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4"/>
  </p:sldMasterIdLst>
  <p:notesMasterIdLst>
    <p:notesMasterId r:id="rId19"/>
  </p:notesMasterIdLst>
  <p:sldIdLst>
    <p:sldId id="257" r:id="rId5"/>
    <p:sldId id="258" r:id="rId6"/>
    <p:sldId id="256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sto MT" panose="02040603050505030304" pitchFamily="18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Wingdings 2" panose="05020102010507070707" pitchFamily="18" charset="2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DE568D-3459-4302-A168-E482AEB2C682}">
  <a:tblStyle styleId="{F7DE568D-3459-4302-A168-E482AEB2C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654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TE Robert [Southern River College]" userId="fb834569-7589-4a7a-8d6a-f95d2d5f36a3" providerId="ADAL" clId="{5155E64D-2A4A-475F-BED8-B02D77C9BDF7}"/>
    <pc:docChg chg="undo custSel addSld delSld modSld">
      <pc:chgData name="FORTE Robert [Southern River College]" userId="fb834569-7589-4a7a-8d6a-f95d2d5f36a3" providerId="ADAL" clId="{5155E64D-2A4A-475F-BED8-B02D77C9BDF7}" dt="2020-03-02T12:25:07.427" v="838" actId="1076"/>
      <pc:docMkLst>
        <pc:docMk/>
      </pc:docMkLst>
      <pc:sldChg chg="modSp">
        <pc:chgData name="FORTE Robert [Southern River College]" userId="fb834569-7589-4a7a-8d6a-f95d2d5f36a3" providerId="ADAL" clId="{5155E64D-2A4A-475F-BED8-B02D77C9BDF7}" dt="2020-03-02T10:52:34.980" v="554" actId="20577"/>
        <pc:sldMkLst>
          <pc:docMk/>
          <pc:sldMk cId="0" sldId="256"/>
        </pc:sldMkLst>
        <pc:spChg chg="mod">
          <ac:chgData name="FORTE Robert [Southern River College]" userId="fb834569-7589-4a7a-8d6a-f95d2d5f36a3" providerId="ADAL" clId="{5155E64D-2A4A-475F-BED8-B02D77C9BDF7}" dt="2020-03-02T10:52:34.980" v="554" actId="20577"/>
          <ac:spMkLst>
            <pc:docMk/>
            <pc:sldMk cId="0" sldId="256"/>
            <ac:spMk id="137" creationId="{00000000-0000-0000-0000-000000000000}"/>
          </ac:spMkLst>
        </pc:spChg>
      </pc:sldChg>
      <pc:sldChg chg="addSp delSp modSp">
        <pc:chgData name="FORTE Robert [Southern River College]" userId="fb834569-7589-4a7a-8d6a-f95d2d5f36a3" providerId="ADAL" clId="{5155E64D-2A4A-475F-BED8-B02D77C9BDF7}" dt="2020-03-02T12:25:07.427" v="838" actId="1076"/>
        <pc:sldMkLst>
          <pc:docMk/>
          <pc:sldMk cId="0" sldId="258"/>
        </pc:sldMkLst>
        <pc:spChg chg="add del">
          <ac:chgData name="FORTE Robert [Southern River College]" userId="fb834569-7589-4a7a-8d6a-f95d2d5f36a3" providerId="ADAL" clId="{5155E64D-2A4A-475F-BED8-B02D77C9BDF7}" dt="2020-03-02T12:19:42.656" v="764"/>
          <ac:spMkLst>
            <pc:docMk/>
            <pc:sldMk cId="0" sldId="258"/>
            <ac:spMk id="2" creationId="{8D54A452-B2BF-4A28-88D6-21E0E00B3FA0}"/>
          </ac:spMkLst>
        </pc:spChg>
        <pc:spChg chg="add mod">
          <ac:chgData name="FORTE Robert [Southern River College]" userId="fb834569-7589-4a7a-8d6a-f95d2d5f36a3" providerId="ADAL" clId="{5155E64D-2A4A-475F-BED8-B02D77C9BDF7}" dt="2020-03-02T12:22:43.071" v="808" actId="113"/>
          <ac:spMkLst>
            <pc:docMk/>
            <pc:sldMk cId="0" sldId="258"/>
            <ac:spMk id="3" creationId="{345BCBC6-368F-4DF8-859B-F751CF753785}"/>
          </ac:spMkLst>
        </pc:spChg>
        <pc:spChg chg="add mod">
          <ac:chgData name="FORTE Robert [Southern River College]" userId="fb834569-7589-4a7a-8d6a-f95d2d5f36a3" providerId="ADAL" clId="{5155E64D-2A4A-475F-BED8-B02D77C9BDF7}" dt="2020-03-02T12:23:29.651" v="823" actId="113"/>
          <ac:spMkLst>
            <pc:docMk/>
            <pc:sldMk cId="0" sldId="258"/>
            <ac:spMk id="6" creationId="{4094438A-8FB7-45BC-8738-AF0BB09D6E63}"/>
          </ac:spMkLst>
        </pc:spChg>
        <pc:spChg chg="add mod">
          <ac:chgData name="FORTE Robert [Southern River College]" userId="fb834569-7589-4a7a-8d6a-f95d2d5f36a3" providerId="ADAL" clId="{5155E64D-2A4A-475F-BED8-B02D77C9BDF7}" dt="2020-03-02T12:24:26.631" v="828" actId="1076"/>
          <ac:spMkLst>
            <pc:docMk/>
            <pc:sldMk cId="0" sldId="258"/>
            <ac:spMk id="7" creationId="{E518DF55-227D-4EEC-AFFC-9AFC9BCE5900}"/>
          </ac:spMkLst>
        </pc:spChg>
        <pc:spChg chg="mod">
          <ac:chgData name="FORTE Robert [Southern River College]" userId="fb834569-7589-4a7a-8d6a-f95d2d5f36a3" providerId="ADAL" clId="{5155E64D-2A4A-475F-BED8-B02D77C9BDF7}" dt="2020-03-02T12:21:50.491" v="795" actId="113"/>
          <ac:spMkLst>
            <pc:docMk/>
            <pc:sldMk cId="0" sldId="258"/>
            <ac:spMk id="158" creationId="{00000000-0000-0000-0000-000000000000}"/>
          </ac:spMkLst>
        </pc:spChg>
        <pc:grpChg chg="add mod">
          <ac:chgData name="FORTE Robert [Southern River College]" userId="fb834569-7589-4a7a-8d6a-f95d2d5f36a3" providerId="ADAL" clId="{5155E64D-2A4A-475F-BED8-B02D77C9BDF7}" dt="2020-03-02T12:24:25.084" v="827" actId="1076"/>
          <ac:grpSpMkLst>
            <pc:docMk/>
            <pc:sldMk cId="0" sldId="258"/>
            <ac:grpSpMk id="9" creationId="{877C0EE2-1B3A-4E15-88B3-EA16893BE0D3}"/>
          </ac:grpSpMkLst>
        </pc:grpChg>
        <pc:picChg chg="add del">
          <ac:chgData name="FORTE Robert [Southern River College]" userId="fb834569-7589-4a7a-8d6a-f95d2d5f36a3" providerId="ADAL" clId="{5155E64D-2A4A-475F-BED8-B02D77C9BDF7}" dt="2020-03-02T12:18:15.152" v="762"/>
          <ac:picMkLst>
            <pc:docMk/>
            <pc:sldMk cId="0" sldId="258"/>
            <ac:picMk id="4" creationId="{6D14149D-62BF-49C4-AA9B-6B35FA68B7B9}"/>
          </ac:picMkLst>
        </pc:picChg>
        <pc:picChg chg="add del">
          <ac:chgData name="FORTE Robert [Southern River College]" userId="fb834569-7589-4a7a-8d6a-f95d2d5f36a3" providerId="ADAL" clId="{5155E64D-2A4A-475F-BED8-B02D77C9BDF7}" dt="2020-03-02T12:18:15.152" v="762"/>
          <ac:picMkLst>
            <pc:docMk/>
            <pc:sldMk cId="0" sldId="258"/>
            <ac:picMk id="5" creationId="{5EA82F02-49B4-475E-9AD3-44717B137A87}"/>
          </ac:picMkLst>
        </pc:picChg>
        <pc:cxnChg chg="add mod">
          <ac:chgData name="FORTE Robert [Southern River College]" userId="fb834569-7589-4a7a-8d6a-f95d2d5f36a3" providerId="ADAL" clId="{5155E64D-2A4A-475F-BED8-B02D77C9BDF7}" dt="2020-03-02T12:24:56.310" v="836" actId="1582"/>
          <ac:cxnSpMkLst>
            <pc:docMk/>
            <pc:sldMk cId="0" sldId="258"/>
            <ac:cxnSpMk id="13" creationId="{C28ACBD5-12CF-4486-9DAE-44A9FEF6BEC5}"/>
          </ac:cxnSpMkLst>
        </pc:cxnChg>
        <pc:cxnChg chg="add mod">
          <ac:chgData name="FORTE Robert [Southern River College]" userId="fb834569-7589-4a7a-8d6a-f95d2d5f36a3" providerId="ADAL" clId="{5155E64D-2A4A-475F-BED8-B02D77C9BDF7}" dt="2020-03-02T12:25:07.427" v="838" actId="1076"/>
          <ac:cxnSpMkLst>
            <pc:docMk/>
            <pc:sldMk cId="0" sldId="258"/>
            <ac:cxnSpMk id="18" creationId="{FD564EAD-D1F3-4E04-8F25-4EBC9F6489FD}"/>
          </ac:cxnSpMkLst>
        </pc:cxnChg>
      </pc:sldChg>
      <pc:sldChg chg="delSp modSp">
        <pc:chgData name="FORTE Robert [Southern River College]" userId="fb834569-7589-4a7a-8d6a-f95d2d5f36a3" providerId="ADAL" clId="{5155E64D-2A4A-475F-BED8-B02D77C9BDF7}" dt="2020-03-02T12:15:48.961" v="759" actId="14100"/>
        <pc:sldMkLst>
          <pc:docMk/>
          <pc:sldMk cId="0" sldId="266"/>
        </pc:sldMkLst>
        <pc:spChg chg="mod">
          <ac:chgData name="FORTE Robert [Southern River College]" userId="fb834569-7589-4a7a-8d6a-f95d2d5f36a3" providerId="ADAL" clId="{5155E64D-2A4A-475F-BED8-B02D77C9BDF7}" dt="2020-03-02T12:15:48.961" v="759" actId="14100"/>
          <ac:spMkLst>
            <pc:docMk/>
            <pc:sldMk cId="0" sldId="266"/>
            <ac:spMk id="3" creationId="{D283250A-1C4A-4A46-8BAC-ABF3FD4F3C8C}"/>
          </ac:spMkLst>
        </pc:spChg>
        <pc:graphicFrameChg chg="del">
          <ac:chgData name="FORTE Robert [Southern River College]" userId="fb834569-7589-4a7a-8d6a-f95d2d5f36a3" providerId="ADAL" clId="{5155E64D-2A4A-475F-BED8-B02D77C9BDF7}" dt="2020-03-02T12:15:18.704" v="752" actId="478"/>
          <ac:graphicFrameMkLst>
            <pc:docMk/>
            <pc:sldMk cId="0" sldId="266"/>
            <ac:graphicFrameMk id="214" creationId="{00000000-0000-0000-0000-000000000000}"/>
          </ac:graphicFrameMkLst>
        </pc:graphicFrameChg>
      </pc:sldChg>
      <pc:sldChg chg="modSp">
        <pc:chgData name="FORTE Robert [Southern River College]" userId="fb834569-7589-4a7a-8d6a-f95d2d5f36a3" providerId="ADAL" clId="{5155E64D-2A4A-475F-BED8-B02D77C9BDF7}" dt="2020-03-02T10:26:22.550" v="56" actId="1076"/>
        <pc:sldMkLst>
          <pc:docMk/>
          <pc:sldMk cId="0" sldId="268"/>
        </pc:sldMkLst>
        <pc:graphicFrameChg chg="mod">
          <ac:chgData name="FORTE Robert [Southern River College]" userId="fb834569-7589-4a7a-8d6a-f95d2d5f36a3" providerId="ADAL" clId="{5155E64D-2A4A-475F-BED8-B02D77C9BDF7}" dt="2020-03-02T10:26:22.550" v="56" actId="1076"/>
          <ac:graphicFrameMkLst>
            <pc:docMk/>
            <pc:sldMk cId="0" sldId="268"/>
            <ac:graphicFrameMk id="9" creationId="{0BC97A3B-5DC8-43F4-BAB2-2C2B05333F26}"/>
          </ac:graphicFrameMkLst>
        </pc:graphicFrameChg>
      </pc:sldChg>
      <pc:sldChg chg="addSp delSp modSp add modAnim">
        <pc:chgData name="FORTE Robert [Southern River College]" userId="fb834569-7589-4a7a-8d6a-f95d2d5f36a3" providerId="ADAL" clId="{5155E64D-2A4A-475F-BED8-B02D77C9BDF7}" dt="2020-03-02T10:27:45.137" v="101" actId="20577"/>
        <pc:sldMkLst>
          <pc:docMk/>
          <pc:sldMk cId="2348735891" sldId="271"/>
        </pc:sldMkLst>
        <pc:spChg chg="mod">
          <ac:chgData name="FORTE Robert [Southern River College]" userId="fb834569-7589-4a7a-8d6a-f95d2d5f36a3" providerId="ADAL" clId="{5155E64D-2A4A-475F-BED8-B02D77C9BDF7}" dt="2020-03-02T10:27:45.137" v="101" actId="20577"/>
          <ac:spMkLst>
            <pc:docMk/>
            <pc:sldMk cId="2348735891" sldId="271"/>
            <ac:spMk id="2" creationId="{253A3B2E-0979-4EC1-96B8-E72842108ABE}"/>
          </ac:spMkLst>
        </pc:spChg>
        <pc:spChg chg="del mod">
          <ac:chgData name="FORTE Robert [Southern River College]" userId="fb834569-7589-4a7a-8d6a-f95d2d5f36a3" providerId="ADAL" clId="{5155E64D-2A4A-475F-BED8-B02D77C9BDF7}" dt="2020-03-02T10:23:00.368" v="6" actId="478"/>
          <ac:spMkLst>
            <pc:docMk/>
            <pc:sldMk cId="2348735891" sldId="271"/>
            <ac:spMk id="3" creationId="{BB4601A0-6C45-4A20-88C3-6DF26810C445}"/>
          </ac:spMkLst>
        </pc:spChg>
        <pc:spChg chg="add mod">
          <ac:chgData name="FORTE Robert [Southern River College]" userId="fb834569-7589-4a7a-8d6a-f95d2d5f36a3" providerId="ADAL" clId="{5155E64D-2A4A-475F-BED8-B02D77C9BDF7}" dt="2020-03-02T10:26:08.299" v="54" actId="207"/>
          <ac:spMkLst>
            <pc:docMk/>
            <pc:sldMk cId="2348735891" sldId="271"/>
            <ac:spMk id="5" creationId="{028373F3-FC7C-4EBB-87CD-D1010E279206}"/>
          </ac:spMkLst>
        </pc:spChg>
        <pc:spChg chg="add mod">
          <ac:chgData name="FORTE Robert [Southern River College]" userId="fb834569-7589-4a7a-8d6a-f95d2d5f36a3" providerId="ADAL" clId="{5155E64D-2A4A-475F-BED8-B02D77C9BDF7}" dt="2020-03-02T10:26:08.299" v="54" actId="207"/>
          <ac:spMkLst>
            <pc:docMk/>
            <pc:sldMk cId="2348735891" sldId="271"/>
            <ac:spMk id="6" creationId="{A336750E-A133-4ADA-B9FE-86D5BE20E014}"/>
          </ac:spMkLst>
        </pc:spChg>
        <pc:spChg chg="add mod">
          <ac:chgData name="FORTE Robert [Southern River College]" userId="fb834569-7589-4a7a-8d6a-f95d2d5f36a3" providerId="ADAL" clId="{5155E64D-2A4A-475F-BED8-B02D77C9BDF7}" dt="2020-03-02T10:26:08.299" v="54" actId="207"/>
          <ac:spMkLst>
            <pc:docMk/>
            <pc:sldMk cId="2348735891" sldId="271"/>
            <ac:spMk id="7" creationId="{71C42299-BEC8-4A44-8B44-579B38821E36}"/>
          </ac:spMkLst>
        </pc:spChg>
        <pc:spChg chg="add mod">
          <ac:chgData name="FORTE Robert [Southern River College]" userId="fb834569-7589-4a7a-8d6a-f95d2d5f36a3" providerId="ADAL" clId="{5155E64D-2A4A-475F-BED8-B02D77C9BDF7}" dt="2020-03-02T10:26:08.299" v="54" actId="207"/>
          <ac:spMkLst>
            <pc:docMk/>
            <pc:sldMk cId="2348735891" sldId="271"/>
            <ac:spMk id="8" creationId="{DAEE8520-8DA8-4067-B54D-6F5011ED12F9}"/>
          </ac:spMkLst>
        </pc:spChg>
        <pc:graphicFrameChg chg="add modGraphic">
          <ac:chgData name="FORTE Robert [Southern River College]" userId="fb834569-7589-4a7a-8d6a-f95d2d5f36a3" providerId="ADAL" clId="{5155E64D-2A4A-475F-BED8-B02D77C9BDF7}" dt="2020-03-02T10:27:11.511" v="94" actId="20577"/>
          <ac:graphicFrameMkLst>
            <pc:docMk/>
            <pc:sldMk cId="2348735891" sldId="271"/>
            <ac:graphicFrameMk id="10" creationId="{A5511D03-DB1A-4744-9E92-3149592951A3}"/>
          </ac:graphicFrameMkLst>
        </pc:graphicFrameChg>
        <pc:picChg chg="add mod">
          <ac:chgData name="FORTE Robert [Southern River College]" userId="fb834569-7589-4a7a-8d6a-f95d2d5f36a3" providerId="ADAL" clId="{5155E64D-2A4A-475F-BED8-B02D77C9BDF7}" dt="2020-03-02T10:26:55.994" v="78" actId="1076"/>
          <ac:picMkLst>
            <pc:docMk/>
            <pc:sldMk cId="2348735891" sldId="271"/>
            <ac:picMk id="4" creationId="{0CAC2F09-F700-49EC-875A-8224F6E73C77}"/>
          </ac:picMkLst>
        </pc:picChg>
        <pc:picChg chg="add mod">
          <ac:chgData name="FORTE Robert [Southern River College]" userId="fb834569-7589-4a7a-8d6a-f95d2d5f36a3" providerId="ADAL" clId="{5155E64D-2A4A-475F-BED8-B02D77C9BDF7}" dt="2020-03-02T10:26:16.382" v="55" actId="1076"/>
          <ac:picMkLst>
            <pc:docMk/>
            <pc:sldMk cId="2348735891" sldId="271"/>
            <ac:picMk id="9" creationId="{4AF8AE13-8ED8-4F2D-A995-885EEF30C535}"/>
          </ac:picMkLst>
        </pc:picChg>
      </pc:sldChg>
      <pc:sldChg chg="addSp delSp modSp add delAnim">
        <pc:chgData name="FORTE Robert [Southern River College]" userId="fb834569-7589-4a7a-8d6a-f95d2d5f36a3" providerId="ADAL" clId="{5155E64D-2A4A-475F-BED8-B02D77C9BDF7}" dt="2020-03-02T10:51:40.686" v="546" actId="20577"/>
        <pc:sldMkLst>
          <pc:docMk/>
          <pc:sldMk cId="226958225" sldId="272"/>
        </pc:sldMkLst>
        <pc:spChg chg="add del mod">
          <ac:chgData name="FORTE Robert [Southern River College]" userId="fb834569-7589-4a7a-8d6a-f95d2d5f36a3" providerId="ADAL" clId="{5155E64D-2A4A-475F-BED8-B02D77C9BDF7}" dt="2020-03-02T10:29:10.539" v="121" actId="478"/>
          <ac:spMkLst>
            <pc:docMk/>
            <pc:sldMk cId="226958225" sldId="272"/>
            <ac:spMk id="3" creationId="{B88BA488-E4F5-46E8-A007-4C58E8DEE0C7}"/>
          </ac:spMkLst>
        </pc:spChg>
        <pc:spChg chg="del">
          <ac:chgData name="FORTE Robert [Southern River College]" userId="fb834569-7589-4a7a-8d6a-f95d2d5f36a3" providerId="ADAL" clId="{5155E64D-2A4A-475F-BED8-B02D77C9BDF7}" dt="2020-03-02T10:27:51.491" v="106" actId="478"/>
          <ac:spMkLst>
            <pc:docMk/>
            <pc:sldMk cId="226958225" sldId="272"/>
            <ac:spMk id="5" creationId="{028373F3-FC7C-4EBB-87CD-D1010E279206}"/>
          </ac:spMkLst>
        </pc:spChg>
        <pc:spChg chg="del">
          <ac:chgData name="FORTE Robert [Southern River College]" userId="fb834569-7589-4a7a-8d6a-f95d2d5f36a3" providerId="ADAL" clId="{5155E64D-2A4A-475F-BED8-B02D77C9BDF7}" dt="2020-03-02T10:27:51.491" v="106" actId="478"/>
          <ac:spMkLst>
            <pc:docMk/>
            <pc:sldMk cId="226958225" sldId="272"/>
            <ac:spMk id="6" creationId="{A336750E-A133-4ADA-B9FE-86D5BE20E014}"/>
          </ac:spMkLst>
        </pc:spChg>
        <pc:spChg chg="del">
          <ac:chgData name="FORTE Robert [Southern River College]" userId="fb834569-7589-4a7a-8d6a-f95d2d5f36a3" providerId="ADAL" clId="{5155E64D-2A4A-475F-BED8-B02D77C9BDF7}" dt="2020-03-02T10:27:51.491" v="106" actId="478"/>
          <ac:spMkLst>
            <pc:docMk/>
            <pc:sldMk cId="226958225" sldId="272"/>
            <ac:spMk id="7" creationId="{71C42299-BEC8-4A44-8B44-579B38821E36}"/>
          </ac:spMkLst>
        </pc:spChg>
        <pc:spChg chg="del">
          <ac:chgData name="FORTE Robert [Southern River College]" userId="fb834569-7589-4a7a-8d6a-f95d2d5f36a3" providerId="ADAL" clId="{5155E64D-2A4A-475F-BED8-B02D77C9BDF7}" dt="2020-03-02T10:27:51.491" v="106" actId="478"/>
          <ac:spMkLst>
            <pc:docMk/>
            <pc:sldMk cId="226958225" sldId="272"/>
            <ac:spMk id="8" creationId="{DAEE8520-8DA8-4067-B54D-6F5011ED12F9}"/>
          </ac:spMkLst>
        </pc:spChg>
        <pc:spChg chg="add mod">
          <ac:chgData name="FORTE Robert [Southern River College]" userId="fb834569-7589-4a7a-8d6a-f95d2d5f36a3" providerId="ADAL" clId="{5155E64D-2A4A-475F-BED8-B02D77C9BDF7}" dt="2020-03-02T10:51:40.686" v="546" actId="20577"/>
          <ac:spMkLst>
            <pc:docMk/>
            <pc:sldMk cId="226958225" sldId="272"/>
            <ac:spMk id="11" creationId="{1FFC072A-2BC3-4BD2-8DF6-B34925CBFC37}"/>
          </ac:spMkLst>
        </pc:spChg>
        <pc:graphicFrameChg chg="del">
          <ac:chgData name="FORTE Robert [Southern River College]" userId="fb834569-7589-4a7a-8d6a-f95d2d5f36a3" providerId="ADAL" clId="{5155E64D-2A4A-475F-BED8-B02D77C9BDF7}" dt="2020-03-02T10:27:53.397" v="108" actId="478"/>
          <ac:graphicFrameMkLst>
            <pc:docMk/>
            <pc:sldMk cId="226958225" sldId="272"/>
            <ac:graphicFrameMk id="10" creationId="{A5511D03-DB1A-4744-9E92-3149592951A3}"/>
          </ac:graphicFrameMkLst>
        </pc:graphicFrameChg>
        <pc:graphicFrameChg chg="add mod modGraphic">
          <ac:chgData name="FORTE Robert [Southern River College]" userId="fb834569-7589-4a7a-8d6a-f95d2d5f36a3" providerId="ADAL" clId="{5155E64D-2A4A-475F-BED8-B02D77C9BDF7}" dt="2020-03-02T10:41:04.205" v="500" actId="1076"/>
          <ac:graphicFrameMkLst>
            <pc:docMk/>
            <pc:sldMk cId="226958225" sldId="272"/>
            <ac:graphicFrameMk id="12" creationId="{753C41A0-E37D-437E-9F08-CBC2C2DB7785}"/>
          </ac:graphicFrameMkLst>
        </pc:graphicFrameChg>
        <pc:picChg chg="del mod">
          <ac:chgData name="FORTE Robert [Southern River College]" userId="fb834569-7589-4a7a-8d6a-f95d2d5f36a3" providerId="ADAL" clId="{5155E64D-2A4A-475F-BED8-B02D77C9BDF7}" dt="2020-03-02T10:27:50.151" v="105" actId="478"/>
          <ac:picMkLst>
            <pc:docMk/>
            <pc:sldMk cId="226958225" sldId="272"/>
            <ac:picMk id="4" creationId="{0CAC2F09-F700-49EC-875A-8224F6E73C77}"/>
          </ac:picMkLst>
        </pc:picChg>
        <pc:picChg chg="del">
          <ac:chgData name="FORTE Robert [Southern River College]" userId="fb834569-7589-4a7a-8d6a-f95d2d5f36a3" providerId="ADAL" clId="{5155E64D-2A4A-475F-BED8-B02D77C9BDF7}" dt="2020-03-02T10:27:51.992" v="107" actId="478"/>
          <ac:picMkLst>
            <pc:docMk/>
            <pc:sldMk cId="226958225" sldId="272"/>
            <ac:picMk id="9" creationId="{4AF8AE13-8ED8-4F2D-A995-885EEF30C535}"/>
          </ac:picMkLst>
        </pc:picChg>
      </pc:sldChg>
      <pc:sldChg chg="add del">
        <pc:chgData name="FORTE Robert [Southern River College]" userId="fb834569-7589-4a7a-8d6a-f95d2d5f36a3" providerId="ADAL" clId="{5155E64D-2A4A-475F-BED8-B02D77C9BDF7}" dt="2020-03-02T10:27:47.159" v="102" actId="2696"/>
        <pc:sldMkLst>
          <pc:docMk/>
          <pc:sldMk cId="1188451922" sldId="272"/>
        </pc:sldMkLst>
      </pc:sldChg>
      <pc:sldChg chg="addSp delSp modSp add modAnim">
        <pc:chgData name="FORTE Robert [Southern River College]" userId="fb834569-7589-4a7a-8d6a-f95d2d5f36a3" providerId="ADAL" clId="{5155E64D-2A4A-475F-BED8-B02D77C9BDF7}" dt="2020-03-02T10:51:45.449" v="548" actId="20577"/>
        <pc:sldMkLst>
          <pc:docMk/>
          <pc:sldMk cId="2908755437" sldId="273"/>
        </pc:sldMkLst>
        <pc:spChg chg="add del">
          <ac:chgData name="FORTE Robert [Southern River College]" userId="fb834569-7589-4a7a-8d6a-f95d2d5f36a3" providerId="ADAL" clId="{5155E64D-2A4A-475F-BED8-B02D77C9BDF7}" dt="2020-03-02T10:31:24.006" v="173"/>
          <ac:spMkLst>
            <pc:docMk/>
            <pc:sldMk cId="2908755437" sldId="273"/>
            <ac:spMk id="4" creationId="{31034D20-4142-46B9-8BC1-C2A295C04AAC}"/>
          </ac:spMkLst>
        </pc:spChg>
        <pc:spChg chg="add mod">
          <ac:chgData name="FORTE Robert [Southern River College]" userId="fb834569-7589-4a7a-8d6a-f95d2d5f36a3" providerId="ADAL" clId="{5155E64D-2A4A-475F-BED8-B02D77C9BDF7}" dt="2020-03-02T10:51:45.449" v="548" actId="20577"/>
          <ac:spMkLst>
            <pc:docMk/>
            <pc:sldMk cId="2908755437" sldId="273"/>
            <ac:spMk id="5" creationId="{56E73FB0-5271-45E8-B79F-69331E729981}"/>
          </ac:spMkLst>
        </pc:spChg>
        <pc:spChg chg="add mod">
          <ac:chgData name="FORTE Robert [Southern River College]" userId="fb834569-7589-4a7a-8d6a-f95d2d5f36a3" providerId="ADAL" clId="{5155E64D-2A4A-475F-BED8-B02D77C9BDF7}" dt="2020-03-02T10:35:31.964" v="305" actId="115"/>
          <ac:spMkLst>
            <pc:docMk/>
            <pc:sldMk cId="2908755437" sldId="273"/>
            <ac:spMk id="10" creationId="{0B61CC7C-0C2B-47D1-95D6-2362B7099177}"/>
          </ac:spMkLst>
        </pc:spChg>
        <pc:spChg chg="del mod">
          <ac:chgData name="FORTE Robert [Southern River College]" userId="fb834569-7589-4a7a-8d6a-f95d2d5f36a3" providerId="ADAL" clId="{5155E64D-2A4A-475F-BED8-B02D77C9BDF7}" dt="2020-03-02T10:31:19.702" v="169" actId="478"/>
          <ac:spMkLst>
            <pc:docMk/>
            <pc:sldMk cId="2908755437" sldId="273"/>
            <ac:spMk id="11" creationId="{1FFC072A-2BC3-4BD2-8DF6-B34925CBFC37}"/>
          </ac:spMkLst>
        </pc:spChg>
        <pc:grpChg chg="add mod">
          <ac:chgData name="FORTE Robert [Southern River College]" userId="fb834569-7589-4a7a-8d6a-f95d2d5f36a3" providerId="ADAL" clId="{5155E64D-2A4A-475F-BED8-B02D77C9BDF7}" dt="2020-03-02T10:35:20.540" v="303" actId="1076"/>
          <ac:grpSpMkLst>
            <pc:docMk/>
            <pc:sldMk cId="2908755437" sldId="273"/>
            <ac:grpSpMk id="6" creationId="{2B05C092-EB76-4F7F-A3C0-EEBA0B71572E}"/>
          </ac:grpSpMkLst>
        </pc:grpChg>
        <pc:graphicFrameChg chg="add mod modGraphic">
          <ac:chgData name="FORTE Robert [Southern River College]" userId="fb834569-7589-4a7a-8d6a-f95d2d5f36a3" providerId="ADAL" clId="{5155E64D-2A4A-475F-BED8-B02D77C9BDF7}" dt="2020-03-02T10:45:01.762" v="537" actId="404"/>
          <ac:graphicFrameMkLst>
            <pc:docMk/>
            <pc:sldMk cId="2908755437" sldId="273"/>
            <ac:graphicFrameMk id="12" creationId="{5148790B-363B-448D-B59F-6ACC04CBF969}"/>
          </ac:graphicFrameMkLst>
        </pc:graphicFrameChg>
      </pc:sldChg>
      <pc:sldChg chg="modSp add">
        <pc:chgData name="FORTE Robert [Southern River College]" userId="fb834569-7589-4a7a-8d6a-f95d2d5f36a3" providerId="ADAL" clId="{5155E64D-2A4A-475F-BED8-B02D77C9BDF7}" dt="2020-03-02T10:51:51.920" v="550" actId="20577"/>
        <pc:sldMkLst>
          <pc:docMk/>
          <pc:sldMk cId="632445392" sldId="274"/>
        </pc:sldMkLst>
        <pc:spChg chg="mod">
          <ac:chgData name="FORTE Robert [Southern River College]" userId="fb834569-7589-4a7a-8d6a-f95d2d5f36a3" providerId="ADAL" clId="{5155E64D-2A4A-475F-BED8-B02D77C9BDF7}" dt="2020-03-02T10:51:51.920" v="550" actId="20577"/>
          <ac:spMkLst>
            <pc:docMk/>
            <pc:sldMk cId="632445392" sldId="274"/>
            <ac:spMk id="5" creationId="{56E73FB0-5271-45E8-B79F-69331E729981}"/>
          </ac:spMkLst>
        </pc:spChg>
        <pc:grpChg chg="mod">
          <ac:chgData name="FORTE Robert [Southern River College]" userId="fb834569-7589-4a7a-8d6a-f95d2d5f36a3" providerId="ADAL" clId="{5155E64D-2A4A-475F-BED8-B02D77C9BDF7}" dt="2020-03-02T10:42:59.911" v="520" actId="1076"/>
          <ac:grpSpMkLst>
            <pc:docMk/>
            <pc:sldMk cId="632445392" sldId="274"/>
            <ac:grpSpMk id="6" creationId="{2B05C092-EB76-4F7F-A3C0-EEBA0B71572E}"/>
          </ac:grpSpMkLst>
        </pc:grpChg>
        <pc:graphicFrameChg chg="modGraphic">
          <ac:chgData name="FORTE Robert [Southern River College]" userId="fb834569-7589-4a7a-8d6a-f95d2d5f36a3" providerId="ADAL" clId="{5155E64D-2A4A-475F-BED8-B02D77C9BDF7}" dt="2020-03-02T10:45:10.376" v="539" actId="403"/>
          <ac:graphicFrameMkLst>
            <pc:docMk/>
            <pc:sldMk cId="632445392" sldId="274"/>
            <ac:graphicFrameMk id="12" creationId="{5148790B-363B-448D-B59F-6ACC04CBF969}"/>
          </ac:graphicFrameMkLst>
        </pc:graphicFrameChg>
      </pc:sldChg>
      <pc:sldChg chg="modSp add">
        <pc:chgData name="FORTE Robert [Southern River College]" userId="fb834569-7589-4a7a-8d6a-f95d2d5f36a3" providerId="ADAL" clId="{5155E64D-2A4A-475F-BED8-B02D77C9BDF7}" dt="2020-03-02T10:52:00.063" v="553" actId="20577"/>
        <pc:sldMkLst>
          <pc:docMk/>
          <pc:sldMk cId="1838020013" sldId="275"/>
        </pc:sldMkLst>
        <pc:spChg chg="mod">
          <ac:chgData name="FORTE Robert [Southern River College]" userId="fb834569-7589-4a7a-8d6a-f95d2d5f36a3" providerId="ADAL" clId="{5155E64D-2A4A-475F-BED8-B02D77C9BDF7}" dt="2020-03-02T10:52:00.063" v="553" actId="20577"/>
          <ac:spMkLst>
            <pc:docMk/>
            <pc:sldMk cId="1838020013" sldId="275"/>
            <ac:spMk id="5" creationId="{56E73FB0-5271-45E8-B79F-69331E729981}"/>
          </ac:spMkLst>
        </pc:spChg>
        <pc:grpChg chg="mod">
          <ac:chgData name="FORTE Robert [Southern River College]" userId="fb834569-7589-4a7a-8d6a-f95d2d5f36a3" providerId="ADAL" clId="{5155E64D-2A4A-475F-BED8-B02D77C9BDF7}" dt="2020-03-02T10:44:34.477" v="528" actId="1076"/>
          <ac:grpSpMkLst>
            <pc:docMk/>
            <pc:sldMk cId="1838020013" sldId="275"/>
            <ac:grpSpMk id="6" creationId="{2B05C092-EB76-4F7F-A3C0-EEBA0B71572E}"/>
          </ac:grpSpMkLst>
        </pc:grpChg>
        <pc:graphicFrameChg chg="modGraphic">
          <ac:chgData name="FORTE Robert [Southern River College]" userId="fb834569-7589-4a7a-8d6a-f95d2d5f36a3" providerId="ADAL" clId="{5155E64D-2A4A-475F-BED8-B02D77C9BDF7}" dt="2020-03-02T10:45:16.113" v="541" actId="403"/>
          <ac:graphicFrameMkLst>
            <pc:docMk/>
            <pc:sldMk cId="1838020013" sldId="275"/>
            <ac:graphicFrameMk id="12" creationId="{5148790B-363B-448D-B59F-6ACC04CBF969}"/>
          </ac:graphicFrameMkLst>
        </pc:graphicFrameChg>
      </pc:sldChg>
      <pc:sldChg chg="addSp delSp modSp add">
        <pc:chgData name="FORTE Robert [Southern River College]" userId="fb834569-7589-4a7a-8d6a-f95d2d5f36a3" providerId="ADAL" clId="{5155E64D-2A4A-475F-BED8-B02D77C9BDF7}" dt="2020-03-02T12:12:19.360" v="649" actId="14100"/>
        <pc:sldMkLst>
          <pc:docMk/>
          <pc:sldMk cId="4164547121" sldId="276"/>
        </pc:sldMkLst>
        <pc:spChg chg="del">
          <ac:chgData name="FORTE Robert [Southern River College]" userId="fb834569-7589-4a7a-8d6a-f95d2d5f36a3" providerId="ADAL" clId="{5155E64D-2A4A-475F-BED8-B02D77C9BDF7}" dt="2020-03-02T12:10:21.736" v="557"/>
          <ac:spMkLst>
            <pc:docMk/>
            <pc:sldMk cId="4164547121" sldId="276"/>
            <ac:spMk id="2" creationId="{453C70AE-3E75-4E37-B1AB-ACCAB7A60489}"/>
          </ac:spMkLst>
        </pc:spChg>
        <pc:spChg chg="del mod">
          <ac:chgData name="FORTE Robert [Southern River College]" userId="fb834569-7589-4a7a-8d6a-f95d2d5f36a3" providerId="ADAL" clId="{5155E64D-2A4A-475F-BED8-B02D77C9BDF7}" dt="2020-03-02T12:10:21.736" v="557"/>
          <ac:spMkLst>
            <pc:docMk/>
            <pc:sldMk cId="4164547121" sldId="276"/>
            <ac:spMk id="3" creationId="{C58E9732-E2EA-4FEE-8640-9C18B5D0E07C}"/>
          </ac:spMkLst>
        </pc:spChg>
        <pc:spChg chg="add del mod">
          <ac:chgData name="FORTE Robert [Southern River College]" userId="fb834569-7589-4a7a-8d6a-f95d2d5f36a3" providerId="ADAL" clId="{5155E64D-2A4A-475F-BED8-B02D77C9BDF7}" dt="2020-03-02T12:10:27.985" v="558"/>
          <ac:spMkLst>
            <pc:docMk/>
            <pc:sldMk cId="4164547121" sldId="276"/>
            <ac:spMk id="4" creationId="{25F8BAC9-2520-4C67-9C80-C82493DEED0A}"/>
          </ac:spMkLst>
        </pc:spChg>
        <pc:spChg chg="add del mod">
          <ac:chgData name="FORTE Robert [Southern River College]" userId="fb834569-7589-4a7a-8d6a-f95d2d5f36a3" providerId="ADAL" clId="{5155E64D-2A4A-475F-BED8-B02D77C9BDF7}" dt="2020-03-02T12:10:27.985" v="558"/>
          <ac:spMkLst>
            <pc:docMk/>
            <pc:sldMk cId="4164547121" sldId="276"/>
            <ac:spMk id="5" creationId="{22648725-6712-4F57-AE95-6EF281E9FCC2}"/>
          </ac:spMkLst>
        </pc:spChg>
        <pc:spChg chg="add del mod">
          <ac:chgData name="FORTE Robert [Southern River College]" userId="fb834569-7589-4a7a-8d6a-f95d2d5f36a3" providerId="ADAL" clId="{5155E64D-2A4A-475F-BED8-B02D77C9BDF7}" dt="2020-03-02T12:10:41.734" v="562"/>
          <ac:spMkLst>
            <pc:docMk/>
            <pc:sldMk cId="4164547121" sldId="276"/>
            <ac:spMk id="6" creationId="{396E72EE-C1AD-40D2-967B-96EFCC4570D5}"/>
          </ac:spMkLst>
        </pc:spChg>
        <pc:spChg chg="add mod">
          <ac:chgData name="FORTE Robert [Southern River College]" userId="fb834569-7589-4a7a-8d6a-f95d2d5f36a3" providerId="ADAL" clId="{5155E64D-2A4A-475F-BED8-B02D77C9BDF7}" dt="2020-03-02T12:10:41.734" v="562"/>
          <ac:spMkLst>
            <pc:docMk/>
            <pc:sldMk cId="4164547121" sldId="276"/>
            <ac:spMk id="7" creationId="{F7DE72BA-EFA4-484E-8CD6-DE02D5C2EAC3}"/>
          </ac:spMkLst>
        </pc:spChg>
        <pc:spChg chg="add mod">
          <ac:chgData name="FORTE Robert [Southern River College]" userId="fb834569-7589-4a7a-8d6a-f95d2d5f36a3" providerId="ADAL" clId="{5155E64D-2A4A-475F-BED8-B02D77C9BDF7}" dt="2020-03-02T12:12:19.360" v="649" actId="14100"/>
          <ac:spMkLst>
            <pc:docMk/>
            <pc:sldMk cId="4164547121" sldId="276"/>
            <ac:spMk id="8" creationId="{148E2CBC-A3F4-4C4D-8B22-4C645FF517F9}"/>
          </ac:spMkLst>
        </pc:spChg>
        <pc:picChg chg="add del mod">
          <ac:chgData name="FORTE Robert [Southern River College]" userId="fb834569-7589-4a7a-8d6a-f95d2d5f36a3" providerId="ADAL" clId="{5155E64D-2A4A-475F-BED8-B02D77C9BDF7}" dt="2020-03-02T12:10:48.522" v="566" actId="478"/>
          <ac:picMkLst>
            <pc:docMk/>
            <pc:sldMk cId="4164547121" sldId="276"/>
            <ac:picMk id="2050" creationId="{0E1505DC-F9D7-4C95-8C09-AFA13A89A7A1}"/>
          </ac:picMkLst>
        </pc:picChg>
        <pc:picChg chg="add mod">
          <ac:chgData name="FORTE Robert [Southern River College]" userId="fb834569-7589-4a7a-8d6a-f95d2d5f36a3" providerId="ADAL" clId="{5155E64D-2A4A-475F-BED8-B02D77C9BDF7}" dt="2020-03-02T12:11:27.457" v="577" actId="1076"/>
          <ac:picMkLst>
            <pc:docMk/>
            <pc:sldMk cId="4164547121" sldId="276"/>
            <ac:picMk id="2052" creationId="{C80780A2-A9EA-482C-A919-5709A85166E5}"/>
          </ac:picMkLst>
        </pc:picChg>
        <pc:picChg chg="add mod">
          <ac:chgData name="FORTE Robert [Southern River College]" userId="fb834569-7589-4a7a-8d6a-f95d2d5f36a3" providerId="ADAL" clId="{5155E64D-2A4A-475F-BED8-B02D77C9BDF7}" dt="2020-03-02T12:11:46.842" v="621" actId="1076"/>
          <ac:picMkLst>
            <pc:docMk/>
            <pc:sldMk cId="4164547121" sldId="276"/>
            <ac:picMk id="2054" creationId="{EDAC67D7-16F5-45BE-8485-5FA4299EEB78}"/>
          </ac:picMkLst>
        </pc:picChg>
      </pc:sldChg>
      <pc:sldChg chg="add">
        <pc:chgData name="FORTE Robert [Southern River College]" userId="fb834569-7589-4a7a-8d6a-f95d2d5f36a3" providerId="ADAL" clId="{5155E64D-2A4A-475F-BED8-B02D77C9BDF7}" dt="2020-03-02T12:15:55.170" v="760"/>
        <pc:sldMkLst>
          <pc:docMk/>
          <pc:sldMk cId="1062522843" sldId="277"/>
        </pc:sldMkLst>
      </pc:sldChg>
      <pc:sldChg chg="modSp add del">
        <pc:chgData name="FORTE Robert [Southern River College]" userId="fb834569-7589-4a7a-8d6a-f95d2d5f36a3" providerId="ADAL" clId="{5155E64D-2A4A-475F-BED8-B02D77C9BDF7}" dt="2020-03-02T10:47:13.756" v="544" actId="2696"/>
        <pc:sldMkLst>
          <pc:docMk/>
          <pc:sldMk cId="1592351944" sldId="303"/>
        </pc:sldMkLst>
        <pc:spChg chg="mod">
          <ac:chgData name="FORTE Robert [Southern River College]" userId="fb834569-7589-4a7a-8d6a-f95d2d5f36a3" providerId="ADAL" clId="{5155E64D-2A4A-475F-BED8-B02D77C9BDF7}" dt="2020-03-02T10:46:36.751" v="543" actId="1076"/>
          <ac:spMkLst>
            <pc:docMk/>
            <pc:sldMk cId="1592351944" sldId="303"/>
            <ac:spMk id="4" creationId="{CFB8D8FD-BBEA-7143-8DEA-F831F0BB9097}"/>
          </ac:spMkLst>
        </pc:spChg>
      </pc:sldChg>
      <pc:sldMasterChg chg="delSldLayout">
        <pc:chgData name="FORTE Robert [Southern River College]" userId="fb834569-7589-4a7a-8d6a-f95d2d5f36a3" providerId="ADAL" clId="{5155E64D-2A4A-475F-BED8-B02D77C9BDF7}" dt="2020-03-02T10:47:13.757" v="545" actId="2696"/>
        <pc:sldMasterMkLst>
          <pc:docMk/>
          <pc:sldMasterMk cId="0" sldId="2147483669"/>
        </pc:sldMasterMkLst>
        <pc:sldLayoutChg chg="del">
          <pc:chgData name="FORTE Robert [Southern River College]" userId="fb834569-7589-4a7a-8d6a-f95d2d5f36a3" providerId="ADAL" clId="{5155E64D-2A4A-475F-BED8-B02D77C9BDF7}" dt="2020-03-02T10:47:13.757" v="545" actId="2696"/>
          <pc:sldLayoutMkLst>
            <pc:docMk/>
            <pc:sldMasterMk cId="0" sldId="2147483669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f8bd1c1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f8bd1c1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ea84692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ea84692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cover image and use transparency settings to fade image.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Learning Objectives contain </a:t>
            </a:r>
            <a:r>
              <a:rPr lang="en-GB" b="1" dirty="0">
                <a:solidFill>
                  <a:schemeClr val="dk1"/>
                </a:solidFill>
              </a:rPr>
              <a:t>concepts </a:t>
            </a:r>
            <a:r>
              <a:rPr lang="en-GB" dirty="0">
                <a:solidFill>
                  <a:schemeClr val="dk1"/>
                </a:solidFill>
              </a:rPr>
              <a:t>(nouns, big ideas), </a:t>
            </a:r>
            <a:r>
              <a:rPr lang="en-GB" b="1" dirty="0">
                <a:solidFill>
                  <a:schemeClr val="dk1"/>
                </a:solidFill>
              </a:rPr>
              <a:t>skills </a:t>
            </a:r>
            <a:r>
              <a:rPr lang="en-GB" dirty="0">
                <a:solidFill>
                  <a:schemeClr val="dk1"/>
                </a:solidFill>
              </a:rPr>
              <a:t>(verbs, measurable behaviours) and sometimes </a:t>
            </a:r>
            <a:r>
              <a:rPr lang="en-GB" b="1" dirty="0">
                <a:solidFill>
                  <a:schemeClr val="dk1"/>
                </a:solidFill>
              </a:rPr>
              <a:t>context </a:t>
            </a:r>
            <a:r>
              <a:rPr lang="en-GB" dirty="0">
                <a:solidFill>
                  <a:schemeClr val="dk1"/>
                </a:solidFill>
              </a:rPr>
              <a:t>(restricting or targeting conditions).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●Example: Students will be able to </a:t>
            </a:r>
            <a:r>
              <a:rPr lang="en-GB" b="1" dirty="0">
                <a:solidFill>
                  <a:schemeClr val="dk1"/>
                </a:solidFill>
              </a:rPr>
              <a:t>describe</a:t>
            </a:r>
            <a:r>
              <a:rPr lang="en-GB" dirty="0">
                <a:solidFill>
                  <a:schemeClr val="dk1"/>
                </a:solidFill>
              </a:rPr>
              <a:t> the concept of </a:t>
            </a:r>
            <a:r>
              <a:rPr lang="en-GB" b="1" dirty="0">
                <a:solidFill>
                  <a:schemeClr val="dk1"/>
                </a:solidFill>
              </a:rPr>
              <a:t>density </a:t>
            </a:r>
            <a:r>
              <a:rPr lang="en-GB" dirty="0">
                <a:solidFill>
                  <a:schemeClr val="dk1"/>
                </a:solidFill>
              </a:rPr>
              <a:t>and apply it to </a:t>
            </a:r>
            <a:r>
              <a:rPr lang="en-GB" b="1" dirty="0">
                <a:solidFill>
                  <a:schemeClr val="dk1"/>
                </a:solidFill>
              </a:rPr>
              <a:t>floating and sinking.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Examples: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e5c105ce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e5c105ce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e5c105ce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e5c105ce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11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01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Learning Objectives contain </a:t>
            </a:r>
            <a:r>
              <a:rPr lang="en-GB" b="1" dirty="0">
                <a:solidFill>
                  <a:schemeClr val="dk1"/>
                </a:solidFill>
              </a:rPr>
              <a:t>concepts </a:t>
            </a:r>
            <a:r>
              <a:rPr lang="en-GB" dirty="0">
                <a:solidFill>
                  <a:schemeClr val="dk1"/>
                </a:solidFill>
              </a:rPr>
              <a:t>(nouns, big ideas), </a:t>
            </a:r>
            <a:r>
              <a:rPr lang="en-GB" b="1" dirty="0">
                <a:solidFill>
                  <a:schemeClr val="dk1"/>
                </a:solidFill>
              </a:rPr>
              <a:t>skills </a:t>
            </a:r>
            <a:r>
              <a:rPr lang="en-GB" dirty="0">
                <a:solidFill>
                  <a:schemeClr val="dk1"/>
                </a:solidFill>
              </a:rPr>
              <a:t>(verbs, measurable behaviours) and sometimes </a:t>
            </a:r>
            <a:r>
              <a:rPr lang="en-GB" b="1" dirty="0">
                <a:solidFill>
                  <a:schemeClr val="dk1"/>
                </a:solidFill>
              </a:rPr>
              <a:t>context </a:t>
            </a:r>
            <a:r>
              <a:rPr lang="en-GB" dirty="0">
                <a:solidFill>
                  <a:schemeClr val="dk1"/>
                </a:solidFill>
              </a:rPr>
              <a:t>(restricting or targeting conditions).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●Example: Students will be able to </a:t>
            </a:r>
            <a:r>
              <a:rPr lang="en-GB" b="1" dirty="0">
                <a:solidFill>
                  <a:schemeClr val="dk1"/>
                </a:solidFill>
              </a:rPr>
              <a:t>describe</a:t>
            </a:r>
            <a:r>
              <a:rPr lang="en-GB" dirty="0">
                <a:solidFill>
                  <a:schemeClr val="dk1"/>
                </a:solidFill>
              </a:rPr>
              <a:t> the concept of </a:t>
            </a:r>
            <a:r>
              <a:rPr lang="en-GB" b="1" dirty="0">
                <a:solidFill>
                  <a:schemeClr val="dk1"/>
                </a:solidFill>
              </a:rPr>
              <a:t>density </a:t>
            </a:r>
            <a:r>
              <a:rPr lang="en-GB" dirty="0">
                <a:solidFill>
                  <a:schemeClr val="dk1"/>
                </a:solidFill>
              </a:rPr>
              <a:t>and apply it to </a:t>
            </a:r>
            <a:r>
              <a:rPr lang="en-GB" b="1" dirty="0">
                <a:solidFill>
                  <a:schemeClr val="dk1"/>
                </a:solidFill>
              </a:rPr>
              <a:t>floating and sinking.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Examples: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10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w">
  <p:cSld name="CUSTOM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352325" y="2399550"/>
            <a:ext cx="1154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mpt Boxes">
  <p:cSld name="CUSTOM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/>
        </p:nvSpPr>
        <p:spPr>
          <a:xfrm rot="-5400000">
            <a:off x="-636425" y="2399550"/>
            <a:ext cx="17226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 BOXES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86550" y="547850"/>
            <a:ext cx="7986000" cy="26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6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8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edicboyz.blogspot.com/2011/01/xxxy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586550" y="243050"/>
            <a:ext cx="7986000" cy="18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not delete this slide.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slide is designed so that you can copy the </a:t>
            </a:r>
            <a:r>
              <a:rPr lang="en-GB" b="1"/>
              <a:t>prompt box</a:t>
            </a:r>
            <a:r>
              <a:rPr lang="en-GB"/>
              <a:t> you need and insert it into your slides.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slide is hidden and will not be included when presenting your lesson.</a:t>
            </a:r>
            <a:endParaRPr/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2040790" y="3654050"/>
          <a:ext cx="2134475" cy="738515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6" name="Google Shape;146;p25"/>
          <p:cNvGraphicFramePr/>
          <p:nvPr/>
        </p:nvGraphicFramePr>
        <p:xfrm>
          <a:off x="2040800" y="2531575"/>
          <a:ext cx="2134475" cy="70098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1 -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7" name="Google Shape;147;p25"/>
          <p:cNvGraphicFramePr/>
          <p:nvPr/>
        </p:nvGraphicFramePr>
        <p:xfrm>
          <a:off x="515700" y="2531575"/>
          <a:ext cx="1366300" cy="35049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Google Shape;148;p25"/>
          <p:cNvGraphicFramePr/>
          <p:nvPr/>
        </p:nvGraphicFramePr>
        <p:xfrm>
          <a:off x="515700" y="3177225"/>
          <a:ext cx="1366300" cy="35049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Google Shape;149;p25"/>
          <p:cNvGraphicFramePr/>
          <p:nvPr/>
        </p:nvGraphicFramePr>
        <p:xfrm>
          <a:off x="4439730" y="3654038"/>
          <a:ext cx="2134475" cy="86862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you already know….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0" name="Google Shape;150;p25"/>
          <p:cNvGraphicFramePr/>
          <p:nvPr/>
        </p:nvGraphicFramePr>
        <p:xfrm>
          <a:off x="6838660" y="2531563"/>
          <a:ext cx="2142625" cy="90428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1" name="Google Shape;151;p25"/>
          <p:cNvGraphicFramePr/>
          <p:nvPr/>
        </p:nvGraphicFramePr>
        <p:xfrm>
          <a:off x="4439720" y="2531575"/>
          <a:ext cx="2134475" cy="70098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remember….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2" name="Google Shape;152;p25"/>
          <p:cNvGraphicFramePr/>
          <p:nvPr/>
        </p:nvGraphicFramePr>
        <p:xfrm>
          <a:off x="6838650" y="3654050"/>
          <a:ext cx="2142625" cy="78384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" name="Google Shape;153;p25"/>
          <p:cNvGraphicFramePr/>
          <p:nvPr/>
        </p:nvGraphicFramePr>
        <p:xfrm>
          <a:off x="515688" y="3822875"/>
          <a:ext cx="1366300" cy="35049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GESTURE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53A3B2E-0979-4EC1-96B8-E72842108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buSzPts val="1100"/>
            </a:pPr>
            <a:r>
              <a:rPr lang="en-US" sz="1600" dirty="0"/>
              <a:t>We will predict the outcome of sex-linked trait inheritance using Punnett squares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E73FB0-5271-45E8-B79F-69331E729981}"/>
              </a:ext>
            </a:extLst>
          </p:cNvPr>
          <p:cNvSpPr txBox="1">
            <a:spLocks noChangeArrowheads="1"/>
          </p:cNvSpPr>
          <p:nvPr/>
        </p:nvSpPr>
        <p:spPr>
          <a:xfrm>
            <a:off x="514350" y="928375"/>
            <a:ext cx="7772400" cy="487680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colourblind male marries a normal female.  What are the offspring genotypes and phenotypes? </a:t>
            </a:r>
            <a:b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altLang="en-US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normal, b = colourblind)</a:t>
            </a:r>
          </a:p>
          <a:p>
            <a:pPr marL="1371600" marR="0" lvl="2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1371600" marR="0" lvl="2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3200" dirty="0">
                <a:solidFill>
                  <a:sysClr val="windowText" lastClr="000000"/>
                </a:solidFill>
                <a:latin typeface="Calibri" panose="020F0502020204030204"/>
              </a:rPr>
              <a:t>	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		Y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altLang="en-US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    </a:t>
            </a:r>
            <a:endParaRPr kumimoji="0" lang="en-US" altLang="en-US" b="0" i="0" u="none" strike="noStrike" kern="120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2B05C092-EB76-4F7F-A3C0-EEBA0B71572E}"/>
              </a:ext>
            </a:extLst>
          </p:cNvPr>
          <p:cNvGrpSpPr>
            <a:grpSpLocks/>
          </p:cNvGrpSpPr>
          <p:nvPr/>
        </p:nvGrpSpPr>
        <p:grpSpPr bwMode="auto">
          <a:xfrm>
            <a:off x="1052512" y="3366775"/>
            <a:ext cx="3429000" cy="1219200"/>
            <a:chOff x="1104" y="2880"/>
            <a:chExt cx="2160" cy="768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EA0B1F9-4ECB-464D-BE6C-334418BD7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2160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8C2BBE25-7F51-4B11-8849-72B442FF8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8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6C11181D-3605-4342-9660-D14447D4F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64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B61CC7C-0C2B-47D1-95D6-2362B7099177}"/>
              </a:ext>
            </a:extLst>
          </p:cNvPr>
          <p:cNvSpPr txBox="1"/>
          <p:nvPr/>
        </p:nvSpPr>
        <p:spPr>
          <a:xfrm>
            <a:off x="6143627" y="1819513"/>
            <a:ext cx="29051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STEPS</a:t>
            </a:r>
            <a:br>
              <a:rPr lang="en-US" dirty="0"/>
            </a:br>
            <a:r>
              <a:rPr lang="en-US" dirty="0"/>
              <a:t>1. Place the parents alongside the top and the left of the table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2. Add in the sex-linked subscripts (only on the X’s!)</a:t>
            </a:r>
          </a:p>
          <a:p>
            <a:pPr marL="342900" indent="-342900" algn="ctr">
              <a:buAutoNum type="arabicPeriod"/>
            </a:pPr>
            <a:endParaRPr lang="en-US" dirty="0"/>
          </a:p>
          <a:p>
            <a:pPr algn="ctr"/>
            <a:r>
              <a:rPr lang="en-US" dirty="0"/>
              <a:t>2. ‘Multiply’ the letters to complete the table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3. Genotypes = codes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4. Phenotypes = physical appearance</a:t>
            </a:r>
          </a:p>
          <a:p>
            <a:pPr algn="ctr"/>
            <a:endParaRPr lang="en-AU" dirty="0"/>
          </a:p>
        </p:txBody>
      </p:sp>
      <p:graphicFrame>
        <p:nvGraphicFramePr>
          <p:cNvPr id="12" name="Google Shape;150;p25">
            <a:extLst>
              <a:ext uri="{FF2B5EF4-FFF2-40B4-BE49-F238E27FC236}">
                <a16:creationId xmlns:a16="http://schemas.microsoft.com/office/drawing/2014/main" id="{5148790B-363B-448D-B59F-6ACC04CBF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179534"/>
              </p:ext>
            </p:extLst>
          </p:nvPr>
        </p:nvGraphicFramePr>
        <p:xfrm>
          <a:off x="7095836" y="54992"/>
          <a:ext cx="1862428" cy="91434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862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2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 DO</a:t>
                      </a:r>
                      <a:endParaRPr sz="1400" b="1" dirty="0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75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53A3B2E-0979-4EC1-96B8-E72842108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buSzPts val="1100"/>
            </a:pPr>
            <a:r>
              <a:rPr lang="en-US" sz="1600" dirty="0"/>
              <a:t>We will predict the outcome of sex-linked trait inheritance using Punnett squares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E73FB0-5271-45E8-B79F-69331E729981}"/>
              </a:ext>
            </a:extLst>
          </p:cNvPr>
          <p:cNvSpPr txBox="1">
            <a:spLocks noChangeArrowheads="1"/>
          </p:cNvSpPr>
          <p:nvPr/>
        </p:nvSpPr>
        <p:spPr>
          <a:xfrm>
            <a:off x="452438" y="1043106"/>
            <a:ext cx="7772400" cy="487680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ClrTx/>
            </a:pPr>
            <a:r>
              <a:rPr lang="en-US" altLang="en-US" sz="2400" dirty="0"/>
              <a:t>A normal male (not colourblind) marries a carrier.  What are the offspring genotypes and phenotypes?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normal, b = colourblind)</a:t>
            </a:r>
          </a:p>
          <a:p>
            <a:pPr marL="1371600" marR="0" lvl="2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1371600" marR="0" lvl="2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3200" dirty="0">
                <a:solidFill>
                  <a:sysClr val="windowText" lastClr="000000"/>
                </a:solidFill>
                <a:latin typeface="Calibri" panose="020F0502020204030204"/>
              </a:rPr>
              <a:t>	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		Y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altLang="en-US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    </a:t>
            </a:r>
            <a:endParaRPr kumimoji="0" lang="en-US" altLang="en-US" b="0" i="0" u="none" strike="noStrike" kern="120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2B05C092-EB76-4F7F-A3C0-EEBA0B71572E}"/>
              </a:ext>
            </a:extLst>
          </p:cNvPr>
          <p:cNvGrpSpPr>
            <a:grpSpLocks/>
          </p:cNvGrpSpPr>
          <p:nvPr/>
        </p:nvGrpSpPr>
        <p:grpSpPr bwMode="auto">
          <a:xfrm>
            <a:off x="971549" y="2881194"/>
            <a:ext cx="3429000" cy="1219200"/>
            <a:chOff x="1104" y="2880"/>
            <a:chExt cx="2160" cy="768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EA0B1F9-4ECB-464D-BE6C-334418BD7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2160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8C2BBE25-7F51-4B11-8849-72B442FF8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8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6C11181D-3605-4342-9660-D14447D4F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64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B61CC7C-0C2B-47D1-95D6-2362B7099177}"/>
              </a:ext>
            </a:extLst>
          </p:cNvPr>
          <p:cNvSpPr txBox="1"/>
          <p:nvPr/>
        </p:nvSpPr>
        <p:spPr>
          <a:xfrm>
            <a:off x="6143627" y="1819513"/>
            <a:ext cx="29051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STEPS</a:t>
            </a:r>
            <a:br>
              <a:rPr lang="en-US" dirty="0"/>
            </a:br>
            <a:r>
              <a:rPr lang="en-US" dirty="0"/>
              <a:t>1. Place the parents alongside the top and the left of the table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2. Add in the sex-linked subscripts (only on the X’s!)</a:t>
            </a:r>
          </a:p>
          <a:p>
            <a:pPr marL="342900" indent="-342900" algn="ctr">
              <a:buAutoNum type="arabicPeriod"/>
            </a:pPr>
            <a:endParaRPr lang="en-US" dirty="0"/>
          </a:p>
          <a:p>
            <a:pPr algn="ctr"/>
            <a:r>
              <a:rPr lang="en-US" dirty="0"/>
              <a:t>2. ‘Multiply’ the letters to complete the table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3. Genotypes = codes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4. Phenotypes = physical appearance</a:t>
            </a:r>
          </a:p>
          <a:p>
            <a:pPr algn="ctr"/>
            <a:endParaRPr lang="en-AU" dirty="0"/>
          </a:p>
        </p:txBody>
      </p:sp>
      <p:graphicFrame>
        <p:nvGraphicFramePr>
          <p:cNvPr id="12" name="Google Shape;150;p25">
            <a:extLst>
              <a:ext uri="{FF2B5EF4-FFF2-40B4-BE49-F238E27FC236}">
                <a16:creationId xmlns:a16="http://schemas.microsoft.com/office/drawing/2014/main" id="{5148790B-363B-448D-B59F-6ACC04CBF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318300"/>
              </p:ext>
            </p:extLst>
          </p:nvPr>
        </p:nvGraphicFramePr>
        <p:xfrm>
          <a:off x="7105361" y="83567"/>
          <a:ext cx="1862428" cy="91434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862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B0F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 DO</a:t>
                      </a:r>
                      <a:endParaRPr sz="1400" b="1" dirty="0">
                        <a:solidFill>
                          <a:srgbClr val="00B0F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44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53A3B2E-0979-4EC1-96B8-E72842108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buSzPts val="1100"/>
            </a:pPr>
            <a:r>
              <a:rPr lang="en-US" sz="1600" dirty="0"/>
              <a:t>We will predict the outcome of sex-linked trait inheritance using Punnett squares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E73FB0-5271-45E8-B79F-69331E729981}"/>
              </a:ext>
            </a:extLst>
          </p:cNvPr>
          <p:cNvSpPr txBox="1">
            <a:spLocks noChangeArrowheads="1"/>
          </p:cNvSpPr>
          <p:nvPr/>
        </p:nvSpPr>
        <p:spPr>
          <a:xfrm>
            <a:off x="461963" y="1090731"/>
            <a:ext cx="7772400" cy="487680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ClrTx/>
            </a:pPr>
            <a:r>
              <a:rPr lang="en-US" altLang="en-US" sz="2400" dirty="0"/>
              <a:t>A normal male (not colourblind) marries a colourblind female.  What are the offspring genotypes and phenotypes?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normal, b = colourblind)</a:t>
            </a:r>
          </a:p>
          <a:p>
            <a:pPr marL="1371600" marR="0" lvl="2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1371600" marR="0" lvl="2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3200" dirty="0">
                <a:solidFill>
                  <a:sysClr val="windowText" lastClr="000000"/>
                </a:solidFill>
                <a:latin typeface="Calibri" panose="020F0502020204030204"/>
              </a:rPr>
              <a:t>	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		Y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altLang="en-US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    </a:t>
            </a:r>
            <a:endParaRPr kumimoji="0" lang="en-US" altLang="en-US" b="0" i="0" u="none" strike="noStrike" kern="120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2B05C092-EB76-4F7F-A3C0-EEBA0B71572E}"/>
              </a:ext>
            </a:extLst>
          </p:cNvPr>
          <p:cNvGrpSpPr>
            <a:grpSpLocks/>
          </p:cNvGrpSpPr>
          <p:nvPr/>
        </p:nvGrpSpPr>
        <p:grpSpPr bwMode="auto">
          <a:xfrm>
            <a:off x="1000124" y="3262194"/>
            <a:ext cx="3429000" cy="1219200"/>
            <a:chOff x="1104" y="2880"/>
            <a:chExt cx="2160" cy="768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EA0B1F9-4ECB-464D-BE6C-334418BD7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2160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8C2BBE25-7F51-4B11-8849-72B442FF8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8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6C11181D-3605-4342-9660-D14447D4F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64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B61CC7C-0C2B-47D1-95D6-2362B7099177}"/>
              </a:ext>
            </a:extLst>
          </p:cNvPr>
          <p:cNvSpPr txBox="1"/>
          <p:nvPr/>
        </p:nvSpPr>
        <p:spPr>
          <a:xfrm>
            <a:off x="6143627" y="1819513"/>
            <a:ext cx="29051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STEPS</a:t>
            </a:r>
            <a:br>
              <a:rPr lang="en-US" dirty="0"/>
            </a:br>
            <a:r>
              <a:rPr lang="en-US" dirty="0"/>
              <a:t>1. Place the parents alongside the top and the left of the table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2. Add in the sex-linked subscripts (only on the X’s!)</a:t>
            </a:r>
          </a:p>
          <a:p>
            <a:pPr marL="342900" indent="-342900" algn="ctr">
              <a:buAutoNum type="arabicPeriod"/>
            </a:pPr>
            <a:endParaRPr lang="en-US" dirty="0"/>
          </a:p>
          <a:p>
            <a:pPr algn="ctr"/>
            <a:r>
              <a:rPr lang="en-US" dirty="0"/>
              <a:t>2. ‘Multiply’ the letters to complete the table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3. Genotypes = codes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4. Phenotypes = physical appearance</a:t>
            </a:r>
          </a:p>
          <a:p>
            <a:pPr algn="ctr"/>
            <a:endParaRPr lang="en-AU" dirty="0"/>
          </a:p>
        </p:txBody>
      </p:sp>
      <p:graphicFrame>
        <p:nvGraphicFramePr>
          <p:cNvPr id="12" name="Google Shape;150;p25">
            <a:extLst>
              <a:ext uri="{FF2B5EF4-FFF2-40B4-BE49-F238E27FC236}">
                <a16:creationId xmlns:a16="http://schemas.microsoft.com/office/drawing/2014/main" id="{5148790B-363B-448D-B59F-6ACC04CBF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723855"/>
              </p:ext>
            </p:extLst>
          </p:nvPr>
        </p:nvGraphicFramePr>
        <p:xfrm>
          <a:off x="7105361" y="83567"/>
          <a:ext cx="1862428" cy="91434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862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YOU DO</a:t>
                      </a:r>
                      <a:endParaRPr sz="1400" b="1" dirty="0">
                        <a:solidFill>
                          <a:srgbClr val="00B05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02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7DE72BA-EFA4-484E-8CD6-DE02D5C2E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8E2CBC-A3F4-4C4D-8B22-4C645FF517F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7749" y="852700"/>
            <a:ext cx="4695725" cy="4065600"/>
          </a:xfrm>
        </p:spPr>
        <p:txBody>
          <a:bodyPr/>
          <a:lstStyle/>
          <a:p>
            <a:endParaRPr lang="en-US" dirty="0"/>
          </a:p>
          <a:p>
            <a:endParaRPr lang="en-AU" sz="2000" dirty="0"/>
          </a:p>
          <a:p>
            <a:endParaRPr lang="en-AU" sz="2000" dirty="0"/>
          </a:p>
          <a:p>
            <a:r>
              <a:rPr lang="en-AU" sz="2000" dirty="0"/>
              <a:t>Your number is important to me!</a:t>
            </a:r>
          </a:p>
          <a:p>
            <a:endParaRPr lang="en-AU" sz="2000" dirty="0"/>
          </a:p>
          <a:p>
            <a:r>
              <a:rPr lang="en-AU" sz="2000" dirty="0"/>
              <a:t>Rapid 5</a:t>
            </a:r>
          </a:p>
          <a:p>
            <a:endParaRPr lang="en-AU" sz="2000" dirty="0"/>
          </a:p>
          <a:p>
            <a:r>
              <a:rPr lang="en-AU" sz="2000" dirty="0"/>
              <a:t>Exit Ticket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2052" name="Picture 4" descr="Image result for plickers">
            <a:extLst>
              <a:ext uri="{FF2B5EF4-FFF2-40B4-BE49-F238E27FC236}">
                <a16:creationId xmlns:a16="http://schemas.microsoft.com/office/drawing/2014/main" id="{C80780A2-A9EA-482C-A919-5709A851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337" y="225200"/>
            <a:ext cx="5632922" cy="171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lickers">
            <a:extLst>
              <a:ext uri="{FF2B5EF4-FFF2-40B4-BE49-F238E27FC236}">
                <a16:creationId xmlns:a16="http://schemas.microsoft.com/office/drawing/2014/main" id="{EDAC67D7-16F5-45BE-8485-5FA4299EE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27" y="962765"/>
            <a:ext cx="3955535" cy="395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4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497975" y="300225"/>
            <a:ext cx="5095800" cy="2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bg1"/>
                </a:solidFill>
              </a:rPr>
              <a:t>We will </a:t>
            </a:r>
            <a:r>
              <a:rPr lang="en-US" sz="3200" dirty="0"/>
              <a:t>predict the outcome of sex-linked trait inheritance using Punnett squares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15" name="Google Shape;215;p34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" name="Google Shape;216;p34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3250A-1C4A-4A46-8BAC-ABF3FD4F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249" y="2686050"/>
            <a:ext cx="8031663" cy="2490788"/>
          </a:xfrm>
        </p:spPr>
        <p:txBody>
          <a:bodyPr/>
          <a:lstStyle/>
          <a:p>
            <a:r>
              <a:rPr lang="en-US" sz="2000" b="1" dirty="0"/>
              <a:t>Use</a:t>
            </a:r>
            <a:r>
              <a:rPr lang="en-US" sz="2000" dirty="0"/>
              <a:t> the correct </a:t>
            </a:r>
            <a:r>
              <a:rPr lang="en-US" sz="2000" b="1" dirty="0"/>
              <a:t>notation</a:t>
            </a:r>
            <a:r>
              <a:rPr lang="en-US" sz="2000" dirty="0"/>
              <a:t> for a sex-linked allele.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Construct</a:t>
            </a:r>
            <a:r>
              <a:rPr lang="en-US" sz="2000" dirty="0"/>
              <a:t> a </a:t>
            </a:r>
            <a:r>
              <a:rPr lang="en-US" sz="2000" b="1" dirty="0"/>
              <a:t>Punnett square</a:t>
            </a:r>
            <a:r>
              <a:rPr lang="en-US" sz="2000" dirty="0"/>
              <a:t> using sex-linked alleles.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Use</a:t>
            </a:r>
            <a:r>
              <a:rPr lang="en-US" sz="2000" dirty="0"/>
              <a:t> a Punnett square to determine the </a:t>
            </a:r>
            <a:r>
              <a:rPr lang="en-US" sz="2000" b="1" dirty="0"/>
              <a:t>probability</a:t>
            </a:r>
            <a:r>
              <a:rPr lang="en-US" sz="2000" dirty="0"/>
              <a:t> that a couple's child have a particular </a:t>
            </a:r>
            <a:r>
              <a:rPr lang="en-US" sz="2000" b="1" dirty="0"/>
              <a:t>phenotype.</a:t>
            </a:r>
            <a:br>
              <a:rPr lang="en-US" sz="2000" b="1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252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2390362" y="104641"/>
            <a:ext cx="4314660" cy="1222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dk1"/>
                </a:solidFill>
              </a:rPr>
              <a:t>Punnet Square 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BCBC6-368F-4DF8-859B-F751CF753785}"/>
              </a:ext>
            </a:extLst>
          </p:cNvPr>
          <p:cNvSpPr/>
          <p:nvPr/>
        </p:nvSpPr>
        <p:spPr>
          <a:xfrm>
            <a:off x="762001" y="786022"/>
            <a:ext cx="76533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This gene has a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dominant</a:t>
            </a:r>
            <a:r>
              <a:rPr lang="en-AU" dirty="0"/>
              <a:t> allele for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brown eyes (B) </a:t>
            </a:r>
            <a:r>
              <a:rPr lang="en-AU" dirty="0"/>
              <a:t>and a </a:t>
            </a:r>
            <a:r>
              <a:rPr lang="en-AU" b="1" dirty="0">
                <a:solidFill>
                  <a:srgbClr val="0070C0"/>
                </a:solidFill>
              </a:rPr>
              <a:t>recessive</a:t>
            </a:r>
            <a:r>
              <a:rPr lang="en-AU" dirty="0"/>
              <a:t> allele for </a:t>
            </a:r>
            <a:r>
              <a:rPr lang="en-AU" b="1" dirty="0">
                <a:solidFill>
                  <a:srgbClr val="0070C0"/>
                </a:solidFill>
              </a:rPr>
              <a:t>blue eyes (b)</a:t>
            </a:r>
            <a:r>
              <a:rPr lang="en-AU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94438A-8FB7-45BC-8738-AF0BB09D6E63}"/>
              </a:ext>
            </a:extLst>
          </p:cNvPr>
          <p:cNvSpPr/>
          <p:nvPr/>
        </p:nvSpPr>
        <p:spPr>
          <a:xfrm>
            <a:off x="514351" y="1225483"/>
            <a:ext cx="8234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Rachel and James are having a baby and are wondering what the chances are that it will have blue eyes. </a:t>
            </a:r>
            <a:r>
              <a:rPr lang="en-AU" b="1" dirty="0"/>
              <a:t>Both</a:t>
            </a:r>
            <a:r>
              <a:rPr lang="en-AU" dirty="0"/>
              <a:t> Rachel and James are </a:t>
            </a:r>
            <a:r>
              <a:rPr lang="en-AU" b="1" dirty="0"/>
              <a:t>heterozygous</a:t>
            </a:r>
            <a:r>
              <a:rPr lang="en-AU" dirty="0"/>
              <a:t> for eye colour.</a:t>
            </a:r>
            <a:br>
              <a:rPr lang="en-AU" dirty="0"/>
            </a:br>
            <a:br>
              <a:rPr lang="en-AU" dirty="0"/>
            </a:br>
            <a:r>
              <a:rPr lang="en-AU" b="1" dirty="0"/>
              <a:t>Determine</a:t>
            </a:r>
            <a:r>
              <a:rPr lang="en-AU" dirty="0"/>
              <a:t> Rachel and James' </a:t>
            </a:r>
            <a:r>
              <a:rPr lang="en-AU" b="1" dirty="0"/>
              <a:t>genotypes</a:t>
            </a:r>
            <a:r>
              <a:rPr lang="en-AU" dirty="0"/>
              <a:t> and </a:t>
            </a:r>
            <a:r>
              <a:rPr lang="en-AU" b="1" dirty="0"/>
              <a:t>construct a Punnett square.</a:t>
            </a:r>
            <a:br>
              <a:rPr lang="en-AU" b="1" dirty="0"/>
            </a:br>
            <a:br>
              <a:rPr lang="en-AU" b="1" dirty="0"/>
            </a:br>
            <a:r>
              <a:rPr lang="en-AU" dirty="0"/>
              <a:t>Then </a:t>
            </a:r>
            <a:r>
              <a:rPr lang="en-AU" b="1" dirty="0"/>
              <a:t>calculate</a:t>
            </a:r>
            <a:r>
              <a:rPr lang="en-AU" dirty="0"/>
              <a:t> the </a:t>
            </a:r>
            <a:r>
              <a:rPr lang="en-AU" b="1" dirty="0"/>
              <a:t>percent probability </a:t>
            </a:r>
            <a:r>
              <a:rPr lang="en-AU" dirty="0"/>
              <a:t>that their </a:t>
            </a:r>
            <a:r>
              <a:rPr lang="en-AU" b="1" dirty="0"/>
              <a:t>child</a:t>
            </a:r>
            <a:r>
              <a:rPr lang="en-AU" dirty="0"/>
              <a:t> will have </a:t>
            </a:r>
            <a:r>
              <a:rPr lang="en-AU" b="1" dirty="0"/>
              <a:t>blue eyes</a:t>
            </a:r>
            <a:r>
              <a:rPr lang="en-AU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C0EE2-1B3A-4E15-88B3-EA16893BE0D3}"/>
              </a:ext>
            </a:extLst>
          </p:cNvPr>
          <p:cNvGrpSpPr>
            <a:grpSpLocks/>
          </p:cNvGrpSpPr>
          <p:nvPr/>
        </p:nvGrpSpPr>
        <p:grpSpPr bwMode="auto">
          <a:xfrm>
            <a:off x="762001" y="3182496"/>
            <a:ext cx="3429000" cy="1219200"/>
            <a:chOff x="1104" y="2880"/>
            <a:chExt cx="2160" cy="76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92BFC53F-7E4F-4A2E-A145-B1A4F5A7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2160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E305A953-0AD5-423D-90D2-000295AD6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8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D55C34E9-AB69-4098-86CF-F2EC064E0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64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518DF55-227D-4EEC-AFFC-9AFC9BCE5900}"/>
              </a:ext>
            </a:extLst>
          </p:cNvPr>
          <p:cNvSpPr/>
          <p:nvPr/>
        </p:nvSpPr>
        <p:spPr>
          <a:xfrm>
            <a:off x="4767263" y="3187927"/>
            <a:ext cx="39814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Rachel's genotype: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James' genotype: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Percent probability the baby's eyes will be blue:</a:t>
            </a:r>
            <a:endParaRPr lang="en-US" dirty="0">
              <a:effectLst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8ACBD5-12CF-4486-9DAE-44A9FEF6BEC5}"/>
              </a:ext>
            </a:extLst>
          </p:cNvPr>
          <p:cNvCxnSpPr>
            <a:cxnSpLocks/>
          </p:cNvCxnSpPr>
          <p:nvPr/>
        </p:nvCxnSpPr>
        <p:spPr>
          <a:xfrm>
            <a:off x="471488" y="2686050"/>
            <a:ext cx="8591550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564EAD-D1F3-4E04-8F25-4EBC9F6489FD}"/>
              </a:ext>
            </a:extLst>
          </p:cNvPr>
          <p:cNvCxnSpPr>
            <a:cxnSpLocks/>
          </p:cNvCxnSpPr>
          <p:nvPr/>
        </p:nvCxnSpPr>
        <p:spPr>
          <a:xfrm>
            <a:off x="471488" y="691944"/>
            <a:ext cx="8591550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Sex-Linked Traits</a:t>
            </a:r>
            <a:endParaRPr dirty="0"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We will predict the outcome of sex-linked trait inheritance using Punnett squares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497975" y="300225"/>
            <a:ext cx="5095800" cy="2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bg1"/>
                </a:solidFill>
              </a:rPr>
              <a:t>We will </a:t>
            </a:r>
            <a:r>
              <a:rPr lang="en-US" sz="3200" dirty="0"/>
              <a:t>predict the outcome of sex-linked trait inheritance using Punnett squares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15" name="Google Shape;215;p34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" name="Google Shape;216;p34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3250A-1C4A-4A46-8BAC-ABF3FD4F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249" y="2686050"/>
            <a:ext cx="8031663" cy="2490788"/>
          </a:xfrm>
        </p:spPr>
        <p:txBody>
          <a:bodyPr/>
          <a:lstStyle/>
          <a:p>
            <a:r>
              <a:rPr lang="en-US" sz="2000" b="1" dirty="0"/>
              <a:t>Use</a:t>
            </a:r>
            <a:r>
              <a:rPr lang="en-US" sz="2000" dirty="0"/>
              <a:t> the correct </a:t>
            </a:r>
            <a:r>
              <a:rPr lang="en-US" sz="2000" b="1" dirty="0"/>
              <a:t>notation</a:t>
            </a:r>
            <a:r>
              <a:rPr lang="en-US" sz="2000" dirty="0"/>
              <a:t> for a sex-linked allele.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Construct</a:t>
            </a:r>
            <a:r>
              <a:rPr lang="en-US" sz="2000" dirty="0"/>
              <a:t> a </a:t>
            </a:r>
            <a:r>
              <a:rPr lang="en-US" sz="2000" b="1" dirty="0"/>
              <a:t>Punnett square</a:t>
            </a:r>
            <a:r>
              <a:rPr lang="en-US" sz="2000" dirty="0"/>
              <a:t> using sex-linked alleles.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Use</a:t>
            </a:r>
            <a:r>
              <a:rPr lang="en-US" sz="2000" dirty="0"/>
              <a:t> a Punnett square to determine the </a:t>
            </a:r>
            <a:r>
              <a:rPr lang="en-US" sz="2000" b="1" dirty="0"/>
              <a:t>probability</a:t>
            </a:r>
            <a:r>
              <a:rPr lang="en-US" sz="2000" dirty="0"/>
              <a:t> that a couple's child have a particular </a:t>
            </a:r>
            <a:r>
              <a:rPr lang="en-US" sz="2000" b="1" dirty="0"/>
              <a:t>phenotype.</a:t>
            </a:r>
            <a:br>
              <a:rPr lang="en-US" sz="2000" b="1" dirty="0"/>
            </a:b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bg1"/>
                </a:solidFill>
              </a:rPr>
              <a:t>We will </a:t>
            </a:r>
            <a:r>
              <a:rPr lang="en-US" sz="1600" dirty="0"/>
              <a:t>predict the outcome of sex-linked trait inheritance using Punnett squares</a:t>
            </a:r>
            <a:endParaRPr dirty="0"/>
          </a:p>
        </p:txBody>
      </p:sp>
      <p:sp>
        <p:nvSpPr>
          <p:cNvPr id="232" name="Google Shape;232;p36"/>
          <p:cNvSpPr txBox="1">
            <a:spLocks noGrp="1"/>
          </p:cNvSpPr>
          <p:nvPr>
            <p:ph type="body" idx="2"/>
          </p:nvPr>
        </p:nvSpPr>
        <p:spPr>
          <a:xfrm>
            <a:off x="327991" y="1101495"/>
            <a:ext cx="5918710" cy="2634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n-US" sz="2400" dirty="0">
                <a:latin typeface="Calisto MT" panose="02040603050505030304" pitchFamily="18" charset="77"/>
                <a:cs typeface="Times New Roman" panose="02020603050405020304" pitchFamily="18" charset="0"/>
              </a:rPr>
              <a:t>Humans have 23 pairs of chromosomes.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alisto MT" panose="02040603050505030304" pitchFamily="18" charset="77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en-US" sz="2400" dirty="0">
                <a:latin typeface="Calisto MT" panose="02040603050505030304" pitchFamily="18" charset="77"/>
                <a:cs typeface="Times New Roman" panose="02020603050405020304" pitchFamily="18" charset="0"/>
              </a:rPr>
              <a:t>One pair of chromosomes is related to the sex of an individual, these chromosomes are called sex chromosomes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7" name="Picture 2" descr="http://www.biotechnologyonline.gov.au/images/contentpages/karyotype.jpg">
            <a:extLst>
              <a:ext uri="{FF2B5EF4-FFF2-40B4-BE49-F238E27FC236}">
                <a16:creationId xmlns:a16="http://schemas.microsoft.com/office/drawing/2014/main" id="{2C3E1ED1-35FF-4206-8BB1-5139C1C2E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563" y="1470990"/>
            <a:ext cx="2828501" cy="252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nut 5">
            <a:extLst>
              <a:ext uri="{FF2B5EF4-FFF2-40B4-BE49-F238E27FC236}">
                <a16:creationId xmlns:a16="http://schemas.microsoft.com/office/drawing/2014/main" id="{3FDD23FD-7E17-40C3-8E8F-1CAB783036E8}"/>
              </a:ext>
            </a:extLst>
          </p:cNvPr>
          <p:cNvSpPr/>
          <p:nvPr/>
        </p:nvSpPr>
        <p:spPr>
          <a:xfrm>
            <a:off x="8063961" y="3420570"/>
            <a:ext cx="704914" cy="571289"/>
          </a:xfrm>
          <a:prstGeom prst="donut">
            <a:avLst>
              <a:gd name="adj" fmla="val 7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" name="Google Shape;145;p25">
            <a:extLst>
              <a:ext uri="{FF2B5EF4-FFF2-40B4-BE49-F238E27FC236}">
                <a16:creationId xmlns:a16="http://schemas.microsoft.com/office/drawing/2014/main" id="{0BC97A3B-5DC8-43F4-BAB2-2C2B05333F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688383"/>
              </p:ext>
            </p:extLst>
          </p:nvPr>
        </p:nvGraphicFramePr>
        <p:xfrm>
          <a:off x="6835589" y="249983"/>
          <a:ext cx="2134475" cy="103626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Which chromosome pair do you think is related to the sex of an individual, why?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bg1"/>
                </a:solidFill>
              </a:rPr>
              <a:t>We will </a:t>
            </a:r>
            <a:r>
              <a:rPr lang="en-US" sz="1600" dirty="0"/>
              <a:t>predict the outcome of sex-linked trait inheritance using Punnett squares</a:t>
            </a:r>
            <a:endParaRPr dirty="0"/>
          </a:p>
        </p:txBody>
      </p:sp>
      <p:sp>
        <p:nvSpPr>
          <p:cNvPr id="232" name="Google Shape;232;p36"/>
          <p:cNvSpPr txBox="1">
            <a:spLocks noGrp="1"/>
          </p:cNvSpPr>
          <p:nvPr>
            <p:ph type="body" idx="2"/>
          </p:nvPr>
        </p:nvSpPr>
        <p:spPr>
          <a:xfrm>
            <a:off x="327991" y="1101495"/>
            <a:ext cx="5918710" cy="2634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n-US" sz="2800" dirty="0">
                <a:latin typeface="Calisto MT" panose="02040603050505030304" pitchFamily="18" charset="77"/>
                <a:cs typeface="Times New Roman" panose="02020603050405020304" pitchFamily="18" charset="0"/>
              </a:rPr>
              <a:t>The other 22 pairs of chromosomes are called </a:t>
            </a:r>
            <a:r>
              <a:rPr lang="en-US" altLang="en-US" sz="2800" b="1" dirty="0">
                <a:latin typeface="Calisto MT" panose="02040603050505030304" pitchFamily="18" charset="77"/>
                <a:cs typeface="Times New Roman" panose="02020603050405020304" pitchFamily="18" charset="0"/>
              </a:rPr>
              <a:t>autosomes</a:t>
            </a:r>
            <a:r>
              <a:rPr lang="en-US" altLang="en-US" sz="2800" dirty="0">
                <a:latin typeface="Calisto MT" panose="02040603050505030304" pitchFamily="18" charset="77"/>
                <a:cs typeface="Times New Roman" panose="02020603050405020304" pitchFamily="18" charset="0"/>
              </a:rPr>
              <a:t> (1-22).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0" name="Picture 6" descr="http://www.cu.lu/labext/rcms/cppe/division/djpeg/caryotyp.jpeg">
            <a:extLst>
              <a:ext uri="{FF2B5EF4-FFF2-40B4-BE49-F238E27FC236}">
                <a16:creationId xmlns:a16="http://schemas.microsoft.com/office/drawing/2014/main" id="{7C5C9BF7-48F8-463D-A6CB-7D34B12A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92" y="1958567"/>
            <a:ext cx="3170548" cy="273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75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1809068-7C09-4E59-B0BC-14D57464A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buSzPts val="1100"/>
            </a:pPr>
            <a:r>
              <a:rPr lang="en-US" sz="1600" dirty="0"/>
              <a:t>We will predict the outcome of sex-linked trait inheritance using Punnett squares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AEE89-5D65-4C9E-B3DF-59BEB36BCB5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9812" y="811850"/>
            <a:ext cx="8091829" cy="4065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listo MT" panose="02040603050505030304" pitchFamily="18" charset="77"/>
                <a:cs typeface="Times New Roman" panose="02020603050405020304" pitchFamily="18" charset="0"/>
              </a:rPr>
              <a:t>In humans, the sex of an individual depends on the </a:t>
            </a:r>
            <a:r>
              <a:rPr lang="en-US" altLang="en-US" sz="2800" b="1" dirty="0">
                <a:solidFill>
                  <a:srgbClr val="00B050"/>
                </a:solidFill>
                <a:latin typeface="Calisto MT" panose="02040603050505030304" pitchFamily="18" charset="77"/>
                <a:cs typeface="Times New Roman" panose="02020603050405020304" pitchFamily="18" charset="0"/>
              </a:rPr>
              <a:t>presence</a:t>
            </a:r>
            <a:r>
              <a:rPr lang="en-US" altLang="en-US" sz="2800" b="1" dirty="0">
                <a:latin typeface="Calisto MT" panose="02040603050505030304" pitchFamily="18" charset="77"/>
                <a:cs typeface="Times New Roman" panose="02020603050405020304" pitchFamily="18" charset="0"/>
              </a:rPr>
              <a:t> or </a:t>
            </a:r>
            <a:r>
              <a:rPr lang="en-US" altLang="en-US" sz="2800" b="1" dirty="0">
                <a:solidFill>
                  <a:srgbClr val="C00000"/>
                </a:solidFill>
                <a:latin typeface="Calisto MT" panose="02040603050505030304" pitchFamily="18" charset="77"/>
                <a:cs typeface="Times New Roman" panose="02020603050405020304" pitchFamily="18" charset="0"/>
              </a:rPr>
              <a:t>absence</a:t>
            </a:r>
            <a:r>
              <a:rPr lang="en-US" altLang="en-US" sz="2800" b="1" dirty="0">
                <a:latin typeface="Calisto MT" panose="02040603050505030304" pitchFamily="18" charset="77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Calisto MT" panose="02040603050505030304" pitchFamily="18" charset="77"/>
                <a:cs typeface="Times New Roman" panose="02020603050405020304" pitchFamily="18" charset="0"/>
              </a:rPr>
              <a:t>of the </a:t>
            </a:r>
            <a:r>
              <a:rPr lang="en-US" altLang="en-US" sz="2800" b="1" dirty="0">
                <a:solidFill>
                  <a:srgbClr val="FFC000"/>
                </a:solidFill>
                <a:latin typeface="Calisto MT" panose="02040603050505030304" pitchFamily="18" charset="77"/>
                <a:cs typeface="Times New Roman" panose="02020603050405020304" pitchFamily="18" charset="0"/>
              </a:rPr>
              <a:t>Y chromosome</a:t>
            </a:r>
            <a:r>
              <a:rPr lang="en-US" altLang="en-US" sz="2800" dirty="0">
                <a:solidFill>
                  <a:schemeClr val="accent2"/>
                </a:solidFill>
                <a:latin typeface="Calisto MT" panose="02040603050505030304" pitchFamily="18" charset="77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Calisto MT" panose="02040603050505030304" pitchFamily="18" charset="77"/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buFontTx/>
              <a:buNone/>
            </a:pPr>
            <a:r>
              <a:rPr lang="en-US" altLang="en-US" sz="3600" dirty="0">
                <a:latin typeface="Calisto MT" panose="02040603050505030304" pitchFamily="18" charset="77"/>
                <a:cs typeface="Times New Roman" panose="02020603050405020304" pitchFamily="18" charset="0"/>
              </a:rPr>
              <a:t>	A normal human </a:t>
            </a:r>
            <a:r>
              <a:rPr lang="en-US" altLang="en-US" sz="3600" dirty="0">
                <a:solidFill>
                  <a:srgbClr val="FF0000"/>
                </a:solidFill>
                <a:latin typeface="Calisto MT" panose="02040603050505030304" pitchFamily="18" charset="77"/>
                <a:cs typeface="Times New Roman" panose="02020603050405020304" pitchFamily="18" charset="0"/>
              </a:rPr>
              <a:t>female</a:t>
            </a:r>
            <a:r>
              <a:rPr lang="en-US" altLang="en-US" sz="3600" dirty="0">
                <a:latin typeface="Calisto MT" panose="02040603050505030304" pitchFamily="18" charset="77"/>
                <a:cs typeface="Times New Roman" panose="02020603050405020304" pitchFamily="18" charset="0"/>
              </a:rPr>
              <a:t> is </a:t>
            </a:r>
            <a:r>
              <a:rPr lang="en-US" altLang="en-US" sz="3600" b="1" dirty="0">
                <a:solidFill>
                  <a:srgbClr val="FFC000"/>
                </a:solidFill>
                <a:latin typeface="Calisto MT" panose="02040603050505030304" pitchFamily="18" charset="77"/>
                <a:cs typeface="Times New Roman" panose="02020603050405020304" pitchFamily="18" charset="0"/>
              </a:rPr>
              <a:t>XX	</a:t>
            </a:r>
            <a:br>
              <a:rPr lang="en-US" altLang="en-US" sz="3600" b="1" dirty="0">
                <a:solidFill>
                  <a:srgbClr val="FFC000"/>
                </a:solidFill>
                <a:latin typeface="Calisto MT" panose="02040603050505030304" pitchFamily="18" charset="77"/>
                <a:cs typeface="Times New Roman" panose="02020603050405020304" pitchFamily="18" charset="0"/>
              </a:rPr>
            </a:br>
            <a:endParaRPr lang="en-US" altLang="en-US" sz="3600" b="1" dirty="0">
              <a:solidFill>
                <a:srgbClr val="FFC000"/>
              </a:solidFill>
              <a:latin typeface="Calisto MT" panose="02040603050505030304" pitchFamily="18" charset="77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en-US" sz="3600" dirty="0">
                <a:latin typeface="Calisto MT" panose="02040603050505030304" pitchFamily="18" charset="77"/>
                <a:cs typeface="Times New Roman" panose="02020603050405020304" pitchFamily="18" charset="0"/>
              </a:rPr>
              <a:t>	  A normal human </a:t>
            </a:r>
            <a:r>
              <a:rPr lang="en-US" altLang="en-US" sz="3600" dirty="0">
                <a:solidFill>
                  <a:srgbClr val="0070C0"/>
                </a:solidFill>
                <a:latin typeface="Calisto MT" panose="02040603050505030304" pitchFamily="18" charset="77"/>
                <a:cs typeface="Times New Roman" panose="02020603050405020304" pitchFamily="18" charset="0"/>
              </a:rPr>
              <a:t>male</a:t>
            </a:r>
            <a:r>
              <a:rPr lang="en-US" altLang="en-US" sz="3600" dirty="0">
                <a:latin typeface="Calisto MT" panose="02040603050505030304" pitchFamily="18" charset="77"/>
                <a:cs typeface="Times New Roman" panose="02020603050405020304" pitchFamily="18" charset="0"/>
              </a:rPr>
              <a:t> is </a:t>
            </a:r>
            <a:r>
              <a:rPr lang="en-US" altLang="en-US" sz="3600" b="1" dirty="0">
                <a:solidFill>
                  <a:srgbClr val="FFC000"/>
                </a:solidFill>
                <a:latin typeface="Calisto MT" panose="02040603050505030304" pitchFamily="18" charset="77"/>
                <a:cs typeface="Times New Roman" panose="02020603050405020304" pitchFamily="18" charset="0"/>
              </a:rPr>
              <a:t>XY</a:t>
            </a:r>
          </a:p>
          <a:p>
            <a:endParaRPr lang="en-AU" dirty="0"/>
          </a:p>
        </p:txBody>
      </p:sp>
      <p:pic>
        <p:nvPicPr>
          <p:cNvPr id="1026" name="Picture 2" descr="Image result for xy xx">
            <a:extLst>
              <a:ext uri="{FF2B5EF4-FFF2-40B4-BE49-F238E27FC236}">
                <a16:creationId xmlns:a16="http://schemas.microsoft.com/office/drawing/2014/main" id="{C410EF65-404F-40AE-B623-149AE52EE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7" t="2789" r="15558" b="18167"/>
          <a:stretch/>
        </p:blipFill>
        <p:spPr bwMode="auto">
          <a:xfrm>
            <a:off x="7366679" y="2806695"/>
            <a:ext cx="1635917" cy="217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0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53A3B2E-0979-4EC1-96B8-E72842108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buSzPts val="1100"/>
            </a:pPr>
            <a:r>
              <a:rPr lang="en-US" sz="1600" dirty="0"/>
              <a:t>We will predict the outcome of sex-linked trait inheritance using Punnett squares</a:t>
            </a:r>
            <a:endParaRPr lang="en-US" dirty="0"/>
          </a:p>
        </p:txBody>
      </p:sp>
      <p:pic>
        <p:nvPicPr>
          <p:cNvPr id="4" name="Picture 15" descr="http://www.people.virginia.edu/~rjh9u/gif/xyped01.gif">
            <a:extLst>
              <a:ext uri="{FF2B5EF4-FFF2-40B4-BE49-F238E27FC236}">
                <a16:creationId xmlns:a16="http://schemas.microsoft.com/office/drawing/2014/main" id="{0CAC2F09-F700-49EC-875A-8224F6E73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8" y="811548"/>
            <a:ext cx="4819081" cy="388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8373F3-FC7C-4EBB-87CD-D1010E279206}"/>
              </a:ext>
            </a:extLst>
          </p:cNvPr>
          <p:cNvSpPr/>
          <p:nvPr/>
        </p:nvSpPr>
        <p:spPr>
          <a:xfrm>
            <a:off x="1785938" y="2014538"/>
            <a:ext cx="1476375" cy="1066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6750E-A133-4ADA-B9FE-86D5BE20E014}"/>
              </a:ext>
            </a:extLst>
          </p:cNvPr>
          <p:cNvSpPr/>
          <p:nvPr/>
        </p:nvSpPr>
        <p:spPr>
          <a:xfrm>
            <a:off x="3483768" y="2014538"/>
            <a:ext cx="1476375" cy="1066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42299-BEC8-4A44-8B44-579B38821E36}"/>
              </a:ext>
            </a:extLst>
          </p:cNvPr>
          <p:cNvSpPr/>
          <p:nvPr/>
        </p:nvSpPr>
        <p:spPr>
          <a:xfrm>
            <a:off x="1785938" y="3281363"/>
            <a:ext cx="1476375" cy="1066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EE8520-8DA8-4067-B54D-6F5011ED12F9}"/>
              </a:ext>
            </a:extLst>
          </p:cNvPr>
          <p:cNvSpPr/>
          <p:nvPr/>
        </p:nvSpPr>
        <p:spPr>
          <a:xfrm>
            <a:off x="3443288" y="3281363"/>
            <a:ext cx="1476375" cy="1066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13" descr="http://www.mhhe.com/socscience/devel/ibank/image/0025.jpg">
            <a:extLst>
              <a:ext uri="{FF2B5EF4-FFF2-40B4-BE49-F238E27FC236}">
                <a16:creationId xmlns:a16="http://schemas.microsoft.com/office/drawing/2014/main" id="{4AF8AE13-8ED8-4F2D-A995-885EEF30C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3" t="3043" r="3609"/>
          <a:stretch/>
        </p:blipFill>
        <p:spPr bwMode="auto">
          <a:xfrm>
            <a:off x="6685300" y="1939519"/>
            <a:ext cx="2308639" cy="30930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Google Shape;145;p25">
            <a:extLst>
              <a:ext uri="{FF2B5EF4-FFF2-40B4-BE49-F238E27FC236}">
                <a16:creationId xmlns:a16="http://schemas.microsoft.com/office/drawing/2014/main" id="{A5511D03-DB1A-4744-9E92-314959295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280409"/>
              </p:ext>
            </p:extLst>
          </p:nvPr>
        </p:nvGraphicFramePr>
        <p:xfrm>
          <a:off x="6835589" y="249983"/>
          <a:ext cx="2134475" cy="738515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Class Answers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73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53A3B2E-0979-4EC1-96B8-E72842108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buSzPts val="1100"/>
            </a:pPr>
            <a:r>
              <a:rPr lang="en-US" sz="1600" dirty="0"/>
              <a:t>We will predict the outcome of sex-linked trait inheritance using Punnett squares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FC072A-2BC3-4BD2-8DF6-B34925CBFC3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5122" y="773748"/>
            <a:ext cx="8091829" cy="4065600"/>
          </a:xfrm>
        </p:spPr>
        <p:txBody>
          <a:bodyPr/>
          <a:lstStyle/>
          <a:p>
            <a:pPr marL="448056" indent="-384048">
              <a:buFont typeface="Wingdings 2"/>
              <a:buChar char=""/>
              <a:defRPr/>
            </a:pPr>
            <a:r>
              <a:rPr lang="en-US" sz="2000" dirty="0">
                <a:latin typeface="Calisto MT" pitchFamily="18" charset="0"/>
                <a:cs typeface="Times New Roman" pitchFamily="18" charset="0"/>
              </a:rPr>
              <a:t>Genes that are located on the X chromosome are called sex-linked genes. (They are not carried on the Y chromosome)   </a:t>
            </a:r>
            <a:br>
              <a:rPr lang="en-US" dirty="0">
                <a:latin typeface="Calisto MT" pitchFamily="18" charset="0"/>
                <a:cs typeface="Times New Roman" pitchFamily="18" charset="0"/>
              </a:rPr>
            </a:br>
            <a:br>
              <a:rPr lang="en-US" dirty="0">
                <a:latin typeface="Calisto MT" pitchFamily="18" charset="0"/>
                <a:cs typeface="Times New Roman" pitchFamily="18" charset="0"/>
              </a:rPr>
            </a:br>
            <a:endParaRPr lang="en-US" dirty="0">
              <a:latin typeface="Calisto MT" pitchFamily="18" charset="0"/>
              <a:cs typeface="Times New Roman" pitchFamily="18" charset="0"/>
            </a:endParaRPr>
          </a:p>
          <a:p>
            <a:pPr marL="448056" indent="-384048">
              <a:buFont typeface="Wingdings 2"/>
              <a:buChar char=""/>
              <a:defRPr/>
            </a:pPr>
            <a:r>
              <a:rPr lang="en-US" sz="2000" dirty="0">
                <a:latin typeface="Calisto MT" pitchFamily="18" charset="0"/>
                <a:cs typeface="Times New Roman" pitchFamily="18" charset="0"/>
              </a:rPr>
              <a:t>Traits determined by sex-linked genes are called sex-linked traits</a:t>
            </a:r>
          </a:p>
          <a:p>
            <a:pPr marL="448056" indent="-384048" algn="ctr">
              <a:buNone/>
              <a:defRPr/>
            </a:pPr>
            <a:r>
              <a:rPr lang="en-US" sz="2000" dirty="0">
                <a:latin typeface="Calisto MT" pitchFamily="18" charset="0"/>
                <a:cs typeface="Times New Roman" pitchFamily="18" charset="0"/>
              </a:rPr>
              <a:t> (b = colorblind, </a:t>
            </a:r>
            <a:r>
              <a:rPr lang="en-US" sz="2000" u="sng" dirty="0">
                <a:latin typeface="Calisto MT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Calisto MT" pitchFamily="18" charset="0"/>
                <a:cs typeface="Times New Roman" pitchFamily="18" charset="0"/>
              </a:rPr>
              <a:t> = normal)</a:t>
            </a:r>
          </a:p>
          <a:p>
            <a:pPr marL="448056" indent="-384048" algn="ctr">
              <a:buNone/>
              <a:defRPr/>
            </a:pPr>
            <a:endParaRPr lang="en-US" dirty="0">
              <a:latin typeface="Calisto MT" pitchFamily="18" charset="0"/>
              <a:cs typeface="Times New Roman" pitchFamily="18" charset="0"/>
            </a:endParaRPr>
          </a:p>
          <a:p>
            <a:pPr marL="448056" indent="-384048" algn="just">
              <a:buNone/>
              <a:defRPr/>
            </a:pPr>
            <a:r>
              <a:rPr lang="en-US" sz="2000" dirty="0">
                <a:latin typeface="Calisto MT" pitchFamily="18" charset="0"/>
                <a:cs typeface="Times New Roman" pitchFamily="18" charset="0"/>
              </a:rPr>
              <a:t>	</a:t>
            </a:r>
            <a:r>
              <a:rPr lang="en-US" sz="2000" b="1" dirty="0" err="1">
                <a:solidFill>
                  <a:srgbClr val="7030A0"/>
                </a:solidFill>
                <a:latin typeface="Calisto MT" pitchFamily="18" charset="0"/>
                <a:cs typeface="Times New Roman" pitchFamily="18" charset="0"/>
              </a:rPr>
              <a:t>Eg.</a:t>
            </a:r>
            <a:r>
              <a:rPr lang="en-US" sz="2000" b="1" dirty="0">
                <a:solidFill>
                  <a:srgbClr val="7030A0"/>
                </a:solidFill>
                <a:latin typeface="Calisto MT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alisto MT" pitchFamily="18" charset="0"/>
                <a:cs typeface="Times New Roman" pitchFamily="18" charset="0"/>
              </a:rPr>
              <a:t>Colour</a:t>
            </a:r>
            <a:r>
              <a:rPr lang="en-US" sz="2000" b="1" dirty="0">
                <a:solidFill>
                  <a:srgbClr val="7030A0"/>
                </a:solidFill>
                <a:latin typeface="Calisto MT" pitchFamily="18" charset="0"/>
                <a:cs typeface="Times New Roman" pitchFamily="18" charset="0"/>
              </a:rPr>
              <a:t> blindness in males and females</a:t>
            </a:r>
          </a:p>
          <a:p>
            <a:pPr marL="448056" indent="-384048" algn="just">
              <a:buNone/>
              <a:defRPr/>
            </a:pPr>
            <a:r>
              <a:rPr lang="en-US" sz="2000" dirty="0">
                <a:latin typeface="Calisto MT" pitchFamily="18" charset="0"/>
                <a:cs typeface="Times New Roman" pitchFamily="18" charset="0"/>
              </a:rPr>
              <a:t>		female </a:t>
            </a:r>
            <a:r>
              <a:rPr lang="en-US" sz="2000" dirty="0" err="1">
                <a:latin typeface="Calisto MT" pitchFamily="18" charset="0"/>
                <a:cs typeface="Times New Roman" pitchFamily="18" charset="0"/>
              </a:rPr>
              <a:t>X</a:t>
            </a:r>
            <a:r>
              <a:rPr lang="en-US" sz="2000" baseline="30000" dirty="0" err="1">
                <a:latin typeface="Calisto MT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Calisto MT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alisto MT" pitchFamily="18" charset="0"/>
                <a:cs typeface="Times New Roman" pitchFamily="18" charset="0"/>
              </a:rPr>
              <a:t>X</a:t>
            </a:r>
            <a:r>
              <a:rPr lang="en-US" sz="2000" baseline="30000" dirty="0" err="1">
                <a:latin typeface="Calisto MT" pitchFamily="18" charset="0"/>
                <a:cs typeface="Times New Roman" pitchFamily="18" charset="0"/>
              </a:rPr>
              <a:t>b</a:t>
            </a:r>
            <a:endParaRPr lang="en-US" sz="2000" baseline="30000" dirty="0">
              <a:latin typeface="Calisto MT" pitchFamily="18" charset="0"/>
              <a:cs typeface="Times New Roman" pitchFamily="18" charset="0"/>
            </a:endParaRPr>
          </a:p>
          <a:p>
            <a:pPr marL="448056" indent="-384048">
              <a:buNone/>
              <a:defRPr/>
            </a:pPr>
            <a:r>
              <a:rPr lang="en-US" sz="2000" dirty="0">
                <a:latin typeface="Calisto MT" pitchFamily="18" charset="0"/>
                <a:cs typeface="Times New Roman" pitchFamily="18" charset="0"/>
              </a:rPr>
              <a:t>		male    </a:t>
            </a:r>
            <a:r>
              <a:rPr lang="en-US" sz="2000" dirty="0" err="1">
                <a:latin typeface="Calisto MT" pitchFamily="18" charset="0"/>
                <a:cs typeface="Times New Roman" pitchFamily="18" charset="0"/>
              </a:rPr>
              <a:t>X</a:t>
            </a:r>
            <a:r>
              <a:rPr lang="en-US" sz="2000" baseline="30000" dirty="0" err="1">
                <a:latin typeface="Calisto MT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Calisto MT" pitchFamily="18" charset="0"/>
                <a:cs typeface="Times New Roman" pitchFamily="18" charset="0"/>
              </a:rPr>
              <a:t> Y</a:t>
            </a:r>
            <a:r>
              <a:rPr lang="en-US" sz="2000" dirty="0">
                <a:latin typeface="Calisto MT" pitchFamily="18" charset="0"/>
              </a:rPr>
              <a:t> </a:t>
            </a:r>
          </a:p>
        </p:txBody>
      </p:sp>
      <p:graphicFrame>
        <p:nvGraphicFramePr>
          <p:cNvPr id="12" name="Google Shape;149;p25">
            <a:extLst>
              <a:ext uri="{FF2B5EF4-FFF2-40B4-BE49-F238E27FC236}">
                <a16:creationId xmlns:a16="http://schemas.microsoft.com/office/drawing/2014/main" id="{753C41A0-E37D-437E-9F08-CBC2C2DB7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484140"/>
              </p:ext>
            </p:extLst>
          </p:nvPr>
        </p:nvGraphicFramePr>
        <p:xfrm>
          <a:off x="5791201" y="3673550"/>
          <a:ext cx="3197592" cy="120390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3197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you already know about dominant and recessive, who is at greater risk of negative sex-linked traits: </a:t>
                      </a:r>
                      <a:r>
                        <a:rPr lang="en-GB" sz="11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males or females</a:t>
                      </a:r>
                      <a:br>
                        <a:rPr lang="en-GB" sz="11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</a:br>
                      <a:r>
                        <a:rPr lang="en-GB" sz="1100" b="1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Why?</a:t>
                      </a:r>
                      <a:endParaRPr sz="1100" b="1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58225"/>
      </p:ext>
    </p:extLst>
  </p:cSld>
  <p:clrMapOvr>
    <a:masterClrMapping/>
  </p:clrMapOvr>
</p:sld>
</file>

<file path=ppt/theme/theme1.xml><?xml version="1.0" encoding="utf-8"?>
<a:theme xmlns:a="http://schemas.openxmlformats.org/drawingml/2006/main" name="ASC EDI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1416AD-5AA7-4D6F-ABD6-50651EFBA713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daa21e55-63ad-464e-ae37-3f135e7c6d11"/>
    <ds:schemaRef ds:uri="2967a9fc-976b-42b5-912b-7e06731de9b6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2808AF8-8BA3-407D-B086-FCCBAC88AD91}"/>
</file>

<file path=customXml/itemProps3.xml><?xml version="1.0" encoding="utf-8"?>
<ds:datastoreItem xmlns:ds="http://schemas.openxmlformats.org/officeDocument/2006/customXml" ds:itemID="{2AA979D4-A556-4FBC-BD4C-E6D05C7147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737</Words>
  <Application>Microsoft Office PowerPoint</Application>
  <PresentationFormat>On-screen Show (16:9)</PresentationFormat>
  <Paragraphs>129</Paragraphs>
  <Slides>14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Calisto MT</vt:lpstr>
      <vt:lpstr>Century Gothic</vt:lpstr>
      <vt:lpstr>Wingdings 2</vt:lpstr>
      <vt:lpstr>Times New Roman</vt:lpstr>
      <vt:lpstr>ASC EDI Template</vt:lpstr>
      <vt:lpstr>PowerPoint Presentation</vt:lpstr>
      <vt:lpstr>PowerPoint Presentation</vt:lpstr>
      <vt:lpstr>Sex-Linked Traits</vt:lpstr>
      <vt:lpstr>We will predict the outcome of sex-linked trait inheritance using Punnett squares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will predict the outcome of sex-linked trait inheritance using Punnett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VERTEBRATES</dc:title>
  <dc:creator>TechFast Australia</dc:creator>
  <cp:lastModifiedBy>FORTE Robert [Southern River College]</cp:lastModifiedBy>
  <cp:revision>11</cp:revision>
  <dcterms:modified xsi:type="dcterms:W3CDTF">2020-03-02T12:25:12Z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