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518" r:id="rId3"/>
    <p:sldId id="367" r:id="rId4"/>
    <p:sldId id="358" r:id="rId5"/>
    <p:sldId id="520" r:id="rId6"/>
    <p:sldId id="366" r:id="rId7"/>
    <p:sldId id="519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0" autoAdjust="0"/>
    <p:restoredTop sz="97386" autoAdjust="0"/>
  </p:normalViewPr>
  <p:slideViewPr>
    <p:cSldViewPr snapToGrid="0">
      <p:cViewPr>
        <p:scale>
          <a:sx n="100" d="100"/>
          <a:sy n="100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TE Robert [Southern River College]" userId="fb834569-7589-4a7a-8d6a-f95d2d5f36a3" providerId="ADAL" clId="{CC931038-66E2-4BAF-924F-CA4DC26D49CE}"/>
    <pc:docChg chg="undo redo custSel addSld delSld modSld sldOrd">
      <pc:chgData name="FORTE Robert [Southern River College]" userId="fb834569-7589-4a7a-8d6a-f95d2d5f36a3" providerId="ADAL" clId="{CC931038-66E2-4BAF-924F-CA4DC26D49CE}" dt="2022-02-15T02:42:59.309" v="3620"/>
      <pc:docMkLst>
        <pc:docMk/>
      </pc:docMkLst>
      <pc:sldChg chg="modSp mod">
        <pc:chgData name="FORTE Robert [Southern River College]" userId="fb834569-7589-4a7a-8d6a-f95d2d5f36a3" providerId="ADAL" clId="{CC931038-66E2-4BAF-924F-CA4DC26D49CE}" dt="2022-02-07T02:40:48.454" v="10" actId="20577"/>
        <pc:sldMkLst>
          <pc:docMk/>
          <pc:sldMk cId="2363980786" sldId="266"/>
        </pc:sldMkLst>
        <pc:spChg chg="mod">
          <ac:chgData name="FORTE Robert [Southern River College]" userId="fb834569-7589-4a7a-8d6a-f95d2d5f36a3" providerId="ADAL" clId="{CC931038-66E2-4BAF-924F-CA4DC26D49CE}" dt="2022-02-07T02:40:46.091" v="7" actId="20577"/>
          <ac:spMkLst>
            <pc:docMk/>
            <pc:sldMk cId="2363980786" sldId="266"/>
            <ac:spMk id="4" creationId="{9E81050C-F65E-4F0F-B153-92A4FC65F7E4}"/>
          </ac:spMkLst>
        </pc:spChg>
        <pc:spChg chg="mod">
          <ac:chgData name="FORTE Robert [Southern River College]" userId="fb834569-7589-4a7a-8d6a-f95d2d5f36a3" providerId="ADAL" clId="{CC931038-66E2-4BAF-924F-CA4DC26D49CE}" dt="2022-02-07T02:40:48.454" v="10" actId="20577"/>
          <ac:spMkLst>
            <pc:docMk/>
            <pc:sldMk cId="2363980786" sldId="266"/>
            <ac:spMk id="5" creationId="{EE590960-115B-4D7C-AC7D-FB18AD34B1CE}"/>
          </ac:spMkLst>
        </pc:spChg>
      </pc:sldChg>
      <pc:sldChg chg="mod modShow">
        <pc:chgData name="FORTE Robert [Southern River College]" userId="fb834569-7589-4a7a-8d6a-f95d2d5f36a3" providerId="ADAL" clId="{CC931038-66E2-4BAF-924F-CA4DC26D49CE}" dt="2022-02-14T07:20:14.716" v="2493" actId="729"/>
        <pc:sldMkLst>
          <pc:docMk/>
          <pc:sldMk cId="2877501995" sldId="269"/>
        </pc:sldMkLst>
      </pc:sldChg>
      <pc:sldChg chg="del">
        <pc:chgData name="FORTE Robert [Southern River College]" userId="fb834569-7589-4a7a-8d6a-f95d2d5f36a3" providerId="ADAL" clId="{CC931038-66E2-4BAF-924F-CA4DC26D49CE}" dt="2022-02-07T02:42:13.377" v="29" actId="47"/>
        <pc:sldMkLst>
          <pc:docMk/>
          <pc:sldMk cId="366396420" sldId="270"/>
        </pc:sldMkLst>
      </pc:sldChg>
      <pc:sldChg chg="del">
        <pc:chgData name="FORTE Robert [Southern River College]" userId="fb834569-7589-4a7a-8d6a-f95d2d5f36a3" providerId="ADAL" clId="{CC931038-66E2-4BAF-924F-CA4DC26D49CE}" dt="2022-02-07T02:42:17.446" v="51" actId="47"/>
        <pc:sldMkLst>
          <pc:docMk/>
          <pc:sldMk cId="3156092915" sldId="271"/>
        </pc:sldMkLst>
      </pc:sldChg>
      <pc:sldChg chg="add del ord">
        <pc:chgData name="FORTE Robert [Southern River College]" userId="fb834569-7589-4a7a-8d6a-f95d2d5f36a3" providerId="ADAL" clId="{CC931038-66E2-4BAF-924F-CA4DC26D49CE}" dt="2022-02-07T02:43:47.298" v="67"/>
        <pc:sldMkLst>
          <pc:docMk/>
          <pc:sldMk cId="2148213786" sldId="469"/>
        </pc:sldMkLst>
      </pc:sldChg>
      <pc:sldChg chg="addSp delSp modSp mod">
        <pc:chgData name="FORTE Robert [Southern River College]" userId="fb834569-7589-4a7a-8d6a-f95d2d5f36a3" providerId="ADAL" clId="{CC931038-66E2-4BAF-924F-CA4DC26D49CE}" dt="2022-02-14T03:54:38.744" v="1375" actId="403"/>
        <pc:sldMkLst>
          <pc:docMk/>
          <pc:sldMk cId="2242929018" sldId="471"/>
        </pc:sldMkLst>
        <pc:spChg chg="del">
          <ac:chgData name="FORTE Robert [Southern River College]" userId="fb834569-7589-4a7a-8d6a-f95d2d5f36a3" providerId="ADAL" clId="{CC931038-66E2-4BAF-924F-CA4DC26D49CE}" dt="2022-02-07T02:41:09.065" v="11" actId="478"/>
          <ac:spMkLst>
            <pc:docMk/>
            <pc:sldMk cId="2242929018" sldId="471"/>
            <ac:spMk id="3" creationId="{A6C132CE-A484-4158-BF9B-BB36B40F3954}"/>
          </ac:spMkLst>
        </pc:spChg>
        <pc:spChg chg="add del mod">
          <ac:chgData name="FORTE Robert [Southern River College]" userId="fb834569-7589-4a7a-8d6a-f95d2d5f36a3" providerId="ADAL" clId="{CC931038-66E2-4BAF-924F-CA4DC26D49CE}" dt="2022-02-07T02:41:11.786" v="12" actId="478"/>
          <ac:spMkLst>
            <pc:docMk/>
            <pc:sldMk cId="2242929018" sldId="471"/>
            <ac:spMk id="4" creationId="{FDE956A0-E133-4D60-A42F-2C6466111EB2}"/>
          </ac:spMkLst>
        </pc:spChg>
        <pc:spChg chg="add mod">
          <ac:chgData name="FORTE Robert [Southern River College]" userId="fb834569-7589-4a7a-8d6a-f95d2d5f36a3" providerId="ADAL" clId="{CC931038-66E2-4BAF-924F-CA4DC26D49CE}" dt="2022-02-14T03:54:38.744" v="1375" actId="403"/>
          <ac:spMkLst>
            <pc:docMk/>
            <pc:sldMk cId="2242929018" sldId="471"/>
            <ac:spMk id="5" creationId="{F2F97617-A0CB-4C22-9C99-381E6BE01B5D}"/>
          </ac:spMkLst>
        </pc:spChg>
        <pc:spChg chg="add mod">
          <ac:chgData name="FORTE Robert [Southern River College]" userId="fb834569-7589-4a7a-8d6a-f95d2d5f36a3" providerId="ADAL" clId="{CC931038-66E2-4BAF-924F-CA4DC26D49CE}" dt="2022-02-07T03:32:04.183" v="380" actId="2711"/>
          <ac:spMkLst>
            <pc:docMk/>
            <pc:sldMk cId="2242929018" sldId="471"/>
            <ac:spMk id="6" creationId="{B4EBBBEB-9A85-4176-B6E6-51C0911FEB20}"/>
          </ac:spMkLst>
        </pc:spChg>
        <pc:spChg chg="mod">
          <ac:chgData name="FORTE Robert [Southern River College]" userId="fb834569-7589-4a7a-8d6a-f95d2d5f36a3" providerId="ADAL" clId="{CC931038-66E2-4BAF-924F-CA4DC26D49CE}" dt="2022-02-07T03:19:44.782" v="302" actId="20577"/>
          <ac:spMkLst>
            <pc:docMk/>
            <pc:sldMk cId="2242929018" sldId="471"/>
            <ac:spMk id="13" creationId="{E592133B-4338-4186-9035-EA31FC35780D}"/>
          </ac:spMkLst>
        </pc:spChg>
        <pc:picChg chg="add mod">
          <ac:chgData name="FORTE Robert [Southern River College]" userId="fb834569-7589-4a7a-8d6a-f95d2d5f36a3" providerId="ADAL" clId="{CC931038-66E2-4BAF-924F-CA4DC26D49CE}" dt="2022-02-07T03:19:29.953" v="299" actId="1076"/>
          <ac:picMkLst>
            <pc:docMk/>
            <pc:sldMk cId="2242929018" sldId="471"/>
            <ac:picMk id="1026" creationId="{2C2E4781-14AF-46AE-B446-4C93CFBA095A}"/>
          </ac:picMkLst>
        </pc:picChg>
      </pc:sldChg>
      <pc:sldChg chg="del">
        <pc:chgData name="FORTE Robert [Southern River College]" userId="fb834569-7589-4a7a-8d6a-f95d2d5f36a3" providerId="ADAL" clId="{CC931038-66E2-4BAF-924F-CA4DC26D49CE}" dt="2022-02-07T02:41:51.048" v="25" actId="47"/>
        <pc:sldMkLst>
          <pc:docMk/>
          <pc:sldMk cId="1991202516" sldId="472"/>
        </pc:sldMkLst>
      </pc:sldChg>
      <pc:sldChg chg="del">
        <pc:chgData name="FORTE Robert [Southern River College]" userId="fb834569-7589-4a7a-8d6a-f95d2d5f36a3" providerId="ADAL" clId="{CC931038-66E2-4BAF-924F-CA4DC26D49CE}" dt="2022-02-07T02:41:53.117" v="27" actId="47"/>
        <pc:sldMkLst>
          <pc:docMk/>
          <pc:sldMk cId="1306040007" sldId="473"/>
        </pc:sldMkLst>
      </pc:sldChg>
      <pc:sldChg chg="del">
        <pc:chgData name="FORTE Robert [Southern River College]" userId="fb834569-7589-4a7a-8d6a-f95d2d5f36a3" providerId="ADAL" clId="{CC931038-66E2-4BAF-924F-CA4DC26D49CE}" dt="2022-02-07T02:42:13.614" v="36" actId="47"/>
        <pc:sldMkLst>
          <pc:docMk/>
          <pc:sldMk cId="3781133490" sldId="474"/>
        </pc:sldMkLst>
      </pc:sldChg>
      <pc:sldChg chg="del">
        <pc:chgData name="FORTE Robert [Southern River College]" userId="fb834569-7589-4a7a-8d6a-f95d2d5f36a3" providerId="ADAL" clId="{CC931038-66E2-4BAF-924F-CA4DC26D49CE}" dt="2022-02-07T02:42:13.643" v="37" actId="47"/>
        <pc:sldMkLst>
          <pc:docMk/>
          <pc:sldMk cId="2068223931" sldId="477"/>
        </pc:sldMkLst>
      </pc:sldChg>
      <pc:sldChg chg="del">
        <pc:chgData name="FORTE Robert [Southern River College]" userId="fb834569-7589-4a7a-8d6a-f95d2d5f36a3" providerId="ADAL" clId="{CC931038-66E2-4BAF-924F-CA4DC26D49CE}" dt="2022-02-07T02:42:13.455" v="31" actId="47"/>
        <pc:sldMkLst>
          <pc:docMk/>
          <pc:sldMk cId="1335584608" sldId="478"/>
        </pc:sldMkLst>
      </pc:sldChg>
      <pc:sldChg chg="del">
        <pc:chgData name="FORTE Robert [Southern River College]" userId="fb834569-7589-4a7a-8d6a-f95d2d5f36a3" providerId="ADAL" clId="{CC931038-66E2-4BAF-924F-CA4DC26D49CE}" dt="2022-02-07T02:42:14.853" v="41" actId="47"/>
        <pc:sldMkLst>
          <pc:docMk/>
          <pc:sldMk cId="128323664" sldId="479"/>
        </pc:sldMkLst>
      </pc:sldChg>
      <pc:sldChg chg="del">
        <pc:chgData name="FORTE Robert [Southern River College]" userId="fb834569-7589-4a7a-8d6a-f95d2d5f36a3" providerId="ADAL" clId="{CC931038-66E2-4BAF-924F-CA4DC26D49CE}" dt="2022-02-07T02:42:13.542" v="34" actId="47"/>
        <pc:sldMkLst>
          <pc:docMk/>
          <pc:sldMk cId="2234138748" sldId="480"/>
        </pc:sldMkLst>
      </pc:sldChg>
      <pc:sldChg chg="del">
        <pc:chgData name="FORTE Robert [Southern River College]" userId="fb834569-7589-4a7a-8d6a-f95d2d5f36a3" providerId="ADAL" clId="{CC931038-66E2-4BAF-924F-CA4DC26D49CE}" dt="2022-02-07T02:42:13.572" v="35" actId="47"/>
        <pc:sldMkLst>
          <pc:docMk/>
          <pc:sldMk cId="2590140415" sldId="481"/>
        </pc:sldMkLst>
      </pc:sldChg>
      <pc:sldChg chg="del">
        <pc:chgData name="FORTE Robert [Southern River College]" userId="fb834569-7589-4a7a-8d6a-f95d2d5f36a3" providerId="ADAL" clId="{CC931038-66E2-4BAF-924F-CA4DC26D49CE}" dt="2022-02-07T02:42:13.505" v="33" actId="47"/>
        <pc:sldMkLst>
          <pc:docMk/>
          <pc:sldMk cId="2115945585" sldId="482"/>
        </pc:sldMkLst>
      </pc:sldChg>
      <pc:sldChg chg="del">
        <pc:chgData name="FORTE Robert [Southern River College]" userId="fb834569-7589-4a7a-8d6a-f95d2d5f36a3" providerId="ADAL" clId="{CC931038-66E2-4BAF-924F-CA4DC26D49CE}" dt="2022-02-07T02:42:13.471" v="32" actId="47"/>
        <pc:sldMkLst>
          <pc:docMk/>
          <pc:sldMk cId="405977786" sldId="483"/>
        </pc:sldMkLst>
      </pc:sldChg>
      <pc:sldChg chg="del">
        <pc:chgData name="FORTE Robert [Southern River College]" userId="fb834569-7589-4a7a-8d6a-f95d2d5f36a3" providerId="ADAL" clId="{CC931038-66E2-4BAF-924F-CA4DC26D49CE}" dt="2022-02-07T02:42:14.131" v="38" actId="47"/>
        <pc:sldMkLst>
          <pc:docMk/>
          <pc:sldMk cId="1493080754" sldId="484"/>
        </pc:sldMkLst>
      </pc:sldChg>
      <pc:sldChg chg="del">
        <pc:chgData name="FORTE Robert [Southern River College]" userId="fb834569-7589-4a7a-8d6a-f95d2d5f36a3" providerId="ADAL" clId="{CC931038-66E2-4BAF-924F-CA4DC26D49CE}" dt="2022-02-07T02:42:16.065" v="48" actId="47"/>
        <pc:sldMkLst>
          <pc:docMk/>
          <pc:sldMk cId="3957879510" sldId="485"/>
        </pc:sldMkLst>
      </pc:sldChg>
      <pc:sldChg chg="del">
        <pc:chgData name="FORTE Robert [Southern River College]" userId="fb834569-7589-4a7a-8d6a-f95d2d5f36a3" providerId="ADAL" clId="{CC931038-66E2-4BAF-924F-CA4DC26D49CE}" dt="2022-02-07T02:42:16.657" v="49" actId="47"/>
        <pc:sldMkLst>
          <pc:docMk/>
          <pc:sldMk cId="881185583" sldId="486"/>
        </pc:sldMkLst>
      </pc:sldChg>
      <pc:sldChg chg="del">
        <pc:chgData name="FORTE Robert [Southern River College]" userId="fb834569-7589-4a7a-8d6a-f95d2d5f36a3" providerId="ADAL" clId="{CC931038-66E2-4BAF-924F-CA4DC26D49CE}" dt="2022-02-07T02:42:16.905" v="50" actId="47"/>
        <pc:sldMkLst>
          <pc:docMk/>
          <pc:sldMk cId="1166118572" sldId="487"/>
        </pc:sldMkLst>
      </pc:sldChg>
      <pc:sldChg chg="del">
        <pc:chgData name="FORTE Robert [Southern River College]" userId="fb834569-7589-4a7a-8d6a-f95d2d5f36a3" providerId="ADAL" clId="{CC931038-66E2-4BAF-924F-CA4DC26D49CE}" dt="2022-02-07T02:42:14.880" v="43" actId="47"/>
        <pc:sldMkLst>
          <pc:docMk/>
          <pc:sldMk cId="478045077" sldId="488"/>
        </pc:sldMkLst>
      </pc:sldChg>
      <pc:sldChg chg="del">
        <pc:chgData name="FORTE Robert [Southern River College]" userId="fb834569-7589-4a7a-8d6a-f95d2d5f36a3" providerId="ADAL" clId="{CC931038-66E2-4BAF-924F-CA4DC26D49CE}" dt="2022-02-07T02:42:14.937" v="44" actId="47"/>
        <pc:sldMkLst>
          <pc:docMk/>
          <pc:sldMk cId="2038047080" sldId="489"/>
        </pc:sldMkLst>
      </pc:sldChg>
      <pc:sldChg chg="del">
        <pc:chgData name="FORTE Robert [Southern River College]" userId="fb834569-7589-4a7a-8d6a-f95d2d5f36a3" providerId="ADAL" clId="{CC931038-66E2-4BAF-924F-CA4DC26D49CE}" dt="2022-02-07T02:42:15.454" v="45" actId="47"/>
        <pc:sldMkLst>
          <pc:docMk/>
          <pc:sldMk cId="4166511521" sldId="490"/>
        </pc:sldMkLst>
      </pc:sldChg>
      <pc:sldChg chg="del">
        <pc:chgData name="FORTE Robert [Southern River College]" userId="fb834569-7589-4a7a-8d6a-f95d2d5f36a3" providerId="ADAL" clId="{CC931038-66E2-4BAF-924F-CA4DC26D49CE}" dt="2022-02-07T02:42:15.967" v="46" actId="47"/>
        <pc:sldMkLst>
          <pc:docMk/>
          <pc:sldMk cId="1874532952" sldId="491"/>
        </pc:sldMkLst>
      </pc:sldChg>
      <pc:sldChg chg="del">
        <pc:chgData name="FORTE Robert [Southern River College]" userId="fb834569-7589-4a7a-8d6a-f95d2d5f36a3" providerId="ADAL" clId="{CC931038-66E2-4BAF-924F-CA4DC26D49CE}" dt="2022-02-07T02:42:16.036" v="47" actId="47"/>
        <pc:sldMkLst>
          <pc:docMk/>
          <pc:sldMk cId="3899952323" sldId="492"/>
        </pc:sldMkLst>
      </pc:sldChg>
      <pc:sldChg chg="del">
        <pc:chgData name="FORTE Robert [Southern River College]" userId="fb834569-7589-4a7a-8d6a-f95d2d5f36a3" providerId="ADAL" clId="{CC931038-66E2-4BAF-924F-CA4DC26D49CE}" dt="2022-02-07T02:42:14.868" v="42" actId="47"/>
        <pc:sldMkLst>
          <pc:docMk/>
          <pc:sldMk cId="1862933837" sldId="493"/>
        </pc:sldMkLst>
      </pc:sldChg>
      <pc:sldChg chg="addSp delSp modSp mod modClrScheme delAnim modAnim chgLayout">
        <pc:chgData name="FORTE Robert [Southern River College]" userId="fb834569-7589-4a7a-8d6a-f95d2d5f36a3" providerId="ADAL" clId="{CC931038-66E2-4BAF-924F-CA4DC26D49CE}" dt="2022-02-07T03:58:01.483" v="982"/>
        <pc:sldMkLst>
          <pc:docMk/>
          <pc:sldMk cId="3767765738" sldId="494"/>
        </pc:sldMkLst>
        <pc:spChg chg="del">
          <ac:chgData name="FORTE Robert [Southern River College]" userId="fb834569-7589-4a7a-8d6a-f95d2d5f36a3" providerId="ADAL" clId="{CC931038-66E2-4BAF-924F-CA4DC26D49CE}" dt="2022-02-07T02:41:28.649" v="22" actId="478"/>
          <ac:spMkLst>
            <pc:docMk/>
            <pc:sldMk cId="3767765738" sldId="494"/>
            <ac:spMk id="3" creationId="{A6C132CE-A484-4158-BF9B-BB36B40F3954}"/>
          </ac:spMkLst>
        </pc:spChg>
        <pc:spChg chg="add del mod">
          <ac:chgData name="FORTE Robert [Southern River College]" userId="fb834569-7589-4a7a-8d6a-f95d2d5f36a3" providerId="ADAL" clId="{CC931038-66E2-4BAF-924F-CA4DC26D49CE}" dt="2022-02-07T02:41:32.845" v="23" actId="478"/>
          <ac:spMkLst>
            <pc:docMk/>
            <pc:sldMk cId="3767765738" sldId="494"/>
            <ac:spMk id="4" creationId="{0696E2ED-0611-44DA-8599-902C6A850108}"/>
          </ac:spMkLst>
        </pc:spChg>
        <pc:spChg chg="add del mod">
          <ac:chgData name="FORTE Robert [Southern River College]" userId="fb834569-7589-4a7a-8d6a-f95d2d5f36a3" providerId="ADAL" clId="{CC931038-66E2-4BAF-924F-CA4DC26D49CE}" dt="2022-02-07T02:42:31.284" v="58" actId="700"/>
          <ac:spMkLst>
            <pc:docMk/>
            <pc:sldMk cId="3767765738" sldId="494"/>
            <ac:spMk id="5" creationId="{29E77740-C50B-4D40-8066-B98F8C2670B0}"/>
          </ac:spMkLst>
        </pc:spChg>
        <pc:spChg chg="add mod">
          <ac:chgData name="FORTE Robert [Southern River College]" userId="fb834569-7589-4a7a-8d6a-f95d2d5f36a3" providerId="ADAL" clId="{CC931038-66E2-4BAF-924F-CA4DC26D49CE}" dt="2022-02-07T03:21:03.180" v="306" actId="1582"/>
          <ac:spMkLst>
            <pc:docMk/>
            <pc:sldMk cId="3767765738" sldId="494"/>
            <ac:spMk id="6" creationId="{A056D2E1-FDD0-4758-83FC-9E20CA87C6F7}"/>
          </ac:spMkLst>
        </pc:spChg>
        <pc:spChg chg="mod">
          <ac:chgData name="FORTE Robert [Southern River College]" userId="fb834569-7589-4a7a-8d6a-f95d2d5f36a3" providerId="ADAL" clId="{CC931038-66E2-4BAF-924F-CA4DC26D49CE}" dt="2022-02-07T03:20:41.846" v="303"/>
          <ac:spMkLst>
            <pc:docMk/>
            <pc:sldMk cId="3767765738" sldId="494"/>
            <ac:spMk id="10" creationId="{71FB4070-8053-4E16-8EF5-C1D57994BAD1}"/>
          </ac:spMkLst>
        </pc:spChg>
        <pc:spChg chg="mod">
          <ac:chgData name="FORTE Robert [Southern River College]" userId="fb834569-7589-4a7a-8d6a-f95d2d5f36a3" providerId="ADAL" clId="{CC931038-66E2-4BAF-924F-CA4DC26D49CE}" dt="2022-02-07T03:20:41.846" v="303"/>
          <ac:spMkLst>
            <pc:docMk/>
            <pc:sldMk cId="3767765738" sldId="494"/>
            <ac:spMk id="11" creationId="{03F20D81-DCA5-4430-9A6C-721BDE81E021}"/>
          </ac:spMkLst>
        </pc:spChg>
        <pc:spChg chg="add mod">
          <ac:chgData name="FORTE Robert [Southern River College]" userId="fb834569-7589-4a7a-8d6a-f95d2d5f36a3" providerId="ADAL" clId="{CC931038-66E2-4BAF-924F-CA4DC26D49CE}" dt="2022-02-07T03:20:41.846" v="303"/>
          <ac:spMkLst>
            <pc:docMk/>
            <pc:sldMk cId="3767765738" sldId="494"/>
            <ac:spMk id="15" creationId="{51C27C8B-4DF9-4E98-9FB9-210C59C785B4}"/>
          </ac:spMkLst>
        </pc:spChg>
        <pc:spChg chg="add mod">
          <ac:chgData name="FORTE Robert [Southern River College]" userId="fb834569-7589-4a7a-8d6a-f95d2d5f36a3" providerId="ADAL" clId="{CC931038-66E2-4BAF-924F-CA4DC26D49CE}" dt="2022-02-07T03:21:12.079" v="309" actId="14100"/>
          <ac:spMkLst>
            <pc:docMk/>
            <pc:sldMk cId="3767765738" sldId="494"/>
            <ac:spMk id="17" creationId="{656DE274-629D-4F8B-821A-0D902E63F198}"/>
          </ac:spMkLst>
        </pc:spChg>
        <pc:spChg chg="add mod">
          <ac:chgData name="FORTE Robert [Southern River College]" userId="fb834569-7589-4a7a-8d6a-f95d2d5f36a3" providerId="ADAL" clId="{CC931038-66E2-4BAF-924F-CA4DC26D49CE}" dt="2022-02-07T03:21:23.855" v="314" actId="14100"/>
          <ac:spMkLst>
            <pc:docMk/>
            <pc:sldMk cId="3767765738" sldId="494"/>
            <ac:spMk id="18" creationId="{AFEEF7CE-DC01-4F68-A6B6-EDC86400DC24}"/>
          </ac:spMkLst>
        </pc:spChg>
        <pc:spChg chg="add mod">
          <ac:chgData name="FORTE Robert [Southern River College]" userId="fb834569-7589-4a7a-8d6a-f95d2d5f36a3" providerId="ADAL" clId="{CC931038-66E2-4BAF-924F-CA4DC26D49CE}" dt="2022-02-07T03:29:46.584" v="319" actId="1076"/>
          <ac:spMkLst>
            <pc:docMk/>
            <pc:sldMk cId="3767765738" sldId="494"/>
            <ac:spMk id="19" creationId="{80A72AD6-B861-4BA1-B403-E78BE280B520}"/>
          </ac:spMkLst>
        </pc:spChg>
        <pc:spChg chg="add mod">
          <ac:chgData name="FORTE Robert [Southern River College]" userId="fb834569-7589-4a7a-8d6a-f95d2d5f36a3" providerId="ADAL" clId="{CC931038-66E2-4BAF-924F-CA4DC26D49CE}" dt="2022-02-07T03:29:50.252" v="321" actId="1076"/>
          <ac:spMkLst>
            <pc:docMk/>
            <pc:sldMk cId="3767765738" sldId="494"/>
            <ac:spMk id="20" creationId="{C9ADD2DD-A646-4330-BE8F-0DA5344C2463}"/>
          </ac:spMkLst>
        </pc:spChg>
        <pc:spChg chg="add mod">
          <ac:chgData name="FORTE Robert [Southern River College]" userId="fb834569-7589-4a7a-8d6a-f95d2d5f36a3" providerId="ADAL" clId="{CC931038-66E2-4BAF-924F-CA4DC26D49CE}" dt="2022-02-07T03:29:59.596" v="324" actId="14100"/>
          <ac:spMkLst>
            <pc:docMk/>
            <pc:sldMk cId="3767765738" sldId="494"/>
            <ac:spMk id="21" creationId="{235CA799-1D7A-4D8F-B604-18B1394E74A3}"/>
          </ac:spMkLst>
        </pc:spChg>
        <pc:spChg chg="add mod">
          <ac:chgData name="FORTE Robert [Southern River College]" userId="fb834569-7589-4a7a-8d6a-f95d2d5f36a3" providerId="ADAL" clId="{CC931038-66E2-4BAF-924F-CA4DC26D49CE}" dt="2022-02-07T03:30:07.781" v="332" actId="14100"/>
          <ac:spMkLst>
            <pc:docMk/>
            <pc:sldMk cId="3767765738" sldId="494"/>
            <ac:spMk id="22" creationId="{A1514575-0180-450A-9FBE-948E18EE9E4E}"/>
          </ac:spMkLst>
        </pc:spChg>
        <pc:spChg chg="add mod">
          <ac:chgData name="FORTE Robert [Southern River College]" userId="fb834569-7589-4a7a-8d6a-f95d2d5f36a3" providerId="ADAL" clId="{CC931038-66E2-4BAF-924F-CA4DC26D49CE}" dt="2022-02-07T03:30:15.352" v="336" actId="1076"/>
          <ac:spMkLst>
            <pc:docMk/>
            <pc:sldMk cId="3767765738" sldId="494"/>
            <ac:spMk id="23" creationId="{2A5FC817-98F8-425F-AD25-6846F88AAFB5}"/>
          </ac:spMkLst>
        </pc:spChg>
        <pc:spChg chg="add mod">
          <ac:chgData name="FORTE Robert [Southern River College]" userId="fb834569-7589-4a7a-8d6a-f95d2d5f36a3" providerId="ADAL" clId="{CC931038-66E2-4BAF-924F-CA4DC26D49CE}" dt="2022-02-07T03:58:01.483" v="982"/>
          <ac:spMkLst>
            <pc:docMk/>
            <pc:sldMk cId="3767765738" sldId="494"/>
            <ac:spMk id="24" creationId="{781E251F-0020-4F5F-9E82-76EB2F7B5751}"/>
          </ac:spMkLst>
        </pc:spChg>
        <pc:grpChg chg="add mod">
          <ac:chgData name="FORTE Robert [Southern River College]" userId="fb834569-7589-4a7a-8d6a-f95d2d5f36a3" providerId="ADAL" clId="{CC931038-66E2-4BAF-924F-CA4DC26D49CE}" dt="2022-02-07T03:20:41.846" v="303"/>
          <ac:grpSpMkLst>
            <pc:docMk/>
            <pc:sldMk cId="3767765738" sldId="494"/>
            <ac:grpSpMk id="9" creationId="{3E7DC2E8-3A5B-489A-A5C8-18DB0AF3C4A4}"/>
          </ac:grpSpMkLst>
        </pc:grpChg>
        <pc:grpChg chg="del">
          <ac:chgData name="FORTE Robert [Southern River College]" userId="fb834569-7589-4a7a-8d6a-f95d2d5f36a3" providerId="ADAL" clId="{CC931038-66E2-4BAF-924F-CA4DC26D49CE}" dt="2022-02-07T02:41:34.387" v="24" actId="478"/>
          <ac:grpSpMkLst>
            <pc:docMk/>
            <pc:sldMk cId="3767765738" sldId="494"/>
            <ac:grpSpMk id="12" creationId="{CE61EFF8-341E-48F3-9901-880866DFF218}"/>
          </ac:grpSpMkLst>
        </pc:grpChg>
        <pc:picChg chg="add mod">
          <ac:chgData name="FORTE Robert [Southern River College]" userId="fb834569-7589-4a7a-8d6a-f95d2d5f36a3" providerId="ADAL" clId="{CC931038-66E2-4BAF-924F-CA4DC26D49CE}" dt="2022-02-07T03:20:41.846" v="303"/>
          <ac:picMkLst>
            <pc:docMk/>
            <pc:sldMk cId="3767765738" sldId="494"/>
            <ac:picMk id="16" creationId="{7D0A6A05-20F6-4F3F-8096-4043B8F6EE9B}"/>
          </ac:picMkLst>
        </pc:picChg>
      </pc:sldChg>
      <pc:sldChg chg="addSp delSp modSp new mod modClrScheme chgLayout">
        <pc:chgData name="FORTE Robert [Southern River College]" userId="fb834569-7589-4a7a-8d6a-f95d2d5f36a3" providerId="ADAL" clId="{CC931038-66E2-4BAF-924F-CA4DC26D49CE}" dt="2022-02-07T04:22:02.845" v="1370" actId="1076"/>
        <pc:sldMkLst>
          <pc:docMk/>
          <pc:sldMk cId="551998631" sldId="495"/>
        </pc:sldMkLst>
        <pc:spChg chg="del mod ord">
          <ac:chgData name="FORTE Robert [Southern River College]" userId="fb834569-7589-4a7a-8d6a-f95d2d5f36a3" providerId="ADAL" clId="{CC931038-66E2-4BAF-924F-CA4DC26D49CE}" dt="2022-02-07T02:42:39.448" v="60" actId="700"/>
          <ac:spMkLst>
            <pc:docMk/>
            <pc:sldMk cId="551998631" sldId="495"/>
            <ac:spMk id="2" creationId="{925A12A8-F565-4C7C-B458-D5617B6E5BB2}"/>
          </ac:spMkLst>
        </pc:spChg>
        <pc:spChg chg="add del mod ord">
          <ac:chgData name="FORTE Robert [Southern River College]" userId="fb834569-7589-4a7a-8d6a-f95d2d5f36a3" providerId="ADAL" clId="{CC931038-66E2-4BAF-924F-CA4DC26D49CE}" dt="2022-02-07T03:59:20.259" v="983" actId="478"/>
          <ac:spMkLst>
            <pc:docMk/>
            <pc:sldMk cId="551998631" sldId="495"/>
            <ac:spMk id="3" creationId="{29F2FADB-5B95-4922-A570-C84F79DE5AC7}"/>
          </ac:spMkLst>
        </pc:spChg>
        <pc:spChg chg="add mod">
          <ac:chgData name="FORTE Robert [Southern River College]" userId="fb834569-7589-4a7a-8d6a-f95d2d5f36a3" providerId="ADAL" clId="{CC931038-66E2-4BAF-924F-CA4DC26D49CE}" dt="2022-02-07T03:59:50.622" v="995" actId="403"/>
          <ac:spMkLst>
            <pc:docMk/>
            <pc:sldMk cId="551998631" sldId="495"/>
            <ac:spMk id="7" creationId="{A21782BF-EE6F-497B-BB85-DF636F04459B}"/>
          </ac:spMkLst>
        </pc:spChg>
        <pc:picChg chg="add mod">
          <ac:chgData name="FORTE Robert [Southern River College]" userId="fb834569-7589-4a7a-8d6a-f95d2d5f36a3" providerId="ADAL" clId="{CC931038-66E2-4BAF-924F-CA4DC26D49CE}" dt="2022-02-07T04:22:02.845" v="1370" actId="1076"/>
          <ac:picMkLst>
            <pc:docMk/>
            <pc:sldMk cId="551998631" sldId="495"/>
            <ac:picMk id="5" creationId="{801A18FF-DC31-46E9-9787-D19F4F88D8C1}"/>
          </ac:picMkLst>
        </pc:picChg>
        <pc:picChg chg="add mod">
          <ac:chgData name="FORTE Robert [Southern River College]" userId="fb834569-7589-4a7a-8d6a-f95d2d5f36a3" providerId="ADAL" clId="{CC931038-66E2-4BAF-924F-CA4DC26D49CE}" dt="2022-02-07T04:01:08.716" v="1016" actId="1076"/>
          <ac:picMkLst>
            <pc:docMk/>
            <pc:sldMk cId="551998631" sldId="495"/>
            <ac:picMk id="9" creationId="{28949800-1213-406F-8F37-A7FB75A54F82}"/>
          </ac:picMkLst>
        </pc:picChg>
      </pc:sldChg>
      <pc:sldChg chg="del">
        <pc:chgData name="FORTE Robert [Southern River College]" userId="fb834569-7589-4a7a-8d6a-f95d2d5f36a3" providerId="ADAL" clId="{CC931038-66E2-4BAF-924F-CA4DC26D49CE}" dt="2022-02-07T02:41:52.200" v="26" actId="47"/>
        <pc:sldMkLst>
          <pc:docMk/>
          <pc:sldMk cId="3864456091" sldId="495"/>
        </pc:sldMkLst>
      </pc:sldChg>
      <pc:sldChg chg="addSp delSp modSp new mod modClrScheme chgLayout">
        <pc:chgData name="FORTE Robert [Southern River College]" userId="fb834569-7589-4a7a-8d6a-f95d2d5f36a3" providerId="ADAL" clId="{CC931038-66E2-4BAF-924F-CA4DC26D49CE}" dt="2022-02-07T04:09:00.312" v="1364" actId="1076"/>
        <pc:sldMkLst>
          <pc:docMk/>
          <pc:sldMk cId="676147615" sldId="496"/>
        </pc:sldMkLst>
        <pc:spChg chg="del mod ord">
          <ac:chgData name="FORTE Robert [Southern River College]" userId="fb834569-7589-4a7a-8d6a-f95d2d5f36a3" providerId="ADAL" clId="{CC931038-66E2-4BAF-924F-CA4DC26D49CE}" dt="2022-02-07T02:42:46.485" v="62" actId="700"/>
          <ac:spMkLst>
            <pc:docMk/>
            <pc:sldMk cId="676147615" sldId="496"/>
            <ac:spMk id="2" creationId="{7B4FB9B1-C4FB-49CA-9A9A-0AA118CEB059}"/>
          </ac:spMkLst>
        </pc:spChg>
        <pc:spChg chg="add del mod ord">
          <ac:chgData name="FORTE Robert [Southern River College]" userId="fb834569-7589-4a7a-8d6a-f95d2d5f36a3" providerId="ADAL" clId="{CC931038-66E2-4BAF-924F-CA4DC26D49CE}" dt="2022-02-07T04:08:55.840" v="1361" actId="478"/>
          <ac:spMkLst>
            <pc:docMk/>
            <pc:sldMk cId="676147615" sldId="496"/>
            <ac:spMk id="3" creationId="{5A82E3FA-A195-44E4-86D0-BE0F18A9EF89}"/>
          </ac:spMkLst>
        </pc:spChg>
        <pc:picChg chg="add mod">
          <ac:chgData name="FORTE Robert [Southern River College]" userId="fb834569-7589-4a7a-8d6a-f95d2d5f36a3" providerId="ADAL" clId="{CC931038-66E2-4BAF-924F-CA4DC26D49CE}" dt="2022-02-07T04:09:00.312" v="1364" actId="1076"/>
          <ac:picMkLst>
            <pc:docMk/>
            <pc:sldMk cId="676147615" sldId="496"/>
            <ac:picMk id="5" creationId="{E2AFEA0E-60DE-4412-BCE0-F4BCCD8254F1}"/>
          </ac:picMkLst>
        </pc:picChg>
      </pc:sldChg>
      <pc:sldChg chg="del">
        <pc:chgData name="FORTE Robert [Southern River College]" userId="fb834569-7589-4a7a-8d6a-f95d2d5f36a3" providerId="ADAL" clId="{CC931038-66E2-4BAF-924F-CA4DC26D49CE}" dt="2022-02-07T02:42:12.862" v="28" actId="47"/>
        <pc:sldMkLst>
          <pc:docMk/>
          <pc:sldMk cId="2826771650" sldId="496"/>
        </pc:sldMkLst>
      </pc:sldChg>
      <pc:sldChg chg="del">
        <pc:chgData name="FORTE Robert [Southern River College]" userId="fb834569-7589-4a7a-8d6a-f95d2d5f36a3" providerId="ADAL" clId="{CC931038-66E2-4BAF-924F-CA4DC26D49CE}" dt="2022-02-07T02:42:14.647" v="39" actId="47"/>
        <pc:sldMkLst>
          <pc:docMk/>
          <pc:sldMk cId="1030733010" sldId="497"/>
        </pc:sldMkLst>
      </pc:sldChg>
      <pc:sldChg chg="addSp delSp modSp new mod modClrScheme chgLayout">
        <pc:chgData name="FORTE Robert [Southern River College]" userId="fb834569-7589-4a7a-8d6a-f95d2d5f36a3" providerId="ADAL" clId="{CC931038-66E2-4BAF-924F-CA4DC26D49CE}" dt="2022-02-07T02:42:53.136" v="64" actId="700"/>
        <pc:sldMkLst>
          <pc:docMk/>
          <pc:sldMk cId="2326501585" sldId="497"/>
        </pc:sldMkLst>
        <pc:spChg chg="del mod ord">
          <ac:chgData name="FORTE Robert [Southern River College]" userId="fb834569-7589-4a7a-8d6a-f95d2d5f36a3" providerId="ADAL" clId="{CC931038-66E2-4BAF-924F-CA4DC26D49CE}" dt="2022-02-07T02:42:53.136" v="64" actId="700"/>
          <ac:spMkLst>
            <pc:docMk/>
            <pc:sldMk cId="2326501585" sldId="497"/>
            <ac:spMk id="2" creationId="{95C14D98-E745-4939-9DD1-CC52D58B1C2F}"/>
          </ac:spMkLst>
        </pc:spChg>
        <pc:spChg chg="add mod ord">
          <ac:chgData name="FORTE Robert [Southern River College]" userId="fb834569-7589-4a7a-8d6a-f95d2d5f36a3" providerId="ADAL" clId="{CC931038-66E2-4BAF-924F-CA4DC26D49CE}" dt="2022-02-07T02:42:53.136" v="64" actId="700"/>
          <ac:spMkLst>
            <pc:docMk/>
            <pc:sldMk cId="2326501585" sldId="497"/>
            <ac:spMk id="3" creationId="{516BC66F-1B34-44CE-8D52-6080D5055CDE}"/>
          </ac:spMkLst>
        </pc:spChg>
      </pc:sldChg>
      <pc:sldChg chg="del">
        <pc:chgData name="FORTE Robert [Southern River College]" userId="fb834569-7589-4a7a-8d6a-f95d2d5f36a3" providerId="ADAL" clId="{CC931038-66E2-4BAF-924F-CA4DC26D49CE}" dt="2022-02-07T02:42:14.688" v="40" actId="47"/>
        <pc:sldMkLst>
          <pc:docMk/>
          <pc:sldMk cId="2361241003" sldId="498"/>
        </pc:sldMkLst>
      </pc:sldChg>
      <pc:sldChg chg="addSp delSp modSp add mod">
        <pc:chgData name="FORTE Robert [Southern River College]" userId="fb834569-7589-4a7a-8d6a-f95d2d5f36a3" providerId="ADAL" clId="{CC931038-66E2-4BAF-924F-CA4DC26D49CE}" dt="2022-02-14T03:54:51.941" v="1378" actId="207"/>
        <pc:sldMkLst>
          <pc:docMk/>
          <pc:sldMk cId="3600180012" sldId="498"/>
        </pc:sldMkLst>
        <pc:spChg chg="add del mod">
          <ac:chgData name="FORTE Robert [Southern River College]" userId="fb834569-7589-4a7a-8d6a-f95d2d5f36a3" providerId="ADAL" clId="{CC931038-66E2-4BAF-924F-CA4DC26D49CE}" dt="2022-02-07T03:32:57.676" v="383"/>
          <ac:spMkLst>
            <pc:docMk/>
            <pc:sldMk cId="3600180012" sldId="498"/>
            <ac:spMk id="2" creationId="{4E9078FD-EBCC-4B21-98C1-E6D1972AA24B}"/>
          </ac:spMkLst>
        </pc:spChg>
        <pc:spChg chg="add del mod">
          <ac:chgData name="FORTE Robert [Southern River College]" userId="fb834569-7589-4a7a-8d6a-f95d2d5f36a3" providerId="ADAL" clId="{CC931038-66E2-4BAF-924F-CA4DC26D49CE}" dt="2022-02-07T03:33:08.572" v="386"/>
          <ac:spMkLst>
            <pc:docMk/>
            <pc:sldMk cId="3600180012" sldId="498"/>
            <ac:spMk id="3" creationId="{81F81E2F-3F9D-49B0-8789-F86731B24FD0}"/>
          </ac:spMkLst>
        </pc:spChg>
        <pc:spChg chg="add mod">
          <ac:chgData name="FORTE Robert [Southern River College]" userId="fb834569-7589-4a7a-8d6a-f95d2d5f36a3" providerId="ADAL" clId="{CC931038-66E2-4BAF-924F-CA4DC26D49CE}" dt="2022-02-07T03:42:32.038" v="858" actId="20577"/>
          <ac:spMkLst>
            <pc:docMk/>
            <pc:sldMk cId="3600180012" sldId="498"/>
            <ac:spMk id="4" creationId="{F3888B1F-6350-4C94-8F3B-7785E524C6F7}"/>
          </ac:spMkLst>
        </pc:spChg>
        <pc:spChg chg="del mod">
          <ac:chgData name="FORTE Robert [Southern River College]" userId="fb834569-7589-4a7a-8d6a-f95d2d5f36a3" providerId="ADAL" clId="{CC931038-66E2-4BAF-924F-CA4DC26D49CE}" dt="2022-02-07T03:31:10.309" v="350"/>
          <ac:spMkLst>
            <pc:docMk/>
            <pc:sldMk cId="3600180012" sldId="498"/>
            <ac:spMk id="5" creationId="{F2F97617-A0CB-4C22-9C99-381E6BE01B5D}"/>
          </ac:spMkLst>
        </pc:spChg>
        <pc:spChg chg="add mod">
          <ac:chgData name="FORTE Robert [Southern River College]" userId="fb834569-7589-4a7a-8d6a-f95d2d5f36a3" providerId="ADAL" clId="{CC931038-66E2-4BAF-924F-CA4DC26D49CE}" dt="2022-02-07T03:43:03.687" v="916" actId="113"/>
          <ac:spMkLst>
            <pc:docMk/>
            <pc:sldMk cId="3600180012" sldId="498"/>
            <ac:spMk id="6" creationId="{E2E061E4-D748-4E7E-A182-9F03BE25EC54}"/>
          </ac:spMkLst>
        </pc:spChg>
        <pc:spChg chg="add mod">
          <ac:chgData name="FORTE Robert [Southern River College]" userId="fb834569-7589-4a7a-8d6a-f95d2d5f36a3" providerId="ADAL" clId="{CC931038-66E2-4BAF-924F-CA4DC26D49CE}" dt="2022-02-14T03:54:51.941" v="1378" actId="207"/>
          <ac:spMkLst>
            <pc:docMk/>
            <pc:sldMk cId="3600180012" sldId="498"/>
            <ac:spMk id="9" creationId="{4A63EC14-73DA-4C51-A69D-8D2CB76A17D4}"/>
          </ac:spMkLst>
        </pc:spChg>
        <pc:spChg chg="add mod">
          <ac:chgData name="FORTE Robert [Southern River College]" userId="fb834569-7589-4a7a-8d6a-f95d2d5f36a3" providerId="ADAL" clId="{CC931038-66E2-4BAF-924F-CA4DC26D49CE}" dt="2022-02-07T03:33:53.955" v="404" actId="20577"/>
          <ac:spMkLst>
            <pc:docMk/>
            <pc:sldMk cId="3600180012" sldId="498"/>
            <ac:spMk id="10" creationId="{0E511A9C-3250-4931-A69F-A136B0892768}"/>
          </ac:spMkLst>
        </pc:spChg>
        <pc:grpChg chg="mod">
          <ac:chgData name="FORTE Robert [Southern River College]" userId="fb834569-7589-4a7a-8d6a-f95d2d5f36a3" providerId="ADAL" clId="{CC931038-66E2-4BAF-924F-CA4DC26D49CE}" dt="2022-02-07T03:41:51.006" v="848" actId="1076"/>
          <ac:grpSpMkLst>
            <pc:docMk/>
            <pc:sldMk cId="3600180012" sldId="498"/>
            <ac:grpSpMk id="12" creationId="{CE61EFF8-341E-48F3-9901-880866DFF218}"/>
          </ac:grpSpMkLst>
        </pc:grpChg>
        <pc:picChg chg="del">
          <ac:chgData name="FORTE Robert [Southern River College]" userId="fb834569-7589-4a7a-8d6a-f95d2d5f36a3" providerId="ADAL" clId="{CC931038-66E2-4BAF-924F-CA4DC26D49CE}" dt="2022-02-07T03:30:38.014" v="338" actId="478"/>
          <ac:picMkLst>
            <pc:docMk/>
            <pc:sldMk cId="3600180012" sldId="498"/>
            <ac:picMk id="1026" creationId="{2C2E4781-14AF-46AE-B446-4C93CFBA095A}"/>
          </ac:picMkLst>
        </pc:picChg>
        <pc:picChg chg="add mod">
          <ac:chgData name="FORTE Robert [Southern River College]" userId="fb834569-7589-4a7a-8d6a-f95d2d5f36a3" providerId="ADAL" clId="{CC931038-66E2-4BAF-924F-CA4DC26D49CE}" dt="2022-02-07T03:43:11.450" v="917" actId="1076"/>
          <ac:picMkLst>
            <pc:docMk/>
            <pc:sldMk cId="3600180012" sldId="498"/>
            <ac:picMk id="2050" creationId="{D9A70A61-358A-4F3E-AFBB-8697BCD59196}"/>
          </ac:picMkLst>
        </pc:picChg>
      </pc:sldChg>
      <pc:sldChg chg="addSp delSp modSp add mod modClrScheme modAnim chgLayout">
        <pc:chgData name="FORTE Robert [Southern River College]" userId="fb834569-7589-4a7a-8d6a-f95d2d5f36a3" providerId="ADAL" clId="{CC931038-66E2-4BAF-924F-CA4DC26D49CE}" dt="2022-02-07T03:57:39.603" v="981" actId="1076"/>
        <pc:sldMkLst>
          <pc:docMk/>
          <pc:sldMk cId="2340146268" sldId="499"/>
        </pc:sldMkLst>
        <pc:spChg chg="add del mod ord">
          <ac:chgData name="FORTE Robert [Southern River College]" userId="fb834569-7589-4a7a-8d6a-f95d2d5f36a3" providerId="ADAL" clId="{CC931038-66E2-4BAF-924F-CA4DC26D49CE}" dt="2022-02-07T03:43:59.186" v="921" actId="478"/>
          <ac:spMkLst>
            <pc:docMk/>
            <pc:sldMk cId="2340146268" sldId="499"/>
            <ac:spMk id="2" creationId="{7A60D8FE-FF88-42B5-8A7A-6BFD531DE0F1}"/>
          </ac:spMkLst>
        </pc:spChg>
        <pc:spChg chg="add mod">
          <ac:chgData name="FORTE Robert [Southern River College]" userId="fb834569-7589-4a7a-8d6a-f95d2d5f36a3" providerId="ADAL" clId="{CC931038-66E2-4BAF-924F-CA4DC26D49CE}" dt="2022-02-07T03:45:02.927" v="933" actId="14100"/>
          <ac:spMkLst>
            <pc:docMk/>
            <pc:sldMk cId="2340146268" sldId="499"/>
            <ac:spMk id="11" creationId="{14418151-E338-45AD-BFF5-E37810FD7F59}"/>
          </ac:spMkLst>
        </pc:spChg>
        <pc:spChg chg="add mod">
          <ac:chgData name="FORTE Robert [Southern River College]" userId="fb834569-7589-4a7a-8d6a-f95d2d5f36a3" providerId="ADAL" clId="{CC931038-66E2-4BAF-924F-CA4DC26D49CE}" dt="2022-02-07T03:45:15.403" v="936" actId="14100"/>
          <ac:spMkLst>
            <pc:docMk/>
            <pc:sldMk cId="2340146268" sldId="499"/>
            <ac:spMk id="15" creationId="{C733C0AE-0D2B-4C1A-B5D8-BC65A968B5FA}"/>
          </ac:spMkLst>
        </pc:spChg>
        <pc:spChg chg="add mod">
          <ac:chgData name="FORTE Robert [Southern River College]" userId="fb834569-7589-4a7a-8d6a-f95d2d5f36a3" providerId="ADAL" clId="{CC931038-66E2-4BAF-924F-CA4DC26D49CE}" dt="2022-02-07T03:54:59.472" v="939" actId="14100"/>
          <ac:spMkLst>
            <pc:docMk/>
            <pc:sldMk cId="2340146268" sldId="499"/>
            <ac:spMk id="16" creationId="{D5289AAF-C3F9-44DD-943B-D0759C0088CA}"/>
          </ac:spMkLst>
        </pc:spChg>
        <pc:spChg chg="add mod">
          <ac:chgData name="FORTE Robert [Southern River College]" userId="fb834569-7589-4a7a-8d6a-f95d2d5f36a3" providerId="ADAL" clId="{CC931038-66E2-4BAF-924F-CA4DC26D49CE}" dt="2022-02-07T03:55:05.722" v="941" actId="1076"/>
          <ac:spMkLst>
            <pc:docMk/>
            <pc:sldMk cId="2340146268" sldId="499"/>
            <ac:spMk id="17" creationId="{BBF245D0-D426-470F-A84D-F76163E5C12F}"/>
          </ac:spMkLst>
        </pc:spChg>
        <pc:spChg chg="add mod">
          <ac:chgData name="FORTE Robert [Southern River College]" userId="fb834569-7589-4a7a-8d6a-f95d2d5f36a3" providerId="ADAL" clId="{CC931038-66E2-4BAF-924F-CA4DC26D49CE}" dt="2022-02-07T03:55:14.966" v="945" actId="14100"/>
          <ac:spMkLst>
            <pc:docMk/>
            <pc:sldMk cId="2340146268" sldId="499"/>
            <ac:spMk id="18" creationId="{6F6D1468-338C-472C-AF76-B1FCD3B093D7}"/>
          </ac:spMkLst>
        </pc:spChg>
        <pc:spChg chg="add mod">
          <ac:chgData name="FORTE Robert [Southern River College]" userId="fb834569-7589-4a7a-8d6a-f95d2d5f36a3" providerId="ADAL" clId="{CC931038-66E2-4BAF-924F-CA4DC26D49CE}" dt="2022-02-07T03:55:22.116" v="947" actId="1076"/>
          <ac:spMkLst>
            <pc:docMk/>
            <pc:sldMk cId="2340146268" sldId="499"/>
            <ac:spMk id="19" creationId="{BB45CEF3-2CAD-4A96-B931-944069D87F53}"/>
          </ac:spMkLst>
        </pc:spChg>
        <pc:spChg chg="add mod">
          <ac:chgData name="FORTE Robert [Southern River College]" userId="fb834569-7589-4a7a-8d6a-f95d2d5f36a3" providerId="ADAL" clId="{CC931038-66E2-4BAF-924F-CA4DC26D49CE}" dt="2022-02-07T03:55:35.120" v="951" actId="1076"/>
          <ac:spMkLst>
            <pc:docMk/>
            <pc:sldMk cId="2340146268" sldId="499"/>
            <ac:spMk id="20" creationId="{9EB9727E-DE48-48B8-8EF1-A3CBACAEB337}"/>
          </ac:spMkLst>
        </pc:spChg>
        <pc:spChg chg="add mod">
          <ac:chgData name="FORTE Robert [Southern River College]" userId="fb834569-7589-4a7a-8d6a-f95d2d5f36a3" providerId="ADAL" clId="{CC931038-66E2-4BAF-924F-CA4DC26D49CE}" dt="2022-02-07T03:55:43.646" v="954" actId="14100"/>
          <ac:spMkLst>
            <pc:docMk/>
            <pc:sldMk cId="2340146268" sldId="499"/>
            <ac:spMk id="21" creationId="{8AF87F3E-BBF6-4AC5-81C4-6B50FCE5E3C0}"/>
          </ac:spMkLst>
        </pc:spChg>
        <pc:spChg chg="add mod">
          <ac:chgData name="FORTE Robert [Southern River College]" userId="fb834569-7589-4a7a-8d6a-f95d2d5f36a3" providerId="ADAL" clId="{CC931038-66E2-4BAF-924F-CA4DC26D49CE}" dt="2022-02-07T03:55:50.559" v="958" actId="1076"/>
          <ac:spMkLst>
            <pc:docMk/>
            <pc:sldMk cId="2340146268" sldId="499"/>
            <ac:spMk id="22" creationId="{3AE91E47-A8CF-4D46-A823-58C5634ADF17}"/>
          </ac:spMkLst>
        </pc:spChg>
        <pc:spChg chg="add mod">
          <ac:chgData name="FORTE Robert [Southern River College]" userId="fb834569-7589-4a7a-8d6a-f95d2d5f36a3" providerId="ADAL" clId="{CC931038-66E2-4BAF-924F-CA4DC26D49CE}" dt="2022-02-07T03:55:57.885" v="961" actId="14100"/>
          <ac:spMkLst>
            <pc:docMk/>
            <pc:sldMk cId="2340146268" sldId="499"/>
            <ac:spMk id="23" creationId="{B5456870-6C43-4F20-9619-55371A2D74EA}"/>
          </ac:spMkLst>
        </pc:spChg>
        <pc:spChg chg="add mod">
          <ac:chgData name="FORTE Robert [Southern River College]" userId="fb834569-7589-4a7a-8d6a-f95d2d5f36a3" providerId="ADAL" clId="{CC931038-66E2-4BAF-924F-CA4DC26D49CE}" dt="2022-02-07T03:56:04.405" v="964" actId="14100"/>
          <ac:spMkLst>
            <pc:docMk/>
            <pc:sldMk cId="2340146268" sldId="499"/>
            <ac:spMk id="24" creationId="{E15EAE5C-E156-4994-9A67-9A2B82B49132}"/>
          </ac:spMkLst>
        </pc:spChg>
        <pc:spChg chg="add mod">
          <ac:chgData name="FORTE Robert [Southern River College]" userId="fb834569-7589-4a7a-8d6a-f95d2d5f36a3" providerId="ADAL" clId="{CC931038-66E2-4BAF-924F-CA4DC26D49CE}" dt="2022-02-07T03:56:14.792" v="968" actId="1076"/>
          <ac:spMkLst>
            <pc:docMk/>
            <pc:sldMk cId="2340146268" sldId="499"/>
            <ac:spMk id="25" creationId="{F44D7407-5A9A-4FA3-9F79-31F7609D16EC}"/>
          </ac:spMkLst>
        </pc:spChg>
        <pc:spChg chg="add mod">
          <ac:chgData name="FORTE Robert [Southern River College]" userId="fb834569-7589-4a7a-8d6a-f95d2d5f36a3" providerId="ADAL" clId="{CC931038-66E2-4BAF-924F-CA4DC26D49CE}" dt="2022-02-07T03:56:21.575" v="971" actId="14100"/>
          <ac:spMkLst>
            <pc:docMk/>
            <pc:sldMk cId="2340146268" sldId="499"/>
            <ac:spMk id="26" creationId="{B226D4FC-7B65-43EC-BAAF-332274CE9CC2}"/>
          </ac:spMkLst>
        </pc:spChg>
        <pc:spChg chg="add mod">
          <ac:chgData name="FORTE Robert [Southern River College]" userId="fb834569-7589-4a7a-8d6a-f95d2d5f36a3" providerId="ADAL" clId="{CC931038-66E2-4BAF-924F-CA4DC26D49CE}" dt="2022-02-07T03:57:23.076" v="975" actId="1076"/>
          <ac:spMkLst>
            <pc:docMk/>
            <pc:sldMk cId="2340146268" sldId="499"/>
            <ac:spMk id="27" creationId="{5E4B09A9-9CF8-4F1B-9B79-7385AEB68E81}"/>
          </ac:spMkLst>
        </pc:spChg>
        <pc:spChg chg="add mod">
          <ac:chgData name="FORTE Robert [Southern River College]" userId="fb834569-7589-4a7a-8d6a-f95d2d5f36a3" providerId="ADAL" clId="{CC931038-66E2-4BAF-924F-CA4DC26D49CE}" dt="2022-02-07T03:57:39.603" v="981" actId="1076"/>
          <ac:spMkLst>
            <pc:docMk/>
            <pc:sldMk cId="2340146268" sldId="499"/>
            <ac:spMk id="28" creationId="{239BE3E3-A868-4298-ABD2-CA6F6952D703}"/>
          </ac:spMkLst>
        </pc:spChg>
        <pc:spChg chg="add mod">
          <ac:chgData name="FORTE Robert [Southern River College]" userId="fb834569-7589-4a7a-8d6a-f95d2d5f36a3" providerId="ADAL" clId="{CC931038-66E2-4BAF-924F-CA4DC26D49CE}" dt="2022-02-07T03:57:37.593" v="980" actId="1076"/>
          <ac:spMkLst>
            <pc:docMk/>
            <pc:sldMk cId="2340146268" sldId="499"/>
            <ac:spMk id="29" creationId="{6BAEA828-543A-4AF4-95E4-B2B82EC5CFD5}"/>
          </ac:spMkLst>
        </pc:spChg>
      </pc:sldChg>
      <pc:sldChg chg="del">
        <pc:chgData name="FORTE Robert [Southern River College]" userId="fb834569-7589-4a7a-8d6a-f95d2d5f36a3" providerId="ADAL" clId="{CC931038-66E2-4BAF-924F-CA4DC26D49CE}" dt="2022-02-07T02:42:18.304" v="53" actId="47"/>
        <pc:sldMkLst>
          <pc:docMk/>
          <pc:sldMk cId="2407003400" sldId="499"/>
        </pc:sldMkLst>
      </pc:sldChg>
      <pc:sldChg chg="addSp delSp modSp add mod modClrScheme chgLayout">
        <pc:chgData name="FORTE Robert [Southern River College]" userId="fb834569-7589-4a7a-8d6a-f95d2d5f36a3" providerId="ADAL" clId="{CC931038-66E2-4BAF-924F-CA4DC26D49CE}" dt="2022-02-07T04:00:54.870" v="1011" actId="1076"/>
        <pc:sldMkLst>
          <pc:docMk/>
          <pc:sldMk cId="1747573223" sldId="500"/>
        </pc:sldMkLst>
        <pc:spChg chg="add del mod ord">
          <ac:chgData name="FORTE Robert [Southern River College]" userId="fb834569-7589-4a7a-8d6a-f95d2d5f36a3" providerId="ADAL" clId="{CC931038-66E2-4BAF-924F-CA4DC26D49CE}" dt="2022-02-07T04:00:28.023" v="1003" actId="478"/>
          <ac:spMkLst>
            <pc:docMk/>
            <pc:sldMk cId="1747573223" sldId="500"/>
            <ac:spMk id="2" creationId="{C40D38FB-A842-4C75-A257-D9690EE1A2F0}"/>
          </ac:spMkLst>
        </pc:spChg>
        <pc:spChg chg="mod">
          <ac:chgData name="FORTE Robert [Southern River College]" userId="fb834569-7589-4a7a-8d6a-f95d2d5f36a3" providerId="ADAL" clId="{CC931038-66E2-4BAF-924F-CA4DC26D49CE}" dt="2022-02-07T04:00:24.418" v="1002" actId="1076"/>
          <ac:spMkLst>
            <pc:docMk/>
            <pc:sldMk cId="1747573223" sldId="500"/>
            <ac:spMk id="7" creationId="{A21782BF-EE6F-497B-BB85-DF636F04459B}"/>
          </ac:spMkLst>
        </pc:spChg>
        <pc:picChg chg="add mod">
          <ac:chgData name="FORTE Robert [Southern River College]" userId="fb834569-7589-4a7a-8d6a-f95d2d5f36a3" providerId="ADAL" clId="{CC931038-66E2-4BAF-924F-CA4DC26D49CE}" dt="2022-02-07T04:00:43.278" v="1007" actId="14100"/>
          <ac:picMkLst>
            <pc:docMk/>
            <pc:sldMk cId="1747573223" sldId="500"/>
            <ac:picMk id="4" creationId="{53E2340F-5C97-445F-AA2E-8A0C38727849}"/>
          </ac:picMkLst>
        </pc:picChg>
        <pc:picChg chg="del">
          <ac:chgData name="FORTE Robert [Southern River College]" userId="fb834569-7589-4a7a-8d6a-f95d2d5f36a3" providerId="ADAL" clId="{CC931038-66E2-4BAF-924F-CA4DC26D49CE}" dt="2022-02-07T04:00:28.673" v="1004" actId="478"/>
          <ac:picMkLst>
            <pc:docMk/>
            <pc:sldMk cId="1747573223" sldId="500"/>
            <ac:picMk id="5" creationId="{801A18FF-DC31-46E9-9787-D19F4F88D8C1}"/>
          </ac:picMkLst>
        </pc:picChg>
        <pc:picChg chg="mod">
          <ac:chgData name="FORTE Robert [Southern River College]" userId="fb834569-7589-4a7a-8d6a-f95d2d5f36a3" providerId="ADAL" clId="{CC931038-66E2-4BAF-924F-CA4DC26D49CE}" dt="2022-02-07T04:00:54.870" v="1011" actId="1076"/>
          <ac:picMkLst>
            <pc:docMk/>
            <pc:sldMk cId="1747573223" sldId="500"/>
            <ac:picMk id="9" creationId="{28949800-1213-406F-8F37-A7FB75A54F82}"/>
          </ac:picMkLst>
        </pc:picChg>
      </pc:sldChg>
      <pc:sldChg chg="del">
        <pc:chgData name="FORTE Robert [Southern River College]" userId="fb834569-7589-4a7a-8d6a-f95d2d5f36a3" providerId="ADAL" clId="{CC931038-66E2-4BAF-924F-CA4DC26D49CE}" dt="2022-02-07T02:42:18.634" v="54" actId="47"/>
        <pc:sldMkLst>
          <pc:docMk/>
          <pc:sldMk cId="3139983903" sldId="500"/>
        </pc:sldMkLst>
      </pc:sldChg>
      <pc:sldChg chg="addSp delSp modSp new mod modClrScheme chgLayout">
        <pc:chgData name="FORTE Robert [Southern River College]" userId="fb834569-7589-4a7a-8d6a-f95d2d5f36a3" providerId="ADAL" clId="{CC931038-66E2-4BAF-924F-CA4DC26D49CE}" dt="2022-02-07T04:03:22.261" v="1074" actId="403"/>
        <pc:sldMkLst>
          <pc:docMk/>
          <pc:sldMk cId="1093846950" sldId="501"/>
        </pc:sldMkLst>
        <pc:spChg chg="del mod ord">
          <ac:chgData name="FORTE Robert [Southern River College]" userId="fb834569-7589-4a7a-8d6a-f95d2d5f36a3" providerId="ADAL" clId="{CC931038-66E2-4BAF-924F-CA4DC26D49CE}" dt="2022-02-07T04:01:31.991" v="1018" actId="700"/>
          <ac:spMkLst>
            <pc:docMk/>
            <pc:sldMk cId="1093846950" sldId="501"/>
            <ac:spMk id="2" creationId="{D8D5D3AD-29D4-4D22-8E62-CC500D8ECC5B}"/>
          </ac:spMkLst>
        </pc:spChg>
        <pc:spChg chg="add del mod ord">
          <ac:chgData name="FORTE Robert [Southern River College]" userId="fb834569-7589-4a7a-8d6a-f95d2d5f36a3" providerId="ADAL" clId="{CC931038-66E2-4BAF-924F-CA4DC26D49CE}" dt="2022-02-07T04:01:34.448" v="1019" actId="478"/>
          <ac:spMkLst>
            <pc:docMk/>
            <pc:sldMk cId="1093846950" sldId="501"/>
            <ac:spMk id="3" creationId="{B186F20E-1834-4396-93CB-156420DEC304}"/>
          </ac:spMkLst>
        </pc:spChg>
        <pc:spChg chg="add mod">
          <ac:chgData name="FORTE Robert [Southern River College]" userId="fb834569-7589-4a7a-8d6a-f95d2d5f36a3" providerId="ADAL" clId="{CC931038-66E2-4BAF-924F-CA4DC26D49CE}" dt="2022-02-07T04:03:22.261" v="1074" actId="403"/>
          <ac:spMkLst>
            <pc:docMk/>
            <pc:sldMk cId="1093846950" sldId="501"/>
            <ac:spMk id="5" creationId="{AD742B2F-A71B-4F68-B768-5E27038DA67F}"/>
          </ac:spMkLst>
        </pc:spChg>
      </pc:sldChg>
      <pc:sldChg chg="del">
        <pc:chgData name="FORTE Robert [Southern River College]" userId="fb834569-7589-4a7a-8d6a-f95d2d5f36a3" providerId="ADAL" clId="{CC931038-66E2-4BAF-924F-CA4DC26D49CE}" dt="2022-02-07T02:42:17.874" v="52" actId="47"/>
        <pc:sldMkLst>
          <pc:docMk/>
          <pc:sldMk cId="2464389154" sldId="501"/>
        </pc:sldMkLst>
      </pc:sldChg>
      <pc:sldChg chg="del">
        <pc:chgData name="FORTE Robert [Southern River College]" userId="fb834569-7589-4a7a-8d6a-f95d2d5f36a3" providerId="ADAL" clId="{CC931038-66E2-4BAF-924F-CA4DC26D49CE}" dt="2022-02-07T02:42:18.902" v="55" actId="47"/>
        <pc:sldMkLst>
          <pc:docMk/>
          <pc:sldMk cId="2966852193" sldId="502"/>
        </pc:sldMkLst>
      </pc:sldChg>
      <pc:sldChg chg="addSp delSp modSp add mod modClrScheme chgLayout">
        <pc:chgData name="FORTE Robert [Southern River College]" userId="fb834569-7589-4a7a-8d6a-f95d2d5f36a3" providerId="ADAL" clId="{CC931038-66E2-4BAF-924F-CA4DC26D49CE}" dt="2022-02-07T04:03:17.461" v="1071" actId="403"/>
        <pc:sldMkLst>
          <pc:docMk/>
          <pc:sldMk cId="4260182877" sldId="502"/>
        </pc:sldMkLst>
        <pc:spChg chg="add del mod">
          <ac:chgData name="FORTE Robert [Southern River College]" userId="fb834569-7589-4a7a-8d6a-f95d2d5f36a3" providerId="ADAL" clId="{CC931038-66E2-4BAF-924F-CA4DC26D49CE}" dt="2022-02-07T04:02:46.627" v="1034"/>
          <ac:spMkLst>
            <pc:docMk/>
            <pc:sldMk cId="4260182877" sldId="502"/>
            <ac:spMk id="2" creationId="{48E50A05-CA9B-4F24-A37F-CA35E4E99069}"/>
          </ac:spMkLst>
        </pc:spChg>
        <pc:spChg chg="add del mod ord">
          <ac:chgData name="FORTE Robert [Southern River College]" userId="fb834569-7589-4a7a-8d6a-f95d2d5f36a3" providerId="ADAL" clId="{CC931038-66E2-4BAF-924F-CA4DC26D49CE}" dt="2022-02-07T04:02:56.707" v="1036" actId="478"/>
          <ac:spMkLst>
            <pc:docMk/>
            <pc:sldMk cId="4260182877" sldId="502"/>
            <ac:spMk id="3" creationId="{48BB0E02-8E51-4CE9-90CD-62B3F2B58701}"/>
          </ac:spMkLst>
        </pc:spChg>
        <pc:spChg chg="mod">
          <ac:chgData name="FORTE Robert [Southern River College]" userId="fb834569-7589-4a7a-8d6a-f95d2d5f36a3" providerId="ADAL" clId="{CC931038-66E2-4BAF-924F-CA4DC26D49CE}" dt="2022-02-07T04:03:17.461" v="1071" actId="403"/>
          <ac:spMkLst>
            <pc:docMk/>
            <pc:sldMk cId="4260182877" sldId="502"/>
            <ac:spMk id="5" creationId="{AD742B2F-A71B-4F68-B768-5E27038DA67F}"/>
          </ac:spMkLst>
        </pc:spChg>
      </pc:sldChg>
      <pc:sldChg chg="addSp delSp modSp add mod">
        <pc:chgData name="FORTE Robert [Southern River College]" userId="fb834569-7589-4a7a-8d6a-f95d2d5f36a3" providerId="ADAL" clId="{CC931038-66E2-4BAF-924F-CA4DC26D49CE}" dt="2022-02-07T04:08:08.956" v="1360" actId="14100"/>
        <pc:sldMkLst>
          <pc:docMk/>
          <pc:sldMk cId="1721527626" sldId="503"/>
        </pc:sldMkLst>
        <pc:spChg chg="mod">
          <ac:chgData name="FORTE Robert [Southern River College]" userId="fb834569-7589-4a7a-8d6a-f95d2d5f36a3" providerId="ADAL" clId="{CC931038-66E2-4BAF-924F-CA4DC26D49CE}" dt="2022-02-07T04:06:22.057" v="1347" actId="20577"/>
          <ac:spMkLst>
            <pc:docMk/>
            <pc:sldMk cId="1721527626" sldId="503"/>
            <ac:spMk id="5" creationId="{F2F97617-A0CB-4C22-9C99-381E6BE01B5D}"/>
          </ac:spMkLst>
        </pc:spChg>
        <pc:spChg chg="mod">
          <ac:chgData name="FORTE Robert [Southern River College]" userId="fb834569-7589-4a7a-8d6a-f95d2d5f36a3" providerId="ADAL" clId="{CC931038-66E2-4BAF-924F-CA4DC26D49CE}" dt="2022-02-07T04:05:18.710" v="1080" actId="20577"/>
          <ac:spMkLst>
            <pc:docMk/>
            <pc:sldMk cId="1721527626" sldId="503"/>
            <ac:spMk id="6" creationId="{B4EBBBEB-9A85-4176-B6E6-51C0911FEB20}"/>
          </ac:spMkLst>
        </pc:spChg>
        <pc:picChg chg="del">
          <ac:chgData name="FORTE Robert [Southern River College]" userId="fb834569-7589-4a7a-8d6a-f95d2d5f36a3" providerId="ADAL" clId="{CC931038-66E2-4BAF-924F-CA4DC26D49CE}" dt="2022-02-07T04:05:21.555" v="1082" actId="478"/>
          <ac:picMkLst>
            <pc:docMk/>
            <pc:sldMk cId="1721527626" sldId="503"/>
            <ac:picMk id="1026" creationId="{2C2E4781-14AF-46AE-B446-4C93CFBA095A}"/>
          </ac:picMkLst>
        </pc:picChg>
        <pc:picChg chg="add mod">
          <ac:chgData name="FORTE Robert [Southern River College]" userId="fb834569-7589-4a7a-8d6a-f95d2d5f36a3" providerId="ADAL" clId="{CC931038-66E2-4BAF-924F-CA4DC26D49CE}" dt="2022-02-07T04:08:08.956" v="1360" actId="14100"/>
          <ac:picMkLst>
            <pc:docMk/>
            <pc:sldMk cId="1721527626" sldId="503"/>
            <ac:picMk id="4098" creationId="{C1FDE406-CB33-4BD3-A90E-BFBBDCD3662E}"/>
          </ac:picMkLst>
        </pc:picChg>
      </pc:sldChg>
      <pc:sldChg chg="del">
        <pc:chgData name="FORTE Robert [Southern River College]" userId="fb834569-7589-4a7a-8d6a-f95d2d5f36a3" providerId="ADAL" clId="{CC931038-66E2-4BAF-924F-CA4DC26D49CE}" dt="2022-02-07T02:42:13.423" v="30" actId="47"/>
        <pc:sldMkLst>
          <pc:docMk/>
          <pc:sldMk cId="3705102891" sldId="503"/>
        </pc:sldMkLst>
      </pc:sldChg>
      <pc:sldChg chg="delSp new mod">
        <pc:chgData name="FORTE Robert [Southern River College]" userId="fb834569-7589-4a7a-8d6a-f95d2d5f36a3" providerId="ADAL" clId="{CC931038-66E2-4BAF-924F-CA4DC26D49CE}" dt="2022-02-14T06:22:44.680" v="1792" actId="478"/>
        <pc:sldMkLst>
          <pc:docMk/>
          <pc:sldMk cId="3175750436" sldId="504"/>
        </pc:sldMkLst>
        <pc:spChg chg="del">
          <ac:chgData name="FORTE Robert [Southern River College]" userId="fb834569-7589-4a7a-8d6a-f95d2d5f36a3" providerId="ADAL" clId="{CC931038-66E2-4BAF-924F-CA4DC26D49CE}" dt="2022-02-14T06:22:44.680" v="1792" actId="478"/>
          <ac:spMkLst>
            <pc:docMk/>
            <pc:sldMk cId="3175750436" sldId="504"/>
            <ac:spMk id="2" creationId="{FD23E305-683B-4245-A7D4-EDECFEA4ECCF}"/>
          </ac:spMkLst>
        </pc:spChg>
      </pc:sldChg>
      <pc:sldChg chg="delSp modSp add mod">
        <pc:chgData name="FORTE Robert [Southern River College]" userId="fb834569-7589-4a7a-8d6a-f95d2d5f36a3" providerId="ADAL" clId="{CC931038-66E2-4BAF-924F-CA4DC26D49CE}" dt="2022-02-14T06:08:37.545" v="1535" actId="20577"/>
        <pc:sldMkLst>
          <pc:docMk/>
          <pc:sldMk cId="1405435275" sldId="505"/>
        </pc:sldMkLst>
        <pc:spChg chg="mod">
          <ac:chgData name="FORTE Robert [Southern River College]" userId="fb834569-7589-4a7a-8d6a-f95d2d5f36a3" providerId="ADAL" clId="{CC931038-66E2-4BAF-924F-CA4DC26D49CE}" dt="2022-02-14T06:08:37.545" v="1535" actId="20577"/>
          <ac:spMkLst>
            <pc:docMk/>
            <pc:sldMk cId="1405435275" sldId="505"/>
            <ac:spMk id="5" creationId="{F2F97617-A0CB-4C22-9C99-381E6BE01B5D}"/>
          </ac:spMkLst>
        </pc:spChg>
        <pc:spChg chg="mod">
          <ac:chgData name="FORTE Robert [Southern River College]" userId="fb834569-7589-4a7a-8d6a-f95d2d5f36a3" providerId="ADAL" clId="{CC931038-66E2-4BAF-924F-CA4DC26D49CE}" dt="2022-02-14T05:51:31.450" v="1387"/>
          <ac:spMkLst>
            <pc:docMk/>
            <pc:sldMk cId="1405435275" sldId="505"/>
            <ac:spMk id="6" creationId="{B4EBBBEB-9A85-4176-B6E6-51C0911FEB20}"/>
          </ac:spMkLst>
        </pc:spChg>
        <pc:grpChg chg="mod">
          <ac:chgData name="FORTE Robert [Southern River College]" userId="fb834569-7589-4a7a-8d6a-f95d2d5f36a3" providerId="ADAL" clId="{CC931038-66E2-4BAF-924F-CA4DC26D49CE}" dt="2022-02-14T06:04:30.590" v="1523" actId="1038"/>
          <ac:grpSpMkLst>
            <pc:docMk/>
            <pc:sldMk cId="1405435275" sldId="505"/>
            <ac:grpSpMk id="12" creationId="{CE61EFF8-341E-48F3-9901-880866DFF218}"/>
          </ac:grpSpMkLst>
        </pc:grpChg>
        <pc:picChg chg="del">
          <ac:chgData name="FORTE Robert [Southern River College]" userId="fb834569-7589-4a7a-8d6a-f95d2d5f36a3" providerId="ADAL" clId="{CC931038-66E2-4BAF-924F-CA4DC26D49CE}" dt="2022-02-14T05:51:47.950" v="1393" actId="478"/>
          <ac:picMkLst>
            <pc:docMk/>
            <pc:sldMk cId="1405435275" sldId="505"/>
            <ac:picMk id="1026" creationId="{2C2E4781-14AF-46AE-B446-4C93CFBA095A}"/>
          </ac:picMkLst>
        </pc:picChg>
      </pc:sldChg>
      <pc:sldChg chg="add del">
        <pc:chgData name="FORTE Robert [Southern River College]" userId="fb834569-7589-4a7a-8d6a-f95d2d5f36a3" providerId="ADAL" clId="{CC931038-66E2-4BAF-924F-CA4DC26D49CE}" dt="2022-02-14T05:51:18.387" v="1382"/>
        <pc:sldMkLst>
          <pc:docMk/>
          <pc:sldMk cId="809438186" sldId="506"/>
        </pc:sldMkLst>
      </pc:sldChg>
      <pc:sldChg chg="addSp delSp modSp add mod">
        <pc:chgData name="FORTE Robert [Southern River College]" userId="fb834569-7589-4a7a-8d6a-f95d2d5f36a3" providerId="ADAL" clId="{CC931038-66E2-4BAF-924F-CA4DC26D49CE}" dt="2022-02-15T00:57:40.764" v="3517" actId="115"/>
        <pc:sldMkLst>
          <pc:docMk/>
          <pc:sldMk cId="3237945148" sldId="506"/>
        </pc:sldMkLst>
        <pc:spChg chg="add del">
          <ac:chgData name="FORTE Robert [Southern River College]" userId="fb834569-7589-4a7a-8d6a-f95d2d5f36a3" providerId="ADAL" clId="{CC931038-66E2-4BAF-924F-CA4DC26D49CE}" dt="2022-02-14T06:10:04.049" v="1550"/>
          <ac:spMkLst>
            <pc:docMk/>
            <pc:sldMk cId="3237945148" sldId="506"/>
            <ac:spMk id="2" creationId="{9736C1AF-B5AD-43A0-9913-0FC63F223025}"/>
          </ac:spMkLst>
        </pc:spChg>
        <pc:spChg chg="mod">
          <ac:chgData name="FORTE Robert [Southern River College]" userId="fb834569-7589-4a7a-8d6a-f95d2d5f36a3" providerId="ADAL" clId="{CC931038-66E2-4BAF-924F-CA4DC26D49CE}" dt="2022-02-14T06:09:46.870" v="1548" actId="20577"/>
          <ac:spMkLst>
            <pc:docMk/>
            <pc:sldMk cId="3237945148" sldId="506"/>
            <ac:spMk id="5" creationId="{F2F97617-A0CB-4C22-9C99-381E6BE01B5D}"/>
          </ac:spMkLst>
        </pc:spChg>
        <pc:spChg chg="add del">
          <ac:chgData name="FORTE Robert [Southern River College]" userId="fb834569-7589-4a7a-8d6a-f95d2d5f36a3" providerId="ADAL" clId="{CC931038-66E2-4BAF-924F-CA4DC26D49CE}" dt="2022-02-14T06:12:46.844" v="1596" actId="22"/>
          <ac:spMkLst>
            <pc:docMk/>
            <pc:sldMk cId="3237945148" sldId="506"/>
            <ac:spMk id="10" creationId="{E2C3CD8B-8106-4A5A-A9BF-4CCF6BB5C220}"/>
          </ac:spMkLst>
        </pc:spChg>
        <pc:spChg chg="add mod">
          <ac:chgData name="FORTE Robert [Southern River College]" userId="fb834569-7589-4a7a-8d6a-f95d2d5f36a3" providerId="ADAL" clId="{CC931038-66E2-4BAF-924F-CA4DC26D49CE}" dt="2022-02-15T00:57:40.764" v="3517" actId="115"/>
          <ac:spMkLst>
            <pc:docMk/>
            <pc:sldMk cId="3237945148" sldId="506"/>
            <ac:spMk id="15" creationId="{4D9B67F2-4CB8-490D-BCB9-00FF1D95EB76}"/>
          </ac:spMkLst>
        </pc:spChg>
        <pc:picChg chg="add mod">
          <ac:chgData name="FORTE Robert [Southern River College]" userId="fb834569-7589-4a7a-8d6a-f95d2d5f36a3" providerId="ADAL" clId="{CC931038-66E2-4BAF-924F-CA4DC26D49CE}" dt="2022-02-14T06:12:28.967" v="1594" actId="1076"/>
          <ac:picMkLst>
            <pc:docMk/>
            <pc:sldMk cId="3237945148" sldId="506"/>
            <ac:picMk id="3" creationId="{E5A8977D-2329-4187-B13A-546044A964BF}"/>
          </ac:picMkLst>
        </pc:picChg>
      </pc:sldChg>
      <pc:sldChg chg="addSp modSp add mod modClrScheme modAnim chgLayout">
        <pc:chgData name="FORTE Robert [Southern River College]" userId="fb834569-7589-4a7a-8d6a-f95d2d5f36a3" providerId="ADAL" clId="{CC931038-66E2-4BAF-924F-CA4DC26D49CE}" dt="2022-02-14T06:10:58.243" v="1566"/>
        <pc:sldMkLst>
          <pc:docMk/>
          <pc:sldMk cId="296284363" sldId="507"/>
        </pc:sldMkLst>
        <pc:spChg chg="add mod ord">
          <ac:chgData name="FORTE Robert [Southern River College]" userId="fb834569-7589-4a7a-8d6a-f95d2d5f36a3" providerId="ADAL" clId="{CC931038-66E2-4BAF-924F-CA4DC26D49CE}" dt="2022-02-14T06:10:24.893" v="1556" actId="700"/>
          <ac:spMkLst>
            <pc:docMk/>
            <pc:sldMk cId="296284363" sldId="507"/>
            <ac:spMk id="2" creationId="{9F4F6AC2-C13A-41B8-BB3C-1B1A87B9D20B}"/>
          </ac:spMkLst>
        </pc:spChg>
        <pc:spChg chg="add mod">
          <ac:chgData name="FORTE Robert [Southern River College]" userId="fb834569-7589-4a7a-8d6a-f95d2d5f36a3" providerId="ADAL" clId="{CC931038-66E2-4BAF-924F-CA4DC26D49CE}" dt="2022-02-14T06:10:36.262" v="1558" actId="13822"/>
          <ac:spMkLst>
            <pc:docMk/>
            <pc:sldMk cId="296284363" sldId="507"/>
            <ac:spMk id="3" creationId="{ADDCB289-DA5A-4F2E-B9EC-C3F2598697B9}"/>
          </ac:spMkLst>
        </pc:spChg>
        <pc:spChg chg="add mod">
          <ac:chgData name="FORTE Robert [Southern River College]" userId="fb834569-7589-4a7a-8d6a-f95d2d5f36a3" providerId="ADAL" clId="{CC931038-66E2-4BAF-924F-CA4DC26D49CE}" dt="2022-02-14T06:10:45.570" v="1562" actId="14100"/>
          <ac:spMkLst>
            <pc:docMk/>
            <pc:sldMk cId="296284363" sldId="507"/>
            <ac:spMk id="9" creationId="{56F706B3-FAA2-4AF2-8317-AF33F1EF9074}"/>
          </ac:spMkLst>
        </pc:spChg>
      </pc:sldChg>
      <pc:sldChg chg="addSp delSp modSp add mod modClrScheme modAnim chgLayout">
        <pc:chgData name="FORTE Robert [Southern River College]" userId="fb834569-7589-4a7a-8d6a-f95d2d5f36a3" providerId="ADAL" clId="{CC931038-66E2-4BAF-924F-CA4DC26D49CE}" dt="2022-02-14T06:19:15.034" v="1667" actId="478"/>
        <pc:sldMkLst>
          <pc:docMk/>
          <pc:sldMk cId="742017789" sldId="508"/>
        </pc:sldMkLst>
        <pc:spChg chg="add del mod ord">
          <ac:chgData name="FORTE Robert [Southern River College]" userId="fb834569-7589-4a7a-8d6a-f95d2d5f36a3" providerId="ADAL" clId="{CC931038-66E2-4BAF-924F-CA4DC26D49CE}" dt="2022-02-14T06:19:15.034" v="1667" actId="478"/>
          <ac:spMkLst>
            <pc:docMk/>
            <pc:sldMk cId="742017789" sldId="508"/>
            <ac:spMk id="2" creationId="{394E22D4-6AC6-42EF-BA98-FC43B329B772}"/>
          </ac:spMkLst>
        </pc:spChg>
        <pc:spChg chg="add mod">
          <ac:chgData name="FORTE Robert [Southern River College]" userId="fb834569-7589-4a7a-8d6a-f95d2d5f36a3" providerId="ADAL" clId="{CC931038-66E2-4BAF-924F-CA4DC26D49CE}" dt="2022-02-14T06:12:21.382" v="1592" actId="1076"/>
          <ac:spMkLst>
            <pc:docMk/>
            <pc:sldMk cId="742017789" sldId="508"/>
            <ac:spMk id="8" creationId="{83C7ACB7-00CC-425D-88CB-A4026EB61383}"/>
          </ac:spMkLst>
        </pc:spChg>
        <pc:spChg chg="add mod">
          <ac:chgData name="FORTE Robert [Southern River College]" userId="fb834569-7589-4a7a-8d6a-f95d2d5f36a3" providerId="ADAL" clId="{CC931038-66E2-4BAF-924F-CA4DC26D49CE}" dt="2022-02-14T06:12:23.887" v="1593" actId="1076"/>
          <ac:spMkLst>
            <pc:docMk/>
            <pc:sldMk cId="742017789" sldId="508"/>
            <ac:spMk id="9" creationId="{E88F951E-E83F-43A9-AE62-41EB976CBBC4}"/>
          </ac:spMkLst>
        </pc:spChg>
        <pc:spChg chg="add mod">
          <ac:chgData name="FORTE Robert [Southern River College]" userId="fb834569-7589-4a7a-8d6a-f95d2d5f36a3" providerId="ADAL" clId="{CC931038-66E2-4BAF-924F-CA4DC26D49CE}" dt="2022-02-14T06:11:56.912" v="1588" actId="1035"/>
          <ac:spMkLst>
            <pc:docMk/>
            <pc:sldMk cId="742017789" sldId="508"/>
            <ac:spMk id="10" creationId="{4C1B02BE-1633-4427-A591-C32EE63EA943}"/>
          </ac:spMkLst>
        </pc:spChg>
        <pc:spChg chg="add mod">
          <ac:chgData name="FORTE Robert [Southern River College]" userId="fb834569-7589-4a7a-8d6a-f95d2d5f36a3" providerId="ADAL" clId="{CC931038-66E2-4BAF-924F-CA4DC26D49CE}" dt="2022-02-14T06:16:18.391" v="1640"/>
          <ac:spMkLst>
            <pc:docMk/>
            <pc:sldMk cId="742017789" sldId="508"/>
            <ac:spMk id="11" creationId="{E2427005-C60A-4096-8286-4910047C0C1F}"/>
          </ac:spMkLst>
        </pc:spChg>
        <pc:spChg chg="add mod">
          <ac:chgData name="FORTE Robert [Southern River College]" userId="fb834569-7589-4a7a-8d6a-f95d2d5f36a3" providerId="ADAL" clId="{CC931038-66E2-4BAF-924F-CA4DC26D49CE}" dt="2022-02-14T06:16:29.529" v="1643" actId="14100"/>
          <ac:spMkLst>
            <pc:docMk/>
            <pc:sldMk cId="742017789" sldId="508"/>
            <ac:spMk id="15" creationId="{B4C6ED03-5218-4C0B-9695-1DF58F0AA7D9}"/>
          </ac:spMkLst>
        </pc:spChg>
        <pc:spChg chg="add mod">
          <ac:chgData name="FORTE Robert [Southern River College]" userId="fb834569-7589-4a7a-8d6a-f95d2d5f36a3" providerId="ADAL" clId="{CC931038-66E2-4BAF-924F-CA4DC26D49CE}" dt="2022-02-14T06:17:03.749" v="1649" actId="14100"/>
          <ac:spMkLst>
            <pc:docMk/>
            <pc:sldMk cId="742017789" sldId="508"/>
            <ac:spMk id="16" creationId="{16D54078-795A-4801-A169-95FC75C0CD02}"/>
          </ac:spMkLst>
        </pc:spChg>
        <pc:spChg chg="add mod">
          <ac:chgData name="FORTE Robert [Southern River College]" userId="fb834569-7589-4a7a-8d6a-f95d2d5f36a3" providerId="ADAL" clId="{CC931038-66E2-4BAF-924F-CA4DC26D49CE}" dt="2022-02-14T06:17:13.091" v="1652" actId="14100"/>
          <ac:spMkLst>
            <pc:docMk/>
            <pc:sldMk cId="742017789" sldId="508"/>
            <ac:spMk id="17" creationId="{462BDC2C-378D-4D6B-950B-C3C7C727B4CD}"/>
          </ac:spMkLst>
        </pc:spChg>
        <pc:spChg chg="add mod">
          <ac:chgData name="FORTE Robert [Southern River College]" userId="fb834569-7589-4a7a-8d6a-f95d2d5f36a3" providerId="ADAL" clId="{CC931038-66E2-4BAF-924F-CA4DC26D49CE}" dt="2022-02-14T06:17:30.782" v="1658" actId="14100"/>
          <ac:spMkLst>
            <pc:docMk/>
            <pc:sldMk cId="742017789" sldId="508"/>
            <ac:spMk id="18" creationId="{DFEBD520-D4F3-48BE-B040-3E1F9A8E7763}"/>
          </ac:spMkLst>
        </pc:spChg>
        <pc:picChg chg="mod">
          <ac:chgData name="FORTE Robert [Southern River College]" userId="fb834569-7589-4a7a-8d6a-f95d2d5f36a3" providerId="ADAL" clId="{CC931038-66E2-4BAF-924F-CA4DC26D49CE}" dt="2022-02-14T06:12:18.063" v="1591" actId="1076"/>
          <ac:picMkLst>
            <pc:docMk/>
            <pc:sldMk cId="742017789" sldId="508"/>
            <ac:picMk id="3" creationId="{E5A8977D-2329-4187-B13A-546044A964BF}"/>
          </ac:picMkLst>
        </pc:picChg>
      </pc:sldChg>
      <pc:sldChg chg="addSp delSp modSp add del mod">
        <pc:chgData name="FORTE Robert [Southern River College]" userId="fb834569-7589-4a7a-8d6a-f95d2d5f36a3" providerId="ADAL" clId="{CC931038-66E2-4BAF-924F-CA4DC26D49CE}" dt="2022-02-14T06:22:17.033" v="1791" actId="47"/>
        <pc:sldMkLst>
          <pc:docMk/>
          <pc:sldMk cId="2585346091" sldId="509"/>
        </pc:sldMkLst>
        <pc:spChg chg="mod">
          <ac:chgData name="FORTE Robert [Southern River College]" userId="fb834569-7589-4a7a-8d6a-f95d2d5f36a3" providerId="ADAL" clId="{CC931038-66E2-4BAF-924F-CA4DC26D49CE}" dt="2022-02-14T06:20:17.508" v="1780" actId="115"/>
          <ac:spMkLst>
            <pc:docMk/>
            <pc:sldMk cId="2585346091" sldId="509"/>
            <ac:spMk id="5" creationId="{F2F97617-A0CB-4C22-9C99-381E6BE01B5D}"/>
          </ac:spMkLst>
        </pc:spChg>
        <pc:spChg chg="mod">
          <ac:chgData name="FORTE Robert [Southern River College]" userId="fb834569-7589-4a7a-8d6a-f95d2d5f36a3" providerId="ADAL" clId="{CC931038-66E2-4BAF-924F-CA4DC26D49CE}" dt="2022-02-14T06:19:35.588" v="1685" actId="20577"/>
          <ac:spMkLst>
            <pc:docMk/>
            <pc:sldMk cId="2585346091" sldId="509"/>
            <ac:spMk id="6" creationId="{B4EBBBEB-9A85-4176-B6E6-51C0911FEB20}"/>
          </ac:spMkLst>
        </pc:spChg>
        <pc:spChg chg="del">
          <ac:chgData name="FORTE Robert [Southern River College]" userId="fb834569-7589-4a7a-8d6a-f95d2d5f36a3" providerId="ADAL" clId="{CC931038-66E2-4BAF-924F-CA4DC26D49CE}" dt="2022-02-14T06:19:31.267" v="1670" actId="478"/>
          <ac:spMkLst>
            <pc:docMk/>
            <pc:sldMk cId="2585346091" sldId="509"/>
            <ac:spMk id="15" creationId="{4D9B67F2-4CB8-490D-BCB9-00FF1D95EB76}"/>
          </ac:spMkLst>
        </pc:spChg>
        <pc:picChg chg="del">
          <ac:chgData name="FORTE Robert [Southern River College]" userId="fb834569-7589-4a7a-8d6a-f95d2d5f36a3" providerId="ADAL" clId="{CC931038-66E2-4BAF-924F-CA4DC26D49CE}" dt="2022-02-14T06:19:27.524" v="1669" actId="478"/>
          <ac:picMkLst>
            <pc:docMk/>
            <pc:sldMk cId="2585346091" sldId="509"/>
            <ac:picMk id="3" creationId="{E5A8977D-2329-4187-B13A-546044A964BF}"/>
          </ac:picMkLst>
        </pc:picChg>
        <pc:picChg chg="add del mod">
          <ac:chgData name="FORTE Robert [Southern River College]" userId="fb834569-7589-4a7a-8d6a-f95d2d5f36a3" providerId="ADAL" clId="{CC931038-66E2-4BAF-924F-CA4DC26D49CE}" dt="2022-02-14T06:21:11.285" v="1784" actId="478"/>
          <ac:picMkLst>
            <pc:docMk/>
            <pc:sldMk cId="2585346091" sldId="509"/>
            <ac:picMk id="2050" creationId="{909B3E61-E765-410C-A0DE-854BACCD28A3}"/>
          </ac:picMkLst>
        </pc:picChg>
      </pc:sldChg>
      <pc:sldChg chg="addSp delSp modSp add mod">
        <pc:chgData name="FORTE Robert [Southern River College]" userId="fb834569-7589-4a7a-8d6a-f95d2d5f36a3" providerId="ADAL" clId="{CC931038-66E2-4BAF-924F-CA4DC26D49CE}" dt="2022-02-14T06:50:27.851" v="2020" actId="478"/>
        <pc:sldMkLst>
          <pc:docMk/>
          <pc:sldMk cId="2078411518" sldId="510"/>
        </pc:sldMkLst>
        <pc:spChg chg="mod">
          <ac:chgData name="FORTE Robert [Southern River College]" userId="fb834569-7589-4a7a-8d6a-f95d2d5f36a3" providerId="ADAL" clId="{CC931038-66E2-4BAF-924F-CA4DC26D49CE}" dt="2022-02-14T06:49:15.511" v="1984" actId="404"/>
          <ac:spMkLst>
            <pc:docMk/>
            <pc:sldMk cId="2078411518" sldId="510"/>
            <ac:spMk id="5" creationId="{F2F97617-A0CB-4C22-9C99-381E6BE01B5D}"/>
          </ac:spMkLst>
        </pc:spChg>
        <pc:spChg chg="add del">
          <ac:chgData name="FORTE Robert [Southern River College]" userId="fb834569-7589-4a7a-8d6a-f95d2d5f36a3" providerId="ADAL" clId="{CC931038-66E2-4BAF-924F-CA4DC26D49CE}" dt="2022-02-14T06:49:50.282" v="1990" actId="22"/>
          <ac:spMkLst>
            <pc:docMk/>
            <pc:sldMk cId="2078411518" sldId="510"/>
            <ac:spMk id="9" creationId="{4F5BB069-F725-4A15-9993-A46DC909E4E7}"/>
          </ac:spMkLst>
        </pc:spChg>
        <pc:spChg chg="add del">
          <ac:chgData name="FORTE Robert [Southern River College]" userId="fb834569-7589-4a7a-8d6a-f95d2d5f36a3" providerId="ADAL" clId="{CC931038-66E2-4BAF-924F-CA4DC26D49CE}" dt="2022-02-14T06:49:57.042" v="1997" actId="22"/>
          <ac:spMkLst>
            <pc:docMk/>
            <pc:sldMk cId="2078411518" sldId="510"/>
            <ac:spMk id="11" creationId="{A9CE069C-7B82-443D-86C3-F53AE6F1A521}"/>
          </ac:spMkLst>
        </pc:spChg>
        <pc:spChg chg="add del mod">
          <ac:chgData name="FORTE Robert [Southern River College]" userId="fb834569-7589-4a7a-8d6a-f95d2d5f36a3" providerId="ADAL" clId="{CC931038-66E2-4BAF-924F-CA4DC26D49CE}" dt="2022-02-14T06:50:27.467" v="2019" actId="22"/>
          <ac:spMkLst>
            <pc:docMk/>
            <pc:sldMk cId="2078411518" sldId="510"/>
            <ac:spMk id="15" creationId="{93FD84F4-1C90-45E1-B85B-921FA119B9B6}"/>
          </ac:spMkLst>
        </pc:spChg>
        <pc:picChg chg="add del mod">
          <ac:chgData name="FORTE Robert [Southern River College]" userId="fb834569-7589-4a7a-8d6a-f95d2d5f36a3" providerId="ADAL" clId="{CC931038-66E2-4BAF-924F-CA4DC26D49CE}" dt="2022-02-14T06:50:27.851" v="2020" actId="478"/>
          <ac:picMkLst>
            <pc:docMk/>
            <pc:sldMk cId="2078411518" sldId="510"/>
            <ac:picMk id="4098" creationId="{8116429C-1206-49C7-9CBC-B86CC23166A3}"/>
          </ac:picMkLst>
        </pc:picChg>
      </pc:sldChg>
      <pc:sldChg chg="addSp delSp modSp add mod ord">
        <pc:chgData name="FORTE Robert [Southern River College]" userId="fb834569-7589-4a7a-8d6a-f95d2d5f36a3" providerId="ADAL" clId="{CC931038-66E2-4BAF-924F-CA4DC26D49CE}" dt="2022-02-15T00:59:31.927" v="3599"/>
        <pc:sldMkLst>
          <pc:docMk/>
          <pc:sldMk cId="3291111556" sldId="511"/>
        </pc:sldMkLst>
        <pc:spChg chg="del mod">
          <ac:chgData name="FORTE Robert [Southern River College]" userId="fb834569-7589-4a7a-8d6a-f95d2d5f36a3" providerId="ADAL" clId="{CC931038-66E2-4BAF-924F-CA4DC26D49CE}" dt="2022-02-14T06:22:51.207" v="1797"/>
          <ac:spMkLst>
            <pc:docMk/>
            <pc:sldMk cId="3291111556" sldId="511"/>
            <ac:spMk id="5" creationId="{F2F97617-A0CB-4C22-9C99-381E6BE01B5D}"/>
          </ac:spMkLst>
        </pc:spChg>
        <pc:spChg chg="add del">
          <ac:chgData name="FORTE Robert [Southern River College]" userId="fb834569-7589-4a7a-8d6a-f95d2d5f36a3" providerId="ADAL" clId="{CC931038-66E2-4BAF-924F-CA4DC26D49CE}" dt="2022-02-14T06:30:47.574" v="1820" actId="22"/>
          <ac:spMkLst>
            <pc:docMk/>
            <pc:sldMk cId="3291111556" sldId="511"/>
            <ac:spMk id="15" creationId="{A52CDCE6-F754-41D7-8612-C1C917ABB461}"/>
          </ac:spMkLst>
        </pc:spChg>
        <pc:spChg chg="add mod">
          <ac:chgData name="FORTE Robert [Southern River College]" userId="fb834569-7589-4a7a-8d6a-f95d2d5f36a3" providerId="ADAL" clId="{CC931038-66E2-4BAF-924F-CA4DC26D49CE}" dt="2022-02-14T06:45:46.950" v="1983" actId="113"/>
          <ac:spMkLst>
            <pc:docMk/>
            <pc:sldMk cId="3291111556" sldId="511"/>
            <ac:spMk id="16" creationId="{BAFDE95E-C3C3-4926-A1F9-6DE09528EAF7}"/>
          </ac:spMkLst>
        </pc:spChg>
        <pc:grpChg chg="del">
          <ac:chgData name="FORTE Robert [Southern River College]" userId="fb834569-7589-4a7a-8d6a-f95d2d5f36a3" providerId="ADAL" clId="{CC931038-66E2-4BAF-924F-CA4DC26D49CE}" dt="2022-02-14T06:39:25.468" v="1961" actId="478"/>
          <ac:grpSpMkLst>
            <pc:docMk/>
            <pc:sldMk cId="3291111556" sldId="511"/>
            <ac:grpSpMk id="12" creationId="{CE61EFF8-341E-48F3-9901-880866DFF218}"/>
          </ac:grpSpMkLst>
        </pc:grpChg>
        <pc:picChg chg="del">
          <ac:chgData name="FORTE Robert [Southern River College]" userId="fb834569-7589-4a7a-8d6a-f95d2d5f36a3" providerId="ADAL" clId="{CC931038-66E2-4BAF-924F-CA4DC26D49CE}" dt="2022-02-14T06:22:48.221" v="1794" actId="478"/>
          <ac:picMkLst>
            <pc:docMk/>
            <pc:sldMk cId="3291111556" sldId="511"/>
            <ac:picMk id="4098" creationId="{8116429C-1206-49C7-9CBC-B86CC23166A3}"/>
          </ac:picMkLst>
        </pc:picChg>
        <pc:picChg chg="add mod">
          <ac:chgData name="FORTE Robert [Southern River College]" userId="fb834569-7589-4a7a-8d6a-f95d2d5f36a3" providerId="ADAL" clId="{CC931038-66E2-4BAF-924F-CA4DC26D49CE}" dt="2022-02-14T06:39:44.765" v="1970" actId="1076"/>
          <ac:picMkLst>
            <pc:docMk/>
            <pc:sldMk cId="3291111556" sldId="511"/>
            <ac:picMk id="5122" creationId="{27E30D96-E602-4235-BA6D-ECACADC5D4E7}"/>
          </ac:picMkLst>
        </pc:picChg>
        <pc:picChg chg="add mod">
          <ac:chgData name="FORTE Robert [Southern River College]" userId="fb834569-7589-4a7a-8d6a-f95d2d5f36a3" providerId="ADAL" clId="{CC931038-66E2-4BAF-924F-CA4DC26D49CE}" dt="2022-02-14T06:39:27.961" v="1962" actId="1076"/>
          <ac:picMkLst>
            <pc:docMk/>
            <pc:sldMk cId="3291111556" sldId="511"/>
            <ac:picMk id="5124" creationId="{E1DFA46E-D0B5-4E94-A4C8-98FDD783E8BC}"/>
          </ac:picMkLst>
        </pc:picChg>
        <pc:picChg chg="add del">
          <ac:chgData name="FORTE Robert [Southern River College]" userId="fb834569-7589-4a7a-8d6a-f95d2d5f36a3" providerId="ADAL" clId="{CC931038-66E2-4BAF-924F-CA4DC26D49CE}" dt="2022-02-14T06:30:35.341" v="1818"/>
          <ac:picMkLst>
            <pc:docMk/>
            <pc:sldMk cId="3291111556" sldId="511"/>
            <ac:picMk id="5126" creationId="{7C971EAE-88E2-4631-B217-BE40F1C059AC}"/>
          </ac:picMkLst>
        </pc:picChg>
        <pc:picChg chg="add mod">
          <ac:chgData name="FORTE Robert [Southern River College]" userId="fb834569-7589-4a7a-8d6a-f95d2d5f36a3" providerId="ADAL" clId="{CC931038-66E2-4BAF-924F-CA4DC26D49CE}" dt="2022-02-14T06:39:39.798" v="1968" actId="1076"/>
          <ac:picMkLst>
            <pc:docMk/>
            <pc:sldMk cId="3291111556" sldId="511"/>
            <ac:picMk id="5128" creationId="{C6C24699-FD80-4A5B-9852-EE0D60CADC6E}"/>
          </ac:picMkLst>
        </pc:picChg>
      </pc:sldChg>
      <pc:sldChg chg="addSp delSp modSp add mod">
        <pc:chgData name="FORTE Robert [Southern River College]" userId="fb834569-7589-4a7a-8d6a-f95d2d5f36a3" providerId="ADAL" clId="{CC931038-66E2-4BAF-924F-CA4DC26D49CE}" dt="2022-02-15T00:59:05.420" v="3596" actId="1036"/>
        <pc:sldMkLst>
          <pc:docMk/>
          <pc:sldMk cId="2021454206" sldId="512"/>
        </pc:sldMkLst>
        <pc:spChg chg="mod">
          <ac:chgData name="FORTE Robert [Southern River College]" userId="fb834569-7589-4a7a-8d6a-f95d2d5f36a3" providerId="ADAL" clId="{CC931038-66E2-4BAF-924F-CA4DC26D49CE}" dt="2022-02-15T00:58:42.310" v="3550" actId="20577"/>
          <ac:spMkLst>
            <pc:docMk/>
            <pc:sldMk cId="2021454206" sldId="512"/>
            <ac:spMk id="5" creationId="{F2F97617-A0CB-4C22-9C99-381E6BE01B5D}"/>
          </ac:spMkLst>
        </pc:spChg>
        <pc:picChg chg="del">
          <ac:chgData name="FORTE Robert [Southern River College]" userId="fb834569-7589-4a7a-8d6a-f95d2d5f36a3" providerId="ADAL" clId="{CC931038-66E2-4BAF-924F-CA4DC26D49CE}" dt="2022-02-14T06:50:34.321" v="2022" actId="478"/>
          <ac:picMkLst>
            <pc:docMk/>
            <pc:sldMk cId="2021454206" sldId="512"/>
            <ac:picMk id="4098" creationId="{8116429C-1206-49C7-9CBC-B86CC23166A3}"/>
          </ac:picMkLst>
        </pc:picChg>
        <pc:picChg chg="add mod">
          <ac:chgData name="FORTE Robert [Southern River College]" userId="fb834569-7589-4a7a-8d6a-f95d2d5f36a3" providerId="ADAL" clId="{CC931038-66E2-4BAF-924F-CA4DC26D49CE}" dt="2022-02-15T00:59:05.420" v="3596" actId="1036"/>
          <ac:picMkLst>
            <pc:docMk/>
            <pc:sldMk cId="2021454206" sldId="512"/>
            <ac:picMk id="6146" creationId="{151CF597-F7A9-45D2-BD10-0BC958456A2A}"/>
          </ac:picMkLst>
        </pc:picChg>
      </pc:sldChg>
      <pc:sldChg chg="modSp add mod">
        <pc:chgData name="FORTE Robert [Southern River College]" userId="fb834569-7589-4a7a-8d6a-f95d2d5f36a3" providerId="ADAL" clId="{CC931038-66E2-4BAF-924F-CA4DC26D49CE}" dt="2022-02-15T00:59:11.374" v="3597" actId="20577"/>
        <pc:sldMkLst>
          <pc:docMk/>
          <pc:sldMk cId="961571111" sldId="513"/>
        </pc:sldMkLst>
        <pc:spChg chg="mod">
          <ac:chgData name="FORTE Robert [Southern River College]" userId="fb834569-7589-4a7a-8d6a-f95d2d5f36a3" providerId="ADAL" clId="{CC931038-66E2-4BAF-924F-CA4DC26D49CE}" dt="2022-02-15T00:59:11.374" v="3597" actId="20577"/>
          <ac:spMkLst>
            <pc:docMk/>
            <pc:sldMk cId="961571111" sldId="513"/>
            <ac:spMk id="5" creationId="{F2F97617-A0CB-4C22-9C99-381E6BE01B5D}"/>
          </ac:spMkLst>
        </pc:spChg>
        <pc:picChg chg="mod">
          <ac:chgData name="FORTE Robert [Southern River College]" userId="fb834569-7589-4a7a-8d6a-f95d2d5f36a3" providerId="ADAL" clId="{CC931038-66E2-4BAF-924F-CA4DC26D49CE}" dt="2022-02-15T00:59:00.019" v="3590" actId="1036"/>
          <ac:picMkLst>
            <pc:docMk/>
            <pc:sldMk cId="961571111" sldId="513"/>
            <ac:picMk id="6146" creationId="{151CF597-F7A9-45D2-BD10-0BC958456A2A}"/>
          </ac:picMkLst>
        </pc:picChg>
      </pc:sldChg>
      <pc:sldChg chg="addSp delSp modSp new mod modClrScheme chgLayout">
        <pc:chgData name="FORTE Robert [Southern River College]" userId="fb834569-7589-4a7a-8d6a-f95d2d5f36a3" providerId="ADAL" clId="{CC931038-66E2-4BAF-924F-CA4DC26D49CE}" dt="2022-02-15T00:34:23.950" v="3516" actId="14100"/>
        <pc:sldMkLst>
          <pc:docMk/>
          <pc:sldMk cId="673736462" sldId="514"/>
        </pc:sldMkLst>
        <pc:spChg chg="del mod ord">
          <ac:chgData name="FORTE Robert [Southern River College]" userId="fb834569-7589-4a7a-8d6a-f95d2d5f36a3" providerId="ADAL" clId="{CC931038-66E2-4BAF-924F-CA4DC26D49CE}" dt="2022-02-14T06:56:29.110" v="2449" actId="700"/>
          <ac:spMkLst>
            <pc:docMk/>
            <pc:sldMk cId="673736462" sldId="514"/>
            <ac:spMk id="2" creationId="{1099F221-7DE4-4943-A0DF-F083D3A85E80}"/>
          </ac:spMkLst>
        </pc:spChg>
        <pc:spChg chg="add del mod ord">
          <ac:chgData name="FORTE Robert [Southern River College]" userId="fb834569-7589-4a7a-8d6a-f95d2d5f36a3" providerId="ADAL" clId="{CC931038-66E2-4BAF-924F-CA4DC26D49CE}" dt="2022-02-14T06:56:31.146" v="2450" actId="478"/>
          <ac:spMkLst>
            <pc:docMk/>
            <pc:sldMk cId="673736462" sldId="514"/>
            <ac:spMk id="3" creationId="{FD3F3D12-D1FB-43C4-B8CE-3C6210797053}"/>
          </ac:spMkLst>
        </pc:spChg>
        <pc:spChg chg="add del mod">
          <ac:chgData name="FORTE Robert [Southern River College]" userId="fb834569-7589-4a7a-8d6a-f95d2d5f36a3" providerId="ADAL" clId="{CC931038-66E2-4BAF-924F-CA4DC26D49CE}" dt="2022-02-14T07:01:17.310" v="2471" actId="478"/>
          <ac:spMkLst>
            <pc:docMk/>
            <pc:sldMk cId="673736462" sldId="514"/>
            <ac:spMk id="4" creationId="{AA8D504D-F2EB-46BB-B4E0-0FEF875A347A}"/>
          </ac:spMkLst>
        </pc:spChg>
        <pc:spChg chg="add mod">
          <ac:chgData name="FORTE Robert [Southern River College]" userId="fb834569-7589-4a7a-8d6a-f95d2d5f36a3" providerId="ADAL" clId="{CC931038-66E2-4BAF-924F-CA4DC26D49CE}" dt="2022-02-15T00:22:25.400" v="2960" actId="403"/>
          <ac:spMkLst>
            <pc:docMk/>
            <pc:sldMk cId="673736462" sldId="514"/>
            <ac:spMk id="6" creationId="{DB55E646-EEBA-4890-89DB-EF604346E2B6}"/>
          </ac:spMkLst>
        </pc:spChg>
        <pc:spChg chg="add del mod">
          <ac:chgData name="FORTE Robert [Southern River College]" userId="fb834569-7589-4a7a-8d6a-f95d2d5f36a3" providerId="ADAL" clId="{CC931038-66E2-4BAF-924F-CA4DC26D49CE}" dt="2022-02-15T00:18:33.254" v="2522"/>
          <ac:spMkLst>
            <pc:docMk/>
            <pc:sldMk cId="673736462" sldId="514"/>
            <ac:spMk id="7" creationId="{6B89206A-21A4-4FD7-A9B0-E8E6AC6143B2}"/>
          </ac:spMkLst>
        </pc:spChg>
        <pc:spChg chg="add del mod">
          <ac:chgData name="FORTE Robert [Southern River College]" userId="fb834569-7589-4a7a-8d6a-f95d2d5f36a3" providerId="ADAL" clId="{CC931038-66E2-4BAF-924F-CA4DC26D49CE}" dt="2022-02-15T00:18:32.917" v="2521"/>
          <ac:spMkLst>
            <pc:docMk/>
            <pc:sldMk cId="673736462" sldId="514"/>
            <ac:spMk id="8" creationId="{91496A5D-E5FA-400C-B0E5-88A5622CBDEB}"/>
          </ac:spMkLst>
        </pc:spChg>
        <pc:spChg chg="add del mod">
          <ac:chgData name="FORTE Robert [Southern River College]" userId="fb834569-7589-4a7a-8d6a-f95d2d5f36a3" providerId="ADAL" clId="{CC931038-66E2-4BAF-924F-CA4DC26D49CE}" dt="2022-02-15T00:18:32.759" v="2520"/>
          <ac:spMkLst>
            <pc:docMk/>
            <pc:sldMk cId="673736462" sldId="514"/>
            <ac:spMk id="9" creationId="{F5E85FBE-2EC4-4736-B418-4E11A4CE01FA}"/>
          </ac:spMkLst>
        </pc:spChg>
        <pc:spChg chg="add del mod">
          <ac:chgData name="FORTE Robert [Southern River College]" userId="fb834569-7589-4a7a-8d6a-f95d2d5f36a3" providerId="ADAL" clId="{CC931038-66E2-4BAF-924F-CA4DC26D49CE}" dt="2022-02-15T00:18:32.635" v="2519"/>
          <ac:spMkLst>
            <pc:docMk/>
            <pc:sldMk cId="673736462" sldId="514"/>
            <ac:spMk id="10" creationId="{8A02B58C-6413-44C9-BE28-A9330B67449E}"/>
          </ac:spMkLst>
        </pc:spChg>
        <pc:spChg chg="add del mod">
          <ac:chgData name="FORTE Robert [Southern River College]" userId="fb834569-7589-4a7a-8d6a-f95d2d5f36a3" providerId="ADAL" clId="{CC931038-66E2-4BAF-924F-CA4DC26D49CE}" dt="2022-02-15T00:18:32.439" v="2518"/>
          <ac:spMkLst>
            <pc:docMk/>
            <pc:sldMk cId="673736462" sldId="514"/>
            <ac:spMk id="11" creationId="{2AE88E1B-E28E-4B62-9CD4-2AC0004B2D54}"/>
          </ac:spMkLst>
        </pc:spChg>
        <pc:spChg chg="add del mod">
          <ac:chgData name="FORTE Robert [Southern River College]" userId="fb834569-7589-4a7a-8d6a-f95d2d5f36a3" providerId="ADAL" clId="{CC931038-66E2-4BAF-924F-CA4DC26D49CE}" dt="2022-02-15T00:18:32.269" v="2517"/>
          <ac:spMkLst>
            <pc:docMk/>
            <pc:sldMk cId="673736462" sldId="514"/>
            <ac:spMk id="12" creationId="{5E8D26D1-DEF1-4C7E-A1AB-DD7C9A9D6684}"/>
          </ac:spMkLst>
        </pc:spChg>
        <pc:spChg chg="add del mod">
          <ac:chgData name="FORTE Robert [Southern River College]" userId="fb834569-7589-4a7a-8d6a-f95d2d5f36a3" providerId="ADAL" clId="{CC931038-66E2-4BAF-924F-CA4DC26D49CE}" dt="2022-02-15T00:18:32.069" v="2516"/>
          <ac:spMkLst>
            <pc:docMk/>
            <pc:sldMk cId="673736462" sldId="514"/>
            <ac:spMk id="13" creationId="{86F74091-387A-4560-BC09-F43AD7BDF0AA}"/>
          </ac:spMkLst>
        </pc:spChg>
        <pc:spChg chg="add mod">
          <ac:chgData name="FORTE Robert [Southern River College]" userId="fb834569-7589-4a7a-8d6a-f95d2d5f36a3" providerId="ADAL" clId="{CC931038-66E2-4BAF-924F-CA4DC26D49CE}" dt="2022-02-15T00:22:25.400" v="2960" actId="403"/>
          <ac:spMkLst>
            <pc:docMk/>
            <pc:sldMk cId="673736462" sldId="514"/>
            <ac:spMk id="14" creationId="{D1A2BEF5-2EDC-4C79-8A8F-AC7B0CC5EB4B}"/>
          </ac:spMkLst>
        </pc:spChg>
        <pc:spChg chg="add mod">
          <ac:chgData name="FORTE Robert [Southern River College]" userId="fb834569-7589-4a7a-8d6a-f95d2d5f36a3" providerId="ADAL" clId="{CC931038-66E2-4BAF-924F-CA4DC26D49CE}" dt="2022-02-15T00:22:32.566" v="2962" actId="1076"/>
          <ac:spMkLst>
            <pc:docMk/>
            <pc:sldMk cId="673736462" sldId="514"/>
            <ac:spMk id="15" creationId="{1CD672E7-A810-4BEB-A70E-46A78C0604B2}"/>
          </ac:spMkLst>
        </pc:spChg>
        <pc:spChg chg="add mod">
          <ac:chgData name="FORTE Robert [Southern River College]" userId="fb834569-7589-4a7a-8d6a-f95d2d5f36a3" providerId="ADAL" clId="{CC931038-66E2-4BAF-924F-CA4DC26D49CE}" dt="2022-02-15T00:22:29.538" v="2961" actId="1076"/>
          <ac:spMkLst>
            <pc:docMk/>
            <pc:sldMk cId="673736462" sldId="514"/>
            <ac:spMk id="16" creationId="{77FBA780-061E-4867-87CD-CDA7C1E064E0}"/>
          </ac:spMkLst>
        </pc:spChg>
        <pc:spChg chg="add del mod">
          <ac:chgData name="FORTE Robert [Southern River College]" userId="fb834569-7589-4a7a-8d6a-f95d2d5f36a3" providerId="ADAL" clId="{CC931038-66E2-4BAF-924F-CA4DC26D49CE}" dt="2022-02-15T00:20:00.150" v="2737"/>
          <ac:spMkLst>
            <pc:docMk/>
            <pc:sldMk cId="673736462" sldId="514"/>
            <ac:spMk id="17" creationId="{35097A3F-A2E4-4A76-91E4-012173DB7971}"/>
          </ac:spMkLst>
        </pc:spChg>
        <pc:spChg chg="add mod">
          <ac:chgData name="FORTE Robert [Southern River College]" userId="fb834569-7589-4a7a-8d6a-f95d2d5f36a3" providerId="ADAL" clId="{CC931038-66E2-4BAF-924F-CA4DC26D49CE}" dt="2022-02-15T00:22:42.592" v="2967" actId="1038"/>
          <ac:spMkLst>
            <pc:docMk/>
            <pc:sldMk cId="673736462" sldId="514"/>
            <ac:spMk id="18" creationId="{BF3901BC-969F-4750-83C5-CA681D4804D7}"/>
          </ac:spMkLst>
        </pc:spChg>
        <pc:spChg chg="add mod">
          <ac:chgData name="FORTE Robert [Southern River College]" userId="fb834569-7589-4a7a-8d6a-f95d2d5f36a3" providerId="ADAL" clId="{CC931038-66E2-4BAF-924F-CA4DC26D49CE}" dt="2022-02-15T00:22:25.400" v="2960" actId="403"/>
          <ac:spMkLst>
            <pc:docMk/>
            <pc:sldMk cId="673736462" sldId="514"/>
            <ac:spMk id="19" creationId="{A818E197-4CBB-4315-8441-BE79DE7BD4B9}"/>
          </ac:spMkLst>
        </pc:spChg>
        <pc:spChg chg="add mod">
          <ac:chgData name="FORTE Robert [Southern River College]" userId="fb834569-7589-4a7a-8d6a-f95d2d5f36a3" providerId="ADAL" clId="{CC931038-66E2-4BAF-924F-CA4DC26D49CE}" dt="2022-02-15T00:22:25.400" v="2960" actId="403"/>
          <ac:spMkLst>
            <pc:docMk/>
            <pc:sldMk cId="673736462" sldId="514"/>
            <ac:spMk id="20" creationId="{49D296CC-C751-4AD5-92CA-0DDDA91FD7CF}"/>
          </ac:spMkLst>
        </pc:spChg>
        <pc:spChg chg="add mod">
          <ac:chgData name="FORTE Robert [Southern River College]" userId="fb834569-7589-4a7a-8d6a-f95d2d5f36a3" providerId="ADAL" clId="{CC931038-66E2-4BAF-924F-CA4DC26D49CE}" dt="2022-02-15T00:22:36.113" v="2963" actId="1076"/>
          <ac:spMkLst>
            <pc:docMk/>
            <pc:sldMk cId="673736462" sldId="514"/>
            <ac:spMk id="21" creationId="{2F6CE93F-2C22-4849-B437-1C718013C73D}"/>
          </ac:spMkLst>
        </pc:spChg>
        <pc:spChg chg="add mod">
          <ac:chgData name="FORTE Robert [Southern River College]" userId="fb834569-7589-4a7a-8d6a-f95d2d5f36a3" providerId="ADAL" clId="{CC931038-66E2-4BAF-924F-CA4DC26D49CE}" dt="2022-02-15T00:22:25.400" v="2960" actId="403"/>
          <ac:spMkLst>
            <pc:docMk/>
            <pc:sldMk cId="673736462" sldId="514"/>
            <ac:spMk id="22" creationId="{17281DC2-92B0-45B8-83D0-5564EBBECBC7}"/>
          </ac:spMkLst>
        </pc:spChg>
        <pc:spChg chg="add mod">
          <ac:chgData name="FORTE Robert [Southern River College]" userId="fb834569-7589-4a7a-8d6a-f95d2d5f36a3" providerId="ADAL" clId="{CC931038-66E2-4BAF-924F-CA4DC26D49CE}" dt="2022-02-15T00:22:25.400" v="2960" actId="403"/>
          <ac:spMkLst>
            <pc:docMk/>
            <pc:sldMk cId="673736462" sldId="514"/>
            <ac:spMk id="23" creationId="{B756282F-E042-4B14-A915-501BDFB1A58B}"/>
          </ac:spMkLst>
        </pc:spChg>
        <pc:spChg chg="add mod">
          <ac:chgData name="FORTE Robert [Southern River College]" userId="fb834569-7589-4a7a-8d6a-f95d2d5f36a3" providerId="ADAL" clId="{CC931038-66E2-4BAF-924F-CA4DC26D49CE}" dt="2022-02-15T00:23:05.454" v="3000" actId="1076"/>
          <ac:spMkLst>
            <pc:docMk/>
            <pc:sldMk cId="673736462" sldId="514"/>
            <ac:spMk id="24" creationId="{2E0AFDE6-FB3C-4214-B3C2-4057BF861778}"/>
          </ac:spMkLst>
        </pc:spChg>
        <pc:spChg chg="add mod">
          <ac:chgData name="FORTE Robert [Southern River College]" userId="fb834569-7589-4a7a-8d6a-f95d2d5f36a3" providerId="ADAL" clId="{CC931038-66E2-4BAF-924F-CA4DC26D49CE}" dt="2022-02-15T00:23:21.639" v="3030" actId="20577"/>
          <ac:spMkLst>
            <pc:docMk/>
            <pc:sldMk cId="673736462" sldId="514"/>
            <ac:spMk id="25" creationId="{97D7AF28-4DB8-4542-8FB2-09E57835270B}"/>
          </ac:spMkLst>
        </pc:spChg>
        <pc:spChg chg="add mod">
          <ac:chgData name="FORTE Robert [Southern River College]" userId="fb834569-7589-4a7a-8d6a-f95d2d5f36a3" providerId="ADAL" clId="{CC931038-66E2-4BAF-924F-CA4DC26D49CE}" dt="2022-02-15T00:29:41.705" v="3488" actId="1582"/>
          <ac:spMkLst>
            <pc:docMk/>
            <pc:sldMk cId="673736462" sldId="514"/>
            <ac:spMk id="26" creationId="{9F88965C-154A-444E-A45F-C0444401B4DA}"/>
          </ac:spMkLst>
        </pc:spChg>
        <pc:graphicFrameChg chg="add mod modGraphic">
          <ac:chgData name="FORTE Robert [Southern River College]" userId="fb834569-7589-4a7a-8d6a-f95d2d5f36a3" providerId="ADAL" clId="{CC931038-66E2-4BAF-924F-CA4DC26D49CE}" dt="2022-02-15T00:34:23.950" v="3516" actId="14100"/>
          <ac:graphicFrameMkLst>
            <pc:docMk/>
            <pc:sldMk cId="673736462" sldId="514"/>
            <ac:graphicFrameMk id="5" creationId="{F6A7E45D-ADA6-4079-8328-C811A487A9B1}"/>
          </ac:graphicFrameMkLst>
        </pc:graphicFrameChg>
      </pc:sldChg>
      <pc:sldChg chg="modSp add mod">
        <pc:chgData name="FORTE Robert [Southern River College]" userId="fb834569-7589-4a7a-8d6a-f95d2d5f36a3" providerId="ADAL" clId="{CC931038-66E2-4BAF-924F-CA4DC26D49CE}" dt="2022-02-15T00:33:58.912" v="3514" actId="1076"/>
        <pc:sldMkLst>
          <pc:docMk/>
          <pc:sldMk cId="4125933371" sldId="515"/>
        </pc:sldMkLst>
        <pc:spChg chg="mod">
          <ac:chgData name="FORTE Robert [Southern River College]" userId="fb834569-7589-4a7a-8d6a-f95d2d5f36a3" providerId="ADAL" clId="{CC931038-66E2-4BAF-924F-CA4DC26D49CE}" dt="2022-02-15T00:32:46.350" v="3496" actId="1076"/>
          <ac:spMkLst>
            <pc:docMk/>
            <pc:sldMk cId="4125933371" sldId="515"/>
            <ac:spMk id="6" creationId="{DB55E646-EEBA-4890-89DB-EF604346E2B6}"/>
          </ac:spMkLst>
        </pc:spChg>
        <pc:spChg chg="mod">
          <ac:chgData name="FORTE Robert [Southern River College]" userId="fb834569-7589-4a7a-8d6a-f95d2d5f36a3" providerId="ADAL" clId="{CC931038-66E2-4BAF-924F-CA4DC26D49CE}" dt="2022-02-15T00:33:58.912" v="3514" actId="1076"/>
          <ac:spMkLst>
            <pc:docMk/>
            <pc:sldMk cId="4125933371" sldId="515"/>
            <ac:spMk id="14" creationId="{D1A2BEF5-2EDC-4C79-8A8F-AC7B0CC5EB4B}"/>
          </ac:spMkLst>
        </pc:spChg>
        <pc:spChg chg="mod">
          <ac:chgData name="FORTE Robert [Southern River College]" userId="fb834569-7589-4a7a-8d6a-f95d2d5f36a3" providerId="ADAL" clId="{CC931038-66E2-4BAF-924F-CA4DC26D49CE}" dt="2022-02-15T00:31:03.665" v="3494" actId="1076"/>
          <ac:spMkLst>
            <pc:docMk/>
            <pc:sldMk cId="4125933371" sldId="515"/>
            <ac:spMk id="15" creationId="{1CD672E7-A810-4BEB-A70E-46A78C0604B2}"/>
          </ac:spMkLst>
        </pc:spChg>
        <pc:spChg chg="mod">
          <ac:chgData name="FORTE Robert [Southern River College]" userId="fb834569-7589-4a7a-8d6a-f95d2d5f36a3" providerId="ADAL" clId="{CC931038-66E2-4BAF-924F-CA4DC26D49CE}" dt="2022-02-15T00:33:27.651" v="3509" actId="1076"/>
          <ac:spMkLst>
            <pc:docMk/>
            <pc:sldMk cId="4125933371" sldId="515"/>
            <ac:spMk id="16" creationId="{77FBA780-061E-4867-87CD-CDA7C1E064E0}"/>
          </ac:spMkLst>
        </pc:spChg>
        <pc:spChg chg="mod">
          <ac:chgData name="FORTE Robert [Southern River College]" userId="fb834569-7589-4a7a-8d6a-f95d2d5f36a3" providerId="ADAL" clId="{CC931038-66E2-4BAF-924F-CA4DC26D49CE}" dt="2022-02-15T00:33:38.925" v="3511" actId="1076"/>
          <ac:spMkLst>
            <pc:docMk/>
            <pc:sldMk cId="4125933371" sldId="515"/>
            <ac:spMk id="18" creationId="{BF3901BC-969F-4750-83C5-CA681D4804D7}"/>
          </ac:spMkLst>
        </pc:spChg>
        <pc:spChg chg="mod">
          <ac:chgData name="FORTE Robert [Southern River College]" userId="fb834569-7589-4a7a-8d6a-f95d2d5f36a3" providerId="ADAL" clId="{CC931038-66E2-4BAF-924F-CA4DC26D49CE}" dt="2022-02-15T00:33:33.660" v="3510" actId="1076"/>
          <ac:spMkLst>
            <pc:docMk/>
            <pc:sldMk cId="4125933371" sldId="515"/>
            <ac:spMk id="19" creationId="{A818E197-4CBB-4315-8441-BE79DE7BD4B9}"/>
          </ac:spMkLst>
        </pc:spChg>
        <pc:spChg chg="mod">
          <ac:chgData name="FORTE Robert [Southern River College]" userId="fb834569-7589-4a7a-8d6a-f95d2d5f36a3" providerId="ADAL" clId="{CC931038-66E2-4BAF-924F-CA4DC26D49CE}" dt="2022-02-15T00:31:08.546" v="3495" actId="1076"/>
          <ac:spMkLst>
            <pc:docMk/>
            <pc:sldMk cId="4125933371" sldId="515"/>
            <ac:spMk id="20" creationId="{49D296CC-C751-4AD5-92CA-0DDDA91FD7CF}"/>
          </ac:spMkLst>
        </pc:spChg>
        <pc:spChg chg="mod">
          <ac:chgData name="FORTE Robert [Southern River College]" userId="fb834569-7589-4a7a-8d6a-f95d2d5f36a3" providerId="ADAL" clId="{CC931038-66E2-4BAF-924F-CA4DC26D49CE}" dt="2022-02-15T00:33:54.649" v="3513" actId="1076"/>
          <ac:spMkLst>
            <pc:docMk/>
            <pc:sldMk cId="4125933371" sldId="515"/>
            <ac:spMk id="21" creationId="{2F6CE93F-2C22-4849-B437-1C718013C73D}"/>
          </ac:spMkLst>
        </pc:spChg>
        <pc:spChg chg="mod">
          <ac:chgData name="FORTE Robert [Southern River College]" userId="fb834569-7589-4a7a-8d6a-f95d2d5f36a3" providerId="ADAL" clId="{CC931038-66E2-4BAF-924F-CA4DC26D49CE}" dt="2022-02-15T00:30:54.182" v="3491" actId="1076"/>
          <ac:spMkLst>
            <pc:docMk/>
            <pc:sldMk cId="4125933371" sldId="515"/>
            <ac:spMk id="22" creationId="{17281DC2-92B0-45B8-83D0-5564EBBECBC7}"/>
          </ac:spMkLst>
        </pc:spChg>
        <pc:spChg chg="mod">
          <ac:chgData name="FORTE Robert [Southern River College]" userId="fb834569-7589-4a7a-8d6a-f95d2d5f36a3" providerId="ADAL" clId="{CC931038-66E2-4BAF-924F-CA4DC26D49CE}" dt="2022-02-15T00:32:55.531" v="3503" actId="1038"/>
          <ac:spMkLst>
            <pc:docMk/>
            <pc:sldMk cId="4125933371" sldId="515"/>
            <ac:spMk id="23" creationId="{B756282F-E042-4B14-A915-501BDFB1A58B}"/>
          </ac:spMkLst>
        </pc:spChg>
        <pc:spChg chg="mod">
          <ac:chgData name="FORTE Robert [Southern River College]" userId="fb834569-7589-4a7a-8d6a-f95d2d5f36a3" providerId="ADAL" clId="{CC931038-66E2-4BAF-924F-CA4DC26D49CE}" dt="2022-02-15T00:32:50.859" v="3497" actId="1076"/>
          <ac:spMkLst>
            <pc:docMk/>
            <pc:sldMk cId="4125933371" sldId="515"/>
            <ac:spMk id="24" creationId="{2E0AFDE6-FB3C-4214-B3C2-4057BF861778}"/>
          </ac:spMkLst>
        </pc:spChg>
        <pc:spChg chg="mod">
          <ac:chgData name="FORTE Robert [Southern River College]" userId="fb834569-7589-4a7a-8d6a-f95d2d5f36a3" providerId="ADAL" clId="{CC931038-66E2-4BAF-924F-CA4DC26D49CE}" dt="2022-02-15T00:32:58.496" v="3504" actId="1076"/>
          <ac:spMkLst>
            <pc:docMk/>
            <pc:sldMk cId="4125933371" sldId="515"/>
            <ac:spMk id="25" creationId="{97D7AF28-4DB8-4542-8FB2-09E57835270B}"/>
          </ac:spMkLst>
        </pc:spChg>
        <pc:graphicFrameChg chg="mod modGraphic">
          <ac:chgData name="FORTE Robert [Southern River College]" userId="fb834569-7589-4a7a-8d6a-f95d2d5f36a3" providerId="ADAL" clId="{CC931038-66E2-4BAF-924F-CA4DC26D49CE}" dt="2022-02-15T00:30:58.436" v="3493" actId="14734"/>
          <ac:graphicFrameMkLst>
            <pc:docMk/>
            <pc:sldMk cId="4125933371" sldId="515"/>
            <ac:graphicFrameMk id="5" creationId="{F6A7E45D-ADA6-4079-8328-C811A487A9B1}"/>
          </ac:graphicFrameMkLst>
        </pc:graphicFrameChg>
      </pc:sldChg>
      <pc:sldChg chg="addSp modSp add mod modAnim">
        <pc:chgData name="FORTE Robert [Southern River College]" userId="fb834569-7589-4a7a-8d6a-f95d2d5f36a3" providerId="ADAL" clId="{CC931038-66E2-4BAF-924F-CA4DC26D49CE}" dt="2022-02-15T02:42:59.309" v="3620"/>
        <pc:sldMkLst>
          <pc:docMk/>
          <pc:sldMk cId="1196871375" sldId="516"/>
        </pc:sldMkLst>
        <pc:spChg chg="add">
          <ac:chgData name="FORTE Robert [Southern River College]" userId="fb834569-7589-4a7a-8d6a-f95d2d5f36a3" providerId="ADAL" clId="{CC931038-66E2-4BAF-924F-CA4DC26D49CE}" dt="2022-02-15T02:41:34.890" v="3601" actId="11529"/>
          <ac:spMkLst>
            <pc:docMk/>
            <pc:sldMk cId="1196871375" sldId="516"/>
            <ac:spMk id="2" creationId="{0A8154FA-5BFA-4410-8757-BBC1370287CB}"/>
          </ac:spMkLst>
        </pc:spChg>
        <pc:spChg chg="add mod">
          <ac:chgData name="FORTE Robert [Southern River College]" userId="fb834569-7589-4a7a-8d6a-f95d2d5f36a3" providerId="ADAL" clId="{CC931038-66E2-4BAF-924F-CA4DC26D49CE}" dt="2022-02-15T02:41:40.904" v="3604" actId="14100"/>
          <ac:spMkLst>
            <pc:docMk/>
            <pc:sldMk cId="1196871375" sldId="516"/>
            <ac:spMk id="8" creationId="{E6292A34-0B4C-4B6B-9C5A-9C0A1FA7FF00}"/>
          </ac:spMkLst>
        </pc:spChg>
        <pc:spChg chg="add mod">
          <ac:chgData name="FORTE Robert [Southern River College]" userId="fb834569-7589-4a7a-8d6a-f95d2d5f36a3" providerId="ADAL" clId="{CC931038-66E2-4BAF-924F-CA4DC26D49CE}" dt="2022-02-15T02:41:44.937" v="3606" actId="1076"/>
          <ac:spMkLst>
            <pc:docMk/>
            <pc:sldMk cId="1196871375" sldId="516"/>
            <ac:spMk id="9" creationId="{DAB5634A-D25F-406A-B771-2700885003A8}"/>
          </ac:spMkLst>
        </pc:spChg>
        <pc:spChg chg="add mod">
          <ac:chgData name="FORTE Robert [Southern River College]" userId="fb834569-7589-4a7a-8d6a-f95d2d5f36a3" providerId="ADAL" clId="{CC931038-66E2-4BAF-924F-CA4DC26D49CE}" dt="2022-02-15T02:42:13.648" v="3612" actId="14100"/>
          <ac:spMkLst>
            <pc:docMk/>
            <pc:sldMk cId="1196871375" sldId="516"/>
            <ac:spMk id="10" creationId="{C9761F34-1365-4B6C-8E46-530066932310}"/>
          </ac:spMkLst>
        </pc:spChg>
        <pc:spChg chg="add mod">
          <ac:chgData name="FORTE Robert [Southern River College]" userId="fb834569-7589-4a7a-8d6a-f95d2d5f36a3" providerId="ADAL" clId="{CC931038-66E2-4BAF-924F-CA4DC26D49CE}" dt="2022-02-15T02:42:10.073" v="3611" actId="14100"/>
          <ac:spMkLst>
            <pc:docMk/>
            <pc:sldMk cId="1196871375" sldId="516"/>
            <ac:spMk id="11" creationId="{6C653142-1D68-456F-AE10-E3EA44C6D022}"/>
          </ac:spMkLst>
        </pc:spChg>
      </pc:sldChg>
    </pc:docChg>
  </pc:docChgLst>
  <pc:docChgLst>
    <pc:chgData name="FORTE Robert [Southern River College]" userId="fb834569-7589-4a7a-8d6a-f95d2d5f36a3" providerId="ADAL" clId="{A05CDF66-7309-492E-A08D-2E35790CEF18}"/>
    <pc:docChg chg="undo custSel addSld modSld sldOrd">
      <pc:chgData name="FORTE Robert [Southern River College]" userId="fb834569-7589-4a7a-8d6a-f95d2d5f36a3" providerId="ADAL" clId="{A05CDF66-7309-492E-A08D-2E35790CEF18}" dt="2022-02-22T01:08:58.097" v="692" actId="20577"/>
      <pc:docMkLst>
        <pc:docMk/>
      </pc:docMkLst>
      <pc:sldChg chg="addSp delSp modSp add mod modClrScheme chgLayout">
        <pc:chgData name="FORTE Robert [Southern River College]" userId="fb834569-7589-4a7a-8d6a-f95d2d5f36a3" providerId="ADAL" clId="{A05CDF66-7309-492E-A08D-2E35790CEF18}" dt="2022-02-22T01:08:58.097" v="692" actId="20577"/>
        <pc:sldMkLst>
          <pc:docMk/>
          <pc:sldMk cId="1771315992" sldId="358"/>
        </pc:sldMkLst>
        <pc:spChg chg="del mod ord">
          <ac:chgData name="FORTE Robert [Southern River College]" userId="fb834569-7589-4a7a-8d6a-f95d2d5f36a3" providerId="ADAL" clId="{A05CDF66-7309-492E-A08D-2E35790CEF18}" dt="2022-02-22T00:52:10.264" v="348" actId="478"/>
          <ac:spMkLst>
            <pc:docMk/>
            <pc:sldMk cId="1771315992" sldId="358"/>
            <ac:spMk id="2" creationId="{6C7ACDE6-F388-E34F-B679-F043FB7DF6BB}"/>
          </ac:spMkLst>
        </pc:spChg>
        <pc:spChg chg="mod ord">
          <ac:chgData name="FORTE Robert [Southern River College]" userId="fb834569-7589-4a7a-8d6a-f95d2d5f36a3" providerId="ADAL" clId="{A05CDF66-7309-492E-A08D-2E35790CEF18}" dt="2022-02-22T01:08:58.097" v="692" actId="20577"/>
          <ac:spMkLst>
            <pc:docMk/>
            <pc:sldMk cId="1771315992" sldId="358"/>
            <ac:spMk id="3" creationId="{FE432A7B-11E5-F94A-8E98-654CF09C5F6C}"/>
          </ac:spMkLst>
        </pc:spChg>
        <pc:spChg chg="add mod">
          <ac:chgData name="FORTE Robert [Southern River College]" userId="fb834569-7589-4a7a-8d6a-f95d2d5f36a3" providerId="ADAL" clId="{A05CDF66-7309-492E-A08D-2E35790CEF18}" dt="2022-02-22T00:52:08.506" v="347"/>
          <ac:spMkLst>
            <pc:docMk/>
            <pc:sldMk cId="1771315992" sldId="358"/>
            <ac:spMk id="5" creationId="{2FCF0326-686A-4CEE-8697-016873760622}"/>
          </ac:spMkLst>
        </pc:spChg>
      </pc:sldChg>
      <pc:sldChg chg="addSp delSp modSp add mod modClrScheme chgLayout">
        <pc:chgData name="FORTE Robert [Southern River College]" userId="fb834569-7589-4a7a-8d6a-f95d2d5f36a3" providerId="ADAL" clId="{A05CDF66-7309-492E-A08D-2E35790CEF18}" dt="2022-02-22T01:05:19.538" v="554" actId="1076"/>
        <pc:sldMkLst>
          <pc:docMk/>
          <pc:sldMk cId="1135232872" sldId="366"/>
        </pc:sldMkLst>
        <pc:spChg chg="del mod ord">
          <ac:chgData name="FORTE Robert [Southern River College]" userId="fb834569-7589-4a7a-8d6a-f95d2d5f36a3" providerId="ADAL" clId="{A05CDF66-7309-492E-A08D-2E35790CEF18}" dt="2022-02-22T01:04:51.470" v="522" actId="478"/>
          <ac:spMkLst>
            <pc:docMk/>
            <pc:sldMk cId="1135232872" sldId="366"/>
            <ac:spMk id="2" creationId="{6C7ACDE6-F388-E34F-B679-F043FB7DF6BB}"/>
          </ac:spMkLst>
        </pc:spChg>
        <pc:spChg chg="mod ord">
          <ac:chgData name="FORTE Robert [Southern River College]" userId="fb834569-7589-4a7a-8d6a-f95d2d5f36a3" providerId="ADAL" clId="{A05CDF66-7309-492E-A08D-2E35790CEF18}" dt="2022-02-22T01:05:12.348" v="551" actId="20577"/>
          <ac:spMkLst>
            <pc:docMk/>
            <pc:sldMk cId="1135232872" sldId="366"/>
            <ac:spMk id="3" creationId="{FE432A7B-11E5-F94A-8E98-654CF09C5F6C}"/>
          </ac:spMkLst>
        </pc:spChg>
        <pc:spChg chg="del">
          <ac:chgData name="FORTE Robert [Southern River College]" userId="fb834569-7589-4a7a-8d6a-f95d2d5f36a3" providerId="ADAL" clId="{A05CDF66-7309-492E-A08D-2E35790CEF18}" dt="2022-02-22T01:04:39.192" v="518" actId="478"/>
          <ac:spMkLst>
            <pc:docMk/>
            <pc:sldMk cId="1135232872" sldId="366"/>
            <ac:spMk id="6" creationId="{D1C0B09A-F28B-4E27-A8DD-DC46F3DE4093}"/>
          </ac:spMkLst>
        </pc:spChg>
        <pc:spChg chg="add mod">
          <ac:chgData name="FORTE Robert [Southern River College]" userId="fb834569-7589-4a7a-8d6a-f95d2d5f36a3" providerId="ADAL" clId="{A05CDF66-7309-492E-A08D-2E35790CEF18}" dt="2022-02-22T01:04:36.879" v="517"/>
          <ac:spMkLst>
            <pc:docMk/>
            <pc:sldMk cId="1135232872" sldId="366"/>
            <ac:spMk id="7" creationId="{20213606-2FC9-499B-A79F-3E7C81F65CAC}"/>
          </ac:spMkLst>
        </pc:spChg>
        <pc:picChg chg="mod">
          <ac:chgData name="FORTE Robert [Southern River College]" userId="fb834569-7589-4a7a-8d6a-f95d2d5f36a3" providerId="ADAL" clId="{A05CDF66-7309-492E-A08D-2E35790CEF18}" dt="2022-02-22T01:05:19.538" v="554" actId="1076"/>
          <ac:picMkLst>
            <pc:docMk/>
            <pc:sldMk cId="1135232872" sldId="366"/>
            <ac:picMk id="5122" creationId="{8861A7FE-8F92-4351-8F00-04A3AA95FF64}"/>
          </ac:picMkLst>
        </pc:picChg>
      </pc:sldChg>
      <pc:sldChg chg="delSp modSp add mod modClrScheme chgLayout">
        <pc:chgData name="FORTE Robert [Southern River College]" userId="fb834569-7589-4a7a-8d6a-f95d2d5f36a3" providerId="ADAL" clId="{A05CDF66-7309-492E-A08D-2E35790CEF18}" dt="2022-02-22T00:50:41.945" v="342" actId="122"/>
        <pc:sldMkLst>
          <pc:docMk/>
          <pc:sldMk cId="3601742035" sldId="367"/>
        </pc:sldMkLst>
        <pc:spChg chg="del mod ord">
          <ac:chgData name="FORTE Robert [Southern River College]" userId="fb834569-7589-4a7a-8d6a-f95d2d5f36a3" providerId="ADAL" clId="{A05CDF66-7309-492E-A08D-2E35790CEF18}" dt="2022-02-22T00:50:21.117" v="335" actId="700"/>
          <ac:spMkLst>
            <pc:docMk/>
            <pc:sldMk cId="3601742035" sldId="367"/>
            <ac:spMk id="6" creationId="{A2297B93-4A60-4855-A7E8-0BF370465AD0}"/>
          </ac:spMkLst>
        </pc:spChg>
        <pc:spChg chg="mod ord">
          <ac:chgData name="FORTE Robert [Southern River College]" userId="fb834569-7589-4a7a-8d6a-f95d2d5f36a3" providerId="ADAL" clId="{A05CDF66-7309-492E-A08D-2E35790CEF18}" dt="2022-02-22T00:50:41.945" v="342" actId="122"/>
          <ac:spMkLst>
            <pc:docMk/>
            <pc:sldMk cId="3601742035" sldId="367"/>
            <ac:spMk id="7" creationId="{F1F1244D-9E07-42B0-BCAB-6A540BDA4767}"/>
          </ac:spMkLst>
        </pc:spChg>
        <pc:spChg chg="mod">
          <ac:chgData name="FORTE Robert [Southern River College]" userId="fb834569-7589-4a7a-8d6a-f95d2d5f36a3" providerId="ADAL" clId="{A05CDF66-7309-492E-A08D-2E35790CEF18}" dt="2022-02-22T00:50:28.150" v="336" actId="2711"/>
          <ac:spMkLst>
            <pc:docMk/>
            <pc:sldMk cId="3601742035" sldId="367"/>
            <ac:spMk id="9" creationId="{F5FCF0FA-BAEA-483C-8204-6BA9404C0CAD}"/>
          </ac:spMkLst>
        </pc:spChg>
      </pc:sldChg>
      <pc:sldChg chg="addSp delSp modSp new mod modClrScheme chgLayout">
        <pc:chgData name="FORTE Robert [Southern River College]" userId="fb834569-7589-4a7a-8d6a-f95d2d5f36a3" providerId="ADAL" clId="{A05CDF66-7309-492E-A08D-2E35790CEF18}" dt="2022-02-22T00:41:09.353" v="2" actId="5793"/>
        <pc:sldMkLst>
          <pc:docMk/>
          <pc:sldMk cId="3050064654" sldId="517"/>
        </pc:sldMkLst>
        <pc:spChg chg="del mod ord">
          <ac:chgData name="FORTE Robert [Southern River College]" userId="fb834569-7589-4a7a-8d6a-f95d2d5f36a3" providerId="ADAL" clId="{A05CDF66-7309-492E-A08D-2E35790CEF18}" dt="2022-02-22T00:38:55.964" v="1" actId="700"/>
          <ac:spMkLst>
            <pc:docMk/>
            <pc:sldMk cId="3050064654" sldId="517"/>
            <ac:spMk id="2" creationId="{224A56B0-B36A-4D23-B392-DF79D536EF09}"/>
          </ac:spMkLst>
        </pc:spChg>
        <pc:spChg chg="add mod ord">
          <ac:chgData name="FORTE Robert [Southern River College]" userId="fb834569-7589-4a7a-8d6a-f95d2d5f36a3" providerId="ADAL" clId="{A05CDF66-7309-492E-A08D-2E35790CEF18}" dt="2022-02-22T00:41:09.353" v="2" actId="5793"/>
          <ac:spMkLst>
            <pc:docMk/>
            <pc:sldMk cId="3050064654" sldId="517"/>
            <ac:spMk id="3" creationId="{CBE03A82-7036-46DF-9284-454E948F5DCE}"/>
          </ac:spMkLst>
        </pc:spChg>
      </pc:sldChg>
      <pc:sldChg chg="addSp delSp modSp add mod">
        <pc:chgData name="FORTE Robert [Southern River College]" userId="fb834569-7589-4a7a-8d6a-f95d2d5f36a3" providerId="ADAL" clId="{A05CDF66-7309-492E-A08D-2E35790CEF18}" dt="2022-02-22T00:49:41.569" v="333" actId="113"/>
        <pc:sldMkLst>
          <pc:docMk/>
          <pc:sldMk cId="2923553753" sldId="518"/>
        </pc:sldMkLst>
        <pc:spChg chg="mod">
          <ac:chgData name="FORTE Robert [Southern River College]" userId="fb834569-7589-4a7a-8d6a-f95d2d5f36a3" providerId="ADAL" clId="{A05CDF66-7309-492E-A08D-2E35790CEF18}" dt="2022-02-22T00:49:41.569" v="333" actId="113"/>
          <ac:spMkLst>
            <pc:docMk/>
            <pc:sldMk cId="2923553753" sldId="518"/>
            <ac:spMk id="5" creationId="{F2F97617-A0CB-4C22-9C99-381E6BE01B5D}"/>
          </ac:spMkLst>
        </pc:spChg>
        <pc:spChg chg="mod">
          <ac:chgData name="FORTE Robert [Southern River College]" userId="fb834569-7589-4a7a-8d6a-f95d2d5f36a3" providerId="ADAL" clId="{A05CDF66-7309-492E-A08D-2E35790CEF18}" dt="2022-02-22T00:41:27.859" v="31" actId="20577"/>
          <ac:spMkLst>
            <pc:docMk/>
            <pc:sldMk cId="2923553753" sldId="518"/>
            <ac:spMk id="6" creationId="{B4EBBBEB-9A85-4176-B6E6-51C0911FEB20}"/>
          </ac:spMkLst>
        </pc:spChg>
        <pc:grpChg chg="mod">
          <ac:chgData name="FORTE Robert [Southern River College]" userId="fb834569-7589-4a7a-8d6a-f95d2d5f36a3" providerId="ADAL" clId="{A05CDF66-7309-492E-A08D-2E35790CEF18}" dt="2022-02-22T00:46:10.444" v="314" actId="1076"/>
          <ac:grpSpMkLst>
            <pc:docMk/>
            <pc:sldMk cId="2923553753" sldId="518"/>
            <ac:grpSpMk id="12" creationId="{CE61EFF8-341E-48F3-9901-880866DFF218}"/>
          </ac:grpSpMkLst>
        </pc:grpChg>
        <pc:picChg chg="add del mod">
          <ac:chgData name="FORTE Robert [Southern River College]" userId="fb834569-7589-4a7a-8d6a-f95d2d5f36a3" providerId="ADAL" clId="{A05CDF66-7309-492E-A08D-2E35790CEF18}" dt="2022-02-22T00:48:58.688" v="325" actId="478"/>
          <ac:picMkLst>
            <pc:docMk/>
            <pc:sldMk cId="2923553753" sldId="518"/>
            <ac:picMk id="2" creationId="{2C19F496-5E00-440E-A862-881071343777}"/>
          </ac:picMkLst>
        </pc:picChg>
        <pc:picChg chg="add mod">
          <ac:chgData name="FORTE Robert [Southern River College]" userId="fb834569-7589-4a7a-8d6a-f95d2d5f36a3" providerId="ADAL" clId="{A05CDF66-7309-492E-A08D-2E35790CEF18}" dt="2022-02-22T00:49:18.393" v="330" actId="1076"/>
          <ac:picMkLst>
            <pc:docMk/>
            <pc:sldMk cId="2923553753" sldId="518"/>
            <ac:picMk id="9" creationId="{F00C5CBF-BE79-40AF-B10D-98304D2F9F0B}"/>
          </ac:picMkLst>
        </pc:picChg>
        <pc:picChg chg="del">
          <ac:chgData name="FORTE Robert [Southern River College]" userId="fb834569-7589-4a7a-8d6a-f95d2d5f36a3" providerId="ADAL" clId="{A05CDF66-7309-492E-A08D-2E35790CEF18}" dt="2022-02-22T00:41:30.156" v="32" actId="478"/>
          <ac:picMkLst>
            <pc:docMk/>
            <pc:sldMk cId="2923553753" sldId="518"/>
            <ac:picMk id="1026" creationId="{2C2E4781-14AF-46AE-B446-4C93CFBA095A}"/>
          </ac:picMkLst>
        </pc:picChg>
      </pc:sldChg>
      <pc:sldChg chg="addSp delSp modSp new mod setBg">
        <pc:chgData name="FORTE Robert [Southern River College]" userId="fb834569-7589-4a7a-8d6a-f95d2d5f36a3" providerId="ADAL" clId="{A05CDF66-7309-492E-A08D-2E35790CEF18}" dt="2022-02-22T01:07:51.357" v="671" actId="1076"/>
        <pc:sldMkLst>
          <pc:docMk/>
          <pc:sldMk cId="108569583" sldId="519"/>
        </pc:sldMkLst>
        <pc:spChg chg="del">
          <ac:chgData name="FORTE Robert [Southern River College]" userId="fb834569-7589-4a7a-8d6a-f95d2d5f36a3" providerId="ADAL" clId="{A05CDF66-7309-492E-A08D-2E35790CEF18}" dt="2022-02-22T01:06:50.464" v="555" actId="478"/>
          <ac:spMkLst>
            <pc:docMk/>
            <pc:sldMk cId="108569583" sldId="519"/>
            <ac:spMk id="2" creationId="{200938D2-43EB-43DD-B66E-6E0DBDFC1AB7}"/>
          </ac:spMkLst>
        </pc:spChg>
        <pc:spChg chg="add mod">
          <ac:chgData name="FORTE Robert [Southern River College]" userId="fb834569-7589-4a7a-8d6a-f95d2d5f36a3" providerId="ADAL" clId="{A05CDF66-7309-492E-A08D-2E35790CEF18}" dt="2022-02-22T01:07:48.229" v="670" actId="1076"/>
          <ac:spMkLst>
            <pc:docMk/>
            <pc:sldMk cId="108569583" sldId="519"/>
            <ac:spMk id="5" creationId="{2E56E9FC-16FE-495F-9934-67B78E5392A8}"/>
          </ac:spMkLst>
        </pc:spChg>
        <pc:picChg chg="add mod">
          <ac:chgData name="FORTE Robert [Southern River College]" userId="fb834569-7589-4a7a-8d6a-f95d2d5f36a3" providerId="ADAL" clId="{A05CDF66-7309-492E-A08D-2E35790CEF18}" dt="2022-02-22T01:07:51.357" v="671" actId="1076"/>
          <ac:picMkLst>
            <pc:docMk/>
            <pc:sldMk cId="108569583" sldId="519"/>
            <ac:picMk id="4" creationId="{ADDC9D0B-55CE-42C7-8B55-203627B2ADD0}"/>
          </ac:picMkLst>
        </pc:picChg>
      </pc:sldChg>
      <pc:sldChg chg="addSp delSp modSp add mod ord delAnim modAnim">
        <pc:chgData name="FORTE Robert [Southern River College]" userId="fb834569-7589-4a7a-8d6a-f95d2d5f36a3" providerId="ADAL" clId="{A05CDF66-7309-492E-A08D-2E35790CEF18}" dt="2022-02-22T01:02:58.939" v="513"/>
        <pc:sldMkLst>
          <pc:docMk/>
          <pc:sldMk cId="992152759" sldId="520"/>
        </pc:sldMkLst>
        <pc:spChg chg="add mod">
          <ac:chgData name="FORTE Robert [Southern River College]" userId="fb834569-7589-4a7a-8d6a-f95d2d5f36a3" providerId="ADAL" clId="{A05CDF66-7309-492E-A08D-2E35790CEF18}" dt="2022-02-22T00:55:39.789" v="448" actId="1076"/>
          <ac:spMkLst>
            <pc:docMk/>
            <pc:sldMk cId="992152759" sldId="520"/>
            <ac:spMk id="2" creationId="{ECA8F3C2-C613-4855-B38C-71C7C505031C}"/>
          </ac:spMkLst>
        </pc:spChg>
        <pc:spChg chg="mod">
          <ac:chgData name="FORTE Robert [Southern River College]" userId="fb834569-7589-4a7a-8d6a-f95d2d5f36a3" providerId="ADAL" clId="{A05CDF66-7309-492E-A08D-2E35790CEF18}" dt="2022-02-22T00:55:02.263" v="417" actId="1076"/>
          <ac:spMkLst>
            <pc:docMk/>
            <pc:sldMk cId="992152759" sldId="520"/>
            <ac:spMk id="7" creationId="{F1F1244D-9E07-42B0-BCAB-6A540BDA4767}"/>
          </ac:spMkLst>
        </pc:spChg>
        <pc:spChg chg="mod">
          <ac:chgData name="FORTE Robert [Southern River College]" userId="fb834569-7589-4a7a-8d6a-f95d2d5f36a3" providerId="ADAL" clId="{A05CDF66-7309-492E-A08D-2E35790CEF18}" dt="2022-02-22T00:58:01.567" v="488" actId="404"/>
          <ac:spMkLst>
            <pc:docMk/>
            <pc:sldMk cId="992152759" sldId="520"/>
            <ac:spMk id="9" creationId="{F5FCF0FA-BAEA-483C-8204-6BA9404C0CAD}"/>
          </ac:spMkLst>
        </pc:spChg>
        <pc:spChg chg="del">
          <ac:chgData name="FORTE Robert [Southern River College]" userId="fb834569-7589-4a7a-8d6a-f95d2d5f36a3" providerId="ADAL" clId="{A05CDF66-7309-492E-A08D-2E35790CEF18}" dt="2022-02-22T00:54:23.602" v="406" actId="478"/>
          <ac:spMkLst>
            <pc:docMk/>
            <pc:sldMk cId="992152759" sldId="520"/>
            <ac:spMk id="11" creationId="{0B70C379-46CC-4FFF-88A5-693F95FA1A7F}"/>
          </ac:spMkLst>
        </pc:spChg>
        <pc:spChg chg="del">
          <ac:chgData name="FORTE Robert [Southern River College]" userId="fb834569-7589-4a7a-8d6a-f95d2d5f36a3" providerId="ADAL" clId="{A05CDF66-7309-492E-A08D-2E35790CEF18}" dt="2022-02-22T00:54:23.602" v="406" actId="478"/>
          <ac:spMkLst>
            <pc:docMk/>
            <pc:sldMk cId="992152759" sldId="520"/>
            <ac:spMk id="12" creationId="{BAC4B627-B693-457D-BFF7-CE370BCC616E}"/>
          </ac:spMkLst>
        </pc:spChg>
        <pc:spChg chg="del">
          <ac:chgData name="FORTE Robert [Southern River College]" userId="fb834569-7589-4a7a-8d6a-f95d2d5f36a3" providerId="ADAL" clId="{A05CDF66-7309-492E-A08D-2E35790CEF18}" dt="2022-02-22T00:54:23.602" v="406" actId="478"/>
          <ac:spMkLst>
            <pc:docMk/>
            <pc:sldMk cId="992152759" sldId="520"/>
            <ac:spMk id="13" creationId="{D439C2EF-75DB-4FF7-BB41-B4DD1F0067A1}"/>
          </ac:spMkLst>
        </pc:spChg>
        <pc:spChg chg="del">
          <ac:chgData name="FORTE Robert [Southern River College]" userId="fb834569-7589-4a7a-8d6a-f95d2d5f36a3" providerId="ADAL" clId="{A05CDF66-7309-492E-A08D-2E35790CEF18}" dt="2022-02-22T00:54:23.602" v="406" actId="478"/>
          <ac:spMkLst>
            <pc:docMk/>
            <pc:sldMk cId="992152759" sldId="520"/>
            <ac:spMk id="14" creationId="{F72CD623-4645-486C-882E-6CF839CED0D5}"/>
          </ac:spMkLst>
        </pc:spChg>
        <pc:spChg chg="del">
          <ac:chgData name="FORTE Robert [Southern River College]" userId="fb834569-7589-4a7a-8d6a-f95d2d5f36a3" providerId="ADAL" clId="{A05CDF66-7309-492E-A08D-2E35790CEF18}" dt="2022-02-22T00:54:23.602" v="406" actId="478"/>
          <ac:spMkLst>
            <pc:docMk/>
            <pc:sldMk cId="992152759" sldId="520"/>
            <ac:spMk id="15" creationId="{8A36FE0A-B2E4-45B0-AF5E-1453D778AE80}"/>
          </ac:spMkLst>
        </pc:spChg>
        <pc:spChg chg="del">
          <ac:chgData name="FORTE Robert [Southern River College]" userId="fb834569-7589-4a7a-8d6a-f95d2d5f36a3" providerId="ADAL" clId="{A05CDF66-7309-492E-A08D-2E35790CEF18}" dt="2022-02-22T00:54:23.602" v="406" actId="478"/>
          <ac:spMkLst>
            <pc:docMk/>
            <pc:sldMk cId="992152759" sldId="520"/>
            <ac:spMk id="16" creationId="{14ACDED5-5BDA-4797-816E-D337AC57EA62}"/>
          </ac:spMkLst>
        </pc:spChg>
        <pc:spChg chg="del">
          <ac:chgData name="FORTE Robert [Southern River College]" userId="fb834569-7589-4a7a-8d6a-f95d2d5f36a3" providerId="ADAL" clId="{A05CDF66-7309-492E-A08D-2E35790CEF18}" dt="2022-02-22T00:54:23.602" v="406" actId="478"/>
          <ac:spMkLst>
            <pc:docMk/>
            <pc:sldMk cId="992152759" sldId="520"/>
            <ac:spMk id="17" creationId="{0A0E7512-0841-4548-94F1-B4E1E179BA3E}"/>
          </ac:spMkLst>
        </pc:spChg>
        <pc:spChg chg="del">
          <ac:chgData name="FORTE Robert [Southern River College]" userId="fb834569-7589-4a7a-8d6a-f95d2d5f36a3" providerId="ADAL" clId="{A05CDF66-7309-492E-A08D-2E35790CEF18}" dt="2022-02-22T00:54:23.602" v="406" actId="478"/>
          <ac:spMkLst>
            <pc:docMk/>
            <pc:sldMk cId="992152759" sldId="520"/>
            <ac:spMk id="18" creationId="{3D3FF092-A763-4457-B4D4-64AD385CC548}"/>
          </ac:spMkLst>
        </pc:spChg>
        <pc:spChg chg="del">
          <ac:chgData name="FORTE Robert [Southern River College]" userId="fb834569-7589-4a7a-8d6a-f95d2d5f36a3" providerId="ADAL" clId="{A05CDF66-7309-492E-A08D-2E35790CEF18}" dt="2022-02-22T00:54:23.602" v="406" actId="478"/>
          <ac:spMkLst>
            <pc:docMk/>
            <pc:sldMk cId="992152759" sldId="520"/>
            <ac:spMk id="19" creationId="{C23A85B5-47FB-40F1-B205-27E18FAB940B}"/>
          </ac:spMkLst>
        </pc:spChg>
        <pc:spChg chg="del">
          <ac:chgData name="FORTE Robert [Southern River College]" userId="fb834569-7589-4a7a-8d6a-f95d2d5f36a3" providerId="ADAL" clId="{A05CDF66-7309-492E-A08D-2E35790CEF18}" dt="2022-02-22T00:54:23.602" v="406" actId="478"/>
          <ac:spMkLst>
            <pc:docMk/>
            <pc:sldMk cId="992152759" sldId="520"/>
            <ac:spMk id="20" creationId="{8A898A59-661A-4F68-B61C-4803DBE26E09}"/>
          </ac:spMkLst>
        </pc:spChg>
        <pc:spChg chg="del">
          <ac:chgData name="FORTE Robert [Southern River College]" userId="fb834569-7589-4a7a-8d6a-f95d2d5f36a3" providerId="ADAL" clId="{A05CDF66-7309-492E-A08D-2E35790CEF18}" dt="2022-02-22T00:54:23.602" v="406" actId="478"/>
          <ac:spMkLst>
            <pc:docMk/>
            <pc:sldMk cId="992152759" sldId="520"/>
            <ac:spMk id="21" creationId="{4F800050-3B3D-496D-9693-D2F083FBC8D3}"/>
          </ac:spMkLst>
        </pc:spChg>
        <pc:spChg chg="del">
          <ac:chgData name="FORTE Robert [Southern River College]" userId="fb834569-7589-4a7a-8d6a-f95d2d5f36a3" providerId="ADAL" clId="{A05CDF66-7309-492E-A08D-2E35790CEF18}" dt="2022-02-22T00:54:23.602" v="406" actId="478"/>
          <ac:spMkLst>
            <pc:docMk/>
            <pc:sldMk cId="992152759" sldId="520"/>
            <ac:spMk id="22" creationId="{B3AB3514-1209-4FDE-8E43-103F4C1C0B11}"/>
          </ac:spMkLst>
        </pc:spChg>
        <pc:spChg chg="add mod">
          <ac:chgData name="FORTE Robert [Southern River College]" userId="fb834569-7589-4a7a-8d6a-f95d2d5f36a3" providerId="ADAL" clId="{A05CDF66-7309-492E-A08D-2E35790CEF18}" dt="2022-02-22T00:56:07.065" v="452" actId="20577"/>
          <ac:spMkLst>
            <pc:docMk/>
            <pc:sldMk cId="992152759" sldId="520"/>
            <ac:spMk id="23" creationId="{F533C5AE-223B-4348-ADF4-FA8325BD32B4}"/>
          </ac:spMkLst>
        </pc:spChg>
        <pc:spChg chg="add mod">
          <ac:chgData name="FORTE Robert [Southern River College]" userId="fb834569-7589-4a7a-8d6a-f95d2d5f36a3" providerId="ADAL" clId="{A05CDF66-7309-492E-A08D-2E35790CEF18}" dt="2022-02-22T00:56:15.715" v="456" actId="20577"/>
          <ac:spMkLst>
            <pc:docMk/>
            <pc:sldMk cId="992152759" sldId="520"/>
            <ac:spMk id="24" creationId="{313B8DFC-5494-4E9F-ABEE-D26333FEBE2D}"/>
          </ac:spMkLst>
        </pc:spChg>
        <pc:spChg chg="add mod">
          <ac:chgData name="FORTE Robert [Southern River College]" userId="fb834569-7589-4a7a-8d6a-f95d2d5f36a3" providerId="ADAL" clId="{A05CDF66-7309-492E-A08D-2E35790CEF18}" dt="2022-02-22T00:56:28.575" v="461" actId="14100"/>
          <ac:spMkLst>
            <pc:docMk/>
            <pc:sldMk cId="992152759" sldId="520"/>
            <ac:spMk id="25" creationId="{E0DD450F-1F46-4E6F-ADAB-90344B6FAC2B}"/>
          </ac:spMkLst>
        </pc:spChg>
        <pc:spChg chg="add mod">
          <ac:chgData name="FORTE Robert [Southern River College]" userId="fb834569-7589-4a7a-8d6a-f95d2d5f36a3" providerId="ADAL" clId="{A05CDF66-7309-492E-A08D-2E35790CEF18}" dt="2022-02-22T00:56:36.824" v="469" actId="20577"/>
          <ac:spMkLst>
            <pc:docMk/>
            <pc:sldMk cId="992152759" sldId="520"/>
            <ac:spMk id="26" creationId="{B5AB5BA8-E74A-4B8C-BB8D-FF9008ADE5B7}"/>
          </ac:spMkLst>
        </pc:spChg>
        <pc:spChg chg="add mod">
          <ac:chgData name="FORTE Robert [Southern River College]" userId="fb834569-7589-4a7a-8d6a-f95d2d5f36a3" providerId="ADAL" clId="{A05CDF66-7309-492E-A08D-2E35790CEF18}" dt="2022-02-22T00:56:48.706" v="473" actId="20577"/>
          <ac:spMkLst>
            <pc:docMk/>
            <pc:sldMk cId="992152759" sldId="520"/>
            <ac:spMk id="27" creationId="{BACB8019-88D5-49BE-9553-99B9C7D39D50}"/>
          </ac:spMkLst>
        </pc:spChg>
        <pc:spChg chg="add del mod">
          <ac:chgData name="FORTE Robert [Southern River College]" userId="fb834569-7589-4a7a-8d6a-f95d2d5f36a3" providerId="ADAL" clId="{A05CDF66-7309-492E-A08D-2E35790CEF18}" dt="2022-02-22T00:59:39.548" v="493"/>
          <ac:spMkLst>
            <pc:docMk/>
            <pc:sldMk cId="992152759" sldId="520"/>
            <ac:spMk id="28" creationId="{FB472159-6636-48ED-A350-D2FB55E9C927}"/>
          </ac:spMkLst>
        </pc:spChg>
        <pc:picChg chg="del">
          <ac:chgData name="FORTE Robert [Southern River College]" userId="fb834569-7589-4a7a-8d6a-f95d2d5f36a3" providerId="ADAL" clId="{A05CDF66-7309-492E-A08D-2E35790CEF18}" dt="2022-02-22T00:54:20.643" v="405" actId="478"/>
          <ac:picMkLst>
            <pc:docMk/>
            <pc:sldMk cId="992152759" sldId="520"/>
            <ac:picMk id="8" creationId="{BF953290-623E-4CF4-B43F-8F99891EBD9D}"/>
          </ac:picMkLst>
        </pc:picChg>
      </pc:sldChg>
    </pc:docChg>
  </pc:docChgLst>
  <pc:docChgLst>
    <pc:chgData name="FORTE Robert [Southern River College]" userId="fb834569-7589-4a7a-8d6a-f95d2d5f36a3" providerId="ADAL" clId="{F1E94A97-2847-4927-A452-26B2BD3C4EF7}"/>
    <pc:docChg chg="undo redo custSel addSld delSld modSld">
      <pc:chgData name="FORTE Robert [Southern River College]" userId="fb834569-7589-4a7a-8d6a-f95d2d5f36a3" providerId="ADAL" clId="{F1E94A97-2847-4927-A452-26B2BD3C4EF7}" dt="2022-03-08T10:24:35.321" v="2590" actId="1076"/>
      <pc:docMkLst>
        <pc:docMk/>
      </pc:docMkLst>
      <pc:sldChg chg="modSp mod">
        <pc:chgData name="FORTE Robert [Southern River College]" userId="fb834569-7589-4a7a-8d6a-f95d2d5f36a3" providerId="ADAL" clId="{F1E94A97-2847-4927-A452-26B2BD3C4EF7}" dt="2022-03-08T08:41:21.297" v="2" actId="1076"/>
        <pc:sldMkLst>
          <pc:docMk/>
          <pc:sldMk cId="3601742035" sldId="367"/>
        </pc:sldMkLst>
        <pc:picChg chg="mod">
          <ac:chgData name="FORTE Robert [Southern River College]" userId="fb834569-7589-4a7a-8d6a-f95d2d5f36a3" providerId="ADAL" clId="{F1E94A97-2847-4927-A452-26B2BD3C4EF7}" dt="2022-03-08T08:41:21.297" v="2" actId="1076"/>
          <ac:picMkLst>
            <pc:docMk/>
            <pc:sldMk cId="3601742035" sldId="367"/>
            <ac:picMk id="8" creationId="{BF953290-623E-4CF4-B43F-8F99891EBD9D}"/>
          </ac:picMkLst>
        </pc:picChg>
      </pc:sldChg>
      <pc:sldChg chg="modSp mod modAnim">
        <pc:chgData name="FORTE Robert [Southern River College]" userId="fb834569-7589-4a7a-8d6a-f95d2d5f36a3" providerId="ADAL" clId="{F1E94A97-2847-4927-A452-26B2BD3C4EF7}" dt="2022-03-08T08:46:48.474" v="28"/>
        <pc:sldMkLst>
          <pc:docMk/>
          <pc:sldMk cId="2923553753" sldId="518"/>
        </pc:sldMkLst>
        <pc:spChg chg="mod">
          <ac:chgData name="FORTE Robert [Southern River College]" userId="fb834569-7589-4a7a-8d6a-f95d2d5f36a3" providerId="ADAL" clId="{F1E94A97-2847-4927-A452-26B2BD3C4EF7}" dt="2022-03-08T08:46:45.928" v="27" actId="20577"/>
          <ac:spMkLst>
            <pc:docMk/>
            <pc:sldMk cId="2923553753" sldId="518"/>
            <ac:spMk id="5" creationId="{F2F97617-A0CB-4C22-9C99-381E6BE01B5D}"/>
          </ac:spMkLst>
        </pc:spChg>
      </pc:sldChg>
      <pc:sldChg chg="addSp delSp modSp add mod modAnim">
        <pc:chgData name="FORTE Robert [Southern River College]" userId="fb834569-7589-4a7a-8d6a-f95d2d5f36a3" providerId="ADAL" clId="{F1E94A97-2847-4927-A452-26B2BD3C4EF7}" dt="2022-03-08T09:09:49.673" v="969" actId="14100"/>
        <pc:sldMkLst>
          <pc:docMk/>
          <pc:sldMk cId="2732029119" sldId="521"/>
        </pc:sldMkLst>
        <pc:spChg chg="mod">
          <ac:chgData name="FORTE Robert [Southern River College]" userId="fb834569-7589-4a7a-8d6a-f95d2d5f36a3" providerId="ADAL" clId="{F1E94A97-2847-4927-A452-26B2BD3C4EF7}" dt="2022-03-08T09:09:49.673" v="969" actId="14100"/>
          <ac:spMkLst>
            <pc:docMk/>
            <pc:sldMk cId="2732029119" sldId="521"/>
            <ac:spMk id="5" creationId="{F2F97617-A0CB-4C22-9C99-381E6BE01B5D}"/>
          </ac:spMkLst>
        </pc:spChg>
        <pc:picChg chg="del">
          <ac:chgData name="FORTE Robert [Southern River College]" userId="fb834569-7589-4a7a-8d6a-f95d2d5f36a3" providerId="ADAL" clId="{F1E94A97-2847-4927-A452-26B2BD3C4EF7}" dt="2022-03-08T08:55:32.705" v="30" actId="478"/>
          <ac:picMkLst>
            <pc:docMk/>
            <pc:sldMk cId="2732029119" sldId="521"/>
            <ac:picMk id="9" creationId="{F00C5CBF-BE79-40AF-B10D-98304D2F9F0B}"/>
          </ac:picMkLst>
        </pc:picChg>
        <pc:picChg chg="add mod">
          <ac:chgData name="FORTE Robert [Southern River College]" userId="fb834569-7589-4a7a-8d6a-f95d2d5f36a3" providerId="ADAL" clId="{F1E94A97-2847-4927-A452-26B2BD3C4EF7}" dt="2022-03-08T08:57:18.477" v="222" actId="14100"/>
          <ac:picMkLst>
            <pc:docMk/>
            <pc:sldMk cId="2732029119" sldId="521"/>
            <ac:picMk id="1026" creationId="{E8835672-0234-46E3-A54C-647400E295FB}"/>
          </ac:picMkLst>
        </pc:picChg>
        <pc:picChg chg="add del mod">
          <ac:chgData name="FORTE Robert [Southern River College]" userId="fb834569-7589-4a7a-8d6a-f95d2d5f36a3" providerId="ADAL" clId="{F1E94A97-2847-4927-A452-26B2BD3C4EF7}" dt="2022-03-08T09:09:46.112" v="968" actId="21"/>
          <ac:picMkLst>
            <pc:docMk/>
            <pc:sldMk cId="2732029119" sldId="521"/>
            <ac:picMk id="1028" creationId="{3436D73F-0EB2-4E15-9E98-EEB62A8F0EDC}"/>
          </ac:picMkLst>
        </pc:picChg>
        <pc:picChg chg="add del mod">
          <ac:chgData name="FORTE Robert [Southern River College]" userId="fb834569-7589-4a7a-8d6a-f95d2d5f36a3" providerId="ADAL" clId="{F1E94A97-2847-4927-A452-26B2BD3C4EF7}" dt="2022-03-08T09:01:52.963" v="762" actId="21"/>
          <ac:picMkLst>
            <pc:docMk/>
            <pc:sldMk cId="2732029119" sldId="521"/>
            <ac:picMk id="1030" creationId="{FABCD385-45F2-4EE6-93FC-622A0941986B}"/>
          </ac:picMkLst>
        </pc:picChg>
      </pc:sldChg>
      <pc:sldChg chg="add del">
        <pc:chgData name="FORTE Robert [Southern River College]" userId="fb834569-7589-4a7a-8d6a-f95d2d5f36a3" providerId="ADAL" clId="{F1E94A97-2847-4927-A452-26B2BD3C4EF7}" dt="2022-03-08T09:02:01.846" v="764"/>
        <pc:sldMkLst>
          <pc:docMk/>
          <pc:sldMk cId="1292446921" sldId="522"/>
        </pc:sldMkLst>
      </pc:sldChg>
      <pc:sldChg chg="addSp delSp modSp add mod setBg">
        <pc:chgData name="FORTE Robert [Southern River College]" userId="fb834569-7589-4a7a-8d6a-f95d2d5f36a3" providerId="ADAL" clId="{F1E94A97-2847-4927-A452-26B2BD3C4EF7}" dt="2022-03-08T09:06:04.560" v="860" actId="1076"/>
        <pc:sldMkLst>
          <pc:docMk/>
          <pc:sldMk cId="2458607263" sldId="522"/>
        </pc:sldMkLst>
        <pc:spChg chg="mod">
          <ac:chgData name="FORTE Robert [Southern River College]" userId="fb834569-7589-4a7a-8d6a-f95d2d5f36a3" providerId="ADAL" clId="{F1E94A97-2847-4927-A452-26B2BD3C4EF7}" dt="2022-03-08T09:02:46.682" v="812" actId="1076"/>
          <ac:spMkLst>
            <pc:docMk/>
            <pc:sldMk cId="2458607263" sldId="522"/>
            <ac:spMk id="5" creationId="{2E56E9FC-16FE-495F-9934-67B78E5392A8}"/>
          </ac:spMkLst>
        </pc:spChg>
        <pc:spChg chg="add mod">
          <ac:chgData name="FORTE Robert [Southern River College]" userId="fb834569-7589-4a7a-8d6a-f95d2d5f36a3" providerId="ADAL" clId="{F1E94A97-2847-4927-A452-26B2BD3C4EF7}" dt="2022-03-08T09:06:04.560" v="860" actId="1076"/>
          <ac:spMkLst>
            <pc:docMk/>
            <pc:sldMk cId="2458607263" sldId="522"/>
            <ac:spMk id="10" creationId="{3C7A5952-8772-48E5-A63D-3667663AAEEB}"/>
          </ac:spMkLst>
        </pc:spChg>
        <pc:spChg chg="add mod">
          <ac:chgData name="FORTE Robert [Southern River College]" userId="fb834569-7589-4a7a-8d6a-f95d2d5f36a3" providerId="ADAL" clId="{F1E94A97-2847-4927-A452-26B2BD3C4EF7}" dt="2022-03-08T09:05:29.831" v="854" actId="208"/>
          <ac:spMkLst>
            <pc:docMk/>
            <pc:sldMk cId="2458607263" sldId="522"/>
            <ac:spMk id="11" creationId="{1BA9DE7E-22A6-43F8-B81E-2D17CA57CBAC}"/>
          </ac:spMkLst>
        </pc:spChg>
        <pc:spChg chg="add mod">
          <ac:chgData name="FORTE Robert [Southern River College]" userId="fb834569-7589-4a7a-8d6a-f95d2d5f36a3" providerId="ADAL" clId="{F1E94A97-2847-4927-A452-26B2BD3C4EF7}" dt="2022-03-08T09:05:44.276" v="859" actId="208"/>
          <ac:spMkLst>
            <pc:docMk/>
            <pc:sldMk cId="2458607263" sldId="522"/>
            <ac:spMk id="12" creationId="{908156CC-CFD3-400C-BE74-2538AFB5F8D0}"/>
          </ac:spMkLst>
        </pc:spChg>
        <pc:picChg chg="add mod">
          <ac:chgData name="FORTE Robert [Southern River College]" userId="fb834569-7589-4a7a-8d6a-f95d2d5f36a3" providerId="ADAL" clId="{F1E94A97-2847-4927-A452-26B2BD3C4EF7}" dt="2022-03-08T09:03:18.236" v="816" actId="1076"/>
          <ac:picMkLst>
            <pc:docMk/>
            <pc:sldMk cId="2458607263" sldId="522"/>
            <ac:picMk id="3" creationId="{95140717-3D42-4D5F-9419-3C534BBF1E98}"/>
          </ac:picMkLst>
        </pc:picChg>
        <pc:picChg chg="del">
          <ac:chgData name="FORTE Robert [Southern River College]" userId="fb834569-7589-4a7a-8d6a-f95d2d5f36a3" providerId="ADAL" clId="{F1E94A97-2847-4927-A452-26B2BD3C4EF7}" dt="2022-03-08T09:02:10.971" v="766" actId="478"/>
          <ac:picMkLst>
            <pc:docMk/>
            <pc:sldMk cId="2458607263" sldId="522"/>
            <ac:picMk id="4" creationId="{ADDC9D0B-55CE-42C7-8B55-203627B2ADD0}"/>
          </ac:picMkLst>
        </pc:picChg>
        <pc:picChg chg="add mod">
          <ac:chgData name="FORTE Robert [Southern River College]" userId="fb834569-7589-4a7a-8d6a-f95d2d5f36a3" providerId="ADAL" clId="{F1E94A97-2847-4927-A452-26B2BD3C4EF7}" dt="2022-03-08T09:04:21.434" v="824" actId="1076"/>
          <ac:picMkLst>
            <pc:docMk/>
            <pc:sldMk cId="2458607263" sldId="522"/>
            <ac:picMk id="7" creationId="{EA9BDBDB-79E1-465E-A35D-271A3DAB4017}"/>
          </ac:picMkLst>
        </pc:picChg>
        <pc:cxnChg chg="add mod">
          <ac:chgData name="FORTE Robert [Southern River College]" userId="fb834569-7589-4a7a-8d6a-f95d2d5f36a3" providerId="ADAL" clId="{F1E94A97-2847-4927-A452-26B2BD3C4EF7}" dt="2022-03-08T09:04:33.643" v="826" actId="1582"/>
          <ac:cxnSpMkLst>
            <pc:docMk/>
            <pc:sldMk cId="2458607263" sldId="522"/>
            <ac:cxnSpMk id="9" creationId="{D09B5365-058C-4B2A-B43E-7E2138A35D37}"/>
          </ac:cxnSpMkLst>
        </pc:cxnChg>
      </pc:sldChg>
      <pc:sldChg chg="addSp delSp modSp add mod modAnim">
        <pc:chgData name="FORTE Robert [Southern River College]" userId="fb834569-7589-4a7a-8d6a-f95d2d5f36a3" providerId="ADAL" clId="{F1E94A97-2847-4927-A452-26B2BD3C4EF7}" dt="2022-03-08T09:31:12.987" v="1653"/>
        <pc:sldMkLst>
          <pc:docMk/>
          <pc:sldMk cId="1281762089" sldId="523"/>
        </pc:sldMkLst>
        <pc:spChg chg="mod">
          <ac:chgData name="FORTE Robert [Southern River College]" userId="fb834569-7589-4a7a-8d6a-f95d2d5f36a3" providerId="ADAL" clId="{F1E94A97-2847-4927-A452-26B2BD3C4EF7}" dt="2022-03-08T09:17:59.057" v="1519" actId="207"/>
          <ac:spMkLst>
            <pc:docMk/>
            <pc:sldMk cId="1281762089" sldId="523"/>
            <ac:spMk id="5" creationId="{F2F97617-A0CB-4C22-9C99-381E6BE01B5D}"/>
          </ac:spMkLst>
        </pc:spChg>
        <pc:spChg chg="add mod">
          <ac:chgData name="FORTE Robert [Southern River College]" userId="fb834569-7589-4a7a-8d6a-f95d2d5f36a3" providerId="ADAL" clId="{F1E94A97-2847-4927-A452-26B2BD3C4EF7}" dt="2022-03-08T09:18:32.372" v="1533" actId="1076"/>
          <ac:spMkLst>
            <pc:docMk/>
            <pc:sldMk cId="1281762089" sldId="523"/>
            <ac:spMk id="10" creationId="{E47F9EC6-2488-41A1-BE02-2935AA236C8D}"/>
          </ac:spMkLst>
        </pc:spChg>
        <pc:spChg chg="add mod">
          <ac:chgData name="FORTE Robert [Southern River College]" userId="fb834569-7589-4a7a-8d6a-f95d2d5f36a3" providerId="ADAL" clId="{F1E94A97-2847-4927-A452-26B2BD3C4EF7}" dt="2022-03-08T09:15:05.789" v="1469" actId="1076"/>
          <ac:spMkLst>
            <pc:docMk/>
            <pc:sldMk cId="1281762089" sldId="523"/>
            <ac:spMk id="16" creationId="{DDAECF6F-E795-4A0C-AFFF-B65BF766E23B}"/>
          </ac:spMkLst>
        </pc:spChg>
        <pc:spChg chg="add mod">
          <ac:chgData name="FORTE Robert [Southern River College]" userId="fb834569-7589-4a7a-8d6a-f95d2d5f36a3" providerId="ADAL" clId="{F1E94A97-2847-4927-A452-26B2BD3C4EF7}" dt="2022-03-08T09:18:08.266" v="1523" actId="113"/>
          <ac:spMkLst>
            <pc:docMk/>
            <pc:sldMk cId="1281762089" sldId="523"/>
            <ac:spMk id="17" creationId="{3D278989-4D94-44E9-A4CE-4095FEB7E240}"/>
          </ac:spMkLst>
        </pc:spChg>
        <pc:spChg chg="add mod">
          <ac:chgData name="FORTE Robert [Southern River College]" userId="fb834569-7589-4a7a-8d6a-f95d2d5f36a3" providerId="ADAL" clId="{F1E94A97-2847-4927-A452-26B2BD3C4EF7}" dt="2022-03-08T09:31:12.987" v="1653"/>
          <ac:spMkLst>
            <pc:docMk/>
            <pc:sldMk cId="1281762089" sldId="523"/>
            <ac:spMk id="18" creationId="{8FFCF0E2-C44F-4585-9042-464129084EFC}"/>
          </ac:spMkLst>
        </pc:spChg>
        <pc:picChg chg="add mod">
          <ac:chgData name="FORTE Robert [Southern River College]" userId="fb834569-7589-4a7a-8d6a-f95d2d5f36a3" providerId="ADAL" clId="{F1E94A97-2847-4927-A452-26B2BD3C4EF7}" dt="2022-03-08T09:09:54.892" v="971" actId="1076"/>
          <ac:picMkLst>
            <pc:docMk/>
            <pc:sldMk cId="1281762089" sldId="523"/>
            <ac:picMk id="9" creationId="{244EF6C7-2D83-4C64-8E01-372584B17B33}"/>
          </ac:picMkLst>
        </pc:picChg>
        <pc:picChg chg="del">
          <ac:chgData name="FORTE Robert [Southern River College]" userId="fb834569-7589-4a7a-8d6a-f95d2d5f36a3" providerId="ADAL" clId="{F1E94A97-2847-4927-A452-26B2BD3C4EF7}" dt="2022-03-08T09:08:20.416" v="864" actId="478"/>
          <ac:picMkLst>
            <pc:docMk/>
            <pc:sldMk cId="1281762089" sldId="523"/>
            <ac:picMk id="1026" creationId="{E8835672-0234-46E3-A54C-647400E295FB}"/>
          </ac:picMkLst>
        </pc:picChg>
        <pc:picChg chg="del mod">
          <ac:chgData name="FORTE Robert [Southern River College]" userId="fb834569-7589-4a7a-8d6a-f95d2d5f36a3" providerId="ADAL" clId="{F1E94A97-2847-4927-A452-26B2BD3C4EF7}" dt="2022-03-08T09:08:22.523" v="866" actId="478"/>
          <ac:picMkLst>
            <pc:docMk/>
            <pc:sldMk cId="1281762089" sldId="523"/>
            <ac:picMk id="1028" creationId="{3436D73F-0EB2-4E15-9E98-EEB62A8F0EDC}"/>
          </ac:picMkLst>
        </pc:picChg>
        <pc:cxnChg chg="add mod">
          <ac:chgData name="FORTE Robert [Southern River College]" userId="fb834569-7589-4a7a-8d6a-f95d2d5f36a3" providerId="ADAL" clId="{F1E94A97-2847-4927-A452-26B2BD3C4EF7}" dt="2022-03-08T09:13:03.943" v="1368" actId="14100"/>
          <ac:cxnSpMkLst>
            <pc:docMk/>
            <pc:sldMk cId="1281762089" sldId="523"/>
            <ac:cxnSpMk id="3" creationId="{2FBF8DCD-1FA8-4D83-9B23-A960113DF245}"/>
          </ac:cxnSpMkLst>
        </pc:cxnChg>
      </pc:sldChg>
      <pc:sldChg chg="add del">
        <pc:chgData name="FORTE Robert [Southern River College]" userId="fb834569-7589-4a7a-8d6a-f95d2d5f36a3" providerId="ADAL" clId="{F1E94A97-2847-4927-A452-26B2BD3C4EF7}" dt="2022-03-08T09:07:56.574" v="862"/>
        <pc:sldMkLst>
          <pc:docMk/>
          <pc:sldMk cId="2539492927" sldId="523"/>
        </pc:sldMkLst>
      </pc:sldChg>
      <pc:sldChg chg="addSp delSp modSp add mod delAnim modAnim">
        <pc:chgData name="FORTE Robert [Southern River College]" userId="fb834569-7589-4a7a-8d6a-f95d2d5f36a3" providerId="ADAL" clId="{F1E94A97-2847-4927-A452-26B2BD3C4EF7}" dt="2022-03-08T09:28:04.257" v="1627" actId="20577"/>
        <pc:sldMkLst>
          <pc:docMk/>
          <pc:sldMk cId="1581718641" sldId="524"/>
        </pc:sldMkLst>
        <pc:spChg chg="add del mod">
          <ac:chgData name="FORTE Robert [Southern River College]" userId="fb834569-7589-4a7a-8d6a-f95d2d5f36a3" providerId="ADAL" clId="{F1E94A97-2847-4927-A452-26B2BD3C4EF7}" dt="2022-03-08T09:24:00.399" v="1539" actId="478"/>
          <ac:spMkLst>
            <pc:docMk/>
            <pc:sldMk cId="1581718641" sldId="524"/>
            <ac:spMk id="3" creationId="{6E589E76-39E6-451E-8167-40F43345C279}"/>
          </ac:spMkLst>
        </pc:spChg>
        <pc:spChg chg="del">
          <ac:chgData name="FORTE Robert [Southern River College]" userId="fb834569-7589-4a7a-8d6a-f95d2d5f36a3" providerId="ADAL" clId="{F1E94A97-2847-4927-A452-26B2BD3C4EF7}" dt="2022-03-08T09:23:59.208" v="1538" actId="478"/>
          <ac:spMkLst>
            <pc:docMk/>
            <pc:sldMk cId="1581718641" sldId="524"/>
            <ac:spMk id="7" creationId="{F1F1244D-9E07-42B0-BCAB-6A540BDA4767}"/>
          </ac:spMkLst>
        </pc:spChg>
        <pc:spChg chg="del">
          <ac:chgData name="FORTE Robert [Southern River College]" userId="fb834569-7589-4a7a-8d6a-f95d2d5f36a3" providerId="ADAL" clId="{F1E94A97-2847-4927-A452-26B2BD3C4EF7}" dt="2022-03-08T09:23:58.330" v="1537" actId="478"/>
          <ac:spMkLst>
            <pc:docMk/>
            <pc:sldMk cId="1581718641" sldId="524"/>
            <ac:spMk id="9" creationId="{F5FCF0FA-BAEA-483C-8204-6BA9404C0CAD}"/>
          </ac:spMkLst>
        </pc:spChg>
        <pc:spChg chg="del">
          <ac:chgData name="FORTE Robert [Southern River College]" userId="fb834569-7589-4a7a-8d6a-f95d2d5f36a3" providerId="ADAL" clId="{F1E94A97-2847-4927-A452-26B2BD3C4EF7}" dt="2022-03-08T09:23:56.765" v="1536" actId="478"/>
          <ac:spMkLst>
            <pc:docMk/>
            <pc:sldMk cId="1581718641" sldId="524"/>
            <ac:spMk id="11" creationId="{0B70C379-46CC-4FFF-88A5-693F95FA1A7F}"/>
          </ac:spMkLst>
        </pc:spChg>
        <pc:spChg chg="del">
          <ac:chgData name="FORTE Robert [Southern River College]" userId="fb834569-7589-4a7a-8d6a-f95d2d5f36a3" providerId="ADAL" clId="{F1E94A97-2847-4927-A452-26B2BD3C4EF7}" dt="2022-03-08T09:23:56.765" v="1536" actId="478"/>
          <ac:spMkLst>
            <pc:docMk/>
            <pc:sldMk cId="1581718641" sldId="524"/>
            <ac:spMk id="12" creationId="{BAC4B627-B693-457D-BFF7-CE370BCC616E}"/>
          </ac:spMkLst>
        </pc:spChg>
        <pc:spChg chg="del">
          <ac:chgData name="FORTE Robert [Southern River College]" userId="fb834569-7589-4a7a-8d6a-f95d2d5f36a3" providerId="ADAL" clId="{F1E94A97-2847-4927-A452-26B2BD3C4EF7}" dt="2022-03-08T09:23:56.765" v="1536" actId="478"/>
          <ac:spMkLst>
            <pc:docMk/>
            <pc:sldMk cId="1581718641" sldId="524"/>
            <ac:spMk id="13" creationId="{D439C2EF-75DB-4FF7-BB41-B4DD1F0067A1}"/>
          </ac:spMkLst>
        </pc:spChg>
        <pc:spChg chg="del">
          <ac:chgData name="FORTE Robert [Southern River College]" userId="fb834569-7589-4a7a-8d6a-f95d2d5f36a3" providerId="ADAL" clId="{F1E94A97-2847-4927-A452-26B2BD3C4EF7}" dt="2022-03-08T09:23:56.765" v="1536" actId="478"/>
          <ac:spMkLst>
            <pc:docMk/>
            <pc:sldMk cId="1581718641" sldId="524"/>
            <ac:spMk id="14" creationId="{F72CD623-4645-486C-882E-6CF839CED0D5}"/>
          </ac:spMkLst>
        </pc:spChg>
        <pc:spChg chg="del">
          <ac:chgData name="FORTE Robert [Southern River College]" userId="fb834569-7589-4a7a-8d6a-f95d2d5f36a3" providerId="ADAL" clId="{F1E94A97-2847-4927-A452-26B2BD3C4EF7}" dt="2022-03-08T09:23:56.765" v="1536" actId="478"/>
          <ac:spMkLst>
            <pc:docMk/>
            <pc:sldMk cId="1581718641" sldId="524"/>
            <ac:spMk id="15" creationId="{8A36FE0A-B2E4-45B0-AF5E-1453D778AE80}"/>
          </ac:spMkLst>
        </pc:spChg>
        <pc:spChg chg="del">
          <ac:chgData name="FORTE Robert [Southern River College]" userId="fb834569-7589-4a7a-8d6a-f95d2d5f36a3" providerId="ADAL" clId="{F1E94A97-2847-4927-A452-26B2BD3C4EF7}" dt="2022-03-08T09:23:56.765" v="1536" actId="478"/>
          <ac:spMkLst>
            <pc:docMk/>
            <pc:sldMk cId="1581718641" sldId="524"/>
            <ac:spMk id="16" creationId="{14ACDED5-5BDA-4797-816E-D337AC57EA62}"/>
          </ac:spMkLst>
        </pc:spChg>
        <pc:spChg chg="del">
          <ac:chgData name="FORTE Robert [Southern River College]" userId="fb834569-7589-4a7a-8d6a-f95d2d5f36a3" providerId="ADAL" clId="{F1E94A97-2847-4927-A452-26B2BD3C4EF7}" dt="2022-03-08T09:23:56.765" v="1536" actId="478"/>
          <ac:spMkLst>
            <pc:docMk/>
            <pc:sldMk cId="1581718641" sldId="524"/>
            <ac:spMk id="17" creationId="{0A0E7512-0841-4548-94F1-B4E1E179BA3E}"/>
          </ac:spMkLst>
        </pc:spChg>
        <pc:spChg chg="del">
          <ac:chgData name="FORTE Robert [Southern River College]" userId="fb834569-7589-4a7a-8d6a-f95d2d5f36a3" providerId="ADAL" clId="{F1E94A97-2847-4927-A452-26B2BD3C4EF7}" dt="2022-03-08T09:23:56.765" v="1536" actId="478"/>
          <ac:spMkLst>
            <pc:docMk/>
            <pc:sldMk cId="1581718641" sldId="524"/>
            <ac:spMk id="18" creationId="{3D3FF092-A763-4457-B4D4-64AD385CC548}"/>
          </ac:spMkLst>
        </pc:spChg>
        <pc:spChg chg="del">
          <ac:chgData name="FORTE Robert [Southern River College]" userId="fb834569-7589-4a7a-8d6a-f95d2d5f36a3" providerId="ADAL" clId="{F1E94A97-2847-4927-A452-26B2BD3C4EF7}" dt="2022-03-08T09:23:56.765" v="1536" actId="478"/>
          <ac:spMkLst>
            <pc:docMk/>
            <pc:sldMk cId="1581718641" sldId="524"/>
            <ac:spMk id="19" creationId="{C23A85B5-47FB-40F1-B205-27E18FAB940B}"/>
          </ac:spMkLst>
        </pc:spChg>
        <pc:spChg chg="del">
          <ac:chgData name="FORTE Robert [Southern River College]" userId="fb834569-7589-4a7a-8d6a-f95d2d5f36a3" providerId="ADAL" clId="{F1E94A97-2847-4927-A452-26B2BD3C4EF7}" dt="2022-03-08T09:23:56.765" v="1536" actId="478"/>
          <ac:spMkLst>
            <pc:docMk/>
            <pc:sldMk cId="1581718641" sldId="524"/>
            <ac:spMk id="20" creationId="{8A898A59-661A-4F68-B61C-4803DBE26E09}"/>
          </ac:spMkLst>
        </pc:spChg>
        <pc:spChg chg="del">
          <ac:chgData name="FORTE Robert [Southern River College]" userId="fb834569-7589-4a7a-8d6a-f95d2d5f36a3" providerId="ADAL" clId="{F1E94A97-2847-4927-A452-26B2BD3C4EF7}" dt="2022-03-08T09:23:56.765" v="1536" actId="478"/>
          <ac:spMkLst>
            <pc:docMk/>
            <pc:sldMk cId="1581718641" sldId="524"/>
            <ac:spMk id="21" creationId="{4F800050-3B3D-496D-9693-D2F083FBC8D3}"/>
          </ac:spMkLst>
        </pc:spChg>
        <pc:spChg chg="del">
          <ac:chgData name="FORTE Robert [Southern River College]" userId="fb834569-7589-4a7a-8d6a-f95d2d5f36a3" providerId="ADAL" clId="{F1E94A97-2847-4927-A452-26B2BD3C4EF7}" dt="2022-03-08T09:23:56.765" v="1536" actId="478"/>
          <ac:spMkLst>
            <pc:docMk/>
            <pc:sldMk cId="1581718641" sldId="524"/>
            <ac:spMk id="22" creationId="{B3AB3514-1209-4FDE-8E43-103F4C1C0B11}"/>
          </ac:spMkLst>
        </pc:spChg>
        <pc:spChg chg="add del">
          <ac:chgData name="FORTE Robert [Southern River College]" userId="fb834569-7589-4a7a-8d6a-f95d2d5f36a3" providerId="ADAL" clId="{F1E94A97-2847-4927-A452-26B2BD3C4EF7}" dt="2022-03-08T09:24:21.486" v="1547" actId="22"/>
          <ac:spMkLst>
            <pc:docMk/>
            <pc:sldMk cId="1581718641" sldId="524"/>
            <ac:spMk id="23" creationId="{61181483-8206-4642-9221-7911BEE4C2FB}"/>
          </ac:spMkLst>
        </pc:spChg>
        <pc:spChg chg="add del">
          <ac:chgData name="FORTE Robert [Southern River College]" userId="fb834569-7589-4a7a-8d6a-f95d2d5f36a3" providerId="ADAL" clId="{F1E94A97-2847-4927-A452-26B2BD3C4EF7}" dt="2022-03-08T09:24:24.296" v="1551" actId="22"/>
          <ac:spMkLst>
            <pc:docMk/>
            <pc:sldMk cId="1581718641" sldId="524"/>
            <ac:spMk id="24" creationId="{229B8D50-9D05-4D9E-98E0-BA5D8957F321}"/>
          </ac:spMkLst>
        </pc:spChg>
        <pc:spChg chg="add mod">
          <ac:chgData name="FORTE Robert [Southern River College]" userId="fb834569-7589-4a7a-8d6a-f95d2d5f36a3" providerId="ADAL" clId="{F1E94A97-2847-4927-A452-26B2BD3C4EF7}" dt="2022-03-08T09:28:04.257" v="1627" actId="20577"/>
          <ac:spMkLst>
            <pc:docMk/>
            <pc:sldMk cId="1581718641" sldId="524"/>
            <ac:spMk id="26" creationId="{C7FDD05E-069C-4640-BEC9-1D6708FA880E}"/>
          </ac:spMkLst>
        </pc:spChg>
        <pc:spChg chg="add mod">
          <ac:chgData name="FORTE Robert [Southern River College]" userId="fb834569-7589-4a7a-8d6a-f95d2d5f36a3" providerId="ADAL" clId="{F1E94A97-2847-4927-A452-26B2BD3C4EF7}" dt="2022-03-08T09:26:45.268" v="1603" actId="1076"/>
          <ac:spMkLst>
            <pc:docMk/>
            <pc:sldMk cId="1581718641" sldId="524"/>
            <ac:spMk id="27" creationId="{3E92BF21-6500-422B-B1C4-DE59262C9EF2}"/>
          </ac:spMkLst>
        </pc:spChg>
        <pc:picChg chg="add mod">
          <ac:chgData name="FORTE Robert [Southern River College]" userId="fb834569-7589-4a7a-8d6a-f95d2d5f36a3" providerId="ADAL" clId="{F1E94A97-2847-4927-A452-26B2BD3C4EF7}" dt="2022-03-08T09:24:50.737" v="1565" actId="1076"/>
          <ac:picMkLst>
            <pc:docMk/>
            <pc:sldMk cId="1581718641" sldId="524"/>
            <ac:picMk id="5" creationId="{AF14B5DF-4154-404E-A054-9D71E891C71C}"/>
          </ac:picMkLst>
        </pc:picChg>
        <pc:picChg chg="del">
          <ac:chgData name="FORTE Robert [Southern River College]" userId="fb834569-7589-4a7a-8d6a-f95d2d5f36a3" providerId="ADAL" clId="{F1E94A97-2847-4927-A452-26B2BD3C4EF7}" dt="2022-03-08T09:23:55.034" v="1535" actId="478"/>
          <ac:picMkLst>
            <pc:docMk/>
            <pc:sldMk cId="1581718641" sldId="524"/>
            <ac:picMk id="8" creationId="{BF953290-623E-4CF4-B43F-8F99891EBD9D}"/>
          </ac:picMkLst>
        </pc:picChg>
      </pc:sldChg>
      <pc:sldChg chg="addSp delSp modSp add mod modAnim">
        <pc:chgData name="FORTE Robert [Southern River College]" userId="fb834569-7589-4a7a-8d6a-f95d2d5f36a3" providerId="ADAL" clId="{F1E94A97-2847-4927-A452-26B2BD3C4EF7}" dt="2022-03-08T09:28:07.157" v="1630" actId="20577"/>
        <pc:sldMkLst>
          <pc:docMk/>
          <pc:sldMk cId="3970726831" sldId="525"/>
        </pc:sldMkLst>
        <pc:spChg chg="add mod">
          <ac:chgData name="FORTE Robert [Southern River College]" userId="fb834569-7589-4a7a-8d6a-f95d2d5f36a3" providerId="ADAL" clId="{F1E94A97-2847-4927-A452-26B2BD3C4EF7}" dt="2022-03-08T09:26:58.757" v="1608" actId="14100"/>
          <ac:spMkLst>
            <pc:docMk/>
            <pc:sldMk cId="3970726831" sldId="525"/>
            <ac:spMk id="6" creationId="{7E4821F4-C210-4C72-8AE2-6F94F781FA26}"/>
          </ac:spMkLst>
        </pc:spChg>
        <pc:spChg chg="mod">
          <ac:chgData name="FORTE Robert [Southern River College]" userId="fb834569-7589-4a7a-8d6a-f95d2d5f36a3" providerId="ADAL" clId="{F1E94A97-2847-4927-A452-26B2BD3C4EF7}" dt="2022-03-08T09:28:07.157" v="1630" actId="20577"/>
          <ac:spMkLst>
            <pc:docMk/>
            <pc:sldMk cId="3970726831" sldId="525"/>
            <ac:spMk id="26" creationId="{C7FDD05E-069C-4640-BEC9-1D6708FA880E}"/>
          </ac:spMkLst>
        </pc:spChg>
        <pc:picChg chg="del">
          <ac:chgData name="FORTE Robert [Southern River College]" userId="fb834569-7589-4a7a-8d6a-f95d2d5f36a3" providerId="ADAL" clId="{F1E94A97-2847-4927-A452-26B2BD3C4EF7}" dt="2022-03-08T09:25:09.880" v="1568" actId="478"/>
          <ac:picMkLst>
            <pc:docMk/>
            <pc:sldMk cId="3970726831" sldId="525"/>
            <ac:picMk id="5" creationId="{AF14B5DF-4154-404E-A054-9D71E891C71C}"/>
          </ac:picMkLst>
        </pc:picChg>
        <pc:picChg chg="add del mod">
          <ac:chgData name="FORTE Robert [Southern River College]" userId="fb834569-7589-4a7a-8d6a-f95d2d5f36a3" providerId="ADAL" clId="{F1E94A97-2847-4927-A452-26B2BD3C4EF7}" dt="2022-03-08T09:25:17.639" v="1575" actId="1076"/>
          <ac:picMkLst>
            <pc:docMk/>
            <pc:sldMk cId="3970726831" sldId="525"/>
            <ac:picMk id="2050" creationId="{0FB9000F-729A-4A22-88A4-45AB0BEA672C}"/>
          </ac:picMkLst>
        </pc:picChg>
      </pc:sldChg>
      <pc:sldChg chg="addSp delSp modSp add mod modAnim">
        <pc:chgData name="FORTE Robert [Southern River College]" userId="fb834569-7589-4a7a-8d6a-f95d2d5f36a3" providerId="ADAL" clId="{F1E94A97-2847-4927-A452-26B2BD3C4EF7}" dt="2022-03-08T09:28:09.693" v="1633" actId="20577"/>
        <pc:sldMkLst>
          <pc:docMk/>
          <pc:sldMk cId="1166119925" sldId="526"/>
        </pc:sldMkLst>
        <pc:spChg chg="add mod">
          <ac:chgData name="FORTE Robert [Southern River College]" userId="fb834569-7589-4a7a-8d6a-f95d2d5f36a3" providerId="ADAL" clId="{F1E94A97-2847-4927-A452-26B2BD3C4EF7}" dt="2022-03-08T09:27:06.305" v="1612" actId="1076"/>
          <ac:spMkLst>
            <pc:docMk/>
            <pc:sldMk cId="1166119925" sldId="526"/>
            <ac:spMk id="5" creationId="{A294F9A5-932A-45B4-B1F2-DA0FCC87C6C7}"/>
          </ac:spMkLst>
        </pc:spChg>
        <pc:spChg chg="mod">
          <ac:chgData name="FORTE Robert [Southern River College]" userId="fb834569-7589-4a7a-8d6a-f95d2d5f36a3" providerId="ADAL" clId="{F1E94A97-2847-4927-A452-26B2BD3C4EF7}" dt="2022-03-08T09:28:09.693" v="1633" actId="20577"/>
          <ac:spMkLst>
            <pc:docMk/>
            <pc:sldMk cId="1166119925" sldId="526"/>
            <ac:spMk id="26" creationId="{C7FDD05E-069C-4640-BEC9-1D6708FA880E}"/>
          </ac:spMkLst>
        </pc:spChg>
        <pc:picChg chg="del mod">
          <ac:chgData name="FORTE Robert [Southern River College]" userId="fb834569-7589-4a7a-8d6a-f95d2d5f36a3" providerId="ADAL" clId="{F1E94A97-2847-4927-A452-26B2BD3C4EF7}" dt="2022-03-08T09:25:52.324" v="1580" actId="478"/>
          <ac:picMkLst>
            <pc:docMk/>
            <pc:sldMk cId="1166119925" sldId="526"/>
            <ac:picMk id="2050" creationId="{0FB9000F-729A-4A22-88A4-45AB0BEA672C}"/>
          </ac:picMkLst>
        </pc:picChg>
        <pc:picChg chg="add mod">
          <ac:chgData name="FORTE Robert [Southern River College]" userId="fb834569-7589-4a7a-8d6a-f95d2d5f36a3" providerId="ADAL" clId="{F1E94A97-2847-4927-A452-26B2BD3C4EF7}" dt="2022-03-08T09:26:06.379" v="1586" actId="1076"/>
          <ac:picMkLst>
            <pc:docMk/>
            <pc:sldMk cId="1166119925" sldId="526"/>
            <ac:picMk id="4098" creationId="{0C9CEE7B-7820-4CC3-9C74-6642E635CC54}"/>
          </ac:picMkLst>
        </pc:picChg>
      </pc:sldChg>
      <pc:sldChg chg="addSp delSp modSp add mod">
        <pc:chgData name="FORTE Robert [Southern River College]" userId="fb834569-7589-4a7a-8d6a-f95d2d5f36a3" providerId="ADAL" clId="{F1E94A97-2847-4927-A452-26B2BD3C4EF7}" dt="2022-03-08T09:28:15.757" v="1636" actId="20577"/>
        <pc:sldMkLst>
          <pc:docMk/>
          <pc:sldMk cId="878989867" sldId="527"/>
        </pc:sldMkLst>
        <pc:spChg chg="mod">
          <ac:chgData name="FORTE Robert [Southern River College]" userId="fb834569-7589-4a7a-8d6a-f95d2d5f36a3" providerId="ADAL" clId="{F1E94A97-2847-4927-A452-26B2BD3C4EF7}" dt="2022-03-08T09:27:56.300" v="1624" actId="20577"/>
          <ac:spMkLst>
            <pc:docMk/>
            <pc:sldMk cId="878989867" sldId="527"/>
            <ac:spMk id="5" creationId="{A294F9A5-932A-45B4-B1F2-DA0FCC87C6C7}"/>
          </ac:spMkLst>
        </pc:spChg>
        <pc:spChg chg="mod">
          <ac:chgData name="FORTE Robert [Southern River College]" userId="fb834569-7589-4a7a-8d6a-f95d2d5f36a3" providerId="ADAL" clId="{F1E94A97-2847-4927-A452-26B2BD3C4EF7}" dt="2022-03-08T09:28:15.757" v="1636" actId="20577"/>
          <ac:spMkLst>
            <pc:docMk/>
            <pc:sldMk cId="878989867" sldId="527"/>
            <ac:spMk id="26" creationId="{C7FDD05E-069C-4640-BEC9-1D6708FA880E}"/>
          </ac:spMkLst>
        </pc:spChg>
        <pc:picChg chg="del">
          <ac:chgData name="FORTE Robert [Southern River College]" userId="fb834569-7589-4a7a-8d6a-f95d2d5f36a3" providerId="ADAL" clId="{F1E94A97-2847-4927-A452-26B2BD3C4EF7}" dt="2022-03-08T09:27:23.454" v="1614" actId="478"/>
          <ac:picMkLst>
            <pc:docMk/>
            <pc:sldMk cId="878989867" sldId="527"/>
            <ac:picMk id="4098" creationId="{0C9CEE7B-7820-4CC3-9C74-6642E635CC54}"/>
          </ac:picMkLst>
        </pc:picChg>
        <pc:picChg chg="add mod">
          <ac:chgData name="FORTE Robert [Southern River College]" userId="fb834569-7589-4a7a-8d6a-f95d2d5f36a3" providerId="ADAL" clId="{F1E94A97-2847-4927-A452-26B2BD3C4EF7}" dt="2022-03-08T09:27:29.591" v="1618" actId="1076"/>
          <ac:picMkLst>
            <pc:docMk/>
            <pc:sldMk cId="878989867" sldId="527"/>
            <ac:picMk id="5122" creationId="{4BD11F35-CBD8-4CFE-86DD-7BC4377D4E13}"/>
          </ac:picMkLst>
        </pc:picChg>
      </pc:sldChg>
      <pc:sldChg chg="addSp delSp modSp add mod">
        <pc:chgData name="FORTE Robert [Southern River College]" userId="fb834569-7589-4a7a-8d6a-f95d2d5f36a3" providerId="ADAL" clId="{F1E94A97-2847-4927-A452-26B2BD3C4EF7}" dt="2022-03-08T09:28:57.690" v="1652" actId="20577"/>
        <pc:sldMkLst>
          <pc:docMk/>
          <pc:sldMk cId="1727465447" sldId="528"/>
        </pc:sldMkLst>
        <pc:spChg chg="mod">
          <ac:chgData name="FORTE Robert [Southern River College]" userId="fb834569-7589-4a7a-8d6a-f95d2d5f36a3" providerId="ADAL" clId="{F1E94A97-2847-4927-A452-26B2BD3C4EF7}" dt="2022-03-08T09:28:45.188" v="1648" actId="14100"/>
          <ac:spMkLst>
            <pc:docMk/>
            <pc:sldMk cId="1727465447" sldId="528"/>
            <ac:spMk id="5" creationId="{A294F9A5-932A-45B4-B1F2-DA0FCC87C6C7}"/>
          </ac:spMkLst>
        </pc:spChg>
        <pc:spChg chg="mod">
          <ac:chgData name="FORTE Robert [Southern River College]" userId="fb834569-7589-4a7a-8d6a-f95d2d5f36a3" providerId="ADAL" clId="{F1E94A97-2847-4927-A452-26B2BD3C4EF7}" dt="2022-03-08T09:28:57.690" v="1652" actId="20577"/>
          <ac:spMkLst>
            <pc:docMk/>
            <pc:sldMk cId="1727465447" sldId="528"/>
            <ac:spMk id="26" creationId="{C7FDD05E-069C-4640-BEC9-1D6708FA880E}"/>
          </ac:spMkLst>
        </pc:spChg>
        <pc:picChg chg="del">
          <ac:chgData name="FORTE Robert [Southern River College]" userId="fb834569-7589-4a7a-8d6a-f95d2d5f36a3" providerId="ADAL" clId="{F1E94A97-2847-4927-A452-26B2BD3C4EF7}" dt="2022-03-08T09:28:32.465" v="1638" actId="478"/>
          <ac:picMkLst>
            <pc:docMk/>
            <pc:sldMk cId="1727465447" sldId="528"/>
            <ac:picMk id="5122" creationId="{4BD11F35-CBD8-4CFE-86DD-7BC4377D4E13}"/>
          </ac:picMkLst>
        </pc:picChg>
        <pc:picChg chg="add mod">
          <ac:chgData name="FORTE Robert [Southern River College]" userId="fb834569-7589-4a7a-8d6a-f95d2d5f36a3" providerId="ADAL" clId="{F1E94A97-2847-4927-A452-26B2BD3C4EF7}" dt="2022-03-08T09:28:35.856" v="1642" actId="1076"/>
          <ac:picMkLst>
            <pc:docMk/>
            <pc:sldMk cId="1727465447" sldId="528"/>
            <ac:picMk id="6146" creationId="{D3CF15E4-AEB5-4DAA-8421-E0B21E3A9E14}"/>
          </ac:picMkLst>
        </pc:picChg>
      </pc:sldChg>
      <pc:sldChg chg="add del">
        <pc:chgData name="FORTE Robert [Southern River College]" userId="fb834569-7589-4a7a-8d6a-f95d2d5f36a3" providerId="ADAL" clId="{F1E94A97-2847-4927-A452-26B2BD3C4EF7}" dt="2022-03-08T09:56:33.747" v="1655"/>
        <pc:sldMkLst>
          <pc:docMk/>
          <pc:sldMk cId="2186809493" sldId="529"/>
        </pc:sldMkLst>
      </pc:sldChg>
      <pc:sldChg chg="addSp delSp modSp add mod modAnim">
        <pc:chgData name="FORTE Robert [Southern River College]" userId="fb834569-7589-4a7a-8d6a-f95d2d5f36a3" providerId="ADAL" clId="{F1E94A97-2847-4927-A452-26B2BD3C4EF7}" dt="2022-03-08T10:01:22.811" v="1781" actId="22"/>
        <pc:sldMkLst>
          <pc:docMk/>
          <pc:sldMk cId="3607131030" sldId="529"/>
        </pc:sldMkLst>
        <pc:spChg chg="add del mod">
          <ac:chgData name="FORTE Robert [Southern River College]" userId="fb834569-7589-4a7a-8d6a-f95d2d5f36a3" providerId="ADAL" clId="{F1E94A97-2847-4927-A452-26B2BD3C4EF7}" dt="2022-03-08T09:56:51.263" v="1685"/>
          <ac:spMkLst>
            <pc:docMk/>
            <pc:sldMk cId="3607131030" sldId="529"/>
            <ac:spMk id="3" creationId="{542E4884-5368-47F1-A671-F71F9C82CFC7}"/>
          </ac:spMkLst>
        </pc:spChg>
        <pc:spChg chg="mod">
          <ac:chgData name="FORTE Robert [Southern River College]" userId="fb834569-7589-4a7a-8d6a-f95d2d5f36a3" providerId="ADAL" clId="{F1E94A97-2847-4927-A452-26B2BD3C4EF7}" dt="2022-03-08T09:58:01.730" v="1704" actId="1076"/>
          <ac:spMkLst>
            <pc:docMk/>
            <pc:sldMk cId="3607131030" sldId="529"/>
            <ac:spMk id="5" creationId="{F2F97617-A0CB-4C22-9C99-381E6BE01B5D}"/>
          </ac:spMkLst>
        </pc:spChg>
        <pc:spChg chg="mod">
          <ac:chgData name="FORTE Robert [Southern River College]" userId="fb834569-7589-4a7a-8d6a-f95d2d5f36a3" providerId="ADAL" clId="{F1E94A97-2847-4927-A452-26B2BD3C4EF7}" dt="2022-03-08T09:56:42.335" v="1681" actId="20577"/>
          <ac:spMkLst>
            <pc:docMk/>
            <pc:sldMk cId="3607131030" sldId="529"/>
            <ac:spMk id="6" creationId="{B4EBBBEB-9A85-4176-B6E6-51C0911FEB20}"/>
          </ac:spMkLst>
        </pc:spChg>
        <pc:spChg chg="add mod">
          <ac:chgData name="FORTE Robert [Southern River College]" userId="fb834569-7589-4a7a-8d6a-f95d2d5f36a3" providerId="ADAL" clId="{F1E94A97-2847-4927-A452-26B2BD3C4EF7}" dt="2022-03-08T09:56:58.168" v="1691"/>
          <ac:spMkLst>
            <pc:docMk/>
            <pc:sldMk cId="3607131030" sldId="529"/>
            <ac:spMk id="10" creationId="{5C2E2EFC-F4C0-445F-99A3-EDBB83CFFB61}"/>
          </ac:spMkLst>
        </pc:spChg>
        <pc:spChg chg="add del mod">
          <ac:chgData name="FORTE Robert [Southern River College]" userId="fb834569-7589-4a7a-8d6a-f95d2d5f36a3" providerId="ADAL" clId="{F1E94A97-2847-4927-A452-26B2BD3C4EF7}" dt="2022-03-08T09:59:49.975" v="1763" actId="478"/>
          <ac:spMkLst>
            <pc:docMk/>
            <pc:sldMk cId="3607131030" sldId="529"/>
            <ac:spMk id="11" creationId="{86CB92EE-99CF-47A5-9582-ACC1CC9ED8D9}"/>
          </ac:spMkLst>
        </pc:spChg>
        <pc:spChg chg="add mod">
          <ac:chgData name="FORTE Robert [Southern River College]" userId="fb834569-7589-4a7a-8d6a-f95d2d5f36a3" providerId="ADAL" clId="{F1E94A97-2847-4927-A452-26B2BD3C4EF7}" dt="2022-03-08T10:01:08" v="1779" actId="113"/>
          <ac:spMkLst>
            <pc:docMk/>
            <pc:sldMk cId="3607131030" sldId="529"/>
            <ac:spMk id="15" creationId="{860A7432-E2DA-4653-8D3A-E62296737232}"/>
          </ac:spMkLst>
        </pc:spChg>
        <pc:spChg chg="add del">
          <ac:chgData name="FORTE Robert [Southern River College]" userId="fb834569-7589-4a7a-8d6a-f95d2d5f36a3" providerId="ADAL" clId="{F1E94A97-2847-4927-A452-26B2BD3C4EF7}" dt="2022-03-08T10:01:22.811" v="1781" actId="22"/>
          <ac:spMkLst>
            <pc:docMk/>
            <pc:sldMk cId="3607131030" sldId="529"/>
            <ac:spMk id="16" creationId="{2C19A910-23B4-4ECB-B1B7-E1FB3DA2CCAA}"/>
          </ac:spMkLst>
        </pc:spChg>
        <pc:graphicFrameChg chg="add del mod">
          <ac:chgData name="FORTE Robert [Southern River College]" userId="fb834569-7589-4a7a-8d6a-f95d2d5f36a3" providerId="ADAL" clId="{F1E94A97-2847-4927-A452-26B2BD3C4EF7}" dt="2022-03-08T09:56:51.263" v="1685"/>
          <ac:graphicFrameMkLst>
            <pc:docMk/>
            <pc:sldMk cId="3607131030" sldId="529"/>
            <ac:graphicFrameMk id="2" creationId="{4BFEB8B2-C8A8-4897-AAA0-38801C74A460}"/>
          </ac:graphicFrameMkLst>
        </pc:graphicFrameChg>
        <pc:picChg chg="del">
          <ac:chgData name="FORTE Robert [Southern River College]" userId="fb834569-7589-4a7a-8d6a-f95d2d5f36a3" providerId="ADAL" clId="{F1E94A97-2847-4927-A452-26B2BD3C4EF7}" dt="2022-03-08T09:56:46.602" v="1683" actId="478"/>
          <ac:picMkLst>
            <pc:docMk/>
            <pc:sldMk cId="3607131030" sldId="529"/>
            <ac:picMk id="1026" creationId="{E8835672-0234-46E3-A54C-647400E295FB}"/>
          </ac:picMkLst>
        </pc:picChg>
      </pc:sldChg>
      <pc:sldChg chg="addSp modSp add mod">
        <pc:chgData name="FORTE Robert [Southern River College]" userId="fb834569-7589-4a7a-8d6a-f95d2d5f36a3" providerId="ADAL" clId="{F1E94A97-2847-4927-A452-26B2BD3C4EF7}" dt="2022-03-08T10:03:21.192" v="1985" actId="1076"/>
        <pc:sldMkLst>
          <pc:docMk/>
          <pc:sldMk cId="3708308544" sldId="530"/>
        </pc:sldMkLst>
        <pc:spChg chg="mod">
          <ac:chgData name="FORTE Robert [Southern River College]" userId="fb834569-7589-4a7a-8d6a-f95d2d5f36a3" providerId="ADAL" clId="{F1E94A97-2847-4927-A452-26B2BD3C4EF7}" dt="2022-03-08T10:03:15.149" v="1984" actId="115"/>
          <ac:spMkLst>
            <pc:docMk/>
            <pc:sldMk cId="3708308544" sldId="530"/>
            <ac:spMk id="15" creationId="{860A7432-E2DA-4653-8D3A-E62296737232}"/>
          </ac:spMkLst>
        </pc:spChg>
        <pc:picChg chg="add mod">
          <ac:chgData name="FORTE Robert [Southern River College]" userId="fb834569-7589-4a7a-8d6a-f95d2d5f36a3" providerId="ADAL" clId="{F1E94A97-2847-4927-A452-26B2BD3C4EF7}" dt="2022-03-08T10:03:21.192" v="1985" actId="1076"/>
          <ac:picMkLst>
            <pc:docMk/>
            <pc:sldMk cId="3708308544" sldId="530"/>
            <ac:picMk id="2" creationId="{55DFF800-367B-4B4D-AD84-3A067C797BA1}"/>
          </ac:picMkLst>
        </pc:picChg>
      </pc:sldChg>
      <pc:sldChg chg="addSp delSp modSp add mod delAnim">
        <pc:chgData name="FORTE Robert [Southern River College]" userId="fb834569-7589-4a7a-8d6a-f95d2d5f36a3" providerId="ADAL" clId="{F1E94A97-2847-4927-A452-26B2BD3C4EF7}" dt="2022-03-08T10:06:03.796" v="2049" actId="20577"/>
        <pc:sldMkLst>
          <pc:docMk/>
          <pc:sldMk cId="1135214071" sldId="531"/>
        </pc:sldMkLst>
        <pc:spChg chg="add del mod">
          <ac:chgData name="FORTE Robert [Southern River College]" userId="fb834569-7589-4a7a-8d6a-f95d2d5f36a3" providerId="ADAL" clId="{F1E94A97-2847-4927-A452-26B2BD3C4EF7}" dt="2022-03-08T10:04:29.007" v="1991"/>
          <ac:spMkLst>
            <pc:docMk/>
            <pc:sldMk cId="1135214071" sldId="531"/>
            <ac:spMk id="3" creationId="{A5644276-53F5-46ED-BC5F-1F4214DE79E7}"/>
          </ac:spMkLst>
        </pc:spChg>
        <pc:spChg chg="del">
          <ac:chgData name="FORTE Robert [Southern River College]" userId="fb834569-7589-4a7a-8d6a-f95d2d5f36a3" providerId="ADAL" clId="{F1E94A97-2847-4927-A452-26B2BD3C4EF7}" dt="2022-03-08T10:04:15.548" v="1989" actId="478"/>
          <ac:spMkLst>
            <pc:docMk/>
            <pc:sldMk cId="1135214071" sldId="531"/>
            <ac:spMk id="5" creationId="{A294F9A5-932A-45B4-B1F2-DA0FCC87C6C7}"/>
          </ac:spMkLst>
        </pc:spChg>
        <pc:spChg chg="add mod">
          <ac:chgData name="FORTE Robert [Southern River College]" userId="fb834569-7589-4a7a-8d6a-f95d2d5f36a3" providerId="ADAL" clId="{F1E94A97-2847-4927-A452-26B2BD3C4EF7}" dt="2022-03-08T10:06:03.796" v="2049" actId="20577"/>
          <ac:spMkLst>
            <pc:docMk/>
            <pc:sldMk cId="1135214071" sldId="531"/>
            <ac:spMk id="6" creationId="{95A0DC62-4BE4-47BD-943A-19EC21F765E7}"/>
          </ac:spMkLst>
        </pc:spChg>
        <pc:spChg chg="del">
          <ac:chgData name="FORTE Robert [Southern River College]" userId="fb834569-7589-4a7a-8d6a-f95d2d5f36a3" providerId="ADAL" clId="{F1E94A97-2847-4927-A452-26B2BD3C4EF7}" dt="2022-03-08T10:04:12.889" v="1987" actId="478"/>
          <ac:spMkLst>
            <pc:docMk/>
            <pc:sldMk cId="1135214071" sldId="531"/>
            <ac:spMk id="26" creationId="{C7FDD05E-069C-4640-BEC9-1D6708FA880E}"/>
          </ac:spMkLst>
        </pc:spChg>
        <pc:graphicFrameChg chg="add del mod">
          <ac:chgData name="FORTE Robert [Southern River College]" userId="fb834569-7589-4a7a-8d6a-f95d2d5f36a3" providerId="ADAL" clId="{F1E94A97-2847-4927-A452-26B2BD3C4EF7}" dt="2022-03-08T10:04:29.007" v="1991"/>
          <ac:graphicFrameMkLst>
            <pc:docMk/>
            <pc:sldMk cId="1135214071" sldId="531"/>
            <ac:graphicFrameMk id="2" creationId="{764AF922-D30A-4D64-A7F6-A30229200EA7}"/>
          </ac:graphicFrameMkLst>
        </pc:graphicFrameChg>
        <pc:graphicFrameChg chg="add mod modGraphic">
          <ac:chgData name="FORTE Robert [Southern River College]" userId="fb834569-7589-4a7a-8d6a-f95d2d5f36a3" providerId="ADAL" clId="{F1E94A97-2847-4927-A452-26B2BD3C4EF7}" dt="2022-03-08T10:05:39.877" v="2023" actId="1076"/>
          <ac:graphicFrameMkLst>
            <pc:docMk/>
            <pc:sldMk cId="1135214071" sldId="531"/>
            <ac:graphicFrameMk id="4" creationId="{CD936D45-B84E-4EB1-9AAD-00E48FB7B1E4}"/>
          </ac:graphicFrameMkLst>
        </pc:graphicFrameChg>
        <pc:picChg chg="del">
          <ac:chgData name="FORTE Robert [Southern River College]" userId="fb834569-7589-4a7a-8d6a-f95d2d5f36a3" providerId="ADAL" clId="{F1E94A97-2847-4927-A452-26B2BD3C4EF7}" dt="2022-03-08T10:04:14.384" v="1988" actId="478"/>
          <ac:picMkLst>
            <pc:docMk/>
            <pc:sldMk cId="1135214071" sldId="531"/>
            <ac:picMk id="6146" creationId="{D3CF15E4-AEB5-4DAA-8421-E0B21E3A9E14}"/>
          </ac:picMkLst>
        </pc:picChg>
      </pc:sldChg>
      <pc:sldChg chg="addSp delSp modSp add mod">
        <pc:chgData name="FORTE Robert [Southern River College]" userId="fb834569-7589-4a7a-8d6a-f95d2d5f36a3" providerId="ADAL" clId="{F1E94A97-2847-4927-A452-26B2BD3C4EF7}" dt="2022-03-08T10:12:53.877" v="2218" actId="20577"/>
        <pc:sldMkLst>
          <pc:docMk/>
          <pc:sldMk cId="3129038328" sldId="532"/>
        </pc:sldMkLst>
        <pc:spChg chg="mod">
          <ac:chgData name="FORTE Robert [Southern River College]" userId="fb834569-7589-4a7a-8d6a-f95d2d5f36a3" providerId="ADAL" clId="{F1E94A97-2847-4927-A452-26B2BD3C4EF7}" dt="2022-03-08T10:12:53.877" v="2218" actId="20577"/>
          <ac:spMkLst>
            <pc:docMk/>
            <pc:sldMk cId="3129038328" sldId="532"/>
            <ac:spMk id="15" creationId="{860A7432-E2DA-4653-8D3A-E62296737232}"/>
          </ac:spMkLst>
        </pc:spChg>
        <pc:picChg chg="del">
          <ac:chgData name="FORTE Robert [Southern River College]" userId="fb834569-7589-4a7a-8d6a-f95d2d5f36a3" providerId="ADAL" clId="{F1E94A97-2847-4927-A452-26B2BD3C4EF7}" dt="2022-03-08T10:09:50.788" v="2201" actId="478"/>
          <ac:picMkLst>
            <pc:docMk/>
            <pc:sldMk cId="3129038328" sldId="532"/>
            <ac:picMk id="2" creationId="{55DFF800-367B-4B4D-AD84-3A067C797BA1}"/>
          </ac:picMkLst>
        </pc:picChg>
        <pc:picChg chg="add mod">
          <ac:chgData name="FORTE Robert [Southern River College]" userId="fb834569-7589-4a7a-8d6a-f95d2d5f36a3" providerId="ADAL" clId="{F1E94A97-2847-4927-A452-26B2BD3C4EF7}" dt="2022-03-08T10:10:03.090" v="2205" actId="14100"/>
          <ac:picMkLst>
            <pc:docMk/>
            <pc:sldMk cId="3129038328" sldId="532"/>
            <ac:picMk id="3" creationId="{E4220347-96D3-4A11-AEC6-4A0311A0B4FB}"/>
          </ac:picMkLst>
        </pc:picChg>
      </pc:sldChg>
      <pc:sldChg chg="addSp delSp modSp add mod">
        <pc:chgData name="FORTE Robert [Southern River College]" userId="fb834569-7589-4a7a-8d6a-f95d2d5f36a3" providerId="ADAL" clId="{F1E94A97-2847-4927-A452-26B2BD3C4EF7}" dt="2022-03-08T10:24:35.321" v="2590" actId="1076"/>
        <pc:sldMkLst>
          <pc:docMk/>
          <pc:sldMk cId="2370731349" sldId="533"/>
        </pc:sldMkLst>
        <pc:spChg chg="mod">
          <ac:chgData name="FORTE Robert [Southern River College]" userId="fb834569-7589-4a7a-8d6a-f95d2d5f36a3" providerId="ADAL" clId="{F1E94A97-2847-4927-A452-26B2BD3C4EF7}" dt="2022-03-08T10:20:26.606" v="2586"/>
          <ac:spMkLst>
            <pc:docMk/>
            <pc:sldMk cId="2370731349" sldId="533"/>
            <ac:spMk id="6" creationId="{95A0DC62-4BE4-47BD-943A-19EC21F765E7}"/>
          </ac:spMkLst>
        </pc:spChg>
        <pc:graphicFrameChg chg="del">
          <ac:chgData name="FORTE Robert [Southern River College]" userId="fb834569-7589-4a7a-8d6a-f95d2d5f36a3" providerId="ADAL" clId="{F1E94A97-2847-4927-A452-26B2BD3C4EF7}" dt="2022-03-08T10:13:12.261" v="2220" actId="478"/>
          <ac:graphicFrameMkLst>
            <pc:docMk/>
            <pc:sldMk cId="2370731349" sldId="533"/>
            <ac:graphicFrameMk id="4" creationId="{CD936D45-B84E-4EB1-9AAD-00E48FB7B1E4}"/>
          </ac:graphicFrameMkLst>
        </pc:graphicFrameChg>
        <pc:picChg chg="add mod modCrop">
          <ac:chgData name="FORTE Robert [Southern River College]" userId="fb834569-7589-4a7a-8d6a-f95d2d5f36a3" providerId="ADAL" clId="{F1E94A97-2847-4927-A452-26B2BD3C4EF7}" dt="2022-03-08T10:24:35.321" v="2590" actId="1076"/>
          <ac:picMkLst>
            <pc:docMk/>
            <pc:sldMk cId="2370731349" sldId="533"/>
            <ac:picMk id="3" creationId="{CC8F1060-09D2-4E46-ACAF-23625E429193}"/>
          </ac:picMkLst>
        </pc:picChg>
      </pc:sldChg>
      <pc:sldChg chg="addSp delSp modSp add mod">
        <pc:chgData name="FORTE Robert [Southern River College]" userId="fb834569-7589-4a7a-8d6a-f95d2d5f36a3" providerId="ADAL" clId="{F1E94A97-2847-4927-A452-26B2BD3C4EF7}" dt="2022-03-08T10:15:55.789" v="2584" actId="1076"/>
        <pc:sldMkLst>
          <pc:docMk/>
          <pc:sldMk cId="3706479703" sldId="534"/>
        </pc:sldMkLst>
        <pc:spChg chg="del">
          <ac:chgData name="FORTE Robert [Southern River College]" userId="fb834569-7589-4a7a-8d6a-f95d2d5f36a3" providerId="ADAL" clId="{F1E94A97-2847-4927-A452-26B2BD3C4EF7}" dt="2022-03-08T10:15:42.629" v="2580" actId="478"/>
          <ac:spMkLst>
            <pc:docMk/>
            <pc:sldMk cId="3706479703" sldId="534"/>
            <ac:spMk id="6" creationId="{95A0DC62-4BE4-47BD-943A-19EC21F765E7}"/>
          </ac:spMkLst>
        </pc:spChg>
        <pc:picChg chg="add mod">
          <ac:chgData name="FORTE Robert [Southern River College]" userId="fb834569-7589-4a7a-8d6a-f95d2d5f36a3" providerId="ADAL" clId="{F1E94A97-2847-4927-A452-26B2BD3C4EF7}" dt="2022-03-08T10:15:55.789" v="2584" actId="1076"/>
          <ac:picMkLst>
            <pc:docMk/>
            <pc:sldMk cId="3706479703" sldId="534"/>
            <ac:picMk id="4" creationId="{EA3991EC-226E-43CA-A191-A6F8B45F84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F52D1-0C30-4718-BE3E-E4D5B9B5D6F6}" type="datetimeFigureOut">
              <a:rPr lang="en-GB" smtClean="0"/>
              <a:t>09/03/2022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D7C12-5AC3-4EF8-A13B-0CF271A582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45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697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0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859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5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07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4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18EF-326B-4F14-8648-E90653F5D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Daily Review set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E1C93-5CFF-4364-8FFF-F38E0EA91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078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10B6-5EB8-4594-B011-3C2F5324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3" y="321993"/>
            <a:ext cx="11031747" cy="51476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E589-DAEB-4941-BC27-7CE5EAC5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04" y="945730"/>
            <a:ext cx="11601090" cy="565347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7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Re)Te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A4C0-DFEB-416B-9F49-DC26B90F42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4907" y="766354"/>
            <a:ext cx="11845504" cy="590441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</a:rPr>
              <a:t>Click to add text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709EF-28B9-4448-A51E-A59C1741C364}"/>
              </a:ext>
            </a:extLst>
          </p:cNvPr>
          <p:cNvSpPr txBox="1"/>
          <p:nvPr userDrawn="1"/>
        </p:nvSpPr>
        <p:spPr>
          <a:xfrm>
            <a:off x="154908" y="141439"/>
            <a:ext cx="1693990" cy="511704"/>
          </a:xfrm>
          <a:prstGeom prst="round2Diag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bg1"/>
                </a:solidFill>
                <a:latin typeface="Arial Rounded MT Bold" panose="020F070403050403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2000" dirty="0"/>
              <a:t>(Re)Teach</a:t>
            </a:r>
          </a:p>
        </p:txBody>
      </p:sp>
    </p:spTree>
    <p:extLst>
      <p:ext uri="{BB962C8B-B14F-4D97-AF65-F5344CB8AC3E}">
        <p14:creationId xmlns:p14="http://schemas.microsoft.com/office/powerpoint/2010/main" val="15528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rie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A4C0-DFEB-416B-9F49-DC26B90F42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4907" y="766354"/>
            <a:ext cx="11845504" cy="590441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</a:rPr>
              <a:t>Click to add text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709EF-28B9-4448-A51E-A59C1741C364}"/>
              </a:ext>
            </a:extLst>
          </p:cNvPr>
          <p:cNvSpPr txBox="1"/>
          <p:nvPr userDrawn="1"/>
        </p:nvSpPr>
        <p:spPr>
          <a:xfrm>
            <a:off x="154908" y="141439"/>
            <a:ext cx="1482973" cy="511704"/>
          </a:xfrm>
          <a:prstGeom prst="round2Diag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bg1"/>
                </a:solidFill>
                <a:latin typeface="Arial Rounded MT Bold" panose="020F070403050403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2000" dirty="0"/>
              <a:t>Retrieve</a:t>
            </a:r>
          </a:p>
        </p:txBody>
      </p:sp>
    </p:spTree>
    <p:extLst>
      <p:ext uri="{BB962C8B-B14F-4D97-AF65-F5344CB8AC3E}">
        <p14:creationId xmlns:p14="http://schemas.microsoft.com/office/powerpoint/2010/main" val="226778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y (I D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A4C0-DFEB-416B-9F49-DC26B90F42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4907" y="766354"/>
            <a:ext cx="11845504" cy="590441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</a:rPr>
              <a:t>Click to add text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709EF-28B9-4448-A51E-A59C1741C364}"/>
              </a:ext>
            </a:extLst>
          </p:cNvPr>
          <p:cNvSpPr txBox="1"/>
          <p:nvPr userDrawn="1"/>
        </p:nvSpPr>
        <p:spPr>
          <a:xfrm>
            <a:off x="154908" y="141439"/>
            <a:ext cx="1764328" cy="511704"/>
          </a:xfrm>
          <a:prstGeom prst="round2Diag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bg1"/>
                </a:solidFill>
                <a:latin typeface="Arial Rounded MT Bold" panose="020F070403050403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2000" dirty="0"/>
              <a:t>Apply (I Do)</a:t>
            </a:r>
          </a:p>
        </p:txBody>
      </p:sp>
    </p:spTree>
    <p:extLst>
      <p:ext uri="{BB962C8B-B14F-4D97-AF65-F5344CB8AC3E}">
        <p14:creationId xmlns:p14="http://schemas.microsoft.com/office/powerpoint/2010/main" val="369168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y (We D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A4C0-DFEB-416B-9F49-DC26B90F42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4907" y="766354"/>
            <a:ext cx="11845504" cy="590441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</a:rPr>
              <a:t>Click to add text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709EF-28B9-4448-A51E-A59C1741C364}"/>
              </a:ext>
            </a:extLst>
          </p:cNvPr>
          <p:cNvSpPr txBox="1"/>
          <p:nvPr userDrawn="1"/>
        </p:nvSpPr>
        <p:spPr>
          <a:xfrm>
            <a:off x="154907" y="141439"/>
            <a:ext cx="2136117" cy="511704"/>
          </a:xfrm>
          <a:prstGeom prst="round2Diag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bg1"/>
                </a:solidFill>
                <a:latin typeface="Arial Rounded MT Bold" panose="020F070403050403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2000" dirty="0"/>
              <a:t>Apply (We Do)</a:t>
            </a:r>
          </a:p>
        </p:txBody>
      </p:sp>
    </p:spTree>
    <p:extLst>
      <p:ext uri="{BB962C8B-B14F-4D97-AF65-F5344CB8AC3E}">
        <p14:creationId xmlns:p14="http://schemas.microsoft.com/office/powerpoint/2010/main" val="417849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y (You D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A4C0-DFEB-416B-9F49-DC26B90F42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4907" y="766354"/>
            <a:ext cx="11845504" cy="590441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</a:rPr>
              <a:t>Click to add text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709EF-28B9-4448-A51E-A59C1741C364}"/>
              </a:ext>
            </a:extLst>
          </p:cNvPr>
          <p:cNvSpPr txBox="1"/>
          <p:nvPr userDrawn="1"/>
        </p:nvSpPr>
        <p:spPr>
          <a:xfrm>
            <a:off x="154907" y="141439"/>
            <a:ext cx="2136117" cy="511704"/>
          </a:xfrm>
          <a:prstGeom prst="round2Diag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bg1"/>
                </a:solidFill>
                <a:latin typeface="Arial Rounded MT Bold" panose="020F070403050403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2000" dirty="0"/>
              <a:t>Apply (You Do)</a:t>
            </a:r>
          </a:p>
        </p:txBody>
      </p:sp>
    </p:spTree>
    <p:extLst>
      <p:ext uri="{BB962C8B-B14F-4D97-AF65-F5344CB8AC3E}">
        <p14:creationId xmlns:p14="http://schemas.microsoft.com/office/powerpoint/2010/main" val="194978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0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519167" y="3199400"/>
            <a:ext cx="36380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47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761DAA86-BB2C-4542-B7E0-B9CF9771E99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166" y="68536"/>
            <a:ext cx="461264" cy="5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9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3" r:id="rId4"/>
    <p:sldLayoutId id="2147483660" r:id="rId5"/>
    <p:sldLayoutId id="2147483661" r:id="rId6"/>
    <p:sldLayoutId id="2147483662" r:id="rId7"/>
    <p:sldLayoutId id="2147483655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»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1050C-F65E-4F0F-B153-92A4FC65F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Biological Science</a:t>
            </a:r>
            <a:br>
              <a:rPr lang="en-AU" dirty="0"/>
            </a:br>
            <a:r>
              <a:rPr lang="en-AU" dirty="0"/>
              <a:t>Genetics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590960-115B-4D7C-AC7D-FB18AD34B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10 Science</a:t>
            </a:r>
          </a:p>
        </p:txBody>
      </p:sp>
    </p:spTree>
    <p:extLst>
      <p:ext uri="{BB962C8B-B14F-4D97-AF65-F5344CB8AC3E}">
        <p14:creationId xmlns:p14="http://schemas.microsoft.com/office/powerpoint/2010/main" val="236398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E61EFF8-341E-48F3-9901-880866DFF218}"/>
              </a:ext>
            </a:extLst>
          </p:cNvPr>
          <p:cNvGrpSpPr/>
          <p:nvPr/>
        </p:nvGrpSpPr>
        <p:grpSpPr>
          <a:xfrm>
            <a:off x="9361915" y="18413"/>
            <a:ext cx="2206800" cy="743940"/>
            <a:chOff x="1480141" y="2420104"/>
            <a:chExt cx="2206800" cy="7439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2133B-4338-4186-9035-EA31FC35780D}"/>
                </a:ext>
              </a:extLst>
            </p:cNvPr>
            <p:cNvSpPr txBox="1"/>
            <p:nvPr/>
          </p:nvSpPr>
          <p:spPr>
            <a:xfrm>
              <a:off x="1480141" y="2733157"/>
              <a:ext cx="2206800" cy="430887"/>
            </a:xfrm>
            <a:custGeom>
              <a:avLst/>
              <a:gdLst>
                <a:gd name="connsiteX0" fmla="*/ 0 w 2203768"/>
                <a:gd name="connsiteY0" fmla="*/ 53917 h 323493"/>
                <a:gd name="connsiteX1" fmla="*/ 53917 w 2203768"/>
                <a:gd name="connsiteY1" fmla="*/ 0 h 323493"/>
                <a:gd name="connsiteX2" fmla="*/ 2149851 w 2203768"/>
                <a:gd name="connsiteY2" fmla="*/ 0 h 323493"/>
                <a:gd name="connsiteX3" fmla="*/ 2203768 w 2203768"/>
                <a:gd name="connsiteY3" fmla="*/ 53917 h 323493"/>
                <a:gd name="connsiteX4" fmla="*/ 2203768 w 2203768"/>
                <a:gd name="connsiteY4" fmla="*/ 269576 h 323493"/>
                <a:gd name="connsiteX5" fmla="*/ 2149851 w 2203768"/>
                <a:gd name="connsiteY5" fmla="*/ 323493 h 323493"/>
                <a:gd name="connsiteX6" fmla="*/ 53917 w 2203768"/>
                <a:gd name="connsiteY6" fmla="*/ 323493 h 323493"/>
                <a:gd name="connsiteX7" fmla="*/ 0 w 2203768"/>
                <a:gd name="connsiteY7" fmla="*/ 269576 h 323493"/>
                <a:gd name="connsiteX8" fmla="*/ 0 w 2203768"/>
                <a:gd name="connsiteY8" fmla="*/ 53917 h 323493"/>
                <a:gd name="connsiteX0" fmla="*/ 0 w 2203768"/>
                <a:gd name="connsiteY0" fmla="*/ 269576 h 323493"/>
                <a:gd name="connsiteX1" fmla="*/ 53917 w 2203768"/>
                <a:gd name="connsiteY1" fmla="*/ 0 h 323493"/>
                <a:gd name="connsiteX2" fmla="*/ 2149851 w 2203768"/>
                <a:gd name="connsiteY2" fmla="*/ 0 h 323493"/>
                <a:gd name="connsiteX3" fmla="*/ 2203768 w 2203768"/>
                <a:gd name="connsiteY3" fmla="*/ 53917 h 323493"/>
                <a:gd name="connsiteX4" fmla="*/ 2203768 w 2203768"/>
                <a:gd name="connsiteY4" fmla="*/ 269576 h 323493"/>
                <a:gd name="connsiteX5" fmla="*/ 2149851 w 2203768"/>
                <a:gd name="connsiteY5" fmla="*/ 323493 h 323493"/>
                <a:gd name="connsiteX6" fmla="*/ 53917 w 2203768"/>
                <a:gd name="connsiteY6" fmla="*/ 323493 h 323493"/>
                <a:gd name="connsiteX7" fmla="*/ 0 w 2203768"/>
                <a:gd name="connsiteY7" fmla="*/ 269576 h 323493"/>
                <a:gd name="connsiteX0" fmla="*/ 0 w 2203768"/>
                <a:gd name="connsiteY0" fmla="*/ 272381 h 326298"/>
                <a:gd name="connsiteX1" fmla="*/ 624 w 2203768"/>
                <a:gd name="connsiteY1" fmla="*/ 0 h 326298"/>
                <a:gd name="connsiteX2" fmla="*/ 2149851 w 2203768"/>
                <a:gd name="connsiteY2" fmla="*/ 2805 h 326298"/>
                <a:gd name="connsiteX3" fmla="*/ 2203768 w 2203768"/>
                <a:gd name="connsiteY3" fmla="*/ 56722 h 326298"/>
                <a:gd name="connsiteX4" fmla="*/ 2203768 w 2203768"/>
                <a:gd name="connsiteY4" fmla="*/ 272381 h 326298"/>
                <a:gd name="connsiteX5" fmla="*/ 2149851 w 2203768"/>
                <a:gd name="connsiteY5" fmla="*/ 326298 h 326298"/>
                <a:gd name="connsiteX6" fmla="*/ 53917 w 2203768"/>
                <a:gd name="connsiteY6" fmla="*/ 326298 h 326298"/>
                <a:gd name="connsiteX7" fmla="*/ 0 w 2203768"/>
                <a:gd name="connsiteY7" fmla="*/ 272381 h 326298"/>
                <a:gd name="connsiteX0" fmla="*/ 0 w 2328302"/>
                <a:gd name="connsiteY0" fmla="*/ 272381 h 326298"/>
                <a:gd name="connsiteX1" fmla="*/ 624 w 2328302"/>
                <a:gd name="connsiteY1" fmla="*/ 0 h 326298"/>
                <a:gd name="connsiteX2" fmla="*/ 2149851 w 2328302"/>
                <a:gd name="connsiteY2" fmla="*/ 2805 h 326298"/>
                <a:gd name="connsiteX3" fmla="*/ 2203768 w 2328302"/>
                <a:gd name="connsiteY3" fmla="*/ 272381 h 326298"/>
                <a:gd name="connsiteX4" fmla="*/ 2149851 w 2328302"/>
                <a:gd name="connsiteY4" fmla="*/ 326298 h 326298"/>
                <a:gd name="connsiteX5" fmla="*/ 53917 w 2328302"/>
                <a:gd name="connsiteY5" fmla="*/ 326298 h 326298"/>
                <a:gd name="connsiteX6" fmla="*/ 0 w 2328302"/>
                <a:gd name="connsiteY6" fmla="*/ 272381 h 326298"/>
                <a:gd name="connsiteX0" fmla="*/ 0 w 2203768"/>
                <a:gd name="connsiteY0" fmla="*/ 272381 h 326298"/>
                <a:gd name="connsiteX1" fmla="*/ 624 w 2203768"/>
                <a:gd name="connsiteY1" fmla="*/ 0 h 326298"/>
                <a:gd name="connsiteX2" fmla="*/ 2149851 w 2203768"/>
                <a:gd name="connsiteY2" fmla="*/ 2805 h 326298"/>
                <a:gd name="connsiteX3" fmla="*/ 2203768 w 2203768"/>
                <a:gd name="connsiteY3" fmla="*/ 272381 h 326298"/>
                <a:gd name="connsiteX4" fmla="*/ 2149851 w 2203768"/>
                <a:gd name="connsiteY4" fmla="*/ 326298 h 326298"/>
                <a:gd name="connsiteX5" fmla="*/ 53917 w 2203768"/>
                <a:gd name="connsiteY5" fmla="*/ 326298 h 326298"/>
                <a:gd name="connsiteX6" fmla="*/ 0 w 2203768"/>
                <a:gd name="connsiteY6" fmla="*/ 272381 h 326298"/>
                <a:gd name="connsiteX0" fmla="*/ 0 w 2208754"/>
                <a:gd name="connsiteY0" fmla="*/ 272381 h 326298"/>
                <a:gd name="connsiteX1" fmla="*/ 624 w 2208754"/>
                <a:gd name="connsiteY1" fmla="*/ 0 h 326298"/>
                <a:gd name="connsiteX2" fmla="*/ 2208754 w 2208754"/>
                <a:gd name="connsiteY2" fmla="*/ 2805 h 326298"/>
                <a:gd name="connsiteX3" fmla="*/ 2203768 w 2208754"/>
                <a:gd name="connsiteY3" fmla="*/ 272381 h 326298"/>
                <a:gd name="connsiteX4" fmla="*/ 2149851 w 2208754"/>
                <a:gd name="connsiteY4" fmla="*/ 326298 h 326298"/>
                <a:gd name="connsiteX5" fmla="*/ 53917 w 2208754"/>
                <a:gd name="connsiteY5" fmla="*/ 326298 h 326298"/>
                <a:gd name="connsiteX6" fmla="*/ 0 w 2208754"/>
                <a:gd name="connsiteY6" fmla="*/ 272381 h 326298"/>
                <a:gd name="connsiteX0" fmla="*/ 0 w 2208754"/>
                <a:gd name="connsiteY0" fmla="*/ 272381 h 326298"/>
                <a:gd name="connsiteX1" fmla="*/ 624 w 2208754"/>
                <a:gd name="connsiteY1" fmla="*/ 0 h 326298"/>
                <a:gd name="connsiteX2" fmla="*/ 2208754 w 2208754"/>
                <a:gd name="connsiteY2" fmla="*/ 2805 h 326298"/>
                <a:gd name="connsiteX3" fmla="*/ 2203768 w 2208754"/>
                <a:gd name="connsiteY3" fmla="*/ 272381 h 326298"/>
                <a:gd name="connsiteX4" fmla="*/ 2149851 w 2208754"/>
                <a:gd name="connsiteY4" fmla="*/ 326298 h 326298"/>
                <a:gd name="connsiteX5" fmla="*/ 53917 w 2208754"/>
                <a:gd name="connsiteY5" fmla="*/ 326298 h 326298"/>
                <a:gd name="connsiteX6" fmla="*/ 0 w 2208754"/>
                <a:gd name="connsiteY6" fmla="*/ 272381 h 326298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5610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2805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  <a:gd name="connsiteX0" fmla="*/ 0 w 2205949"/>
                <a:gd name="connsiteY0" fmla="*/ 275185 h 329102"/>
                <a:gd name="connsiteX1" fmla="*/ 624 w 2205949"/>
                <a:gd name="connsiteY1" fmla="*/ 2804 h 329102"/>
                <a:gd name="connsiteX2" fmla="*/ 2205949 w 2205949"/>
                <a:gd name="connsiteY2" fmla="*/ 0 h 329102"/>
                <a:gd name="connsiteX3" fmla="*/ 2203768 w 2205949"/>
                <a:gd name="connsiteY3" fmla="*/ 275185 h 329102"/>
                <a:gd name="connsiteX4" fmla="*/ 2149851 w 2205949"/>
                <a:gd name="connsiteY4" fmla="*/ 329102 h 329102"/>
                <a:gd name="connsiteX5" fmla="*/ 53917 w 2205949"/>
                <a:gd name="connsiteY5" fmla="*/ 329102 h 329102"/>
                <a:gd name="connsiteX6" fmla="*/ 0 w 2205949"/>
                <a:gd name="connsiteY6" fmla="*/ 275185 h 329102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1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5949" h="326298">
                  <a:moveTo>
                    <a:pt x="0" y="272381"/>
                  </a:moveTo>
                  <a:lnTo>
                    <a:pt x="624" y="0"/>
                  </a:lnTo>
                  <a:lnTo>
                    <a:pt x="2205949" y="1"/>
                  </a:lnTo>
                  <a:cubicBezTo>
                    <a:pt x="2205697" y="194058"/>
                    <a:pt x="2203768" y="218466"/>
                    <a:pt x="2203768" y="272381"/>
                  </a:cubicBezTo>
                  <a:cubicBezTo>
                    <a:pt x="2203768" y="302159"/>
                    <a:pt x="2179629" y="326298"/>
                    <a:pt x="2149851" y="326298"/>
                  </a:cubicBezTo>
                  <a:lnTo>
                    <a:pt x="53917" y="326298"/>
                  </a:lnTo>
                  <a:cubicBezTo>
                    <a:pt x="24139" y="326298"/>
                    <a:pt x="0" y="302159"/>
                    <a:pt x="0" y="272381"/>
                  </a:cubicBezTo>
                  <a:close/>
                </a:path>
              </a:pathLst>
            </a:custGeom>
            <a:solidFill>
              <a:srgbClr val="EBF7FF"/>
            </a:solidFill>
            <a:ln w="9525">
              <a:solidFill>
                <a:srgbClr val="034785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434343"/>
                  </a:solidFill>
                  <a:latin typeface="Verdana" panose="020B0604030504040204" pitchFamily="34" charset="0"/>
                  <a:cs typeface="Futura Medium" panose="020B0602020204020303" pitchFamily="34" charset="-79"/>
                </a:rPr>
                <a:t>Active tracking, choral reading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F07032-420C-428E-AE98-B49B6A5BDF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0141" y="2420104"/>
              <a:ext cx="2206800" cy="311968"/>
            </a:xfrm>
            <a:prstGeom prst="round2SameRect">
              <a:avLst/>
            </a:prstGeom>
            <a:solidFill>
              <a:srgbClr val="034785"/>
            </a:solidFill>
            <a:ln w="9525">
              <a:solidFill>
                <a:srgbClr val="034785"/>
              </a:solidFill>
            </a:ln>
          </p:spPr>
          <p:txBody>
            <a:bodyPr wrap="square" rtlCol="0" anchor="ctr" anchorCtr="0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 Rounded MT Bold"/>
                  <a:cs typeface="Futura Medium" panose="020B0602020204020303" pitchFamily="34" charset="-79"/>
                </a:rPr>
                <a:t>Teacher Cue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F97617-A0CB-4C22-9C99-381E6BE01B5D}"/>
              </a:ext>
            </a:extLst>
          </p:cNvPr>
          <p:cNvSpPr txBox="1"/>
          <p:nvPr/>
        </p:nvSpPr>
        <p:spPr>
          <a:xfrm>
            <a:off x="386444" y="903514"/>
            <a:ext cx="788920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inkl" panose="02000000000000000000" pitchFamily="2" charset="0"/>
              </a:rPr>
              <a:t>Punnett squares can be </a:t>
            </a:r>
            <a:r>
              <a:rPr lang="en-AU" sz="2400" dirty="0">
                <a:latin typeface="Twinkl" panose="02000000000000000000" pitchFamily="2" charset="0"/>
              </a:rPr>
              <a:t>used to find the probability of genotypes and phenotypes in offspring. 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r>
              <a:rPr lang="en-US" sz="2400" dirty="0">
                <a:latin typeface="Twinkl" panose="02000000000000000000" pitchFamily="2" charset="0"/>
              </a:rPr>
              <a:t>Each box is a quarter, which means it has a </a:t>
            </a:r>
            <a:r>
              <a:rPr lang="en-US" sz="2400" b="1" dirty="0">
                <a:latin typeface="Twinkl" panose="02000000000000000000" pitchFamily="2" charset="0"/>
              </a:rPr>
              <a:t>25%</a:t>
            </a:r>
            <a:r>
              <a:rPr lang="en-US" sz="2400" dirty="0">
                <a:latin typeface="Twinkl" panose="02000000000000000000" pitchFamily="2" charset="0"/>
              </a:rPr>
              <a:t> chance of occurring. </a:t>
            </a:r>
          </a:p>
          <a:p>
            <a:endParaRPr lang="en-US" sz="2400" dirty="0">
              <a:latin typeface="Twinkl" panose="02000000000000000000" pitchFamily="2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winkl" panose="02000000000000000000" pitchFamily="2" charset="0"/>
              </a:rPr>
              <a:t>To show the probability of </a:t>
            </a:r>
            <a:r>
              <a:rPr lang="en-US" sz="2400" b="1" dirty="0">
                <a:solidFill>
                  <a:srgbClr val="002060"/>
                </a:solidFill>
                <a:latin typeface="Twinkl" panose="02000000000000000000" pitchFamily="2" charset="0"/>
              </a:rPr>
              <a:t>genotypes</a:t>
            </a:r>
            <a:r>
              <a:rPr lang="en-US" sz="2400" dirty="0">
                <a:solidFill>
                  <a:srgbClr val="002060"/>
                </a:solidFill>
                <a:latin typeface="Twinkl" panose="02000000000000000000" pitchFamily="2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winkl" panose="02000000000000000000" pitchFamily="2" charset="0"/>
              </a:rPr>
              <a:t>List out all possible genotypes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winkl" panose="02000000000000000000" pitchFamily="2" charset="0"/>
              </a:rPr>
              <a:t>Add up their percentages and write next to each.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winkl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winkl" panose="02000000000000000000" pitchFamily="2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Twinkl" panose="02000000000000000000" pitchFamily="2" charset="0"/>
              </a:rPr>
              <a:t>To show the probability of </a:t>
            </a:r>
            <a:r>
              <a:rPr lang="en-US" sz="2400" b="1" dirty="0">
                <a:solidFill>
                  <a:srgbClr val="7030A0"/>
                </a:solidFill>
                <a:latin typeface="Twinkl" panose="02000000000000000000" pitchFamily="2" charset="0"/>
              </a:rPr>
              <a:t>phenotypes</a:t>
            </a:r>
            <a:r>
              <a:rPr lang="en-US" sz="2400" dirty="0">
                <a:solidFill>
                  <a:srgbClr val="7030A0"/>
                </a:solidFill>
                <a:latin typeface="Twinkl" panose="02000000000000000000" pitchFamily="2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  <a:latin typeface="Twinkl" panose="02000000000000000000" pitchFamily="2" charset="0"/>
              </a:rPr>
              <a:t>List out all possible phenotypes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  <a:latin typeface="Twinkl" panose="02000000000000000000" pitchFamily="2" charset="0"/>
              </a:rPr>
              <a:t>Look at your genotypes. Use these to write what you would see!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endParaRPr lang="en-AU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BBEB-9A85-4176-B6E6-51C0911FEB20}"/>
              </a:ext>
            </a:extLst>
          </p:cNvPr>
          <p:cNvSpPr txBox="1"/>
          <p:nvPr/>
        </p:nvSpPr>
        <p:spPr>
          <a:xfrm>
            <a:off x="1959428" y="97972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Simple Inheritance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44EF6C7-2D83-4C64-8E01-372584B1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732" y="1327381"/>
            <a:ext cx="2994824" cy="12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BF8DCD-1FA8-4D83-9B23-A960113DF245}"/>
              </a:ext>
            </a:extLst>
          </p:cNvPr>
          <p:cNvCxnSpPr>
            <a:cxnSpLocks/>
          </p:cNvCxnSpPr>
          <p:nvPr/>
        </p:nvCxnSpPr>
        <p:spPr>
          <a:xfrm>
            <a:off x="8229600" y="2999758"/>
            <a:ext cx="0" cy="38582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7F9EC6-2488-41A1-BE02-2935AA236C8D}"/>
              </a:ext>
            </a:extLst>
          </p:cNvPr>
          <p:cNvSpPr txBox="1"/>
          <p:nvPr/>
        </p:nvSpPr>
        <p:spPr>
          <a:xfrm>
            <a:off x="8378185" y="3336902"/>
            <a:ext cx="1838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002060"/>
                </a:solidFill>
                <a:latin typeface="Twinkl" panose="02000000000000000000" pitchFamily="2" charset="0"/>
              </a:rPr>
              <a:t>BB = 50%</a:t>
            </a:r>
            <a:br>
              <a:rPr lang="en-AU" sz="2400" b="1" dirty="0">
                <a:solidFill>
                  <a:srgbClr val="002060"/>
                </a:solidFill>
                <a:latin typeface="Twinkl" panose="02000000000000000000" pitchFamily="2" charset="0"/>
              </a:rPr>
            </a:br>
            <a:r>
              <a:rPr lang="en-AU" sz="2400" b="1" dirty="0">
                <a:solidFill>
                  <a:srgbClr val="002060"/>
                </a:solidFill>
                <a:latin typeface="Twinkl" panose="02000000000000000000" pitchFamily="2" charset="0"/>
              </a:rPr>
              <a:t>Bb = 50%</a:t>
            </a:r>
          </a:p>
          <a:p>
            <a:r>
              <a:rPr lang="en-AU" sz="2400" b="1" dirty="0">
                <a:solidFill>
                  <a:srgbClr val="002060"/>
                </a:solidFill>
                <a:latin typeface="Twinkl" panose="02000000000000000000" pitchFamily="2" charset="0"/>
              </a:rPr>
              <a:t>Bb = 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AECF6F-E795-4A0C-AFFF-B65BF766E23B}"/>
              </a:ext>
            </a:extLst>
          </p:cNvPr>
          <p:cNvSpPr txBox="1"/>
          <p:nvPr/>
        </p:nvSpPr>
        <p:spPr>
          <a:xfrm>
            <a:off x="9546266" y="2645406"/>
            <a:ext cx="183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Twinkl" panose="02000000000000000000" pitchFamily="2" charset="0"/>
              </a:rPr>
              <a:t>B = brown eyes</a:t>
            </a:r>
          </a:p>
          <a:p>
            <a:r>
              <a:rPr lang="en-AU" sz="1600" dirty="0">
                <a:latin typeface="Twinkl" panose="02000000000000000000" pitchFamily="2" charset="0"/>
              </a:rPr>
              <a:t>b = blue eyes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78989-4D94-44E9-A4CE-4095FEB7E240}"/>
              </a:ext>
            </a:extLst>
          </p:cNvPr>
          <p:cNvSpPr txBox="1"/>
          <p:nvPr/>
        </p:nvSpPr>
        <p:spPr>
          <a:xfrm>
            <a:off x="8378185" y="5022073"/>
            <a:ext cx="3006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7030A0"/>
                </a:solidFill>
                <a:latin typeface="Twinkl" panose="02000000000000000000" pitchFamily="2" charset="0"/>
              </a:rPr>
              <a:t>Brown Eyes: 100%</a:t>
            </a:r>
          </a:p>
          <a:p>
            <a:endParaRPr lang="en-AU" sz="2400" b="1" dirty="0">
              <a:solidFill>
                <a:srgbClr val="7030A0"/>
              </a:solidFill>
              <a:latin typeface="Twinkl" panose="02000000000000000000" pitchFamily="2" charset="0"/>
            </a:endParaRPr>
          </a:p>
          <a:p>
            <a:r>
              <a:rPr lang="en-AU" sz="2400" b="1" dirty="0">
                <a:solidFill>
                  <a:srgbClr val="7030A0"/>
                </a:solidFill>
                <a:latin typeface="Twinkl" panose="02000000000000000000" pitchFamily="2" charset="0"/>
              </a:rPr>
              <a:t>Blonde Eyes: 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CF0E2-C44F-4585-9042-464129084EFC}"/>
              </a:ext>
            </a:extLst>
          </p:cNvPr>
          <p:cNvSpPr txBox="1"/>
          <p:nvPr/>
        </p:nvSpPr>
        <p:spPr>
          <a:xfrm>
            <a:off x="9698666" y="2797806"/>
            <a:ext cx="183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Twinkl" panose="02000000000000000000" pitchFamily="2" charset="0"/>
              </a:rPr>
              <a:t>B = brown eyes</a:t>
            </a:r>
          </a:p>
          <a:p>
            <a:r>
              <a:rPr lang="en-AU" sz="1600" dirty="0">
                <a:latin typeface="Twinkl" panose="02000000000000000000" pitchFamily="2" charset="0"/>
              </a:rPr>
              <a:t>b = blue eyes</a:t>
            </a:r>
          </a:p>
        </p:txBody>
      </p:sp>
    </p:spTree>
    <p:extLst>
      <p:ext uri="{BB962C8B-B14F-4D97-AF65-F5344CB8AC3E}">
        <p14:creationId xmlns:p14="http://schemas.microsoft.com/office/powerpoint/2010/main" val="128176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14B5DF-4154-404E-A054-9D71E891C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160" y="2255171"/>
            <a:ext cx="4369678" cy="3406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FDD05E-069C-4640-BEC9-1D6708FA880E}"/>
              </a:ext>
            </a:extLst>
          </p:cNvPr>
          <p:cNvSpPr txBox="1"/>
          <p:nvPr/>
        </p:nvSpPr>
        <p:spPr>
          <a:xfrm>
            <a:off x="1250995" y="788684"/>
            <a:ext cx="96900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1. Use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the Punnett square below to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calculate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the probability that a particular offspring will have the genotype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bb</a:t>
            </a:r>
            <a:endParaRPr lang="en-AU" sz="2800" dirty="0">
              <a:latin typeface="Twinkl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92BF21-6500-422B-B1C4-DE59262C9EF2}"/>
              </a:ext>
            </a:extLst>
          </p:cNvPr>
          <p:cNvSpPr txBox="1"/>
          <p:nvPr/>
        </p:nvSpPr>
        <p:spPr>
          <a:xfrm>
            <a:off x="9263508" y="3429000"/>
            <a:ext cx="1677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rgbClr val="00B050"/>
                </a:solidFill>
                <a:latin typeface="Twinkl" panose="02000000000000000000" pitchFamily="2" charset="0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5817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7FDD05E-069C-4640-BEC9-1D6708FA880E}"/>
              </a:ext>
            </a:extLst>
          </p:cNvPr>
          <p:cNvSpPr txBox="1"/>
          <p:nvPr/>
        </p:nvSpPr>
        <p:spPr>
          <a:xfrm>
            <a:off x="1250995" y="788684"/>
            <a:ext cx="96900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2. Use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the Punnett square below to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calculate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the probability that a particular offspring will have the genotype </a:t>
            </a:r>
            <a:r>
              <a:rPr lang="en-US" sz="2800" b="1" i="0" dirty="0">
                <a:solidFill>
                  <a:srgbClr val="8B4513"/>
                </a:solidFill>
                <a:effectLst/>
                <a:latin typeface="Twinkl" panose="02000000000000000000" pitchFamily="2" charset="0"/>
              </a:rPr>
              <a:t>BB.</a:t>
            </a:r>
            <a:endParaRPr lang="en-AU" sz="2800" dirty="0">
              <a:latin typeface="Twinkl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B9000F-729A-4A22-88A4-45AB0BEA6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37" y="2380020"/>
            <a:ext cx="3980989" cy="360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821F4-C210-4C72-8AE2-6F94F781FA26}"/>
              </a:ext>
            </a:extLst>
          </p:cNvPr>
          <p:cNvSpPr txBox="1"/>
          <p:nvPr/>
        </p:nvSpPr>
        <p:spPr>
          <a:xfrm>
            <a:off x="9263507" y="3429000"/>
            <a:ext cx="2097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rgbClr val="00B050"/>
                </a:solidFill>
                <a:latin typeface="Twinkl" panose="02000000000000000000" pitchFamily="2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9707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7FDD05E-069C-4640-BEC9-1D6708FA880E}"/>
              </a:ext>
            </a:extLst>
          </p:cNvPr>
          <p:cNvSpPr txBox="1"/>
          <p:nvPr/>
        </p:nvSpPr>
        <p:spPr>
          <a:xfrm>
            <a:off x="1250995" y="788684"/>
            <a:ext cx="96900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3. A gene controlling </a:t>
            </a:r>
            <a:r>
              <a:rPr lang="en-US" sz="2800" b="1" i="0" dirty="0">
                <a:solidFill>
                  <a:srgbClr val="7C0BAE"/>
                </a:solidFill>
                <a:effectLst/>
                <a:latin typeface="Twinkl" panose="02000000000000000000" pitchFamily="2" charset="0"/>
              </a:rPr>
              <a:t>eye colour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has a </a:t>
            </a:r>
            <a:r>
              <a:rPr lang="en-US" sz="2800" b="1" i="0" dirty="0">
                <a:solidFill>
                  <a:srgbClr val="7C0BAE"/>
                </a:solidFill>
                <a:effectLst/>
                <a:latin typeface="Twinkl" panose="02000000000000000000" pitchFamily="2" charset="0"/>
              </a:rPr>
              <a:t>dominant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allele for </a:t>
            </a:r>
            <a:r>
              <a:rPr lang="en-US" sz="2800" b="1" i="0" dirty="0">
                <a:solidFill>
                  <a:srgbClr val="8B4513"/>
                </a:solidFill>
                <a:effectLst/>
                <a:latin typeface="Twinkl" panose="02000000000000000000" pitchFamily="2" charset="0"/>
              </a:rPr>
              <a:t>brown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eyes </a:t>
            </a:r>
            <a:r>
              <a:rPr lang="en-US" sz="2800" b="1" i="0" dirty="0">
                <a:solidFill>
                  <a:srgbClr val="8B4513"/>
                </a:solidFill>
                <a:effectLst/>
                <a:latin typeface="Twinkl" panose="02000000000000000000" pitchFamily="2" charset="0"/>
              </a:rPr>
              <a:t>(B)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and a recessive allele for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blue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eyes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(b).</a:t>
            </a:r>
            <a:endParaRPr lang="en-US" sz="2800" b="0" i="0" dirty="0">
              <a:solidFill>
                <a:srgbClr val="444444"/>
              </a:solidFill>
              <a:effectLst/>
              <a:latin typeface="Twinkl" panose="02000000000000000000" pitchFamily="2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Use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the Punnett square below to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calculate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the probability that a particular offspring will be</a:t>
            </a:r>
            <a:r>
              <a:rPr lang="en-US" sz="2800" b="1" i="0" dirty="0">
                <a:solidFill>
                  <a:srgbClr val="8B4513"/>
                </a:solidFill>
                <a:effectLst/>
                <a:latin typeface="Twinkl" panose="02000000000000000000" pitchFamily="2" charset="0"/>
              </a:rPr>
              <a:t> brown eyed.</a:t>
            </a:r>
            <a:endParaRPr lang="en-US" sz="2800" b="0" i="0" dirty="0">
              <a:solidFill>
                <a:srgbClr val="444444"/>
              </a:solidFill>
              <a:effectLst/>
              <a:latin typeface="Twinkl" panose="02000000000000000000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9CEE7B-7820-4CC3-9C74-6642E635C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127" y="3310349"/>
            <a:ext cx="3559746" cy="32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94F9A5-932A-45B4-B1F2-DA0FCC87C6C7}"/>
              </a:ext>
            </a:extLst>
          </p:cNvPr>
          <p:cNvSpPr txBox="1"/>
          <p:nvPr/>
        </p:nvSpPr>
        <p:spPr>
          <a:xfrm>
            <a:off x="9434547" y="4231567"/>
            <a:ext cx="1677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rgbClr val="00B050"/>
                </a:solidFill>
                <a:latin typeface="Twinkl" panose="02000000000000000000" pitchFamily="2" charset="0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116611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7FDD05E-069C-4640-BEC9-1D6708FA880E}"/>
              </a:ext>
            </a:extLst>
          </p:cNvPr>
          <p:cNvSpPr txBox="1"/>
          <p:nvPr/>
        </p:nvSpPr>
        <p:spPr>
          <a:xfrm>
            <a:off x="493381" y="788684"/>
            <a:ext cx="113806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4. The allele for </a:t>
            </a:r>
            <a:r>
              <a:rPr lang="en-US" sz="2800" b="1" i="0" dirty="0">
                <a:solidFill>
                  <a:srgbClr val="8B4513"/>
                </a:solidFill>
                <a:effectLst/>
                <a:latin typeface="Twinkl" panose="02000000000000000000" pitchFamily="2" charset="0"/>
              </a:rPr>
              <a:t>brown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eyes </a:t>
            </a:r>
            <a:r>
              <a:rPr lang="en-US" sz="2800" b="1" i="0" dirty="0">
                <a:solidFill>
                  <a:srgbClr val="8B4513"/>
                </a:solidFill>
                <a:effectLst/>
                <a:latin typeface="Twinkl" panose="02000000000000000000" pitchFamily="2" charset="0"/>
              </a:rPr>
              <a:t>(B)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is dominant the allele for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blue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eyes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(b)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is recessive.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Use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the Punnett square below to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calculate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winkl" panose="02000000000000000000" pitchFamily="2" charset="0"/>
              </a:rPr>
              <a:t> the probability that a particular offspring will be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Twinkl" panose="02000000000000000000" pitchFamily="2" charset="0"/>
              </a:rPr>
              <a:t> blue eyed.</a:t>
            </a:r>
            <a:endParaRPr lang="en-US" sz="2800" b="0" i="0" dirty="0">
              <a:solidFill>
                <a:srgbClr val="444444"/>
              </a:solidFill>
              <a:effectLst/>
              <a:latin typeface="Twinkl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4F9A5-932A-45B4-B1F2-DA0FCC87C6C7}"/>
              </a:ext>
            </a:extLst>
          </p:cNvPr>
          <p:cNvSpPr txBox="1"/>
          <p:nvPr/>
        </p:nvSpPr>
        <p:spPr>
          <a:xfrm>
            <a:off x="9434547" y="4231567"/>
            <a:ext cx="1677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rgbClr val="00B050"/>
                </a:solidFill>
                <a:latin typeface="Twinkl" panose="02000000000000000000" pitchFamily="2" charset="0"/>
              </a:rPr>
              <a:t>0%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D11F35-CBD8-4CFE-86DD-7BC4377D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55" y="3354582"/>
            <a:ext cx="3278689" cy="29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9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7FDD05E-069C-4640-BEC9-1D6708FA880E}"/>
              </a:ext>
            </a:extLst>
          </p:cNvPr>
          <p:cNvSpPr txBox="1"/>
          <p:nvPr/>
        </p:nvSpPr>
        <p:spPr>
          <a:xfrm>
            <a:off x="493381" y="788684"/>
            <a:ext cx="113806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5. The allele for </a:t>
            </a:r>
            <a:r>
              <a:rPr lang="en-US" sz="2800" b="1" i="0" dirty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eyes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(B) is </a:t>
            </a:r>
            <a:r>
              <a:rPr lang="en-US" sz="2800" b="1" i="0" dirty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dominant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the allele for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 eyes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(b).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Punnett square below to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calculate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probability that a particular offspring will be</a:t>
            </a:r>
            <a:r>
              <a:rPr lang="en-US" sz="2800" b="1" i="0" dirty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 brown eyed.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4F9A5-932A-45B4-B1F2-DA0FCC87C6C7}"/>
              </a:ext>
            </a:extLst>
          </p:cNvPr>
          <p:cNvSpPr txBox="1"/>
          <p:nvPr/>
        </p:nvSpPr>
        <p:spPr>
          <a:xfrm>
            <a:off x="8782188" y="4231567"/>
            <a:ext cx="2329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rgbClr val="00B050"/>
                </a:solidFill>
                <a:latin typeface="Twinkl" panose="02000000000000000000" pitchFamily="2" charset="0"/>
              </a:rPr>
              <a:t>100%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CF15E4-AEB5-4DAA-8421-E0B21E3A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23" y="3429000"/>
            <a:ext cx="3263111" cy="29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4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E61EFF8-341E-48F3-9901-880866DFF218}"/>
              </a:ext>
            </a:extLst>
          </p:cNvPr>
          <p:cNvGrpSpPr/>
          <p:nvPr/>
        </p:nvGrpSpPr>
        <p:grpSpPr>
          <a:xfrm>
            <a:off x="9361915" y="18413"/>
            <a:ext cx="2206800" cy="743940"/>
            <a:chOff x="1480141" y="2420104"/>
            <a:chExt cx="2206800" cy="7439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2133B-4338-4186-9035-EA31FC35780D}"/>
                </a:ext>
              </a:extLst>
            </p:cNvPr>
            <p:cNvSpPr txBox="1"/>
            <p:nvPr/>
          </p:nvSpPr>
          <p:spPr>
            <a:xfrm>
              <a:off x="1480141" y="2733157"/>
              <a:ext cx="2206800" cy="430887"/>
            </a:xfrm>
            <a:custGeom>
              <a:avLst/>
              <a:gdLst>
                <a:gd name="connsiteX0" fmla="*/ 0 w 2203768"/>
                <a:gd name="connsiteY0" fmla="*/ 53917 h 323493"/>
                <a:gd name="connsiteX1" fmla="*/ 53917 w 2203768"/>
                <a:gd name="connsiteY1" fmla="*/ 0 h 323493"/>
                <a:gd name="connsiteX2" fmla="*/ 2149851 w 2203768"/>
                <a:gd name="connsiteY2" fmla="*/ 0 h 323493"/>
                <a:gd name="connsiteX3" fmla="*/ 2203768 w 2203768"/>
                <a:gd name="connsiteY3" fmla="*/ 53917 h 323493"/>
                <a:gd name="connsiteX4" fmla="*/ 2203768 w 2203768"/>
                <a:gd name="connsiteY4" fmla="*/ 269576 h 323493"/>
                <a:gd name="connsiteX5" fmla="*/ 2149851 w 2203768"/>
                <a:gd name="connsiteY5" fmla="*/ 323493 h 323493"/>
                <a:gd name="connsiteX6" fmla="*/ 53917 w 2203768"/>
                <a:gd name="connsiteY6" fmla="*/ 323493 h 323493"/>
                <a:gd name="connsiteX7" fmla="*/ 0 w 2203768"/>
                <a:gd name="connsiteY7" fmla="*/ 269576 h 323493"/>
                <a:gd name="connsiteX8" fmla="*/ 0 w 2203768"/>
                <a:gd name="connsiteY8" fmla="*/ 53917 h 323493"/>
                <a:gd name="connsiteX0" fmla="*/ 0 w 2203768"/>
                <a:gd name="connsiteY0" fmla="*/ 269576 h 323493"/>
                <a:gd name="connsiteX1" fmla="*/ 53917 w 2203768"/>
                <a:gd name="connsiteY1" fmla="*/ 0 h 323493"/>
                <a:gd name="connsiteX2" fmla="*/ 2149851 w 2203768"/>
                <a:gd name="connsiteY2" fmla="*/ 0 h 323493"/>
                <a:gd name="connsiteX3" fmla="*/ 2203768 w 2203768"/>
                <a:gd name="connsiteY3" fmla="*/ 53917 h 323493"/>
                <a:gd name="connsiteX4" fmla="*/ 2203768 w 2203768"/>
                <a:gd name="connsiteY4" fmla="*/ 269576 h 323493"/>
                <a:gd name="connsiteX5" fmla="*/ 2149851 w 2203768"/>
                <a:gd name="connsiteY5" fmla="*/ 323493 h 323493"/>
                <a:gd name="connsiteX6" fmla="*/ 53917 w 2203768"/>
                <a:gd name="connsiteY6" fmla="*/ 323493 h 323493"/>
                <a:gd name="connsiteX7" fmla="*/ 0 w 2203768"/>
                <a:gd name="connsiteY7" fmla="*/ 269576 h 323493"/>
                <a:gd name="connsiteX0" fmla="*/ 0 w 2203768"/>
                <a:gd name="connsiteY0" fmla="*/ 272381 h 326298"/>
                <a:gd name="connsiteX1" fmla="*/ 624 w 2203768"/>
                <a:gd name="connsiteY1" fmla="*/ 0 h 326298"/>
                <a:gd name="connsiteX2" fmla="*/ 2149851 w 2203768"/>
                <a:gd name="connsiteY2" fmla="*/ 2805 h 326298"/>
                <a:gd name="connsiteX3" fmla="*/ 2203768 w 2203768"/>
                <a:gd name="connsiteY3" fmla="*/ 56722 h 326298"/>
                <a:gd name="connsiteX4" fmla="*/ 2203768 w 2203768"/>
                <a:gd name="connsiteY4" fmla="*/ 272381 h 326298"/>
                <a:gd name="connsiteX5" fmla="*/ 2149851 w 2203768"/>
                <a:gd name="connsiteY5" fmla="*/ 326298 h 326298"/>
                <a:gd name="connsiteX6" fmla="*/ 53917 w 2203768"/>
                <a:gd name="connsiteY6" fmla="*/ 326298 h 326298"/>
                <a:gd name="connsiteX7" fmla="*/ 0 w 2203768"/>
                <a:gd name="connsiteY7" fmla="*/ 272381 h 326298"/>
                <a:gd name="connsiteX0" fmla="*/ 0 w 2328302"/>
                <a:gd name="connsiteY0" fmla="*/ 272381 h 326298"/>
                <a:gd name="connsiteX1" fmla="*/ 624 w 2328302"/>
                <a:gd name="connsiteY1" fmla="*/ 0 h 326298"/>
                <a:gd name="connsiteX2" fmla="*/ 2149851 w 2328302"/>
                <a:gd name="connsiteY2" fmla="*/ 2805 h 326298"/>
                <a:gd name="connsiteX3" fmla="*/ 2203768 w 2328302"/>
                <a:gd name="connsiteY3" fmla="*/ 272381 h 326298"/>
                <a:gd name="connsiteX4" fmla="*/ 2149851 w 2328302"/>
                <a:gd name="connsiteY4" fmla="*/ 326298 h 326298"/>
                <a:gd name="connsiteX5" fmla="*/ 53917 w 2328302"/>
                <a:gd name="connsiteY5" fmla="*/ 326298 h 326298"/>
                <a:gd name="connsiteX6" fmla="*/ 0 w 2328302"/>
                <a:gd name="connsiteY6" fmla="*/ 272381 h 326298"/>
                <a:gd name="connsiteX0" fmla="*/ 0 w 2203768"/>
                <a:gd name="connsiteY0" fmla="*/ 272381 h 326298"/>
                <a:gd name="connsiteX1" fmla="*/ 624 w 2203768"/>
                <a:gd name="connsiteY1" fmla="*/ 0 h 326298"/>
                <a:gd name="connsiteX2" fmla="*/ 2149851 w 2203768"/>
                <a:gd name="connsiteY2" fmla="*/ 2805 h 326298"/>
                <a:gd name="connsiteX3" fmla="*/ 2203768 w 2203768"/>
                <a:gd name="connsiteY3" fmla="*/ 272381 h 326298"/>
                <a:gd name="connsiteX4" fmla="*/ 2149851 w 2203768"/>
                <a:gd name="connsiteY4" fmla="*/ 326298 h 326298"/>
                <a:gd name="connsiteX5" fmla="*/ 53917 w 2203768"/>
                <a:gd name="connsiteY5" fmla="*/ 326298 h 326298"/>
                <a:gd name="connsiteX6" fmla="*/ 0 w 2203768"/>
                <a:gd name="connsiteY6" fmla="*/ 272381 h 326298"/>
                <a:gd name="connsiteX0" fmla="*/ 0 w 2208754"/>
                <a:gd name="connsiteY0" fmla="*/ 272381 h 326298"/>
                <a:gd name="connsiteX1" fmla="*/ 624 w 2208754"/>
                <a:gd name="connsiteY1" fmla="*/ 0 h 326298"/>
                <a:gd name="connsiteX2" fmla="*/ 2208754 w 2208754"/>
                <a:gd name="connsiteY2" fmla="*/ 2805 h 326298"/>
                <a:gd name="connsiteX3" fmla="*/ 2203768 w 2208754"/>
                <a:gd name="connsiteY3" fmla="*/ 272381 h 326298"/>
                <a:gd name="connsiteX4" fmla="*/ 2149851 w 2208754"/>
                <a:gd name="connsiteY4" fmla="*/ 326298 h 326298"/>
                <a:gd name="connsiteX5" fmla="*/ 53917 w 2208754"/>
                <a:gd name="connsiteY5" fmla="*/ 326298 h 326298"/>
                <a:gd name="connsiteX6" fmla="*/ 0 w 2208754"/>
                <a:gd name="connsiteY6" fmla="*/ 272381 h 326298"/>
                <a:gd name="connsiteX0" fmla="*/ 0 w 2208754"/>
                <a:gd name="connsiteY0" fmla="*/ 272381 h 326298"/>
                <a:gd name="connsiteX1" fmla="*/ 624 w 2208754"/>
                <a:gd name="connsiteY1" fmla="*/ 0 h 326298"/>
                <a:gd name="connsiteX2" fmla="*/ 2208754 w 2208754"/>
                <a:gd name="connsiteY2" fmla="*/ 2805 h 326298"/>
                <a:gd name="connsiteX3" fmla="*/ 2203768 w 2208754"/>
                <a:gd name="connsiteY3" fmla="*/ 272381 h 326298"/>
                <a:gd name="connsiteX4" fmla="*/ 2149851 w 2208754"/>
                <a:gd name="connsiteY4" fmla="*/ 326298 h 326298"/>
                <a:gd name="connsiteX5" fmla="*/ 53917 w 2208754"/>
                <a:gd name="connsiteY5" fmla="*/ 326298 h 326298"/>
                <a:gd name="connsiteX6" fmla="*/ 0 w 2208754"/>
                <a:gd name="connsiteY6" fmla="*/ 272381 h 326298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5610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2805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  <a:gd name="connsiteX0" fmla="*/ 0 w 2205949"/>
                <a:gd name="connsiteY0" fmla="*/ 275185 h 329102"/>
                <a:gd name="connsiteX1" fmla="*/ 624 w 2205949"/>
                <a:gd name="connsiteY1" fmla="*/ 2804 h 329102"/>
                <a:gd name="connsiteX2" fmla="*/ 2205949 w 2205949"/>
                <a:gd name="connsiteY2" fmla="*/ 0 h 329102"/>
                <a:gd name="connsiteX3" fmla="*/ 2203768 w 2205949"/>
                <a:gd name="connsiteY3" fmla="*/ 275185 h 329102"/>
                <a:gd name="connsiteX4" fmla="*/ 2149851 w 2205949"/>
                <a:gd name="connsiteY4" fmla="*/ 329102 h 329102"/>
                <a:gd name="connsiteX5" fmla="*/ 53917 w 2205949"/>
                <a:gd name="connsiteY5" fmla="*/ 329102 h 329102"/>
                <a:gd name="connsiteX6" fmla="*/ 0 w 2205949"/>
                <a:gd name="connsiteY6" fmla="*/ 275185 h 329102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1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5949" h="326298">
                  <a:moveTo>
                    <a:pt x="0" y="272381"/>
                  </a:moveTo>
                  <a:lnTo>
                    <a:pt x="624" y="0"/>
                  </a:lnTo>
                  <a:lnTo>
                    <a:pt x="2205949" y="1"/>
                  </a:lnTo>
                  <a:cubicBezTo>
                    <a:pt x="2205697" y="194058"/>
                    <a:pt x="2203768" y="218466"/>
                    <a:pt x="2203768" y="272381"/>
                  </a:cubicBezTo>
                  <a:cubicBezTo>
                    <a:pt x="2203768" y="302159"/>
                    <a:pt x="2179629" y="326298"/>
                    <a:pt x="2149851" y="326298"/>
                  </a:cubicBezTo>
                  <a:lnTo>
                    <a:pt x="53917" y="326298"/>
                  </a:lnTo>
                  <a:cubicBezTo>
                    <a:pt x="24139" y="326298"/>
                    <a:pt x="0" y="302159"/>
                    <a:pt x="0" y="272381"/>
                  </a:cubicBezTo>
                  <a:close/>
                </a:path>
              </a:pathLst>
            </a:custGeom>
            <a:solidFill>
              <a:srgbClr val="EBF7FF"/>
            </a:solidFill>
            <a:ln w="9525">
              <a:solidFill>
                <a:srgbClr val="034785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434343"/>
                  </a:solidFill>
                  <a:latin typeface="Verdana" panose="020B0604030504040204" pitchFamily="34" charset="0"/>
                  <a:cs typeface="Futura Medium" panose="020B0602020204020303" pitchFamily="34" charset="-79"/>
                </a:rPr>
                <a:t>Active tracking, choral reading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F07032-420C-428E-AE98-B49B6A5BDF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0141" y="2420104"/>
              <a:ext cx="2206800" cy="311968"/>
            </a:xfrm>
            <a:prstGeom prst="round2SameRect">
              <a:avLst/>
            </a:prstGeom>
            <a:solidFill>
              <a:srgbClr val="034785"/>
            </a:solidFill>
            <a:ln w="9525">
              <a:solidFill>
                <a:srgbClr val="034785"/>
              </a:solidFill>
            </a:ln>
          </p:spPr>
          <p:txBody>
            <a:bodyPr wrap="square" rtlCol="0" anchor="ctr" anchorCtr="0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 Rounded MT Bold"/>
                  <a:cs typeface="Futura Medium" panose="020B0602020204020303" pitchFamily="34" charset="-79"/>
                </a:rPr>
                <a:t>Teacher Cue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F97617-A0CB-4C22-9C99-381E6BE01B5D}"/>
              </a:ext>
            </a:extLst>
          </p:cNvPr>
          <p:cNvSpPr txBox="1"/>
          <p:nvPr/>
        </p:nvSpPr>
        <p:spPr>
          <a:xfrm>
            <a:off x="142605" y="2590800"/>
            <a:ext cx="734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BBEB-9A85-4176-B6E6-51C0911FEB20}"/>
              </a:ext>
            </a:extLst>
          </p:cNvPr>
          <p:cNvSpPr txBox="1"/>
          <p:nvPr/>
        </p:nvSpPr>
        <p:spPr>
          <a:xfrm>
            <a:off x="1959428" y="97972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Sex-Linked Traits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0A7432-E2DA-4653-8D3A-E62296737232}"/>
              </a:ext>
            </a:extLst>
          </p:cNvPr>
          <p:cNvSpPr txBox="1"/>
          <p:nvPr/>
        </p:nvSpPr>
        <p:spPr>
          <a:xfrm>
            <a:off x="226498" y="948881"/>
            <a:ext cx="1072344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winkl" panose="02000000000000000000" pitchFamily="2" charset="0"/>
              </a:rPr>
              <a:t>Humans typically have </a:t>
            </a:r>
            <a:r>
              <a:rPr lang="en-US" sz="2000" b="1" dirty="0">
                <a:latin typeface="Twinkl" panose="02000000000000000000" pitchFamily="2" charset="0"/>
              </a:rPr>
              <a:t>23 pairs </a:t>
            </a:r>
            <a:r>
              <a:rPr lang="en-US" sz="2000" dirty="0">
                <a:latin typeface="Twinkl" panose="02000000000000000000" pitchFamily="2" charset="0"/>
              </a:rPr>
              <a:t>of chromosomes.</a:t>
            </a:r>
          </a:p>
          <a:p>
            <a:endParaRPr lang="en-US" sz="2000" dirty="0">
              <a:latin typeface="Twinkl" panose="02000000000000000000" pitchFamily="2" charset="0"/>
            </a:endParaRPr>
          </a:p>
          <a:p>
            <a:r>
              <a:rPr lang="en-US" sz="2000" dirty="0">
                <a:latin typeface="Twinkl" panose="02000000000000000000" pitchFamily="2" charset="0"/>
              </a:rPr>
              <a:t>The first 22 pairs of chromosomes are called </a:t>
            </a:r>
            <a:r>
              <a:rPr lang="en-US" sz="2000" b="1" dirty="0">
                <a:latin typeface="Twinkl" panose="02000000000000000000" pitchFamily="2" charset="0"/>
              </a:rPr>
              <a:t>autosomes</a:t>
            </a:r>
            <a:r>
              <a:rPr lang="en-US" sz="2000" dirty="0">
                <a:latin typeface="Twinkl" panose="02000000000000000000" pitchFamily="2" charset="0"/>
              </a:rPr>
              <a:t>. </a:t>
            </a:r>
            <a:br>
              <a:rPr lang="en-US" sz="2000" dirty="0">
                <a:latin typeface="Twinkl" panose="02000000000000000000" pitchFamily="2" charset="0"/>
              </a:rPr>
            </a:br>
            <a:r>
              <a:rPr lang="en-US" sz="2000" dirty="0">
                <a:latin typeface="Twinkl" panose="02000000000000000000" pitchFamily="2" charset="0"/>
              </a:rPr>
              <a:t>They are the same in males and females.</a:t>
            </a:r>
          </a:p>
          <a:p>
            <a:endParaRPr lang="en-US" sz="2000" dirty="0">
              <a:latin typeface="Twinkl" panose="02000000000000000000" pitchFamily="2" charset="0"/>
            </a:endParaRPr>
          </a:p>
          <a:p>
            <a:r>
              <a:rPr lang="en-US" sz="2000" dirty="0">
                <a:latin typeface="Twinkl" panose="02000000000000000000" pitchFamily="2" charset="0"/>
              </a:rPr>
              <a:t>The last pair of chromosomes are the sex chromosomes.</a:t>
            </a:r>
          </a:p>
          <a:p>
            <a:r>
              <a:rPr lang="en-AU" sz="2000" b="1" u="sng" kern="0" dirty="0">
                <a:solidFill>
                  <a:schemeClr val="accent6">
                    <a:lumMod val="75000"/>
                  </a:schemeClr>
                </a:solidFill>
                <a:latin typeface="Twinkl" panose="02000000000000000000" pitchFamily="2" charset="0"/>
                <a:ea typeface="Calibri" panose="020F0502020204030204" pitchFamily="34" charset="0"/>
              </a:rPr>
              <a:t>Females</a:t>
            </a:r>
            <a:r>
              <a:rPr lang="en-AU" sz="2000" kern="0" dirty="0">
                <a:solidFill>
                  <a:schemeClr val="accent6">
                    <a:lumMod val="75000"/>
                  </a:schemeClr>
                </a:solidFill>
                <a:latin typeface="Twinkl" panose="02000000000000000000" pitchFamily="2" charset="0"/>
                <a:ea typeface="Calibri" panose="020F0502020204030204" pitchFamily="34" charset="0"/>
              </a:rPr>
              <a:t> have two X chromosomes: </a:t>
            </a:r>
            <a:r>
              <a:rPr lang="en-AU" sz="2800" b="1" kern="0" dirty="0">
                <a:solidFill>
                  <a:schemeClr val="accent6">
                    <a:lumMod val="75000"/>
                  </a:schemeClr>
                </a:solidFill>
                <a:latin typeface="Twinkl" panose="02000000000000000000" pitchFamily="2" charset="0"/>
                <a:ea typeface="Calibri" panose="020F0502020204030204" pitchFamily="34" charset="0"/>
              </a:rPr>
              <a:t>XX</a:t>
            </a:r>
          </a:p>
          <a:p>
            <a:r>
              <a:rPr lang="en-AU" sz="2000" b="1" u="sng" kern="0" dirty="0">
                <a:solidFill>
                  <a:srgbClr val="002060"/>
                </a:solidFill>
                <a:latin typeface="Twinkl" panose="02000000000000000000" pitchFamily="2" charset="0"/>
                <a:ea typeface="Calibri" panose="020F0502020204030204" pitchFamily="34" charset="0"/>
              </a:rPr>
              <a:t>Males</a:t>
            </a:r>
            <a:r>
              <a:rPr lang="en-AU" sz="2000" kern="0" dirty="0">
                <a:solidFill>
                  <a:srgbClr val="002060"/>
                </a:solidFill>
                <a:latin typeface="Twinkl" panose="02000000000000000000" pitchFamily="2" charset="0"/>
                <a:ea typeface="Calibri" panose="020F0502020204030204" pitchFamily="34" charset="0"/>
              </a:rPr>
              <a:t> have an X and a Y chromosome: </a:t>
            </a:r>
            <a:r>
              <a:rPr lang="en-AU" sz="2800" b="1" kern="0" dirty="0">
                <a:solidFill>
                  <a:srgbClr val="002060"/>
                </a:solidFill>
                <a:latin typeface="Twinkl" panose="02000000000000000000" pitchFamily="2" charset="0"/>
                <a:ea typeface="Calibri" panose="020F0502020204030204" pitchFamily="34" charset="0"/>
              </a:rPr>
              <a:t>XY</a:t>
            </a:r>
          </a:p>
          <a:p>
            <a:endParaRPr lang="en-AU" sz="2800" b="1" kern="0" dirty="0">
              <a:solidFill>
                <a:srgbClr val="000000"/>
              </a:solidFill>
              <a:latin typeface="Twinkl" panose="02000000000000000000" pitchFamily="2" charset="0"/>
              <a:ea typeface="Calibri" panose="020F0502020204030204" pitchFamily="34" charset="0"/>
            </a:endParaRPr>
          </a:p>
          <a:p>
            <a:endParaRPr lang="en-AU" sz="2800" b="1" kern="0" dirty="0">
              <a:solidFill>
                <a:srgbClr val="000000"/>
              </a:solidFill>
              <a:latin typeface="Twinkl" panose="02000000000000000000" pitchFamily="2" charset="0"/>
              <a:ea typeface="Calibri" panose="020F0502020204030204" pitchFamily="34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Twinkl" panose="02000000000000000000" pitchFamily="2" charset="0"/>
                <a:ea typeface="Calibri" panose="020F0502020204030204" pitchFamily="34" charset="0"/>
              </a:rPr>
              <a:t>Some traits are inherited in different ratios for males and females. This is because the genes that cause them are found on one of the sex chromosomes. This is called </a:t>
            </a:r>
            <a:r>
              <a:rPr lang="en-US" sz="2000" b="1" kern="0" dirty="0">
                <a:solidFill>
                  <a:srgbClr val="000000"/>
                </a:solidFill>
                <a:latin typeface="Twinkl" panose="02000000000000000000" pitchFamily="2" charset="0"/>
                <a:ea typeface="Calibri" panose="020F0502020204030204" pitchFamily="34" charset="0"/>
              </a:rPr>
              <a:t>sex-linked inheritance</a:t>
            </a:r>
            <a:r>
              <a:rPr lang="en-US" sz="2000" kern="0" dirty="0">
                <a:solidFill>
                  <a:srgbClr val="000000"/>
                </a:solidFill>
                <a:latin typeface="Twinkl" panose="02000000000000000000" pitchFamily="2" charset="0"/>
                <a:ea typeface="Calibri" panose="020F0502020204030204" pitchFamily="34" charset="0"/>
              </a:rPr>
              <a:t>.</a:t>
            </a:r>
          </a:p>
          <a:p>
            <a:endParaRPr lang="en-US" sz="2000" kern="0" dirty="0">
              <a:solidFill>
                <a:srgbClr val="000000"/>
              </a:solidFill>
              <a:latin typeface="Twinkl" panose="02000000000000000000" pitchFamily="2" charset="0"/>
              <a:ea typeface="Calibri" panose="020F0502020204030204" pitchFamily="34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Twinkl" panose="02000000000000000000" pitchFamily="2" charset="0"/>
                <a:ea typeface="Calibri" panose="020F0502020204030204" pitchFamily="34" charset="0"/>
              </a:rPr>
              <a:t>For example, the inheritance of red-green colour vision deficiency is sex-linked. The gene that causes it is on the X chromosome.</a:t>
            </a:r>
            <a:endParaRPr lang="en-AU" sz="2000" kern="0" dirty="0">
              <a:solidFill>
                <a:srgbClr val="000000"/>
              </a:solidFill>
              <a:latin typeface="Twinkl" panose="02000000000000000000" pitchFamily="2" charset="0"/>
              <a:ea typeface="Calibri" panose="020F0502020204030204" pitchFamily="34" charset="0"/>
            </a:endParaRPr>
          </a:p>
          <a:p>
            <a:endParaRPr lang="en-US" sz="2000" dirty="0">
              <a:latin typeface="Twinkl" panose="02000000000000000000" pitchFamily="2" charset="0"/>
            </a:endParaRPr>
          </a:p>
          <a:p>
            <a:endParaRPr lang="en-US" sz="2000" dirty="0">
              <a:latin typeface="Twink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3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E61EFF8-341E-48F3-9901-880866DFF218}"/>
              </a:ext>
            </a:extLst>
          </p:cNvPr>
          <p:cNvGrpSpPr/>
          <p:nvPr/>
        </p:nvGrpSpPr>
        <p:grpSpPr>
          <a:xfrm>
            <a:off x="9361915" y="18413"/>
            <a:ext cx="2206800" cy="743940"/>
            <a:chOff x="1480141" y="2420104"/>
            <a:chExt cx="2206800" cy="7439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2133B-4338-4186-9035-EA31FC35780D}"/>
                </a:ext>
              </a:extLst>
            </p:cNvPr>
            <p:cNvSpPr txBox="1"/>
            <p:nvPr/>
          </p:nvSpPr>
          <p:spPr>
            <a:xfrm>
              <a:off x="1480141" y="2733157"/>
              <a:ext cx="2206800" cy="430887"/>
            </a:xfrm>
            <a:custGeom>
              <a:avLst/>
              <a:gdLst>
                <a:gd name="connsiteX0" fmla="*/ 0 w 2203768"/>
                <a:gd name="connsiteY0" fmla="*/ 53917 h 323493"/>
                <a:gd name="connsiteX1" fmla="*/ 53917 w 2203768"/>
                <a:gd name="connsiteY1" fmla="*/ 0 h 323493"/>
                <a:gd name="connsiteX2" fmla="*/ 2149851 w 2203768"/>
                <a:gd name="connsiteY2" fmla="*/ 0 h 323493"/>
                <a:gd name="connsiteX3" fmla="*/ 2203768 w 2203768"/>
                <a:gd name="connsiteY3" fmla="*/ 53917 h 323493"/>
                <a:gd name="connsiteX4" fmla="*/ 2203768 w 2203768"/>
                <a:gd name="connsiteY4" fmla="*/ 269576 h 323493"/>
                <a:gd name="connsiteX5" fmla="*/ 2149851 w 2203768"/>
                <a:gd name="connsiteY5" fmla="*/ 323493 h 323493"/>
                <a:gd name="connsiteX6" fmla="*/ 53917 w 2203768"/>
                <a:gd name="connsiteY6" fmla="*/ 323493 h 323493"/>
                <a:gd name="connsiteX7" fmla="*/ 0 w 2203768"/>
                <a:gd name="connsiteY7" fmla="*/ 269576 h 323493"/>
                <a:gd name="connsiteX8" fmla="*/ 0 w 2203768"/>
                <a:gd name="connsiteY8" fmla="*/ 53917 h 323493"/>
                <a:gd name="connsiteX0" fmla="*/ 0 w 2203768"/>
                <a:gd name="connsiteY0" fmla="*/ 269576 h 323493"/>
                <a:gd name="connsiteX1" fmla="*/ 53917 w 2203768"/>
                <a:gd name="connsiteY1" fmla="*/ 0 h 323493"/>
                <a:gd name="connsiteX2" fmla="*/ 2149851 w 2203768"/>
                <a:gd name="connsiteY2" fmla="*/ 0 h 323493"/>
                <a:gd name="connsiteX3" fmla="*/ 2203768 w 2203768"/>
                <a:gd name="connsiteY3" fmla="*/ 53917 h 323493"/>
                <a:gd name="connsiteX4" fmla="*/ 2203768 w 2203768"/>
                <a:gd name="connsiteY4" fmla="*/ 269576 h 323493"/>
                <a:gd name="connsiteX5" fmla="*/ 2149851 w 2203768"/>
                <a:gd name="connsiteY5" fmla="*/ 323493 h 323493"/>
                <a:gd name="connsiteX6" fmla="*/ 53917 w 2203768"/>
                <a:gd name="connsiteY6" fmla="*/ 323493 h 323493"/>
                <a:gd name="connsiteX7" fmla="*/ 0 w 2203768"/>
                <a:gd name="connsiteY7" fmla="*/ 269576 h 323493"/>
                <a:gd name="connsiteX0" fmla="*/ 0 w 2203768"/>
                <a:gd name="connsiteY0" fmla="*/ 272381 h 326298"/>
                <a:gd name="connsiteX1" fmla="*/ 624 w 2203768"/>
                <a:gd name="connsiteY1" fmla="*/ 0 h 326298"/>
                <a:gd name="connsiteX2" fmla="*/ 2149851 w 2203768"/>
                <a:gd name="connsiteY2" fmla="*/ 2805 h 326298"/>
                <a:gd name="connsiteX3" fmla="*/ 2203768 w 2203768"/>
                <a:gd name="connsiteY3" fmla="*/ 56722 h 326298"/>
                <a:gd name="connsiteX4" fmla="*/ 2203768 w 2203768"/>
                <a:gd name="connsiteY4" fmla="*/ 272381 h 326298"/>
                <a:gd name="connsiteX5" fmla="*/ 2149851 w 2203768"/>
                <a:gd name="connsiteY5" fmla="*/ 326298 h 326298"/>
                <a:gd name="connsiteX6" fmla="*/ 53917 w 2203768"/>
                <a:gd name="connsiteY6" fmla="*/ 326298 h 326298"/>
                <a:gd name="connsiteX7" fmla="*/ 0 w 2203768"/>
                <a:gd name="connsiteY7" fmla="*/ 272381 h 326298"/>
                <a:gd name="connsiteX0" fmla="*/ 0 w 2328302"/>
                <a:gd name="connsiteY0" fmla="*/ 272381 h 326298"/>
                <a:gd name="connsiteX1" fmla="*/ 624 w 2328302"/>
                <a:gd name="connsiteY1" fmla="*/ 0 h 326298"/>
                <a:gd name="connsiteX2" fmla="*/ 2149851 w 2328302"/>
                <a:gd name="connsiteY2" fmla="*/ 2805 h 326298"/>
                <a:gd name="connsiteX3" fmla="*/ 2203768 w 2328302"/>
                <a:gd name="connsiteY3" fmla="*/ 272381 h 326298"/>
                <a:gd name="connsiteX4" fmla="*/ 2149851 w 2328302"/>
                <a:gd name="connsiteY4" fmla="*/ 326298 h 326298"/>
                <a:gd name="connsiteX5" fmla="*/ 53917 w 2328302"/>
                <a:gd name="connsiteY5" fmla="*/ 326298 h 326298"/>
                <a:gd name="connsiteX6" fmla="*/ 0 w 2328302"/>
                <a:gd name="connsiteY6" fmla="*/ 272381 h 326298"/>
                <a:gd name="connsiteX0" fmla="*/ 0 w 2203768"/>
                <a:gd name="connsiteY0" fmla="*/ 272381 h 326298"/>
                <a:gd name="connsiteX1" fmla="*/ 624 w 2203768"/>
                <a:gd name="connsiteY1" fmla="*/ 0 h 326298"/>
                <a:gd name="connsiteX2" fmla="*/ 2149851 w 2203768"/>
                <a:gd name="connsiteY2" fmla="*/ 2805 h 326298"/>
                <a:gd name="connsiteX3" fmla="*/ 2203768 w 2203768"/>
                <a:gd name="connsiteY3" fmla="*/ 272381 h 326298"/>
                <a:gd name="connsiteX4" fmla="*/ 2149851 w 2203768"/>
                <a:gd name="connsiteY4" fmla="*/ 326298 h 326298"/>
                <a:gd name="connsiteX5" fmla="*/ 53917 w 2203768"/>
                <a:gd name="connsiteY5" fmla="*/ 326298 h 326298"/>
                <a:gd name="connsiteX6" fmla="*/ 0 w 2203768"/>
                <a:gd name="connsiteY6" fmla="*/ 272381 h 326298"/>
                <a:gd name="connsiteX0" fmla="*/ 0 w 2208754"/>
                <a:gd name="connsiteY0" fmla="*/ 272381 h 326298"/>
                <a:gd name="connsiteX1" fmla="*/ 624 w 2208754"/>
                <a:gd name="connsiteY1" fmla="*/ 0 h 326298"/>
                <a:gd name="connsiteX2" fmla="*/ 2208754 w 2208754"/>
                <a:gd name="connsiteY2" fmla="*/ 2805 h 326298"/>
                <a:gd name="connsiteX3" fmla="*/ 2203768 w 2208754"/>
                <a:gd name="connsiteY3" fmla="*/ 272381 h 326298"/>
                <a:gd name="connsiteX4" fmla="*/ 2149851 w 2208754"/>
                <a:gd name="connsiteY4" fmla="*/ 326298 h 326298"/>
                <a:gd name="connsiteX5" fmla="*/ 53917 w 2208754"/>
                <a:gd name="connsiteY5" fmla="*/ 326298 h 326298"/>
                <a:gd name="connsiteX6" fmla="*/ 0 w 2208754"/>
                <a:gd name="connsiteY6" fmla="*/ 272381 h 326298"/>
                <a:gd name="connsiteX0" fmla="*/ 0 w 2208754"/>
                <a:gd name="connsiteY0" fmla="*/ 272381 h 326298"/>
                <a:gd name="connsiteX1" fmla="*/ 624 w 2208754"/>
                <a:gd name="connsiteY1" fmla="*/ 0 h 326298"/>
                <a:gd name="connsiteX2" fmla="*/ 2208754 w 2208754"/>
                <a:gd name="connsiteY2" fmla="*/ 2805 h 326298"/>
                <a:gd name="connsiteX3" fmla="*/ 2203768 w 2208754"/>
                <a:gd name="connsiteY3" fmla="*/ 272381 h 326298"/>
                <a:gd name="connsiteX4" fmla="*/ 2149851 w 2208754"/>
                <a:gd name="connsiteY4" fmla="*/ 326298 h 326298"/>
                <a:gd name="connsiteX5" fmla="*/ 53917 w 2208754"/>
                <a:gd name="connsiteY5" fmla="*/ 326298 h 326298"/>
                <a:gd name="connsiteX6" fmla="*/ 0 w 2208754"/>
                <a:gd name="connsiteY6" fmla="*/ 272381 h 326298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5610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2805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  <a:gd name="connsiteX0" fmla="*/ 0 w 2205949"/>
                <a:gd name="connsiteY0" fmla="*/ 275185 h 329102"/>
                <a:gd name="connsiteX1" fmla="*/ 624 w 2205949"/>
                <a:gd name="connsiteY1" fmla="*/ 2804 h 329102"/>
                <a:gd name="connsiteX2" fmla="*/ 2205949 w 2205949"/>
                <a:gd name="connsiteY2" fmla="*/ 0 h 329102"/>
                <a:gd name="connsiteX3" fmla="*/ 2203768 w 2205949"/>
                <a:gd name="connsiteY3" fmla="*/ 275185 h 329102"/>
                <a:gd name="connsiteX4" fmla="*/ 2149851 w 2205949"/>
                <a:gd name="connsiteY4" fmla="*/ 329102 h 329102"/>
                <a:gd name="connsiteX5" fmla="*/ 53917 w 2205949"/>
                <a:gd name="connsiteY5" fmla="*/ 329102 h 329102"/>
                <a:gd name="connsiteX6" fmla="*/ 0 w 2205949"/>
                <a:gd name="connsiteY6" fmla="*/ 275185 h 329102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1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5949" h="326298">
                  <a:moveTo>
                    <a:pt x="0" y="272381"/>
                  </a:moveTo>
                  <a:lnTo>
                    <a:pt x="624" y="0"/>
                  </a:lnTo>
                  <a:lnTo>
                    <a:pt x="2205949" y="1"/>
                  </a:lnTo>
                  <a:cubicBezTo>
                    <a:pt x="2205697" y="194058"/>
                    <a:pt x="2203768" y="218466"/>
                    <a:pt x="2203768" y="272381"/>
                  </a:cubicBezTo>
                  <a:cubicBezTo>
                    <a:pt x="2203768" y="302159"/>
                    <a:pt x="2179629" y="326298"/>
                    <a:pt x="2149851" y="326298"/>
                  </a:cubicBezTo>
                  <a:lnTo>
                    <a:pt x="53917" y="326298"/>
                  </a:lnTo>
                  <a:cubicBezTo>
                    <a:pt x="24139" y="326298"/>
                    <a:pt x="0" y="302159"/>
                    <a:pt x="0" y="272381"/>
                  </a:cubicBezTo>
                  <a:close/>
                </a:path>
              </a:pathLst>
            </a:custGeom>
            <a:solidFill>
              <a:srgbClr val="EBF7FF"/>
            </a:solidFill>
            <a:ln w="9525">
              <a:solidFill>
                <a:srgbClr val="034785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434343"/>
                  </a:solidFill>
                  <a:latin typeface="Verdana" panose="020B0604030504040204" pitchFamily="34" charset="0"/>
                  <a:cs typeface="Futura Medium" panose="020B0602020204020303" pitchFamily="34" charset="-79"/>
                </a:rPr>
                <a:t>Active tracking, choral reading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F07032-420C-428E-AE98-B49B6A5BDF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0141" y="2420104"/>
              <a:ext cx="2206800" cy="311968"/>
            </a:xfrm>
            <a:prstGeom prst="round2SameRect">
              <a:avLst/>
            </a:prstGeom>
            <a:solidFill>
              <a:srgbClr val="034785"/>
            </a:solidFill>
            <a:ln w="9525">
              <a:solidFill>
                <a:srgbClr val="034785"/>
              </a:solidFill>
            </a:ln>
          </p:spPr>
          <p:txBody>
            <a:bodyPr wrap="square" rtlCol="0" anchor="ctr" anchorCtr="0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 Rounded MT Bold"/>
                  <a:cs typeface="Futura Medium" panose="020B0602020204020303" pitchFamily="34" charset="-79"/>
                </a:rPr>
                <a:t>Teacher Cue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F97617-A0CB-4C22-9C99-381E6BE01B5D}"/>
              </a:ext>
            </a:extLst>
          </p:cNvPr>
          <p:cNvSpPr txBox="1"/>
          <p:nvPr/>
        </p:nvSpPr>
        <p:spPr>
          <a:xfrm>
            <a:off x="142605" y="2590800"/>
            <a:ext cx="734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BBEB-9A85-4176-B6E6-51C0911FEB20}"/>
              </a:ext>
            </a:extLst>
          </p:cNvPr>
          <p:cNvSpPr txBox="1"/>
          <p:nvPr/>
        </p:nvSpPr>
        <p:spPr>
          <a:xfrm>
            <a:off x="1959428" y="97972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Sex-Linked Traits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0A7432-E2DA-4653-8D3A-E62296737232}"/>
              </a:ext>
            </a:extLst>
          </p:cNvPr>
          <p:cNvSpPr txBox="1"/>
          <p:nvPr/>
        </p:nvSpPr>
        <p:spPr>
          <a:xfrm>
            <a:off x="226498" y="948881"/>
            <a:ext cx="68296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winkl" panose="02000000000000000000" pitchFamily="2" charset="0"/>
              </a:rPr>
              <a:t>Sex-Linked Punnett Squares are very similar to the one’s you did earlier. </a:t>
            </a:r>
            <a:br>
              <a:rPr lang="en-AU" sz="2000" dirty="0">
                <a:latin typeface="Twinkl" panose="02000000000000000000" pitchFamily="2" charset="0"/>
              </a:rPr>
            </a:br>
            <a:br>
              <a:rPr lang="en-AU" sz="2000" dirty="0">
                <a:latin typeface="Twinkl" panose="02000000000000000000" pitchFamily="2" charset="0"/>
              </a:rPr>
            </a:br>
            <a:r>
              <a:rPr lang="en-AU" sz="2000" dirty="0">
                <a:latin typeface="Twinkl" panose="02000000000000000000" pitchFamily="2" charset="0"/>
              </a:rPr>
              <a:t>We just need to change our symbols!</a:t>
            </a:r>
          </a:p>
          <a:p>
            <a:endParaRPr lang="en-AU" sz="2000" dirty="0">
              <a:latin typeface="Twinkl" panose="02000000000000000000" pitchFamily="2" charset="0"/>
            </a:endParaRPr>
          </a:p>
          <a:p>
            <a:endParaRPr lang="en-AU" sz="2000" dirty="0">
              <a:latin typeface="Twinkl" panose="02000000000000000000" pitchFamily="2" charset="0"/>
            </a:endParaRPr>
          </a:p>
          <a:p>
            <a:r>
              <a:rPr lang="en-AU" sz="2000" b="1" dirty="0">
                <a:latin typeface="Twinkl" panose="02000000000000000000" pitchFamily="2" charset="0"/>
              </a:rPr>
              <a:t>Example: Colour Vision Deficiency</a:t>
            </a:r>
          </a:p>
          <a:p>
            <a:endParaRPr lang="en-AU" sz="2000" b="1" dirty="0">
              <a:latin typeface="Twinkl" panose="02000000000000000000" pitchFamily="2" charset="0"/>
            </a:endParaRPr>
          </a:p>
          <a:p>
            <a:r>
              <a:rPr lang="en-US" sz="2000" dirty="0">
                <a:latin typeface="Twinkl" panose="02000000000000000000" pitchFamily="2" charset="0"/>
              </a:rPr>
              <a:t>X</a:t>
            </a:r>
            <a:r>
              <a:rPr lang="en-US" sz="2000" baseline="30000" dirty="0">
                <a:latin typeface="Twinkl" panose="02000000000000000000" pitchFamily="2" charset="0"/>
              </a:rPr>
              <a:t>B</a:t>
            </a:r>
            <a:r>
              <a:rPr lang="en-US" sz="2000" dirty="0">
                <a:latin typeface="Twinkl" panose="02000000000000000000" pitchFamily="2" charset="0"/>
              </a:rPr>
              <a:t> is the </a:t>
            </a:r>
            <a:r>
              <a:rPr lang="en-US" sz="2000" b="1" dirty="0">
                <a:latin typeface="Twinkl" panose="02000000000000000000" pitchFamily="2" charset="0"/>
              </a:rPr>
              <a:t>dominant</a:t>
            </a:r>
            <a:r>
              <a:rPr lang="en-US" sz="2000" dirty="0">
                <a:latin typeface="Twinkl" panose="02000000000000000000" pitchFamily="2" charset="0"/>
              </a:rPr>
              <a:t> allele for </a:t>
            </a:r>
            <a:r>
              <a:rPr lang="en-US" sz="2000" u="sng" dirty="0">
                <a:latin typeface="Twinkl" panose="02000000000000000000" pitchFamily="2" charset="0"/>
              </a:rPr>
              <a:t>"normal" colour vision</a:t>
            </a:r>
            <a:br>
              <a:rPr lang="en-US" sz="2000" dirty="0">
                <a:latin typeface="Twinkl" panose="02000000000000000000" pitchFamily="2" charset="0"/>
              </a:rPr>
            </a:br>
            <a:endParaRPr lang="en-US" sz="2000" dirty="0">
              <a:latin typeface="Twinkl" panose="02000000000000000000" pitchFamily="2" charset="0"/>
            </a:endParaRPr>
          </a:p>
          <a:p>
            <a:r>
              <a:rPr lang="en-US" sz="2000" dirty="0" err="1">
                <a:latin typeface="Twinkl" panose="02000000000000000000" pitchFamily="2" charset="0"/>
              </a:rPr>
              <a:t>X</a:t>
            </a:r>
            <a:r>
              <a:rPr lang="en-US" sz="2000" baseline="30000" dirty="0" err="1">
                <a:latin typeface="Twinkl" panose="02000000000000000000" pitchFamily="2" charset="0"/>
              </a:rPr>
              <a:t>b</a:t>
            </a:r>
            <a:r>
              <a:rPr lang="en-US" sz="2000" dirty="0">
                <a:latin typeface="Twinkl" panose="02000000000000000000" pitchFamily="2" charset="0"/>
              </a:rPr>
              <a:t> is the </a:t>
            </a:r>
            <a:r>
              <a:rPr lang="en-US" sz="2000" b="1" dirty="0">
                <a:latin typeface="Twinkl" panose="02000000000000000000" pitchFamily="2" charset="0"/>
              </a:rPr>
              <a:t>recessive</a:t>
            </a:r>
            <a:r>
              <a:rPr lang="en-US" sz="2000" dirty="0">
                <a:latin typeface="Twinkl" panose="02000000000000000000" pitchFamily="2" charset="0"/>
              </a:rPr>
              <a:t> allele for </a:t>
            </a:r>
            <a:r>
              <a:rPr lang="en-US" sz="2000" u="sng" dirty="0">
                <a:latin typeface="Twinkl" panose="02000000000000000000" pitchFamily="2" charset="0"/>
              </a:rPr>
              <a:t>colour vision deficiency</a:t>
            </a:r>
            <a:br>
              <a:rPr lang="en-US" sz="2000" dirty="0">
                <a:latin typeface="Twinkl" panose="02000000000000000000" pitchFamily="2" charset="0"/>
              </a:rPr>
            </a:br>
            <a:endParaRPr lang="en-US" sz="2000" dirty="0">
              <a:latin typeface="Twinkl" panose="02000000000000000000" pitchFamily="2" charset="0"/>
            </a:endParaRPr>
          </a:p>
          <a:p>
            <a:r>
              <a:rPr lang="en-US" sz="2000" dirty="0">
                <a:latin typeface="Twinkl" panose="02000000000000000000" pitchFamily="2" charset="0"/>
              </a:rPr>
              <a:t>Y is the male sex chromosome, which doesn't contain this gene and has no impact on colour vision.</a:t>
            </a:r>
            <a:endParaRPr lang="en-AU" sz="2000" dirty="0">
              <a:latin typeface="Twinkl" panose="02000000000000000000" pitchFamily="2" charset="0"/>
            </a:endParaRPr>
          </a:p>
          <a:p>
            <a:endParaRPr lang="en-AU" sz="2000" kern="0" dirty="0">
              <a:solidFill>
                <a:srgbClr val="000000"/>
              </a:solidFill>
              <a:latin typeface="Twinkl" panose="02000000000000000000" pitchFamily="2" charset="0"/>
              <a:ea typeface="Calibri" panose="020F0502020204030204" pitchFamily="34" charset="0"/>
            </a:endParaRPr>
          </a:p>
          <a:p>
            <a:endParaRPr lang="en-AU" sz="2000" kern="0" dirty="0">
              <a:solidFill>
                <a:srgbClr val="000000"/>
              </a:solidFill>
              <a:latin typeface="Twinkl" panose="02000000000000000000" pitchFamily="2" charset="0"/>
              <a:ea typeface="Calibri" panose="020F0502020204030204" pitchFamily="34" charset="0"/>
            </a:endParaRPr>
          </a:p>
          <a:p>
            <a:endParaRPr lang="en-US" sz="2000" dirty="0">
              <a:latin typeface="Twinkl" panose="02000000000000000000" pitchFamily="2" charset="0"/>
            </a:endParaRPr>
          </a:p>
          <a:p>
            <a:endParaRPr lang="en-US" sz="2000" dirty="0">
              <a:latin typeface="Twinkl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DFF800-367B-4B4D-AD84-3A067C79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80" y="2036073"/>
            <a:ext cx="4479079" cy="362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0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936D45-B84E-4EB1-9AAD-00E48FB7B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7121"/>
              </p:ext>
            </p:extLst>
          </p:nvPr>
        </p:nvGraphicFramePr>
        <p:xfrm>
          <a:off x="8252460" y="2567384"/>
          <a:ext cx="3200400" cy="2385616"/>
        </p:xfrm>
        <a:graphic>
          <a:graphicData uri="http://schemas.openxmlformats.org/drawingml/2006/table">
            <a:tbl>
              <a:tblPr firstRow="1" firstCol="1" bandRow="1"/>
              <a:tblGrid>
                <a:gridCol w="1600200">
                  <a:extLst>
                    <a:ext uri="{9D8B030D-6E8A-4147-A177-3AD203B41FA5}">
                      <a16:colId xmlns:a16="http://schemas.microsoft.com/office/drawing/2014/main" val="59210019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62068844"/>
                    </a:ext>
                  </a:extLst>
                </a:gridCol>
              </a:tblGrid>
              <a:tr h="1225376">
                <a:tc>
                  <a:txBody>
                    <a:bodyPr/>
                    <a:lstStyle/>
                    <a:p>
                      <a:pPr algn="l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505600"/>
                  </a:ext>
                </a:extLst>
              </a:tr>
              <a:tr h="1160240">
                <a:tc>
                  <a:txBody>
                    <a:bodyPr/>
                    <a:lstStyle/>
                    <a:p>
                      <a:pPr algn="l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3000"/>
                        </a:lnSpc>
                        <a:spcAft>
                          <a:spcPts val="25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2378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A0DC62-4BE4-47BD-943A-19EC21F765E7}"/>
              </a:ext>
            </a:extLst>
          </p:cNvPr>
          <p:cNvSpPr txBox="1"/>
          <p:nvPr/>
        </p:nvSpPr>
        <p:spPr>
          <a:xfrm>
            <a:off x="297180" y="1036320"/>
            <a:ext cx="7475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Colorblindness is a recessive, sex-linked disorder in humans. </a:t>
            </a:r>
            <a:b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colorblind man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a child with a woman who is a </a:t>
            </a:r>
            <a:r>
              <a:rPr lang="en-US" sz="18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disorder. </a:t>
            </a:r>
          </a:p>
          <a:p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winkl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800" dirty="0">
                <a:solidFill>
                  <a:srgbClr val="000000"/>
                </a:solidFill>
                <a:effectLst/>
                <a:latin typeface="Twinkl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KEY:     X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normal vision  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 err="1">
                <a:solidFill>
                  <a:srgbClr val="000000"/>
                </a:solidFill>
                <a:effectLst/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colorblindness </a:t>
            </a: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winkl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u="none" strike="noStrike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winkl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genotype of the man? ___________</a:t>
            </a:r>
            <a:b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winkl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genotype of the woman? _____________</a:t>
            </a:r>
            <a:b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winkl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in the Punnett Square to the right.</a:t>
            </a:r>
          </a:p>
          <a:p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winkl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chance that the child will be colorblind? _________ </a:t>
            </a:r>
          </a:p>
          <a:p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chance that a daughter will be colorblind? __________</a:t>
            </a:r>
          </a:p>
          <a:p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chance that a son will be colorblind? ____________</a:t>
            </a:r>
          </a:p>
          <a:p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A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winkl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wink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1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E61EFF8-341E-48F3-9901-880866DFF218}"/>
              </a:ext>
            </a:extLst>
          </p:cNvPr>
          <p:cNvGrpSpPr/>
          <p:nvPr/>
        </p:nvGrpSpPr>
        <p:grpSpPr>
          <a:xfrm>
            <a:off x="9361915" y="18413"/>
            <a:ext cx="2206800" cy="743940"/>
            <a:chOff x="1480141" y="2420104"/>
            <a:chExt cx="2206800" cy="7439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2133B-4338-4186-9035-EA31FC35780D}"/>
                </a:ext>
              </a:extLst>
            </p:cNvPr>
            <p:cNvSpPr txBox="1"/>
            <p:nvPr/>
          </p:nvSpPr>
          <p:spPr>
            <a:xfrm>
              <a:off x="1480141" y="2733157"/>
              <a:ext cx="2206800" cy="430887"/>
            </a:xfrm>
            <a:custGeom>
              <a:avLst/>
              <a:gdLst>
                <a:gd name="connsiteX0" fmla="*/ 0 w 2203768"/>
                <a:gd name="connsiteY0" fmla="*/ 53917 h 323493"/>
                <a:gd name="connsiteX1" fmla="*/ 53917 w 2203768"/>
                <a:gd name="connsiteY1" fmla="*/ 0 h 323493"/>
                <a:gd name="connsiteX2" fmla="*/ 2149851 w 2203768"/>
                <a:gd name="connsiteY2" fmla="*/ 0 h 323493"/>
                <a:gd name="connsiteX3" fmla="*/ 2203768 w 2203768"/>
                <a:gd name="connsiteY3" fmla="*/ 53917 h 323493"/>
                <a:gd name="connsiteX4" fmla="*/ 2203768 w 2203768"/>
                <a:gd name="connsiteY4" fmla="*/ 269576 h 323493"/>
                <a:gd name="connsiteX5" fmla="*/ 2149851 w 2203768"/>
                <a:gd name="connsiteY5" fmla="*/ 323493 h 323493"/>
                <a:gd name="connsiteX6" fmla="*/ 53917 w 2203768"/>
                <a:gd name="connsiteY6" fmla="*/ 323493 h 323493"/>
                <a:gd name="connsiteX7" fmla="*/ 0 w 2203768"/>
                <a:gd name="connsiteY7" fmla="*/ 269576 h 323493"/>
                <a:gd name="connsiteX8" fmla="*/ 0 w 2203768"/>
                <a:gd name="connsiteY8" fmla="*/ 53917 h 323493"/>
                <a:gd name="connsiteX0" fmla="*/ 0 w 2203768"/>
                <a:gd name="connsiteY0" fmla="*/ 269576 h 323493"/>
                <a:gd name="connsiteX1" fmla="*/ 53917 w 2203768"/>
                <a:gd name="connsiteY1" fmla="*/ 0 h 323493"/>
                <a:gd name="connsiteX2" fmla="*/ 2149851 w 2203768"/>
                <a:gd name="connsiteY2" fmla="*/ 0 h 323493"/>
                <a:gd name="connsiteX3" fmla="*/ 2203768 w 2203768"/>
                <a:gd name="connsiteY3" fmla="*/ 53917 h 323493"/>
                <a:gd name="connsiteX4" fmla="*/ 2203768 w 2203768"/>
                <a:gd name="connsiteY4" fmla="*/ 269576 h 323493"/>
                <a:gd name="connsiteX5" fmla="*/ 2149851 w 2203768"/>
                <a:gd name="connsiteY5" fmla="*/ 323493 h 323493"/>
                <a:gd name="connsiteX6" fmla="*/ 53917 w 2203768"/>
                <a:gd name="connsiteY6" fmla="*/ 323493 h 323493"/>
                <a:gd name="connsiteX7" fmla="*/ 0 w 2203768"/>
                <a:gd name="connsiteY7" fmla="*/ 269576 h 323493"/>
                <a:gd name="connsiteX0" fmla="*/ 0 w 2203768"/>
                <a:gd name="connsiteY0" fmla="*/ 272381 h 326298"/>
                <a:gd name="connsiteX1" fmla="*/ 624 w 2203768"/>
                <a:gd name="connsiteY1" fmla="*/ 0 h 326298"/>
                <a:gd name="connsiteX2" fmla="*/ 2149851 w 2203768"/>
                <a:gd name="connsiteY2" fmla="*/ 2805 h 326298"/>
                <a:gd name="connsiteX3" fmla="*/ 2203768 w 2203768"/>
                <a:gd name="connsiteY3" fmla="*/ 56722 h 326298"/>
                <a:gd name="connsiteX4" fmla="*/ 2203768 w 2203768"/>
                <a:gd name="connsiteY4" fmla="*/ 272381 h 326298"/>
                <a:gd name="connsiteX5" fmla="*/ 2149851 w 2203768"/>
                <a:gd name="connsiteY5" fmla="*/ 326298 h 326298"/>
                <a:gd name="connsiteX6" fmla="*/ 53917 w 2203768"/>
                <a:gd name="connsiteY6" fmla="*/ 326298 h 326298"/>
                <a:gd name="connsiteX7" fmla="*/ 0 w 2203768"/>
                <a:gd name="connsiteY7" fmla="*/ 272381 h 326298"/>
                <a:gd name="connsiteX0" fmla="*/ 0 w 2328302"/>
                <a:gd name="connsiteY0" fmla="*/ 272381 h 326298"/>
                <a:gd name="connsiteX1" fmla="*/ 624 w 2328302"/>
                <a:gd name="connsiteY1" fmla="*/ 0 h 326298"/>
                <a:gd name="connsiteX2" fmla="*/ 2149851 w 2328302"/>
                <a:gd name="connsiteY2" fmla="*/ 2805 h 326298"/>
                <a:gd name="connsiteX3" fmla="*/ 2203768 w 2328302"/>
                <a:gd name="connsiteY3" fmla="*/ 272381 h 326298"/>
                <a:gd name="connsiteX4" fmla="*/ 2149851 w 2328302"/>
                <a:gd name="connsiteY4" fmla="*/ 326298 h 326298"/>
                <a:gd name="connsiteX5" fmla="*/ 53917 w 2328302"/>
                <a:gd name="connsiteY5" fmla="*/ 326298 h 326298"/>
                <a:gd name="connsiteX6" fmla="*/ 0 w 2328302"/>
                <a:gd name="connsiteY6" fmla="*/ 272381 h 326298"/>
                <a:gd name="connsiteX0" fmla="*/ 0 w 2203768"/>
                <a:gd name="connsiteY0" fmla="*/ 272381 h 326298"/>
                <a:gd name="connsiteX1" fmla="*/ 624 w 2203768"/>
                <a:gd name="connsiteY1" fmla="*/ 0 h 326298"/>
                <a:gd name="connsiteX2" fmla="*/ 2149851 w 2203768"/>
                <a:gd name="connsiteY2" fmla="*/ 2805 h 326298"/>
                <a:gd name="connsiteX3" fmla="*/ 2203768 w 2203768"/>
                <a:gd name="connsiteY3" fmla="*/ 272381 h 326298"/>
                <a:gd name="connsiteX4" fmla="*/ 2149851 w 2203768"/>
                <a:gd name="connsiteY4" fmla="*/ 326298 h 326298"/>
                <a:gd name="connsiteX5" fmla="*/ 53917 w 2203768"/>
                <a:gd name="connsiteY5" fmla="*/ 326298 h 326298"/>
                <a:gd name="connsiteX6" fmla="*/ 0 w 2203768"/>
                <a:gd name="connsiteY6" fmla="*/ 272381 h 326298"/>
                <a:gd name="connsiteX0" fmla="*/ 0 w 2208754"/>
                <a:gd name="connsiteY0" fmla="*/ 272381 h 326298"/>
                <a:gd name="connsiteX1" fmla="*/ 624 w 2208754"/>
                <a:gd name="connsiteY1" fmla="*/ 0 h 326298"/>
                <a:gd name="connsiteX2" fmla="*/ 2208754 w 2208754"/>
                <a:gd name="connsiteY2" fmla="*/ 2805 h 326298"/>
                <a:gd name="connsiteX3" fmla="*/ 2203768 w 2208754"/>
                <a:gd name="connsiteY3" fmla="*/ 272381 h 326298"/>
                <a:gd name="connsiteX4" fmla="*/ 2149851 w 2208754"/>
                <a:gd name="connsiteY4" fmla="*/ 326298 h 326298"/>
                <a:gd name="connsiteX5" fmla="*/ 53917 w 2208754"/>
                <a:gd name="connsiteY5" fmla="*/ 326298 h 326298"/>
                <a:gd name="connsiteX6" fmla="*/ 0 w 2208754"/>
                <a:gd name="connsiteY6" fmla="*/ 272381 h 326298"/>
                <a:gd name="connsiteX0" fmla="*/ 0 w 2208754"/>
                <a:gd name="connsiteY0" fmla="*/ 272381 h 326298"/>
                <a:gd name="connsiteX1" fmla="*/ 624 w 2208754"/>
                <a:gd name="connsiteY1" fmla="*/ 0 h 326298"/>
                <a:gd name="connsiteX2" fmla="*/ 2208754 w 2208754"/>
                <a:gd name="connsiteY2" fmla="*/ 2805 h 326298"/>
                <a:gd name="connsiteX3" fmla="*/ 2203768 w 2208754"/>
                <a:gd name="connsiteY3" fmla="*/ 272381 h 326298"/>
                <a:gd name="connsiteX4" fmla="*/ 2149851 w 2208754"/>
                <a:gd name="connsiteY4" fmla="*/ 326298 h 326298"/>
                <a:gd name="connsiteX5" fmla="*/ 53917 w 2208754"/>
                <a:gd name="connsiteY5" fmla="*/ 326298 h 326298"/>
                <a:gd name="connsiteX6" fmla="*/ 0 w 2208754"/>
                <a:gd name="connsiteY6" fmla="*/ 272381 h 326298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5610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2805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  <a:gd name="connsiteX0" fmla="*/ 0 w 2205949"/>
                <a:gd name="connsiteY0" fmla="*/ 275185 h 329102"/>
                <a:gd name="connsiteX1" fmla="*/ 624 w 2205949"/>
                <a:gd name="connsiteY1" fmla="*/ 2804 h 329102"/>
                <a:gd name="connsiteX2" fmla="*/ 2205949 w 2205949"/>
                <a:gd name="connsiteY2" fmla="*/ 0 h 329102"/>
                <a:gd name="connsiteX3" fmla="*/ 2203768 w 2205949"/>
                <a:gd name="connsiteY3" fmla="*/ 275185 h 329102"/>
                <a:gd name="connsiteX4" fmla="*/ 2149851 w 2205949"/>
                <a:gd name="connsiteY4" fmla="*/ 329102 h 329102"/>
                <a:gd name="connsiteX5" fmla="*/ 53917 w 2205949"/>
                <a:gd name="connsiteY5" fmla="*/ 329102 h 329102"/>
                <a:gd name="connsiteX6" fmla="*/ 0 w 2205949"/>
                <a:gd name="connsiteY6" fmla="*/ 275185 h 329102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1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5949" h="326298">
                  <a:moveTo>
                    <a:pt x="0" y="272381"/>
                  </a:moveTo>
                  <a:lnTo>
                    <a:pt x="624" y="0"/>
                  </a:lnTo>
                  <a:lnTo>
                    <a:pt x="2205949" y="1"/>
                  </a:lnTo>
                  <a:cubicBezTo>
                    <a:pt x="2205697" y="194058"/>
                    <a:pt x="2203768" y="218466"/>
                    <a:pt x="2203768" y="272381"/>
                  </a:cubicBezTo>
                  <a:cubicBezTo>
                    <a:pt x="2203768" y="302159"/>
                    <a:pt x="2179629" y="326298"/>
                    <a:pt x="2149851" y="326298"/>
                  </a:cubicBezTo>
                  <a:lnTo>
                    <a:pt x="53917" y="326298"/>
                  </a:lnTo>
                  <a:cubicBezTo>
                    <a:pt x="24139" y="326298"/>
                    <a:pt x="0" y="302159"/>
                    <a:pt x="0" y="272381"/>
                  </a:cubicBezTo>
                  <a:close/>
                </a:path>
              </a:pathLst>
            </a:custGeom>
            <a:solidFill>
              <a:srgbClr val="EBF7FF"/>
            </a:solidFill>
            <a:ln w="9525">
              <a:solidFill>
                <a:srgbClr val="034785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434343"/>
                  </a:solidFill>
                  <a:latin typeface="Verdana" panose="020B0604030504040204" pitchFamily="34" charset="0"/>
                  <a:cs typeface="Futura Medium" panose="020B0602020204020303" pitchFamily="34" charset="-79"/>
                </a:rPr>
                <a:t>Active tracking, choral reading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F07032-420C-428E-AE98-B49B6A5BDF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0141" y="2420104"/>
              <a:ext cx="2206800" cy="311968"/>
            </a:xfrm>
            <a:prstGeom prst="round2SameRect">
              <a:avLst/>
            </a:prstGeom>
            <a:solidFill>
              <a:srgbClr val="034785"/>
            </a:solidFill>
            <a:ln w="9525">
              <a:solidFill>
                <a:srgbClr val="034785"/>
              </a:solidFill>
            </a:ln>
          </p:spPr>
          <p:txBody>
            <a:bodyPr wrap="square" rtlCol="0" anchor="ctr" anchorCtr="0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 Rounded MT Bold"/>
                  <a:cs typeface="Futura Medium" panose="020B0602020204020303" pitchFamily="34" charset="-79"/>
                </a:rPr>
                <a:t>Teacher Cue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F97617-A0CB-4C22-9C99-381E6BE01B5D}"/>
              </a:ext>
            </a:extLst>
          </p:cNvPr>
          <p:cNvSpPr txBox="1"/>
          <p:nvPr/>
        </p:nvSpPr>
        <p:spPr>
          <a:xfrm>
            <a:off x="142605" y="2590800"/>
            <a:ext cx="734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BBEB-9A85-4176-B6E6-51C0911FEB20}"/>
              </a:ext>
            </a:extLst>
          </p:cNvPr>
          <p:cNvSpPr txBox="1"/>
          <p:nvPr/>
        </p:nvSpPr>
        <p:spPr>
          <a:xfrm>
            <a:off x="1959428" y="97972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Sex-Linked Traits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0A7432-E2DA-4653-8D3A-E62296737232}"/>
              </a:ext>
            </a:extLst>
          </p:cNvPr>
          <p:cNvSpPr txBox="1"/>
          <p:nvPr/>
        </p:nvSpPr>
        <p:spPr>
          <a:xfrm>
            <a:off x="285750" y="956501"/>
            <a:ext cx="682962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winkl" panose="02000000000000000000" pitchFamily="2" charset="0"/>
              </a:rPr>
              <a:t>Family trees that are used to show how traits pass through generations are called </a:t>
            </a:r>
            <a:r>
              <a:rPr lang="en-AU" sz="2000" b="1" dirty="0">
                <a:latin typeface="Twinkl" panose="02000000000000000000" pitchFamily="2" charset="0"/>
              </a:rPr>
              <a:t>pedigrees</a:t>
            </a:r>
            <a:r>
              <a:rPr lang="en-AU" sz="2000" dirty="0">
                <a:latin typeface="Twinkl" panose="02000000000000000000" pitchFamily="2" charset="0"/>
              </a:rPr>
              <a:t>.</a:t>
            </a:r>
          </a:p>
          <a:p>
            <a:endParaRPr lang="en-AU" sz="2000" dirty="0">
              <a:latin typeface="Twinkl" panose="02000000000000000000" pitchFamily="2" charset="0"/>
            </a:endParaRPr>
          </a:p>
          <a:p>
            <a:endParaRPr lang="en-AU" sz="2000" dirty="0">
              <a:latin typeface="Twinkl" panose="02000000000000000000" pitchFamily="2" charset="0"/>
            </a:endParaRPr>
          </a:p>
          <a:p>
            <a:endParaRPr lang="en-AU" sz="2000" dirty="0">
              <a:latin typeface="Twinkl" panose="02000000000000000000" pitchFamily="2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winkl" panose="02000000000000000000" pitchFamily="2" charset="0"/>
              </a:rPr>
              <a:t>In a pedigree, each person in a family tree is replaced by a symbol – a square if they're male and a circle if they're female. When someone has the trait we're interested, their symbol is filled in.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winkl" panose="02000000000000000000" pitchFamily="2" charset="0"/>
              </a:rPr>
            </a:br>
            <a:endParaRPr lang="en-US" sz="2000" b="0" i="0" dirty="0">
              <a:solidFill>
                <a:srgbClr val="000000"/>
              </a:solidFill>
              <a:effectLst/>
              <a:latin typeface="Twinkl" panose="02000000000000000000" pitchFamily="2" charset="0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Twinkl" panose="02000000000000000000" pitchFamily="2" charset="0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Twinkl" panose="02000000000000000000" pitchFamily="2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winkl" panose="02000000000000000000" pitchFamily="2" charset="0"/>
              </a:rPr>
              <a:t>When two people have children together, a horizontal line is drawn to connect the two symbols and their children are drawn in a separate row underneath.</a:t>
            </a:r>
          </a:p>
          <a:p>
            <a:endParaRPr lang="en-AU" sz="2000" dirty="0">
              <a:latin typeface="Twinkl" panose="02000000000000000000" pitchFamily="2" charset="0"/>
            </a:endParaRPr>
          </a:p>
          <a:p>
            <a:endParaRPr lang="en-AU" sz="2000" dirty="0">
              <a:latin typeface="Twinkl" panose="02000000000000000000" pitchFamily="2" charset="0"/>
            </a:endParaRPr>
          </a:p>
          <a:p>
            <a:endParaRPr lang="en-AU" sz="2000" dirty="0">
              <a:latin typeface="Twinkl" panose="02000000000000000000" pitchFamily="2" charset="0"/>
            </a:endParaRPr>
          </a:p>
          <a:p>
            <a:endParaRPr lang="en-AU" sz="2000" dirty="0">
              <a:latin typeface="Twinkl" panose="02000000000000000000" pitchFamily="2" charset="0"/>
            </a:endParaRPr>
          </a:p>
          <a:p>
            <a:endParaRPr lang="en-AU" sz="2000" dirty="0">
              <a:latin typeface="Twinkl" panose="02000000000000000000" pitchFamily="2" charset="0"/>
            </a:endParaRPr>
          </a:p>
          <a:p>
            <a:r>
              <a:rPr lang="en-AU" sz="2000" dirty="0">
                <a:latin typeface="Twinkl" panose="02000000000000000000" pitchFamily="2" charset="0"/>
              </a:rPr>
              <a:t> </a:t>
            </a:r>
          </a:p>
          <a:p>
            <a:endParaRPr lang="en-AU" sz="2000" kern="0" dirty="0">
              <a:solidFill>
                <a:srgbClr val="000000"/>
              </a:solidFill>
              <a:latin typeface="Twinkl" panose="02000000000000000000" pitchFamily="2" charset="0"/>
              <a:ea typeface="Calibri" panose="020F0502020204030204" pitchFamily="34" charset="0"/>
            </a:endParaRPr>
          </a:p>
          <a:p>
            <a:endParaRPr lang="en-AU" sz="2000" kern="0" dirty="0">
              <a:solidFill>
                <a:srgbClr val="000000"/>
              </a:solidFill>
              <a:latin typeface="Twinkl" panose="02000000000000000000" pitchFamily="2" charset="0"/>
              <a:ea typeface="Calibri" panose="020F0502020204030204" pitchFamily="34" charset="0"/>
            </a:endParaRPr>
          </a:p>
          <a:p>
            <a:endParaRPr lang="en-US" sz="2000" dirty="0">
              <a:latin typeface="Twinkl" panose="02000000000000000000" pitchFamily="2" charset="0"/>
            </a:endParaRPr>
          </a:p>
          <a:p>
            <a:endParaRPr lang="en-US" sz="2000" dirty="0">
              <a:latin typeface="Twinkl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20347-96D3-4A11-AEC6-4A0311A0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108" y="1178331"/>
            <a:ext cx="4444142" cy="44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3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E61EFF8-341E-48F3-9901-880866DFF218}"/>
              </a:ext>
            </a:extLst>
          </p:cNvPr>
          <p:cNvGrpSpPr/>
          <p:nvPr/>
        </p:nvGrpSpPr>
        <p:grpSpPr>
          <a:xfrm>
            <a:off x="9361915" y="18413"/>
            <a:ext cx="2206800" cy="743940"/>
            <a:chOff x="1480141" y="2420104"/>
            <a:chExt cx="2206800" cy="7439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2133B-4338-4186-9035-EA31FC35780D}"/>
                </a:ext>
              </a:extLst>
            </p:cNvPr>
            <p:cNvSpPr txBox="1"/>
            <p:nvPr/>
          </p:nvSpPr>
          <p:spPr>
            <a:xfrm>
              <a:off x="1480141" y="2733157"/>
              <a:ext cx="2206800" cy="430887"/>
            </a:xfrm>
            <a:custGeom>
              <a:avLst/>
              <a:gdLst>
                <a:gd name="connsiteX0" fmla="*/ 0 w 2203768"/>
                <a:gd name="connsiteY0" fmla="*/ 53917 h 323493"/>
                <a:gd name="connsiteX1" fmla="*/ 53917 w 2203768"/>
                <a:gd name="connsiteY1" fmla="*/ 0 h 323493"/>
                <a:gd name="connsiteX2" fmla="*/ 2149851 w 2203768"/>
                <a:gd name="connsiteY2" fmla="*/ 0 h 323493"/>
                <a:gd name="connsiteX3" fmla="*/ 2203768 w 2203768"/>
                <a:gd name="connsiteY3" fmla="*/ 53917 h 323493"/>
                <a:gd name="connsiteX4" fmla="*/ 2203768 w 2203768"/>
                <a:gd name="connsiteY4" fmla="*/ 269576 h 323493"/>
                <a:gd name="connsiteX5" fmla="*/ 2149851 w 2203768"/>
                <a:gd name="connsiteY5" fmla="*/ 323493 h 323493"/>
                <a:gd name="connsiteX6" fmla="*/ 53917 w 2203768"/>
                <a:gd name="connsiteY6" fmla="*/ 323493 h 323493"/>
                <a:gd name="connsiteX7" fmla="*/ 0 w 2203768"/>
                <a:gd name="connsiteY7" fmla="*/ 269576 h 323493"/>
                <a:gd name="connsiteX8" fmla="*/ 0 w 2203768"/>
                <a:gd name="connsiteY8" fmla="*/ 53917 h 323493"/>
                <a:gd name="connsiteX0" fmla="*/ 0 w 2203768"/>
                <a:gd name="connsiteY0" fmla="*/ 269576 h 323493"/>
                <a:gd name="connsiteX1" fmla="*/ 53917 w 2203768"/>
                <a:gd name="connsiteY1" fmla="*/ 0 h 323493"/>
                <a:gd name="connsiteX2" fmla="*/ 2149851 w 2203768"/>
                <a:gd name="connsiteY2" fmla="*/ 0 h 323493"/>
                <a:gd name="connsiteX3" fmla="*/ 2203768 w 2203768"/>
                <a:gd name="connsiteY3" fmla="*/ 53917 h 323493"/>
                <a:gd name="connsiteX4" fmla="*/ 2203768 w 2203768"/>
                <a:gd name="connsiteY4" fmla="*/ 269576 h 323493"/>
                <a:gd name="connsiteX5" fmla="*/ 2149851 w 2203768"/>
                <a:gd name="connsiteY5" fmla="*/ 323493 h 323493"/>
                <a:gd name="connsiteX6" fmla="*/ 53917 w 2203768"/>
                <a:gd name="connsiteY6" fmla="*/ 323493 h 323493"/>
                <a:gd name="connsiteX7" fmla="*/ 0 w 2203768"/>
                <a:gd name="connsiteY7" fmla="*/ 269576 h 323493"/>
                <a:gd name="connsiteX0" fmla="*/ 0 w 2203768"/>
                <a:gd name="connsiteY0" fmla="*/ 272381 h 326298"/>
                <a:gd name="connsiteX1" fmla="*/ 624 w 2203768"/>
                <a:gd name="connsiteY1" fmla="*/ 0 h 326298"/>
                <a:gd name="connsiteX2" fmla="*/ 2149851 w 2203768"/>
                <a:gd name="connsiteY2" fmla="*/ 2805 h 326298"/>
                <a:gd name="connsiteX3" fmla="*/ 2203768 w 2203768"/>
                <a:gd name="connsiteY3" fmla="*/ 56722 h 326298"/>
                <a:gd name="connsiteX4" fmla="*/ 2203768 w 2203768"/>
                <a:gd name="connsiteY4" fmla="*/ 272381 h 326298"/>
                <a:gd name="connsiteX5" fmla="*/ 2149851 w 2203768"/>
                <a:gd name="connsiteY5" fmla="*/ 326298 h 326298"/>
                <a:gd name="connsiteX6" fmla="*/ 53917 w 2203768"/>
                <a:gd name="connsiteY6" fmla="*/ 326298 h 326298"/>
                <a:gd name="connsiteX7" fmla="*/ 0 w 2203768"/>
                <a:gd name="connsiteY7" fmla="*/ 272381 h 326298"/>
                <a:gd name="connsiteX0" fmla="*/ 0 w 2328302"/>
                <a:gd name="connsiteY0" fmla="*/ 272381 h 326298"/>
                <a:gd name="connsiteX1" fmla="*/ 624 w 2328302"/>
                <a:gd name="connsiteY1" fmla="*/ 0 h 326298"/>
                <a:gd name="connsiteX2" fmla="*/ 2149851 w 2328302"/>
                <a:gd name="connsiteY2" fmla="*/ 2805 h 326298"/>
                <a:gd name="connsiteX3" fmla="*/ 2203768 w 2328302"/>
                <a:gd name="connsiteY3" fmla="*/ 272381 h 326298"/>
                <a:gd name="connsiteX4" fmla="*/ 2149851 w 2328302"/>
                <a:gd name="connsiteY4" fmla="*/ 326298 h 326298"/>
                <a:gd name="connsiteX5" fmla="*/ 53917 w 2328302"/>
                <a:gd name="connsiteY5" fmla="*/ 326298 h 326298"/>
                <a:gd name="connsiteX6" fmla="*/ 0 w 2328302"/>
                <a:gd name="connsiteY6" fmla="*/ 272381 h 326298"/>
                <a:gd name="connsiteX0" fmla="*/ 0 w 2203768"/>
                <a:gd name="connsiteY0" fmla="*/ 272381 h 326298"/>
                <a:gd name="connsiteX1" fmla="*/ 624 w 2203768"/>
                <a:gd name="connsiteY1" fmla="*/ 0 h 326298"/>
                <a:gd name="connsiteX2" fmla="*/ 2149851 w 2203768"/>
                <a:gd name="connsiteY2" fmla="*/ 2805 h 326298"/>
                <a:gd name="connsiteX3" fmla="*/ 2203768 w 2203768"/>
                <a:gd name="connsiteY3" fmla="*/ 272381 h 326298"/>
                <a:gd name="connsiteX4" fmla="*/ 2149851 w 2203768"/>
                <a:gd name="connsiteY4" fmla="*/ 326298 h 326298"/>
                <a:gd name="connsiteX5" fmla="*/ 53917 w 2203768"/>
                <a:gd name="connsiteY5" fmla="*/ 326298 h 326298"/>
                <a:gd name="connsiteX6" fmla="*/ 0 w 2203768"/>
                <a:gd name="connsiteY6" fmla="*/ 272381 h 326298"/>
                <a:gd name="connsiteX0" fmla="*/ 0 w 2208754"/>
                <a:gd name="connsiteY0" fmla="*/ 272381 h 326298"/>
                <a:gd name="connsiteX1" fmla="*/ 624 w 2208754"/>
                <a:gd name="connsiteY1" fmla="*/ 0 h 326298"/>
                <a:gd name="connsiteX2" fmla="*/ 2208754 w 2208754"/>
                <a:gd name="connsiteY2" fmla="*/ 2805 h 326298"/>
                <a:gd name="connsiteX3" fmla="*/ 2203768 w 2208754"/>
                <a:gd name="connsiteY3" fmla="*/ 272381 h 326298"/>
                <a:gd name="connsiteX4" fmla="*/ 2149851 w 2208754"/>
                <a:gd name="connsiteY4" fmla="*/ 326298 h 326298"/>
                <a:gd name="connsiteX5" fmla="*/ 53917 w 2208754"/>
                <a:gd name="connsiteY5" fmla="*/ 326298 h 326298"/>
                <a:gd name="connsiteX6" fmla="*/ 0 w 2208754"/>
                <a:gd name="connsiteY6" fmla="*/ 272381 h 326298"/>
                <a:gd name="connsiteX0" fmla="*/ 0 w 2208754"/>
                <a:gd name="connsiteY0" fmla="*/ 272381 h 326298"/>
                <a:gd name="connsiteX1" fmla="*/ 624 w 2208754"/>
                <a:gd name="connsiteY1" fmla="*/ 0 h 326298"/>
                <a:gd name="connsiteX2" fmla="*/ 2208754 w 2208754"/>
                <a:gd name="connsiteY2" fmla="*/ 2805 h 326298"/>
                <a:gd name="connsiteX3" fmla="*/ 2203768 w 2208754"/>
                <a:gd name="connsiteY3" fmla="*/ 272381 h 326298"/>
                <a:gd name="connsiteX4" fmla="*/ 2149851 w 2208754"/>
                <a:gd name="connsiteY4" fmla="*/ 326298 h 326298"/>
                <a:gd name="connsiteX5" fmla="*/ 53917 w 2208754"/>
                <a:gd name="connsiteY5" fmla="*/ 326298 h 326298"/>
                <a:gd name="connsiteX6" fmla="*/ 0 w 2208754"/>
                <a:gd name="connsiteY6" fmla="*/ 272381 h 326298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5610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2805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  <a:gd name="connsiteX0" fmla="*/ 0 w 2205949"/>
                <a:gd name="connsiteY0" fmla="*/ 275185 h 329102"/>
                <a:gd name="connsiteX1" fmla="*/ 624 w 2205949"/>
                <a:gd name="connsiteY1" fmla="*/ 2804 h 329102"/>
                <a:gd name="connsiteX2" fmla="*/ 2205949 w 2205949"/>
                <a:gd name="connsiteY2" fmla="*/ 0 h 329102"/>
                <a:gd name="connsiteX3" fmla="*/ 2203768 w 2205949"/>
                <a:gd name="connsiteY3" fmla="*/ 275185 h 329102"/>
                <a:gd name="connsiteX4" fmla="*/ 2149851 w 2205949"/>
                <a:gd name="connsiteY4" fmla="*/ 329102 h 329102"/>
                <a:gd name="connsiteX5" fmla="*/ 53917 w 2205949"/>
                <a:gd name="connsiteY5" fmla="*/ 329102 h 329102"/>
                <a:gd name="connsiteX6" fmla="*/ 0 w 2205949"/>
                <a:gd name="connsiteY6" fmla="*/ 275185 h 329102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1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5949" h="326298">
                  <a:moveTo>
                    <a:pt x="0" y="272381"/>
                  </a:moveTo>
                  <a:lnTo>
                    <a:pt x="624" y="0"/>
                  </a:lnTo>
                  <a:lnTo>
                    <a:pt x="2205949" y="1"/>
                  </a:lnTo>
                  <a:cubicBezTo>
                    <a:pt x="2205697" y="194058"/>
                    <a:pt x="2203768" y="218466"/>
                    <a:pt x="2203768" y="272381"/>
                  </a:cubicBezTo>
                  <a:cubicBezTo>
                    <a:pt x="2203768" y="302159"/>
                    <a:pt x="2179629" y="326298"/>
                    <a:pt x="2149851" y="326298"/>
                  </a:cubicBezTo>
                  <a:lnTo>
                    <a:pt x="53917" y="326298"/>
                  </a:lnTo>
                  <a:cubicBezTo>
                    <a:pt x="24139" y="326298"/>
                    <a:pt x="0" y="302159"/>
                    <a:pt x="0" y="272381"/>
                  </a:cubicBezTo>
                  <a:close/>
                </a:path>
              </a:pathLst>
            </a:custGeom>
            <a:solidFill>
              <a:srgbClr val="EBF7FF"/>
            </a:solidFill>
            <a:ln w="9525">
              <a:solidFill>
                <a:srgbClr val="034785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434343"/>
                  </a:solidFill>
                  <a:latin typeface="Verdana" panose="020B0604030504040204" pitchFamily="34" charset="0"/>
                  <a:cs typeface="Futura Medium" panose="020B0602020204020303" pitchFamily="34" charset="-79"/>
                </a:rPr>
                <a:t>Active tracking, choral reading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F07032-420C-428E-AE98-B49B6A5BDF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0141" y="2420104"/>
              <a:ext cx="2206800" cy="311968"/>
            </a:xfrm>
            <a:prstGeom prst="round2SameRect">
              <a:avLst/>
            </a:prstGeom>
            <a:solidFill>
              <a:srgbClr val="034785"/>
            </a:solidFill>
            <a:ln w="9525">
              <a:solidFill>
                <a:srgbClr val="034785"/>
              </a:solidFill>
            </a:ln>
          </p:spPr>
          <p:txBody>
            <a:bodyPr wrap="square" rtlCol="0" anchor="ctr" anchorCtr="0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 Rounded MT Bold"/>
                  <a:cs typeface="Futura Medium" panose="020B0602020204020303" pitchFamily="34" charset="-79"/>
                </a:rPr>
                <a:t>Teacher Cue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F97617-A0CB-4C22-9C99-381E6BE01B5D}"/>
              </a:ext>
            </a:extLst>
          </p:cNvPr>
          <p:cNvSpPr txBox="1"/>
          <p:nvPr/>
        </p:nvSpPr>
        <p:spPr>
          <a:xfrm>
            <a:off x="386444" y="903514"/>
            <a:ext cx="80260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inkl" panose="02000000000000000000" pitchFamily="2" charset="0"/>
              </a:rPr>
              <a:t>Our traits such as hair colour and height are determined by our genes.</a:t>
            </a:r>
          </a:p>
          <a:p>
            <a:endParaRPr lang="en-US" sz="2400" dirty="0">
              <a:latin typeface="Twinkl" panose="02000000000000000000" pitchFamily="2" charset="0"/>
            </a:endParaRPr>
          </a:p>
          <a:p>
            <a:r>
              <a:rPr lang="en-US" sz="2400" dirty="0">
                <a:latin typeface="Twinkl" panose="02000000000000000000" pitchFamily="2" charset="0"/>
              </a:rPr>
              <a:t>Our genes can have </a:t>
            </a:r>
            <a:r>
              <a:rPr lang="en-US" sz="2400" u="sng" dirty="0">
                <a:latin typeface="Twinkl" panose="02000000000000000000" pitchFamily="2" charset="0"/>
              </a:rPr>
              <a:t>variations</a:t>
            </a:r>
            <a:r>
              <a:rPr lang="en-US" sz="2400" dirty="0">
                <a:latin typeface="Twinkl" panose="02000000000000000000" pitchFamily="2" charset="0"/>
              </a:rPr>
              <a:t> such as blonde or brown hair.</a:t>
            </a:r>
          </a:p>
          <a:p>
            <a:endParaRPr lang="en-US" sz="2400" dirty="0">
              <a:latin typeface="Twinkl" panose="02000000000000000000" pitchFamily="2" charset="0"/>
            </a:endParaRPr>
          </a:p>
          <a:p>
            <a:r>
              <a:rPr lang="en-US" sz="2400" dirty="0">
                <a:latin typeface="Twinkl" panose="02000000000000000000" pitchFamily="2" charset="0"/>
              </a:rPr>
              <a:t>An allele is one of two or more versions of a gene. An individual inherits two alleles for each gene, one from each parent. </a:t>
            </a:r>
          </a:p>
          <a:p>
            <a:endParaRPr lang="en-US" sz="2400" dirty="0">
              <a:latin typeface="Twinkl" panose="02000000000000000000" pitchFamily="2" charset="0"/>
            </a:endParaRPr>
          </a:p>
          <a:p>
            <a:r>
              <a:rPr lang="en-US" sz="2400" dirty="0">
                <a:latin typeface="Twinkl" panose="02000000000000000000" pitchFamily="2" charset="0"/>
              </a:rPr>
              <a:t>If the two alleles are the </a:t>
            </a:r>
            <a:r>
              <a:rPr lang="en-US" sz="2400" b="1" dirty="0">
                <a:latin typeface="Twinkl" panose="02000000000000000000" pitchFamily="2" charset="0"/>
              </a:rPr>
              <a:t>same</a:t>
            </a:r>
            <a:r>
              <a:rPr lang="en-US" sz="2400" dirty="0">
                <a:latin typeface="Twinkl" panose="02000000000000000000" pitchFamily="2" charset="0"/>
              </a:rPr>
              <a:t>, the individual is </a:t>
            </a:r>
            <a:r>
              <a:rPr lang="en-US" sz="2400" b="1" dirty="0">
                <a:latin typeface="Twinkl" panose="02000000000000000000" pitchFamily="2" charset="0"/>
              </a:rPr>
              <a:t>homozygous </a:t>
            </a:r>
            <a:r>
              <a:rPr lang="en-US" sz="2400" dirty="0">
                <a:latin typeface="Twinkl" panose="02000000000000000000" pitchFamily="2" charset="0"/>
              </a:rPr>
              <a:t>for that gene. HH or </a:t>
            </a:r>
            <a:r>
              <a:rPr lang="en-US" sz="2400" dirty="0" err="1">
                <a:latin typeface="Twinkl" panose="02000000000000000000" pitchFamily="2" charset="0"/>
              </a:rPr>
              <a:t>hh</a:t>
            </a:r>
            <a:endParaRPr lang="en-US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r>
              <a:rPr lang="en-US" sz="2400" dirty="0">
                <a:latin typeface="Twinkl" panose="02000000000000000000" pitchFamily="2" charset="0"/>
              </a:rPr>
              <a:t>If the two alleles are </a:t>
            </a:r>
            <a:r>
              <a:rPr lang="en-US" sz="2400" b="1" dirty="0">
                <a:latin typeface="Twinkl" panose="02000000000000000000" pitchFamily="2" charset="0"/>
              </a:rPr>
              <a:t>different</a:t>
            </a:r>
            <a:r>
              <a:rPr lang="en-US" sz="2400" dirty="0">
                <a:latin typeface="Twinkl" panose="02000000000000000000" pitchFamily="2" charset="0"/>
              </a:rPr>
              <a:t>, the individual is </a:t>
            </a:r>
            <a:r>
              <a:rPr lang="en-US" sz="2400" b="1" dirty="0">
                <a:latin typeface="Twinkl" panose="02000000000000000000" pitchFamily="2" charset="0"/>
              </a:rPr>
              <a:t>heterozygous</a:t>
            </a:r>
            <a:r>
              <a:rPr lang="en-US" sz="2400" dirty="0">
                <a:latin typeface="Twinkl" panose="02000000000000000000" pitchFamily="2" charset="0"/>
              </a:rPr>
              <a:t>. </a:t>
            </a:r>
            <a:r>
              <a:rPr lang="en-US" sz="2400" dirty="0" err="1">
                <a:latin typeface="Twinkl" panose="02000000000000000000" pitchFamily="2" charset="0"/>
              </a:rPr>
              <a:t>Hh</a:t>
            </a:r>
            <a:endParaRPr lang="en-US" sz="2400" dirty="0">
              <a:latin typeface="Twinkl" panose="02000000000000000000" pitchFamily="2" charset="0"/>
            </a:endParaRPr>
          </a:p>
          <a:p>
            <a:endParaRPr lang="en-AU" sz="2400" dirty="0">
              <a:latin typeface="Twink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BBEB-9A85-4176-B6E6-51C0911FEB20}"/>
              </a:ext>
            </a:extLst>
          </p:cNvPr>
          <p:cNvSpPr txBox="1"/>
          <p:nvPr/>
        </p:nvSpPr>
        <p:spPr>
          <a:xfrm>
            <a:off x="1959428" y="97972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Simple Inheritance</a:t>
            </a:r>
          </a:p>
        </p:txBody>
      </p:sp>
      <p:pic>
        <p:nvPicPr>
          <p:cNvPr id="9" name="Picture 2" descr="Image result for heterozygous cartoon">
            <a:extLst>
              <a:ext uri="{FF2B5EF4-FFF2-40B4-BE49-F238E27FC236}">
                <a16:creationId xmlns:a16="http://schemas.microsoft.com/office/drawing/2014/main" id="{F00C5CBF-BE79-40AF-B10D-98304D2F9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"/>
          <a:stretch/>
        </p:blipFill>
        <p:spPr bwMode="auto">
          <a:xfrm>
            <a:off x="8412493" y="3708961"/>
            <a:ext cx="3779507" cy="314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A0DC62-4BE4-47BD-943A-19EC21F765E7}"/>
              </a:ext>
            </a:extLst>
          </p:cNvPr>
          <p:cNvSpPr txBox="1"/>
          <p:nvPr/>
        </p:nvSpPr>
        <p:spPr>
          <a:xfrm>
            <a:off x="464820" y="3679596"/>
            <a:ext cx="1146048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strike="noStrike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the questions below using the letters: A, B, C, or D. Some labels may be used more than once.</a:t>
            </a:r>
          </a:p>
          <a:p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winkl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none" strike="noStrike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male ______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female _____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none" strike="noStrike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marriage _____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person who expresses the trait ______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none" strike="noStrike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person who does not express the trait _____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connection between parents and offspring _____</a:t>
            </a:r>
            <a:endParaRPr lang="en-US" u="none" strike="noStrike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winkl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winkl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A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winkl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winkl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F1060-09D2-4E46-ACAF-23625E429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8" t="3311"/>
          <a:stretch/>
        </p:blipFill>
        <p:spPr>
          <a:xfrm>
            <a:off x="3790948" y="115539"/>
            <a:ext cx="5848352" cy="35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3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8F1060-09D2-4E46-ACAF-23625E429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8" t="3311"/>
          <a:stretch/>
        </p:blipFill>
        <p:spPr>
          <a:xfrm>
            <a:off x="4038598" y="39083"/>
            <a:ext cx="5562601" cy="33899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3991EC-226E-43CA-A191-A6F8B45F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46" y="3571745"/>
            <a:ext cx="5889554" cy="30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7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F1244D-9E07-42B0-BCAB-6A540BDA476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152396" indent="0" algn="ctr">
              <a:buNone/>
            </a:pPr>
            <a:r>
              <a:rPr lang="en-US" sz="3200" b="1" dirty="0">
                <a:solidFill>
                  <a:srgbClr val="00B0F0"/>
                </a:solidFill>
                <a:latin typeface="Twinkl" panose="02000000000000000000" pitchFamily="2" charset="0"/>
              </a:rPr>
              <a:t>CHECK FOR UNDERSTANDING</a:t>
            </a:r>
            <a:endParaRPr lang="en-AU" sz="3200" b="1" dirty="0">
              <a:solidFill>
                <a:srgbClr val="00B0F0"/>
              </a:solidFill>
              <a:latin typeface="Twinkl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CF0FA-BAEA-483C-8204-6BA9404C0CAD}"/>
              </a:ext>
            </a:extLst>
          </p:cNvPr>
          <p:cNvSpPr txBox="1"/>
          <p:nvPr/>
        </p:nvSpPr>
        <p:spPr>
          <a:xfrm>
            <a:off x="8380429" y="2188976"/>
            <a:ext cx="3381080" cy="29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winkl" panose="02000000000000000000" pitchFamily="2" charset="0"/>
              </a:rPr>
              <a:t>For each genotype,</a:t>
            </a:r>
            <a:br>
              <a:rPr lang="en-US" sz="2667" dirty="0">
                <a:latin typeface="Twinkl" panose="02000000000000000000" pitchFamily="2" charset="0"/>
              </a:rPr>
            </a:br>
            <a:endParaRPr lang="en-US" sz="2667" dirty="0">
              <a:latin typeface="Twinkl" panose="02000000000000000000" pitchFamily="2" charset="0"/>
            </a:endParaRPr>
          </a:p>
          <a:p>
            <a:r>
              <a:rPr lang="en-US" sz="2667" dirty="0">
                <a:latin typeface="Twinkl" panose="02000000000000000000" pitchFamily="2" charset="0"/>
              </a:rPr>
              <a:t>Indicate whether the following alleles are</a:t>
            </a:r>
            <a:br>
              <a:rPr lang="en-US" sz="2667" dirty="0">
                <a:latin typeface="Twinkl" panose="02000000000000000000" pitchFamily="2" charset="0"/>
              </a:rPr>
            </a:br>
            <a:r>
              <a:rPr lang="en-US" sz="2667" dirty="0">
                <a:latin typeface="Twinkl" panose="02000000000000000000" pitchFamily="2" charset="0"/>
              </a:rPr>
              <a:t> </a:t>
            </a:r>
            <a:br>
              <a:rPr lang="en-US" sz="2667" dirty="0">
                <a:latin typeface="Twinkl" panose="02000000000000000000" pitchFamily="2" charset="0"/>
              </a:rPr>
            </a:br>
            <a:r>
              <a:rPr lang="en-US" sz="2667" dirty="0">
                <a:latin typeface="Twinkl" panose="02000000000000000000" pitchFamily="2" charset="0"/>
              </a:rPr>
              <a:t>Heterozygous (</a:t>
            </a:r>
            <a:r>
              <a:rPr lang="en-US" sz="2667" b="1" dirty="0">
                <a:latin typeface="Twinkl" panose="02000000000000000000" pitchFamily="2" charset="0"/>
              </a:rPr>
              <a:t>He</a:t>
            </a:r>
            <a:r>
              <a:rPr lang="en-US" sz="2667" dirty="0">
                <a:latin typeface="Twinkl" panose="02000000000000000000" pitchFamily="2" charset="0"/>
              </a:rPr>
              <a:t>) or </a:t>
            </a:r>
            <a:br>
              <a:rPr lang="en-US" sz="2667" dirty="0">
                <a:latin typeface="Twinkl" panose="02000000000000000000" pitchFamily="2" charset="0"/>
              </a:rPr>
            </a:br>
            <a:r>
              <a:rPr lang="en-US" sz="2667" dirty="0">
                <a:latin typeface="Twinkl" panose="02000000000000000000" pitchFamily="2" charset="0"/>
              </a:rPr>
              <a:t>Homozygous (</a:t>
            </a:r>
            <a:r>
              <a:rPr lang="en-US" sz="2667" b="1" dirty="0">
                <a:latin typeface="Twinkl" panose="02000000000000000000" pitchFamily="2" charset="0"/>
              </a:rPr>
              <a:t>Ho</a:t>
            </a:r>
            <a:r>
              <a:rPr lang="en-US" sz="2667" dirty="0">
                <a:latin typeface="Twinkl" panose="02000000000000000000" pitchFamily="2" charset="0"/>
              </a:rPr>
              <a:t>)</a:t>
            </a:r>
            <a:endParaRPr lang="en-AU" sz="2667" dirty="0">
              <a:latin typeface="Twinkl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53290-623E-4CF4-B43F-8F99891EBD9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" t="29658" r="64600" b="48856"/>
          <a:stretch/>
        </p:blipFill>
        <p:spPr bwMode="auto">
          <a:xfrm>
            <a:off x="658831" y="1881919"/>
            <a:ext cx="7303677" cy="393082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70C379-46CC-4FFF-88A5-693F95FA1A7F}"/>
              </a:ext>
            </a:extLst>
          </p:cNvPr>
          <p:cNvSpPr txBox="1"/>
          <p:nvPr/>
        </p:nvSpPr>
        <p:spPr>
          <a:xfrm>
            <a:off x="2036191" y="2130010"/>
            <a:ext cx="89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He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4B627-B693-457D-BFF7-CE370BCC616E}"/>
              </a:ext>
            </a:extLst>
          </p:cNvPr>
          <p:cNvSpPr txBox="1"/>
          <p:nvPr/>
        </p:nvSpPr>
        <p:spPr>
          <a:xfrm>
            <a:off x="4400047" y="3055931"/>
            <a:ext cx="89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He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9C2EF-75DB-4FF7-BB41-B4DD1F0067A1}"/>
              </a:ext>
            </a:extLst>
          </p:cNvPr>
          <p:cNvSpPr txBox="1"/>
          <p:nvPr/>
        </p:nvSpPr>
        <p:spPr>
          <a:xfrm>
            <a:off x="6796727" y="3055930"/>
            <a:ext cx="89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He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CD623-4645-486C-882E-6CF839CED0D5}"/>
              </a:ext>
            </a:extLst>
          </p:cNvPr>
          <p:cNvSpPr txBox="1"/>
          <p:nvPr/>
        </p:nvSpPr>
        <p:spPr>
          <a:xfrm>
            <a:off x="4440897" y="3997614"/>
            <a:ext cx="89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He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6FE0A-B2E4-45B0-AF5E-1453D778AE80}"/>
              </a:ext>
            </a:extLst>
          </p:cNvPr>
          <p:cNvSpPr txBox="1"/>
          <p:nvPr/>
        </p:nvSpPr>
        <p:spPr>
          <a:xfrm>
            <a:off x="2036190" y="4936105"/>
            <a:ext cx="89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He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CDED5-5BDA-4797-816E-D337AC57EA62}"/>
              </a:ext>
            </a:extLst>
          </p:cNvPr>
          <p:cNvSpPr txBox="1"/>
          <p:nvPr/>
        </p:nvSpPr>
        <p:spPr>
          <a:xfrm>
            <a:off x="4449670" y="2130010"/>
            <a:ext cx="89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Ho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E7512-0841-4548-94F1-B4E1E179BA3E}"/>
              </a:ext>
            </a:extLst>
          </p:cNvPr>
          <p:cNvSpPr txBox="1"/>
          <p:nvPr/>
        </p:nvSpPr>
        <p:spPr>
          <a:xfrm>
            <a:off x="6837362" y="2130010"/>
            <a:ext cx="89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Ho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3FF092-A763-4457-B4D4-64AD385CC548}"/>
              </a:ext>
            </a:extLst>
          </p:cNvPr>
          <p:cNvSpPr txBox="1"/>
          <p:nvPr/>
        </p:nvSpPr>
        <p:spPr>
          <a:xfrm>
            <a:off x="2036190" y="3055930"/>
            <a:ext cx="89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Ho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A85B5-47FB-40F1-B205-27E18FAB940B}"/>
              </a:ext>
            </a:extLst>
          </p:cNvPr>
          <p:cNvSpPr txBox="1"/>
          <p:nvPr/>
        </p:nvSpPr>
        <p:spPr>
          <a:xfrm>
            <a:off x="2036190" y="3981850"/>
            <a:ext cx="89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Ho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98A59-661A-4F68-B61C-4803DBE26E09}"/>
              </a:ext>
            </a:extLst>
          </p:cNvPr>
          <p:cNvSpPr txBox="1"/>
          <p:nvPr/>
        </p:nvSpPr>
        <p:spPr>
          <a:xfrm>
            <a:off x="6799215" y="3997613"/>
            <a:ext cx="89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Ho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800050-3B3D-496D-9693-D2F083FBC8D3}"/>
              </a:ext>
            </a:extLst>
          </p:cNvPr>
          <p:cNvSpPr txBox="1"/>
          <p:nvPr/>
        </p:nvSpPr>
        <p:spPr>
          <a:xfrm>
            <a:off x="4440897" y="4936105"/>
            <a:ext cx="89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Ho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AB3514-1209-4FDE-8E43-103F4C1C0B11}"/>
              </a:ext>
            </a:extLst>
          </p:cNvPr>
          <p:cNvSpPr txBox="1"/>
          <p:nvPr/>
        </p:nvSpPr>
        <p:spPr>
          <a:xfrm>
            <a:off x="6796726" y="4882447"/>
            <a:ext cx="89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Ho</a:t>
            </a:r>
            <a:endParaRPr lang="en-A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4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32A7B-11E5-F94A-8E98-654CF09C5F6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082675"/>
            <a:ext cx="10775950" cy="5421313"/>
          </a:xfrm>
          <a:prstGeom prst="rect">
            <a:avLst/>
          </a:prstGeom>
        </p:spPr>
        <p:txBody>
          <a:bodyPr/>
          <a:lstStyle/>
          <a:p>
            <a:pPr marL="152396" indent="0">
              <a:buNone/>
            </a:pPr>
            <a:r>
              <a:rPr lang="en-US" sz="2667" b="1" dirty="0"/>
              <a:t>Dominant</a:t>
            </a:r>
            <a:r>
              <a:rPr lang="en-US" sz="2667" dirty="0"/>
              <a:t>: </a:t>
            </a:r>
            <a:br>
              <a:rPr lang="en-US" sz="2667" dirty="0"/>
            </a:br>
            <a:r>
              <a:rPr lang="en-US" sz="2667" dirty="0"/>
              <a:t>The form of a trait that is shown if it is present</a:t>
            </a:r>
          </a:p>
          <a:p>
            <a:pPr marL="152396" indent="0">
              <a:buNone/>
            </a:pPr>
            <a:r>
              <a:rPr lang="en-US" sz="2667" dirty="0"/>
              <a:t>It is </a:t>
            </a:r>
            <a:r>
              <a:rPr lang="en-US" sz="2667" dirty="0" err="1"/>
              <a:t>symbolised</a:t>
            </a:r>
            <a:r>
              <a:rPr lang="en-US" sz="2667" dirty="0"/>
              <a:t> with a </a:t>
            </a:r>
            <a:r>
              <a:rPr lang="en-US" sz="2667" b="1" dirty="0"/>
              <a:t>capital letter</a:t>
            </a:r>
            <a:r>
              <a:rPr lang="en-US" sz="2667" dirty="0"/>
              <a:t>.</a:t>
            </a:r>
          </a:p>
          <a:p>
            <a:pPr marL="152396" indent="0">
              <a:buNone/>
            </a:pPr>
            <a:r>
              <a:rPr lang="en-US" sz="2667" dirty="0"/>
              <a:t>Example:    Tall = T</a:t>
            </a:r>
          </a:p>
          <a:p>
            <a:pPr marL="152396" indent="0">
              <a:buNone/>
            </a:pPr>
            <a:endParaRPr lang="en-US" sz="2667" dirty="0"/>
          </a:p>
          <a:p>
            <a:pPr marL="152396" indent="0">
              <a:buNone/>
            </a:pPr>
            <a:r>
              <a:rPr lang="en-US" sz="2667" b="1" dirty="0"/>
              <a:t>Recessive</a:t>
            </a:r>
            <a:r>
              <a:rPr lang="en-US" sz="2667" dirty="0"/>
              <a:t>: </a:t>
            </a:r>
            <a:br>
              <a:rPr lang="en-US" sz="2667" dirty="0"/>
            </a:br>
            <a:r>
              <a:rPr lang="en-US" sz="2667" dirty="0"/>
              <a:t>The form of a trait that is only shown if a dominant allele is absent. If dominant is present, recessive is hidden. </a:t>
            </a:r>
            <a:br>
              <a:rPr lang="en-US" sz="2667" dirty="0"/>
            </a:br>
            <a:r>
              <a:rPr lang="en-US" sz="2667" dirty="0"/>
              <a:t>Lower </a:t>
            </a:r>
            <a:r>
              <a:rPr lang="en-US" sz="2667"/>
              <a:t>case letter.</a:t>
            </a:r>
            <a:endParaRPr lang="en-US" sz="2667" dirty="0"/>
          </a:p>
          <a:p>
            <a:pPr marL="152396" indent="0">
              <a:buNone/>
            </a:pPr>
            <a:r>
              <a:rPr lang="en-US" sz="2667" dirty="0"/>
              <a:t>Example:   Short = t			</a:t>
            </a:r>
          </a:p>
          <a:p>
            <a:pPr marL="152396" indent="0">
              <a:buNone/>
            </a:pPr>
            <a:endParaRPr lang="en-US" sz="2667" dirty="0"/>
          </a:p>
          <a:p>
            <a:pPr marL="152396" indent="0">
              <a:buNone/>
            </a:pPr>
            <a:endParaRPr lang="en-US" sz="2667" dirty="0"/>
          </a:p>
        </p:txBody>
      </p:sp>
      <p:pic>
        <p:nvPicPr>
          <p:cNvPr id="2050" name="Picture 2" descr="Image result for dominant genetics cartoon">
            <a:extLst>
              <a:ext uri="{FF2B5EF4-FFF2-40B4-BE49-F238E27FC236}">
                <a16:creationId xmlns:a16="http://schemas.microsoft.com/office/drawing/2014/main" id="{E3104F30-691D-4397-920B-00D0581A8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r="16945"/>
          <a:stretch/>
        </p:blipFill>
        <p:spPr bwMode="auto">
          <a:xfrm>
            <a:off x="8327011" y="1265057"/>
            <a:ext cx="3494203" cy="23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CF0326-686A-4CEE-8697-016873760622}"/>
              </a:ext>
            </a:extLst>
          </p:cNvPr>
          <p:cNvSpPr txBox="1"/>
          <p:nvPr/>
        </p:nvSpPr>
        <p:spPr>
          <a:xfrm>
            <a:off x="1959428" y="97972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Simple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77131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F1244D-9E07-42B0-BCAB-6A540BDA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7" y="100310"/>
            <a:ext cx="11845504" cy="5904410"/>
          </a:xfrm>
          <a:prstGeom prst="rect">
            <a:avLst/>
          </a:prstGeom>
        </p:spPr>
        <p:txBody>
          <a:bodyPr/>
          <a:lstStyle/>
          <a:p>
            <a:pPr marL="152396" indent="0" algn="ctr">
              <a:buNone/>
            </a:pPr>
            <a:r>
              <a:rPr lang="en-US" sz="3200" b="1" dirty="0">
                <a:solidFill>
                  <a:srgbClr val="00B0F0"/>
                </a:solidFill>
                <a:latin typeface="Twinkl" panose="02000000000000000000" pitchFamily="2" charset="0"/>
              </a:rPr>
              <a:t>CHECK FOR UNDERSTANDING</a:t>
            </a:r>
            <a:endParaRPr lang="en-AU" sz="3200" b="1" dirty="0">
              <a:solidFill>
                <a:srgbClr val="00B0F0"/>
              </a:solidFill>
              <a:latin typeface="Twinkl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CF0FA-BAEA-483C-8204-6BA9404C0CAD}"/>
              </a:ext>
            </a:extLst>
          </p:cNvPr>
          <p:cNvSpPr txBox="1"/>
          <p:nvPr/>
        </p:nvSpPr>
        <p:spPr>
          <a:xfrm>
            <a:off x="154907" y="1126458"/>
            <a:ext cx="68749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winkl" panose="02000000000000000000" pitchFamily="2" charset="0"/>
              </a:rPr>
              <a:t>Indicate whether the following alleles are:</a:t>
            </a:r>
          </a:p>
          <a:p>
            <a:endParaRPr lang="en-US" sz="2800" dirty="0">
              <a:latin typeface="Twinkl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inkl" panose="02000000000000000000" pitchFamily="2" charset="0"/>
              </a:rPr>
              <a:t>Heterozygous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inkl" panose="02000000000000000000" pitchFamily="2" charset="0"/>
              </a:rPr>
              <a:t>Homozygous Dominant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winkl" panose="02000000000000000000" pitchFamily="2" charset="0"/>
              </a:rPr>
              <a:t>Homozygous Recessive</a:t>
            </a:r>
            <a:endParaRPr lang="en-AU" sz="2800" dirty="0">
              <a:latin typeface="Twinkl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8F3C2-C613-4855-B38C-71C7C505031C}"/>
              </a:ext>
            </a:extLst>
          </p:cNvPr>
          <p:cNvSpPr txBox="1"/>
          <p:nvPr/>
        </p:nvSpPr>
        <p:spPr>
          <a:xfrm>
            <a:off x="6795911" y="2164841"/>
            <a:ext cx="32737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600" dirty="0"/>
              <a:t>BB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33C5AE-223B-4348-ADF4-FA8325BD32B4}"/>
              </a:ext>
            </a:extLst>
          </p:cNvPr>
          <p:cNvSpPr txBox="1"/>
          <p:nvPr/>
        </p:nvSpPr>
        <p:spPr>
          <a:xfrm>
            <a:off x="8609669" y="1729076"/>
            <a:ext cx="32737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600" dirty="0"/>
              <a:t>bb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3B8DFC-5494-4E9F-ABEE-D26333FEBE2D}"/>
              </a:ext>
            </a:extLst>
          </p:cNvPr>
          <p:cNvSpPr txBox="1"/>
          <p:nvPr/>
        </p:nvSpPr>
        <p:spPr>
          <a:xfrm>
            <a:off x="5159022" y="3084664"/>
            <a:ext cx="32737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600" dirty="0"/>
              <a:t>Bb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D450F-1F46-4E6F-ADAB-90344B6FAC2B}"/>
              </a:ext>
            </a:extLst>
          </p:cNvPr>
          <p:cNvSpPr txBox="1"/>
          <p:nvPr/>
        </p:nvSpPr>
        <p:spPr>
          <a:xfrm>
            <a:off x="8523111" y="3460046"/>
            <a:ext cx="37648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600" dirty="0"/>
              <a:t>mm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AB5BA8-E74A-4B8C-BB8D-FF9008ADE5B7}"/>
              </a:ext>
            </a:extLst>
          </p:cNvPr>
          <p:cNvSpPr txBox="1"/>
          <p:nvPr/>
        </p:nvSpPr>
        <p:spPr>
          <a:xfrm>
            <a:off x="6914444" y="568224"/>
            <a:ext cx="37648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600" dirty="0"/>
              <a:t>Pp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B8019-88D5-49BE-9553-99B9C7D39D50}"/>
              </a:ext>
            </a:extLst>
          </p:cNvPr>
          <p:cNvSpPr txBox="1"/>
          <p:nvPr/>
        </p:nvSpPr>
        <p:spPr>
          <a:xfrm>
            <a:off x="6636935" y="3972338"/>
            <a:ext cx="37648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600" dirty="0"/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99215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32A7B-11E5-F94A-8E98-654CF09C5F6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1082675"/>
            <a:ext cx="6784621" cy="5421313"/>
          </a:xfrm>
          <a:prstGeom prst="rect">
            <a:avLst/>
          </a:prstGeom>
        </p:spPr>
        <p:txBody>
          <a:bodyPr/>
          <a:lstStyle/>
          <a:p>
            <a:pPr marL="152396" indent="0">
              <a:buNone/>
            </a:pPr>
            <a:r>
              <a:rPr lang="en-US" sz="2667" b="1" dirty="0"/>
              <a:t>Genotype: </a:t>
            </a:r>
          </a:p>
          <a:p>
            <a:pPr marL="152396" indent="0">
              <a:buNone/>
            </a:pPr>
            <a:r>
              <a:rPr lang="en-US" sz="2667" dirty="0"/>
              <a:t>The genetic makeup of a trait. </a:t>
            </a:r>
            <a:br>
              <a:rPr lang="en-US" sz="2667" dirty="0"/>
            </a:br>
            <a:r>
              <a:rPr lang="en-US" sz="2667" dirty="0"/>
              <a:t>(The code)</a:t>
            </a:r>
          </a:p>
          <a:p>
            <a:pPr marL="152396" indent="0">
              <a:buNone/>
            </a:pPr>
            <a:r>
              <a:rPr lang="en-US" sz="2667" dirty="0"/>
              <a:t>Examples:  TT, Tt, </a:t>
            </a:r>
            <a:r>
              <a:rPr lang="en-US" sz="2667" dirty="0" err="1"/>
              <a:t>tt</a:t>
            </a:r>
            <a:endParaRPr lang="en-US" sz="2667" dirty="0"/>
          </a:p>
          <a:p>
            <a:pPr marL="152396" indent="0">
              <a:buNone/>
            </a:pPr>
            <a:br>
              <a:rPr lang="en-US" sz="2667" dirty="0"/>
            </a:br>
            <a:endParaRPr lang="en-US" sz="2667" dirty="0"/>
          </a:p>
          <a:p>
            <a:pPr marL="152396" indent="0">
              <a:buNone/>
            </a:pPr>
            <a:r>
              <a:rPr lang="en-US" sz="2667" b="1" dirty="0"/>
              <a:t>Phenotype:</a:t>
            </a:r>
          </a:p>
          <a:p>
            <a:pPr marL="152396" indent="0">
              <a:buNone/>
            </a:pPr>
            <a:r>
              <a:rPr lang="en-US" sz="2667" dirty="0"/>
              <a:t>Physical appearance (what you see!)</a:t>
            </a:r>
          </a:p>
          <a:p>
            <a:pPr marL="152396" indent="0">
              <a:buNone/>
            </a:pPr>
            <a:r>
              <a:rPr lang="en-US" sz="2667" dirty="0"/>
              <a:t>Tall or short, blue eyes or brown eyes, green or yellow</a:t>
            </a:r>
          </a:p>
        </p:txBody>
      </p:sp>
      <p:pic>
        <p:nvPicPr>
          <p:cNvPr id="5122" name="Picture 2" descr="Image result for genotype vs phenotype">
            <a:extLst>
              <a:ext uri="{FF2B5EF4-FFF2-40B4-BE49-F238E27FC236}">
                <a16:creationId xmlns:a16="http://schemas.microsoft.com/office/drawing/2014/main" id="{8861A7FE-8F92-4351-8F00-04A3AA95F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969" y="1082675"/>
            <a:ext cx="4471629" cy="44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213606-2FC9-499B-A79F-3E7C81F65CAC}"/>
              </a:ext>
            </a:extLst>
          </p:cNvPr>
          <p:cNvSpPr txBox="1"/>
          <p:nvPr/>
        </p:nvSpPr>
        <p:spPr>
          <a:xfrm>
            <a:off x="1959428" y="97972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Simple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13523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C9D0B-55CE-42C7-8B55-203627B2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1" y="2105721"/>
            <a:ext cx="11573458" cy="2980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56E9FC-16FE-495F-9934-67B78E5392A8}"/>
              </a:ext>
            </a:extLst>
          </p:cNvPr>
          <p:cNvSpPr txBox="1"/>
          <p:nvPr/>
        </p:nvSpPr>
        <p:spPr>
          <a:xfrm>
            <a:off x="971841" y="722489"/>
            <a:ext cx="1024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Twinkl" panose="02000000000000000000" pitchFamily="2" charset="0"/>
              </a:rPr>
              <a:t>Classify each of the following as either </a:t>
            </a:r>
            <a:r>
              <a:rPr lang="en-AU" sz="2800" b="1" dirty="0">
                <a:latin typeface="Twinkl" panose="02000000000000000000" pitchFamily="2" charset="0"/>
              </a:rPr>
              <a:t>Genotype</a:t>
            </a:r>
            <a:r>
              <a:rPr lang="en-AU" sz="2800" dirty="0">
                <a:latin typeface="Twinkl" panose="02000000000000000000" pitchFamily="2" charset="0"/>
              </a:rPr>
              <a:t> or </a:t>
            </a:r>
            <a:r>
              <a:rPr lang="en-AU" sz="2800" b="1" dirty="0">
                <a:latin typeface="Twinkl" panose="02000000000000000000" pitchFamily="2" charset="0"/>
              </a:rPr>
              <a:t>Phenotype</a:t>
            </a:r>
            <a:endParaRPr lang="en-AU" sz="2800" dirty="0">
              <a:latin typeface="Twink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E61EFF8-341E-48F3-9901-880866DFF218}"/>
              </a:ext>
            </a:extLst>
          </p:cNvPr>
          <p:cNvGrpSpPr/>
          <p:nvPr/>
        </p:nvGrpSpPr>
        <p:grpSpPr>
          <a:xfrm>
            <a:off x="9361915" y="18413"/>
            <a:ext cx="2206800" cy="743940"/>
            <a:chOff x="1480141" y="2420104"/>
            <a:chExt cx="2206800" cy="7439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2133B-4338-4186-9035-EA31FC35780D}"/>
                </a:ext>
              </a:extLst>
            </p:cNvPr>
            <p:cNvSpPr txBox="1"/>
            <p:nvPr/>
          </p:nvSpPr>
          <p:spPr>
            <a:xfrm>
              <a:off x="1480141" y="2733157"/>
              <a:ext cx="2206800" cy="430887"/>
            </a:xfrm>
            <a:custGeom>
              <a:avLst/>
              <a:gdLst>
                <a:gd name="connsiteX0" fmla="*/ 0 w 2203768"/>
                <a:gd name="connsiteY0" fmla="*/ 53917 h 323493"/>
                <a:gd name="connsiteX1" fmla="*/ 53917 w 2203768"/>
                <a:gd name="connsiteY1" fmla="*/ 0 h 323493"/>
                <a:gd name="connsiteX2" fmla="*/ 2149851 w 2203768"/>
                <a:gd name="connsiteY2" fmla="*/ 0 h 323493"/>
                <a:gd name="connsiteX3" fmla="*/ 2203768 w 2203768"/>
                <a:gd name="connsiteY3" fmla="*/ 53917 h 323493"/>
                <a:gd name="connsiteX4" fmla="*/ 2203768 w 2203768"/>
                <a:gd name="connsiteY4" fmla="*/ 269576 h 323493"/>
                <a:gd name="connsiteX5" fmla="*/ 2149851 w 2203768"/>
                <a:gd name="connsiteY5" fmla="*/ 323493 h 323493"/>
                <a:gd name="connsiteX6" fmla="*/ 53917 w 2203768"/>
                <a:gd name="connsiteY6" fmla="*/ 323493 h 323493"/>
                <a:gd name="connsiteX7" fmla="*/ 0 w 2203768"/>
                <a:gd name="connsiteY7" fmla="*/ 269576 h 323493"/>
                <a:gd name="connsiteX8" fmla="*/ 0 w 2203768"/>
                <a:gd name="connsiteY8" fmla="*/ 53917 h 323493"/>
                <a:gd name="connsiteX0" fmla="*/ 0 w 2203768"/>
                <a:gd name="connsiteY0" fmla="*/ 269576 h 323493"/>
                <a:gd name="connsiteX1" fmla="*/ 53917 w 2203768"/>
                <a:gd name="connsiteY1" fmla="*/ 0 h 323493"/>
                <a:gd name="connsiteX2" fmla="*/ 2149851 w 2203768"/>
                <a:gd name="connsiteY2" fmla="*/ 0 h 323493"/>
                <a:gd name="connsiteX3" fmla="*/ 2203768 w 2203768"/>
                <a:gd name="connsiteY3" fmla="*/ 53917 h 323493"/>
                <a:gd name="connsiteX4" fmla="*/ 2203768 w 2203768"/>
                <a:gd name="connsiteY4" fmla="*/ 269576 h 323493"/>
                <a:gd name="connsiteX5" fmla="*/ 2149851 w 2203768"/>
                <a:gd name="connsiteY5" fmla="*/ 323493 h 323493"/>
                <a:gd name="connsiteX6" fmla="*/ 53917 w 2203768"/>
                <a:gd name="connsiteY6" fmla="*/ 323493 h 323493"/>
                <a:gd name="connsiteX7" fmla="*/ 0 w 2203768"/>
                <a:gd name="connsiteY7" fmla="*/ 269576 h 323493"/>
                <a:gd name="connsiteX0" fmla="*/ 0 w 2203768"/>
                <a:gd name="connsiteY0" fmla="*/ 272381 h 326298"/>
                <a:gd name="connsiteX1" fmla="*/ 624 w 2203768"/>
                <a:gd name="connsiteY1" fmla="*/ 0 h 326298"/>
                <a:gd name="connsiteX2" fmla="*/ 2149851 w 2203768"/>
                <a:gd name="connsiteY2" fmla="*/ 2805 h 326298"/>
                <a:gd name="connsiteX3" fmla="*/ 2203768 w 2203768"/>
                <a:gd name="connsiteY3" fmla="*/ 56722 h 326298"/>
                <a:gd name="connsiteX4" fmla="*/ 2203768 w 2203768"/>
                <a:gd name="connsiteY4" fmla="*/ 272381 h 326298"/>
                <a:gd name="connsiteX5" fmla="*/ 2149851 w 2203768"/>
                <a:gd name="connsiteY5" fmla="*/ 326298 h 326298"/>
                <a:gd name="connsiteX6" fmla="*/ 53917 w 2203768"/>
                <a:gd name="connsiteY6" fmla="*/ 326298 h 326298"/>
                <a:gd name="connsiteX7" fmla="*/ 0 w 2203768"/>
                <a:gd name="connsiteY7" fmla="*/ 272381 h 326298"/>
                <a:gd name="connsiteX0" fmla="*/ 0 w 2328302"/>
                <a:gd name="connsiteY0" fmla="*/ 272381 h 326298"/>
                <a:gd name="connsiteX1" fmla="*/ 624 w 2328302"/>
                <a:gd name="connsiteY1" fmla="*/ 0 h 326298"/>
                <a:gd name="connsiteX2" fmla="*/ 2149851 w 2328302"/>
                <a:gd name="connsiteY2" fmla="*/ 2805 h 326298"/>
                <a:gd name="connsiteX3" fmla="*/ 2203768 w 2328302"/>
                <a:gd name="connsiteY3" fmla="*/ 272381 h 326298"/>
                <a:gd name="connsiteX4" fmla="*/ 2149851 w 2328302"/>
                <a:gd name="connsiteY4" fmla="*/ 326298 h 326298"/>
                <a:gd name="connsiteX5" fmla="*/ 53917 w 2328302"/>
                <a:gd name="connsiteY5" fmla="*/ 326298 h 326298"/>
                <a:gd name="connsiteX6" fmla="*/ 0 w 2328302"/>
                <a:gd name="connsiteY6" fmla="*/ 272381 h 326298"/>
                <a:gd name="connsiteX0" fmla="*/ 0 w 2203768"/>
                <a:gd name="connsiteY0" fmla="*/ 272381 h 326298"/>
                <a:gd name="connsiteX1" fmla="*/ 624 w 2203768"/>
                <a:gd name="connsiteY1" fmla="*/ 0 h 326298"/>
                <a:gd name="connsiteX2" fmla="*/ 2149851 w 2203768"/>
                <a:gd name="connsiteY2" fmla="*/ 2805 h 326298"/>
                <a:gd name="connsiteX3" fmla="*/ 2203768 w 2203768"/>
                <a:gd name="connsiteY3" fmla="*/ 272381 h 326298"/>
                <a:gd name="connsiteX4" fmla="*/ 2149851 w 2203768"/>
                <a:gd name="connsiteY4" fmla="*/ 326298 h 326298"/>
                <a:gd name="connsiteX5" fmla="*/ 53917 w 2203768"/>
                <a:gd name="connsiteY5" fmla="*/ 326298 h 326298"/>
                <a:gd name="connsiteX6" fmla="*/ 0 w 2203768"/>
                <a:gd name="connsiteY6" fmla="*/ 272381 h 326298"/>
                <a:gd name="connsiteX0" fmla="*/ 0 w 2208754"/>
                <a:gd name="connsiteY0" fmla="*/ 272381 h 326298"/>
                <a:gd name="connsiteX1" fmla="*/ 624 w 2208754"/>
                <a:gd name="connsiteY1" fmla="*/ 0 h 326298"/>
                <a:gd name="connsiteX2" fmla="*/ 2208754 w 2208754"/>
                <a:gd name="connsiteY2" fmla="*/ 2805 h 326298"/>
                <a:gd name="connsiteX3" fmla="*/ 2203768 w 2208754"/>
                <a:gd name="connsiteY3" fmla="*/ 272381 h 326298"/>
                <a:gd name="connsiteX4" fmla="*/ 2149851 w 2208754"/>
                <a:gd name="connsiteY4" fmla="*/ 326298 h 326298"/>
                <a:gd name="connsiteX5" fmla="*/ 53917 w 2208754"/>
                <a:gd name="connsiteY5" fmla="*/ 326298 h 326298"/>
                <a:gd name="connsiteX6" fmla="*/ 0 w 2208754"/>
                <a:gd name="connsiteY6" fmla="*/ 272381 h 326298"/>
                <a:gd name="connsiteX0" fmla="*/ 0 w 2208754"/>
                <a:gd name="connsiteY0" fmla="*/ 272381 h 326298"/>
                <a:gd name="connsiteX1" fmla="*/ 624 w 2208754"/>
                <a:gd name="connsiteY1" fmla="*/ 0 h 326298"/>
                <a:gd name="connsiteX2" fmla="*/ 2208754 w 2208754"/>
                <a:gd name="connsiteY2" fmla="*/ 2805 h 326298"/>
                <a:gd name="connsiteX3" fmla="*/ 2203768 w 2208754"/>
                <a:gd name="connsiteY3" fmla="*/ 272381 h 326298"/>
                <a:gd name="connsiteX4" fmla="*/ 2149851 w 2208754"/>
                <a:gd name="connsiteY4" fmla="*/ 326298 h 326298"/>
                <a:gd name="connsiteX5" fmla="*/ 53917 w 2208754"/>
                <a:gd name="connsiteY5" fmla="*/ 326298 h 326298"/>
                <a:gd name="connsiteX6" fmla="*/ 0 w 2208754"/>
                <a:gd name="connsiteY6" fmla="*/ 272381 h 326298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5610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2805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  <a:gd name="connsiteX0" fmla="*/ 0 w 2205949"/>
                <a:gd name="connsiteY0" fmla="*/ 275185 h 329102"/>
                <a:gd name="connsiteX1" fmla="*/ 624 w 2205949"/>
                <a:gd name="connsiteY1" fmla="*/ 2804 h 329102"/>
                <a:gd name="connsiteX2" fmla="*/ 2205949 w 2205949"/>
                <a:gd name="connsiteY2" fmla="*/ 0 h 329102"/>
                <a:gd name="connsiteX3" fmla="*/ 2203768 w 2205949"/>
                <a:gd name="connsiteY3" fmla="*/ 275185 h 329102"/>
                <a:gd name="connsiteX4" fmla="*/ 2149851 w 2205949"/>
                <a:gd name="connsiteY4" fmla="*/ 329102 h 329102"/>
                <a:gd name="connsiteX5" fmla="*/ 53917 w 2205949"/>
                <a:gd name="connsiteY5" fmla="*/ 329102 h 329102"/>
                <a:gd name="connsiteX6" fmla="*/ 0 w 2205949"/>
                <a:gd name="connsiteY6" fmla="*/ 275185 h 329102"/>
                <a:gd name="connsiteX0" fmla="*/ 0 w 2205949"/>
                <a:gd name="connsiteY0" fmla="*/ 272381 h 326298"/>
                <a:gd name="connsiteX1" fmla="*/ 624 w 2205949"/>
                <a:gd name="connsiteY1" fmla="*/ 0 h 326298"/>
                <a:gd name="connsiteX2" fmla="*/ 2205949 w 2205949"/>
                <a:gd name="connsiteY2" fmla="*/ 1 h 326298"/>
                <a:gd name="connsiteX3" fmla="*/ 2203768 w 2205949"/>
                <a:gd name="connsiteY3" fmla="*/ 272381 h 326298"/>
                <a:gd name="connsiteX4" fmla="*/ 2149851 w 2205949"/>
                <a:gd name="connsiteY4" fmla="*/ 326298 h 326298"/>
                <a:gd name="connsiteX5" fmla="*/ 53917 w 2205949"/>
                <a:gd name="connsiteY5" fmla="*/ 326298 h 326298"/>
                <a:gd name="connsiteX6" fmla="*/ 0 w 2205949"/>
                <a:gd name="connsiteY6" fmla="*/ 272381 h 32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5949" h="326298">
                  <a:moveTo>
                    <a:pt x="0" y="272381"/>
                  </a:moveTo>
                  <a:lnTo>
                    <a:pt x="624" y="0"/>
                  </a:lnTo>
                  <a:lnTo>
                    <a:pt x="2205949" y="1"/>
                  </a:lnTo>
                  <a:cubicBezTo>
                    <a:pt x="2205697" y="194058"/>
                    <a:pt x="2203768" y="218466"/>
                    <a:pt x="2203768" y="272381"/>
                  </a:cubicBezTo>
                  <a:cubicBezTo>
                    <a:pt x="2203768" y="302159"/>
                    <a:pt x="2179629" y="326298"/>
                    <a:pt x="2149851" y="326298"/>
                  </a:cubicBezTo>
                  <a:lnTo>
                    <a:pt x="53917" y="326298"/>
                  </a:lnTo>
                  <a:cubicBezTo>
                    <a:pt x="24139" y="326298"/>
                    <a:pt x="0" y="302159"/>
                    <a:pt x="0" y="272381"/>
                  </a:cubicBezTo>
                  <a:close/>
                </a:path>
              </a:pathLst>
            </a:custGeom>
            <a:solidFill>
              <a:srgbClr val="EBF7FF"/>
            </a:solidFill>
            <a:ln w="9525">
              <a:solidFill>
                <a:srgbClr val="034785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434343"/>
                  </a:solidFill>
                  <a:latin typeface="Verdana" panose="020B0604030504040204" pitchFamily="34" charset="0"/>
                  <a:cs typeface="Futura Medium" panose="020B0602020204020303" pitchFamily="34" charset="-79"/>
                </a:rPr>
                <a:t>Active tracking, choral reading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F07032-420C-428E-AE98-B49B6A5BDF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0141" y="2420104"/>
              <a:ext cx="2206800" cy="311968"/>
            </a:xfrm>
            <a:prstGeom prst="round2SameRect">
              <a:avLst/>
            </a:prstGeom>
            <a:solidFill>
              <a:srgbClr val="034785"/>
            </a:solidFill>
            <a:ln w="9525">
              <a:solidFill>
                <a:srgbClr val="034785"/>
              </a:solidFill>
            </a:ln>
          </p:spPr>
          <p:txBody>
            <a:bodyPr wrap="square" rtlCol="0" anchor="ctr" anchorCtr="0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 Rounded MT Bold"/>
                  <a:cs typeface="Futura Medium" panose="020B0602020204020303" pitchFamily="34" charset="-79"/>
                </a:rPr>
                <a:t>Teacher Cue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F97617-A0CB-4C22-9C99-381E6BE01B5D}"/>
              </a:ext>
            </a:extLst>
          </p:cNvPr>
          <p:cNvSpPr txBox="1"/>
          <p:nvPr/>
        </p:nvSpPr>
        <p:spPr>
          <a:xfrm>
            <a:off x="386445" y="903514"/>
            <a:ext cx="73431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inkl" panose="02000000000000000000" pitchFamily="2" charset="0"/>
              </a:rPr>
              <a:t>Punnett squares are used to show all of the possible genotypes that offspring could have and how likely each genotype is to occur.</a:t>
            </a:r>
          </a:p>
          <a:p>
            <a:endParaRPr lang="en-US" sz="2400" dirty="0">
              <a:latin typeface="Twinkl" panose="020000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Twinkl" panose="02000000000000000000" pitchFamily="2" charset="0"/>
              </a:rPr>
              <a:t>One parent’s alleles are placed on top of the Punnett square. </a:t>
            </a:r>
            <a:br>
              <a:rPr lang="en-US" sz="2400" dirty="0">
                <a:solidFill>
                  <a:srgbClr val="0070C0"/>
                </a:solidFill>
                <a:latin typeface="Twinkl" panose="02000000000000000000" pitchFamily="2" charset="0"/>
              </a:rPr>
            </a:br>
            <a:r>
              <a:rPr lang="en-US" sz="2400" dirty="0">
                <a:solidFill>
                  <a:srgbClr val="00B050"/>
                </a:solidFill>
                <a:latin typeface="Twinkl" panose="02000000000000000000" pitchFamily="2" charset="0"/>
              </a:rPr>
              <a:t>The other parent’s alleles are placed on the left of the Punnett square.</a:t>
            </a:r>
          </a:p>
          <a:p>
            <a:endParaRPr lang="en-US" sz="2400" dirty="0">
              <a:solidFill>
                <a:srgbClr val="00B050"/>
              </a:solidFill>
              <a:latin typeface="Twinkl" panose="02000000000000000000" pitchFamily="2" charset="0"/>
            </a:endParaRPr>
          </a:p>
          <a:p>
            <a:r>
              <a:rPr lang="en-US" sz="2400" dirty="0">
                <a:latin typeface="Twinkl" panose="02000000000000000000" pitchFamily="2" charset="0"/>
              </a:rPr>
              <a:t>In the centre of the Punnett square are the results of fertilization and show the different allele combinations that the children could have. </a:t>
            </a:r>
          </a:p>
          <a:p>
            <a:endParaRPr lang="en-US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BBEB-9A85-4176-B6E6-51C0911FEB20}"/>
              </a:ext>
            </a:extLst>
          </p:cNvPr>
          <p:cNvSpPr txBox="1"/>
          <p:nvPr/>
        </p:nvSpPr>
        <p:spPr>
          <a:xfrm>
            <a:off x="1959428" y="97972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Simple Inheritance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835672-0234-46E3-A54C-647400E2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73" y="1078860"/>
            <a:ext cx="3592261" cy="15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02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56E9FC-16FE-495F-9934-67B78E5392A8}"/>
              </a:ext>
            </a:extLst>
          </p:cNvPr>
          <p:cNvSpPr txBox="1"/>
          <p:nvPr/>
        </p:nvSpPr>
        <p:spPr>
          <a:xfrm>
            <a:off x="2800641" y="794852"/>
            <a:ext cx="5977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inkl" panose="02000000000000000000" pitchFamily="2" charset="0"/>
              </a:rPr>
              <a:t>Fill in the following Punnett squares</a:t>
            </a:r>
            <a:endParaRPr lang="en-AU" sz="2800" dirty="0">
              <a:latin typeface="Twinkl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140717-3D42-4D5F-9419-3C534BBF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10" y="1934775"/>
            <a:ext cx="3793061" cy="3110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9BDBDB-79E1-465E-A35D-271A3DAB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095" y="2618004"/>
            <a:ext cx="3059853" cy="242748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9B5365-058C-4B2A-B43E-7E2138A35D37}"/>
              </a:ext>
            </a:extLst>
          </p:cNvPr>
          <p:cNvCxnSpPr/>
          <p:nvPr/>
        </p:nvCxnSpPr>
        <p:spPr>
          <a:xfrm>
            <a:off x="6172200" y="1526458"/>
            <a:ext cx="0" cy="49997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7A5952-8772-48E5-A63D-3667663AAEEB}"/>
              </a:ext>
            </a:extLst>
          </p:cNvPr>
          <p:cNvSpPr txBox="1"/>
          <p:nvPr/>
        </p:nvSpPr>
        <p:spPr>
          <a:xfrm>
            <a:off x="8568997" y="1395591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Twinkl" panose="02000000000000000000" pitchFamily="2" charset="0"/>
              </a:rPr>
              <a:t>RR x Rr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BA9DE7E-22A6-43F8-B81E-2D17CA57CBAC}"/>
              </a:ext>
            </a:extLst>
          </p:cNvPr>
          <p:cNvSpPr/>
          <p:nvPr/>
        </p:nvSpPr>
        <p:spPr>
          <a:xfrm>
            <a:off x="5302204" y="1480144"/>
            <a:ext cx="381549" cy="377112"/>
          </a:xfrm>
          <a:prstGeom prst="star5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908156CC-CFD3-400C-BE74-2538AFB5F8D0}"/>
              </a:ext>
            </a:extLst>
          </p:cNvPr>
          <p:cNvSpPr/>
          <p:nvPr/>
        </p:nvSpPr>
        <p:spPr>
          <a:xfrm>
            <a:off x="6518145" y="1480144"/>
            <a:ext cx="381549" cy="377112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860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ach Well">
      <a:dk1>
        <a:srgbClr val="0C0C0C"/>
      </a:dk1>
      <a:lt1>
        <a:sysClr val="window" lastClr="FFFFFF"/>
      </a:lt1>
      <a:dk2>
        <a:srgbClr val="262626"/>
      </a:dk2>
      <a:lt2>
        <a:srgbClr val="E7E6E6"/>
      </a:lt2>
      <a:accent1>
        <a:srgbClr val="034785"/>
      </a:accent1>
      <a:accent2>
        <a:srgbClr val="0088A5"/>
      </a:accent2>
      <a:accent3>
        <a:srgbClr val="FFD530"/>
      </a:accent3>
      <a:accent4>
        <a:srgbClr val="F36424"/>
      </a:accent4>
      <a:accent5>
        <a:srgbClr val="852F9B"/>
      </a:accent5>
      <a:accent6>
        <a:srgbClr val="E1208C"/>
      </a:accent6>
      <a:hlink>
        <a:srgbClr val="0088A5"/>
      </a:hlink>
      <a:folHlink>
        <a:srgbClr val="0088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360F0A-A1AC-4D3D-B64B-266111C95BF2}"/>
</file>

<file path=customXml/itemProps2.xml><?xml version="1.0" encoding="utf-8"?>
<ds:datastoreItem xmlns:ds="http://schemas.openxmlformats.org/officeDocument/2006/customXml" ds:itemID="{31883D05-C765-41A3-8E56-D05507FE3428}"/>
</file>

<file path=customXml/itemProps3.xml><?xml version="1.0" encoding="utf-8"?>
<ds:datastoreItem xmlns:ds="http://schemas.openxmlformats.org/officeDocument/2006/customXml" ds:itemID="{7F190D3D-1E18-42F5-9A04-29F0161EFE45}"/>
</file>

<file path=docProps/app.xml><?xml version="1.0" encoding="utf-8"?>
<Properties xmlns="http://schemas.openxmlformats.org/officeDocument/2006/extended-properties" xmlns:vt="http://schemas.openxmlformats.org/officeDocument/2006/docPropsVTypes">
  <Template>Teach Well</Template>
  <TotalTime>14829</TotalTime>
  <Words>2625</Words>
  <Application>Microsoft Office PowerPoint</Application>
  <PresentationFormat>Widescreen</PresentationFormat>
  <Paragraphs>393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Biological Science Genetics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O'Sullivan</dc:creator>
  <cp:lastModifiedBy>COOPER Sarina [Southern River College]</cp:lastModifiedBy>
  <cp:revision>91</cp:revision>
  <dcterms:created xsi:type="dcterms:W3CDTF">2020-10-07T06:32:09Z</dcterms:created>
  <dcterms:modified xsi:type="dcterms:W3CDTF">2022-03-09T14:58:37Z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MediaServiceImageTags">
    <vt:lpwstr/>
  </property>
</Properties>
</file>