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7" r:id="rId20"/>
    <p:sldId id="258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CB5454E-BA87-4007-93F1-D4D91DBFD4D2}" type="datetimeFigureOut">
              <a:rPr lang="en-AU" smtClean="0"/>
              <a:t>11/08/2017</a:t>
            </a:fld>
            <a:endParaRPr lang="en-A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560CA7F-1D49-4958-87A0-566FA462E256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_DBLppDZA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129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boulder is on the edge of a cliff. It weighs 1000kgs. It is 20m high. </a:t>
            </a:r>
            <a:r>
              <a:rPr lang="en-AU" smtClean="0"/>
              <a:t>What is it’s GPE?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2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Conservation of Energy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Energy may be transferred but never created nor destroyed.</a:t>
            </a:r>
          </a:p>
          <a:p>
            <a:r>
              <a:rPr lang="en-AU" dirty="0" smtClean="0"/>
              <a:t>The amount of energy at the start = the amount of energy at the end</a:t>
            </a:r>
          </a:p>
          <a:p>
            <a:endParaRPr lang="en-AU" dirty="0"/>
          </a:p>
          <a:p>
            <a:pPr algn="ctr"/>
            <a:r>
              <a:rPr lang="en-AU" dirty="0" smtClean="0"/>
              <a:t>E</a:t>
            </a:r>
            <a:r>
              <a:rPr lang="en-AU" baseline="-25000" dirty="0" smtClean="0"/>
              <a:t>t</a:t>
            </a:r>
            <a:r>
              <a:rPr lang="en-AU" dirty="0" smtClean="0"/>
              <a:t>= </a:t>
            </a:r>
            <a:r>
              <a:rPr lang="en-AU" dirty="0" err="1" smtClean="0"/>
              <a:t>E</a:t>
            </a:r>
            <a:r>
              <a:rPr lang="en-AU" baseline="-25000" dirty="0" err="1" smtClean="0"/>
              <a:t>p</a:t>
            </a:r>
            <a:r>
              <a:rPr lang="en-AU" dirty="0" err="1" smtClean="0"/>
              <a:t>+E</a:t>
            </a:r>
            <a:r>
              <a:rPr lang="en-AU" baseline="-25000" dirty="0" err="1" smtClean="0"/>
              <a:t>k</a:t>
            </a:r>
            <a:endParaRPr lang="en-AU" baseline="-25000" dirty="0"/>
          </a:p>
        </p:txBody>
      </p:sp>
    </p:spTree>
    <p:extLst>
      <p:ext uri="{BB962C8B-B14F-4D97-AF65-F5344CB8AC3E}">
        <p14:creationId xmlns:p14="http://schemas.microsoft.com/office/powerpoint/2010/main" val="317304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tennis ball dropped from a height only has GPE</a:t>
            </a:r>
          </a:p>
          <a:p>
            <a:r>
              <a:rPr lang="en-AU" dirty="0" smtClean="0"/>
              <a:t>As it falls GPE decreases and KE increases and the ball speeds up</a:t>
            </a:r>
          </a:p>
          <a:p>
            <a:r>
              <a:rPr lang="en-AU" dirty="0" smtClean="0"/>
              <a:t>Just before the ball hits the ground all of the energy is converted into kinetic energy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14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581253"/>
            <a:ext cx="8183880" cy="1051560"/>
          </a:xfrm>
        </p:spPr>
        <p:txBody>
          <a:bodyPr>
            <a:normAutofit/>
          </a:bodyPr>
          <a:lstStyle/>
          <a:p>
            <a:r>
              <a:rPr lang="en-AU" dirty="0" smtClean="0"/>
              <a:t>Example 1 continued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2696"/>
            <a:ext cx="3051990" cy="41878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2411760" y="836712"/>
            <a:ext cx="31683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411760" y="3356992"/>
            <a:ext cx="374441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195736" y="5013176"/>
            <a:ext cx="439248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07" y="4914503"/>
            <a:ext cx="60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456" y="801521"/>
            <a:ext cx="6096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24128" y="620688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All Potential Energy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6156176" y="2895327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½ PE and ½ KE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6637935" y="4551511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All KE just before hitting ground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02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Worked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0.5kg tennis ball is dropped from a height of 3 meters: </a:t>
            </a:r>
          </a:p>
          <a:p>
            <a:endParaRPr lang="en-AU" dirty="0" smtClean="0"/>
          </a:p>
          <a:p>
            <a:r>
              <a:rPr lang="en-AU" dirty="0" smtClean="0"/>
              <a:t>A)Calculate it’s GPE when released</a:t>
            </a:r>
          </a:p>
          <a:p>
            <a:r>
              <a:rPr lang="en-AU" dirty="0" smtClean="0"/>
              <a:t>B) Total Energy when released</a:t>
            </a:r>
          </a:p>
          <a:p>
            <a:r>
              <a:rPr lang="en-AU" dirty="0" smtClean="0"/>
              <a:t>C) Kinetic Energy halfway down</a:t>
            </a:r>
          </a:p>
          <a:p>
            <a:r>
              <a:rPr lang="en-AU" dirty="0" smtClean="0"/>
              <a:t>D) Kinetic Energy when it hits the ground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A) GPE when released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M=0.5kg   g=9.8   h=3m</a:t>
            </a:r>
          </a:p>
          <a:p>
            <a:endParaRPr lang="en-AU" dirty="0"/>
          </a:p>
          <a:p>
            <a:r>
              <a:rPr lang="en-AU" dirty="0" smtClean="0"/>
              <a:t>GPE=</a:t>
            </a:r>
            <a:r>
              <a:rPr lang="en-AU" dirty="0" err="1" smtClean="0"/>
              <a:t>mgh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0.5 x 9.8 x 3</a:t>
            </a:r>
          </a:p>
          <a:p>
            <a:endParaRPr lang="en-AU" dirty="0"/>
          </a:p>
          <a:p>
            <a:r>
              <a:rPr lang="en-AU" dirty="0" smtClean="0"/>
              <a:t>=14.7J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7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B) Total Energy When Released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released the ball has no kinetic energy, so the total energy is 14.7J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84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Kinetic halfway 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Halfway down the ball has a height of 1.5m  and has GPE</a:t>
            </a:r>
          </a:p>
          <a:p>
            <a:endParaRPr lang="en-AU" dirty="0" smtClean="0"/>
          </a:p>
          <a:p>
            <a:r>
              <a:rPr lang="en-AU" dirty="0" smtClean="0"/>
              <a:t>GPE = </a:t>
            </a:r>
            <a:r>
              <a:rPr lang="en-AU" dirty="0" err="1" smtClean="0"/>
              <a:t>mgh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GPE= 0.5 x 9.8 x 1.5 </a:t>
            </a:r>
          </a:p>
          <a:p>
            <a:r>
              <a:rPr lang="en-AU" dirty="0" smtClean="0"/>
              <a:t>Total energy is 14.7 so the kinetic must be 14.7-7.35</a:t>
            </a:r>
          </a:p>
          <a:p>
            <a:r>
              <a:rPr lang="en-AU" dirty="0" smtClean="0"/>
              <a:t>=7.35J</a:t>
            </a:r>
          </a:p>
          <a:p>
            <a:endParaRPr lang="en-AU" dirty="0"/>
          </a:p>
          <a:p>
            <a:r>
              <a:rPr lang="en-AU" dirty="0" smtClean="0"/>
              <a:t>The kinetic and GPE are the same at the halfway point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56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Kinetic as it </a:t>
            </a:r>
            <a:r>
              <a:rPr lang="en-AU" smtClean="0"/>
              <a:t>hits ground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When it reaches the ground there is no GPE so the KE is 14.7J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32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Energy Efficiency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Pearson 10 page 283: Top right hand side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Give a brief sentence describing what energy efficiency is</a:t>
            </a:r>
          </a:p>
          <a:p>
            <a:endParaRPr lang="en-AU" dirty="0"/>
          </a:p>
          <a:p>
            <a:r>
              <a:rPr lang="en-AU" dirty="0" smtClean="0"/>
              <a:t>Give the formula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8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 is measured in?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Joules</a:t>
            </a:r>
          </a:p>
          <a:p>
            <a:endParaRPr lang="en-AU" dirty="0"/>
          </a:p>
          <a:p>
            <a:r>
              <a:rPr lang="en-AU" dirty="0" smtClean="0"/>
              <a:t>Remember that 1kJ =1000J</a:t>
            </a:r>
          </a:p>
          <a:p>
            <a:endParaRPr lang="en-AU" dirty="0"/>
          </a:p>
          <a:p>
            <a:r>
              <a:rPr lang="en-AU" dirty="0" smtClean="0"/>
              <a:t>So what does 3.5kJ equal?</a:t>
            </a:r>
            <a:br>
              <a:rPr lang="en-AU" dirty="0" smtClean="0"/>
            </a:br>
            <a:endParaRPr lang="en-AU" dirty="0" smtClean="0"/>
          </a:p>
          <a:p>
            <a:r>
              <a:rPr lang="en-AU" dirty="0" smtClean="0"/>
              <a:t>How many kJ = 2500J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867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 Efficiency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Can something be 100% energy efficient?</a:t>
            </a:r>
          </a:p>
          <a:p>
            <a:r>
              <a:rPr lang="en-AU" dirty="0" smtClean="0"/>
              <a:t>Why or why not?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657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Work is the total amount of energy used. The formula for work done is:</a:t>
            </a:r>
          </a:p>
          <a:p>
            <a:endParaRPr lang="en-AU" dirty="0"/>
          </a:p>
          <a:p>
            <a:r>
              <a:rPr lang="en-AU" dirty="0" smtClean="0"/>
              <a:t>WD= F x d</a:t>
            </a:r>
          </a:p>
          <a:p>
            <a:endParaRPr lang="en-AU" dirty="0"/>
          </a:p>
          <a:p>
            <a:r>
              <a:rPr lang="en-AU" dirty="0" smtClean="0"/>
              <a:t>Work done (J) = Force x Distance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1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Worked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 smtClean="0"/>
              <a:t>A person pushes a box with 5000N of force. It moves a distance of 10m. How much work has been done on the box?</a:t>
            </a:r>
          </a:p>
          <a:p>
            <a:endParaRPr lang="en-AU" dirty="0"/>
          </a:p>
          <a:p>
            <a:r>
              <a:rPr lang="en-AU" dirty="0" smtClean="0"/>
              <a:t>Step 1 Write the equation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 smtClean="0"/>
              <a:t>WD= F x d</a:t>
            </a:r>
          </a:p>
          <a:p>
            <a:pPr marL="0" indent="0">
              <a:buNone/>
            </a:pPr>
            <a:r>
              <a:rPr lang="en-AU" dirty="0" smtClean="0"/>
              <a:t> Step 2 Write the values in</a:t>
            </a:r>
          </a:p>
          <a:p>
            <a:pPr marL="0" indent="0">
              <a:buNone/>
            </a:pPr>
            <a:r>
              <a:rPr lang="en-AU" dirty="0" smtClean="0"/>
              <a:t>F = 5000N</a:t>
            </a:r>
          </a:p>
          <a:p>
            <a:pPr marL="0" indent="0">
              <a:buNone/>
            </a:pPr>
            <a:r>
              <a:rPr lang="en-AU" dirty="0" smtClean="0"/>
              <a:t>D= 10m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Step 3: Solve</a:t>
            </a:r>
          </a:p>
          <a:p>
            <a:pPr marL="0" indent="0">
              <a:buNone/>
            </a:pPr>
            <a:r>
              <a:rPr lang="en-AU" dirty="0" smtClean="0"/>
              <a:t>5000 x 10 = 50 000 </a:t>
            </a:r>
          </a:p>
          <a:p>
            <a:pPr marL="0" indent="0">
              <a:buNone/>
            </a:pPr>
            <a:r>
              <a:rPr lang="en-AU" dirty="0" smtClean="0"/>
              <a:t>Step 4 Check your units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4264" y="382936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4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Your turn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car applies friction force to its brakes. It takes 10,000N of force to stop and stopped after 30m.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92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New 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is 500 J of work done when moving a fridge into it’s new position. It was moved 10 meters from it’s original position. How much force was needed to move it?</a:t>
            </a:r>
          </a:p>
          <a:p>
            <a:endParaRPr lang="en-AU" dirty="0"/>
          </a:p>
          <a:p>
            <a:r>
              <a:rPr lang="en-AU" dirty="0" smtClean="0"/>
              <a:t>Step 1. Set out your formula</a:t>
            </a:r>
          </a:p>
          <a:p>
            <a:endParaRPr lang="en-AU" dirty="0"/>
          </a:p>
          <a:p>
            <a:r>
              <a:rPr lang="en-AU" dirty="0" smtClean="0"/>
              <a:t>WD= F x 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37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Re-arranging Equations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Step 2: Write down what you know:</a:t>
            </a:r>
          </a:p>
          <a:p>
            <a:r>
              <a:rPr lang="en-AU" dirty="0" smtClean="0"/>
              <a:t>WD= F x D</a:t>
            </a:r>
          </a:p>
          <a:p>
            <a:endParaRPr lang="en-AU" dirty="0"/>
          </a:p>
          <a:p>
            <a:r>
              <a:rPr lang="en-AU" dirty="0" smtClean="0"/>
              <a:t>WD= 500J </a:t>
            </a:r>
          </a:p>
          <a:p>
            <a:r>
              <a:rPr lang="en-AU" dirty="0" smtClean="0"/>
              <a:t>F= ?</a:t>
            </a:r>
          </a:p>
          <a:p>
            <a:r>
              <a:rPr lang="en-AU" dirty="0" smtClean="0"/>
              <a:t>D = 10m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Put into formula</a:t>
            </a:r>
            <a:endParaRPr lang="en-AU" dirty="0"/>
          </a:p>
          <a:p>
            <a:r>
              <a:rPr lang="en-AU" dirty="0" smtClean="0"/>
              <a:t>500J= F x 10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16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Re-arranging Equations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500J = F x 10</a:t>
            </a:r>
          </a:p>
          <a:p>
            <a:endParaRPr lang="en-AU" dirty="0"/>
          </a:p>
          <a:p>
            <a:r>
              <a:rPr lang="en-AU" dirty="0" smtClean="0"/>
              <a:t>Re arrange equation so you get F by itself</a:t>
            </a:r>
          </a:p>
          <a:p>
            <a:endParaRPr lang="en-AU" dirty="0"/>
          </a:p>
          <a:p>
            <a:r>
              <a:rPr lang="en-AU" dirty="0" smtClean="0"/>
              <a:t>To do this you need to get rid of the 10 on the right side</a:t>
            </a:r>
          </a:p>
          <a:p>
            <a:r>
              <a:rPr lang="en-AU" dirty="0" smtClean="0"/>
              <a:t>To do that you need to divide the 10 by 10 on the right and the left so it will look like this:</a:t>
            </a:r>
            <a:br>
              <a:rPr lang="en-AU" dirty="0" smtClean="0"/>
            </a:br>
            <a:endParaRPr lang="en-AU" dirty="0" smtClean="0"/>
          </a:p>
          <a:p>
            <a:r>
              <a:rPr lang="en-AU" u="sng" dirty="0" smtClean="0"/>
              <a:t>500 </a:t>
            </a:r>
            <a:r>
              <a:rPr lang="en-AU" dirty="0" smtClean="0"/>
              <a:t>= F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10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710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Re-arranging Equations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500/10=F</a:t>
            </a:r>
          </a:p>
          <a:p>
            <a:endParaRPr lang="en-AU" dirty="0"/>
          </a:p>
          <a:p>
            <a:r>
              <a:rPr lang="en-AU" dirty="0" smtClean="0"/>
              <a:t>F= 50N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21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Re-arranging equations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bat gets thrown 12 meters. The amount of work it did before landing was 250J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7415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 is: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ability to do work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61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Kinetic Energy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Kinetic energy is the energy of a moving object</a:t>
            </a:r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It’s Formula is </a:t>
            </a:r>
            <a:r>
              <a:rPr lang="en-AU" dirty="0" err="1" smtClean="0"/>
              <a:t>E</a:t>
            </a:r>
            <a:r>
              <a:rPr lang="en-AU" baseline="-25000" dirty="0" err="1" smtClean="0"/>
              <a:t>k</a:t>
            </a:r>
            <a:r>
              <a:rPr lang="en-AU" dirty="0" smtClean="0"/>
              <a:t>= 0.5mv</a:t>
            </a:r>
            <a:r>
              <a:rPr lang="en-AU" baseline="30000" dirty="0" smtClean="0"/>
              <a:t>2</a:t>
            </a:r>
          </a:p>
          <a:p>
            <a:endParaRPr lang="en-AU" baseline="30000" dirty="0"/>
          </a:p>
          <a:p>
            <a:pPr algn="ctr"/>
            <a:r>
              <a:rPr lang="en-AU" baseline="30000" dirty="0" smtClean="0"/>
              <a:t>IMPORTANT</a:t>
            </a:r>
            <a:br>
              <a:rPr lang="en-AU" baseline="30000" dirty="0" smtClean="0"/>
            </a:br>
            <a:r>
              <a:rPr lang="en-AU" baseline="30000" dirty="0" smtClean="0"/>
              <a:t/>
            </a:r>
            <a:br>
              <a:rPr lang="en-AU" baseline="30000" dirty="0" smtClean="0"/>
            </a:br>
            <a:r>
              <a:rPr lang="en-AU" baseline="30000" dirty="0" smtClean="0"/>
              <a:t>mass=kg</a:t>
            </a:r>
            <a:r>
              <a:rPr lang="en-AU" dirty="0" smtClean="0"/>
              <a:t>             </a:t>
            </a:r>
            <a:r>
              <a:rPr lang="en-AU" sz="4400" b="1" u="sng" dirty="0" smtClean="0"/>
              <a:t>v= m/s</a:t>
            </a:r>
            <a:endParaRPr lang="en-AU" b="1" u="sng" baseline="30000" dirty="0"/>
          </a:p>
        </p:txBody>
      </p:sp>
    </p:spTree>
    <p:extLst>
      <p:ext uri="{BB962C8B-B14F-4D97-AF65-F5344CB8AC3E}">
        <p14:creationId xmlns:p14="http://schemas.microsoft.com/office/powerpoint/2010/main" val="97692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www.youtube.com/watch?v=g_DBLppDZAs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The cop car has a velocity of 30.5 m/s and weighs 1500kgs.</a:t>
            </a:r>
          </a:p>
          <a:p>
            <a:endParaRPr lang="en-AU" dirty="0"/>
          </a:p>
          <a:p>
            <a:r>
              <a:rPr lang="en-AU" dirty="0" smtClean="0"/>
              <a:t>What is it’s </a:t>
            </a:r>
            <a:r>
              <a:rPr lang="en-AU" smtClean="0"/>
              <a:t>kinetic energy?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4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go Kart is going 10.5m/s and weighs 35.5kgs. Work out its Kinetic Energy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177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Potential Energy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Is energy that an object has because of it’s position or it’s structure</a:t>
            </a:r>
          </a:p>
          <a:p>
            <a:endParaRPr lang="en-AU" dirty="0"/>
          </a:p>
          <a:p>
            <a:r>
              <a:rPr lang="en-AU" dirty="0" err="1" smtClean="0"/>
              <a:t>E.g</a:t>
            </a:r>
            <a:r>
              <a:rPr lang="en-AU" dirty="0" smtClean="0"/>
              <a:t> Chemical energy in foods and explosives contain energy in their chemical bonds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72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Calculating Gravitational Potential Energy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Formula</a:t>
            </a:r>
          </a:p>
          <a:p>
            <a:endParaRPr lang="en-AU" dirty="0"/>
          </a:p>
          <a:p>
            <a:r>
              <a:rPr lang="en-AU" dirty="0" smtClean="0"/>
              <a:t>E</a:t>
            </a:r>
            <a:r>
              <a:rPr lang="en-AU" baseline="-25000" dirty="0" smtClean="0"/>
              <a:t>P </a:t>
            </a:r>
            <a:r>
              <a:rPr lang="en-AU" dirty="0" smtClean="0"/>
              <a:t>= </a:t>
            </a:r>
            <a:r>
              <a:rPr lang="en-AU" dirty="0" err="1" smtClean="0"/>
              <a:t>mgh</a:t>
            </a: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M= mass (</a:t>
            </a:r>
            <a:r>
              <a:rPr lang="en-AU" dirty="0" err="1" smtClean="0"/>
              <a:t>kgs</a:t>
            </a:r>
            <a:r>
              <a:rPr lang="en-AU" dirty="0" smtClean="0"/>
              <a:t>)</a:t>
            </a:r>
          </a:p>
          <a:p>
            <a:r>
              <a:rPr lang="en-AU" dirty="0" smtClean="0"/>
              <a:t>G= gravity (constant of 9.8m/s</a:t>
            </a:r>
            <a:r>
              <a:rPr lang="en-AU" baseline="30000" dirty="0" smtClean="0"/>
              <a:t>2</a:t>
            </a:r>
            <a:r>
              <a:rPr lang="en-AU" dirty="0" smtClean="0"/>
              <a:t>)</a:t>
            </a:r>
          </a:p>
          <a:p>
            <a:r>
              <a:rPr lang="en-AU" dirty="0" smtClean="0"/>
              <a:t>H= height (m)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551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rock climber has a mass of 50kgs. She has climbed 35 meters off the ground. 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A) What is here Gravitational Potential Energy at that point in her climb</a:t>
            </a:r>
          </a:p>
          <a:p>
            <a:r>
              <a:rPr lang="en-AU" dirty="0" smtClean="0"/>
              <a:t>B What is it at the start of her climb (0m)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17032"/>
            <a:ext cx="4267200" cy="28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659357-f805-491c-ad0b-5621b2de6466">
      <Terms xmlns="http://schemas.microsoft.com/office/infopath/2007/PartnerControls"/>
    </lcf76f155ced4ddcb4097134ff3c332f>
    <TaxCatchAll xmlns="d5c732d2-f217-444a-91d8-37c5714ca695" xsi:nil="true"/>
  </documentManagement>
</p:properties>
</file>

<file path=customXml/itemProps1.xml><?xml version="1.0" encoding="utf-8"?>
<ds:datastoreItem xmlns:ds="http://schemas.openxmlformats.org/officeDocument/2006/customXml" ds:itemID="{98B255F8-ECC2-4D98-9A9C-54B277A76E33}"/>
</file>

<file path=customXml/itemProps2.xml><?xml version="1.0" encoding="utf-8"?>
<ds:datastoreItem xmlns:ds="http://schemas.openxmlformats.org/officeDocument/2006/customXml" ds:itemID="{65C3F273-F40F-4824-9998-AF7B6565E288}"/>
</file>

<file path=customXml/itemProps3.xml><?xml version="1.0" encoding="utf-8"?>
<ds:datastoreItem xmlns:ds="http://schemas.openxmlformats.org/officeDocument/2006/customXml" ds:itemID="{8249A70B-E3ED-4C13-AA90-91D63C9A393C}"/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569</TotalTime>
  <Words>727</Words>
  <Application>Microsoft Office PowerPoint</Application>
  <PresentationFormat>On-screen Show (4:3)</PresentationFormat>
  <Paragraphs>144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Aspect</vt:lpstr>
      <vt:lpstr>Energy</vt:lpstr>
      <vt:lpstr>Energy is measured in?</vt:lpstr>
      <vt:lpstr>Energy is:</vt:lpstr>
      <vt:lpstr>Kinetic Energy</vt:lpstr>
      <vt:lpstr>PowerPoint Presentation</vt:lpstr>
      <vt:lpstr>PowerPoint Presentation</vt:lpstr>
      <vt:lpstr>Potential Energy</vt:lpstr>
      <vt:lpstr>Calculating Gravitational Potential Energy</vt:lpstr>
      <vt:lpstr>Example 1</vt:lpstr>
      <vt:lpstr>Example 2</vt:lpstr>
      <vt:lpstr>Conservation of Energy</vt:lpstr>
      <vt:lpstr>Example 1</vt:lpstr>
      <vt:lpstr>Example 1 continued</vt:lpstr>
      <vt:lpstr>Worked Example</vt:lpstr>
      <vt:lpstr>A) GPE when released</vt:lpstr>
      <vt:lpstr>B) Total Energy When Released</vt:lpstr>
      <vt:lpstr>Kinetic halfway down</vt:lpstr>
      <vt:lpstr>Kinetic as it hits ground</vt:lpstr>
      <vt:lpstr>Energy Efficiency</vt:lpstr>
      <vt:lpstr>Energy Efficiency</vt:lpstr>
      <vt:lpstr>Work</vt:lpstr>
      <vt:lpstr>Worked example</vt:lpstr>
      <vt:lpstr>Your turn</vt:lpstr>
      <vt:lpstr>New example</vt:lpstr>
      <vt:lpstr>Re-arranging Equations</vt:lpstr>
      <vt:lpstr>Re-arranging Equations</vt:lpstr>
      <vt:lpstr>Re-arranging Equations</vt:lpstr>
      <vt:lpstr>Re-arranging equations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DEL BORRELLO Daniel</dc:creator>
  <cp:lastModifiedBy>DEL BORRELLO Daniel</cp:lastModifiedBy>
  <cp:revision>11</cp:revision>
  <dcterms:created xsi:type="dcterms:W3CDTF">2017-08-04T01:21:47Z</dcterms:created>
  <dcterms:modified xsi:type="dcterms:W3CDTF">2017-08-11T04:46:56Z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