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64" r:id="rId6"/>
    <p:sldId id="265" r:id="rId7"/>
    <p:sldId id="268" r:id="rId8"/>
    <p:sldId id="269" r:id="rId9"/>
    <p:sldId id="266" r:id="rId10"/>
    <p:sldId id="270" r:id="rId11"/>
    <p:sldId id="271" r:id="rId12"/>
    <p:sldId id="267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B8D65-5707-4A18-B15A-3F193815E01D}" v="19" dt="2024-09-03T03:32:47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Sarina [Southern River College]" userId="7f2b4663-0468-4605-9163-1ba4158276d8" providerId="ADAL" clId="{190B8D65-5707-4A18-B15A-3F193815E01D}"/>
    <pc:docChg chg="undo custSel addSld delSld modSld">
      <pc:chgData name="COOPER Sarina [Southern River College]" userId="7f2b4663-0468-4605-9163-1ba4158276d8" providerId="ADAL" clId="{190B8D65-5707-4A18-B15A-3F193815E01D}" dt="2024-09-03T03:33:57.858" v="449" actId="478"/>
      <pc:docMkLst>
        <pc:docMk/>
      </pc:docMkLst>
      <pc:sldChg chg="del">
        <pc:chgData name="COOPER Sarina [Southern River College]" userId="7f2b4663-0468-4605-9163-1ba4158276d8" providerId="ADAL" clId="{190B8D65-5707-4A18-B15A-3F193815E01D}" dt="2024-09-03T03:19:47.223" v="1" actId="47"/>
        <pc:sldMkLst>
          <pc:docMk/>
          <pc:sldMk cId="588980241" sldId="256"/>
        </pc:sldMkLst>
      </pc:sldChg>
      <pc:sldChg chg="del">
        <pc:chgData name="COOPER Sarina [Southern River College]" userId="7f2b4663-0468-4605-9163-1ba4158276d8" providerId="ADAL" clId="{190B8D65-5707-4A18-B15A-3F193815E01D}" dt="2024-09-03T03:19:42.104" v="0" actId="47"/>
        <pc:sldMkLst>
          <pc:docMk/>
          <pc:sldMk cId="2392192626" sldId="257"/>
        </pc:sldMkLst>
      </pc:sldChg>
      <pc:sldChg chg="del">
        <pc:chgData name="COOPER Sarina [Southern River College]" userId="7f2b4663-0468-4605-9163-1ba4158276d8" providerId="ADAL" clId="{190B8D65-5707-4A18-B15A-3F193815E01D}" dt="2024-09-03T03:19:52.866" v="7" actId="47"/>
        <pc:sldMkLst>
          <pc:docMk/>
          <pc:sldMk cId="1615122622" sldId="258"/>
        </pc:sldMkLst>
      </pc:sldChg>
      <pc:sldChg chg="del">
        <pc:chgData name="COOPER Sarina [Southern River College]" userId="7f2b4663-0468-4605-9163-1ba4158276d8" providerId="ADAL" clId="{190B8D65-5707-4A18-B15A-3F193815E01D}" dt="2024-09-03T03:19:47.858" v="2" actId="47"/>
        <pc:sldMkLst>
          <pc:docMk/>
          <pc:sldMk cId="3856294606" sldId="259"/>
        </pc:sldMkLst>
      </pc:sldChg>
      <pc:sldChg chg="del">
        <pc:chgData name="COOPER Sarina [Southern River College]" userId="7f2b4663-0468-4605-9163-1ba4158276d8" providerId="ADAL" clId="{190B8D65-5707-4A18-B15A-3F193815E01D}" dt="2024-09-03T03:19:48.396" v="3" actId="47"/>
        <pc:sldMkLst>
          <pc:docMk/>
          <pc:sldMk cId="3158731226" sldId="260"/>
        </pc:sldMkLst>
      </pc:sldChg>
      <pc:sldChg chg="del">
        <pc:chgData name="COOPER Sarina [Southern River College]" userId="7f2b4663-0468-4605-9163-1ba4158276d8" providerId="ADAL" clId="{190B8D65-5707-4A18-B15A-3F193815E01D}" dt="2024-09-03T03:19:49.296" v="4" actId="47"/>
        <pc:sldMkLst>
          <pc:docMk/>
          <pc:sldMk cId="2274550081" sldId="261"/>
        </pc:sldMkLst>
      </pc:sldChg>
      <pc:sldChg chg="del">
        <pc:chgData name="COOPER Sarina [Southern River College]" userId="7f2b4663-0468-4605-9163-1ba4158276d8" providerId="ADAL" clId="{190B8D65-5707-4A18-B15A-3F193815E01D}" dt="2024-09-03T03:19:50.023" v="5" actId="47"/>
        <pc:sldMkLst>
          <pc:docMk/>
          <pc:sldMk cId="996440625" sldId="262"/>
        </pc:sldMkLst>
      </pc:sldChg>
      <pc:sldChg chg="del">
        <pc:chgData name="COOPER Sarina [Southern River College]" userId="7f2b4663-0468-4605-9163-1ba4158276d8" providerId="ADAL" clId="{190B8D65-5707-4A18-B15A-3F193815E01D}" dt="2024-09-03T03:19:50.701" v="6" actId="47"/>
        <pc:sldMkLst>
          <pc:docMk/>
          <pc:sldMk cId="2566307213" sldId="263"/>
        </pc:sldMkLst>
      </pc:sldChg>
      <pc:sldChg chg="addSp delSp modSp mod">
        <pc:chgData name="COOPER Sarina [Southern River College]" userId="7f2b4663-0468-4605-9163-1ba4158276d8" providerId="ADAL" clId="{190B8D65-5707-4A18-B15A-3F193815E01D}" dt="2024-09-03T03:33:49.096" v="447" actId="478"/>
        <pc:sldMkLst>
          <pc:docMk/>
          <pc:sldMk cId="2938060638" sldId="267"/>
        </pc:sldMkLst>
        <pc:spChg chg="add del mod">
          <ac:chgData name="COOPER Sarina [Southern River College]" userId="7f2b4663-0468-4605-9163-1ba4158276d8" providerId="ADAL" clId="{190B8D65-5707-4A18-B15A-3F193815E01D}" dt="2024-09-03T03:33:49.096" v="447" actId="478"/>
          <ac:spMkLst>
            <pc:docMk/>
            <pc:sldMk cId="2938060638" sldId="267"/>
            <ac:spMk id="2" creationId="{3C1C8BC7-12AD-3211-2B9B-15758FDE67E4}"/>
          </ac:spMkLst>
        </pc:spChg>
        <pc:spChg chg="add del mod">
          <ac:chgData name="COOPER Sarina [Southern River College]" userId="7f2b4663-0468-4605-9163-1ba4158276d8" providerId="ADAL" clId="{190B8D65-5707-4A18-B15A-3F193815E01D}" dt="2024-09-03T03:33:46.031" v="446" actId="478"/>
          <ac:spMkLst>
            <pc:docMk/>
            <pc:sldMk cId="2938060638" sldId="267"/>
            <ac:spMk id="3" creationId="{14A71880-7934-BAEE-8174-CCD74846CAA6}"/>
          </ac:spMkLst>
        </pc:spChg>
        <pc:spChg chg="add del mod">
          <ac:chgData name="COOPER Sarina [Southern River College]" userId="7f2b4663-0468-4605-9163-1ba4158276d8" providerId="ADAL" clId="{190B8D65-5707-4A18-B15A-3F193815E01D}" dt="2024-09-03T03:33:42.221" v="444" actId="478"/>
          <ac:spMkLst>
            <pc:docMk/>
            <pc:sldMk cId="2938060638" sldId="267"/>
            <ac:spMk id="4" creationId="{CE3B53D0-76CB-C168-5181-B6009FB2EE3B}"/>
          </ac:spMkLst>
        </pc:spChg>
        <pc:spChg chg="add del mod">
          <ac:chgData name="COOPER Sarina [Southern River College]" userId="7f2b4663-0468-4605-9163-1ba4158276d8" providerId="ADAL" clId="{190B8D65-5707-4A18-B15A-3F193815E01D}" dt="2024-09-03T03:33:39.787" v="443" actId="478"/>
          <ac:spMkLst>
            <pc:docMk/>
            <pc:sldMk cId="2938060638" sldId="267"/>
            <ac:spMk id="5" creationId="{AC1C2460-0E15-4C2C-19C5-34BAF7C9C018}"/>
          </ac:spMkLst>
        </pc:spChg>
        <pc:spChg chg="add del mod">
          <ac:chgData name="COOPER Sarina [Southern River College]" userId="7f2b4663-0468-4605-9163-1ba4158276d8" providerId="ADAL" clId="{190B8D65-5707-4A18-B15A-3F193815E01D}" dt="2024-09-03T03:33:37.246" v="442" actId="478"/>
          <ac:spMkLst>
            <pc:docMk/>
            <pc:sldMk cId="2938060638" sldId="267"/>
            <ac:spMk id="6" creationId="{5791C713-DA2F-0C8C-843B-D32C831A4060}"/>
          </ac:spMkLst>
        </pc:spChg>
        <pc:spChg chg="add del mod">
          <ac:chgData name="COOPER Sarina [Southern River College]" userId="7f2b4663-0468-4605-9163-1ba4158276d8" providerId="ADAL" clId="{190B8D65-5707-4A18-B15A-3F193815E01D}" dt="2024-09-03T03:33:34.986" v="441" actId="478"/>
          <ac:spMkLst>
            <pc:docMk/>
            <pc:sldMk cId="2938060638" sldId="267"/>
            <ac:spMk id="7" creationId="{99682BB4-88CF-69C4-3C2E-7086501A7CBF}"/>
          </ac:spMkLst>
        </pc:spChg>
      </pc:sldChg>
      <pc:sldChg chg="addSp delSp modSp add mod">
        <pc:chgData name="COOPER Sarina [Southern River College]" userId="7f2b4663-0468-4605-9163-1ba4158276d8" providerId="ADAL" clId="{190B8D65-5707-4A18-B15A-3F193815E01D}" dt="2024-09-03T03:23:35.120" v="97" actId="1076"/>
        <pc:sldMkLst>
          <pc:docMk/>
          <pc:sldMk cId="132138459" sldId="268"/>
        </pc:sldMkLst>
        <pc:spChg chg="add del mod">
          <ac:chgData name="COOPER Sarina [Southern River College]" userId="7f2b4663-0468-4605-9163-1ba4158276d8" providerId="ADAL" clId="{190B8D65-5707-4A18-B15A-3F193815E01D}" dt="2024-09-03T03:21:23.478" v="49"/>
          <ac:spMkLst>
            <pc:docMk/>
            <pc:sldMk cId="132138459" sldId="268"/>
            <ac:spMk id="2" creationId="{A5180110-774E-0866-634F-2517AF67C3C3}"/>
          </ac:spMkLst>
        </pc:spChg>
        <pc:spChg chg="add mod">
          <ac:chgData name="COOPER Sarina [Southern River College]" userId="7f2b4663-0468-4605-9163-1ba4158276d8" providerId="ADAL" clId="{190B8D65-5707-4A18-B15A-3F193815E01D}" dt="2024-09-03T03:23:35.120" v="97" actId="1076"/>
          <ac:spMkLst>
            <pc:docMk/>
            <pc:sldMk cId="132138459" sldId="268"/>
            <ac:spMk id="3" creationId="{B1F90CCE-7BF3-635A-112C-383882C727B7}"/>
          </ac:spMkLst>
        </pc:spChg>
        <pc:spChg chg="add mod">
          <ac:chgData name="COOPER Sarina [Southern River College]" userId="7f2b4663-0468-4605-9163-1ba4158276d8" providerId="ADAL" clId="{190B8D65-5707-4A18-B15A-3F193815E01D}" dt="2024-09-03T03:23:26.242" v="94" actId="1076"/>
          <ac:spMkLst>
            <pc:docMk/>
            <pc:sldMk cId="132138459" sldId="268"/>
            <ac:spMk id="4" creationId="{4FA57ACA-61AF-F3B5-5EB6-DFA06D71E382}"/>
          </ac:spMkLst>
        </pc:spChg>
        <pc:spChg chg="add mod">
          <ac:chgData name="COOPER Sarina [Southern River College]" userId="7f2b4663-0468-4605-9163-1ba4158276d8" providerId="ADAL" clId="{190B8D65-5707-4A18-B15A-3F193815E01D}" dt="2024-09-03T03:23:07.483" v="86" actId="1076"/>
          <ac:spMkLst>
            <pc:docMk/>
            <pc:sldMk cId="132138459" sldId="268"/>
            <ac:spMk id="5" creationId="{FD49C9BF-7ECD-D799-C158-F4F6AFA9756F}"/>
          </ac:spMkLst>
        </pc:spChg>
        <pc:spChg chg="add mod">
          <ac:chgData name="COOPER Sarina [Southern River College]" userId="7f2b4663-0468-4605-9163-1ba4158276d8" providerId="ADAL" clId="{190B8D65-5707-4A18-B15A-3F193815E01D}" dt="2024-09-03T03:23:11.889" v="87" actId="1076"/>
          <ac:spMkLst>
            <pc:docMk/>
            <pc:sldMk cId="132138459" sldId="268"/>
            <ac:spMk id="6" creationId="{695D7E5A-C0F2-204E-59C2-B00A626926A4}"/>
          </ac:spMkLst>
        </pc:spChg>
      </pc:sldChg>
      <pc:sldChg chg="del">
        <pc:chgData name="COOPER Sarina [Southern River College]" userId="7f2b4663-0468-4605-9163-1ba4158276d8" providerId="ADAL" clId="{190B8D65-5707-4A18-B15A-3F193815E01D}" dt="2024-09-03T03:20:00.427" v="8" actId="47"/>
        <pc:sldMkLst>
          <pc:docMk/>
          <pc:sldMk cId="3124427305" sldId="268"/>
        </pc:sldMkLst>
      </pc:sldChg>
      <pc:sldChg chg="del">
        <pc:chgData name="COOPER Sarina [Southern River College]" userId="7f2b4663-0468-4605-9163-1ba4158276d8" providerId="ADAL" clId="{190B8D65-5707-4A18-B15A-3F193815E01D}" dt="2024-09-03T03:20:00.993" v="9" actId="47"/>
        <pc:sldMkLst>
          <pc:docMk/>
          <pc:sldMk cId="974520312" sldId="269"/>
        </pc:sldMkLst>
      </pc:sldChg>
      <pc:sldChg chg="addSp modSp add mod">
        <pc:chgData name="COOPER Sarina [Southern River College]" userId="7f2b4663-0468-4605-9163-1ba4158276d8" providerId="ADAL" clId="{190B8D65-5707-4A18-B15A-3F193815E01D}" dt="2024-09-03T03:27:13.533" v="170" actId="1076"/>
        <pc:sldMkLst>
          <pc:docMk/>
          <pc:sldMk cId="1530706987" sldId="269"/>
        </pc:sldMkLst>
        <pc:spChg chg="add mod">
          <ac:chgData name="COOPER Sarina [Southern River College]" userId="7f2b4663-0468-4605-9163-1ba4158276d8" providerId="ADAL" clId="{190B8D65-5707-4A18-B15A-3F193815E01D}" dt="2024-09-03T03:26:01.305" v="145" actId="20577"/>
          <ac:spMkLst>
            <pc:docMk/>
            <pc:sldMk cId="1530706987" sldId="269"/>
            <ac:spMk id="2" creationId="{5074E093-315B-7931-269A-7067DD9DF609}"/>
          </ac:spMkLst>
        </pc:spChg>
        <pc:spChg chg="add mod">
          <ac:chgData name="COOPER Sarina [Southern River College]" userId="7f2b4663-0468-4605-9163-1ba4158276d8" providerId="ADAL" clId="{190B8D65-5707-4A18-B15A-3F193815E01D}" dt="2024-09-03T03:27:13.533" v="170" actId="1076"/>
          <ac:spMkLst>
            <pc:docMk/>
            <pc:sldMk cId="1530706987" sldId="269"/>
            <ac:spMk id="7" creationId="{DC466A00-A11B-EE50-6657-BAB93CC359BE}"/>
          </ac:spMkLst>
        </pc:spChg>
      </pc:sldChg>
      <pc:sldChg chg="addSp modSp add mod">
        <pc:chgData name="COOPER Sarina [Southern River College]" userId="7f2b4663-0468-4605-9163-1ba4158276d8" providerId="ADAL" clId="{190B8D65-5707-4A18-B15A-3F193815E01D}" dt="2024-09-03T03:28:58.088" v="206" actId="20577"/>
        <pc:sldMkLst>
          <pc:docMk/>
          <pc:sldMk cId="39684369" sldId="270"/>
        </pc:sldMkLst>
        <pc:spChg chg="add mod">
          <ac:chgData name="COOPER Sarina [Southern River College]" userId="7f2b4663-0468-4605-9163-1ba4158276d8" providerId="ADAL" clId="{190B8D65-5707-4A18-B15A-3F193815E01D}" dt="2024-09-03T03:28:17.170" v="174" actId="1076"/>
          <ac:spMkLst>
            <pc:docMk/>
            <pc:sldMk cId="39684369" sldId="270"/>
            <ac:spMk id="2" creationId="{E7664489-72B0-9179-0874-BD704FC4C8B6}"/>
          </ac:spMkLst>
        </pc:spChg>
        <pc:spChg chg="add mod">
          <ac:chgData name="COOPER Sarina [Southern River College]" userId="7f2b4663-0468-4605-9163-1ba4158276d8" providerId="ADAL" clId="{190B8D65-5707-4A18-B15A-3F193815E01D}" dt="2024-09-03T03:28:29.656" v="184" actId="20577"/>
          <ac:spMkLst>
            <pc:docMk/>
            <pc:sldMk cId="39684369" sldId="270"/>
            <ac:spMk id="3" creationId="{8F1DCA75-522A-07FC-FA9E-8D132FF277D5}"/>
          </ac:spMkLst>
        </pc:spChg>
        <pc:spChg chg="add mod">
          <ac:chgData name="COOPER Sarina [Southern River College]" userId="7f2b4663-0468-4605-9163-1ba4158276d8" providerId="ADAL" clId="{190B8D65-5707-4A18-B15A-3F193815E01D}" dt="2024-09-03T03:28:45.141" v="197" actId="14100"/>
          <ac:spMkLst>
            <pc:docMk/>
            <pc:sldMk cId="39684369" sldId="270"/>
            <ac:spMk id="4" creationId="{B821541D-9AC8-9E44-F0F0-15882B6142A6}"/>
          </ac:spMkLst>
        </pc:spChg>
        <pc:spChg chg="add mod">
          <ac:chgData name="COOPER Sarina [Southern River College]" userId="7f2b4663-0468-4605-9163-1ba4158276d8" providerId="ADAL" clId="{190B8D65-5707-4A18-B15A-3F193815E01D}" dt="2024-09-03T03:28:58.088" v="206" actId="20577"/>
          <ac:spMkLst>
            <pc:docMk/>
            <pc:sldMk cId="39684369" sldId="270"/>
            <ac:spMk id="5" creationId="{10947C5D-4C1D-35FE-D88A-684C5BF9036F}"/>
          </ac:spMkLst>
        </pc:spChg>
      </pc:sldChg>
      <pc:sldChg chg="del">
        <pc:chgData name="COOPER Sarina [Southern River College]" userId="7f2b4663-0468-4605-9163-1ba4158276d8" providerId="ADAL" clId="{190B8D65-5707-4A18-B15A-3F193815E01D}" dt="2024-09-03T03:20:01.599" v="10" actId="47"/>
        <pc:sldMkLst>
          <pc:docMk/>
          <pc:sldMk cId="3222231695" sldId="270"/>
        </pc:sldMkLst>
      </pc:sldChg>
      <pc:sldChg chg="del">
        <pc:chgData name="COOPER Sarina [Southern River College]" userId="7f2b4663-0468-4605-9163-1ba4158276d8" providerId="ADAL" clId="{190B8D65-5707-4A18-B15A-3F193815E01D}" dt="2024-09-03T03:20:02.131" v="11" actId="47"/>
        <pc:sldMkLst>
          <pc:docMk/>
          <pc:sldMk cId="1276764622" sldId="271"/>
        </pc:sldMkLst>
      </pc:sldChg>
      <pc:sldChg chg="addSp modSp add mod">
        <pc:chgData name="COOPER Sarina [Southern River College]" userId="7f2b4663-0468-4605-9163-1ba4158276d8" providerId="ADAL" clId="{190B8D65-5707-4A18-B15A-3F193815E01D}" dt="2024-09-03T03:30:51.643" v="298" actId="6549"/>
        <pc:sldMkLst>
          <pc:docMk/>
          <pc:sldMk cId="1546633053" sldId="271"/>
        </pc:sldMkLst>
        <pc:spChg chg="add mod">
          <ac:chgData name="COOPER Sarina [Southern River College]" userId="7f2b4663-0468-4605-9163-1ba4158276d8" providerId="ADAL" clId="{190B8D65-5707-4A18-B15A-3F193815E01D}" dt="2024-09-03T03:30:27.911" v="278" actId="20577"/>
          <ac:spMkLst>
            <pc:docMk/>
            <pc:sldMk cId="1546633053" sldId="271"/>
            <ac:spMk id="6" creationId="{F192733E-97E1-2B2B-614D-72EF41E2A4C1}"/>
          </ac:spMkLst>
        </pc:spChg>
        <pc:spChg chg="add mod">
          <ac:chgData name="COOPER Sarina [Southern River College]" userId="7f2b4663-0468-4605-9163-1ba4158276d8" providerId="ADAL" clId="{190B8D65-5707-4A18-B15A-3F193815E01D}" dt="2024-09-03T03:30:51.643" v="298" actId="6549"/>
          <ac:spMkLst>
            <pc:docMk/>
            <pc:sldMk cId="1546633053" sldId="271"/>
            <ac:spMk id="7" creationId="{9589E7BE-502B-3DAC-A877-FCD9F6E7F099}"/>
          </ac:spMkLst>
        </pc:spChg>
      </pc:sldChg>
      <pc:sldChg chg="add del">
        <pc:chgData name="COOPER Sarina [Southern River College]" userId="7f2b4663-0468-4605-9163-1ba4158276d8" providerId="ADAL" clId="{190B8D65-5707-4A18-B15A-3F193815E01D}" dt="2024-09-03T03:29:08.706" v="207" actId="47"/>
        <pc:sldMkLst>
          <pc:docMk/>
          <pc:sldMk cId="3559610994" sldId="271"/>
        </pc:sldMkLst>
      </pc:sldChg>
      <pc:sldChg chg="del">
        <pc:chgData name="COOPER Sarina [Southern River College]" userId="7f2b4663-0468-4605-9163-1ba4158276d8" providerId="ADAL" clId="{190B8D65-5707-4A18-B15A-3F193815E01D}" dt="2024-09-03T03:20:02.586" v="12" actId="47"/>
        <pc:sldMkLst>
          <pc:docMk/>
          <pc:sldMk cId="134612169" sldId="272"/>
        </pc:sldMkLst>
      </pc:sldChg>
      <pc:sldChg chg="add">
        <pc:chgData name="COOPER Sarina [Southern River College]" userId="7f2b4663-0468-4605-9163-1ba4158276d8" providerId="ADAL" clId="{190B8D65-5707-4A18-B15A-3F193815E01D}" dt="2024-09-03T03:33:24.095" v="439" actId="2890"/>
        <pc:sldMkLst>
          <pc:docMk/>
          <pc:sldMk cId="2448174073" sldId="272"/>
        </pc:sldMkLst>
      </pc:sldChg>
      <pc:sldChg chg="del">
        <pc:chgData name="COOPER Sarina [Southern River College]" userId="7f2b4663-0468-4605-9163-1ba4158276d8" providerId="ADAL" clId="{190B8D65-5707-4A18-B15A-3F193815E01D}" dt="2024-09-03T03:20:03.045" v="13" actId="47"/>
        <pc:sldMkLst>
          <pc:docMk/>
          <pc:sldMk cId="1510100889" sldId="273"/>
        </pc:sldMkLst>
      </pc:sldChg>
      <pc:sldChg chg="delSp add mod">
        <pc:chgData name="COOPER Sarina [Southern River College]" userId="7f2b4663-0468-4605-9163-1ba4158276d8" providerId="ADAL" clId="{190B8D65-5707-4A18-B15A-3F193815E01D}" dt="2024-09-03T03:33:57.858" v="449" actId="478"/>
        <pc:sldMkLst>
          <pc:docMk/>
          <pc:sldMk cId="2962875610" sldId="273"/>
        </pc:sldMkLst>
        <pc:spChg chg="del">
          <ac:chgData name="COOPER Sarina [Southern River College]" userId="7f2b4663-0468-4605-9163-1ba4158276d8" providerId="ADAL" clId="{190B8D65-5707-4A18-B15A-3F193815E01D}" dt="2024-09-03T03:33:57.858" v="449" actId="478"/>
          <ac:spMkLst>
            <pc:docMk/>
            <pc:sldMk cId="2962875610" sldId="273"/>
            <ac:spMk id="2" creationId="{3C1C8BC7-12AD-3211-2B9B-15758FDE67E4}"/>
          </ac:spMkLst>
        </pc:spChg>
        <pc:spChg chg="del">
          <ac:chgData name="COOPER Sarina [Southern River College]" userId="7f2b4663-0468-4605-9163-1ba4158276d8" providerId="ADAL" clId="{190B8D65-5707-4A18-B15A-3F193815E01D}" dt="2024-09-03T03:33:55.120" v="448" actId="478"/>
          <ac:spMkLst>
            <pc:docMk/>
            <pc:sldMk cId="2962875610" sldId="273"/>
            <ac:spMk id="3" creationId="{14A71880-7934-BAEE-8174-CCD74846CAA6}"/>
          </ac:spMkLst>
        </pc:spChg>
      </pc:sldChg>
      <pc:sldChg chg="del">
        <pc:chgData name="COOPER Sarina [Southern River College]" userId="7f2b4663-0468-4605-9163-1ba4158276d8" providerId="ADAL" clId="{190B8D65-5707-4A18-B15A-3F193815E01D}" dt="2024-09-03T03:20:04.114" v="14" actId="47"/>
        <pc:sldMkLst>
          <pc:docMk/>
          <pc:sldMk cId="1069198247" sldId="274"/>
        </pc:sldMkLst>
      </pc:sldChg>
      <pc:sldChg chg="del">
        <pc:chgData name="COOPER Sarina [Southern River College]" userId="7f2b4663-0468-4605-9163-1ba4158276d8" providerId="ADAL" clId="{190B8D65-5707-4A18-B15A-3F193815E01D}" dt="2024-09-03T03:20:04.724" v="15" actId="47"/>
        <pc:sldMkLst>
          <pc:docMk/>
          <pc:sldMk cId="3104718647" sldId="275"/>
        </pc:sldMkLst>
      </pc:sldChg>
      <pc:sldChg chg="del">
        <pc:chgData name="COOPER Sarina [Southern River College]" userId="7f2b4663-0468-4605-9163-1ba4158276d8" providerId="ADAL" clId="{190B8D65-5707-4A18-B15A-3F193815E01D}" dt="2024-09-03T03:20:05.149" v="16" actId="47"/>
        <pc:sldMkLst>
          <pc:docMk/>
          <pc:sldMk cId="1118304775" sldId="276"/>
        </pc:sldMkLst>
      </pc:sldChg>
      <pc:sldChg chg="del">
        <pc:chgData name="COOPER Sarina [Southern River College]" userId="7f2b4663-0468-4605-9163-1ba4158276d8" providerId="ADAL" clId="{190B8D65-5707-4A18-B15A-3F193815E01D}" dt="2024-09-03T03:20:05.539" v="17" actId="47"/>
        <pc:sldMkLst>
          <pc:docMk/>
          <pc:sldMk cId="280637029" sldId="277"/>
        </pc:sldMkLst>
      </pc:sldChg>
      <pc:sldChg chg="del">
        <pc:chgData name="COOPER Sarina [Southern River College]" userId="7f2b4663-0468-4605-9163-1ba4158276d8" providerId="ADAL" clId="{190B8D65-5707-4A18-B15A-3F193815E01D}" dt="2024-09-03T03:20:05.914" v="18" actId="47"/>
        <pc:sldMkLst>
          <pc:docMk/>
          <pc:sldMk cId="4042008260" sldId="278"/>
        </pc:sldMkLst>
      </pc:sldChg>
      <pc:sldChg chg="del">
        <pc:chgData name="COOPER Sarina [Southern River College]" userId="7f2b4663-0468-4605-9163-1ba4158276d8" providerId="ADAL" clId="{190B8D65-5707-4A18-B15A-3F193815E01D}" dt="2024-09-03T03:20:06.329" v="19" actId="47"/>
        <pc:sldMkLst>
          <pc:docMk/>
          <pc:sldMk cId="3043645100" sldId="279"/>
        </pc:sldMkLst>
      </pc:sldChg>
      <pc:sldChg chg="del">
        <pc:chgData name="COOPER Sarina [Southern River College]" userId="7f2b4663-0468-4605-9163-1ba4158276d8" providerId="ADAL" clId="{190B8D65-5707-4A18-B15A-3F193815E01D}" dt="2024-09-03T03:20:06.704" v="20" actId="47"/>
        <pc:sldMkLst>
          <pc:docMk/>
          <pc:sldMk cId="3742326805" sldId="280"/>
        </pc:sldMkLst>
      </pc:sldChg>
      <pc:sldChg chg="del">
        <pc:chgData name="COOPER Sarina [Southern River College]" userId="7f2b4663-0468-4605-9163-1ba4158276d8" providerId="ADAL" clId="{190B8D65-5707-4A18-B15A-3F193815E01D}" dt="2024-09-03T03:20:07.093" v="21" actId="47"/>
        <pc:sldMkLst>
          <pc:docMk/>
          <pc:sldMk cId="327312913" sldId="281"/>
        </pc:sldMkLst>
      </pc:sldChg>
      <pc:sldChg chg="del">
        <pc:chgData name="COOPER Sarina [Southern River College]" userId="7f2b4663-0468-4605-9163-1ba4158276d8" providerId="ADAL" clId="{190B8D65-5707-4A18-B15A-3F193815E01D}" dt="2024-09-03T03:20:07.540" v="22" actId="47"/>
        <pc:sldMkLst>
          <pc:docMk/>
          <pc:sldMk cId="3747668309" sldId="282"/>
        </pc:sldMkLst>
      </pc:sldChg>
      <pc:sldChg chg="del">
        <pc:chgData name="COOPER Sarina [Southern River College]" userId="7f2b4663-0468-4605-9163-1ba4158276d8" providerId="ADAL" clId="{190B8D65-5707-4A18-B15A-3F193815E01D}" dt="2024-09-03T03:20:07.992" v="23" actId="47"/>
        <pc:sldMkLst>
          <pc:docMk/>
          <pc:sldMk cId="3090304831" sldId="283"/>
        </pc:sldMkLst>
      </pc:sldChg>
      <pc:sldChg chg="del">
        <pc:chgData name="COOPER Sarina [Southern River College]" userId="7f2b4663-0468-4605-9163-1ba4158276d8" providerId="ADAL" clId="{190B8D65-5707-4A18-B15A-3F193815E01D}" dt="2024-09-03T03:20:11.854" v="34" actId="47"/>
        <pc:sldMkLst>
          <pc:docMk/>
          <pc:sldMk cId="3440836723" sldId="284"/>
        </pc:sldMkLst>
      </pc:sldChg>
      <pc:sldChg chg="del">
        <pc:chgData name="COOPER Sarina [Southern River College]" userId="7f2b4663-0468-4605-9163-1ba4158276d8" providerId="ADAL" clId="{190B8D65-5707-4A18-B15A-3F193815E01D}" dt="2024-09-03T03:20:08.456" v="24" actId="47"/>
        <pc:sldMkLst>
          <pc:docMk/>
          <pc:sldMk cId="3680113577" sldId="285"/>
        </pc:sldMkLst>
      </pc:sldChg>
      <pc:sldChg chg="del">
        <pc:chgData name="COOPER Sarina [Southern River College]" userId="7f2b4663-0468-4605-9163-1ba4158276d8" providerId="ADAL" clId="{190B8D65-5707-4A18-B15A-3F193815E01D}" dt="2024-09-03T03:20:08.839" v="25" actId="47"/>
        <pc:sldMkLst>
          <pc:docMk/>
          <pc:sldMk cId="610257542" sldId="286"/>
        </pc:sldMkLst>
      </pc:sldChg>
      <pc:sldChg chg="del">
        <pc:chgData name="COOPER Sarina [Southern River College]" userId="7f2b4663-0468-4605-9163-1ba4158276d8" providerId="ADAL" clId="{190B8D65-5707-4A18-B15A-3F193815E01D}" dt="2024-09-03T03:20:09.245" v="26" actId="47"/>
        <pc:sldMkLst>
          <pc:docMk/>
          <pc:sldMk cId="2484000822" sldId="287"/>
        </pc:sldMkLst>
      </pc:sldChg>
      <pc:sldChg chg="del">
        <pc:chgData name="COOPER Sarina [Southern River College]" userId="7f2b4663-0468-4605-9163-1ba4158276d8" providerId="ADAL" clId="{190B8D65-5707-4A18-B15A-3F193815E01D}" dt="2024-09-03T03:20:09.590" v="27" actId="47"/>
        <pc:sldMkLst>
          <pc:docMk/>
          <pc:sldMk cId="1797487097" sldId="288"/>
        </pc:sldMkLst>
      </pc:sldChg>
      <pc:sldChg chg="del">
        <pc:chgData name="COOPER Sarina [Southern River College]" userId="7f2b4663-0468-4605-9163-1ba4158276d8" providerId="ADAL" clId="{190B8D65-5707-4A18-B15A-3F193815E01D}" dt="2024-09-03T03:20:09.950" v="28" actId="47"/>
        <pc:sldMkLst>
          <pc:docMk/>
          <pc:sldMk cId="1808185832" sldId="289"/>
        </pc:sldMkLst>
      </pc:sldChg>
      <pc:sldChg chg="del">
        <pc:chgData name="COOPER Sarina [Southern River College]" userId="7f2b4663-0468-4605-9163-1ba4158276d8" providerId="ADAL" clId="{190B8D65-5707-4A18-B15A-3F193815E01D}" dt="2024-09-03T03:20:10.273" v="29" actId="47"/>
        <pc:sldMkLst>
          <pc:docMk/>
          <pc:sldMk cId="3387269024" sldId="290"/>
        </pc:sldMkLst>
      </pc:sldChg>
      <pc:sldChg chg="del">
        <pc:chgData name="COOPER Sarina [Southern River College]" userId="7f2b4663-0468-4605-9163-1ba4158276d8" providerId="ADAL" clId="{190B8D65-5707-4A18-B15A-3F193815E01D}" dt="2024-09-03T03:20:10.670" v="30" actId="47"/>
        <pc:sldMkLst>
          <pc:docMk/>
          <pc:sldMk cId="3802415578" sldId="291"/>
        </pc:sldMkLst>
      </pc:sldChg>
      <pc:sldChg chg="del">
        <pc:chgData name="COOPER Sarina [Southern River College]" userId="7f2b4663-0468-4605-9163-1ba4158276d8" providerId="ADAL" clId="{190B8D65-5707-4A18-B15A-3F193815E01D}" dt="2024-09-03T03:20:10.978" v="31" actId="47"/>
        <pc:sldMkLst>
          <pc:docMk/>
          <pc:sldMk cId="1990398211" sldId="292"/>
        </pc:sldMkLst>
      </pc:sldChg>
      <pc:sldChg chg="del">
        <pc:chgData name="COOPER Sarina [Southern River College]" userId="7f2b4663-0468-4605-9163-1ba4158276d8" providerId="ADAL" clId="{190B8D65-5707-4A18-B15A-3F193815E01D}" dt="2024-09-03T03:20:11.329" v="32" actId="47"/>
        <pc:sldMkLst>
          <pc:docMk/>
          <pc:sldMk cId="822041465" sldId="293"/>
        </pc:sldMkLst>
      </pc:sldChg>
      <pc:sldChg chg="del">
        <pc:chgData name="COOPER Sarina [Southern River College]" userId="7f2b4663-0468-4605-9163-1ba4158276d8" providerId="ADAL" clId="{190B8D65-5707-4A18-B15A-3F193815E01D}" dt="2024-09-03T03:20:11.590" v="33" actId="47"/>
        <pc:sldMkLst>
          <pc:docMk/>
          <pc:sldMk cId="3102839650" sldId="294"/>
        </pc:sldMkLst>
      </pc:sldChg>
      <pc:sldChg chg="del">
        <pc:chgData name="COOPER Sarina [Southern River College]" userId="7f2b4663-0468-4605-9163-1ba4158276d8" providerId="ADAL" clId="{190B8D65-5707-4A18-B15A-3F193815E01D}" dt="2024-09-03T03:20:12.359" v="35" actId="47"/>
        <pc:sldMkLst>
          <pc:docMk/>
          <pc:sldMk cId="1448374920" sldId="295"/>
        </pc:sldMkLst>
      </pc:sldChg>
      <pc:sldChg chg="del">
        <pc:chgData name="COOPER Sarina [Southern River College]" userId="7f2b4663-0468-4605-9163-1ba4158276d8" providerId="ADAL" clId="{190B8D65-5707-4A18-B15A-3F193815E01D}" dt="2024-09-03T03:20:12.735" v="36" actId="47"/>
        <pc:sldMkLst>
          <pc:docMk/>
          <pc:sldMk cId="3652773738" sldId="296"/>
        </pc:sldMkLst>
      </pc:sldChg>
      <pc:sldChg chg="del">
        <pc:chgData name="COOPER Sarina [Southern River College]" userId="7f2b4663-0468-4605-9163-1ba4158276d8" providerId="ADAL" clId="{190B8D65-5707-4A18-B15A-3F193815E01D}" dt="2024-09-03T03:20:13.056" v="37" actId="47"/>
        <pc:sldMkLst>
          <pc:docMk/>
          <pc:sldMk cId="3170910150" sldId="297"/>
        </pc:sldMkLst>
      </pc:sldChg>
      <pc:sldChg chg="del">
        <pc:chgData name="COOPER Sarina [Southern River College]" userId="7f2b4663-0468-4605-9163-1ba4158276d8" providerId="ADAL" clId="{190B8D65-5707-4A18-B15A-3F193815E01D}" dt="2024-09-03T03:20:13.366" v="38" actId="47"/>
        <pc:sldMkLst>
          <pc:docMk/>
          <pc:sldMk cId="939025245" sldId="298"/>
        </pc:sldMkLst>
      </pc:sldChg>
      <pc:sldChg chg="del">
        <pc:chgData name="COOPER Sarina [Southern River College]" userId="7f2b4663-0468-4605-9163-1ba4158276d8" providerId="ADAL" clId="{190B8D65-5707-4A18-B15A-3F193815E01D}" dt="2024-09-03T03:20:13.830" v="39" actId="47"/>
        <pc:sldMkLst>
          <pc:docMk/>
          <pc:sldMk cId="3217232338" sldId="299"/>
        </pc:sldMkLst>
      </pc:sldChg>
      <pc:sldChg chg="add del">
        <pc:chgData name="COOPER Sarina [Southern River College]" userId="7f2b4663-0468-4605-9163-1ba4158276d8" providerId="ADAL" clId="{190B8D65-5707-4A18-B15A-3F193815E01D}" dt="2024-09-03T03:20:26.735" v="44" actId="47"/>
        <pc:sldMkLst>
          <pc:docMk/>
          <pc:sldMk cId="75576757" sldId="300"/>
        </pc:sldMkLst>
      </pc:sldChg>
      <pc:sldChg chg="add del">
        <pc:chgData name="COOPER Sarina [Southern River College]" userId="7f2b4663-0468-4605-9163-1ba4158276d8" providerId="ADAL" clId="{190B8D65-5707-4A18-B15A-3F193815E01D}" dt="2024-09-03T03:20:27.448" v="45" actId="47"/>
        <pc:sldMkLst>
          <pc:docMk/>
          <pc:sldMk cId="3109934673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478E-E236-4C41-894D-DCF0840B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E4649-C649-4375-8D48-8A46E2E56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880E-0307-4704-80C1-EDE6F426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B64B-B6D3-49CC-BF9D-4534B777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1E196-4712-4B3E-8AE3-3A9EDE5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F996-E78A-46F6-99BE-D9D4647A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66BEA-32A7-4871-96F6-C2BA023DF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3F23-2756-4E97-93D5-0B74C17B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92FD-1BB1-46CD-9773-2EF25F31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2CD50-2734-4072-A82A-76AF5253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30BBC-60A1-422B-B245-5CBE488AB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6F491-12FC-4912-A252-19C2C96E0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641A-675B-48EE-B784-FF085D54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230C-AE51-4FE7-BF03-DBF0682E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78EC-E7D7-41E6-B373-9F7DC0A8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2EB-E82A-488D-B07C-12317DFF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A227-0D10-4E1D-B02E-145045B7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68FA5-9DD0-4449-BA8A-4826FA18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B99F-59E5-4193-9598-86A16CA5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9B0A-A1ED-4F6B-B2D4-3CE9C768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7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F591-A9AE-4272-AB89-15ED04BE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C779-A13E-49F3-BD26-1221712A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FE07-D738-416B-A5C3-329A9DFE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6F92-9339-4F4B-984D-57FDD96D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3B9B-56BF-4F00-B868-BA3626D2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2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9943-7368-4BAE-BDD7-3CC3FFD0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CAF3-E35B-4EE2-B8A5-6E8E2DB7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AA29-F373-4C6F-AB48-6637A21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CBD6-B14C-43EB-8E34-66E5362C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44C6-0371-44DD-B74F-4D11B00D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E9A4-F2E6-4EE7-8061-A9344A3B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F858-600B-4EEA-892D-07B209D8F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23540-2E3F-44E2-979D-309DB1927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280AC-0B36-451B-8728-21C439EA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AB8C-79B6-4F7E-A35D-AD94BDF0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DB3DE-04AE-4563-BA29-8696C745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5F0-DAB1-4D36-AC4D-1E3E3801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BF39D-D12A-46D4-89F6-D964AC2A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D9CC4-CA0F-43FA-8F2A-85CD1F8A0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1E5A1-2D1D-40F8-BD18-D8EEA4F8E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6323D-CB23-40C4-9EBF-4A14398D6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CD98E-73C7-4045-A9C2-CCE58DF8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86C70-8BAC-4F33-8CAA-EA3E175F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6C58F-9CDC-4F0B-8697-84169221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27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CC0E-4E95-49AE-A7B3-55A781CF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F19FB-E8CA-46CE-9447-BDA97D38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E1B4D-63C4-4A71-BBBF-F79CB8EF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9AC80-B155-41D4-8783-B8AC6670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54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83C60-9FCF-45F6-9BE6-A715AEB5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32395-E160-4365-A7EB-96A4BE09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E1837-1AD6-49D8-87BC-FC5E0C4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4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5BED-DD2D-43DC-8C51-68AA4632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43EB-A219-4B95-A1A7-46B7B37E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63735-147A-40F8-A446-0FE3A289A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C28C0-3DDB-43FA-8D15-12658008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B1E33-20F2-4849-AAD5-CD061D0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60D6A-B560-4E24-8743-E13E5C47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C9D7-EF89-4213-A9DA-957B4C21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1CEC-0730-4972-BCDB-52A352DC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DD69-1236-4CB7-9A64-BA6A3CD4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90CC-C31A-4502-A3A8-4916FD55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68B3-5B47-4A47-B5BA-ADA3CE6E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1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7DE1-9F7B-4191-81EB-56B74A45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6E508-156D-4DC3-A4BA-24743D1A8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BCCDB-FD2A-4934-9F25-8955C98C8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41672-CE4F-43BC-AEFD-536F0F5C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792D7-DB37-4983-BFF1-5C07826C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971-F756-48E8-A1E3-9B3378CA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5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58DF-50B7-46D2-A735-0187614C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3139D-ED6F-4BD6-A0F0-73E3963E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1ACF-FDD7-4A13-B7B5-4B548511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6F49-C4AC-47C9-8430-E73211FA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067F-CEE4-4214-B425-B3CA8861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62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AAF15-D027-4AC4-ADAD-6B33CA95F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745CD-3D19-4676-BE9E-93BE588F6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8B21-A92E-4C32-9410-D0C9DFBD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61C7E-CC32-4049-8BA9-B333E4D8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0B47-6E4B-4C06-8514-AD1072C6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0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D954-4903-49AC-A3B4-66CACBBF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2E20-21BE-4C2A-9836-1F1F6A6A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558F-29A5-4064-B9A9-11F81DCA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F4CA-465B-46D7-A151-124E15BD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50D-4C30-43EA-B8FB-A67FE746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2DCB-5FC5-47D3-A52A-3F6201A8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FC27-1C16-4236-B81B-DABC879F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08ADF-B770-4D63-95BE-124AE4C0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92173-AC52-4B54-8193-C904D7BF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556E-BF19-4976-BE04-1100EEF2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DD3D-4B59-4963-AF81-1F34A2DB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63AC-ABEE-4FC4-A8D2-7783C96E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FC91C-45AB-4B86-B0FE-A462FC6FD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42D95-EB89-4677-9AA6-5921F4F4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37C90-0EE7-437A-BE34-CB2246787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CA48-959F-48F8-89B4-B94EDEE6E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BAB7C-1EF3-43E4-9ED8-D2D465FC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C1C0-92F8-4F38-8C75-10F0B347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0A5E2-8C3D-40F6-AFCF-1420AFB1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DB45-492F-478E-918F-4A4F7517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EE3CF-F13D-4641-866F-3C6716C9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EACAB-4F97-434D-AAD4-1DD57588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8C01C-7803-4712-97E2-146B7BD3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14028-56C0-41DD-B49C-2053F5E6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03F41-7AE3-43E7-B2A0-24236493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BDCDC-5B20-4A03-AA5E-ADCB9441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588B-CF1B-4621-BB42-E18553B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0CF5-98C7-435A-BA07-031B9B30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37D4D-2F25-41FD-BE32-DD50C21F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9CE4-CF62-4C65-BF54-ECA4583A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6E60C-CD36-48CF-A66C-FD52F793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43FB0-3CBA-493E-8387-6CCDA994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8F90-84DE-4841-A87E-764365E1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3AB23-F257-40B3-92A9-CDD48A40F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178E6-4688-462A-9565-884E92B5B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DC3DE-B4D3-4E81-91B1-C0EC084B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F76DB-429E-435C-802E-10B25121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6B3E3-EA53-4A22-A179-BE3B3856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5C4C-651E-476F-9D78-E89D76BB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9B9D1-D7E8-4193-99DE-2E367A2A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F485-2DBD-4619-80CD-B91825C0F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F680-383F-4D35-9CA8-2823C3881F9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4BB51-7B99-4065-B35D-3340A22A1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67B6-2FFA-45F2-AD2F-C44248F0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AFED0-B0BA-4A0C-9F6F-4A492520DA9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CDBDC90-AE55-4428-A53C-B2D5E8AE63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855"/>
            <a:ext cx="12192001" cy="68718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662D48-057F-4164-AFA6-53B545B750CC}"/>
              </a:ext>
            </a:extLst>
          </p:cNvPr>
          <p:cNvSpPr/>
          <p:nvPr userDrawn="1"/>
        </p:nvSpPr>
        <p:spPr>
          <a:xfrm>
            <a:off x="2639291" y="2207744"/>
            <a:ext cx="6913419" cy="244251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EFBD9-0F00-46E7-8290-D066B227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7297-04D7-4673-8EFE-7E5C39D8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486EA-8E90-4E86-8BFE-95ECFECC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9FA9-9FBF-4DA4-8B8C-68F742AD1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2366-EB6F-41E2-8F74-05A683C0E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0748-2942-4EC9-A578-C2B35BD64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463D-5DF1-40C3-98AC-C4F75C54A4E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370FB2D-9D27-4804-A56B-FDC221ADB45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855"/>
            <a:ext cx="12192001" cy="68718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589F9A-CDD9-4808-B419-B8ABBFAA6CCC}"/>
              </a:ext>
            </a:extLst>
          </p:cNvPr>
          <p:cNvSpPr/>
          <p:nvPr userDrawn="1"/>
        </p:nvSpPr>
        <p:spPr>
          <a:xfrm>
            <a:off x="277091" y="224488"/>
            <a:ext cx="11637818" cy="640902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8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C8BC7-12AD-3211-2B9B-15758FDE67E4}"/>
              </a:ext>
            </a:extLst>
          </p:cNvPr>
          <p:cNvSpPr txBox="1"/>
          <p:nvPr/>
        </p:nvSpPr>
        <p:spPr>
          <a:xfrm>
            <a:off x="9622971" y="4060763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 = 1.50 m</a:t>
            </a:r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71880-7934-BAEE-8174-CCD74846CAA6}"/>
              </a:ext>
            </a:extLst>
          </p:cNvPr>
          <p:cNvSpPr txBox="1"/>
          <p:nvPr/>
        </p:nvSpPr>
        <p:spPr>
          <a:xfrm>
            <a:off x="3032448" y="4060763"/>
            <a:ext cx="3797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 = </a:t>
            </a:r>
            <a:r>
              <a:rPr lang="en-US" sz="2800" dirty="0" err="1"/>
              <a:t>mgh</a:t>
            </a:r>
            <a:endParaRPr lang="en-US" sz="2800" dirty="0"/>
          </a:p>
          <a:p>
            <a:r>
              <a:rPr lang="en-US" sz="2800" dirty="0"/>
              <a:t>560 = 38 x 9.8 x h</a:t>
            </a:r>
          </a:p>
          <a:p>
            <a:r>
              <a:rPr lang="en-US" sz="2800" dirty="0"/>
              <a:t>560 = 372.4h</a:t>
            </a:r>
          </a:p>
          <a:p>
            <a:r>
              <a:rPr lang="en-US" sz="2800" dirty="0"/>
              <a:t>h = 560/372.4</a:t>
            </a:r>
          </a:p>
          <a:p>
            <a:r>
              <a:rPr lang="en-US" sz="2800" dirty="0"/>
              <a:t>h = 1.50</a:t>
            </a:r>
            <a:endParaRPr lang="en-A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B53D0-76CB-C168-5181-B6009FB2EE3B}"/>
              </a:ext>
            </a:extLst>
          </p:cNvPr>
          <p:cNvSpPr txBox="1"/>
          <p:nvPr/>
        </p:nvSpPr>
        <p:spPr>
          <a:xfrm>
            <a:off x="1250300" y="5694594"/>
            <a:ext cx="114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C2460-0E15-4C2C-19C5-34BAF7C9C018}"/>
              </a:ext>
            </a:extLst>
          </p:cNvPr>
          <p:cNvSpPr txBox="1"/>
          <p:nvPr/>
        </p:nvSpPr>
        <p:spPr>
          <a:xfrm>
            <a:off x="1129005" y="5100545"/>
            <a:ext cx="135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m/s/s</a:t>
            </a:r>
            <a:endParaRPr lang="en-A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1C713-DA2F-0C8C-843B-D32C831A4060}"/>
              </a:ext>
            </a:extLst>
          </p:cNvPr>
          <p:cNvSpPr txBox="1"/>
          <p:nvPr/>
        </p:nvSpPr>
        <p:spPr>
          <a:xfrm>
            <a:off x="1250299" y="4572688"/>
            <a:ext cx="114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38 kg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82BB4-88CF-69C4-3C2E-7086501A7CBF}"/>
              </a:ext>
            </a:extLst>
          </p:cNvPr>
          <p:cNvSpPr txBox="1"/>
          <p:nvPr/>
        </p:nvSpPr>
        <p:spPr>
          <a:xfrm>
            <a:off x="1250298" y="4011735"/>
            <a:ext cx="114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560 J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4817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57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90CCE-7BF3-635A-112C-383882C727B7}"/>
              </a:ext>
            </a:extLst>
          </p:cNvPr>
          <p:cNvSpPr txBox="1"/>
          <p:nvPr/>
        </p:nvSpPr>
        <p:spPr>
          <a:xfrm>
            <a:off x="1324945" y="3968430"/>
            <a:ext cx="58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57ACA-61AF-F3B5-5EB6-DFA06D71E382}"/>
              </a:ext>
            </a:extLst>
          </p:cNvPr>
          <p:cNvSpPr txBox="1"/>
          <p:nvPr/>
        </p:nvSpPr>
        <p:spPr>
          <a:xfrm>
            <a:off x="1119673" y="4550038"/>
            <a:ext cx="99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kg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9C9BF-7ECD-D799-C158-F4F6AFA9756F}"/>
              </a:ext>
            </a:extLst>
          </p:cNvPr>
          <p:cNvSpPr txBox="1"/>
          <p:nvPr/>
        </p:nvSpPr>
        <p:spPr>
          <a:xfrm>
            <a:off x="1124337" y="5131646"/>
            <a:ext cx="141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m/s/s</a:t>
            </a:r>
            <a:endParaRPr lang="en-A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D7E5A-C0F2-204E-59C2-B00A626926A4}"/>
              </a:ext>
            </a:extLst>
          </p:cNvPr>
          <p:cNvSpPr txBox="1"/>
          <p:nvPr/>
        </p:nvSpPr>
        <p:spPr>
          <a:xfrm>
            <a:off x="1119673" y="5625577"/>
            <a:ext cx="94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34 m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21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90CCE-7BF3-635A-112C-383882C727B7}"/>
              </a:ext>
            </a:extLst>
          </p:cNvPr>
          <p:cNvSpPr txBox="1"/>
          <p:nvPr/>
        </p:nvSpPr>
        <p:spPr>
          <a:xfrm>
            <a:off x="1324945" y="3968430"/>
            <a:ext cx="58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57ACA-61AF-F3B5-5EB6-DFA06D71E382}"/>
              </a:ext>
            </a:extLst>
          </p:cNvPr>
          <p:cNvSpPr txBox="1"/>
          <p:nvPr/>
        </p:nvSpPr>
        <p:spPr>
          <a:xfrm>
            <a:off x="1119673" y="4550038"/>
            <a:ext cx="99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kg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9C9BF-7ECD-D799-C158-F4F6AFA9756F}"/>
              </a:ext>
            </a:extLst>
          </p:cNvPr>
          <p:cNvSpPr txBox="1"/>
          <p:nvPr/>
        </p:nvSpPr>
        <p:spPr>
          <a:xfrm>
            <a:off x="1124337" y="5131646"/>
            <a:ext cx="141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m/s/s</a:t>
            </a:r>
            <a:endParaRPr lang="en-A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D7E5A-C0F2-204E-59C2-B00A626926A4}"/>
              </a:ext>
            </a:extLst>
          </p:cNvPr>
          <p:cNvSpPr txBox="1"/>
          <p:nvPr/>
        </p:nvSpPr>
        <p:spPr>
          <a:xfrm>
            <a:off x="1119673" y="5625577"/>
            <a:ext cx="942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34 m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4E093-315B-7931-269A-7067DD9DF609}"/>
              </a:ext>
            </a:extLst>
          </p:cNvPr>
          <p:cNvSpPr txBox="1"/>
          <p:nvPr/>
        </p:nvSpPr>
        <p:spPr>
          <a:xfrm>
            <a:off x="3032448" y="4060763"/>
            <a:ext cx="3797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 = </a:t>
            </a:r>
            <a:r>
              <a:rPr lang="en-US" sz="2800" dirty="0" err="1"/>
              <a:t>mgh</a:t>
            </a:r>
            <a:endParaRPr lang="en-US" sz="2800" dirty="0"/>
          </a:p>
          <a:p>
            <a:r>
              <a:rPr lang="en-US" sz="2800" dirty="0"/>
              <a:t>PE = 16 x 9.8 x 34</a:t>
            </a:r>
          </a:p>
          <a:p>
            <a:r>
              <a:rPr lang="en-US" sz="2800" dirty="0"/>
              <a:t>PE = 5331.2</a:t>
            </a:r>
            <a:endParaRPr lang="en-A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66A00-A11B-EE50-6657-BAB93CC359BE}"/>
              </a:ext>
            </a:extLst>
          </p:cNvPr>
          <p:cNvSpPr txBox="1"/>
          <p:nvPr/>
        </p:nvSpPr>
        <p:spPr>
          <a:xfrm>
            <a:off x="9622971" y="4060763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5.33 x 10</a:t>
            </a:r>
            <a:r>
              <a:rPr lang="en-US" sz="2800" baseline="30000" dirty="0"/>
              <a:t>3</a:t>
            </a:r>
            <a:r>
              <a:rPr lang="en-US" sz="2800" dirty="0"/>
              <a:t> J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3070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48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64489-72B0-9179-0874-BD704FC4C8B6}"/>
              </a:ext>
            </a:extLst>
          </p:cNvPr>
          <p:cNvSpPr txBox="1"/>
          <p:nvPr/>
        </p:nvSpPr>
        <p:spPr>
          <a:xfrm>
            <a:off x="1250300" y="4612242"/>
            <a:ext cx="58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en-A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DCA75-522A-07FC-FA9E-8D132FF277D5}"/>
              </a:ext>
            </a:extLst>
          </p:cNvPr>
          <p:cNvSpPr txBox="1"/>
          <p:nvPr/>
        </p:nvSpPr>
        <p:spPr>
          <a:xfrm>
            <a:off x="1324945" y="3968430"/>
            <a:ext cx="127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96000 J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1541D-9AC8-9E44-F0F0-15882B6142A6}"/>
              </a:ext>
            </a:extLst>
          </p:cNvPr>
          <p:cNvSpPr txBox="1"/>
          <p:nvPr/>
        </p:nvSpPr>
        <p:spPr>
          <a:xfrm>
            <a:off x="1250299" y="5153418"/>
            <a:ext cx="166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m/s/s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47C5D-4C1D-35FE-D88A-684C5BF9036F}"/>
              </a:ext>
            </a:extLst>
          </p:cNvPr>
          <p:cNvSpPr txBox="1"/>
          <p:nvPr/>
        </p:nvSpPr>
        <p:spPr>
          <a:xfrm>
            <a:off x="1250300" y="5694594"/>
            <a:ext cx="114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140 m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6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64489-72B0-9179-0874-BD704FC4C8B6}"/>
              </a:ext>
            </a:extLst>
          </p:cNvPr>
          <p:cNvSpPr txBox="1"/>
          <p:nvPr/>
        </p:nvSpPr>
        <p:spPr>
          <a:xfrm>
            <a:off x="1250300" y="4612242"/>
            <a:ext cx="58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en-A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DCA75-522A-07FC-FA9E-8D132FF277D5}"/>
              </a:ext>
            </a:extLst>
          </p:cNvPr>
          <p:cNvSpPr txBox="1"/>
          <p:nvPr/>
        </p:nvSpPr>
        <p:spPr>
          <a:xfrm>
            <a:off x="1324945" y="3968430"/>
            <a:ext cx="127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96000 J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1541D-9AC8-9E44-F0F0-15882B6142A6}"/>
              </a:ext>
            </a:extLst>
          </p:cNvPr>
          <p:cNvSpPr txBox="1"/>
          <p:nvPr/>
        </p:nvSpPr>
        <p:spPr>
          <a:xfrm>
            <a:off x="1250299" y="5153418"/>
            <a:ext cx="166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m/s/s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47C5D-4C1D-35FE-D88A-684C5BF9036F}"/>
              </a:ext>
            </a:extLst>
          </p:cNvPr>
          <p:cNvSpPr txBox="1"/>
          <p:nvPr/>
        </p:nvSpPr>
        <p:spPr>
          <a:xfrm>
            <a:off x="1250300" y="5694594"/>
            <a:ext cx="114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140 m</a:t>
            </a:r>
            <a:endParaRPr lang="en-A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2733E-97E1-2B2B-614D-72EF41E2A4C1}"/>
              </a:ext>
            </a:extLst>
          </p:cNvPr>
          <p:cNvSpPr txBox="1"/>
          <p:nvPr/>
        </p:nvSpPr>
        <p:spPr>
          <a:xfrm>
            <a:off x="3032448" y="4060763"/>
            <a:ext cx="3797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 = </a:t>
            </a:r>
            <a:r>
              <a:rPr lang="en-US" sz="2800" dirty="0" err="1"/>
              <a:t>mgh</a:t>
            </a:r>
            <a:endParaRPr lang="en-US" sz="2800" dirty="0"/>
          </a:p>
          <a:p>
            <a:r>
              <a:rPr lang="en-US" sz="2800" dirty="0"/>
              <a:t>96000 = m x 9.8 x 140</a:t>
            </a:r>
          </a:p>
          <a:p>
            <a:r>
              <a:rPr lang="en-US" sz="2800" dirty="0"/>
              <a:t>96000 = 1372m</a:t>
            </a:r>
          </a:p>
          <a:p>
            <a:r>
              <a:rPr lang="en-US" sz="2800" dirty="0"/>
              <a:t>m = 96000/1372</a:t>
            </a:r>
          </a:p>
          <a:p>
            <a:r>
              <a:rPr lang="en-US" sz="2800" dirty="0"/>
              <a:t>m = 69.97 </a:t>
            </a:r>
            <a:endParaRPr lang="en-A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9E7BE-502B-3DAC-A877-FCD9F6E7F099}"/>
              </a:ext>
            </a:extLst>
          </p:cNvPr>
          <p:cNvSpPr txBox="1"/>
          <p:nvPr/>
        </p:nvSpPr>
        <p:spPr>
          <a:xfrm>
            <a:off x="9622971" y="4060763"/>
            <a:ext cx="187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70.0 kg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4663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6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B53D0-76CB-C168-5181-B6009FB2EE3B}"/>
              </a:ext>
            </a:extLst>
          </p:cNvPr>
          <p:cNvSpPr txBox="1"/>
          <p:nvPr/>
        </p:nvSpPr>
        <p:spPr>
          <a:xfrm>
            <a:off x="1250300" y="5694594"/>
            <a:ext cx="114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C2460-0E15-4C2C-19C5-34BAF7C9C018}"/>
              </a:ext>
            </a:extLst>
          </p:cNvPr>
          <p:cNvSpPr txBox="1"/>
          <p:nvPr/>
        </p:nvSpPr>
        <p:spPr>
          <a:xfrm>
            <a:off x="1129005" y="5100545"/>
            <a:ext cx="135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m/s/s</a:t>
            </a:r>
            <a:endParaRPr lang="en-A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1C713-DA2F-0C8C-843B-D32C831A4060}"/>
              </a:ext>
            </a:extLst>
          </p:cNvPr>
          <p:cNvSpPr txBox="1"/>
          <p:nvPr/>
        </p:nvSpPr>
        <p:spPr>
          <a:xfrm>
            <a:off x="1250299" y="4572688"/>
            <a:ext cx="114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38 kg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82BB4-88CF-69C4-3C2E-7086501A7CBF}"/>
              </a:ext>
            </a:extLst>
          </p:cNvPr>
          <p:cNvSpPr txBox="1"/>
          <p:nvPr/>
        </p:nvSpPr>
        <p:spPr>
          <a:xfrm>
            <a:off x="1250298" y="4011735"/>
            <a:ext cx="114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560 J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62875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8C792F-7A4E-4905-B34C-93C9340A4B41}">
  <ds:schemaRefs>
    <ds:schemaRef ds:uri="http://schemas.microsoft.com/office/2006/metadata/properties"/>
    <ds:schemaRef ds:uri="http://schemas.microsoft.com/office/infopath/2007/PartnerControls"/>
    <ds:schemaRef ds:uri="d5c732d2-f217-444a-91d8-37c5714ca695"/>
    <ds:schemaRef ds:uri="8f659357-f805-491c-ad0b-5621b2de6466"/>
  </ds:schemaRefs>
</ds:datastoreItem>
</file>

<file path=customXml/itemProps2.xml><?xml version="1.0" encoding="utf-8"?>
<ds:datastoreItem xmlns:ds="http://schemas.openxmlformats.org/officeDocument/2006/customXml" ds:itemID="{5009D8D1-84B0-45DA-B4AA-13728160E5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47E638-C305-4A84-8E50-100AEE4D48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Delzer</dc:creator>
  <cp:lastModifiedBy>COOPER Sarina [Southern River College]</cp:lastModifiedBy>
  <cp:revision>21</cp:revision>
  <dcterms:created xsi:type="dcterms:W3CDTF">2019-11-10T00:36:51Z</dcterms:created>
  <dcterms:modified xsi:type="dcterms:W3CDTF">2024-09-03T03:34:01Z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MediaServiceImageTags">
    <vt:lpwstr/>
  </property>
</Properties>
</file>