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24"/>
  </p:notesMasterIdLst>
  <p:sldIdLst>
    <p:sldId id="332" r:id="rId5"/>
    <p:sldId id="348" r:id="rId6"/>
    <p:sldId id="293" r:id="rId7"/>
    <p:sldId id="259" r:id="rId8"/>
    <p:sldId id="260" r:id="rId9"/>
    <p:sldId id="349" r:id="rId10"/>
    <p:sldId id="350" r:id="rId11"/>
    <p:sldId id="351" r:id="rId12"/>
    <p:sldId id="352" r:id="rId13"/>
    <p:sldId id="361" r:id="rId14"/>
    <p:sldId id="353" r:id="rId15"/>
    <p:sldId id="354" r:id="rId16"/>
    <p:sldId id="355" r:id="rId17"/>
    <p:sldId id="357" r:id="rId18"/>
    <p:sldId id="358" r:id="rId19"/>
    <p:sldId id="359" r:id="rId20"/>
    <p:sldId id="360" r:id="rId21"/>
    <p:sldId id="346" r:id="rId22"/>
    <p:sldId id="362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9432"/>
  </p:normalViewPr>
  <p:slideViewPr>
    <p:cSldViewPr snapToGrid="0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7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8ED4507-6C5A-431E-A238-E7789030D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9D1F6-D07B-4641-8FC4-100E943F46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/>
          </a:p>
        </p:txBody>
      </p:sp>
      <p:pic>
        <p:nvPicPr>
          <p:cNvPr id="1028" name="Picture 4" descr="Newton&amp;#39;s Three Laws of Motion - Science with Mrs Pizzimenti">
            <a:extLst>
              <a:ext uri="{FF2B5EF4-FFF2-40B4-BE49-F238E27FC236}">
                <a16:creationId xmlns:a16="http://schemas.microsoft.com/office/drawing/2014/main" id="{894A6C5E-F486-41D2-97C3-E4182A5A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44000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4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236EFC-40AC-4D27-8E07-F34911F9E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5FD9-F5F4-4D08-B03C-CF48FBDF2B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3738096" cy="4065600"/>
          </a:xfrm>
        </p:spPr>
        <p:txBody>
          <a:bodyPr/>
          <a:lstStyle/>
          <a:p>
            <a:pPr>
              <a:buAutoNum type="arabicParenR"/>
            </a:pPr>
            <a:endParaRPr lang="en-AU" dirty="0"/>
          </a:p>
          <a:p>
            <a:pPr>
              <a:buAutoNum type="arabicParenR"/>
            </a:pPr>
            <a:endParaRPr lang="en-AU" dirty="0"/>
          </a:p>
          <a:p>
            <a:pPr>
              <a:buAutoNum type="arabicParenR"/>
            </a:pPr>
            <a:r>
              <a:rPr lang="en-AU" dirty="0"/>
              <a:t>Is this balanced or unbalanced?</a:t>
            </a:r>
          </a:p>
          <a:p>
            <a:pPr>
              <a:buAutoNum type="arabicParenR"/>
            </a:pPr>
            <a:r>
              <a:rPr lang="en-AU" dirty="0"/>
              <a:t>What type of force is down (A)</a:t>
            </a:r>
          </a:p>
          <a:p>
            <a:pPr>
              <a:buAutoNum type="arabicParenR"/>
            </a:pPr>
            <a:r>
              <a:rPr lang="en-AU" dirty="0"/>
              <a:t>What type of force opposes this? (B)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74CC-01FA-474D-9098-BCBFC63E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82" y="1554480"/>
            <a:ext cx="3095518" cy="30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7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236EFC-40AC-4D27-8E07-F34911F9E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5FD9-F5F4-4D08-B03C-CF48FBDF2B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3738096" cy="4065600"/>
          </a:xfrm>
        </p:spPr>
        <p:txBody>
          <a:bodyPr/>
          <a:lstStyle/>
          <a:p>
            <a:pPr>
              <a:buAutoNum type="arabicParenR"/>
            </a:pPr>
            <a:endParaRPr lang="en-AU" dirty="0"/>
          </a:p>
          <a:p>
            <a:pPr>
              <a:buAutoNum type="arabicParenR"/>
            </a:pPr>
            <a:endParaRPr lang="en-AU" dirty="0"/>
          </a:p>
          <a:p>
            <a:pPr>
              <a:buAutoNum type="arabicParenR"/>
            </a:pPr>
            <a:r>
              <a:rPr lang="en-AU" dirty="0"/>
              <a:t>Is this balanced or unbalanced?</a:t>
            </a:r>
          </a:p>
          <a:p>
            <a:pPr>
              <a:buAutoNum type="arabicParenR"/>
            </a:pPr>
            <a:r>
              <a:rPr lang="en-AU" dirty="0"/>
              <a:t>What type of force is down (A)</a:t>
            </a:r>
          </a:p>
          <a:p>
            <a:pPr>
              <a:buAutoNum type="arabicParenR"/>
            </a:pPr>
            <a:r>
              <a:rPr lang="en-AU" dirty="0"/>
              <a:t>What type of force opposes this? (B)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5A64D-9A28-4A8A-9FF3-1A6DBEF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34" y="1561512"/>
            <a:ext cx="3169890" cy="29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236EFC-40AC-4D27-8E07-F34911F9E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5FD9-F5F4-4D08-B03C-CF48FBDF2B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3738096" cy="4065600"/>
          </a:xfrm>
        </p:spPr>
        <p:txBody>
          <a:bodyPr/>
          <a:lstStyle/>
          <a:p>
            <a:pPr>
              <a:buAutoNum type="arabicParenR"/>
            </a:pPr>
            <a:endParaRPr lang="en-AU" dirty="0"/>
          </a:p>
          <a:p>
            <a:pPr>
              <a:buAutoNum type="arabicParenR"/>
            </a:pPr>
            <a:endParaRPr lang="en-AU" dirty="0"/>
          </a:p>
          <a:p>
            <a:pPr>
              <a:buAutoNum type="arabicParenR"/>
            </a:pPr>
            <a:r>
              <a:rPr lang="en-AU" dirty="0"/>
              <a:t>Is this balanced or unbalanced?</a:t>
            </a:r>
          </a:p>
          <a:p>
            <a:pPr>
              <a:buAutoNum type="arabicParenR"/>
            </a:pPr>
            <a:r>
              <a:rPr lang="en-AU" dirty="0"/>
              <a:t>What type of force is A?</a:t>
            </a:r>
          </a:p>
          <a:p>
            <a:pPr>
              <a:buAutoNum type="arabicParenR"/>
            </a:pPr>
            <a:r>
              <a:rPr lang="en-AU" dirty="0"/>
              <a:t>What type of force is B?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CDECC-FA50-486C-B3FE-6B586799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49" y="1047175"/>
            <a:ext cx="3733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5A827BC-08CF-4BB2-A1E8-ADEC9A73F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3504-AAA0-473E-8FBD-C8A4572630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Calculating Weight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The force of gravitational attraction is called </a:t>
            </a:r>
            <a:r>
              <a:rPr lang="en-AU" b="1" dirty="0"/>
              <a:t>weight. </a:t>
            </a:r>
            <a:r>
              <a:rPr lang="en-AU" dirty="0"/>
              <a:t>The weight of an object can be calculated by: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Weight = mg</a:t>
            </a:r>
          </a:p>
          <a:p>
            <a:pPr marL="114300" indent="0">
              <a:buNone/>
            </a:pPr>
            <a:r>
              <a:rPr lang="en-AU" dirty="0"/>
              <a:t>Weight = mass x gravity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Gravity = 9.8 N/kg</a:t>
            </a:r>
          </a:p>
        </p:txBody>
      </p:sp>
    </p:spTree>
    <p:extLst>
      <p:ext uri="{BB962C8B-B14F-4D97-AF65-F5344CB8AC3E}">
        <p14:creationId xmlns:p14="http://schemas.microsoft.com/office/powerpoint/2010/main" val="124874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0D3D6E-F979-4466-9846-293C10F5E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8845-3915-4DB4-9528-1F3DAA7CC76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Example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What is the weight of an object that’s mass is 1kg.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Weight = mg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Weight = 1kg x 9.8 N/kg</a:t>
            </a:r>
          </a:p>
          <a:p>
            <a:pPr marL="114300" indent="0">
              <a:buNone/>
            </a:pPr>
            <a:r>
              <a:rPr lang="en-US" dirty="0"/>
              <a:t>Weight = 9.8N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82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9E971A6-ABAF-47FB-815A-155D32C38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575B-BCCC-4780-8655-05765327C40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Calculate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The weight of a 2000 kg bus.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0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58587C9-7A2F-458F-862A-2B17D3408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5F06-B737-457A-A49D-9F3AEDCD693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Calculate 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What is your weight if you have a 55kg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b="1" dirty="0"/>
              <a:t>Activity: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dirty="0"/>
              <a:t>Go to connect </a:t>
            </a:r>
            <a:r>
              <a:rPr lang="en-AU" sz="2000" dirty="0">
                <a:sym typeface="Wingdings" panose="05000000000000000000" pitchFamily="2" charset="2"/>
              </a:rPr>
              <a:t> Library  Physics  Forces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dirty="0"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dirty="0">
                <a:sym typeface="Wingdings" panose="05000000000000000000" pitchFamily="2" charset="2"/>
              </a:rPr>
              <a:t>Complete the activities and try to create balanced and unbalanced forces.</a:t>
            </a:r>
            <a:endParaRPr lang="en-AU" sz="2000" dirty="0"/>
          </a:p>
        </p:txBody>
      </p:sp>
      <p:graphicFrame>
        <p:nvGraphicFramePr>
          <p:cNvPr id="6" name="Google Shape;95;p14">
            <a:extLst>
              <a:ext uri="{FF2B5EF4-FFF2-40B4-BE49-F238E27FC236}">
                <a16:creationId xmlns:a16="http://schemas.microsoft.com/office/drawing/2014/main" id="{BBADD502-6799-4E17-AC43-331D4155A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45794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2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200" baseline="30000" dirty="0"/>
              <a:t>I can identify a balanced force and an unbalanced force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200" baseline="30000" dirty="0"/>
              <a:t>I will be able to calculate the weight of an object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/>
              <a:t>I will be able to identify balanced and unbalanced forces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26367-50E7-4226-8CF2-919A57E6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AU" sz="2000" dirty="0">
                <a:highlight>
                  <a:srgbClr val="FFFF00"/>
                </a:highlight>
              </a:rPr>
              <a:t>Vector and Scalar quantities</a:t>
            </a:r>
          </a:p>
          <a:p>
            <a:pPr>
              <a:buAutoNum type="arabicParenR"/>
            </a:pPr>
            <a:r>
              <a:rPr lang="en-AU" sz="2000" dirty="0">
                <a:highlight>
                  <a:srgbClr val="FFFF00"/>
                </a:highlight>
              </a:rPr>
              <a:t>Distance and displacement</a:t>
            </a:r>
          </a:p>
          <a:p>
            <a:pPr>
              <a:buAutoNum type="arabicParenR"/>
            </a:pPr>
            <a:r>
              <a:rPr lang="en-AU" sz="2000" dirty="0">
                <a:highlight>
                  <a:srgbClr val="FFFF00"/>
                </a:highlight>
              </a:rPr>
              <a:t>Calculating speed and velocity</a:t>
            </a:r>
          </a:p>
          <a:p>
            <a:pPr>
              <a:buAutoNum type="arabicParenR"/>
            </a:pPr>
            <a:r>
              <a:rPr lang="en-AU" sz="2000" dirty="0">
                <a:highlight>
                  <a:srgbClr val="FFFF00"/>
                </a:highlight>
              </a:rPr>
              <a:t>Distance time graphs</a:t>
            </a:r>
          </a:p>
          <a:p>
            <a:pPr>
              <a:buAutoNum type="arabicParenR"/>
            </a:pPr>
            <a:r>
              <a:rPr lang="en-AU" sz="2000" dirty="0">
                <a:highlight>
                  <a:srgbClr val="FFFF00"/>
                </a:highlight>
              </a:rPr>
              <a:t>Speed time graph</a:t>
            </a:r>
          </a:p>
          <a:p>
            <a:pPr>
              <a:buAutoNum type="arabicParenR"/>
            </a:pPr>
            <a:r>
              <a:rPr lang="en-AU" sz="2000" dirty="0">
                <a:highlight>
                  <a:srgbClr val="FFFF00"/>
                </a:highlight>
              </a:rPr>
              <a:t>Calculating acceleration</a:t>
            </a:r>
          </a:p>
          <a:p>
            <a:pPr>
              <a:buAutoNum type="arabicParenR"/>
            </a:pPr>
            <a:r>
              <a:rPr lang="en-AU" sz="2000" dirty="0"/>
              <a:t>Balanced and unbalanced forces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5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200" baseline="30000" dirty="0"/>
              <a:t>I can identify a balanced force and an unbalanced force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200" baseline="30000" dirty="0"/>
              <a:t>I will be able to calculate the weight of an object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/>
              <a:t>I will be able to identify balanced and unbalanced forces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What is a force?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32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A force can be a push or pull on an object.</a:t>
            </a:r>
            <a:endParaRPr sz="3200" b="1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87061B92-B546-6F40-BBD6-1D47F134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70772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There are two types of forces,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Balanced and 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Unbalanced</a:t>
            </a:r>
            <a:endParaRPr sz="2400" dirty="0"/>
          </a:p>
        </p:txBody>
      </p:sp>
      <p:pic>
        <p:nvPicPr>
          <p:cNvPr id="1026" name="Picture 2" descr="Balanced and Unbalanced Forces-Explanation and Real-Life Examples ...">
            <a:extLst>
              <a:ext uri="{FF2B5EF4-FFF2-40B4-BE49-F238E27FC236}">
                <a16:creationId xmlns:a16="http://schemas.microsoft.com/office/drawing/2014/main" id="{5D5DCDAE-BCE5-4E8B-9BD4-40768DD9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65" y="2750232"/>
            <a:ext cx="3581644" cy="20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1A175A-621E-4A8E-8A12-D073FCB13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9973-6D4D-4F8C-B2B9-364AAA786E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Balanced Forces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When forces are equal then an object will not move (continue to do nothing)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88A88E-030B-4CEB-8DC1-E05B26B7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00" y="3027266"/>
            <a:ext cx="2590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B90259-2820-4516-8D2D-776213BE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97" y="2112498"/>
            <a:ext cx="14573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91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BC389A-1EDD-44CA-912D-CBC20E5E3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D3EF5-3723-4433-8261-87C07936862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475456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Unbalanced forces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US" sz="2400" dirty="0"/>
              <a:t>When an object moves an unbalanced force is acting on it.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When a plane takes off it is unbalanced which allows it to fly</a:t>
            </a:r>
          </a:p>
        </p:txBody>
      </p:sp>
      <p:pic>
        <p:nvPicPr>
          <p:cNvPr id="3074" name="Picture 2" descr="How the 4 Forces of Flight Interact">
            <a:extLst>
              <a:ext uri="{FF2B5EF4-FFF2-40B4-BE49-F238E27FC236}">
                <a16:creationId xmlns:a16="http://schemas.microsoft.com/office/drawing/2014/main" id="{D7A6BA18-37BC-4856-BC50-28B5F7ED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38" y="3113816"/>
            <a:ext cx="2818667" cy="16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2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B8F20B-CA09-4925-A95E-AA6D38E07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0816-6F4B-44D3-B422-F04579B4D5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Forces are measured in Newtons (N)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When we draw a force diagram we use arrows called vectors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Which direction does the </a:t>
            </a:r>
          </a:p>
          <a:p>
            <a:pPr marL="114300" indent="0">
              <a:buNone/>
            </a:pPr>
            <a:r>
              <a:rPr lang="en-AU" sz="2400" dirty="0"/>
              <a:t>Ball go?</a:t>
            </a:r>
            <a:endParaRPr lang="en-US" sz="2400" dirty="0"/>
          </a:p>
        </p:txBody>
      </p:sp>
      <p:pic>
        <p:nvPicPr>
          <p:cNvPr id="4100" name="Picture 4" descr="Unbalanced Forces - Ms. Reche's Science Class">
            <a:extLst>
              <a:ext uri="{FF2B5EF4-FFF2-40B4-BE49-F238E27FC236}">
                <a16:creationId xmlns:a16="http://schemas.microsoft.com/office/drawing/2014/main" id="{1DF611CC-2418-43EC-8B8A-E47FD759E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23" y="2688282"/>
            <a:ext cx="3757627" cy="21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5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751682-E001-433A-A0BF-CAEBA1C10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 will be able to identify balanced and unbalanced forces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B76A0-9237-46C5-8FA0-6B573FF8F34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7578576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There are different types of forces</a:t>
            </a:r>
          </a:p>
          <a:p>
            <a:pPr marL="114300" indent="0">
              <a:buNone/>
            </a:pPr>
            <a:endParaRPr lang="en-AU" sz="2400" b="1" dirty="0"/>
          </a:p>
          <a:p>
            <a:pPr>
              <a:buFontTx/>
              <a:buChar char="-"/>
            </a:pPr>
            <a:r>
              <a:rPr lang="en-AU" sz="2400" b="1" dirty="0"/>
              <a:t>Weight = </a:t>
            </a:r>
            <a:r>
              <a:rPr lang="en-AU" sz="2400" dirty="0"/>
              <a:t>gravity</a:t>
            </a:r>
          </a:p>
          <a:p>
            <a:pPr>
              <a:buFontTx/>
              <a:buChar char="-"/>
            </a:pPr>
            <a:r>
              <a:rPr lang="en-AU" sz="2400" b="1" dirty="0"/>
              <a:t>Thrust = </a:t>
            </a:r>
            <a:r>
              <a:rPr lang="en-AU" sz="2400" dirty="0"/>
              <a:t>going forward from an engine usually</a:t>
            </a:r>
          </a:p>
          <a:p>
            <a:pPr>
              <a:buFontTx/>
              <a:buChar char="-"/>
            </a:pPr>
            <a:r>
              <a:rPr lang="en-AU" sz="2400" b="1" dirty="0"/>
              <a:t>Upward push= </a:t>
            </a:r>
            <a:r>
              <a:rPr lang="en-AU" sz="2400" dirty="0"/>
              <a:t>This is the opposite force opposing gravity stopping the bus moving downwards</a:t>
            </a:r>
            <a:endParaRPr lang="en-AU" sz="2400" b="1" dirty="0"/>
          </a:p>
          <a:p>
            <a:pPr>
              <a:buFontTx/>
              <a:buChar char="-"/>
            </a:pPr>
            <a:r>
              <a:rPr lang="en-AU" sz="2400" b="1" dirty="0"/>
              <a:t>Reaction force = </a:t>
            </a:r>
            <a:r>
              <a:rPr lang="en-AU" sz="2400" dirty="0"/>
              <a:t>opposes main force (air resistance or friction)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0690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E723D8-977A-4504-A339-589C645D455A}">
  <ds:schemaRefs>
    <ds:schemaRef ds:uri="http://schemas.microsoft.com/office/2006/metadata/properties"/>
    <ds:schemaRef ds:uri="http://schemas.microsoft.com/office/infopath/2007/PartnerControls"/>
    <ds:schemaRef ds:uri="d5c732d2-f217-444a-91d8-37c5714ca695"/>
    <ds:schemaRef ds:uri="8f659357-f805-491c-ad0b-5621b2de6466"/>
  </ds:schemaRefs>
</ds:datastoreItem>
</file>

<file path=customXml/itemProps2.xml><?xml version="1.0" encoding="utf-8"?>
<ds:datastoreItem xmlns:ds="http://schemas.openxmlformats.org/officeDocument/2006/customXml" ds:itemID="{5CA3A77B-EBAA-472B-9C9C-9E7806F815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50AE1-FADE-41BD-971E-188E93C42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EI template.pptx</Template>
  <TotalTime>70</TotalTime>
  <Words>577</Words>
  <Application>Microsoft Office PowerPoint</Application>
  <PresentationFormat>On-screen Show (16:9)</PresentationFormat>
  <Paragraphs>110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Simple Light</vt:lpstr>
      <vt:lpstr>PowerPoint Presentation</vt:lpstr>
      <vt:lpstr>PowerPoint Presentation</vt:lpstr>
      <vt:lpstr>I will be able to identify balanced and unbalanced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will be able to identify balanced and unbalanced forces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</dc:creator>
  <cp:lastModifiedBy>COOPER Sarina [Southern River College]</cp:lastModifiedBy>
  <cp:revision>8</cp:revision>
  <dcterms:created xsi:type="dcterms:W3CDTF">2020-07-26T08:43:34Z</dcterms:created>
  <dcterms:modified xsi:type="dcterms:W3CDTF">2024-08-26T00:04:29Z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