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2" r:id="rId10"/>
    <p:sldId id="420" r:id="rId11"/>
    <p:sldId id="421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4DF5F-BB03-434E-9B0D-56E694EF84F8}" v="606" dt="2022-08-26T00:25:36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4DD4DF5F-BB03-434E-9B0D-56E694EF84F8}"/>
    <pc:docChg chg="undo custSel addSld delSld modSld sldOrd">
      <pc:chgData name="TAN Mei Yi [Harrisdale Senior High School]" userId="f9f029c9-d743-4d60-9f2c-e74bdec1ab07" providerId="ADAL" clId="{4DD4DF5F-BB03-434E-9B0D-56E694EF84F8}" dt="2022-08-26T00:26:44.806" v="764" actId="1076"/>
      <pc:docMkLst>
        <pc:docMk/>
      </pc:docMkLst>
      <pc:sldChg chg="delSp modSp mod">
        <pc:chgData name="TAN Mei Yi [Harrisdale Senior High School]" userId="f9f029c9-d743-4d60-9f2c-e74bdec1ab07" providerId="ADAL" clId="{4DD4DF5F-BB03-434E-9B0D-56E694EF84F8}" dt="2022-08-25T23:49:43.927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4DD4DF5F-BB03-434E-9B0D-56E694EF84F8}" dt="2022-08-25T23:49:43.927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4DD4DF5F-BB03-434E-9B0D-56E694EF84F8}" dt="2022-08-25T23:49:40.021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4DD4DF5F-BB03-434E-9B0D-56E694EF84F8}" dt="2022-08-25T23:49:40.021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modSp modAnim">
        <pc:chgData name="TAN Mei Yi [Harrisdale Senior High School]" userId="f9f029c9-d743-4d60-9f2c-e74bdec1ab07" providerId="ADAL" clId="{4DD4DF5F-BB03-434E-9B0D-56E694EF84F8}" dt="2022-08-25T23:53:36.140" v="24"/>
        <pc:sldMkLst>
          <pc:docMk/>
          <pc:sldMk cId="3344864554" sldId="413"/>
        </pc:sldMkLst>
        <pc:spChg chg="mod">
          <ac:chgData name="TAN Mei Yi [Harrisdale Senior High School]" userId="f9f029c9-d743-4d60-9f2c-e74bdec1ab07" providerId="ADAL" clId="{4DD4DF5F-BB03-434E-9B0D-56E694EF84F8}" dt="2022-08-25T23:50:41.384" v="2" actId="113"/>
          <ac:spMkLst>
            <pc:docMk/>
            <pc:sldMk cId="3344864554" sldId="413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4DD4DF5F-BB03-434E-9B0D-56E694EF84F8}" dt="2022-08-25T23:51:07.466" v="5" actId="113"/>
          <ac:spMkLst>
            <pc:docMk/>
            <pc:sldMk cId="3344864554" sldId="413"/>
            <ac:spMk id="23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4DD4DF5F-BB03-434E-9B0D-56E694EF84F8}" dt="2022-08-26T00:18:32.085" v="467" actId="14100"/>
        <pc:sldMkLst>
          <pc:docMk/>
          <pc:sldMk cId="1008488244" sldId="416"/>
        </pc:sldMkLst>
        <pc:picChg chg="mod">
          <ac:chgData name="TAN Mei Yi [Harrisdale Senior High School]" userId="f9f029c9-d743-4d60-9f2c-e74bdec1ab07" providerId="ADAL" clId="{4DD4DF5F-BB03-434E-9B0D-56E694EF84F8}" dt="2022-08-26T00:18:32.085" v="467" actId="14100"/>
          <ac:picMkLst>
            <pc:docMk/>
            <pc:sldMk cId="1008488244" sldId="416"/>
            <ac:picMk id="2" creationId="{00000000-0000-0000-0000-000000000000}"/>
          </ac:picMkLst>
        </pc:picChg>
      </pc:sldChg>
      <pc:sldChg chg="modSp mod modAnim">
        <pc:chgData name="TAN Mei Yi [Harrisdale Senior High School]" userId="f9f029c9-d743-4d60-9f2c-e74bdec1ab07" providerId="ADAL" clId="{4DD4DF5F-BB03-434E-9B0D-56E694EF84F8}" dt="2022-08-26T00:19:21.047" v="475"/>
        <pc:sldMkLst>
          <pc:docMk/>
          <pc:sldMk cId="3641711920" sldId="419"/>
        </pc:sldMkLst>
        <pc:picChg chg="mod ord">
          <ac:chgData name="TAN Mei Yi [Harrisdale Senior High School]" userId="f9f029c9-d743-4d60-9f2c-e74bdec1ab07" providerId="ADAL" clId="{4DD4DF5F-BB03-434E-9B0D-56E694EF84F8}" dt="2022-08-26T00:19:04.811" v="470" actId="167"/>
          <ac:picMkLst>
            <pc:docMk/>
            <pc:sldMk cId="3641711920" sldId="419"/>
            <ac:picMk id="3" creationId="{00000000-0000-0000-0000-000000000000}"/>
          </ac:picMkLst>
        </pc:picChg>
        <pc:picChg chg="mod">
          <ac:chgData name="TAN Mei Yi [Harrisdale Senior High School]" userId="f9f029c9-d743-4d60-9f2c-e74bdec1ab07" providerId="ADAL" clId="{4DD4DF5F-BB03-434E-9B0D-56E694EF84F8}" dt="2022-08-26T00:19:10.366" v="473" actId="1076"/>
          <ac:picMkLst>
            <pc:docMk/>
            <pc:sldMk cId="3641711920" sldId="419"/>
            <ac:picMk id="4" creationId="{00000000-0000-0000-0000-000000000000}"/>
          </ac:picMkLst>
        </pc:picChg>
        <pc:cxnChg chg="mod">
          <ac:chgData name="TAN Mei Yi [Harrisdale Senior High School]" userId="f9f029c9-d743-4d60-9f2c-e74bdec1ab07" providerId="ADAL" clId="{4DD4DF5F-BB03-434E-9B0D-56E694EF84F8}" dt="2022-08-26T00:19:10.366" v="473" actId="1076"/>
          <ac:cxnSpMkLst>
            <pc:docMk/>
            <pc:sldMk cId="3641711920" sldId="419"/>
            <ac:cxnSpMk id="8" creationId="{00000000-0000-0000-0000-000000000000}"/>
          </ac:cxnSpMkLst>
        </pc:cxnChg>
      </pc:sldChg>
      <pc:sldChg chg="modSp mod">
        <pc:chgData name="TAN Mei Yi [Harrisdale Senior High School]" userId="f9f029c9-d743-4d60-9f2c-e74bdec1ab07" providerId="ADAL" clId="{4DD4DF5F-BB03-434E-9B0D-56E694EF84F8}" dt="2022-08-26T00:20:11.926" v="476" actId="14100"/>
        <pc:sldMkLst>
          <pc:docMk/>
          <pc:sldMk cId="1977592445" sldId="420"/>
        </pc:sldMkLst>
        <pc:picChg chg="mod">
          <ac:chgData name="TAN Mei Yi [Harrisdale Senior High School]" userId="f9f029c9-d743-4d60-9f2c-e74bdec1ab07" providerId="ADAL" clId="{4DD4DF5F-BB03-434E-9B0D-56E694EF84F8}" dt="2022-08-26T00:20:11.926" v="476" actId="14100"/>
          <ac:picMkLst>
            <pc:docMk/>
            <pc:sldMk cId="1977592445" sldId="420"/>
            <ac:picMk id="2" creationId="{00000000-0000-0000-0000-000000000000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4DD4DF5F-BB03-434E-9B0D-56E694EF84F8}" dt="2022-08-26T00:26:44.806" v="764" actId="1076"/>
        <pc:sldMkLst>
          <pc:docMk/>
          <pc:sldMk cId="490650947" sldId="421"/>
        </pc:sldMkLst>
        <pc:spChg chg="del mod">
          <ac:chgData name="TAN Mei Yi [Harrisdale Senior High School]" userId="f9f029c9-d743-4d60-9f2c-e74bdec1ab07" providerId="ADAL" clId="{4DD4DF5F-BB03-434E-9B0D-56E694EF84F8}" dt="2022-08-26T00:11:29.670" v="348" actId="478"/>
          <ac:spMkLst>
            <pc:docMk/>
            <pc:sldMk cId="490650947" sldId="421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4DD4DF5F-BB03-434E-9B0D-56E694EF84F8}" dt="2022-08-26T00:17:11.610" v="462" actId="20577"/>
          <ac:spMkLst>
            <pc:docMk/>
            <pc:sldMk cId="490650947" sldId="421"/>
            <ac:spMk id="5" creationId="{B4B07689-760D-4D71-9448-AFF1CCEB30E0}"/>
          </ac:spMkLst>
        </pc:spChg>
        <pc:spChg chg="add mod">
          <ac:chgData name="TAN Mei Yi [Harrisdale Senior High School]" userId="f9f029c9-d743-4d60-9f2c-e74bdec1ab07" providerId="ADAL" clId="{4DD4DF5F-BB03-434E-9B0D-56E694EF84F8}" dt="2022-08-26T00:10:06.870" v="279" actId="20577"/>
          <ac:spMkLst>
            <pc:docMk/>
            <pc:sldMk cId="490650947" sldId="421"/>
            <ac:spMk id="6" creationId="{E70AA04F-4AA3-1BAB-FAC5-0D4E6340BE33}"/>
          </ac:spMkLst>
        </pc:spChg>
        <pc:spChg chg="mod">
          <ac:chgData name="TAN Mei Yi [Harrisdale Senior High School]" userId="f9f029c9-d743-4d60-9f2c-e74bdec1ab07" providerId="ADAL" clId="{4DD4DF5F-BB03-434E-9B0D-56E694EF84F8}" dt="2022-08-26T00:10:42.618" v="343" actId="20577"/>
          <ac:spMkLst>
            <pc:docMk/>
            <pc:sldMk cId="490650947" sldId="421"/>
            <ac:spMk id="7" creationId="{00000000-0000-0000-0000-000000000000}"/>
          </ac:spMkLst>
        </pc:spChg>
        <pc:spChg chg="del mod">
          <ac:chgData name="TAN Mei Yi [Harrisdale Senior High School]" userId="f9f029c9-d743-4d60-9f2c-e74bdec1ab07" providerId="ADAL" clId="{4DD4DF5F-BB03-434E-9B0D-56E694EF84F8}" dt="2022-08-26T00:06:34.678" v="177"/>
          <ac:spMkLst>
            <pc:docMk/>
            <pc:sldMk cId="490650947" sldId="421"/>
            <ac:spMk id="8" creationId="{00000000-0000-0000-0000-000000000000}"/>
          </ac:spMkLst>
        </pc:spChg>
        <pc:spChg chg="del mod">
          <ac:chgData name="TAN Mei Yi [Harrisdale Senior High School]" userId="f9f029c9-d743-4d60-9f2c-e74bdec1ab07" providerId="ADAL" clId="{4DD4DF5F-BB03-434E-9B0D-56E694EF84F8}" dt="2022-08-26T00:26:40.958" v="763" actId="478"/>
          <ac:spMkLst>
            <pc:docMk/>
            <pc:sldMk cId="490650947" sldId="421"/>
            <ac:spMk id="9" creationId="{00000000-0000-0000-0000-000000000000}"/>
          </ac:spMkLst>
        </pc:spChg>
        <pc:spChg chg="add mod">
          <ac:chgData name="TAN Mei Yi [Harrisdale Senior High School]" userId="f9f029c9-d743-4d60-9f2c-e74bdec1ab07" providerId="ADAL" clId="{4DD4DF5F-BB03-434E-9B0D-56E694EF84F8}" dt="2022-08-26T00:26:44.806" v="764" actId="1076"/>
          <ac:spMkLst>
            <pc:docMk/>
            <pc:sldMk cId="490650947" sldId="421"/>
            <ac:spMk id="13" creationId="{BFB82F09-AFED-F0C4-C91C-98F2D12337A1}"/>
          </ac:spMkLst>
        </pc:spChg>
        <pc:picChg chg="add del mod">
          <ac:chgData name="TAN Mei Yi [Harrisdale Senior High School]" userId="f9f029c9-d743-4d60-9f2c-e74bdec1ab07" providerId="ADAL" clId="{4DD4DF5F-BB03-434E-9B0D-56E694EF84F8}" dt="2022-08-26T00:17:06.377" v="455" actId="478"/>
          <ac:picMkLst>
            <pc:docMk/>
            <pc:sldMk cId="490650947" sldId="421"/>
            <ac:picMk id="2" creationId="{656B2C48-EE06-BD09-6E99-4F2C7DCDAE7A}"/>
          </ac:picMkLst>
        </pc:picChg>
        <pc:picChg chg="del">
          <ac:chgData name="TAN Mei Yi [Harrisdale Senior High School]" userId="f9f029c9-d743-4d60-9f2c-e74bdec1ab07" providerId="ADAL" clId="{4DD4DF5F-BB03-434E-9B0D-56E694EF84F8}" dt="2022-08-26T00:04:35.659" v="77" actId="478"/>
          <ac:picMkLst>
            <pc:docMk/>
            <pc:sldMk cId="490650947" sldId="421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4DD4DF5F-BB03-434E-9B0D-56E694EF84F8}" dt="2022-08-26T00:04:37.781" v="78" actId="478"/>
          <ac:picMkLst>
            <pc:docMk/>
            <pc:sldMk cId="490650947" sldId="421"/>
            <ac:picMk id="11" creationId="{00000000-0000-0000-0000-000000000000}"/>
          </ac:picMkLst>
        </pc:picChg>
        <pc:picChg chg="add mod">
          <ac:chgData name="TAN Mei Yi [Harrisdale Senior High School]" userId="f9f029c9-d743-4d60-9f2c-e74bdec1ab07" providerId="ADAL" clId="{4DD4DF5F-BB03-434E-9B0D-56E694EF84F8}" dt="2022-08-26T00:11:20.690" v="347"/>
          <ac:picMkLst>
            <pc:docMk/>
            <pc:sldMk cId="490650947" sldId="421"/>
            <ac:picMk id="12" creationId="{24959272-EA1B-F7E2-F491-01A535F6E5F7}"/>
          </ac:picMkLst>
        </pc:picChg>
      </pc:sldChg>
      <pc:sldChg chg="addSp delSp modSp add mod delAnim modAnim">
        <pc:chgData name="TAN Mei Yi [Harrisdale Senior High School]" userId="f9f029c9-d743-4d60-9f2c-e74bdec1ab07" providerId="ADAL" clId="{4DD4DF5F-BB03-434E-9B0D-56E694EF84F8}" dt="2022-08-26T00:25:53.120" v="762" actId="14100"/>
        <pc:sldMkLst>
          <pc:docMk/>
          <pc:sldMk cId="866924109" sldId="422"/>
        </pc:sldMkLst>
        <pc:spChg chg="del">
          <ac:chgData name="TAN Mei Yi [Harrisdale Senior High School]" userId="f9f029c9-d743-4d60-9f2c-e74bdec1ab07" providerId="ADAL" clId="{4DD4DF5F-BB03-434E-9B0D-56E694EF84F8}" dt="2022-08-26T00:21:00.852" v="478" actId="478"/>
          <ac:spMkLst>
            <pc:docMk/>
            <pc:sldMk cId="866924109" sldId="422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4DD4DF5F-BB03-434E-9B0D-56E694EF84F8}" dt="2022-08-26T00:25:44.928" v="760" actId="14100"/>
          <ac:spMkLst>
            <pc:docMk/>
            <pc:sldMk cId="866924109" sldId="422"/>
            <ac:spMk id="9" creationId="{3B48BB02-5722-1AB0-0BBB-DF713174D0F5}"/>
          </ac:spMkLst>
        </pc:spChg>
        <pc:spChg chg="del">
          <ac:chgData name="TAN Mei Yi [Harrisdale Senior High School]" userId="f9f029c9-d743-4d60-9f2c-e74bdec1ab07" providerId="ADAL" clId="{4DD4DF5F-BB03-434E-9B0D-56E694EF84F8}" dt="2022-08-26T00:21:00.852" v="478" actId="478"/>
          <ac:spMkLst>
            <pc:docMk/>
            <pc:sldMk cId="866924109" sldId="422"/>
            <ac:spMk id="10" creationId="{00000000-0000-0000-0000-000000000000}"/>
          </ac:spMkLst>
        </pc:spChg>
        <pc:spChg chg="del">
          <ac:chgData name="TAN Mei Yi [Harrisdale Senior High School]" userId="f9f029c9-d743-4d60-9f2c-e74bdec1ab07" providerId="ADAL" clId="{4DD4DF5F-BB03-434E-9B0D-56E694EF84F8}" dt="2022-08-26T00:21:00.852" v="478" actId="478"/>
          <ac:spMkLst>
            <pc:docMk/>
            <pc:sldMk cId="866924109" sldId="422"/>
            <ac:spMk id="11" creationId="{00000000-0000-0000-0000-000000000000}"/>
          </ac:spMkLst>
        </pc:spChg>
        <pc:spChg chg="del">
          <ac:chgData name="TAN Mei Yi [Harrisdale Senior High School]" userId="f9f029c9-d743-4d60-9f2c-e74bdec1ab07" providerId="ADAL" clId="{4DD4DF5F-BB03-434E-9B0D-56E694EF84F8}" dt="2022-08-26T00:21:00.852" v="478" actId="478"/>
          <ac:spMkLst>
            <pc:docMk/>
            <pc:sldMk cId="866924109" sldId="422"/>
            <ac:spMk id="12" creationId="{00000000-0000-0000-0000-000000000000}"/>
          </ac:spMkLst>
        </pc:spChg>
        <pc:spChg chg="del">
          <ac:chgData name="TAN Mei Yi [Harrisdale Senior High School]" userId="f9f029c9-d743-4d60-9f2c-e74bdec1ab07" providerId="ADAL" clId="{4DD4DF5F-BB03-434E-9B0D-56E694EF84F8}" dt="2022-08-26T00:21:00.852" v="478" actId="478"/>
          <ac:spMkLst>
            <pc:docMk/>
            <pc:sldMk cId="866924109" sldId="422"/>
            <ac:spMk id="13" creationId="{00000000-0000-0000-0000-000000000000}"/>
          </ac:spMkLst>
        </pc:spChg>
        <pc:spChg chg="add mod">
          <ac:chgData name="TAN Mei Yi [Harrisdale Senior High School]" userId="f9f029c9-d743-4d60-9f2c-e74bdec1ab07" providerId="ADAL" clId="{4DD4DF5F-BB03-434E-9B0D-56E694EF84F8}" dt="2022-08-26T00:23:11.577" v="549" actId="1076"/>
          <ac:spMkLst>
            <pc:docMk/>
            <pc:sldMk cId="866924109" sldId="422"/>
            <ac:spMk id="14" creationId="{906ADCE3-043F-53F2-7DD2-313757DC470D}"/>
          </ac:spMkLst>
        </pc:spChg>
        <pc:spChg chg="add mod">
          <ac:chgData name="TAN Mei Yi [Harrisdale Senior High School]" userId="f9f029c9-d743-4d60-9f2c-e74bdec1ab07" providerId="ADAL" clId="{4DD4DF5F-BB03-434E-9B0D-56E694EF84F8}" dt="2022-08-26T00:23:11.577" v="549" actId="1076"/>
          <ac:spMkLst>
            <pc:docMk/>
            <pc:sldMk cId="866924109" sldId="422"/>
            <ac:spMk id="15" creationId="{CD4B6DDF-38CD-A7C3-44AE-AF51E1DD7711}"/>
          </ac:spMkLst>
        </pc:spChg>
        <pc:spChg chg="add mod">
          <ac:chgData name="TAN Mei Yi [Harrisdale Senior High School]" userId="f9f029c9-d743-4d60-9f2c-e74bdec1ab07" providerId="ADAL" clId="{4DD4DF5F-BB03-434E-9B0D-56E694EF84F8}" dt="2022-08-26T00:23:11.577" v="549" actId="1076"/>
          <ac:spMkLst>
            <pc:docMk/>
            <pc:sldMk cId="866924109" sldId="422"/>
            <ac:spMk id="16" creationId="{365A052C-83E6-6D9E-5212-A2309E82D4E1}"/>
          </ac:spMkLst>
        </pc:spChg>
        <pc:spChg chg="add mod">
          <ac:chgData name="TAN Mei Yi [Harrisdale Senior High School]" userId="f9f029c9-d743-4d60-9f2c-e74bdec1ab07" providerId="ADAL" clId="{4DD4DF5F-BB03-434E-9B0D-56E694EF84F8}" dt="2022-08-26T00:25:42.495" v="759" actId="14100"/>
          <ac:spMkLst>
            <pc:docMk/>
            <pc:sldMk cId="866924109" sldId="422"/>
            <ac:spMk id="17" creationId="{9841EB8C-9C38-E876-BB91-C8F862A5A210}"/>
          </ac:spMkLst>
        </pc:spChg>
        <pc:spChg chg="add mod">
          <ac:chgData name="TAN Mei Yi [Harrisdale Senior High School]" userId="f9f029c9-d743-4d60-9f2c-e74bdec1ab07" providerId="ADAL" clId="{4DD4DF5F-BB03-434E-9B0D-56E694EF84F8}" dt="2022-08-26T00:25:50.303" v="761" actId="1076"/>
          <ac:spMkLst>
            <pc:docMk/>
            <pc:sldMk cId="866924109" sldId="422"/>
            <ac:spMk id="18" creationId="{FD451979-A313-944E-0B68-CD40B5F7C4BE}"/>
          </ac:spMkLst>
        </pc:spChg>
        <pc:spChg chg="add mod">
          <ac:chgData name="TAN Mei Yi [Harrisdale Senior High School]" userId="f9f029c9-d743-4d60-9f2c-e74bdec1ab07" providerId="ADAL" clId="{4DD4DF5F-BB03-434E-9B0D-56E694EF84F8}" dt="2022-08-26T00:25:50.303" v="761" actId="1076"/>
          <ac:spMkLst>
            <pc:docMk/>
            <pc:sldMk cId="866924109" sldId="422"/>
            <ac:spMk id="19" creationId="{39CD8DED-8007-C570-9050-00B10B7DF1A5}"/>
          </ac:spMkLst>
        </pc:spChg>
        <pc:spChg chg="add mod">
          <ac:chgData name="TAN Mei Yi [Harrisdale Senior High School]" userId="f9f029c9-d743-4d60-9f2c-e74bdec1ab07" providerId="ADAL" clId="{4DD4DF5F-BB03-434E-9B0D-56E694EF84F8}" dt="2022-08-26T00:25:50.303" v="761" actId="1076"/>
          <ac:spMkLst>
            <pc:docMk/>
            <pc:sldMk cId="866924109" sldId="422"/>
            <ac:spMk id="20" creationId="{77E3F60E-FBD6-564A-A759-9013F6E880D5}"/>
          </ac:spMkLst>
        </pc:spChg>
        <pc:spChg chg="add mod">
          <ac:chgData name="TAN Mei Yi [Harrisdale Senior High School]" userId="f9f029c9-d743-4d60-9f2c-e74bdec1ab07" providerId="ADAL" clId="{4DD4DF5F-BB03-434E-9B0D-56E694EF84F8}" dt="2022-08-26T00:25:53.120" v="762" actId="14100"/>
          <ac:spMkLst>
            <pc:docMk/>
            <pc:sldMk cId="866924109" sldId="422"/>
            <ac:spMk id="21" creationId="{CA742BA9-E3C1-61DE-0E69-6BB042B6EB91}"/>
          </ac:spMkLst>
        </pc:spChg>
        <pc:picChg chg="del">
          <ac:chgData name="TAN Mei Yi [Harrisdale Senior High School]" userId="f9f029c9-d743-4d60-9f2c-e74bdec1ab07" providerId="ADAL" clId="{4DD4DF5F-BB03-434E-9B0D-56E694EF84F8}" dt="2022-08-26T00:21:02.321" v="479" actId="478"/>
          <ac:picMkLst>
            <pc:docMk/>
            <pc:sldMk cId="866924109" sldId="422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4DD4DF5F-BB03-434E-9B0D-56E694EF84F8}" dt="2022-08-26T00:21:00.852" v="478" actId="478"/>
          <ac:picMkLst>
            <pc:docMk/>
            <pc:sldMk cId="866924109" sldId="422"/>
            <ac:picMk id="4" creationId="{00000000-0000-0000-0000-000000000000}"/>
          </ac:picMkLst>
        </pc:picChg>
        <pc:picChg chg="add mod">
          <ac:chgData name="TAN Mei Yi [Harrisdale Senior High School]" userId="f9f029c9-d743-4d60-9f2c-e74bdec1ab07" providerId="ADAL" clId="{4DD4DF5F-BB03-434E-9B0D-56E694EF84F8}" dt="2022-08-26T00:21:40.404" v="484"/>
          <ac:picMkLst>
            <pc:docMk/>
            <pc:sldMk cId="866924109" sldId="422"/>
            <ac:picMk id="6" creationId="{738047FA-9CAF-8CF8-940F-424A0CFA2EE9}"/>
          </ac:picMkLst>
        </pc:picChg>
        <pc:cxnChg chg="del">
          <ac:chgData name="TAN Mei Yi [Harrisdale Senior High School]" userId="f9f029c9-d743-4d60-9f2c-e74bdec1ab07" providerId="ADAL" clId="{4DD4DF5F-BB03-434E-9B0D-56E694EF84F8}" dt="2022-08-26T00:21:00.852" v="478" actId="478"/>
          <ac:cxnSpMkLst>
            <pc:docMk/>
            <pc:sldMk cId="866924109" sldId="422"/>
            <ac:cxnSpMk id="8" creationId="{00000000-0000-0000-0000-000000000000}"/>
          </ac:cxnSpMkLst>
        </pc:cxnChg>
      </pc:sldChg>
      <pc:sldChg chg="add del">
        <pc:chgData name="TAN Mei Yi [Harrisdale Senior High School]" userId="f9f029c9-d743-4d60-9f2c-e74bdec1ab07" providerId="ADAL" clId="{4DD4DF5F-BB03-434E-9B0D-56E694EF84F8}" dt="2022-08-26T00:21:04.103" v="481"/>
        <pc:sldMkLst>
          <pc:docMk/>
          <pc:sldMk cId="149626189" sldId="4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28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53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09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29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309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442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2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213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23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31/08/2022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microsoft.com/office/2007/relationships/hdphoto" Target="../media/hdphoto1.wdp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0786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the instantaneous rate of change.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Determine the instantaneous rate of change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114" y="1918100"/>
            <a:ext cx="954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a) Find the gradient of the chord that passes the points  x = 0.9 and x =1.1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2849" y="2211152"/>
                <a:ext cx="9268004" cy="647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0.9−1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=7.01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49" y="2211152"/>
                <a:ext cx="9268004" cy="647357"/>
              </a:xfrm>
              <a:prstGeom prst="rect">
                <a:avLst/>
              </a:prstGeom>
              <a:blipFill rotWithShape="0">
                <a:blip r:embed="rId3"/>
                <a:stretch>
                  <a:fillRect l="-263" b="-84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15" y="661389"/>
            <a:ext cx="9291758" cy="113746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50755" y="2875582"/>
            <a:ext cx="10589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Find the gradient of the chord that passes the points  x = 0.999 and x =1.001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91989" y="3260775"/>
                <a:ext cx="9268004" cy="647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0.999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1.001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0.999−1.001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=7.00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89" y="3260775"/>
                <a:ext cx="9268004" cy="647357"/>
              </a:xfrm>
              <a:prstGeom prst="rect">
                <a:avLst/>
              </a:prstGeom>
              <a:blipFill rotWithShape="0">
                <a:blip r:embed="rId5"/>
                <a:stretch>
                  <a:fillRect l="-263" b="-84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97561" y="3969646"/>
            <a:ext cx="9268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 </a:t>
            </a:r>
            <a:r>
              <a:rPr lang="en-A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∴ the instantaneous rate of change is approx.. 7</a:t>
            </a:r>
            <a:endParaRPr lang="en-AU" sz="2000" dirty="0"/>
          </a:p>
        </p:txBody>
      </p:sp>
      <p:sp>
        <p:nvSpPr>
          <p:cNvPr id="17" name="Rectangle 16"/>
          <p:cNvSpPr/>
          <p:nvPr/>
        </p:nvSpPr>
        <p:spPr>
          <a:xfrm>
            <a:off x="250755" y="4336745"/>
            <a:ext cx="954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b) Find the gradient of the chord that passes the points  x = 0.9 and x =1.1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03490" y="4629797"/>
                <a:ext cx="9268004" cy="647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0.9−1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=9.02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0" y="4629797"/>
                <a:ext cx="9268004" cy="647357"/>
              </a:xfrm>
              <a:prstGeom prst="rect">
                <a:avLst/>
              </a:prstGeom>
              <a:blipFill rotWithShape="0">
                <a:blip r:embed="rId6"/>
                <a:stretch>
                  <a:fillRect l="-329" b="-74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51396" y="5294227"/>
            <a:ext cx="10589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Find the gradient of the chord that passes the points  x = 0.999 and x =1.001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92630" y="5679420"/>
                <a:ext cx="9268004" cy="647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0.999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1.001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0.999−1.001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=9.00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30" y="5679420"/>
                <a:ext cx="9268004" cy="647357"/>
              </a:xfrm>
              <a:prstGeom prst="rect">
                <a:avLst/>
              </a:prstGeom>
              <a:blipFill rotWithShape="0">
                <a:blip r:embed="rId7"/>
                <a:stretch>
                  <a:fillRect l="-329" b="-84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98202" y="6388291"/>
            <a:ext cx="92680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 </a:t>
            </a:r>
            <a:r>
              <a:rPr lang="en-AU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∴ the instantaneous rate of change is approx. 9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97759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191257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7111" y="1604124"/>
                <a:ext cx="679560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The instantaneous rate of change of</a:t>
                </a:r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800" b="0" dirty="0"/>
                  <a:t> with respect to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800" b="0" dirty="0"/>
                  <a:t> at the point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b="0" dirty="0"/>
                  <a:t>   </a:t>
                </a:r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1" y="1604124"/>
                <a:ext cx="6795607" cy="954107"/>
              </a:xfrm>
              <a:prstGeom prst="rect">
                <a:avLst/>
              </a:prstGeom>
              <a:blipFill>
                <a:blip r:embed="rId3"/>
                <a:stretch>
                  <a:fillRect l="-1883" t="-5732" b="-17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AA04F-4AA3-1BAB-FAC5-0D4E6340BE33}"/>
                  </a:ext>
                </a:extLst>
              </p:cNvPr>
              <p:cNvSpPr/>
              <p:nvPr/>
            </p:nvSpPr>
            <p:spPr>
              <a:xfrm>
                <a:off x="7381" y="966501"/>
                <a:ext cx="679560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Given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800" b="0" dirty="0"/>
                  <a:t>,  </a:t>
                </a:r>
                <a:endParaRPr lang="en-AU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AA04F-4AA3-1BAB-FAC5-0D4E6340B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" y="966501"/>
                <a:ext cx="6795607" cy="523220"/>
              </a:xfrm>
              <a:prstGeom prst="rect">
                <a:avLst/>
              </a:prstGeom>
              <a:blipFill>
                <a:blip r:embed="rId4"/>
                <a:stretch>
                  <a:fillRect l="-1794" t="-11765" b="-34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4959272-EA1B-F7E2-F491-01A535F6E5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8575" y="1228111"/>
            <a:ext cx="2743583" cy="2457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FB82F09-AFED-F0C4-C91C-98F2D12337A1}"/>
                  </a:ext>
                </a:extLst>
              </p:cNvPr>
              <p:cNvSpPr/>
              <p:nvPr/>
            </p:nvSpPr>
            <p:spPr>
              <a:xfrm>
                <a:off x="97111" y="2638682"/>
                <a:ext cx="679560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Is the gradient of the </a:t>
                </a:r>
                <a:r>
                  <a:rPr lang="en-AU" sz="2800" dirty="0" err="1"/>
                  <a:t>tangen</a:t>
                </a:r>
                <a:r>
                  <a:rPr lang="en-AU" sz="2800" dirty="0"/>
                  <a:t>t line to the graph at the point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b="0" dirty="0"/>
                  <a:t>   </a:t>
                </a:r>
                <a:endParaRPr lang="en-AU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FB82F09-AFED-F0C4-C91C-98F2D1233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1" y="2638682"/>
                <a:ext cx="6795607" cy="954107"/>
              </a:xfrm>
              <a:prstGeom prst="rect">
                <a:avLst/>
              </a:prstGeom>
              <a:blipFill>
                <a:blip r:embed="rId7"/>
                <a:stretch>
                  <a:fillRect l="-1883" t="-6410" b="-179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65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</a:t>
            </a:r>
            <a:r>
              <a:rPr lang="en-AU" sz="4000"/>
              <a:t>Ex 17B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86" y="645604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Instantaneous rate of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118765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 </a:t>
            </a:r>
          </a:p>
        </p:txBody>
      </p:sp>
      <p:sp>
        <p:nvSpPr>
          <p:cNvPr id="9" name="Rectangle 8"/>
          <p:cNvSpPr/>
          <p:nvPr/>
        </p:nvSpPr>
        <p:spPr>
          <a:xfrm>
            <a:off x="252630" y="1468867"/>
            <a:ext cx="62297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Tangent line: </a:t>
            </a:r>
            <a:r>
              <a:rPr lang="en-GB" sz="2800" b="1" dirty="0"/>
              <a:t> </a:t>
            </a:r>
            <a:r>
              <a:rPr lang="en-GB" sz="2800" dirty="0"/>
              <a:t>A line that touches a curve at a single point and does not cross through it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93" y="1755554"/>
            <a:ext cx="3680014" cy="3721291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 rot="17745424">
            <a:off x="7766868" y="2834924"/>
            <a:ext cx="3306609" cy="2891647"/>
          </a:xfrm>
          <a:prstGeom prst="arc">
            <a:avLst>
              <a:gd name="adj1" fmla="val 14382720"/>
              <a:gd name="adj2" fmla="val 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338629" y="2061952"/>
            <a:ext cx="2642400" cy="1785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625041" y="2853862"/>
            <a:ext cx="158400" cy="158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8478190" y="25159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8280" y="3406867"/>
            <a:ext cx="67677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Instantaneous rate of change</a:t>
            </a:r>
            <a:r>
              <a:rPr lang="en-AU" sz="2800" dirty="0"/>
              <a:t>: </a:t>
            </a:r>
            <a:r>
              <a:rPr lang="en-GB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change in the rate at a particular instant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Draw a tangent line passing through the 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Find the gradient of the tangent line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3448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Google Shape;444;p5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0" y="743478"/>
                <a:ext cx="11815200" cy="964800"/>
              </a:xfrm>
              <a:prstGeom prst="rect">
                <a:avLst/>
              </a:prstGeom>
              <a:ln w="381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spcAft>
                    <a:spcPts val="1733"/>
                  </a:spcAft>
                  <a:buNone/>
                </a:pPr>
                <a:r>
                  <a:rPr lang="en-AU" sz="2167" dirty="0"/>
                  <a:t>Estimate the instantaneous rate of change of  </a:t>
                </a:r>
                <a14:m>
                  <m:oMath xmlns:m="http://schemas.openxmlformats.org/officeDocument/2006/math"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167" dirty="0"/>
                  <a:t> with respect to  </a:t>
                </a:r>
                <a14:m>
                  <m:oMath xmlns:m="http://schemas.openxmlformats.org/officeDocument/2006/math"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167" dirty="0"/>
                  <a:t> at the point </a:t>
                </a:r>
                <a14:m>
                  <m:oMath xmlns:m="http://schemas.openxmlformats.org/officeDocument/2006/math"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(2,9)</m:t>
                    </m:r>
                  </m:oMath>
                </a14:m>
                <a:r>
                  <a:rPr lang="en-AU" sz="2167" dirty="0"/>
                  <a:t> on the curve </a:t>
                </a:r>
                <a:br>
                  <a:rPr lang="en-AU" sz="2167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AU" sz="2167" dirty="0"/>
                  <a:t> by considering the secant </a:t>
                </a:r>
                <a14:m>
                  <m:oMath xmlns:m="http://schemas.openxmlformats.org/officeDocument/2006/math"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AU" sz="2167" dirty="0"/>
                  <a:t>, where </a:t>
                </a:r>
                <a14:m>
                  <m:oMath xmlns:m="http://schemas.openxmlformats.org/officeDocument/2006/math"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=(2.01,</m:t>
                    </m:r>
                    <m:sSup>
                      <m:sSupPr>
                        <m:ctrlPr>
                          <a:rPr lang="en-AU" sz="2167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167" b="0" i="1" smtClean="0">
                                <a:latin typeface="Cambria Math" panose="02040503050406030204" pitchFamily="18" charset="0"/>
                              </a:rPr>
                              <m:t>2.01</m:t>
                            </m:r>
                          </m:e>
                        </m:d>
                      </m:e>
                      <m:sup>
                        <m:r>
                          <a:rPr lang="en-AU" sz="2167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167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AU" sz="2167" dirty="0"/>
                  <a:t> </a:t>
                </a:r>
                <a:endParaRPr sz="2167" dirty="0"/>
              </a:p>
            </p:txBody>
          </p:sp>
        </mc:Choice>
        <mc:Fallback xmlns="">
          <p:sp>
            <p:nvSpPr>
              <p:cNvPr id="444" name="Google Shape;444;p5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743478"/>
                <a:ext cx="11815200" cy="964800"/>
              </a:xfrm>
              <a:prstGeom prst="rect">
                <a:avLst/>
              </a:prstGeom>
              <a:blipFill rotWithShape="0">
                <a:blip r:embed="rId3"/>
                <a:stretch>
                  <a:fillRect l="-568" t="-1899"/>
                </a:stretch>
              </a:blipFill>
              <a:ln w="3810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1642" y="1706936"/>
                <a:ext cx="6795607" cy="841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PQ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2.01</m:t>
                                </m:r>
                              </m:e>
                            </m:d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2.01−2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42" y="1706936"/>
                <a:ext cx="6795607" cy="841512"/>
              </a:xfrm>
              <a:prstGeom prst="rect">
                <a:avLst/>
              </a:prstGeom>
              <a:blipFill rotWithShape="0">
                <a:blip r:embed="rId4"/>
                <a:stretch>
                  <a:fillRect l="-1883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87389" y="2971382"/>
                <a:ext cx="26988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12.0601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389" y="2971382"/>
                <a:ext cx="269888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262" r="-248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82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2" y="703330"/>
            <a:ext cx="11536385" cy="1295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66681" y="2701868"/>
                <a:ext cx="3272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1.3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81" y="2701868"/>
                <a:ext cx="327275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93" r="-372"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72570" y="1910897"/>
                <a:ext cx="6795607" cy="7420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1.3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1.2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1.3−1.2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570" y="1910897"/>
                <a:ext cx="6795607" cy="742063"/>
              </a:xfrm>
              <a:prstGeom prst="rect">
                <a:avLst/>
              </a:prstGeom>
              <a:blipFill rotWithShape="0">
                <a:blip r:embed="rId5"/>
                <a:stretch>
                  <a:fillRect l="-1794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22822" y="3254639"/>
                <a:ext cx="3272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822" y="3254639"/>
                <a:ext cx="327275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793" r="-372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3132" y="4055616"/>
                <a:ext cx="7004225" cy="576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sz="2400" b="0" dirty="0"/>
                  <a:t>Average rate of change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1.3</m:t>
                                </m:r>
                              </m:e>
                            </m:d>
                          </m:e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1.3</m:t>
                                </m:r>
                              </m:e>
                            </m:d>
                          </m:e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</m:oMath>
                </a14:m>
                <a:r>
                  <a:rPr lang="en-AU" sz="2400" dirty="0"/>
                  <a:t>=7.19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32" y="4055616"/>
                <a:ext cx="7004225" cy="576376"/>
              </a:xfrm>
              <a:prstGeom prst="rect">
                <a:avLst/>
              </a:prstGeom>
              <a:blipFill rotWithShape="0">
                <a:blip r:embed="rId7"/>
                <a:stretch>
                  <a:fillRect l="-2611" r="-1741" b="-178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7303" y="1794294"/>
            <a:ext cx="3210844" cy="42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1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8819" y="846608"/>
                <a:ext cx="4770765" cy="734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a)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1200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1200−0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9" y="846608"/>
                <a:ext cx="4770765" cy="734625"/>
              </a:xfrm>
              <a:prstGeom prst="rect">
                <a:avLst/>
              </a:prstGeom>
              <a:blipFill rotWithShape="0">
                <a:blip r:embed="rId3"/>
                <a:stretch>
                  <a:fillRect l="-2554" b="-11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923" y="88076"/>
            <a:ext cx="7396686" cy="3680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8819" y="1772110"/>
                <a:ext cx="5092819" cy="622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19−5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1200−0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=0.012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𝑘𝑔𝑚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9" y="1772110"/>
                <a:ext cx="5092819" cy="622222"/>
              </a:xfrm>
              <a:prstGeom prst="rect">
                <a:avLst/>
              </a:prstGeom>
              <a:blipFill rotWithShape="0">
                <a:blip r:embed="rId5"/>
                <a:stretch>
                  <a:fillRect l="-1794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8434" y="2897954"/>
                <a:ext cx="4770765" cy="742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b)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600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600−300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34" y="2897954"/>
                <a:ext cx="4770765" cy="742447"/>
              </a:xfrm>
              <a:prstGeom prst="rect">
                <a:avLst/>
              </a:prstGeom>
              <a:blipFill rotWithShape="0">
                <a:blip r:embed="rId6"/>
                <a:stretch>
                  <a:fillRect l="-2554" b="-98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34479" y="3631156"/>
                <a:ext cx="5092819" cy="622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15−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=0.0167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𝑘𝑔𝑚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9" y="3631156"/>
                <a:ext cx="5092819" cy="622222"/>
              </a:xfrm>
              <a:prstGeom prst="rect">
                <a:avLst/>
              </a:prstGeom>
              <a:blipFill>
                <a:blip r:embed="rId7"/>
                <a:stretch>
                  <a:fillRect l="-1916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58434" y="5026712"/>
            <a:ext cx="88424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Note: Choose 2 points close to the point you are trying to find.</a:t>
            </a:r>
          </a:p>
        </p:txBody>
      </p:sp>
    </p:spTree>
    <p:extLst>
      <p:ext uri="{BB962C8B-B14F-4D97-AF65-F5344CB8AC3E}">
        <p14:creationId xmlns:p14="http://schemas.microsoft.com/office/powerpoint/2010/main" val="100848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1566" y="2429772"/>
                <a:ext cx="6961876" cy="764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a)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66" y="2429772"/>
                <a:ext cx="6961876" cy="764568"/>
              </a:xfrm>
              <a:prstGeom prst="rect">
                <a:avLst/>
              </a:prstGeom>
              <a:blipFill rotWithShape="0">
                <a:blip r:embed="rId3"/>
                <a:stretch>
                  <a:fillRect l="-1750" b="-104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1566" y="3194340"/>
                <a:ext cx="7611732" cy="769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b)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0.5−0</m:t>
                        </m:r>
                      </m:den>
                    </m:f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−0</m:t>
                        </m:r>
                      </m:den>
                    </m:f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4.3246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66" y="3194340"/>
                <a:ext cx="7611732" cy="769313"/>
              </a:xfrm>
              <a:prstGeom prst="rect">
                <a:avLst/>
              </a:prstGeom>
              <a:blipFill rotWithShape="0">
                <a:blip r:embed="rId4"/>
                <a:stretch>
                  <a:fillRect l="-1601" b="-103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03" y="701588"/>
            <a:ext cx="7895163" cy="1635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566" y="1215252"/>
            <a:ext cx="2555977" cy="1596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6814" y="2849781"/>
            <a:ext cx="2427480" cy="14740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9118" y="4052074"/>
                <a:ext cx="7611732" cy="769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c)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0.1−0</m:t>
                        </m:r>
                      </m:den>
                    </m:f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−0</m:t>
                        </m:r>
                      </m:den>
                    </m:f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2.5893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8" y="4052074"/>
                <a:ext cx="7611732" cy="769313"/>
              </a:xfrm>
              <a:prstGeom prst="rect">
                <a:avLst/>
              </a:prstGeom>
              <a:blipFill rotWithShape="0">
                <a:blip r:embed="rId8"/>
                <a:stretch>
                  <a:fillRect l="-1601" b="-95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2566" y="4361517"/>
            <a:ext cx="3041492" cy="1746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39976" y="5049863"/>
                <a:ext cx="7611732" cy="764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d)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0.0001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0.0001−0</m:t>
                        </m:r>
                      </m:den>
                    </m:f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0.0001</m:t>
                            </m:r>
                          </m:sup>
                        </m:s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0.0001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−0</m:t>
                        </m:r>
                      </m:den>
                    </m:f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2.30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6" y="5049863"/>
                <a:ext cx="7611732" cy="764568"/>
              </a:xfrm>
              <a:prstGeom prst="rect">
                <a:avLst/>
              </a:prstGeom>
              <a:blipFill rotWithShape="0">
                <a:blip r:embed="rId10"/>
                <a:stretch>
                  <a:fillRect l="-1683" b="-95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64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1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1790" y="1902140"/>
                <a:ext cx="7619918" cy="877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a)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1.4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1.2</m:t>
                            </m:r>
                          </m:e>
                        </m:d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1.4−1.2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1.4</m:t>
                            </m:r>
                          </m:den>
                        </m:f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1.2</m:t>
                            </m:r>
                          </m:den>
                        </m:f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1.4−1.2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=−0.59524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90" y="1902140"/>
                <a:ext cx="7619918" cy="877228"/>
              </a:xfrm>
              <a:prstGeom prst="rect">
                <a:avLst/>
              </a:prstGeom>
              <a:blipFill rotWithShape="0">
                <a:blip r:embed="rId3"/>
                <a:stretch>
                  <a:fillRect l="-1600" b="-90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0956"/>
            <a:ext cx="8633611" cy="935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66" y="1756792"/>
            <a:ext cx="3460058" cy="197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058" y="572037"/>
            <a:ext cx="9036730" cy="1157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64" y="1669471"/>
            <a:ext cx="6983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a) When a tangent line is drawn at x=0, it is a horizontal line. Gradient of horizontal line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306" y="1523441"/>
            <a:ext cx="3182650" cy="261205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916576" y="1792332"/>
            <a:ext cx="21048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15608" y="2554872"/>
            <a:ext cx="6983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b) To find gradient of tangent at x=2, find gradient of line that passes through x=1.9 and x =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84313" y="3505115"/>
                <a:ext cx="9268004" cy="712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2.1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1.9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2.1−1.9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16−</m:t>
                            </m:r>
                            <m:sSup>
                              <m:sSup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2.1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16−</m:t>
                            </m:r>
                            <m:sSup>
                              <m:sSup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1.9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2.1−1.9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=−0.57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13" y="3505115"/>
                <a:ext cx="9268004" cy="712631"/>
              </a:xfrm>
              <a:prstGeom prst="rect">
                <a:avLst/>
              </a:prstGeom>
              <a:blipFill rotWithShape="0">
                <a:blip r:embed="rId5"/>
                <a:stretch>
                  <a:fillRect l="-329" b="-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50115" y="4281527"/>
            <a:ext cx="6983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d) To find gradient of tangent at x=3, find gradient of line that passes through x=2.9 and x = 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18820" y="5231770"/>
                <a:ext cx="9268004" cy="712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3.1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2.9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3.1−2.9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16−</m:t>
                            </m:r>
                            <m:sSup>
                              <m:sSup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3.1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16−</m:t>
                            </m:r>
                            <m:sSup>
                              <m:sSup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2.9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3.1−2.9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=−1.14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20" y="5231770"/>
                <a:ext cx="9268004" cy="712631"/>
              </a:xfrm>
              <a:prstGeom prst="rect">
                <a:avLst/>
              </a:prstGeom>
              <a:blipFill rotWithShape="0">
                <a:blip r:embed="rId6"/>
                <a:stretch>
                  <a:fillRect l="-263" b="-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7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047FA-9CAF-8CF8-940F-424A0CFA2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93" y="659703"/>
            <a:ext cx="9964541" cy="17147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48BB02-5722-1AB0-0BBB-DF713174D0F5}"/>
              </a:ext>
            </a:extLst>
          </p:cNvPr>
          <p:cNvSpPr/>
          <p:nvPr/>
        </p:nvSpPr>
        <p:spPr>
          <a:xfrm>
            <a:off x="163969" y="2425723"/>
            <a:ext cx="49275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a) Find the gradient of the secant that passes the points  x = 3 and x =3.1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06ADCE3-043F-53F2-7DD2-313757DC470D}"/>
                  </a:ext>
                </a:extLst>
              </p:cNvPr>
              <p:cNvSpPr/>
              <p:nvPr/>
            </p:nvSpPr>
            <p:spPr>
              <a:xfrm>
                <a:off x="88493" y="3480774"/>
                <a:ext cx="9268004" cy="647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3.1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3.1−3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06ADCE3-043F-53F2-7DD2-313757DC4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3" y="3480774"/>
                <a:ext cx="9268004" cy="647357"/>
              </a:xfrm>
              <a:prstGeom prst="rect">
                <a:avLst/>
              </a:prstGeom>
              <a:blipFill>
                <a:blip r:embed="rId5"/>
                <a:stretch>
                  <a:fillRect l="-329" b="-84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D4B6DDF-38CD-A7C3-44AE-AF51E1DD7711}"/>
                  </a:ext>
                </a:extLst>
              </p:cNvPr>
              <p:cNvSpPr/>
              <p:nvPr/>
            </p:nvSpPr>
            <p:spPr>
              <a:xfrm>
                <a:off x="334039" y="4213067"/>
                <a:ext cx="3650900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8.5741−8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3.1−3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D4B6DDF-38CD-A7C3-44AE-AF51E1DD7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9" y="4213067"/>
                <a:ext cx="365090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5A052C-83E6-6D9E-5212-A2309E82D4E1}"/>
                  </a:ext>
                </a:extLst>
              </p:cNvPr>
              <p:cNvSpPr/>
              <p:nvPr/>
            </p:nvSpPr>
            <p:spPr>
              <a:xfrm>
                <a:off x="88493" y="4927855"/>
                <a:ext cx="3650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5.742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65A052C-83E6-6D9E-5212-A2309E82D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3" y="4927855"/>
                <a:ext cx="36509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841EB8C-9C38-E876-BB91-C8F862A5A210}"/>
              </a:ext>
            </a:extLst>
          </p:cNvPr>
          <p:cNvSpPr/>
          <p:nvPr/>
        </p:nvSpPr>
        <p:spPr>
          <a:xfrm>
            <a:off x="5220878" y="2425723"/>
            <a:ext cx="5086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b) Find the gradient of the secant that passes the points  x = 3 and x =3.001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D451979-A313-944E-0B68-CD40B5F7C4BE}"/>
                  </a:ext>
                </a:extLst>
              </p:cNvPr>
              <p:cNvSpPr/>
              <p:nvPr/>
            </p:nvSpPr>
            <p:spPr>
              <a:xfrm>
                <a:off x="5369274" y="3358070"/>
                <a:ext cx="9268004" cy="647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 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radient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3.001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3.001−3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D451979-A313-944E-0B68-CD40B5F7C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74" y="3358070"/>
                <a:ext cx="9268004" cy="647357"/>
              </a:xfrm>
              <a:prstGeom prst="rect">
                <a:avLst/>
              </a:prstGeom>
              <a:blipFill>
                <a:blip r:embed="rId8"/>
                <a:stretch>
                  <a:fillRect l="-329" b="-84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9CD8DED-8007-C570-9050-00B10B7DF1A5}"/>
                  </a:ext>
                </a:extLst>
              </p:cNvPr>
              <p:cNvSpPr/>
              <p:nvPr/>
            </p:nvSpPr>
            <p:spPr>
              <a:xfrm>
                <a:off x="5705597" y="4209165"/>
                <a:ext cx="3650900" cy="629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8.0055741−8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3.001−3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9CD8DED-8007-C570-9050-00B10B7DF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597" y="4209165"/>
                <a:ext cx="3650900" cy="6298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E3F60E-FBD6-564A-A759-9013F6E880D5}"/>
                  </a:ext>
                </a:extLst>
              </p:cNvPr>
              <p:cNvSpPr/>
              <p:nvPr/>
            </p:nvSpPr>
            <p:spPr>
              <a:xfrm>
                <a:off x="5369274" y="4890298"/>
                <a:ext cx="36509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5.547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E3F60E-FBD6-564A-A759-9013F6E88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274" y="4890298"/>
                <a:ext cx="36509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742BA9-E3C1-61DE-0E69-6BB042B6EB91}"/>
                  </a:ext>
                </a:extLst>
              </p:cNvPr>
              <p:cNvSpPr/>
              <p:nvPr/>
            </p:nvSpPr>
            <p:spPr>
              <a:xfrm>
                <a:off x="274806" y="5652554"/>
                <a:ext cx="113145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If we continue doing this, and find the gradient between the points x = 3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AU" sz="2400" dirty="0"/>
                  <a:t>, where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AU" sz="2400" dirty="0"/>
                  <a:t> is small (</a:t>
                </a:r>
                <a:r>
                  <a:rPr lang="en-AU" sz="2400" dirty="0" err="1"/>
                  <a:t>eg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=0.000001)</m:t>
                    </m:r>
                  </m:oMath>
                </a14:m>
                <a:r>
                  <a:rPr lang="en-AU" sz="2400" dirty="0"/>
                  <a:t>, the gradient will approximate to 5.54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742BA9-E3C1-61DE-0E69-6BB042B6E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06" y="5652554"/>
                <a:ext cx="11314521" cy="830997"/>
              </a:xfrm>
              <a:prstGeom prst="rect">
                <a:avLst/>
              </a:prstGeom>
              <a:blipFill>
                <a:blip r:embed="rId11"/>
                <a:stretch>
                  <a:fillRect l="-808" t="-5839" b="-153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9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8053</TotalTime>
  <Words>627</Words>
  <Application>Microsoft Office PowerPoint</Application>
  <PresentationFormat>Widescreen</PresentationFormat>
  <Paragraphs>68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Instantaneous rate of 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COLIC Sven [Harrisdale Senior High School]</cp:lastModifiedBy>
  <cp:revision>508</cp:revision>
  <dcterms:created xsi:type="dcterms:W3CDTF">2020-02-17T13:56:23Z</dcterms:created>
  <dcterms:modified xsi:type="dcterms:W3CDTF">2022-08-31T01:35:07Z</dcterms:modified>
</cp:coreProperties>
</file>