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13" r:id="rId3"/>
    <p:sldId id="421" r:id="rId4"/>
    <p:sldId id="414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95F50-0C19-4450-9D6B-E47352194F85}" v="68" dt="2022-08-26T01:57:3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F3F95F50-0C19-4450-9D6B-E47352194F85}"/>
    <pc:docChg chg="undo custSel modSld">
      <pc:chgData name="TAN Mei Yi [Harrisdale Senior High School]" userId="f9f029c9-d743-4d60-9f2c-e74bdec1ab07" providerId="ADAL" clId="{F3F95F50-0C19-4450-9D6B-E47352194F85}" dt="2022-08-26T01:57:39.939" v="119"/>
      <pc:docMkLst>
        <pc:docMk/>
      </pc:docMkLst>
      <pc:sldChg chg="delSp modSp mod">
        <pc:chgData name="TAN Mei Yi [Harrisdale Senior High School]" userId="f9f029c9-d743-4d60-9f2c-e74bdec1ab07" providerId="ADAL" clId="{F3F95F50-0C19-4450-9D6B-E47352194F85}" dt="2022-08-26T01:52:05.253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3F95F50-0C19-4450-9D6B-E47352194F85}" dt="2022-08-26T01:52:05.253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F3F95F50-0C19-4450-9D6B-E47352194F85}" dt="2022-08-26T01:52:02.288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F3F95F50-0C19-4450-9D6B-E47352194F85}" dt="2022-08-26T01:52:02.288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 modAnim">
        <pc:chgData name="TAN Mei Yi [Harrisdale Senior High School]" userId="f9f029c9-d743-4d60-9f2c-e74bdec1ab07" providerId="ADAL" clId="{F3F95F50-0C19-4450-9D6B-E47352194F85}" dt="2022-08-26T01:54:33.692" v="105"/>
        <pc:sldMkLst>
          <pc:docMk/>
          <pc:sldMk cId="3625205343" sldId="426"/>
        </pc:sldMkLst>
        <pc:spChg chg="mod">
          <ac:chgData name="TAN Mei Yi [Harrisdale Senior High School]" userId="f9f029c9-d743-4d60-9f2c-e74bdec1ab07" providerId="ADAL" clId="{F3F95F50-0C19-4450-9D6B-E47352194F85}" dt="2022-08-26T01:52:46.746" v="24" actId="1076"/>
          <ac:spMkLst>
            <pc:docMk/>
            <pc:sldMk cId="3625205343" sldId="426"/>
            <ac:spMk id="2" creationId="{18EDC5D1-9C77-5649-B9DF-42B841A46ADB}"/>
          </ac:spMkLst>
        </pc:spChg>
        <pc:spChg chg="add mod">
          <ac:chgData name="TAN Mei Yi [Harrisdale Senior High School]" userId="f9f029c9-d743-4d60-9f2c-e74bdec1ab07" providerId="ADAL" clId="{F3F95F50-0C19-4450-9D6B-E47352194F85}" dt="2022-08-26T01:54:18.593" v="96" actId="1076"/>
          <ac:spMkLst>
            <pc:docMk/>
            <pc:sldMk cId="3625205343" sldId="426"/>
            <ac:spMk id="4" creationId="{B5E6D5DA-C65B-C7E6-FCB2-48D11F3C0302}"/>
          </ac:spMkLst>
        </pc:spChg>
        <pc:spChg chg="add mod">
          <ac:chgData name="TAN Mei Yi [Harrisdale Senior High School]" userId="f9f029c9-d743-4d60-9f2c-e74bdec1ab07" providerId="ADAL" clId="{F3F95F50-0C19-4450-9D6B-E47352194F85}" dt="2022-08-26T01:54:18.593" v="96" actId="1076"/>
          <ac:spMkLst>
            <pc:docMk/>
            <pc:sldMk cId="3625205343" sldId="426"/>
            <ac:spMk id="5" creationId="{53BD8391-A3F4-6BB2-9831-F9734E4C0437}"/>
          </ac:spMkLst>
        </pc:spChg>
        <pc:spChg chg="mod">
          <ac:chgData name="TAN Mei Yi [Harrisdale Senior High School]" userId="f9f029c9-d743-4d60-9f2c-e74bdec1ab07" providerId="ADAL" clId="{F3F95F50-0C19-4450-9D6B-E47352194F85}" dt="2022-08-26T01:52:41.793" v="23" actId="1076"/>
          <ac:spMkLst>
            <pc:docMk/>
            <pc:sldMk cId="3625205343" sldId="426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F3F95F50-0C19-4450-9D6B-E47352194F85}" dt="2022-08-26T01:54:18.593" v="96" actId="1076"/>
          <ac:spMkLst>
            <pc:docMk/>
            <pc:sldMk cId="3625205343" sldId="426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F3F95F50-0C19-4450-9D6B-E47352194F85}" dt="2022-08-26T01:53:13.715" v="46" actId="20577"/>
          <ac:spMkLst>
            <pc:docMk/>
            <pc:sldMk cId="3625205343" sldId="426"/>
            <ac:spMk id="16" creationId="{00000000-0000-0000-0000-000000000000}"/>
          </ac:spMkLst>
        </pc:spChg>
        <pc:grpChg chg="mod">
          <ac:chgData name="TAN Mei Yi [Harrisdale Senior High School]" userId="f9f029c9-d743-4d60-9f2c-e74bdec1ab07" providerId="ADAL" clId="{F3F95F50-0C19-4450-9D6B-E47352194F85}" dt="2022-08-26T01:54:29.452" v="104"/>
          <ac:grpSpMkLst>
            <pc:docMk/>
            <pc:sldMk cId="3625205343" sldId="426"/>
            <ac:grpSpMk id="20" creationId="{68E8000C-AEAC-BA00-7451-4B46D0ABF785}"/>
          </ac:grpSpMkLst>
        </pc:grp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6" creationId="{EC06EFA1-D336-1FFB-2A4D-0466EF3E71AC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8" creationId="{E3C10808-7C1D-A945-8534-7B8789F52235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1" creationId="{40100BF7-3829-9E99-E4A4-4D7474D3CDE3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4" creationId="{0F1068FB-58D9-A279-8CD2-BF9FD680A46D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7" creationId="{0B18540A-42B7-B48F-0FA7-CEE5C027D17B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8" creationId="{FC452EC3-6105-C856-27FD-D84EB0430469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9" creationId="{5CD2C803-8D27-04FF-3E27-20F712E271F6}"/>
          </ac:inkMkLst>
        </pc:inkChg>
      </pc:sldChg>
      <pc:sldChg chg="addSp delSp modSp mod delAnim modAnim">
        <pc:chgData name="TAN Mei Yi [Harrisdale Senior High School]" userId="f9f029c9-d743-4d60-9f2c-e74bdec1ab07" providerId="ADAL" clId="{F3F95F50-0C19-4450-9D6B-E47352194F85}" dt="2022-08-26T01:57:39.939" v="119"/>
        <pc:sldMkLst>
          <pc:docMk/>
          <pc:sldMk cId="2961137725" sldId="427"/>
        </pc:sldMkLst>
        <pc:picChg chg="del">
          <ac:chgData name="TAN Mei Yi [Harrisdale Senior High School]" userId="f9f029c9-d743-4d60-9f2c-e74bdec1ab07" providerId="ADAL" clId="{F3F95F50-0C19-4450-9D6B-E47352194F85}" dt="2022-08-26T01:57:08.049" v="106" actId="478"/>
          <ac:picMkLst>
            <pc:docMk/>
            <pc:sldMk cId="2961137725" sldId="427"/>
            <ac:picMk id="4" creationId="{00000000-0000-0000-0000-000000000000}"/>
          </ac:picMkLst>
        </pc:picChg>
        <pc:picChg chg="add mod">
          <ac:chgData name="TAN Mei Yi [Harrisdale Senior High School]" userId="f9f029c9-d743-4d60-9f2c-e74bdec1ab07" providerId="ADAL" clId="{F3F95F50-0C19-4450-9D6B-E47352194F85}" dt="2022-08-26T01:57:12.137" v="109" actId="1076"/>
          <ac:picMkLst>
            <pc:docMk/>
            <pc:sldMk cId="2961137725" sldId="427"/>
            <ac:picMk id="6" creationId="{D58C093D-A10C-45DD-A447-2F8537535908}"/>
          </ac:picMkLst>
        </pc:picChg>
        <pc:picChg chg="add del mod">
          <ac:chgData name="TAN Mei Yi [Harrisdale Senior High School]" userId="f9f029c9-d743-4d60-9f2c-e74bdec1ab07" providerId="ADAL" clId="{F3F95F50-0C19-4450-9D6B-E47352194F85}" dt="2022-08-26T01:57:25.822" v="115" actId="22"/>
          <ac:picMkLst>
            <pc:docMk/>
            <pc:sldMk cId="2961137725" sldId="427"/>
            <ac:picMk id="9" creationId="{0D058AF4-B9B7-D4D6-3681-A989AB8A6BFD}"/>
          </ac:picMkLst>
        </pc:picChg>
        <pc:picChg chg="add mod">
          <ac:chgData name="TAN Mei Yi [Harrisdale Senior High School]" userId="f9f029c9-d743-4d60-9f2c-e74bdec1ab07" providerId="ADAL" clId="{F3F95F50-0C19-4450-9D6B-E47352194F85}" dt="2022-08-26T01:57:36.511" v="118" actId="1076"/>
          <ac:picMkLst>
            <pc:docMk/>
            <pc:sldMk cId="2961137725" sldId="427"/>
            <ac:picMk id="12" creationId="{3C837ABF-C9AC-AD27-A592-39433467DBE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1T23:40:24.771"/>
    </inkml:context>
    <inkml:brush xml:id="br0">
      <inkml:brushProperty name="width" value="0.02646" units="cm"/>
      <inkml:brushProperty name="height" value="0.02646" units="cm"/>
      <inkml:brushProperty name="color" value="#3165BB"/>
      <inkml:brushProperty name="fitToCurve" value="1"/>
    </inkml:brush>
  </inkml:definitions>
  <inkml:trace contextRef="#ctx0" brushRef="#br0">80 0 979,'0'0'43,"0"0"9,0 0-41,0 0-11,0 0 0,0 0 0,0 0 183,0 0 34,0 0 7,-6 10 2,6-10-122,0 11-24,0-11-4,-11 15-2,5-5-18,0 5-3,6-5-1,0 5 0,-5-4-13,-1 4-3,6 0-1,-6 0 0,6 0-7,0 1-2,-5 4 0,-1 0 0,6 5-10,-6 1-1,1 4-1,5 1 0,0 4-14,0 0 0,0-4 8,-6-1-8,0 6 0,6-6 0,6 6 0,0-6 0,-6-5 0,5 6 0,7-6 0,-1-5 0,6 1 0,-5-6 0,-7 5-8,7-5 8,5 6-24,0-6 0,-6-5-1,1 0-703,10 0-141</inkml:trace>
  <inkml:trace contextRef="#ctx0" brushRef="#br0" timeOffset="1419.76">479 406 576,'28'0'51,"-28"0"-41,0 0-10,0 0 0,0 0 186,0 0 35,0 0 7,0 0 2,-11-5-68,11 5-14,0 0-2,0 0-1,-6-11-34,6 11-7,-5-10-2,5 5 0,-6-10-26,0 10-4,-5 0-2,5-5 0,6 5-26,0 5-6,-17-5-1,17 5 0,0 0-20,0 0-4,-11-11-1,5 1 0,6 10-4,0 0-8,-17 0 11,5-5-11,1 5 8,11 0-8,0 0 0,0 0 0,-17 10 0,0 1 0,11-1-13,6 5 5,0 5-10,0-5-2,-6 1 0,12 4 0,0-5 20,5 0 0,-11-15 0,0 20 0,6 1 0,0-1 0,-1 0 0,1 1 0,11-1 0,-11-5-12,0 5 12,-1-5-10,-5 1 10,0-16 0,0 0 0,12 10-8,-1 5 8,0-5 0,-11-10 0,12 0-8,5 0 8,0 0 0,-17 0 0,6-5-8,11-5 8,-11 0 0,-1-5-9,1-1 9,0-4 0,-6 0 0,0 5-9,0-1 9,0 6 0,0-5-10,5 0 10,-5-5-8,0 4 8,0 6 0,0-5 0,6 5-8,0-5 8,-6 15 0,0 0 0,0 0-8,11-5 8,-11 5 0,0 0 0,0 0-8,0 0 8,0 0 0,6 15 0,0 0-8,-1 0 28,1-5 7,11-4 1,-11 4 0,-6-10-45,5 10-9,13 5-2,-7-5 0,-5 5-6,5 1-2,-5 4 0,5-5 0,1-5-22,-1 0-5,-5 5-1,5-4-947</inkml:trace>
  <inkml:trace contextRef="#ctx0" brushRef="#br0" timeOffset="1642.43">918 679 979,'23'15'43,"-23"-15"9,0 0-41,0 0-11,0 0 0,11 16 0,-11-16 212,6 15 41,-6 5 8,11 0 2,1-4-136,-7-1-27,-10 0-6,5 10-1,5-4-41,1-1-9,-6 5-2,-6-5 0,6 6-29,-5-11-12,10 5 8,-10 6-8,-7-1-43,6-5-13,6-5-4,0 1-621,-5-6-125</inkml:trace>
  <inkml:trace contextRef="#ctx0" brushRef="#br0" timeOffset="1994.88">1043 157 1440,'0'0'64,"0"0"12,0 0-60,0 0-16,12-10 0,-7 0 0,1 0 199,5 0 37,-5 5 7,6-5 1,-1-1-106,0 6-22,1-5-4,-1 5 0,12-5-36,0 5-8,-12-5 0,1 0-1,10 5-30,-5 0-5,6 0-2,-6-1 0,6 1-12,6 0-2,-1 0-1,-11 5 0,-17 0-15,17-5 9,6 0-9,-11 5 8,-1 5-8,-11-5 0,0 0 0,11 10 0,1 6 0,-7-1 0,-10 0-12,5 5 12,0 0-24,-6 1 4,-5-6 0,5 5 0,-5 6-1,11-11 0,0 5 0,-6-5 0,6 5-7,-6-4 0,6-1-1,0 0 0,0-5-11,0 5-1,6-4-1,0 4 0,5-5-93,0 0-18,-11-10-4,0 0-891</inkml:trace>
  <inkml:trace contextRef="#ctx0" brushRef="#br0" timeOffset="2287">1551 745 1152,'0'0'102,"0"0"-82,0 0-20,0 0 0,0 0 192,0 15 33,0-5 7,0 1 2,0-1-113,5 5-22,-10-5-5,5 5-1,0-5-45,11 0-10,-5 1-2,-6-11 0,0 0-12,0 0-4,0 0 0,0 0 0,0 0-7,11 5-1,-11-5-1,0 0 0,11 5 1,-11-5 1,0 0 0,12-10 0,-1 5-3,-5-6-1,0 1 0,-6 0 0,5-5-9,-5 0 8,0 5-8,0-1 8,-5 1-8,-1 0 0,6 0 0,-11 0 8,-7 5-28,7 5-7,0-5-1,-1 10 0,1 0-40,-6 0-9,5 5-2,1 0 0,11 0-45,-11 6-8,-1-6-3</inkml:trace>
  <inkml:trace contextRef="#ctx0" brushRef="#br0" timeOffset="2670.23">1904-329 1382,'0'0'123,"0"0"-99,0 0-24,11 10 0,-11-10 170,12 10 29,-1 0 5,1 0 2,5 1-69,-6 4-13,0-5-4,7 5 0,-1 5-49,0 1-11,-6-1-1,6 5-1,0 6-34,0-1-6,1-5-2,-7 11 0,6-6 16,-11 6 2,5 4 1,-5 1 0,5-1-23,-5 1-12,-6 4 12,0-4-12,6 5 0,-1-1 0,-16 1 0,11 4 0,-6-9-13,-5 10-10,-1-11-1,7 6-1,5-6 25,-6 1 0,-11-6 0,6 6 0,-7-11-226,7 1-40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6T01:54:27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13824 0 0,'0'0'4543'0'0,"11"4"-4543"0"0,1 0 0 0 0,-2 2-976 0 0,2-2-239 0 0,-2-4-57 0 0,0 0-8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6T01:54:28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0 181 2760 0 0,'11'25'207'0'0,"-7"-7"-186"0"0,4 3 2322 0 0,7 18 5536 0 0,-12-33-7126 0 0,0 1 0 0 0,-1 1 0 0 0,0-1 0 0 0,0 0 0 0 0,-1 0 0 0 0,2 12 0 0 0,-1 1 125 0 0,1-4-224 0 0,0 0-1 0 0,1 0 0 0 0,7 19 1 0 0,5 14 379 0 0,-15-42-769 0 0,-2-12 94 0 0,-2-17-283 0 0,0-10-137 0 0,1 24 50 0 0,2-1 1 0 0,-1 1 0 0 0,2-16-1 0 0,3-15-21 0 0,8-40 16 0 0,-10 69 121 0 0,0 1 0 0 0,1-1 0 0 0,1 0 0 0 0,-1 1 0 0 0,9-14 0 0 0,-11 21 798 0 0,2 6-750 0 0,0 0 0 0 0,0-1 0 0 0,0 1 0 0 0,4 3-1 0 0,-5-6-134 0 0,2 6 26 0 0,0-1 0 0 0,0 0 1 0 0,-1 1-1 0 0,0-1 0 0 0,0 1 0 0 0,3 10 0 0 0,4 10 2 0 0,13 33 8 0 0,-17-48-53 0 0,-1-6 11 0 0,-4-6-8 0 0,-1 0 0 0 0,1 0 0 0 0,-1 0-1 0 0,1 0 1 0 0,-1 0 0 0 0,1 0 0 0 0,-1 0 0 0 0,0 0 0 0 0,1 0 0 0 0,-1 0 0 0 0,1 0 0 0 0,-1 0 0 0 0,1 0-1 0 0,-1 0 1 0 0,1 0 0 0 0,-1 0 0 0 0,0-1 0 0 0,1 1 0 0 0,-1 0 0 0 0,1 0 0 0 0,-1-1 0 0 0,0 1 0 0 0,1 0-1 0 0,-1 0 1 0 0,1-1 0 0 0,-1 1 0 0 0,0 0 0 0 0,0-1 0 0 0,1 1 0 0 0,-1-1 0 0 0,1 0 0 0 0,6-11 44 0 0,11-58 234 0 0,-6 25-156 0 0,4-21-14 0 0,-15 62-104 0 0,0 0-1 0 0,1 0 1 0 0,-1 0 0 0 0,1 1-1 0 0,0-1 1 0 0,0 0 0 0 0,0 1-1 0 0,5-7 1 0 0,11-18 17 0 0,-14 20 5 0 0,0 1 0 0 0,0 0 1 0 0,1 0-1 0 0,0 0 0 0 0,1 0 0 0 0,11-10 0 0 0,-17 17-18 0 0,1-2-14 0 0,11 1 86 0 0,-10 1-78 0 0,0 0-1 0 0,0 0 1 0 0,0 0 0 0 0,0 0 0 0 0,0 0 0 0 0,0 1-1 0 0,0-1 1 0 0,0 1 0 0 0,-1-1 0 0 0,1 1 0 0 0,0 0-1 0 0,0 0 1 0 0,-1-1 0 0 0,1 1 0 0 0,0 0 0 0 0,-1 1-1 0 0,1-1 1 0 0,1 2 0 0 0,0 0 7 0 0,-1 1-1 0 0,0-1 1 0 0,-1 0-1 0 0,1 1 1 0 0,-1-1-1 0 0,1 1 1 0 0,0 4-1 0 0,5 11 7 0 0,12 44-53 0 0,-11-35 10 0 0,-6-22 7 0 0,1 0 1 0 0,-1 0-1 0 0,1-1 0 0 0,4 7 0 0 0,-4-7-16 0 0,0-1-1 0 0,0 1 1 0 0,-1 0-1 0 0,0-1 1 0 0,0 1-1 0 0,1 6 1 0 0,-1-1-24 0 0,-1-7 35 0 0,-1 0 0 0 0,1 0 0 0 0,0 0 1 0 0,-1 0-1 0 0,1 0 0 0 0,1 0 0 0 0,-1 0 1 0 0,0 0-1 0 0,4 4 0 0 0,2 3-52 0 0,0 0-1 0 0,0 1 1 0 0,-1-1-1 0 0,-1 1 0 0 0,5 13 1 0 0,-9-22 65 0 0,0 1 0 0 0,1-1 0 0 0,-1 0 0 0 0,0 0-1 0 0,1 1 1 0 0,0-1 0 0 0,-1 0 0 0 0,1 0 0 0 0,0-1 0 0 0,0 1 0 0 0,0 0 0 0 0,0-1 0 0 0,1 1 0 0 0,-1-1 0 0 0,0 0 0 0 0,4 2-1 0 0,16 12-201 0 0,-20-14 190 0 0,0 1 0 0 0,0-1 1 0 0,0 0-1 0 0,0 0 0 0 0,1 0 1 0 0,-1 0-1 0 0,0 0 0 0 0,0 0 1 0 0,1-1-1 0 0,2 2 0 0 0,9-2-78 0 0,-8-1 119 0 0,0-1 1 0 0,-1 1-1 0 0,1-1 0 0 0,-1 0 0 0 0,1 0 1 0 0,-1-1-1 0 0,0 1 0 0 0,0-1 0 0 0,0 0 1 0 0,0-1-1 0 0,0 1 0 0 0,-1-1 0 0 0,1 0 1 0 0,-1 0-1 0 0,4-5 0 0 0,20-26 345 0 0,-22 29-298 0 0,0-1 1 0 0,-1 0-1 0 0,0 0 1 0 0,8-13-1 0 0,-10 12-8 0 0,0 0-1 0 0,-1 0 1 0 0,2-9 0 0 0,-3 10-11 0 0,1 0 0 0 0,0 1 0 0 0,0-1 0 0 0,4-8 0 0 0,-3 9 3 0 0,-1 0 0 0 0,1-1 0 0 0,-1 1 0 0 0,0-1 0 0 0,-1 0 1 0 0,0 0-1 0 0,0 0 0 0 0,0 1 0 0 0,-1-1 0 0 0,-1-10 0 0 0,2-7 246 0 0,4-26-1 0 0,-5 47-264 0 0,0 0-1 0 0,0 0 0 0 0,-1 0 1 0 0,1-1-1 0 0,-1 1 1 0 0,1 0-1 0 0,-1 0 1 0 0,0 0-1 0 0,-2-4 0 0 0,2 4-1 0 0,0 1 1 0 0,0-1-1 0 0,0 0 0 0 0,1 0 0 0 0,-1 0 0 0 0,1 0 0 0 0,-1-1 0 0 0,1 1 0 0 0,0 0 0 0 0,1-4 0 0 0,-1 6-18 0 0,0 0-1 0 0,0 0 1 0 0,0 0-1 0 0,0 0 1 0 0,0 0 0 0 0,-1 0-1 0 0,1 0 1 0 0,0 0-1 0 0,0 0 1 0 0,-1 0-1 0 0,1 0 1 0 0,-1 0 0 0 0,1 0-1 0 0,-1 0 1 0 0,1 1-1 0 0,-1-1 1 0 0,1 0-1 0 0,-1 0 1 0 0,0 0 0 0 0,1 1-1 0 0,-1-1 1 0 0,0 0-1 0 0,0 1 1 0 0,0-1-1 0 0,0 0 1 0 0,1 1 0 0 0,-3-1-1 0 0,2 0 62 0 0,-8 10 51 0 0,6-7-107 0 0,-6 3-4 0 0,7-4-6 0 0,0 1 0 0 0,-1-1 0 0 0,1 0 0 0 0,0 1 1 0 0,0 0-1 0 0,0-1 0 0 0,0 1 0 0 0,0 0 0 0 0,0 0 1 0 0,-2 3-1 0 0,-5 41 7 0 0,5-32-20 0 0,0 0 0 0 0,2 0 0 0 0,-1 0-1 0 0,2 0 1 0 0,0 0 0 0 0,1 0 0 0 0,0 0 0 0 0,1 0-1 0 0,3 17 1 0 0,-2 6-11 0 0,-3-30 13 0 0,1 0 0 0 0,1 0 0 0 0,-1 0 0 0 0,1 0 0 0 0,0 0-1 0 0,1 0 1 0 0,0 0 0 0 0,2 7 0 0 0,1-5 1 0 0,0 0 0 0 0,0 0-1 0 0,1-1 1 0 0,0 1 0 0 0,1-1 0 0 0,-1-1-1 0 0,2 1 1 0 0,-1-1 0 0 0,1 0-1 0 0,0-1 1 0 0,0 0 0 0 0,1 0 0 0 0,0-1-1 0 0,14 7 1 0 0,-6-6-18 0 0,1 0 1 0 0,0-1-1 0 0,1-1 0 0 0,-1-1 1 0 0,24 1-1 0 0,-30-4 6 0 0,0 0-1 0 0,0-1 0 0 0,0 0 1 0 0,0-1-1 0 0,-1 0 1 0 0,1-1-1 0 0,0-1 0 0 0,-1 0 1 0 0,15-7-1 0 0,-10 4-391 0 0,0-1 0 0 0,-1 0 0 0 0,0-2-1 0 0,0 1 1 0 0,-1-2 0 0 0,18-16 0 0 0,3-17-1144 0 0,-3 7-15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1T23:40:28.432"/>
    </inkml:context>
    <inkml:brush xml:id="br0">
      <inkml:brushProperty name="width" value="0.02646" units="cm"/>
      <inkml:brushProperty name="height" value="0.02646" units="cm"/>
      <inkml:brushProperty name="color" value="#3165BB"/>
      <inkml:brushProperty name="fitToCurve" value="1"/>
    </inkml:brush>
  </inkml:definitions>
  <inkml:trace contextRef="#ctx0" brushRef="#br0">175 0 1702,'0'0'76,"0"0"15,0 0-73,0 0-18,-5 20 0,-1-10 0,6-10 81,-11 10 13,5 0 2,-6 6 1,7-6-39,-7 10-8,7 0-2,-7 1 0,1 9-8,-1 0-3,7 6 0,-7-1 0,1 6 3,5-1 0,-5 1 0,-1 5 0,1-1-14,5-4-2,6-1-1,-5-4 0,5 4-15,5 1-8,1-6 8,0 6-8,-1-11 0,7 6 0,-6-11-10,11 0 10,-6 1-44,6-11-3,0-5 0,0 5 0,0 0-154,1-5-31</inkml:trace>
  <inkml:trace contextRef="#ctx0" brushRef="#br0" timeOffset="121.17">586 471 1209,'0'0'53,"0"0"12,-6-10-52,0 5-13,6 5 0,-11-5 0,0-5 263,-1 5 49,12 5 11,0 0 1,-11-6-177,-1 1-36,1 5-7,11 0-2,-11 0-59,-1 0-12,-5 5-3,6 6 0,-6-1-13,5 0-3,1 5-1,-1 0 0,1 0-11,0 1 0,5 4 0,-6 0 0,7-5 0,-1 6-11,0-6 3,6 0 0,-5 5-4,5-4 0,0-1 0,0 0 0,0 0-1,5-5-1,-5 5 0,6-4 0,0-1-2,-1 0-1,1 0 0,0 0 0,0 5-11,-1 1-3,1-6 0,0-5 0,-6-5-13,11-5-2,6 0-1,-5-6 0,5 1 20,-6-10 4,6 5 1,-5-5 0,-1-1 13,6 1 9,-6-5-12,7 4 12,-7 1-8,-5 0 8,5 0 0,-5-6 0,-1 11 0,1 0 0,0 0 12,0 5-3,-6-1 23,0 11 5,0 0 1,0 0 0,0 0-9,0 0-1,0 0-1,0 0 0,0 0-15,5 16-2,1-1-1,0 0 0,-1 0-9,1 6 0,5-6 0,-5 0 0,6 0 0,-1 0 0,0-5 0,-5 6 8,5-6-22,1 5-5,-6-5-1,5 5 0,-5 1-100,-1-1-21,1-5-4,0 0-840</inkml:trace>
  <inkml:trace contextRef="#ctx0" brushRef="#br0" timeOffset="382.93">808 588 1036,'0'0'92,"0"0"-73,0 0-19,0 0 0,0 0 128,0 0 21,17 10 5,-5-5 1,-12-5-9,17 5-2,0 0 0,6-5 0,-6 0-33,0 5-7,0-5-2,0-5 0,0 5-48,-6 0-10,7 0-1,-1 0-1,0 0-26,0-5-6,0 0-1,-6 10 0,6-5-9,1-5 0,-7 0-10,0 0 10,6 0-128,-5-6-19,-1 6-4,-5 0-873</inkml:trace>
  <inkml:trace contextRef="#ctx0" brushRef="#br0" timeOffset="601.74">1042 294 1792,'0'0'80,"0"0"16,0 0-77,0 0-19,0 0 0,0 0 0,0 0 123,0 0 21,0 15 4,0-5 0,0 0-33,0 0-7,0 5-2,0 1 0,0-1-54,0 5-10,0 5-2,0 1-1,5-6-21,-5 5-4,0 6-1,6-1 0,-6-10 1,6 6 0,-6-6 0,6 0 0,-6 1-38,5-1-7,1-5-1,-6 5-1,6-4-43,-1 4-9,1-10-2,0 0-699,-1-5-140</inkml:trace>
  <inkml:trace contextRef="#ctx0" brushRef="#br0" timeOffset="999.5">1293 91 1497,'0'0'133,"0"0"-106,0 0-27,0 0 0,0 0 128,0 0 21,0 20 4,5-5 1,1 6-26,0 4-6,-6 5-1,0 1 0,5-6-61,-5 6-13,0 4-3,6 1 0,0-1-22,-6 6-5,5-1-1,-5-4 0,6 4-16,-6-4 8,6-6-8,0 5 0,-6-4 12,5-6-12,7 0 12,-7-4-12,1-1 0,0-10 0,-1-5 0,1 0 0,-6-5 0,0 0 0,12-10-10,-12 10 10,0 0 0,11-10 0,0-5 0,1-5 0,-1 4 0,6-4 0,-5 0-11,-1 0 11,-11 4 0,11-4 0,-5 5 0,6-5 8,-1 4-8,6 11 0,-6-5-8,1 0 8,-12 10 0,11-5 0,6 0 0,-5 5 0,-12 0 0,11 10 12,-5-5 0,5 5-1,-5 5-3,0-4 0,-1 4 0,1 0 0,0 5-8,-1-5 10,1 1-10,0-1 10,-6 5-22,6-5-4,-1 1 0,1 4-1,-6-5-128,6 0-26,5 0-5</inkml:trace>
  <inkml:trace contextRef="#ctx0" brushRef="#br0" timeOffset="1208.64">2028 836 864,'0'0'76,"0"0"-60,0 0-16,0 0 0,6 10 260,5 5 50,-5-5 10,5 5 1,-5 1-153,-6 4-32,0 0-5,5 0-2,-5 1-85,0-1-16,0 10-4,-5-4-1,5 4-23,-6-5 0,6 1 0,-6-1 0,1 0-152,5-4-34,-6-6-7</inkml:trace>
  <inkml:trace contextRef="#ctx0" brushRef="#br0" timeOffset="1651.53">2341 96 748,'0'0'33,"6"-10"7,-6 10-32,6-10-8,5-5 0,1 4 0,-7 1 320,-5 10 61,6-10 13,5 0 2,1 0-224,-1 0-44,-5 5-10,5-5-2,6 5-40,-5-1-8,-12 6-1,17 0-1,-6-5-23,6 0-5,-17 5-1,12-5 0,-12 5-21,0 0-5,0 0-1,11 15 0,-11-15-10,12 11 0,-7-1 9,1 5-9,-12 5 0,6 0 0,-11-4-10,-1 4 10,7 5-16,5-4 3,-6 4 1,6 0 0,0-5-23,-6 1-4,12-6-1,-6-5 0,0 10-9,6-4-3,-6-1 0,5 0 0,1-5-16,0 0-3,0 0-1,-1 0-660,-5-10-132</inkml:trace>
  <inkml:trace contextRef="#ctx0" brushRef="#br0" timeOffset="1926.92">2655 780 1861,'0'0'82,"0"0"18,0 0-80,0 0-20,0 10 0,0-10 0,0 0 122,0 0 21,0 15 4,0-15 1,0 0-47,0 0-9,6 11-1,-1-1-1,1 0-62,-6-10-13,0 0-3,6 10 0,-6-10 0,11 0 0,-11 0 0,11-5 0,1 5-12,-6-5 0,5 0 0,-5-5 0,5-6 0,-5 6 0,-1-10 8,1 10-8,0-5 8,-6 5-8,6 4 0,-6-4 0,0 0 0,0 10 0,0 0 0,0 0-10,0 0-11,-18 5-3,1-5 0,6 5 0,0 5-40,-1-4-8,1 4-1,-1-5-1,1 5-28,0 0-6,5 5 0,6-5-553,0-10-111</inkml:trace>
  <inkml:trace contextRef="#ctx0" brushRef="#br0" timeOffset="2228.73">3265-289 1893,'0'0'84,"0"0"17,0 0-81,0 0-20,11 15 0,1-5 0,-1 0 109,0 11 18,1-1 3,-1 0 1,1 6-22,-1-1-4,0 5-1,6 1 0,-5-1-31,-1 6-6,1-1-2,5 1 0,-6-6-41,1 0-8,-1 1-1,6 9-1,-11-4-3,5-1-1,-5 1 0,5-1 0,-5-4 17,-6 4 3,6-5 1,-12 6 0,6-6-31,-6 1 8,-5-1-8,-1 0 0,1 1-24,0 4-8,-6-4-2,-6-1 0,6-5-124,-6 6-25,0-1-5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1T23:42:10.26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-3-2 795,'0'0'35,"0"0"8,0 0-35,0 0-8,0 0 0,0 0 0,0 0 90,0 0 16,0 0 3,0 0 1,0 10 6,0-10 2,0 0 0,0 0 0,0 0-23,0 0-5,0 16-1,0-16 0,0 0-13,0 0-2,12 5-1,-1 5 0,0-10-13,1 10-4,-1-5 0,6 0 0,0 0-19,0 5-4,-5-5-1,5 0 0,6 0-10,0 6-2,-6-6-1,5 0 0,1 0-10,0 0-1,0 0-8,5 0 12,-5-5-12,0 5 0,0 0 8,5 0-8,-11 0 0,12 0 0,-6 0 8,5 0-8,-5-5 0,0 6 0,0-6 0,-1 5 0,1 0 0,6 0 0,-7-5 0,1-5 0,0 5 0,6 0 0,-7 0 8,7-5-8,-6 5 0,-6-5 0,0-1 0,6 1 0,-6 0 0,6 0 0,-6 5 0,5-5 0,1 0 0,0 5 11,6 0-11,-7-5 10,1 5-10,-6 0 0,0 0-10,6 0 10,0 5 0,-6-5 0,0-5 0,0 5 0,0 0 0,6 0 0,-6 0 0,0 5 0,0-10 0,1 5 0,-1 5 0,5 0 0,-10-5 0,5 0 0,6 5 0,-6 0 0,0 0 0,6 0-9,-6 1 9,0-1 0,0 5 0,6-5 0,-6 5 0,0-5 0,0 5 0,0-5 0,0 0 0,0 0 0,-5-5 0,-1 5 0,6-5 0,0 0 0,1 0 0,-7 0 0,-11 0 0,0 0 8,0 0-8,0 0 0,0 0 0,0 0 8,11 5-8,-11-5 0,0 0 0,0 0-781,0 0-160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1T23:42:17.3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0 288,'0'0'25,"0"0"-25,0 0 0,0 0 0,0 0 274,0 0 50,0 0 9,0 0 3,0 0-168,0 0-34,0 0-6,0 0-2,0 0-18,0 0-4,0 0-1,0 0 0,0 0-29,0 0-6,0 0 0,0 0-1,6 15-29,-6 0-6,5 5 0,1 6-1,0-1-31,-6 5 0,6 1-11,-1 9 11,1 1 0,-6 10 0,6 9 0,-1 6 0,1-10 0,-6-16 0,6 6 0,-1 0 0,1-1 0,-6-4 16,6 4 0,0-9-1,-1-1-24,1 6-5,-6-11-1,6 1 0,-1-11 15,-5 0 15,0-10-3,6 6-1,-6-16-11,0 0 0,0 0 0,0 0 0,0 0-9,0 0-1,0 0 0,-6-11 0,6-4 10,-5 0 0,5 0 0,0 5 0,5 0 0,-5-1-8,0-9 8,6 0 0,-6 0 0,6 9-8,-1-9 8,7 5 0,-6 5 0,-1-5 0,1 5 0,5-1 11,1 1-11,-7 0 0,7 0 0,5 5 0,-6-5 0,6 0 0,1 10-10,-1 0 10,-6 0 0,6 5 0,0-5 0,0 5 0,0 5 0,6 0 8,-6 5-8,0 0 10,1 6-10,-7-6 8,0 10-8,6-4 8,-5 9-8,-1-5 8,6-4-8,-5 4 8,-1-5-8,1 11 0,-1-6 0,0-5 0,6 0-8,-11-4-4,6-6-1,-1 0 0,0 5-49,-5-5-10,-6-10-1,0 0-664,11-5-133</inkml:trace>
  <inkml:trace contextRef="#ctx0" brushRef="#br0" timeOffset="388.81">724 623 1152,'0'-25'102,"0"25"-82,0 0-20,0 0 0,0 0 135,0 0 22,0 0 5,11 20 1,-5-5-21,5 0-4,1-5-1,-1-10 0,1 0-45,5 0-8,-6 0-3,6 0 0,-5-5-29,5 5-5,0 0-2,0 0 0,0-5-18,0 5-4,6-5-1,0 0 0,0 0-6,5 0-2,1-5 0,5 5 0,-6-5-6,1 5 0,-1-1-8,6 1 12,1 0-12,-7 0 0,1 0 8,-1 0-8,-5 5 0,0-10 0,0 5 0,-6-5-10,0 0-24,0 5-5,0-6-1,0 1 0,-6 0-137,-5 0-28,11-5-6</inkml:trace>
  <inkml:trace contextRef="#ctx0" brushRef="#br0" timeOffset="737.24">1357 268 172,'0'10'16,"0"-10"-16,0 0 0,0 0 0,0 0 340,0 0 64,0 0 14,0 0 2,0 0-225,0 0-46,11 10-9,0-4-1,1-1-36,-1 5-7,1-5-2,-1 5 0,0 0-34,-5-5-6,6 0-2,-1 0 0,6 0-22,-6 5-5,7-4-1,-7-6 0,0 5-11,6 0-2,1 0-1,-7 10 0,6 10-10,-6-4 8,7-11-8,-1 0 8,-6 5-8,0-10 0,1 0 0,5 0 0,-6 0 0,1 5 0,-7 6 0,1-11 0,-6-5 8,0 0-8,0 0 8,0 0-8,0 0 12,0 10-4,0 5 0,-6 0 0,-5 0-8,5 6 10,-5 4-10,-6 0 10,5 1-10,-5-6 0,6-5 0,-6 5 0,11-4 0,-11-1 0,6 0-9,-1 5 9,1 1-18,5-11 0,-5-5 0,-1 0 0,7 0-30,5-5-7,0 0-1,0 0 0,-6-10-188,6 0-39</inkml:trace>
  <inkml:trace contextRef="#ctx0" brushRef="#br0" timeOffset="1114.93">2006 76 1969,'0'0'87,"0"0"18,0 0-84,0 0-21,0 10 0,-5 5 0,5-5 156,0 5 26,-6 6 6,6-1 0,0 5-150,0 1-30,-6 19-8,1-4 0,10-16 52,-5 0 10,6 1 2,-6 9 0,11 6-52,1 4-12,-6-9 0,5 4 0,0-4 0,12 4 0,0-9 0,-6-1 0,6-10 0,-6 1-18,0-11 4,0 5 1,6 0 13,-6-10 0,-6 0 9,7 5-9,-1 6 16,-6-16-2,6-5-1,-5-11 0,-1 1 0,0-5 0,-5 10 0,0-11 0,-1 1 3,1-5 0,0-11 0,-6 1 0,6-6 1,-12 1 1,0 4 0,6-4 0,-6 4-4,-5 1-1,0 5 0,-1-1 0,1 1-13,-1 4 9,-10 1-9,5 0 8,-6 4-8,6 6 0,-12 0 9,6 5-9,-5 5-8,5 0-7,0 5-1,6 5 0,6 0-32,-1 10-6,1 0-2,0 1 0,5 4-29,-6 0-7,7 10 0,-1 1-1,0-6-159,1 1-31,10 34-6,7-9-2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6T01:54:25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30 4144 0 0,'-10'-12'5890'0'0,"10"12"-5798"0"0,0 0 0 0 0,1 0 1 0 0,-1 0-1 0 0,0 0 0 0 0,0 0 1 0 0,0 0-1 0 0,0 0 0 0 0,1 0 1 0 0,-1 0-1 0 0,0 0 0 0 0,0 0 1 0 0,0 0-1 0 0,0-1 0 0 0,0 1 1 0 0,0 0-1 0 0,1 0 0 0 0,-1 0 1 0 0,0 0-1 0 0,0 0 0 0 0,0 0 1 0 0,0 0-1 0 0,0-1 0 0 0,0 1 1 0 0,0 0-1 0 0,0 0 0 0 0,1 0 1 0 0,-1 0-1 0 0,0 0 0 0 0,0-1 1 0 0,0 1-1 0 0,0 0 0 0 0,0 0 1 0 0,0 0-1 0 0,0 0 0 0 0,0 0 1 0 0,0-1-1 0 0,0 1 0 0 0,2-7 4633 0 0,-2 6-4575 0 0,1 1-1 0 0,-1-1 0 0 0,1 1 0 0 0,-1-1 1 0 0,1 1-1 0 0,-1 0 0 0 0,1-1 0 0 0,-1 1 1 0 0,1 0-1 0 0,-1-1 0 0 0,1 1 0 0 0,-1 0 0 0 0,1 0 1 0 0,0-1-1 0 0,0 1 0 0 0,0 0-67 0 0,0 0-1 0 0,0 0 1 0 0,0 0 0 0 0,0 0-1 0 0,0 0 1 0 0,0 0-1 0 0,0 0 1 0 0,1 0 0 0 0,-1 0-1 0 0,0 1 1 0 0,0-1-1 0 0,0 0 1 0 0,-1 1 0 0 0,1-1-1 0 0,0 1 1 0 0,0-1-1 0 0,0 1 1 0 0,0-1 0 0 0,1 2-1 0 0,7 6 482 0 0,0 0-1 0 0,10 13 1 0 0,-16-17-501 0 0,0 0 0 0 0,-1 0 1 0 0,1 1-1 0 0,-1-1 1 0 0,0 0-1 0 0,0 1 1 0 0,0-1-1 0 0,-1 1 1 0 0,2 6-1 0 0,0 2 33 0 0,0 4-33 0 0,-1 0-1 0 0,1 18 1 0 0,-1-1 29 0 0,7 44 0 0 0,-4-42-58 0 0,2 46 0 0 0,-1 43 31 0 0,-1-48-64 0 0,-1-32 0 0 0,-1-13 0 0 0,11 43 0 0 0,-2-16 0 0 0,1-8 0 0 0,-3-14 0 0 0,1 8 0 0 0,2 0 0 0 0,2-1 0 0 0,38 76 0 0 0,-18-41 0 0 0,-22-48 0 0 0,1-1 0 0 0,34 54 0 0 0,-35-66 6 0 0,45 58 52 0 0,24 28 135 0 0,22 25-66 0 0,-41-61-116 0 0,-5-5 54 0 0,80 69-1 0 0,-125-121-57 0 0,196 148 254 0 0,-179-137-243 0 0,-23-16-5 0 0,1-1 1 0 0,-1 0-1 0 0,1 0 0 0 0,16 6 0 0 0,-5-3 37 0 0,-15-6-45 0 0,1 0-1 0 0,-1 0 0 0 0,1 0 1 0 0,6 1-1 0 0,11 2 1 0 0,-19-4 172 0 0,0 0 0 0 0,0 0 0 0 0,0 0 0 0 0,0 0 0 0 0,1-1 0 0 0,5 1 0 0 0,-8-2-220 0 0,0 1 1 0 0,0-1-1 0 0,0 1 0 0 0,-1-1 0 0 0,1 0 1 0 0,0 1-1 0 0,0-1 0 0 0,-1 0 0 0 0,1 1 0 0 0,0-1 1 0 0,0-1-1 0 0,0 2 30 0 0,-1-1 1 0 0,0 1-1 0 0,1-1 1 0 0,-1 1 0 0 0,0-1-1 0 0,0 0 1 0 0,1 1-1 0 0,-1-1 1 0 0,0 1-1 0 0,0-1 1 0 0,0 0-1 0 0,0 1 1 0 0,0-1 0 0 0,1 1-1 0 0,-1-1 1 0 0,0 0-1 0 0,0 1 1 0 0,-1-1-1 0 0,1 1 1 0 0,0-2-1 0 0,0 0-4 0 0,2-6 22 0 0,-1 7-1 0 0,-1-1 0 0 0,1 0 0 0 0,-1 1 1 0 0,1-1-1 0 0,-1 1 0 0 0,0-1 0 0 0,0 0 1 0 0,0 1-1 0 0,0-1 0 0 0,0 0 0 0 0,0 1 0 0 0,-1-1 1 0 0,1 1-1 0 0,0-1 0 0 0,-1-1 0 0 0,-4-12 19 0 0,0-3 29 0 0,5 17-42 0 0,-1 0 0 0 0,1 0 0 0 0,0 0 0 0 0,-1 0 0 0 0,1 0-1 0 0,-1 0 1 0 0,1 0 0 0 0,-1 0 0 0 0,0 0 0 0 0,1 0 0 0 0,-1 0 0 0 0,0 0 0 0 0,0 1 0 0 0,-1-2 0 0 0,-2-3 94 0 0,1-1-63 0 0,1 1-1 0 0,0-1 0 0 0,1 0 1 0 0,-2-8-1 0 0,-4-12-1026 0 0,7 23 714 0 0,0-4 46 0 0,0-1 202 0 0,-3-8 558 0 0,2 12-497 0 0,0 0-1 0 0,1 0 1 0 0,-1 1 0 0 0,1-1 0 0 0,0-8-1 0 0,-5-31-36 0 0,4 36 0 0 0,-1-1 0 0 0,2 1 0 0 0,-1-1 0 0 0,1 1 0 0 0,0-1 0 0 0,2-11 0 0 0,-2 12 3 0 0,-2 2-1 0 0,0-23-155 0 0,1 25 101 0 0,-3 7 177 0 0,-2 7-50 0 0,3-5-75 0 0,0 0 0 0 0,0-1 0 0 0,0 1 0 0 0,-1-1 0 0 0,-6 10 0 0 0,8-13 0 0 0,0 0 0 0 0,1 0 0 0 0,0 0 0 0 0,0 1 0 0 0,-1-1 0 0 0,1 0 0 0 0,1 1 0 0 0,-1-1 0 0 0,-1 5 0 0 0,1-4 0 0 0,1 0 0 0 0,-1 0 0 0 0,0 0 0 0 0,0 0 0 0 0,-1 0 0 0 0,1 0 0 0 0,-3 4 0 0 0,-56 66 0 0 0,42-46 0 0 0,15-22 0 0 0,0 0 0 0 0,0 0 0 0 0,0 0 0 0 0,-6 6 0 0 0,3-5 0 0 0,1 0 0 0 0,1 0 0 0 0,-1 1 0 0 0,-4 8 0 0 0,5-7 0 0 0,0-1 0 0 0,-1 1 0 0 0,-7 7 0 0 0,4-6 0 0 0,1 0 0 0 0,0 0 0 0 0,1 1 0 0 0,0-1 0 0 0,0 1 0 0 0,-3 12 0 0 0,7-18 0 0 0,0 0 0 0 0,0-1 0 0 0,0 1 0 0 0,0 0 0 0 0,-1-1 0 0 0,1 1 0 0 0,-1-1 0 0 0,-5 6 0 0 0,-21 25 0 0 0,29-34 0 0 0,-1 1 0 0 0,1-1 0 0 0,0 1 0 0 0,0 0 0 0 0,-1-1 0 0 0,1 1 0 0 0,-1-1 0 0 0,1 1 0 0 0,0-1 0 0 0,-1 1 0 0 0,1-1 0 0 0,-1 0 0 0 0,1 1 0 0 0,-1-1 0 0 0,1 1 0 0 0,-1-1 0 0 0,0 0 0 0 0,1 0 0 0 0,-1 1 0 0 0,-1-1 0 0 0,-1 2 0 0 0,-5 13 0 0 0,3-4 11 0 0,4-9 114 0 0,1-2-121 0 0,0 0 0 0 0,1 0 1 0 0,-1 0-1 0 0,0 0 0 0 0,1 0 0 0 0,-1 0 0 0 0,0 0 0 0 0,0 1 1 0 0,1-1-1 0 0,-1 0 0 0 0,0 0 0 0 0,0 0 0 0 0,1 0 0 0 0,-1 0 1 0 0,0 1-1 0 0,0-1 0 0 0,1 0 0 0 0,-1 0 0 0 0,0 0 0 0 0,0 1 0 0 0,0-1 1 0 0,0 0-1 0 0,1 0 0 0 0,-1 1 0 0 0,0-1 0 0 0,8 7 104 0 0,-1 0-28 0 0,-6-6-67 0 0,0 0 0 0 0,0 0 0 0 0,0 0 0 0 0,0 0 0 0 0,0 0 0 0 0,0-1 0 0 0,0 1 0 0 0,0 0-1 0 0,0 0 1 0 0,0-1 0 0 0,0 1 0 0 0,0 0 0 0 0,1-1 0 0 0,-1 1 0 0 0,2-1 0 0 0,25 3 159 0 0,-22-1-122 0 0,0-2 1 0 0,0 1-1 0 0,0-1 0 0 0,0 0 0 0 0,11-1 0 0 0,-8 0 15 0 0,-1 0-1 0 0,0 1 0 0 0,9 0 1 0 0,-11 0-37 0 0,-1 0 1 0 0,1 0 0 0 0,-1 0-1 0 0,0-1 1 0 0,1 1-1 0 0,-1-1 1 0 0,0-1-1 0 0,9-2 1 0 0,57-21 104 0 0,-69 25-158 0 0,0-1 0 0 0,0 0-1 0 0,0 1 1 0 0,0-1 0 0 0,0 0-1 0 0,0 0 1 0 0,0-1 0 0 0,0 1 0 0 0,2-2-1 0 0,-1 1-84 0 0,-1 1-103 0 0,-2 0 51 0 0,1 0 0 0 0,0 1-1 0 0,-1-1 1 0 0,1 0 0 0 0,-1 1-1 0 0,1-1 1 0 0,0 0 0 0 0,0 1-1 0 0,-1-1 1 0 0,1 1 0 0 0,0-1-1 0 0,0 1 1 0 0,1-1 0 0 0,10-7-2224 0 0,1-6-72 0 0,-11 10-26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6T01:54:26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200 244 7832 0 0,'0'0'602'0'0,"-5"-11"5102"0"0,-12-41-252 0 0,-4-22-1315 0 0,16 51-3572 0 0,5 20-507 0 0,-1 0 0 0 0,1-1-1 0 0,-1 1 1 0 0,0 0 0 0 0,1 0 0 0 0,-1 0 0 0 0,-1 0 0 0 0,1 1 0 0 0,0-1-1 0 0,-1 0 1 0 0,1 0 0 0 0,-1 1 0 0 0,-3-4 0 0 0,-20-21 390 0 0,23 25-360 0 0,0 1-7 0 0,-5-2-7 0 0,5 2-58 0 0,1 0 0 0 0,-1 0-1 0 0,1 0 1 0 0,-1 1 0 0 0,1-1-1 0 0,-1 1 1 0 0,0-1 0 0 0,1 1 0 0 0,-1 0-1 0 0,0 0 1 0 0,1 0 0 0 0,-1-1-1 0 0,0 2 1 0 0,1-1 0 0 0,-4 0 0 0 0,-5 5 6 0 0,8-3-17 0 0,0-1 0 0 0,-1 1 0 0 0,1 0 0 0 0,0 0 0 0 0,1 0 0 0 0,-1 0 0 0 0,0 1 0 0 0,-2 3 0 0 0,-8 10 10 0 0,10-14-15 0 0,1-1 0 0 0,-1 1 0 0 0,1 0 0 0 0,0 0 0 0 0,0 0 0 0 0,0-1 0 0 0,0 1 0 0 0,0 0 0 0 0,0 1 0 0 0,0-1 0 0 0,1 0 0 0 0,-1 0 0 0 0,1 0 0 0 0,-1 0 0 0 0,1 3 0 0 0,-3 10 0 0 0,-1 16 0 0 0,2-14 0 0 0,1-8 0 0 0,0 0 0 0 0,1-1 0 0 0,0 1 0 0 0,1 9 0 0 0,1 13 0 0 0,-2-11-4 0 0,-1 8-26 0 0,7 56 0 0 0,-1-46 30 0 0,0 38 0 0 0,2 19 0 0 0,-7-93 0 0 0,5 36 0 0 0,0 44 0 0 0,-2-22 0 0 0,11 64 0 0 0,-8-74 0 0 0,4-8 1 0 0,-7-34-3 0 0,0 1-1 0 0,-1 0 1 0 0,-1 0 0 0 0,2 12 0 0 0,-1 13 479 0 0,-1-17-2103 0 0,0 1-6913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6T01:54:26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5064 0 0,'0'0'232'0'0,"1"-2"437"0"0,14-1 11571 0 0,-7 6-8188 0 0,1-1-4471 0 0,184-2 5556 0 0,-182-1-5193 0 0,1 0 0 0 0,-1-1-1 0 0,0 0 1 0 0,19-7 0 0 0,-7-1-2572 0 0,-13 4 1257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6T01:54:27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13992 0 0,'0'0'3445'0'0,"0"3"-2385"0"0,2 13-257 0 0,0 1 0 0 0,0-1 0 0 0,7 20 0 0 0,4 32-153 0 0,2 17-258 0 0,-2-20-268 0 0,14 106-48 0 0,-11-89-12 0 0,-15-57-294 0 0,-11-36 76 0 0,3-2 40 0 0,0 0 0 0 0,1-1 0 0 0,0 0 0 0 0,-6-22 1 0 0,4 11 50 0 0,2 0 20 0 0,0 0-1 0 0,-2-30 1 0 0,2 20 45 0 0,4 17 46 0 0,0 0 0 0 0,1 1 0 0 0,0-1 0 0 0,2 0 0 0 0,0 0 0 0 0,1 1 0 0 0,1-1 0 0 0,0 1 0 0 0,11-31 0 0 0,-8 31 32 0 0,-2 2 47 0 0,1 1 0 0 0,1 1 0 0 0,1-1 1 0 0,-1 1-1 0 0,13-18 0 0 0,-17 30-96 0 0,-1-1 0 0 0,1 1 0 0 0,-1-1-1 0 0,1 1 1 0 0,0-1 0 0 0,0 1 0 0 0,0 0 0 0 0,2-2 0 0 0,10-6 315 0 0,-13 9-302 0 0,1-1 0 0 0,-1 1-1 0 0,0-1 1 0 0,0 1 0 0 0,1 0 0 0 0,-1 0 0 0 0,0 0 0 0 0,1 0-1 0 0,-1 0 1 0 0,0 0 0 0 0,1 0 0 0 0,1 1 0 0 0,2-1 71 0 0,8 0 115 0 0,-13 0-215 0 0,1 0 0 0 0,-1 1 0 0 0,1-1 1 0 0,-1 0-1 0 0,1 0 0 0 0,-1 0 0 0 0,1 1 1 0 0,-1-1-1 0 0,0 0 0 0 0,1 1 0 0 0,-1-1 1 0 0,0 0-1 0 0,1 1 0 0 0,-1-1 1 0 0,0 1-1 0 0,1-1 0 0 0,-1 0 0 0 0,0 1 1 0 0,0-1-1 0 0,1 1 0 0 0,-1-1 0 0 0,0 1 1 0 0,0 0-1 0 0,1 1 45 0 0,14 16 242 0 0,-12-15-259 0 0,0 0 1 0 0,-1 0-1 0 0,1 0 0 0 0,-1 0 0 0 0,0 1 0 0 0,0-1 0 0 0,0 1 0 0 0,0 0 0 0 0,0-1 0 0 0,2 9 0 0 0,1 11 136 0 0,-3-18-143 0 0,-1-1-1 0 0,0 1 1 0 0,0 0 0 0 0,0 0 0 0 0,0 0-1 0 0,-1 0 1 0 0,0 0 0 0 0,0 0-1 0 0,-1 7 1 0 0,0-7-27 0 0,1-2 9 0 0,-1 0 1 0 0,0 0 0 0 0,0 0 0 0 0,0 0 0 0 0,0 0 0 0 0,0 0-1 0 0,0 0 1 0 0,-1 0 0 0 0,0 0 0 0 0,1-1 0 0 0,-1 1 0 0 0,0-1-1 0 0,-3 4 1 0 0,-16 9 157 0 0,0-1 0 0 0,-28 14 0 0 0,45-26-188 0 0,0 0 0 0 0,0-1-1 0 0,0 0 1 0 0,0 0 0 0 0,0 0-1 0 0,0 0 1 0 0,0-1 0 0 0,0 0 0 0 0,0 1-1 0 0,0-2 1 0 0,0 1 0 0 0,0 0-1 0 0,0-1 1 0 0,0 0 0 0 0,0 1-1 0 0,0-2 1 0 0,-5-1 0 0 0,8 2-255 0 0,1 1 258 0 0,-1-1 0 0 0,1 1 0 0 0,0-1-1 0 0,0 1 1 0 0,-1-1 0 0 0,1 1 0 0 0,0 0-1 0 0,-1-1 1 0 0,1 1 0 0 0,0-1 0 0 0,-1 1 0 0 0,1 0-1 0 0,-1-1 1 0 0,1 1 0 0 0,-1 0 0 0 0,1-1-1 0 0,-1 1 1 0 0,0 0 0 0 0,-6-5-1547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6T01:54:27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6912 0 0,'0'0'528'0'0,"2"1"-82"0"0,0 0 426 0 0,1 1 0 0 0,0-1 0 0 0,-1 1 0 0 0,0 0 0 0 0,1 0 0 0 0,-1 0 0 0 0,0 0 0 0 0,0 1 0 0 0,0-1 0 0 0,-1 1 0 0 0,3 3 0 0 0,1 2-179 0 0,0 0 0 0 0,4 13 0 0 0,-8-18 733 0 0,-2 9 1612 0 0,-1-17-2987 0 0,0 0 1 0 0,0-1-1 0 0,0 1 1 0 0,1-1-1 0 0,-1 0 1 0 0,1 1-1 0 0,1-1 1 0 0,-1 0-1 0 0,1 0 1 0 0,0-6 0 0 0,1-2-83 0 0,0 0 1 0 0,1 0-1 0 0,3-15 1 0 0,-3 25 44 0 0,0-1 0 0 0,-1 1-1 0 0,1 0 1 0 0,1 0 0 0 0,3-6 0 0 0,5-8 31 0 0,-8 11-10 0 0,-2 5-31 0 0,0 0 0 0 0,0 1 0 0 0,0-1-1 0 0,0 0 1 0 0,0 0 0 0 0,1 1 0 0 0,-1-1 0 0 0,0 1 0 0 0,1-1 0 0 0,-1 1 0 0 0,1 0 0 0 0,-1 0 0 0 0,1 0 0 0 0,0-1 0 0 0,-1 1 0 0 0,1 1-1 0 0,0-1 1 0 0,0 0 0 0 0,3-1 0 0 0,-4 2-2 0 0,1-1 0 0 0,0 0-1 0 0,-1 0 0 0 0,1 1 0 0 0,0-1 1 0 0,0 1-1 0 0,0-1 0 0 0,0 1 1 0 0,-1 0-1 0 0,4-1 0 0 0,-1 2-1 0 0,0 0-1 0 0,0-1 1 0 0,0 1 0 0 0,0 1-1 0 0,-1-1 1 0 0,1 0 0 0 0,7 5-1 0 0,-6-3 22 0 0,1 1 0 0 0,-1 0 1 0 0,0 0-1 0 0,0 1 0 0 0,-1 0 0 0 0,1-1 0 0 0,-1 2 0 0 0,0-1 0 0 0,0 0 1 0 0,3 8-1 0 0,9 10 58 0 0,-11-15-97 0 0,0 1-1 0 0,-1 0 0 0 0,0 0 0 0 0,3 13 1 0 0,5 8-150 0 0,-10-25 165 0 0,0 1 1 0 0,0-1-1 0 0,-1 0 0 0 0,2 9 1 0 0,5 15-76 0 0,-7-27-28 0 0,0 1 0 0 0,-1-1 0 0 0,1 0 0 0 0,0 0 0 0 0,-1 1 0 0 0,1-1 0 0 0,-1 0-1 0 0,0 1 1 0 0,0-1 0 0 0,0 0 0 0 0,0 1 0 0 0,0-1 0 0 0,0 1 0 0 0,0-1 0 0 0,-1 0 0 0 0,0 1-1 0 0,1-1 1 0 0,-2 3 0 0 0,1-3-1114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8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8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25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9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94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70.png"/><Relationship Id="rId10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0.png"/><Relationship Id="rId10" Type="http://schemas.openxmlformats.org/officeDocument/2006/relationships/image" Target="../media/image68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emf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emf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56.png"/><Relationship Id="rId18" Type="http://schemas.openxmlformats.org/officeDocument/2006/relationships/customXml" Target="../ink/ink10.xml"/><Relationship Id="rId3" Type="http://schemas.openxmlformats.org/officeDocument/2006/relationships/image" Target="../media/image34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7.xml"/><Relationship Id="rId17" Type="http://schemas.openxmlformats.org/officeDocument/2006/relationships/image" Target="../media/image58.png"/><Relationship Id="rId2" Type="http://schemas.openxmlformats.org/officeDocument/2006/relationships/image" Target="../media/image2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5.png"/><Relationship Id="rId5" Type="http://schemas.openxmlformats.org/officeDocument/2006/relationships/image" Target="../media/image41.png"/><Relationship Id="rId15" Type="http://schemas.openxmlformats.org/officeDocument/2006/relationships/image" Target="../media/image57.png"/><Relationship Id="rId10" Type="http://schemas.openxmlformats.org/officeDocument/2006/relationships/customXml" Target="../ink/ink6.xml"/><Relationship Id="rId19" Type="http://schemas.openxmlformats.org/officeDocument/2006/relationships/image" Target="../media/image59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Relationship Id="rId1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821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gradient of the tangent line using derivative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Determine </a:t>
            </a:r>
            <a:r>
              <a:rPr lang="en-GB" sz="2800" b="1" dirty="0"/>
              <a:t>the gradient of the tangent line using 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993" y="1187657"/>
                <a:ext cx="6238207" cy="1056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AU" sz="3200" b="0" i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3200" b="0" i="0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1187657"/>
                <a:ext cx="6238207" cy="10567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01" y="104898"/>
            <a:ext cx="7872585" cy="792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2993" y="2295274"/>
                <a:ext cx="6238207" cy="1080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3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3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2295274"/>
                <a:ext cx="6238207" cy="1080489"/>
              </a:xfrm>
              <a:prstGeom prst="rect">
                <a:avLst/>
              </a:prstGeom>
              <a:blipFill rotWithShape="0">
                <a:blip r:embed="rId5"/>
                <a:stretch>
                  <a:fillRect r="-95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2993" y="3428415"/>
                <a:ext cx="3610208" cy="733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3428415"/>
                <a:ext cx="3610208" cy="7337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2993" y="4509615"/>
                <a:ext cx="361020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4509615"/>
                <a:ext cx="3610208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8C093D-A10C-45DD-A447-2F85375359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046" y="2244421"/>
            <a:ext cx="3646395" cy="3824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837ABF-C9AC-AD27-A592-39433467D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4428" y="1593737"/>
            <a:ext cx="3266958" cy="7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993" y="1187657"/>
                <a:ext cx="3991807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1187657"/>
                <a:ext cx="3991807" cy="809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2993" y="2295274"/>
                <a:ext cx="4704607" cy="71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−(4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2295274"/>
                <a:ext cx="4704607" cy="715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2993" y="3428415"/>
                <a:ext cx="3610208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3428415"/>
                <a:ext cx="3610208" cy="573427"/>
              </a:xfrm>
              <a:prstGeom prst="rect">
                <a:avLst/>
              </a:prstGeom>
              <a:blipFill rotWithShape="0"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2993" y="4509615"/>
                <a:ext cx="36102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3" y="4509615"/>
                <a:ext cx="361020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621" y="54960"/>
            <a:ext cx="7039957" cy="562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621" y="545264"/>
            <a:ext cx="3269719" cy="650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0435" y="545703"/>
            <a:ext cx="3195565" cy="697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13393" y="1329633"/>
                <a:ext cx="3991807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93" y="1329633"/>
                <a:ext cx="3991807" cy="8090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13393" y="2437250"/>
                <a:ext cx="4704607" cy="71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−(3−2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93" y="2437250"/>
                <a:ext cx="4704607" cy="715068"/>
              </a:xfrm>
              <a:prstGeom prst="rect">
                <a:avLst/>
              </a:prstGeom>
              <a:blipFill rotWithShape="0">
                <a:blip r:embed="rId11"/>
                <a:stretch>
                  <a:fillRect r="-107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13393" y="3570391"/>
                <a:ext cx="3610208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−2+2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93" y="3570391"/>
                <a:ext cx="3610208" cy="573427"/>
              </a:xfrm>
              <a:prstGeom prst="rect">
                <a:avLst/>
              </a:prstGeom>
              <a:blipFill rotWithShape="0">
                <a:blip r:embed="rId12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13393" y="4651591"/>
                <a:ext cx="36102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93" y="4651591"/>
                <a:ext cx="3610208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17C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20" y="1558330"/>
            <a:ext cx="5185041" cy="3375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Instantaneous rate of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62297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622977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57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8994475" y="2161364"/>
            <a:ext cx="1322717" cy="227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62553" y="407039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12038" y="3075558"/>
                <a:ext cx="3783388" cy="1165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Recap:</a:t>
                </a:r>
              </a:p>
              <a:p>
                <a:r>
                  <a:rPr lang="en-AU" sz="2800" dirty="0"/>
                  <a:t>Gradient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8" y="3075558"/>
                <a:ext cx="3783388" cy="1165127"/>
              </a:xfrm>
              <a:prstGeom prst="rect">
                <a:avLst/>
              </a:prstGeom>
              <a:blipFill rotWithShape="0">
                <a:blip r:embed="rId4"/>
                <a:stretch>
                  <a:fillRect l="-3387" t="-5236" b="-68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977034" y="266919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8255" y="2068401"/>
                <a:ext cx="381328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5" y="2068401"/>
                <a:ext cx="3813287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195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38255" y="2476024"/>
                <a:ext cx="55820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5" y="2476024"/>
                <a:ext cx="558203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183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08643" y="4255062"/>
                <a:ext cx="3783388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43" y="4255062"/>
                <a:ext cx="3783388" cy="7641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08643" y="5033623"/>
                <a:ext cx="3783388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𝑎h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43" y="5033623"/>
                <a:ext cx="3783388" cy="76418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08643" y="5812184"/>
                <a:ext cx="3783388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43" y="5812184"/>
                <a:ext cx="3783388" cy="7230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590706" y="5797807"/>
                <a:ext cx="37833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06" y="5797807"/>
                <a:ext cx="3783388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9479880" y="4001400"/>
              <a:ext cx="792720" cy="5130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73760" y="3997440"/>
                <a:ext cx="8056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/>
              <p14:cNvContentPartPr/>
              <p14:nvPr/>
            </p14:nvContentPartPr>
            <p14:xfrm>
              <a:off x="10332000" y="2607840"/>
              <a:ext cx="1271520" cy="5457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25520" y="2603160"/>
                <a:ext cx="1285200" cy="5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8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20" y="1558330"/>
            <a:ext cx="5185041" cy="3375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Instantaneous rate of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62297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622977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57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8994475" y="2161364"/>
            <a:ext cx="1322717" cy="227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62553" y="407039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12038" y="3075558"/>
                <a:ext cx="3783388" cy="1165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Recap:</a:t>
                </a:r>
              </a:p>
              <a:p>
                <a:r>
                  <a:rPr lang="en-AU" sz="2800" dirty="0"/>
                  <a:t>Gradient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8" y="3075558"/>
                <a:ext cx="3783388" cy="1165127"/>
              </a:xfrm>
              <a:prstGeom prst="rect">
                <a:avLst/>
              </a:prstGeom>
              <a:blipFill rotWithShape="0">
                <a:blip r:embed="rId4"/>
                <a:stretch>
                  <a:fillRect l="-3387" t="-5236" b="-68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977034" y="266919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8255" y="2068401"/>
                <a:ext cx="381328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5" y="2068401"/>
                <a:ext cx="3813287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195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38255" y="2476024"/>
                <a:ext cx="55820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5" y="2476024"/>
                <a:ext cx="558203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183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2038" y="4316999"/>
                <a:ext cx="37833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8" y="4316999"/>
                <a:ext cx="378338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5638" y="4840219"/>
                <a:ext cx="7229962" cy="10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 Consider as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→0,</m:t>
                    </m:r>
                  </m:oMath>
                </a14:m>
                <a:r>
                  <a:rPr lang="en-AU" sz="2800" dirty="0"/>
                  <a:t> what happens to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38" y="4840219"/>
                <a:ext cx="7229962" cy="1091646"/>
              </a:xfrm>
              <a:prstGeom prst="rect">
                <a:avLst/>
              </a:prstGeom>
              <a:blipFill rotWithShape="0">
                <a:blip r:embed="rId8"/>
                <a:stretch>
                  <a:fillRect l="-590" t="-50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845031" y="6081660"/>
                <a:ext cx="16775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31" y="6081660"/>
                <a:ext cx="167756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5212800" y="5570640"/>
              <a:ext cx="627120" cy="86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8760" y="5357160"/>
                <a:ext cx="8586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6375240" y="5389560"/>
              <a:ext cx="851040" cy="393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3640" y="5367960"/>
                <a:ext cx="897480" cy="4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3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1242" y="2767230"/>
                <a:ext cx="6795607" cy="842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PQ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2" y="2767230"/>
                <a:ext cx="6795607" cy="842282"/>
              </a:xfrm>
              <a:prstGeom prst="rect">
                <a:avLst/>
              </a:prstGeom>
              <a:blipFill rotWithShape="0">
                <a:blip r:embed="rId3"/>
                <a:stretch>
                  <a:fillRect l="-1885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90807" y="3933073"/>
                <a:ext cx="5202386" cy="688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−9+12+4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7" y="3933073"/>
                <a:ext cx="5202386" cy="688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467" y="23647"/>
            <a:ext cx="8345065" cy="2743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90807" y="4621916"/>
                <a:ext cx="2629438" cy="688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7" y="4621916"/>
                <a:ext cx="2629438" cy="688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90807" y="5423898"/>
                <a:ext cx="2793522" cy="70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7" y="5423898"/>
                <a:ext cx="2793522" cy="706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90807" y="6112741"/>
                <a:ext cx="2468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07" y="6112741"/>
                <a:ext cx="246881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20644" y="3075132"/>
                <a:ext cx="3072701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44" y="3075132"/>
                <a:ext cx="3072701" cy="481094"/>
              </a:xfrm>
              <a:prstGeom prst="rect">
                <a:avLst/>
              </a:prstGeom>
              <a:blipFill rotWithShape="0">
                <a:blip r:embed="rId9"/>
                <a:stretch>
                  <a:fillRect l="-1984" r="-1786" b="-15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20644" y="3796400"/>
                <a:ext cx="2016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44" y="3796400"/>
                <a:ext cx="20160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23" r="-3021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8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9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59" y="572176"/>
            <a:ext cx="5185041" cy="3375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62297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622977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57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9968914" y="1175210"/>
            <a:ext cx="1322717" cy="227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6992" y="308424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1853" y="2761812"/>
                <a:ext cx="756841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Previously, we found the gradient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at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800" dirty="0"/>
                  <a:t> as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" y="2761812"/>
                <a:ext cx="756841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692" t="-5732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0951473" y="168304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8255" y="2068401"/>
                <a:ext cx="51949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Find the derivative of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5" y="2068401"/>
                <a:ext cx="519495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347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74546" y="3841283"/>
                <a:ext cx="55820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can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say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derivative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46" y="3841283"/>
                <a:ext cx="558203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103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6993" y="1428465"/>
                <a:ext cx="8689241" cy="860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PQ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3" y="1428465"/>
                <a:ext cx="8689241" cy="860428"/>
              </a:xfrm>
              <a:prstGeom prst="rect">
                <a:avLst/>
              </a:prstGeom>
              <a:blipFill rotWithShape="0">
                <a:blip r:embed="rId3"/>
                <a:stretch>
                  <a:fillRect l="-1474" b="-6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413" y="2466569"/>
                <a:ext cx="30256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413" y="2466569"/>
                <a:ext cx="30256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2221" y="3439566"/>
                <a:ext cx="3552254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1" y="3439566"/>
                <a:ext cx="3552254" cy="481094"/>
              </a:xfrm>
              <a:prstGeom prst="rect">
                <a:avLst/>
              </a:prstGeom>
              <a:blipFill rotWithShape="0">
                <a:blip r:embed="rId5"/>
                <a:stretch>
                  <a:fillRect l="-1715" r="-1715" b="-15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2221" y="4160834"/>
                <a:ext cx="2495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1" y="4160834"/>
                <a:ext cx="249555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39" r="-2439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7358" y="264001"/>
            <a:ext cx="8439287" cy="689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440" y="1858679"/>
            <a:ext cx="4286848" cy="4248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2221" y="4886667"/>
                <a:ext cx="27151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Derivative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1" y="4886667"/>
                <a:ext cx="271516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18" r="-224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3393" y="1332235"/>
                <a:ext cx="8689241" cy="860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PQ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93" y="1332235"/>
                <a:ext cx="8689241" cy="860428"/>
              </a:xfrm>
              <a:prstGeom prst="rect">
                <a:avLst/>
              </a:prstGeom>
              <a:blipFill rotWithShape="0">
                <a:blip r:embed="rId3"/>
                <a:stretch>
                  <a:fillRect l="-1474" b="-6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413" y="2466569"/>
                <a:ext cx="45827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+24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413" y="2466569"/>
                <a:ext cx="458279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2221" y="3439566"/>
                <a:ext cx="4546180" cy="43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+8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+24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+32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1" y="3439566"/>
                <a:ext cx="4546180" cy="430824"/>
              </a:xfrm>
              <a:prstGeom prst="rect">
                <a:avLst/>
              </a:prstGeom>
              <a:blipFill rotWithShape="0">
                <a:blip r:embed="rId5"/>
                <a:stretch>
                  <a:fillRect l="-804" r="-1206" b="-126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2221" y="4160834"/>
                <a:ext cx="1956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1" y="4160834"/>
                <a:ext cx="1956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427" r="-3738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031" y="57438"/>
            <a:ext cx="7973538" cy="1057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449" y="1439323"/>
            <a:ext cx="430590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3393" y="1332235"/>
                <a:ext cx="8689241" cy="860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7a)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93" y="1332235"/>
                <a:ext cx="8689241" cy="860428"/>
              </a:xfrm>
              <a:prstGeom prst="rect">
                <a:avLst/>
              </a:prstGeom>
              <a:blipFill rotWithShape="0">
                <a:blip r:embed="rId3"/>
                <a:stretch>
                  <a:fillRect l="-1474" b="-6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2013" y="2250569"/>
                <a:ext cx="3976088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𝑥h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3" y="2250569"/>
                <a:ext cx="3976088" cy="8892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542" y="94000"/>
            <a:ext cx="7640116" cy="1028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013" y="3197693"/>
                <a:ext cx="3448508" cy="569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3" y="3197693"/>
                <a:ext cx="3448508" cy="569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2013" y="4077293"/>
                <a:ext cx="647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3" y="4077293"/>
                <a:ext cx="64799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50173" y="1311388"/>
                <a:ext cx="4966854" cy="860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7b)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73" y="1311388"/>
                <a:ext cx="4966854" cy="860428"/>
              </a:xfrm>
              <a:prstGeom prst="rect">
                <a:avLst/>
              </a:prstGeom>
              <a:blipFill rotWithShape="0">
                <a:blip r:embed="rId8"/>
                <a:stretch>
                  <a:fillRect l="-2454" b="-6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66633" y="2150969"/>
                <a:ext cx="3802772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𝑥h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33" y="2150969"/>
                <a:ext cx="3802772" cy="8892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66633" y="3098093"/>
                <a:ext cx="3796617" cy="592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33" y="3098093"/>
                <a:ext cx="3796617" cy="59215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33559" y="3139787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559" y="3139787"/>
                <a:ext cx="1651606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52973" y="4472355"/>
                <a:ext cx="496685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7c)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(20−10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73" y="4472355"/>
                <a:ext cx="4966854" cy="584775"/>
              </a:xfrm>
              <a:prstGeom prst="rect">
                <a:avLst/>
              </a:prstGeom>
              <a:blipFill rotWithShape="0">
                <a:blip r:embed="rId12"/>
                <a:stretch>
                  <a:fillRect l="-2454" t="-2083" b="-270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9433" y="5311936"/>
                <a:ext cx="8467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433" y="5311936"/>
                <a:ext cx="846770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59" y="572176"/>
            <a:ext cx="5185041" cy="3375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" y="648789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Derivative by First Principles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002" y="1468867"/>
                <a:ext cx="62297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2" y="1468867"/>
                <a:ext cx="6229770" cy="523220"/>
              </a:xfrm>
              <a:prstGeom prst="rect">
                <a:avLst/>
              </a:prstGeom>
              <a:blipFill>
                <a:blip r:embed="rId3"/>
                <a:stretch>
                  <a:fillRect l="-1957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9968914" y="1175210"/>
            <a:ext cx="1322717" cy="227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6992" y="308424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51473" y="168304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1828" y="1966825"/>
                <a:ext cx="789641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We can determine the derivative of function by evaluating the limit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eg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r>
                  <a:rPr lang="en-AU" sz="28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called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𝐝𝐢𝐟𝐟𝐞𝐫𝐞𝐧𝐭𝐢𝐚𝐭𝐢𝐨𝐧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𝐛𝐲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𝐟𝐢𝐫𝐬𝐭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𝐩𝐫𝐢𝐧𝐜𝐢𝐩𝐥𝐞𝐬</m:t>
                      </m:r>
                    </m:oMath>
                  </m:oMathPara>
                </a14:m>
                <a:endParaRPr lang="en-AU" sz="2800" b="1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" y="1966825"/>
                <a:ext cx="7896414" cy="1384995"/>
              </a:xfrm>
              <a:prstGeom prst="rect">
                <a:avLst/>
              </a:prstGeom>
              <a:blipFill>
                <a:blip r:embed="rId4"/>
                <a:stretch>
                  <a:fillRect l="-1622" t="-4405" r="-50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-23058" y="3740531"/>
                <a:ext cx="7896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Differentiation by first principle is denoted by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3740531"/>
                <a:ext cx="7896414" cy="523220"/>
              </a:xfrm>
              <a:prstGeom prst="rect">
                <a:avLst/>
              </a:prstGeom>
              <a:blipFill>
                <a:blip r:embed="rId5"/>
                <a:stretch>
                  <a:fillRect l="-1543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E6D5DA-C65B-C7E6-FCB2-48D11F3C0302}"/>
                  </a:ext>
                </a:extLst>
              </p:cNvPr>
              <p:cNvSpPr/>
              <p:nvPr/>
            </p:nvSpPr>
            <p:spPr>
              <a:xfrm>
                <a:off x="255863" y="4310944"/>
                <a:ext cx="7896414" cy="936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AU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E6D5DA-C65B-C7E6-FCB2-48D11F3C0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3" y="4310944"/>
                <a:ext cx="7896414" cy="93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BD8391-A3F4-6BB2-9831-F9734E4C0437}"/>
                  </a:ext>
                </a:extLst>
              </p:cNvPr>
              <p:cNvSpPr/>
              <p:nvPr/>
            </p:nvSpPr>
            <p:spPr>
              <a:xfrm>
                <a:off x="796190" y="5323711"/>
                <a:ext cx="7896414" cy="936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AU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BD8391-A3F4-6BB2-9831-F9734E4C0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90" y="5323711"/>
                <a:ext cx="7896414" cy="93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8E8000C-AEAC-BA00-7451-4B46D0ABF785}"/>
              </a:ext>
            </a:extLst>
          </p:cNvPr>
          <p:cNvGrpSpPr/>
          <p:nvPr/>
        </p:nvGrpSpPr>
        <p:grpSpPr>
          <a:xfrm>
            <a:off x="7289902" y="4280695"/>
            <a:ext cx="1690920" cy="1205640"/>
            <a:chOff x="7289902" y="4280695"/>
            <a:chExt cx="1690920" cy="12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06EFA1-D336-1FFB-2A4D-0466EF3E71AC}"/>
                    </a:ext>
                  </a:extLst>
                </p14:cNvPr>
                <p14:cNvContentPartPr/>
                <p14:nvPr/>
              </p14:nvContentPartPr>
              <p14:xfrm>
                <a:off x="7289902" y="4280695"/>
                <a:ext cx="481680" cy="859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06EFA1-D336-1FFB-2A4D-0466EF3E71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0902" y="4272055"/>
                  <a:ext cx="49932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C10808-7C1D-A945-8534-7B8789F52235}"/>
                    </a:ext>
                  </a:extLst>
                </p14:cNvPr>
                <p14:cNvContentPartPr/>
                <p14:nvPr/>
              </p14:nvContentPartPr>
              <p14:xfrm>
                <a:off x="7974982" y="4996735"/>
                <a:ext cx="72360" cy="39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C10808-7C1D-A945-8534-7B8789F522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6342" y="4987735"/>
                  <a:ext cx="90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00BF7-3829-9E99-E4A4-4D7474D3CDE3}"/>
                    </a:ext>
                  </a:extLst>
                </p14:cNvPr>
                <p14:cNvContentPartPr/>
                <p14:nvPr/>
              </p14:nvContentPartPr>
              <p14:xfrm>
                <a:off x="7928542" y="5214175"/>
                <a:ext cx="120600" cy="1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00BF7-3829-9E99-E4A4-4D7474D3CD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9902" y="5205175"/>
                  <a:ext cx="138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1068FB-58D9-A279-8CD2-BF9FD680A46D}"/>
                    </a:ext>
                  </a:extLst>
                </p14:cNvPr>
                <p14:cNvContentPartPr/>
                <p14:nvPr/>
              </p14:nvContentPartPr>
              <p14:xfrm>
                <a:off x="8220502" y="5264575"/>
                <a:ext cx="79920" cy="221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1068FB-58D9-A279-8CD2-BF9FD680A4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11502" y="5255935"/>
                  <a:ext cx="97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18540A-42B7-B48F-0FA7-CEE5C027D17B}"/>
                    </a:ext>
                  </a:extLst>
                </p14:cNvPr>
                <p14:cNvContentPartPr/>
                <p14:nvPr/>
              </p14:nvContentPartPr>
              <p14:xfrm>
                <a:off x="8340742" y="5263135"/>
                <a:ext cx="107640" cy="10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18540A-42B7-B48F-0FA7-CEE5C027D1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2102" y="5254135"/>
                  <a:ext cx="125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452EC3-6105-C856-27FD-D84EB0430469}"/>
                    </a:ext>
                  </a:extLst>
                </p14:cNvPr>
                <p14:cNvContentPartPr/>
                <p14:nvPr/>
              </p14:nvContentPartPr>
              <p14:xfrm>
                <a:off x="8412382" y="5202295"/>
                <a:ext cx="23760" cy="6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452EC3-6105-C856-27FD-D84EB04304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03382" y="5193655"/>
                  <a:ext cx="41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D2C803-8D27-04FF-3E27-20F712E271F6}"/>
                    </a:ext>
                  </a:extLst>
                </p14:cNvPr>
                <p14:cNvContentPartPr/>
                <p14:nvPr/>
              </p14:nvContentPartPr>
              <p14:xfrm>
                <a:off x="8496982" y="5156575"/>
                <a:ext cx="483840" cy="181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D2C803-8D27-04FF-3E27-20F712E271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7982" y="5147575"/>
                  <a:ext cx="501480" cy="19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52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8077</TotalTime>
  <Words>449</Words>
  <Application>Microsoft Office PowerPoint</Application>
  <PresentationFormat>Widescreen</PresentationFormat>
  <Paragraphs>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Instantaneous rate of change</vt:lpstr>
      <vt:lpstr>Instantaneous rate of change</vt:lpstr>
      <vt:lpstr>PowerPoint Presentation</vt:lpstr>
      <vt:lpstr>Derivative</vt:lpstr>
      <vt:lpstr>PowerPoint Presentation</vt:lpstr>
      <vt:lpstr>PowerPoint Presentation</vt:lpstr>
      <vt:lpstr>PowerPoint Presentation</vt:lpstr>
      <vt:lpstr>Derivative by First Principles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524</cp:revision>
  <dcterms:created xsi:type="dcterms:W3CDTF">2020-02-17T13:56:23Z</dcterms:created>
  <dcterms:modified xsi:type="dcterms:W3CDTF">2022-08-26T01:57:45Z</dcterms:modified>
</cp:coreProperties>
</file>