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422" r:id="rId3"/>
    <p:sldId id="429" r:id="rId4"/>
    <p:sldId id="430" r:id="rId5"/>
    <p:sldId id="431" r:id="rId6"/>
    <p:sldId id="432" r:id="rId7"/>
    <p:sldId id="433" r:id="rId8"/>
    <p:sldId id="434" r:id="rId9"/>
    <p:sldId id="423" r:id="rId10"/>
    <p:sldId id="424" r:id="rId11"/>
    <p:sldId id="425" r:id="rId12"/>
    <p:sldId id="435" r:id="rId13"/>
    <p:sldId id="436" r:id="rId14"/>
    <p:sldId id="437" r:id="rId15"/>
    <p:sldId id="438" r:id="rId16"/>
    <p:sldId id="439" r:id="rId17"/>
    <p:sldId id="440" r:id="rId18"/>
    <p:sldId id="441" r:id="rId19"/>
    <p:sldId id="28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327DEB-18D1-454C-A2AD-0B590320F0F3}" v="160" dt="2022-09-05T06:36:46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56327DEB-18D1-454C-A2AD-0B590320F0F3}"/>
    <pc:docChg chg="undo custSel modSld">
      <pc:chgData name="TAN Mei Yi [Harrisdale Senior High School]" userId="f9f029c9-d743-4d60-9f2c-e74bdec1ab07" providerId="ADAL" clId="{56327DEB-18D1-454C-A2AD-0B590320F0F3}" dt="2022-09-05T06:36:46.349" v="233" actId="20577"/>
      <pc:docMkLst>
        <pc:docMk/>
      </pc:docMkLst>
      <pc:sldChg chg="delSp modSp mod">
        <pc:chgData name="TAN Mei Yi [Harrisdale Senior High School]" userId="f9f029c9-d743-4d60-9f2c-e74bdec1ab07" providerId="ADAL" clId="{56327DEB-18D1-454C-A2AD-0B590320F0F3}" dt="2022-09-01T06:22:12.62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56327DEB-18D1-454C-A2AD-0B590320F0F3}" dt="2022-09-01T06:22:12.62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56327DEB-18D1-454C-A2AD-0B590320F0F3}" dt="2022-09-01T06:22:10.205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56327DEB-18D1-454C-A2AD-0B590320F0F3}" dt="2022-09-01T06:22:10.205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 modAnim">
        <pc:chgData name="TAN Mei Yi [Harrisdale Senior High School]" userId="f9f029c9-d743-4d60-9f2c-e74bdec1ab07" providerId="ADAL" clId="{56327DEB-18D1-454C-A2AD-0B590320F0F3}" dt="2022-09-01T06:28:00.153" v="146"/>
        <pc:sldMkLst>
          <pc:docMk/>
          <pc:sldMk cId="43229593" sldId="422"/>
        </pc:sldMkLst>
        <pc:spChg chg="add mod">
          <ac:chgData name="TAN Mei Yi [Harrisdale Senior High School]" userId="f9f029c9-d743-4d60-9f2c-e74bdec1ab07" providerId="ADAL" clId="{56327DEB-18D1-454C-A2AD-0B590320F0F3}" dt="2022-09-01T06:27:16.481" v="140" actId="1076"/>
          <ac:spMkLst>
            <pc:docMk/>
            <pc:sldMk cId="43229593" sldId="422"/>
            <ac:spMk id="3" creationId="{CA34A4B2-FD2B-F3DA-4322-704B27BBA4B9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5" creationId="{00000000-0000-0000-0000-000000000000}"/>
          </ac:spMkLst>
        </pc:spChg>
        <pc:spChg chg="add mod">
          <ac:chgData name="TAN Mei Yi [Harrisdale Senior High School]" userId="f9f029c9-d743-4d60-9f2c-e74bdec1ab07" providerId="ADAL" clId="{56327DEB-18D1-454C-A2AD-0B590320F0F3}" dt="2022-09-01T06:27:20.513" v="141" actId="1076"/>
          <ac:spMkLst>
            <pc:docMk/>
            <pc:sldMk cId="43229593" sldId="422"/>
            <ac:spMk id="6" creationId="{9E778238-1302-4FD0-B567-916C01349D8F}"/>
          </ac:spMkLst>
        </pc:spChg>
        <pc:spChg chg="add mod">
          <ac:chgData name="TAN Mei Yi [Harrisdale Senior High School]" userId="f9f029c9-d743-4d60-9f2c-e74bdec1ab07" providerId="ADAL" clId="{56327DEB-18D1-454C-A2AD-0B590320F0F3}" dt="2022-09-01T06:27:49.755" v="144" actId="20577"/>
          <ac:spMkLst>
            <pc:docMk/>
            <pc:sldMk cId="43229593" sldId="422"/>
            <ac:spMk id="7" creationId="{FED0FB5F-9558-AC51-C84A-2006B4C09275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7:13.377" v="139" actId="1076"/>
          <ac:spMkLst>
            <pc:docMk/>
            <pc:sldMk cId="43229593" sldId="422"/>
            <ac:spMk id="21" creationId="{00000000-0000-0000-0000-000000000000}"/>
          </ac:spMkLst>
        </pc:spChg>
        <pc:graphicFrameChg chg="mod modGraphic">
          <ac:chgData name="TAN Mei Yi [Harrisdale Senior High School]" userId="f9f029c9-d743-4d60-9f2c-e74bdec1ab07" providerId="ADAL" clId="{56327DEB-18D1-454C-A2AD-0B590320F0F3}" dt="2022-09-01T06:27:02.586" v="138" actId="14734"/>
          <ac:graphicFrameMkLst>
            <pc:docMk/>
            <pc:sldMk cId="43229593" sldId="422"/>
            <ac:graphicFrameMk id="4" creationId="{00000000-0000-0000-0000-000000000000}"/>
          </ac:graphicFrameMkLst>
        </pc:graphicFrameChg>
      </pc:sldChg>
      <pc:sldChg chg="modSp">
        <pc:chgData name="TAN Mei Yi [Harrisdale Senior High School]" userId="f9f029c9-d743-4d60-9f2c-e74bdec1ab07" providerId="ADAL" clId="{56327DEB-18D1-454C-A2AD-0B590320F0F3}" dt="2022-09-05T06:13:44.212" v="228" actId="20577"/>
        <pc:sldMkLst>
          <pc:docMk/>
          <pc:sldMk cId="3631935712" sldId="423"/>
        </pc:sldMkLst>
        <pc:spChg chg="mod">
          <ac:chgData name="TAN Mei Yi [Harrisdale Senior High School]" userId="f9f029c9-d743-4d60-9f2c-e74bdec1ab07" providerId="ADAL" clId="{56327DEB-18D1-454C-A2AD-0B590320F0F3}" dt="2022-09-05T06:13:21.333" v="209" actId="20577"/>
          <ac:spMkLst>
            <pc:docMk/>
            <pc:sldMk cId="3631935712" sldId="423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5T06:13:30.732" v="219" actId="20577"/>
          <ac:spMkLst>
            <pc:docMk/>
            <pc:sldMk cId="3631935712" sldId="423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5T06:13:23.865" v="210" actId="20577"/>
          <ac:spMkLst>
            <pc:docMk/>
            <pc:sldMk cId="3631935712" sldId="423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5T06:13:33.685" v="220" actId="20577"/>
          <ac:spMkLst>
            <pc:docMk/>
            <pc:sldMk cId="3631935712" sldId="423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5T06:13:40.377" v="227" actId="20577"/>
          <ac:spMkLst>
            <pc:docMk/>
            <pc:sldMk cId="3631935712" sldId="423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5T06:13:44.212" v="228" actId="20577"/>
          <ac:spMkLst>
            <pc:docMk/>
            <pc:sldMk cId="3631935712" sldId="423"/>
            <ac:spMk id="18" creationId="{00000000-0000-0000-0000-000000000000}"/>
          </ac:spMkLst>
        </pc:spChg>
      </pc:sldChg>
      <pc:sldChg chg="addSp modSp mod modAnim">
        <pc:chgData name="TAN Mei Yi [Harrisdale Senior High School]" userId="f9f029c9-d743-4d60-9f2c-e74bdec1ab07" providerId="ADAL" clId="{56327DEB-18D1-454C-A2AD-0B590320F0F3}" dt="2022-09-01T06:28:51.668" v="168" actId="1076"/>
        <pc:sldMkLst>
          <pc:docMk/>
          <pc:sldMk cId="3786763847" sldId="429"/>
        </pc:sldMkLst>
        <pc:spChg chg="add mod">
          <ac:chgData name="TAN Mei Yi [Harrisdale Senior High School]" userId="f9f029c9-d743-4d60-9f2c-e74bdec1ab07" providerId="ADAL" clId="{56327DEB-18D1-454C-A2AD-0B590320F0F3}" dt="2022-09-01T06:28:51.668" v="168" actId="1076"/>
          <ac:spMkLst>
            <pc:docMk/>
            <pc:sldMk cId="3786763847" sldId="429"/>
            <ac:spMk id="3" creationId="{31AD637F-2D5D-B2F2-5CAD-353BB08059C5}"/>
          </ac:spMkLst>
        </pc:spChg>
        <pc:graphicFrameChg chg="mod modGraphic">
          <ac:chgData name="TAN Mei Yi [Harrisdale Senior High School]" userId="f9f029c9-d743-4d60-9f2c-e74bdec1ab07" providerId="ADAL" clId="{56327DEB-18D1-454C-A2AD-0B590320F0F3}" dt="2022-09-01T06:28:33.636" v="159" actId="20577"/>
          <ac:graphicFrameMkLst>
            <pc:docMk/>
            <pc:sldMk cId="3786763847" sldId="429"/>
            <ac:graphicFrameMk id="4" creationId="{00000000-0000-0000-0000-000000000000}"/>
          </ac:graphicFrameMkLst>
        </pc:graphicFrameChg>
      </pc:sldChg>
      <pc:sldChg chg="modSp mod">
        <pc:chgData name="TAN Mei Yi [Harrisdale Senior High School]" userId="f9f029c9-d743-4d60-9f2c-e74bdec1ab07" providerId="ADAL" clId="{56327DEB-18D1-454C-A2AD-0B590320F0F3}" dt="2022-09-01T06:29:34.844" v="191" actId="114"/>
        <pc:sldMkLst>
          <pc:docMk/>
          <pc:sldMk cId="3841289033" sldId="430"/>
        </pc:sldMkLst>
        <pc:spChg chg="mod">
          <ac:chgData name="TAN Mei Yi [Harrisdale Senior High School]" userId="f9f029c9-d743-4d60-9f2c-e74bdec1ab07" providerId="ADAL" clId="{56327DEB-18D1-454C-A2AD-0B590320F0F3}" dt="2022-09-01T06:29:20.957" v="188" actId="1076"/>
          <ac:spMkLst>
            <pc:docMk/>
            <pc:sldMk cId="3841289033" sldId="430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9:20.957" v="188" actId="1076"/>
          <ac:spMkLst>
            <pc:docMk/>
            <pc:sldMk cId="3841289033" sldId="430"/>
            <ac:spMk id="15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9:20.957" v="188" actId="1076"/>
          <ac:spMkLst>
            <pc:docMk/>
            <pc:sldMk cId="3841289033" sldId="430"/>
            <ac:spMk id="16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9:34.844" v="191" actId="114"/>
          <ac:spMkLst>
            <pc:docMk/>
            <pc:sldMk cId="3841289033" sldId="430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9:25.090" v="189" actId="1076"/>
          <ac:spMkLst>
            <pc:docMk/>
            <pc:sldMk cId="3841289033" sldId="430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56327DEB-18D1-454C-A2AD-0B590320F0F3}" dt="2022-09-01T06:29:20.957" v="188" actId="1076"/>
          <ac:spMkLst>
            <pc:docMk/>
            <pc:sldMk cId="3841289033" sldId="430"/>
            <ac:spMk id="21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56327DEB-18D1-454C-A2AD-0B590320F0F3}" dt="2022-09-05T06:36:46.349" v="233" actId="20577"/>
        <pc:sldMkLst>
          <pc:docMk/>
          <pc:sldMk cId="3125159674" sldId="438"/>
        </pc:sldMkLst>
        <pc:spChg chg="mod">
          <ac:chgData name="TAN Mei Yi [Harrisdale Senior High School]" userId="f9f029c9-d743-4d60-9f2c-e74bdec1ab07" providerId="ADAL" clId="{56327DEB-18D1-454C-A2AD-0B590320F0F3}" dt="2022-09-05T06:36:46.349" v="233" actId="20577"/>
          <ac:spMkLst>
            <pc:docMk/>
            <pc:sldMk cId="3125159674" sldId="438"/>
            <ac:spMk id="26" creationId="{00000000-0000-0000-0000-000000000000}"/>
          </ac:spMkLst>
        </pc:spChg>
        <pc:picChg chg="mod">
          <ac:chgData name="TAN Mei Yi [Harrisdale Senior High School]" userId="f9f029c9-d743-4d60-9f2c-e74bdec1ab07" providerId="ADAL" clId="{56327DEB-18D1-454C-A2AD-0B590320F0F3}" dt="2022-09-01T06:30:31.038" v="194" actId="14100"/>
          <ac:picMkLst>
            <pc:docMk/>
            <pc:sldMk cId="3125159674" sldId="438"/>
            <ac:picMk id="3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4T08:06:44.23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356 58 288,'0'0'12,"0"0"4,0 0-16,0 0 0,-6-5 0,0-6 0,6 1 310,-5 5 59,5 5 12,-6-10 3,6 10-212,-6-5-43,1-5-8,-7 10-1,7-5-32,-7 5-7,1 0-1,5 5 0,-5-5-23,-1 5-5,-5 0 0,6 0-1,-1-5-20,-5 10-4,-6-5-1,6 0 0,0 6-16,0-6-10,6 5 12,-6 5-12,-6-5 14,0 0-4,6 5-1,6-4 0,11 4-9,-6-5 0,0 0 0,6-10 0,0 15-11,0-5-1,-6 6 0,6-6 0,0 5 12,-5-5 14,5-10-3,5 15-1,1-5-10,0 0 0,5 1 0,1-1 0,-1 0-12,6 5-4,0-10 0,0 5-1,0 0 17,1 1 0,-1-1-8,5 5 8,1 0 0,0 0 0,-6-5 0,6 6 0,0 4 0,0 0-10,-6 0 10,5 1-8,-4 4 8,-1 0-13,-6-4 5,0-1 8,1 0-12,-1 5 12,-5-4-12,5-1 12,-11 0 0,6 1 0,-6-1 0,6 0 0,-12 0 0,6 1 0,-6-6 0,-5 5 0,5-5 0,1 6 0,-7-6 0,1 0 0,-1-5 0,1 0 0,0-5 0,-1 5 0,-5-5 0,0 6 0,0-6 0,-6 0 0,6-5 0,0 5 0,0-5-11,-6 0 11,6 0 0,-6-5 0,6 0 0,0 0 0,5-6 0,-5 6 0,0-5 0,6 5 0,-1-5 0,7 0 11,-7 0-11,7-5 12,5 4-4,-6 1-8,0 0 12,1-5-4,-1 5-8,6 0 8,0 0-8,0-1 8,6-4-8,-1 5 0,1-5 9,5 5-9,1-5 0,-1-1 0,1 6 0,-1 0 0,0 0 0,6-5 0,1 5-8,-1 5 8,0-6-24,0 6 1,-6 0 0,6 0 0,0-5-16,-5 5-3,5 0-1,-6 0-686,6 0-138</inkml:trace>
  <inkml:trace contextRef="#ctx0" brushRef="#br0" timeOffset="1334.71">1006 676 576,'0'0'51,"0"0"-41,0 0-10,0 0 0,0 0 237,-6 10 46,6 5 9,0 0 1,0 6-186,0-1-38,0-5-7,0 5-2,0 1-38,0 4-8,-6-10-2,1 5 0,10-4 2,1 4 0,-6-20 0,-6 15 0,6-15 6,6 10 0,-6-10 1,0 0 0,0 0-5,0 0 0,0 0-1,0 0 0,0 0-5,0 0-1,0 0 0,6-15 0,-1 0-9,7-5 0,-12-1 0,5 1 8,7 0-8,-6-6 0,-1 1 9,7-5-9,-7-6 8,7 6-8,-7 4 8,7 6-8,-1 0 22,1 0 0,-1-1 0,0 6 0,-5 0 9,6 5 1,-12 10 1,5 0 0,7-5-15,-12 5-3,0 0-1,11 5 0,0 5-14,-5 5 0,6 0 8,-7 6-8,-5-6 0,6 5 0,0 5 8,-6 1-8,5-1 0,-5 0 0,6-4 0,0 4 0,-6-5 0,5 1 0,1-1 0,0-5 0,0-5 0,-6-10 0,0 0 0,5 15 0,1-10-13,-6-5 1,0 0 0,0 0 0,11 6 3,-11-6 1,12-6 0,-1-4 0,-5 0 8,5-5 0,-5 5 0,5 0-8,-5-5 8,5-6 0,-5 6 0,0-5 0,5 5 0,-5-6 0,5 6 0,1 5 0,-1-5 11,1 0-3,-1 4 0,0 1 0,-5 0 4,0 5 0,-6 5 0,0 0 0,11-5-4,-11 5 0,17 5 0,-17-5 0,6 5-8,5 5 8,1 6-8,-7-1 8,1 0-8,0 0 0,0 0 0,-1 1 8,7 4-8,-7 0 0,7-5 0,-7 6 0,7-1 0,-1 5-11,-5-5 11,5 1-8,1-1 8,-1 0-12,-5-5 12,5 1-12,1-1 4,-1-5 0,-5 5 0,5-5 0,-11-10-4,6 10 0,-6-10 0,0 0 0,0 0 2,0 0 0,17 5 0,-6-5 0,6-5 10,-5 0 0,-1 0 0,1-10 0,-1 5 0,0-5 0,-5-6 0,6 6 0,-1-5 0,-5 0 11,-1-1-3,1-4 0,0 0 8,-6 5 2,0-6 0,-6 1 0,0-6 0,1 6 0,5 5 0,-6 5 0,0-6 0,1 6 0,-7 0 0,1 5 0,5 5-18,-5 0 0,-1 0 8,7 5-8,5 0 0,0 0 0,-12 0 8,1 5-8,5 5-21,0 0-8,1 10-2,-1-5 0,-5 6 45,5-1 9,0 5 1,6 1 1,0-6-40,0 5-8,6 1-1,0-1-1,-1 0 25,1 1 0,-12-6 0,12 0 0,5 0 0,1 1 0,-7-1 0,13-10 0,-1 0 0,0-5 0,-6 0 0,6-5 0,0 0 0,6-5-10,-6-5 10,6 0 0,-6-5-64,6 0-5,5-6-2,-5 6 0,6-5-73,-6 0-14</inkml:trace>
  <inkml:trace contextRef="#ctx0" brushRef="#br0" timeOffset="1736.64">2448 468 1036,'0'0'92,"0"0"-73,0 0-19,0 0 0,0 0 200,0 0 36,-12 10 7,-5-5 1,6 0-92,5 0-20,-5 0-3,-1 1-1,1-6-53,11 0-11,-11 5-3,-1 5 0,1 0-29,-1 0-7,7 0-1,-7 5 0,7-5-16,-7 11-8,6-6 0,-5 5 8,11 6-8,-6-1 0,1 0 0,5 1 0,-6-1 0,6 0 0,0 1 0,0-6 0,0 5-9,6-5 9,-1-4 0,1 4 0,-6-5-13,11 0 4,-5-5 1,0 6 0,-6-16-7,0 0-1,0 0 0,11 5 0,-11-5 3,17 0 0,-11-5 0,5-11 0,1 6 13,-1-5-12,-5-5 12,0 0-12,-1-1 12,1-4 0,0 5 0,-6-6-9,0 1 9,0 0 0,0 4 0,0-4 0,0 0 8,-6 4-8,6 1 8,0 0-8,0-5 12,-6 4-3,1 6 0,5 5 0,-6 0 3,6 10 1,0 0 0,0 0 0,0 0-1,0 0-1,0 0 0,0 0 0,0 0-11,0 15 0,6 5 0,-6 1 8,-6 4-8,12 0 0,-1 1 0,1 4 0,-6-5 0,6 1 0,5 4 0,-5-5 0,5-4 0,-5 4 0,5-5 0,-5-5-11,5 6-16,1-6-3,-6-5-1,5 0 0,-11-10-33,11 5-6,-11-5-2,0 0 0,0 0-177,17-10-36</inkml:trace>
  <inkml:trace contextRef="#ctx0" brushRef="#br0" timeOffset="2092.94">2647 514 576,'0'0'25,"0"0"6,0 0-31,-5 10 0,5 5 0,-6-5 0,0 0 289,0 5 52,6 6 11,0-1 1,0 0-215,0 1-43,0-1-9,6 5-2,-6 0-32,6 1-8,-6-1 0,6 0-1,5 1-1,-5-1 0,-6-5 0,5 1 0,7-1-10,-7 0-3,1-5 0,0 1 0,-6-6-13,0-10-2,0 0-1,0 0 0,0 0-5,0 0-8,0 0 11,0 0-11,17 0 0,-11-10-9,-1-1-1,1-4 0,-6 0 19,6-5 4,-1-6 1,1 1 0,0-5-14,-6-6 0,0 6 0,6-1 0,-1 1 0,1 0 0,0-6 0,-1 11 0,7 0 9,-7 4-9,7 1 8,-1 0-8,1 5 10,-7 4-10,7 1 12,-1 5-12,-11 5 9,12 0-9,-1 5 0,0 10 9,6 1-9,-5-1 0,-1 10 0,1-5 0,5 6 0,-6-1-16,1 0 4,-1 1 1,6-6-45,0 0-8,-5-4-3,5 4 0,0-10-190,0 5-39</inkml:trace>
  <inkml:trace contextRef="#ctx0" brushRef="#br0" timeOffset="2424.49">3462 478 864,'0'-15'76,"0"15"-60,-5-10-16,-1 0 0,6 0 193,-6-1 36,-5 1 7,-1-5 2,1 5-67,0 0-14,-1 5-2,-5 0-1,6-5-73,-6 5-14,0 5-3,5 5-1,1-5-29,-1 5-6,1 0 0,5 5-1,6 0-18,-11 0-9,5 0 10,6 0-10,-6 6 0,6-1 0,6 0 0,-6 5 0,6-5 0,0 1 0,-1-1 0,7 0 0,-1 5 0,-5-4 0,5-1 0,1 5 0,-1-5 0,0 0 0,-5 6 0,5-1 0,-5-5 0,6 0 0,-1-5 0,-5 6 0,-1-1 12,1 0-3,0-5-1,-6-10 0,0 15 7,0-15 1,-6 11 0,6 4 0,-11-5-1,5-5 0,-11 5 0,5 0 0,-5-5-15,0 0 0,0 5 0,0-4 0,-6-6 0,6 5-13,0 0 1,-6 0 0,6 0-44,0-5-8,0-5-1,6 5-1,-7-5-112,1 0-22,12 5-5</inkml:trace>
  <inkml:trace contextRef="#ctx0" brushRef="#br0" timeOffset="3301.52">4340 787 1728,'0'0'76,"0"0"16,0 0-73,-11 0-19,-6 0 0,11 5 0,6-5 110,-17 5 18,5-5 4,1 5 1,-6 1-63,6-1-13,-1 0-2,-5 0-1,6 0-30,-1 5-7,1 0-1,-1 5 0,1-5-16,0 1 0,5 4 8,0 0-8,1 0 0,-1 0 0,0 1 0,6 4-9,6-5-6,-6 5-1,0-10 0,6 6 0,5-1-6,-5-5-2,-6-10 0,11 5 0,-11-5-7,17 5-1,-5-5-1,-1 0 0,0-5 33,1-5 12,-1 0 0,6-5 0,-5-6-12,-1 1 0,0-5 0,1-1 0,-1-4 0,-5 0 9,0-6-9,-1 1 8,1-6 4,0 6 1,-1-6 0,1 1 0,-6-1 7,6 6 2,-6-6 0,0 6 0,-6-6 10,0 0 1,1 6 1,-1 0 0,-5 4 2,5 1 0,0 4 0,-5 1 0,5 5-12,6 5-1,-6-6-1,6 11 0,0 10-6,0 0-2,0 0 0,0 0 0,0 0-14,0 0 8,0 0-8,6 15 0,0 6 0,0 4 0,5 5 0,0 1 0,-5-1 0,11 6 0,0 4 0,-5 1-10,-18 9 10,12-4 0,11 5 0,-6 4 0,6-9-26,-5 5 0,5-11 0,0 6 0,0-11-4,0 6-1,-6-16 0,7 6 0,-1-11 6,0 0 1,0 0 0,-6-10 0,6 1 9,-5-6 3,5 0 0,-6-5 0,1-5 12,-1-5 0,0-1 0,1-4-9,-1-5 9,1 0 14,-1-6-3,0 1-1,1 0 8,-6-6 2,-6 1 0,5-1 0,1 6 5,-6 0 2,-6-11 0,6 11 0,0-5-4,-5 4-1,-1 1 0,-6 5 0,7-1-3,-7 6-1,7 0 0,-7 5 0,1 5-18,-1 0 8,7 0-8,5 5 0,-12 10 0,7-5 0,5 5 0,-6 5 0,6-5 0,0 11 0,0-6 0,0 10 0,6 6-10,-1-1 1,1-5 0,5 6 0,1-6 9,-6 0 0,5 1 0,0-1-8,1-5-3,-1 1 0,1-1 0,5-5 0,-6-5 11,0 0-13,7 0 5,-1-5 8,0-5-29,0 0 1,0-5 1,0-5 0,6 0-25,-6 0-6,-6-5-1,12-5 0,-6-1-152,6 1-30</inkml:trace>
  <inkml:trace contextRef="#ctx0" brushRef="#br0" timeOffset="3532.53">5144-23 2059,'0'0'45,"-6"5"10,0 5 1,1 0 2,5-5-46,-6 5-12,6 10 0,-6-4 0,6-6 75,0 5 13,6 0 2,-6 5 1,6 1-23,-1 4-5,1 5-1,0 6 0,5-1-16,1 1-3,-1 4-1,6 1 0,-5 4-28,-1-4-6,-5 5 0,11-1-8,-6-9 0,-5 4 0,11-4 0,-11-1-12,-1 1-48,7-6-8,5-5-3,0-4-705,-11 4-142</inkml:trace>
  <inkml:trace contextRef="#ctx0" brushRef="#br0" timeOffset="3743.51">5360 549 1695,'0'0'75,"0"0"16,0 0-73,0 0-18,-5-10 0,5 10 0,0 0 100,0 0 16,0 0 3,0 0 1,0 0-42,11 0-8,6-5-2,0 5 0,-5-5-10,5 5-2,0 0-1,0-5 0,0 5-15,0-5-2,0 0-1,0 0 0,1 0-21,-1-1-4,0-4 0,-6 5-1,1-5-113,5 0-22,-12 5-5,7-5-960</inkml:trace>
  <inkml:trace contextRef="#ctx0" brushRef="#br0" timeOffset="3990.21">5474 22 2055,'0'0'45,"0"0"10,0 0 1,0 0 2,0 0-46,0 0-12,0 0 0,0 0 0,0 0 109,0 15 20,0 1 4,6-1 1,-6 0-50,6 5-9,0 6-3,5-1 0,-5 5-19,5 1-4,0 4-1,1 6 0,-6-6-36,5 6-12,0-6 0,1 6 0,5-6 0,-6 1 0,1-6-12,5 0 3,-6 1-68,6-6-14,0-5-2,0 6-1,1-11-173</inkml:trace>
  <inkml:trace contextRef="#ctx0" brushRef="#br0" timeOffset="4380.67">6153 382 864,'0'0'38,"5"-10"8,7 5-37,-6-10-9,-12 4 0,-6-4 0,1 5 331,5 0 64,6 0 13,-11 0 2,-12 0-239,6-1-48,17 6-10,-6 0-1,-11 5-60,6 0-12,-1 5-3,1 0 0,5 6-15,-5-6-3,-6 5-1,5 5 0,1 0-29,5 5-5,-5 1-2,5 4 0,1 0-5,-1 1-1,6-1 0,0-5 0,-6 1 9,6 4 2,6-5 0,5-5 0,-11-15 5,6 16 8,5-6-13,1 5 5,-1-10 8,-11-5 0,6 5 0,11 0 0,-6-5-16,6-5-2,-5-5 0,11 0 0,-6-5 29,6-1 5,-12-4 2,0 5 0,1-5-1,-1-1 0,1 1 0,-7 5 0,-10-5-3,5-1-1,11 6 0,6 5 0,-17 0 23,0 10 4,0 0 0,17-5 1,0 5-26,-17 0-6,0 0-1,12 10 0,16 5 0,-16 0-8,-1 1 12,-5 9-4,11 0-8,-6 6 0,6-1 0,-5 0 0,5 1-18,0-6-2,11 0-1,7-4 0,-13-6-78,7 0-15,-6 0-3,-1 1-686,-4-1-137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20.26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745 441 1152,'-6'35'51,"6"-35"10,0 0-49,0 0-12,0 0 0,0 0 0,0 0 116,0 0 20,0 0 4,0 0 0,0 0-47,0 0-9,0 0-3,0 0 0,-6 10-25,0 6-4,6 4-2,-5 5 0,-1 6-27,0-6-6,1 5-1,-1 1 0,0 9 27,6-4 5,-11-1 0,5 6 1,0 4-23,6 1-5,-5 0-1,-7 4 0,7 1-20,-1 0 0,0 4 0,1-9-12,-1 5 12,-6-1 0,7 11 0,-7 0 0,7 0 0,-7-1 0,1 6 0,-6 10 0,0-10 0,5-5 0,1 5 0,-6-5 0,11-1 16,-11 6 6,6 0 1,-1 0 0,1-5-23,-1-5 0,1-6 0,0 6 0,-1-10 0,1-6 0,5 6 0,-5-11 0,5 1 0,0-11 0,6-5 0,0 6 0,0-6-24,0-5-4,6 0 0,0 0-694,-1-4-139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34.33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0 137 1382,'0'0'61,"0"0"13,0 0-59,0 0-15,0 0 0,0 0 0,0 0 100,0 0 16,0 0 4,0 0 1,0 0-54,0 0-11,11 10-3,-5 11 0,5-1-24,-5 5-5,5 6 0,1 4-1,5-5-7,-6 6 0,1-1-1,-1 1 0,1-6-5,-1 1-1,0-6 0,1 0 0,-7-9-9,7-1 8,-6-5-8,5 0 8,-11-10-8,0 0 8,0 0-8,0 0 8,6-15-8,-1 0 0,-5-1 0,0-4 0,6-5 0,-6-1 0,-6 1 0,6 0 0,-5-6 0,5 6-11,-6 5 11,12-6-8,-6 6 8,0 10 0,0-5 0,0 15 0,5-5 0,-5 5-8,0 0 8,0 0-8,12 5 8,-1 10-10,-5-5 10,5 5-10,1 1 10,-1 4 0,0-5 10,1-5-10,-6 5 21,5-4-1,0-6-1,1 0 0,-12-5 6,17 5 2,0-10 0,-6 5 0,6-5-3,-5 0-1,-1-1 0,1-4 0,-1 0 12,0 0 2,-5-5 1,0 5 0,0-11-10,-1 6-3,-5-5 0,6 0 0,-6-1-25,0 1 0,0 0 8,0 0-8,0-1 0,-6-4 0,6 0 0,0 4 0,0-4-124,-5 10-24,5-5-5,5-1-869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34.528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-3 0 633,'0'0'28,"0"0"6,0 0-34,6 15 0,-6 1 0,0-6 0,0-10 324,6 15 57,-6 0 12,5 5 3,-5-4-228,6 4-46,0-5-9,-1 5-1,1 6-60,0-1-12,5 0-3,1 1 0,-1 4-24,0-5-5,-5 1 0,5-6-8,7 5-11,-7-10-9,0 1-1,-5-6-1,-6-10-168,0 0-34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34.67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36 14 2163,'0'0'48,"-6"-5"9,0 0 3,6 5 0,-5-5-48,5 5-12,0 0 0,0 0 0,-12 0 60,12 0 10,0 0 2,0 0 0,0 0-88,-6 15-18,6 5-3,6-5-1002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34.88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77 1152,'0'0'102,"0"0"-82,0 0-20,0 0 0,0 0 224,12-5 40,-1 0 8,6 5 1,-6 0-136,7-5-27,-1-5-6,0 5 0,0 0-40,6-6-8,-6 6-2,6 0 0,-1 0-26,1 0-6,0 5-1,0-5 0,0 0-21,-6 5 0,5 5 0,-4-5-8,4 0-37,-5 0-7,6-5-2,-6 5-733,0-5-146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35.135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16-7 1785,'0'-5'159,"0"5"-127,-11 0-32,11 0 0,0 0 104,0 0 14,-6 20 3,6-5 1,0-15-31,0 0-7,0 15 0,6 1-1,0 14-46,16 61-9,1-15-1,-11-40-1,-1-1-9,6 16-1,-6-1-1,7 11 0,-1-5-15,0 0 9,0-6-9,0 1 8,0 0-8,0-1-16,-5-9 4,5 5 1,0-11-144,0-5-29,0-4-5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35.50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-1 0 1497,'0'0'133,"0"0"-106,0 0-27,0 10 0,0 0 88,6 5 12,-6 6 2,11-1 1,0 10-23,1 6-4,-1 9 0,1 6-1,-1 5-49,6-6-10,-6 11-1,7-5-1,-1 5 33,0 0 6,0-11 2,0 6 0,-6-5-37,12-6-7,-6 1-2,0-6 0,0-9-9,1-1 0,-1-10 0,0 1 0,-6-11 53,1-5 9,-1 0 2,-11-5 0,0 0-75,6-20-14,-6-1-3,0 1-1,5-5 29,-5 0 0,0-11 0,0 6 0,0-1 24,0-9 2,6 9 0,5-4 0,-5 4-26,6 6 0,-12 0 0,5 10 0,7-1 0,-7 6 0,-5 10 0,17 0 0,-5 0 0,-1 5 0,6 11 0,0 4 0,1-5 38,-1 10 2,0 6 1,6 4 0,-1 1-14,1-1-3,0 1-1,5 4 0,-5-4-70,0-1-13,6 1-4,-1-1-751,6-5-150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35.86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-1 368 2059,'0'0'91,"0"0"19,0 10-88,0 1-22,0-11 0,6 20 0,6-5 48,-7 5 4,7 1 2,-1-1 0,0 5-15,-5 1-3,6-6-1,-1 5 0,0-5-19,-5 1-3,5-6-1,-5 0 0,0-5-3,-6-10-1,0 0 0,0 0 0,0 0 0,0 0 0,11-10 0,-5-5 0,-6 0 5,6-11 1,-6-4 0,0 0 0,0-6-2,-6 1-1,6-6 0,0 1 0,0-6-11,0 5 8,0 6-8,0-6 8,6 1-8,-1 9 0,1 6 0,0-5 0,-1 4-28,1 1 0,6 5-1,-7 10-718,7-6-143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36.218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18 456 1152,'0'0'102,"0"0"-82,0 0-20,0 0 0,0 0 176,0 0 32,0 0 5,18 0 2,-1-5-65,-6-5-13,-11 10-2,11-10-1,7 0-54,-7-5-10,0 4-2,1-4-1,-7 0-3,7-5-1,-1 0 0,-5-1 0,0 1-50,-1 0-13,1-6 0,0 6 0,-6-5 0,0 5 0,-6-6 0,0 6 0,6 0 0,-5-6 0,-7 11 0,1-5 0,-1 5 0,1-1 0,-6 11 0,0 0 0,5 0 0,1 5 0,0 5 0,-1 5 0,1 6-32,-1 4-12,7 0-3,-1 11 0,0 4 24,6 1 5,0-6 1,6 10 0,0 6 17,-1-5 0,1-1 0,6 6 0,-1-6 0,6 1 0,-6-6 0,7 6 0,-1-6 0,0-4 0,6-1 0,-6-5 0,-12-4 0,7-1 0,5-10 0,0 0 0,6-5-192,-6-5-36,0-10-6,6 0-707</inkml:trace>
  <inkml:trace contextRef="#ctx0" brushRef="#br0" timeOffset="277.47">531 91 1958,'-5'-15'43,"5"0"9,-6-5 1,6 10 3,-6-6-45,-5 6-11,5 0 0,1 5 0,-7-5 104,6 10 20,-5 0 3,5 10 1,-5 0-52,5 5-9,1 6-3,-7-1 0,6-5-51,6 5-13,0 6 0,6-1 0,0 0 54,0 1 8,5-11 2,0 5 0,-5 6-75,11-6-14,-5-10-3,-1 5-1,0 5 46,6 1 10,-5-11 1,5 0 1,-6 0-17,1 0-4,5 0-8,-6 1 12,1-1-12,-7 0-8,-5-10 8,6 15-13,0-5 45,-6 5 10,0-5 2,0 6 0,-6-1-28,0-5-6,6-10-1,-11 15 0,0-5 2,-1-5 0,-5 6 0,0-6 0,0-5-111,0 0-23,-6 0-4,6-5-717,-6-6-144</inkml:trace>
  <inkml:trace contextRef="#ctx0" brushRef="#br0" timeOffset="966.56">623 21 748,'0'0'67,"0"0"-54,0 0-13,11 5 0,0-10 240,1-1 46,5 1 9,-6 0 1,-11 5-136,12 0-28,5-10-6,-6 10-1,1-5-61,-12 5-12,0 0-2,11 0-1,6 0-3,-17 0-1,12 5 0,-1 0 0,6 0-5,-6 0-2,-11-5 0,6 11 0,0-1-3,0 0-1,-6-10 0,5 15 0,1-5-10,0 5-3,-6-15 0,0 10 0,0 6-3,5-6-1,-5-10 0,0 15 0,6-5-4,-6 0-1,-6 5 0,1-4 0,5-11-2,0 0-1,0 10 0,-6 5 0,6-5-9,0 0 8,0-10-8,0 20 8,-6-4-8,1-1 0,5 0 0,0 0 0,0 11 0,5-6 0,1 0 0,5 0 0,-5 1 0,0 4 0,5 5 0,1 1 0,5-1-10,-6 6 10,6 4 0,0 1-9,0 9 9,0 1 0,12 0-9,-6 4 9,0-4-17,-6-5 1,5-1 0,-4 1 0,-1-6-15,0-4-2,0 4-1,0-9 0,-6-11-24,1 5-5,-7-14-1,1 4 0,0-10 24,-6-5 4,0 0 0,0 0 1,-6-20-10,0-6-3,-5 1 0,0-5 0,-12-1 29,6-4 6,0-6 1,-6 1 0,0-11 12,-5-5 0,-7 0 0,7-4-9,-6-1 33,-1 0 8,7 0 0,5 0 1,6 1-24,0 4-9,0 0 0,5 6 9,7 4 14,-1-5 2,0 16 1,6-6 0,6 1-6,5-1 0,-5 11-1,6-1 0,-1 1 1,6 10 0,0-1 0,0 6 0,-5 0 2,5 10 1,6-5 0,-1 10 0,-5 0 1,6 10 0,-6 5 0,6 0 0,-6 1-4,0 4 0,0 5 0,-5-5 0,-1 6-20,1 4 0,-7 1-12,-5-1 4,6-5 8,-6 6 0,-6-6 0,6 5 0,-11 1 49,5-6 12,-5-10 3,5 6 0,-5-1-52,-1-5-12,1-10 0,0 0 0,-7 0-48,7-5-13,0 0-3,-6-5 0,5-10-16,1-5-3,-12 5-1,12-6 0,5 1-123,-6 0-25,7 0-4,5-1-385,-6 6-77</inkml:trace>
  <inkml:trace contextRef="#ctx0" brushRef="#br0" timeOffset="1275.41">1153 10 1375,'0'0'60,"17"0"14,6 0-59,-6-5-15,6 5 0,-6 0 0,5-5 116,1 0 21,-6 0 4,6-5 1,-6 5-40,6 0-8,-6-10-2,0 5 0,0-6-20,0 1-4,1 0 0,-7 0-1,6 0-11,-6-6-3,1-4 0,-1 10 0,-5-6-32,0 1-6,-1 5-2,1-5 0,-6 5-5,0-1 0,0-4-8,-6 5 12,6 5-12,-5 0 9,-1-6-9,-5 1 8,-1 5-8,6 0 0,-5 10 0,0 0 0,-1-5-17,1 5-6,-1 5-1,-5 5 0,6 5 24,5 6 8,1-6 0,-1 10 0,0 0-8,6 1 0,0 9-12,12 6 12,-7-1-10,1 6 10,11-6 0,-6 6-9,12 5 9,-6-6 0,0-14 0,6 4-8,-6 1 8,6-11 0,0-5 0,0-5-8,5 1-6,-5-1-1,0 0 0,0-5 0,5-5-125,-5-10-24,0 0-6</inkml:trace>
  <inkml:trace contextRef="#ctx0" brushRef="#br0" timeOffset="1485.33">2025-643 345,'-17'0'15,"17"0"4,0 5-19,-6-5 0,0 5 0,-5 10 0,0 16 417,11-6 80,0-10 16,0 0 3,0 16-327,0-1-65,0-5-14,5 1-2,1 9-74,5 1-14,1 4-4,-1 1 0,1-6 24,10 6 5,-5-1 1,6-4 0,-6-1-33,6-4-13,-6-6 11,6 0-11,-6 6 0,0-16 0,0 0-13,0 0 4,1 0-43,-7-9-9,0-6-2,1-6-730,-12 6-147</inkml:trace>
  <inkml:trace contextRef="#ctx0" brushRef="#br0" timeOffset="1669.51">2247-395 1382,'0'0'123,"0"0"-99,12 10-24,-1 0 0,0 0 150,6 1 25,-5-11 5,5 5 0,-6-5-65,12 5-14,-6-5-2,0 5-1,0 0-33,1-10-6,-1 0-2,0 0 0,0 5-31,0-5-6,0-6-2,0 1 0,0 0-32,-5 0-6,5 0-2,-6-5-752,1 5-150</inkml:trace>
  <inkml:trace contextRef="#ctx0" brushRef="#br0" timeOffset="1883.94">2304-1033 1555,'0'0'68,"0"0"16,-6-5-68,6 5-16,-5 5 0,-1 10 0,6-5 212,0 5 40,0 11 7,6 4 1,-1 5-135,7 1-27,-1 4-6,1 11 0,-1 5-49,12 15-10,-6 0-1,6 0-1,-6-6-20,6 6-11,-1-5 12,1 5-12,0-10-8,6 0-9,-1-5-2,6-6 0,-5-4-152,5-6-30,6 1-7</inkml:trace>
  <inkml:trace contextRef="#ctx0" brushRef="#br0" timeOffset="2131.81">3387-197 864,'0'71'38,"0"-61"8,0-10-37,0-10-9,0 10 0,0 0 0,6-11 280,-6 11 53,17 0 11,0 0 3,0 0-209,0-5-42,0 5-8,6-5-1,0 5-44,-6 0-9,6-5-2,0 5 0,-1 5-21,-4-10-11,-7 0 10,0-5-10,6 5-54,1-5-17,-1-5-3</inkml:trace>
  <inkml:trace contextRef="#ctx0" brushRef="#br0" timeOffset="2355.57">3381-881 1958,'0'10'174,"0"0"-139,0 0-35,0 5 0,0 0 102,6 1 14,0 4 2,0 0 1,-1 6-14,7 4-2,-1 10-1,0 6 0,1 5-50,5-1-11,0 11-1,0 0-1,6 5-27,-6 0-4,0 0-8,6 5 11,-12-11-11,6-9-14,-5-5 3,5-6 1,6 1-218,0-11-44</inkml:trace>
  <inkml:trace contextRef="#ctx0" brushRef="#br0" timeOffset="2657.89">3872-106 921,'0'0'82,"0"0"-66,0 20-16,0 0 0,0 1 238,0 4 44,11 0 9,0 1 1,1 4-187,-6 0-37,11 1-8,0 4-2,0-4-13,0-1-2,0 1-1,0-6 0,0 0-13,6 1-2,-6-1-1,0-10 0,0 0-14,6-10-4,-11 5 0,-1-4 0,6-12 0,-6 1 0,1-5 0,-1-5 0,-5-10 16,5-1 2,-5 1 1,5-5 0,-11 4 10,0-4 3,-11 0 0,5-6 0,1 6-4,-7-1 0,-11-4 0,6 4 0,-5 1-9,-7 5-3,1 4 0,-7 1 0,7 0-13,-1 10-3,-5 0-8,6 5 12,5-1-36,0 6-8,6 6-2,6 4 0,-1-5-129,1 5-25,11-10-6,5 20-877</inkml:trace>
  <inkml:trace contextRef="#ctx0" brushRef="#br0" timeOffset="3030.19">5069-365 403,'0'0'36,"0"0"-36,0 0 0,0 0 0,0 0 387,0 0 70,0 0 15,0 0 2,0 0-274,0 0-56,0 0-10,0 0-2,0 0-63,0 0-12,0 0-2,11 6-1,-11-6-19,17 5-4,0-5-1,-5 5 0,5 0-30,-6 0 0,-11-5 0,17 5 0,6 0 0,-12 0 14,1 0-4,-12-5-1,17 10-9,-6 0 0,-11-10 0,0 0 0,6 16 0,-6-6-11,0 10 1,0 0 0,-6 6 24,1-1 5,-7 0 1,1 6 0,-6-1-20,5-5-14,-5 6 2,0-6 1,11 0-13,-5 1-4,-6-11 0,6 0 0,-1-5-40,6 0-8,-5-5-1,11-5-1,0 0-155,0 0-31,0 0-7,-6-20-1</inkml:trace>
  <inkml:trace contextRef="#ctx0" brushRef="#br0" timeOffset="3292.01">5439-593 2124,'0'0'94,"0"0"19,0 0-90,0 0-23,0 0 0,-6 11 0,1 9 112,-1 0 19,0-10 3,-5 0 1,0 6-59,-1 4-11,-5 0-2,0 0-1,0 6-39,5-1-8,-5 11-2,6-6 0,5 5-13,-5 1 0,5 4 0,6 6 0,0-5 0,6 4 0,5-4 0,1-1 0,-1 1 15,6-6 0,6-4 0,0-6 0,0 0-24,5-4-5,1-6-1,5-5 0,0 0 15,6-5 0,5-5 0,-5 0 0,0-10-42,6 0-6,-6-5 0,5-6-1184</inkml:trace>
  <inkml:trace contextRef="#ctx0" brushRef="#br0" timeOffset="4525.74">7183-162 2286,'0'0'50,"0"0"10,0 0 3,6 15 1,-6-5-51,6 1-13,-6-11 0,0 15 0,0 5 48,0 0 6,0 11 2,0-6 0,11 5-34,-5-4-6,0 9-2,11 1 0,-6-6-6,0-15 0,1-15-8,-1 16 12,-5 19-12,5-5 0,1-4 0,5-6 0,-11 0 0,5-10 0,-11-10 0,0 0 0,11 0 0,1 0-12,-12 0 3,17-10 0,-6-15-9,1 0-2,-7-1 0,7-4 0,-7-1 2,1 6 0,0 0 0,-6 5 0,0 4 18,6-4 8,-6 0-8,5 5 12,-5 4-12,0 11 0,0 0 0,0 0 0,12-5-11,-12 5-5,0 0 0,17 11-1,-6 4 17,1 5 9,5-10-1,-6 10 0,6 11 1,-5-11 0,-1-10 0,0 0 0,6-5-9,-5 0 0,-1 11 0,1-11 0,-12-5 58,0 0 10,0 0 1,5 5 1,-5-5-34,0 0-6,12-10-2,-7 0 0,-5 10-8,6-16-3,-6-14 0,6-6 0,-6 6-17,0-5 0,0-6 0,0 1 0,-6-1-42,0-5-9,6 11-1,0-6-755,-5 6-150</inkml:trace>
  <inkml:trace contextRef="#ctx0" brushRef="#br0" timeOffset="5164.09">7685-917 1440,'0'-15'128,"6"5"-103,-6 10-25,0 0 0,0 0 137,5 20 23,1 5 4,0 1 0,5-6-41,1 5-9,-7 6-2,7-1 0,-1-4-37,0 9-8,1 0-2,-1 11 0,1-5-32,-1-1-6,0 6-2,1 4 0,-6-4-12,5 0-2,0 4-1,6 1 0,-11-5-10,0-11 0,5-10 0,-5 6 0,5-6-10,-5 0-4,5-4-1,-5-6 0,0-5-9,0 0-1,-6-10-1,0 0 0,0 0 26,11-10 0,-5-10 0,-1-1 0,-5-9-38,6 0-2,0-6-1,5 1 0,-11-1 29,6 1 12,0-1-8,-1 1 8,1 10 0,0-6 0,-6 1 0,5 9 0,1 1 31,-6 0 11,6 5 2,-6 0 1,11 4-45,-11 11-10,0 0-2,0 0 0,0 0 12,6 16 16,0-1-4,-1 0-1,1 5-11,5 6 0,-5-6 0,5 10 0,-5 1 0,6 4 0,5 1 0,0-1 0,0 1 0,0 4 0,0 1-9,6-6 9,0 1 0,-1-6 0,1 0-8,-6-4 8,12-11 0,-12 5 0,-6 5-8,12-9 8,-6-16 0,-5-5 0,5 0 0,-6-1 0,1-4 0,-1-5 9,0 0-9,1-5 8,-7-6 3,1 1 0,11-5 0,-11-1 0,0-4 1,-1 4 0,-5 1 0,6 0 0,-6-1-12,6 1 8,-12 4-8,6 1 8,-6 0-8,6 4 0,-11 1 9,0 5-9,5-5 0,-6 10 0,7-1 0,-7 6 0,-5 0 0,17 5-13,0 0 3,-5 5 1,-13 0 9,13 6-12,5-11 12,-6 10-12,0 5 12,6-5-13,-5 10 5,5 1 8,5-1-9,-5 10 9,6 1 0,0-1 0,-1 0-9,7 1 9,-6 4 0,5 1-9,0-6 9,1 1-12,-1-6 12,1-5-12,-1 6-20,0-11-5,6 0-1,1-10 0,-1 5-132,-6-10-26,0-5-6</inkml:trace>
  <inkml:trace contextRef="#ctx0" brushRef="#br0" timeOffset="5510.63">8990-370 748,'-17'16'33,"17"-6"7,6 0-32,0 10-8,-6 0 0,0 6 0,0 4 220,0 1 41,0-6 9,-6 0 2,-11-5-130,11-4-26,12 9-4,5-5-2,-11 1-33,0-1-6,0-5-2,6 0 0,11-5 7,-17-10 0,-6 10 1,6-10 0,12 0-61,-12 0-16,0 0 0,0-15 0,5 0 0,1-5 0,0-6 0,-6-4 0,-17 0 0,11 4 0,17-9 0,-5-1 0,-17 6 19,5-5 1,17 4 0,1 1 0,-7 4-4,1 1 0,6 0 0,5 4 0,0 6 10,0 0 2,-17 5 0,0 10 0,17-5-3,0 5 0,-17 0 0,11 5 0,1 5-10,5 5-3,0-5 0,-6 11 0,-5-1-12,6 5 8,5 6-8,5-1 0,-16 6 0,6-1 0,5 6-13,0-1 4,0-4-101,0-1-20,-6 0-4,12-4-1062</inkml:trace>
  <inkml:trace contextRef="#ctx0" brushRef="#br0" timeOffset="5853.08">9566-466 1324,'34'-51'118,"-28"46"-94,-6 5-24,0 0 0,17 0 146,0 0 25,-6 16 5,-5-6 0,-6-10-39,17 5-8,6-5-1,-6 5-1,-17-5-51,12 5-9,10 0-3,-5 0 0,-17-5 0,12 10-1,-1 0 0,12-5 0,6 6-50,-12-6-13,-23 5 0,6-10 0,23 10 0,-6 5 0,-11 5 0,-6 1 0,0-1 0,-6 0 0,12 0 0,-18 11 0,-5-1 0,6 6 0,11-1 0,0-10 0,-23-9 0,11 4-9,7 5 0,5-4 0,0 4-55,-12-5-10,-5 0-2,6 1-1,22-11-155,-11-10-30,-17 10-6,17-10-2</inkml:trace>
  <inkml:trace contextRef="#ctx0" brushRef="#br0" timeOffset="6112.31">10039-572 1958,'11'20'43,"-11"-20"9,0 0 1,0 0 3,0 0-45,0 0-11,18-5 0,-18 5 0,0 0 156,0 0 28,0 0 7,0 0 1,0 0-103,-12 10-20,-5 5-4,6 0-1,16 1-51,-10 4-13,-18 0 0,11 0 0,7 6 0,5 4 0,-6 6 0,-5-1 0,-6 1 0,11 4 0,6-4 0,6-11 0,-12-5 0,6 6 0,6-1 0,11-5 0,-6 5 0,0-4 0,1-1 0,5 5 0,6-15 0,0 6 0,-12-11 0,6 0 0,12-5-100,-12-5-22,0-5-5,6-6-1025</inkml:trace>
  <inkml:trace contextRef="#ctx0" brushRef="#br0" timeOffset="6551.95">10575-380 1152,'11'36'102,"-11"-26"-82,0-10-20,0 10 0,-5 0 176,5 0 32,0-10 5,11 15 2,6-9-76,0-1-15,-11 5-4,11-5 0,6 0-32,-6 0-6,-11 5-2,5-5 0,12-5-63,5 0-17,-11 5 0,0 5 0,-5-5-8,11-5-8,5-10-2,1 5-756,-12-10-151</inkml:trace>
  <inkml:trace contextRef="#ctx0" brushRef="#br0" timeOffset="6370.38">10592-547 2188,'17'0'48,"-17"0"11,0 0 1,0 0 1,0 0-49,0 0-12,17 5 0,-17-5 0,0 0 54,0 0 8,29 0 2,-12-5 0,-17 5 0,11-5 0,12-5 0,0 0 0,5 0-52,-11 5-12,-17 5 0,17-6-782,12-4-159</inkml:trace>
  <inkml:trace contextRef="#ctx0" brushRef="#br0" timeOffset="4045.59">6767 228 2199,'0'0'48,"0"0"11,0 0 1,0 0 2,0 0-50,0 0-12,0 0 0,0 0 0,0 0 82,0 0 14,0 0 2,12 15 1,-1 1-48,0 4-10,1 5-1,-1 6-1,-5 4-23,5 1-4,-5-11 0,5 10-1,-5 1-11,-6 4 0,6 11 0,0 5 0,-6 0-55,0-6-6,0 6-2,0-5-708,0-11-141</inkml:trace>
  <inkml:trace contextRef="#ctx0" brushRef="#br0" timeOffset="6802.17">11538-1155 2188,'0'0'195,"0"0"-156,0 0-31,0 0-8,6 10 79,0 5 14,-12 6 3,6 4 1,6 0 7,-1 6 0,1 9 1,5-9 0,-5-11-48,0 10-9,5 16-3,-5-6 0,5 6-17,-5 0-4,0-1-1,5 21 0,0-15-23,1-6 0,-6 1 0,5 0-12,6-6-96,-6-4-20,1-1-4,5 1-1132</inkml:trace>
  <inkml:trace contextRef="#ctx0" brushRef="#br1" timeOffset="15958">189 2154 1728,'-17'5'153,"6"0"-122,-6 0-31,0-5 0,0 5 164,5 0 26,1 5 6,11-10 0,-6 5-88,6-5-17,-6 15-4,6 1-1,6-1-54,6 10-10,-1 0-2,0 1-1,12 4-19,0 6 0,-12-1 0,6-5 0,6 1 0,6-1 0,-12-4 0,6-6 0,-6-5 0,6 0 0,-6-10 0,-6 0 0,0-5-19,1-5 3,-1 0 0,-5-5 0,0-5-4,-6 0-1,0-6 0,0 1 0,0-5 8,0 0 1,-6-1 1,0 1 0,1 0 11,-7 4-8,6-4 8,1 5-8,-1-1 8,6 1 0,-6 5 0,1 0 0,-7 5 0,7-1 0,5 11 0,0 0-8,0 0 8,0 0-10,11 11 10,0-1-10,6 10 10,1 0-12,-7 11 12,6-1-12,6 0 1,-6 6 0,0-1 0,0 1 0,0 4 11,0 1 0,0-6 0,-5 6-8,-1-6 8,-5 1 0,5-1 8,-5 6-8,0-1 27,-1-4 1,1 4 0,0 1 0,-6-6 4,0 1 2,0-1 0,0 1 0,-6-1-8,6-4-2,-11-1 0,5-5 0,-5-4-4,-1-1 0,1-10-1,-6 5 0,5-10-9,-5-5-2,-6-5 0,6-10 0,-5 0-28,-7-10-5,12-6-2,-6 1 0,0-1-31,6 1-6,0 0-2,6-6 0,5 6-145,0-1-29,1-4-5</inkml:trace>
  <inkml:trace contextRef="#ctx0" brushRef="#br1" timeOffset="16264.63">606 2321 1094,'0'0'97,"0"0"-77,0 0-20,0 0 0,0 0 207,0 0 37,0 0 8,5 15 2,-5-5-102,6 5-20,0 1-4,-1 4 0,1 0-68,5 0-12,1 1-4,-1 4 0,6 5-28,-5-4-5,5-1-2,0 0 0,0-4-9,6-1 0,-6-5 0,0 0 0,0 0 0,6-4 0,-12-6 0,6 0 0,-17-5 0,12 0 0,5-5 0,-11-5 0,-1-6 0,1-4 0,0 0 0,-1-6 0,-5-4 0,0 0 0,0-6 0,-5 6 0,-1-6 0,0 6 0,-5 0 0,0-1 0,-1 1 0,-5 4 0,0 6 0,0 0 0,0 0 0,5 4 0,-5 6 10,0 5-10,6 0 0,-6 5 0,11 0 0,-5 5-12,-1 5-40,1 6-7,11-1-1,0 5-688,0 0-138</inkml:trace>
  <inkml:trace contextRef="#ctx0" brushRef="#br1" timeOffset="16631.95">1158 2316 748,'0'0'67,"0"0"-54,0 0-13,0 0 0,0 0 272,0 0 52,0 0 11,0 0 1,12 10-217,-6 5-44,5 0-9,0 0-2,6 6-48,-5-6-16,5 5 10,-6 0-10,6 1 0,-5-6 0,5 5 0,0-5 0,-6-4 0,7 4 0,-13-5 0,12-10 0,-11 5 0,-6-5 0,11-5 0,-11 5 0,6-10 8,0 0-8,0-6 0,-1-4 8,-5 0 0,6-5 0,-6 4 0,6-4 0,-6 0 1,5-1 0,-5 1 0,0 5 0,0-1 14,0 1 2,0 10 1,0 0 0,0 10 23,0 0 5,0 0 1,0 0 0,0 0-7,0 0-2,0 0 0,6 5 0,5 5-22,-5 5-4,11 0 0,-5 11-1,-1 4-11,6 1-8,0 4 9,0 1-9,0-1 0,6-5-8,-6 1-1,6-1 0,0-4-163,-6-1-32</inkml:trace>
  <inkml:trace contextRef="#ctx0" brushRef="#br1" timeOffset="18333.73">2082 1910 1497,'0'0'66,"0"0"14,0 0-64,0 0-16,0 0 0,0 0 0,0 0 112,0 0 20,0 0 3,0 0 1,11 5-64,1-5-13,-1 0-3,6-5 0,0 5-7,0 0-1,6 0-1,-6 0 0,6 5-19,0-5-3,5 0-1,-5 6 0,0-1-24,5 0 0,-5 0-12,6 0 12,-12-5-16,6 0 4,-6 0 0,6 0-698,-6 0-140</inkml:trace>
  <inkml:trace contextRef="#ctx0" brushRef="#br1" timeOffset="18596.92">2162 1419 633,'0'0'56,"-12"5"-44,7 0-12,-1 5 0,0 0 269,0 6 52,6-1 11,0 5 1,6 0-202,0 11-41,0 4-8,-1 6-2,7-1-41,-7 1-9,7 4-2,-1 1 0,6 0-7,-5-1-1,5 6-1,-6-1 0,1 1-11,-1-5-8,6-6 12,0 1-12,-5-6 0,-1-4 0,0-1 0,1-5 0,-1-4-126,-5-1-26,5-10-4</inkml:trace>
  <inkml:trace contextRef="#ctx0" brushRef="#br1" timeOffset="19201.58">2327 1444 806,'0'0'72,"0"0"-58,0 0-14,0 0 0,0 0 212,0 0 40,0 0 8,6 10 2,-1 6-141,1 4-28,0 5-5,5 11-2,-5-1-34,5 6-6,1-1-2,-1 1 0,6 4-16,-5-4-4,-1 4-1,0 6 0,1-5-7,5-1-2,-6 1 0,1 0 0,-1-6-6,0-4-8,1-6 11,-1 0-11,-5-9 10,0-1-10,-1-10 8,-5-10-8,0 0 0,0 0 0,0 0 0,12-5 0,-7-10 0,1 0 8,0-6-8,-6-4 0,6 0 0,-1-1 0,-5-9 0,6 4 0,0-4 0,-6 10 0,5-11 0,1 11 0,-6-6 0,6 6 0,-1 5 0,1 5 0,0 4 0,-6 11 0,0 0 0,0 0 0,0 0 0,11 6 0,-11-6 0,17 15 0,0 0 0,1 5 0,-7 6 0,0-1 0,-5 0 0,5-5 0,29 36 0,12-15 0,-18-26 11,-11 5-3,-18 0-8,1-4 12,5 4-12,1-5-18,-1 5 4,6-4 1,0-6 13,1-5 0,-7 0 0,0 0 0,1-10 0,-12 5 0,5-10 0,1 0-9,6-6 9,-7 1 0,1-5 0,0-5 0,-6-1 8,0 1-8,0-5 8,0-1-8,-6 1 9,0-1-9,1 1 12,-1 0-12,0-1 13,0 1-4,-11-1-1,6 1 0,-6 0-8,5 4 12,-10-4-12,10 4 12,1 6-12,-1 5 8,-5 0-8,6 10 8,0 0-8,5 5 0,-6 10 0,7 5 0,-1 5 0,6 6-11,6 4 3,-1 5 0,7 1 0,-6 4 0,11 1 0,0 5 0,0-1-2,6 1 0,-1-1 0,1 1 0,6 0 10,-6-6-12,5-4 12,1-1-12,-1 1-15,1-11-3,-7-5-1,7 0-986</inkml:trace>
  <inkml:trace contextRef="#ctx0" brushRef="#br1" timeOffset="19807.93">3906 1698 1152,'0'0'102,"0"0"-82,0 0-20,0 0 0,0 0 156,0 0 28,0 0 4,0 0 2,0 0-139,0 0-28,0 0-6,0 0-1,6 15-144,-1-5-30,7-5-6</inkml:trace>
  <inkml:trace contextRef="#ctx0" brushRef="#br1" timeOffset="19673.03">4026 1966 1324,'0'0'118,"0"0"-94,0 0-24,0 0 0,0 0 178,-12 5 31,12-5 7,-11 10 0,5 0-120,6 11-24,0-6-4,6 10-2,-6-10-51,5 11-15,7-1 0,-1 0 8,-5 6-8,5-6 0,-5 6 0,5-6 0,1-5-32,-6 0 0,-1 1-1,1-6-642,-6-15-128</inkml:trace>
  <inkml:trace contextRef="#ctx0" brushRef="#br1" timeOffset="20186.25">4151 1870 1306,'0'0'58,"6"15"12,-1-5-56,1 5-14,5-4 0,-5 4 0,0 5 114,5-5 20,-5 0 4,5 6 1,-5-6-52,5 5-11,1 5-1,-1-4-1,-5-6-42,5 5-8,-5 0-1,0 6-1,-1-11-10,1 5-1,0-5-1,-6 6 0,0-11 3,0-10 1,0 0 0,0 0 0,0 0-2,0 0-1,0 0 0,0 0 0,0 0 1,0 0 0,-6-10 0,0 0 0,1-6-12,-1-4 0,0 0 0,-5-5 8,5-6-8,6 6 8,-5-11-8,-1 6 8,0 0-8,6 4 8,0-4-8,0 4 8,6 1 2,0 0 0,-1-1 0,1 11 0,0 0 16,-1 5 3,1 0 1,-6 10 0,0 0-2,11-5-1,1 10 0,5 0 0,-6 5-7,1 5-2,-1 5 0,6 1 0,-5 4-10,5 0-8,0 1 12,0 4-12,-6 6 8,1-6-8,5 0 0,6 6 0,-6-6 0,-6 6-16,-5-6 4,11-5 0,0 1-48,0-6-10,-5 0-2,-1-4-668,6-6-135</inkml:trace>
  <inkml:trace contextRef="#ctx0" brushRef="#br1" timeOffset="20507.68">4841 1789 979,'0'0'87,"0"0"-70,0 0-17,-6-10 0,0 0 220,1-6 40,5 16 8,-6-5 1,-6 0-105,7 0-22,5 5-4,0 0-1,-12 0-64,-5 0-13,12 5-2,-7 5-1,6 0-14,1 1-3,-12 4-1,11 0 0,0 0-39,1-5 0,5 6 0,5 4 0,-5-5-28,6 0-8,0 0 0,-6 6-1,5-11 54,1 5 11,5-5 3,1 5 0,-1 1-31,1-6 0,-1 0 0,0 0-10,7 5 10,-1-10 0,-12 0 0,7 5-8,-1-5 8,-5 6 0,5-6 0,-11-5 0,6 10 0,-6-10 0,6 15 0,-6 0 0,0 0 8,0 1-8,0-1 10,-6-5-10,0 5 8,1-5-8,-7 0 0,6 6 9,-5-6-22,0 0-5,-1-5-1,1 0 0,-6-5-129,5 0-27,-5-5-5</inkml:trace>
  <inkml:trace contextRef="#ctx0" brushRef="#br1" timeOffset="20694.52">4903 1819 1382,'0'0'123,"0"0"-99,12-5-24,-1 0 0,6 0 130,0 0 21,0 0 4,6 0 1,-6 0-32,-5 0-5,-1 0-2,6 0 0,0-1-61,0 1-13,1 0-3,-7-5 0,6 5-30,0 0-10,-11 0 0,11-5 0,-6 5-168,-5-5-41</inkml:trace>
  <inkml:trace contextRef="#ctx0" brushRef="#br1" timeOffset="20946.89">4938 1231 1843,'0'0'81,"0"0"18,0 0-79,0 0-20,0 0 0,0 0 0,-12 11 132,12-11 22,0 15 5,0 0 1,-6 0-77,12 5-15,0 6-4,0 4 0,5 6-18,0 9-4,-5 1-1,11 10 0,-5-1-29,-1 1-12,6 5 11,0-5-11,0-1 0,0-4 8,0 0-8,1-1 0,-1-4-40,0-6-12,0-4-1,0-6-1146</inkml:trace>
  <inkml:trace contextRef="#ctx0" brushRef="#br1" timeOffset="21377.21">5456 1875 864,'0'0'38,"0"0"8,0 0-37,0 0-9,0 0 0,-11-5 0,5 0 348,-5 5 67,-1 0 13,12 0 4,-11 0-295,0 0-58,-1 5-12,1 5-3,-6 0-18,5 0-4,1 5-1,5 6 0,0-1-29,1 5-12,5 6 8,5-1-8,1 1 0,0-1 0,5-5-12,-5 6 12,0-6-38,5 0 0,6-4 0,-11 4 0,5-10 38,-5-5 0,-6-10 0,0 0 0,6 10 0,-6-10 0,0 0 0,0 0 0,17-5 0,-12 0 0,1-5 0,0-5 0,-6 0 0,6-6 0,-6 1 0,0-5 0,5 5 0,-5-6 0,0-4 0,0 5 0,0-6 0,0 6 0,-5-6 0,-1 1 0,6 5 0,0-1 0,-6 6 8,0 0-8,1 5 20,5 4-2,0 11 0,0 0 0,0 0 9,0 0 1,0 0 1,0 0 0,0 0-13,11 16-2,1-1-1,5 10 0,0 6-13,0-1 0,0 11 8,0-1-8,0 1 0,0 4 0,0 1 0,0 4 0,1-4 0,-1 5 0,5-1 0,-4-9 0,-1-1-148,0-9-24</inkml:trace>
  <inkml:trace contextRef="#ctx0" brushRef="#br1" timeOffset="21962.34">5793 1910 633,'0'0'56,"0"0"-44,0 0-12,0 0 0,0 0 295,0 0 57,0 0 11,0 0 2,0 0-229,0 16-47,0-1-9,0 5-1,5 0-50,1 6-9,0-6-3,5 5 0,-5 1-17,-1-1 0,7-5 8,-1 0-8,-5 1 0,0-6 0,-1 5 8,1-5-8,-6-15 0,0 0 0,0 0 8,0 0-8,0 0 0,0 0 10,0 0-10,0 0 8,0 0-8,0 0 8,0-15-8,0 0 8,0-5-8,0-1 0,0 1 0,0-5 8,0 0 4,0 4 0,0-4 0,6 5 0,-6 4 6,0 1 2,5 0 0,-5 15 0,0 0 5,0 0 2,0 0 0,12-5 0,-1 5-8,1 0-2,-1 5 0,0 5 0,7 5-8,-7 6-1,6-6-8,0 5 12,-5 0-12,5 1 0,-6-1 8,6 5-8,-5-4 0,5-1-18,-6 0 4,0-5 1,1 6-47,-6-1-10,-1-5-2,1 0-1016</inkml:trace>
  <inkml:trace contextRef="#ctx0" brushRef="#br1" timeOffset="22167.37">6060 1961 864,'0'0'38,"0"0"8,0 0-37,0 0-9,0 0 0,0 0 0,0 0 245,12-5 47,5 5 10,-6 0 2,6-5-148,1 5-30,-7 0-6,12 5 0,-6-10-57,6 5-11,-6 0-3,6 0 0,-12 0-20,6 0-4,0-5-1,-5 5 0,5-5-16,0 5-8,-17 0 8,11-5-8,6 0-136,-5 0-33,-7 0-7</inkml:trace>
  <inkml:trace contextRef="#ctx0" brushRef="#br1" timeOffset="22381.92">6009 1277 2188,'0'0'48,"0"0"11,0 0 1,0 0 1,0 0-49,0 0-12,0 0 0,6 15 0,0 0 105,-1 6 19,1-1 3,5 5 1,1 6-59,-1 4-11,6 6-2,6 9-1,0 6-37,0 0-7,-1 5-2,1-1 0,0-4-9,0-5 0,-6 5 0,6-6 0,0-4-22,5-6-6,-5 1-2,0-6-1220</inkml:trace>
  <inkml:trace contextRef="#ctx0" brushRef="#br1" timeOffset="24024.67">6784 1910 889,'0'0'39,"0"0"9,0 0-39,0 0-9,0 0 0,0 0 0,0 0 100,0 0 17,0 0 4,0 0 1,0 0-6,0 0-2,0 0 0,-11-5 0,0 0-31,11 5-7,0 0 0,-12-5-1,6 0-16,6 5-3,-11-10-1,11 10 0,0 0-17,-6-5-3,-5 0-1,11 5 0,0 0-16,0 0-3,-11 5-1,-1 0 0,12-5-2,-6 10-1,1 5 0,-1-5 0,-5 6-11,11 4-16,0 0 4,0 0 1,0 6 11,0-1-8,0-5 8,5 6-8,7-11 8,-7 5-12,1-5 12,6 1-12,-1-1 2,0-5 0,-5 5 0,5-5 0,1-5-1,-1 0 0,-11-5 0,12 0 0,-12 0 11,5-5-12,7 0 12,-1-5-12,-5 0 12,0-5 0,-1-5 0,1-1 0,0-4 0,-1 0 0,1-1 0,-6 1 0,6 5 0,-1-6 0,-5 1 0,6 5 0,-6-1 0,0 1 0,0 5 0,0 0 0,0 0 13,0 4-1,0 11-1,0 0 0,-6-10 15,6 10 3,0 0 1,0 0 0,0 0-6,0 0-2,0 0 0,6 21 0,-6-6-11,0 5-3,6 0 0,0 6 0,-1-1-8,7 5 8,-1 1-8,0-1 8,-5-4-8,6 4 0,-1-5 0,0 1 0,-5-1-24,5 0 0,-5 1 0,0-1 0,5-10-85,-5 5-18,5-9-3,-11-11-1</inkml:trace>
  <inkml:trace contextRef="#ctx0" brushRef="#br1" timeOffset="24397.36">7081 1789 230,'0'0'20,"0"0"-20,0 0 0,0 0 0,0 0 357,0 0 67,0 0 14,5 15 2,1-5-267,-6 5-53,6-5-12,0 11-1,-1-6-46,1 5-9,0 0-1,5 1-1,-5-1-31,5 5-7,1 1 0,-1-1-1,-5-5 13,-6 1 2,0-1 1,0-5 0,0 0-15,0 0-2,0-15-1,0 0 0,0 0-9,0 0 8,0 0-8,0 0 8,0 0-8,0 0 0,11-10 0,-5 0 0,-6-10 0,0 0 0,5 4 0,-5-4 8,-5-5-8,5-1 0,11 1 0,-5 0 0,0-1 0,5 6 0,-5-5 0,5 0 0,-11 4 20,6 1 1,5-5 1,1 9 0,-1 6-14,-5 0-8,-6 10 8,0 0-8,11-10 20,-11 10 0,11 5 0,7 5 0,-7 5-2,-5 1-1,5 4 0,0 0 0,7 6-9,-7-1-8,0 0 9,1 1-9,5 4 0,0-5-18,-11 6 2,11-6 1,-6 0-52,1-4-10,-1 4-3</inkml:trace>
  <inkml:trace contextRef="#ctx0" brushRef="#br1" timeOffset="24778.98">7605 2007 864,'0'0'38,"0"0"8,0 0-37,0 0-9,0 0 0,6 5 0,-6-5 260,11 5 51,-11-5 9,0 0 3,12 0-179,-1-5-35,0 0-7,-5 0-2,0-6-31,0 1-6,-1-5-2,1 5 0,0 0-16,-6-5-3,0 5-1,0-6 0,0 6-5,0-5 0,5 5-1,-5-5 0,0 5-35,-5-6 0,5 1-15,0 0 5,-6 0 10,0 5 0,1-6 0,-1 6 8,0 5-8,6 5 0,-6-10 0,6 10 0,-11 0 0,11 0-10,-11 10 10,-1-5-13,7 0 1,-7 11 0,12-1 0,-6 0 0,1 5 4,5 0 8,0 6-13,5-1 5,-5 0 8,6 6-10,0 4 10,0-4-10,5-1 10,0 6 0,1-11 0,-1 0 0,6 1-8,0-11 8,-5 5-8,5-5 8,-6-10-24,6 5 1,-5-4 0,5-6 0,-6-6-83,6 1-17,-5-5-3,5 0-582,-6 0-116</inkml:trace>
  <inkml:trace contextRef="#ctx0" brushRef="#br1" timeOffset="25090.56">7884 1814 1688,'0'0'75,"0"0"15,0 0-72,0 10-18,0-10 0,-5 15 0,5 1 112,0-1 20,-6 0 3,6 0 1,0 0-56,11 6-10,-5 4-2,0 0-1,5-4-3,-5 4 0,11 0 0,0-4 0,0 4-51,-5-10-13,5 5 0,-6-4 0,6-1 0,-5-5 0,5 0 0,0-5 0,-6 0 0,1 0 0,5-5 0,0-5 0,-6 0 54,-5 0 8,0-5 2,5 0 0,-5-5-64,-1-6 0,1 1-9,-6 0 0,0-6 9,0 1 12,-11 0-2,-1 5-1,1-1-9,0-4 0,-1 0 0,-5 4 0,6-4 17,-6 5 2,-1-1 0,1 6 0,0 0-31,-6 0-5,6 5-2,6 5 0,-6 0-36,11 5-7,6 0-2,0 0 0,-11 15-68,11 0-13,-6 0-3,12 0-548,-6 6-108</inkml:trace>
  <inkml:trace contextRef="#ctx0" brushRef="#br1" timeOffset="25495.17">8255 1733 1094,'0'0'48,"0"0"11,0 0-47,0 0-12,0 0 0,0 0 0,0 0 256,0 0 50,0 0 10,17 5 1,-6 0-200,7 5-40,-7 6-8,0 4-1,6 0-44,1 5-8,4 1-1,-5-1-1,1 0-14,4 1 9,-5-1-9,1 0 8,-1 1-8,-6-6 0,6 0 0,-5-5 0,-7-4-16,7-1 2,-1-5 0,6-5 0,-11-10-8,5 5-2,-5-6 0,5-4 0,-5 5 2,0-5 0,-1 0 0,-5-6 0,12 6 22,-12 0-11,0-5 11,0 5-8,0-1 8,0 1 0,6 0 0,-12 0 0,0 0 0,6 4 14,0-4-3,0 5-1,0 10 19,0 0 4,0 0 1,0 0 0,0 0 8,0 0 2,0 0 0,0 0 0,17 0-12,-17 0-3,0 0 0,6 15 0,5-5-12,6 6-2,-5-1-1,-6 0 0,-1 5-14,1-4 8,11 4-8,-6 0 0,-11 0 0,6 1 0,11-1 0,0 0 0,-5 0-9,-1-4-8,1-1-2,5 0 0,0-5-154,0 0-31,-17-10-7,17 0-786</inkml:trace>
  <inkml:trace contextRef="#ctx0" brushRef="#br1" timeOffset="25807.65">9053 1617 1962,'-23'-6'87,"23"6"17,6-10-83,-6 0-21,0 0 0,-17 5 0,0 0 121,5 0 20,12 5 4,0 0 1,-11 0-55,11 0-11,0 0-3,0 0 0,-12 5-36,12-5-7,0 0-2,0 0 0,6 10-32,0 5-12,-12 0 0,12 1 0,11-1-1,-6 5 0,-11-5 0,6 11 0,11-11-21,6 5-4,-6-5-1,-11 6 0,-6-1 83,11-5 16,6 0 3,-5 0 1,-7 1-76,1-1-14,5 0-3,1-5-1,-6 0 30,5 0 0,-5-4 0,5 4 0,0-10 0,-11 0 0,0 0 0,0 15 0,6-5 14,-6 0 2,-6 0 1,1 5 0,-12-4-5,5-1 0,7 0-1,-13 0 0,-10 5-11,5-5 0,12 0-12,-6 1 12,-6-1-148,6 0-23,0-5-4</inkml:trace>
  <inkml:trace contextRef="#ctx0" brushRef="#br1" timeOffset="26303.91">9794 1855 2098,'6'-10'46,"-6"10"10,0 0 1,11-6 3,12 6-48,-6 0-12,-6 6 0,1 4 0,5 0 20,-6 5 1,6-5 1,-5 10 0,5 1-11,-6-6-3,1 0 0,-1 0 0,-11 0-8,6 1 0,-1-6-10,1-5 10,-6-5 25,0 0 11,0 0 3,0 0 0,0 0-12,0 0-3,-6-15 0,1-1 0,5 1-9,-6-5-3,-5-5 0,-1 4 0,1-4-12,-1 0 0,7-6 8,-7 6-8,1-10 0,5 4-18,6-4 4,6 4 1,-6 1 13,0-1 0,11 6 0,1 0 0,5-1-39,-6 11-14,6 0-3,6 0-630,0 5-126</inkml:trace>
  <inkml:trace contextRef="#ctx0" brushRef="#br1" timeOffset="26703.68">10392 1525 1634,'0'0'72,"0"0"16,0 0-71,-11 5-17,-6-5 0,6 0 0,-1 0 140,12 0 24,-11 5 4,-1-5 2,-5 6-66,6-6-12,5 5-4,-5 5 0,-1-5-39,7 0-8,-1 10-1,0-5-1,6 5-29,-5 1-10,5-1 0,0 5 9,5 5-9,1 1 0,-6-6 0,6 5 0,-1 1-11,1-6 11,0 0-8,-1 0 8,1 1-14,0-6 2,5 0 1,-5 0 0,-6-5 11,0-10 8,23 11-8,-23-11 11,0 0-11,0 0 0,0 0-12,11-11 12,6 1-12,0-5 12,-17 5-10,6-5 10,5-5 0,1-1 0,-12 1 0,0-5 0,0-1 0,6-4 0,-6 0 0,5 4 0,-5 1 0,6-6 0,5 6 0,-11 5 0,-11 5 0,5 5 8,6-1-8,12 6 10,-12 5 11,0 0 3,0 0 0,0 0 0,11 10-9,0 6-2,-11-1 0,18 10 0,-1 1-13,0-1 0,-12 0 8,13 6-8,-1-1 0,0-5 0,0 1 0,-6-1 0,-11 0-37,6 1-1,17-1 0,-12-10 0,-11-5-138,6 0-27,-6-10-5</inkml:trace>
  <inkml:trace contextRef="#ctx0" brushRef="#br1" timeOffset="26887.25">10575 1530 1792,'-17'0'80,"17"0"16,0 0-77,0 0-19,0 0 0,0 0 0,23-5 91,-12-5 14,6 5 3,-6 0 1,1-5-37,11 5-8,-6 0-2,6 0 0,-12 0-13,6 0-2,12 5-1,-7-5 0,-10 5-20,5-6-4,0 1-1,6 5 0,-6 0-21,0 0 0,-6-5 0,6 0-780,1 0-161</inkml:trace>
  <inkml:trace contextRef="#ctx0" brushRef="#br1" timeOffset="27129.15">10683 927 1324,'-34'11'118,"34"-11"-94,0 0-24,0 0 0,-11 5 145,11-5 25,0 0 5,0 0 1,17 10-44,-12 5-9,1 5-2,0 1 0,11 4-57,0 5-12,0 1-3,0 4 0,6 6-33,0 9-6,-6 1-2,6 10 0,-6 0 5,6-1 1,5 1 0,-11 0 0,-5-5-62,5-11-13,0-4-3,6-6 0,-6-4-102,0-11-21,0 0-4,0-5-692</inkml:trace>
  <inkml:trace contextRef="#ctx0" brushRef="#br1" timeOffset="27581.74">11088 1642 1134,'0'0'50,"0"0"10,0 0-48,0 0-12,11 5 0,-11-5 0,12 10 118,-1-5 21,-11-5 4,11 5 1,1 0-45,-1 0-9,-11-5-2,17 0 0,-5 5-21,-1-5-5,1 0-1,-1-5 0,-11 5-5,11 0 0,1-10-1,-1 0 0,1 5-37,-7-5-7,7-5-2,-7 5 0,7-6 27,-1 6 4,-5-5 2,0 0 0,-1 0-16,-5-1-3,0 1-1,0 0 0,6 0-22,-6 0 0,-6 4 0,6-4 0,-5 5 0,5-5 0,-12 5 0,6 0 0,1 0 0,-1-1 0,-5 1 0,-6 10 0,5-5 0,1 5 0,-6-5 0,5 5 0,-5 0 10,0 5-2,6 0-8,-1 5 12,1-5-12,-1 11-8,7-1 8,-1 0-13,0 0 13,6 6 0,-5 4 9,5 0-9,0 1 20,5 9-3,-5-5 0,12 6 0,-7-1-5,7-4-2,-1-1 0,6-5 0,-5 1-10,5-6 0,0-5 0,6 0 0,0 1-152,5-11-28,-5 0-7,0-5-852</inkml:trace>
  <inkml:trace contextRef="#ctx0" brushRef="#br1" timeOffset="28239.03">12268 1074 1497,'-12'21'133,"1"-11"-106,0-10-27,-7 5 0,1-5 214,6-5 38,0 5 7,-1 5 1,1 0-157,-1 5-32,7 5-7,-1 0 0,0-4-50,1 9-14,5 5 0,0-5 8,0 6-8,5-1 0,1-5-8,5 6 8,-5-6-9,5 0 9,7 1-10,-13-6 10,7 0-12,-7-5 3,7 0 1,-12-10 0,0 0-18,0 0-3,0 0-1,11 5 0,1-10-14,-12 5-4,5-10 0,-5 0 0,-5-5-23,5 5-5,-12-6 0,6 6-1,1-5 28,-1 5 5,0-5 2,1 5 0,-7-6 42,7 1 17,-7-5-1,6 5 0,6 5-16,-5-6-11,-1 1 2,0 0 0,1 5 37,5 10 7,0 0 1,5-10 1,-5-5 14,0 15 2,0 0 1,0 0 0,17-6-28,1 6-6,-1 0 0,0 0-1,0 0-4,0 0-1,6 0 0,0 0 0,-1 6 10,1-6 1,-6-6 1,0 6 0,-5-5 20,-12 5 4,0 0 1,11-10 0,6-5-66,0 0-13,-11 5-2,5-5-1,-5-1 31,0 1 0,5 0 0,-11 0 0,6-6 0,-12 11-9,6-5 9,0 0-12,-5-5 4,-1 4 0,-6-4 0,7 0 0,5 0-5,-6-6-1,-5 6 0,-1-5 0,-5 4 14,0-4 0,0-5 0,0 9-9,-6 1 9,6 0 8,6 0-8,-7 10 11,1-1 33,6-4 8,0 10 0,-1 0 1,12 5-42,0 0-11,0 0 0,-6 20 0,6-4 23,0 9 2,6 10 1,6 6 0,5 10-42,0-1-8,6 11-1,5 5-1,1-5 26,-1 5 0,-11 4 0,6-4 0,5 5 0,-5-5 0,6 5 0,-1 5 0,-5-5 0,0-10 0,0 0 0,-1-11 0,1-4-223,-6-11-39</inkml:trace>
  <inkml:trace contextRef="#ctx0" brushRef="#br1" timeOffset="28403.93">12291 1480 518,'0'0'46,"0"0"-37,0 0-9,0 0 0,11 0 320,0-10 61,1 5 13,-1-6 2,6 1-264,0 5-52,-5-5-12,5 0-1,6 5-23,-1-5-5,1 5-1,0 0 0,0 5-60,5-5-12,1-1-2,-1 1-630,1 5-126</inkml:trace>
  <inkml:trace contextRef="#ctx0" brushRef="#br1" timeOffset="28750.88">13824 1171 1497,'0'0'133,"0"0"-106,-17-5-27,5 0 0,1-6 175,0 1 29,-7 5 7,7 0 1,-6-5-82,0 5-16,5 5-3,1 0-1,-6 0-54,6 0-10,-1 5-2,1 0-1,-1 5-23,7 0-4,-1 0 0,-5 6-1,5-1-15,6 5 0,-6 0-9,6 6 9,6-1-16,-6-5 4,11 6 0,1 4 0,-1-5-25,6 1-5,-5 4-1,5-5 0,0-4 11,0-6 3,0 0 0,0-10 0,0 5-71,0-15-13,0 0-3</inkml:trace>
  <inkml:trace contextRef="#ctx0" brushRef="#br1" timeOffset="29128.65">13830 416 2019,'-18'-26'89,"18"26"19,0 0-86,0 0-22,0 0 0,0 0 0,0 0 99,0 0 15,6 16 3,0 4 1,-6 5-66,6 1-14,5-1-2,0 10-1,1 16-19,-1-10-4,1-1-1,5 6 0,0-1-11,-6 6 0,6 0 0,-5-1 8,5-9-8,0 15 8,0-1-8,0-9 8,-6-6-8,1-9 0,-1-6 0,6 0 0,-5-4-10,-7-6-4,1-5-1,-6-10 0,17 5-19,-17-5-4,0 0-1,6-10 0,11-5 4,-11 0 1,-1-6 0,-5-4 0,0 0 34,6-1 0,0 6 0,0 0 0,-6-6 0,0 11 0,-6-5 0,0 5 0,12 5 21,-6 10 5,0 0 1,0 0 0,0 0-7,0 0 0,17 0-1,-6 5 0,6 0-6,-5 10-1,5 0 0,-6 5 0,6-4-34,1-1-7,4 5-2,-5-5 0,1 6-27,-1-6-6,0 10 0,6-10-947</inkml:trace>
  <inkml:trace contextRef="#ctx0" brushRef="#br1" timeOffset="29578.7">14685 1009 288,'0'0'12,"0"0"4,0 0-16,0-11 0,-6-4 0,0 5 0,0 0 438,6 10 85,-11-10 17,11 10 3,0 0-351,-11-10-69,11 10-15,-12 0-2,1-5-54,11 5-12,-12 5-1,7 0-1,-7 0-28,7 10-10,-1 0 0,0 5 9,6 1-9,0 4-9,0 0 9,0 6-13,6 4-7,0 6 0,-1-11-1,7 6 0,-7-1-15,7-10-2,-1 1-1,1-6 0,5 0-10,-6 1-3,1-11 0,-1 5 0,0-10-9,1-5-3,-1 0 0,-11 0 0,0 0 36,12-5 6,-1-10 2,-5 5 0,-1-6 20,7 1 0,-12-5 0,0 0 0,5-6-23,-5-4 0,0 0 0,0-6 0,0 6 39,0-1 8,-5 6 2,5-5 0,0-1-12,-6 6-2,6-1-1,0 11 0,-6 0 27,6 5 6,0 0 0,0 10 1,0 0 10,0 0 1,0 0 1,0 0 0,0 15-31,6-5-6,0 5-2,-1 1 0,7 4-18,-6-5 0,5 10 8,-5 1-8,-1-1 0,7 5 0,-7 1 0,7 4 0,-1-4-14,-5 4 0,5-10 0,1 6 0,-7-11-52,1-5-10,6 1-3,-1-6-606,0 0-122</inkml:trace>
  <inkml:trace contextRef="#ctx0" brushRef="#br1" timeOffset="29914.51">15032 988 864,'0'0'76,"0"0"-60,0 10-16,6 1 0,-6-1 144,0 0 25,6 5 6,-1 5 1,-5-5-90,6 6-18,0 4-3,-1 5-1,-5-4-64,6-1 0,0 0-8,0 1-1,-1-1 44,1 0 9,-6-4 1,6-6 1,-6 0-15,0-15-3,0 0-1,0 0 0,0 0-11,0 0-1,0 0-1,0 0 0,5-15-6,1 0 0,-6 0-8,0-1 12,0-4-4,0 0 0,0-6-8,0 1 12,-6 5 8,6-5 2,6-1 0,-6 1 0,6 0 6,-6 9 2,5-4 0,1 0 0,-6 10 2,6-6 1,-6 16 0,0 0 0,11-5 37,1 5 7,-1 0 2,6 5 0,-5 6-79,5-1 0,0 5-11,0 0 0,0 5 11,0 1 0,6-11-9,0 10 9,-6 0-55,6 1-6,-6-1-2,5-5 0,1 0-132,0 0-26</inkml:trace>
  <inkml:trace contextRef="#ctx0" brushRef="#br1" timeOffset="30401.22">15904 943 1209,'-11'-10'53,"5"4"12,1-4-52,-7 0-13,6-5 0,-11 0 0,6 5 272,0 0 52,-1-6 11,1 11 1,-6 0-167,0 5-33,5 0-8,1 0 0,-1 10-112,1 0-16,0 1-14,5 9 2,6-5 0,-6 10 0,6 1 0,0-1 0,6 0-7,0 6-1,-1-6-1,7 0 0,-7-4-5,7-1-1,5 0 0,-11 1 0,-1-11-24,7 0-5,-7 0 0,7 0-1,-12-10 30,0 0 7,0 0 0,11-5 1,-11 5 1,6-10 0,0-10 0,-1-1 0,1 1 18,0 0 0,-6 5-8,0-6 8,-6 1 0,6 0 0,-6-6 0,6 1 0,-5 0 0,5-1 0,0 6 0,-6-5 0,0 5 0,6-1 9,0 6-9,6 0 8,-6 10-8,0 5 0,0 0 0,0 0 0,11 10 0,6 5 0,-5-5 0,-1 16 0,6-1-23,0 0-6,0 6-2,-5-1 0,-6-5 31,5 6 0,-5 4 0,5 1 0,0-6 16,-5 11 8,6-1 3,-1 1 0,-5 4-7,5 1-2,-5 5 0,5 4 0,-5 1 5,5 0 1,-5-5 0,0-1 0,-1-4-5,-5-1-1,-5-9 0,5-1 0,-6-4-2,6-1-1,-11-10 0,5-4 0,-6-1-15,1-10-12,-6 0 3,-6-5 0,6-5-67,0-10-14,-6-1-2,0-14-1,1 0-104,-1-16-21</inkml:trace>
  <inkml:trace contextRef="#ctx0" brushRef="#br1" timeOffset="30749.79">16018 1064 633,'17'0'56,"-17"0"-44,0 0-12,12-5 0,5 5 143,-6-5 26,1 10 6,-12-5 1,0 0-46,11-10-9,6 0-1,-5 0-1,-7 0-35,7-6-6,-1-4-2,1 0 0,-7 0-17,1-6-4,5 1-1,-5 5 0,0-6-18,5 1-3,-11-5-1,6 4 0,0-4-9,-1 0-3,1 4 0,-6-4 0,0-1-12,0 6-8,-6 0 8,1-1-8,-1 6 12,0 5-1,-5 0-1,5 5 0,-5-1 2,-1 1 0,1 5 0,-1 10 0,-5 0-12,6 11 0,5-1 0,-5 5 0,5 0 0,0 11 0,6-1-12,-5 6 12,5 4-12,0 6 12,5-1-12,1 6 12,6 0-9,-1-1 9,0-4 0,6 5 0,1-11 0,-1 6 0,5-1 0,1-4 0,-6-11-8,6-4 8,-6-11 0,6-5 0,0 0-31,-6-10 1,6 0 0,0-10-659,-6-5-132</inkml:trace>
  <inkml:trace contextRef="#ctx0" brushRef="#br1" timeOffset="31677.81">8768 3167 288,'0'0'12,"0"0"4,-6-10-16,6 10 0,0 0 0,0 0 0,-11-10 188,11 10 36,0 0 6,0 0 2,0 0-67,0 0-13,-6-16-2,6 16-1,0 0-20,-6-15-4,-5 5-1,5-5 0,6 15-19,-5-10-4,-7-5-1,7 4 0,5 11-32,0-15-8,-6 5 0,0 5-1,-5-5-29,11 10-6,0 0 0,-6 0-1,-11 0-15,6 0-8,11 0 10,0 0-10,-6 5 0,0 5 0,6 0 0,-6 5 0,6 6-19,6-6 3,-6 5 1,6-5 0,0 6-2,-1-1-1,7 0 0,-1-5 0,-11 6 6,6-6 2,5 0 0,6-5 0,-17-10-2,12 5-1,5 5 0,0-5 0,-17-5 0,11-5 0,6 5 0,0-10 0,-5 0 4,-6-5 1,-6 0 0,5 0 0,12-6-9,-5 1-2,-1 0 0,-5 5 0,0-6 19,-1 6 8,1 0-8,-6-5 12,0 9-12,0 1 0,6 0-12,-12 0 12,-11 0 0,11 5 0,6 5 0,0 0 0,0 0 0,0 0-8,0 0 8,0 0 0,23 5 0,-6-5 0,-17 0 0,17 15 0,12-5 0,-1 5 8,-22-4-8,11 4 12,-6 0-12,6-5-8,1 5 8,-7-5-13,-11-10 13,6 16 0,16-6-10,-4 0 10,-18-10-59,0 0-7,11 0-2,0 0-934</inkml:trace>
  <inkml:trace contextRef="#ctx0" brushRef="#br1" timeOffset="31887.14">9127 2863 1386,'-17'0'61,"17"0"13,0 0-59,0 0-15,0 0 0,11 5 0,1 5 112,5-5 19,6 0 4,-12 0 1,-11-5-37,17 5-7,6 0-2,-6-5 0,0 0-26,6 0-4,0 0-2,0 6 0,-6-12-44,5 12-14,-4-6 8,-1 5-8,11-5 0,-11 0 0,-17 0 0,12 0 0,5 0-99,-6 0-23,6-5-5,-17 5-1</inkml:trace>
  <inkml:trace contextRef="#ctx0" brushRef="#br1" timeOffset="32204.1">9338 2620 1555,'11'5'138,"-11"-5"-110,0 0-28,0 0 0,0 0 123,0 0 19,12 10 4,-12 5 1,5-5-43,1 5-9,0 1-2,5 4 0,-11 0-41,6 0-8,17 11-1,-6-1-1,-6 6-30,6-1-12,0 6 8,6-6-8,0 6 0,-6-6 0,0 1 0,6 4 0,6-9-40,-7 4-8,-5-10 0,-5 1-1049</inkml:trace>
  <inkml:trace contextRef="#ctx0" brushRef="#br1" timeOffset="32698.28">10677 2893 1267,'35'5'112,"-24"-5"-89,-5-5-23,-1 0 0,1 0 61,6 0 8,5-5 2,-6 5 0,0 0 36,1 5 7,16 0 2,-5 0 0,-6 0-44,6 0-8,0 5-1,0 0-1,-1 5 7,-4-5 2,-1 5 0,5 6 0,-4-1-53,-7 0-10,-5 0-8,5 0 9,-5 1 15,-1 4 4,-5-5 0,0 5 0,0-5-14,-5 1-2,-1 4-1,-5-5 0,-6 0-11,5 6 0,1-1 0,-1 0 0,-5-5-20,6 1 1,-6-1 0,0-5 0,5-5-28,-5 0-5,0-5-2,6-5 0,11 5-62,-12-5-12,-5-5-2</inkml:trace>
  <inkml:trace contextRef="#ctx0" brushRef="#br1" timeOffset="32968.78">11213 2833 1904,'0'0'42,"0"0"9,0 0 1,0 0 1,0 0-42,0 0-11,0 0 0,0 0 0,0 0 96,0 0 18,0 0 3,0 0 1,-5 0-44,-7 0-9,1 5-1,-1 0-1,12-5-21,-11 5-4,0 5-1,-1 5 0,6 0-37,1 0-10,-1 1-1,0 4 0,1-5 21,5 5 4,0-4 1,5 9 0,-5-5-24,12 6-5,-1-6-1,1 5 0,5 0 15,5 1 0,-4-1 0,4 0 0,1-4 0,0-1 0,0 0 0,5-10 0,1 6-56,5-11-6,-6 0-1,1-5 0,-1 0-37,-5-10-7,0 5-1</inkml:trace>
  <inkml:trace contextRef="#ctx0" brushRef="#br1" timeOffset="33192.22">11726 2863 1659,'0'0'73,"0"0"16,12 0-71,-1 0-18,6 0 0,-5 5 0,-1-5 95,6 0 15,0 0 3,0 0 1,6 0-22,-6 0-5,0 0-1,6 0 0,-6 0-35,6 0-7,-12 0-2,12 5 0,-6-10-32,0 5-10,-5 0 0,5 0 0,-6 0-122,1 0-31,-12 0-7,0 0-807</inkml:trace>
  <inkml:trace contextRef="#ctx0" brushRef="#br1" timeOffset="33403.19">11886 3066 1958,'0'0'43,"0"0"9,0 0 1,0 0 3,0 0-45,0 0-11,0 0 0,0 0 0,6 10 53,-1 0 9,7 0 2,-1 0 0,-5-5 33,5 5 7,1-5 2,-1 6 0,0-1-44,1-5-9,5 0-1,0 5-1,0-10-30,0 5-5,0-5-2,0 0 0,0 0-30,1-5-5,-1 5-2,0-10 0,6 0-177,-6 0-35,0-1-7</inkml:trace>
  <inkml:trace contextRef="#ctx0" brushRef="#br1" timeOffset="33612.65">12650 2417 2350,'0'0'104,"0"0"22,0 0-101,0 0-25,0 0 0,0 15 0,5 0 100,1 6 16,-6-6 2,6 5 1,-1 6-73,1-6-14,0 10-4,5 1 0,1-1 29,-1 11 6,-5-6 1,11 6 0,-6-6-52,1 6-12,5-6 0,-6 0 0,1 1-43,-1-1-11,0-4-2,1-6-1270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47.82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37 171 921,'-17'-20'82,"17"20"-66,0 0-16,0 0 0,-12-5 79,7-6 12,-1 1 2,6 10 1,0 0 0,0 0 0,0 0 0,0 0 0,0 0-21,0 0-4,0 0-1,11 0 0,1 0 3,5 0 0,0 5 0,0-5 0,0 0-6,0 5-1,17-5 0,-5 0 0,-6 0-27,5-5-5,1 5-2,-1-5 0,12 0-16,-6 0-3,-5 0-1,5-5 0,-6 5-10,1-5 8,-1 0-8,1-1 8,-6-4-8,0 5-14,-1-5 3,1 5-720,-6-5-144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02.168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74 101 806,'-28'0'36,"28"0"7,0 0-35,0 0-8,-6 0 0,1 0 0,-7-5 32,12 5 4,0 0 0,-6-5 1,-5 0-25,5-5-4,6 10-8,0-6 11,0 6-11,0-10 0,0 10 0,12-10 0,5 0 0,-6 0 0,-16 0 0,5 10 0,11-5 0,6 0 0,-17 5 0,0 0 0,0 0 0,6-10 8,5 10 2,-11 0 0,0 0 31,0 0 7,0 0 0,0 0 1,0 0-11,0 0-2,17 5-1,0 5 0,0-5-8,-5 5-2,-12-10 0,17 10 0,11 0-10,-5-5-3,-23-5 0,0 10 0,17 1-1,-11 4-1,0-5 0,-6-10 0,0 0 15,11 15 3,6-5 1,-11 5 0,-6 1-16,11-6-3,1 5-1,5-5 0,0 0-1,-6 0 0,-11-10 0,23 5 0,0 6-8,-6-1 10,-17-10-10,17 10 10,6-5-10,-6 0 0,-17-5 0,0 0 0,0 0 0,17 10 10,6-5-10,-12 0 10,-11-5 2,12 10 0,11 0 0,-12-4 0,-11-6 2,11 10 1,1-5 0,-1 5 0,1 0-4,-1-5-1,-11-5 0,11 10 0,1 0-10,-12-10 8,0 0-8,0 0 8,17 5-8,-11 6 0,5-1 9,-11-10-9,0 0 10,6 5-2,11 0-8,-12 0 12,-5-5-4,0 0 0,12 10-8,-1-5 12,-11-5-12,0 0 11,0 0-11,0 0 10,17 5-2,-17-5-8,0 0 12,0 0-4,12 10 1,-12-10 0,0 0 0,0 0 0,0 0 11,0 0 3,5 10 0,-5-10 0,0 0-23,0 11 0,12-1 0,-12-10 0,0 0 0,0 0 0,6 10 0,5-5 0,0 5 0,-11-10 0,0 0-8,0 0 8,17 5 0,-17-5 16,0 0-3,0 0 0,0 0-13,0 0 0,12 5-12,-12-5 12,0 0 0,0 0 0,11 5 8,1-5-8,-12 0 0,0 0 0,17 0-13,6 0 4,-6 0-28,5 0-6,-4 5-1,-1-10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48.06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33 0 1587,'0'0'70,"-11"10"15,5 0-68,1 0-17,-1-5 0,6-5 0,-6 15 83,6 1 13,0-1 2,0 10 1,0-10-27,6 11-6,-6 4-1,11 0 0,-5-4-45,5 9-10,1-4-2,-1 4 0,1-5-8,-1 1 10,-5-6-10,5 1 10,0-1-33,-5-10-6,6 5-2,-7-10-927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48.43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1641,'0'20'72,"0"-9"16,0-1-70,0 5-18,0 0 0,6 5 0,0 1 74,0 4 11,-6 0 3,11 6 0,-5-1-7,5 6-1,-5-1 0,5 6 0,-5-1-45,5 1-10,-5-1-1,5 1-1,-5-11-14,0 6-9,5-11 12,1 0-12,-12-4 8,5-6-8,7-5 0,-7 0 0,-5-10 0,0 0 0,0 0 0,0 0 0,17-10-9,-11 0 9,0-5-8,0-1 8,-1-9-36,1 0-3,0-1 0,-1-4 0,1 0 59,5 4 12,1-9 3,-1 9 0,1-9-35,-1 10 0,0 4 0,1 6 0,-1 0 0,1 5 0,-7 5 0,-5 5 0,17 0-31,1 10 0,-7 5 0,0 5 0,-5 6 71,5 4 13,-5 6 3,6-1 1,-1 6-40,0-1-8,6-4-1,-5-1-8,-1 0 9,1 1-9,-1-6 0,6-4 9,0-6-65,-5 0-12,5 0-4,-6-4-936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48.59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1479,'0'0'65,"0"15"15,0-5-64,0 0-16,0 6 0,0-1 0,6 0 89,0 5 15,-1 0 4,7 1 0,-1 4-53,-5-5-11,5 1-1,-5-1-1,0 5-52,5-10-10,-5 1-3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48.76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22 84 1382,'0'0'123,"0"0"-99,-6-10-24,1 5 0,-1-5 140,0 5 22,6-5 5,0 10 1,0 0-99,0-10-19,6 5-4,5-1-1,-5-4-78,6 5-16,-1 5-3,12 0-1,-6-5-163,0 0-32,23 5-6,-17 0-2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49.06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84 0 1508,'0'0'67,"0"0"13,0 0-64,0 0-16,0 0 0,0 0 0,-11 5 117,5 5 20,6-10 4,-11 10 1,-1 0-51,7 0-11,-1 0-1,-5 1-1,5 4-36,0 0-7,1 0-2,-1-5 0,6 6-33,0-1-11,6 0 0,-6 0 0,5-5 11,1 5-12,0 1 12,5-1-12,-5-5 24,5 5 4,1 0 0,-1-4 1,0-1-27,1 0-6,5-5 0,-6 5-1,1 0 17,5-5-10,-6 10 10,1-4-8,-1-1 16,0 0 3,-11 0 1,12 0 0,-7 5-3,-5-5 0,0 6 0,0-1 0,0-5 44,0 5 9,-5 0 2,-1 1 0,0-6-52,1 5-12,-7-5 0,1 5 0,-6-10 0,0 5 0,0-5 0,-1-5 0,7 0 0,-6 6-16,0-12 3,0 1 1,0 0-125,5-5-25,7 0-5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49.67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13 7 1958,'0'0'87,"0"0"17,-12-5-83,12 5-21,0 0 0,0 0 0,-5-5 107,5 5 17,0 0 3,0 0 1,0 0-52,0 0-9,0 15-3,11 5 0,-5 5-51,5 6-13,-5-1 0,5 6 0,6-1 0,-5 6 0,-1-6 0,1 6 0,-1-16 0,0 0 0,1 1 0,-6-11 0,-1-5 0,1 0-12,-6-10 3,11 5 0,-11-5-37,0 0-7,0 0-2,12-15 0,-7-5 55,1 0 0,-6-6 0,6 1 12,0 0-24,-1-6-5,-5 1-1,0 4 0,0-4 8,0 5 2,0 4 0,0 1 0,-5 5 8,5 5-8,5 5 8,-5 5-8,0 0 8,0 0 0,0 0 0,0 0-8,0 0 0,12 15 0,-1-5 0,0 5 0,1 6-19,5-1-3,-6 0-1,1 0 0,-1-4 31,1 4 0,5 0 0,-6-5 0,0 6 16,1-6 8,-1 0 3,1-5 0,-1 0-43,0 0-9,-11-10-2,12 10 0,-12-10 42,0 0 8,0 0 1,0 0 1,11-15-25,-5 0-9,0 0 0,-1-10 0,1 4-5,5-4-1,-5-5 0,6 4 0,-7 1 15,-5 0 0,6 4 0,0-4-9,-6 10 9,5-6 0,-5 11 0,6 0 0,-6 10 20,0 0-1,0 0 0,0 0 0,17 5 1,-5 0 1,-1 5 0,6 6 0,-6-1 3,1 5 0,-1 0 0,1 6 0,-1 4-13,0-5-3,1 1 0,-1 4 0,-5-4-8,5-6 0,1 5 0,-1-10 8,-5 6-27,-6-6-5,6 0-2,-6-15 0,0 0-199,0 0-40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49.82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28 50 691,'-29'-16'30,"29"16"7,0 0-29,0 0-8,-5-10 0,5 0 0,0 10 284,0 0 55,0 0 11,0 0 2,0 0-282,0 0-57,0 0-13,5-5 0,12 0-152,-5 5-32,-12 0-7,17-5-1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50.04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1324,'0'0'118,"0"0"-94,0 15-24,0 1 0,6 4 194,-1 0 34,-5 0 8,6 6 0,5 4-115,-5 6-23,0-1-5,5 6-1,-5-1-46,5 1-10,1 4-1,5 1-1,0 5-22,-6-6-4,1 1 0,-1-1-8,6-4 0,0-6 0,-5 1 0,-1-11 0,6 1-103,-11-11-27,5 0-6,1-5-908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50.24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-2 0 1555,'0'0'138,"0"0"-110,0 0-28,0 0 0,0 0 188,6 21 33,-6-6 7,6 5 0,5 6-84,-5 4-16,5 0-4,0 11-1,1-6-66,5 16-13,6 0-2,-6-1-1,6 6-29,-6 0-12,0-6 8,6 6-8,-1 0 0,1-5-19,11-1 3,-5-4-859,-6-6-172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50.51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25 1267,'0'0'56,"0"0"12,0 0-55,17 0-13,-6 5 0,1-5 0,-1 0 240,6 0 46,0 0 9,0 0 1,6 0-158,-6 0-32,6 0-6,0 0-2,0 0-53,-1 0-10,7 0-3,-6 0 0,0 0-21,5 0-11,1 0 10,-1-5-10,1 0-18,-1 5-10,1-11-1,-7 6-789,-5-5-158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06.55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-4 1728 345,'0'0'15,"0"0"4,0 0-19,0 0 0,-11-10 0,11 10 0,0 0 200,0 0 37,0-10 7,0 0 2,0 10-168,6-10-34,-6 10-6,5-11-2,-5 1-28,6 0-8,5-5 0,1 5 0,-12-5 0,11-1 0,6 6 0,6-5 0,-6 0 0,0 5 0,6 0 0,0-6 0,11 6 0,-5-10 0,-7 0 0,7 5 0,11-1 0,-6 1 0,0-5 0,-5 0 0,5 4 0,0 1 0,-5-5 0,5 5 0,0 0 19,6-1 5,-6 6 2,6-5 0,-6 0 0,0 5 0,1-6 0,4 6 0,-4-5-2,5 5 0,-1 0 0,1 5 0,-5-5-13,4 0-3,1-1-8,0 1 12,0 0-12,6 5 0,-6 0 0,5-5 0,1 5 0,-6 0 0,0 0 0,5 5-10,1-10 10,-6 4 0,0 6 0,5-5 0,1 5 0,5-5 0,-5 0 0,5 0 0,-5 5 0,-1 0 0,12 0 0,-11 0 0,5-5 0,0 0 0,-5 5 0,5-5 8,1 5-8,-7 0 12,1 0-4,5 0 0,-5 0-8,5 0 9,0 5-9,1 0 10,5-5-10,-12 5 10,1 0-10,-1 0 10,1-5 9,0 5 1,-1 0 1,1 1 0,-6-1-21,5 0 0,1-5 0,-6 5-8,0 0 8,0 0 12,0 0-2,-1 0-1,7-5-9,-6 5 0,6 0 9,5-5-9,-6 5 0,1 0 8,-6 0-8,6-5 0,-7 5 0,7 0 9,0-5-9,-1 6 0,1-1 8,-6 0-8,5-5 0,-5 5 0,0-5 11,0 0-11,0 5 10,6-5-10,-7 5 9,1 0-9,0-5 8,6 5-8,-6 0 9,5-5-9,-5 5 10,0-5-10,6 0 13,-1-5-3,1 5-1,5-5 0,-5 5 4,5 0 1,0-5 0,1 0 0,-1 0-2,0 0 0,1 5 0,5-5 0,0 0-1,0 5-1,5-5 0,1 5 0,5-6-10,-5 1 0,6 0 0,-7 0 0,1-5 0,-6 5 0,0 0 0,-6 0 0,1-5 8,5-5-8,0 4 8,0 1-8,-6 0 19,0-5-2,6 5 0,0 0 0,0 0-4,6-1-1,0 1 0,-1 0 0,1-5-3,-6 5-1,0-5 0,6 5 0,-6-6-8,0 6 0,0 0 0,0-5 0,0 5 0,0-5 0,0-1 9,-6 1-9,0 0 0,6 5 8,-11-5-8,-1 4 0,1 6 0,0-10 8,-1 0-8,1 5 0,-6 0 0,11 0 0,-11-6 0,11 6 0,-5 0 0,5 5 0,0-5 0,-5-5 0,0 0 9,-1-1-9,7-4 12,-7 0-12,6 5 0,-5-6 0,0 1 0,-1 0 0,-5 0 0,0-1 0,-6 1 0,6 5 0,0-5 0,-6 4 0,6 1 0,-6 0 0,1-5 0,4 4 0,1 1 0,0 0 0,6 0 0,-6 0 0,0-1 0,-6-4 0,6 5 0,0 0 13,-6 0-4,0-1-1,0 1-8,-5 5-11,-1 0 3,6 0 0,-11-5 8,6 4 0,-6 1 0,-1 5 0,1 0 0,0-5 0,0 5 0,-6 0 0,6 0 0,-6-5 0,0 5 0,0 0 0,0 5 0,0-5 0,-5 5 0,-1 0 0,6-6 0,-6 6-8,-11 0 8,12-5-8,-1 5-8,-11 0 0,12-5-1,-12 5 0,0 0-27,17 0-6,-6 0-1,-11 0-561,0 0-113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50.76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8-4 2052,'0'0'91,"0"0"18,-11-10-87,11 10-22,0 0 0,0 0 0,0 0 98,0 0 15,0 0 3,0 15 1,0 5-45,5 0-10,1 6-2,0 4 0,5 6-26,1 4-6,-1 6 0,6 4-1,0-4-15,-5 5-4,5 4 0,0-4 0,0-5-8,0 4 0,0-4 0,0-6 8,0 1-90,0-6-18,0-4-4,1-1-1046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51.16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86 293 1652,'0'0'73,"0"0"15,0 0-70,11-5-18,1 5 0,-7-5 0,7 0 108,-1 0 19,-5-1 3,5 1 1,1-5-35,-7 0-8,7 0 0,-7 0-1,7 0-21,-6 0-4,-6-6-1,5 6 0,-5-5-25,6-10-6,-12 4-1,6 21 0,-5-10-15,5-5-3,-6 5-1,0-5 0,0 5-10,-5 0 8,5-1-8,-5 1 8,0 0-8,-7 5 0,7 0 0,-6 0-11,6 5-24,-7 5-5,1-5 0,6 5-1,5 0 41,-5 5 0,5 0 0,-5 6 11,5-1-23,0-5-4,6 15 0,0 1-1,0-1 17,6 5 14,0 1-2,-6 9-1,5 1-25,1-1-5,0 1-1,11 4 0,0-4 20,6-6 0,-6-4-8,11 4 8,-5-9 0,6-1 0,-1-10-8,1 0 8,-1-4 0,-5-6-10,6 0 10,-7-10-8,1 5-33,-6-11-7,6 1 0,-6-5-678,0-5-135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51.40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11 0 633,'0'0'56,"0"0"-44,0 0-12,-5 15 0,-1-5 335,6 5 65,0-4 12,0 4 4,0 0-229,6 0-46,-6 5-9,11 6-1,-5-1-54,0 0-10,5 6-3,-5 4 0,11 6-34,-6 4-7,1 1-2,-1 0 0,0-1-11,1 1-2,-1 5-8,1-6 12,-1-4-12,6-1 0,-6 1 0,1-6 0,-6 1-26,5-6-11,6-5-3,-6 1 0,1-6-219,5-5-44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51.63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8 0 403,'0'0'17,"0"0"5,0 0-22,0 0 0,0 0 0,0 0 0,0 0 452,0 0 87,0 0 17,0 0 3,-11 5-362,11 5-72,0 6-14,6 4-3,-1 5-71,1 6-13,5-1-4,6 11 0,1-1-20,-1 6 0,5-1 0,7 6 8,-6 5-8,0-6 12,-6 1-4,5 10 0,13-5-8,-7-1-10,1 1 10,-1 0-13,6-11-143,1-4-29,-7-1-6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07.22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0 314 1843,'0'0'81,"0"0"18,0 0-79,0 0-20,0 0 0,0 0 0,17 0 20,0-5 1,0 0 0,0 0 0,1 5-7,-1-11-2,5 6 0,1-5 0,0 5-12,6 0 0,-7 5-9,7-5 9,-1-5-19,1 5 3,5 0 0,-5 0 0,5 0-3,-6 5 0,1 0 0,-1 0 0,6 0 19,1 0 0,-7 5 0,6 0 0,-5-5 0,-1 5 12,1-5-3,-1 5-1,-5 0 13,6 5 3,-7-5 0,1 5 0,0 0-4,-6 1 0,0 4 0,0-5 0,-5 0 1,-1 0 0,-11-10 0,6 10 0,5 0 3,-11 1 0,0-11 0,0 0 0,0 0-6,0 0-1,0 15 0,-5 0 0,5-15-3,-6 15-1,0 0 0,-5-5 0,-1 1-13,1 4 9,-6-5-9,5 5 8,-5-5-8,0 5 0,-6-4 0,6 9 8,-5-5-8,-1 5 8,-6-4-8,6 4 8,6-5-8,-5-5 12,-1 5-12,6-5 12,-6 1 1,6-6 1,17-5 0,-12 5 0,1-5 16,0 5 3,-1-5 1,1 0 0,-1-5-3,1 0-1,0 0 0,5-6 0,-6 1-8,1 0-2,0-5 0,5 0 0,-5 5-7,11-11-1,0 1-1,5-5 0,1-11-11,5 1 8,6-6-8,1 6 8,-1-6-8,0 1-12,-6-1 2,6 1 1,0-6-14,0 6-2,1-1-1,-1 1 0,0 4-133,-6 1-26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11.564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-1 221 1105,'0'0'24,"0"0"4,0 0 2,0 0 2,0 0-32,0 0 0,11 0 0,-11 0 0,0 0 64,0 0 7,12-5 1,-1 0 0,-11 5-45,6-6-9,5-4-2,1 5 0,5 0-6,-6 0-2,1-5 0,-1 10 0,6-5-8,0 0 0,-17 5 0,12 0 0,5-10 0,0 5 0,0 5 0,-6-5 0,6 0 0,-5 5 0,5 0 0,0 0 0,-6 0 0,6 0 0,1 0 0,-1 0 0,0 0 0,-6 0 0,6-6 0,0 6 0,0 0 0,6 0 0,-6 0 0,0 0 8,1-5 4,-1 5 1,5-5 0,1 5 0,-6 0 3,6 0 0,0 0 0,0-5 0,0 5-4,-1 0 0,-5 0 0,-5-5 0,5 5 3,0-5 0,0 0 0,0 5 0,0-5-3,0 0 0,1 0 0,-1 0 0,-17 5-1,11-10-1,6 5 0,0 0 0,-5-6 0,-12 11 0,0 0 0,17-5 0,-6-5-1,6 0 0,-11 5 0,-6 5 0,17-5 1,-11 0 0,-6 5 0,11 0 0,-11 0-10,12-5 10,5 5-10,-17 0 10,11-5-10,0 5 0,-11 0 0,0 0 8,12 0-8,-12 0 0,17 5 0,-6 0 0,1-5 0,-12 0 0,0 0 0,11 0 0,-11 0 0,12 5 0,-12-5 0,17 5 0,-17-5 0,11 5 0,-11-5 0,11 5 8,1 0-8,-1 5 0,-11-10 9,12 5-9,-1 6 0,0-6 0,-11-5 0,18 5 0,-7 5-15,0 0-7,1 0-2,-7 0-520,-5-10-105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14.09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19 1270,'0'0'56,"0"0"12,0 0-54,0 0-14,0 0 0,0 0 0,0 0 20,0 0 0,0 0 1,0 0 0,0 0-6,11 15-2,-5 1 0,5-6 0,-5 5-13,5 0 0,1-5 0,-1 5 0,-5 1 0,11-1 0,-6 0 0,6 0 0,0 6 0,1-6-8,-1 5 8,0 0 0,0 1-11,0-1 11,0 5-10,6-5 10,-6 6-8,6-1 8,0-10 0,-1 11-9,1-6 9,11 5 0,1 1 0,-7-6 0,6 0 0,0-5 0,6 0 0,0 1 0,0-1 12,0-5 4,6 5 0,-1-5 1,-5 0-4,0 1-1,6-6 0,5 5 0,-11-5 1,11 0 0,0-5 0,1 0 0,10-5 2,-5 5 0,-5-10 0,5 5 0,5 0-15,1-6 11,0 1-11,0 5 10,-1-10-10,1 5 0,-6 0 9,0 0-9,6-6 0,-6 1 8,11 0-8,-5 0 0,-1-5 8,1-1-8,6 1 8,-1 0-8,-5 5 0,-1-1 0,1-4 0,0 5-8,-1-5 8,1-1 0,0 6 0,0-5 8,-1-5-8,7 4 0,-12 1 0,11 0 0,-5 5 0,5-1 0,-5 1 0,5 0 0,-11 0 0,6 0 0,0-1 0,-1 6 0,-5 0 0,6 0 0,-6 0 0,6 5 0,-1 0 0,1 0 0,0 0 0,0 0 0,-1-1 0,1 1 0,-6 0 0,0 0 8,-6 0-8,6 5 0,-5-5 0,-1 5 0,0-5 0,0 5 0,6-5 0,0 5 0,0 0 0,-5 0 0,-7 0 0,12-5 0,-5 0 0,-1 5 0,0 0 0,-5 0 0,5 5 0,-5-5 9,-1 0-9,1 0 10,0 5-10,-1-5 10,1-5-10,5 5 10,-5 5-10,-6 0 0,5 0 9,1-5-9,-1-5 0,1 5 8,0 5-8,-1-5 0,1 0 0,-1 5 0,-5 0 0,-6 0 0,6 0 8,-5-5-8,-1 0 10,0 5-10,0-5 16,0 6-4,1-1 0,-1 0 0,-6-5-3,6 5-1,6 5 0,0-5 0,-11-5-8,5 5 0,-6 0 0,1 0 8,-1 0 2,7 0 0,-7 0 0,6 0 0,1 0-10,-1-5 0,-6 0-10,-5 0 10,6 0 0,-1 6 0,-5-12 0,5 12 0,-5-1 0,-6-5 0,6 5 0,0 0 0,-6 0 0,0-5 12,0 0-4,6 5-8,-6 0 9,0 5-9,0-5 0,6 0 9,-6 0-9,0 0 10,-5-5-10,5 5 10,0 0-10,0-5 0,-6 6 0,1-6 8,5 0-8,-6 0 0,1 5 0,-1 0 8,0-5-8,1 5 10,-6 0-10,-6-5 10,0 0-1,17 5 0,-12 0 0,7 0 0,5 5-1,-11-5-8,-6-5 12,0 0-4,0 0-8,11 10 0,-5 0 9,5-4-9,-11-6 0,0 0 8,11 5-8,-11-5 0,0 0 0,12 10 0,-1 0 0,-11-10 0,0 0 0,0 0 8,12 10-8,-1-5 0,-11-5 0,0 0 0,17 5 0,-5 5 0,-12-10 21,17 5 0,-17-5 0,11 5 0,0 6-21,-11-11 0,0 0 0,0 0 0,0 0 0,18 5 0,-18-5 0,0 0 0,0 0 0,0 0 9,11 0-9,-11 0 10,0 0-1,0 0 0,0 0 0,0 0 0,17 0-9,-17 0 10,0 0-10,0 0 10,0 0-10,0 0 8,0 0-8,17 0 8,-17 0-8,0 0 0,0 0 0,0 0 0,0 0 0,0 0 0,0 0 0,0 0 0,0 0 0,0 0-11,0 0 11,0 0-8,0 0 8,0 0-8,0 0 8,0 0-8,0 0 8,0 0 0,0 0 0,0 0 0,17 0 0,-17 0 0,0 0 0,0 0 0,0 0 0,0 0-8,17 0 8,-17 0-8,0 0-37,0 0-7,17 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14.85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36 106 576,'0'0'51,"-11"-5"-41,5 0-10,6 5 0,0 0 260,0 0 51,0 0 9,0 0 3,0 0-231,0 0-47,-11 5-9,5 5-1,6-10-25,0 0-10,0 10 8,0 5-8,0-15 0,12 16 0,-1-1 0,-5 0 0,5 0-10,1 0 10,-1 1 0,6-1-9,0 0 9,6-5-13,-12 0 5,12-5 8,0 11 0,-6-1 0,0-5 0,0 0 0,6 5 0,-6-5 0,0 1 0,0 4 0,0-5 0,1 0 0,-1 0 9,-6 0-1,0 0 7,7-5 1,-7 6 1,6-1 0,-17-10 3,11 5 1,1 0 0,-1 5 0,-11-10 1,0 0 0,0 0 0,12 10 0,-12-10-5,0 0-1,0 0 0,0 0 0,11 5-6,-11-5-2,0 0 0,0 0 0,0 0 1,0 0 0,6 15 0,-6-15 0,0 0-9,0 0 12,-6 5-12,0 1 12,-5-6-12,5 5 0,1 0 9,-7-5-9,6 5 8,-5-5-8,0 0 8,-1 0-8,1 5 9,-1 0-9,1-5 12,0 5-12,-6 0 0,5-5 0,-5 0 0,6 5 0,-6-5 0,5 0 0,6 0 10,-5 0-10,5-5 14,1 0-2,-7 0-1,7 5 0,5-10 12,-6 0 2,-6-6 1,7-4 0,10 5 5,-5 0 1,0-6 0,0 1 0,0 0-24,6 0-8,0-6 0,0 6 0,-1-5 8,1 4-8,5-4 0,1 0 0,-1-6 0,1 1 0,-1 0-8,0-1 8,6 6-53,-5-6-4,5 1-1,0 0-996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21.72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179 583 1209,'-5'-45'108,"5"35"-87,0 5-21,0 0 0,0 5 122,0-6 20,0 1 4,0-5 1,5 0-35,-5-5-6,0-5-2,0-1 0,6-4-38,-6 5-8,0-6-2,0 1 0,0 0-20,0-1-5,0 6-1,-6-5 0,6 0-30,-5-1 0,-1 1 0,0 5 0,1-6 8,-1 6 0,0 0-8,1 5 12,-1-1-12,-6 6 0,1 0 0,0 0-10,5 0-5,-11 5-1,0 5 0,5 0 0,1 0 4,11 0 0,-11 5 0,5 5 0,0 5 12,0-5-12,1 11 12,5-6-12,0 5-17,0 5-3,0 6-1,5 4 0,1 6 33,6 9 0,-7 21 0,7 5 0,5-5 15,0 5 9,-6 0 3,6 5 0,0 5-27,1 1 0,-1-11 0,-6-16 0,0 16 0,7 0-12,-7 0 4,0 0 8,1-5-52,5-10-4,0 5 0,0 5-578,-6-10-116</inkml:trace>
  <inkml:trace contextRef="#ctx0" brushRef="#br0" timeOffset="457.03">-26 1004 1738,'0'0'77,"0"0"16,0 0-74,6-5-19,0-5 0,-1-5 0,1 4 100,5 1 16,1 0 3,-1 0 1,6 0-31,0-5-5,1 5-2,4-1 0,1 11-26,0-10-4,-6 0-2,6 0 0,0 5-39,-1 0-11,1-5 0,6 0 0,-12-1 0,6 1 0,-1-10 0,1 0 0,0-6 11,0 1-3,-12-5 0,6 9 0,-5-4-25,-1 0-6,6-6-1,-5-4 0,5-6-10,-6 1-2,1-6-1,-1-9 0,6 4 15,-6 5 3,-5 1 1,-6-1 0,0 6 8,-6 4 2,1 6 0,-7-1 0,1 6 8,5 5 0,-5-1 0,-6 6 0,5 5 8,1 0-8,5 5 8,1 0-8,5 5 14,0 0-2,0 0 0,0 0 0,-6 5-12,0 5 9,-5 5-9,5 5 8,0 1-8,6-1-9,0 5 9,0 11-13,-5 9 22,5 6 5,5 0 1,1 15 0,-6 10 1,6 10 0,-1 0 0,7 5 0,-1-10-4,1 0-1,5 5 0,0 6 0,0-6-11,-6-20 8,6-1-8,1-4 8,-1 15-16,0-10-4,-6 0-1,6 0 0,0-16-56,0 16-11,-5-5-3,-1-15-962</inkml:trace>
  <inkml:trace contextRef="#ctx0" brushRef="#br0" timeOffset="866.93">715 933 1209,'17'10'108,"-11"-10"-87,-6 0-21,11 10 0,1-5 120,-1 0 19,1 0 4,-1 6 1,0-6 1,1 0 1,-1 5 0,6-10 0,-17 0-62,12 0-12,-1-5-2,1 0-1,-12 5-28,11-10-5,-5 5-2,5-11 0,-5-4-14,-1-5-2,7-1-1,-6 1 0,-6 0-17,5-6 0,1 1 0,-6 0 0,-6 4 0,1-4 0,-1-1-10,0 1 10,-5 5-20,-1 4 3,1 1 1,0 5 0,-1 5 16,1 5 16,-6 10-4,11 10 0,-5-5-58,-1 5-12,6-5-2,1 1-1,5 9 41,0 5 8,0 11 1,5-1 1,1 1 10,6 4-12,-1 1 12,6 4-12,-6-4 12,1 4 0,5 1 0,0 0 0,-6-6 8,1 1 4,5-6 1,6-4 0,-12-1-13,6-5 0,0-4 0,0-1 0,1 0 0,-1-10 0,0-10 0,0 5 0,-6 5-48,6-5-13,-5-5-3,5-10-614,-6 0-123</inkml:trace>
  <inkml:trace contextRef="#ctx0" brushRef="#br0" timeOffset="1388.21">1268 953 1267,'12'15'56,"-7"-4"12,-5-6-55,6 5-13,0 5 0,-12 0 0,-11-5 138,11 6 25,12-1 5,0-5 0,-6-10-59,5 10-12,-5-10-2,0 0-1,0 0-45,0 0-9,0 0-1,0 0-1,0 0 6,0 0 2,0-15 0,0 0 0,6-1-16,0-9-3,-6 0-1,0-1 0,5-4-14,-5-5-4,0-1 0,-5 1 0,5-1-8,5 1 0,-5 4 0,0 6 0,0-5 0,-5 9 0,5-4 0,5 10 0,1 5 0,-6 10-11,0 0 11,0 0-8,17 0-3,0 10 0,-5 5 0,5 0 0,0 5 3,0 1 0,0-11 0,0 5 0,-5 0 8,10-5-10,1 6 10,0-6-10,0 5 10,5-5-8,-5-10 8,6 10-8,-7 5 8,1-10-8,-6-10 8,6 5-8,-6 0 0,-5-5 0,5-5 0,0 0 0,-6 5 8,1-5-8,-1 0 8,-5-6-8,-1-9-3,1 5 0,-6-5 0,0 4 0,0 11 21,0-15 4,-6-6 1,1 1 0,-1 10-15,-5-1 0,-1-4 0,-5 5 0,6 5-8,5-1 8,-11-4-12,5 5 12,1 10-15,0 5 4,-1 5 1,1 0 0,5 10-6,-5 6-2,5 4 0,0 10 0,1 1 10,5 4 8,0 11-12,5 5 12,1-6-12,5 6 12,1-5-12,-1 5 12,6-1-8,0-9 8,1-11 0,-1 1 0,5 9-8,-4-9 8,-1-1 0,5-9 0,1-11-47,0-5-2,0 0-1,0-5-916</inkml:trace>
  <inkml:trace contextRef="#ctx0" brushRef="#br0" timeOffset="-405.49">-288 229 1713,'-28'0'76,"28"0"16,0 0-74,-12-5-18,12 5 0,-6-5 0,-11 0 23,17 5 1,0 0 0,0 0 0,0 0-64,12 10-13</inkml:trace>
  <inkml:trace contextRef="#ctx0" brushRef="#br0" timeOffset="-739.69">-465 518 1605,'0'0'71,"-11"-11"15,0 1-69,-1 0-17,6-5 0,-5 5 0,0-5 82,-1 4 13,1 1 2,-1 0 1,1 5-27,0-5-6,-1 10-1,1 0 0,-1 0-13,-5 10-3,0 0-1,6 0 0,-6 6-38,0 4-9,0-5 0,-1 10 0,-4 6 0,10-6 0,1 6 0,-1 4-11,1 0-5,0 1-2,5-1 0,0 6 0,6-1-24,0 6-5,0 5-1,6-1 0,0-9-3,5-6-1,0 1 0,1-1 0,-1-9-9,1-1-3,-1-5 0,0 1 0,-5-11-10,-6-10-2,12 0-1,-1-10 0,-5-1 37,-1-4 7,1-10 1,5 0 1,-5-6 7,0-4 2,-6-1 0,6-4 0,-1-6 22,-5 0-9,0 6 9,-5-6 0,5 6 13,-6-6 10,0 6 1,0-1 1,1 1 23,-7-1 5,1 1 1,0-1 0,-1 6-4,1 4-1,-1-4 0,1 9 0,0-4 7,5 5 0,-6 4 1,7 1 0,-1 5-1,0 0-1,1-1 0,5 1 0,-6 10-19,6 5-3,0 0-1,0 0 0,0 0-32,0 0 0,0 0 0,0 0 0,0 0 0,11 10 0,6 0 0,-5 11 0,5-1 15,-6 10-4,6 1-1,1 9 0,-1 1-10,0 10-14,-6-1 3,12 11 1,0 5 19,0-10 4,-6-6 1,5 1 0,1 0-14,0-1-12,0-9 3,0 4 0,-6-4-53,6 5-10,-12-6-3,6-4-831</inkml:trace>
  <inkml:trace contextRef="#ctx0" brushRef="#br0" timeOffset="-539.85">-299 857 1440,'-17'5'64,"11"5"12,12 5-60,-6 11-16,0-11 0,5 5 0,1-5 56,0 11 9,5 9 2,-5-4 0,5-6-43,1 5-9,-1 1-2,6-6 0,-6-5-13,7-4 0,-1-1 0,-6 5-509,0 0-105</inkml:trace>
  <inkml:trace contextRef="#ctx0" brushRef="#br0" timeOffset="1760.86">2117 730 748,'0'0'67,"0"0"-54,0 0-13,6 21 0,0 4 148,0 0 28,-1 11 4,7-1 2,-12-4-48,0 4-10,0 1-1,0-1-1,0-5-46,0-4-10,5-1-2,1 0 0,0 1-35,-1-11-7,-5 0-2,6-5 0,-6-10 0,0 0 0,0 0 0,0 0 0,0 0 1,0-10 0,-6 5 0,1-10 0,5-10-12,-6-1-9,0 1 12,1-6-12,5-9 16,5-1-3,-5 6-1,-5-6 0,-7-4-1,7-1-1,10 1 0,7 9 0,-7-4 3,1 4 1,0-4 0,5 9 0,-5 6 12,5 0 2,1 4 1,-1 1 0,6 10-6,0 10-2,0 0 0,6 5 0,0 5-6,-6 5-2,6 11 0,-6-1 0,0 0-13,0 6 0,0 4 0,0 1 0,0-6 0,-5 11-15,5 4 3,0-4 1,0-1-53,0-4-12,0-11-1,0 5-1015</inkml:trace>
  <inkml:trace contextRef="#ctx0" brushRef="#br0" timeOffset="2217.38">2699-288 1267,'0'0'112,"0"0"-89,0 0-23,0 15 0,0 0 128,0 11 22,6-1 4,5 5 1,-5 1-43,-1 4-9,7 6-2,-1 4 0,1 1-17,5 5-4,-6-6-1,6 6 0,0 0-24,0-6-5,-5 6-1,5 5 0,-6-1-39,6 6-10,-5-10 0,5-1 0,0 1-49,6 10-12,-6-10-3,0 4 0,-6-9-157,6-11-32</inkml:trace>
  <inkml:trace contextRef="#ctx0" brushRef="#br0" timeOffset="1964.73">2744 442 1036,'6'10'92,"-6"-10"-73,0 0-19,17 0 0,0 0 204,0 0 36,1-5 8,-1 0 2,0 5-100,6 0-20,-12 0-4,12 0-1,0-6-93,-1 1-18,-5 0-4,6 0-1,-6 0 7,0 0 0,-5-5 1,5 0 0,-6 0-137,6 0-27,1-1-5</inkml:trace>
  <inkml:trace contextRef="#ctx0" brushRef="#br0" timeOffset="2532.1">3383 254 1688,'-17'0'75,"17"0"15,0 0-72,0 0-18,-6-10 0,0 5 0,6 5 60,0 0 9,0 0 2,0 0 0,0 0-83,12 5-17,-1 0-3</inkml:trace>
  <inkml:trace contextRef="#ctx0" brushRef="#br0" timeOffset="2403.33">3360 594 748,'6'30'67,"-6"-15"-54,0 0-13,0 6 0,0-1 208,5 5 38,1 1 8,0 4 2,5 0-148,-5 6-30,0 9-6,-1-4 0,1-6-41,5 1-8,-5-1-2,6-4 0,-1-11-53,0-5-12,1 5-1</inkml:trace>
  <inkml:trace contextRef="#ctx0" brushRef="#br0" timeOffset="2993.9">3970 629 403,'-23'-5'17,"23"5"5,0 0-22,0 0 0,-6-10 0,-5-5 0,0-6 401,5 6 76,-5 5 15,-1-5 4,1 5-296,-6-6-58,5 11-12,-5 0-2,0 5-102,0 0-26,0-5 0,5 5 8,-5 15 22,6-9 5,0 4 1,-1 0 0,6 0-36,1 5 0,5 5 0,-6 6-9,12 4-18,-6 1-3,5-1-1,7-5 0,-1 6 31,6-1 0,-5 0-8,5-4 8,0 4-24,0-10-3,0 1 0,-5-6 0,5 0-7,0-5-2,-6-5 0,1 0 0,-1 0 36,-11-5 0,0 0 0,0 0 0,0 0 0,6-10 0,-6-5 0,5 0 0,-5 0 0,6-11-8,0 1 8,-6-5 0,-6-1 0,6 1 0,6-1 0,-1 1 0,-5-5 0,0 4 0,0 6 0,0 5 0,-5-1 12,5 1 2,-6 10 1,6 10 0,6 10 2,-6-10 1,0 0 0,5 15 0,1 0-6,6 1 0,-1 14-1,0 0 0,1 6-11,-1-1 0,6 1 0,0 4 8,0-4-8,1-6 0,-1 6 0,0-1-11,0 1-40,0-6-8,0-10-1,0 1-1022</inkml:trace>
  <inkml:trace contextRef="#ctx0" brushRef="#br0" timeOffset="3209.74">4209 563 1152,'-17'5'51,"17"-5"10,0 0-49,0 0-12,-5-5 0,-1-5 0,0 0 246,6 10 46,0 0 10,0 0 2,0 0-167,0 0-33,17 0-6,6 0-2,-6 0-35,0 5-7,6-5-2,0 0 0,-6-5-25,6 5-6,0 5-1,-1-5 0,1-10-20,0 5 0,-6 0 0,0 5 0,-5 0-27,10-5-9,-5-6-3,1 6-782,-7 0-157</inkml:trace>
  <inkml:trace contextRef="#ctx0" brushRef="#br0" timeOffset="3726.82">4215-248 2329,'0'0'51,"0"0"10,0 0 3,0 0 2,0 0-53,0 0-13,0 0 0,0 16 0,0-1 64,6 0 11,-1 5 1,1 11 1,6-6-40,-1 5-8,0 6-1,1 10-1,-1-6-27,6 11-19,0-1 3,-5 6 1,5-5 24,0 20 5,0 15 1,0-5 0,0-10-24,0 0-5,0-5-1,6 0 0,-6-16-39,6-4-8,-6-6-2,6 1 0,-6-11 38,6-4 7,-6-6 2,6 0 0,-6-5-7,6 1 0,-6-11-1,0 0 0,-6-5 6,6-5 2,-11-11 0,6 1 0,-1-5 17,6 0-10,0-6 10,-5-9-8,-7-6 8,7 1 12,5 4-2,-6-4-1,1-1 15,-1-4 2,-11-1 1,6 0 0,-1 11-4,-5-6-1,-5 6 0,-1 0 0,-5 4-8,-1 6-2,1 5 0,-6 4 0,0 6-3,5 0-1,12 10 0,0 0 0,-11 10-8,-1 5-11,7 6 3,-7 4 0,1 16-2,11 4 0,0 1 0,6 4 0,5 6 10,-5 0-8,5-5 8,6 4-8,6 1 8,0 0 0,5-6 0,1 1-8,5-10 8,0-11-8,0 0 8,1-4-8,-7-11-28,6 0-6,0 0-1,1-10-969</inkml:trace>
  <inkml:trace contextRef="#ctx0" brushRef="#br0" timeOffset="4959.33">-134 2742 1036,'-6'-31'92,"6"31"-73,-5-10-19,5 10 0,-12-10 132,6 10 24,-5 5 4,0-10 0,5-20-45,-5 10-10,-1-1-1,1 1-1,-1-5-56,1 5-11,-6 5-3,5-1 0,-5-9-8,6 5-1,-6 5-1,0 0 0,5 5-23,1-5-12,5 4 2,-5 6 0,-1 0 10,7 0 16,5 0-4,0 0-1,-6 11-11,-5-6 8,5 5-8,0 5 8,6 5-8,0 1 0,0 9 0,0 0 0,0 6 0,6-1 0,-6 6-9,11 9 9,-5 1 0,5 5 0,1 0-8,5 4 8,-6 1 0,6-5 0,-5 0 0,5-6 0,0-4-8,12 40 8,-12-30-12,-6-31 12,-5 0-52,-1-4-4,-5-1-1</inkml:trace>
  <inkml:trace contextRef="#ctx0" brushRef="#br0" timeOffset="5207.81">-619 3117 1868,'0'0'41,"0"0"9,0 0 2,0 0 0,6 10-42,11 0-10,0-5 0,6 5 0,-6-5 73,6 0 13,0 0 2,0 0 1,5 1 9,-5-1 2,11 0 0,-5 0 0,5-5-50,-6 5-10,7 0-1,-7 0-1,1 0-25,-1 0-5,1 0 0,-7 0-8,1-5 0,0 0-17,0 0 1,-6-5 1,6 5-200,-1-5-40</inkml:trace>
  <inkml:trace contextRef="#ctx0" brushRef="#br0" timeOffset="5437.42">231 2458 1843,'-12'-25'164,"12"20"-132,0 5-32,0 0 0,-5 15 101,-7 0 14,12-15 2,-5 10 1,-1-5-8,-6 10-2,7 6 0,-1 4 0,0 5-64,-5 6-14,0 4-2,11 1-1,-6 0-15,12-1-2,-6 1-1,0 9 0,5 1-9,1 10 0,5-6 0,1 6 0,5-5 0,-6-5 0,1-6 0,5 1 0,0-1-28,6-4-8,-6-6-2,6-4 0,-1-1-92,-5-4-18,6-6-4</inkml:trace>
  <inkml:trace contextRef="#ctx0" brushRef="#br0" timeOffset="5745.86">419 2894 1728,'0'0'76,"0"0"16,0 0-73,6 10-19,-1 0 0,1 0 0,0-10 112,-1 10 20,1 0 3,5-4 1,-5 4-41,11-5-8,0 5-2,6 5 0,-6-5-29,6 5-7,0-15-1,5 5 0,-5 1-21,0 4-5,-6 0-1,6 5 0,-6-5-11,0 0-2,0-5-8,-5 5 12,-1 1-12,0-1 0,1 0 8,-1 0-8,-5 5 0,0 5 0,-1-4 8,-5 4-8,0 0 0,-5 0-8,-1 1 8,0-1-13,0 5-15,-5 1-4,0-6 0,-6 0 0,-1-5-24,1 1-6,0-1-1,6-5 0,-6 0-57,5-5-12,1-5-3,0 0-508,-1 0-101</inkml:trace>
  <inkml:trace contextRef="#ctx0" brushRef="#br0" timeOffset="5999.4">977 2899 806,'0'0'36,"0"-5"7,0 0-35,0 5-8,-5 10 0,5-10 0,0 0 304,-6 5 58,-5 5 12,-1 5 2,1 0-222,-1 1-45,1-11-9,0 5-1,5 5-50,-5 5-9,5 1-3,0-1 0,0 0-19,1 0-4,5 6-1,0-1 0,5 5-13,1-4 0,6-1 0,-1 11 0,6-6 0,-6-5-18,12 1 4,-6-6 1,6-5 13,0 0 13,-6-5-2,6 6-1,0-11-26,-1 0-4,1-5-2,0 0 0,0 0-75,0-10-15,-6-6-4,6-4-926</inkml:trace>
  <inkml:trace contextRef="#ctx0" brushRef="#br0" timeOffset="6278.89">1160 2347 1969,'0'0'43,"0"0"9,0 0 1,0 0 3,0 0-44,0 0-12,0 0 0,11 15 0,-11 5 103,12 0 18,-1 1 4,6-1 1,0 5-50,0 1-11,0 4-1,1 5-1,-1 1-6,5 4-1,7 1 0,5-1 0,-11-4-38,11-1-8,-5 6-2,-7-6 0,1 6 45,6 5 9,-6-6 2,-1 1 0,1-1-80,-6 6-16,0-6-4,-5 6 0,-1-1 7,6 11 1,-11-5 0,-6 0 0,6-6 13,-6 1 3,0-11 1,-6 6 0,0-11-187,1-5-38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5T00:46:19.37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-8 274 1267,'0'0'56,"0"0"12,0 0-55,0 0-13,0 0 0,0 0 0,0 0 113,0 0 20,0-11 4,0 11 1,0 0-42,0 0-8,0 0-1,0 0-1,12-15-20,-12 15-4,0 0-1,11-5 0,0-5-21,6 5-5,-11 0-1,11 0 0,0 10-10,6-5-1,0-5-1,5 15 0,7-5-4,-1 5-1,6-5 0,0 0 0,0-5-5,5 0-2,6 0 0,1 0 0,-1 0-2,0 0-8,6 0 12,0-5-4,0 0-8,0-5 8,0 5-8,6-5 8,-6-5-8,6 5 10,-6-6-10,5 1 10,-5 0-10,-5 0 8,-1 0-8,-5-1 8,-1 1-8,1 0 0,-6 5 0,0-5-11,-6 4-42,0 1-9,-5 0-2,-1 5 0,1 0-157,-12 0-32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686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96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25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249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62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332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71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13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788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76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5/09/2022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54.emf"/><Relationship Id="rId42" Type="http://schemas.openxmlformats.org/officeDocument/2006/relationships/customXml" Target="../ink/ink20.xml"/><Relationship Id="rId47" Type="http://schemas.openxmlformats.org/officeDocument/2006/relationships/image" Target="../media/image67.emf"/><Relationship Id="rId63" Type="http://schemas.openxmlformats.org/officeDocument/2006/relationships/image" Target="../media/image75.emf"/><Relationship Id="rId68" Type="http://schemas.openxmlformats.org/officeDocument/2006/relationships/customXml" Target="../ink/ink33.xml"/><Relationship Id="rId7" Type="http://schemas.openxmlformats.org/officeDocument/2006/relationships/image" Target="../media/image47.emf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7.xml"/><Relationship Id="rId29" Type="http://schemas.openxmlformats.org/officeDocument/2006/relationships/image" Target="../media/image58.emf"/><Relationship Id="rId11" Type="http://schemas.openxmlformats.org/officeDocument/2006/relationships/image" Target="../media/image49.emf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62.emf"/><Relationship Id="rId40" Type="http://schemas.openxmlformats.org/officeDocument/2006/relationships/customXml" Target="../ink/ink19.xml"/><Relationship Id="rId45" Type="http://schemas.openxmlformats.org/officeDocument/2006/relationships/image" Target="../media/image66.emf"/><Relationship Id="rId53" Type="http://schemas.openxmlformats.org/officeDocument/2006/relationships/image" Target="../media/image70.emf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5" Type="http://schemas.openxmlformats.org/officeDocument/2006/relationships/image" Target="../media/image45.png"/><Relationship Id="rId61" Type="http://schemas.openxmlformats.org/officeDocument/2006/relationships/image" Target="../media/image74.emf"/><Relationship Id="rId19" Type="http://schemas.openxmlformats.org/officeDocument/2006/relationships/image" Target="../media/image53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57.emf"/><Relationship Id="rId30" Type="http://schemas.openxmlformats.org/officeDocument/2006/relationships/customXml" Target="../ink/ink14.xml"/><Relationship Id="rId35" Type="http://schemas.openxmlformats.org/officeDocument/2006/relationships/image" Target="../media/image61.emf"/><Relationship Id="rId43" Type="http://schemas.openxmlformats.org/officeDocument/2006/relationships/image" Target="../media/image65.emf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78.emf"/><Relationship Id="rId8" Type="http://schemas.openxmlformats.org/officeDocument/2006/relationships/customXml" Target="../ink/ink3.xml"/><Relationship Id="rId51" Type="http://schemas.openxmlformats.org/officeDocument/2006/relationships/image" Target="../media/image69.emf"/><Relationship Id="rId3" Type="http://schemas.openxmlformats.org/officeDocument/2006/relationships/image" Target="../media/image43.png"/><Relationship Id="rId12" Type="http://schemas.openxmlformats.org/officeDocument/2006/relationships/customXml" Target="../ink/ink5.xml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33" Type="http://schemas.openxmlformats.org/officeDocument/2006/relationships/image" Target="../media/image60.emf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73.emf"/><Relationship Id="rId67" Type="http://schemas.openxmlformats.org/officeDocument/2006/relationships/image" Target="../media/image77.emf"/><Relationship Id="rId20" Type="http://schemas.openxmlformats.org/officeDocument/2006/relationships/customXml" Target="../ink/ink9.xml"/><Relationship Id="rId41" Type="http://schemas.openxmlformats.org/officeDocument/2006/relationships/image" Target="../media/image64.emf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5" Type="http://schemas.openxmlformats.org/officeDocument/2006/relationships/image" Target="../media/image51.emf"/><Relationship Id="rId23" Type="http://schemas.openxmlformats.org/officeDocument/2006/relationships/image" Target="../media/image55.emf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68.emf"/><Relationship Id="rId57" Type="http://schemas.openxmlformats.org/officeDocument/2006/relationships/image" Target="../media/image72.emf"/><Relationship Id="rId10" Type="http://schemas.openxmlformats.org/officeDocument/2006/relationships/customXml" Target="../ink/ink4.xml"/><Relationship Id="rId31" Type="http://schemas.openxmlformats.org/officeDocument/2006/relationships/image" Target="../media/image59.emf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76.emf"/><Relationship Id="rId4" Type="http://schemas.openxmlformats.org/officeDocument/2006/relationships/image" Target="../media/image44.png"/><Relationship Id="rId9" Type="http://schemas.openxmlformats.org/officeDocument/2006/relationships/image" Target="../media/image48.emf"/><Relationship Id="rId13" Type="http://schemas.openxmlformats.org/officeDocument/2006/relationships/image" Target="../media/image50.emf"/><Relationship Id="rId18" Type="http://schemas.openxmlformats.org/officeDocument/2006/relationships/customXml" Target="../ink/ink8.xml"/><Relationship Id="rId39" Type="http://schemas.openxmlformats.org/officeDocument/2006/relationships/image" Target="../media/image63.emf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7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47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46.png"/><Relationship Id="rId9" Type="http://schemas.openxmlformats.org/officeDocument/2006/relationships/image" Target="../media/image85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4.png"/><Relationship Id="rId11" Type="http://schemas.openxmlformats.org/officeDocument/2006/relationships/image" Target="../media/image51.png"/><Relationship Id="rId5" Type="http://schemas.openxmlformats.org/officeDocument/2006/relationships/image" Target="../media/image93.png"/><Relationship Id="rId10" Type="http://schemas.openxmlformats.org/officeDocument/2006/relationships/image" Target="../media/image50.png"/><Relationship Id="rId4" Type="http://schemas.openxmlformats.org/officeDocument/2006/relationships/image" Target="../media/image92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3.png"/><Relationship Id="rId11" Type="http://schemas.openxmlformats.org/officeDocument/2006/relationships/image" Target="../media/image5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4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55.png"/><Relationship Id="rId9" Type="http://schemas.openxmlformats.org/officeDocument/2006/relationships/image" Target="../media/image56.png"/><Relationship Id="rId14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3" Type="http://schemas.openxmlformats.org/officeDocument/2006/relationships/image" Target="../media/image133.png"/><Relationship Id="rId7" Type="http://schemas.openxmlformats.org/officeDocument/2006/relationships/image" Target="../media/image58.png"/><Relationship Id="rId12" Type="http://schemas.openxmlformats.org/officeDocument/2006/relationships/image" Target="../media/image1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155.png"/><Relationship Id="rId3" Type="http://schemas.openxmlformats.org/officeDocument/2006/relationships/image" Target="../media/image146.png"/><Relationship Id="rId7" Type="http://schemas.openxmlformats.org/officeDocument/2006/relationships/image" Target="../media/image58.png"/><Relationship Id="rId12" Type="http://schemas.openxmlformats.org/officeDocument/2006/relationships/image" Target="../media/image15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9.png"/><Relationship Id="rId11" Type="http://schemas.openxmlformats.org/officeDocument/2006/relationships/image" Target="../media/image153.png"/><Relationship Id="rId5" Type="http://schemas.openxmlformats.org/officeDocument/2006/relationships/image" Target="../media/image148.png"/><Relationship Id="rId15" Type="http://schemas.openxmlformats.org/officeDocument/2006/relationships/image" Target="../media/image157.png"/><Relationship Id="rId10" Type="http://schemas.openxmlformats.org/officeDocument/2006/relationships/image" Target="../media/image152.png"/><Relationship Id="rId4" Type="http://schemas.openxmlformats.org/officeDocument/2006/relationships/image" Target="../media/image147.png"/><Relationship Id="rId9" Type="http://schemas.openxmlformats.org/officeDocument/2006/relationships/image" Target="../media/image151.png"/><Relationship Id="rId14" Type="http://schemas.openxmlformats.org/officeDocument/2006/relationships/image" Target="../media/image15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10.png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3" Type="http://schemas.openxmlformats.org/officeDocument/2006/relationships/image" Target="../media/image27.png"/><Relationship Id="rId7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0786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use the rules of derivative to differentiate functions.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GB" sz="2800" b="1" dirty="0">
                <a:cs typeface="Arial" panose="020B0604020202020204" pitchFamily="34" charset="0"/>
              </a:rPr>
              <a:t>Apply </a:t>
            </a:r>
            <a:r>
              <a:rPr lang="en-GB" sz="2800" b="1" dirty="0"/>
              <a:t>the rules of derivative to differentiate functions.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17750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err="1"/>
              <a:t>ClassPad</a:t>
            </a:r>
            <a:endParaRPr lang="en-AU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90" y="457222"/>
            <a:ext cx="2732527" cy="1275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89" y="1857300"/>
            <a:ext cx="2732527" cy="2412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7475" y="457222"/>
            <a:ext cx="3548315" cy="30374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2679840" y="2023560"/>
              <a:ext cx="347400" cy="1846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8640" y="1879560"/>
                <a:ext cx="5058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/>
              <p14:cNvContentPartPr/>
              <p14:nvPr/>
            </p14:nvContentPartPr>
            <p14:xfrm>
              <a:off x="3003480" y="1415880"/>
              <a:ext cx="3481200" cy="6228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90880" y="1396800"/>
                <a:ext cx="3511800" cy="64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/>
              <p14:cNvContentPartPr/>
              <p14:nvPr/>
            </p14:nvContentPartPr>
            <p14:xfrm>
              <a:off x="6355080" y="1259280"/>
              <a:ext cx="341280" cy="2520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8160" y="1239120"/>
                <a:ext cx="377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/>
              <p14:cNvContentPartPr/>
              <p14:nvPr/>
            </p14:nvContentPartPr>
            <p14:xfrm>
              <a:off x="3127680" y="2057040"/>
              <a:ext cx="457920" cy="79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60000" y="1863360"/>
                <a:ext cx="61920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Ink 19"/>
              <p14:cNvContentPartPr/>
              <p14:nvPr/>
            </p14:nvContentPartPr>
            <p14:xfrm>
              <a:off x="3498840" y="2171520"/>
              <a:ext cx="2799000" cy="2466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85520" y="2156400"/>
                <a:ext cx="2829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/>
              <p14:cNvContentPartPr/>
              <p14:nvPr/>
            </p14:nvContentPartPr>
            <p14:xfrm>
              <a:off x="6161400" y="2163960"/>
              <a:ext cx="175680" cy="2023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44480" y="2150280"/>
                <a:ext cx="2116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3555720" y="4141080"/>
              <a:ext cx="2159640" cy="14101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35920" y="4128120"/>
                <a:ext cx="2192760" cy="14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/>
              <p14:cNvContentPartPr/>
              <p14:nvPr/>
            </p14:nvContentPartPr>
            <p14:xfrm>
              <a:off x="3675960" y="3021120"/>
              <a:ext cx="623520" cy="993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57600" y="3003120"/>
                <a:ext cx="6598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/>
              <p14:cNvContentPartPr/>
              <p14:nvPr/>
            </p14:nvContentPartPr>
            <p14:xfrm>
              <a:off x="3802320" y="3179880"/>
              <a:ext cx="141120" cy="8413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81080" y="3168720"/>
                <a:ext cx="17748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/>
              <p14:cNvContentPartPr/>
              <p14:nvPr/>
            </p14:nvContentPartPr>
            <p14:xfrm>
              <a:off x="4680720" y="5220720"/>
              <a:ext cx="170640" cy="20808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63440" y="5207400"/>
                <a:ext cx="2102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/>
              <p14:cNvContentPartPr/>
              <p14:nvPr/>
            </p14:nvContentPartPr>
            <p14:xfrm>
              <a:off x="4925880" y="5213520"/>
              <a:ext cx="54720" cy="1555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13280" y="5204880"/>
                <a:ext cx="889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/>
              <p14:cNvContentPartPr/>
              <p14:nvPr/>
            </p14:nvContentPartPr>
            <p14:xfrm>
              <a:off x="4901760" y="5064480"/>
              <a:ext cx="13320" cy="1692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81240" y="5043960"/>
                <a:ext cx="514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/>
              <p14:cNvContentPartPr/>
              <p14:nvPr/>
            </p14:nvContentPartPr>
            <p14:xfrm>
              <a:off x="5027400" y="5184000"/>
              <a:ext cx="162720" cy="2808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4080" y="5162760"/>
                <a:ext cx="1875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3" name="Ink 62"/>
              <p14:cNvContentPartPr/>
              <p14:nvPr/>
            </p14:nvContentPartPr>
            <p14:xfrm>
              <a:off x="5027760" y="4988160"/>
              <a:ext cx="110880" cy="3517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06880" y="4970520"/>
                <a:ext cx="1508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Ink 63"/>
              <p14:cNvContentPartPr/>
              <p14:nvPr/>
            </p14:nvContentPartPr>
            <p14:xfrm>
              <a:off x="5132520" y="4961880"/>
              <a:ext cx="291240" cy="36864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17760" y="4947480"/>
                <a:ext cx="31788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5" name="Ink 64"/>
              <p14:cNvContentPartPr/>
              <p14:nvPr/>
            </p14:nvContentPartPr>
            <p14:xfrm>
              <a:off x="5661720" y="5113800"/>
              <a:ext cx="73080" cy="23868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43360" y="5101920"/>
                <a:ext cx="106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/>
              <p14:cNvContentPartPr/>
              <p14:nvPr/>
            </p14:nvContentPartPr>
            <p14:xfrm>
              <a:off x="5819040" y="4664520"/>
              <a:ext cx="5908680" cy="160632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96360" y="4645440"/>
                <a:ext cx="5942160" cy="16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8" name="Ink 87"/>
              <p14:cNvContentPartPr/>
              <p14:nvPr/>
            </p14:nvContentPartPr>
            <p14:xfrm>
              <a:off x="3614760" y="5828760"/>
              <a:ext cx="228960" cy="6192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8560" y="5816880"/>
                <a:ext cx="2563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9" name="Ink 88"/>
              <p14:cNvContentPartPr/>
              <p14:nvPr/>
            </p14:nvContentPartPr>
            <p14:xfrm>
              <a:off x="3776040" y="5884920"/>
              <a:ext cx="45720" cy="18468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58400" y="5870520"/>
                <a:ext cx="802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0" name="Ink 89"/>
              <p14:cNvContentPartPr/>
              <p14:nvPr/>
            </p14:nvContentPartPr>
            <p14:xfrm>
              <a:off x="3876120" y="5817240"/>
              <a:ext cx="205920" cy="28656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60640" y="5802840"/>
                <a:ext cx="2368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1" name="Ink 90"/>
              <p14:cNvContentPartPr/>
              <p14:nvPr/>
            </p14:nvContentPartPr>
            <p14:xfrm>
              <a:off x="4110120" y="5945040"/>
              <a:ext cx="31320" cy="10260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095720" y="5931360"/>
                <a:ext cx="63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2" name="Ink 91"/>
              <p14:cNvContentPartPr/>
              <p14:nvPr/>
            </p14:nvContentPartPr>
            <p14:xfrm>
              <a:off x="4096080" y="5843520"/>
              <a:ext cx="59760" cy="3060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77720" y="5828760"/>
                <a:ext cx="896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3" name="Ink 92"/>
              <p14:cNvContentPartPr/>
              <p14:nvPr/>
            </p14:nvContentPartPr>
            <p14:xfrm>
              <a:off x="4188600" y="5832000"/>
              <a:ext cx="77760" cy="2127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167720" y="5817600"/>
                <a:ext cx="12024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4" name="Ink 93"/>
              <p14:cNvContentPartPr/>
              <p14:nvPr/>
            </p14:nvContentPartPr>
            <p14:xfrm>
              <a:off x="4470840" y="5886000"/>
              <a:ext cx="253440" cy="15228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48880" y="5864400"/>
                <a:ext cx="29592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5" name="Ink 94"/>
              <p14:cNvContentPartPr/>
              <p14:nvPr/>
            </p14:nvContentPartPr>
            <p14:xfrm>
              <a:off x="4650120" y="5757480"/>
              <a:ext cx="16560" cy="1836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32480" y="5742720"/>
                <a:ext cx="475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6" name="Ink 95"/>
              <p14:cNvContentPartPr/>
              <p14:nvPr/>
            </p14:nvContentPartPr>
            <p14:xfrm>
              <a:off x="4742280" y="5709600"/>
              <a:ext cx="89280" cy="29448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28960" y="5696280"/>
                <a:ext cx="1184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7" name="Ink 96"/>
              <p14:cNvContentPartPr/>
              <p14:nvPr/>
            </p14:nvContentPartPr>
            <p14:xfrm>
              <a:off x="4822920" y="5660280"/>
              <a:ext cx="118800" cy="29952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06360" y="5644440"/>
                <a:ext cx="14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8" name="Ink 97"/>
              <p14:cNvContentPartPr/>
              <p14:nvPr/>
            </p14:nvContentPartPr>
            <p14:xfrm>
              <a:off x="5064480" y="5848560"/>
              <a:ext cx="186480" cy="1260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51520" y="5830920"/>
                <a:ext cx="21168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9" name="Ink 98"/>
              <p14:cNvContentPartPr/>
              <p14:nvPr/>
            </p14:nvContentPartPr>
            <p14:xfrm>
              <a:off x="5121000" y="5641920"/>
              <a:ext cx="95400" cy="28512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99400" y="5621760"/>
                <a:ext cx="13212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0" name="Ink 99"/>
              <p14:cNvContentPartPr/>
              <p14:nvPr/>
            </p14:nvContentPartPr>
            <p14:xfrm>
              <a:off x="5265360" y="5837760"/>
              <a:ext cx="158400" cy="237600"/>
            </p14:xfrm>
          </p:contentPart>
        </mc:Choice>
        <mc:Fallback xmlns="">
          <p:pic>
            <p:nvPicPr>
              <p:cNvPr id="100" name="Ink 99"/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43040" y="5814360"/>
                <a:ext cx="1918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1" name="Ink 100"/>
              <p14:cNvContentPartPr/>
              <p14:nvPr/>
            </p14:nvContentPartPr>
            <p14:xfrm>
              <a:off x="5411160" y="5673240"/>
              <a:ext cx="96840" cy="33588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91720" y="5664600"/>
                <a:ext cx="1360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2" name="Ink 101"/>
              <p14:cNvContentPartPr/>
              <p14:nvPr/>
            </p14:nvContentPartPr>
            <p14:xfrm>
              <a:off x="5502600" y="5653080"/>
              <a:ext cx="155160" cy="33408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479920" y="5633280"/>
                <a:ext cx="198360" cy="3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77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5393" y="2148565"/>
                <a:ext cx="335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3a)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3" y="2148565"/>
                <a:ext cx="335100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72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29500" y="1023321"/>
            <a:ext cx="6862841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This is asking you to find the derivative of f(x)</a:t>
            </a:r>
          </a:p>
          <a:p>
            <a:r>
              <a:rPr lang="en-AU" sz="2400" dirty="0"/>
              <a:t>With respect to x, when x = 1 </a:t>
            </a:r>
          </a:p>
          <a:p>
            <a:r>
              <a:rPr lang="en-AU" sz="2400" dirty="0"/>
              <a:t>You are finding the instantaneous rate of change at x=1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186" y="61484"/>
            <a:ext cx="8085422" cy="8097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70593" y="2740165"/>
                <a:ext cx="2141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3" y="2740165"/>
                <a:ext cx="214140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70593" y="3322730"/>
                <a:ext cx="2141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3" y="3322730"/>
                <a:ext cx="214140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590993" y="2315383"/>
                <a:ext cx="3351007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3b)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93" y="2315383"/>
                <a:ext cx="3351007" cy="465833"/>
              </a:xfrm>
              <a:prstGeom prst="rect">
                <a:avLst/>
              </a:prstGeom>
              <a:blipFill rotWithShape="0">
                <a:blip r:embed="rId7"/>
                <a:stretch>
                  <a:fillRect l="-2727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06193" y="2906983"/>
                <a:ext cx="2141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=20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193" y="2906983"/>
                <a:ext cx="214140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06193" y="3489548"/>
                <a:ext cx="2141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193" y="3489548"/>
                <a:ext cx="214140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724993" y="2274332"/>
                <a:ext cx="3351007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3c)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993" y="2274332"/>
                <a:ext cx="3351007" cy="465833"/>
              </a:xfrm>
              <a:prstGeom prst="rect">
                <a:avLst/>
              </a:prstGeom>
              <a:blipFill rotWithShape="0">
                <a:blip r:embed="rId10"/>
                <a:stretch>
                  <a:fillRect l="-2727" t="-10390" b="-272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840193" y="2865932"/>
                <a:ext cx="2141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93" y="2865932"/>
                <a:ext cx="2141408" cy="461665"/>
              </a:xfrm>
              <a:prstGeom prst="rect">
                <a:avLst/>
              </a:prstGeom>
              <a:blipFill rotWithShape="0"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840193" y="3448497"/>
                <a:ext cx="2141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193" y="3448497"/>
                <a:ext cx="2141408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40993" y="4287031"/>
            <a:ext cx="2875036" cy="19709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06400" y="4290062"/>
            <a:ext cx="3073371" cy="20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5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55393" y="2148565"/>
                <a:ext cx="335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5a)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3" y="2148565"/>
                <a:ext cx="3351007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72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841500" y="871145"/>
            <a:ext cx="9281700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dirty="0"/>
              <a:t>You are finding the instantaneous rate of change at the given coordinate</a:t>
            </a:r>
          </a:p>
          <a:p>
            <a:r>
              <a:rPr lang="en-AU" sz="2400" dirty="0"/>
              <a:t>Step 1: Find the derivative of f(x) with respect to x</a:t>
            </a:r>
          </a:p>
          <a:p>
            <a:r>
              <a:rPr lang="en-AU" sz="2400" dirty="0"/>
              <a:t>Step 2: Substitute x-coordinate into f’(x)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70592" y="2740165"/>
                <a:ext cx="25374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2" y="2740165"/>
                <a:ext cx="2537407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70593" y="3322730"/>
                <a:ext cx="2141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93" y="3322730"/>
                <a:ext cx="214140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3590993" y="2315383"/>
                <a:ext cx="3351007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5b)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993" y="2315383"/>
                <a:ext cx="3351007" cy="465833"/>
              </a:xfrm>
              <a:prstGeom prst="rect">
                <a:avLst/>
              </a:prstGeom>
              <a:blipFill rotWithShape="0">
                <a:blip r:embed="rId6"/>
                <a:stretch>
                  <a:fillRect l="-272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706192" y="2906983"/>
                <a:ext cx="26514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192" y="2906983"/>
                <a:ext cx="265140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06193" y="3489548"/>
                <a:ext cx="2141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193" y="3489548"/>
                <a:ext cx="214140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8210" y="-8507"/>
            <a:ext cx="8396327" cy="9397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592" y="4456554"/>
            <a:ext cx="2565833" cy="1756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25600" y="4287031"/>
            <a:ext cx="2888608" cy="194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2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5185" y="1319188"/>
                <a:ext cx="2942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" y="1319188"/>
                <a:ext cx="294241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41988" y="893841"/>
            <a:ext cx="493202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dirty="0"/>
              <a:t>7a) Expand the brackets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99018" y="1831286"/>
                <a:ext cx="25374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18" y="1831286"/>
                <a:ext cx="2537407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6192" y="2848230"/>
                <a:ext cx="458940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7b)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=(16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2" y="2848230"/>
                <a:ext cx="458940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99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44593" y="3499882"/>
                <a:ext cx="335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=16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93" y="3499882"/>
                <a:ext cx="3351007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636" y="85809"/>
            <a:ext cx="4779563" cy="22295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1793" y="4170268"/>
                <a:ext cx="4069807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=48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3" y="4170268"/>
                <a:ext cx="4069807" cy="7935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176992" y="2395542"/>
                <a:ext cx="4589408" cy="6835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7c)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+3 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92" y="2395542"/>
                <a:ext cx="4589408" cy="683520"/>
              </a:xfrm>
              <a:prstGeom prst="rect">
                <a:avLst/>
              </a:prstGeom>
              <a:blipFill rotWithShape="0">
                <a:blip r:embed="rId9"/>
                <a:stretch>
                  <a:fillRect l="-1992" b="-89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176992" y="3159222"/>
                <a:ext cx="1872608" cy="676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AU" sz="2000" b="0" i="0" smtClean="0">
                              <a:latin typeface="Cambria Math" panose="02040503050406030204" pitchFamily="18" charset="0"/>
                            </a:rPr>
                            <m:t>dy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992" y="3159222"/>
                <a:ext cx="1872608" cy="67685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1992" y="5172540"/>
            <a:ext cx="3349408" cy="15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22" grpId="0"/>
      <p:bldP spid="23" grpId="0"/>
      <p:bldP spid="14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227289" y="1544343"/>
                <a:ext cx="25374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7289" y="1544343"/>
                <a:ext cx="2537407" cy="7936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508786" y="2488904"/>
                <a:ext cx="458940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786" y="2488904"/>
                <a:ext cx="4589408" cy="79361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382691" y="3568908"/>
                <a:ext cx="33510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691" y="3568908"/>
                <a:ext cx="3351007" cy="7936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5394" y="49663"/>
            <a:ext cx="7602011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5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6785" y="1088355"/>
                <a:ext cx="2942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85" y="1088355"/>
                <a:ext cx="2942415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287" y="22183"/>
            <a:ext cx="9289520" cy="1718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19184" y="1799120"/>
                <a:ext cx="2942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4" y="1799120"/>
                <a:ext cx="294241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26785" y="2374448"/>
                <a:ext cx="71316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When gradient of tangent =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/>
                  <a:t>. Solve for x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85" y="2374448"/>
                <a:ext cx="7131615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82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19184" y="2989818"/>
                <a:ext cx="29424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−1=1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84" y="2989818"/>
                <a:ext cx="2942415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6784" y="3565146"/>
                <a:ext cx="2942415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84" y="3565146"/>
                <a:ext cx="2942415" cy="7838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/>
              <p:cNvSpPr/>
              <p:nvPr/>
            </p:nvSpPr>
            <p:spPr>
              <a:xfrm>
                <a:off x="376784" y="4462613"/>
                <a:ext cx="3619217" cy="9951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84" y="4462613"/>
                <a:ext cx="3619217" cy="9951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8214" y="5566871"/>
                <a:ext cx="5749216" cy="1014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coordinate of the points where the gradient of the tangent line is 1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" y="5566871"/>
                <a:ext cx="5749216" cy="1014380"/>
              </a:xfrm>
              <a:prstGeom prst="rect">
                <a:avLst/>
              </a:prstGeom>
              <a:blipFill rotWithShape="0">
                <a:blip r:embed="rId10"/>
                <a:stretch>
                  <a:fillRect l="-1697" t="-4790" b="-41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671585" y="1637269"/>
                <a:ext cx="2942415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85" y="1637269"/>
                <a:ext cx="2942415" cy="78380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7613984" y="2348034"/>
                <a:ext cx="2942415" cy="783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984" y="2348034"/>
                <a:ext cx="2942415" cy="78374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5519383" y="3159521"/>
                <a:ext cx="71316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When gradient of tangent = 1,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/>
                  <a:t>. Solve for x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383" y="3159521"/>
                <a:ext cx="7131615" cy="461665"/>
              </a:xfrm>
              <a:prstGeom prst="rect">
                <a:avLst/>
              </a:prstGeom>
              <a:blipFill rotWithShape="0">
                <a:blip r:embed="rId13"/>
                <a:stretch>
                  <a:fillRect l="-128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7981184" y="3799741"/>
                <a:ext cx="2942415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184" y="3799741"/>
                <a:ext cx="2942415" cy="7861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509976" y="4602139"/>
                <a:ext cx="2942415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976" y="4602139"/>
                <a:ext cx="2942415" cy="78380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8663976" y="4644695"/>
                <a:ext cx="2942415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976" y="4644695"/>
                <a:ext cx="2942415" cy="92217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6577783" y="5566871"/>
                <a:ext cx="5749216" cy="10143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coordinate of the points where the gradient of the tangent line is 1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783" y="5566871"/>
                <a:ext cx="5749216" cy="1014380"/>
              </a:xfrm>
              <a:prstGeom prst="rect">
                <a:avLst/>
              </a:prstGeom>
              <a:blipFill rotWithShape="0">
                <a:blip r:embed="rId17"/>
                <a:stretch>
                  <a:fillRect l="-1591" t="-4790" b="-41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15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/>
      <p:bldP spid="24" grpId="0"/>
      <p:bldP spid="25" grpId="0"/>
      <p:bldP spid="26" grpId="0"/>
      <p:bldP spid="27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5185" y="1319188"/>
                <a:ext cx="4807215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" y="1319188"/>
                <a:ext cx="4807215" cy="79355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341988" y="893841"/>
            <a:ext cx="493202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dirty="0"/>
              <a:t>12a)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191992" y="2205094"/>
                <a:ext cx="4970408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12</a:t>
                </a:r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92" y="2205094"/>
                <a:ext cx="4970408" cy="624273"/>
              </a:xfrm>
              <a:prstGeom prst="rect">
                <a:avLst/>
              </a:prstGeom>
              <a:blipFill rotWithShape="0">
                <a:blip r:embed="rId4"/>
                <a:stretch>
                  <a:fillRect l="-1838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-973807" y="3222807"/>
                <a:ext cx="335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3807" y="3222807"/>
                <a:ext cx="3351007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91992" y="3652264"/>
                <a:ext cx="5592616" cy="793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5−2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92" y="3652264"/>
                <a:ext cx="5592616" cy="79355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0770" y="192558"/>
            <a:ext cx="700185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42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2" grpId="0"/>
      <p:bldP spid="2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5185" y="1319188"/>
                <a:ext cx="2942415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" y="1319188"/>
                <a:ext cx="2942415" cy="822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61988" y="1022858"/>
            <a:ext cx="493202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dirty="0"/>
              <a:t>12a) Differentiate y with respect to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88905" y="2119596"/>
                <a:ext cx="3862382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Equate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5" y="2119596"/>
                <a:ext cx="3862382" cy="624273"/>
              </a:xfrm>
              <a:prstGeom prst="rect">
                <a:avLst/>
              </a:prstGeom>
              <a:blipFill rotWithShape="0">
                <a:blip r:embed="rId4"/>
                <a:stretch>
                  <a:fillRect l="-2524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61988" y="2801457"/>
            <a:ext cx="4589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dirty="0"/>
              <a:t>Solve for x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1793" y="3320091"/>
                <a:ext cx="335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3" y="3320091"/>
                <a:ext cx="335100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88905" y="3784650"/>
                <a:ext cx="40698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5" y="3784650"/>
                <a:ext cx="406980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600" y="137923"/>
            <a:ext cx="7335274" cy="1181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2392" y="4361850"/>
                <a:ext cx="40698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Solve for 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" y="4361850"/>
                <a:ext cx="406980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24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1988" y="4954165"/>
                <a:ext cx="40698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Coordinates =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(4,16)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8" y="4954165"/>
                <a:ext cx="406980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39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06785" y="1889188"/>
                <a:ext cx="2942415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785" y="1889188"/>
                <a:ext cx="2942415" cy="8224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513588" y="1592858"/>
            <a:ext cx="493202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dirty="0"/>
              <a:t>12b) Differentiate y with respect to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540505" y="2689596"/>
                <a:ext cx="3862382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Equate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5" y="2689596"/>
                <a:ext cx="3862382" cy="624273"/>
              </a:xfrm>
              <a:prstGeom prst="rect">
                <a:avLst/>
              </a:prstGeom>
              <a:blipFill rotWithShape="0">
                <a:blip r:embed="rId11"/>
                <a:stretch>
                  <a:fillRect l="-2524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513588" y="3371457"/>
            <a:ext cx="4589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dirty="0"/>
              <a:t>Solve for x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803393" y="3890091"/>
                <a:ext cx="335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393" y="3890091"/>
                <a:ext cx="3351007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540505" y="4354650"/>
                <a:ext cx="40698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=±2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5" y="4354650"/>
                <a:ext cx="4069807" cy="461665"/>
              </a:xfrm>
              <a:prstGeom prst="rect">
                <a:avLst/>
              </a:prstGeom>
              <a:blipFill rotWithShape="0"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443992" y="4931850"/>
                <a:ext cx="555688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Solve for 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=8,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=−8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992" y="4931850"/>
                <a:ext cx="5556882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1645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513588" y="5524165"/>
                <a:ext cx="40698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Coordinates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2,8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  (−2,−8)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88" y="5524165"/>
                <a:ext cx="4069807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239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79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22" grpId="0"/>
      <p:bldP spid="23" grpId="0"/>
      <p:bldP spid="14" grpId="0"/>
      <p:bldP spid="19" grpId="0"/>
      <p:bldP spid="20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08872" y="1323009"/>
                <a:ext cx="2942415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872" y="1323009"/>
                <a:ext cx="2942415" cy="8224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2392" y="750836"/>
            <a:ext cx="4932021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dirty="0"/>
              <a:t>12c) Expand and Differentiate y with respect to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88905" y="2119596"/>
                <a:ext cx="3862382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Equate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5" y="2119596"/>
                <a:ext cx="3862382" cy="624273"/>
              </a:xfrm>
              <a:prstGeom prst="rect">
                <a:avLst/>
              </a:prstGeom>
              <a:blipFill rotWithShape="0">
                <a:blip r:embed="rId4"/>
                <a:stretch>
                  <a:fillRect l="-2524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61988" y="2801457"/>
            <a:ext cx="4589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dirty="0"/>
              <a:t>Solve for x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51793" y="3320091"/>
                <a:ext cx="335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93" y="3320091"/>
                <a:ext cx="3351007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88905" y="3784650"/>
                <a:ext cx="40698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05" y="3784650"/>
                <a:ext cx="4069807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600" y="137923"/>
            <a:ext cx="7335274" cy="1181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92392" y="4361850"/>
                <a:ext cx="40698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Solve for 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" y="4361850"/>
                <a:ext cx="4069807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2246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61988" y="4954165"/>
                <a:ext cx="40698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Coordinates =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88" y="4954165"/>
                <a:ext cx="406980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2399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706785" y="1889188"/>
                <a:ext cx="2942415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785" y="1889188"/>
                <a:ext cx="2942415" cy="82246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6513588" y="1592858"/>
            <a:ext cx="493202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2400" dirty="0"/>
              <a:t>12d) Differentiate y with respect to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540505" y="2689596"/>
                <a:ext cx="3862382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Equate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𝑔𝑟𝑎𝑑𝑖𝑒𝑛𝑡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5" y="2689596"/>
                <a:ext cx="3862382" cy="624273"/>
              </a:xfrm>
              <a:prstGeom prst="rect">
                <a:avLst/>
              </a:prstGeom>
              <a:blipFill rotWithShape="0">
                <a:blip r:embed="rId11"/>
                <a:stretch>
                  <a:fillRect l="-2524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/>
          <p:nvPr/>
        </p:nvSpPr>
        <p:spPr>
          <a:xfrm>
            <a:off x="6513588" y="3371457"/>
            <a:ext cx="45894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dirty="0"/>
              <a:t>Solve for x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6803393" y="3890091"/>
                <a:ext cx="33510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393" y="3890091"/>
                <a:ext cx="3351007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6540505" y="4354650"/>
                <a:ext cx="406980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5" y="4354650"/>
                <a:ext cx="4069807" cy="78380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6350940" y="5251019"/>
                <a:ext cx="5556882" cy="619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Solve for 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40" y="5251019"/>
                <a:ext cx="5556882" cy="619913"/>
              </a:xfrm>
              <a:prstGeom prst="rect">
                <a:avLst/>
              </a:prstGeom>
              <a:blipFill rotWithShape="0">
                <a:blip r:embed="rId14"/>
                <a:stretch>
                  <a:fillRect l="-1756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6333080" y="5983497"/>
                <a:ext cx="4069807" cy="6450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Coordinates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3080" y="5983497"/>
                <a:ext cx="4069807" cy="645048"/>
              </a:xfrm>
              <a:prstGeom prst="rect">
                <a:avLst/>
              </a:prstGeom>
              <a:blipFill rotWithShape="0">
                <a:blip r:embed="rId15"/>
                <a:stretch>
                  <a:fillRect l="-2395" b="-8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4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1" grpId="0"/>
      <p:bldP spid="22" grpId="0"/>
      <p:bldP spid="23" grpId="0"/>
      <p:bldP spid="14" grpId="0"/>
      <p:bldP spid="19" grpId="0"/>
      <p:bldP spid="20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17D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040982"/>
                  </p:ext>
                </p:extLst>
              </p:nvPr>
            </p:nvGraphicFramePr>
            <p:xfrm>
              <a:off x="126522" y="1285394"/>
              <a:ext cx="11587496" cy="48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3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64607">
                      <a:extLst>
                        <a:ext uri="{9D8B030D-6E8A-4147-A177-3AD203B41FA5}">
                          <a16:colId xmlns:a16="http://schemas.microsoft.com/office/drawing/2014/main" val="2409265740"/>
                        </a:ext>
                      </a:extLst>
                    </a:gridCol>
                    <a:gridCol w="29995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800" dirty="0"/>
                            <a:t>Using first principles of derivative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6040982"/>
                  </p:ext>
                </p:extLst>
              </p:nvPr>
            </p:nvGraphicFramePr>
            <p:xfrm>
              <a:off x="126522" y="1285394"/>
              <a:ext cx="11587496" cy="48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23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64607">
                      <a:extLst>
                        <a:ext uri="{9D8B030D-6E8A-4147-A177-3AD203B41FA5}">
                          <a16:colId xmlns:a16="http://schemas.microsoft.com/office/drawing/2014/main" val="2409265740"/>
                        </a:ext>
                      </a:extLst>
                    </a:gridCol>
                    <a:gridCol w="299950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990" r="-399738" b="-6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800" dirty="0"/>
                            <a:t>Using first principles of derivative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6789" t="-990" r="-407" b="-6990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102000" r="-399738" b="-60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200000" r="-399738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300000" r="-399738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404000" r="-399738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499010" r="-399738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605000" r="-399738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2" t="-698020" r="-399738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065512" y="1996119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512" y="1996119"/>
                <a:ext cx="42351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0065512" y="2601096"/>
                <a:ext cx="596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512" y="2601096"/>
                <a:ext cx="59631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0065511" y="3206073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511" y="3206073"/>
                <a:ext cx="74642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0065510" y="3780930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510" y="3780930"/>
                <a:ext cx="7464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065509" y="4416027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509" y="4416027"/>
                <a:ext cx="7464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065508" y="5625981"/>
                <a:ext cx="10713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508" y="5625981"/>
                <a:ext cx="107131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34A4B2-FD2B-F3DA-4322-704B27BBA4B9}"/>
                  </a:ext>
                </a:extLst>
              </p:cNvPr>
              <p:cNvSpPr/>
              <p:nvPr/>
            </p:nvSpPr>
            <p:spPr>
              <a:xfrm>
                <a:off x="4439465" y="1917828"/>
                <a:ext cx="1997470" cy="618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A34A4B2-FD2B-F3DA-4322-704B27BBA4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65" y="1917828"/>
                <a:ext cx="1997470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778238-1302-4FD0-B567-916C01349D8F}"/>
                  </a:ext>
                </a:extLst>
              </p:cNvPr>
              <p:cNvSpPr/>
              <p:nvPr/>
            </p:nvSpPr>
            <p:spPr>
              <a:xfrm>
                <a:off x="3084872" y="2507865"/>
                <a:ext cx="404745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778238-1302-4FD0-B567-916C01349D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872" y="2507865"/>
                <a:ext cx="4047455" cy="6481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D0FB5F-9558-AC51-C84A-2006B4C09275}"/>
                  </a:ext>
                </a:extLst>
              </p:cNvPr>
              <p:cNvSpPr/>
              <p:nvPr/>
            </p:nvSpPr>
            <p:spPr>
              <a:xfrm>
                <a:off x="2643818" y="3126111"/>
                <a:ext cx="5183855" cy="648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ED0FB5F-9558-AC51-C84A-2006B4C092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818" y="3126111"/>
                <a:ext cx="5183855" cy="64812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2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19" grpId="0"/>
      <p:bldP spid="20" grpId="0"/>
      <p:bldP spid="21" grpId="0"/>
      <p:bldP spid="3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002599"/>
                  </p:ext>
                </p:extLst>
              </p:nvPr>
            </p:nvGraphicFramePr>
            <p:xfrm>
              <a:off x="1408546" y="1285394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𝑚𝑥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𝑏𝑥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𝑐𝑥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84111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002599"/>
                  </p:ext>
                </p:extLst>
              </p:nvPr>
            </p:nvGraphicFramePr>
            <p:xfrm>
              <a:off x="1408546" y="1285394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990" r="-1003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150" t="-990" r="-3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102000" r="-100300" b="-3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200000" r="-100300" b="-200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03000" r="-100300" b="-10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0" t="-399010" r="-100300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4841116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31653" y="2581620"/>
                <a:ext cx="5169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2581620"/>
                <a:ext cx="516936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36448" y="3183033"/>
                <a:ext cx="13073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448" y="3183033"/>
                <a:ext cx="1307346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AD637F-2D5D-B2F2-5CAD-353BB08059C5}"/>
                  </a:ext>
                </a:extLst>
              </p:cNvPr>
              <p:cNvSpPr/>
              <p:nvPr/>
            </p:nvSpPr>
            <p:spPr>
              <a:xfrm>
                <a:off x="6575063" y="3784446"/>
                <a:ext cx="21602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1AD637F-2D5D-B2F2-5CAD-353BB0805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063" y="3784446"/>
                <a:ext cx="216020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7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Multiplication rule by constant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0524" y="1280352"/>
                <a:ext cx="63388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If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AU" sz="3200" dirty="0"/>
                  <a:t> is a constant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6338876" cy="584775"/>
              </a:xfrm>
              <a:prstGeom prst="rect">
                <a:avLst/>
              </a:prstGeom>
              <a:blipFill>
                <a:blip r:embed="rId2"/>
                <a:stretch>
                  <a:fillRect l="-2500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99658" y="2157393"/>
                <a:ext cx="374897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3200" b="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58" y="2157393"/>
                <a:ext cx="3748975" cy="584775"/>
              </a:xfrm>
              <a:prstGeom prst="rect">
                <a:avLst/>
              </a:prstGeom>
              <a:blipFill>
                <a:blip r:embed="rId3"/>
                <a:stretch>
                  <a:fillRect l="-4228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034488" y="3402911"/>
                <a:ext cx="22792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88" y="3402911"/>
                <a:ext cx="227921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60417" y="2965469"/>
            <a:ext cx="1799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891750" y="4134898"/>
                <a:ext cx="27402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=5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750" y="4134898"/>
                <a:ext cx="274023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858030" y="4867361"/>
                <a:ext cx="24004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030" y="4867361"/>
                <a:ext cx="240040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28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Sum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0524" y="1280352"/>
                <a:ext cx="44373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If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443734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3571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40405" y="1275171"/>
                <a:ext cx="4879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3200" dirty="0"/>
                  <a:t>t</a:t>
                </a:r>
                <a:r>
                  <a:rPr lang="en-AU" sz="3200" b="0" dirty="0"/>
                  <a:t>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05" y="1275171"/>
                <a:ext cx="4879093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250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685652" y="2495438"/>
                <a:ext cx="29981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52" y="2495438"/>
                <a:ext cx="299819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111581" y="2057996"/>
            <a:ext cx="1799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42914" y="3227425"/>
                <a:ext cx="28881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14" y="3227425"/>
                <a:ext cx="288816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881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Difference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0524" y="1280352"/>
                <a:ext cx="44373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If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4437340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3571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540405" y="1275171"/>
                <a:ext cx="48790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AU" sz="3200" dirty="0"/>
                  <a:t>t</a:t>
                </a:r>
                <a:r>
                  <a:rPr lang="en-AU" sz="3200" b="0" dirty="0"/>
                  <a:t>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405" y="1275171"/>
                <a:ext cx="4879093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250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685652" y="2495438"/>
                <a:ext cx="29981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652" y="2495438"/>
                <a:ext cx="299819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111581" y="2057996"/>
            <a:ext cx="1799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42914" y="3227425"/>
                <a:ext cx="293266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914" y="3227425"/>
                <a:ext cx="293266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0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Alternative Notation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0524" y="1280352"/>
                <a:ext cx="11212212" cy="801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3200" dirty="0"/>
                  <a:t> can also be written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AU" sz="3200" dirty="0"/>
                  <a:t>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11212212" cy="801630"/>
              </a:xfrm>
              <a:prstGeom prst="rect">
                <a:avLst/>
              </a:prstGeom>
              <a:blipFill rotWithShape="0">
                <a:blip r:embed="rId2"/>
                <a:stretch>
                  <a:fillRect b="-113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99658" y="2475924"/>
            <a:ext cx="11212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546833" y="3060699"/>
                <a:ext cx="1121221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b="0" dirty="0"/>
                  <a:t>If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3200" dirty="0"/>
                  <a:t> the derivative of y with respect to x is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33" y="3060699"/>
                <a:ext cx="11212212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1414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603173" y="3645474"/>
                <a:ext cx="7041572" cy="801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sz="3200" dirty="0"/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173" y="3645474"/>
                <a:ext cx="7041572" cy="8016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9249" y="4631064"/>
                <a:ext cx="70415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3200" dirty="0"/>
                  <a:t> means a small change in y 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9" y="4631064"/>
                <a:ext cx="7041572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9249" y="5298967"/>
                <a:ext cx="70415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3200" dirty="0"/>
                  <a:t> means a small change in x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49" y="5298967"/>
                <a:ext cx="7041572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7096680" y="4703760"/>
              <a:ext cx="2367360" cy="396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74000" y="4686480"/>
                <a:ext cx="2401560" cy="4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84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9" grpId="0"/>
      <p:bldP spid="11" grpId="0"/>
      <p:bldP spid="14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Alternative Notation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0524" y="1280352"/>
                <a:ext cx="11212212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b="0" dirty="0"/>
                  <a:t>We can write:</a:t>
                </a:r>
              </a:p>
              <a:p>
                <a:r>
                  <a:rPr lang="en-AU" sz="3200" dirty="0"/>
                  <a:t>Find the derivative of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3200" dirty="0"/>
                  <a:t> as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11212212" cy="1077218"/>
              </a:xfrm>
              <a:prstGeom prst="rect">
                <a:avLst/>
              </a:prstGeom>
              <a:blipFill rotWithShape="0">
                <a:blip r:embed="rId2"/>
                <a:stretch>
                  <a:fillRect l="-1414" t="-7345" b="-180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29573" y="2539397"/>
                <a:ext cx="3158427" cy="801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(2</m:t>
                    </m:r>
                    <m:sSup>
                      <m:sSup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3200" dirty="0"/>
                  <a:t> 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573" y="2539397"/>
                <a:ext cx="3158427" cy="80163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653173" y="3462197"/>
                <a:ext cx="3158427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3173" y="3462197"/>
                <a:ext cx="3158427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6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260700" y="1178704"/>
                <a:ext cx="3538207" cy="712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00" y="1178704"/>
                <a:ext cx="3538207" cy="712887"/>
              </a:xfrm>
              <a:prstGeom prst="rect">
                <a:avLst/>
              </a:prstGeom>
              <a:blipFill>
                <a:blip r:embed="rId3"/>
                <a:stretch>
                  <a:fillRect l="-3621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520754" y="1858679"/>
                <a:ext cx="14756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54" y="1858679"/>
                <a:ext cx="147566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169" y="110914"/>
            <a:ext cx="7319235" cy="861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326700" y="2569504"/>
                <a:ext cx="3538207" cy="712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b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00" y="2569504"/>
                <a:ext cx="3538207" cy="712887"/>
              </a:xfrm>
              <a:prstGeom prst="rect">
                <a:avLst/>
              </a:prstGeom>
              <a:blipFill>
                <a:blip r:embed="rId6"/>
                <a:stretch>
                  <a:fillRect l="-3621" b="-120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586754" y="3249479"/>
                <a:ext cx="6479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4" y="3249479"/>
                <a:ext cx="64799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/>
              <p:cNvSpPr/>
              <p:nvPr/>
            </p:nvSpPr>
            <p:spPr>
              <a:xfrm>
                <a:off x="392055" y="4097104"/>
                <a:ext cx="3538207" cy="712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5" y="4097104"/>
                <a:ext cx="3538207" cy="712887"/>
              </a:xfrm>
              <a:prstGeom prst="rect">
                <a:avLst/>
              </a:prstGeom>
              <a:blipFill>
                <a:blip r:embed="rId8"/>
                <a:stretch>
                  <a:fillRect l="-3442" b="-111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52109" y="4777079"/>
                <a:ext cx="1651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09" y="4777079"/>
                <a:ext cx="1651606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64866" y="1344037"/>
            <a:ext cx="2539934" cy="12254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96402" y="2735528"/>
            <a:ext cx="3420013" cy="190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3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1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9402</TotalTime>
  <Words>999</Words>
  <Application>Microsoft Office PowerPoint</Application>
  <PresentationFormat>Widescreen</PresentationFormat>
  <Paragraphs>175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PowerPoint Presentation</vt:lpstr>
      <vt:lpstr>Rules of Derivative</vt:lpstr>
      <vt:lpstr>Rules of Derivative</vt:lpstr>
      <vt:lpstr>Multiplication rule by constant</vt:lpstr>
      <vt:lpstr>Sum rule</vt:lpstr>
      <vt:lpstr>Difference rule</vt:lpstr>
      <vt:lpstr>Alternative Notation</vt:lpstr>
      <vt:lpstr>Alternative Notation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561</cp:revision>
  <dcterms:created xsi:type="dcterms:W3CDTF">2020-02-17T13:56:23Z</dcterms:created>
  <dcterms:modified xsi:type="dcterms:W3CDTF">2022-09-05T06:36:55Z</dcterms:modified>
</cp:coreProperties>
</file>