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notesSlides/notesSlide1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.xml" ContentType="application/vnd.openxmlformats-officedocument.presentationml.notesSlide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notesSlides/notesSlide3.xml" ContentType="application/vnd.openxmlformats-officedocument.presentationml.notesSlide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4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notesSlides/notesSlide5.xml" ContentType="application/vnd.openxmlformats-officedocument.presentationml.notesSlide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notesSlides/notesSlide6.xml" ContentType="application/vnd.openxmlformats-officedocument.presentationml.notesSlide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notesSlides/notesSlide7.xml" ContentType="application/vnd.openxmlformats-officedocument.presentationml.notesSlide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515.xml" ContentType="application/inkml+xml"/>
  <Override PartName="/ppt/ink/ink516.xml" ContentType="application/inkml+xml"/>
  <Override PartName="/ppt/ink/ink517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51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2" r:id="rId2"/>
    <p:sldId id="442" r:id="rId3"/>
    <p:sldId id="429" r:id="rId4"/>
    <p:sldId id="444" r:id="rId5"/>
    <p:sldId id="443" r:id="rId6"/>
    <p:sldId id="445" r:id="rId7"/>
    <p:sldId id="446" r:id="rId8"/>
    <p:sldId id="453" r:id="rId9"/>
    <p:sldId id="447" r:id="rId10"/>
    <p:sldId id="448" r:id="rId11"/>
    <p:sldId id="454" r:id="rId12"/>
    <p:sldId id="449" r:id="rId13"/>
    <p:sldId id="455" r:id="rId14"/>
    <p:sldId id="450" r:id="rId15"/>
    <p:sldId id="451" r:id="rId16"/>
    <p:sldId id="457" r:id="rId17"/>
    <p:sldId id="452" r:id="rId18"/>
    <p:sldId id="28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3AD732-11C6-4435-9F96-F60B1B6975B3}" v="381" dt="2022-09-13T03:28:56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63AD732-11C6-4435-9F96-F60B1B6975B3}"/>
    <pc:docChg chg="undo custSel addSld modSld">
      <pc:chgData name="TAN Mei Yi [Harrisdale Senior High School]" userId="f9f029c9-d743-4d60-9f2c-e74bdec1ab07" providerId="ADAL" clId="{B63AD732-11C6-4435-9F96-F60B1B6975B3}" dt="2022-09-13T03:28:56.534" v="677" actId="20577"/>
      <pc:docMkLst>
        <pc:docMk/>
      </pc:docMkLst>
      <pc:sldChg chg="delSp mod">
        <pc:chgData name="TAN Mei Yi [Harrisdale Senior High School]" userId="f9f029c9-d743-4d60-9f2c-e74bdec1ab07" providerId="ADAL" clId="{B63AD732-11C6-4435-9F96-F60B1B6975B3}" dt="2022-09-06T05:02:52.622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B63AD732-11C6-4435-9F96-F60B1B6975B3}" dt="2022-09-13T03:28:56.534" v="677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B63AD732-11C6-4435-9F96-F60B1B6975B3}" dt="2022-09-13T03:28:56.534" v="677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  <pc:sldChg chg="addSp delSp modSp mod delAnim modAnim">
        <pc:chgData name="TAN Mei Yi [Harrisdale Senior High School]" userId="f9f029c9-d743-4d60-9f2c-e74bdec1ab07" providerId="ADAL" clId="{B63AD732-11C6-4435-9F96-F60B1B6975B3}" dt="2022-09-06T05:08:52.643" v="255" actId="478"/>
        <pc:sldMkLst>
          <pc:docMk/>
          <pc:sldMk cId="4129527274" sldId="446"/>
        </pc:sldMkLst>
        <pc:spChg chg="add mod">
          <ac:chgData name="TAN Mei Yi [Harrisdale Senior High School]" userId="f9f029c9-d743-4d60-9f2c-e74bdec1ab07" providerId="ADAL" clId="{B63AD732-11C6-4435-9F96-F60B1B6975B3}" dt="2022-09-06T05:06:33.976" v="155" actId="14100"/>
          <ac:spMkLst>
            <pc:docMk/>
            <pc:sldMk cId="4129527274" sldId="446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7:38.785" v="212" actId="20577"/>
          <ac:spMkLst>
            <pc:docMk/>
            <pc:sldMk cId="4129527274" sldId="446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8:36.398" v="252" actId="20577"/>
          <ac:spMkLst>
            <pc:docMk/>
            <pc:sldMk cId="4129527274" sldId="446"/>
            <ac:spMk id="6" creationId="{0A5E89D9-6107-424F-72BC-2C14F855A414}"/>
          </ac:spMkLst>
        </pc:spChg>
        <pc:picChg chg="mod">
          <ac:chgData name="TAN Mei Yi [Harrisdale Senior High School]" userId="f9f029c9-d743-4d60-9f2c-e74bdec1ab07" providerId="ADAL" clId="{B63AD732-11C6-4435-9F96-F60B1B6975B3}" dt="2022-09-06T05:06:42.271" v="158" actId="1076"/>
          <ac:picMkLst>
            <pc:docMk/>
            <pc:sldMk cId="4129527274" sldId="446"/>
            <ac:picMk id="3" creationId="{00000000-0000-0000-0000-000000000000}"/>
          </ac:picMkLst>
        </pc:picChg>
        <pc:inkChg chg="del">
          <ac:chgData name="TAN Mei Yi [Harrisdale Senior High School]" userId="f9f029c9-d743-4d60-9f2c-e74bdec1ab07" providerId="ADAL" clId="{B63AD732-11C6-4435-9F96-F60B1B6975B3}" dt="2022-09-06T05:06:28.903" v="153" actId="478"/>
          <ac:inkMkLst>
            <pc:docMk/>
            <pc:sldMk cId="4129527274" sldId="446"/>
            <ac:inkMk id="7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07:41.084" v="213" actId="478"/>
          <ac:inkMkLst>
            <pc:docMk/>
            <pc:sldMk cId="4129527274" sldId="44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B63AD732-11C6-4435-9F96-F60B1B6975B3}" dt="2022-09-06T05:08:52.643" v="255" actId="478"/>
          <ac:inkMkLst>
            <pc:docMk/>
            <pc:sldMk cId="4129527274" sldId="446"/>
            <ac:inkMk id="203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B63AD732-11C6-4435-9F96-F60B1B6975B3}" dt="2022-09-06T05:09:38.634" v="259" actId="478"/>
        <pc:sldMkLst>
          <pc:docMk/>
          <pc:sldMk cId="4206733704" sldId="447"/>
        </pc:sldMkLst>
        <pc:picChg chg="mod">
          <ac:chgData name="TAN Mei Yi [Harrisdale Senior High School]" userId="f9f029c9-d743-4d60-9f2c-e74bdec1ab07" providerId="ADAL" clId="{B63AD732-11C6-4435-9F96-F60B1B6975B3}" dt="2022-09-06T05:09:34.610" v="257" actId="1076"/>
          <ac:picMkLst>
            <pc:docMk/>
            <pc:sldMk cId="4206733704" sldId="447"/>
            <ac:picMk id="3" creationId="{00000000-0000-0000-0000-000000000000}"/>
          </ac:picMkLst>
        </pc:picChg>
        <pc:inkChg chg="del mod">
          <ac:chgData name="TAN Mei Yi [Harrisdale Senior High School]" userId="f9f029c9-d743-4d60-9f2c-e74bdec1ab07" providerId="ADAL" clId="{B63AD732-11C6-4435-9F96-F60B1B6975B3}" dt="2022-09-06T05:09:38.634" v="259" actId="478"/>
          <ac:inkMkLst>
            <pc:docMk/>
            <pc:sldMk cId="4206733704" sldId="447"/>
            <ac:inkMk id="11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B63AD732-11C6-4435-9F96-F60B1B6975B3}" dt="2022-09-06T06:37:19.948" v="675"/>
        <pc:sldMkLst>
          <pc:docMk/>
          <pc:sldMk cId="28905832" sldId="453"/>
        </pc:sldMkLst>
        <pc:grpChg chg="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2" creationId="{68CA8BDC-22F4-0D06-B894-0C78F19D5A90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3" creationId="{FB2A6BF5-5AB1-7399-BCD3-60A485A8477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1.922" v="290"/>
          <ac:grpSpMkLst>
            <pc:docMk/>
            <pc:sldMk cId="28905832" sldId="453"/>
            <ac:grpSpMk id="14" creationId="{1B91247B-A3EC-DAAA-2CDD-23872EA1481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19" creationId="{95996D07-FA5C-DA6F-3DDE-1C8E72D19CEB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20" creationId="{4620202A-4994-94B2-EA60-FF65FE0AD1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4"/>
          <ac:grpSpMkLst>
            <pc:docMk/>
            <pc:sldMk cId="28905832" sldId="453"/>
            <ac:grpSpMk id="23" creationId="{442232B0-E40D-62D7-B2C4-36DF0F4BBA7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13"/>
          <ac:grpSpMkLst>
            <pc:docMk/>
            <pc:sldMk cId="28905832" sldId="453"/>
            <ac:grpSpMk id="24" creationId="{E59DE915-C1A3-8569-4E32-7E5AEE5BD11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6"/>
          <ac:grpSpMkLst>
            <pc:docMk/>
            <pc:sldMk cId="28905832" sldId="453"/>
            <ac:grpSpMk id="28" creationId="{539BB695-B8D1-1659-FE09-3EBB4DAE9D3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3" creationId="{6F935A5B-571E-8C26-7D6D-1B65477F611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1.432" v="659"/>
          <ac:grpSpMkLst>
            <pc:docMk/>
            <pc:sldMk cId="28905832" sldId="453"/>
            <ac:grpSpMk id="34" creationId="{D5C16082-8DE6-2635-3E7A-3F8227B52737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9" creationId="{FDD48441-772E-F432-83F5-EBEB925E116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7:10.459" v="339"/>
          <ac:grpSpMkLst>
            <pc:docMk/>
            <pc:sldMk cId="28905832" sldId="453"/>
            <ac:grpSpMk id="40" creationId="{64BEBF88-D6D8-613B-D379-8BA41E695EE6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8" v="409"/>
          <ac:grpSpMkLst>
            <pc:docMk/>
            <pc:sldMk cId="28905832" sldId="453"/>
            <ac:grpSpMk id="50" creationId="{5FE7AB1E-464D-EEAD-3F00-5D9241EE7C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7" v="408"/>
          <ac:grpSpMkLst>
            <pc:docMk/>
            <pc:sldMk cId="28905832" sldId="453"/>
            <ac:grpSpMk id="61" creationId="{5DE3CB98-1ABA-4F47-63FA-0A14BB00E5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62" v="394"/>
          <ac:grpSpMkLst>
            <pc:docMk/>
            <pc:sldMk cId="28905832" sldId="453"/>
            <ac:grpSpMk id="67" creationId="{9E7C449E-BA2A-65A2-E358-FCF4594CBC22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11.562" v="368"/>
          <ac:grpSpMkLst>
            <pc:docMk/>
            <pc:sldMk cId="28905832" sldId="453"/>
            <ac:grpSpMk id="74" creationId="{E76165F7-D4D8-CAC0-F2E8-E3DA0286D5FD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46" v="383"/>
          <ac:grpSpMkLst>
            <pc:docMk/>
            <pc:sldMk cId="28905832" sldId="453"/>
            <ac:grpSpMk id="83" creationId="{0FAC203A-B178-8896-C0AC-2BCD49B380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49.174" v="402"/>
          <ac:grpSpMkLst>
            <pc:docMk/>
            <pc:sldMk cId="28905832" sldId="453"/>
            <ac:grpSpMk id="84" creationId="{58EFF78A-D6ED-5D6B-652C-8B1822AD9A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00" creationId="{FF760B0C-DF04-FD6D-59AA-72A2534E6CDE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9:12.922" v="439"/>
          <ac:grpSpMkLst>
            <pc:docMk/>
            <pc:sldMk cId="28905832" sldId="453"/>
            <ac:grpSpMk id="118" creationId="{A6A63864-612F-6716-EA35-2A35CC8D9ABC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25" creationId="{38D0FC3D-3A30-21F4-4390-469F151D2B3A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4" creationId="{76D8C1F8-2C32-77A2-0AF5-5375423A6D5E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5" creationId="{D7C2C8F3-BC09-7FC1-36DC-0E0A6248198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19:42.282" v="464"/>
          <ac:grpSpMkLst>
            <pc:docMk/>
            <pc:sldMk cId="28905832" sldId="453"/>
            <ac:grpSpMk id="153" creationId="{3BCA2E82-20F6-4EBF-F7EA-D88943C1B62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6" creationId="{AF887B6F-E0B5-F5F2-C8D5-9E1F1D917A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7" creationId="{03028012-3C50-42B3-6476-49F09205CD8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81" creationId="{87C5ECB3-A3C1-9FCA-64B7-1A7FC1ED46B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4" creationId="{4F5BE223-4418-9EF7-55D8-E46BCBB63F42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8" creationId="{4B5EC362-A5E4-056B-DFF5-3C003796CEC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05.359" v="503"/>
          <ac:grpSpMkLst>
            <pc:docMk/>
            <pc:sldMk cId="28905832" sldId="453"/>
            <ac:grpSpMk id="198" creationId="{A2CA73FF-C7C2-9C29-9C8F-ADF2998710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00" creationId="{ED7CBBFC-3EBB-F610-DD80-921E11E659D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16" creationId="{565E92A3-ED4A-B515-D1FA-66A6109E718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5" creationId="{0DD38FD5-DD75-A99C-FBD5-836E675D492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6" creationId="{3DEB4E9D-2971-A24D-D596-3B7E6F07CAB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7" creationId="{10B0D48C-58CB-1D12-BA20-E0426834132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3" creationId="{EF3FFD2C-CC60-F946-62F2-3AF2B17C8A0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4" creationId="{F3D4D119-58CA-D51D-C122-48EC102A8C9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53.464" v="539"/>
          <ac:grpSpMkLst>
            <pc:docMk/>
            <pc:sldMk cId="28905832" sldId="453"/>
            <ac:grpSpMk id="247" creationId="{1A3F1F1D-D6FE-C38B-8724-8AD94658B31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57.129" v="547"/>
          <ac:grpSpMkLst>
            <pc:docMk/>
            <pc:sldMk cId="28905832" sldId="453"/>
            <ac:grpSpMk id="254" creationId="{F768B57D-8FB2-3302-060B-08904A61A92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09.094" v="560"/>
          <ac:grpSpMkLst>
            <pc:docMk/>
            <pc:sldMk cId="28905832" sldId="453"/>
            <ac:grpSpMk id="266" creationId="{3158E709-53D0-38ED-EE16-1E727EC316E6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21.528" v="565"/>
          <ac:grpSpMkLst>
            <pc:docMk/>
            <pc:sldMk cId="28905832" sldId="453"/>
            <ac:grpSpMk id="270" creationId="{2E36FE4C-74A6-90A1-7431-3B3EC312AE22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2:58.416" v="578"/>
          <ac:grpSpMkLst>
            <pc:docMk/>
            <pc:sldMk cId="28905832" sldId="453"/>
            <ac:grpSpMk id="274" creationId="{71205ABB-64CA-C436-6D48-DD70E2B85C09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282" creationId="{609F168C-CE7E-F757-EE24-6D620C7CDABC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3.070" v="585"/>
          <ac:grpSpMkLst>
            <pc:docMk/>
            <pc:sldMk cId="28905832" sldId="453"/>
            <ac:grpSpMk id="286" creationId="{2598D969-2A55-DAFF-2E75-6052EF7171A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4.119" v="588"/>
          <ac:grpSpMkLst>
            <pc:docMk/>
            <pc:sldMk cId="28905832" sldId="453"/>
            <ac:grpSpMk id="288" creationId="{A275C3E1-61A6-522C-101C-7B0C2DD11EB5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291" creationId="{48C7021F-A0A9-726E-45F3-A24F9CF59E6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3" creationId="{263D5311-8914-2ADA-5C16-57383A24D2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4" creationId="{192944A9-AA2C-8D27-8A02-567FA812DA7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311" creationId="{A70E1C84-8046-B7B7-2942-395E1E17FD7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47.422" v="616"/>
          <ac:grpSpMkLst>
            <pc:docMk/>
            <pc:sldMk cId="28905832" sldId="453"/>
            <ac:grpSpMk id="317" creationId="{0494F41C-E956-8C17-1E4B-29568DF0BB30}"/>
          </ac:grpSpMkLst>
        </pc:grpChg>
        <pc:picChg chg="del">
          <ac:chgData name="TAN Mei Yi [Harrisdale Senior High School]" userId="f9f029c9-d743-4d60-9f2c-e74bdec1ab07" providerId="ADAL" clId="{B63AD732-11C6-4435-9F96-F60B1B6975B3}" dt="2022-09-06T05:12:30.680" v="262" actId="478"/>
          <ac:picMkLst>
            <pc:docMk/>
            <pc:sldMk cId="28905832" sldId="453"/>
            <ac:picMk id="2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B63AD732-11C6-4435-9F96-F60B1B6975B3}" dt="2022-09-06T05:16:20.249" v="274" actId="1037"/>
          <ac:picMkLst>
            <pc:docMk/>
            <pc:sldMk cId="28905832" sldId="453"/>
            <ac:picMk id="4" creationId="{7EB58D38-AB39-5608-4D28-E4B20E2A665B}"/>
          </ac:picMkLst>
        </pc:pic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2" creationId="{53BC0CAC-E2DA-E6E1-574B-8D280EBD3CF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3" creationId="{725F567E-54E3-3C80-C74A-C0CAF2A337B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6" creationId="{95B1CCA2-D401-47F6-69C9-4E304473D46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5"/>
          <ac:inkMkLst>
            <pc:docMk/>
            <pc:sldMk cId="28905832" sldId="453"/>
            <ac:inkMk id="6" creationId="{BAD8C5EE-DDEC-7F75-5E68-809C3E03D1C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7" creationId="{F4F89017-7D5E-05ED-BCD9-0CF90195128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8" creationId="{BFA173A9-6BB8-802B-56D2-F25DA238320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9" creationId="{9D79013B-101F-034E-DD95-D7E0BA6560C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2"/>
          <ac:inkMkLst>
            <pc:docMk/>
            <pc:sldMk cId="28905832" sldId="453"/>
            <ac:inkMk id="9" creationId="{CBC99F48-943A-712B-C088-55CCDBE4BC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0" creationId="{0569FB81-604A-50EF-840D-E64C66AE63C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4"/>
          <ac:inkMkLst>
            <pc:docMk/>
            <pc:sldMk cId="28905832" sldId="453"/>
            <ac:inkMk id="10" creationId="{0702C747-1B6B-4DE6-77E1-529427278A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9"/>
          <ac:inkMkLst>
            <pc:docMk/>
            <pc:sldMk cId="28905832" sldId="453"/>
            <ac:inkMk id="11" creationId="{7FF030C0-698C-D6D2-0D89-A631B93FA7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1" creationId="{C9389B65-C37D-8008-FF18-19975DBC5AD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9"/>
          <ac:inkMkLst>
            <pc:docMk/>
            <pc:sldMk cId="28905832" sldId="453"/>
            <ac:inkMk id="12" creationId="{8783667E-ED16-81BC-7A71-C5F707B2C3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3"/>
          <ac:inkMkLst>
            <pc:docMk/>
            <pc:sldMk cId="28905832" sldId="453"/>
            <ac:inkMk id="13" creationId="{53207E17-B0F0-2A64-3F2F-9DF929809EF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4" creationId="{34703691-5798-DF54-1525-1BF4612D337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5" creationId="{4E209899-E256-39CA-2354-62B15AE8B774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0"/>
          <ac:inkMkLst>
            <pc:docMk/>
            <pc:sldMk cId="28905832" sldId="453"/>
            <ac:inkMk id="15" creationId="{600753EC-ED69-4A49-15FD-542D251EF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6" creationId="{02659231-BA00-9701-C84A-734A92CFA28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7"/>
          <ac:inkMkLst>
            <pc:docMk/>
            <pc:sldMk cId="28905832" sldId="453"/>
            <ac:inkMk id="16" creationId="{7C1427AF-82EB-A283-F393-B504BFEB781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1"/>
          <ac:inkMkLst>
            <pc:docMk/>
            <pc:sldMk cId="28905832" sldId="453"/>
            <ac:inkMk id="17" creationId="{1B069DAC-1F3F-6B30-13F3-F4FC2A5237A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7" creationId="{55DBCDF6-95D4-B3D5-3BFA-1A6853F4EBA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4"/>
          <ac:inkMkLst>
            <pc:docMk/>
            <pc:sldMk cId="28905832" sldId="453"/>
            <ac:inkMk id="18" creationId="{BB5FD4FE-8FF2-FF79-A7EB-BBCE94FC13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8" creationId="{E4F6D67D-840D-0122-3249-9768EAA59E8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6"/>
          <ac:inkMkLst>
            <pc:docMk/>
            <pc:sldMk cId="28905832" sldId="453"/>
            <ac:inkMk id="19" creationId="{8671FB93-C668-FC04-BF80-CB2FC5F74E9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2"/>
          <ac:inkMkLst>
            <pc:docMk/>
            <pc:sldMk cId="28905832" sldId="453"/>
            <ac:inkMk id="20" creationId="{51C9CBF4-DDC6-E02E-4AD6-6EF735FEAE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1" creationId="{32DA38B1-D2FF-3DEC-ACCD-DA9BDFB79FC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1"/>
          <ac:inkMkLst>
            <pc:docMk/>
            <pc:sldMk cId="28905832" sldId="453"/>
            <ac:inkMk id="21" creationId="{AAA72015-C1A8-11E2-16E0-383CD52E7AA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8"/>
          <ac:inkMkLst>
            <pc:docMk/>
            <pc:sldMk cId="28905832" sldId="453"/>
            <ac:inkMk id="22" creationId="{9283DA73-1504-9DF4-465A-75BE3FAE3E4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2" creationId="{D4CAC675-F43B-4F23-18D1-CC7BBE6760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3" creationId="{F96FF18A-0625-F83E-F86D-BA3F3FC36C1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4" creationId="{33148F6F-7A45-B738-5797-431B586D547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3"/>
          <ac:inkMkLst>
            <pc:docMk/>
            <pc:sldMk cId="28905832" sldId="453"/>
            <ac:inkMk id="25" creationId="{8AB568D9-0B1B-9970-C42E-477BAABFE57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5" creationId="{ABAB4480-FDD5-12ED-663A-14E6F20BF11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6"/>
          <ac:inkMkLst>
            <pc:docMk/>
            <pc:sldMk cId="28905832" sldId="453"/>
            <ac:inkMk id="26" creationId="{A330DD05-E539-4056-3BC5-8149F2137FA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6" creationId="{AE565A1F-85CE-3515-60B4-88A954105D8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7" creationId="{5BE233C9-2985-7646-AC5A-94BDDB9FBD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8"/>
          <ac:inkMkLst>
            <pc:docMk/>
            <pc:sldMk cId="28905832" sldId="453"/>
            <ac:inkMk id="27" creationId="{C623F767-2867-AA09-863E-E67BDC37A66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8" creationId="{B7E6FD9D-CAC8-BF43-6F6F-BAB2F5810520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5"/>
          <ac:inkMkLst>
            <pc:docMk/>
            <pc:sldMk cId="28905832" sldId="453"/>
            <ac:inkMk id="29" creationId="{052EC0BF-83E1-6AC4-387A-D845861CD4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9" creationId="{3A3501C2-107A-19AA-62AA-0B2AA82A1BB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7"/>
          <ac:inkMkLst>
            <pc:docMk/>
            <pc:sldMk cId="28905832" sldId="453"/>
            <ac:inkMk id="30" creationId="{69B67620-FBA9-182A-3C51-811CD9482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0" creationId="{D18B0BF7-6700-F2FA-7EB6-5D24BD464DD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1" creationId="{7E5A7BA8-5F92-39A3-DD1D-5C48606419E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00"/>
          <ac:inkMkLst>
            <pc:docMk/>
            <pc:sldMk cId="28905832" sldId="453"/>
            <ac:inkMk id="31" creationId="{D39C7482-ABF0-C8D3-0263-C27AF84EF61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2" creationId="{AD10B94A-3514-D4A7-941E-8B0FAB47D2C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09"/>
          <ac:inkMkLst>
            <pc:docMk/>
            <pc:sldMk cId="28905832" sldId="453"/>
            <ac:inkMk id="33" creationId="{1A15C442-513F-825B-DDE0-C6590F0963E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6"/>
          <ac:inkMkLst>
            <pc:docMk/>
            <pc:sldMk cId="28905832" sldId="453"/>
            <ac:inkMk id="34" creationId="{D0CC03E7-E81E-EF1D-316B-C49652506BB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6"/>
          <ac:inkMkLst>
            <pc:docMk/>
            <pc:sldMk cId="28905832" sldId="453"/>
            <ac:inkMk id="35" creationId="{4EAFFC45-E854-74D2-54C1-769F0823B44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5" creationId="{B8F88B4A-DA88-6996-1EA6-9FA50143B09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6" v="329"/>
          <ac:inkMkLst>
            <pc:docMk/>
            <pc:sldMk cId="28905832" sldId="453"/>
            <ac:inkMk id="36" creationId="{01904727-3E86-4A32-29B7-42BBF3378D4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6" creationId="{24C1A1AB-5A35-5A9B-6612-5AEFFE135E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3" v="326"/>
          <ac:inkMkLst>
            <pc:docMk/>
            <pc:sldMk cId="28905832" sldId="453"/>
            <ac:inkMk id="37" creationId="{8B131D9C-CF92-CF3F-833B-3839E4349E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7" creationId="{D72F938C-79C3-947A-24CE-3A2D79CB9E8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5" v="328"/>
          <ac:inkMkLst>
            <pc:docMk/>
            <pc:sldMk cId="28905832" sldId="453"/>
            <ac:inkMk id="38" creationId="{274AD35C-9015-AA2C-3654-42B6FE8BD76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8" creationId="{3EA4BCD9-AF9C-4B13-D66D-52470AFC872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4" v="327"/>
          <ac:inkMkLst>
            <pc:docMk/>
            <pc:sldMk cId="28905832" sldId="453"/>
            <ac:inkMk id="39" creationId="{B68C77B4-4C73-E898-BD1B-F1FB3C89015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20" v="674"/>
          <ac:inkMkLst>
            <pc:docMk/>
            <pc:sldMk cId="28905832" sldId="453"/>
            <ac:inkMk id="40" creationId="{AC93C537-8E2A-7743-A301-35E077ABF2D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7"/>
          <ac:inkMkLst>
            <pc:docMk/>
            <pc:sldMk cId="28905832" sldId="453"/>
            <ac:inkMk id="41" creationId="{128B2CB3-87E7-30F7-0141-1E111AA302A1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0"/>
          <ac:inkMkLst>
            <pc:docMk/>
            <pc:sldMk cId="28905832" sldId="453"/>
            <ac:inkMk id="41" creationId="{2ED8339F-714B-F3E8-75C3-5D150C8609E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6:37:19.948" v="675"/>
          <ac:inkMkLst>
            <pc:docMk/>
            <pc:sldMk cId="28905832" sldId="453"/>
            <ac:inkMk id="42" creationId="{925495AD-8F9F-266F-594A-B4BE7E7B3E8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0"/>
          <ac:inkMkLst>
            <pc:docMk/>
            <pc:sldMk cId="28905832" sldId="453"/>
            <ac:inkMk id="42" creationId="{E53EFA8F-4FB5-B973-9719-985F81A814F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5"/>
          <ac:inkMkLst>
            <pc:docMk/>
            <pc:sldMk cId="28905832" sldId="453"/>
            <ac:inkMk id="43" creationId="{3B8AE238-7195-0AFF-B46E-D8F8B371076D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9" v="672"/>
          <ac:inkMkLst>
            <pc:docMk/>
            <pc:sldMk cId="28905832" sldId="453"/>
            <ac:inkMk id="43" creationId="{C6F9D724-3275-3344-90D6-5EB3A005B95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1"/>
          <ac:inkMkLst>
            <pc:docMk/>
            <pc:sldMk cId="28905832" sldId="453"/>
            <ac:inkMk id="44" creationId="{9165D999-3843-2BDF-A3EC-B21B2CBDEC8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5"/>
          <ac:inkMkLst>
            <pc:docMk/>
            <pc:sldMk cId="28905832" sldId="453"/>
            <ac:inkMk id="44" creationId="{935425C7-85F2-FDD9-C332-AAAB2A4BCFB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10"/>
          <ac:inkMkLst>
            <pc:docMk/>
            <pc:sldMk cId="28905832" sldId="453"/>
            <ac:inkMk id="45" creationId="{AC342A22-174D-149A-5E23-1AC197243D6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1"/>
          <ac:inkMkLst>
            <pc:docMk/>
            <pc:sldMk cId="28905832" sldId="453"/>
            <ac:inkMk id="46" creationId="{1EF777FB-8E67-3026-6C5F-B01602491A4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2"/>
          <ac:inkMkLst>
            <pc:docMk/>
            <pc:sldMk cId="28905832" sldId="453"/>
            <ac:inkMk id="47" creationId="{EBAA822A-1A62-7287-E4C5-00F94F38EE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1"/>
          <ac:inkMkLst>
            <pc:docMk/>
            <pc:sldMk cId="28905832" sldId="453"/>
            <ac:inkMk id="48" creationId="{E54D2156-7BFB-7981-B943-97E21784BF7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1"/>
          <ac:inkMkLst>
            <pc:docMk/>
            <pc:sldMk cId="28905832" sldId="453"/>
            <ac:inkMk id="49" creationId="{EC488108-8E15-242E-910F-3AABB5CE3E7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2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5" v="404"/>
          <ac:inkMkLst>
            <pc:docMk/>
            <pc:sldMk cId="28905832" sldId="453"/>
            <ac:inkMk id="53" creationId="{B1B730B2-4D62-C7B1-BCE1-74E18BBAD9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8"/>
          <ac:inkMkLst>
            <pc:docMk/>
            <pc:sldMk cId="28905832" sldId="453"/>
            <ac:inkMk id="54" creationId="{743F08CE-C779-541B-7148-E139657D05C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5" creationId="{D2769B79-7A7C-85C3-C878-21427837C2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79"/>
          <ac:inkMkLst>
            <pc:docMk/>
            <pc:sldMk cId="28905832" sldId="453"/>
            <ac:inkMk id="56" creationId="{43B5F489-1928-A7C3-1EF8-BD48C57CBAB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4"/>
          <ac:inkMkLst>
            <pc:docMk/>
            <pc:sldMk cId="28905832" sldId="453"/>
            <ac:inkMk id="57" creationId="{BF14C603-AE60-C208-8D85-DFBDF94F7D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8" creationId="{0363A41B-CC35-EC91-8A4F-752D5E453D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3"/>
          <ac:inkMkLst>
            <pc:docMk/>
            <pc:sldMk cId="28905832" sldId="453"/>
            <ac:inkMk id="59" creationId="{AE405FB6-89C4-2DAF-8D6E-3132D46273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5"/>
          <ac:inkMkLst>
            <pc:docMk/>
            <pc:sldMk cId="28905832" sldId="453"/>
            <ac:inkMk id="60" creationId="{447DE77C-3427-7F79-5F34-49B832F9005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8"/>
          <ac:inkMkLst>
            <pc:docMk/>
            <pc:sldMk cId="28905832" sldId="453"/>
            <ac:inkMk id="62" creationId="{BBEAF6EB-1E74-593F-CDC5-250812A18F9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4"/>
          <ac:inkMkLst>
            <pc:docMk/>
            <pc:sldMk cId="28905832" sldId="453"/>
            <ac:inkMk id="64" creationId="{996C9DD0-89DD-0308-A2B5-897B5DB8111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89"/>
          <ac:inkMkLst>
            <pc:docMk/>
            <pc:sldMk cId="28905832" sldId="453"/>
            <ac:inkMk id="65" creationId="{BF01DE7C-7020-E362-DCE3-7AF5D5D5D23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6"/>
          <ac:inkMkLst>
            <pc:docMk/>
            <pc:sldMk cId="28905832" sldId="453"/>
            <ac:inkMk id="66" creationId="{B905CAA8-CA92-C7B1-659E-762DD98BF85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9"/>
          <ac:inkMkLst>
            <pc:docMk/>
            <pc:sldMk cId="28905832" sldId="453"/>
            <ac:inkMk id="68" creationId="{8E8BA919-4145-8F25-3B91-9A7FC500C8A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7"/>
          <ac:inkMkLst>
            <pc:docMk/>
            <pc:sldMk cId="28905832" sldId="453"/>
            <ac:inkMk id="69" creationId="{795BA02D-8C2A-A563-93D1-421C6B8C5EB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4"/>
          <ac:inkMkLst>
            <pc:docMk/>
            <pc:sldMk cId="28905832" sldId="453"/>
            <ac:inkMk id="70" creationId="{AA3496FB-FF21-3911-5B02-3E57131A654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5"/>
          <ac:inkMkLst>
            <pc:docMk/>
            <pc:sldMk cId="28905832" sldId="453"/>
            <ac:inkMk id="71" creationId="{A4A1B6CE-00A6-852F-6447-D7A2B38B29E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6"/>
          <ac:inkMkLst>
            <pc:docMk/>
            <pc:sldMk cId="28905832" sldId="453"/>
            <ac:inkMk id="72" creationId="{FD59477A-17E4-3E0A-EDBE-FBB5A96537B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62" v="368"/>
          <ac:inkMkLst>
            <pc:docMk/>
            <pc:sldMk cId="28905832" sldId="453"/>
            <ac:inkMk id="73" creationId="{A7DD91DB-A9FF-B16B-1517-DC8F80FCCA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0"/>
          <ac:inkMkLst>
            <pc:docMk/>
            <pc:sldMk cId="28905832" sldId="453"/>
            <ac:inkMk id="75" creationId="{587BB967-F391-2687-7510-6525DF6D18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7"/>
          <ac:inkMkLst>
            <pc:docMk/>
            <pc:sldMk cId="28905832" sldId="453"/>
            <ac:inkMk id="76" creationId="{BB7C3C1C-DCC1-57FC-1446-0371AA581BE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2"/>
          <ac:inkMkLst>
            <pc:docMk/>
            <pc:sldMk cId="28905832" sldId="453"/>
            <ac:inkMk id="77" creationId="{22BE31D2-8A8E-B515-4B5F-702EDA63C5A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0"/>
          <ac:inkMkLst>
            <pc:docMk/>
            <pc:sldMk cId="28905832" sldId="453"/>
            <ac:inkMk id="78" creationId="{5231FE4D-5FF5-8769-1AA2-82A6DD25E9FA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7"/>
          <ac:inkMkLst>
            <pc:docMk/>
            <pc:sldMk cId="28905832" sldId="453"/>
            <ac:inkMk id="80" creationId="{34BAD153-91DF-65B5-89A5-214648BB615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4" v="402"/>
          <ac:inkMkLst>
            <pc:docMk/>
            <pc:sldMk cId="28905832" sldId="453"/>
            <ac:inkMk id="81" creationId="{3FA2DFEF-3951-45E3-7142-105C4C774F8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3"/>
          <ac:inkMkLst>
            <pc:docMk/>
            <pc:sldMk cId="28905832" sldId="453"/>
            <ac:inkMk id="82" creationId="{8661F81B-7258-C314-F5E2-A73085C08D6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5" creationId="{C263712A-7BDE-5CE3-AF6D-E679D98DE06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6" creationId="{3C8EBC39-E4FD-80B0-D680-A949F66D9C4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7" creationId="{9521BDD1-537E-7D88-2218-1E3659D57BA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8" creationId="{666176AB-FDAF-0008-E06B-514F4AF9CB1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9" creationId="{12EC480A-2C33-4505-68F5-67DA58E11A5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0" creationId="{BD303754-CB83-8328-6E3E-59F9655A10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1" creationId="{8A5E085A-542E-1E02-6D89-6CFC01F15C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2" creationId="{57C0AA6B-FA84-2EFE-455F-DA8A7C277A0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5" creationId="{BBA9792A-1DAA-7201-D791-E62E3161F52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6" creationId="{295154EB-DABF-345E-7310-46A634124A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7" creationId="{E5592C93-C071-4A47-C4D6-A787C7B2844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9" creationId="{D7BF5694-91BB-6444-33DB-08C7D7FF16A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3" creationId="{C97FD6C3-19F6-A23A-F031-F17510E10BE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6" creationId="{E6ABB93D-8668-B2F2-6F84-F570754A316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8" creationId="{4C3BE6B3-62E5-DA26-4005-B0ED363E1E1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9" creationId="{149EBE94-CF36-BC21-52E5-936342FE6B1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2" creationId="{6A9B47AB-CC52-9AF7-A2D1-AEBA4A898B8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3" creationId="{892B09B5-C4EC-01B5-A6A8-55509A4614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4" creationId="{345D0A95-3CA2-ACCF-F2A0-9C4A900BACA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5" creationId="{447527E5-F873-B60A-3EEB-4D2CA0E4CD5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6" creationId="{DF17FC1E-20B4-EAB1-C308-B3C7FD14BAF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9" creationId="{ED0CB5F6-BF73-8527-0C0D-4D41E5DCCD2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0" creationId="{18201FF6-DA16-B103-97DB-BAB4F2B100D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1" creationId="{0003C37D-2BBE-B587-EC10-4C10DC4181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2" creationId="{EB0EF2D5-3D2D-B510-F814-D7B84365EB39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6" creationId="{D7568744-34B4-C995-09C5-EDFF6763D42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8" creationId="{14207228-9843-9CE3-7174-DBF0CC7DBA2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9" creationId="{0821F2FF-587D-B7FA-BBC7-8CB4A7CFAFB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0" creationId="{4696B070-E10A-91ED-3CF9-C33887F65C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1" creationId="{F24075D3-6E61-A132-2581-BC1A265C304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2" creationId="{CBA6FE18-6144-6971-259A-7C2EE4CE7BE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3" creationId="{44A6781E-E83C-BE75-3CFC-290E19593A7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3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7" creationId="{6E0CD460-103A-513F-248B-E3F99294C11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8" creationId="{8F47BBD1-4C92-6D1D-2744-8954280CF5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9" creationId="{14951795-6826-3B3E-F484-C1670AF0F7B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3" creationId="{EC4173BB-E0BA-674D-EEAE-A960A9E6962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4" creationId="{95072D1F-81DA-42B6-A22D-E2088CDBE0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5" creationId="{752D787B-C96D-C8BE-C93A-5CF03EE9011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6" creationId="{38A99EFE-6855-95F9-AA8D-CF876ECD983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7" creationId="{821D5C11-BE62-11EB-E0BB-E31B319055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8" creationId="{9F38C080-A1C5-E9DB-FABC-4F8DD3341CD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9" creationId="{D69AB68F-FEF7-08CC-DEBC-0BA0D455758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0" creationId="{A613996D-3487-D43B-A072-AA255028FC5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1" creationId="{578AA3F0-0D9A-B8F8-3FA7-4006EB4E003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2" creationId="{2CABEAC4-9BC9-E66E-75AE-55434AE243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54" creationId="{D83E5568-B103-584F-9B74-3F657CCC4CF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2" creationId="{FE419837-28C3-9C60-8D0B-7CF075E0789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3" creationId="{337343AA-642D-55E4-A100-596B980EA0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4" creationId="{9748E91F-44A3-293E-65C5-01FD888F402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5" creationId="{A8C5E766-626B-FE4C-AC57-4B379BFE3E3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6" creationId="{6E126BE1-FDC2-EEAC-7A1B-AC502BDAAAC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8" creationId="{7AE81C8E-E5FE-1CAA-635E-ACBD39796D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9" creationId="{4DE1D61E-9654-E680-FCF9-2DC146D8AB5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1" creationId="{25C27E98-53C9-FB36-DDE1-B1208B5629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2" creationId="{E494F140-407D-0735-A17C-3F57E9FEE6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3" creationId="{D9452052-9721-A814-02C6-3664F75E269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4" creationId="{04BA17C0-AD96-74D5-1AC0-6BB5F2A68C7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5" creationId="{859DAB9C-7915-2AFF-6806-2DB62259BD9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8.922" v="486" actId="9405"/>
          <ac:inkMkLst>
            <pc:docMk/>
            <pc:sldMk cId="28905832" sldId="453"/>
            <ac:inkMk id="179" creationId="{46FC0793-6496-B7E8-D92A-E153C4E676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80" creationId="{C6B3D851-4BF8-C39F-1B41-431281DCD7F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2" creationId="{1202A0D8-C22D-9A10-CF2F-B0B485E8F22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3" creationId="{8DE387A5-59A3-3DFD-057E-7B4D29BABDB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5" creationId="{F5544FA2-E9E3-3955-E5FC-E9A0046478E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89" creationId="{3BCF0739-1721-7AC1-34AD-20A5B7A8F7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0" creationId="{FF219B5C-6771-0CD2-56DC-AAD8BEC7D80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1" creationId="{9767B578-4492-68B9-E1D3-D52E0AEE9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2" creationId="{CDB40449-1BE9-EF48-B76D-6B4CD62266A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3" creationId="{6240DDF5-080C-6385-4EC8-A1CD1799FFD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4" creationId="{3BE7758E-F3F4-BFDF-2A92-5E14252D33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5" creationId="{7C0F3036-619D-D6CD-9B19-A3C4A58ED6E1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9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7" creationId="{A154FB3C-25D3-E978-5F9B-90DC885451F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9" creationId="{FC14948D-FC1C-C2A8-F71F-EA970C6C8D6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1" creationId="{CB9D1311-F628-7F17-728C-6E9A52885B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2" creationId="{36469474-361F-2256-A8C3-ACA69F83A11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3" creationId="{2D993A4A-A292-A037-2C32-A1FDFE18A9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4" creationId="{76940E66-6853-A7F5-395D-175958BAF7D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5" creationId="{AEDC58EA-45EE-0650-2407-50CB262CF27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6" creationId="{3F545F53-3FF3-2C52-4A3E-A77807191C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7" creationId="{095F4439-3B42-595E-F9D1-A4A9B2FC2AE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8" creationId="{2E6C70C0-4736-12C4-AA78-31CF81C51A1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9" creationId="{18FB2BEC-B114-C16E-FC24-4440747E7DC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10" creationId="{1BB09E8D-221C-F768-66D0-7DDAE34046A6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2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7" creationId="{577DEC5E-BEC4-B38D-231A-9990DF6DBB8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8" creationId="{0CE4F9FF-C039-7B51-FC9B-15F03C41AFC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1" creationId="{F811D638-9733-D0CB-79A4-325BCEA0A5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2" creationId="{FF5554D4-A1B6-52F6-C0AD-6999818D913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3" creationId="{924140BA-9490-9318-0D99-37433B61CEE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4" creationId="{A6DAD551-E2BE-2260-FD28-81607F50562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5" creationId="{6C8DC45C-F26C-01FE-6365-E33821A8AAF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6" creationId="{37DAD6CF-3F8A-00AC-6EF1-C96731A5F3A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33" creationId="{D000FFBC-5503-83E4-057F-56A5B0F59E2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4" creationId="{A8814899-A64F-0AE7-A8B9-B73937CC74F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8" creationId="{D355DF1A-AB82-9598-0529-421500375F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9" creationId="{72EFF2C8-BC8D-C4EE-FA9E-26C2ACC45C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0" creationId="{D25D4344-8B0A-7DAA-4ACB-5C4A9C40A8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1" creationId="{86911B9A-9447-4539-61FA-7D6304E171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2" creationId="{C1F550A4-0F11-4BC5-7031-73E0F8600C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5" v="541"/>
          <ac:inkMkLst>
            <pc:docMk/>
            <pc:sldMk cId="28905832" sldId="453"/>
            <ac:inkMk id="245" creationId="{6D7ADFC1-4DA2-D00C-5773-60B62E284D0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4" v="539"/>
          <ac:inkMkLst>
            <pc:docMk/>
            <pc:sldMk cId="28905832" sldId="453"/>
            <ac:inkMk id="246" creationId="{37080CF0-30F4-6676-323A-110BCD03CB4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1:53.465" v="540"/>
          <ac:inkMkLst>
            <pc:docMk/>
            <pc:sldMk cId="28905832" sldId="453"/>
            <ac:inkMk id="248" creationId="{5CC9D131-AA6B-4CFE-720A-EB5E0A6FC3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49" creationId="{92FE4C18-8E92-52E8-4412-5B06722E11F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0" creationId="{F4C9AE6E-E394-3D06-FC1F-9250796776C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1" creationId="{6BB9AAC5-35BF-F007-060D-E53290039D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2" creationId="{2F220F61-464C-AC3E-6AF0-BD84368D8F9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3" creationId="{0CE4EAD8-6142-EA98-78F8-BB9C5823F9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5" creationId="{8FA31C4F-30AF-C889-4063-5C2272DF8B2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6" creationId="{22160897-B836-D035-D4F3-0FB27BA41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7" creationId="{EEC4150F-E84A-D315-1803-61F37B83983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8" creationId="{6F02A738-28EB-B1DD-4156-C246A86BE0A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9" creationId="{8584E69C-7960-073D-AF36-9907295D5A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0" creationId="{59530F22-577E-FD01-76D6-6935237856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1" creationId="{2F4802B2-2F57-C2A6-1E2F-4E65891EFF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2" creationId="{86C23134-B9EC-5599-4F1F-74407D2800E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3" creationId="{4A345D5C-751B-6699-B61B-A6DF8622755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4" creationId="{23645FF0-ED22-EE0E-C7F3-3F297F73B1E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5" creationId="{3953D52F-AEE4-1ECA-11B4-CD63F57499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7" creationId="{BDDE17B4-CB0A-7960-C019-38C6373ED07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8" creationId="{CD8F9F51-1B94-6DE3-D60D-F61C941BB6A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9" creationId="{FABA89D7-4B97-1C03-F3AF-DE389F7BAC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1" creationId="{95C00F44-D8B9-506D-03FD-FC4A44DA000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2" creationId="{560737C9-DB99-3F2A-A17E-3C4C92AB8FF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3" creationId="{88186FA0-60EF-9706-F81C-519A687D77B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5" creationId="{D16E8072-F6CE-CDB5-0CA5-5D652C28AFA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6" creationId="{71995A41-0B69-1877-C94D-DE46900DE59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7" creationId="{E2D9D83F-81EB-7717-B1E3-1DE669BBE31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8" creationId="{EDBB1CCB-2863-375B-26E1-105BDCC990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9" creationId="{201A1175-1E1E-6744-67AF-09B08C7145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0" creationId="{10C698A1-1EB1-1071-F3B7-72EB1C508BC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1" creationId="{AD69A705-F2F1-F05B-7A06-8933CBE781D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3" creationId="{6A0560EE-6C16-9B61-01CF-2103BC3CDDD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4" creationId="{A9FC7FC6-DB24-C3C4-71E4-C1C86EC702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5" creationId="{EEFF8FE6-8B45-3FE2-F318-DFA2824875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7" creationId="{F380E3A7-39D3-70C2-3F6A-73AB47F242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9" creationId="{90E4AFE6-AA8A-7EDA-8B8F-C8DC6891E6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0" creationId="{9D0961DF-7558-925C-9C7E-5E4AD93479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2" creationId="{FECD1317-8FE7-0BEE-076A-BCD6218DE9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3" creationId="{C1400777-75AF-DA85-02BD-65DEB3AC3D6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4" creationId="{EFE88C43-EBA1-DDE3-8D7D-48D16AD18EE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5" creationId="{83F2D4FD-03FE-D297-03A9-D7DFE8395A8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6" creationId="{C558146B-0CF4-E619-6050-D572B36BC2F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7" creationId="{FEB44F50-7184-107B-17FE-A53797A20E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8" creationId="{8FDB5B18-270D-C523-B8DD-6E731438AE5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9" creationId="{271B9173-702F-7990-5E10-F1642539A17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0" creationId="{F3BD180F-1407-03D3-081E-94DC8EAABC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1" creationId="{92DA5C8E-0CD2-4008-9EE5-CCF5ADBC075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2" creationId="{B7BBCF10-F49A-E907-FF04-33B26CD2328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587" v="627" actId="9405"/>
          <ac:inkMkLst>
            <pc:docMk/>
            <pc:sldMk cId="28905832" sldId="453"/>
            <ac:inkMk id="305" creationId="{A90EFF16-E691-500F-30D5-2F15ECF6F64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054" v="626" actId="9405"/>
          <ac:inkMkLst>
            <pc:docMk/>
            <pc:sldMk cId="28905832" sldId="453"/>
            <ac:inkMk id="306" creationId="{8A9278AF-18D9-07F5-34CD-E2B424B522B4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1.500" v="625" actId="9405"/>
          <ac:inkMkLst>
            <pc:docMk/>
            <pc:sldMk cId="28905832" sldId="453"/>
            <ac:inkMk id="307" creationId="{0DE8E21D-6A0B-F5C5-70A3-B95746777A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1.299" v="624" actId="9405"/>
          <ac:inkMkLst>
            <pc:docMk/>
            <pc:sldMk cId="28905832" sldId="453"/>
            <ac:inkMk id="308" creationId="{EF4AAEFC-F89C-FDB6-C27D-EA01857FE7F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849" v="623" actId="9405"/>
          <ac:inkMkLst>
            <pc:docMk/>
            <pc:sldMk cId="28905832" sldId="453"/>
            <ac:inkMk id="309" creationId="{B5FB8BC1-A7A1-D181-0945-B14F07821C4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310" creationId="{52967A71-C3A5-5E96-C2DB-6C4833ACE08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0.197" v="620" actId="9405"/>
          <ac:inkMkLst>
            <pc:docMk/>
            <pc:sldMk cId="28905832" sldId="453"/>
            <ac:inkMk id="312" creationId="{D44C612F-5110-4D19-681F-D72B9EDE64B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9.695" v="619" actId="9405"/>
          <ac:inkMkLst>
            <pc:docMk/>
            <pc:sldMk cId="28905832" sldId="453"/>
            <ac:inkMk id="313" creationId="{4B0DCA94-BB5F-0E64-AD39-1D31F300EB69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8.657" v="618" actId="9405"/>
          <ac:inkMkLst>
            <pc:docMk/>
            <pc:sldMk cId="28905832" sldId="453"/>
            <ac:inkMk id="314" creationId="{F01B691D-4FDB-C960-A0D0-B975010C2B0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8.108" v="617" actId="9405"/>
          <ac:inkMkLst>
            <pc:docMk/>
            <pc:sldMk cId="28905832" sldId="453"/>
            <ac:inkMk id="315" creationId="{65BECB85-5CA9-65A5-786C-4554721147B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7.422" v="616"/>
          <ac:inkMkLst>
            <pc:docMk/>
            <pc:sldMk cId="28905832" sldId="453"/>
            <ac:inkMk id="316" creationId="{404039B6-D059-E7AF-14F2-D54ABE4297AB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2.6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1314 878,'0'0'39,"0"0"8,0 0-38,0 0-9,0 0 0,0 0 0,0 0 80,0 0 15,0 0 2,10 13 1,-10-13-19,9 4-4,4-4-1,1 0 0,0-4-3,-1-5-1,1 1 0,0 4 0,8-8-17,1 4-3,0-4-1,4-4 0,1-4-9,8 3-3,0-7 0,-4 4 0,5-4-9,4-1-1,-5-7-1,5 0 0,-5-1-6,5 1-2,5-1 0,0-3 0,-1-4-8,-4 3-2,9-3 0,0-1 0,5 9-8,-5-5 12,0 1-12,5 0 12,-14-1-3,0 5 0,0-1 0,4 1 0,-4-4-1,-5-1 0,5 5 0,-4-1 0,4 1-8,0 4 0,0-1 0,0 1 8,0 0-8,-5-1 12,-4 1-12,0 8 12,0 0-12,-5 3 0,0-3 0,-4 4 0,-5 4 0,5 4 0,0 0 0,-9 0 8,-1-1-8,-4 1 0,5 4 0,-5 0 8,-9 4-8,0 0 0,0 0 0,14 0 0,-10-4 0,-4 4 0,0 0 0,0 0 0,9 0-31,-9 0-8,0 0-1,0 0-639,0 0-127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5.1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 0 230,'-9'16'10,"9"-16"2,9 8-12,-9 4 0,-9-4 0,9 4 0,0 0 223,-4-4 41,4 9 9,4-5 2,-4 4-144,0 0-29,0 8-6,0-3 0,0 3-34,0-4-6,9 13-2,-9-5 0,0 4-11,0 5-3,0 3 0,5 1 0,-1 3-9,-4 1-3,0-5 0,0 9 0,0 3-15,5 1-3,-1 12-1,1-5 0,0-7-9,-1 0 0,-4-1 0,0 1 8,0-5-8,0-3 0,5 3 0,-5-3 0,0-5 0,-5 1 0,5-5 9,0 5-9,0 3 0,0-3 0,0-5 0,-4-7 0,4-5 0,0-4 0,-5-4 0,5 4 0,0 1 0,0 3-15,0-4 3,0 0 0,-5-7-22,5 3-4,0 4-1,0-4 0,-4-12-31,4 4-6,0 5-2,0-5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18799 0 0,'0'0'1888'0'0,"2"-1"-1569"0"0,2 0 56 0 0,-1 0-1 0 0,1 0 1 0 0,0 0 0 0 0,0 0-1 0 0,0 1 1 0 0,-1-1 0 0 0,8 1-1 0 0,15-3 1158 0 0,-9-1-1552 0 0,0-1 0 0 0,18-9 0 0 0,-34 13-16 0 0,-1 1 0 0 0,1 0-1 0 0,-1-1 1 0 0,1 1 0 0 0,-1-1 0 0 0,1 1 0 0 0,-1-1-1 0 0,1 1 1 0 0,-1-1 0 0 0,1 1 0 0 0,-1-1-1 0 0,0 1 1 0 0,0-1 0 0 0,1 0 0 0 0,-1 1-1 0 0,1-2 1 0 0,1-3-133 0 0,12-5-338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9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85 19351 0 0,'0'0'940'0'0,"0"-1"-406"0"0,1-5-177 0 0,0 4-331 0 0,-1 0 1 0 0,0 0-1 0 0,0-1 0 0 0,0 1 1 0 0,0 0-1 0 0,0 0 0 0 0,0 0 0 0 0,0 0 1 0 0,-1 0-1 0 0,0-4 0 0 0,-4 12 934 0 0,-4 14 1152 0 0,-9 29 960 0 0,16-42-3072 0 0,0 1 0 0 0,1 0 0 0 0,0-1 0 0 0,0 1 0 0 0,1 0 0 0 0,0 0 0 0 0,2 14 0 0 0,2 2 0 0 0,8 27 0 0 0,-7-29 0 0 0,0-5 0 0 0,13 29 0 0 0,-9-25 0 0 0,-6-13 0 0 0,1 0 0 0 0,0 0 0 0 0,0-1 0 0 0,0 0 0 0 0,1 0 0 0 0,0 0 0 0 0,1-1 0 0 0,-1 1 0 0 0,9 6 0 0 0,-13-12 0 0 0,0 0 0 0 0,1 0 0 0 0,-1 0 0 0 0,1 0 0 0 0,-1 0 0 0 0,1 0 0 0 0,-1 0 0 0 0,1-1 0 0 0,-1 1 0 0 0,1-1 0 0 0,2 1 0 0 0,-3-1 0 0 0,0 0 0 0 0,0 0 0 0 0,-1 0 0 0 0,1 0 0 0 0,0 0 0 0 0,0 0 0 0 0,0-1 0 0 0,0 1 0 0 0,-1 0 0 0 0,1 0 0 0 0,0-1 0 0 0,1 0 0 0 0,2-1 0 0 0,6-5 0 0 0,-5 3 0 0 0,-1 0 0 0 0,-1-1 0 0 0,1 1 0 0 0,0-1 0 0 0,-1 0 0 0 0,0 0 0 0 0,0 0 0 0 0,2-8 0 0 0,1-3 0 0 0,6-27 0 0 0,-9 32 0 0 0,0 1 7 0 0,-1 0-1 0 0,0 0 1 0 0,0 0-1 0 0,-1 0 1 0 0,0 0-1 0 0,0 0 1 0 0,-1-1 0 0 0,-1 1-1 0 0,0 0 1 0 0,-3-16-1 0 0,-5-24 869 0 0,8 41-720 0 0,0-1 0 0 0,-1 0 0 0 0,0 1 0 0 0,-1 0 0 0 0,0-1 0 0 0,-4-9 0 0 0,3 12-171 0 0,0 0-1 0 0,0 0 1 0 0,-1 0-1 0 0,0 0 1 0 0,0 1-1 0 0,0 0 1 0 0,-1 0-1 0 0,0 0 1 0 0,-10-7-1 0 0,13 11-66 0 0,0 0 1 0 0,-1 1-1 0 0,1-1 0 0 0,0 1 1 0 0,-1-1-1 0 0,1 1 0 0 0,-1 0 1 0 0,0 1-1 0 0,1-1 0 0 0,-1 1 1 0 0,0-1-1 0 0,1 1 0 0 0,-1 0 1 0 0,0 0-1 0 0,1 1 0 0 0,-1-1 1 0 0,0 1-1 0 0,1 0 0 0 0,-1 0 1 0 0,1 0-1 0 0,-1 0 0 0 0,-6 4 0 0 0,5-2-367 0 0,0 0-1 0 0,0 1 0 0 0,0 0 0 0 0,0 0 0 0 0,-8 9 0 0 0,7-7-783 0 0,-21 21-7455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2304 0 0,'12'-7'12701'0'0,"-10"7"-12414"0"0,0-1 0 0 0,0 1 0 0 0,0-1 0 0 0,0 0 0 0 0,0 0 0 0 0,0 0 0 0 0,-1 0 0 0 0,1 0 0 0 0,0 0 0 0 0,-1 0 0 0 0,1-1 0 0 0,0 1 0 0 0,-1 0 1 0 0,0-1-1 0 0,1 0 0 0 0,-1 1 0 0 0,1-3 0 0 0,8-7 867 0 0,4-4 734 0 0,-13 14-1794 0 0,-1 0-1 0 0,1 0 1 0 0,0 0 0 0 0,0 0 0 0 0,-1 0 0 0 0,1 0 0 0 0,0 0 0 0 0,0 1 0 0 0,0-1-1 0 0,0 0 1 0 0,0 1 0 0 0,1-1 0 0 0,-1 0 0 0 0,0 1 0 0 0,0-1 0 0 0,0 1 0 0 0,0 0-1 0 0,1-1 1 0 0,-1 1 0 0 0,0 0 0 0 0,0 0 0 0 0,1 0 0 0 0,-1 0 0 0 0,2 0 0 0 0,34 0 587 0 0,-36 2-316 0 0,20 22 163 0 0,-16-20-484 0 0,-1 0 1 0 0,1 1-1 0 0,-2 0 1 0 0,1 0-1 0 0,0 0 0 0 0,2 7 1 0 0,-4-8-28 0 0,-1 1 0 0 0,0-1 0 0 0,0 1 0 0 0,-1-1 0 0 0,0 1 1 0 0,0 0-1 0 0,0-1 0 0 0,0 1 0 0 0,-2 8 0 0 0,1-5-11 0 0,0-4 5 0 0,0 0-1 0 0,0 0 0 0 0,0 0 1 0 0,-1 0-1 0 0,0 0 1 0 0,0 0-1 0 0,0 0 1 0 0,-3 4-1 0 0,2-3 9 0 0,0 1-1 0 0,0-1 1 0 0,0 1-1 0 0,-3 10 1 0 0,2-1-8 0 0,0-1 1 0 0,-10 21-1 0 0,11-29-8 0 0,0 0-1 0 0,-1-1 0 0 0,1 1 0 0 0,-1-1 0 0 0,0 0 0 0 0,0 0 0 0 0,-1 0 0 0 0,-9 8 0 0 0,-5 1-2 0 0,7 1-12 0 0,11-13-3 0 0,-1 1 1 0 0,-1-1-1 0 0,1 1 0 0 0,0-1 1 0 0,0 0-1 0 0,-1 0 0 0 0,1 0 1 0 0,-4 1-1 0 0,-4 4-101 0 0,8-5-260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9 3224 0 0,'1'-8'21465'0'0,"-13"14"-18389"0"0,-10 10-4979 0 0,16-11 3456 0 0,3-2-1487 0 0,0 0 0 0 0,0 0-1 0 0,0 0 1 0 0,1 1 0 0 0,-1-1 0 0 0,-3 9-1 0 0,-10 12 166 0 0,12-19-210 0 0,0 0 0 0 0,1 0-1 0 0,-1 0 1 0 0,1 0 0 0 0,0 1 0 0 0,1-1 0 0 0,-1 1 0 0 0,1 0-1 0 0,1 0 1 0 0,-3 8 0 0 0,1 1-7 0 0,1-4-13 0 0,0 0 0 0 0,0 19-1 0 0,2-24 0 0 0,0-1 0 0 0,0 1 0 0 0,0-1 0 0 0,1 1 0 0 0,0-1 0 0 0,0 1 0 0 0,0-1 0 0 0,1 1 0 0 0,-1-1 0 0 0,1 0 0 0 0,1 0 0 0 0,5 10 0 0 0,-3-4-13 0 0,-4-11 4 0 0,-1 1 0 0 0,1 0 1 0 0,-1-1-1 0 0,0 1 0 0 0,1 0 1 0 0,-1-1-1 0 0,1 1 0 0 0,0 0 1 0 0,-1-1-1 0 0,1 1 0 0 0,0-1 1 0 0,-1 0-1 0 0,1 1 0 0 0,0-1 0 0 0,-1 1 1 0 0,1-1-1 0 0,0 0 0 0 0,0 1 1 0 0,1-1-1 0 0,-1 0-23 0 0,2 2-117 0 0,0-2-130 0 0,16 0 254 0 0,1-2-48 0 0,-15 0-126 0 0,1 0 0 0 0,-1-1 1 0 0,0 0-1 0 0,0 0 0 0 0,6-6 1 0 0,-2 2-1077 0 0,7-6-4915 0 0,-5 2-1967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14888 0 0,'-6'17'266'0'0,"4"-13"-119"0"0,0 0 0 0 0,1 0 0 0 0,0 0 0 0 0,0 0 0 0 0,0 0 0 0 0,0 1 0 0 0,0-1 0 0 0,1 5 0 0 0,0-25-203 0 0,0 7 5065 0 0,3 10-4146 0 0,0 0-713 0 0,0 0 0 0 0,1 0 0 0 0,-1 0 0 0 0,1-1 1 0 0,-1 1-1 0 0,1-1 0 0 0,-1 0 0 0 0,1 0 0 0 0,-1 0 1 0 0,1-1-1 0 0,-1 1 0 0 0,1-1 0 0 0,-1 0 0 0 0,1 1 1 0 0,-1-2-1 0 0,7-2 0 0 0,20-12 355 0 0,-29 15-465 0 0,-1 1-1 0 0,1 0 0 0 0,-1-1 1 0 0,1 1-1 0 0,-1 0 0 0 0,1-1 0 0 0,-1 1 1 0 0,1 0-1 0 0,0 0 0 0 0,-1 0 1 0 0,1 0-1 0 0,-1-1 0 0 0,1 1 1 0 0,0 0-1 0 0,0 0 0 0 0,3 0-1638 0 0</inkml:trace>
  <inkml:trace contextRef="#ctx0" brushRef="#br0" timeOffset="1">72 288 15664 0 0,'-3'10'29'0'0,"-2"7"1021"0"0,8-35-202 0 0,2-11 3634 0 0,-3 29-2968 0 0,-1 0-1412 0 0,1-1 0 0 0,-1 1 0 0 0,0 0 0 0 0,1-1 0 0 0,-1 1 0 0 0,0-1 0 0 0,1 0-1 0 0,-1 0 1 0 0,0 1 0 0 0,0-1 0 0 0,0 0 0 0 0,0 0 0 0 0,2-2 0 0 0,-1 2-39 0 0,-1-1 1 0 0,1 1-1 0 0,0-1 1 0 0,0 1-1 0 0,0 0 1 0 0,0 0-1 0 0,2-2 1 0 0,21 1 704 0 0,-21 2-635 0 0,-1 0-1 0 0,0 0 1 0 0,1 0 0 0 0,-1-1 0 0 0,0 0 0 0 0,0 1 0 0 0,4-2-1 0 0,-2-1-212 0 0,0-1 0 0 0,0 1-1 0 0,-1-1 1 0 0,1 0-1 0 0,-1 0 1 0 0,0 0 0 0 0,0 0-1 0 0,0-1 1 0 0,-1 0-1 0 0,0 0 1 0 0,4-7 0 0 0,8-10-1531 0 0,-12 19 161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74 17503 0 0,'0'0'1588'0'0,"2"0"-1304"0"0,1 0 24 0 0,1-1 0 0 0,-1 0-1 0 0,1 1 1 0 0,-1-1-1 0 0,0-1 1 0 0,0 1 0 0 0,4-2-1 0 0,10-4 1538 0 0,70-26 1420 0 0,-80 30-3185 0 0,0 0-1 0 0,0 0 1 0 0,1 1 0 0 0,-1 0-1 0 0,1 0 1 0 0,-1 1-1 0 0,15-1 1 0 0,12-1-54 0 0,-29 2-27 0 0,0 0 1 0 0,0 0 0 0 0,0 1 0 0 0,1 0 0 0 0,-1 0 0 0 0,0 0 0 0 0,0 1 0 0 0,0-1-1 0 0,0 1 1 0 0,8 3 0 0 0,-5-1 17 0 0,-5-3 31 0 0,-1 1 0 0 0,0 0 0 0 0,0-1 0 0 0,0 1 0 0 0,0 0 0 0 0,0 1 0 0 0,0-1 0 0 0,5 3 999 0 0,-12 12-455 0 0,-3 7-934 0 0,0-1 0 0 0,-2 0 0 0 0,-18 31 0 0 0,0 2-1194 0 0,27-53 1332 0 0,0 1 0 0 0,0-1 0 0 0,0 1 0 0 0,0-1-1 0 0,1 1 1 0 0,-1 0 0 0 0,0 3 0 0 0,-2 7-104 0 0,2-12 32 0 0,2 12-517 0 0,0-9 884 0 0,1 0 1 0 0,0-1 0 0 0,-1 1 0 0 0,1 0-1 0 0,1-1 1 0 0,-1 1 0 0 0,0-1-1 0 0,1 0 1 0 0,0 0 0 0 0,0 0 0 0 0,0 0-1 0 0,0 0 1 0 0,0-1 0 0 0,0 1 0 0 0,1-1-1 0 0,-1 0 1 0 0,1 0 0 0 0,0 0 0 0 0,5 1-1 0 0,29 8-91 0 0,-36-10 71 0 0,0 0-1 0 0,0 0 0 0 0,0 1 0 0 0,0-1 1 0 0,0 0-1 0 0,0 1 0 0 0,0-1 1 0 0,0 1-1 0 0,-1 0 0 0 0,1 0 1 0 0,-1-1-1 0 0,1 1 0 0 0,-1 0 0 0 0,0 0 1 0 0,2 4-1 0 0,-2-4 88 0 0,1 1-1 0 0,-1-1 1 0 0,0 1-1 0 0,0 0 1 0 0,0-1-1 0 0,-1 1 1 0 0,1 0-1 0 0,-1 0 1 0 0,1 0-1 0 0,-1-1 1 0 0,0 1 0 0 0,0 0-1 0 0,0 0 1 0 0,-2 5-1 0 0,-7 17 435 0 0,1-14-576 0 0,5-8 76 0 0,0 0 1 0 0,-1-1-1 0 0,1 1 1 0 0,-1-1-1 0 0,0 0 0 0 0,1 0 1 0 0,-1 0-1 0 0,0 0 0 0 0,0 0 1 0 0,0-1-1 0 0,-1 0 0 0 0,1 0 1 0 0,0 0-1 0 0,0-1 1 0 0,-1 1-1 0 0,1-1 0 0 0,0 0 1 0 0,-1 0-1 0 0,1 0 0 0 0,0-1 1 0 0,-9-1-1 0 0,-19-3-70 0 0,25 5-40 0 0,0-1 1 0 0,0 0-1 0 0,-12-3 1 0 0,2-2-363 0 0,-1 0 0 0 0,0 2 0 0 0,0 0 0 0 0,-20-1 0 0 0,28 4-62 0 0,1-1 0 0 0,0 0-1 0 0,-1 0 1 0 0,-14-7 0 0 0,4 2-1860 0 0,-8-2-6908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13504 0 0,'0'-13'368'0'0,"0"22"293"0"0,0 26-210 0 0,0-28 195 0 0,1 0 1 0 0,-1 0-1 0 0,1 0 1 0 0,0 0 0 0 0,1 0-1 0 0,3 9 1 0 0,1 14 718 0 0,-4-25-1147 0 0,-1 0 0 0 0,1 0 0 0 0,0 11 0 0 0,1 2 142 0 0,-2-9-239 0 0,0 0-1 0 0,-1 0 1 0 0,-1 12-1 0 0,0-10-42 0 0,1 1 0 0 0,2 14 0 0 0,-1-5-29 0 0,0-1 0 0 0,-1 1 1 0 0,-1 0-1 0 0,-6 37 0 0 0,5-25-31 0 0,2-27-91 0 0,0 0 1 0 0,0 0 0 0 0,-1 0-1 0 0,1 0 1 0 0,-1 0-1 0 0,-1 0 1 0 0,1 0 0 0 0,-3 7-1 0 0,3-13 95 0 0,0 1-196 0 0,1 1 1 0 0,-1-1 0 0 0,1 0-1 0 0,-1 1 1 0 0,1-1 0 0 0,-1 0-1 0 0,1 1 1 0 0,0-1 0 0 0,-1 0-1 0 0,1 1 1 0 0,0-1 0 0 0,0 1-1 0 0,0-1 1 0 0,0 3 0 0 0,6 6-1845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9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2760 0 0,'0'0'505'0'0,"0"3"1083"0"0,-2 33 5567 0 0,0 9-2145 0 0,1-40-4570 0 0,0-1 0 0 0,1 0 0 0 0,-1 1 0 0 0,-1-1 0 0 0,-3 8 0 0 0,-3 12 932 0 0,8-21-1238 0 0,0-1 0 0 0,0 1 0 0 0,0 0 0 0 0,0 0 0 0 0,0 0 0 0 0,0-1-1 0 0,1 1 1 0 0,0 3 0 0 0,0-3-34 0 0,0 0 0 0 0,-1 0-1 0 0,1 0 1 0 0,-1 0 0 0 0,0 0 0 0 0,0 0-1 0 0,0 0 1 0 0,0 4 0 0 0,-12 84 1440 0 0,3-17-982 0 0,8-61-454 0 0,0 0 0 0 0,0 0 1 0 0,3 18-1 0 0,-2-16-103 0 0,0 27 0 0 0,-5-8 52 0 0,4-31-59 0 0,1-1-1 0 0,-1 1 1 0 0,0 0 0 0 0,1 0-1 0 0,0 0 1 0 0,0 0 0 0 0,0 0-1 0 0,0 4 1 0 0,-1 1-87 0 0,1-7-76 0 0,-1 0 1 0 0,1 0-1 0 0,0 0 1 0 0,-1 0-1 0 0,1 0 1 0 0,0 0 0 0 0,0 1-1 0 0,0-1 1 0 0,0 0-1 0 0,0 0 1 0 0,0 2-1 0 0,1 5-4475 0 0,-1 4-2315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4144 0 0,'0'0'191'0'0,"1"2"-11"0"0,0 3-189 0 0,0 0 1 0 0,0 0 0 0 0,0 0-1 0 0,-1 0 1 0 0,1 0 0 0 0,-2 0 0 0 0,1 0-1 0 0,0 0 1 0 0,-2 8 0 0 0,-1 20 8329 0 0,-3 38-1233 0 0,9-28-6339 0 0,-1-28-158 0 0,-1 1-1 0 0,0 0 0 0 0,-3 26 0 0 0,-2-11-81 0 0,2 37 0 0 0,0-12-404 0 0,-4 23-52 0 0,4-60-53 0 0,2 23 0 0 0,1-21 0 0 0,1 5-13 0 0,-1-23 7 0 0,-1 1 1 0 0,1 0-1 0 0,-1-1 1 0 0,0 1 0 0 0,0 0-1 0 0,0-1 1 0 0,-1 1-1 0 0,1 0 1 0 0,-1-1-1 0 0,-1 5 1 0 0,0-1-218 0 0,0-1 0 0 0,1 1 1 0 0,0-1-1 0 0,0 1 0 0 0,1 0 0 0 0,0-1 0 0 0,0 9 1 0 0,1 1-1523 0 0,-5-16-777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4144 0 0,'0'0'191'0'0,"1"2"-11"0"0,3 30-418 0 0,-7 21 8640 0 0,1-8-1887 0 0,2-20-5307 0 0,1 0-700 0 0,-2 1 0 0 0,-4 28 0 0 0,3-37-447 0 0,1-1 0 0 0,1 27 1 0 0,1-27-166 0 0,-1 0 1 0 0,-1 0-1 0 0,-2 17 0 0 0,2-26-193 0 0,0 0 0 0 0,1 0 0 0 0,1 10 0 0 0,-1-13-184 0 0,1 0 0 0 0,-1 0 0 0 0,0 0 0 0 0,0 0 0 0 0,0 0 0 0 0,-1-1 0 0 0,1 1 0 0 0,-1 0 0 0 0,0 0 0 0 0,-2 5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6.2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164-4 748,'9'4'33,"-4"-4"7,-1 0-32,-4 0-8,0 0 0,0 0 0,9 0 168,1 0 32,-10 0 7,4 8 1,10-4-116,-5 8-22,0 1-5,0 3-1,-4-8-27,4 0-5,4 0-2,-4 4 0,-4 0-4,4 5-1,9-1 0,1 0 0,-6 0-9,1 4-1,0 5-1,-1-9 0,14 0-14,-13 4 11,-18 0-11,13 5 10,9-5-10,-9 0 8,-14 0-8,5 5 8,0-5 8,5 4 2,-10-8 0,1 1 0,-10-5 12,10 0 2,4 0 1,-9-4 0,-10 0-1,6 4 0,-5 1 0,4-1 0,-4-8-3,-5 4-1,-4-4 0,4 0 0,-5-4-16,1 4-3,-9-4-1,4-4 0,0-4-55,-4-4-11,-1-5-2,-4-7-963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7832 0 0,'0'0'1205'0'0,"0"3"740"0"0,0 8 634 0 0,0 2-386 0 0,0-1 0 0 0,-1 0 0 0 0,-3 21 0 0 0,-2 15-1071 0 0,4-39-981 0 0,1-1 0 0 0,1 1 0 0 0,0 0 0 0 0,1 11 0 0 0,0-10-74 0 0,-1 1 0 0 0,-1 15 0 0 0,0 16 29 0 0,1-33-130 0 0,1-1 0 0 0,-2 0 0 0 0,1 1 0 0 0,-4 12 0 0 0,3-13-341 0 0,-1 1 0 0 0,1-1 0 0 0,1 0 0 0 0,-1 12 0 0 0,1-16-47 0 0,0-3-247 0 0,0 0 410 0 0,-1 0 1 0 0,0 0 0 0 0,1 0-1 0 0,-1 0 1 0 0,1 0 0 0 0,-1 0-1 0 0,1 0 1 0 0,-1 0 0 0 0,1 0-1 0 0,0 0 1 0 0,0 1 0 0 0,-1-1-1 0 0,1 0 1 0 0,0 0 0 0 0,0 2-1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14768 0 0,'0'0'1342'0'0,"-1"12"-114"0"0,-2-3-626 0 0,1 1 0 0 0,1-1-1 0 0,0 1 1 0 0,0-1 0 0 0,1 1 0 0 0,0-1-1 0 0,2 10 1 0 0,-1 12-49 0 0,-1-13-381 0 0,0 3 109 0 0,-4 36 0 0 0,4-55-193 0 0,0-1 0 0 0,0 1-1 0 0,0 0 1 0 0,0-1-1 0 0,0 1 1 0 0,0 0 0 0 0,1 0-1 0 0,0 2 1 0 0,0 1-2288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7368 0 0,'0'0'13543'0'0,"2"2"-13029"0"0,-1 0-426 0 0,0-1 1 0 0,1 1 0 0 0,-1-1-1 0 0,0 1 1 0 0,0 0 0 0 0,0 0 0 0 0,0 0-1 0 0,0 0 1 0 0,0 0 0 0 0,-1 0-1 0 0,1 0 1 0 0,-1 0 0 0 0,1 3 0 0 0,1 2-9 0 0,-2-4-37 0 0,1-2 0 0 0,0 1 1 0 0,-1-1-1 0 0,0 1 1 0 0,1-1 0 0 0,-1 1-1 0 0,0 0 1 0 0,0-1-1 0 0,1 1 1 0 0,-2-1-1 0 0,1 1 1 0 0,0 0 0 0 0,0-1-1 0 0,0 1 1 0 0,-1-1-1 0 0,1 1 1 0 0,-1 0-1 0 0,0 2 1 0 0,-5 22 229 0 0,6-22-270 0 0,-2 1-3 0 0,-8 10-19 0 0,6-11-44 0 0,3-3 9 0 0,0 0 1 0 0,0 0-1 0 0,0 0 1 0 0,0 0 0 0 0,0 0-1 0 0,0 0 1 0 0,0 1 0 0 0,0-1-1 0 0,0 0 1 0 0,1 1 0 0 0,-2 1-1 0 0,-13-24-82 0 0,14 19 135 0 0,0-3-3 0 0,7-10 32 0 0,-5 14 84 0 0,4-14 145 0 0,-3 7-216 0 0,2 0 1 0 0,-1 0-1 0 0,1 0 0 0 0,0 1 0 0 0,1-1 0 0 0,9-12 0 0 0,-7 13 118 0 0,2-1 192 0 0,-7 7-91 0 0,0 1 10 0 0,-1-1-201 0 0,0 1 0 0 0,0 0 0 0 0,-1 0 0 0 0,1-1 0 0 0,0 1 0 0 0,0 0 0 0 0,0 0 0 0 0,0 0 0 0 0,0 0 0 0 0,0 0 0 0 0,0 0 0 0 0,-1 1-1 0 0,1-1 1 0 0,0 0 0 0 0,0 0 0 0 0,0 1 0 0 0,0-1 0 0 0,0 0 0 0 0,-1 1 0 0 0,1-1 0 0 0,0 1 0 0 0,0-1 0 0 0,-1 1 0 0 0,1-1 0 0 0,0 1 0 0 0,-1-1 0 0 0,1 1 0 0 0,0 0-1 0 0,-1-1 1 0 0,1 1 0 0 0,-1 0 0 0 0,1 0 0 0 0,-1 0 0 0 0,2 2 10 0 0,-1 0-1 0 0,1-1 1 0 0,-1 1-1 0 0,0 0 1 0 0,0 0-1 0 0,1 5 0 0 0,-2 5-67 0 0,-3-2-11 0 0,0 0-12 0 0,-1-9-16 0 0,-3 1-12 0 0,6-2 32 0 0,0-1-1 0 0,0 1 1 0 0,1-1 0 0 0,-1 1-1 0 0,0-1 1 0 0,0 0 0 0 0,0 1-1 0 0,1-1 1 0 0,-1 0 0 0 0,0 1-1 0 0,0-1 1 0 0,0 0-1 0 0,0 0 1 0 0,0 0 0 0 0,0 0-1 0 0,1 0 1 0 0,-1 0 0 0 0,0 0-1 0 0,0 0 1 0 0,0 0 0 0 0,0 0-1 0 0,0-1 1 0 0,0 1 0 0 0,0 0-1 0 0,1 0 1 0 0,-1-1-1 0 0,0 1 1 0 0,0-1 0 0 0,0 1-1 0 0,1-1 1 0 0,-1 1 0 0 0,0-1-1 0 0,1 1 1 0 0,-1-1 0 0 0,0 0-1 0 0,0 0 1 0 0,-4-5-17 0 0,0 1 0 0 0,0 0 0 0 0,1-1 0 0 0,-7-10 1 0 0,2 2-1 0 0,4 4-30 0 0,3-4 9 0 0,4 9 24 0 0,-1 4 19 0 0,8-9 3 0 0,-3 2 0 0 0,-5 7 2 0 0,-1 0 0 0 0,1-1 1 0 0,0 1-1 0 0,0 0 0 0 0,0-1 0 0 0,0 1 0 0 0,0 0 0 0 0,0 0 1 0 0,1 0-1 0 0,-1 0 0 0 0,3-1 0 0 0,2-3 36 0 0,-6 5-35 0 0,0 0 0 0 0,1 0 1 0 0,-1 0-1 0 0,0 0 0 0 0,0-1 0 0 0,0 1 0 0 0,0 0 0 0 0,1 0 1 0 0,-1 0-1 0 0,0 0 0 0 0,0 0 0 0 0,0 0 0 0 0,1 0 0 0 0,-1 0 0 0 0,0 0 1 0 0,0 0-1 0 0,1-1 0 0 0,-1 1 0 0 0,0 0 0 0 0,0 0 0 0 0,0 0 0 0 0,1 1 1 0 0,-1-1-1 0 0,0 0 0 0 0,0 0 0 0 0,1 0 0 0 0,-1 0 0 0 0,0 0 0 0 0,0 0 1 0 0,9 0 127 0 0,-8 0-97 0 0,0-1 1 0 0,1 1-1 0 0,-1-1 1 0 0,0 1-1 0 0,1 0 0 0 0,-1 0 1 0 0,0 0-1 0 0,1 0 1 0 0,-1 0-1 0 0,1 0 1 0 0,-1 0-1 0 0,0 0 1 0 0,1 1-1 0 0,-1-1 1 0 0,0 1-1 0 0,1-1 1 0 0,1 2-1 0 0,20 14 671 0 0,-21-15-696 0 0,0 1 320 0 0,1 12-82 0 0,3 43-8 0 0,-5-43-167 0 0,-1-12-68 0 0,-1 0 0 0 0,1 0-1 0 0,0-1 1 0 0,-1 1 0 0 0,0 0 0 0 0,1 0 0 0 0,-1 0 0 0 0,0 0 0 0 0,0-1 0 0 0,0 1 0 0 0,0 0-1 0 0,0-1 1 0 0,0 1 0 0 0,-1-1 0 0 0,1 1 0 0 0,0-1 0 0 0,-1 0 0 0 0,1 1 0 0 0,-1-1 0 0 0,-2 2-1 0 0,-12 12-3 0 0,15-13 0 0 0,-10 11 0 0 0,10-13 0 0 0,1 0 0 0 0,0 0 0 0 0,-1 0 0 0 0,1 0 0 0 0,-1 0 0 0 0,1 0 0 0 0,-1 0 0 0 0,1 0 0 0 0,-1 0 0 0 0,1 0 0 0 0,0 0 0 0 0,-1 0 0 0 0,1 0 0 0 0,-1 0 0 0 0,1 0 0 0 0,-1 0 0 0 0,1 0 0 0 0,-1 0 0 0 0,1-1 0 0 0,0 1 0 0 0,-1 0 0 0 0,1 0 0 0 0,-1 0 0 0 0,1-1 0 0 0,0 1 0 0 0,-1 0 0 0 0,1-1 0 0 0,0 1 0 0 0,-1 0 0 0 0,1-1 0 0 0,0 0 0 0 0,-1 1 0 0 0,1 0 0 0 0,0 0-1 0 0,0-1 1 0 0,-1 1 0 0 0,1 0-1 0 0,0 0 1 0 0,-1-1 0 0 0,1 1 0 0 0,0 0-1 0 0,-1 0 1 0 0,1 0 0 0 0,0-1 0 0 0,-1 1-1 0 0,1 0 1 0 0,-1 0 0 0 0,1 0-1 0 0,0 0 1 0 0,-1 0 0 0 0,1 0 0 0 0,0 0-1 0 0,-1 0 1 0 0,1 0 0 0 0,-1 0 0 0 0,1 0-1 0 0,0 0 1 0 0,-1 0 0 0 0,1 0-1 0 0,-1 0 1 0 0,1 1 0 0 0,0-1 0 0 0,-1 0-1 0 0,1 0 1 0 0,0 0 0 0 0,-1 0 0 0 0,1 1-1 0 0,0-1 1 0 0,-1 0 0 0 0,1 0 0 0 0,0 1-1 0 0,0-1 1 0 0,-1 0 0 0 0,1 1-1 0 0,0-1 1 0 0,0 0 0 0 0,-1 1 0 0 0,1-1-1 0 0,0 0 1 0 0,0 1 0 0 0,0 0 0 0 0,-1-1-2 0 0,1 0-2 0 0,0 1 0 0 0,0-1 0 0 0,-1 1-1 0 0,1-1 1 0 0,0 1 0 0 0,-1-1 0 0 0,1 1-1 0 0,0-1 1 0 0,-1 1 0 0 0,1-1 0 0 0,-1 0-1 0 0,1 1 1 0 0,-1-1 0 0 0,1 0 0 0 0,0 1-1 0 0,-1-1 1 0 0,0 0 0 0 0,1 0 0 0 0,-1 0-1 0 0,1 1 1 0 0,-1-1 0 0 0,1 0-1 0 0,-1 0 1 0 0,1 0 0 0 0,-1 0 0 0 0,1 0-1 0 0,-1 0 1 0 0,0 0 0 0 0,1 0 0 0 0,-1 0-1 0 0,0 0 1 0 0,-7-11-13 0 0,7 9 4 0 0,-7-15-39 0 0,-4-11-27 0 0,12 26 73 0 0,-1 1 0 0 0,1-1 0 0 0,0 1 0 0 0,0-1 0 0 0,0 1 0 0 0,0 0 0 0 0,0-1 0 0 0,0 1-1 0 0,0-1 1 0 0,0 1 0 0 0,0-1 0 0 0,1 1 0 0 0,-1-1 0 0 0,0 1 0 0 0,1 0 0 0 0,0-2 0 0 0,1-3-15 0 0,-1-9 9 0 0,1 5 12 0 0,28-19-72 0 0,-22 21 72 0 0,6 6 0 0 0,9 3 0 0 0,-10 3 2 0 0,-10-1-6 0 0,-3-3 5 0 0,0 0 1 0 0,0 0-1 0 0,0 1 1 0 0,1-1-1 0 0,-1 0 1 0 0,0 0-1 0 0,0 0 1 0 0,0 0-1 0 0,0 1 1 0 0,0-1-1 0 0,1 0 1 0 0,-1 0-1 0 0,0 0 1 0 0,0 0-1 0 0,0 0 1 0 0,1 0-1 0 0,-1 0 1 0 0,0 1-1 0 0,0-1 1 0 0,0 0-1 0 0,1 0 1 0 0,-1 0-1 0 0,0 0 1 0 0,0 0-1 0 0,1 0 1 0 0,-1 0-1 0 0,0 0 1 0 0,0 0-1 0 0,0 0 1 0 0,1 0-1 0 0,-1 0 1 0 0,0 0-1 0 0,0 0 1 0 0,1-1-1 0 0,-1 1 1 0 0,0 0-1 0 0,3 0 26 0 0,-1 0 1 0 0,0 1-1 0 0,0-1 0 0 0,1 0 0 0 0,-1 1 0 0 0,0 0 0 0 0,0-1 0 0 0,1 1 0 0 0,-1 0 0 0 0,0 0 0 0 0,0 0 0 0 0,0 1 0 0 0,3 2 0 0 0,-3-3 673 0 0,-2 14-544 0 0,-1-7-140 0 0,0-1 1 0 0,0 0-1 0 0,-1 0 0 0 0,0 0 1 0 0,0 0-1 0 0,-1 0 0 0 0,0 0 1 0 0,0 0-1 0 0,-6 8 0 0 0,-8 19 21 0 0,8-17-37 0 0,8-16 0 0 0,1 0 1 0 0,-1 0-1 0 0,1 0 0 0 0,-1 0 0 0 0,0 0 1 0 0,0-1-1 0 0,1 1 0 0 0,-1 0 0 0 0,0 0 0 0 0,0 0 1 0 0,0-1-1 0 0,0 1 0 0 0,1 0 0 0 0,-3 0 1 0 0,-5-2-8 0 0,5 0-6 0 0,-5 1-71 0 0,2-1 31 0 0,-5-7-65 0 0,10 7 28 0 0,-1-1 18 0 0,-2 2 73 0 0,-1-12-102 0 0,4 11 95 0 0,1 0 0 0 0,0 0 0 0 0,-1 0 0 0 0,1-1 1 0 0,0 1-1 0 0,0 0 0 0 0,0 0 0 0 0,0 0 0 0 0,0 0 0 0 0,0-1 1 0 0,1 1-1 0 0,-1 0 0 0 0,0 0 0 0 0,1 0 0 0 0,-1 0 1 0 0,1-2-1 0 0,4-10-53 0 0,-5 10 54 0 0,1 1-1 0 0,0 0 1 0 0,0 0-1 0 0,0 0 1 0 0,0 0-1 0 0,0 0 1 0 0,1 0-1 0 0,-1 0 0 0 0,1 1 1 0 0,-1-1-1 0 0,3-2 1 0 0,10-6-8 0 0,-10 10 13 0 0,-1-1 2 0 0,25-15-2 0 0,-17 12 0 0 0,-2 10 12 0 0,0-2 110 0 0,0 0 4 0 0,-7-1-96 0 0,0 1 0 0 0,0-1 0 0 0,0 1 0 0 0,0-1-1 0 0,0 1 1 0 0,-1 0 0 0 0,0 0 0 0 0,0 0 0 0 0,1 4 0 0 0,-2-6 58 0 0,1-1-7 0 0,2 19 847 0 0,-3-17-720 0 0,-5 7-649 0 0,-29 28 234 0 0,34-37 207 0 0,-1-1 0 0 0,1 1 0 0 0,-1 0 0 0 0,0-1 0 0 0,1 1 0 0 0,-1 0 0 0 0,1-1 0 0 0,-1 1 0 0 0,0-1 0 0 0,0 1 0 0 0,1-1 0 0 0,-2 1 0 0 0,1-1-1 0 0,0 1 1 0 0,1-1-1 0 0,-1 0 0 0 0,0 0 1 0 0,1 0-1 0 0,-1 0 0 0 0,0 0 0 0 0,1 0 1 0 0,-1 0-1 0 0,0 0 0 0 0,1 0 1 0 0,-1 0-1 0 0,1-1 0 0 0,-1 1 1 0 0,0 0-1 0 0,1 0 0 0 0,-1-1 1 0 0,0 1-1 0 0,-2-2-6 0 0,1 1 1 0 0,-1 1 0 0 0,1-1-1 0 0,-1 0 1 0 0,1 1-1 0 0,-1-1 1 0 0,0 1 0 0 0,1 0-1 0 0,-6-1 1 0 0,8 1-2 0 0,-1 0 0 0 0,0 0 1 0 0,0 0-1 0 0,1 0 0 0 0,-1 0 1 0 0,0 0-1 0 0,1-1 0 0 0,-1 1 0 0 0,0 0 1 0 0,0 0-1 0 0,1-1 0 0 0,-1 1 1 0 0,1-1-1 0 0,-1 1 0 0 0,0-1 1 0 0,1 1-1 0 0,-1-1 0 0 0,1 1 1 0 0,-1-1-1 0 0,1 1 0 0 0,-1-1 0 0 0,1 1 1 0 0,0-1-1 0 0,-1-1 0 0 0,-5-17-56 0 0,5 15 38 0 0,-1-11-53 0 0,1 13 21 0 0,1-1 0 0 0,0 0 0 0 0,-1 0 0 0 0,0 0 0 0 0,0 1 0 0 0,0-1 0 0 0,0 0 0 0 0,-1-2 0 0 0,1 4 27 0 0,1 0-1 0 0,0 1 1 0 0,-1-1 0 0 0,1 0 0 0 0,0 0 0 0 0,0 1 0 0 0,0-1 0 0 0,0 0-1 0 0,0 0 1 0 0,-1 0 0 0 0,2 1 0 0 0,-1-1 0 0 0,0 0 0 0 0,0 0 0 0 0,0 0-1 0 0,0 1 1 0 0,0-1 0 0 0,1-1 0 0 0,0-1-171 0 0,3-20-1298 0 0,-3-1-421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156 187 4144 0 0,'0'0'191'0'0,"6"-11"26"0"0,-1 2 52 0 0,-3 5 444 0 0,-1 0 360 0 0,0 0-1 0 0,0-1 0 0 0,0 1 1 0 0,0 0-1 0 0,-1-1 1 0 0,0-4-1 0 0,2 2 1302 0 0,-1 6-2142 0 0,-1 0 0 0 0,0 0 0 0 0,0 0 0 0 0,1 0 0 0 0,-1 0 0 0 0,0 0 0 0 0,0 0 0 0 0,0 0 0 0 0,0 0 0 0 0,0 0 0 0 0,0-2 0 0 0,-1 0-12 0 0,0-1 0 0 0,0 0 0 0 0,-1 0 0 0 0,1 0 0 0 0,-1 1 0 0 0,1-1 0 0 0,-1 1 0 0 0,-1-1 0 0 0,1 1 0 0 0,0 0 0 0 0,-1 0-1 0 0,0 0 1 0 0,1 0 0 0 0,-1 0 0 0 0,0 1 0 0 0,0-1 0 0 0,-4-2 0 0 0,-8-7 376 0 0,13 10-542 0 0,0 0-1 0 0,0 0 1 0 0,0 0 0 0 0,-1 0 0 0 0,1 1 0 0 0,0-1-1 0 0,-1 1 1 0 0,-4-2 0 0 0,-4-2 63 0 0,7 3-103 0 0,0 0 0 0 0,0 0 1 0 0,-1 1-1 0 0,1 0 0 0 0,0 0 0 0 0,-1 0 0 0 0,1 0 1 0 0,-1 1-1 0 0,1 0 0 0 0,-6 0 0 0 0,3 1-14 0 0,-3 6 0 0 0,8-3 0 0 0,1 0 0 0 0,-1 0 0 0 0,1 1 0 0 0,0-1 0 0 0,0 1 0 0 0,0-1 0 0 0,0 0 0 0 0,1 1 0 0 0,0 6 0 0 0,-2 10 14 0 0,1 1 27 0 0,0-1 0 0 0,4 35 1 0 0,-2-37-36 0 0,6 43-9 0 0,-3-39 12 0 0,0 38 1 0 0,-1-3 171 0 0,10 58 0 0 0,-7-72-49 0 0,-5-24-357 0 0,-1 28 0 0 0,0-18 101 0 0,-1-11 124 0 0,1-18 0 0 0,-1 0 0 0 0,1 0 0 0 0,0-1 0 0 0,0 1 0 0 0,-1 0 0 0 0,1 0 0 0 0,0 0 0 0 0,-1 0 0 0 0,1 0 0 0 0,-1 0 0 0 0,1 0 0 0 0,-2 0 0 0 0,1 0-166 0 0,1-1 0 0 0,-1 0-1 0 0,1 1 1 0 0,-1-1-1 0 0,0 0 1 0 0,1 1 0 0 0,-1-1-1 0 0,0 0 1 0 0,1 0 0 0 0,-1 0-1 0 0,0 0 1 0 0,1 0 0 0 0,-1 0-1 0 0,0 0 1 0 0,0 0-1 0 0,0 0 1 0 0,-4 0-3523 0 0,-6 0-3649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1840 0 0,'2'0'12297'0'0,"16"-12"-9093"0"0,-16 9-2836 0 0,1 1 1 0 0,0 0-1 0 0,0 0 1 0 0,0 0 0 0 0,0 0-1 0 0,4-1 1 0 0,69-26 3043 0 0,-69 25-3231 0 0,0 1 0 0 0,0 0 1 0 0,1 1-1 0 0,-1 0 0 0 0,1 0 1 0 0,0 1-1 0 0,11-2 0 0 0,-17 4-177 0 0,0-1-1 0 0,0 0 0 0 0,0 0 1 0 0,0 0-1 0 0,0 0 0 0 0,0 0 1 0 0,0-1-1 0 0,0 1 1 0 0,0-1-1 0 0,-1 1 0 0 0,1-1 1 0 0,0 0-1 0 0,0 1 0 0 0,2-2 1 0 0,4-3-24 0 0,-7 5-266 0 0,0-1 0 0 0,0 1 0 0 0,0-1 0 0 0,0 1 0 0 0,1-1 0 0 0,-1 0 0 0 0,0 0 1 0 0,0 1-1 0 0,-1-1 0 0 0,3-2 0 0 0,1-1-1506 0 0,7-3-5565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47 15664 0 0,'-15'11'1417'0'0,"14"-6"-1019"0"0,7 29 3436 0 0,-5-28-3575 0 0,-1-1 0 0 0,1 1 0 0 0,0-1 1 0 0,0 0-1 0 0,1 1 0 0 0,0-1 0 0 0,0 0 1 0 0,5 10-1 0 0,-5-11-201 0 0,0 1 0 0 0,-1-1 0 0 0,1 1 0 0 0,-1 0 0 0 0,0 0 0 0 0,1 8 0 0 0,-1-5-209 0 0,3 11-1765 0 0</inkml:trace>
  <inkml:trace contextRef="#ctx0" brushRef="#br0" timeOffset="1">221 39 9672 0 0,'0'-2'748'0'0,"0"-2"-701"0"0,0 0 0 0 0,-1 1 1 0 0,0-1-1 0 0,1 0 0 0 0,-4-7 1 0 0,0 5 395 0 0,0 8 693 0 0,-4 18 2041 0 0,0-8 2038 0 0,8-12-5196 0 0,0 0 1 0 0,0 0-1 0 0,0 0 0 0 0,0-1 0 0 0,0 1 0 0 0,0 0 0 0 0,0 0 0 0 0,0 0 0 0 0,0 0 0 0 0,0 0 0 0 0,0 0 0 0 0,0 0 0 0 0,0-1 0 0 0,0 1 0 0 0,0 0 0 0 0,0 0 0 0 0,-1 0 0 0 0,1 0 0 0 0,0 0 0 0 0,0 0 0 0 0,0 0 0 0 0,0 0 0 0 0,0 0 0 0 0,0-1 0 0 0,0 1 0 0 0,0 0 0 0 0,0 0 0 0 0,0 0 0 0 0,0 0 0 0 0,-1 0 0 0 0,1 0 0 0 0,0 0 0 0 0,0 0 0 0 0,0 0 0 0 0,0 0 0 0 0,0 0 0 0 0,0 0 0 0 0,0 0 0 0 0,-1 0 0 0 0,1 0 0 0 0,0 0 0 0 0,0 0 0 0 0,0 0 0 0 0,0 0 1 0 0,0 0-1 0 0,0 0 0 0 0,0 0 0 0 0,-1 0 0 0 0,1 0 0 0 0,0 0 0 0 0,0 0 0 0 0,0 0 0 0 0,0 0 0 0 0,0 0 0 0 0,0 0 0 0 0,0 0 0 0 0,0 1 0 0 0,0-1 0 0 0,-1 0 0 0 0,1 0 0 0 0,0 0 0 0 0,0 0 0 0 0,0 0 0 0 0,0 0 0 0 0,0 0 0 0 0,0 0 0 0 0,-2 19 535 0 0,-1 5 465 0 0,-8 27 0 0 0,5-26-846 0 0,0 0 0 0 0,1 0 0 0 0,2 0 0 0 0,0 1 0 0 0,2 0-1 0 0,1 0 1 0 0,1-1 0 0 0,1 1 0 0 0,7 36 0 0 0,-6-40-173 0 0,2 4 0 0 0,11 14-26 0 0,-15-36-32 0 0,1 0 0 0 0,-1-1 0 0 0,0 1 0 0 0,1 0 0 0 0,0-1 0 0 0,0 0 1 0 0,0 1-1 0 0,0-1 0 0 0,1 0 0 0 0,-1 0 0 0 0,1 0 0 0 0,5 5 1 0 0,-6-7-826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3680 0 0,'-2'6'257'0'0,"4"20"13908"0"0,9-20-11265 0 0,11 1-1665 0 0,-4-1-315 0 0,-15-5-761 0 0,1 1 1 0 0,0-1-1 0 0,0 0 0 0 0,0 0 0 0 0,-1 0 0 0 0,6 0 0 0 0,-3 0 38 0 0,0 0 0 0 0,0 0 0 0 0,0 0-1 0 0,-1 1 1 0 0,1 0 0 0 0,0 0 0 0 0,6 5 0 0 0,4-1-21 0 0,-15-5 91 0 0,-1 0-250 0 0,0 1 1 0 0,0-1 0 0 0,0 0 0 0 0,0 0 0 0 0,0 0 0 0 0,1 1 0 0 0,-1-1 0 0 0,0 0 0 0 0,1 0 0 0 0,-1 0-1 0 0,0 1 1 0 0,1-1 0 0 0,1 1 0 0 0,-2 0 18 0 0,1 0-23 0 0,-1 1 0 0 0,0-1 0 0 0,0 0 0 0 0,0 0 0 0 0,0 0 0 0 0,0 0 0 0 0,-1 0 0 0 0,1 0 0 0 0,-1 0 0 0 0,0 4 0 0 0,-2 6 12 0 0,1-5-14 0 0,0-1 1 0 0,-1 1-1 0 0,1 0 0 0 0,-1-1 1 0 0,-1 0-1 0 0,1 1 0 0 0,-1-1 1 0 0,0-1-1 0 0,0 1 0 0 0,-10 9 1 0 0,-6 10-265 0 0,17-21-30 0 0,0 0-1 0 0,0 0 1 0 0,-1 0 0 0 0,0 0-1 0 0,1 0 1 0 0,-1-1-1 0 0,-1 0 1 0 0,1 0 0 0 0,0 0-1 0 0,-7 3 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63 5984 0 0,'0'0'464'0'0,"0"-2"-306"0"0,0-9-35 0 0,0 7 1174 0 0,1-1-1 0 0,-1 1 1 0 0,0-1-1 0 0,-1 1 1 0 0,1-1-1 0 0,-1 1 1 0 0,0-1 0 0 0,-3-9 1860 0 0,-3 24-474 0 0,5-8-2510 0 0,0 0 0 0 0,0 0 0 0 0,0-1 0 0 0,0 1 0 0 0,-1-1 0 0 0,1 0 0 0 0,0 0 0 0 0,-1 1 0 0 0,1-2 0 0 0,-3 2 0 0 0,2-1-98 0 0,1 0-1 0 0,-1 0 1 0 0,1 0 0 0 0,-1 0 0 0 0,1 1 0 0 0,-1-1 0 0 0,1 1 0 0 0,-4 2 0 0 0,0 5 90 0 0,6-9-155 0 0,0 1 0 0 0,0-1 0 0 0,0 0 0 0 0,0 1 0 0 0,-1-1 0 0 0,1 1 0 0 0,0-1 0 0 0,0 0 0 0 0,0 1 0 0 0,-1-1 0 0 0,1 0 0 0 0,0 1 0 0 0,-1-1 0 0 0,1 0 0 0 0,0 0 0 0 0,-1 1 0 0 0,1-1 0 0 0,0 0 0 0 0,-1 0 0 0 0,1 0 0 0 0,0 1 0 0 0,-1-1 0 0 0,1 0 0 0 0,-1 0 0 0 0,1 0 0 0 0,0 0 0 0 0,-1 0 0 0 0,1 0 0 0 0,-1 0 0 0 0,1 0 0 0 0,-1 0 0 0 0,1 0 0 0 0,0 0 0 0 0,-1 0 0 0 0,1 0-1 0 0,-1 0 1 0 0,1 0 0 0 0,0 0 0 0 0,-1 0 0 0 0,1-1 0 0 0,-1 1 0 0 0,1 0 0 0 0,0 0 0 0 0,-1 0 0 0 0,1-1 0 0 0,-1 1-7 0 0,1 0-1 0 0,0 0 1 0 0,0 0-1 0 0,0 0 0 0 0,0 0 1 0 0,0 0-1 0 0,0 0 1 0 0,0 0-1 0 0,0 0 1 0 0,0 0-1 0 0,0 0 1 0 0,0-1-1 0 0,0 1 1 0 0,0 0-1 0 0,-1 0 0 0 0,1 0 1 0 0,0 0-1 0 0,0 0 1 0 0,0 0-1 0 0,0 0 1 0 0,0 0-1 0 0,0 0 1 0 0,0 0-1 0 0,0 1 0 0 0,0-1 1 0 0,0 0-1 0 0,0 0 1 0 0,-1 0-1 0 0,1 0 1 0 0,0 0-1 0 0,0 0 1 0 0,0 0-1 0 0,0 0 1 0 0,0 0-1 0 0,0 0 0 0 0,0 0 1 0 0,0 0-1 0 0,0 0 1 0 0,0 0-1 0 0,0 0 1 0 0,0 0-1 0 0,0 0 1 0 0,0 0-1 0 0,0 1 0 0 0,0-1 1 0 0,0 0-1 0 0,0 0 1 0 0,0 0-1 0 0,-1 0 1 0 0,1 0-1 0 0,0 0 1 0 0,0 0-1 0 0,0 0 1 0 0,0 0-1 0 0,0 0 0 0 0,0 0 1 0 0,0 1-1 0 0,0-1 1 0 0,1 0-1 0 0,-1 0 1 0 0,0 0-1 0 0,0 0 1 0 0,0 0-1 0 0,0 0 1 0 0,0 0-1 0 0,0 0 0 0 0,0 0 1 0 0,-7 24 33 0 0,5-15-37 0 0,-1-1 0 0 0,-1 16 0 0 0,2-11 1 0 0,1-6 0 0 0,0 0 0 0 0,1 0 0 0 0,0-1 0 0 0,0 1 0 0 0,0 0 0 0 0,1 0 0 0 0,0 0 0 0 0,0 0 0 0 0,2 6 0 0 0,6 2 0 0 0,-8-13-6 0 0,1-1 1 0 0,-1 1-1 0 0,0-1 0 0 0,1 1 1 0 0,-1-1-1 0 0,1 0 0 0 0,-1 1 1 0 0,1-1-1 0 0,0 0 0 0 0,0 0 0 0 0,0 0 1 0 0,-1 0-1 0 0,5 1 0 0 0,8 5-6 0 0,-10-6-153 0 0,0 1 1 0 0,0-1-1 0 0,0 1 0 0 0,0-1 0 0 0,0 0 0 0 0,0-1 0 0 0,0 1 1 0 0,0-1-1 0 0,1 1 0 0 0,-1-1 0 0 0,0-1 0 0 0,0 1 0 0 0,0 0 1 0 0,1-1-1 0 0,-1 0 0 0 0,0 0 0 0 0,0 0 0 0 0,0-1 0 0 0,0 1 1 0 0,0-1-1 0 0,-1 0 0 0 0,1 0 0 0 0,5-5 0 0 0,2-3-1419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17423 0 0,'1'3'396'0'0,"3"3"-216"0"0,0 0-1 0 0,1 0 0 0 0,-1 0 0 0 0,1-1 0 0 0,0 0 1 0 0,0 1-1 0 0,1-2 0 0 0,0 1 0 0 0,-1-1 0 0 0,9 5 0 0 0,-11-7-26 0 0,15 6 994 0 0,-16-8-1041 0 0,0 1 1 0 0,0 0-1 0 0,0-1 0 0 0,0 1 1 0 0,0 0-1 0 0,-1 0 1 0 0,1 0-1 0 0,3 2 0 0 0,1 4 309 0 0,0 0 0 0 0,-1 0 0 0 0,0 0 0 0 0,0 1-1 0 0,-1 0 1 0 0,5 10 0 0 0,13 22 949 0 0,-19-35-1276 0 0,0 0-1 0 0,0 0 1 0 0,0 1-1 0 0,-1 0 1 0 0,0-1-1 0 0,-1 1 1 0 0,1 0-1 0 0,-1 0 1 0 0,0 0-1 0 0,0 0 1 0 0,-1 7-1 0 0,0-2-42 0 0,-1 0-1 0 0,0 0 0 0 0,0 0 1 0 0,-2 0-1 0 0,-4 16 0 0 0,-7 19-44 0 0,-15 44 0 0 0,24-79 0 0 0,0 0 0 0 0,0-1 0 0 0,-1 0 0 0 0,0 0 0 0 0,-1 0 0 0 0,-8 9 0 0 0,-2-1-349 0 0,0 0 0 0 0,-21 16 1 0 0,1-11-7288 0 0,20-13-521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65 4608 0 0,'6'-49'353'0'0,"-3"35"-227"0"0,-3 14-125 0 0,0 0 0 0 0,0 0 0 0 0,0 0 0 0 0,0 0 0 0 0,1 0 0 0 0,-1 0-1 0 0,0 0 1 0 0,0 0 0 0 0,0 0 0 0 0,0-1 0 0 0,0 1 0 0 0,0 0 0 0 0,0 0 0 0 0,0 0 0 0 0,0 0 0 0 0,0 0 0 0 0,0 0-1 0 0,0 0 1 0 0,0 0 0 0 0,0 0 0 0 0,0 0 0 0 0,1 0 0 0 0,-1 0 0 0 0,0 0 0 0 0,0 0 0 0 0,0 0 0 0 0,0 0 0 0 0,0 0 0 0 0,0 0-1 0 0,0 0 1 0 0,0 0 0 0 0,0 0 0 0 0,0 0 0 0 0,0 0 0 0 0,1 0 0 0 0,-1 0 0 0 0,0 0 0 0 0,0 0 0 0 0,0 0 0 0 0,0 0-1 0 0,0 0 1 0 0,0 0 0 0 0,0 0 0 0 0,0 0 0 0 0,0 0 0 0 0,0 0 0 0 0,0 1 0 0 0,0-1 0 0 0,0 0 0 0 0,0 0 0 0 0,0 0-1 0 0,0 0 1 0 0,1 0 0 0 0,-1 0 0 0 0,3 30 21572 0 0,-19-26-20603 0 0,4 2-873 0 0,-1 0-1 0 0,2 1 1 0 0,-1 0-1 0 0,1 1 1 0 0,-20 17-1 0 0,-45 53-150 0 0,50-50 75 0 0,-40 47-425 0 0,54-60 192 0 0,-19 31 1 0 0,31-46 210 0 0,0 0 0 0 0,0 0-1 0 0,0 0 1 0 0,0 0 0 0 0,0 0-1 0 0,0 0 1 0 0,0 0 0 0 0,0 0 0 0 0,0 0-1 0 0,0 0 1 0 0,0 0 0 0 0,0 0 0 0 0,0 1-1 0 0,-1-1 1 0 0,1 0 0 0 0,0 0-1 0 0,0 0 1 0 0,0 0 0 0 0,0 0 0 0 0,0 0-1 0 0,0 0 1 0 0,0 0 0 0 0,0 0-1 0 0,1 0 1 0 0,-1 1 0 0 0,0-1 0 0 0,0 0-1 0 0,0 0 1 0 0,0 0 0 0 0,0 0 0 0 0,0 0-1 0 0,0 0 1 0 0,0 0 0 0 0,0 0-1 0 0,0 0 1 0 0,0 0 0 0 0,0 0 0 0 0,0 0-1 0 0,0 1 1 0 0,0-1 0 0 0,0 0-1 0 0,0 0 1 0 0,0 0 0 0 0,1 0 0 0 0,-1 0-1 0 0,0 0 1 0 0,0 0 0 0 0,0 0-1 0 0,0 0 1 0 0,27 22 206 0 0,-17-17-136 0 0,-1-1-1 0 0,15 4 0 0 0,13 6 161 0 0,-24-7-160 0 0,-8-5-40 0 0,1 0 0 0 0,-1 1 0 0 0,0-1 0 0 0,-1 1 0 0 0,1 1 0 0 0,0-1 0 0 0,-1 1 0 0 0,0-1 0 0 0,1 1 0 0 0,-2 0 0 0 0,7 8 0 0 0,-3-2 6 0 0,0-1 0 0 0,0 0-1 0 0,1-1 1 0 0,0 0 0 0 0,13 10 0 0 0,-20-18-33 0 0,8 9 23 0 0,-7-7-97 0 0,13-2-1938 0 0,-13 0 656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7.0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-2 394 921,'0'-24'82,"0"24"-66,0 0-16,0 0 0,0 0 70,0 0 10,0 0 3,0 0 0,0 0-5,5 8-1,4 0 0,-5-4 0,5 4-10,1 0-3,-10 0 0,9 1 0,4-1 4,-4 4 1,1 0 0,-1 0 0,0 4-29,0-4-7,0 1-1,-9 7 0,9-4-9,0 4-3,9 0 0,-4 5 0,4-1-6,0-4-2,1 5 0,3-1 0,6 0-2,-5 4-1,-1-3 0,10 7 0,-9 4-9,0-3 8,9-5-8,-10-4 8,10 5-20,-4-5-5,-1-4-1,5 1 0,-5-9 18,0-4 0,1 4 0,4-4 0,-1-4 0,1 0 0,-4-8 0,3-4 0,1 0 20,5-4 7,-5 0 1,-1-9 1,6 1-15,-5-4-3,0 0-1,-5-5 0,5 1 11,-5 0 3,5-5 0,-9-3 0,4-5 0,0 1 0,-4-1 0,0 1 0,0-1-9,-5 1-2,5 4 0,-1-5 0,1 5-2,0-1-1,-5 1 0,5-5 0,-5 9-10,0-4 12,1 3-12,-6 5 12,-8 0-12,4-1 0,5 5 0,-1 0 0,-4 3-31,5 1-1,-9 4-1,8 0-718,-4 4-143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61 181 11976 0 0,'-12'-14'3057'0'0,"0"14"4083"0"0,4 6-4373 0 0,-3 14-2537 0 0,7-11 781 0 0,2-5-924 0 0,1 0 0 0 0,-1 0 1 0 0,1 1-1 0 0,0-1 1 0 0,0 1-1 0 0,0-1 1 0 0,0 1-1 0 0,1 0 1 0 0,0 6-1 0 0,0-6-61 0 0,0 1-1 0 0,0-1 0 0 0,1 1 1 0 0,0-1-1 0 0,0 0 0 0 0,0 1 1 0 0,0-1-1 0 0,1 0 0 0 0,0 0 1 0 0,0 1-1 0 0,4 5 0 0 0,-1-1-25 0 0,0 0 0 0 0,0-1 0 0 0,1 0 0 0 0,9 10 0 0 0,-11-15 0 0 0,-1-1 0 0 0,0 0 0 0 0,1 0 0 0 0,0 0 0 0 0,0 0 0 0 0,0-1 0 0 0,0 1 0 0 0,0-1 0 0 0,0 0 0 0 0,1 0 0 0 0,-1-1 0 0 0,8 3 0 0 0,-7-3 0 0 0,1 0 0 0 0,-1-1 0 0 0,0 1 0 0 0,0-1 0 0 0,1 0 0 0 0,8-1 0 0 0,-11 0 0 0 0,0 1 0 0 0,-1-1 0 0 0,1 0 0 0 0,0 0 0 0 0,0 0 0 0 0,0 0 0 0 0,-1-1 0 0 0,1 1 0 0 0,0-1 0 0 0,-1 0 0 0 0,0 0 0 0 0,1 0 0 0 0,2-3 0 0 0,3-4 27 0 0,-1 0-1 0 0,-1 0 1 0 0,0 0-1 0 0,0-1 1 0 0,-1 0-1 0 0,0 0 1 0 0,0 0-1 0 0,-1-1 1 0 0,-1 0-1 0 0,0 1 1 0 0,0-1-1 0 0,1-17 1 0 0,-3 18-2 0 0,0 1 0 0 0,-1-1 0 0 0,0 0 0 0 0,-1 0 1 0 0,0 0-1 0 0,-1 1 0 0 0,0-1 0 0 0,0 0 1 0 0,-1 1-1 0 0,-1 0 0 0 0,1-1 0 0 0,-1 2 0 0 0,-1-1 1 0 0,-8-12-1 0 0,7 11-7 0 0,-2 1 0 0 0,1 0 1 0 0,-1 0-1 0 0,-1 1 0 0 0,-11-9 0 0 0,15 13-30 0 0,-1 0-1 0 0,0 1 0 0 0,0-1 0 0 0,0 1 0 0 0,0 1 0 0 0,0-1 0 0 0,-1 1 0 0 0,1 0 1 0 0,-1 1-1 0 0,-9-2 0 0 0,13 3-49 0 0,0 0 1 0 0,0 0 0 0 0,0 0-1 0 0,0 1 1 0 0,0-1-1 0 0,1 1 1 0 0,-1 0 0 0 0,0 0-1 0 0,0 0 1 0 0,0 0-1 0 0,1 0 1 0 0,-1 1-1 0 0,0-1 1 0 0,1 1 0 0 0,-1 0-1 0 0,1-1 1 0 0,0 1-1 0 0,0 0 1 0 0,0 1 0 0 0,0-1-1 0 0,0 0 1 0 0,0 1-1 0 0,0-1 1 0 0,1 1-1 0 0,-1-1 1 0 0,1 1 0 0 0,0-1-1 0 0,0 1 1 0 0,0 0-1 0 0,0 0 1 0 0,-1 5 0 0 0,-4 34-2413 0 0,-2-15-3444 0 0,-1-3-1703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13992 0 0,'0'0'1268'0'0,"2"-1"-1042"0"0,8-5 260 0 0,-7 10-305 0 0,-3-4-153 0 0,0 0 1 0 0,0 0-1 0 0,0 0 0 0 0,0 1 0 0 0,0-1 0 0 0,-1 0 1 0 0,1 0-1 0 0,0 0 0 0 0,0 0 0 0 0,1 0 0 0 0,-1 0 1 0 0,0 0-1 0 0,0 0 0 0 0,0 0 0 0 0,0 0 1 0 0,0 0-1 0 0,0 1 0 0 0,0-1 0 0 0,0 0 0 0 0,0 0 1 0 0,0 0-1 0 0,0 0 0 0 0,0 0 0 0 0,0 0 1 0 0,0 0-1 0 0,0 0 0 0 0,0 0 0 0 0,0 0 0 0 0,0 0 1 0 0,0 0-1 0 0,0 0 0 0 0,0 0 0 0 0,0 0 0 0 0,1 0 1 0 0,-1 0-1 0 0,0 0 0 0 0,0 1 0 0 0,0-1 1 0 0,0 0-1 0 0,0 0 0 0 0,0 0 0 0 0,0 0 0 0 0,0 0 1 0 0,0 0-1 0 0,0 0 0 0 0,0 0 0 0 0,1 0 1 0 0,-1 0-1 0 0,0 0 0 0 0,0 0 0 0 0,0-1 0 0 0,0 1 1 0 0,0 0-1 0 0,0 0 0 0 0,0 0 0 0 0,0 0 0 0 0,0 0 1 0 0,0 0-1 0 0,0 0 0 0 0,0 0 0 0 0,0 0 1 0 0,1 0-1 0 0,-1 0 0 0 0,0 0 0 0 0,0 0 0 0 0,0-1 83 0 0,1 1 0 0 0,0-1-1 0 0,-1 1 1 0 0,1-1-1 0 0,0 1 1 0 0,-1-1-1 0 0,1 1 1 0 0,0-1 0 0 0,0 1-1 0 0,-1 0 1 0 0,1-1-1 0 0,0 1 1 0 0,0 0-1 0 0,0 0 1 0 0,0 0 0 0 0,-1 0-1 0 0,1 0 1 0 0,0 0-1 0 0,1 0 1 0 0,-1 0-27 0 0,0 1 1 0 0,0-1-1 0 0,-1 0 0 0 0,1 1 1 0 0,0 0-1 0 0,0-1 1 0 0,0 1-1 0 0,0-1 0 0 0,-1 1 1 0 0,1 0-1 0 0,0 0 1 0 0,-1-1-1 0 0,1 1 0 0 0,-1 0 1 0 0,1 0-1 0 0,-1 0 1 0 0,1 1-1 0 0,11 18 1993 0 0,-10-17-1892 0 0,0 0 1 0 0,0 1-1 0 0,0-1 1 0 0,0 1-1 0 0,0 0 1 0 0,-1 0-1 0 0,0-1 1 0 0,1 8 0 0 0,5 19 826 0 0,-7-24-727 0 0,-4 9-63 0 0,-2 24 0 0 0,0 3-102 0 0,3-27-257 0 0,0 0-1 0 0,-1-1 1 0 0,-7 18 0 0 0,-1-5-2349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15408 0 0,'0'-27'340'0'0,"0"20"20"0"0,0 18 755 0 0,0-8 707 0 0,2-2-738 0 0,71 28 2202 0 0,-70-28-3163 0 0,-1 0 0 0 0,1 0 0 0 0,-1 0-1 0 0,0 0 1 0 0,0 0 0 0 0,4 3 0 0 0,14 7 997 0 0,-17-10-1100 0 0,1 1 0 0 0,-1-1-1 0 0,0 1 1 0 0,0 0 0 0 0,-1-1 0 0 0,1 2-1 0 0,0-1 1 0 0,0 0 0 0 0,-1 0 0 0 0,0 1-1 0 0,1-1 1 0 0,-1 1 0 0 0,0 0-1 0 0,0 0 1 0 0,-1 0 0 0 0,1 0 0 0 0,0 0-1 0 0,-1 0 1 0 0,0 0 0 0 0,0 0 0 0 0,1 4-1 0 0,0 3 182 0 0,0-1-1 0 0,0 1 0 0 0,-1 0 0 0 0,-1 0 1 0 0,0 0-1 0 0,-1 14 0 0 0,0-18-178 0 0,0-1 0 0 0,0 0 0 0 0,0 0 0 0 0,-1 1 0 0 0,0-1-1 0 0,0 0 1 0 0,0 0 0 0 0,-1 0 0 0 0,1-1 0 0 0,-1 1 0 0 0,0-1 0 0 0,-1 1-1 0 0,1-1 1 0 0,-6 5 0 0 0,-14 20-22 0 0,7-8 0 0 0,-11 15 0 0 0,20-25-16 0 0,-1-1 0 0 0,-1 1 0 0 0,1-2 0 0 0,-14 13 0 0 0,20-21-670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62 16471 0 0,'0'0'1491'0'0,"0"-9"-1198"0"0,0 8-192 0 0,0 0 0 0 0,0 0 0 0 0,0 0 0 0 0,0 0 0 0 0,0 0 0 0 0,0 0 0 0 0,0 0 0 0 0,1 0 0 0 0,-1 0-1 0 0,0 0 1 0 0,1 0 0 0 0,0-2 0 0 0,0 3-18 0 0,-1-1 0 0 0,0 1-1 0 0,0-1 1 0 0,1 1 0 0 0,-1-1 0 0 0,0 1-1 0 0,0-1 1 0 0,0 1 0 0 0,0-1 0 0 0,0 0-1 0 0,0 1 1 0 0,0-1 0 0 0,0 1 0 0 0,0-1-1 0 0,0 1 1 0 0,0-1 0 0 0,0 0 0 0 0,0 1-1 0 0,0-2 1 0 0,-1 0 152 0 0,-5-16 1901 0 0,6 18-2074 0 0,0-1-1 0 0,0 1 1 0 0,-1-1 0 0 0,1 1-1 0 0,0 0 1 0 0,0 0-1 0 0,-1-1 1 0 0,1 1 0 0 0,0 0-1 0 0,-1-1 1 0 0,1 1 0 0 0,-1 0-1 0 0,1 0 1 0 0,0 0-1 0 0,-1 0 1 0 0,1-1 0 0 0,-1 1-1 0 0,1 0 1 0 0,0 0 0 0 0,-1 0-1 0 0,1 0 1 0 0,-1 0-1 0 0,1 0 1 0 0,-1 0 0 0 0,1 0-1 0 0,0 0 1 0 0,-1 0-1 0 0,1 0 1 0 0,-1 0 0 0 0,1 0-1 0 0,-1 0 1 0 0,1 1 0 0 0,0-1-1 0 0,-1 0 1 0 0,1 0-1 0 0,-1 0 1 0 0,1 1 0 0 0,0-1-1 0 0,-1 1 1 0 0,-19 10 1048 0 0,13-7-1012 0 0,0 0 1 0 0,1 0-1 0 0,-1 0 0 0 0,1 1 1 0 0,0 0-1 0 0,0 0 0 0 0,0 0 1 0 0,1 1-1 0 0,0 0 0 0 0,-6 9 1 0 0,5-6-96 0 0,0 1 1 0 0,1 0-1 0 0,1 0 1 0 0,0 0 0 0 0,0 0-1 0 0,1 1 1 0 0,0-1-1 0 0,1 1 1 0 0,0 0-1 0 0,0 0 1 0 0,1 0-1 0 0,1 0 1 0 0,0 0 0 0 0,3 20-1 0 0,-1-18-31 0 0,1 0 1 0 0,0-1-1 0 0,1 0 0 0 0,0 0 0 0 0,1 0 1 0 0,0 0-1 0 0,1-1 0 0 0,0 1 1 0 0,1-1-1 0 0,0-1 0 0 0,1 0 0 0 0,0 0 1 0 0,0 0-1 0 0,16 12 0 0 0,-20-18-49 0 0,1-1 0 0 0,-1 0-1 0 0,1 0 1 0 0,0-1 0 0 0,0 0-1 0 0,0 1 1 0 0,0-2 0 0 0,0 1 0 0 0,1 0-1 0 0,-1-1 1 0 0,0 0 0 0 0,1-1-1 0 0,-1 1 1 0 0,1-1 0 0 0,-1 0 0 0 0,0 0-1 0 0,1 0 1 0 0,-1-1 0 0 0,1 0-1 0 0,-1 0 1 0 0,0-1 0 0 0,0 1 0 0 0,1-1-1 0 0,-1 0 1 0 0,0 0 0 0 0,-1-1-1 0 0,1 0 1 0 0,0 0 0 0 0,4-4 0 0 0,5-2-1219 0 0,7-6-58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0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1 13216 0 0,'-4'29'604'0'0,"5"-29"-585"0"0,-1 0 1 0 0,0 0 0 0 0,0 1-1 0 0,0-1 1 0 0,0 0 0 0 0,0 0-1 0 0,0 1 1 0 0,0-1 0 0 0,0 0-1 0 0,0 0 1 0 0,0 1 0 0 0,0-1 0 0 0,0 0-1 0 0,-1 0 1 0 0,1 1 0 0 0,0-1-1 0 0,0 0 1 0 0,0 0 0 0 0,0 0-1 0 0,0 1 1 0 0,0-1 0 0 0,-1 0-1 0 0,1 0 1 0 0,0 0 0 0 0,0 1-1 0 0,0-1 1 0 0,0 0 0 0 0,-1 0 0 0 0,1 0-1 0 0,-15 9 789 0 0,10-2 3192 0 0,0-6-1951 0 0,-3 4 2522 0 0,9-2-4512 0 0,-1-1 0 0 0,0 1 0 0 0,0-1 0 0 0,0 1 0 0 0,0-1 0 0 0,-1 1 0 0 0,1-1 0 0 0,-1 1 0 0 0,1-1 0 0 0,-1 1 0 0 0,0-1 0 0 0,0 0 0 0 0,0 1 0 0 0,0-1 0 0 0,0 0 0 0 0,-1 0 0 0 0,1 0 0 0 0,-1 1 0 0 0,1-2 0 0 0,-1 1 0 0 0,0 0 0 0 0,0 0 0 0 0,-2 1 0 0 0,0 0-29 0 0,-3 0 28 0 0,1 1 1 0 0,0 0-1 0 0,0 0 0 0 0,0 0 1 0 0,-7 8-1 0 0,9-8-41 0 0,0 0 0 0 0,-1-1-1 0 0,0 0 1 0 0,0 1 0 0 0,0-1 0 0 0,0-1 0 0 0,-8 4 0 0 0,6-3-10 0 0,0 0 1 0 0,0 0 0 0 0,1 1-1 0 0,-8 6 1 0 0,5-2-8 0 0,0 1 0 0 0,0 1 0 0 0,1-1 0 0 0,-12 21 0 0 0,16-25 0 0 0,0-1 0 0 0,0 0 0 0 0,-1 1 0 0 0,1-1 0 0 0,-1-1 0 0 0,1 1 0 0 0,-8 3 0 0 0,7-4 0 0 0,1 0 0 0 0,-1 0 0 0 0,0 1 0 0 0,1 0 0 0 0,0-1 0 0 0,-5 8 0 0 0,-2 6 0 0 0,10-15 0 0 0,-1 1 0 0 0,1-1 0 0 0,-1 1 0 0 0,1-1 0 0 0,-1 0 0 0 0,0 0 0 0 0,-3 3 0 0 0,-13 9-23 0 0,-3 4-53 0 0,-11 25 31 0 0,25-29 45 0 0,6-12 3 0 0,1 1 14 0 0,12 8 16 0 0,-6-4-22 0 0,-3-5 1 0 0,1 1-1 0 0,-1-1 0 0 0,1 1 1 0 0,0-1-1 0 0,0 0 0 0 0,0-1 1 0 0,0 1-1 0 0,0 0 1 0 0,0-1-1 0 0,1 0 0 0 0,-1 0 1 0 0,0-1-1 0 0,5 1 0 0 0,25 7 141 0 0,-29-6-112 0 0,1 1 0 0 0,0-1 0 0 0,0-1 0 0 0,0 1 1 0 0,0-1-1 0 0,0 0 0 0 0,0 0 0 0 0,9 0 0 0 0,3 0 193 0 0,0 1-1 0 0,35 8 0 0 0,-12-3 203 0 0,-29-5-505 0 0,-8-2 22 0 0,0 1 0 0 0,1 1 1 0 0,-1-1-1 0 0,0 0 0 0 0,1 1 1 0 0,-1 0-1 0 0,6 4 0 0 0,-7-5 139 0 0,2 4 278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84 7368 0 0,'0'0'568'0'0,"1"-2"-374"0"0,0 0 79 0 0,1 0-1 0 0,-1 0 0 0 0,1 0 1 0 0,0 1-1 0 0,0-1 0 0 0,-1 0 0 0 0,1 1 1 0 0,0-1-1 0 0,0 1 0 0 0,1-1 1 0 0,-1 1-1 0 0,0 0 0 0 0,0 0 0 0 0,5-1 1 0 0,2-1 2526 0 0,1 1 0 0 0,15-1 0 0 0,8-2-1901 0 0,36-14 3054 0 0,-66 16-3427 0 0,-2 2-495 0 0,-1 0-1 0 0,1-1 0 0 0,-1 1 1 0 0,1 0-1 0 0,0 0 1 0 0,0 0-1 0 0,0 0 0 0 0,0 0 1 0 0,0 1-1 0 0,0-1 1 0 0,0 0-1 0 0,0 0 0 0 0,0 0 1 0 0,0 1-1 0 0,0-1 1 0 0,0 1-1 0 0,0-1 0 0 0,0 1 1 0 0,3-1-1 0 0,1-1 99 0 0,-1 1 1 0 0,1 0-1 0 0,0 1 0 0 0,-1-1 0 0 0,6 1 0 0 0,-5 5 431 0 0,-3-4-488 0 0,-1 1-18 0 0,1 0 0 0 0,0 0-1 0 0,0 0 1 0 0,0-1 0 0 0,0 1-1 0 0,2 1 1 0 0,-11 6 11 0 0,-12 4-61 0 0,17-12-4 0 0,0-1 0 0 0,0 1 0 0 0,0 0 1 0 0,0 0-1 0 0,1 1 0 0 0,-1-1 0 0 0,0 0 1 0 0,1 1-1 0 0,-1-1 0 0 0,1 1 0 0 0,0-1 0 0 0,-1 1 1 0 0,1-1-1 0 0,0 1 0 0 0,0 0 0 0 0,0 0 1 0 0,0 0-1 0 0,-1 2 0 0 0,0 2-22 0 0,-1 1 1 0 0,0-1-1 0 0,0 1 0 0 0,-1-1 0 0 0,0 0 1 0 0,0-1-1 0 0,0 1 0 0 0,-10 9 1 0 0,0 1-42 0 0,-4 11-202 0 0,16-24 204 0 0,0 1 0 0 0,0 0-1 0 0,0-1 1 0 0,-1 0 0 0 0,1 0-1 0 0,-1 1 1 0 0,0-2 0 0 0,0 1-1 0 0,-5 4 1 0 0,8-7 29 0 0,-1 0 1 0 0,1 1-1 0 0,-1-1 1 0 0,1 1-1 0 0,-1-1 1 0 0,1 1-1 0 0,-1-1 1 0 0,1 1-1 0 0,-1-1 0 0 0,1 1 1 0 0,0-1-1 0 0,-1 1 1 0 0,1-1-1 0 0,0 1 1 0 0,-1 0-1 0 0,1-1 1 0 0,0 1-1 0 0,0 0 1 0 0,0-1-1 0 0,0 1 1 0 0,-1 0-1 0 0,1-1 1 0 0,0 2-1 0 0,-1 6-207 0 0,-1-5 233 0 0,1 0 0 0 0,0 1 0 0 0,-1-1 0 0 0,2 1 0 0 0,-2 4 0 0 0,2-6 4 0 0,0-1 0 0 0,0 1 0 0 0,0-1 0 0 0,0 0 0 0 0,1 1 0 0 0,-1-1 0 0 0,0 1-1 0 0,1-1 1 0 0,-1 0 0 0 0,1 1 0 0 0,-1-1 0 0 0,1 0 0 0 0,0 1 0 0 0,-1-1 0 0 0,1 0-1 0 0,0 0 1 0 0,2 2 0 0 0,-1 1 3 0 0,-1-2 0 0 0,0-1 0 0 0,0 0 0 0 0,0 1 0 0 0,1-1 0 0 0,-1 0 0 0 0,0 0 0 0 0,1 0 0 0 0,-1 0 0 0 0,0 0 0 0 0,1 0 0 0 0,-1 0 0 0 0,4 1 0 0 0,28 18 26 0 0,-17-11 117 0 0,0 0 1 0 0,17 16-1 0 0,-32-25-133 0 0,-1 1 0 0 0,1-1 0 0 0,-1 1 0 0 0,1 0 0 0 0,-1-1 0 0 0,1 1 0 0 0,-1 0 0 0 0,1-1 0 0 0,-1 1 0 0 0,0 0 0 0 0,1 0-1 0 0,-1 0 1 0 0,0-1 0 0 0,1 1 0 0 0,-1 2 0 0 0,0-3-1 0 0,0 1 1 0 0,0 0-1 0 0,1 0 0 0 0,-1 0 0 0 0,0 0 0 0 0,0 0 1 0 0,1-1-1 0 0,-1 1 0 0 0,1 0 0 0 0,-1 0 1 0 0,1-1-1 0 0,-1 1 0 0 0,2 1 0 0 0,8 5 64 0 0,-10-6-64 0 0,1-1-1 0 0,0 0 1 0 0,0 1-1 0 0,-1-1 1 0 0,1 1-1 0 0,0-1 1 0 0,-1 1-1 0 0,1-1 1 0 0,-1 1-1 0 0,1-1 1 0 0,-1 1-1 0 0,1-1 1 0 0,-1 1-1 0 0,1 0 1 0 0,-1-1-1 0 0,1 1 1 0 0,-1 0-1 0 0,0 0 1 0 0,1-1-1 0 0,-1 1 1 0 0,0 0-1 0 0,0 0 1 0 0,1-1-1 0 0,-1 1 1 0 0,0 0-1 0 0,0 0 1 0 0,0 0-1 0 0,0-1 1 0 0,0 1-1 0 0,0 0 1 0 0,0 0-1 0 0,-1 1 1 0 0,1-1 3 0 0,0 0 0 0 0,0 0 0 0 0,0 0 1 0 0,0 0-1 0 0,0 0 0 0 0,0 0 0 0 0,0 0 1 0 0,0 0-1 0 0,1 0 0 0 0,-1 0 0 0 0,0 0 1 0 0,1 0-1 0 0,-1 0 0 0 0,1 0 0 0 0,-1 0 1 0 0,1 0-1 0 0,-1 0 0 0 0,1 0 0 0 0,1 1 0 0 0,-1-1 11 0 0,-1 0-1 0 0,1 0 0 0 0,0 0 1 0 0,0 1-1 0 0,0-1 0 0 0,-1 0 1 0 0,1 1-1 0 0,-1-1 0 0 0,1 1 1 0 0,-1-1-1 0 0,0 1 0 0 0,1-1 1 0 0,-1 1-1 0 0,0-1 0 0 0,0 1 1 0 0,0-1-1 0 0,0 3 0 0 0,-4 9 167 0 0,3-11-152 0 0,0 0-1 0 0,0 0 0 0 0,1 0 1 0 0,-1 0-1 0 0,1 0 1 0 0,0 0-1 0 0,-1 0 0 0 0,1 0 1 0 0,0 0-1 0 0,0 3 0 0 0,1-4-16 0 0,-1 1 0 0 0,0-1 0 0 0,0 0 0 0 0,0 1 0 0 0,0-1 0 0 0,0 0 0 0 0,0 0 0 0 0,0 1 0 0 0,-1-1 0 0 0,1 0 0 0 0,0 0 0 0 0,-1 1-1 0 0,1-1 1 0 0,-1 0 0 0 0,1 0 0 0 0,-1 0 0 0 0,1 0 0 0 0,-1 0 0 0 0,0 0 0 0 0,0 0 0 0 0,0 0 0 0 0,1 0 0 0 0,-1 0 0 0 0,-2 1-1 0 0,-2 3 39 0 0,-1-1-1 0 0,0 0 1 0 0,-10 4-1 0 0,-12 9 154 0 0,23-13-187 0 0,-1 0 1 0 0,0 0-1 0 0,1-1 0 0 0,-1 0 0 0 0,-1 0 0 0 0,1-1 1 0 0,0 1-1 0 0,-1-1 0 0 0,-8 1 0 0 0,0 0 39 0 0,0-1 1 0 0,-26 1-1 0 0,36-3-57 0 0,0-1 1 0 0,0 1-1 0 0,0-1 1 0 0,-6-2-1 0 0,-5 0 22 0 0,6 1-22 0 0,-2 0-8 0 0,0 0 0 0 0,0-1 1 0 0,0 0-1 0 0,-12-5 0 0 0,-48-17-826 0 0,47 16-689 0 0,9 5-5311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187 187 8808 0 0,'0'0'1900'0'0,"0"-8"265"0"0,0 5-1848 0 0,0-1 0 0 0,0 1-1 0 0,0 0 1 0 0,0 0 0 0 0,-1 0 0 0 0,1 0 0 0 0,-1 0-1 0 0,0 0 1 0 0,0 0 0 0 0,0 0 0 0 0,0 0 0 0 0,-3-4-1 0 0,3 5-121 0 0,0 0-1 0 0,0 0 1 0 0,0 0-1 0 0,0 0 0 0 0,0 0 1 0 0,1 0-1 0 0,-1-4 1 0 0,-5-10 960 0 0,-5-23 1588 0 0,6 32-2517 0 0,4 5-152 0 0,0 0 0 0 0,0 1 0 0 0,0-1 0 0 0,0 0 0 0 0,0 1 0 0 0,0-1 0 0 0,0 0 0 0 0,1 0 0 0 0,-1-3 0 0 0,0 4-24 0 0,1 0-1 0 0,0 0 1 0 0,0 0-1 0 0,-1 0 0 0 0,1 0 1 0 0,0 0-1 0 0,-1 0 1 0 0,1 0-1 0 0,-1 0 0 0 0,0 0 1 0 0,1 0-1 0 0,-1 0 1 0 0,0 1-1 0 0,1-1 1 0 0,-1 0-1 0 0,0 1 0 0 0,0-1 1 0 0,0 0-1 0 0,1 1 1 0 0,-1-1-1 0 0,0 1 0 0 0,0-1 1 0 0,0 1-1 0 0,0-1 1 0 0,0 1-1 0 0,-1 0 1 0 0,-8-5 213 0 0,8 4-240 0 0,0 0 0 0 0,0 0 0 0 0,0 0 0 0 0,0 1 1 0 0,0-1-1 0 0,0 1 0 0 0,0-1 0 0 0,0 1 0 0 0,0 0 1 0 0,0 0-1 0 0,0-1 0 0 0,0 1 0 0 0,-1 1 0 0 0,1-1 0 0 0,0 0 1 0 0,0 1-1 0 0,0-1 0 0 0,0 1 0 0 0,0-1 0 0 0,-2 2 1 0 0,1 0-15 0 0,0 0 0 0 0,0 0 1 0 0,1 0-1 0 0,-1 0 1 0 0,1 0-1 0 0,-1 1 0 0 0,1 0 1 0 0,0-1-1 0 0,0 1 1 0 0,0 0-1 0 0,-2 4 0 0 0,-1 3 3 0 0,1 0 0 0 0,0 0 0 0 0,0 0 0 0 0,1 0 1 0 0,1 1-1 0 0,0-1 0 0 0,-1 12 0 0 0,-3 100-10 0 0,6-103-32 0 0,3 38-1 0 0,0-18 32 0 0,-2-24-1 0 0,8 27 0 0 0,-6-27 0 0 0,3 25 0 0 0,0 24 0 0 0,1 32 0 0 0,-7-74-4 0 0,-1-2-82 0 0,1-1 0 0 0,6 34 0 0 0,-6-39 635 0 0,-2-6-2738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17 156 11288 0 0,'-14'-12'514'0'0,"12"10"-6"0"0,3 0-326 0 0,0 0-8 0 0,0-1 0 0 0,-1 1 0 0 0,1-1 0 0 0,0 1 0 0 0,-1-1 0 0 0,1 0 0 0 0,-1 1 0 0 0,0-1 1 0 0,0 0-1 0 0,0-2 0 0 0,0 4 104 0 0,0-1 44 0 0,1 1 1 0 0,0-1-1 0 0,0 1 1 0 0,0 0-1 0 0,0-1 1 0 0,0 1-1 0 0,1 0 1 0 0,-1 0-1 0 0,0 0 1 0 0,0 0-1 0 0,1 0 1 0 0,-1 0-1 0 0,1 0 1 0 0,1-1-1 0 0,6-4 307 0 0,-9 6-571 0 0,2-2 93 0 0,0 0 1 0 0,0 0 0 0 0,0 1 0 0 0,0-1 0 0 0,0 1-1 0 0,0-1 1 0 0,0 1 0 0 0,1 0 0 0 0,-1 0 0 0 0,0 0 0 0 0,1 0-1 0 0,-1 0 1 0 0,3 0 0 0 0,37-16 1317 0 0,-15 6-897 0 0,-23 9-483 0 0,1 0 1 0 0,0 0-1 0 0,-1 0 1 0 0,1 0-1 0 0,0 1 1 0 0,0 0-1 0 0,0 0 1 0 0,6 0 0 0 0,-4 1-29 0 0,-5 0-65 0 0,0 0 0 0 0,0 0 0 0 0,-1 0 0 0 0,1 0 0 0 0,0 0 0 0 0,-1 0 0 0 0,1-1-1 0 0,0 1 1 0 0,-1 0 0 0 0,1-1 0 0 0,0 0 0 0 0,-1 1 0 0 0,1-1 0 0 0,1-1 0 0 0,14-4-1591 0 0,-6 2-4186 0 0,1-2-1880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 7832 0 0,'-10'-14'13805'0'0,"11"16"-13049"0"0,4 12-410 0 0,0-1 0 0 0,-1 1 0 0 0,0 0 1 0 0,-1 1-1 0 0,1 14 0 0 0,2 5-141 0 0,-4-25-192 0 0,0-1 0 0 0,-1 1 0 0 0,1 10 0 0 0,3 33-207 0 0,0-5-785 0 0,-5-45-278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4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6448 0 0,'0'0'8614'0'0,"-1"2"-9608"0"0,-1 10 1282 0 0,1-8 512 0 0,0 0-1 0 0,1 0 0 0 0,-1 0 1 0 0,-1 0-1 0 0,-1 5 1 0 0,0-4-468 0 0,1 0 1 0 0,0 0-1 0 0,0 1 1 0 0,1-1-1 0 0,0 1 1 0 0,-1 5-1 0 0,-7 24 987 0 0,6-22-1120 0 0,0 0 0 0 0,0 0-1 0 0,1 0 1 0 0,1 1 0 0 0,0-1 0 0 0,1 0-1 0 0,2 16 1 0 0,-1 7 11 0 0,-1-26-175 0 0,1-1-1 0 0,0 0 0 0 0,1 0 1 0 0,0 0-1 0 0,0 0 1 0 0,1 0-1 0 0,0-1 0 0 0,0 1 1 0 0,6 8-1 0 0,13 40-18 0 0,-17-45-16 0 0,-5-10-7 0 0,0-1 1 0 0,1 1-1 0 0,-1-1 1 0 0,1 1-1 0 0,0 0 1 0 0,0-1-1 0 0,0 1 0 0 0,-1-1 1 0 0,1 0-1 0 0,0 1 1 0 0,1-1-1 0 0,-1 0 1 0 0,2 2-1 0 0,22 25-394 0 0,-21-28 125 0 0,4-5-11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1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182 0 1260,'0'53'56,"-4"-41"11,-1-16-54,5 4-13,-9 0 0,9 0 0,0 0 74,0 0 12,-9 0 2,9 0 1,0 0-26,-9-4-6,-5 4-1,5 4 0,9-4-20,-9 4-4,0 8 0,0 4-1,-9-3-18,4-1-3,0 4-1,5 0 0,0 4-51,5-4-10,-6 5-3,10-5 0,-9-4-7,0 0-2,9-12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4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13824 0 0,'1'0'19'0'0,"-1"0"-1"0"0,0 0 1 0 0,0 0 0 0 0,0 0 0 0 0,0 0 0 0 0,1 0 0 0 0,-1 0 0 0 0,0 0 0 0 0,0 0 0 0 0,0-1 0 0 0,0 1 0 0 0,0 0 0 0 0,1 0 0 0 0,-1 0 0 0 0,0 0 0 0 0,0 0-1 0 0,0 0 1 0 0,0 0 0 0 0,0 0 0 0 0,0 0 0 0 0,0-1 0 0 0,1 1 0 0 0,-1 0 0 0 0,0 0 0 0 0,0 0 0 0 0,0 0 0 0 0,0 0 0 0 0,0 0 0 0 0,0-1 0 0 0,0 1 0 0 0,0 0 0 0 0,0 0-1 0 0,0 0 1 0 0,0-1 0 0 0,3-1 819 0 0,14-2 53 0 0,-14 3-518 0 0,1 0 0 0 0,-1 1 0 0 0,0-1 0 0 0,1 1 0 0 0,-1-1 0 0 0,0 1 0 0 0,6 0 0 0 0,32 2 2502 0 0,-35-2-2739 0 0,1 0 0 0 0,0 0 0 0 0,-1 1 0 0 0,1-1 0 0 0,-1 1 0 0 0,1 1 0 0 0,-1-1 0 0 0,1 1 0 0 0,-1 0 0 0 0,8 4 0 0 0,22 14 1253 0 0,-35-19-946 0 0,-1 3-394 0 0,1 4-36 0 0,-1-1 0 0 0,-1 0 0 0 0,1 0 0 0 0,-1 0 0 0 0,0 0 0 0 0,0 0-1 0 0,-1 0 1 0 0,-4 9 0 0 0,0-1-13 0 0,-1-1 0 0 0,-1 0 0 0 0,0-1 0 0 0,-11 14 0 0 0,4-8 1 0 0,-12 12-95 0 0,25-29 78 0 0,0-1 0 0 0,1 1 1 0 0,-1-1-1 0 0,0 0 0 0 0,0 0 0 0 0,0 0 1 0 0,0 0-1 0 0,0 0 0 0 0,0 0 0 0 0,0 0 1 0 0,0-1-1 0 0,0 1 0 0 0,0-1 0 0 0,0 1 1 0 0,-3-1-1 0 0,0 0-361 0 0,1 1-1 0 0,-1 0 1 0 0,0 0 0 0 0,-8 3 0 0 0,12-4 43 0 0</inkml:trace>
  <inkml:trace contextRef="#ctx0" brushRef="#br0" timeOffset="1">357 5 16152 0 0,'-10'-4'737'0'0,"8"4"-13"0"0,-10 0-247 0 0,9 2-25 0 0,0-1 0 0 0,0 1 0 0 0,0 0 0 0 0,0 0 0 0 0,0 0 0 0 0,0 0 0 0 0,1 0 1 0 0,-1 1-1 0 0,1-1 0 0 0,-1 1 0 0 0,1 0 0 0 0,-3 3 0 0 0,-1 4-31 0 0,-1 0 0 0 0,-6 14 0 0 0,10-17-349 0 0,0 1 0 0 0,0 0 0 0 0,-4 16 1 0 0,7-20-70 0 0,-1-1 1 0 0,1 0 0 0 0,0 1 0 0 0,-1-1-1 0 0,2 0 1 0 0,-1 1 0 0 0,0-1 0 0 0,1 0-1 0 0,-1 0 1 0 0,1 1 0 0 0,0-1-1 0 0,2 5 1 0 0,2 4-4 0 0,-2-1 0 0 0,6-1 0 0 0,-5-8 23 0 0,0 0-1 0 0,0 0 1 0 0,0 0-1 0 0,0 0 1 0 0,0-1-1 0 0,0 0 1 0 0,1 0-1 0 0,-1 0 1 0 0,0 0-1 0 0,1-1 1 0 0,-1 1-1 0 0,0-1 0 0 0,8-1 1 0 0,-6 1-419 0 0,1-1-1 0 0,-1-1 1 0 0,9-2 0 0 0,-9 2-1330 0 0,0 0 0 0 0,-1 0 0 0 0,9-6 0 0 0,2-2-5763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4608 0 0,'0'31'93'0'0,"0"-18"11"0"0,1 1 1 0 0,3 17 0 0 0,-4-26-65 0 0,9 15-39 0 0,-8-16-1 0 0,12 12 2367 0 0,-3-6 3277 0 0,23 14 0 0 0,-29-21-5025 0 0,33 18 2290 0 0,-13-6-1291 0 0,26 14 1 0 0,-41-25-1328 0 0,-4-1-191 0 0,-1 0 0 0 0,1 0 0 0 0,-1 1 0 0 0,0-1-1 0 0,0 1 1 0 0,0 0 0 0 0,-1 0 0 0 0,1 0 0 0 0,-1 0 0 0 0,0 1-1 0 0,0-1 1 0 0,-1 1 0 0 0,1 0 0 0 0,-1 0 0 0 0,0 0 0 0 0,0 0 0 0 0,2 10-1 0 0,-3-7-53 0 0,1 1 0 0 0,-1 0-1 0 0,-1 0 1 0 0,0 0-1 0 0,0 0 1 0 0,-1 0 0 0 0,0 0-1 0 0,0 0 1 0 0,-5 16-1 0 0,3-12-57 0 0,-1-1-1 0 0,-1 0 0 0 0,0-1 0 0 0,0 1 1 0 0,-1-1-1 0 0,0 0 0 0 0,-1 0 0 0 0,0-1 0 0 0,-1 0 1 0 0,0 0-1 0 0,-16 14 0 0 0,16-17-135 0 0,0-1 0 0 0,-10 7 0 0 0,15-11-70 0 0,0 0-1 0 0,0-1 1 0 0,-1 1 0 0 0,1-1-1 0 0,0 0 1 0 0,-1 0-1 0 0,1 0 1 0 0,-1 0-1 0 0,1 0 1 0 0,-6-1 0 0 0,-7 0-1860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5064 0 0,'3'0'15599'0'0,"-1"0"-15346"0"0,1 0 197 0 0,0 0-1 0 0,-1 0 1 0 0,1 1-1 0 0,-1-1 1 0 0,1 0-1 0 0,0 1 1 0 0,-1 0-1 0 0,1-1 0 0 0,-1 1 1 0 0,1 0-1 0 0,3 2 1 0 0,46 23 1150 0 0,28 14-907 0 0,-59-30-665 0 0,0-1 0 0 0,24 6 0 0 0,-28-7-28 0 0,4 1 0 0 0,-19-9 0 0 0,0 0 0 0 0,-1 0 0 0 0,1 0 0 0 0,0 1 0 0 0,-1-1 0 0 0,1 1 0 0 0,-1-1 0 0 0,1 1 0 0 0,0-1 0 0 0,-1 1 0 0 0,0 0 0 0 0,1 0 0 0 0,-1 0 0 0 0,1 0 0 0 0,-1 0 0 0 0,0 0 0 0 0,2 1 0 0 0,1 3-13 0 0,16 8-67 0 0,-19-12 69 0 0,0-1 0 0 0,-1 1-1 0 0,0-1 1 0 0,1 1 0 0 0,-1-1 0 0 0,1 1 0 0 0,-1 0 0 0 0,0-1 0 0 0,1 1 0 0 0,-1 0 0 0 0,0-1-1 0 0,0 1 1 0 0,1 0 0 0 0,-1 0 0 0 0,0-1 0 0 0,0 1 0 0 0,0 0 0 0 0,0-1 0 0 0,0 1 0 0 0,0 1-1 0 0,0-1-29 0 0,0 3-29 0 0,11 9-449 0 0,-9-4 484 0 0,-2-7 35 0 0,0-1 0 0 0,0 1 0 0 0,0 0 0 0 0,-1 0 0 0 0,1 0 0 0 0,0 0 0 0 0,-1-1 0 0 0,1 1 0 0 0,-1 0 0 0 0,-1 2 0 0 0,-21 27 0 0 0,22-29 0 0 0,-7 5 21 0 0,6-6 98 0 0,1 0 72 0 0,0 3-35 0 0,-5 6-69 0 0,3-9-208 0 0,2-6-116 0 0,1 4 217 0 0,-1 1 72 0 0,-1 0 0 0 0,1 0 0 0 0,-1 0 0 0 0,1 0 0 0 0,-1 1 0 0 0,1-1 1 0 0,-1 1-1 0 0,1-1 0 0 0,-1 1 0 0 0,1-1 0 0 0,0 1 0 0 0,-1 0 0 0 0,1-1 0 0 0,0 1 0 0 0,0 0 0 0 0,-2 1 0 0 0,-12 20 83 0 0,14-20-111 0 0,-7 3 96 0 0,3-2-96 0 0,-28 44 88 0 0,-47 45 5 0 0,73-83-106 0 0,-3 5 527 0 0,8-11-1418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9672 0 0,'-1'1'5380'0'0,"-20"11"200"0"0,-6 3-2278 0 0,24-13-3088 0 0,1-1 0 0 0,-1 1 0 0 0,0-1 0 0 0,0 1 0 0 0,1 0 0 0 0,-1 0 0 0 0,1 0 0 0 0,0 1 0 0 0,-3 2 0 0 0,-19 26 548 0 0,10-11-318 0 0,6-10-384 0 0,1 1 0 0 0,0-1 0 0 0,0 1 0 0 0,2 0 0 0 0,-1 1-1 0 0,1-1 1 0 0,1 1 0 0 0,0 0 0 0 0,1 1 0 0 0,0-1 0 0 0,-2 22-1 0 0,4-26-65 0 0,1 1 0 0 0,0 0-1 0 0,1-1 1 0 0,0 1-1 0 0,0 0 1 0 0,1-1-1 0 0,0 1 1 0 0,0-1 0 0 0,1 0-1 0 0,0 0 1 0 0,1 0-1 0 0,0 0 1 0 0,0 0 0 0 0,1-1-1 0 0,-1 1 1 0 0,2-1-1 0 0,-1-1 1 0 0,7 7-1 0 0,-8-8-5 0 0,0-1 2 0 0,1 1-1 0 0,-1-1 1 0 0,1 0-1 0 0,0 0 1 0 0,-1-1-1 0 0,2 1 1 0 0,-1-1-1 0 0,9 4 1 0 0,-6-4-6 0 0,1 0-1 0 0,-1-1 1 0 0,0 0 0 0 0,12 1-1 0 0,-17-3 13 0 0,1 0-1 0 0,-1-1 0 0 0,1 1 1 0 0,-1-1-1 0 0,0 1 0 0 0,1-1 1 0 0,-1 0-1 0 0,0 0 0 0 0,0-1 1 0 0,0 1-1 0 0,0-1 0 0 0,0 1 1 0 0,5-4-1 0 0,-1 0 6 0 0,0-1-1 0 0,0 0 1 0 0,-1 0 0 0 0,0 0-1 0 0,0-1 1 0 0,0 1 0 0 0,-1-1-1 0 0,0-1 1 0 0,-1 1 0 0 0,1-1 0 0 0,-1 0-1 0 0,-1 0 1 0 0,1 0 0 0 0,-1 0-1 0 0,3-15 1 0 0,2-13 81 0 0,-6 28-52 0 0,0 0 1 0 0,0-1-1 0 0,-1 1 0 0 0,0 0 0 0 0,0-1 0 0 0,-1-13 0 0 0,-1 5 22 0 0,0 8-25 0 0,0-1 1 0 0,0 1-1 0 0,0-1 1 0 0,-1 1-1 0 0,-1 0 1 0 0,1 0 0 0 0,-5-10-1 0 0,1 8-4 0 0,1 1-1 0 0,-1 0 1 0 0,-1 0 0 0 0,-8-10-1 0 0,12 16-111 0 0,-1 0 0 0 0,1 0 1 0 0,-1 0-1 0 0,-1 1 0 0 0,1-1 0 0 0,0 1 0 0 0,-1 0 0 0 0,0 0 0 0 0,1 1 1 0 0,-1-1-1 0 0,-8-2 0 0 0,2 5-1556 0 0,0 6-4614 0 0,1 1-2067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10592 0 0,'0'0'13797'0'0,"0"3"-12144"0"0,-6 34 819 0 0,1-14-1860 0 0,3-15-470 0 0,0 0 0 0 0,-1 0 1 0 0,-5 14-1 0 0,-5 10-27 0 0,-30 91-1862 0 0,32-95 715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31 15000 0 0,'1'-1'80'0'0,"-1"0"0"0"0,1 1 1 0 0,-1-1-1 0 0,1 0 1 0 0,0 0-1 0 0,-1 1 0 0 0,1-1 1 0 0,0 1-1 0 0,-1-1 1 0 0,1 1-1 0 0,0-1 0 0 0,0 1 1 0 0,0-1-1 0 0,-1 1 1 0 0,1-1-1 0 0,0 1 0 0 0,0 0 1 0 0,0 0-1 0 0,0-1 1 0 0,1 1-1 0 0,22-6-115 0 0,-22 6 172 0 0,49-12 4179 0 0,-48 11-4185 0 0,-1 1 1 0 0,1-1-1 0 0,0 1 1 0 0,0 0-1 0 0,0 0 1 0 0,-1 0-1 0 0,1 1 0 0 0,0-1 1 0 0,0 1-1 0 0,2 0 1 0 0,15 3 731 0 0,-19-4 161 0 0,11 7-41 0 0,-10-6-942 0 0,-1 0 0 0 0,1 0 0 0 0,-1 0 1 0 0,0 0-1 0 0,1 1 0 0 0,-1-1 0 0 0,0 0 0 0 0,0 1 0 0 0,0-1 1 0 0,0 0-1 0 0,0 1 0 0 0,0-1 0 0 0,0 1 0 0 0,1 3 0 0 0,-1-2 19 0 0,-1 1 0 0 0,1 0-1 0 0,-1-1 1 0 0,0 1-1 0 0,0 5 1 0 0,0 0-20 0 0,-1-2-16 0 0,1 0 1 0 0,-2-1 0 0 0,1 1-1 0 0,-1-1 1 0 0,1 1 0 0 0,-2-1 0 0 0,1 1-1 0 0,-4 6 1 0 0,1-4-24 0 0,0 0 0 0 0,0-1 0 0 0,-1 0-1 0 0,-10 12 1 0 0,14-19-6 0 0,0 1 0 0 0,0 0 0 0 0,0-1 0 0 0,0 0 0 0 0,0 1 0 0 0,0-1 0 0 0,0 0 0 0 0,-1 0 0 0 0,1 0 0 0 0,-4 1 0 0 0,4-2-10 0 0,0 1 0 0 0,0-1 0 0 0,0 1 0 0 0,0 0 0 0 0,0 0 0 0 0,0 0 0 0 0,1 0 0 0 0,-1 0 0 0 0,0 0 0 0 0,0 1 0 0 0,1-1 0 0 0,-1 1 0 0 0,-1 1 0 0 0,-7 12-103 0 0,7-11 38 0 0,0 1 0 0 0,0 0-1 0 0,-1-1 1 0 0,0 0 0 0 0,0 1 0 0 0,-4 2 0 0 0,5-4 12 0 0,1-2-5 0 0,0 0 0 0 0,0 1 0 0 0,1-1-1 0 0,-1 1 1 0 0,0-1 0 0 0,1 1 0 0 0,-1 0 0 0 0,1 0-1 0 0,-2 2 1 0 0,3-3-1 0 0,-1-1-1 0 0,1 1 1 0 0,-1 0-1 0 0,1-1 1 0 0,-1 1 0 0 0,1-1-1 0 0,-1 1 1 0 0,0-1-1 0 0,1 1 1 0 0,-1-1-1 0 0,0 0 1 0 0,1 1-1 0 0,-1-1 1 0 0,0 0-1 0 0,0 1 1 0 0,1-1 0 0 0,-1 0-1 0 0,0 0 1 0 0,0 0-1 0 0,0 1 1 0 0,1-1-1 0 0,-1 0 1 0 0,0 0-1 0 0,-1-1 1 0 0,1 1-78 0 0,-2 0-1612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25 3224 0 0,'9'-1'240'0'0,"3"-13"10218"0"0,-27 6-5043 0 0,12 7-5066 0 0,-1 1-1 0 0,0 0 1 0 0,1 0 0 0 0,-1 0 0 0 0,1 0 0 0 0,-1 1 0 0 0,1-1-1 0 0,-1 1 1 0 0,1 0 0 0 0,-1 0 0 0 0,1 0 0 0 0,-1 0 0 0 0,-4 3-1 0 0,-21 6 967 0 0,11-8-1262 0 0,-11 1 145 0 0,28-2-188 0 0,0-1 0 0 0,0 0-1 0 0,0 1 1 0 0,0-1 0 0 0,0 1-1 0 0,0-1 1 0 0,1 1 0 0 0,-1-1-1 0 0,0 1 1 0 0,0 0 0 0 0,0-1-1 0 0,0 1 1 0 0,1 0 0 0 0,-1 0-1 0 0,0-1 1 0 0,1 1 0 0 0,-1 0 0 0 0,1 0-1 0 0,-1 0 1 0 0,1 0 0 0 0,-1 2-1 0 0,-1 3 86 0 0,1 1-1 0 0,0 0 1 0 0,0 13-1 0 0,0 6-157 0 0,0-23 36 0 0,1 1 1 0 0,-1 0-1 0 0,1 0 0 0 0,0 0 1 0 0,0 0-1 0 0,1 0 0 0 0,-1 0 1 0 0,1 0-1 0 0,-1-1 0 0 0,1 1 1 0 0,1 0-1 0 0,-1 0 0 0 0,0-1 1 0 0,1 1-1 0 0,0-1 0 0 0,0 1 1 0 0,0-1-1 0 0,0 0 0 0 0,0 1 1 0 0,6 4-1 0 0,6 10 206 0 0,-13-16-151 0 0,1 1-1 0 0,0-1 0 0 0,0 0 1 0 0,0 0-1 0 0,0 1 0 0 0,0-1 1 0 0,0-1-1 0 0,5 4 0 0 0,3 2-92 0 0,0-1 0 0 0,1 0-1 0 0,22 8 1 0 0,-29-12 47 0 0,0-1-1 0 0,1-1 0 0 0,-1 1 1 0 0,0 0-1 0 0,0-1 1 0 0,1 0-1 0 0,-1 0 0 0 0,0 0 1 0 0,0-1-1 0 0,1 1 1 0 0,-1-1-1 0 0,0 0 0 0 0,0 0 1 0 0,7-3-1 0 0,-8 3-31 0 0,2-1-625 0 0,0-1-1 0 0,0 1 1 0 0,8-6-1 0 0,8-7-844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7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20847 0 0,'-8'16'472'0'0,"8"-16"-433"0"0,-1 0 0 0 0,1 1 0 0 0,0-1 0 0 0,0 0 0 0 0,-1 0 0 0 0,1 1 0 0 0,0-1-1 0 0,-1 0 1 0 0,1 0 0 0 0,0 1 0 0 0,-1-1 0 0 0,1 0 0 0 0,-1 0 0 0 0,1 0 0 0 0,0 0 0 0 0,-1 0-1 0 0,1 0 1 0 0,-1 0 0 0 0,1 0 0 0 0,0 0 0 0 0,-1 0 0 0 0,1 0-21 0 0,0 0-1 0 0,0 0 1 0 0,0 1 0 0 0,0-1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 0-1 0 0,0 0 1 0 0,0 0 0 0 0,0 0-1 0 0,0 0 1 0 0,0 0 0 0 0,0 0 0 0 0,0 0-1 0 0,0 0 1 0 0,0 0 0 0 0,5 3 12 0 0,-1 0-1 0 0,1 0 1 0 0,0-1 0 0 0,10 4-1 0 0,3-4 2822 0 0,-11 3-1252 0 0,14 1-1005 0 0,-15-5-345 0 0,-1 1 0 0 0,0-1 1 0 0,0 1-1 0 0,7 3 0 0 0,16 3 181 0 0,5 1 55 0 0,8 4-176 0 0,-25-9-154 0 0,29 12 1 0 0,-28-9-96 0 0,2 0-46 0 0,-17-2-12 0 0,-2-2 5 0 0,9 13 41 0 0,-7-14-43 0 0,-1 0-1 0 0,0-1 1 0 0,0 1-1 0 0,0-1 0 0 0,0 1 1 0 0,0 0-1 0 0,0 0 1 0 0,0 0-1 0 0,-1-1 0 0 0,1 1 1 0 0,-1 0-1 0 0,1 0 1 0 0,-1 0-1 0 0,0 0 0 0 0,0 0 1 0 0,0 0-1 0 0,0 3 1 0 0,-2 2 16 0 0,1-1 0 0 0,-1 1 0 0 0,-5 9 1 0 0,-2 11 21 0 0,7-23-38 0 0,1 0 1 0 0,-1 0-1 0 0,1 0 0 0 0,-1-1 1 0 0,0 1-1 0 0,-1 0 1 0 0,-3 4-1 0 0,-7 11 5 0 0,5-6-62 0 0,-1-1 0 0 0,0 0-1 0 0,-16 14 1 0 0,-2 4-58 0 0,19-19 59 0 0,6-9 17 0 0,1 1 0 0 0,-1 0 1 0 0,0-1-1 0 0,0 1 0 0 0,0-1 0 0 0,-1 0 0 0 0,1 1 0 0 0,-1-1 0 0 0,1 0 0 0 0,-1-1 0 0 0,-4 4 0 0 0,-1-5-72 0 0,7-1 92 0 0,0 1 0 0 0,1 0 0 0 0,-1 0-1 0 0,0 0 1 0 0,0 0 0 0 0,1 0 0 0 0,-1 0 0 0 0,0 0 0 0 0,0 0-1 0 0,1 0 1 0 0,-1 0 0 0 0,0 1 0 0 0,0-1 0 0 0,1 0-1 0 0,-1 0 1 0 0,0 1 0 0 0,1-1 0 0 0,-1 0 0 0 0,0 1-1 0 0,1-1 1 0 0,-1 1 0 0 0,0 0 0 0 0,-3 6-172 0 0,4-6 138 0 0,-1 1 0 0 0,1-1 0 0 0,-1 0 1 0 0,0 0-1 0 0,1 0 0 0 0,-1 1 0 0 0,0-1 0 0 0,0 0 0 0 0,0 0 0 0 0,0 0 1 0 0,0 0-1 0 0,-2 1 0 0 0,-25 13-1092 0 0,26-14-583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92 14744 0 0,'0'2'1265'0'0,"6"-7"-457"0"0,11-7 2368 0 0,-9 10-2329 0 0,0-2 0 0 0,0 1 0 0 0,0-1 0 0 0,0 0 0 0 0,-1-1 0 0 0,11-7 0 0 0,-15 9-687 0 0,0 1 1 0 0,1 0 0 0 0,-1 0-1 0 0,1 0 1 0 0,0 0 0 0 0,0 1-1 0 0,0 0 1 0 0,0-1-1 0 0,0 1 1 0 0,0 1 0 0 0,4-2-1 0 0,-2 2-47 0 0,-1-2 0 0 0,0 1 1 0 0,9-4-1 0 0,-8 3-12 0 0,0-1 1 0 0,-1 1 0 0 0,1 0-1 0 0,0 0 1 0 0,0 1-1 0 0,0 0 1 0 0,0 0 0 0 0,0 1-1 0 0,12-1 1 0 0,-14 1 159 0 0,-9 10-114 0 0,2 7-91 0 0,2-15-50 0 0,1 1 0 0 0,0-1 1 0 0,0 0-1 0 0,-1 0 0 0 0,0 1 0 0 0,1-1 0 0 0,-1 0 0 0 0,0 0 0 0 0,0 0 0 0 0,0 0 0 0 0,-2 3 0 0 0,-4 3-45 0 0,-3 2-71 0 0,0 1-1 0 0,2 0 1 0 0,-10 15 0 0 0,3-3-78 0 0,11-19 144 0 0,1 1 1 0 0,0 0-1 0 0,0-1 0 0 0,0 1 1 0 0,0 0-1 0 0,1 0 0 0 0,0 1 0 0 0,-2 8 1 0 0,3-10-10 0 0,0 1 0 0 0,0-1 0 0 0,0 0-1 0 0,-1 0 1 0 0,1 0 0 0 0,-1 0 0 0 0,-2 3 0 0 0,-5 14-248 0 0,10-15 103 0 0,0-1 84 0 0,1-1 0 0 0,-1 1 0 0 0,0 0 0 0 0,0 0 0 0 0,0 0 0 0 0,0 9 1 0 0,-1-14 107 0 0,0 0 1 0 0,0 1 0 0 0,0-1 0 0 0,0 0 0 0 0,0 0 0 0 0,0 0 0 0 0,0 0-1 0 0,0 1 1 0 0,0-1 0 0 0,0 0 0 0 0,0 0 0 0 0,0 0 0 0 0,1 1 0 0 0,-1-1 0 0 0,0 0-1 0 0,0 0 1 0 0,0 0 0 0 0,0 0 0 0 0,0 0 0 0 0,0 1 0 0 0,1-1 0 0 0,-1 0 0 0 0,0 0-1 0 0,0 0 1 0 0,0 0 0 0 0,0 0 0 0 0,1 0 0 0 0,-1 0 0 0 0,0 0 0 0 0,0 1-1 0 0,0-1 1 0 0,1 0 0 0 0,14 9-163 0 0,-12-6 11 0 0,-1-1 44 0 0,-1-1 104 0 0,-1 0 1 0 0,1 0-1 0 0,0 0 1 0 0,0 0-1 0 0,-1 0 1 0 0,1 0-1 0 0,0 0 1 0 0,0 0 0 0 0,0 0-1 0 0,0-1 1 0 0,0 1-1 0 0,0 0 1 0 0,3 0-1 0 0,28 18-131 0 0,-19-13 178 0 0,0 0 0 0 0,1-1 0 0 0,0 0 1 0 0,0-1-1 0 0,23 4 0 0 0,-17-4 172 0 0,-17-4 298 0 0,-3 2-238 0 0,0 1-190 0 0,0-1 1 0 0,-1 1-1 0 0,1-1 0 0 0,0 1 1 0 0,-1-1-1 0 0,1 0 0 0 0,-1 1 1 0 0,0-1-1 0 0,0 1 0 0 0,0-1 1 0 0,-2 4-1 0 0,0-2 14 0 0,0-1 0 0 0,0 0-1 0 0,0 1 1 0 0,0-1 0 0 0,-8 5 0 0 0,-4 4 157 0 0,11-8-150 0 0,-1 1 1 0 0,-1-2-1 0 0,1 1 1 0 0,-10 5-1 0 0,-18 4 114 0 0,-21 10 133 0 0,23-8-128 0 0,-58 16 0 0 0,63-24-183 0 0,0-1 0 0 0,-28 2-1 0 0,-16 3-374 0 0,55-9 40 0 0,-1 0 0 0 0,-26-2 0 0 0,28 0-32 0 0,-8-1-1193 0 0,5-8-414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6719 4144 0 0,'0'0'319'0'0,"-1"2"-210"0"0,-12 23 1295 0 0,-7 17 10329 0 0,22-42-11059 0 0,2-2-444 0 0,1 1-1 0 0,-1-1 0 0 0,1 0 0 0 0,-1-1 0 0 0,0 1 0 0 0,0-1 0 0 0,0 0 1 0 0,0 0-1 0 0,-1 0 0 0 0,1 0 0 0 0,-1 0 0 0 0,0-1 0 0 0,5-6 0 0 0,18-21 866 0 0,-17 22-798 0 0,-1-1-1 0 0,9-14 0 0 0,5-11 166 0 0,4-6 23 0 0,30-64 0 0 0,-45 81-383 0 0,1 1 0 0 0,1 0 0 0 0,27-36 0 0 0,30-43 159 0 0,-49 68-164 0 0,2 2 0 0 0,1 0-1 0 0,32-33 1 0 0,18-8 147 0 0,81-76 512 0 0,-133 128-601 0 0,-1-1 1 0 0,30-39-1 0 0,-17 18-13 0 0,-7 8-9 0 0,-2-1 0 0 0,42-78 0 0 0,59-92 92 0 0,-124 203-225 0 0,11-14 18 0 0,1 0 1 0 0,31-29-1 0 0,-31 32 1 0 0,0 0 1 0 0,-1 0-1 0 0,20-30 0 0 0,-15 19 39 0 0,1 0 1 0 0,1 0-1 0 0,39-34 0 0 0,23-28 158 0 0,19-52 27 0 0,-17 21-167 0 0,4-6-5 0 0,-82 116-58 0 0,0 0 0 0 0,1 0 1 0 0,8-7-1 0 0,6-7-13 0 0,16-17 6 0 0,-25 27 12 0 0,-1 1 1 0 0,0-2-1 0 0,17-25 1 0 0,-21 26 23 0 0,0 1-1 0 0,1 0 1 0 0,0 0 0 0 0,12-13-1 0 0,-13 17-13 0 0,-1 0 0 0 0,-1-1 0 0 0,9-14 0 0 0,3-5 4 0 0,16-26 131 0 0,-22 34-129 0 0,-9 16-25 0 0,0-1-1 0 0,0 1 0 0 0,1 0 1 0 0,-1 1-1 0 0,1-1 0 0 0,0 0 0 0 0,5-3 1 0 0,-5 4 2 0 0,0-1 1 0 0,0 1 0 0 0,0-1 0 0 0,0 0-1 0 0,-1 0 1 0 0,1 0 0 0 0,2-4-1 0 0,17-34-1 0 0,-17 29-28 0 0,1 0 0 0 0,1 1 0 0 0,0 0 0 0 0,0 0 0 0 0,16-17 0 0 0,-18 23-10 0 0,-1-1-1 0 0,0 1 1 0 0,-1-1 0 0 0,1 0-1 0 0,-1 0 1 0 0,0 0 0 0 0,2-9 0 0 0,-2 7 57 0 0,1-1 1 0 0,-1 1-1 0 0,2 0 1 0 0,-1 1-1 0 0,7-9 0 0 0,27-34 291 0 0,-24 29-273 0 0,2 1 0 0 0,30-31-1 0 0,-10 15 22 0 0,-22 20-29 0 0,24-19 1 0 0,3-4-17 0 0,-30 28-13 0 0,1-1 1 0 0,0 2-1 0 0,15-11 0 0 0,-11 11 3 0 0,-1 0-1 0 0,0-2 0 0 0,-1 0 1 0 0,-1 0-1 0 0,24-29 1 0 0,-32 35 6 0 0,9-12 10 0 0,0 0 0 0 0,15-27 0 0 0,18-34 75 0 0,24-66 16 0 0,-63 132-117 0 0,0 0 0 0 0,1 0 0 0 0,14-16-1 0 0,12-15-2 0 0,-9 7 0 0 0,-12 18 0 0 0,-2 0 0 0 0,19-37 0 0 0,-21 32 0 0 0,1 1 0 0 0,1 0 0 0 0,1 1 0 0 0,18-24 0 0 0,26-39 40 0 0,-17 24-16 0 0,2 6-24 0 0,17-27 0 0 0,9-20 0 0 0,22-39 0 0 0,-70 107 0 0 0,-7 13 0 0 0,14-31 0 0 0,-10 16 0 0 0,26-41 0 0 0,3-4 0 0 0,-35 61 0 0 0,28-38 0 0 0,3-3 0 0 0,-28 37 0 0 0,53-86 0 0 0,-15 28-31 0 0,19-27-18 0 0,-37 63 74 0 0,24-29 30 0 0,-8 8-55 0 0,0 2 0 0 0,-30 43 0 0 0,15-16 0 0 0,83-107 0 0 0,-117 144 0 0 0,41-57 0 0 0,-28 37 0 0 0,23-27 0 0 0,-26 35 0 0 0,14-24 0 0 0,-16 23 0 0 0,16-18 0 0 0,-19 24 0 0 0,0 0 0 0 0,9-14 0 0 0,4-8 0 0 0,-7 16 0 0 0,-2 1 0 0 0,0 0 0 0 0,0 0 0 0 0,-2-1 0 0 0,12-23 0 0 0,-16 29 0 0 0,0 0 0 0 0,1 0 0 0 0,-1 1 0 0 0,1-1 0 0 0,1 1 0 0 0,0 0 0 0 0,8-9 0 0 0,-6 7 0 0 0,0 0 0 0 0,10-18 0 0 0,-12 18 0 0 0,0 1 0 0 0,0-1 0 0 0,1 1 0 0 0,9-9 0 0 0,11-5 0 0 0,-17 14 0 0 0,0 0 0 0 0,-1 0 0 0 0,16-19 0 0 0,-22 23 0 0 0,1 0 0 0 0,0 0 0 0 0,8-6 0 0 0,-10 9 0 0 0,0-1 0 0 0,0 0 0 0 0,0 1 0 0 0,0-1 0 0 0,0 0 0 0 0,0 0 0 0 0,-1 0 0 0 0,1 0 0 0 0,-1 0 0 0 0,1 0 0 0 0,-1 0 0 0 0,0-1 0 0 0,0 1 0 0 0,0 0 0 0 0,0-1 0 0 0,0 1 0 0 0,0-5 0 0 0,0 6 0 0 0,-1-1 0 0 0,1 0 0 0 0,-1 1 0 0 0,1-1 0 0 0,0 1 0 0 0,0-1 0 0 0,-1 1 0 0 0,1 0 0 0 0,0-1 0 0 0,0 1 0 0 0,0 0 0 0 0,1 0 0 0 0,-1-1 0 0 0,0 1 0 0 0,3-1 0 0 0,-3 1 0 0 0,0 0 0 0 0,0 0 0 0 0,0 0 0 0 0,0 1 0 0 0,0-1 0 0 0,0 0 0 0 0,0 0 0 0 0,0 0 0 0 0,0-1 0 0 0,-1 1 0 0 0,1 0 0 0 0,0 0 0 0 0,-1 0 0 0 0,1-1 0 0 0,-1 1 0 0 0,1 0 0 0 0,-1 0 0 0 0,0-1 0 0 0,1 1 0 0 0,-1-3 0 0 0,0 2 0 0 0,1 0 0 0 0,-1 0 0 0 0,1 0 0 0 0,0 0 0 0 0,0 0 0 0 0,0 0 0 0 0,0 0 0 0 0,0 0 0 0 0,0 0 0 0 0,0 0 0 0 0,0 1 0 0 0,1-1 0 0 0,-1 0 0 0 0,1 1 0 0 0,-1-1 0 0 0,1 1 0 0 0,0-1 0 0 0,0 1 0 0 0,-1 0 0 0 0,4-2 0 0 0,4-3 0 0 0,-9 6 0 0 0,1-1 0 0 0,0 0 1 0 0,0 0-1 0 0,0 1 0 0 0,-1-1 0 0 0,1 0 0 0 0,0 0 0 0 0,-1 0 0 0 0,1 0 1 0 0,-1 0-1 0 0,1 0 0 0 0,-1 0 0 0 0,0 0 0 0 0,1 0 0 0 0,-1 0 0 0 0,0 0 1 0 0,0 0-1 0 0,1 0 0 0 0,-1-2 0 0 0,0 2-1 0 0,0 0 0 0 0,0 0 1 0 0,0 0-1 0 0,0 0 0 0 0,0 0 0 0 0,1 0 1 0 0,-1 0-1 0 0,0 0 0 0 0,1 0 0 0 0,-1 0 0 0 0,1 0 1 0 0,-1 0-1 0 0,1 1 0 0 0,-1-1 0 0 0,1 0 0 0 0,0 0 1 0 0,-1 0-1 0 0,2-1 0 0 0,14-9-31 0 0,-12 9 27 0 0,-1 0 1 0 0,0-1-1 0 0,1 1 0 0 0,-1-1 1 0 0,3-3-1 0 0,-5 5 5 0 0,10-9 0 0 0,19-10 0 0 0,-14 7 0 0 0,-4 1 0 0 0,-7 10 0 0 0,1 1 0 0 0,9-9 0 0 0,-7 0 0 0 0,1-3 0 0 0,-4 2 0 0 0,-5 10-7 0 0,0 0 0 0 0,1 0-1 0 0,-1 0 1 0 0,0 0 0 0 0,0 0 0 0 0,1 1 0 0 0,-1-1-1 0 0,1 0 1 0 0,-1 0 0 0 0,1 0 0 0 0,-1 0 0 0 0,1 1-1 0 0,-1-1 1 0 0,1 0 0 0 0,0 0 0 0 0,-1 1 0 0 0,1-1-1 0 0,0 1 1 0 0,1-2 0 0 0,-2 1-6 0 0,0 1 0 0 0,0-1 0 0 0,0 1 0 0 0,0-1 0 0 0,0 0-1 0 0,0 1 1 0 0,0-1 0 0 0,0 0 0 0 0,0 1 0 0 0,-1-1 0 0 0,1 1 0 0 0,0-1 0 0 0,0 0 0 0 0,-1 1-1 0 0,1-1 1 0 0,0 1 0 0 0,-1-1 0 0 0,1-1-29 0 0,0 1-1 0 0,0 0 0 0 0,-1 0 1 0 0,2-1-1 0 0,-1 1 1 0 0,0 0-1 0 0,0 0 1 0 0,0-1-1 0 0,0 1 0 0 0,1 0 1 0 0,0-3-1 0 0,2-9-451 0 0,-3 11 35 0 0,-1-3 569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3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0-1 288,'0'0'12,"0"0"4,0 0-16,0 0 0,0 0 0,0 0 0,0 0 229,9 4 43,0 0 9,5 0 2,-5 0-166,5-4-33,-1 8-6,6-4-2,-10-8-27,9 8-5,-5 1-2,6-1 0,-6-4-13,1 0-2,0 0-1,4-4 0,-4 4-18,-1 0-8,5 4 0,-13 4 8,4-4-125,-4 4-26,-5-8-5,0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7832 0 0,'3'1'324'0'0,"-2"-1"-289"0"0,0 0 1 0 0,0 1 0 0 0,0-1-1 0 0,0 0 1 0 0,-1 0-1 0 0,1 0 1 0 0,0 0-1 0 0,0 0 1 0 0,0 0-1 0 0,0 0 1 0 0,0 0-1 0 0,0-1 1 0 0,0 1-1 0 0,0 0 1 0 0,-1 0-1 0 0,1-1 1 0 0,0 1-1 0 0,0-1 1 0 0,0 1-1 0 0,-1-1 1 0 0,1 1-1 0 0,0-1 1 0 0,0 1-1 0 0,0-2 1 0 0,8 1 4589 0 0,17-7 1795 0 0,0-2-3316 0 0,-19 7-2769 0 0,2-1 1 0 0,-1 1 0 0 0,0 1-1 0 0,1-1 1 0 0,-1 1 0 0 0,1 1-1 0 0,11-1 1 0 0,-4 2 71 0 0,1 1 0 0 0,-1 0 1 0 0,23 6-1 0 0,-32-6-313 0 0,-1 1 0 0 0,1 0 0 0 0,-1 1 1 0 0,1-1-1 0 0,-1 1 0 0 0,0 1 0 0 0,0-1 1 0 0,0 1-1 0 0,-1 0 0 0 0,9 7 0 0 0,-12-7-37 0 0,1-1 0 0 0,-1 1 0 0 0,0-1 1 0 0,0 1-1 0 0,-1 0 0 0 0,1 0 0 0 0,-1 0 0 0 0,2 6 0 0 0,1 3 85 0 0,-3-8-100 0 0,-1-1-1 0 0,1 1 1 0 0,-1-1 0 0 0,0 0-1 0 0,0 1 1 0 0,0-1-1 0 0,-1 1 1 0 0,0-1 0 0 0,0 0-1 0 0,0 1 1 0 0,0-1-1 0 0,-4 8 1 0 0,-3 16 113 0 0,4-14-106 0 0,-1 0 0 0 0,0 0 1 0 0,-1 0-1 0 0,0-1 0 0 0,-1 0 0 0 0,-10 14 0 0 0,11-15-15 0 0,-9 21-1 0 0,10-21-31 0 0,0 0 0 0 0,-9 15-1 0 0,-52 77-794 0 0,18-32-2750 0 0,20-33-5921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11744 0 0,'0'0'266'0'0,"2"-1"44"0"0,11-6 227 0 0,7-12-94 0 0,-17 17-111 0 0,-1-1 0 0 0,-1 1-1 0 0,1-1 1 0 0,0 1 0 0 0,0-1 0 0 0,-1 0 0 0 0,0 1 0 0 0,1-1 0 0 0,-1 0 0 0 0,0 0-1 0 0,1-8 8237 0 0,-2 26-7591 0 0,-1 12-555 0 0,-1 1 0 0 0,-2-1-1 0 0,-10 41 1 0 0,0 17-219 0 0,12-68-176 0 0,1-14-21 0 0,1 1-1 0 0,-1 0 1 0 0,1 0-1 0 0,0-1 1 0 0,1 1-1 0 0,-1 0 1 0 0,1 0-1 0 0,-1-1 0 0 0,3 6 1 0 0,6 34 94 0 0,-8-39-31 0 0,0 1 0 0 0,0-1 0 0 0,0 0 0 0 0,1-1 1 0 0,0 1-1 0 0,-1 0 0 0 0,6 7 0 0 0,-6-10-50 0 0,0 1 0 0 0,1 0 0 0 0,-1-1 1 0 0,0 1-1 0 0,1-1 0 0 0,-1 1 0 0 0,1-1 0 0 0,0 0 1 0 0,-1 1-1 0 0,1-1 0 0 0,0 0 0 0 0,0 0 0 0 0,0 0 1 0 0,0-1-1 0 0,0 1 0 0 0,0 0 0 0 0,0-1 0 0 0,0 1 1 0 0,0-1-1 0 0,2 0 0 0 0,3 1-65 0 0,0-1-1 0 0,0 0 1 0 0,0-1-1 0 0,0 1 1 0 0,0-2 0 0 0,0 1-1 0 0,0-1 1 0 0,-1 0-1 0 0,1 0 1 0 0,6-3-1 0 0,12-10 124 0 0,-1 0 0 0 0,40-34-1 0 0,5-3-20 0 0,71-42-1383 0 0,-108 70-5465 0 0,-3 0-2315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10592 0 0,'0'0'818'0'0,"-1"0"-532"0"0,-5 4 2184 0 0,8 6 169 0 0,4-1-1833 0 0,-5-7-661 0 0,0-1 0 0 0,0 1 0 0 0,0-1-1 0 0,-1 1 1 0 0,1 0 0 0 0,0-1 0 0 0,0 1 0 0 0,-1 0-1 0 0,1-1 1 0 0,-1 1 0 0 0,0 0 0 0 0,1 0-1 0 0,-1 0 1 0 0,0-1 0 0 0,0 1 0 0 0,0 0 0 0 0,0 0-1 0 0,-1 3 1 0 0,-4 18 647 0 0,5-19-678 0 0,-1 1-1 0 0,1-1 1 0 0,-1 1-1 0 0,-1-1 0 0 0,1 1 1 0 0,0-1-1 0 0,-1 0 1 0 0,0 0-1 0 0,-4 6 1 0 0,6-9-84 0 0,-1-1-24 0 0,1 0 1 0 0,-1 1 0 0 0,1-1 0 0 0,0 0 0 0 0,-1 0 0 0 0,1 1 0 0 0,0-1 0 0 0,0 1 0 0 0,-1-1 0 0 0,1 0 0 0 0,0 1 0 0 0,0-1 0 0 0,0 1-1 0 0,-1-1 1 0 0,1 0 0 0 0,0 1 0 0 0,0-1 0 0 0,0 1 0 0 0,0-1 0 0 0,0 1 0 0 0,0-1 0 0 0,0 0 0 0 0,0 1 0 0 0,0-1 0 0 0,0 1 0 0 0,0-1-1 0 0,0 1 1 0 0,0 0 0 0 0,8 12 80 0 0,-2 7-67 0 0,-5-15-34 0 0,0-1 1 0 0,1 1-1 0 0,0 0 1 0 0,3 7-1 0 0,-3-10-330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14544 0 0,'-17'-13'662'0'0,"13"10"-11"0"0,4 2-415 0 0,0-5-36 0 0,0 5 696 0 0,16 0 1548 0 0,8-6-451 0 0,-15 4-1375 0 0,-1 1-1 0 0,16-2 0 0 0,8 1 345 0 0,0 1 1 0 0,-1 2-1 0 0,52 7 0 0 0,-76-7-891 0 0,0 1-1 0 0,0 1 1 0 0,0-1-1 0 0,-1 1 1 0 0,1 0-1 0 0,0 1 1 0 0,-1 0 0 0 0,1 0-1 0 0,-1 0 1 0 0,8 6-1 0 0,4 1 55 0 0,-16-9-117 0 0,0 0 0 0 0,1 0 0 0 0,-1 0-1 0 0,0 0 1 0 0,0 1 0 0 0,0-1 0 0 0,0 1-1 0 0,0-1 1 0 0,0 1 0 0 0,2 3 0 0 0,0 2 8 0 0,0-1 0 0 0,-1 1 1 0 0,0 0-1 0 0,0 0 0 0 0,0 0 1 0 0,-1 1-1 0 0,0-1 0 0 0,1 13 1 0 0,-2-16-12 0 0,-1-1 0 0 0,0 0 1 0 0,0 0 0 0 0,0 0 0 0 0,0 0-1 0 0,0 0 1 0 0,-1 0 0 0 0,0 0-1 0 0,1 0 1 0 0,-1 0 0 0 0,-2 4-1 0 0,-15 30 43 0 0,14-29-33 0 0,-1-2-4 0 0,1 0 1 0 0,-1 0-1 0 0,-1-1 0 0 0,1 1 0 0 0,-11 7 0 0 0,9-7-6 0 0,4-3-22 0 0,-1-1 1 0 0,0 1-1 0 0,0-1 1 0 0,0 0-1 0 0,-1 0 0 0 0,1 0 1 0 0,-1 0-1 0 0,1-1 0 0 0,-1 0 1 0 0,-7 2-1 0 0,-4-2-134 0 0,-28 0 0 0 0,31-1 100 0 0,9 1-34 0 0,1-1 0 0 0,-1 0 0 0 0,0 1 0 0 0,1 0 1 0 0,-8 2-1 0 0,9-2-17 0 0,-1 0 0 0 0,1 0 0 0 0,-1-1 0 0 0,0 1 1 0 0,0-1-1 0 0,1 1 0 0 0,-1-1 0 0 0,0 0 0 0 0,0 0 0 0 0,1 0 1 0 0,-1-1-1 0 0,-3 0 0 0 0,-29-8-2469 0 0,23 3 407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9216 0 0,'0'0'706'0'0,"2"1"-463"0"0,2 0-623 0 0,-1 0 742 0 0,0 0 1 0 0,-1 0 0 0 0,1 0-1 0 0,-1 0 1 0 0,1-1-1 0 0,0 0 1 0 0,0 1-1 0 0,-1-1 1 0 0,1 0 0 0 0,0 0-1 0 0,0 0 1 0 0,-1-1-1 0 0,1 1 1 0 0,0-1 0 0 0,2 0-1 0 0,12-4 1235 0 0,-13 4-1221 0 0,1 0 1 0 0,-1 0-1 0 0,1-1 1 0 0,-1 1-1 0 0,0-1 1 0 0,5-3-1 0 0,-8 5-220 0 0,0-1-1 0 0,0 0 1 0 0,1 0 0 0 0,-1 1-1 0 0,0-1 1 0 0,1 1 0 0 0,-1-1-1 0 0,0 1 1 0 0,1 0 0 0 0,1-1-1 0 0,5-1 161 0 0,5-3 26 0 0,0 0 1 0 0,-1-2-1 0 0,1 1 0 0 0,-1-2 1 0 0,0 1-1 0 0,-1-2 1 0 0,0 0-1 0 0,17-17 0 0 0,-27 25-321 0 0,-1 0 0 0 0,1 0-1 0 0,0 0 1 0 0,0 0 0 0 0,-1-1-1 0 0,1 1 1 0 0,-1 0 0 0 0,1 0-1 0 0,-1-1 1 0 0,1 1 0 0 0,-1 0-1 0 0,0-1 1 0 0,0 1 0 0 0,1-1-1 0 0,-1 1 1 0 0,-1-3 0 0 0,1 3 11 0 0,0-1 0 0 0,0 0 0 0 0,1 1 0 0 0,-1-1 0 0 0,0 0 0 0 0,1 1 0 0 0,-1-1 0 0 0,0 1 0 0 0,2-3 0 0 0,-1 1 43 0 0,3-3 8 0 0,-1-1-1 0 0,0 0 1 0 0,0-1-1 0 0,-1 1 1 0 0,2-8-1 0 0,-3 13-74 0 0,-1 0 0 0 0,0 1-1 0 0,0-1 1 0 0,0 0-1 0 0,0 0 1 0 0,0 0 0 0 0,0 0-1 0 0,0 1 1 0 0,-1-1 0 0 0,1 0-1 0 0,-1 0 1 0 0,1 1-1 0 0,-1-1 1 0 0,0 0 0 0 0,0 1-1 0 0,0-1 1 0 0,0 1 0 0 0,0-1-1 0 0,0 1 1 0 0,0-1-1 0 0,0 1 1 0 0,0 0 0 0 0,-1-1-1 0 0,1 1 1 0 0,-1 0 0 0 0,-2-2-1 0 0,2 2-4 0 0,0 0 0 0 0,-1 0 0 0 0,1-1 0 0 0,0 1 0 0 0,-1 1 0 0 0,1-1 0 0 0,-1 0 0 0 0,1 1 0 0 0,-1-1 0 0 0,1 1 0 0 0,-1 0 0 0 0,0-1 0 0 0,1 1 0 0 0,-1 1 0 0 0,1-1 0 0 0,-1 0 0 0 0,0 1 0 0 0,1-1 0 0 0,-1 1 0 0 0,1 0 0 0 0,-1 0 0 0 0,1 0 0 0 0,-3 1 0 0 0,-4 3-8 0 0,0 1 0 0 0,1 0-1 0 0,-1 1 1 0 0,-10 10 0 0 0,8-7-3 0 0,4-2-68 0 0,0 0 1 0 0,1 0-1 0 0,0 0 1 0 0,1 1 0 0 0,-9 16-1 0 0,-1 1-58 0 0,12-22 125 0 0,1 1 0 0 0,-1 0 0 0 0,0 0 0 0 0,1 0 0 0 0,0 0 0 0 0,0 0 0 0 0,1 0 0 0 0,0 0 0 0 0,-1 0 0 0 0,2 1 0 0 0,-1-1 0 0 0,1 1 1 0 0,-1 5-1 0 0,1 14-40 0 0,0-22 48 0 0,-1 0 0 0 0,1 0 0 0 0,0 0 0 0 0,0 0 0 0 0,0 0 0 0 0,0 0 0 0 0,1 0 0 0 0,-1 0 0 0 0,1 0 0 0 0,0 0 0 0 0,0 0 0 0 0,0-1 0 0 0,0 1 0 0 0,3 5 0 0 0,0-3 1 0 0,1 0 0 0 0,0 0 0 0 0,0-1 0 0 0,0 0 0 0 0,0 0 0 0 0,1 0 0 0 0,-1 0 0 0 0,1-1 0 0 0,0 0 0 0 0,12 5 0 0 0,-6-6 3 0 0,-4 0 29 0 0,-1 0-1 0 0,0-1 1 0 0,1 0-1 0 0,-1 0 1 0 0,1-1-1 0 0,7 0 1 0 0,15-6-15 0 0,-20 4-93 0 0,1 0 0 0 0,19-2 0 0 0,-28 4-54 0 0,0 0-1 0 0,0 0 1 0 0,0 0 0 0 0,0-1 0 0 0,0 1-1 0 0,0-1 1 0 0,0 0 0 0 0,0 1 0 0 0,-1-1-1 0 0,1 0 1 0 0,3-2 0 0 0,-3 1-506 0 0,15-8-7799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16903 0 0,'14'0'211'0'0,"-6"0"21"0"0,0 0 0 0 0,0 0-1 0 0,0 1 1 0 0,0 0-1 0 0,0 1 1 0 0,12 4-1 0 0,4-4 795 0 0,14-7 1699 0 0,-12 2-1484 0 0,4-1-395 0 0,0 0 0 0 0,-1-2-1 0 0,39-13 1 0 0,-55 13-746 0 0,0 0 0 0 0,0-1 0 0 0,-1 0 0 0 0,15-12 1 0 0,-22 16-97 0 0,0 0-398 0 0,-1-1-1 0 0,0 0 1 0 0,0 0-1 0 0,0 0 1 0 0,5-7 0 0 0,1 1-912 0 0</inkml:trace>
  <inkml:trace contextRef="#ctx0" brushRef="#br0" timeOffset="1">264 1 21967 0 0,'0'0'2207'0'0,"1"1"-2019"0"0,6 12 111 0 0,-1-1 0 0 0,0 1 0 0 0,-1 0 0 0 0,-1 1 0 0 0,0-1 0 0 0,-1 1 0 0 0,0-1 0 0 0,-1 1 0 0 0,1 16 0 0 0,2 15 12 0 0,-3-23-165 0 0,0 0 0 0 0,-2 1 0 0 0,-3 38 0 0 0,3-51-148 0 0,0 0 1 0 0,0 1-1 0 0,2-1 0 0 0,2 13 0 0 0,2 14-173 0 0,-6-34 28 0 0,1-1-1 0 0,-1 1 1 0 0,1 0-1 0 0,0 0 1 0 0,1 0 0 0 0,-1 0-1 0 0,0-1 1 0 0,1 1-1 0 0,-1-1 1 0 0,3 3-1 0 0,2 5-1607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2760 0 0,'0'3'755'0'0,"0"1"-1"0"0,0 0 1 0 0,0 0-1 0 0,1-1 1 0 0,0 1 0 0 0,1 5-1 0 0,0-2 2759 0 0,-2 3 3959 0 0,3-8-5454 0 0,4 3-1340 0 0,-5-3-484 0 0,0-1 0 0 0,0 1 0 0 0,1 0 0 0 0,-1-1 0 0 0,0 0 0 0 0,1 1 0 0 0,-1-1 0 0 0,1 0 0 0 0,-1 0-1 0 0,1-1 1 0 0,0 1 0 0 0,-1 0 0 0 0,1-1 0 0 0,0 0 0 0 0,4 1 0 0 0,11-5 643 0 0,-6 1-378 0 0,-1 1-1 0 0,13-6 1 0 0,-20 7-391 0 0,-1-1 0 0 0,1 0 0 0 0,-1 0 0 0 0,1 0 1 0 0,-1 0-1 0 0,0 0 0 0 0,0-1 0 0 0,0 0 0 0 0,0 1 0 0 0,3-5 0 0 0,5-9 135 0 0,-1 1-1 0 0,12-26 0 0 0,-3 6-54 0 0,-17 30-134 0 0,0 0 0 0 0,0 0 0 0 0,0 0-1 0 0,-1 0 1 0 0,0-1 0 0 0,0 1 0 0 0,0-10 0 0 0,1-6 22 0 0,-2 6 6 0 0,-4 2-31 0 0,-7 3-11 0 0,9 9-16 0 0,-1 0 1 0 0,1-1-1 0 0,-1 1 0 0 0,0 1 1 0 0,1-1-1 0 0,-1 0 0 0 0,0 1 1 0 0,0-1-1 0 0,0 1 0 0 0,1 0 1 0 0,-1 0-1 0 0,0 0 0 0 0,0 0 1 0 0,0 0-1 0 0,0 1 0 0 0,1-1 0 0 0,-1 1 1 0 0,0 0-1 0 0,1 0 0 0 0,-1 0 1 0 0,0 0-1 0 0,1 0 0 0 0,-1 0 1 0 0,-3 3-1 0 0,2-1-18 0 0,0 0 1 0 0,0 1-1 0 0,0-1 1 0 0,0 1-1 0 0,0-1 1 0 0,1 1-1 0 0,0 0 1 0 0,0 0-1 0 0,0 1 1 0 0,0-1-1 0 0,0 1 1 0 0,1-1-1 0 0,-2 6 1 0 0,-3 10-11 0 0,1-3-14 0 0,0 1 0 0 0,-5 32-1 0 0,7-26 54 0 0,2-13-6 0 0,1 1-1 0 0,0 22 0 0 0,1-30 10 0 0,0 1 0 0 0,1-1 0 0 0,0 0 0 0 0,0 1 0 0 0,0-1 0 0 0,1 0 0 0 0,-1 0 0 0 0,1 0 0 0 0,0 0 0 0 0,0 0 0 0 0,4 5 0 0 0,-3-5 5 0 0,0 0 1 0 0,1 0-1 0 0,-1-1 0 0 0,1 1 1 0 0,-1-1-1 0 0,1 0 0 0 0,0 0 1 0 0,0-1-1 0 0,8 5 0 0 0,-7-5 4 0 0,-1-1-1 0 0,1 1 0 0 0,0-1 1 0 0,0 0-1 0 0,0 0 0 0 0,0 0 1 0 0,0-1-1 0 0,0 0 0 0 0,0 0 1 0 0,0 0-1 0 0,0 0 0 0 0,0-1 1 0 0,0 0-1 0 0,10-3 0 0 0,-5 0-133 0 0,0 0 0 0 0,0-1 0 0 0,0-1 0 0 0,15-11 0 0 0,-4 4-860 0 0,-4-2-1481 0 0,-1 1-6161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5528 0 0,'1'10'-2526'0'0,"0"0"7301"0"0,1 7 6283 0 0,0-5-7488 0 0,2 1-2129 0 0,-3-12-1353 0 0,0 0 0 0 0,-1 0 0 0 0,0 0 0 0 0,1 0 0 0 0,-1 0 0 0 0,0 0 0 0 0,1 0 0 0 0,-1 0 0 0 0,0 1 0 0 0,0-1 0 0 0,0 0 0 0 0,0 0 0 0 0,0 0 0 0 0,0 0 0 0 0,0 0 0 0 0,-1 1 0 0 0,1-1 0 0 0,0 0 0 0 0,-1 0 0 0 0,1 0 0 0 0,0 0 0 0 0,-2 2 0 0 0,1-1 25 0 0,0 0 0 0 0,1-1-1 0 0,-1 1 1 0 0,1 0 0 0 0,-1 0 0 0 0,1 0 0 0 0,0 0 0 0 0,0 0-1 0 0,-1 0 1 0 0,2 3 0 0 0,-1-2-1 0 0,0-3-88 0 0,0 0 1 0 0,0 0-1 0 0,0 0 0 0 0,0 0 0 0 0,0 1 1 0 0,0-1-1 0 0,0 0 0 0 0,0 0 0 0 0,0 0 1 0 0,0 0-1 0 0,0 0 0 0 0,0 1 0 0 0,0-1 1 0 0,0 0-1 0 0,0 0 0 0 0,0 0 1 0 0,0 0-1 0 0,0 0 0 0 0,0 1 0 0 0,0-1 1 0 0,0 0-1 0 0,0 0 0 0 0,0 0 0 0 0,0 0 1 0 0,-1 0-1 0 0,1 0 0 0 0,0 0 0 0 0,0 1 1 0 0,0-1-1 0 0,0 0 0 0 0,0 0 0 0 0,0 0 1 0 0,0 0-1 0 0,0 0 0 0 0,-1 0 0 0 0,1 0 1 0 0,0 0-1 0 0,0 0 0 0 0,0 0 0 0 0,0 0 1 0 0,0 0-1 0 0,-1 1 0 0 0,1-1 0 0 0,0 0 1 0 0,0 0-1 0 0,0 0 0 0 0,0 0 0 0 0,0 0 1 0 0,-1 0-1 0 0,1 0 0 0 0,0 0 0 0 0,0-1 1 0 0,0 1-1 0 0,0 0 0 0 0,0 0 0 0 0,0 0 1 0 0,-1 0-1 0 0,1 0 0 0 0,0 0 0 0 0,0 0 1 0 0,0 0-1 0 0,0 0 0 0 0,0 0 0 0 0,0 0 1 0 0,0 0-1 0 0,-1-1 0 0 0,1 1 0 0 0,-6-7 396 0 0,5 3-403 0 0,0 1 0 0 0,1-1-1 0 0,0 0 1 0 0,-1 1-1 0 0,1-1 1 0 0,1 0-1 0 0,-1 1 1 0 0,0-1-1 0 0,1 0 1 0 0,0 1 0 0 0,0-1-1 0 0,3-6 1 0 0,2-13-14 0 0,-5 18-3 0 0,0-1 0 0 0,0 1 0 0 0,1 0 0 0 0,-1 0 0 0 0,1 1 0 0 0,4-7 0 0 0,0-2 0 0 0,-3 5 1 0 0,2-17-18 0 0,-5 24-32 0 0,1 0-1 0 0,-1 0 1 0 0,1 0-1 0 0,-1-1 0 0 0,1 1 1 0 0,-1 0-1 0 0,1 0 1 0 0,0 1-1 0 0,0-1 1 0 0,-1 0-1 0 0,1 0 1 0 0,0 0-1 0 0,0 0 1 0 0,0 1-1 0 0,0-1 1 0 0,0 0-1 0 0,0 1 1 0 0,0-1-1 0 0,0 1 1 0 0,0-1-1 0 0,0 1 0 0 0,0-1 1 0 0,0 1-1 0 0,1 0 1 0 0,-1 0-1 0 0,0-1 1 0 0,0 1-1 0 0,0 0 1 0 0,3 0-1 0 0,0 1-522 0 0,-1-1-1 0 0,1 0 1 0 0,0 1-1 0 0,-1-1 1 0 0,1 1-1 0 0,0 0 1 0 0,-1 1-1 0 0,6 1 1 0 0,0 2-1612 0 0,1 4-58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16152 0 0,'0'0'1621'0'0,"7"-5"-1467"0"0,7-10 5287 0 0,-14 15-5334 0 0,0 0 0 0 0,1 0-1 0 0,-1 0 1 0 0,0 0 0 0 0,0 0-1 0 0,1 0 1 0 0,-1 0 0 0 0,0 0-1 0 0,0 0 1 0 0,1 0 0 0 0,-1 0-1 0 0,0 0 1 0 0,0 0 0 0 0,0 0-1 0 0,1 0 1 0 0,-1 0 0 0 0,0 1-1 0 0,0-1 1 0 0,0 0 0 0 0,1 0-1 0 0,-1 0 1 0 0,0 0 0 0 0,0 0-1 0 0,0 1 1 0 0,1-1 0 0 0,-1 0-1 0 0,0 0 1 0 0,0 0 0 0 0,0 1 0 0 0,0-1-1 0 0,0 0 1 0 0,0 0 0 0 0,0 1-1 0 0,1-1 1 0 0,15 20 945 0 0,-16-20-1044 0 0,0 1 1 0 0,0-1-1 0 0,0 0 1 0 0,0 0-1 0 0,0 0 1 0 0,0 1 0 0 0,0-1-1 0 0,0 0 1 0 0,1 0-1 0 0,-1 1 1 0 0,0-1-1 0 0,0 0 1 0 0,0 0-1 0 0,0 0 1 0 0,0 1-1 0 0,-1-1 1 0 0,1 0-1 0 0,0 0 1 0 0,0 0-1 0 0,0 1 1 0 0,0-1 0 0 0,0 0-1 0 0,0 0 1 0 0,0 0-1 0 0,0 1 1 0 0,0-1-1 0 0,0 0 1 0 0,-1 0-1 0 0,1 0 1 0 0,0 0-1 0 0,0 1 1 0 0,0-1-1 0 0,0 0 1 0 0,-1 0-1 0 0,1 0 1 0 0,-3 6 257 0 0,21-41-21 0 0,-7 11-186 0 0,1-1-59 0 0,0 0 0 0 0,18-28 0 0 0,-27 48 0 0 0,-1 3 0 0 0,0-1 0 0 0,0 1 0 0 0,0 0 0 0 0,0 0 0 0 0,1 0 0 0 0,-1 0 0 0 0,0 1 0 0 0,6-4 0 0 0,-4 2 0 0 0,7-1-11 0 0,0 8-31 0 0,-9-2 41 0 0,1 0 0 0 0,-1 1 1 0 0,0-1-1 0 0,0 0 0 0 0,0 1 1 0 0,-1-1-1 0 0,1 1 0 0 0,-1-1 1 0 0,1 1-1 0 0,-1 0 0 0 0,0 0 1 0 0,0-1-1 0 0,0 1 0 0 0,0 0 0 0 0,-1 0 1 0 0,1 3-1 0 0,1 8 2 0 0,-1-1-1 0 0,-2 19 1 0 0,1-13-2 0 0,0 25 1 0 0,0-44 0 0 0,0 0 0 0 0,0 1 0 0 0,-1-1 0 0 0,1 0 0 0 0,0 0 0 0 0,0 0 0 0 0,0 0 0 0 0,0 1 0 0 0,0-1 0 0 0,0 0 0 0 0,0 0 0 0 0,0 0 0 0 0,0 1 0 0 0,0-1 0 0 0,0 0 0 0 0,0 0 0 0 0,0 0 0 0 0,0 1 0 0 0,0-1 0 0 0,0 0 0 0 0,0 0 0 0 0,0 0 0 0 0,0 0 0 0 0,1 1 0 0 0,-1-1 0 0 0,0 0 0 0 0,0 0 0 0 0,0 0 0 0 0,0 0 0 0 0,0 0 0 0 0,0 1 0 0 0,0-1 0 0 0,1 0 0 0 0,-1 0 0 0 0,0 0 0 0 0,0 0 0 0 0,0 0 0 0 0,0 0 0 0 0,0 0 0 0 0,1 1 0 0 0,-1-1 0 0 0,0 0 0 0 0,0 0 0 0 0,0 0 0 0 0,1 0 0 0 0,-1 0 0 0 0,0 0 0 0 0,0 0 0 0 0,0 0 0 0 0,0 0 0 0 0,1 0 0 0 0,-1 0 0 0 0,0 0 0 0 0,0 0 0 0 0,0 0 0 0 0,1 0 0 0 0,-1 0 0 0 0,0 0 0 0 0,0 0 0 0 0,0-1 0 0 0,0 1 0 0 0,1 0 0 0 0,5-5 0 0 0,-1-1 0 0 0,0 0 0 0 0,0 0 0 0 0,0 0 0 0 0,-1-1 0 0 0,0 1 0 0 0,0-1 0 0 0,3-8 0 0 0,-4 7 0 0 0,1 0 0 0 0,1 0 0 0 0,-1 1 0 0 0,1-1 0 0 0,7-6 0 0 0,-1 3 0 0 0,-5 5 0 0 0,-1 1 0 0 0,10-13 0 0 0,-11 13 0 0 0,0 0 0 0 0,0 0 0 0 0,1 1 0 0 0,-1-1 0 0 0,1 1 0 0 0,0 1 0 0 0,1-1 0 0 0,7-4 0 0 0,8-6 0 0 0,-18 13 1 0 0,0-1 0 0 0,0 0-1 0 0,0 1 1 0 0,1-1 0 0 0,-1 1-1 0 0,0 0 1 0 0,0 0 0 0 0,1 0-1 0 0,-1 1 1 0 0,0-1 0 0 0,1 1-1 0 0,-1 0 1 0 0,1 0 0 0 0,-1 0 0 0 0,1 0-1 0 0,-1 0 1 0 0,0 1 0 0 0,1 0-1 0 0,-1-1 1 0 0,1 1 0 0 0,-1 1-1 0 0,0-1 1 0 0,0 0 0 0 0,6 4-1 0 0,2 2 74 0 0,-10-7-64 0 0,1 1 1 0 0,0 0 0 0 0,-1 0-1 0 0,1 0 1 0 0,-1 0 0 0 0,1 0-1 0 0,-1 1 1 0 0,0-1 0 0 0,0 0-1 0 0,1 1 1 0 0,-1-1 0 0 0,0 0-1 0 0,0 1 1 0 0,0 0 0 0 0,-1-1-1 0 0,2 4 1 0 0,3 3 27 0 0,-3-4-34 0 0,-1-1-1 0 0,1 1 1 0 0,-1-1 0 0 0,1 1 0 0 0,-1-1 0 0 0,0 1 0 0 0,0 0 0 0 0,-1-1-1 0 0,1 1 1 0 0,-1 5 0 0 0,0 12-33 0 0,-1-10 67 0 0,1 0 0 0 0,0 1 0 0 0,1-1-1 0 0,4 21 1 0 0,-1-12-177 0 0,-3-16 104 0 0,0 0 1 0 0,0 0-1 0 0,0 1 1 0 0,0-1-1 0 0,4 7 1 0 0,-4-10-118 0 0,0 0 0 0 0,-1 0 0 0 0,1 0 0 0 0,0 0 0 0 0,0 0 0 0 0,0 0 0 0 0,0 0 0 0 0,0 0 0 0 0,0 0 0 0 0,1-1 0 0 0,-1 1 0 0 0,0 0 0 0 0,0-1 0 0 0,0 1 0 0 0,1-1 1 0 0,-1 0-1 0 0,0 1 0 0 0,1-1 0 0 0,-1 0 0 0 0,0 0 0 0 0,1 0 0 0 0,-1 0 0 0 0,2 0 0 0 0,4 3-2467 0 0,-6-3 2512 0 0,-1 0 0 0 0,0 1 0 0 0,0-1-1 0 0,1 0 1 0 0,-1 0 0 0 0,0 0 0 0 0,0 0 0 0 0,1 0 0 0 0,-1 0-1 0 0,0 0 1 0 0,0 0 0 0 0,1 0 0 0 0,-1 0 0 0 0,0 0 0 0 0,0 0-1 0 0,1 0 1 0 0,-1 0 0 0 0,0 0 0 0 0,1 0 0 0 0,-1 0 0 0 0,0 0-1 0 0,0 0 1 0 0,1 0 0 0 0,-1 0 0 0 0,0 0 0 0 0,0 0 0 0 0,1 0-1 0 0,-1-1 1 0 0,0 1 0 0 0,0 0 0 0 0,1 0 0 0 0,-1 0-1 0 0,0 0 1 0 0,0-1 0 0 0,0 1 0 0 0,0 0 0 0 0,1 0 0 0 0,-1-1-1 0 0,0 1 1 0 0,0 0 0 0 0,0 0 0 0 0,0-1 0 0 0,0 1 0 0 0,0 0-1 0 0,1 0 1 0 0,-1-1 0 0 0,9-12-2155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3224 0 0,'2'-1'2536'0'0,"10"-1"5118"0"0,-10 3-7326 0 0,1 0-1 0 0,-1 0 0 0 0,0 1 0 0 0,0-1 1 0 0,0 1-1 0 0,1 0 0 0 0,-1 0 0 0 0,-1 0 1 0 0,1 0-1 0 0,0 0 0 0 0,0 0 1 0 0,-1 0-1 0 0,1 0 0 0 0,-1 1 0 0 0,0-1 1 0 0,0 0-1 0 0,0 1 0 0 0,0-1 0 0 0,0 1 1 0 0,0 0-1 0 0,-1-1 0 0 0,1 1 1 0 0,-1 0-1 0 0,0-1 0 0 0,1 4 0 0 0,0 25 1237 0 0,-1-17-1114 0 0,1 0 1 0 0,-3 15-1 0 0,1 25-180 0 0,2-33-1104 0 0,-1-20-158 0 0</inkml:trace>
  <inkml:trace contextRef="#ctx0" brushRef="#br0" timeOffset="1">90 1 17999 0 0,'0'0'3320'0'0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72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0 979,'0'0'87,"0"12"-70,0 0-17,0-3 0,0-9 83,4 8 13,-4 8 2,5-4 1,-5 0-7,0 0-2,4 9 0,-4-5 0,5 0-42,0 4-9,4 0-2,-9 5 0,4-5-3,1 4-1,-1 0 0,5 1 0,-4 3-9,-1 0-3,1 1 0,0-1 0,-1 4-9,-4-3-3,9 3 0,-9 0 0,5 1-9,-1 3 0,1 1 0,-5-1 8,9-3-8,-9 11 0,0 1 0,0-5 8,5 0-8,-1-3 0,-4-1 0,0-3 0,5 3 0,-5-8 0,0 5 0,0-5 8,4 5-8,-4-5 0,0-4 9,0 4-9,0-3 0,0-1 8,0 0-8,0-3 0,-4-1 0,4-4 8,0 0-8,0 0 0,0 1 0,0-5 8,0 0-8,0 0 0,0 0 0,0-4-13,0 4 1,0-4 1,0 1-43,0-1-9,0 0-1,0-8-1,0 8-119,0-8-23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10136 0 0,'0'0'777'0'0,"1"2"-505"0"0,8 11-206 0 0,-5-6 1191 0 0,1 0 0 0 0,-1 0 1 0 0,-1 0-1 0 0,4 9 0 0 0,-3-6 187 0 0,-3-6-967 0 0,1 0 0 0 0,-1 0 0 0 0,0 0 0 0 0,0 0 0 0 0,0 1 1 0 0,0 4-1 0 0,5 35 2433 0 0,-6-34-2505 0 0,-1 29 828 0 0,0-36-1156 0 0,1 0 0 0 0,0-1 0 0 0,-1 1 0 0 0,0 0 0 0 0,1 0 0 0 0,-1-1 0 0 0,0 1 0 0 0,-1-1 0 0 0,-1 5 0 0 0,2-5 419 0 0,0-6-484 0 0,1 0 0 0 0,0 0 0 0 0,0 0 0 0 0,0 1 0 0 0,0-1 0 0 0,1 0 0 0 0,0 0 0 0 0,1-5-1 0 0,2-9 10 0 0,1-6-10 0 0,1 1-1 0 0,1 0 1 0 0,1 0 0 0 0,1 0-1 0 0,15-25 1 0 0,-20 39-11 0 0,1 1 0 0 0,0 0 0 0 0,10-13 0 0 0,-12 18 0 0 0,0-1 0 0 0,0 1 0 0 0,1 0 0 0 0,-1 1 0 0 0,1-1 0 0 0,-1 1 0 0 0,1 0 0 0 0,0-1 0 0 0,6-1 0 0 0,-9 4 0 0 0,-1-1 0 0 0,1 1 0 0 0,-1 0 0 0 0,1 0 0 0 0,0 0 0 0 0,-1-1 0 0 0,1 1 0 0 0,0 0 0 0 0,-1 0 0 0 0,1 0 0 0 0,0 0 0 0 0,-1 0 0 0 0,1 0 0 0 0,0 0 0 0 0,-1 0 0 0 0,1 1 0 0 0,0-1 0 0 0,-1 0 0 0 0,1 0 0 0 0,0 0 0 0 0,-1 1 0 0 0,1-1 0 0 0,-1 0 0 0 0,1 1 0 0 0,-1-1 0 0 0,1 0 0 0 0,-1 1 0 0 0,1-1 0 0 0,-1 1 0 0 0,1-1 0 0 0,-1 1 0 0 0,1 0 0 0 0,0 1 0 0 0,1 0 0 0 0,-2 1 0 0 0,1-1 0 0 0,0 0 0 0 0,0 1 0 0 0,0 3 0 0 0,0-1 0 0 0,3 12-1 0 0,-1 1 0 0 0,0 20 0 0 0,0-9-49 0 0,-1-16 47 0 0,0-1 0 0 0,2 0 0 0 0,7 22 0 0 0,-4-17 4 0 0,-7-14 1 0 0,2 0 1 0 0,-1 0-1 0 0,0 0 0 0 0,1-1 0 0 0,-1 1 0 0 0,1 0 1 0 0,0 0-1 0 0,0-1 0 0 0,0 0 0 0 0,0 1 0 0 0,0-1 1 0 0,0 0-1 0 0,1 0 0 0 0,-1 0 0 0 0,1 0 0 0 0,-1 0 1 0 0,1-1-1 0 0,0 1 0 0 0,0-1 0 0 0,0 0 0 0 0,0 1 1 0 0,0-1-1 0 0,0-1 0 0 0,0 1 0 0 0,0 0 1 0 0,0-1-1 0 0,0 0 0 0 0,4 0 0 0 0,6 1 14 0 0,-1-2-1 0 0,0 1 1 0 0,0-2-1 0 0,0 1 0 0 0,0-2 1 0 0,0 0-1 0 0,-1 0 1 0 0,1-1-1 0 0,17-9 1 0 0,-27 12-5 0 0,16-8 102 0 0,0-1-1 0 0,-1 0 0 0 0,0-2 1 0 0,-1 0-1 0 0,15-15 0 0 0,-1-2-16 0 0,-22 22-22 0 0,0 0 0 0 0,-1-1-1 0 0,0 0 1 0 0,0 0 0 0 0,0-1 0 0 0,-1 0 0 0 0,-1 0-1 0 0,5-10 1 0 0,-7 6 133 0 0,-3 12-205 0 0,0 0-1 0 0,0 0 1 0 0,0 0 0 0 0,-1 0 0 0 0,1 0 0 0 0,-1 0 0 0 0,1 0 0 0 0,-1 0-1 0 0,1 0 1 0 0,-1 0 0 0 0,1 0 0 0 0,-1 0 0 0 0,0 1 0 0 0,1-1-1 0 0,-1 0 1 0 0,0 0 0 0 0,0 1 0 0 0,0-1 0 0 0,1 0 0 0 0,-1 1 0 0 0,0-1-1 0 0,0 1 1 0 0,0-1 0 0 0,0 1 0 0 0,0 0 0 0 0,0-1 0 0 0,-2 1-1 0 0,0-1-2 0 0,-1 0 0 0 0,1 0 0 0 0,0 1 0 0 0,0 0 0 0 0,0-1 0 0 0,0 1-1 0 0,-1 1 1 0 0,-4-1 0 0 0,5 1-10 0 0,0 0 0 0 0,0 0 1 0 0,0 1-1 0 0,0-1 0 0 0,0 1 0 0 0,0-1 0 0 0,0 1 1 0 0,0 0-1 0 0,1 0 0 0 0,-1 0 0 0 0,1 0 0 0 0,-1 1 0 0 0,1-1 1 0 0,0 0-1 0 0,0 1 0 0 0,-2 4 0 0 0,-3 5-101 0 0,0 1 0 0 0,-8 23 0 0 0,10-22 30 0 0,-11 20 0 0 0,10-21 58 0 0,0 0-1 0 0,1 0 1 0 0,0 1-1 0 0,1 0 1 0 0,0 0-1 0 0,2 0 1 0 0,-3 23-1 0 0,5-34 22 0 0,-1 1-1 0 0,1 0 1 0 0,1-1-1 0 0,-1 1 0 0 0,0-1 1 0 0,1 1-1 0 0,0 0 1 0 0,-1-1-1 0 0,2 1 1 0 0,-1-1-1 0 0,0 0 1 0 0,1 1-1 0 0,2 3 1 0 0,-1-3-2 0 0,0 0 1 0 0,0 0-1 0 0,1 0 1 0 0,0 0-1 0 0,-1-1 1 0 0,1 0-1 0 0,1 0 0 0 0,-1 0 1 0 0,6 3-1 0 0,-6-4-7 0 0,-1-1 0 0 0,1 1 0 0 0,-1-1-1 0 0,1 0 1 0 0,-1 0 0 0 0,1 0 0 0 0,0-1-1 0 0,-1 1 1 0 0,1-1 0 0 0,0 0 0 0 0,5 0-1 0 0,-1-1-313 0 0,0 0 0 0 0,0-1 0 0 0,0 0 0 0 0,14-6 0 0 0,-6 1-534 0 0,-1-1 1 0 0,1 0-1 0 0,-2-1 0 0 0,15-12 1 0 0,6-9-1083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4144 0 0,'0'0'191'0'0,"0"0"-11"0"0,0-3 109 0 0,-3-16 6258 0 0,2 18-6361 0 0,1-1 0 0 0,0 1 0 0 0,0 0 0 0 0,-1-1 0 0 0,1 1 0 0 0,0 0 0 0 0,0-1 0 0 0,0 1 0 0 0,0 0 0 0 0,0-1 1 0 0,1 1-1 0 0,-1 0 0 0 0,0-1 0 0 0,1 1 0 0 0,-1 0 0 0 0,0 0 0 0 0,1-1 0 0 0,0 0 0 0 0,25-45 4558 0 0,-25 45-3767 0 0,-1 2-943 0 0,0 0 0 0 0,0 0 0 0 0,0 0 0 0 0,0 1 0 0 0,0-1-1 0 0,0 0 1 0 0,0 0 0 0 0,1 0 0 0 0,-1 0 0 0 0,0 0 0 0 0,0 0-1 0 0,0 0 1 0 0,0 0 0 0 0,0 0 0 0 0,0 0 0 0 0,0 0 0 0 0,0 0-1 0 0,0 0 1 0 0,0 0 0 0 0,0 0 0 0 0,1 0 0 0 0,-1 0 0 0 0,0 0 0 0 0,0 0-1 0 0,0 0 1 0 0,0 0 0 0 0,0 0 0 0 0,0 0 0 0 0,0 0 0 0 0,0 0-1 0 0,0 0 1 0 0,1 0 0 0 0,-1 0 0 0 0,0 0 0 0 0,0 0 0 0 0,0 0-1 0 0,0 0 1 0 0,0 0 0 0 0,0 0 0 0 0,0 0 0 0 0,0 0 0 0 0,0 0-1 0 0,0 0 1 0 0,0 0 0 0 0,0-1 0 0 0,1 1 0 0 0,-1 0 0 0 0,0 0-1 0 0,0 0 1 0 0,0 0 0 0 0,0 0 0 0 0,0 0 0 0 0,1 10 388 0 0,-6 9-118 0 0,2-12-190 0 0,1 0-1 0 0,1 0 1 0 0,-1 0 0 0 0,0 14-1 0 0,1-15-67 0 0,1-1 0 0 0,-1 1 0 0 0,0-1-1 0 0,-3 8 1 0 0,-2 15 53 0 0,3 64 120 0 0,2-92-217 0 0,1 1 0 0 0,0 0 0 0 0,0-1 0 0 0,0 1 0 0 0,0 0 0 0 0,0-1 0 0 0,0 1 0 0 0,0 0 0 0 0,0-1 0 0 0,1 1 0 0 0,-1-1 0 0 0,0 1 0 0 0,0 0-1 0 0,0-1 1 0 0,1 1 0 0 0,-1-1 0 0 0,0 1 0 0 0,1 0 0 0 0,1 2 2 0 0,0 0 0 0 0,0 0 0 0 0,0 1 0 0 0,-1-1-1 0 0,0 0 1 0 0,2 4 0 0 0,-2-4 49 0 0,11-2 16 0 0,-11 0-74 0 0,0-1-1 0 0,0 0 1 0 0,0 0 0 0 0,1 0 0 0 0,-1 0-1 0 0,0 0 1 0 0,0 0 0 0 0,1 0-1 0 0,-1 0 1 0 0,0 0 0 0 0,0 0-1 0 0,1-1 1 0 0,-1 1 0 0 0,0 0 0 0 0,2-2-1 0 0,2-1 4 0 0,0-1 0 0 0,0 0 0 0 0,-1-1 0 0 0,1 1 0 0 0,-1-1 0 0 0,0 0 0 0 0,6-9 0 0 0,-8 11-11 0 0,0-1 0 0 0,-1 1 0 0 0,1-1 0 0 0,-1 0 0 0 0,0 1 0 0 0,1-5 0 0 0,-1 5-1 0 0,0 0 0 0 0,-1 0 0 0 0,1 1 0 0 0,0-1 0 0 0,0 0 0 0 0,1 1 0 0 0,-1-1 1 0 0,0 1-1 0 0,3-4 0 0 0,1 17-124 0 0,1 10 63 0 0,-2-16 82 0 0,8 8-11 0 0,8 9 19 0 0,-19-22-1 0 0,0 1 1 0 0,-1 0-1 0 0,1 0 0 0 0,0 0 1 0 0,0-1-1 0 0,0 1 0 0 0,0-1 0 0 0,-1 1 1 0 0,1-1-1 0 0,0 1 0 0 0,0-1 1 0 0,0 1-1 0 0,0-1 0 0 0,1 0 1 0 0,-1 1-1 0 0,0-1 0 0 0,0 0 1 0 0,0 0-1 0 0,0 0 0 0 0,0 0 1 0 0,0 0-1 0 0,0 0 0 0 0,0 0 1 0 0,0 0-1 0 0,0-1 0 0 0,0 1 1 0 0,0 0-1 0 0,0 0 0 0 0,0-1 1 0 0,0 1-1 0 0,0-1 0 0 0,0 1 0 0 0,0-1 1 0 0,0 0-1 0 0,1 0 0 0 0,0-1-10 0 0,0 0 1 0 0,0 1-1 0 0,0-1 0 0 0,-1 0 0 0 0,1 0 0 0 0,-1-1 0 0 0,1 1 0 0 0,-1 0 0 0 0,0 0 0 0 0,0-1 0 0 0,1-3 0 0 0,0-1-232 0 0,0 1 0 0 0,-1-1 1 0 0,-1 1-1 0 0,1-1 0 0 0,-1 1 1 0 0,0-1-1 0 0,0 1 0 0 0,-1-1 0 0 0,-1-8 1 0 0,0-1-1699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6912 0 0,'0'0'9995'0'0,"2"3"-8468"0"0,1 2-1113 0 0,0 1-1 0 0,0 0 1 0 0,-1 0-1 0 0,0 0 1 0 0,0 0-1 0 0,0 0 1 0 0,-1 0-1 0 0,0 0 1 0 0,0 0-1 0 0,-1 1 1 0 0,0-1-1 0 0,0 0 1 0 0,-1 12-1 0 0,-7 26 187 0 0,-10 37 99 0 0,16-70-668 0 0,0-1 0 0 0,0 1 0 0 0,0 14 0 0 0,1-14-13 0 0,0 1 1 0 0,-1-1-1 0 0,-3 12 0 0 0,1-6-18 0 0,5-17 0 0 0,-1 0 0 0 0,0 0-1 0 0,0 0 1 0 0,0 0-1 0 0,0 0 1 0 0,0 0 0 0 0,0 0-1 0 0,0 0 1 0 0,0 0 0 0 0,0 0-1 0 0,0 0 1 0 0,0 0 0 0 0,0 0-1 0 0,0 0 1 0 0,0 0 0 0 0,0 0-1 0 0,0 0 1 0 0,0 0 0 0 0,0 0-1 0 0,0 0 1 0 0,0 0 0 0 0,0 0-1 0 0,0 0 1 0 0,0 0 0 0 0,1 0-1 0 0,-1 0 1 0 0,0 0 0 0 0,0 0-1 0 0,0 0 1 0 0,0 0 0 0 0,0 0-1 0 0,0 0 1 0 0,0 0-1 0 0,0 0 1 0 0,0 1 0 0 0,0-1-1 0 0,0 0 1 0 0,0 0 0 0 0,0 0-1 0 0,0 0 1 0 0,0 0 0 0 0,0 0-1 0 0,0 0 1 0 0,0 0 0 0 0,5-8-41 0 0,4-12 1 0 0,1-5 21 0 0,1 1 0 0 0,1 0 0 0 0,21-30 0 0 0,-29 47 12 0 0,1 1-1 0 0,0 0 1 0 0,0 0-1 0 0,0 1 1 0 0,0 0-1 0 0,1 0 1 0 0,13-9-1 0 0,-9 7-2 0 0,-10 7 5 0 0,1 0 0 0 0,-1 0 0 0 0,0 0 1 0 0,1 1-1 0 0,-1-1 0 0 0,1 0 0 0 0,-1 0 1 0 0,0 1-1 0 0,1-1 0 0 0,-1 0 0 0 0,0 1 1 0 0,0-1-1 0 0,1 0 0 0 0,-1 1 0 0 0,0-1 1 0 0,0 0-1 0 0,1 1 0 0 0,-1-1 0 0 0,0 2 1 0 0,1-1-8 0 0,1 1 11 0 0,-1 0 0 0 0,1 0 0 0 0,-1 0 1 0 0,0 0-1 0 0,1 0 0 0 0,-1 0 0 0 0,0 0 0 0 0,-1 1 1 0 0,1-1-1 0 0,0 0 0 0 0,-1 1 0 0 0,1-1 0 0 0,0 4 1 0 0,0 2 0 0 0,4 13 0 0 0,-3-16 0 0 0,-1 0 0 0 0,0 0 0 0 0,0 0 0 0 0,0 9 0 0 0,-1 3 3 0 0,0-2 15 0 0,2 27-1 0 0,-1-37-14 0 0,0-1-1 0 0,0 1 0 0 0,0-1 1 0 0,0 1-1 0 0,1-1 1 0 0,0 0-1 0 0,0 0 0 0 0,0 1 1 0 0,0-2-1 0 0,4 6 0 0 0,4 0-2 0 0,-2-4-26 0 0,1 0 0 0 0,0-1-1 0 0,11 5 1 0 0,-18-8 16 0 0,1 0 0 0 0,1 0 1 0 0,-1 0-1 0 0,0-1 0 0 0,0 1 1 0 0,0-1-1 0 0,0 0 0 0 0,0 1 0 0 0,0-1 1 0 0,1-1-1 0 0,-1 1 0 0 0,0 0 1 0 0,5-2-1 0 0,6-3 76 0 0,-11 5-41 0 0,1-1 0 0 0,0-1 0 0 0,-1 1 0 0 0,7-4 0 0 0,21-8 34 0 0,-25 11-43 0 0,0 0 0 0 0,-1 0 1 0 0,0-1-1 0 0,0 0 1 0 0,7-4-1 0 0,77-65 144 0 0,-84 67-155 0 0,-1 0 1 0 0,1 0-1 0 0,-1 0 1 0 0,0-1-1 0 0,-1 1 0 0 0,1-1 1 0 0,-1 0-1 0 0,-1 0 1 0 0,1-1-1 0 0,-1 1 1 0 0,0-1-1 0 0,0 1 0 0 0,-1-1 1 0 0,2-12-1 0 0,-4 17 1 0 0,0-1-1 0 0,0 1 1 0 0,-1-1-1 0 0,1 1 0 0 0,-1 0 1 0 0,1 0-1 0 0,-1-1 1 0 0,0 1-1 0 0,0 0 1 0 0,0 1-1 0 0,0-1 0 0 0,-4-2 1 0 0,4 3 9 0 0,-1 0 1 0 0,1 0-1 0 0,0 1 0 0 0,-1-1 1 0 0,1 1-1 0 0,-1 0 1 0 0,1-1-1 0 0,-1 1 0 0 0,1 0 1 0 0,0 1-1 0 0,-6 0 1 0 0,4-1 10 0 0,-1 1 0 0 0,1 0 0 0 0,0 1 0 0 0,-1-1 0 0 0,-5 3 0 0 0,-1 3-106 0 0,0 1 0 0 0,0 0 0 0 0,1 1 0 0 0,0 0 0 0 0,0 0 0 0 0,1 1 0 0 0,-12 16 0 0 0,20-24 80 0 0,-1 0 0 0 0,1 0 0 0 0,-1 1 0 0 0,1-1 0 0 0,0 0 0 0 0,0 1 0 0 0,0-1 0 0 0,0 1 0 0 0,1-1 0 0 0,-1 1 0 0 0,1 0 0 0 0,-1-1 0 0 0,1 1 0 0 0,0 0 0 0 0,0-1 0 0 0,0 1 0 0 0,1 0 0 0 0,-1-1 0 0 0,0 1 0 0 0,1-1 0 0 0,0 1 0 0 0,-1-1 0 0 0,3 6 0 0 0,5 8-27 0 0,-8-12 11 0 0,0 0-1 0 0,9 9-11 0 0,-7-11 15 0 0,0-1 4 0 0,0-1-3 0 0,0 0 0 0 0,0 1 1 0 0,0-1-1 0 0,0 1 0 0 0,1-1 1 0 0,-1 1-1 0 0,0 0 0 0 0,-1 0 1 0 0,1 0-1 0 0,2 1 1 0 0,19 7-88 0 0,-19-8 103 0 0,1-2-7 0 0,6 0-129 0 0,0 1 0 0 0,0-2 1 0 0,0 0-1 0 0,11-3 0 0 0,6-4-6839 0 0,-12 4-598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6912 0 0,'0'0'528'0'0,"12"-6"3532"0"0,-12 6-3981 0 0,11 1 4731 0 0,-11-2-4639 0 0,1 1-1 0 0,-1 0 1 0 0,1 0-1 0 0,-1 1 1 0 0,0-1-1 0 0,1 0 1 0 0,-1 0-1 0 0,1 0 1 0 0,-1 0-1 0 0,1 0 1 0 0,-1 0-1 0 0,0 0 1 0 0,1 1-1 0 0,-1-1 1 0 0,0 0-1 0 0,1 0 1 0 0,-1 1-1 0 0,1-1 1 0 0,-1 0-1 0 0,2 3 2149 0 0,-1-1-1720 0 0,3 5-370 0 0,0 0 1 0 0,0 1-1 0 0,-1 0 1 0 0,0 0-1 0 0,-1 0 1 0 0,1 0-1 0 0,-1 0 1 0 0,0 10-1 0 0,-1-8-172 0 0,-1 1 0 0 0,0 0 0 0 0,-1 0-1 0 0,0 0 1 0 0,0-1 0 0 0,-2 1 0 0 0,-3 12 0 0 0,6-19-47 0 0,4-8-9 0 0,2-6-2 0 0,-5 4-4 0 0,0 0 0 0 0,0 0 0 0 0,-1 0 0 0 0,1 0 0 0 0,-2 1 0 0 0,0-11 1 0 0,0 9-2 0 0,1 0 0 0 0,-1 1 0 0 0,1-1 0 0 0,2-12 0 0 0,14-39-58 0 0,-15 54 65 0 0,0 2-2 0 0,-1 0 0 0 0,1 0 0 0 0,0 0 0 0 0,0 0 0 0 0,0 0 0 0 0,0 0 0 0 0,0 0 0 0 0,1 0 0 0 0,-1 0 0 0 0,3-2 0 0 0,-2 2-42 0 0,-1 1 43 0 0,0 0-1 0 0,-1 1 1 0 0,1-1 0 0 0,0 1-1 0 0,0-1 1 0 0,-1 1 0 0 0,1 0-1 0 0,0-1 1 0 0,0 1 0 0 0,0 0-1 0 0,0-1 1 0 0,-1 1 0 0 0,1 0-1 0 0,0 0 1 0 0,0 0 0 0 0,0 0-1 0 0,0 0 1 0 0,0 0 0 0 0,0 0-1 0 0,0 0 1 0 0,-1 0 0 0 0,1 0-1 0 0,0 0 1 0 0,0 1 0 0 0,0-1-1 0 0,0 0 1 0 0,0 1 0 0 0,-1-1-1 0 0,3 1 1 0 0,1 2-1 0 0,67 12 1 0 0,-59-12 0 0 0,-1 1 24 0 0,-1-1 0 0 0,1 0 0 0 0,0-1 0 0 0,0 0 0 0 0,0-1 0 0 0,0 0 0 0 0,17-1 0 0 0,17-4 152 0 0,35-6 162 0 0,-68 8-268 0 0,-1-1 0 0 0,1 0 0 0 0,-1-1 0 0 0,20-9 0 0 0,8-5 126 0 0,-26 13-107 0 0,0-1 1 0 0,16-9-1 0 0,-23 12-59 0 0,-1-1 1 0 0,1 0-1 0 0,-1 1 0 0 0,0-2 0 0 0,-1 1 0 0 0,1 0 0 0 0,-1-1 1 0 0,0 0-1 0 0,0 0 0 0 0,0 0 0 0 0,-1-1 0 0 0,0 1 1 0 0,0-1-1 0 0,0 0 0 0 0,-1 0 0 0 0,1 0 0 0 0,-1 0 0 0 0,-1 0 1 0 0,1 0-1 0 0,-1-1 0 0 0,0-8 0 0 0,-1 7-31 0 0,1 5 9 0 0,-1 1-1 0 0,0-1 0 0 0,0 0 1 0 0,0 1-1 0 0,-1-1 0 0 0,1 0 0 0 0,-1 1 1 0 0,1-1-1 0 0,-3-4 0 0 0,-4-2-7 0 0,5 7 4 0 0,0 0 1 0 0,-1 1-1 0 0,1-1 0 0 0,0 1 0 0 0,-1-1 0 0 0,0 1 1 0 0,1 0-1 0 0,-1 0 0 0 0,0 0 0 0 0,1 0 0 0 0,-1 1 1 0 0,0-1-1 0 0,0 1 0 0 0,0 0 0 0 0,1 0 0 0 0,-6 0 1 0 0,4 1-21 0 0,0 0 1 0 0,0 0 0 0 0,0 0-1 0 0,1 1 1 0 0,-1-1 0 0 0,1 1-1 0 0,-1 0 1 0 0,1 0 0 0 0,0 1-1 0 0,-1-1 1 0 0,1 1 0 0 0,-3 3-1 0 0,-33 37-197 0 0,24-25 146 0 0,10-12 40 0 0,1 1-1 0 0,0-1 1 0 0,0 0-1 0 0,0 1 0 0 0,1 0 1 0 0,-3 8-1 0 0,-3 6-28 0 0,5-9 42 0 0,0 1 0 0 0,0-1 1 0 0,1 1-1 0 0,1 0 0 0 0,-1 18 0 0 0,1-19 10 0 0,2-7 4 0 0,0 1 0 0 0,0-1-1 0 0,0 0 1 0 0,0 1 0 0 0,1-1-1 0 0,0 0 1 0 0,0 0 0 0 0,1 0-1 0 0,-1 0 1 0 0,1 0 0 0 0,0 0-1 0 0,0 0 1 0 0,1 0 0 0 0,-1-1-1 0 0,1 1 1 0 0,0-1 0 0 0,0 0-1 0 0,1 0 1 0 0,-1 0 0 0 0,1 0-1 0 0,0-1 1 0 0,8 7 0 0 0,-6-6 15 0 0,1 0 0 0 0,-1 0-1 0 0,1-1 1 0 0,0 1 0 0 0,0-1 0 0 0,1-1 0 0 0,-1 0 0 0 0,1 0 0 0 0,-1 0 0 0 0,1-1 0 0 0,0 0 0 0 0,-1 0-1 0 0,1-1 1 0 0,14-1 0 0 0,-19 1-11 0 0,8-1 6 0 0,0-1-1 0 0,0 1 1 0 0,0-2 0 0 0,0 0 0 0 0,0 0-1 0 0,18-9 1 0 0,10-13-1170 0 0,-18 7-128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106 190 7832 0 0,'0'0'705'0'0,"1"-1"-577"0"0,4-4 573 0 0,-1-1-1 0 0,0 1 1 0 0,-1-1 0 0 0,1 0-1 0 0,-1 1 1 0 0,0-1 0 0 0,2-7-1 0 0,0-4 2633 0 0,7-29-1 0 0,-8 33-2398 0 0,-3 11-246 0 0,-2-1-103 0 0,-4-27 1191 0 0,-3 13-1348 0 0,3 13-175 0 0,3 3-217 0 0,-1 0 0 0 0,1 0 1 0 0,-1 1-1 0 0,1-1 0 0 0,-1 1 0 0 0,1 0 0 0 0,-1 0 0 0 0,1 0 0 0 0,-1 0 0 0 0,1 0 0 0 0,-1 0 1 0 0,1 1-1 0 0,-1-1 0 0 0,1 1 0 0 0,-1-1 0 0 0,-3 3 0 0 0,3-1-33 0 0,0 0 0 0 0,0 0-1 0 0,0 0 1 0 0,1 1 0 0 0,-1-1-1 0 0,1 1 1 0 0,-1-1 0 0 0,1 1 0 0 0,0 0-1 0 0,0 0 1 0 0,1 0 0 0 0,-4 6 0 0 0,-2 8 10 0 0,0 1 1 0 0,1-1-1 0 0,1 1 1 0 0,0 0-1 0 0,1 0 1 0 0,-1 31-1 0 0,-6 22-13 0 0,7-48 0 0 0,1-1 0 0 0,-1 29 0 0 0,10 108 0 0 0,-5-123-1 0 0,0-12-38 0 0,-4 34-1 0 0,3-55-306 0 0,-1 15 1002 0 0,3-4-6255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6912 0 0,'2'-1'2930'0'0,"7"-4"-756"0"0,-7 3-1309 0 0,0 1-1 0 0,1-1 1 0 0,-1 1 0 0 0,1 0 0 0 0,0 0 0 0 0,-1 0-1 0 0,6-1 1 0 0,17-3 1039 0 0,-11 3-1137 0 0,-1 0-1 0 0,15-6 1 0 0,-11 3-131 0 0,1 0-1 0 0,0 2 1 0 0,31-4 0 0 0,25-4 2 0 0,-49 7-663 0 0,-21 3-153 0 0,1 1 0 0 0,0-1-1 0 0,0 0 1 0 0,-1 0 0 0 0,1-1-1 0 0,-1 1 1 0 0,1-1 0 0 0,-1 0 0 0 0,0 0-1 0 0,1-1 1 0 0,-1 1 0 0 0,4-4 0 0 0,3-4-2398 0 0,1 5-5313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2304 0 0,'1'2'11572'0'0,"6"7"-8496"0"0,-3-3-2532 0 0,0-1-1 0 0,0 0 1 0 0,0 1-1 0 0,-1 0 1 0 0,0 0 0 0 0,0 0-1 0 0,2 7 1 0 0,5 19 502 0 0,-7-21-934 0 0,1 0 0 0 0,-2-1 0 0 0,1 1-1 0 0,-1 0 1 0 0,-1 0 0 0 0,0 16 0 0 0,-1-25-815 0 0</inkml:trace>
  <inkml:trace contextRef="#ctx0" brushRef="#br0" timeOffset="1">357 1 17159 0 0,'0'0'1558'0'0,"-2"0"-1117"0"0,0 0-234 0 0,-1 0-1 0 0,1 1 1 0 0,0-1-1 0 0,-1 1 1 0 0,1 0-1 0 0,0-1 1 0 0,0 1 0 0 0,-1 1-1 0 0,1-1 1 0 0,0 0-1 0 0,0 0 1 0 0,0 1-1 0 0,0-1 1 0 0,1 1 0 0 0,-1-1-1 0 0,0 1 1 0 0,1 0-1 0 0,-1 0 1 0 0,1 0-1 0 0,-1 0 1 0 0,0 2 0 0 0,-5 7 490 0 0,1 0 0 0 0,-7 22 0 0 0,8-20-605 0 0,-5 12 190 0 0,1 1 0 0 0,-8 45 1 0 0,14-55-254 0 0,1-1 0 0 0,1 0 0 0 0,0 1-1 0 0,1-1 1 0 0,1 0 0 0 0,2 19 0 0 0,1-14-13 0 0,8 26 0 0 0,-10-40-12 0 0,1 0-1 0 0,-1-1 1 0 0,1 1-1 0 0,0-1 1 0 0,0 1 0 0 0,1-1-1 0 0,-1 0 1 0 0,7 6-1 0 0,-8-9-40 0 0,0-1-1 0 0,0 1 1 0 0,1-1-1 0 0,-1 0 1 0 0,0 1 0 0 0,0-1-1 0 0,1 0 1 0 0,-1-1-1 0 0,0 1 1 0 0,1 0-1 0 0,-1-1 1 0 0,1 1 0 0 0,-1-1-1 0 0,1 0 1 0 0,-1 0-1 0 0,1 0 1 0 0,0 0-1 0 0,-1 0 1 0 0,1 0 0 0 0,2-2-1 0 0,1 1-187 0 0,1-1 1 0 0,-1 1-1 0 0,0-2 0 0 0,0 1 0 0 0,0-1 0 0 0,9-5 0 0 0,2-2-1440 0 0,3-5-78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5984 0 0,'18'9'755'0'0,"-4"-4"3678"0"0,1-2 843 0 0,-1 0-3965 0 0,15 2 1369 0 0,-9-1-1484 0 0,-10-1-707 0 0,1 0 0 0 0,0 0 0 0 0,-1 1 0 0 0,14 7-1 0 0,8 3 410 0 0,-27-11-745 0 0,1-1 0 0 0,-1 1 1 0 0,0 0-1 0 0,0 0 1 0 0,0 0-1 0 0,0 1 1 0 0,0 0-1 0 0,-1 0 0 0 0,7 7 1 0 0,-3-3-66 0 0,-6-6-70 0 0,-1 0 0 0 0,1 1-1 0 0,-1-1 1 0 0,0 0-1 0 0,1 0 1 0 0,-1 1 0 0 0,0-1-1 0 0,0 1 1 0 0,-1-1 0 0 0,1 1-1 0 0,0-1 1 0 0,-1 1 0 0 0,0-1-1 0 0,1 1 1 0 0,-1 0 0 0 0,0-1-1 0 0,-1 1 1 0 0,1-1 0 0 0,0 1-1 0 0,-1 0 1 0 0,1-1 0 0 0,-1 1-1 0 0,0-1 1 0 0,0 1 0 0 0,0-1-1 0 0,0 0 1 0 0,0 1 0 0 0,-3 3-1 0 0,0 0-17 0 0,-1 1 0 0 0,0-2 0 0 0,0 1 0 0 0,-1 0 0 0 0,0-1 0 0 0,1 0 0 0 0,-2 0 0 0 0,1-1 0 0 0,0 0 0 0 0,-1 0 0 0 0,-13 6 0 0 0,-40 10-418 0 0,43-16 200 0 0,11-2-467 0 0,-1-1-1 0 0,1 0 1 0 0,0 0 0 0 0,-8 0 0 0 0,4-1-1045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111 303 8752 0 0,'0'0'673'0'0,"-1"-12"6719"0"0,1 11-7107 0 0,-1-1 0 0 0,0 1 0 0 0,0 0 0 0 0,0 0 0 0 0,1 0 0 0 0,-1 0 0 0 0,0 0 0 0 0,0 0 0 0 0,-1 0 0 0 0,1 0 0 0 0,0 0 0 0 0,0 0 0 0 0,0 1 0 0 0,-1-1 0 0 0,1 0 1 0 0,0 1-1 0 0,0-1 0 0 0,-1 1 0 0 0,1 0 0 0 0,-1-1 0 0 0,1 1 0 0 0,0 0 0 0 0,-3 0 0 0 0,1 0-160 0 0,1 0 0 0 0,-1 1 1 0 0,1 0-1 0 0,-1-1 0 0 0,1 1 0 0 0,-1 0 1 0 0,1 0-1 0 0,0 0 0 0 0,-1 1 0 0 0,1-1 0 0 0,0 0 1 0 0,-4 4-1 0 0,2-2-92 0 0,0 1 0 0 0,1-1 0 0 0,-1 1 0 0 0,1 0-1 0 0,0 0 1 0 0,0 0 0 0 0,0 0 0 0 0,0 0 0 0 0,1 1 0 0 0,0-1 0 0 0,0 1 0 0 0,0 0 0 0 0,0 0 0 0 0,1-1-1 0 0,0 1 1 0 0,0 0 0 0 0,0 0 0 0 0,0 0 0 0 0,1 0 0 0 0,0 0 0 0 0,0 1 0 0 0,0-1 0 0 0,1 0 0 0 0,0 0-1 0 0,0 0 1 0 0,0 0 0 0 0,4 8 0 0 0,-4-9-104 0 0,1 0 1 0 0,1 0-1 0 0,-1 0 0 0 0,0-1 1 0 0,1 1-1 0 0,0-1 0 0 0,0 0 0 0 0,0 1 1 0 0,0-2-1 0 0,0 1 0 0 0,1 0 0 0 0,-1 0 1 0 0,1-1-1 0 0,0 0 0 0 0,0 0 0 0 0,0 0 1 0 0,0 0-1 0 0,0-1 0 0 0,0 1 0 0 0,0-1 1 0 0,0 0-1 0 0,1 0 0 0 0,-1-1 1 0 0,0 1-1 0 0,1-1 0 0 0,-1 0 0 0 0,1 0 1 0 0,-1-1-1 0 0,0 1 0 0 0,1-1 0 0 0,-1 0 1 0 0,0 0-1 0 0,0 0 0 0 0,1-1 0 0 0,-1 1 1 0 0,4-3-1 0 0,7-6-1590 0 0,-2 0-69 0 0</inkml:trace>
  <inkml:trace contextRef="#ctx0" brushRef="#br0" timeOffset="1">336 1 13904 0 0,'0'0'1261'0'0,"7"3"-1010"0"0,3-1 473 0 0,-1 1 1 0 0,0 0 0 0 0,1 1 0 0 0,-1-1 0 0 0,-1 2 0 0 0,17 10 0 0 0,6 5 1123 0 0,-24-17-1490 0 0,0 2 0 0 0,-1-1 0 0 0,1 1 0 0 0,-1-1 0 0 0,0 2 1 0 0,6 7-1 0 0,10 11 473 0 0,-15-17-622 0 0,0 1 1 0 0,-1 0-1 0 0,0 0 1 0 0,0 1-1 0 0,0-1 0 0 0,6 16 1 0 0,-6-8 31 0 0,-4-12-180 0 0,0 1 1 0 0,0 0-1 0 0,0 0 0 0 0,0 1 1 0 0,-1-1-1 0 0,0 0 0 0 0,0 1 1 0 0,0-1-1 0 0,-1 0 0 0 0,0 1 1 0 0,0-1-1 0 0,0 0 0 0 0,-1 1 1 0 0,-1 8-1 0 0,-1-5-31 0 0,0 0 1 0 0,-1 1-1 0 0,0-1 0 0 0,0 0 1 0 0,-1-1-1 0 0,0 1 0 0 0,0-1 0 0 0,-1 0 1 0 0,0 0-1 0 0,0-1 0 0 0,-1 0 1 0 0,0 0-1 0 0,-9 7 0 0 0,16-14-35 0 0,-63 45-185 0 0,29-26-2253 0 0,29-17 456 0 0,-1 0 1 0 0,0 0 0 0 0,-12 2-1 0 0,6-1-5852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14600 0 0,'2'-1'664'0'0,"1"-1"-549"0"0,1 1 0 0 0,-1 0 1 0 0,0 0-1 0 0,1 0 1 0 0,0 0-1 0 0,-1 0 0 0 0,6 1 1 0 0,22-6-119 0 0,-28 5 255 0 0,1 0 1 0 0,-1 0 0 0 0,1 1 0 0 0,-1 0 0 0 0,1 0 0 0 0,-1 0 0 0 0,1 0 0 0 0,3 1 0 0 0,23-1 3150 0 0,1-1-1892 0 0,-26 1-1336 0 0,0 0 0 0 0,-1 0 0 0 0,1 0 1 0 0,0-1-1 0 0,0 1 0 0 0,-1-1 0 0 0,1 0 1 0 0,-1-1-1 0 0,1 1 0 0 0,-1-1 0 0 0,7-3 1 0 0,1-1 41 0 0,-8 4-147 0 0,0 0 0 0 0,0 0 0 0 0,0-1 0 0 0,0 1-1 0 0,0-1 1 0 0,5-5 0 0 0,0 0-278 0 0,-7 6-874 0 0</inkml:trace>
  <inkml:trace contextRef="#ctx0" brushRef="#br0" timeOffset="1">142 240 20359 0 0,'0'0'2348'0'0,"4"0"-1624"0"0,6 0-259 0 0,0 0-1 0 0,0 0 0 0 0,0-1 0 0 0,0-1 1 0 0,0 0-1 0 0,-1 0 0 0 0,1 0 0 0 0,0-2 1 0 0,17-7-1 0 0,-16 4-517 0 0,1 0 0 0 0,15-14 0 0 0,2-1-2270 0 0,-10 11-4684 0 0,-6 6-1010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9.36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-1 222 1242,'0'32'27,"0"-32"5,0 0 2,0 0 2,0 0-36,0 0 0,0 0 0,0 0 0,0 0 88,0 0 10,0 0 2,10 0 1,-10 0-53,13-8-12,-4 4-1,5 4-1,4-4 24,-4 4 5,4-4 1,5 4 0,0 0-24,4 0-4,0 0 0,5 0-1,5 4-13,3 0-2,-3-8-1,8 4 0,1 0-10,-1 0-1,6-4-8,-6 4 12,-4-8-12,5 4 0,4 0 8,-5 4-8,1-4 0,-1 4 0,1-8 0,8 4 0,-3 0 0,-1 0 0,4-4 0,-8-1 0,4 5 0,-5-4 0,-4 0 0,9 4 0,-13-4 0,4 4 0,4-4 8,1 4-8,-1-4 0,1 0 9,-5 0-9,0 0 8,4-1-8,1 1 0,-10 0 0,5 0 0,-9 4 0,5 0-9,-1-4 9,-4 4 0,-5 4 0,1-4 0,-1 4 0,0-4 9,-4 4-9,0 0 0,-1 0-10,6 0 10,-5 0 0,-1 0 0,-8 4 0,4-4 0,10 0 0,-10-4 0,-18 4 0,0 0 0,9-4-8,0 4 8,-9 0 0,0 0-9,-14-8-42,14 8-8,14-8-1,-10 0-549,-13-1-110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8288 0 0,'0'0'638'0'0,"-8"0"1832"0"0,6 0-1747 0 0,-1 0 1 0 0,0 0 0 0 0,1 1-1 0 0,-1-1 1 0 0,0 1 0 0 0,1 0 0 0 0,-1 0-1 0 0,1 0 1 0 0,-1 0 0 0 0,-2 2-1 0 0,1-1-145 0 0,1 1-1 0 0,-1 0 0 0 0,1 0 0 0 0,-1 0 0 0 0,-4 5 0 0 0,3-1-151 0 0,-1 1-1 0 0,1-1 0 0 0,0 1 1 0 0,1 0-1 0 0,-6 15 0 0 0,1-1 97 0 0,5-13-356 0 0,0 2 1 0 0,0-1 0 0 0,1 0-1 0 0,0 1 1 0 0,-1 12 0 0 0,3-14-139 0 0,0 1 1 0 0,1 0 0 0 0,0-1 0 0 0,1 1 0 0 0,0-1 0 0 0,0 1 0 0 0,1-1 0 0 0,0 1 0 0 0,1-1 0 0 0,0 0 0 0 0,1 0 0 0 0,7 14 0 0 0,-8-18-29 0 0,0 0 1 0 0,1 0 0 0 0,0-1-1 0 0,0 1 1 0 0,0-1 0 0 0,0 0-1 0 0,1-1 1 0 0,0 1 0 0 0,-1-1 0 0 0,1 0-1 0 0,1 0 1 0 0,-1 0 0 0 0,0 0-1 0 0,11 2 1 0 0,-13-4-1 0 0,1-1 0 0 0,0 0 0 0 0,0 0 0 0 0,0 0 0 0 0,-1 0 0 0 0,1-1 0 0 0,0 1 0 0 0,5-2 0 0 0,5-1 11 0 0,-9 2 4 0 0,-1 0 1 0 0,1 0-1 0 0,-1-1 0 0 0,0 1 1 0 0,0-1-1 0 0,0 0 0 0 0,0 0 1 0 0,0 0-1 0 0,0-1 1 0 0,0 0-1 0 0,5-4 0 0 0,10-8 57 0 0,-2 6 4 0 0,-13 7-46 0 0,0 0 0 0 0,0-1-1 0 0,0 1 1 0 0,0-1 0 0 0,7-6 0 0 0,0-4 96 0 0,0-1 0 0 0,-1 0 0 0 0,0 0 0 0 0,-1-1 0 0 0,-1 0 0 0 0,0 0 1 0 0,6-20-1 0 0,-13 31-101 0 0,0 1 1 0 0,0-1-1 0 0,0 1 0 0 0,0-1 1 0 0,-1 0-1 0 0,0 1 0 0 0,0-1 1 0 0,0 0-1 0 0,0 1 1 0 0,-1-1-1 0 0,1 0 0 0 0,-1 1 1 0 0,0-1-1 0 0,0 1 0 0 0,0-1 1 0 0,0 1-1 0 0,-1 0 0 0 0,1-1 1 0 0,-1 1-1 0 0,0 0 1 0 0,0 0-1 0 0,0 0 0 0 0,-1 0 1 0 0,-3-4-1 0 0,-3-1-11 0 0,0 0 0 0 0,0 0-1 0 0,-1 1 1 0 0,0 1 0 0 0,0 0 0 0 0,-15-7-1 0 0,18 10-61 0 0,0 0 0 0 0,0 0 0 0 0,-1 1 0 0 0,1 0-1 0 0,0 0 1 0 0,-1 0 0 0 0,-13 0 0 0 0,17 2-43 0 0,-1 0 1 0 0,0 1 0 0 0,1-1-1 0 0,-1 1 1 0 0,0 0 0 0 0,1 0-1 0 0,-1 1 1 0 0,1-1-1 0 0,-1 1 1 0 0,1 0 0 0 0,0 0-1 0 0,0 1 1 0 0,0-1 0 0 0,-4 4-1 0 0,-5 4-1582 0 0,0 2 0 0 0,1-1 0 0 0,1 1 0 0 0,-15 19 0 0 0,9 3-5745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17 224 5064 0 0,'0'0'389'0'0,"2"-1"-250"0"0,1-1 243 0 0,0 0 0 0 0,0 0 0 0 0,0-1 0 0 0,0 1 0 0 0,0-1 0 0 0,0 0 0 0 0,-1 0 0 0 0,1 0 1 0 0,-1 0-1 0 0,0 0 0 0 0,3-4 0 0 0,2-5 1194 0 0,-5 9-1066 0 0,0 0-1 0 0,0 0 1 0 0,0-1-1 0 0,-1 1 1 0 0,3-8-1 0 0,5-11 1219 0 0,-6 16-1293 0 0,0 0 0 0 0,0 0 0 0 0,0 0 0 0 0,0-1 0 0 0,-1 1 0 0 0,-1-1 0 0 0,1 0 0 0 0,-1 1 0 0 0,0-1 0 0 0,0 0 0 0 0,-1 0 0 0 0,0 0 0 0 0,0 0 0 0 0,-1-7 0 0 0,-10-5 781 0 0,0 23-1056 0 0,9-2-151 0 0,-1-1-1 0 0,0 1 1 0 0,1 0 0 0 0,-1 0-1 0 0,1 0 1 0 0,0 0 0 0 0,-1 0-1 0 0,1 1 1 0 0,0-1-1 0 0,0 1 1 0 0,1-1 0 0 0,-4 6-1 0 0,1 2-9 0 0,0-1 0 0 0,-4 17-1 0 0,1 0 6 0 0,0-1-4 0 0,1 1 0 0 0,2 0 0 0 0,0 1 0 0 0,2-1 0 0 0,1 33 0 0 0,-2 15 0 0 0,3-49 0 0 0,3 28 0 0 0,-1 4 0 0 0,3 103 0 0 0,-3-67-96 0 0,-3-56-148 0 0,1-35-140 0 0,-10-5-2949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0,'3'1'7396'0'0,"3"1"-6395"0"0,0 0 1 0 0,0 1 0 0 0,0 0-1 0 0,7 5 1 0 0,-7-5-395 0 0,0 1-1 0 0,-1-1 1 0 0,1 0-1 0 0,1-1 1 0 0,10 4-1 0 0,4-2 514 0 0,68 15 1580 0 0,-73-15-2530 0 0,0-1 1 0 0,0 0-1 0 0,0-1 0 0 0,25-1 0 0 0,-36-1-209 0 0,-1-1 0 0 0,1 0 1 0 0,-1 1-1 0 0,1-1 0 0 0,5-3 0 0 0,-3 2-640 0 0,0-1-1 0 0,0 0 0 0 0,0-1 1 0 0,0 0-1 0 0,0 0 1 0 0,-1-1-1 0 0,1 1 0 0 0,5-7 1 0 0,-11 9 411 0 0,1 0 0 0 0,-1 1 1 0 0,0-1-1 0 0,0 0 0 0 0,0 0 1 0 0,0 0-1 0 0,1-4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0,'0'0'11874'0'0,"0"2"-10805"0"0,0 26 569 0 0,5 35-1 0 0,-3-35-1526 0 0,-2-21-120 0 0,0 0 0 0 0,1 0 0 0 0,3 14 0 0 0,-1-12-336 0 0,-1 1 0 0 0,2 16 0 0 0,-3-5-5499 0 0,-1-5-978 0 0</inkml:trace>
  <inkml:trace contextRef="#ctx0" brushRef="#br0" timeOffset="1">331 49 5528 0 0,'0'-4'14889'0'0,"-1"5"-13896"0"0,-20 27 696 0 0,16-23-1517 0 0,0 1 0 0 0,0 0-1 0 0,1 1 1 0 0,-5 9 0 0 0,-1 9 54 0 0,1 2 1 0 0,1-1-1 0 0,1 1 1 0 0,2 0-1 0 0,-4 55 1 0 0,9-60-201 0 0,1-1 0 0 0,1 1 1 0 0,1 0-1 0 0,10 35 1 0 0,-11-47-29 0 0,0-4-36 0 0,0 1 0 0 0,0-1 0 0 0,1 1 0 0 0,0-1 1 0 0,0 0-1 0 0,1 0 0 0 0,-1 0 0 0 0,1 0 0 0 0,1-1 0 0 0,7 9 0 0 0,-10-13-19 0 0,-1 1 0 0 0,1 0 0 0 0,-1-1 0 0 0,1 0 1 0 0,0 1-1 0 0,0-1 0 0 0,0 0 0 0 0,0 0 0 0 0,0 0 0 0 0,0 0 0 0 0,0 0 1 0 0,0 0-1 0 0,1 0 0 0 0,-1-1 0 0 0,0 1 0 0 0,0-1 0 0 0,0 0 1 0 0,1 0-1 0 0,-1 0 0 0 0,0 0 0 0 0,1 0 0 0 0,-1 0 0 0 0,0 0 0 0 0,0-1 1 0 0,1 1-1 0 0,-1-1 0 0 0,3-1 0 0 0,1 0-1698 0 0,1 0-1 0 0,-1-1 1 0 0,12-6 0 0 0,-1-5-5326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12696 0 0,'0'0'1149'0'0,"6"-4"140"0"0,0 3-576 0 0,0 0-1 0 0,0 1 0 0 0,0-1 1 0 0,1 1-1 0 0,-1 0 0 0 0,0 1 1 0 0,10 2-1 0 0,47 13 2200 0 0,-27-5-2412 0 0,-29-9-315 0 0,0 0 0 0 0,-1 1 0 0 0,9 4 0 0 0,3 2 293 0 0,-16-8-182 0 0,0 2 0 0 0,17 30 224 0 0,-18-32-513 0 0,-1 0 1 0 0,0 0-1 0 0,0-1 0 0 0,0 1 0 0 0,0 0 1 0 0,0-1-1 0 0,0 1 0 0 0,0 0 0 0 0,-1 0 1 0 0,1-1-1 0 0,0 1 0 0 0,0 0 0 0 0,0 0 1 0 0,-1-1-1 0 0,1 1 0 0 0,0 0 0 0 0,-1-1 1 0 0,1 1-1 0 0,-1-1 0 0 0,1 1 0 0 0,0 0 1 0 0,-2 0-1 0 0,2 0 14 0 0,-8 11 90 0 0,6-9-84 0 0,0 0-1 0 0,0 0 0 0 0,0 0 1 0 0,0 0-1 0 0,0-1 0 0 0,-1 1 1 0 0,1-1-1 0 0,-6 5 0 0 0,4-4-24 0 0,-91 62 186 0 0,83-58-435 0 0,0-1 0 0 0,-1 0 1 0 0,1-1-1 0 0,-1 0 0 0 0,0-1 1 0 0,-20 4-1 0 0,24-7-410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170 161 14944 0 0,'0'0'1357'0'0,"-9"0"1428"0"0,6 0-2467 0 0,0 1-1 0 0,-1-1 1 0 0,1 1 0 0 0,0 0-1 0 0,-1 0 1 0 0,1 0 0 0 0,0 1-1 0 0,0-1 1 0 0,-4 3 0 0 0,-29 19 870 0 0,28-17-913 0 0,1 0-181 0 0,0-1 0 0 0,1 1 1 0 0,-1 0-1 0 0,1 1 0 0 0,1 0 0 0 0,-1 0 1 0 0,1 0-1 0 0,0 0 0 0 0,1 1 0 0 0,0 0 1 0 0,0 0-1 0 0,0 0 0 0 0,1 0 0 0 0,1 1 1 0 0,-3 9-1 0 0,5-13-93 0 0,0 0 0 0 0,0 0 0 0 0,1 1-1 0 0,0-1 1 0 0,0 0 0 0 0,0 0 0 0 0,1 0 0 0 0,-1-1 0 0 0,1 1 0 0 0,0 0 0 0 0,1-1 0 0 0,-1 1-1 0 0,1-1 1 0 0,4 6 0 0 0,-2-6-1 0 0,0 0 0 0 0,0 0 0 0 0,0-1 0 0 0,1 0 0 0 0,0 0 0 0 0,-1 0 0 0 0,11 3 0 0 0,-11-5 2 0 0,-1 1-1 0 0,1-1 0 0 0,0-1 1 0 0,0 1-1 0 0,-1-1 0 0 0,1 1 1 0 0,0-1-1 0 0,0 0 0 0 0,0-1 1 0 0,-1 1-1 0 0,1-1 0 0 0,5-2 1 0 0,-2 1-330 0 0,-1-1 1 0 0,1 0-1 0 0,-1-1 1 0 0,0 1 0 0 0,0-1-1 0 0,11-8 1 0 0,-2-3-1575 0 0</inkml:trace>
  <inkml:trace contextRef="#ctx0" brushRef="#br0" timeOffset="1">306 1 14112 0 0,'0'0'1276'0'0,"2"2"-1050"0"0,21 15 804 0 0,-11-8 628 0 0,0 0 0 0 0,13 14 0 0 0,-14-10-918 0 0,2-1-1 0 0,0-1 1 0 0,0 0 0 0 0,17 9 0 0 0,-17-11-339 0 0,0 0 1 0 0,0 1 0 0 0,13 13-1 0 0,-8-7-85 0 0,-12-10-219 0 0,0-1 0 0 0,0 1-1 0 0,-1 0 1 0 0,0 0 0 0 0,0 1 0 0 0,7 11-1 0 0,-11-15-77 0 0,0-1 0 0 0,0 1 0 0 0,0-1-1 0 0,0 1 1 0 0,0-1 0 0 0,0 1 0 0 0,-1 0 0 0 0,0-1-1 0 0,1 1 1 0 0,-1 0 0 0 0,0-1 0 0 0,0 1-1 0 0,0 0 1 0 0,-1 0 0 0 0,1-1 0 0 0,-1 1 0 0 0,1 0-1 0 0,-1-1 1 0 0,0 1 0 0 0,0-1 0 0 0,0 1 0 0 0,0-1-1 0 0,-2 3 1 0 0,-7 11 56 0 0,6-8-39 0 0,-1-1-1 0 0,0 1 0 0 0,-10 10 0 0 0,7-10-86 0 0,-65 62 178 0 0,58-58-896 0 0,0 0 0 0 0,-1-1 0 0 0,-20 11 0 0 0,19-14-711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 0 0,'0'0'6423'0'0,"1"1"-5404"0"0,64 31 3346 0 0,-60-29-4177 0 0,0-2-1 0 0,0 1 1 0 0,0-1-1 0 0,0 1 1 0 0,10 0-1 0 0,11 3 376 0 0,137 39 1155 0 0,-125-39-1617 0 0,-32-1-45 0 0,-5-3 101 0 0,-8 9 3 0 0,-12 11-76 0 0,-1-1 0 0 0,-2-1 0 0 0,-25 19 0 0 0,-20 21-68 0 0,39-34-233 0 0,-29 33-1 0 0,50-50 164 0 0,-17 23-447 0 0,19-24 70 0 0,0-1 0 0 0,0 1 1 0 0,-10 9-1 0 0,13-15-789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101 139 12440 0 0,'4'-76'6554'0'0,"-6"71"-2988"0"0,2 5-3505 0 0,0 0-1 0 0,0 0 1 0 0,0 0-1 0 0,0 0 1 0 0,0 0-1 0 0,0-1 1 0 0,0 1-1 0 0,0 0 1 0 0,0 0 0 0 0,0 0-1 0 0,0 0 1 0 0,-1 0-1 0 0,1 0 1 0 0,0 0-1 0 0,0 0 1 0 0,0 0-1 0 0,0-1 1 0 0,0 1-1 0 0,0 0 1 0 0,0 0-1 0 0,0 0 1 0 0,-1 0-1 0 0,1 0 1 0 0,0 0-1 0 0,0 0 1 0 0,0 0-1 0 0,0 0 1 0 0,0 0-1 0 0,0 0 1 0 0,-1 0-1 0 0,1 0 1 0 0,0 0 0 0 0,0 0-1 0 0,0 0 1 0 0,0 0-1 0 0,0 0 1 0 0,0 0-1 0 0,-1 0 1 0 0,1 0-1 0 0,0 0 1 0 0,0 0-1 0 0,0 0 1 0 0,0 1-1 0 0,-4 0 102 0 0,0 1 0 0 0,0-1-1 0 0,1 1 1 0 0,-1 0 0 0 0,1 1-1 0 0,-1-1 1 0 0,1 0 0 0 0,0 1-1 0 0,0 0 1 0 0,0 0 0 0 0,0 0 0 0 0,1 0-1 0 0,-5 6 1 0 0,0 3 0 0 0,1 1 1 0 0,-9 23-1 0 0,12-30-129 0 0,0 5-5 0 0,0 0 1 0 0,0 0-1 0 0,1 0 0 0 0,-1 20 0 0 0,1-13-40 0 0,1-4-11 0 0,1 24-1 0 0,0-33 21 0 0,0 0 0 0 0,1 0 0 0 0,0 0 0 0 0,0 0 1 0 0,0-1-1 0 0,1 1 0 0 0,0 0 0 0 0,3 6 0 0 0,0-2-6 0 0,0-1 0 0 0,0 0 0 0 0,1-1 0 0 0,0 1 0 0 0,1-1 0 0 0,0 0 0 0 0,11 8 0 0 0,-15-13 6 0 0,0 0 0 0 0,0 0 1 0 0,0 0-1 0 0,0 0 0 0 0,0-1 0 0 0,0 0 0 0 0,1 1 0 0 0,-1-1 0 0 0,0 0 0 0 0,1-1 0 0 0,-1 1 1 0 0,1-1-1 0 0,-1 1 0 0 0,1-1 0 0 0,-1 0 0 0 0,1 0 0 0 0,-1-1 0 0 0,1 1 0 0 0,-1-1 1 0 0,1 0-1 0 0,-1 0 0 0 0,0 0 0 0 0,1 0 0 0 0,5-3 0 0 0,6-4 3 0 0,-8 5 0 0 0,1-1 0 0 0,-1 0 0 0 0,0 0 0 0 0,0-1 0 0 0,11-10 0 0 0,1-4 9 0 0,19-27 1 0 0,-32 36-4 0 0,0 1-1 0 0,0-1 1 0 0,-1 0 0 0 0,0-1 0 0 0,5-16-1 0 0,-5 14 3 0 0,-3 8 0 0 0,0 0 0 0 0,-1-1 0 0 0,1 1 0 0 0,-1-1 0 0 0,0 1 0 0 0,0-1 0 0 0,-1 1 0 0 0,0-1 0 0 0,0 1 0 0 0,-1-11 0 0 0,-2 3 10 0 0,0 1-1 0 0,-1 0 0 0 0,0 0 0 0 0,-1 0 1 0 0,-8-14-1 0 0,10 21-43 0 0,0 0 0 0 0,-1 1 1 0 0,1-1-1 0 0,-1 1 0 0 0,0 0 1 0 0,0 0-1 0 0,0 1 0 0 0,0-1 0 0 0,-1 1 1 0 0,1 0-1 0 0,-1 0 0 0 0,0 0 1 0 0,0 1-1 0 0,0-1 0 0 0,-6-1 0 0 0,-3 0-299 0 0,0-1 0 0 0,-1 2 0 0 0,0 0-1 0 0,1 1 1 0 0,-1 0 0 0 0,0 1-1 0 0,0 1 1 0 0,0 0 0 0 0,-21 4-1 0 0,-19 8-1902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182 157 10592 0 0,'2'-1'488'0'0,"7"-7"-264"0"0,0 0 1 0 0,-1-1 0 0 0,1 0-1 0 0,-2 0 1 0 0,9-14 0 0 0,-13 18 916 0 0,1-1 0 0 0,-2 0 0 0 0,5-11-1 0 0,-6 15-960 0 0,-1 0-1 0 0,0 0 0 0 0,0 0 0 0 0,0 0 0 0 0,0 0 0 0 0,0 0 1 0 0,0 0-1 0 0,0 1 0 0 0,-1-1 0 0 0,1 0 0 0 0,-1 0 0 0 0,1 0 1 0 0,-1 0-1 0 0,0 0 0 0 0,0 1 0 0 0,0-1 0 0 0,0 0 0 0 0,0 0 1 0 0,0 1-1 0 0,0-1 0 0 0,0 1 0 0 0,-1-1 0 0 0,1 1 0 0 0,-1 0 1 0 0,1 0-1 0 0,-1-1 0 0 0,1 1 0 0 0,-1 0 0 0 0,0 0 0 0 0,1 0 1 0 0,-1 1-1 0 0,0-1 0 0 0,0 0 0 0 0,0 1 0 0 0,0-1 0 0 0,-2 0 1 0 0,-10 1 268 0 0,10 0-359 0 0,-1-1 0 0 0,1 1 1 0 0,-1 0-1 0 0,1 0 0 0 0,-1 1 1 0 0,1-1-1 0 0,-1 1 0 0 0,1 0 1 0 0,0 0-1 0 0,-1 1 0 0 0,1-1 1 0 0,-5 3-1 0 0,1 3-6 0 0,1-1-1 0 0,-1 1 1 0 0,1 0 0 0 0,1 0-1 0 0,-1 1 1 0 0,1 0 0 0 0,0 0-1 0 0,1 1 1 0 0,0 0 0 0 0,-6 14-1 0 0,-2 7-87 0 0,2 1 1 0 0,0 0-1 0 0,3 0 0 0 0,0 1 0 0 0,2 0 1 0 0,-3 53-1 0 0,9-70 12 0 0,-1 111-1 0 0,3-49-6 0 0,-2-43 0 0 0,9 61 0 0 0,6 16-29 0 0,-14-102-201 0 0,0 0 1 0 0,-2 14-1 0 0,1-12-60 0 0,0-8-191 0 0,-6-19-5462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5528 0 0,'0'0'866'0'0,"7"0"2790"0"0,10 0-1268 0 0,0-1 0 0 0,0 0 0 0 0,28-7 0 0 0,-38 7-2048 0 0,1 0 0 0 0,0 0 0 0 0,0 0 0 0 0,-1 1-1 0 0,12 1 1 0 0,23-1 1064 0 0,-5-4-351 0 0,-22 4-813 0 0,0-2-1 0 0,1 0 0 0 0,17-5 0 0 0,-10 0-148 0 0,-15 6-118 0 0,-1-1-1 0 0,0 0 0 0 0,0-1 0 0 0,7-3 0 0 0,23-17-1718 0 0,-19 12-140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9.70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0-4 691,'0'0'61,"0"0"-49,9 0-12,-9 0 0,0 0 131,0 0 23,14 4 5,-1 4 1,-3 0-43,-1 0-8,4 0-1,6 0-1,8 4-53,-9 0-10,-18 5-3,9-9 0,14 0 3,-5 0 0,-9 8 0,0-8 0,0-4-17,1 0-3,-1 0-1,0 4 0,-9 4 9,0-3 1,13 7 1,-8 0 0,-5-4 2,0 0 0,5 0 0,4 0 0,-5-3 0,1 3 0,-14-4 0,9 4 0,13-4-36,-13 4 0,-18-4 0,0 4 0,18-12 55,-9 9 7,-9-1 2,-5 0 0,-5 0-108,1 0-22,4-4-4,-8 0-1037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12896 0 0,'6'-10'11689'0'0,"-5"11"-11367"0"0,5 11-158 0 0,-1 0 0 0 0,-1 0-1 0 0,0 0 1 0 0,-1 0 0 0 0,0 1-1 0 0,2 16 1 0 0,-2-11-324 0 0,8 26-1291 0 0,-10-41 1005 0 0,0 2 120 0 0,3 0-2678 0 0,6 7-4630 0 0</inkml:trace>
  <inkml:trace contextRef="#ctx0" brushRef="#br0" timeOffset="1">369 98 9672 0 0,'0'0'874'0'0,"-7"-3"-700"0"0,4 2 212 0 0,1 1 1 0 0,0 0 0 0 0,-1 0 0 0 0,1 0 0 0 0,-1 1 0 0 0,1-1-1 0 0,0 1 1 0 0,-1-1 0 0 0,1 1 0 0 0,0 0 0 0 0,0 0-1 0 0,-1 0 1 0 0,1 0 0 0 0,-3 2 0 0 0,-2 1 1676 0 0,0 1-1 0 0,-12 11 1 0 0,13-10-1768 0 0,1 1 0 0 0,0-1-1 0 0,0 1 1 0 0,1 0 0 0 0,0 1 0 0 0,-7 14 0 0 0,-15 51 488 0 0,10-5-413 0 0,6-25-154 0 0,7-22-189 0 0,0 0 0 0 0,2 1-1 0 0,0-1 1 0 0,1 1 0 0 0,1-1-1 0 0,1 0 1 0 0,1 0 0 0 0,8 28-1 0 0,-8-37-24 0 0,1-2-1 0 0,0 1 1 0 0,0 0-1 0 0,1-1 1 0 0,1 0-1 0 0,6 10 1 0 0,-9-15-6 0 0,1 0 0 0 0,0 0 0 0 0,0-1-1 0 0,0 1 1 0 0,0-1 0 0 0,1 0 0 0 0,0 0 0 0 0,0-1 0 0 0,0 0 0 0 0,0 1 0 0 0,0-2 0 0 0,10 5 0 0 0,-9-6-90 0 0,0 0 1 0 0,1 0 0 0 0,-1 0 0 0 0,1-1 0 0 0,-1 0 0 0 0,9-1 0 0 0,2 0-1110 0 0,5 0-4776 0 0,-4-6-1976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12440 0 0,'0'0'1125'0'0,"3"0"-928"0"0,25-6 702 0 0,-25 5-633 0 0,1 0 1 0 0,-1 0 0 0 0,1 0-1 0 0,0 0 1 0 0,-1 1 0 0 0,1-1-1 0 0,-1 1 1 0 0,1 0 0 0 0,0 0-1 0 0,-1 0 1 0 0,6 1 0 0 0,-7 0 494 0 0,0 0-8 0 0,49 18 1141 0 0,-12-5-1337 0 0,-34-13-507 0 0,-1 1-1 0 0,0 0 1 0 0,0-1 0 0 0,0 2-1 0 0,0-1 1 0 0,0 0-1 0 0,-1 1 1 0 0,1 0 0 0 0,-1 0-1 0 0,1 0 1 0 0,-1 0 0 0 0,5 7-1 0 0,-6-7 82 0 0,1 4-38 0 0,-3-6-91 0 0,0-1 1 0 0,1 0-1 0 0,-1 1 1 0 0,0-1-1 0 0,1 1 0 0 0,-1-1 1 0 0,0 1-1 0 0,0-1 1 0 0,0 1-1 0 0,0 0 1 0 0,0-1-1 0 0,1 1 0 0 0,-1-1 1 0 0,0 1-1 0 0,0-1 1 0 0,0 1-1 0 0,0-1 1 0 0,0 1-1 0 0,-1 0 1 0 0,1 0-1 0 0,-2 4 6 0 0,1-1 0 0 0,-1 1 0 0 0,-1 0 0 0 0,1-1 0 0 0,-1 0 0 0 0,0 1 0 0 0,0-1 0 0 0,0 0 0 0 0,0-1 0 0 0,-1 1 0 0 0,0 0 0 0 0,1-1 0 0 0,-1 0 0 0 0,-6 3 0 0 0,-10 6-108 0 0,14-8-52 0 0,-1 0 0 0 0,0 0 0 0 0,-7 6 0 0 0,13-8 68 0 0,-1-1-1 0 0,1 1 1 0 0,-1-1 0 0 0,1 0-1 0 0,-1 0 1 0 0,0 0 0 0 0,0 0 0 0 0,0 0-1 0 0,0 0 1 0 0,1 0 0 0 0,-1 0-1 0 0,0-1 1 0 0,0 1 0 0 0,-1-1-1 0 0,1 0 1 0 0,0 0 0 0 0,0 1 0 0 0,0-1-1 0 0,0 0 1 0 0,0-1 0 0 0,-3 1-1 0 0,-4-1-572 0 0,7 1-760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 5984 0 0,'-2'-2'9188'0'0,"1"1"-8924"0"0,-1 0 0 0 0,1 0 0 0 0,-1 0 0 0 0,1 0 0 0 0,-1 0 0 0 0,0 0 0 0 0,1 0 1 0 0,-1 1-1 0 0,0-1 0 0 0,0 0 0 0 0,1 1 0 0 0,-1 0 0 0 0,0-1 0 0 0,0 1 1 0 0,-3 0-1 0 0,3 0-189 0 0,-1 0 0 0 0,1 0 0 0 0,0 1 0 0 0,-1-1 1 0 0,1 1-1 0 0,-1-1 0 0 0,1 1 0 0 0,0 0 0 0 0,0 0 1 0 0,-1 0-1 0 0,1 0 0 0 0,0 0 0 0 0,0 1 0 0 0,0-1 1 0 0,0 0-1 0 0,0 1 0 0 0,1 0 0 0 0,-1-1 0 0 0,0 1 1 0 0,-1 3-1 0 0,-10 12 270 0 0,-18 21 0 0 0,29-34-317 0 0,-1 0 1 0 0,1 0-1 0 0,-1 1 0 0 0,1-1 0 0 0,1 0 0 0 0,-1 1 0 0 0,1 0 0 0 0,-1-1 1 0 0,0 7-1 0 0,3-9-28 0 0,-1 0 1 0 0,0 0-1 0 0,0-1 0 0 0,1 1 1 0 0,-1 0-1 0 0,1 0 1 0 0,0-1-1 0 0,-1 1 1 0 0,1 0-1 0 0,0 0 1 0 0,0-1-1 0 0,0 1 1 0 0,0-1-1 0 0,0 1 0 0 0,1-1 1 0 0,-1 0-1 0 0,0 1 1 0 0,1-1-1 0 0,-1 0 1 0 0,1 0-1 0 0,1 1 1 0 0,6 7-1 0 0,-7-8-1 0 0,-1 1 0 0 0,1-1-1 0 0,0 1 1 0 0,-1-1 0 0 0,1 0 0 0 0,0 0-1 0 0,0 0 1 0 0,0 0 0 0 0,0 0-1 0 0,0-1 1 0 0,0 1 0 0 0,0 0-1 0 0,0-1 1 0 0,0 1 0 0 0,0-1-1 0 0,0 0 1 0 0,4 0 0 0 0,3 0-63 0 0,0-1 0 0 0,-1-1 0 0 0,11-1-1 0 0,-2-1-276 0 0,0-2-134 0 0,-1-3-5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7368 0 0,'0'0'1117'0'0,"2"1"612"0"0,1 0-1088 0 0,0 0-1 0 0,0 1 1 0 0,0 0-1 0 0,0-1 1 0 0,-1 1-1 0 0,1 0 1 0 0,0 0-1 0 0,-1 0 1 0 0,0 1-1 0 0,0-1 1 0 0,1 1-1 0 0,2 4 1 0 0,4 6 795 0 0,17 17 1 0 0,-20-25-1227 0 0,0 1 0 0 0,0 1 0 0 0,-1-1 1 0 0,0 1-1 0 0,0 0 0 0 0,-1 0 0 0 0,0 1 0 0 0,0-1 0 0 0,-1 1 0 0 0,1 0 0 0 0,1 9 0 0 0,-2-3-27 0 0,-1 1 0 0 0,0 0-1 0 0,-1 0 1 0 0,-1 0 0 0 0,-3 28-1 0 0,1-22-46 0 0,1-10-80 0 0,-1 0 0 0 0,1 1 0 0 0,-2-1 0 0 0,0 0 0 0 0,-7 19 0 0 0,3-17-41 0 0,-6 16 240 0 0,-28 42 0 0 0,37-65-378 0 0,-1 1-1 0 0,1-1 1 0 0,-1 0-1 0 0,-1-1 1 0 0,1 1 0 0 0,-1-1-1 0 0,0 0 1 0 0,0 0-1 0 0,-1 0 1 0 0,1-1 0 0 0,-15 6-1 0 0,-7 4-2205 0 0,13-12 1006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16527 0 0,'0'0'2778'0'0,"-8"0"1252"0"0,1 1-3767 0 0,0 1-1 0 0,0 0 0 0 0,-1 0 1 0 0,1 0-1 0 0,0 1 0 0 0,1 0 1 0 0,-1 0-1 0 0,-10 6 0 0 0,4-1-63 0 0,2-1-152 0 0,0 0-1 0 0,1 2 1 0 0,0-1-1 0 0,0 1 1 0 0,-11 13-1 0 0,-22 20-65 0 0,17-22-59 0 0,15-12 4 0 0,-16 15 0 0 0,15-10 8 0 0,8-9 31 0 0,0 1 0 0 0,0-1-1 0 0,-1 0 1 0 0,-5 4 0 0 0,-50 32-302 0 0,44-26 197 0 0,16-14 140 0 0,-1 0 0 0 0,1 1 0 0 0,0-1 0 0 0,-1 0 0 0 0,1 0 0 0 0,0 1-1 0 0,0-1 1 0 0,0 0 0 0 0,-1 0 0 0 0,1 1 0 0 0,0-1 0 0 0,0 0 0 0 0,0 1 0 0 0,0-1 0 0 0,-1 0 0 0 0,1 1 0 0 0,0-1 0 0 0,0 0 0 0 0,0 1 0 0 0,0-1 0 0 0,0 0 0 0 0,0 1 0 0 0,0-1-1 0 0,0 0 1 0 0,0 1 0 0 0,0-1 0 0 0,0 0 0 0 0,0 1 0 0 0,0-1 0 0 0,1 0 0 0 0,-1 1 0 0 0,0-1 0 0 0,0 0 0 0 0,0 1 0 0 0,0-1 0 0 0,1 0 0 0 0,-1 0 0 0 0,0 1 0 0 0,0-1 0 0 0,0 0-1 0 0,1 0 1 0 0,-1 1 0 0 0,0-1 0 0 0,0 0 0 0 0,1 0 0 0 0,-1 1 0 0 0,1-1 0 0 0,0 1 3 0 0,4 4 26 0 0,0-1 0 0 0,0 1 0 0 0,1-1 1 0 0,-1-1-1 0 0,1 1 0 0 0,0-1 0 0 0,0 1 0 0 0,12 3 1 0 0,-10-5 10 0 0,-1 1 23 0 0,0 0 1 0 0,1-1 0 0 0,-1 0-1 0 0,13 2 1 0 0,4 0 52 0 0,10 1 51 0 0,-2-1-40 0 0,-26-3-113 0 0,-1 0-1 0 0,1 0 0 0 0,0 0 0 0 0,0-1 0 0 0,0 0 0 0 0,0 0 0 0 0,0-1 0 0 0,9-1 0 0 0,6 1-187 0 0,-19 1-140 0 0,10-8-2600 0 0,6-12 1164 0 0,-9 3-10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176 141 4608 0 0,'-16'-8'16827'0'0,"9"12"-12049"0"0,-3 13-6378 0 0,4-5 2945 0 0,4-8-1292 0 0,0 0-1 0 0,0 0 1 0 0,1 0 0 0 0,0 0 0 0 0,0 0-1 0 0,0 0 1 0 0,0 0 0 0 0,1 1 0 0 0,-1-1-1 0 0,1 0 1 0 0,0 1 0 0 0,1 4 0 0 0,1 10 14 0 0,6 26 1 0 0,-6-37-56 0 0,0 3-7 0 0,1 0 0 0 0,0 0 1 0 0,1 0-1 0 0,1 0 0 0 0,-1-1 0 0 0,1 1 0 0 0,1-1 0 0 0,0-1 0 0 0,1 1 1 0 0,0-1-1 0 0,0 0 0 0 0,0-1 0 0 0,15 13 0 0 0,-20-19-5 0 0,1-1 0 0 0,0 1 0 0 0,-1 0 0 0 0,1-1 0 0 0,0 0 0 0 0,0 1 0 0 0,0-1 0 0 0,0 0 0 0 0,0-1 0 0 0,0 1 0 0 0,0 0 0 0 0,4-1 0 0 0,10 4 0 0 0,-14-4 0 0 0,1 1 0 0 0,-1-1 0 0 0,0 0 0 0 0,1 0 0 0 0,-1 0 0 0 0,1-1 0 0 0,-1 1 0 0 0,0-1 0 0 0,1 0 0 0 0,-1 0 0 0 0,0 0 0 0 0,1 0 0 0 0,3-2 0 0 0,3-3 18 0 0,0 1 0 0 0,14-11 0 0 0,-11 5 14 0 0,-1-1 1 0 0,-1 1 0 0 0,0-2 0 0 0,19-26 0 0 0,-25 31-7 0 0,4-4 20 0 0,-1-1 0 0 0,-1 0 0 0 0,0-1 0 0 0,0 0 0 0 0,-2 0 0 0 0,0 0 0 0 0,0-1 0 0 0,-1 0 0 0 0,-1 0 0 0 0,-1 0 0 0 0,2-29 0 0 0,-4 39-22 0 0,0 0 0 0 0,-1 0 0 0 0,1 0 0 0 0,-1 0 0 0 0,-1 0-1 0 0,1 0 1 0 0,0 0 0 0 0,-1 1 0 0 0,0-1 0 0 0,0 0 0 0 0,-1 1 0 0 0,1-1 0 0 0,-1 1 0 0 0,-6-8-1 0 0,4 7-3 0 0,0 0-1 0 0,-1 0 0 0 0,0 1 0 0 0,0-1 0 0 0,0 1 0 0 0,0 0 0 0 0,0 1 0 0 0,-1 0 0 0 0,-10-4 0 0 0,4 3-29 0 0,1 0 0 0 0,0 2 0 0 0,-1-1 0 0 0,1 2 0 0 0,-1-1 0 0 0,0 2 0 0 0,1 0 0 0 0,-1 0 0 0 0,0 1 0 0 0,1 1 0 0 0,-21 4 0 0 0,9 2-196 0 0,1 0 0 0 0,-36 18 0 0 0,46-18-16 0 0,0 0 1 0 0,0 0-1 0 0,1 1 1 0 0,0 1-1 0 0,-15 16 1 0 0,-5 9-1431 0 0,3-1-422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88 3224 0 0,'0'0'143'0'0,"-1"-2"-3"0"0,-1-2-157 0 0,1 1 1 0 0,-1 0 0 0 0,0 0-1 0 0,0 0 1 0 0,0 0 0 0 0,-1 1-1 0 0,1-1 1 0 0,-1 1 0 0 0,-3-4 0 0 0,-12-13 3474 0 0,15 17-2494 0 0,1 0 0 0 0,0-1-1 0 0,-1 1 1 0 0,1 0-1 0 0,-1 0 1 0 0,0 0 0 0 0,-4-2-1 0 0,1 2 125 0 0,1-1 1 0 0,-1 1-1 0 0,-11-3 0 0 0,12 4-863 0 0,-1 0 0 0 0,1 1 0 0 0,-1-1 0 0 0,0 1 0 0 0,1 0 0 0 0,-1 0 0 0 0,1 0 0 0 0,-1 1 0 0 0,1 0 0 0 0,-7 2 0 0 0,-1 2-1 0 0,1-1-78 0 0,0 0-1 0 0,1 1 1 0 0,-1 0-1 0 0,1 1 1 0 0,0 0-1 0 0,1 1 1 0 0,-12 9-1 0 0,16-11-110 0 0,0 1 0 0 0,1-1 0 0 0,0 1 0 0 0,0 1 0 0 0,1-1 0 0 0,-1 0 0 0 0,2 1 0 0 0,-1 0 0 0 0,-3 8-1 0 0,6-10-23 0 0,-1 0-1 0 0,1-1 0 0 0,0 1 0 0 0,0 0 0 0 0,0 0 1 0 0,0 0-1 0 0,1 0 0 0 0,0 0 0 0 0,0 0 0 0 0,1 0 0 0 0,-1 0 1 0 0,1 0-1 0 0,0 0 0 0 0,0 0 0 0 0,3 6 0 0 0,0-3 11 0 0,-1 0-1 0 0,2 0 1 0 0,-1 0-1 0 0,1-1 1 0 0,0 0-1 0 0,0 1 0 0 0,1-2 1 0 0,0 1-1 0 0,0-1 1 0 0,1 0-1 0 0,0 0 1 0 0,0-1-1 0 0,0 0 1 0 0,1 0-1 0 0,-1-1 0 0 0,1 0 1 0 0,12 5-1 0 0,-17-8-14 0 0,0 0 0 0 0,-1-1 0 0 0,1 1-1 0 0,0-1 1 0 0,0 1 0 0 0,0-1 0 0 0,1 0 0 0 0,-1 0-1 0 0,0 0 1 0 0,0 0 0 0 0,0-1 0 0 0,0 1-1 0 0,0-1 1 0 0,0 0 0 0 0,-1 1 0 0 0,1-1 0 0 0,0-1-1 0 0,0 1 1 0 0,0 0 0 0 0,-1-1 0 0 0,1 1 0 0 0,-1-1-1 0 0,1 0 1 0 0,1-2 0 0 0,5-5 31 0 0,-1 1 0 0 0,0-2 0 0 0,0 1 0 0 0,9-16 0 0 0,-14 19-31 0 0,4-4-15 0 0,0 0-1 0 0,-1 0 0 0 0,0 0 1 0 0,-1-1-1 0 0,0 0 0 0 0,-1-1 1 0 0,5-20-1 0 0,8-32-137 0 0,-15 54 224 0 0,0-1 85 0 0,-1 0 0 0 0,-1-18 0 0 0,12 61-55 0 0,-4 2-4 0 0,2 40 0 0 0,-1-10 61 0 0,4 52 100 0 0,-4-26-58 0 0,-4-43 71 0 0,-3 74 0 0 0,-3-74-51 0 0,0-13 47 0 0,-3-1 0 0 0,0 1 1 0 0,-2-1-1 0 0,-14 43 0 0 0,18-68-193 0 0,-1 0-1 0 0,0 0 0 0 0,0 0 1 0 0,-1 0-1 0 0,0-1 0 0 0,-1 0 1 0 0,1 0-1 0 0,-11 12 1 0 0,12-16-41 0 0,0 0 1 0 0,0 0 0 0 0,0-1 0 0 0,-1 1 0 0 0,1-1 0 0 0,0 1 0 0 0,-1-1 0 0 0,0 0 0 0 0,1 0-1 0 0,-1-1 1 0 0,0 1 0 0 0,0-1 0 0 0,0 0 0 0 0,0 0 0 0 0,0 0 0 0 0,0-1 0 0 0,0 1-1 0 0,-1-1 1 0 0,1 0 0 0 0,-5 0 0 0 0,-1-2-8 0 0,-1 0 1 0 0,0-1-1 0 0,1 0 0 0 0,-1 0 0 0 0,1-1 0 0 0,0-1 0 0 0,0 0 1 0 0,0 0-1 0 0,1 0 0 0 0,0-2 0 0 0,0 1 0 0 0,0-1 1 0 0,-14-15-1 0 0,13 12-224 0 0,0-1 1 0 0,1-1 0 0 0,0 0-1 0 0,1-1 1 0 0,0 1 0 0 0,0-1-1 0 0,-9-25 1 0 0,6 12-744 0 0,-7-17-2227 0 0,12 11-5588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60 165 3224 0 0,'0'1'240'0'0,"-3"31"485"0"0,1-15 2879 0 0,1 2 4231 0 0,1 6-561 0 0,0 37-3389 0 0,-10-78-3545 0 0,-17-64-124 0 0,24 71-205 0 0,0-1 0 0 0,1 1 0 0 0,0 0 0 0 0,1 0 0 0 0,-1-19 0 0 0,-1-11 3 0 0,2 33-28 0 0,1 1 0 0 0,1-1-1 0 0,-1 1 1 0 0,1-1 0 0 0,0 1 0 0 0,0 0-1 0 0,1-1 1 0 0,-1 1 0 0 0,1 0 0 0 0,0 0-1 0 0,1 0 1 0 0,5-9 0 0 0,-5 11-227 0 0,1 1 0 0 0,-1 0 0 0 0,1-1 1 0 0,0 1-1 0 0,-1 1 0 0 0,1-1 0 0 0,0 0 0 0 0,0 1 0 0 0,0 0 1 0 0,1 0-1 0 0,5-1 0 0 0,4-1-1734 0 0,6-1-3727 0 0,-3 0-1505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44 18223 0 0,'0'0'1828'0'0,"-1"-2"-1673"0"0,-3-4 44 0 0,4 5-113 0 0,-1 1 0 0 0,1 0 1 0 0,-1 0-1 0 0,1-1 0 0 0,0 1 1 0 0,-1 0-1 0 0,1 0 1 0 0,-1 0-1 0 0,1-1 0 0 0,0 1 1 0 0,-1 0-1 0 0,1 0 0 0 0,-1 0 1 0 0,1 0-1 0 0,-1 0 0 0 0,1 0 1 0 0,-1 0-1 0 0,1 0 0 0 0,-1 0 1 0 0,0 0-1 0 0,-2 0 302 0 0,-1-1 38 0 0,-1 0 1 0 0,1 0-1 0 0,-1-1 1 0 0,1 0-1 0 0,0 0 1 0 0,-7-4-1 0 0,4 3-103 0 0,4 1-187 0 0,0 1 0 0 0,0 0 0 0 0,0 1 0 0 0,0-1 0 0 0,0 0 0 0 0,-6 1 0 0 0,-12-4 473 0 0,17 3-553 0 0,-1 0 0 0 0,0 0 1 0 0,0 0-1 0 0,0 1 0 0 0,1 0 0 0 0,-1 0 0 0 0,0 0 0 0 0,0 0 1 0 0,0 1-1 0 0,1-1 0 0 0,-1 1 0 0 0,0 1 0 0 0,1-1 0 0 0,-1 1 0 0 0,0 0 1 0 0,1 0-1 0 0,0 0 0 0 0,0 0 0 0 0,-1 1 0 0 0,1-1 0 0 0,1 1 1 0 0,-1 0-1 0 0,0 1 0 0 0,1-1 0 0 0,-6 8 0 0 0,7-9-56 0 0,1 1 0 0 0,0 0-1 0 0,0-1 1 0 0,0 1 0 0 0,0 0-1 0 0,-1 5 1 0 0,-1 5 13 0 0,0-7-9 0 0,1 0 0 0 0,1 1 0 0 0,-1-1 0 0 0,1 1 0 0 0,0-1 0 0 0,1 1 1 0 0,-1-1-1 0 0,1 1 0 0 0,1-1 0 0 0,-1 1 0 0 0,1 0 0 0 0,3 9 0 0 0,-1 1-8 0 0,13 40-55 0 0,-14-50 50 0 0,0-1 0 0 0,1 0 1 0 0,0 0-1 0 0,1 0 0 0 0,-1-1 1 0 0,9 11-1 0 0,-6-9-24 0 0,-5-5 53 0 0,0 0 0 0 0,1-1 0 0 0,0 1 0 0 0,-1 0 0 0 0,1-1 1 0 0,0 1-1 0 0,3 1 0 0 0,-4-2-2 0 0,0-1 0 0 0,0 0-1 0 0,-1 0 1 0 0,1 1 0 0 0,0-1 0 0 0,0 0 0 0 0,0 0 0 0 0,0 0 0 0 0,0 0 0 0 0,0 0 0 0 0,0 0 0 0 0,0 0 0 0 0,0-1 0 0 0,0 1 0 0 0,0 0 0 0 0,0 0-1 0 0,0-1 1 0 0,0 1 0 0 0,0-1 0 0 0,-1 1 0 0 0,1-1 0 0 0,2 0 0 0 0,2-3-95 0 0,0-1-1 0 0,1 1 1 0 0,-2-1 0 0 0,1 0-1 0 0,0 0 1 0 0,-1 0-1 0 0,0-1 1 0 0,0 1 0 0 0,4-10-1 0 0,3-7-404 0 0,9-28-1 0 0,-18 46 478 0 0,10-27 5 0 0,-3 10 0 0 0,12-43 0 0 0,-21 62 98 0 0,1 0 0 0 0,-1 1 0 0 0,1-1 0 0 0,-1 0 0 0 0,1 1 0 0 0,0-1 0 0 0,0 0 0 0 0,2-2-1 0 0,-3 4-34 0 0,1-1-1 0 0,-1 0 0 0 0,1 1 0 0 0,-1-1 0 0 0,1 0 1 0 0,-1 0-1 0 0,0 1 0 0 0,1-1 0 0 0,-1 0 0 0 0,0 0 1 0 0,0 0-1 0 0,1 1 0 0 0,-1-2 0 0 0,0 32-166 0 0,1 1-1 0 0,7 35 1 0 0,-6-55-376 0 0,1 1 1 0 0,0-1 0 0 0,0 1-1 0 0,1-1 1 0 0,1-1 0 0 0,0 1 0 0 0,0 0-1 0 0,1-1 1 0 0,8 10 0 0 0,-3-5-5653 0 0,0 1-1717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199 493 5984 0 0,'-18'-22'-210'0'0,"11"14"2499"0"0,0 0 0 0 0,-11-7 0 0 0,14 11-847 0 0,-1 1 0 0 0,0 0 0 0 0,0 0 0 0 0,0 0-1 0 0,-9-3 1 0 0,10 5-948 0 0,1 0-1 0 0,-1 0 0 0 0,0 1 1 0 0,1-1-1 0 0,-7 0 1 0 0,8 2-372 0 0,-1-1 1 0 0,1 0-1 0 0,-1 1 1 0 0,1-1 0 0 0,-1 1-1 0 0,1 0 1 0 0,0 0 0 0 0,-1 0-1 0 0,1 0 1 0 0,0 0-1 0 0,0 1 1 0 0,0-1 0 0 0,0 1-1 0 0,0-1 1 0 0,0 1 0 0 0,0 0-1 0 0,0-1 1 0 0,1 1-1 0 0,-1 0 1 0 0,1 0 0 0 0,-1 1-1 0 0,1-1 1 0 0,-2 3 0 0 0,-1 4 18 0 0,0 0 0 0 0,0 1 0 0 0,1-1 0 0 0,-3 17-1 0 0,-2 36 80 0 0,5-42-213 0 0,3-14-2 0 0,0-1-1 0 0,0 1 1 0 0,0-1-1 0 0,1 1 1 0 0,0 0 0 0 0,0-1-1 0 0,0 0 1 0 0,1 1-1 0 0,0-1 1 0 0,0 0-1 0 0,0 0 1 0 0,0 1 0 0 0,6 7-1 0 0,0-5-17 0 0,-7-7 9 0 0,-1-1 1 0 0,1 1-1 0 0,-1-1 1 0 0,1 1-1 0 0,-1-1 0 0 0,1 0 1 0 0,0 1-1 0 0,-1-1 1 0 0,1 0-1 0 0,0 1 1 0 0,-1-1-1 0 0,1 0 0 0 0,0 0 1 0 0,-1 0-1 0 0,1 0 1 0 0,0 0-1 0 0,0 0 1 0 0,1 0-1 0 0,-1 0-6 0 0,1 0-1 0 0,0 0 0 0 0,0 0 0 0 0,-1 0 0 0 0,1 0 0 0 0,0 0 0 0 0,0-1 0 0 0,-1 1 0 0 0,1-1 0 0 0,0 1 0 0 0,-1-1-1 0 0,1 0 1 0 0,-1 0 0 0 0,1 1 0 0 0,-1-1 0 0 0,1 0 0 0 0,-1-1 0 0 0,1 1 0 0 0,-1 0 0 0 0,0 0 0 0 0,0 0 0 0 0,2-3-1 0 0,7-9-145 0 0,-1 0-1 0 0,0 0 0 0 0,-1 0 0 0 0,-1-1 0 0 0,0 0 0 0 0,6-18 1 0 0,22-91-2301 0 0,-31 97 1111 0 0,-1 0 0 0 0,-1 0 0 0 0,-3-48-1 0 0,0 22-611 0 0,0 41 1478 0 0,1-1-1 0 0,-2 1 1 0 0,0 0 0 0 0,0 0 0 0 0,-1 0-1 0 0,0 0 1 0 0,-1 0 0 0 0,-5-10-1 0 0,1 6 479 0 0,0 0-1 0 0,-15-20 1 0 0,14 23 716 0 0,7 8-414 0 0,0 1 0 0 0,0 0 0 0 0,0 0 1 0 0,-1 0-1 0 0,1 0 0 0 0,-1 0 0 0 0,-5-3 0 0 0,-13-12 3640 0 0,21 18-3847 0 0,-1 0 1 0 0,1 0 0 0 0,0 0 0 0 0,-1 0-1 0 0,1 0 1 0 0,0 0 0 0 0,-1 0 0 0 0,1 0-1 0 0,0 0 1 0 0,-1 1 0 0 0,1-1 0 0 0,0 0-1 0 0,0 0 1 0 0,-1 0 0 0 0,1 0 0 0 0,0 1-1 0 0,0-1 1 0 0,-1 0 0 0 0,1 0 0 0 0,0 1-1 0 0,0-1 1 0 0,0 0 0 0 0,-1 0 0 0 0,1 1-1 0 0,0-1 1 0 0,0 0 0 0 0,0 1 0 0 0,-6 7 482 0 0,6-8-495 0 0,-1 4 102 0 0,0-1 0 0 0,0 1 0 0 0,0 0 0 0 0,0-1 0 0 0,1 1 0 0 0,0 0 1 0 0,-1 0-1 0 0,1-1 0 0 0,1 1 0 0 0,-1 0 0 0 0,0 0 0 0 0,1-1 0 0 0,1 6 0 0 0,1 7 197 0 0,4 24 405 0 0,2-1 1 0 0,14 40 0 0 0,-9-31-329 0 0,41 88 0 0 0,-37-98-473 0 0,-10-20 39 0 0,1-1 0 0 0,12 19-1 0 0,-17-31-251 0 0,0 0-1 0 0,0 0 1 0 0,0 0-1 0 0,1-1 1 0 0,-1 1-1 0 0,1-1 0 0 0,0 0 1 0 0,1-1-1 0 0,-1 1 1 0 0,9 3-1 0 0,-2-4-1617 0 0,-2-5-440 0 0</inkml:trace>
  <inkml:trace contextRef="#ctx0" brushRef="#br0" timeOffset="1">521 322 12440 0 0,'2'0'8074'0'0,"27"-6"-3781"0"0,-28 6-4224 0 0,-1 0-1 0 0,1 0 0 0 0,0 0 1 0 0,-1-1-1 0 0,1 1 0 0 0,0 0 1 0 0,-1-1-1 0 0,1 1 0 0 0,0 0 1 0 0,-1-1-1 0 0,1 1 0 0 0,-1-1 1 0 0,1 1-1 0 0,-1 0 0 0 0,1-1 1 0 0,-1 0-1 0 0,1 0 0 0 0,1-1 117 0 0,3-1-97 0 0,0 0-1 0 0,0 0 1 0 0,0 1 0 0 0,0 0-1 0 0,0 0 1 0 0,1 0 0 0 0,7-1-1 0 0,-3-1-83 0 0,-5 1-478 0 0,-1 1-1 0 0,1 0 0 0 0,-1 1 1 0 0,7-2-1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0.81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-4 1817 288,'0'0'25,"0"0"-25,0 0 0,0-8 0,5 0 120,-5-4 20,0 4 3,0-4 1,0-5-43,0 5-8,4 0-1,1 4-1,-5-8-22,0 4-4,4 0-1,-4-1 0,5 1-21,-1 0-5,-4 0-1,5 0 0,-1 4 20,1-4 4,0 0 1,-1-1 0,1 1-26,-1 0-6,-4-4-1,5 0 0,-1 0-9,5 3-3,-4-7 0,4 4 0,-4 0-1,4-4 0,0 3 0,5 1 0,-5-4-16,0 4 10,0 0-10,0-1 8,0 1 36,0 0 6,0 0 2,0 0 0,5 4-20,0-5-3,-1-3-1,1 4 0,-5 0-13,5 4-3,-5-5-1,0 1 0,0 0-3,0 4 0,9 4 0,-8-8 0,-6 3 2,5 1 0,9 4 0,-4 0 0,0 0 5,-5 0 1,0 0 0,5 0 0,-1 0-4,5 0 0,-4 4 0,-5-5 0,5 5-3,0 0-1,-1 0 0,1 4 0,0-4-8,-5 0 0,4 4 0,1 0 8,-5 0-8,0 0 8,5 0-8,4 4 8,-13-4-8,4 4 8,4 0-8,-4 4 8,5-4-8,0 1 0,-1-1 0,1 4 8,0-4-8,-1 4 0,1 0 0,0 0 8,-5 0-8,4 4 0,1-4 0,-5 0 8,5 0-8,0 1 0,-1 3 0,1-4 8,-5 0-8,5 0 0,-1 0 0,6 4 0,-10-4 25,4-4 3,1 4 1,0 5 0,-1-5-45,-4 4-10,5-8-2,0 4 0,-14-8 28,9 4 0,0 0 0,5 0 0,-14-4 0,9 4 0,4-4 0,-4 0 0,5-8 8,-5 4 0,-9 4 0,9-8 0,0 0 4,5 0 0,-5 4 1,0-4 0,-9 0 0,0-1 0,5-7 0,-1 8 0,1-4-13,-1-4 11,6 0-11,-6-1 10,1 1-10,-5-4 0,9 0 0,-5 0 8,5-1-8,-4-3 0,4 0 0,-4-1 8,-1 1-8,5 0 0,-4-4 0,-1 3 0,1-3 0,0 4 0,-1-1 0,1-3 0,-1 4 0,-4 0 0,5-5 0,-5 1 0,0-5 0,0 5 0,9-4 0,-5 3 0,1 1 0,-1 0 0,-4-1 0,5 1 0,0 0 0,4 4 0,-9-1-9,4 1 9,1 4 0,-1-1 0,1 1-8,-1 0 8,1 0-11,0 4 2,-1-1 0,-4 1 0,5 0-4,-1 0-1,5 8 0,-4-4 0,-1 4-12,1-1-2,0 1-1,-1 4 0,1-4-127,-1 4-26,-4 4-5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6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1 507 17503 0 0,'0'0'2080'0'0,"3"1"-973"0"0,1 1-553 0 0,0-1 0 0 0,0 0 1 0 0,0-1-1 0 0,0 1 0 0 0,0-1 0 0 0,0 0 1 0 0,0 0-1 0 0,8-1 0 0 0,37-9 1608 0 0,-3 1-1652 0 0,-29 5-562 0 0,0 0 1 0 0,0-1-1 0 0,18-7 1 0 0,-28 9-71 0 0,11-3-1197 0 0</inkml:trace>
  <inkml:trace contextRef="#ctx0" brushRef="#br0" timeOffset="1">461 1 15664 0 0,'-8'9'1530'0'0,"7"-9"-1502"0"0,1 1 1 0 0,-1 0-1 0 0,0 0 1 0 0,0-1-1 0 0,1 1 1 0 0,-1 0-1 0 0,0 0 1 0 0,1 0 0 0 0,-1 0-1 0 0,1 0 1 0 0,0 0-1 0 0,-1 0 1 0 0,1 0-1 0 0,0 0 1 0 0,-1 2-1 0 0,-6 21 3420 0 0,5-19-2774 0 0,1-1-1 0 0,-1 1 1 0 0,1-1-1 0 0,0 1 1 0 0,0 0-1 0 0,0 5 1 0 0,2 4 168 0 0,1 0 1 0 0,3 19 0 0 0,3 20 240 0 0,32 234 207 0 0,-25-201-1288 0 0,10 39-1210 0 0,-11-74-6529 0 0,-2-17-1626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19 14888 0 0,'0'0'680'0'0,"0"-5"229"0"0,0-8 7351 0 0,-1 13-7699 0 0,-4 3-422 0 0,1 0 0 0 0,-1 0 1 0 0,1 0-1 0 0,0 1 0 0 0,0-1 1 0 0,0 1-1 0 0,0 0 0 0 0,1 0 1 0 0,-4 6-1 0 0,-12 12 72 0 0,2-3-133 0 0,1 0-1 0 0,1 2 1 0 0,-15 25 0 0 0,14-21-84 0 0,13-20-27 0 0,-1 0-1 0 0,0-1 0 0 0,0 1 1 0 0,-7 4-1 0 0,1 1-218 0 0,8-8-612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5528 0 0,'0'0'422'0'0,"5"0"97"0"0,-1 1 544 0 0,0 0-1 0 0,0-1 1 0 0,0 1 0 0 0,0 1-1 0 0,0-1 1 0 0,-1 1 0 0 0,1-1-1 0 0,5 4 1 0 0,12 5 1590 0 0,-16-8-2293 0 0,1-1 0 0 0,-1 0 0 0 0,1 0 0 0 0,-1-1 0 0 0,1 1 0 0 0,-1-1 0 0 0,1 0-1 0 0,7-2 1 0 0,-6 2-136 0 0,1-1 1 0 0,-1 1-1 0 0,0 0 0 0 0,1 1 0 0 0,7 1 0 0 0,3 2-141 0 0,0-1-1 0 0,37 3 1 0 0,-54-6-580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4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12552 0 0,'-2'1'234'0'0,"0"0"0"0"0,0 0 1 0 0,1 1-1 0 0,-1-1 1 0 0,1 1-1 0 0,-1-1 0 0 0,1 1 1 0 0,-1 0-1 0 0,1-1 1 0 0,0 1-1 0 0,0 0 1 0 0,0 0-1 0 0,0 0 0 0 0,0 0 1 0 0,-1 3-1 0 0,2 0 577 0 0,0 0 0 0 0,-1 0 0 0 0,0 0 0 0 0,-2 8 0 0 0,-3 10 366 0 0,-4 89 1457 0 0,8-77-2053 0 0,-13 387 2057 0 0,11 50-1678 0 0,3-292-800 0 0,5 366 239 0 0,-2-305-275 0 0,2 64 26 0 0,-2-12-8 0 0,-3-156-65 0 0,-1 35 21 0 0,3 158 108 0 0,2-131-137 0 0,0 0 17 0 0,2-54-29 0 0,7 90-61 0 0,-4-75 3 0 0,-5-56 13 0 0,2-25 3 0 0,17 203 23 0 0,-16-175-1 0 0,-2-22-10 0 0,8 63-27 0 0,-9-107-16 0 0,-4 54 1 0 0,0-34-7 0 0,2-23-101 0 0,0-16-136 0 0,-1 0 0 0 0,-1 0-1 0 0,-1 0 1 0 0,-8 39 0 0 0,6-54-364 0 0,-1-12-92 0 0,-2-16-779 0 0,5 16 1036 0 0,-7-22-1444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5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8752 0 0,'0'-20'396'0'0,"0"9"6322"0"0,1 13-6317 0 0,-1 0-1 0 0,1 0 1 0 0,0 0-1 0 0,0 0 1 0 0,0-1-1 0 0,0 1 1 0 0,0 0 0 0 0,1-1-1 0 0,1 3 1 0 0,0 0 168 0 0,-1-2-341 0 0,0 1 0 0 0,1-1 0 0 0,-1 0 0 0 0,0 0 0 0 0,0 0 1 0 0,1 0-1 0 0,0 0 0 0 0,-1-1 0 0 0,1 1 0 0 0,0-1 0 0 0,0 1 0 0 0,-1-1 1 0 0,1 0-1 0 0,0 0 0 0 0,0-1 0 0 0,4 2 0 0 0,19 6 814 0 0,-9-2-413 0 0,1 0 0 0 0,21 3 0 0 0,-9-2-218 0 0,14-1 127 0 0,-11-2-195 0 0,143 17 417 0 0,-118-16-648 0 0,70 3 30 0 0,78-2-25 0 0,-129-7-117 0 0,57 1 0 0 0,-46-2 0 0 0,-2 0 0 0 0,-49 4 0 0 0,163 5 0 0 0,-19-15 0 0 0,74 4 20 0 0,-21 2 13 0 0,110-28-10 0 0,-59 5 129 0 0,-39-2-46 0 0,41-3-35 0 0,19-5 0 0 0,384 2 5 0 0,-114 37-76 0 0,-499-4 11 0 0,137-4 42 0 0,-72 3-36 0 0,12-2 19 0 0,-84 2-24 0 0,-49 2-12 0 0,0-2-1 0 0,31-3 1 0 0,-46 2 0 0 0,0 2 0 0 0,0-1 0 0 0,0 1 0 0 0,10 0 0 0 0,26 2 0 0 0,-38-2 1 0 0,20-1 51 0 0,-14-2-69 0 0,-8 2-122 0 0,0-5-124 0 0,-1 6 223 0 0,-1-1 0 0 0,1 1 0 0 0,-1-1 1 0 0,0 1-1 0 0,1-1 0 0 0,-1 1 0 0 0,0-1 0 0 0,0 1 0 0 0,1-1 0 0 0,-1 0 0 0 0,0 1 1 0 0,0-1-1 0 0,0 1 0 0 0,0-1 0 0 0,0 0 0 0 0,0 1 0 0 0,0-1 0 0 0,0 0 0 0 0,0 1 1 0 0,0-1-1 0 0,0 1 0 0 0,0-1 0 0 0,0 0 0 0 0,-1 1 0 0 0,1-1 0 0 0,0 0 0 0 0,-4-7-266 0 0,-7-20-2015 0 0,11 27 1969 0 0,-1-1 0 0 0,1 0 0 0 0,-1 0 0 0 0,1 0 1 0 0,-1 0-1 0 0,0 1 0 0 0,0-1 0 0 0,-1-2 1 0 0,-3-4-1498 0 0,-2-11-6129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5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 5064 0 0,'3'1'141'0'0,"-3"-1"-106"0"0,1 0-1 0 0,-1 0 0 0 0,1 0 0 0 0,0 0 0 0 0,-1 0 0 0 0,1 0 0 0 0,0 0 0 0 0,-1 0 1 0 0,1 0-1 0 0,0 0 0 0 0,-1 0 0 0 0,1 0 0 0 0,0 0 0 0 0,-1-1 0 0 0,1 1 1 0 0,-1 0-1 0 0,1 0 0 0 0,-1-1 0 0 0,1 1 0 0 0,-1-1 0 0 0,1 1 0 0 0,0-1 0 0 0,0 0 719 0 0,0 1 0 0 0,0-1 0 0 0,0 1 0 0 0,0-1 0 0 0,0 1 0 0 0,0 0 0 0 0,0-1 0 0 0,0 1 0 0 0,0 0-1 0 0,0 0 1 0 0,1-1 0 0 0,11 4 3791 0 0,-8 0-4116 0 0,-1-1-1 0 0,0 1 1 0 0,0 0 0 0 0,4 4 0 0 0,9 6 1189 0 0,-10-9-1195 0 0,27 18 1416 0 0,54 43-1 0 0,-43-15-788 0 0,-42-46-986 0 0,0 0 0 0 0,0 1 0 0 0,0-1-1 0 0,-1 1 1 0 0,0-1 0 0 0,0 1 0 0 0,0 0 0 0 0,0 0-1 0 0,-1 0 1 0 0,0 0 0 0 0,0 0 0 0 0,0 0 0 0 0,-1 0-1 0 0,1 0 1 0 0,-1 0 0 0 0,-1 1 0 0 0,1-1 0 0 0,-1 0-1 0 0,-1 5 1 0 0,1-7-45 0 0,0 0 0 0 0,0-1 0 0 0,0 1 1 0 0,0-1-1 0 0,-1 1 0 0 0,1-1 0 0 0,-1 0 0 0 0,0 0 0 0 0,0 1 0 0 0,0-1 0 0 0,-2 2 0 0 0,-27 19 58 0 0,23-18-67 0 0,-1 1-1 0 0,0-1 0 0 0,0-1 1 0 0,0 1-1 0 0,-1-2 0 0 0,0 1 1 0 0,-13 2-1 0 0,3-1-218 0 0,-21 7-1 0 0,19-4-160 0 0,15-7 104 0 0,1 1-1 0 0,-1-1 0 0 0,1 0 1 0 0,-12 0-1 0 0,0-1-3487 0 0,5-1-2313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11056 0 0,'0'0'9491'0'0,"1"2"-8104"0"0,13 18 1658 0 0,-5-9-1997 0 0,-8-10-1015 0 0,0 0 0 0 0,-1 0-1 0 0,1 0 1 0 0,0 0 0 0 0,-1-1-1 0 0,1 1 1 0 0,0 0 0 0 0,0-1 0 0 0,0 1-1 0 0,-1 0 1 0 0,1-1 0 0 0,0 1-1 0 0,0-1 1 0 0,2 1 0 0 0,-1 0 81 0 0,1 0 1 0 0,-1 1-1 0 0,1-1 1 0 0,-1 1-1 0 0,0 0 1 0 0,4 3-1 0 0,8 6 141 0 0,-11-8-190 0 0,1 0 0 0 0,-1 0 1 0 0,1 0-1 0 0,-1 0 0 0 0,0 1 0 0 0,0 0 0 0 0,-1 0 1 0 0,1-1-1 0 0,-1 1 0 0 0,0 1 0 0 0,0-1 1 0 0,0 0-1 0 0,0 0 0 0 0,-1 1 0 0 0,1-1 0 0 0,-1 1 1 0 0,0 8-1 0 0,0-6-7 0 0,0 0 1 0 0,-1 1-1 0 0,0-1 1 0 0,0 0-1 0 0,-1 1 1 0 0,0-1-1 0 0,-1 0 1 0 0,1 0-1 0 0,-1 0 1 0 0,-5 12-1 0 0,5-15-37 0 0,-5 12 18 0 0,-1 0-1 0 0,0 0 0 0 0,-1-1 0 0 0,-1 0 1 0 0,-16 19-1 0 0,1-5-769 0 0,24-29 627 0 0,0 1-1 0 0,0-1 1 0 0,0 1 0 0 0,0-1-1 0 0,-1 0 1 0 0,1 0 0 0 0,0 0-1 0 0,0 1 1 0 0,0-1 0 0 0,-1 0-1 0 0,1-1 1 0 0,0 1 0 0 0,0 0-1 0 0,0 0 1 0 0,-1 0 0 0 0,1-1-1 0 0,0 1 1 0 0,-1-1 0 0 0,1 0-102 0 0,1 1 1 0 0,-1-1 0 0 0,0 0-1 0 0,1 1 1 0 0,-1-1 0 0 0,1 0-1 0 0,-1 0 1 0 0,1 0 0 0 0,0 1-1 0 0,-1-1 1 0 0,1 0 0 0 0,0 0-1 0 0,-1 0 1 0 0,1 0 0 0 0,0 0-1 0 0,0 0 1 0 0,0 0 0 0 0,0 0-1 0 0,0 0 1 0 0,0-1 0 0 0,0-12-8172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53 5064 0 0,'18'-50'20135'0'0,"-19"49"-19881"0"0,0 0 759 0 0,1 2-935 0 0,0-1 0 0 0,0 1 0 0 0,-1 0 0 0 0,1-1 0 0 0,0 1 0 0 0,-1 0 0 0 0,1 0 0 0 0,-1-1 0 0 0,1 1 0 0 0,-1-1 0 0 0,1 1 0 0 0,-1-1 0 0 0,0 1 0 0 0,1-1 0 0 0,-1 1 0 0 0,0-1-1 0 0,1 1 1 0 0,-2 0 0 0 0,-3 2 190 0 0,-1 3-178 0 0,1-1-1 0 0,0 1 0 0 0,0 0 1 0 0,0 0-1 0 0,1 0 1 0 0,0 1-1 0 0,0 0 1 0 0,1 0-1 0 0,0 0 1 0 0,-4 14-1 0 0,4-10 15 0 0,0 1 0 0 0,2 0 0 0 0,-1-1 0 0 0,2 1 0 0 0,-1 0 0 0 0,3 18 0 0 0,-1-24-112 0 0,0 0-1 0 0,1-1 1 0 0,-1 1 0 0 0,1-1-1 0 0,0 0 1 0 0,1 1 0 0 0,-1-1-1 0 0,1 0 1 0 0,0 0 0 0 0,1-1-1 0 0,-1 1 1 0 0,1-1 0 0 0,-1 1-1 0 0,1-1 1 0 0,1 0 0 0 0,-1-1-1 0 0,8 6 1 0 0,-7-6-1 0 0,-1 0-1 0 0,1 0 1 0 0,0 0 0 0 0,0-1 0 0 0,0 0-1 0 0,0 0 1 0 0,0 0 0 0 0,0-1-1 0 0,1 0 1 0 0,-1 0 0 0 0,0 0-1 0 0,1-1 1 0 0,-1 1 0 0 0,1-1 0 0 0,-1 0-1 0 0,1-1 1 0 0,-1 0 0 0 0,0 0-1 0 0,6-1 1 0 0,-5 0-331 0 0,0 0 0 0 0,0-1 0 0 0,0 0 1 0 0,0 0-1 0 0,-1 0 0 0 0,1-1 0 0 0,-1 0 0 0 0,0 0 0 0 0,0 0 0 0 0,0 0 0 0 0,0-1 0 0 0,6-9 1 0 0,5-9-8842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325 182 11056 0 0,'0'0'852'0'0,"-2"-1"-560"0"0,1-2-180 0 0,0 1 0 0 0,1-1 0 0 0,-1 0 0 0 0,0 1 0 0 0,1-1 1 0 0,-1 0-1 0 0,1-4 0 0 0,-4-16 2080 0 0,-1 6-834 0 0,2 11-592 0 0,1 0 1 0 0,1 0-1 0 0,-1 0 1 0 0,1-1-1 0 0,-1-6 1 0 0,1 10-519 0 0,1 0 0 0 0,-1 0 1 0 0,-1 0-1 0 0,1 0 0 0 0,0 0 0 0 0,-1 0 0 0 0,1 0 0 0 0,-1 0 1 0 0,0 1-1 0 0,0-1 0 0 0,0 1 0 0 0,0-1 0 0 0,0 1 1 0 0,-5-3-1 0 0,-3-5 294 0 0,9 8-507 0 0,0 1 1 0 0,0-1-1 0 0,-1 1 0 0 0,1 0 0 0 0,-1 0 0 0 0,1 0 1 0 0,-1 0-1 0 0,0 0 0 0 0,1 0 0 0 0,-1 0 1 0 0,0 0-1 0 0,0 1 0 0 0,1-1 0 0 0,-1 1 0 0 0,0-1 1 0 0,0 1-1 0 0,0 0 0 0 0,0-1 0 0 0,0 1 0 0 0,1 0 1 0 0,-1 0-1 0 0,0 1 0 0 0,0-1 0 0 0,0 0 1 0 0,0 0-1 0 0,0 1 0 0 0,1 0 0 0 0,-1-1 0 0 0,0 1 1 0 0,0 0-1 0 0,1 0 0 0 0,-3 1 0 0 0,0 0 38 0 0,0 1-1 0 0,1 0 1 0 0,-1 0-1 0 0,1 0 0 0 0,-1 0 1 0 0,1 1-1 0 0,0-1 1 0 0,0 1-1 0 0,1 0 1 0 0,-1 0-1 0 0,1 0 1 0 0,-2 4-1 0 0,-1 7-72 0 0,0-1 0 0 0,2 1 0 0 0,-1 0 0 0 0,2 0 0 0 0,0 1 0 0 0,1-1 0 0 0,1 18 0 0 0,1-17 0 0 0,5 26 0 0 0,0 5 0 0 0,-5-36 0 0 0,0-1 0 0 0,0 1 0 0 0,1 0 0 0 0,1-1 0 0 0,3 11 0 0 0,-3-9-108 0 0,0-1 0 0 0,-1 1 1 0 0,1 12-1 0 0,3 14-337 0 0,-6-35 276 0 0,0 1 0 0 0,1-1 0 0 0,-1 0 1 0 0,-1 1-1 0 0,1-1 0 0 0,0 0 0 0 0,-1 0 0 0 0,0 5 0 0 0,-2 11-2569 0 0</inkml:trace>
  <inkml:trace contextRef="#ctx0" brushRef="#br0" timeOffset="1">0 338 8288 0 0,'3'0'6302'0'0,"35"4"-3"0"0,-26-3-5368 0 0,-1 0 0 0 0,0 0 0 0 0,1-1 0 0 0,13-2 1 0 0,40-2 925 0 0,-46 4-1515 0 0,25-4 1 0 0,-41 3-294 0 0,-1 0-507 0 0,7-8 163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2 149 9672 0 0,'-2'-1'13693'0'0,"7"14"-8250"0"0,-3-5-8021 0 0,3 10 2951 0 0,1-1 0 0 0,9 18-1 0 0,-4-9-462 0 0,-11-24-267 0 0,7-1-70 0 0,-4 1-1489 0 0,16 5-11962 0 0</inkml:trace>
  <inkml:trace contextRef="#ctx0" brushRef="#br0" timeOffset="1">369 3 8288 0 0,'-9'-2'8892'0'0,"3"5"-5677"0"0,-1 8-2369 0 0,6-8 234 0 0,-8 11 742 0 0,6-10-1457 0 0,0 0 1 0 0,1 1 0 0 0,-1-1 0 0 0,1 1 0 0 0,0 0 0 0 0,0 0-1 0 0,0 0 1 0 0,-1 8 0 0 0,-3 21 324 0 0,-1 9-179 0 0,-3 75 0 0 0,9-103-504 0 0,1 0-1 0 0,1 1 1 0 0,0-1 0 0 0,1 0-1 0 0,1 1 1 0 0,0-1 0 0 0,1 0-1 0 0,10 22 1 0 0,-9-24-66 0 0,-4-10 3 0 0,1 0 0 0 0,-1 0 1 0 0,0 0-1 0 0,1 0 0 0 0,0-1 1 0 0,4 6-1 0 0,-5-6-183 0 0,1-2-1191 0 0,24-1-2686 0 0,-15-2-4361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0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146-2 460,'0'0'20,"0"0"5,0 0-25,0 0 0,0 0 0,0 0 0,0 0 183,0 0 31,0 0 6,0 0 2,-5 0-75,1 4-15,-1-4-4,1 4 0,-6 0-20,10 0-4,-9 0 0,0 4-1,5 1-22,-5-1-4,4 4-1,0-4 0,1 4-33,-1 4-7,-4-4-2,5 9 0,-1-5-22,1 4-12,-1-4 12,-4 0-12,0 5 0,4-5-12,1 0 0,-1 0 0,1-8-41,4-8-8,-5 8-2,5-8-629,0 0-127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3224 0 0,'1'2'3965'0'0,"17"11"6090"0"0,4-4-4548 0 0,28 2-2422 0 0,-10-3-1658 0 0,-23-2-804 0 0,-11-4-366 0 0,0 0 1 0 0,0 0 0 0 0,0 0 0 0 0,10 0 0 0 0,-14-2-23 0 0,2 26 360 0 0,-3-23-561 0 0,-1 1 1 0 0,1 0 0 0 0,-1-1-1 0 0,1 1 1 0 0,-1 0-1 0 0,0 0 1 0 0,0 0 0 0 0,-1-1-1 0 0,0 8 1 0 0,-2-5-6 0 0,1 0 1 0 0,-1 0-1 0 0,-1 0 1 0 0,1 0-1 0 0,-1 0 0 0 0,0-1 1 0 0,-4 6-1 0 0,-5 3-14 0 0,-19 16 0 0 0,25-23-63 0 0,-7 5-264 0 0,-26 18 0 0 0,32-24 3 0 0,-20 12-427 0 0,27-17 656 0 0,1-1-1 0 0,-1 1 1 0 0,1-1-1 0 0,-1 0 0 0 0,0 1 1 0 0,1-1-1 0 0,-1 0 1 0 0,0 1-1 0 0,1-1 1 0 0,-1 0-1 0 0,0 0 1 0 0,1 0-1 0 0,-1 1 0 0 0,0-1 1 0 0,0 0-1 0 0,1 0 1 0 0,-1 0-1 0 0,0 0 1 0 0,0 0-1 0 0,1-1 0 0 0,-1 1 1 0 0,0 0-1 0 0,1 0 1 0 0,-1 0-1 0 0,0-1 1 0 0,1 1-1 0 0,-1 0 1 0 0,0 0-1 0 0,1-1 0 0 0,-2 0 1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8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97 294 6448 0 0,'0'0'498'0'0,"1"-1"-327"0"0,-1-1 15 0 0,1 1 0 0 0,0 0 0 0 0,-1 0 0 0 0,1 0 0 0 0,-1 0-1 0 0,1-1 1 0 0,-1 1 0 0 0,1 0 0 0 0,-1-1 0 0 0,0 1 0 0 0,1-2 0 0 0,-8-12 8904 0 0,7 14-9010 0 0,0 1 0 0 0,0 0 0 0 0,0 0 0 0 0,0-1 1 0 0,0 1-1 0 0,-1 0 0 0 0,1 0 0 0 0,0 0 0 0 0,0-1 0 0 0,0 1 0 0 0,0 0 0 0 0,0 0 0 0 0,0 0 0 0 0,0-1 0 0 0,0 1 0 0 0,-1 0 1 0 0,1 0-1 0 0,0 0 0 0 0,0-1 0 0 0,0 1 0 0 0,0 0 0 0 0,0 0 0 0 0,-1 0 0 0 0,1 0 0 0 0,0 0 0 0 0,0 0 0 0 0,0 0 0 0 0,-1-1 1 0 0,1 1-1 0 0,0 0 0 0 0,0 0 0 0 0,-1 0 0 0 0,1 0 0 0 0,0 0 0 0 0,0 0 0 0 0,0 0 0 0 0,-1 0 0 0 0,1 0 0 0 0,0 0 0 0 0,0 0 1 0 0,-1 0-1 0 0,1 0 0 0 0,0 0 0 0 0,0 0 0 0 0,0 0 0 0 0,-1 1 0 0 0,1-1 0 0 0,0 0 0 0 0,0 0 0 0 0,0 0 0 0 0,-1 0 0 0 0,-12 7 1493 0 0,12-6-1047 0 0,-6 4-237 0 0,1 0 0 0 0,0 1 0 0 0,0-1 0 0 0,1 1 0 0 0,0 0 0 0 0,0 1 1 0 0,0-1-1 0 0,1 1 0 0 0,0 0 0 0 0,0 0 0 0 0,1 0 0 0 0,-1 0 0 0 0,-3 15 0 0 0,7-19-274 0 0,-1 1-1 0 0,0-1 0 0 0,1 0 0 0 0,-1 1 0 0 0,1-1 0 0 0,0 1 0 0 0,0-1 0 0 0,1 1 0 0 0,-1-1 1 0 0,1 0-1 0 0,1 5 0 0 0,0 0 14 0 0,1 0 0 0 0,1 0 1 0 0,4 9-1 0 0,-5-14-31 0 0,-1 0 0 0 0,1 0 0 0 0,0-1 0 0 0,0 1 0 0 0,0-1-1 0 0,0 1 1 0 0,1-1 0 0 0,-1 0 0 0 0,1 0 0 0 0,-1 0 0 0 0,5 1 0 0 0,9 6-20 0 0,-13-7 15 0 0,0-1 0 0 0,0 1 0 0 0,0 0 0 0 0,0-1 1 0 0,0 0-1 0 0,0 0 0 0 0,0 0 0 0 0,0 0 0 0 0,1-1 0 0 0,-1 0 0 0 0,0 0 0 0 0,8-1 0 0 0,-3 0-73 0 0,1 0 0 0 0,-1-1 0 0 0,0-1 0 0 0,15-5 0 0 0,-21 6-3 0 0,1 0 1 0 0,-1 0-1 0 0,1-1 0 0 0,-1 1 0 0 0,0-1 1 0 0,0 1-1 0 0,0-1 0 0 0,4-5 1 0 0,19-28-1651 0 0,-21 29 977 0 0,6-14-1183 0 0,1 1-76 0 0</inkml:trace>
  <inkml:trace contextRef="#ctx0" brushRef="#br0" timeOffset="1">354 0 4144 0 0,'0'0'319'0'0,"8"7"5866"0"0,31 13 4339 0 0,-33-16-9972 0 0,0 0 1 0 0,1 1-1 0 0,-1-1 1 0 0,-1 1-1 0 0,1 1 0 0 0,-1-1 1 0 0,6 9-1 0 0,2 1 174 0 0,-11-12-623 0 0,0-1 1 0 0,0 0-1 0 0,0 1 1 0 0,0-1-1 0 0,0 1 1 0 0,-1 0-1 0 0,1 0 1 0 0,-1 0-1 0 0,0-1 1 0 0,2 7-1 0 0,8 29 719 0 0,-7-27-624 0 0,-1 0-1 0 0,0 0 1 0 0,0 0 0 0 0,-1 0 0 0 0,0 1-1 0 0,-1-1 1 0 0,-1 1 0 0 0,-1 20-1 0 0,-3-10-117 0 0,0 6-44 0 0,-2 0 0 0 0,0-1-1 0 0,-13 33 1 0 0,4-26-66 0 0,-9 27-482 0 0,-4-1 0 0 0,-41 67 1 0 0,44-92-2094 0 0,-6 0-6897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1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10080 0 0,'3'-9'462'0'0,"-2"7"-12"0"0,12 9 4648 0 0,-7-9-3897 0 0,0 0 1 0 0,-1 0-1 0 0,9-4 0 0 0,-12 5-957 0 0,0 1-1 0 0,0-1 1 0 0,0 0-1 0 0,0 1 0 0 0,0-1 1 0 0,0 1-1 0 0,0 0 1 0 0,3-1-1 0 0,-3 1 710 0 0,-1 0-473 0 0,36 5 682 0 0,-20-2-954 0 0,0 0 1 0 0,1-2 0 0 0,-1 0 0 0 0,0-1 0 0 0,1-1 0 0 0,31-6 0 0 0,-13 0 98 0 0,-23 3-140 0 0,1 1 1 0 0,0 1-1 0 0,19-1 0 0 0,-13 2 11 0 0,14 1 139 0 0,5 7-11 0 0,-36-6-286 0 0,1 0-1 0 0,0 0 0 0 0,0 0 0 0 0,0 0 0 0 0,5-1 0 0 0,14 4 17 0 0,-16-3 14 0 0,1 0-1 0 0,-1-1 1 0 0,1 0-1 0 0,-1 0 1 0 0,1 0-1 0 0,13-3 0 0 0,22-1 176 0 0,-24 3-217 0 0,0-1 0 0 0,33-8 1 0 0,17-2-181 0 0,23 4 164 0 0,-55 6 58 0 0,-31 3-35 0 0,0-1 0 0 0,0 0 0 0 0,0-1-1 0 0,-1 1 1 0 0,11-4 0 0 0,-7 2 5 0 0,1 0 1 0 0,-1 1-1 0 0,16-1 1 0 0,-15 2-6 0 0,0-1-1 0 0,0 0 1 0 0,12-4 0 0 0,-14 3-8 0 0,0 1-1 0 0,-1 0 1 0 0,1 0 0 0 0,9 1-1 0 0,-8 0 2 0 0,-1-1 0 0 0,0 1-1 0 0,13-4 1 0 0,-1 0 11 0 0,1 1-1 0 0,-1 1 1 0 0,42 1-1 0 0,-43 1-17 0 0,-10 0-11 0 0,-1-1 0 0 0,1-1 1 0 0,10-2-1 0 0,13-2-119 0 0,33 0 545 0 0,-52 4-373 0 0,1 1 0 0 0,26 1 0 0 0,-25 1 77 0 0,28-3 0 0 0,-36 1-128 0 0,1 0-1 0 0,0 0 1 0 0,-1 1-1 0 0,1 1 1 0 0,0-1 0 0 0,0 1-1 0 0,-1 1 1 0 0,1-1-1 0 0,13 6 1 0 0,32 6 68 0 0,-46-12-52 0 0,0 0 0 0 0,0 0 0 0 0,0-1 0 0 0,0 0 0 0 0,0-1 0 0 0,0 1 0 0 0,0-2 0 0 0,9-1 0 0 0,-7 1 11 0 0,1 0 0 0 0,15 0 0 0 0,-17 2-16 0 0,0-1-1 0 0,-1 0 1 0 0,14-4 0 0 0,-13 3 13 0 0,-1 0 0 0 0,1 1 0 0 0,13-1 0 0 0,27-4 48 0 0,-37 6-55 0 0,0-1 0 0 0,-1 1 0 0 0,1-2 1 0 0,0 0-1 0 0,0 0 0 0 0,12-5 0 0 0,-17 5-4 0 0,0 1-1 0 0,0 0 1 0 0,-1 0 0 0 0,1 1 0 0 0,0-1-1 0 0,10 2 1 0 0,-11-1-1 0 0,1 0 1 0 0,0 0-1 0 0,-1 0 1 0 0,1-1-1 0 0,-1 0 1 0 0,9-2-1 0 0,65-21-4 0 0,-75 22 0 0 0,1 1 0 0 0,0 0 0 0 0,-1 1 0 0 0,1-1 0 0 0,0 1 0 0 0,5 0 0 0 0,-5 0 0 0 0,0 0 0 0 0,0 0 0 0 0,0-1 0 0 0,-1 1 0 0 0,9-3 0 0 0,-8 1 1 0 0,-2 1 3 0 0,-1 0 0 0 0,1 0 1 0 0,-1 1-1 0 0,1-1 0 0 0,0 1 0 0 0,-1 0 1 0 0,1 0-1 0 0,-1-1 0 0 0,6 2 0 0 0,7-1 6 0 0,5 0-7 0 0,0-2 0 0 0,0 0-1 0 0,34-8 1 0 0,-52 10-3 0 0,-1 0 0 0 0,1-1 0 0 0,-1 1 0 0 0,1 0 0 0 0,-1-1 0 0 0,1 1 0 0 0,-1-1 0 0 0,1 1 0 0 0,-1-1 0 0 0,0 0 0 0 0,1 0 0 0 0,-1 0 0 0 0,2-1 0 0 0,0 1 0 0 0,16 1 0 0 0,-18 0 0 0 0,12 2 23 0 0,-10-1-18 0 0,0 0 0 0 0,1 0 1 0 0,-1-1-1 0 0,1 1 0 0 0,0-1 0 0 0,-1 0 0 0 0,5 0 0 0 0,33-6-5 0 0,-37 7 0 0 0,0-1 0 0 0,12-6 0 0 0,-5 3 11 0 0,-1 0-1 0 0,1 1 1 0 0,0 0 0 0 0,1 0-1 0 0,-1 1 1 0 0,16 1 0 0 0,-22-1-2 0 0,0 0 1 0 0,0 1-1 0 0,0-2 0 0 0,0 1 1 0 0,0 0-1 0 0,5-3 1 0 0,-5 2-3 0 0,-1 0 0 0 0,1 0 1 0 0,0 1-1 0 0,0 0 0 0 0,0 0 1 0 0,7-1-1 0 0,34 3 8 0 0,-23 1 2 0 0,1-2-1 0 0,25-3 0 0 0,-30-6-16 0 0,51-2 0 0 0,29-12 0 0 0,-91 21 8 0 0,0 0-1 0 0,0 1 1 0 0,0 0-1 0 0,12 0 1 0 0,22-3 18 0 0,-23 1-7 0 0,32 0 1 0 0,4-1 5 0 0,-22 2-7 0 0,-22 2-7 0 0,1 0 1 0 0,-1-2-1 0 0,21-4 1 0 0,124-31 33 0 0,-77 21-123 0 0,-61 13 40 0 0,1 1 0 0 0,0 1 1 0 0,34 2-1 0 0,-14 0 22 0 0,22-2 46 0 0,130 5 292 0 0,-74-3-322 0 0,-62-1 0 0 0,-16-2 15 0 0,-26 1-5 0 0,-1 0 0 0 0,1 1 0 0 0,-1 0-1 0 0,25 5 1 0 0,-31-4-2 0 0,1 0 0 0 0,-1 0 0 0 0,1-1 0 0 0,0 0 0 0 0,-1 0 0 0 0,1-1 0 0 0,11-1 0 0 0,-15 1-3 0 0,1 1-1 0 0,-1 0 1 0 0,1 1 0 0 0,-1-1-1 0 0,1 1 1 0 0,-1-1 0 0 0,6 3-1 0 0,18 2 23 0 0,22-4-15 0 0,-21 0 5 0 0,-1-1 1 0 0,45-6-1 0 0,-28 1-17 0 0,-40 4 0 0 0,1 1 0 0 0,-1-1 0 0 0,1 1 0 0 0,-1 1 0 0 0,1-1 0 0 0,-1 1 0 0 0,6 1 0 0 0,14 1 0 0 0,69-3 64 0 0,-73-2-64 0 0,1-3 0 0 0,-13 3 0 0 0,31 1 0 0 0,-38 1 0 0 0,1 0 0 0 0,-1 0 0 0 0,1 0 0 0 0,-1 0 0 0 0,1 0 0 0 0,-1 0 0 0 0,1 0 0 0 0,-1 0 0 0 0,0 0 0 0 0,1-1 0 0 0,-1 1 0 0 0,3-1 0 0 0,-3 0 0 0 0,1 0 0 0 0,0 1 0 0 0,-1 0 0 0 0,1-1 0 0 0,0 1 0 0 0,-1 0 0 0 0,1 0 0 0 0,0 0 0 0 0,0 0 0 0 0,-1 0 0 0 0,4 1 0 0 0,23-1 0 0 0,-11 0 0 0 0,0 0 0 0 0,-1 3 0 0 0,0-2 0 0 0,0 3 0 0 0,55 16 0 0 0,-31-11 0 0 0,-36-8 0 0 0,0-1 0 0 0,15 0 0 0 0,-1-2 0 0 0,8-3 0 0 0,7 1 0 0 0,-29 4 0 0 0,1-1 0 0 0,-1 1 0 0 0,0 0 0 0 0,1 0 0 0 0,6 1 0 0 0,-5 0 0 0 0,0 0 0 0 0,0-1 0 0 0,0 0 0 0 0,0 0 0 0 0,0 0 0 0 0,0-1 0 0 0,11-3 0 0 0,21-1 0 0 0,-1 0 11 0 0,-36 5 42 0 0,3 0 0 0 0,-1 2-189 0 0,4 0 279 0 0,8-2-3652 0 0,-18-1 2725 0 0,0 0 0 0 0,0 0 0 0 0,1 0 0 0 0,-1-1 0 0 0,0 1 1 0 0,1-1-1 0 0,-1 1 0 0 0,-2-3 0 0 0,4 3 767 0 0,-16-13-2150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10136 0 0,'0'0'16503'0'0,"2"1"-15992"0"0,28 11 854 0 0,-30-12-1351 0 0,1 0-1 0 0,-1 0 0 0 0,0 0 1 0 0,0 1-1 0 0,0-1 1 0 0,1 0-1 0 0,-1 0 1 0 0,0 0-1 0 0,0 0 1 0 0,0 0-1 0 0,0 0 0 0 0,1 0 1 0 0,-1 0-1 0 0,0 0 1 0 0,0 1-1 0 0,0-1 1 0 0,0 0-1 0 0,1 0 1 0 0,-1 0-1 0 0,0 0 0 0 0,0 1 1 0 0,0-1-1 0 0,0 0 1 0 0,0 0-1 0 0,0 0 1 0 0,0 0-1 0 0,0 1 0 0 0,0-1 1 0 0,0 0-1 0 0,1 0 1 0 0,-1 0-1 0 0,0 1 1 0 0,0-1-1 0 0,0 0 1 0 0,0 0-1 0 0,0 1 21 0 0,0-1 1 0 0,0 1-1 0 0,0-1 0 0 0,0 0 1 0 0,0 1-1 0 0,0-1 1 0 0,0 0-1 0 0,0 1 0 0 0,0-1 1 0 0,0 0-1 0 0,1 1 0 0 0,-1-1 1 0 0,0 0-1 0 0,0 1 1 0 0,0-1-1 0 0,1 0 0 0 0,-1 1 1 0 0,0-1-1 0 0,0 0 0 0 0,1 0 1 0 0,-1 1-1 0 0,15 16 349 0 0,-12-13-293 0 0,0 1-1 0 0,0-1 1 0 0,1 0 0 0 0,6 5 0 0 0,55 43 554 0 0,-56-43-568 0 0,-5-5-47 0 0,-1 1 0 0 0,0 0-1 0 0,0-1 1 0 0,3 8 0 0 0,-2-4-74 0 0,-3-6 52 0 0,-1 0-1 0 0,0-1 1 0 0,1 1 0 0 0,-1-1 0 0 0,0 1 0 0 0,0 0 0 0 0,0-1-1 0 0,0 1 1 0 0,0 0 0 0 0,-1 2 0 0 0,1 0 62 0 0,0-4-65 0 0,0 1 1 0 0,0 0 0 0 0,-1-1-1 0 0,1 1 1 0 0,0-1-1 0 0,-1 1 1 0 0,1 0 0 0 0,0-1-1 0 0,-1 1 1 0 0,1-1 0 0 0,-1 1-1 0 0,1-1 1 0 0,0 1 0 0 0,-1-1-1 0 0,1 1 1 0 0,-1-1-1 0 0,0 1 1 0 0,-1 1-11 0 0,1-1-13 0 0,0 0 0 0 0,0 0 0 0 0,1 1 0 0 0,-1-1 1 0 0,0 1-1 0 0,1-1 0 0 0,0 0 0 0 0,-1 1 0 0 0,1 1 0 0 0,0-2 18 0 0,-1 1 1 0 0,1-1-1 0 0,0 0 0 0 0,-1 1 1 0 0,1-1-1 0 0,-1 0 0 0 0,1 1 1 0 0,-1-1-1 0 0,1 0 0 0 0,-1 0 0 0 0,0 0 1 0 0,0 0-1 0 0,-1 2 0 0 0,-5 3 43 0 0,-1 0 0 0 0,0 0 0 0 0,0-1 0 0 0,0 0 0 0 0,-1-1 0 0 0,-14 6 0 0 0,-58 14-676 0 0,10-4-2672 0 0,50-14-3597 0 0,3-5-2088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2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 11976 0 0,'0'-24'13487'0'0,"3"34"-12438"0"0,-2-9-1018 0 0,-1 0-1 0 0,0 0 0 0 0,1-1 1 0 0,-1 1-1 0 0,0 0 1 0 0,0 0-1 0 0,1-1 1 0 0,-1 1-1 0 0,0 0 1 0 0,0 0-1 0 0,0 0 0 0 0,0-1 1 0 0,0 1-1 0 0,0 0 1 0 0,-1 1-1 0 0,0 6 312 0 0,-1 0-35 0 0,0 1 0 0 0,-1-1 0 0 0,0 1 0 0 0,0-1 1 0 0,-1 0-1 0 0,-5 8 0 0 0,1 0-214 0 0,-10 21-1 0 0,11-23-98 0 0,-14 24-1 0 0,11-22-17 0 0,-11 24 0 0 0,-2 3-361 0 0,20-40 342 0 0,0 2-9 0 0,2 16-20 0 0,2-11 72 0 0,5 0 0 0 0,-5-9 2 0 0,1 1-1 0 0,-1 0 1 0 0,1-1 0 0 0,0 1-1 0 0,0-1 1 0 0,0 0 0 0 0,0 0-1 0 0,0 1 1 0 0,0-1 0 0 0,0-1-1 0 0,0 1 1 0 0,0 0 0 0 0,4 1-1 0 0,0-2 28 0 0,0 0 0 0 0,-1 1 0 0 0,1-2 0 0 0,6 0-1 0 0,23 1 181 0 0,-5 2-305 0 0,38-1 1 0 0,-25-5-7914 0 0,-12-2-1110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37 3224 0 0,'0'0'4006'0'0,"-2"-1"-3268"0"0,-18-18 4934 0 0,16 14-4298 0 0,4 5-1213 0 0,-1-1 0 0 0,1 0 0 0 0,0 0 0 0 0,-1 1 0 0 0,1-1 0 0 0,0 1 0 0 0,-1-1 0 0 0,1 0 1 0 0,-1 1-1 0 0,1-1 0 0 0,-1 1 0 0 0,0-1 0 0 0,1 1 0 0 0,-1-1 0 0 0,-1 0 0 0 0,0 1 30 0 0,-1-1-1 0 0,1 1 0 0 0,0 0 1 0 0,-1 0-1 0 0,1 0 0 0 0,-1 0 0 0 0,1 0 1 0 0,-1 0-1 0 0,1 1 0 0 0,-1-1 0 0 0,1 1 1 0 0,0 0-1 0 0,-1 0 0 0 0,1 0 0 0 0,0 0 1 0 0,-1 0-1 0 0,1 0 0 0 0,0 1 0 0 0,0-1 1 0 0,-2 2-1 0 0,-6 6 172 0 0,0 0 0 0 0,-14 16 0 0 0,17-17-224 0 0,-7 8-41 0 0,-11 18 0 0 0,9-12-71 0 0,10-13-382 0 0,6-7 191 0 0,-1 0-1 0 0,0-1 0 0 0,0 1 1 0 0,0 0-1 0 0,0-1 0 0 0,0 1 1 0 0,-1-1-1 0 0,1 1 0 0 0,0-1 1 0 0,-1 0-1 0 0,1 0 0 0 0,-1 1 1 0 0,1-1-1 0 0,-1 0 0 0 0,1 0 0 0 0,-1 0 1 0 0,0-1-1 0 0,-2 2 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12352 0 0,'0'0'1118'0'0,"1"0"-880"0"0,0 1 0 0 0,0-1-1 0 0,0 1 1 0 0,0-1 0 0 0,0 1 0 0 0,0-1-1 0 0,0 1 1 0 0,0-1 0 0 0,0 0 0 0 0,0 0-1 0 0,0 0 1 0 0,1 1 0 0 0,4-4 493 0 0,1 0 1 0 0,0 1-1 0 0,-1 0 0 0 0,1 0 1 0 0,11 0-1 0 0,5-3 47 0 0,-15 3-534 0 0,-5 2-221 0 0,1-1 1 0 0,-1 0-1 0 0,0 0 0 0 0,1 0 1 0 0,-1 0-1 0 0,0-1 0 0 0,0 1 1 0 0,0-1-1 0 0,0 0 1 0 0,0 1-1 0 0,3-4 0 0 0,-5 4-828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7368 0 0,'-7'0'666'0'0,"6"1"-394"0"0,0-1 0 0 0,0 0 0 0 0,1 0 1 0 0,-1 0-1 0 0,0 1 0 0 0,0-1 0 0 0,0 0 0 0 0,0 1 0 0 0,1-1 0 0 0,-1 1 0 0 0,0-1 0 0 0,0 1 0 0 0,1-1 0 0 0,-1 1 0 0 0,1 0 0 0 0,-1-1 0 0 0,0 1 0 0 0,1 0 0 0 0,-1-1 0 0 0,1 1 0 0 0,-1 0 0 0 0,1 0 0 0 0,0 0 0 0 0,-1-1 0 0 0,1 1 0 0 0,0 0 0 0 0,0 0 0 0 0,-1 1 0 0 0,-2 22 2484 0 0,-1 51-260 0 0,3-58-2144 0 0,-4 24 0 0 0,2-24-141 0 0,0 24 0 0 0,-3 24 54 0 0,1-2-82 0 0,-3 127 204 0 0,1-75-180 0 0,1-35-38 0 0,-1 21 54 0 0,-3 183 137 0 0,10 393 382 0 0,-3-612-681 0 0,1 21 11 0 0,16 300 104 0 0,-2-152-45 0 0,-7-60 29 0 0,0 1 73 0 0,-2-59-48 0 0,0-8-27 0 0,2 12-73 0 0,0-10 48 0 0,2-8 22 0 0,3 51 29 0 0,-9-76-117 0 0,4 35 34 0 0,-3-79-49 0 0,-2 53 0 0 0,-1-30 23 0 0,1-49-67 0 0,0 29 78 0 0,6 48 1 0 0,-3-43 67 0 0,-1 73 0 0 0,-3-60-92 0 0,7 38 2 0 0,0 41-53 0 0,4 71-11 0 0,-10 239 53 0 0,-6-397-42 0 0,6 75-11 0 0,-4-59 11 0 0,4 16 42 0 0,-3-67-38 0 0,2-10-13 0 0,1-1 0 0 0,0 1 0 0 0,0-1 0 0 0,-1 1 0 0 0,1 0 0 0 0,0-1 0 0 0,0 1-1 0 0,-1 0 1 0 0,1-1 0 0 0,0 1 0 0 0,0 0 0 0 0,0-1 0 0 0,0 1 0 0 0,0 0 0 0 0,0-1 0 0 0,0 1 0 0 0,0 0 0 0 0,1-1 0 0 0,-1 2-1 0 0,1 1 0 0 0,0 0 0 0 0,0 0 0 0 0,-1 0 0 0 0,1 1-1 0 0,-1-1 1 0 0,0 0 0 0 0,0 0 0 0 0,0 1-1 0 0,0-1 1 0 0,0 0 0 0 0,-1 0 0 0 0,0 0-1 0 0,-1 6 1 0 0,1-5-1 0 0,0 0 0 0 0,1 0 0 0 0,-1 1 0 0 0,1-1 0 0 0,0 0 0 0 0,1 8 0 0 0,0 4 0 0 0,5 33 0 0 0,-2-1 0 0 0,2-9 0 0 0,-6-34 0 0 0,0 1 0 0 0,1-1 0 0 0,-1 1 0 0 0,1-1 0 0 0,2 8 0 0 0,-2-8-9 0 0,0 0-1 0 0,0 0 0 0 0,-1 0 1 0 0,0 1-1 0 0,0-1 1 0 0,-1 8-1 0 0,0 7-24 0 0,1 71-676 0 0,0-51-3323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5064 0 0,'-2'18'792'0'0,"-1"9"-1562"0"0,2-12 4755 0 0,1 4 4281 0 0,0-18-8111 0 0,0 0 1 0 0,0 0 0 0 0,1 0 0 0 0,-1 1-1 0 0,0-1 1 0 0,1 0 0 0 0,-1-1-1 0 0,1 1 1 0 0,-1 0 0 0 0,1 0-1 0 0,-1 0 1 0 0,1 0 0 0 0,0 0-1 0 0,0 0 1 0 0,-1-1 0 0 0,2 2-1 0 0,17 12 865 0 0,-9-7-224 0 0,-2-2-389 0 0,-1 0 0 0 0,2-1 0 0 0,-1 0 0 0 0,0 0-1 0 0,1-1 1 0 0,0 0 0 0 0,16 3 0 0 0,-13-3-205 0 0,1-2-1 0 0,16 1 1 0 0,5 1-187 0 0,-10-2 282 0 0,0 0 1 0 0,31-4-1 0 0,5 0-272 0 0,-52 3-16 0 0,0 0 0 0 0,0-1 0 0 0,0 0 0 0 0,0 0 0 0 0,14-5 0 0 0,-10 3-6 0 0,0 1 0 0 0,0 0 0 0 0,16-1 1 0 0,17-2-7 0 0,18-2 3 0 0,-21 3 0 0 0,-19 2 6 0 0,-8 0 18 0 0,28-6 0 0 0,-36 7-15 0 0,0 0 0 0 0,1 0 0 0 0,-1 0 0 0 0,9 1 1 0 0,12-1 26 0 0,-13-1-23 0 0,24-8-1 0 0,-28 7-4 0 0,0 0 0 0 0,0 1 0 0 0,1 0-1 0 0,16-1 1 0 0,57-3 56 0 0,-74 6-64 0 0,-1 0 0 0 0,0 1 0 0 0,0 0 0 0 0,0 1 0 0 0,18 4 0 0 0,9 2 34 0 0,-29-7-20 0 0,0 0 0 0 0,-1 1 0 0 0,1 0 0 0 0,-1 0 0 0 0,11 6 0 0 0,-11-4-2 0 0,0-1 1 0 0,1 0 0 0 0,-1 0 0 0 0,1 0 0 0 0,-1-1 0 0 0,1 0 0 0 0,0 0 0 0 0,-1-1 0 0 0,1 0 0 0 0,11 0 0 0 0,72-2 122 0 0,166 5 281 0 0,-190-5-340 0 0,-50 0-53 0 0,0 1 1 0 0,0 0 0 0 0,21 3-1 0 0,-6 1 17 0 0,66-2-1 0 0,-65-2-31 0 0,9-1 45 0 0,25 1-35 0 0,-54 1-8 0 0,-1-2 1 0 0,1 1-1 0 0,17-4 0 0 0,13 0 2 0 0,181-12 133 0 0,-185 13-117 0 0,115-3 130 0 0,-119 5-117 0 0,106 6 147 0 0,-112-3-144 0 0,1-1-1 0 0,44-5 1 0 0,-16 0 0 0 0,10 0 23 0 0,29-2 6 0 0,193-3 100 0 0,-105-3-77 0 0,8-1 8 0 0,43 8-16 0 0,-77 5-40 0 0,110 0 16 0 0,-148-1-8 0 0,-40-1-37 0 0,226-4 45 0 0,-295 6-61 0 0,213 5 47 0 0,-24 3 14 0 0,-91-5-8 0 0,18 0 16 0 0,79 2-69 0 0,-173-5 5 0 0,3 0 18 0 0,62-10 1 0 0,-74 7-27 0 0,1 2 0 0 0,-1 0 0 0 0,1 1 0 0 0,26 4 0 0 0,-37-3 0 0 0,1-1-1 0 0,23-4 1 0 0,12 0 12 0 0,-32 4 14 0 0,33-5 1 0 0,-11 1-27 0 0,-29 3 0 0 0,0 0 0 0 0,16-4 0 0 0,-15 3 11 0 0,0 0-1 0 0,0 1 1 0 0,0 0 0 0 0,22 2 0 0 0,-7 0-1 0 0,-15-4-10 0 0,-11 2 0 0 0,0 1 0 0 0,0-1 0 0 0,0 1 0 0 0,0-1 0 0 0,0 1 0 0 0,0 0 0 0 0,0-1 0 0 0,1 1 0 0 0,2 1 0 0 0,12-2 0 0 0,-8 1 0 0 0,0-1 0 0 0,-1 2 0 0 0,1-1 0 0 0,0 1 0 0 0,15 4 0 0 0,-16-4 0 0 0,1 0 0 0 0,-1-1 0 0 0,15-1 0 0 0,-11 1 0 0 0,-9-1 12 0 0,0 1 1 0 0,0 0-1 0 0,0 0 1 0 0,0 0-1 0 0,0 1 0 0 0,0-1 1 0 0,0 1-1 0 0,3 0 0 0 0,5 1 156 0 0,-9-3-182 0 0,-1 1 3 0 0,0 0 1 0 0,0 0-1 0 0,0 0 1 0 0,-1 0 0 0 0,1 0-1 0 0,0 0 1 0 0,0 0 0 0 0,0 0-1 0 0,-1 0 1 0 0,1 0 0 0 0,0 0-1 0 0,0 0 1 0 0,0 1-1 0 0,-1-1 1 0 0,2 1 0 0 0,11 2-1 0 0,10-8 11 0 0,16 1 0 0 0,-26 0 11 0 0,-9 3 31 0 0,5 1-31 0 0,73-4-11 0 0,-65 5 0 0 0,0-3 0 0 0,-17 2 0 0 0,11-4-13 0 0,-2-1-54 0 0,-7 4-20 0 0,-13 7-5456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4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6912 0 0,'0'0'16863'0'0,"3"0"-16121"0"0,-2 1-680 0 0,0-1 1 0 0,0 0-1 0 0,1 1 1 0 0,-1-1 0 0 0,0 0-1 0 0,0 1 1 0 0,1 0 0 0 0,-1-1-1 0 0,0 1 1 0 0,0 0-1 0 0,0-1 1 0 0,0 1 0 0 0,0 0-1 0 0,0 0 1 0 0,0 0-1 0 0,0 0 1 0 0,0 0 0 0 0,0 0-1 0 0,-1 0 1 0 0,1 0 0 0 0,0 0-1 0 0,-1 1 1 0 0,1-1-1 0 0,-1 0 1 0 0,1 0 0 0 0,-1 1-1 0 0,0-1 1 0 0,1 2 0 0 0,-1-1-25 0 0,1-1 1 0 0,-1 0 0 0 0,1 1-1 0 0,-1-1 1 0 0,1 0-1 0 0,0 0 1 0 0,-1 1 0 0 0,1-1-1 0 0,0 0 1 0 0,0 0 0 0 0,0 0-1 0 0,0 0 1 0 0,0 0 0 0 0,2 1-1 0 0,20 12 368 0 0,-4-2-46 0 0,-4-1-65 0 0,-13-10-271 0 0,0 0 0 0 0,0 0 1 0 0,0 0-1 0 0,0 0 0 0 0,-1 1 0 0 0,1-1 0 0 0,0 1 0 0 0,-1-1 0 0 0,1 1 1 0 0,-1 0-1 0 0,0-1 0 0 0,1 1 0 0 0,1 4 0 0 0,10 36 368 0 0,-11-39-347 0 0,-1 0-1 0 0,0 0 1 0 0,0 0 0 0 0,-1 0-1 0 0,1 0 1 0 0,0 1-1 0 0,-1-1 1 0 0,0 0 0 0 0,0 0-1 0 0,0 0 1 0 0,0 1-1 0 0,-1-1 1 0 0,1 0 0 0 0,-2 5-1 0 0,0-4-5 0 0,0 1 1 0 0,0-1-1 0 0,0 1 0 0 0,-1-1 1 0 0,1 0-1 0 0,-1 0 0 0 0,0 0 0 0 0,-4 3 1 0 0,5-4-27 0 0,-1 0 1 0 0,0 0 0 0 0,0 0 0 0 0,0 0-1 0 0,0-1 1 0 0,0 0 0 0 0,0 1 0 0 0,-1-1-1 0 0,1 0 1 0 0,-1-1 0 0 0,-6 3-1 0 0,9-3-13 0 0,-1-1 0 0 0,0 1 0 0 0,1 0-1 0 0,-1-1 1 0 0,0 1 0 0 0,1 0 0 0 0,-1 0-1 0 0,1 0 1 0 0,-1 0 0 0 0,1 1 0 0 0,0-1-1 0 0,-2 2 1 0 0,-4 4 18 0 0,6-4-46 0 0,-1-1 1 0 0,0 1 0 0 0,0-1-1 0 0,0 0 1 0 0,0 0 0 0 0,0 0-1 0 0,0 0 1 0 0,0 0 0 0 0,-1-1-1 0 0,1 1 1 0 0,-1 0-1 0 0,1-1 1 0 0,-1 0 0 0 0,0 0-1 0 0,0 0 1 0 0,1 0 0 0 0,-1 0-1 0 0,0 0 1 0 0,-6 0 0 0 0,-1 0-178 0 0,7 0 3 0 0,0-1 1 0 0,0 0 0 0 0,0 0 0 0 0,0 0 0 0 0,0 0 0 0 0,0 0 0 0 0,0 0 0 0 0,0-1 0 0 0,0 1 0 0 0,-4-2 0 0 0,-13-4-1861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0.81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282 1 1094,'0'0'97,"-9"0"-77,0-4-20,9 4 0,0 0 89,-5 4 15,-8 4 2,3-4 1,10-4-13,-9 12-2,0 0-1,0 4 0,0 1-47,0 3-8,-5 0-3,1-4 0,-6 0-19,1 5-4,5 3-1,-6 4 0,6-3 21,-1-1 4,0 0 1,5-4 0,-4 5-56,3-9-11,1 0-3,0 0 0,5 0-26,4-7-6,0-9-1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2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100-26 518,'0'0'46,"0"0"-37,0 0-9,0 8 0,0-8 205,5 12 39,-5-12 8,13 8 2,-13 4-130,10-4-25,-1-4-6,0 5-1,0 3-24,0 0-4,5-4-2,-5 0 0,4 0-19,-4-4-4,5 4-1,0 0 0,-5-8-26,5 4-4,-1 0-8,1 1 11,-5-5-11,5 4-12,-14-4 2,13 0 1,-13 0-139,9 0-27,-9 0-5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5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39 17967 0 0,'2'-2'407'0'0,"0"1"-325"0"0,0 0 0 0 0,-1-1 0 0 0,1 1 1 0 0,-1 0-1 0 0,0-1 0 0 0,1 0 0 0 0,-1 1 0 0 0,0-1 0 0 0,0 0 0 0 0,0 1 0 0 0,0-1 0 0 0,0 0 1 0 0,0 0-1 0 0,0 0 0 0 0,-1 0 0 0 0,1-3 0 0 0,-1 5-79 0 0,0 0 1 0 0,0 0-1 0 0,0 0 0 0 0,1-1 0 0 0,-1 1 1 0 0,0 0-1 0 0,0 0 0 0 0,0 0 0 0 0,0 0 1 0 0,0 0-1 0 0,0 0 0 0 0,0 0 0 0 0,0 0 1 0 0,0-1-1 0 0,0 1 0 0 0,0 0 0 0 0,0 0 0 0 0,0 0 1 0 0,0 0-1 0 0,0 0 0 0 0,0 0 0 0 0,1 0 1 0 0,-1 0-1 0 0,0 0 0 0 0,0 0 0 0 0,0 0 1 0 0,0 0-1 0 0,0 0 0 0 0,0-1 0 0 0,0 1 1 0 0,0 0-1 0 0,1 0 0 0 0,-1 0 0 0 0,0 0 1 0 0,0 0-1 0 0,0 0 0 0 0,0 0 0 0 0,0 0 1 0 0,0 0-1 0 0,0 0 0 0 0,1 0 0 0 0,-1 0 1 0 0,0 1-1 0 0,0-1 0 0 0,0 0 0 0 0,37-4 136 0 0,-36 4-73 0 0,0 0-1 0 0,0 0 1 0 0,0 0 0 0 0,0 0 0 0 0,-1 1-1 0 0,1-1 1 0 0,0 0 0 0 0,0 0-1 0 0,0 0 1 0 0,-1 1 0 0 0,1-1 0 0 0,0 0-1 0 0,0 1 1 0 0,-1-1 0 0 0,1 1-1 0 0,0-1 1 0 0,0 2 0 0 0,4 1 234 0 0,50 8 2217 0 0,-47-8-2169 0 0,-5-3-235 0 0,0 1 1 0 0,0 0-1 0 0,0 0 0 0 0,-1 0 1 0 0,1 0-1 0 0,0 0 1 0 0,-1 1-1 0 0,1-1 1 0 0,-1 1-1 0 0,1 0 0 0 0,-1 0 1 0 0,0 0-1 0 0,0 0 1 0 0,3 2-1 0 0,21 31 650 0 0,-24-33-443 0 0,-1-1-286 0 0,0 0 0 0 0,-1-1 0 0 0,1 1-1 0 0,0 0 1 0 0,-1 0 0 0 0,1 0 0 0 0,0 0 0 0 0,-1 0 0 0 0,1-1 0 0 0,-1 1 0 0 0,1 0 0 0 0,-1 1 0 0 0,1 1 25 0 0,1-1-31 0 0,-1 1 1 0 0,-1-1-1 0 0,1 1 1 0 0,0-1 0 0 0,-1 1-1 0 0,1 0 1 0 0,-1-1-1 0 0,0 1 1 0 0,1 0-1 0 0,-2 0 1 0 0,1-1-1 0 0,0 1 1 0 0,0 0-1 0 0,-2 3 1 0 0,0 4 51 0 0,-1 0 0 0 0,-6 14 0 0 0,6-19-64 0 0,0 0-1 0 0,0 0 1 0 0,-1 0 0 0 0,1 0 0 0 0,-1 0-1 0 0,0-1 1 0 0,-1 0 0 0 0,1 0 0 0 0,-1 0-1 0 0,-9 6 1 0 0,-3 0 1 0 0,-35 17-1 0 0,45-24-190 0 0,-1 0-1 0 0,0-1 0 0 0,0 0 1 0 0,0-1-1 0 0,0 1 0 0 0,0-1 1 0 0,0-1-1 0 0,0 0 1 0 0,-13-1-1 0 0,19 1 46 0 0,1 0 0 0 0,-1-1-1 0 0,0 1 1 0 0,1-1 0 0 0,-1 1 0 0 0,0-1 0 0 0,1 0 0 0 0,-1 0 0 0 0,1 0-1 0 0,-3-1 1 0 0,0-5-1779 0 0,6-2-3702 0 0,9-4-2101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5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16783 0 0,'-8'4'770'0'0,"6"-3"-18"0"0,1-1-480 0 0,-3 3-56 0 0,-21 11 3656 0 0,20-11-3437 0 0,-1 1 0 0 0,0-1 1 0 0,1 1-1 0 0,-1 0 0 0 0,-5 6 1 0 0,-28 27 1421 0 0,38-36-1802 0 0,0 1 1 0 0,1-1-1 0 0,-1 0 0 0 0,0 1 1 0 0,0-1-1 0 0,1 1 0 0 0,-1-1 1 0 0,1 1-1 0 0,-1-1 0 0 0,1 1 1 0 0,0-1-1 0 0,0 1 1 0 0,-1 0-1 0 0,1-1 0 0 0,0 1 1 0 0,1-1-1 0 0,-1 1 0 0 0,0 0 1 0 0,0-1-1 0 0,1 3 0 0 0,1 4 2 0 0,1 0 0 0 0,6 13 0 0 0,-7-17 2 0 0,1 0-56 0 0,0 1 0 0 0,0 0 0 0 0,1-1 0 0 0,-1 1 0 0 0,1-1 0 0 0,0 0 1 0 0,0 0-1 0 0,1-1 0 0 0,-1 1 0 0 0,1-1 0 0 0,0 0 0 0 0,0 0 0 0 0,0-1 0 0 0,0 1 0 0 0,0-1 1 0 0,0 0-1 0 0,1 0 0 0 0,-1-1 0 0 0,1 0 0 0 0,-1 0 0 0 0,1 0 0 0 0,0-1 0 0 0,8 0 0 0 0,7-2-342 0 0,0-2 0 0 0,0-1-1 0 0,-1 0 1 0 0,0-2-1 0 0,0 0 1 0 0,22-12 0 0 0,-4-3-887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6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236 171 11744 0 0,'0'0'538'0'0,"0"-3"-8"0"0,-3-6-349 0 0,1 0 0 0 0,-1 0 0 0 0,-1 1 0 0 0,0-1 0 0 0,0 1 0 0 0,0-1 0 0 0,-10-11 0 0 0,-1 1 2067 0 0,-12-11 878 0 0,20 24-2282 0 0,0 0 1 0 0,-1 1-1 0 0,-13-9 1 0 0,19 13-754 0 0,0 0-1 0 0,0 0 1 0 0,0 1 0 0 0,0-1 0 0 0,0 0 0 0 0,0 1 0 0 0,-1-1 0 0 0,1 1 0 0 0,0 0 0 0 0,0-1 0 0 0,0 1 0 0 0,0 0 0 0 0,-1 0 0 0 0,1 1 0 0 0,0-1 0 0 0,0 0 0 0 0,0 1 0 0 0,0-1-1 0 0,0 1 1 0 0,0 0 0 0 0,0 0 0 0 0,-3 1 0 0 0,-26 15 696 0 0,31-16-775 0 0,-1-1 0 0 0,1 1 1 0 0,-1-1-1 0 0,1 1 0 0 0,-1-1 0 0 0,1 1 1 0 0,-1 0-1 0 0,1-1 0 0 0,0 1 1 0 0,-1-1-1 0 0,1 1 0 0 0,0 0 0 0 0,-1 0 1 0 0,1-1-1 0 0,0 1 0 0 0,0 0 0 0 0,0-1 1 0 0,-1 2-1 0 0,1 1 23 0 0,-6 16-8 0 0,1 1 0 0 0,1-1 1 0 0,0 1-1 0 0,2 0 0 0 0,0 27 1 0 0,2-6 26 0 0,11 66 1 0 0,-5-59-50 0 0,10 53-36 0 0,-5-54-421 0 0,-10-44-2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0 390 7832 0 0,'3'1'11847'0'0,"2"1"-11107"0"0,0 0-315 0 0,0 0-1 0 0,0 0 1 0 0,0-1-1 0 0,0 1 0 0 0,0-1 1 0 0,0 0-1 0 0,0-1 1 0 0,7 1-1 0 0,17-6 857 0 0,-22 4-1067 0 0,0 0 1 0 0,0 0-1 0 0,0-1 1 0 0,-1 1 0 0 0,12-6-1 0 0,-7 1 54 0 0,-2 0-1 0 0,19-15 1 0 0,1 0-2312 0 0,-22 15-19 0 0</inkml:trace>
  <inkml:trace contextRef="#ctx0" brushRef="#br0" timeOffset="1">438 1 12440 0 0,'0'0'12505'0'0,"0"2"-11581"0"0,-2 18 570 0 0,1-16-1506 0 0,1 1-1 0 0,-1-1 0 0 0,1 1 0 0 0,0-1 0 0 0,0 0 0 0 0,0 1 0 0 0,1-1 0 0 0,0 1 0 0 0,0-1 0 0 0,0 0 0 0 0,0 1 0 0 0,3 4 0 0 0,-3-6-999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7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73 10136 0 0,'0'0'918'0'0,"-2"1"-758"0"0,-23 10 2416 0 0,-2 18 6128 0 0,24-25-8297 0 0,1 0-1 0 0,0 0 1 0 0,-1 1 0 0 0,1-1-1 0 0,1 1 1 0 0,-1-1 0 0 0,1 1-1 0 0,-2 7 1 0 0,-1 4 292 0 0,0 0-453 0 0,1 1 0 0 0,1 0 0 0 0,1 0 0 0 0,0 0 1 0 0,3 29-1 0 0,-1-35-213 0 0,2 0-1 0 0,-1-1 1 0 0,1 1 0 0 0,1-1 0 0 0,0 0 0 0 0,0 0 0 0 0,10 16 0 0 0,-1-3-56 0 0,-12-20-4 0 0,0 0 0 0 0,0-1-1 0 0,1 1 1 0 0,-1-1 0 0 0,1 1 0 0 0,0-1 0 0 0,0 0 0 0 0,0 0-1 0 0,0 0 1 0 0,3 3 0 0 0,-4-5-216 0 0,21-18-17441 0 0</inkml:trace>
  <inkml:trace contextRef="#ctx0" brushRef="#br0" timeOffset="1">221 225 9216 0 0,'3'1'9234'0'0,"2"0"-8410"0"0,1 0-1 0 0,-1-1 1 0 0,1 0 0 0 0,-1 0-1 0 0,1 0 1 0 0,8-2-1 0 0,-8 1-449 0 0,0 0 0 0 0,-1 1-1 0 0,1 0 1 0 0,0 0-1 0 0,0 0 1 0 0,-1 0-1 0 0,1 1 1 0 0,0 0 0 0 0,10 3-1 0 0,-14-3-328 0 0,0 0-1 0 0,1 0 1 0 0,-1 0 0 0 0,0 1-1 0 0,0-1 1 0 0,-1 0 0 0 0,1 1-1 0 0,0-1 1 0 0,0 1 0 0 0,-1 0-1 0 0,1 0 1 0 0,-1-1 0 0 0,1 1-1 0 0,-1 0 1 0 0,0 0-1 0 0,0 0 1 0 0,0 0 0 0 0,0 1-1 0 0,0-1 1 0 0,0 0 0 0 0,0 0-1 0 0,-1 1 1 0 0,1-1 0 0 0,-1 0-1 0 0,0 1 1 0 0,0-1-1 0 0,0 0 1 0 0,0 5 0 0 0,-2 2-21 0 0,0-1 0 0 0,0 1 0 0 0,0-1 0 0 0,-1 1 0 0 0,-1-1 0 0 0,0 0 1 0 0,0-1-1 0 0,0 1 0 0 0,-1 0 0 0 0,-7 8 0 0 0,10-13-55 0 0,-9 9 119 0 0,-16 17 1 0 0,24-27-158 0 0,0 1 0 0 0,0 0 0 0 0,0-1 0 0 0,0 0 0 0 0,-1 0 0 0 0,1 0 0 0 0,-1 0 1 0 0,1 0-1 0 0,-1-1 0 0 0,0 0 0 0 0,-6 2 0 0 0,7-3-187 0 0,0 1 1 0 0,0 0-1 0 0,0-1 1 0 0,0 1-1 0 0,0 0 1 0 0,-2 2-1 0 0</inkml:trace>
  <inkml:trace contextRef="#ctx0" brushRef="#br0" timeOffset="2">484 274 5528 0 0,'-2'-1'8280'0'0,"0"1"-7064"0"0,-1-1 0 0 0,1 1 0 0 0,-1-1 0 0 0,1 1 0 0 0,-1 0 0 0 0,1 0 0 0 0,-4 0 0 0 0,3 0-699 0 0,0 1 1 0 0,0-1-1 0 0,0 1 1 0 0,0 0-1 0 0,0 0 1 0 0,-4 2-1 0 0,6-2-475 0 0,-1 0-1 0 0,0 0 1 0 0,0 0-1 0 0,1 0 1 0 0,-1 0 0 0 0,1 0-1 0 0,-1 1 1 0 0,1-1-1 0 0,0 1 1 0 0,-1-1-1 0 0,1 1 1 0 0,0-1-1 0 0,0 1 1 0 0,0 0-1 0 0,0-1 1 0 0,0 1-1 0 0,0 0 1 0 0,1 0-1 0 0,-1 0 1 0 0,1 0-1 0 0,-1 0 1 0 0,1 0-1 0 0,0 0 1 0 0,-1 2-1 0 0,1 4-46 0 0,0 1 0 0 0,1-1 0 0 0,0 0-1 0 0,0 0 1 0 0,4 13 0 0 0,-4-18 74 0 0,0 0-1 0 0,1 0 1 0 0,-1 0 0 0 0,1 0 0 0 0,-1 0-1 0 0,1-1 1 0 0,0 1 0 0 0,0-1-1 0 0,1 1 1 0 0,-1-1 0 0 0,0 0 0 0 0,1 0-1 0 0,-1 0 1 0 0,1 0 0 0 0,0 0-1 0 0,-1-1 1 0 0,5 3 0 0 0,-4-3-150 0 0,0 0-1 0 0,1 0 1 0 0,-1 0 0 0 0,0 0 0 0 0,0-1-1 0 0,1 1 1 0 0,-1-1 0 0 0,0 0 0 0 0,1 0 0 0 0,-1 0-1 0 0,0 0 1 0 0,1-1 0 0 0,-1 1 0 0 0,0-1-1 0 0,0 0 1 0 0,0 0 0 0 0,1 0 0 0 0,4-3 0 0 0,-1 0-389 0 0,0 0 0 0 0,0-1 0 0 0,0 0 0 0 0,0 0 0 0 0,-1-1 0 0 0,8-8 0 0 0,2-5-1044 0 0</inkml:trace>
  <inkml:trace contextRef="#ctx0" brushRef="#br0" timeOffset="3">796 0 14544 0 0,'0'0'1313'0'0,"1"2"-1077"0"0,4 5 703 0 0,-1 0 1 0 0,1 0 0 0 0,9 8-1 0 0,-12-13-556 0 0,1 1-1 0 0,-1 0 1 0 0,0-1-1 0 0,0 1 1 0 0,0 0-1 0 0,0 0 1 0 0,-1 0-1 0 0,3 6 1 0 0,9 19 1262 0 0,-10-24-1399 0 0,-1 1 1 0 0,0 0-1 0 0,0 0 0 0 0,0 0 1 0 0,0 1-1 0 0,-1-1 1 0 0,1 7-1 0 0,0 8 27 0 0,-1-1-1 0 0,-1 1 1 0 0,-1 0-1 0 0,-1-1 1 0 0,-1 1 0 0 0,0-1-1 0 0,-1 1 1 0 0,-1-1 0 0 0,-10 21-1 0 0,2-8-261 0 0,-1-2 0 0 0,-2 0 0 0 0,-19 28 0 0 0,-34 31-3885 0 0,49-67-5509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0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221 254 12928 0 0,'0'-2'594'0'0,"1"-2"-457"0"0,0-1 0 0 0,0 0 1 0 0,0 0-1 0 0,0 1 0 0 0,3-7 0 0 0,5-16-21 0 0,-7 14 387 0 0,0 4 248 0 0,0 1 0 0 0,-1-1 0 0 0,1-11 1 0 0,-2 14-379 0 0,0 0 0 0 0,-1 0 1 0 0,0 0-1 0 0,0 1 0 0 0,0-1 1 0 0,-1 0-1 0 0,1 0 0 0 0,-1 0 1 0 0,-5-9-1 0 0,1 2 154 0 0,5 10-449 0 0,0 1 0 0 0,0 0-1 0 0,0-1 1 0 0,0 1 0 0 0,0 0-1 0 0,0 0 1 0 0,0 0 0 0 0,-1 0-1 0 0,1 0 1 0 0,-1 0 0 0 0,0 0 0 0 0,1 0-1 0 0,-1 1 1 0 0,0-1 0 0 0,0 0-1 0 0,-4-1 1 0 0,-3-3 183 0 0,7 5-229 0 0,1 0 0 0 0,0 0 1 0 0,-1 1-1 0 0,1-1 0 0 0,0 0 0 0 0,-1 1 1 0 0,1-1-1 0 0,-1 0 0 0 0,1 1 0 0 0,-1 0 0 0 0,1-1 1 0 0,-1 1-1 0 0,1 0 0 0 0,-1 0 0 0 0,0 0 1 0 0,1 0-1 0 0,-1 0 0 0 0,-1 0 0 0 0,0 1-23 0 0,0 0 1 0 0,0 1-1 0 0,0-1 0 0 0,0 1 0 0 0,0-1 1 0 0,0 1-1 0 0,0 0 0 0 0,1 0 0 0 0,-1 0 0 0 0,1 0 1 0 0,-1 1-1 0 0,1-1 0 0 0,0 1 0 0 0,0-1 1 0 0,0 1-1 0 0,0 0 0 0 0,-1 3 0 0 0,-5 8 27 0 0,1 0-1 0 0,-6 20 0 0 0,2 1-20 0 0,1 1 0 0 0,2-1 0 0 0,2 2 0 0 0,-3 49 0 0 0,-2 259 489 0 0,5-237-503 0 0,2-76-166 0 0,4-30 54 0 0,-7-12-4561 0 0,-4 0 2136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1 434 12984 0 0,'0'-1'48'0'0,"1"0"1"0"0,-1 0 0 0 0,1 0-1 0 0,0 1 1 0 0,-1-1 0 0 0,1 0 0 0 0,-1 0-1 0 0,0 0 1 0 0,1 0 0 0 0,-1 0-1 0 0,0 0 1 0 0,1-1 0 0 0,-1 1 620 0 0,16 1 483 0 0,-10 0-197 0 0,0 0 0 0 0,-1 1 0 0 0,1 0 0 0 0,10 3 0 0 0,-10-2-516 0 0,0 0 0 0 0,0-1 0 0 0,1 0 1 0 0,10 1-1 0 0,60 4 1775 0 0,-46-5-1751 0 0,-15 0-128 0 0,26-3-1 0 0,-34 2-406 0 0,-1-1 41 0 0,-1 0-1 0 0,1 0 1 0 0,0-1-1 0 0,8-2 1 0 0,-12 3-552 0 0,1-1 0 0 0,-1 0 1 0 0,1 0-1 0 0,-1 0 1 0 0,6-6-1 0 0,2-1-7455 0 0</inkml:trace>
  <inkml:trace contextRef="#ctx0" brushRef="#br0" timeOffset="1">576 41 16208 0 0,'4'-7'300'0'0,"-4"6"-210"0"0,1 0-1 0 0,-1 0 0 0 0,1 0 1 0 0,-1 0-1 0 0,1 0 0 0 0,0 1 1 0 0,0-1-1 0 0,-1 0 0 0 0,1 0 1 0 0,0 0-1 0 0,0 1 1 0 0,0-1-1 0 0,0 0 0 0 0,0 1 1 0 0,2-2-1 0 0,7-8-71 0 0,1 0 6233 0 0,-10 21-5269 0 0,7 16-470 0 0,-5-19-428 0 0,-1 1-1 0 0,1-1 1 0 0,-2 1 0 0 0,3 16-1 0 0,2 30-3 0 0,-6-45-493 0 0,1 0 0 0 0,0 1-1 0 0,1-1 1 0 0,0 0 0 0 0,1 0-1 0 0,-1 0 1 0 0,2 0 0 0 0,0-1-1 0 0,9 18 1 0 0,-7-18-1950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1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9216 0 0,'0'0'8197'0'0,"0"2"-6849"0"0,0 0-1146 0 0,0 0 1 0 0,-1 0 0 0 0,1 1 0 0 0,-1-1-1 0 0,1 0 1 0 0,-1 0 0 0 0,0-1-1 0 0,-2 5 1 0 0,2-4 1 0 0,0 1 0 0 0,-1 0 0 0 0,1 0 0 0 0,0 0 0 0 0,0 0 0 0 0,0 5 0 0 0,0 55 1499 0 0,2-5-853 0 0,-7 74-334 0 0,6-114-489 0 0,0 1 1 0 0,2 0 0 0 0,4 27-1 0 0,-4-35 26 0 0,-1-4-46 0 0,0 0 1 0 0,1 0 0 0 0,-1 0-1 0 0,1 0 1 0 0,1 0 0 0 0,-1-1-1 0 0,1 1 1 0 0,1-1 0 0 0,-1 0-1 0 0,1 1 1 0 0,0-2 0 0 0,5 7 0 0 0,-7-11-166 0 0,1 1 0 0 0,-1-1 0 0 0,1 0 1 0 0,-1 0-1 0 0,1 0 0 0 0,0 0 1 0 0,-1 0-1 0 0,1 0 0 0 0,0-1 1 0 0,0 1-1 0 0,0-1 0 0 0,-1 0 1 0 0,1 0-1 0 0,5 0 0 0 0,-5 0-595 0 0</inkml:trace>
  <inkml:trace contextRef="#ctx0" brushRef="#br0" timeOffset="1">138 216 15344 0 0,'5'3'745'0'0,"3"-2"-527"0"0,0 0-1 0 0,0 0 1 0 0,1-1 0 0 0,-1 0 0 0 0,9-2-1 0 0,-7 1 658 0 0,-1 1 0 0 0,1 0 0 0 0,17 2 0 0 0,51 6 2127 0 0,-75-7-2837 0 0,1 0 0 0 0,-1 0 0 0 0,1 0 0 0 0,-1 0 0 0 0,5 3 0 0 0,-5-2 298 0 0,5 19 298 0 0,-9-17-719 0 0,0 0-1 0 0,0 1 0 0 0,0-1 1 0 0,0 0-1 0 0,0 0 1 0 0,-1 0-1 0 0,0 0 0 0 0,0-1 1 0 0,0 1-1 0 0,0 0 1 0 0,-1-1-1 0 0,-3 5 0 0 0,-4 3 7 0 0,0 1-1 0 0,-14 11 0 0 0,10-12-115 0 0,0 1 0 0 0,0-2 0 0 0,-1 1 0 0 0,0-2 0 0 0,-22 10 0 0 0,30-16 72 0 0,5-2-186 0 0,0 0 0 0 0,-1 0 0 0 0,1 0 0 0 0,-1 0 0 0 0,0 0 0 0 0,1-1 0 0 0,-1 1 0 0 0,-4 0 0 0 0,-8-1-2106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2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 11520 0 0,'0'0'1040'0'0,"-1"0"-854"0"0,-3 0 158 0 0,-11-3 4873 0 0,14 3-4815 0 0,-1-1 0 0 0,0 1 0 0 0,1 0 1 0 0,-1 0-1 0 0,0-1 0 0 0,1 1 0 0 0,-1 0 0 0 0,0 1 0 0 0,1-1 0 0 0,-3 0 0 0 0,1 1-243 0 0,1 0 1 0 0,-1 0-1 0 0,0 0 0 0 0,1 0 1 0 0,-1 1-1 0 0,1-1 0 0 0,-1 1 1 0 0,1 0-1 0 0,0-1 0 0 0,-1 1 1 0 0,1 0-1 0 0,0 0 0 0 0,0 1 1 0 0,1-1-1 0 0,-1 0 0 0 0,0 1 1 0 0,1-1-1 0 0,-1 1 0 0 0,0 2 1 0 0,0 0-85 0 0,0-1 1 0 0,1 0-1 0 0,-1 1 1 0 0,1-1-1 0 0,0 1 1 0 0,1 0-1 0 0,-1-1 1 0 0,1 1 0 0 0,0 0-1 0 0,0-1 1 0 0,1 7-1 0 0,2 12 53 0 0,-3-23-126 0 0,0 0-1 0 0,0 0 1 0 0,0 0-1 0 0,0 1 1 0 0,0-1-1 0 0,0 0 1 0 0,0 0-1 0 0,0 0 1 0 0,0 0-1 0 0,1 0 0 0 0,-1 1 1 0 0,0-1-1 0 0,0 0 1 0 0,0 0-1 0 0,0 0 1 0 0,0 0-1 0 0,0 0 1 0 0,0 1-1 0 0,0-1 1 0 0,0 0-1 0 0,0 0 1 0 0,0 0-1 0 0,1 0 1 0 0,-1 0-1 0 0,0 0 1 0 0,0 0-1 0 0,0 0 1 0 0,0 1-1 0 0,0-1 1 0 0,1 0-1 0 0,-1 0 1 0 0,0 0-1 0 0,0 0 1 0 0,0 0-1 0 0,0 0 1 0 0,16 11 9 0 0,-12-8-14 0 0,0 0 1 0 0,0 0 0 0 0,0 0-1 0 0,1-1 1 0 0,-1 0 0 0 0,9 4-1 0 0,-5-4-35 0 0,-4-1-21 0 0,0 0 1 0 0,1 0 0 0 0,-1 0-1 0 0,1 0 1 0 0,-1-1 0 0 0,1 0-1 0 0,-1 0 1 0 0,1 0 0 0 0,-1 0 0 0 0,9-2-1 0 0,-3-1-7 0 0,-7 2-352 0 0,1 0-1 0 0,0 0 1 0 0,-1-1 0 0 0,1 1-1 0 0,-1-1 1 0 0,1 0 0 0 0,-1 0 0 0 0,0 0-1 0 0,4-3 1 0 0,19-17-1631 0 0,-7-2-21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11 13680 0 0,'0'0'1238'0'0,"2"-1"-1020"0"0,3-1 322 0 0,-1 0 0 0 0,1 1 0 0 0,0 0 0 0 0,0 0 0 0 0,0 0 1 0 0,0 0-1 0 0,8 0 0 0 0,-10 2-267 0 0,-1-1-1 0 0,1 0 1 0 0,0 1 0 0 0,-1-1-1 0 0,1 1 1 0 0,-1 0 0 0 0,1 0 0 0 0,-1 0-1 0 0,1 0 1 0 0,-1 0 0 0 0,0 1-1 0 0,1-1 1 0 0,-1 1 0 0 0,0 0-1 0 0,0-1 1 0 0,3 5 0 0 0,-1-2-85 0 0,0 1-1 0 0,0 1 1 0 0,-1-1 0 0 0,0 1 0 0 0,0-1 0 0 0,0 1 0 0 0,-1 0 0 0 0,0 0 0 0 0,0 0 0 0 0,0 0 0 0 0,0 8 0 0 0,1 8 316 0 0,-1 42 0 0 0,-2-50-369 0 0,-2 13 72 0 0,-1 0-1 0 0,-10 45 1 0 0,9-52-135 0 0,-14 39 97 0 0,3-7-66 0 0,13-45-140 0 0,-1 0-1 0 0,0-1 1 0 0,0 1 0 0 0,0-1-1 0 0,-1 1 1 0 0,0-1 0 0 0,0 0-1 0 0,-9 8 1 0 0,-7 13-156 0 0,18-25 24 0 0,0 1 0 0 0,0-1 1 0 0,-1 0-1 0 0,1 1 0 0 0,-1-1 0 0 0,0 0 1 0 0,1-1-1 0 0,-1 1 0 0 0,0 0 1 0 0,0-1-1 0 0,0 0 0 0 0,0 1 0 0 0,0-1 1 0 0,0 0-1 0 0,-1-1 0 0 0,1 1 0 0 0,0 0 1 0 0,0-1-1 0 0,-7 0 0 0 0,7 0-1423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3.2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0 198 1393,'0'0'61,"0"0"14,0 0-60,0 0-15,0 0 0,0 0 0,0 0 38,0 0 5,0 0 1,9-8 0,0 4 9,-4 0 3,-5 4 0,9-8 0,4 4-18,6 0-3,-1 4-1,0-4 0,5 4-9,-1 0-1,6 0-1,8 0 0,-4 0 14,0 4 3,0 0 1,4 0 0,1 0-18,4 0-4,0-4-1,0 4 0,4 0-8,-4-4-2,0 0 0,9 4 0,-4-4 1,4 0 0,0-4 0,4 4 0,-8-4 3,9 0 1,-10 0 0,5 0 0,-4 0 1,-1-4 0,1 4 0,4-4 0,-5 0-2,1 4 0,-1-4 0,-4 0 0,0-1-1,5 5-1,-1-4 0,1 4 0,-5 0-2,0 0 0,-5 0 0,5 0 0,-4 0-8,4 0 8,-9 0-8,4 0 8,10 0-8,-1 4 12,-8-4-12,4 4 12,-10-4-22,6 4-4,-1 0-1,-4 0 0,-9 0 15,4 0 0,14 4 0,-9-4 0,-9 0 16,4 0 5,5 4 2,-5-4 0,1 0-23,-6 4 8,-8-4-8,4 0 0,10 0-16,-10 0-7,-14 0-1,10 0-1,4-4 25,-4 4 0,-5-4 0,-9 4 0,0 0-19,5-4 2,-1-4 0,-4 8 0,-4-8-143,4-5-29,4 1-6,1 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18919 0 0,'7'0'915'0'0,"95"-10"898"0"0,-93 9-1431 0 0,0 0-1 0 0,1 0 0 0 0,-1-1 1 0 0,0 0-1 0 0,-1-1 0 0 0,13-5 1 0 0,-12 2 336 0 0,-4 2-2178 0 0</inkml:trace>
  <inkml:trace contextRef="#ctx0" brushRef="#br0" timeOffset="1">7 194 16903 0 0,'0'0'1528'0'0,"1"1"-1254"0"0,3 0-67 0 0,0 1-1 0 0,0-1 1 0 0,0-1 0 0 0,0 1 0 0 0,0-1 0 0 0,0 1 0 0 0,0-1-1 0 0,0 0 1 0 0,0-1 0 0 0,0 1 0 0 0,0-1 0 0 0,6-1-1 0 0,2 0 306 0 0,-10 2-420 0 0,0 0 62 0 0,1-1 0 0 0,0 1 0 0 0,-1-1 1 0 0,1 1-1 0 0,0-1 0 0 0,-1 0 1 0 0,1 0-1 0 0,-1 0 0 0 0,5-3 0 0 0,19-7 615 0 0,-7 3-423 0 0,-9 3-258 0 0,-5 3-82 0 0,-1 0-1 0 0,1 0 1 0 0,-1-1-1 0 0,0 0 1 0 0,6-5-1 0 0,17-12-1561 0 0,-15 10-208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82 5064 0 0,'-1'2'4166'0'0,"-4"1"-2139"0"0,1 0 0 0 0,-1 0 0 0 0,1-1 0 0 0,-9 4 0 0 0,5-2 195 0 0,5 1-362 0 0,0 2-1443 0 0,0 0 0 0 0,0 0 0 0 0,-5 6 0 0 0,4-5-115 0 0,0 0 0 0 0,0 0 0 0 0,-5 14 0 0 0,7-13-215 0 0,-1 0-1 0 0,1 0 0 0 0,1-1 1 0 0,0 1-1 0 0,0 0 1 0 0,1 0-1 0 0,0 0 0 0 0,1 0 1 0 0,2 17-1 0 0,0-11-78 0 0,-1-4 2 0 0,1 0-1 0 0,0-1 1 0 0,0 1 0 0 0,8 15-1 0 0,-9-23-8 0 0,0 0 1 0 0,-1-1-1 0 0,1 1 0 0 0,0-1 1 0 0,0 0-1 0 0,0 0 0 0 0,0 1 0 0 0,0-1 1 0 0,1-1-1 0 0,-1 1 0 0 0,1 0 0 0 0,-1 0 1 0 0,1-1-1 0 0,0 0 0 0 0,0 1 1 0 0,-1-1-1 0 0,1 0 0 0 0,0 0 0 0 0,0-1 1 0 0,0 1-1 0 0,4 0 0 0 0,1-1-1 0 0,0 0 0 0 0,1 0 0 0 0,-1-1-1 0 0,0 0 1 0 0,0 0 0 0 0,0-1 0 0 0,0 0 0 0 0,0 0 0 0 0,-1-1-1 0 0,1 0 1 0 0,-1 0 0 0 0,1-1 0 0 0,-1 0 0 0 0,9-7 0 0 0,-6 4 1 0 0,-1-1 0 0 0,1 0 1 0 0,-2 0-1 0 0,1-1 1 0 0,-1-1-1 0 0,0 1 1 0 0,-1-1-1 0 0,11-20 1 0 0,-12 17 37 0 0,-1 1 0 0 0,0-1 0 0 0,-1 0 0 0 0,-1 0 0 0 0,0-1 0 0 0,-1 1 0 0 0,0-1 0 0 0,-1 1 0 0 0,-1-1 0 0 0,-1-19 0 0 0,0 26-13 0 0,0 0 0 0 0,0 0-1 0 0,0 1 1 0 0,-1-1 0 0 0,0 1-1 0 0,-1-1 1 0 0,1 1 0 0 0,-7-10 0 0 0,7 12-25 0 0,0 1 1 0 0,-1 0 0 0 0,1 0 0 0 0,-1 0 0 0 0,0 0 0 0 0,0 0 0 0 0,0 0 0 0 0,0 1 0 0 0,0-1 0 0 0,-1 1 0 0 0,1 0 0 0 0,0 0-1 0 0,-1 0 1 0 0,0 1 0 0 0,0-1 0 0 0,-5 0 0 0 0,5 1-39 0 0,0 0-1 0 0,0 0 1 0 0,0 0-1 0 0,-1 1 1 0 0,1 0 0 0 0,0 0-1 0 0,0 0 1 0 0,-1 0-1 0 0,1 1 1 0 0,0-1 0 0 0,0 1-1 0 0,-1 0 1 0 0,1 0-1 0 0,-7 4 1 0 0,-4 3-572 0 0,-1 1-1 0 0,1 1 1 0 0,-24 21 0 0 0,16-7-1369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7 7832 0 0,'0'0'356'0'0,"1"0"-7"0"0,0 0-59 0 0,-1 0 1 0 0,1 0-1 0 0,0 0 1 0 0,0 0-1 0 0,0 0 0 0 0,10-6 9381 0 0,-11 7-9488 0 0,3 3 223 0 0,-1 0 0 0 0,0 0 0 0 0,-1 0 0 0 0,1 0 1 0 0,-1 0-1 0 0,1 1 0 0 0,-1-1 0 0 0,-1 1 0 0 0,1-1 0 0 0,-1 9 1 0 0,-1 6-74 0 0,-1 0-1 0 0,-1 0 1 0 0,-11 36 0 0 0,4-13-223 0 0,9-37-220 0 0,-1 0 1 0 0,1 0-1 0 0,-1-1 1 0 0,0 1-1 0 0,0-1 1 0 0,0 1-1 0 0,-1-1 1 0 0,1 0-1 0 0,-1 0 1 0 0,0 0-1 0 0,0 0 1 0 0,-1 0-1 0 0,1-1 1 0 0,-1 0-1 0 0,-6 5 1 0 0,0 1-1526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5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13216 0 0,'0'0'1194'0'0,"2"-1"-980"0"0,3-1-438 0 0,0 1 683 0 0,-1-1-1 0 0,0 1 0 0 0,1 0 1 0 0,-1 0-1 0 0,0 1 0 0 0,7-1 1 0 0,12 0 1247 0 0,-13 1-1087 0 0,1-1 0 0 0,-1 1 0 0 0,0 1 0 0 0,0 0 1 0 0,19 5-1 0 0,-11-1 9 0 0,-11-3-472 0 0,-1 0 0 0 0,1 0 1 0 0,10 6-1 0 0,-15-7-134 0 0,0 0-1 0 0,-1 0 1 0 0,1 0 0 0 0,-1 0 0 0 0,0 1 0 0 0,1-1-1 0 0,-1 0 1 0 0,0 1 0 0 0,0-1 0 0 0,0 0-1 0 0,0 1 1 0 0,0 0 0 0 0,0-1 0 0 0,0 1-1 0 0,-1-1 1 0 0,1 1 0 0 0,0 0 0 0 0,0 3 0 0 0,1 3 15 0 0,-1 1 0 0 0,0-1 0 0 0,0 1 0 0 0,-1-1 0 0 0,0 0 1 0 0,0 1-1 0 0,-1-1 0 0 0,-2 11 0 0 0,2-15-27 0 0,0 0-1 0 0,1 1 0 0 0,-1-1 0 0 0,1 1 1 0 0,0-1-1 0 0,1 6 0 0 0,-1-8 5 0 0,0 1-1 0 0,1-1 0 0 0,-1 1 1 0 0,0-1-1 0 0,0 1 0 0 0,-1 0 1 0 0,1-1-1 0 0,0 1 0 0 0,-1-1 1 0 0,0 1-1 0 0,1-1 0 0 0,-1 1 1 0 0,0-1-1 0 0,0 0 1 0 0,-1 1-1 0 0,1-1 0 0 0,0 0 1 0 0,-1 0-1 0 0,-2 4 0 0 0,-16 12 215 0 0,0 0 0 0 0,-28 19 0 0 0,44-34-287 0 0,-1 0 1 0 0,0-1-1 0 0,0 0 0 0 0,0 0 0 0 0,0 0 0 0 0,-6 1 1 0 0,9-2-86 0 0,0-1 0 0 0,0 1 1 0 0,0-1-1 0 0,1 0 0 0 0,-1 1 1 0 0,0-1-1 0 0,0 0 1 0 0,0 0-1 0 0,0-1 0 0 0,0 1 1 0 0,0 0-1 0 0,0 0 0 0 0,1-1 1 0 0,-1 0-1 0 0,0 1 0 0 0,0-1 1 0 0,0 0-1 0 0,1 0 1 0 0,-1 1-1 0 0,-2-3 0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5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14 15288 0 0,'0'0'697'0'0,"-1"-1"-9"0"0,-2 0-398 0 0,1-1 0 0 0,-1 1 0 0 0,0-1 0 0 0,1 1 0 0 0,-1 0 0 0 0,0 0 0 0 0,0 0 0 0 0,0 0 1 0 0,0 1-1 0 0,0-1 0 0 0,0 1 0 0 0,0 0 0 0 0,0 0 0 0 0,0 0 0 0 0,0 0 0 0 0,0 0 0 0 0,0 1 0 0 0,0-1 0 0 0,0 1 0 0 0,0 0 1 0 0,0 0-1 0 0,0 0 0 0 0,1 0 0 0 0,-5 3 0 0 0,2-2-206 0 0,1 1 1 0 0,0 0 0 0 0,0 1-1 0 0,0-1 1 0 0,0 1-1 0 0,1-1 1 0 0,-1 1 0 0 0,1 0-1 0 0,0 1 1 0 0,0-1-1 0 0,1 0 1 0 0,-4 8 0 0 0,-3 5-31 0 0,7-16-48 0 0,1 1-1 0 0,0 0 1 0 0,0 0-1 0 0,0 0 1 0 0,0 0-1 0 0,0 0 1 0 0,1 0-1 0 0,-1 0 1 0 0,0 0 0 0 0,1 0-1 0 0,0 0 1 0 0,-1 4-1 0 0,5 52 853 0 0,-4-57-856 0 0,0 0 0 0 0,0-1 1 0 0,0 1-1 0 0,0 0 0 0 0,0 0 1 0 0,0 0-1 0 0,0 0 1 0 0,0-1-1 0 0,0 1 0 0 0,0 0 1 0 0,1 0-1 0 0,-1 0 1 0 0,0-1-1 0 0,1 1 0 0 0,-1 0 1 0 0,1 1-1 0 0,12 22-4 0 0,-12-21-10 0 0,1-1-1 0 0,-1 1 0 0 0,1-1 1 0 0,0 0-1 0 0,0 0 1 0 0,0 1-1 0 0,0-1 0 0 0,0-1 1 0 0,0 1-1 0 0,0 0 0 0 0,1 0 1 0 0,-1-1-1 0 0,1 1 1 0 0,-1-1-1 0 0,1 0 0 0 0,0 0 1 0 0,-1 0-1 0 0,1 0 0 0 0,0 0 1 0 0,0-1-1 0 0,-1 1 1 0 0,1-1-1 0 0,0 0 0 0 0,0 1 1 0 0,4-2-1 0 0,-1 1-211 0 0,0 0 0 0 0,0-1-1 0 0,1 0 1 0 0,-1 0 0 0 0,0 0-1 0 0,0-1 1 0 0,0 0 0 0 0,-1 0-1 0 0,1 0 1 0 0,0-1 0 0 0,6-4-1 0 0,3-2-5429 0 0,2-1-1823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6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44 6448 0 0,'2'-1'11177'0'0,"5"-4"-9174"0"0,-5 3-1726 0 0,1 0 0 0 0,-1 0 0 0 0,1 0 0 0 0,0 1 0 0 0,0-1 0 0 0,0 1 0 0 0,0-1 0 0 0,0 1 0 0 0,0 0 0 0 0,0 0 0 0 0,1 1 0 0 0,3-1 0 0 0,-3 0-156 0 0,0 1 1 0 0,0-1 0 0 0,0 0 0 0 0,0 0 0 0 0,0 0-1 0 0,-1-1 1 0 0,7-3 0 0 0,5-1 41 0 0,4 4-141 0 0,-14 3-3084 0 0</inkml:trace>
  <inkml:trace contextRef="#ctx0" brushRef="#br0" timeOffset="1">0 196 8752 0 0,'0'0'2552'0'0,"3"0"-734"0"0,2 0-1147 0 0,-1 0-165 0 0,0 1-1 0 0,-1-1 1 0 0,1-1-1 0 0,0 1 1 0 0,-1 0 0 0 0,1-1-1 0 0,-1 0 1 0 0,1 0-1 0 0,6-2 1 0 0,-3-2 172 0 0,1 1 1 0 0,14-5 0 0 0,-14 6-432 0 0,-1 1-1 0 0,0-2 1 0 0,0 1-1 0 0,8-6 1 0 0,19-14-2056 0 0,-24 18-5484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10136 0 0,'0'0'777'0'0,"3"-1"-505"0"0,40-30 4137 0 0,-42 30-4125 0 0,0 0 1 0 0,0 1-1 0 0,0-1 0 0 0,1 1 0 0 0,-1-1 0 0 0,0 1 0 0 0,0-1 1 0 0,0 1-1 0 0,0 0 0 0 0,1-1 0 0 0,-1 1 0 0 0,0 0 0 0 0,2 0 1 0 0,3 0 396 0 0,32-12 1818 0 0,-26 8-2180 0 0,-1 0 1 0 0,1 1 0 0 0,0 0 0 0 0,0 1-1 0 0,13-1 1 0 0,-22 3-312 0 0,1 0 0 0 0,0-1 0 0 0,-1 1-1 0 0,1-1 1 0 0,-1 0 0 0 0,4-2 0 0 0,10-1-111 0 0,-16 3 9 0 0,0 1-1 0 0,0 0 0 0 0,0-1 0 0 0,0 1 1 0 0,0 0-1 0 0,0-1 0 0 0,0 1 0 0 0,-1-1 1 0 0,1 0-1 0 0,0 1 0 0 0,0-1 0 0 0,-1 0 1 0 0,1 1-1 0 0,0-1 0 0 0,-1 0 0 0 0,1 0 1 0 0,1-1-1 0 0</inkml:trace>
  <inkml:trace contextRef="#ctx0" brushRef="#br0" timeOffset="1">406 1 12440 0 0,'0'0'957'0'0,"1"1"-408"0"0,0 4 70 0 0,1-1 0 0 0,-1 1 0 0 0,0-1 0 0 0,-1 1-1 0 0,1 0 1 0 0,-1-1 0 0 0,0 1 0 0 0,0 0 0 0 0,-1 6-1 0 0,2 18 1083 0 0,3 25 559 0 0,-3 60 0 0 0,-1-64-1936 0 0,6 30-2145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0 321 10136 0 0,'0'0'8975'0'0,"11"-4"-8271"0"0,-1-2-1656 0 0,-4-4-256 0 0</inkml:trace>
  <inkml:trace contextRef="#ctx0" brushRef="#br0" timeOffset="1">197 107 20471 0 0,'0'0'464'0'0,"2"-1"68"0"0,9-3 92 0 0,-4 1-467 0 0,1 0 0 0 0,-1 0 0 0 0,12-8 0 0 0,-14 8-97 0 0,1 0 0 0 0,0 0 1 0 0,-1 0-1 0 0,1 1 0 0 0,9-3 0 0 0,-7 3 300 0 0,0-1-1 0 0,13-7 1 0 0,57-27 439 0 0,-68 29-1787 0 0,-9 6-104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0 14744 0 0,'-6'1'289'0'0,"0"0"0"0"0,0 1 0 0 0,0-1 0 0 0,0 1 0 0 0,-8 3 0 0 0,3-1-424 0 0,3 0 636 0 0,0 1-1 0 0,1 0 0 0 0,-1 0 0 0 0,1 0 0 0 0,-8 9 0 0 0,-1 0 875 0 0,12-12-1118 0 0,1 1 0 0 0,0-1-1 0 0,0 1 1 0 0,0 0 0 0 0,1 0-1 0 0,-1 0 1 0 0,1 1 0 0 0,-1-1-1 0 0,1 0 1 0 0,0 1 0 0 0,0 0-1 0 0,1-1 1 0 0,-1 1 0 0 0,1 0-1 0 0,0 0 1 0 0,0 0 0 0 0,0 0-1 0 0,0 0 1 0 0,1 0 0 0 0,0 0-1 0 0,0 6 1 0 0,1 20 1279 0 0,-1-23-1358 0 0,1-1 0 0 0,-1 1 1 0 0,1-1-1 0 0,2 8 0 0 0,-2-12-135 0 0,-1 1 0 0 0,1-1 0 0 0,1 0 0 0 0,-1 1 0 0 0,0-1-1 0 0,1 0 1 0 0,-1 0 0 0 0,1 1 0 0 0,-1-1 0 0 0,1 0 0 0 0,0-1 0 0 0,0 1 0 0 0,0 0 0 0 0,2 1-1 0 0,5 3 140 0 0,0-1 0 0 0,12 4 0 0 0,17 11 166 0 0,112 72 49 0 0,-149-91-387 0 0,1 1-1 0 0,-1-1 1 0 0,0 0-1 0 0,0 1 1 0 0,1-1 0 0 0,-1 1-1 0 0,0-1 1 0 0,0 1-1 0 0,0-1 1 0 0,-1 1 0 0 0,1 0-1 0 0,0-1 1 0 0,-1 1-1 0 0,1 0 1 0 0,-1 0 0 0 0,1 0-1 0 0,-1-1 1 0 0,0 1-1 0 0,0 0 1 0 0,0 0 0 0 0,0 0-1 0 0,0 0 1 0 0,0-1-1 0 0,-1 1 1 0 0,1 0 0 0 0,-1 0-1 0 0,1 0 1 0 0,-1-1-1 0 0,1 1 1 0 0,-1 0 0 0 0,0-1-1 0 0,0 1 1 0 0,0 0-1 0 0,0-1 1 0 0,0 1 0 0 0,0-1-1 0 0,0 0 1 0 0,-1 1-1 0 0,-1 1 1 0 0,-14 9 9 0 0,-1 0-1 0 0,-1-1 0 0 0,1-1 1 0 0,-2-1-1 0 0,-29 11 1 0 0,37-15-69 0 0,-134 44-1716 0 0,101-35-161 0 0,0 0-4895 0 0,-3-3-2075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57 8288 0 0,'0'0'638'0'0,"1"-2"-75"0"0,1-12 1469 0 0,-1 3 4844 0 0,0 10-6718 0 0,-1 0 0 0 0,1 0 1 0 0,-1 0-1 0 0,1 1 0 0 0,0-1 0 0 0,-1 0 1 0 0,1 1-1 0 0,0-1 0 0 0,-1 1 1 0 0,1-1-1 0 0,0 0 0 0 0,0 1 0 0 0,1-1 1 0 0,-1 0 125 0 0,2-1-111 0 0,1 0 1 0 0,-1 0 0 0 0,1 0 0 0 0,-1 0 0 0 0,1 0-1 0 0,0 1 1 0 0,0 0 0 0 0,0-1 0 0 0,-1 2 0 0 0,1-1-1 0 0,0 0 1 0 0,0 1 0 0 0,0-1 0 0 0,1 1 0 0 0,-1 0-1 0 0,0 1 1 0 0,0-1 0 0 0,0 1 0 0 0,0 0-1 0 0,0 0 1 0 0,-1 0 0 0 0,1 0 0 0 0,0 1 0 0 0,0-1-1 0 0,4 4 1 0 0,-5-3-99 0 0,1 1-1 0 0,-1-1 0 0 0,0 1 0 0 0,0 0 1 0 0,0 0-1 0 0,0 0 0 0 0,2 5 1 0 0,-4-6-49 0 0,1 0 0 0 0,-1 0 0 0 0,0 0 0 0 0,0 0 0 0 0,0 0 0 0 0,0 0-1 0 0,-1 1 1 0 0,1-1 0 0 0,0 0 0 0 0,-1 1 0 0 0,0-1 0 0 0,1 0 0 0 0,-1 1 0 0 0,0 2 0 0 0,-2 6 79 0 0,2-5-56 0 0,-1 0 0 0 0,0 0 0 0 0,-1 0 0 0 0,1 0 0 0 0,-1 0 0 0 0,-5 10 0 0 0,7-15-47 0 0,-7 12 39 0 0,0-1 0 0 0,0 0 0 0 0,-1 0 0 0 0,-1-1 0 0 0,-14 16 0 0 0,5-9-46 0 0,13-12-18 0 0,-1 0-1 0 0,0 0 1 0 0,0-1-1 0 0,-12 8 1 0 0,7-6-555 0 0,-1-1 0 0 0,1 0 0 0 0,-1-1 0 0 0,-1 0 1 0 0,-20 5-1 0 0,19-5-2084 0 0,5-1-2230 0 0,-3-3-2004 0 0</inkml:trace>
  <inkml:trace contextRef="#ctx0" brushRef="#br0" timeOffset="1">374 9 6912 0 0,'0'0'14950'0'0,"-5"5"-12663"0"0,-3 4-1855 0 0,0 0 1 0 0,0 0-1 0 0,-1-1 1 0 0,-13 9-1 0 0,10-8-293 0 0,1 1 0 0 0,-16 17-1 0 0,21-21-130 0 0,1 1 0 0 0,-1 0 0 0 0,1 0 0 0 0,1 1 0 0 0,-1-1 0 0 0,1 1 0 0 0,1 0 0 0 0,-1 0 0 0 0,2 1 0 0 0,-1-1 0 0 0,1 0 0 0 0,0 1 0 0 0,0 0 0 0 0,1-1 0 0 0,1 1 0 0 0,-1 0 0 0 0,2 15 0 0 0,0-18-14 0 0,0-1-1 0 0,0 1 1 0 0,0-1 0 0 0,0 0-1 0 0,1 0 1 0 0,0 1-1 0 0,0-1 1 0 0,0 0 0 0 0,1-1-1 0 0,-1 1 1 0 0,1 0 0 0 0,1-1-1 0 0,-1 1 1 0 0,0-1-1 0 0,1 0 1 0 0,0 0 0 0 0,0-1-1 0 0,0 1 1 0 0,0-1-1 0 0,1 0 1 0 0,0 0 0 0 0,-1 0-1 0 0,7 2 1 0 0,-5-3-167 0 0,-1-1 0 0 0,0 1 0 0 0,0-1 0 0 0,1-1 0 0 0,-1 1 0 0 0,0-1 0 0 0,1 0 0 0 0,-1 0 0 0 0,1-1 0 0 0,-1 1 0 0 0,0-1-1 0 0,0 0 1 0 0,1-1 0 0 0,-1 1 0 0 0,0-1 0 0 0,0 0 0 0 0,6-4 0 0 0,10-4-8350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6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 0 1260,'0'0'56,"0"0"11,0 8-54,-4 4-13,4 4 0,0-4 0,-5 5 87,5-1 14,-4 4 3,4 4 1,0 0-28,0 5-5,-5-1-2,5 0 0,5 5-12,-1-1-2,1 5-1,-5 3 0,4 1-19,-4 7-4,0 1-1,0-1 0,0 1 2,5-1 1,0 1 0,-5 4 0,4-1-21,-4 1-4,5-5-1,-1 9 0,1 0-8,-1-1 0,1 1 0,-1 4 8,1-9-8,4 5 0,-4 0 0,-1-1 0,1-7 0,-1 3 0,1 5 0,-1 0 0,-4-1 0,0-3-11,5 4 3,0 3 0,-10-7-17,5 0-3,0-9-1,0-3 0,0-1-12,-5-8-3,1-11 0,-1-5 0,1 0-16,-1 0-3,1 0-1,-1-7-790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8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21 5528 0 0,'4'0'6866'0'0,"30"-2"89"0"0,21-7-2451 0 0,-21 3-3216 0 0,-17 4-229 0 0,-11 1-4609 0 0</inkml:trace>
  <inkml:trace contextRef="#ctx0" brushRef="#br0" timeOffset="1">0 215 5984 0 0,'7'0'167'0'0,"0"0"-1"0"0,0-1 1 0 0,9-2 0 0 0,-4 1 344 0 0,49-12 13417 0 0,-12 3-10181 0 0,-42 9-3535 0 0,1 0 1 0 0,0-1-1 0 0,-1 0 1 0 0,0 0 0 0 0,1 0-1 0 0,-1-1 1 0 0,0-1 0 0 0,10-8-1 0 0,-5 5-1352 0 0,22-12 0 0 0,-13 10-7642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14280 0 0,'0'0'9275'0'0,"1"3"-8072"0"0,2 1-951 0 0,-1 0 0 0 0,0 0-1 0 0,0 0 1 0 0,0 0 0 0 0,-1 1 0 0 0,0-1-1 0 0,0 1 1 0 0,0-1 0 0 0,0 1 0 0 0,-1-1 0 0 0,1 7-1 0 0,-1 10 293 0 0,-4 26-1 0 0,0 4 33 0 0,-2 113 48 0 0,5-144-556 0 0,-3 21 0 0 0,0-13-1971 0 0,3 0-6171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18 3224 0 0,'22'-17'13921'0'0,"-26"17"-11147"0"0,1 1-46 0 0,4 0-2713 0 0,-1 0-1 0 0,1 0 1 0 0,-1 0-1 0 0,1 0 1 0 0,-1 0 0 0 0,1 0-1 0 0,-1 0 1 0 0,1 0-1 0 0,-1 0 1 0 0,0 1-1 0 0,0-1 1 0 0,1 0-1 0 0,-1 0 1 0 0,0 0-1 0 0,0 0 1 0 0,0 0-1 0 0,0 0 1 0 0,-1 1-1 0 0,1-1 1 0 0,0 0 0 0 0,0 0-1 0 0,-1 0 1 0 0,1 0-1 0 0,-1 1 1 0 0,-14 34 278 0 0,11-28-214 0 0,-5 9 31 0 0,7-13-84 0 0,0 0-1 0 0,-1 0 1 0 0,2 0 0 0 0,-1 0-1 0 0,0 0 1 0 0,1 0 0 0 0,0 1-1 0 0,0-1 1 0 0,0 1 0 0 0,0 5-1 0 0,1-8-11 0 0,-1 0 1 0 0,1 1-1 0 0,-1-1 0 0 0,1 1 0 0 0,-1-1 0 0 0,0 0 0 0 0,0 1 0 0 0,0-1 0 0 0,-2 4 0 0 0,2-3-3 0 0,-1-1-1 0 0,1 1 0 0 0,0 0 1 0 0,0 0-1 0 0,0-1 0 0 0,-1 7 1 0 0,1 3 34 0 0,-1 0 0 0 0,2 1 0 0 0,0-1 0 0 0,0 1 0 0 0,2-1 0 0 0,-1 0 0 0 0,7 24 0 0 0,-6-31-36 0 0,0-1 0 0 0,0 1 1 0 0,-1 0-1 0 0,1 0 1 0 0,-1 0-1 0 0,0 0 1 0 0,-1 0-1 0 0,1 0 1 0 0,-1 0-1 0 0,0 0 0 0 0,0 0 1 0 0,-2 9-1 0 0,-1 3 38 0 0,1 0-1 0 0,1 27 1 0 0,1-27-24 0 0,-1 0-1 0 0,-5 29 1 0 0,4-37-22 0 0,1 0 0 0 0,1 0 0 0 0,0 11-1 0 0,0-11 13 0 0,0 0-1 0 0,-1 0 1 0 0,-1 12 0 0 0,-1-10-12 0 0,1-1 1 0 0,0 1 0 0 0,1 0 0 0 0,0 0-1 0 0,1 18 1 0 0,0 4-2 0 0,-1-26 0 0 0,1 1 0 0 0,0 0 0 0 0,2 8 0 0 0,0-5 0 0 0,-1-5 0 0 0,0 0 0 0 0,0 1 0 0 0,0-1 0 0 0,-1 1 0 0 0,0-1 0 0 0,0 1 0 0 0,0-1 0 0 0,-2 9 0 0 0,1-12-17 0 0,0 0-1 0 0,0 0 0 0 0,1 0 1 0 0,-1 0-1 0 0,1 0 0 0 0,0 0 1 0 0,0 0-1 0 0,0 0 0 0 0,0 0 1 0 0,1 0-1 0 0,-1 0 1 0 0,3 5-1 0 0,-3-7-3 0 0,0 0 0 0 0,0 0-1 0 0,1 0 1 0 0,-1 0 0 0 0,0 0 0 0 0,0 0 0 0 0,0 0-1 0 0,0 0 1 0 0,0 0 0 0 0,0 0 0 0 0,0 0 0 0 0,0 0 0 0 0,0 0-1 0 0,-1 0 1 0 0,1-1 0 0 0,0 1 0 0 0,-1 2 0 0 0,-2 9-442 0 0,3-11-181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2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8752 0 0,'3'9'170'0'0,"1"2"138"0"0,-3-2 5583 0 0,3-7-3430 0 0,-4-2-2426 0 0,0 0-1 0 0,0 0 0 0 0,1 0 0 0 0,-1 0 0 0 0,0 0 1 0 0,0 0-1 0 0,0 0 0 0 0,1 0 0 0 0,-1 0 1 0 0,0 1-1 0 0,0-1 0 0 0,0 0 0 0 0,0 0 1 0 0,1 0-1 0 0,-1 0 0 0 0,0 0 0 0 0,0 0 0 0 0,0 0 1 0 0,0 1-1 0 0,1-1 0 0 0,-1 0 0 0 0,0 0 1 0 0,0 0-1 0 0,0 0 0 0 0,0 1 0 0 0,0-1 1 0 0,0 0-1 0 0,0 0 0 0 0,0 0 0 0 0,1 0 0 0 0,-1 1 1 0 0,0-1-1 0 0,0 0 0 0 0,-1 15 1084 0 0,1-11-957 0 0,-1 1 0 0 0,1-1 0 0 0,0 1-1 0 0,1-1 1 0 0,0 6 0 0 0,0-3-42 0 0,0-1 0 0 0,0 0 1 0 0,-1 0-1 0 0,0 0 0 0 0,0 0 1 0 0,-1 1-1 0 0,-1 9 0 0 0,-2 22 433 0 0,12 119 248 0 0,-3-48-640 0 0,-5-95-140 0 0,-2 29 0 0 0,0-3 4 0 0,2-21-16 0 0,-4 35-1 0 0,4-29 91 0 0,1-22-143 0 0,-1-1 0 0 0,1 1-1 0 0,-1 0 1 0 0,0 0 0 0 0,0-1-1 0 0,0 1 1 0 0,-1 0 0 0 0,1 0 0 0 0,-2 4-1 0 0,2-5-25 0 0,-1-1-1 0 0,1 0 0 0 0,0 1 0 0 0,0-1 1 0 0,0 0-1 0 0,0 1 0 0 0,0-1 0 0 0,0 0 1 0 0,0 1-1 0 0,1-1 0 0 0,-1 0 0 0 0,0 1 1 0 0,1-1-1 0 0,-1 0 0 0 0,1 0 0 0 0,0 1 1 0 0,-1-1-1 0 0,1 0 0 0 0,0 0 0 0 0,0 0 1 0 0,-1 0-1 0 0,2 1 0 0 0,7 13-1911 0 0,-8-4 44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3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5528 0 0,'-18'6'247'0'0,"-21"3"-1"0"0,14-3-139 0 0,24-6 19 0 0,1 1-1 0 0,-1 0 1 0 0,0-1 0 0 0,0 1 0 0 0,0 0-1 0 0,1-1 1 0 0,-1 1 0 0 0,0 0-1 0 0,1 0 1 0 0,-1 0 0 0 0,1 0 0 0 0,-1 0-1 0 0,1 0 1 0 0,-1 0 0 0 0,1 0 0 0 0,0 0-1 0 0,-1 0 1 0 0,1 0 0 0 0,0 0 0 0 0,0 2-1 0 0,-4 8 1961 0 0,3-10-1745 0 0,0 1-1 0 0,0-1 1 0 0,0 1-1 0 0,0 0 1 0 0,0 0-1 0 0,0 0 0 0 0,1-1 1 0 0,-1 1-1 0 0,0 0 1 0 0,1 0-1 0 0,0 0 1 0 0,-1 0-1 0 0,1 0 1 0 0,0 0-1 0 0,0 0 1 0 0,1 2-1 0 0,-1 4 31 0 0,-1-5-268 0 0,1 0 0 0 0,-1 0 0 0 0,0 0 0 0 0,1 0 0 0 0,-1 0 0 0 0,-1 0 0 0 0,1-1 0 0 0,0 1 0 0 0,-4 5 0 0 0,3-5-15 0 0,0 0 0 0 0,1 1 0 0 0,-1-1-1 0 0,1 1 1 0 0,-2 5 0 0 0,1 2 139 0 0,1 1 0 0 0,0 18 1 0 0,1-18-87 0 0,0 0 0 0 0,-3 13 0 0 0,1-10-90 0 0,0 0 0 0 0,1-1 0 0 0,1 27 0 0 0,-1 5-33 0 0,0-35-18 0 0,0 0-1 0 0,1 0 1 0 0,1-1 0 0 0,2 19-1 0 0,1-5 1 0 0,-1 0 0 0 0,-1 0 0 0 0,-2 25 0 0 0,1-36-144 0 0,0 1 0 0 0,1 0 0 0 0,1-1 0 0 0,5 19 0 0 0,4-12-263 0 0,-11-18 353 0 0,0-1-1 0 0,0 1 1 0 0,0 0-1 0 0,0-1 0 0 0,0 1 1 0 0,0 0-1 0 0,0 0 0 0 0,0 0 1 0 0,-1 0-1 0 0,1 0 0 0 0,-1 0 1 0 0,1 0-1 0 0,-1 0 0 0 0,0 3 1 0 0,-2 8-789 0 0,-1 6-3699 0 0,6-7-878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14544 0 0,'0'0'705'0'0,"-4"9"168"0"0,1 6-861 0 0,2-11-1 0 0,1-1 0 0 0,-1 0 0 0 0,1 1 0 0 0,-1-1 0 0 0,-1 0 0 0 0,-1 5 1 0 0,2-6 34 0 0,-1 0 33 0 0,1 1-1 0 0,-1-1 1 0 0,1 0 0 0 0,0 1-1 0 0,0-1 1 0 0,0 1-1 0 0,0-1 1 0 0,0 1 0 0 0,1-1-1 0 0,-1 1 1 0 0,1 0-1 0 0,-1-1 1 0 0,1 1-1 0 0,0 0 1 0 0,0-1 0 0 0,0 1-1 0 0,1 5 1 0 0,0 1 130 0 0,-1-1 0 0 0,0 1 0 0 0,-1 0 1 0 0,-2 13-1 0 0,-1 22 294 0 0,12 71 376 0 0,-7-101-783 0 0,4 35 81 0 0,0-8-79 0 0,-1 1 1 0 0,-4 64-1 0 0,-1-97-95 0 0,2-1 0 0 0,-1 1-1 0 0,3 10 1 0 0,-2-12-3 0 0,0-1 0 0 0,-1 1 0 0 0,1-1 0 0 0,-1 1 0 0 0,0-1 0 0 0,-2 11-1 0 0,-3-1-7 0 0,-1 8-68 0 0,7-10 26 0 0,0-13 37 0 0,-1 1 0 0 0,0 0 0 0 0,0 0 0 0 0,0 0 0 0 0,0 0 1 0 0,0 0-1 0 0,0-1 0 0 0,0 1 0 0 0,0 0 0 0 0,-2 3 0 0 0,-1 4-232 0 0,1-5-86 0 0,0 0-1 0 0,1 1 1 0 0,0-1 0 0 0,0 1 0 0 0,0 0 0 0 0,-1 8-1 0 0,2 3-6139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6912 0 0,'1'0'23'0'0,"-1"0"0"0"0,1 0-1 0 0,-1 0 1 0 0,1 0 0 0 0,-1 0 0 0 0,1 0 0 0 0,-1 0 0 0 0,0 0-1 0 0,1 0 1 0 0,-1 0 0 0 0,1 0 0 0 0,-1 0 0 0 0,1 0 0 0 0,-1 0 0 0 0,0 1-1 0 0,1-1 1 0 0,-1 0 0 0 0,1 0 0 0 0,-1 0 0 0 0,0 1 0 0 0,1-1 0 0 0,-1 0-1 0 0,0 1 1 0 0,1-1 0 0 0,-1 1 0 0 0,-1 10 199 0 0,-1-2-41 0 0,1-2 1014 0 0,0 1 0 0 0,1 0-1 0 0,0 7 1 0 0,-1 20 2114 0 0,0-31-3009 0 0,1 1-1 0 0,0-1 1 0 0,0 0 0 0 0,0 1 0 0 0,2 6-1 0 0,1 12 681 0 0,2 140 2060 0 0,-1-123-2557 0 0,0 29 354 0 0,-3-46-713 0 0,5 27 0 0 0,-3-29-263 0 0,1 26 0 0 0,-3-14 194 0 0,0-20 22 0 0,-1-1 0 0 0,-2 24 0 0 0,-3-4-45 0 0,2 1 0 0 0,1-1 0 0 0,3 36 0 0 0,0-35-32 0 0,2 15 0 0 0,0-6 14 0 0,-4-35-127 0 0,1-1 0 0 0,1 1 0 0 0,-1 0 0 0 0,1-1 0 0 0,0 1 0 0 0,0-1-1 0 0,1 0 1 0 0,4 12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9216 0 0,'0'0'706'0'0,"1"1"-463"0"0,-1 0-197 0 0,1 1 0 0 0,-1-1 1 0 0,0 0-1 0 0,1 0 0 0 0,-1 0 0 0 0,0 0 0 0 0,0 0 1 0 0,0 0-1 0 0,0 0 0 0 0,0 1 0 0 0,0-1 0 0 0,0 0 1 0 0,0 0-1 0 0,0 0 0 0 0,0 0 0 0 0,-1 2 0 0 0,0-1 245 0 0,1 0 0 0 0,0-1 0 0 0,-1 1 0 0 0,1 0-1 0 0,0 0 1 0 0,0 0 0 0 0,0-1 0 0 0,1 3 0 0 0,-1-1 83 0 0,0 0 0 0 0,1 0 0 0 0,-1 1 0 0 0,0-1 0 0 0,-1 0 0 0 0,1 0 0 0 0,-1 0 0 0 0,1 0 0 0 0,-1 0 0 0 0,-1 3 0 0 0,1-2-62 0 0,-1 0 0 0 0,1 1 0 0 0,1-1 0 0 0,-2 9 0 0 0,3 10 708 0 0,0-13-629 0 0,-1-1 1 0 0,0 1-1 0 0,-3 18 0 0 0,3-24-314 0 0,-1-1-1 0 0,1 1 1 0 0,0 0-1 0 0,0 0 1 0 0,0 0-1 0 0,1 0 0 0 0,-1-1 1 0 0,1 1-1 0 0,0 0 1 0 0,3 6-1 0 0,-3-5-29 0 0,1-1 0 0 0,-1 1 0 0 0,0 0 0 0 0,0 0 0 0 0,0 8 0 0 0,-1 6 48 0 0,-1-10-65 0 0,1-1 0 0 0,0 0-1 0 0,1 0 1 0 0,0 0 0 0 0,3 12-1 0 0,-2-11-19 0 0,-1 0 1 0 0,0 0-1 0 0,0 0 0 0 0,-1 12 0 0 0,0-12-5 0 0,0 0 0 0 0,0 0-1 0 0,1 1 1 0 0,4 14 0 0 0,-4-20-1 0 0,0 0 0 0 0,0 0 0 0 0,0 0 0 0 0,-1 0 0 0 0,1 0 1 0 0,-1 0-1 0 0,0 0 0 0 0,0 0 0 0 0,-1 0 0 0 0,1 0 0 0 0,-1 0 0 0 0,-1 4 0 0 0,1-6-5 0 0,1 0 0 0 0,0 0-1 0 0,0 0 1 0 0,0 0 0 0 0,0-1 0 0 0,0 1-1 0 0,0 0 1 0 0,0 0 0 0 0,1 0 0 0 0,-1 0-1 0 0,1 0 1 0 0,-1-1 0 0 0,1 1-1 0 0,1 2 1 0 0,-1-2-7 0 0,0 1-1 0 0,0-1 0 0 0,0 1 1 0 0,-1-1-1 0 0,1 0 1 0 0,-1 1-1 0 0,1 3 0 0 0,-2 12-133 0 0,0-15 88 0 0,1 0-1 0 0,-1 0 0 0 0,1 1 0 0 0,0-1 0 0 0,0 0 0 0 0,0 0 0 0 0,1 0 1 0 0,-1 0-1 0 0,1 0 0 0 0,-1 0 0 0 0,3 5 0 0 0,-1-3-351 0 0,4 10-2441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13704 0 0,'11'16'629'0'0,"-11"-16"-618"0"0,0 1 1 0 0,0-1-1 0 0,0 0 1 0 0,1 0-1 0 0,-1 0 0 0 0,0 0 1 0 0,0 0-1 0 0,0 0 1 0 0,0 0-1 0 0,0 0 0 0 0,0 0 1 0 0,0 0-1 0 0,0 0 1 0 0,0 0-1 0 0,0 0 0 0 0,0 0 1 0 0,1 0-1 0 0,-1 0 1 0 0,0 1-1 0 0,0-1 0 0 0,0 0 1 0 0,0 0-1 0 0,0 0 1 0 0,0 0-1 0 0,0 0 0 0 0,0 0 1 0 0,0 0-1 0 0,0 0 1 0 0,0 0-1 0 0,0 1 1 0 0,0-1-1 0 0,0 0 0 0 0,0 0 1 0 0,0 0-1 0 0,0 0 1 0 0,0 0-1 0 0,0 0 0 0 0,0 0 1 0 0,0 0-1 0 0,0 1 1 0 0,0-1-1 0 0,0 0 0 0 0,0 0 1 0 0,0 0-1 0 0,0 0 1 0 0,0 0-1 0 0,-1 0 0 0 0,1 0 1 0 0,0 0-1 0 0,0 0 1 0 0,0 0-1 0 0,0 1 0 0 0,0-1 1 0 0,-1 0-4 0 0,1 0 0 0 0,-1 1 0 0 0,1-1 1 0 0,-1 0-1 0 0,1 1 0 0 0,-1-1 0 0 0,1 1 1 0 0,0-1-1 0 0,-1 1 0 0 0,1-1 0 0 0,0 1 0 0 0,-1-1 1 0 0,1 1-1 0 0,0-1 0 0 0,-1 1 0 0 0,1 0 0 0 0,0-1 1 0 0,0 1-1 0 0,0-1 0 0 0,0 1 0 0 0,0 0 0 0 0,0-1 1 0 0,-1 1-1 0 0,1-1 0 0 0,1 1 0 0 0,-1 0 0 0 0,0-1 1 0 0,0 1-1 0 0,0 0 0 0 0,0-1 0 0 0,0 1 0 0 0,0-1 1 0 0,1 1-1 0 0,-1-1 0 0 0,0 1 0 0 0,1 0 1 0 0,-1-1-1 0 0,0 1 0 0 0,1-1 0 0 0,-1 1 0 0 0,1 0 1 0 0,-1-1 39 0 0,3 5 433 0 0,0 0 0 0 0,0 0 0 0 0,-1 0 0 0 0,0 0 0 0 0,0 0 0 0 0,0 1 0 0 0,-1-1 0 0 0,1 1 0 0 0,-1 6 0 0 0,0-2-125 0 0,-1 0 0 0 0,0 0 0 0 0,-1 1 1 0 0,-1 11-1 0 0,-3 31-23 0 0,4-51-329 0 0,1 1 1 0 0,1-1-1 0 0,-1 1 0 0 0,0-1 1 0 0,1 0-1 0 0,-1 1 0 0 0,1-1 1 0 0,-1 1-1 0 0,1-1 0 0 0,0 0 1 0 0,2 4-1 0 0,-2-4-4 0 0,0 0 0 0 0,0 1 0 0 0,0-1 1 0 0,0 0-1 0 0,0 1 0 0 0,-1-1 0 0 0,1 6 0 0 0,-3 10 0 0 0,1-15 0 0 0,0 1 0 0 0,1-1 0 0 0,-1 1 0 0 0,1-1 0 0 0,0 7 0 0 0,7 13-82 0 0,-1 0-212 0 0,-4-20 108 0 0,-1-2-75 0 0,0 0 64 0 0,-1-1 1 0 0,1 1-1 0 0,0 0 0 0 0,-1-1 1 0 0,1 1-1 0 0,0-1 0 0 0,-1 0 1 0 0,1 1-1 0 0,0-1 0 0 0,0 1 1 0 0,-1-1-1 0 0,3 0 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26 100 13824 0 0,'0'0'314'0'0,"1"0"-244"0"0,-1 1 0 0 0,1-1-1 0 0,-1 0 1 0 0,1 1 0 0 0,-1-1 0 0 0,1 0-1 0 0,-1 1 1 0 0,1-1 0 0 0,-1 0-1 0 0,1 0 1 0 0,0 0 0 0 0,-1 1 0 0 0,1-1-1 0 0,-1 0 1 0 0,1 0 0 0 0,0 0 0 0 0,8-4 1697 0 0,-7 3-793 0 0,1 0-675 0 0,1 1 0 0 0,-1-1 0 0 0,0 1 0 0 0,1 0 0 0 0,-1-1 0 0 0,0 2 0 0 0,1-1 0 0 0,-1 0 0 0 0,5 2-1 0 0,-6-2-273 0 0,0 1 0 0 0,0-1 0 0 0,0 1 0 0 0,-1 0 0 0 0,1 0 0 0 0,0 0-1 0 0,-1 0 1 0 0,1 0 0 0 0,0 0 0 0 0,-1 1 0 0 0,0-1 0 0 0,1 0-1 0 0,-1 1 1 0 0,0-1 0 0 0,0 1 0 0 0,1-1 0 0 0,-1 1 0 0 0,0 0-1 0 0,1 2 1 0 0,2 23 176 0 0,-3-10 54 0 0,0-14-239 0 0,-1 0-1 0 0,0 0 1 0 0,1-1-1 0 0,-1 1 1 0 0,-1 0-1 0 0,1 0 1 0 0,0 0-1 0 0,-1 0 1 0 0,1 0-1 0 0,-1 0 1 0 0,0-1-1 0 0,0 1 1 0 0,0 0-1 0 0,0-1 1 0 0,-3 4-1 0 0,0 0-28 0 0,-4-10-56 0 0,-20-16-114 0 0,24 18 182 0 0,-1-1 0 0 0,1 0 1 0 0,0 0-1 0 0,0 0 0 0 0,0 0 0 0 0,0-1 1 0 0,1 0-1 0 0,-5-5 0 0 0,6 6 1 0 0,1 1 0 0 0,-1 0 0 0 0,0-1 0 0 0,0 1 0 0 0,0 0 0 0 0,0 0 0 0 0,-4-2 0 0 0,-2-4 0 0 0,11-13 0 0 0,-2 6 0 0 0,2 11 0 0 0,-1 3 0 0 0,16-19 0 0 0,-16 18 43 0 0,0-1-1 0 0,1 1 1 0 0,-1 0-1 0 0,1 0 0 0 0,-1 0 1 0 0,1 0-1 0 0,0 0 1 0 0,6-2-1 0 0,-8 3-6 0 0,1 1 1 0 0,-1-1-1 0 0,1 1 0 0 0,-1-1 1 0 0,1 1-1 0 0,-1-1 0 0 0,1 1 0 0 0,-1 0 1 0 0,1 0-1 0 0,-1 0 0 0 0,1 0 1 0 0,0 0-1 0 0,-1 0 0 0 0,1 1 1 0 0,-1-1-1 0 0,1 0 0 0 0,-1 1 0 0 0,1-1 1 0 0,-1 1-1 0 0,2 0 0 0 0,-2 0 150 0 0,0 0-104 0 0,6 9-40 0 0,-7-9-34 0 0,1 0 1 0 0,0 0-1 0 0,0 0 0 0 0,-1 0 1 0 0,1 0-1 0 0,0 0 1 0 0,-1 0-1 0 0,1 0 1 0 0,-1 0-1 0 0,1 0 1 0 0,-1 0-1 0 0,0 0 0 0 0,1 0 1 0 0,-1 2-1 0 0,4 25 1136 0 0,-3-25-1088 0 0,0 0-1 0 0,0 0 1 0 0,-1 0-1 0 0,1 0 0 0 0,-1 0 1 0 0,0 0-1 0 0,0 0 1 0 0,0 0-1 0 0,0 0 1 0 0,0 0-1 0 0,-2 5 1 0 0,1-6-89 0 0,0 0 0 0 0,0 0 0 0 0,0 1 1 0 0,1-1-1 0 0,-1 1 0 0 0,1-1 1 0 0,-1 1-1 0 0,1-1 0 0 0,0 0 1 0 0,0 1-1 0 0,0-1 0 0 0,0 1 0 0 0,1-1 1 0 0,-1 1-1 0 0,0-1 0 0 0,1 1 1 0 0,0-1-1 0 0,1 3 0 0 0,-1-2 35 0 0,-1-2-4 0 0,0-1 3 0 0,-1 0-1 0 0,1 1 1 0 0,-1-1 0 0 0,1 1 0 0 0,-1-1 0 0 0,1 0 0 0 0,-1 1 0 0 0,1-1 0 0 0,0 1 0 0 0,-1-1 0 0 0,1 1 0 0 0,0 0 0 0 0,0-1 0 0 0,-1 1 0 0 0,1-1 0 0 0,0 1 0 0 0,0 0 0 0 0,0-1 0 0 0,0 1 0 0 0,0-1 0 0 0,0 1 0 0 0,0 0 0 0 0,0 0 0 0 0,-1 2 10 0 0,1-3 4 0 0,0 1 1 0 0,0-1-1 0 0,0 1 0 0 0,0 0 1 0 0,0-1-1 0 0,0 1 0 0 0,0-1 1 0 0,-1 1-1 0 0,1-1 0 0 0,0 1 1 0 0,0-1-1 0 0,0 1 0 0 0,-1-1 1 0 0,1 1-1 0 0,0-1 0 0 0,-1 1 1 0 0,1-1-1 0 0,0 1 0 0 0,-1-1 1 0 0,1 1-1 0 0,-1-1 0 0 0,1 0 1 0 0,-1 1-1 0 0,1-1 0 0 0,-1 0 1 0 0,1 0-1 0 0,-1 1 0 0 0,1-1 1 0 0,-1 0-1 0 0,1 0 0 0 0,-1 0 1 0 0,1 1-1 0 0,-1-1 0 0 0,0 0 1 0 0,1 0-1 0 0,-1 0 0 0 0,1 0 1 0 0,-1 0-1 0 0,1 0 1 0 0,-1 0-1 0 0,0 0 0 0 0,1 0 1 0 0,-1-1-1 0 0,1 1 0 0 0,-1 0 1 0 0,0-1-1 0 0,-4 0-10 0 0,0-1 0 0 0,1-1 0 0 0,-1 1 0 0 0,1-1-1 0 0,-1 0 1 0 0,-5-5 0 0 0,2 3-2 0 0,8 4-3 0 0,-1 1 0 0 0,1-1 0 0 0,-1 1 0 0 0,1-1 0 0 0,-1 1 0 0 0,1-1 0 0 0,-1 1 0 0 0,1-1 0 0 0,-1 0 0 0 0,1 1 0 0 0,0-1 0 0 0,-1 1 0 0 0,1-1 0 0 0,0 0 0 0 0,0 1 0 0 0,-1-1 0 0 0,1 0 0 0 0,0 0 0 0 0,0 1 0 0 0,0-1 0 0 0,0 0 0 0 0,0 1 0 0 0,0-1 0 0 0,0 0 0 0 0,0 0 0 0 0,0 1 0 0 0,0-1 0 0 0,1 0 0 0 0,-1 1 0 0 0,0-1 0 0 0,0 0 0 0 0,1 1 0 0 0,-1-1 0 0 0,1-1 0 0 0,0 1 0 0 0,-1 0 0 0 0,1-1 0 0 0,-1 1 0 0 0,0 0 0 0 0,1-1 0 0 0,-1 1 0 0 0,0-1 0 0 0,0 1 0 0 0,0 0 0 0 0,0-1 0 0 0,0 1 0 0 0,0-3 0 0 0,-1 3 0 0 0,1 0 0 0 0,0 0 0 0 0,-1-1 0 0 0,1 1 0 0 0,0 0 0 0 0,0 0 0 0 0,0-1 0 0 0,0 1 0 0 0,0 0 0 0 0,0-1 0 0 0,0 1 0 0 0,0 0 0 0 0,0-1 0 0 0,0 1 0 0 0,1-2 0 0 0,1-3 0 0 0,-2 4 0 0 0,-1 1 0 0 0,1-1 0 0 0,0 1 0 0 0,0-1 0 0 0,0 0 0 0 0,1 1 0 0 0,-1-1 0 0 0,0 1 0 0 0,1-1 0 0 0,-1 1 0 0 0,1-1 0 0 0,-1 1 0 0 0,1-1 0 0 0,0 1 0 0 0,-1-1 0 0 0,1 1 0 0 0,2-2 0 0 0,-3 2 0 0 0,0 1 0 0 0,1-1 0 0 0,-1 0 0 0 0,0 1 0 0 0,1-1 0 0 0,-1 1 0 0 0,0-1 0 0 0,0 0 0 0 0,1 1 0 0 0,-1-1 0 0 0,0 0 0 0 0,0 1 0 0 0,0-1 0 0 0,0 0 0 0 0,0 1 0 0 0,0-1 0 0 0,0 0 0 0 0,0 1 0 0 0,-1-2 0 0 0,1 1 0 0 0,0 1 0 0 0,0-1 0 0 0,0 0 0 0 0,0 1 0 0 0,0-1 0 0 0,0 1 0 0 0,0-1 0 0 0,0 0 0 0 0,0 1 0 0 0,0-1 0 0 0,0 1 0 0 0,0-1 0 0 0,0 1 0 0 0,1-1 0 0 0,-1 0 0 0 0,0 1 0 0 0,0-1 0 0 0,1 1 0 0 0,-1-1 0 0 0,0 1 0 0 0,0-1 0 0 0,1 1 0 0 0,-1-1 0 0 0,1 1 0 0 0,0-1 0 0 0,19-19 0 0 0,-20 19-9 0 0,0 0 0 0 0,1 0 0 0 0,0 1 0 0 0,-1-1 0 0 0,1 0 0 0 0,0 0-1 0 0,-1 0 1 0 0,1 0 0 0 0,0 0 0 0 0,0 1 0 0 0,0-1 0 0 0,0 0 0 0 0,-1 1 0 0 0,1-1-1 0 0,0 0 1 0 0,0 1 0 0 0,0 0 0 0 0,0-1 0 0 0,1 1 0 0 0,1-1 0 0 0,0 0-54 0 0,-1 0 53 0 0,0 2 148 0 0,-1 0-106 0 0,1-1 0 0 0,-1 1 1 0 0,0 0-1 0 0,1 0 1 0 0,-1 0-1 0 0,0-1 1 0 0,0 2-1 0 0,1-1 0 0 0,-1 0 1 0 0,0 0-1 0 0,0 0 1 0 0,0 0-1 0 0,-1 1 1 0 0,1-1-1 0 0,0 0 0 0 0,0 1 1 0 0,0 2-1 0 0,7 29 264 0 0,-7-28-371 0 0,-1-2 37 0 0,0 0 0 0 0,0 0 0 0 0,0 0 0 0 0,0 0 0 0 0,-1 0 0 0 0,0 3 0 0 0,0-3-1 0 0,1-1-1 0 0,-1 1 1 0 0,1 0 0 0 0,0 0 0 0 0,0 0 0 0 0,0 4 0 0 0,4 7 5 0 0,-4-3 64 0 0,-1-9 0 0 0,0-1 1 0 0,1 0-1 0 0,-1 0 1 0 0,0 1 0 0 0,0-1-1 0 0,0 0 1 0 0,0 0 0 0 0,0 0-1 0 0,0 0 1 0 0,0 0 0 0 0,0 0-1 0 0,-1 0 1 0 0,1 0 0 0 0,0 0-1 0 0,-1-1 1 0 0,1 1-1 0 0,0 0 1 0 0,-1-1 0 0 0,1 1-1 0 0,-1-1 1 0 0,1 0 0 0 0,-1 1-1 0 0,1-1 1 0 0,-1 0 0 0 0,1 0-1 0 0,-2 0 1 0 0,0 0-72 0 0,0 0 0 0 0,1 1 1 0 0,-1-2-1 0 0,1 1 0 0 0,-1 0 1 0 0,0 0-1 0 0,1-1 0 0 0,-1 1 0 0 0,1-1 1 0 0,-1 0-1 0 0,1 0 0 0 0,-1 0 1 0 0,-2-2-1 0 0,-13-7-69 0 0,16 9 171 0 0,1 0 1 0 0,-1 0-1 0 0,0 0 1 0 0,0 0-1 0 0,0 0 1 0 0,1 0-1 0 0,-1-1 1 0 0,0 1-1 0 0,1 0 1 0 0,-3-4 0 0 0,-7-19 860 0 0,10 22-937 0 0,-1 1-1 0 0,1-1 0 0 0,0 0 1 0 0,0 0-1 0 0,0 0 1 0 0,0 0-1 0 0,0 0 0 0 0,1 0 1 0 0,-1 0-1 0 0,1 0 1 0 0,-1 0-1 0 0,1 0 0 0 0,0 0 1 0 0,0 0-1 0 0,-1 0 0 0 0,1 0 1 0 0,1 0-1 0 0,-1-1 1 0 0,0 1-1 0 0,1 0 0 0 0,-1 0 1 0 0,1 0-1 0 0,-1 0 1 0 0,1 0-1 0 0,0 0 0 0 0,2-3 1 0 0,-3 4 43 0 0,1-1 0 0 0,-1 1 0 0 0,1-1 0 0 0,-1 1 0 0 0,0-1 1 0 0,0 1-1 0 0,1-1 0 0 0,-1 1 0 0 0,0-1 0 0 0,0 1 0 0 0,-1-3 0 0 0,1 3-22 0 0,0 0 0 0 0,0 0 0 0 0,-1 0 0 0 0,1 0 0 0 0,0 0 0 0 0,0 0 0 0 0,1 0 0 0 0,-1 0 0 0 0,0 0 0 0 0,0 0 0 0 0,0 0 0 0 0,1 0 0 0 0,-1 0 0 0 0,0 0 0 0 0,1 0 0 0 0,-1 1 0 0 0,1-1 0 0 0,-1 0 0 0 0,1 0 0 0 0,-1 0 0 0 0,1 0 0 0 0,1 0-1 0 0,-1-1-59 0 0,1 0 0 0 0,-1 0-1 0 0,0 0 1 0 0,0 0 0 0 0,0 0-1 0 0,0 0 1 0 0,1-4-1 0 0,1-2 248 0 0,-2 6-12 0 0,4-1-18 0 0,-3 2-163 0 0,0 0 0 0 0,0 1 0 0 0,0-1 0 0 0,0 1 1 0 0,0 0-1 0 0,0 0 0 0 0,0 0 0 0 0,0 0 0 0 0,1 0 0 0 0,-1 0 1 0 0,0 1-1 0 0,0-1 0 0 0,0 1 0 0 0,0-1 0 0 0,2 2 0 0 0,-1-2 3 0 0,-1 1 0 0 0,1 0 0 0 0,-1 1 0 0 0,1-1 0 0 0,0 0 0 0 0,-1 1 0 0 0,0-1 0 0 0,1 1-1 0 0,-1 0 1 0 0,0-1 0 0 0,3 5 0 0 0,-5-6-3 0 0,21 35 289 0 0,-20-32-264 0 0,0 0 0 0 0,0 0 0 0 0,0 0 0 0 0,0 0 0 0 0,-1 0 0 0 0,1 0 0 0 0,-1 0 0 0 0,0 0 0 0 0,0 0 0 0 0,0 0 0 0 0,0 4 0 0 0,-3 27-337 0 0,3-24 419 0 0,-1 1 1 0 0,-4 17 0 0 0,5-27-96 0 0,0 0-1 0 0,-1-1 1 0 0,1 1 0 0 0,0 0-1 0 0,-1 0 1 0 0,1 0 0 0 0,-1 0-1 0 0,0-1 1 0 0,1 1 0 0 0,-1 0-1 0 0,1 0 1 0 0,-1-1 0 0 0,0 1-1 0 0,0 0 1 0 0,1-1 0 0 0,-2 1-1 0 0,1 0-10 0 0,0 0 0 0 0,0 0 0 0 0,0-1 0 0 0,0 1-1 0 0,0 0 1 0 0,0 0 0 0 0,0 0 0 0 0,0 0 0 0 0,0 0 0 0 0,1 1-1 0 0,-2 1 1 0 0,1-1-58 0 0,1-1-1 0 0,-1 1 1 0 0,0-1-1 0 0,0 1 1 0 0,0-1-1 0 0,0 0 1 0 0,0 0-1 0 0,0 1 1 0 0,0-1-1 0 0,-1 0 1 0 0,1 0 0 0 0,0 0-1 0 0,-1 0 1 0 0,1 0-1 0 0,0 0 1 0 0,-1 0-1 0 0,1-1 1 0 0,-1 1-1 0 0,0-1 1 0 0,1 1-1 0 0,-1-1 1 0 0,1 1-1 0 0,-1-1 1 0 0,0 0-1 0 0,1 0 1 0 0,-1 0-1 0 0,0 0 1 0 0,-1 0 0 0 0,-8 0-853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3.5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 1450,'0'0'64,"0"0"14,9-9-62,-9 9-16,0 0 0,0 0 0,0 0 76,0 0 13,13 0 3,-4-4 0,-9 4 2,0 0 1,19 0 0,-6 0 0,-4 4-23,5-4-4,0 0 0,4 5-1,0-1-19,-4-4-3,-14 0-1,13 8 0,10-4-16,-9 0-4,-5 8-1,0-4 0,0 0-9,0-4-2,0 8 0,0-4 0,-9-8 3,5 13 0,4-5 0,-9-8 0,-4 12-24,4-4-5,0-8-1,9 12 0,-9-12 56,0 12 11,0 0 3,0-4 0,0-8-26,-5 13-5,-4-1 0,-5 0-1,5-4-23,-4 4-18,-6 0 3,1 0 1,-5 0 14,5 1 8,0-1 0,-5-4-8,-4 4-68,4-4-20,5 4-4,-5-4-1106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12 2304 0 0,'-5'-3'10696'0'0,"1"0"-10003"0"0,-4-3 3453 0 0,7 7-4038 0 0,0-1 0 0 0,0 1 0 0 0,0-1 0 0 0,0 0 0 0 0,0 1 0 0 0,0 0 0 0 0,0-1 0 0 0,0 1 0 0 0,0 0 0 0 0,0-1 0 0 0,1 1 0 0 0,-1 0 0 0 0,0 0 0 0 0,0 0 0 0 0,1 0 0 0 0,-1 0 0 0 0,0 0 0 0 0,1 0 0 0 0,-1 0 0 0 0,1 0 0 0 0,-1 2-1 0 0,-1 2 208 0 0,0 0-1 0 0,0 1 0 0 0,-2 9 0 0 0,3-7-89 0 0,1 0-1 0 0,0 0 1 0 0,2 15-1 0 0,0 6 134 0 0,-2 15 84 0 0,0 53 206 0 0,-3-31-808 0 0,-2 51 798 0 0,0 2-232 0 0,5-109-403 0 0,0 0 1 0 0,2 12 0 0 0,-1-11-4 0 0,0 0 0 0 0,-1 13-1 0 0,-4 50 6 0 0,2-36-555 0 0,-9 63-1 0 0,10-97 459 0 0,1-4-15 0 0,1 1 0 0 0,-1 0 1 0 0,0-1-1 0 0,0 1 0 0 0,-1-1 0 0 0,1 1 1 0 0,0 0-1 0 0,0-1 0 0 0,0 1 1 0 0,0 0-1 0 0,0-1 0 0 0,-1 1 1 0 0,1-1-1 0 0,0 1 0 0 0,-1 0 1 0 0,1-1-1 0 0,0 1 0 0 0,-1-1 1 0 0,1 1-1 0 0,-1-1 0 0 0,1 1 0 0 0,-1-1 1 0 0,1 0-1 0 0,-1 1 0 0 0,1-1 1 0 0,-2 1-1 0 0,2-3-1328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4144 0 0,'-2'0'134'0'0,"-5"2"10"0"0,6-1-110 0 0,1-1-1 0 0,-4 17 13643 0 0,4-15-12739 0 0,1 14 123 0 0,5 26 0 0 0,-3-25-398 0 0,1 31 0 0 0,-1 11 158 0 0,-1-35-518 0 0,-2-1-1 0 0,-1 25 1 0 0,-3-9 115 0 0,3 67 0 0 0,2-97-393 0 0,0 22 182 0 0,-3 43 0 0 0,-4-47-390 0 0,5-23 188 0 0,0 0 0 0 0,-1 1-1 0 0,2-1 1 0 0,-1 0-1 0 0,0 1 1 0 0,1-1-1 0 0,0 8 1 0 0,6 10 123 0 0,0 10-949 0 0,-7-31 708 0 0,1 0-1 0 0,0 0 0 0 0,-1 0 1 0 0,1-1-1 0 0,-1 1 1 0 0,1 0-1 0 0,-1 0 1 0 0,1-1-1 0 0,-1 1 0 0 0,0 0 1 0 0,1-1-1 0 0,-1 1 1 0 0,0-1-1 0 0,-1 2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15664 0 0,'0'0'761'0'0,"0"2"-335"0"0,-5 36 106 0 0,10 36 3738 0 0,1 38-2580 0 0,-3 142 518 0 0,2-180-2293 0 0,-2-47-160 0 0,-2-23 194 0 0,0 0 0 0 0,0 0 0 0 0,-1-1 0 0 0,0 1 0 0 0,1 0 1 0 0,-1 0-1 0 0,-1 0 0 0 0,1 0 0 0 0,0 0 0 0 0,-1 0 0 0 0,0-1 0 0 0,-2 8 0 0 0,2-10-270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2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0,'0'5'585'0'0,"0"5"4459"0"0,2 10 2458 0 0,2 0-4630 0 0,-2-13-2600 0 0,0-1 0 0 0,-1 1-1 0 0,1 11 1 0 0,0 7 238 0 0,0 0 0 0 0,10 40-1 0 0,-10-56-447 0 0,11 90 376 0 0,-8-31-438 0 0,-4-60 2 0 0,0 0 0 0 0,-1 17 0 0 0,-1 12-82 0 0,2-18-661 0 0,0-12-1 0 0,-1 0 0 0 0,0 0-1 0 0,-1 9 1 0 0,0 5-3258 0 0,1-17 1310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41 2304 0 0,'0'0'16574'0'0,"2"0"-16030"0"0,0 1-451 0 0,0 0 0 0 0,0 0 0 0 0,1 0 0 0 0,-1 1 0 0 0,0-1 0 0 0,0 1 0 0 0,-1-1 0 0 0,1 1 0 0 0,0 0 0 0 0,0-1 0 0 0,-1 1 0 0 0,1 0 0 0 0,-1 0 1 0 0,0 0-1 0 0,1 0 0 0 0,-1 1 0 0 0,0-1 0 0 0,0 0 0 0 0,1 4 0 0 0,-1 2 103 0 0,1 0 0 0 0,-1-1 0 0 0,0 1 0 0 0,-1 13 0 0 0,0-19-167 0 0,-1 0 0 0 0,1-1-1 0 0,-1 1 1 0 0,1 0 0 0 0,-1 0-1 0 0,1-1 1 0 0,-1 1 0 0 0,0-1-1 0 0,0 1 1 0 0,0 0 0 0 0,-2 1-1 0 0,-5 5-1 0 0,-3-4 3 0 0,8-7-8 0 0,2 3-21 0 0,-1-2-1 0 0,0 0 0 0 0,0 0 0 0 0,0 0 0 0 0,0 0 0 0 0,0 0 0 0 0,1 0 0 0 0,-1 0 0 0 0,0-1 0 0 0,1 1 0 0 0,0-1 0 0 0,-2-3 0 0 0,-1-3 0 0 0,1 1 0 0 0,-3-14 0 0 0,5 18 11 0 0,0-1 1 0 0,1 1-1 0 0,-1 0 0 0 0,1 0 0 0 0,0-1 0 0 0,0 1 0 0 0,1 0 0 0 0,-1 0 0 0 0,1 0 0 0 0,0 0 1 0 0,0-1-1 0 0,0 1 0 0 0,1 0 0 0 0,-1 0 0 0 0,1 1 0 0 0,0-1 0 0 0,3-4 0 0 0,-4 7 2 0 0,0 0 0 0 0,0-1-1 0 0,0 1 1 0 0,0 0-1 0 0,0 0 1 0 0,0 0 0 0 0,1 0-1 0 0,-1 1 1 0 0,0-1 0 0 0,1 0-1 0 0,-1 0 1 0 0,1 1 0 0 0,-1-1-1 0 0,1 1 1 0 0,-1-1-1 0 0,1 1 1 0 0,-1 0 0 0 0,1-1-1 0 0,-1 1 1 0 0,3 0 0 0 0,-2 0 225 0 0,-1 1-217 0 0,-1 0-1 0 0,1 0 0 0 0,0 0 0 0 0,0 0 1 0 0,0-1-1 0 0,-1 1 0 0 0,1 0 0 0 0,0-1 1 0 0,0 1-1 0 0,0 0 0 0 0,0-1 0 0 0,0 1 1 0 0,0-1-1 0 0,0 0 0 0 0,0 1 0 0 0,2-1 1 0 0,1 2 53 0 0,-2 0-30 0 0,1-1-1 0 0,-1 1 1 0 0,0 0 0 0 0,-1 0 0 0 0,1 0-1 0 0,0 1 1 0 0,-1-1 0 0 0,1 0 0 0 0,-1 1 0 0 0,1-1-1 0 0,-1 1 1 0 0,0-1 0 0 0,1 4 0 0 0,0 0 46 0 0,-1-1 0 0 0,1 1 1 0 0,-1 0-1 0 0,0 0 0 0 0,1 7 1 0 0,-2 2 14 0 0,1-10-74 0 0,-1 0 0 0 0,0 0 0 0 0,-1 0 1 0 0,1 1-1 0 0,-1-1 0 0 0,0 0 0 0 0,-2 8 0 0 0,-1 5-20 0 0,-2-15 46 0 0,1-4-50 0 0,3 1-4 0 0,1 0 1 0 0,-1-1 0 0 0,0 1-1 0 0,1-1 1 0 0,-1 1-1 0 0,0-1 1 0 0,1 0 0 0 0,-1 1-1 0 0,1-1 1 0 0,-1 0-1 0 0,1 0 1 0 0,-1 0 0 0 0,1-1-1 0 0,0 1 1 0 0,-1 0-1 0 0,0-2 1 0 0,-15-21-72 0 0,-2-8 56 0 0,13 13 12 0 0,9 8 0 0 0,1 0 0 0 0,1 0 0 0 0,3 5 0 0 0,2 0 0 0 0,-1 6 0 0 0,0 3 12 0 0,-6 0 17 0 0,0-1 0 0 0,0 1 0 0 0,0 0 0 0 0,0 0-1 0 0,-1 0 1 0 0,0 0 0 0 0,1 1 0 0 0,-1-1 0 0 0,0 0 0 0 0,-1 1-1 0 0,1 0 1 0 0,0-1 0 0 0,-1 1 0 0 0,0 0 0 0 0,0 0 0 0 0,1 5 0 0 0,0 8 112 0 0,0 0 0 0 0,-1 24 0 0 0,-1-39-136 0 0,0 0 0 0 0,0-1 0 0 0,0 1 0 0 0,0 0 0 0 0,0 0 1 0 0,0 0-1 0 0,0 0 0 0 0,-1 0 0 0 0,1 0 0 0 0,-1 0 0 0 0,0 0 1 0 0,1-1-1 0 0,-1 1 0 0 0,0 0 0 0 0,-2 2 0 0 0,-8 15 49 0 0,4-17-68 0 0,6-3-19 0 0,0 1 1 0 0,-1 0-1 0 0,1-1 0 0 0,0 1 0 0 0,0-1 0 0 0,-1 1 0 0 0,1-1 1 0 0,0 1-1 0 0,0-1 0 0 0,0 0 0 0 0,0 0 0 0 0,0 1 1 0 0,0-1-1 0 0,0 0 0 0 0,0 0 0 0 0,0 0 0 0 0,0 0 0 0 0,1 0 1 0 0,-1-1-1 0 0,-1 0 0 0 0,0-2 95 0 0,0 1-1 0 0,1-1 1 0 0,-1 1-1 0 0,1-1 1 0 0,-2-5-1 0 0,-1-4 90 0 0,3 11-146 0 0,0-1 0 0 0,0 1-1 0 0,1 0 1 0 0,-1-1 0 0 0,1 1 0 0 0,-1-5-1 0 0,-1-6-4 0 0,2 11 0 0 0,-1 0 0 0 0,1 0 0 0 0,0 0 0 0 0,-1 1 0 0 0,1-1 0 0 0,0 0 0 0 0,0 0 0 0 0,0 0 0 0 0,0 0 0 0 0,1 1 0 0 0,-1-1 0 0 0,1 0 0 0 0,-1 0 0 0 0,1 0 0 0 0,0-1 0 0 0,1-4 0 0 0,-1 5 0 0 0,-1 1-1 0 0,0 0 1 0 0,0 0-1 0 0,1 0 1 0 0,-1 0-1 0 0,0 0 0 0 0,1 0 1 0 0,0 0-1 0 0,-1 0 1 0 0,1 0-1 0 0,-1 0 1 0 0,1 0-1 0 0,0 0 1 0 0,0 0-1 0 0,-1 1 1 0 0,1-1-1 0 0,0 0 1 0 0,0 0-1 0 0,2 0 1 0 0,-2-1-11 0 0,-1 1 9 0 0,1 1 0 0 0,0-1-1 0 0,-1 1 1 0 0,1-1 0 0 0,0 1 0 0 0,-1-1-1 0 0,1 1 1 0 0,0-1 0 0 0,0 1-1 0 0,-1 0 1 0 0,1-1 0 0 0,0 1 0 0 0,0 0-1 0 0,0 0 1 0 0,0 0 0 0 0,0-1 0 0 0,-1 1-1 0 0,2 0 1 0 0,8 0 2 0 0,3 0 0 0 0,0 6 0 0 0,-10-3 43 0 0,0 0-1 0 0,0 0 0 0 0,0 1 1 0 0,0-1-1 0 0,-1 1 0 0 0,1 0 0 0 0,-1 0 1 0 0,0 0-1 0 0,0 0 0 0 0,-1 0 1 0 0,1 0-1 0 0,-1 0 0 0 0,0 1 1 0 0,0-1-1 0 0,0 1 0 0 0,-1-1 1 0 0,1 7-1 0 0,-1-2 55 0 0,0-1-1 0 0,0 1 1 0 0,-1-1 0 0 0,0 1-1 0 0,-1-1 1 0 0,0 1 0 0 0,0-1-1 0 0,-4 8 1 0 0,5-14-80 0 0,1 0 1 0 0,-1 0-1 0 0,0-1 1 0 0,0 1-1 0 0,-1-1 0 0 0,1 1 1 0 0,0-1-1 0 0,0 1 0 0 0,-1-1 1 0 0,1 0-1 0 0,-1 0 0 0 0,-2 2 1 0 0,3-2-15 0 0,0-1-1 0 0,0 1 1 0 0,0-1 0 0 0,0 1 0 0 0,0-1 0 0 0,0 1 0 0 0,0-1 0 0 0,-1 0 0 0 0,1 0 0 0 0,0 1 0 0 0,0-1 0 0 0,0 0 0 0 0,-1 0 0 0 0,1 0 0 0 0,0 0 0 0 0,0-1 0 0 0,0 1 0 0 0,-1 0 0 0 0,1 0 0 0 0,0-1 0 0 0,0 1-1 0 0,0-1 1 0 0,0 1 0 0 0,0-1 0 0 0,0 1 0 0 0,0-1 0 0 0,-2-1 0 0 0,-4-4 1 0 0,1-1-1 0 0,-1-1 0 0 0,-7-11 1 0 0,-24-49-16 0 0,38 67 11 0 0,-4-6-7 0 0,1-1-1 0 0,0 0 0 0 0,-3-14 1 0 0,5 19 6 0 0,0 0 1 0 0,1 0-1 0 0,0-1 1 0 0,-1 1-1 0 0,1 0 0 0 0,0 0 1 0 0,0-1-1 0 0,1 1 1 0 0,-1 0-1 0 0,1 0 1 0 0,1-5-1 0 0,7-6 2 0 0,-4 7 0 0 0,-3 3-13 0 0,-2 3 11 0 0,0 0 0 0 0,0 1 0 0 0,1-1 0 0 0,-1 1 0 0 0,0-1 0 0 0,0 0 1 0 0,1 1-1 0 0,-1-1 0 0 0,0 1 0 0 0,1-1 0 0 0,-1 1 0 0 0,1-1 0 0 0,-1 1 0 0 0,1-1 1 0 0,-1 1-1 0 0,1 0 0 0 0,-1-1 0 0 0,1 1 0 0 0,-1-1 0 0 0,1 1 0 0 0,-1 0 1 0 0,1 0-1 0 0,-1-1 0 0 0,1 1 0 0 0,0 0 0 0 0,1 0 0 0 0,-1-1 2 0 0,1 0 0 0 0,0 1 0 0 0,0-1 0 0 0,0 1 0 0 0,-1-1 0 0 0,1 1 0 0 0,0 0 0 0 0,0 0 0 0 0,0 0 0 0 0,2 0 0 0 0,3 2 16 0 0,-4-1 22 0 0,-1-1 0 0 0,0 1 0 0 0,0 0 1 0 0,1 0-1 0 0,-1 0 0 0 0,0 0 0 0 0,0 0 0 0 0,0 0 0 0 0,0 1 0 0 0,0-1 0 0 0,0 1 0 0 0,0-1 0 0 0,-1 1 0 0 0,1 0 1 0 0,0 0-1 0 0,-1-1 0 0 0,0 1 0 0 0,1 0 0 0 0,-1 0 0 0 0,1 3 0 0 0,4 8 113 0 0,0 0 1 0 0,-2 0-1 0 0,1 0 0 0 0,-2 1 1 0 0,3 15-1 0 0,-3-16-88 0 0,-2-10-49 0 0,0 1 0 0 0,0 0 0 0 0,-1 0 1 0 0,0 0-1 0 0,1 0 0 0 0,-1 0 1 0 0,-1 0-1 0 0,1 0 0 0 0,-1 0 1 0 0,-1 5-1 0 0,-5 36 38 0 0,7-44-77 0 0,0 0 0 0 0,0 0-1 0 0,-1 0 1 0 0,1-1 0 0 0,-1 1 0 0 0,1 0-1 0 0,-1-1 1 0 0,1 1 0 0 0,-1 0 0 0 0,1-1-1 0 0,-1 1 1 0 0,1-1 0 0 0,-1 1-1 0 0,0-1 1 0 0,1 1 0 0 0,-1-1 0 0 0,0 1-1 0 0,0-1 1 0 0,1 0 0 0 0,-1 1 0 0 0,0-1-1 0 0,0 0 1 0 0,1 0 0 0 0,-1 1 0 0 0,0-1-1 0 0,0 0 1 0 0,0 0 0 0 0,0 0 0 0 0,1 0-1 0 0,-1 0 1 0 0,0 0 0 0 0,0 0 0 0 0,0 0-1 0 0,0-1 1 0 0,-8-9-359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6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302 163 8288 0 0,'0'0'638'0'0,"0"-1"-414"0"0,0-23 2812 0 0,-1 0-1 0 0,-1 0 0 0 0,-6-29 0 0 0,7 50-2879 0 0,0 1 0 0 0,0 0 0 0 0,0 0-1 0 0,-1 0 1 0 0,1 0 0 0 0,-1 0 0 0 0,1 0-1 0 0,-1 0 1 0 0,0 0 0 0 0,0 1 0 0 0,0-1-1 0 0,0 1 1 0 0,0-1 0 0 0,0 1 0 0 0,0 0-1 0 0,0 0 1 0 0,-1 0 0 0 0,1 0 0 0 0,0 0-1 0 0,-1 0 1 0 0,-4 0 0 0 0,-4 0-72 0 0,0 0-1 0 0,0 1 1 0 0,-1 0 0 0 0,1 1 0 0 0,0 0-1 0 0,0 1 1 0 0,-1 1 0 0 0,1-1 0 0 0,1 2-1 0 0,-15 5 1 0 0,22-7-90 0 0,0 0-1 0 0,0 0 1 0 0,0 0-1 0 0,0 0 0 0 0,1 0 1 0 0,-1 1-1 0 0,1-1 1 0 0,-1 1-1 0 0,1 0 1 0 0,0 0-1 0 0,0 0 1 0 0,0 0-1 0 0,1 0 1 0 0,-1 0-1 0 0,1 0 0 0 0,-2 5 1 0 0,1-4-6 0 0,1 1 0 0 0,0 0 0 0 0,-1 0 0 0 0,2 0 0 0 0,-1 0 0 0 0,1 0 0 0 0,-1 0 0 0 0,1 0 0 0 0,1 0 0 0 0,1 9 1 0 0,7 41-79 0 0,-8-41 70 0 0,1 0 0 0 0,0-1 0 0 0,9 25 0 0 0,23 35-45 0 0,-22-52 63 0 0,-2 0 0 0 0,14 43 1 0 0,-16-40-38 0 0,-4-14 35 0 0,-1 0 1 0 0,-1 0-1 0 0,3 11 0 0 0,-3 1 19 0 0,-1 0-1 0 0,0 0 1 0 0,-2 0-1 0 0,0 0 0 0 0,-5 23 1 0 0,0-18 45 0 0,-1 1 0 0 0,-1-1 0 0 0,-2-1 0 0 0,-23 48 0 0 0,22-51-46 0 0,7-13 15 0 0,-2 0 0 0 0,-9 15-1 0 0,13-22-55 0 0,-1-1 0 0 0,1 1-1 0 0,0-1 1 0 0,-1 1 0 0 0,1-1-1 0 0,-1 0 1 0 0,1 0-1 0 0,-1 0 1 0 0,0-1 0 0 0,0 1-1 0 0,0-1 1 0 0,0 1 0 0 0,-5 0-1 0 0,1 1-195 0 0,7-2 126 0 0,-1-1 1 0 0,1 0 0 0 0,-1 1-1 0 0,0-1 1 0 0,1 0 0 0 0,-1 0 0 0 0,0 1-1 0 0,1-1 1 0 0,-1 0 0 0 0,1 0 0 0 0,-1 0-1 0 0,0 0 1 0 0,1 0 0 0 0,-1 0-1 0 0,0 0 1 0 0,1 0 0 0 0,-1 0 0 0 0,0 0-1 0 0,1 0 1 0 0,-1 0 0 0 0,0-1-1 0 0,1 1 1 0 0,-1 0 0 0 0,0-1 0 0 0,-11-3-2482 0 0,2 0-4837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5528 0 0,'2'-1'5525'0'0,"1"-2"-4627"0"0,0 0-1 0 0,0 0 1 0 0,1 1-1 0 0,-1 0 1 0 0,1-1-1 0 0,-1 1 1 0 0,6-2 0 0 0,-2 2-165 0 0,-1 0 1 0 0,0 1-1 0 0,1-1 1 0 0,6 0 0 0 0,8 1-160 0 0,0 1 0 0 0,22 2 1 0 0,4 0 137 0 0,-28-1-740 0 0,-13-1-294 0 0,1 1 0 0 0,-1-1 0 0 0,1-1 0 0 0,-1 1 0 0 0,0-1 0 0 0,1 0 0 0 0,-1-1 0 0 0,11-3 0 0 0,-7 2-7441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10136 0 0,'0'0'918'0'0,"-1"2"-475"0"0,-11 58 6977 0 0,8-31-6932 0 0,1 37 0 0 0,6 11 194 0 0,-3-71-819 0 0,1-1-1 0 0,0 1 0 0 0,0 0 0 0 0,1-1 1 0 0,0 1-1 0 0,0-1 0 0 0,0 0 0 0 0,4 8 0 0 0,-1-5-1294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10592 0 0,'-1'1'7017'0'0,"-4"5"-6286"0"0,0 0 1 0 0,0 1 0 0 0,1-1-1 0 0,0 1 1 0 0,0 0 0 0 0,1 0-1 0 0,-4 12 1 0 0,-15 56 232 0 0,17-52-825 0 0,-6 18-7 0 0,3 1 0 0 0,1 0 0 0 0,-2 61 0 0 0,8-68-86 0 0,0-10-49 0 0,1-1 1 0 0,2 1-1 0 0,7 44 1 0 0,-2-32-260 0 0,-6-28-36 0 0,1 0-1 0 0,0 0 0 0 0,0 0 1 0 0,1 0-1 0 0,0 0 0 0 0,1-1 1 0 0,4 10-1 0 0,1-5-1668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11520 0 0,'2'0'4824'0'0,"1"-2"-4414"0"0,1 1 0 0 0,0 0 0 0 0,-1 0 1 0 0,1 0-1 0 0,0 0 0 0 0,0 1 1 0 0,0 0-1 0 0,0-1 0 0 0,-1 2 0 0 0,1-1 1 0 0,0 0-1 0 0,0 1 0 0 0,0-1 1 0 0,5 3-1 0 0,9 1 370 0 0,-14-4-515 0 0,0 1-1 0 0,0 0 0 0 0,-1 0 0 0 0,1 1 0 0 0,5 2 0 0 0,0 0-12 0 0,-1 0 0 0 0,12 10 1 0 0,-17-13-213 0 0,-1 1 1 0 0,0 0 0 0 0,1 1 0 0 0,-1-1-1 0 0,0 0 1 0 0,-1 0 0 0 0,1 1 0 0 0,0-1 0 0 0,-1 1-1 0 0,1 0 1 0 0,-1-1 0 0 0,2 5 0 0 0,-3-4-18 0 0,0-1 1 0 0,0 1-1 0 0,0 0 1 0 0,0-1 0 0 0,-1 1-1 0 0,1 0 1 0 0,-1-1-1 0 0,0 1 1 0 0,1-1-1 0 0,-1 1 1 0 0,0-1-1 0 0,-1 1 1 0 0,1-1-1 0 0,0 0 1 0 0,-1 0-1 0 0,-1 3 1 0 0,-7 8 46 0 0,5-5-42 0 0,-1 0 1 0 0,0 0-1 0 0,0-1 1 0 0,-1 0 0 0 0,-12 10-1 0 0,-3 3-69 0 0,20-17-123 0 0,-1 0 0 0 0,1-1 0 0 0,0 1-1 0 0,-1-1 1 0 0,1 0 0 0 0,-1 0-1 0 0,0 0 1 0 0,0 0 0 0 0,0 0 0 0 0,0-1-1 0 0,0 1 1 0 0,0-1 0 0 0,0 0 0 0 0,0 0-1 0 0,-1 0 1 0 0,-5 1 0 0 0</inkml:trace>
  <inkml:trace contextRef="#ctx0" brushRef="#br0" timeOffset="1">246 0 17647 0 0,'0'0'2891'0'0,"-2"1"-1824"0"0,-4 2-700 0 0,0 0 0 0 0,0 1 0 0 0,1 0 1 0 0,-1 0-1 0 0,1 1 0 0 0,0-1 1 0 0,0 1-1 0 0,-7 8 0 0 0,7-7-248 0 0,2-2-54 0 0,0 0-1 0 0,0 1 1 0 0,1-1 0 0 0,0 0 0 0 0,-1 1 0 0 0,2-1 0 0 0,-1 1 0 0 0,0 0 0 0 0,-1 9 0 0 0,2-5 39 0 0,-1 1 0 0 0,2-1 1 0 0,-1 0-1 0 0,2 13 0 0 0,-1-18-96 0 0,0 0-1 0 0,1 1 0 0 0,-1-1 0 0 0,1 0 1 0 0,0 0-1 0 0,1 1 0 0 0,-1-1 1 0 0,1 0-1 0 0,-1 0 0 0 0,1 0 1 0 0,1-1-1 0 0,-1 1 0 0 0,0 0 0 0 0,1-1 1 0 0,0 0-1 0 0,0 1 0 0 0,0-1 1 0 0,0 0-1 0 0,0 0 0 0 0,5 3 1 0 0,-6-5-17 0 0,-1 0-23 0 0,1 0-1 0 0,0 1 1 0 0,0-1 0 0 0,0 0 0 0 0,1 0 0 0 0,-1 0 0 0 0,0 0 0 0 0,0-1 0 0 0,0 1 0 0 0,1-1 0 0 0,2 1 0 0 0,-3-1-288 0 0,0-1 0 0 0,4-5-439 0 0,0-1-1 0 0,-1 0 0 0 0,1 0 0 0 0,7-14 1 0 0,0 5-7066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5.9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13 117 1000,'0'0'22,"0"0"5,0 0 1,0 0 0,0 0-28,0 0 0,0 0 0,0 0 0,-5 8 67,5-8 8,-4 12 1,4-12 1,0 0-19,0 8-4,-5 5-1,5-1 0,0-12-8,0 16-1,0-4-1,5 0 0,-5 0-11,4 0-1,1 1-1,-5 3 0,4 0 1,1 0 0,-1 4 0,6-3 0,-10 7-7,0-4 0,4 0-1,1 1 0,-1-1-9,1 0-2,-1 0 0,1 1 0,-1-1-12,1 0 0,0-4 0,-1 4 0,5 1 0,-4-1 16,-1 0-2,10 0 0,-14 1-4,5-5-1,-1 4 0,5-4 0,-4 4-25,-1-3-6,1-1-1,4 0 0,0 0 44,-4 0 9,-1 5 2,5-1 0,-4-4-24,-1 4-8,5 5 0,-4-1 9,-5 0-9,5 0 0,4 1 0,0-1 0,-5 0 0,5-4 0,-4 5 0,4-5 0,-4 0 0,4 0 0,-5-3 0,1 3 0,4-4 0,-4 4 0,-1-8 0,1 5 0,4-5 0,-5 4 0,1-4 0,4 4 0,0-4 0,-4 1 0,4-1 0,0 0 0,4 0 0,-3-4 0,3 0 0,1 0 0,0 0 0,-5 0 8,-9-8-8,9 4 8,4 1-8,-8-1 0,9-4 0,4 4 0,-4-4 0,-1-4 0,1 4 10,-5 0-10,5-4 11,-1-1-11,-4 5 10,0-4-10,-4-4 13,4 0-3,5 0-1,-5-4 0,-5-4 3,6 4 0,-1-9 0,0 5 0,0 0-3,-5-4 0,15 0 0,-19 3 0,9-3-9,0 0 12,0 0-12,0 4 12,-4-5-4,-1 1-8,5 4 12,-4-4-4,4 3 5,0-3 1,-9 4 0,5 0 0,-1-4-6,1 3-8,4 1 11,-5 0-11,5 4 10,-4-4-10,0 0 8,-1-1-8,5 9 0,0-8 8,0 4-8,-4 0 0,4 0 0,0 4 0,-4-5 0,4 5 0,-5-4 0,6 4 0,-6 0 0,5 0 0,0 4 8,-4-4-8,4 4 8,0-4-8,0 0 10,-4 3-10,4 1 12,-5 0-12,10 0 12,-5 0-12,0 0 12,0 4-12,0-4 0,1 4 0,-1 0 0,4 0-9,-4 4 9,-9-4 16,10 0-4,-10 0-1,13 4-11,-4 0-16,5 0 4,-5 4 1,-9-8 11,9 9 0,5 3 0,-5-4 0,0 0 0,-4 4 0,-1 0 0,5 0 0,-4 0 0,4 1 0,0 3 0,0-4 0,-4 4 0,4 0 0,4 0 0,1 5 0,0-1 0,-1 0 0,-4 0 0,5 1 0,0 3 49,-1 0 12,6-4 3,-6 5 0,-4-1-80,5-4-15,0 5-3,-1-5-1,-3-4 35,3 4 0,1 0 0,-5-3 0,0-1-10,-4 4 10,8-4-8,1 4 8,-10-7 0,6-1 0,-1 0 0,0-4 0,4 0 0,-8-4-8,-5-4 8,9 4 0,0-4 0,0 0 0,-9 0 0,5-4 0,4-4-24,0 4 1,0-8 0,-4 0 0,-5 0 40,0-1 8,9-3 2,0 4 0,-4-8-15,-5 0-2,9 3-1,0-7 0,0 0-1,-5 0 0,-4-5 0,5 1 0,9-4-8,-10 3 12,1-3-12,-1-1 12,1 1-12,-1 0 0,1 3 9,-1 1-9,1 0 0,0 3 8,4-7-8,-9 8 0,-5-5 0,10 1 0,4-4 0,0 3 0,-9 1 8,4-4-8,1-1 8,0 1-8,4-4 0,-5-1 8,-4 5-8,9-5 0,5 1 0,-9 4 0,-5-1 0,4 5 0,1 4 12,4-1-3,-5 1 0,1 4 0,-14 4-9,9-5 0,13 5 0,-8 0 0,-14 4 0,4 4 0,10-4 0,-1-1 0,1 5 0,-5 0 0,0 0-12,4 0 12,-4 8 0,0 0 0,5-8 0,4 0 0,5 0-116,-5 4-15,-9 4-3,0 0-909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8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2760 0 0,'2'2'6177'0'0,"5"2"-4574"0"0,0 1-1 0 0,-1 0 1 0 0,0 0-1 0 0,-1 0 1 0 0,9 11-1 0 0,-6-6-231 0 0,-1 0 0 0 0,11 22 0 0 0,-3 1-340 0 0,15 54 0 0 0,-23-68-383 0 0,12 57 138 0 0,-16-61-653 0 0,-1 1 45 0 0,0 0 1 0 0,-1 0-1 0 0,-1 29 0 0 0,-1-12-27 0 0,1-11-21 0 0,-1 0 0 0 0,-1-1-1 0 0,-1 1 1 0 0,-8 28 0 0 0,3-19-15 0 0,3-12-422 0 0,0-1 0 0 0,-1-1 1 0 0,-1 1-1 0 0,-16 30 1 0 0,8-22-6129 0 0,-3-4-2143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14744 0 0,'0'0'7838'0'0,"5"12"-5382"0"0,-3-9-2354 0 0,0 0 1 0 0,1-1-1 0 0,-1 0 0 0 0,1 1 1 0 0,0-1-1 0 0,0 0 0 0 0,0 0 1 0 0,0 0-1 0 0,6 2 0 0 0,12 8 204 0 0,111 76 278 0 0,-114-75-571 0 0,-13-11-8 0 0,-1 0 0 0 0,-1 1 0 0 0,1 0 0 0 0,0 0 0 0 0,-1 0 1 0 0,1 0-1 0 0,-1 0 0 0 0,0 1 0 0 0,5 7 0 0 0,-7-10-9 0 0,-1 1 1 0 0,1-1-1 0 0,0 1 0 0 0,0 0 1 0 0,-1-1-1 0 0,1 1 0 0 0,-1 0 0 0 0,0-1 1 0 0,1 1-1 0 0,-1 0 0 0 0,0 0 0 0 0,0 0 1 0 0,0-1-1 0 0,0 1 0 0 0,-1 0 1 0 0,1 0-1 0 0,0-1 0 0 0,-1 1 0 0 0,1 0 1 0 0,-1-1-1 0 0,0 1 0 0 0,0 2 0 0 0,0-2 2 0 0,-1 2-15 0 0,-1 0 0 0 0,1 0 1 0 0,-1 0-1 0 0,0 0 0 0 0,0 0 0 0 0,0-1 0 0 0,-1 1 0 0 0,1-1 0 0 0,-1 0 1 0 0,-7 5-1 0 0,-6 2-118 0 0,-23 11 1 0 0,29-15 107 0 0,-44 23-236 0 0,-48 22-946 0 0,93-51 748 0 0,8 0 354 0 0,-1 0-370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9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45 8288 0 0,'0'0'638'0'0,"-9"2"-107"0"0,7-1-27 0 0,-1 0 1 0 0,1 0-1 0 0,0 0 0 0 0,-1 0 1 0 0,1 0-1 0 0,0 0 0 0 0,-1 0 1 0 0,1 1-1 0 0,0-1 0 0 0,0 1 1 0 0,0-1-1 0 0,1 1 0 0 0,-1 0 1 0 0,0 0-1 0 0,0 0 0 0 0,1 0 1 0 0,-2 3-1 0 0,-2 3 438 0 0,1 1 0 0 0,0 0 0 0 0,-4 12-1 0 0,3-6-448 0 0,2-3-303 0 0,0 1 0 0 0,1-1 1 0 0,1 1-1 0 0,0 0 0 0 0,1-1 0 0 0,3 26 0 0 0,-2-29-152 0 0,0 0 0 0 0,1 0 1 0 0,3 8-1 0 0,2 11-27 0 0,-5-21-6 0 0,0 0-1 0 0,0-1 1 0 0,1 1-1 0 0,0-1 1 0 0,0 1-1 0 0,0-1 1 0 0,1 0-1 0 0,0 0 1 0 0,0-1 0 0 0,0 1-1 0 0,1-1 1 0 0,0 0-1 0 0,9 8 1 0 0,-13-13-3 0 0,-1 0 1 0 0,1 1 0 0 0,-1-1-1 0 0,1 0 1 0 0,-1 0-1 0 0,1 1 1 0 0,-1-1-1 0 0,1 0 1 0 0,-1 0-1 0 0,1 0 1 0 0,-1 0-1 0 0,1 1 1 0 0,0-1-1 0 0,-1 0 1 0 0,1 0-1 0 0,-1 0 1 0 0,1 0 0 0 0,0 0-1 0 0,-1-1 1 0 0,1 1-1 0 0,0 0 1 0 0,2-1 6 0 0,1 1-4 0 0,0 0-1 0 0,0-1 0 0 0,0 0 1 0 0,-1 0-1 0 0,1 0 1 0 0,0 0-1 0 0,0-1 0 0 0,-1 1 1 0 0,1-1-1 0 0,-1 0 1 0 0,1 0-1 0 0,-1 0 0 0 0,0-1 1 0 0,0 1-1 0 0,0-1 0 0 0,0 1 1 0 0,0-1-1 0 0,0 0 1 0 0,-1 0-1 0 0,0-1 0 0 0,1 1 1 0 0,2-6-1 0 0,3-6 46 0 0,-2 0 0 0 0,1-1-1 0 0,8-31 1 0 0,-11 30-43 0 0,5-26-1 0 0,-9 37 2 0 0,1-1 1 0 0,-1 1-1 0 0,0-1 1 0 0,-1 1-1 0 0,1 0 0 0 0,-1-1 1 0 0,-3-10-1 0 0,0 3 24 0 0,-1-1 0 0 0,-1 1 0 0 0,0 0 0 0 0,-10-17 0 0 0,16 30-32 0 0,-6-7 9 0 0,0-1 1 0 0,0 1 0 0 0,-9-9-1 0 0,14 15-41 0 0,-1 1 0 0 0,1-1-1 0 0,-1 1 1 0 0,1-1 0 0 0,-1 1 0 0 0,0 0-1 0 0,0 0 1 0 0,0-1 0 0 0,0 2-1 0 0,0-1 1 0 0,0 0 0 0 0,0 0 0 0 0,0 1-1 0 0,0-1 1 0 0,0 1 0 0 0,0-1 0 0 0,-1 1-1 0 0,1 0 1 0 0,0 0 0 0 0,0 0 0 0 0,-5 1-1 0 0,6-1-57 0 0,0 0 0 0 0,0 1 0 0 0,0-1 0 0 0,0 1 0 0 0,0 0 0 0 0,0-1 0 0 0,0 1 0 0 0,0 0 0 0 0,0-1 0 0 0,-1 3 0 0 0,-2 0-172 0 0,-9 9-462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9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8752 0 0,'0'0'673'0'0,"0"2"-437"0"0,6 9-209 0 0,-5-9 154 0 0,0 0 0 0 0,0 0 0 0 0,0 0 1 0 0,0 0-1 0 0,0 0 0 0 0,0 1 0 0 0,0 3 0 0 0,6 28 4143 0 0,-5-27-3904 0 0,0-1 0 0 0,-1 1 0 0 0,0-1 0 0 0,0 1-1 0 0,-1 0 1 0 0,1 0 0 0 0,-2-1 0 0 0,0 12-1 0 0,-5 23 782 0 0,3-22-585 0 0,-7 30-1 0 0,1-21-338 0 0,-2 0-1 0 0,-24 45 1 0 0,30-64-452 0 0,-1-1 0 0 0,-14 17 0 0 0,10-15-1175 0 0,-3 7-6052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18 11488 0 0,'0'0'1040'0'0,"2"-1"-854"0"0,32-15 2021 0 0,-15 27 375 0 0,21 28-903 0 0,-40-38-1630 0 0,1 0-1 0 0,-1 0 1 0 0,1 0-1 0 0,-1 0 1 0 0,1 0-1 0 0,-1 0 1 0 0,0 0-1 0 0,1 0 1 0 0,-1 0 0 0 0,0 1-1 0 0,0-1 1 0 0,0 1-1 0 0,1 5 57 0 0,2 0-3 0 0,-3-6-82 0 0,1 1 1 0 0,0-1-1 0 0,-1 0 0 0 0,0 0 1 0 0,1 0-1 0 0,-1 1 0 0 0,0-1 1 0 0,1 0-1 0 0,-1 1 0 0 0,0-1 0 0 0,0 0 1 0 0,0 0-1 0 0,0 1 0 0 0,0-1 1 0 0,-1 0-1 0 0,1 1 0 0 0,0-1 1 0 0,-1 2-1 0 0,-5 14 158 0 0,5-13-134 0 0,0-1 1 0 0,0 1-1 0 0,0-1 0 0 0,-1 1 0 0 0,0-1 1 0 0,-2 4-1 0 0,-5 11 133 0 0,8-16-164 0 0,0 1 1 0 0,0-1 0 0 0,0 1 0 0 0,0-1 0 0 0,-1 0 0 0 0,1 1 0 0 0,-1-1-1 0 0,-3 4 1 0 0,-1-1 4 0 0,0 0-1 0 0,-1 0 1 0 0,0-1-1 0 0,0 1 0 0 0,0-1 1 0 0,-10 3-1 0 0,-47 14-792 0 0,54-19 456 0 0,1 2-1419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10912 0 0,'0'0'7807'0'0,"-1"1"-7139"0"0,-18 19 483 0 0,-6 4-466 0 0,16-17-584 0 0,0 1 0 0 0,1 0 0 0 0,-11 13-1 0 0,-3 3-49 0 0,14-15-48 0 0,0 1 1 0 0,-8 12-1 0 0,14-18-14 0 0,0 1 0 0 0,0 0-1 0 0,1 0 1 0 0,0-1 0 0 0,-1 1-1 0 0,2 0 1 0 0,-1 0 0 0 0,0 0-1 0 0,1 0 1 0 0,0 0 0 0 0,1 6-1 0 0,0-8-67 0 0,0 0 0 0 0,0 0-1 0 0,0 0 1 0 0,0 0-1 0 0,0 0 1 0 0,1 0 0 0 0,-1-1-1 0 0,1 1 1 0 0,0 0 0 0 0,0-1-1 0 0,0 0 1 0 0,0 1-1 0 0,0-1 1 0 0,1 0 0 0 0,-1 0-1 0 0,0 0 1 0 0,1-1-1 0 0,0 1 1 0 0,-1 0 0 0 0,1-1-1 0 0,0 0 1 0 0,0 0 0 0 0,0 0-1 0 0,0 0 1 0 0,0 0-1 0 0,0 0 1 0 0,0-1 0 0 0,0 1-1 0 0,0-1 1 0 0,0 0-1 0 0,0 0 1 0 0,1 0 0 0 0,-1-1-1 0 0,0 1 1 0 0,0-1 0 0 0,5-1-1 0 0,27-7-5458 0 0,-16 1-98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0 7832 0 0,'-1'1'3182'0'0,"-26"6"-43"0"0,22-6-2815 0 0,0 0 0 0 0,0 0 0 0 0,0 0-1 0 0,1 1 1 0 0,-1 0 0 0 0,0 0 0 0 0,1 0 0 0 0,-6 4-1 0 0,-36 33 1048 0 0,-35 10-627 0 0,76-46-727 0 0,1 1 0 0 0,0 0 0 0 0,-1 0 1 0 0,2 1-1 0 0,-1-1 0 0 0,-6 10 0 0 0,6-8-6 0 0,-1 0 0 0 0,1 0 0 0 0,-9 6 0 0 0,-40 43 41 0 0,29-28 3 0 0,-21 28 19 0 0,40-44-48 0 0,5-10 40 0 0,0 0-1 0 0,-1 0 1 0 0,1 0-1 0 0,-1 0 1 0 0,1 0-1 0 0,-1 0 1 0 0,1 0-1 0 0,-1 0 1 0 0,1 0-1 0 0,-1 0 1 0 0,0 0-1 0 0,1 0 1 0 0,-1 0-1 0 0,0 0 1 0 0,0-1-1 0 0,0 1 1 0 0,0 0-1 0 0,0-1 1 0 0,-1 2-1 0 0,12 9 413 0 0,-5-6-350 0 0,1-1 1 0 0,-1 0-1 0 0,1 1 1 0 0,0-2-1 0 0,1 1 1 0 0,-1-1-1 0 0,1 0 1 0 0,-1 0-1 0 0,14 3 1 0 0,15 7 130 0 0,-22-8-220 0 0,0-1 1 0 0,1 0-1 0 0,15 3 1 0 0,-13-4 22 0 0,0 0 0 0 0,15 8 0 0 0,55 21-121 0 0,-55-21-674 0 0,-29-11 253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2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14280 0 0,'0'0'4871'0'0,"1"0"-3764"0"0,23 0 849 0 0,46-1 469 0 0,-52 1-2755 0 0,0-2-1 0 0,-1 0 1 0 0,35-9 0 0 0,-38 7-1394 0 0,0 1-3448 0 0,0 3-1898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2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2760 0 0,'0'0'125'0'0,"-1"1"-3"0"0,-1 3 668 0 0,1-1 0 0 0,-1 0 0 0 0,1 1 0 0 0,0-1 0 0 0,0 1 0 0 0,0-1-1 0 0,0 1 1 0 0,0 0 0 0 0,1-1 0 0 0,0 1 0 0 0,-1 0 0 0 0,1-1 0 0 0,1 1 0 0 0,-1 0 0 0 0,1-1 0 0 0,-1 1 0 0 0,2 4 0 0 0,1 7 761 0 0,3 41 906 0 0,-3-29-1747 0 0,0-1 0 0 0,8 31 1 0 0,0-15-396 0 0,-6-19-223 0 0,10 25 1 0 0,-14-45-179 0 0,3 7-503 0 0,0-1 0 0 0,-1 1-1 0 0,0 0 1 0 0,1 14 0 0 0,-4-22-909 0 0</inkml:trace>
  <inkml:trace contextRef="#ctx0" brushRef="#br0" timeOffset="1">200 190 13760 0 0,'0'0'3751'0'0,"3"-5"-3751"0"0,2-2-240 0 0,0 2 16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11520 0 0,'0'0'886'0'0,"5"-1"3269"0"0,21-10-1543 0 0,43-13-1 0 0,4-2-1972 0 0,-37 6-1161 0 0,-30 17 553 0 0,1-1-3460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5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419-157 1094,'0'0'48,"0"0"11,0 0-47,0 0-12,0 0 0,0 0 0,0 0 93,0 0 17,0 0 3,9 12 1,-9-12-37,14 8-7,-5-4-2,0 9 0,0-5-43,0 4-9,5-4-1,-5 0-1,0 0-14,5 0 0,-1 0 8,-3-4-8,3 4 0,-4 0-12,5-4 3,-5 1 0,0-1-114,5 0-22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0 10336 0 0,'0'0'472'0'0,"0"1"-10"0"0,0 2-443 0 0,-1-1-1 0 0,1 1 1 0 0,-1-1-1 0 0,0 1 1 0 0,0-1-1 0 0,0 0 1 0 0,0 1-1 0 0,-1-1 0 0 0,1 0 1 0 0,0 0-1 0 0,-4 4 1 0 0,-22 22 2159 0 0,24-26-1756 0 0,0 1-1 0 0,0 0 1 0 0,0 0-1 0 0,0 0 1 0 0,0 0-1 0 0,1 0 1 0 0,0 0-1 0 0,-1 1 1 0 0,1 0 0 0 0,0-1-1 0 0,0 1 1 0 0,-2 7-1 0 0,-1 7 967 0 0,4-15-1185 0 0,0 0-1 0 0,0-1 0 0 0,0 1 0 0 0,0-1 1 0 0,1 1-1 0 0,-1 0 0 0 0,1-1 0 0 0,0 1 1 0 0,0 0-1 0 0,0 4 0 0 0,1-2-44 0 0,0 0 0 0 0,1 0 0 0 0,-1 1 0 0 0,1-1 0 0 0,0-1 0 0 0,0 1 0 0 0,1 0 0 0 0,4 6 0 0 0,3 3 131 0 0,15 16-1 0 0,-12-16-213 0 0,-11-12-61 0 0,-1 0 1 0 0,0 1 0 0 0,1-1 0 0 0,-1 0 0 0 0,0 1 0 0 0,1 2-1 0 0,7 13 67 0 0,27 35-17 0 0,-29-43-4 0 0,-1 0 1 0 0,0 1-1 0 0,-1-1 1 0 0,8 22-1 0 0,-13-30-19 0 0,1 0 1 0 0,-1 0-1 0 0,1 1 0 0 0,-1-1 0 0 0,0 0 1 0 0,0 0-1 0 0,0 0 0 0 0,0 0 0 0 0,0 0 1 0 0,0 0-1 0 0,-1 0 0 0 0,1 0 0 0 0,-1 0 1 0 0,0 0-1 0 0,0 3 0 0 0,-3 2 124 0 0,0 0-1 0 0,-8 12 0 0 0,8-13-65 0 0,0-1 0 0 0,0 1 1 0 0,-3 8-1 0 0,6-12-72 0 0,0-1 0 0 0,0 1 0 0 0,0-1 0 0 0,0 1 1 0 0,0-1-1 0 0,0 1 0 0 0,0-1 0 0 0,-1 0 0 0 0,1 1 1 0 0,0-1-1 0 0,-1 0 0 0 0,1 0 0 0 0,-1 0 1 0 0,0 0-1 0 0,-2 1 0 0 0,-30 8 132 0 0,17-5-118 0 0,-13 2-390 0 0,0 0-1 0 0,-1-2 0 0 0,-57 3 1 0 0,78-8-70 0 0,-14 0-1025 0 0,2-2-68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10160 0 0,'0'0'2960'0'0,"2"-2"-2319"0"0,3-2-183 0 0,0 0 1 0 0,1 0-1 0 0,-1 1 1 0 0,1 0-1 0 0,0 0 1 0 0,0 0-1 0 0,7-2 1 0 0,-10 4-315 0 0,1 0 1 0 0,0 0-1 0 0,0 1 1 0 0,0-1-1 0 0,0 1 1 0 0,1 0 0 0 0,-1 0-1 0 0,0 0 1 0 0,0 0-1 0 0,0 1 1 0 0,0 0 0 0 0,0 0-1 0 0,5 2 1 0 0,0-2 20 0 0,-7 0-123 0 0,0-1 0 0 0,0 1-1 0 0,1-1 1 0 0,-1 1 0 0 0,0-1 0 0 0,0 1 0 0 0,0 0 0 0 0,0 0 0 0 0,0 0 0 0 0,0 0 0 0 0,2 3 0 0 0,1-1-30 0 0,0 0-1 0 0,0 1 1 0 0,7 7 0 0 0,-10-9-7 0 0,-1-1-1 0 0,0 1 1 0 0,0-1-1 0 0,1 1 1 0 0,-1 0-1 0 0,0-1 1 0 0,-1 1-1 0 0,1 0 0 0 0,0 0 1 0 0,0 0-1 0 0,-1 0 1 0 0,1 0-1 0 0,-1 0 1 0 0,1 3-1 0 0,-1 3 23 0 0,0-4-8 0 0,0 0 0 0 0,0 0 0 0 0,0 0 0 0 0,0 0 0 0 0,-1 0 0 0 0,0 0 0 0 0,0 0 0 0 0,0 0 0 0 0,0 0 0 0 0,-4 7 0 0 0,-2 3 20 0 0,-1 1 0 0 0,0-1 0 0 0,-1-1 0 0 0,-1 0 0 0 0,0 0 0 0 0,-18 17-1 0 0,3-3-44 0 0,22-22-51 0 0,-1 0 1 0 0,-1 0 0 0 0,1-1 0 0 0,-10 8-1 0 0,10-7-194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7368 0 0,'0'0'4634'0'0,"-2"0"-3879"0"0,0 1-603 0 0,0-1 0 0 0,0 0 0 0 0,0 1 1 0 0,-1 0-1 0 0,1-1 0 0 0,0 1 0 0 0,0 0 0 0 0,0 0 0 0 0,1 0 1 0 0,-1 0-1 0 0,0 1 0 0 0,0-1 0 0 0,-2 3 0 0 0,-24 25 985 0 0,19-18-835 0 0,-3 2-5 0 0,1 1 0 0 0,1 0 0 0 0,0 0 0 0 0,1 1 0 0 0,1 1 0 0 0,-8 17 0 0 0,14-26-210 0 0,0 0 0 0 0,0 0-1 0 0,1 0 1 0 0,-1 1 0 0 0,2-1 0 0 0,-1 0 0 0 0,1 0 0 0 0,0 1 0 0 0,1-1 0 0 0,-1 0 0 0 0,3 8-1 0 0,-2-12-71 0 0,0-1 0 0 0,1 1 0 0 0,-1-1 0 0 0,1 1 0 0 0,-1-1 0 0 0,1 0 0 0 0,0 0 0 0 0,3 3 0 0 0,1 2 2 0 0,5 5 65 0 0,-6-11-83 0 0,-1-1 11 0 0,-1 1 0 0 0,2 0-5 0 0,0 1-1 0 0,1 0 0 0 0,-1-1 1 0 0,1 0-1 0 0,-1 0 0 0 0,1-1 0 0 0,-1 0 1 0 0,1 0-1 0 0,8-1 0 0 0,12-3-8 0 0,8-3-978 0 0,-17 3-144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53 13360 0 0,'-2'-2'128'0'0,"0"0"0"0"0,1 0 0 0 0,-1 0 0 0 0,1 0 0 0 0,-1 0 0 0 0,1-1 0 0 0,0 1 0 0 0,-1-1 0 0 0,1 1 0 0 0,0-1 0 0 0,1 1 0 0 0,-1-1 0 0 0,0 1 0 0 0,1-1 0 0 0,0 0 0 0 0,-1 1 0 0 0,1-1 0 0 0,1-6 2291 0 0,5 9-2010 0 0,0 0-193 0 0,-1 0-1 0 0,1 0 1 0 0,-1 0-1 0 0,0 1 0 0 0,0 0 1 0 0,1 0-1 0 0,-1 0 1 0 0,6 3-1 0 0,17 4 419 0 0,-21-6-468 0 0,-1 0-1 0 0,1 1 1 0 0,7 3-1 0 0,74 33 336 0 0,-65-30-450 0 0,53 12-51 0 0,-46-11 0 0 0,48 11 0 0 0,19 4 0 0 0,-75-18 75 0 0,-22-7-71 0 0,1 1 1 0 0,-1-1-1 0 0,0 1 0 0 0,1-1 0 0 0,-1 1 1 0 0,1-1-1 0 0,-1 1 0 0 0,0-1 0 0 0,0 1 1 0 0,1-1-1 0 0,-1 1 0 0 0,0-1 1 0 0,0 1-1 0 0,1-1 0 0 0,-1 1 0 0 0,0 0 1 0 0,0-1-1 0 0,0 1 0 0 0,0 0 1 0 0,0-1-1 0 0,0 1 0 0 0,0 0 0 0 0,0 0 5 0 0,0 4 6 0 0,1 0 1 0 0,-1 1 0 0 0,0-1 0 0 0,-1 0-1 0 0,0 1 1 0 0,1-1 0 0 0,-1 0 0 0 0,-1 1 0 0 0,1-1-1 0 0,-1 0 1 0 0,0 0 0 0 0,0 0 0 0 0,-5 7-1 0 0,-3 2 33 0 0,0 1 0 0 0,-22 22 0 0 0,-2 3-39 0 0,23-26 26 0 0,2-1-26 0 0,-16 17 0 0 0,-4-1 24 0 0,-33 32-2 0 0,47-47-10 0 0,-19 24-1 0 0,2-3 3 0 0,27-26-3000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0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6448 0 0,'0'0'10942'0'0,"5"4"-9853"0"0,-4-2-1005 0 0,0-1-1 0 0,0 1 1 0 0,-1 0-1 0 0,1 0 0 0 0,0 0 1 0 0,-1 0-1 0 0,1 0 0 0 0,-1 0 1 0 0,1 0-1 0 0,-1 0 1 0 0,0 0-1 0 0,0 0 0 0 0,0 1 1 0 0,0-1-1 0 0,0 0 1 0 0,-1 0-1 0 0,1 0 0 0 0,-1 0 1 0 0,1 0-1 0 0,-2 2 0 0 0,-1 21 449 0 0,-6 96 741 0 0,4 25-973 0 0,2-93-277 0 0,2-33-640 0 0,0-1-1 0 0,2 25 1 0 0,3-22-6737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218 263 8752 0 0,'0'-8'909'0'0,"0"-15"-812"0"0,-1 2 893 0 0,2 0 0 0 0,3-26 0 0 0,-3 40-784 0 0,0 1 1 0 0,-1 0 0 0 0,0 0-1 0 0,0 0 1 0 0,0-1 0 0 0,-1 1-1 0 0,-2-9 1 0 0,2 9-148 0 0,0 3 42 0 0,1 0 1 0 0,-1 0-1 0 0,0 0 1 0 0,0 0-1 0 0,0 0 1 0 0,0 0 0 0 0,0 0-1 0 0,-1 0 1 0 0,0 0-1 0 0,1 0 1 0 0,-1 1 0 0 0,0-1-1 0 0,0 1 1 0 0,-1 0-1 0 0,-3-4 1 0 0,-4-4 220 0 0,8 8-271 0 0,-1-1-1 0 0,1 1 0 0 0,-1 0 0 0 0,1 0 0 0 0,-1 0 0 0 0,0 0 0 0 0,-5-2 0 0 0,7 4-48 0 0,-1 0 0 0 0,1-1-1 0 0,-1 1 1 0 0,1 0-1 0 0,-1 0 1 0 0,1 0 0 0 0,-1 0-1 0 0,1 0 1 0 0,-1 1-1 0 0,1-1 1 0 0,-1 0 0 0 0,1 1-1 0 0,-1-1 1 0 0,1 1-1 0 0,0-1 1 0 0,-1 1 0 0 0,1 0-1 0 0,0-1 1 0 0,-1 1-1 0 0,1 0 1 0 0,-1 1-1 0 0,-4 3-1 0 0,1 0-1 0 0,0 0 0 0 0,0 1 1 0 0,0-1-1 0 0,1 1 0 0 0,-7 10 0 0 0,2-1-28 0 0,-10 26-1 0 0,17-35 32 0 0,-3 5-20 0 0,0 0-1 0 0,2 0 1 0 0,-4 15 0 0 0,-7 36 17 0 0,9-41-1 0 0,0 0-1 0 0,2 0 0 0 0,-2 33 1 0 0,5-5-50 0 0,1 60 50 0 0,5-70 34 0 0,-4-30-22 0 0,0-1 0 0 0,-1 1 0 0 0,1 10 0 0 0,-1 2-32 0 0,1 0 0 0 0,2 0 0 0 0,0 0-1 0 0,13 36 1 0 0,-10-32-212 0 0,-3-12 18 0 0,2 8-940 0 0,-6-19 154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10136 0 0,'0'0'777'0'0,"2"-1"-505"0"0,1 0-202 0 0,0-1-1 0 0,0 0 1 0 0,0 0 0 0 0,-1 0-1 0 0,1 0 1 0 0,0 0 0 0 0,2-4-1 0 0,-1 3 157 0 0,0-1 1 0 0,0 1-1 0 0,0-1 0 0 0,5-2 0 0 0,1 2 204 0 0,1-1 1 0 0,-1 2-1 0 0,1-1 1 0 0,0 2-1 0 0,0-1 1 0 0,12 0-1 0 0,5 1 15 0 0,1 1 0 0 0,39 4 0 0 0,-41 3-390 0 0,-22-5-75 0 0,0 1-1 0 0,0-1 1 0 0,1 0-1 0 0,5 0 1 0 0,-3-1-323 0 0,0-1 0 0 0,0 1 0 0 0,0-1 0 0 0,0 0 0 0 0,13-5 0 0 0,-8 3-1365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21 11288 0 0,'-4'3'142'0'0,"0"1"0"0"0,1 0 0 0 0,-1 0 1 0 0,1 0-1 0 0,0 0 0 0 0,0 0 1 0 0,1 1-1 0 0,-1-1 0 0 0,1 1 0 0 0,0 0 1 0 0,0 0-1 0 0,1-1 0 0 0,-3 11 1 0 0,3 34 1030 0 0,1-47-1000 0 0,5 11 65 0 0,2 2-134 0 0,1 2-86 0 0,-8-14-75 0 0,1 0 0 0 0,0 0 0 0 0,0 0 0 0 0,1 0 0 0 0,-1 0 0 0 0,1 0 0 0 0,0 0 0 0 0,-1 0-1 0 0,1-1 1 0 0,4 5 0 0 0,-4-5-333 0 0</inkml:trace>
  <inkml:trace contextRef="#ctx0" brushRef="#br0" timeOffset="1">387 1 11056 0 0,'-7'5'1001'0'0,"3"-3"-953"0"0,1 1 0 0 0,-1 0-1 0 0,1 0 1 0 0,0 0 0 0 0,0 1 0 0 0,1-1 0 0 0,-1 1 0 0 0,1-1-1 0 0,0 1 1 0 0,-1 0 0 0 0,2 0 0 0 0,-3 5 0 0 0,1 0 135 0 0,0 0 1 0 0,1 0 0 0 0,-1 0-1 0 0,0 15 1 0 0,-3 3 96 0 0,-1 3 15 0 0,5 66 754 0 0,1-81-857 0 0,1 0 0 0 0,0 0 0 0 0,0 0 0 0 0,2-1 0 0 0,6 29 0 0 0,-6-34-158 0 0,0-1 1 0 0,1 1-1 0 0,0-1 1 0 0,1 0-1 0 0,0 1 0 0 0,0-2 1 0 0,1 1-1 0 0,0 0 1 0 0,0-1-1 0 0,1 0 1 0 0,7 7-1 0 0,-11-12-116 0 0,0-1 0 0 0,0 0 0 0 0,0 1 1 0 0,0-1-1 0 0,0 0 0 0 0,0 0 0 0 0,0 0 0 0 0,1-1 0 0 0,-1 1 0 0 0,0 0 0 0 0,1-1 0 0 0,-1 1 0 0 0,0-1 1 0 0,1 0-1 0 0,-1 0 0 0 0,0 0 0 0 0,1 0 0 0 0,-1 0 0 0 0,1-1 0 0 0,2 0 0 0 0,7-2-1344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19 3224 0 0,'0'0'143'0'0,"7"-8"5772"0"0,18 2-2171 0 0,-23 5-3505 0 0,1 0 0 0 0,0 1 0 0 0,-1-1 0 0 0,1 0 0 0 0,0 1 0 0 0,0-1 0 0 0,-1 1 0 0 0,1 0 0 0 0,0 0 0 0 0,0 0 0 0 0,0 0 0 0 0,-1 1 0 0 0,6 0 0 0 0,-6 0-185 0 0,1 0 1 0 0,-1 0 0 0 0,0 0 0 0 0,1 0 0 0 0,-1 1-1 0 0,0-1 1 0 0,1 1 0 0 0,-1-1 0 0 0,0 1 0 0 0,0 0-1 0 0,0 0 1 0 0,-1 0 0 0 0,1 0 0 0 0,0 0 0 0 0,-1 0-1 0 0,1 0 1 0 0,-1 0 0 0 0,0 1 0 0 0,0-1 0 0 0,1 1-1 0 0,-2-1 1 0 0,1 1 0 0 0,0-1 0 0 0,0 1 0 0 0,-1-1 0 0 0,0 1-1 0 0,1 0 1 0 0,-1-1 0 0 0,0 1 0 0 0,0 0 0 0 0,-1-1-1 0 0,1 1 1 0 0,0 0 0 0 0,-1-1 0 0 0,0 1 0 0 0,-1 3-1 0 0,-3 6 44 0 0,0 0-1 0 0,-1-1 0 0 0,-1 1 0 0 0,0-1 0 0 0,-15 16 1 0 0,5-3-32 0 0,8-14-116 0 0,-1-1 0 0 0,0 1 0 0 0,0-1 0 0 0,-1-1 0 0 0,0 0-1 0 0,-24 13 1 0 0,25-15-275 0 0,9-5-155 0 0,-4-6-1492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2304 0 0,'0'0'9544'0'0,"-5"3"-8051"0"0,-1 1-1225 0 0,0-1 0 0 0,1 1 0 0 0,0 0 0 0 0,0 0 0 0 0,0 0 0 0 0,1 1 0 0 0,-1 0 0 0 0,1 0 0 0 0,-5 7 0 0 0,-12 14 353 0 0,17-21-495 0 0,0 0 1 0 0,0-1 0 0 0,0 2 0 0 0,-4 7-1 0 0,-2 5 102 0 0,7-13-156 0 0,0 0 1 0 0,0 0 0 0 0,1 1 0 0 0,0-1 0 0 0,-2 8-1 0 0,-11 27 278 0 0,12-35-313 0 0,1 0 0 0 0,0 0 0 0 0,0 0 0 0 0,0 0 0 0 0,1 1 0 0 0,-1-1 0 0 0,1 1 0 0 0,0-1 0 0 0,1 1-1 0 0,0 7 1 0 0,-1-11-18 0 0,6 5 14 0 0,2 3-9 0 0,-6-9-20 0 0,0-1-1 0 0,0 1 0 0 0,0 0 0 0 0,0 0 0 0 0,0-1 0 0 0,1 1 0 0 0,-1 0 0 0 0,0-1 1 0 0,0 1-1 0 0,1-1 0 0 0,-1 0 0 0 0,0 1 0 0 0,1-1 0 0 0,-1 0 0 0 0,0 0 0 0 0,1 0 1 0 0,-1 0-1 0 0,2 0 0 0 0,0 0 8 0 0,5 0-6 0 0,-1-1 0 0 0,0 1 0 0 0,1-2-1 0 0,-1 1 1 0 0,0-1 0 0 0,0 0 0 0 0,0 0 0 0 0,0-1 0 0 0,0 0 0 0 0,7-5-1 0 0,46-31-332 0 0,-54 35-34 0 0,0-1-1 0 0,0 1 0 0 0,11-11 1 0 0,2-6-3941 0 0,-5 4-1215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2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369-3 633,'0'0'56,"0"0"-44,0 0-12,0 0 0,0 0 206,0 0 39,-9 4 8,0-4 2,0 8-119,-5-4-23,5 0-5,0 0 0,-5 4-54,1-4-10,3 0-3,-8 4 0,5 1-21,-6-1-5,6 8-1,4-4 0,-5 0-6,5 4-8,-9-4 11,-1 1-11,1 3 8,0 0-8,0 0 0,-5 0 0,9-4 0,-4 1-16,9-1 2,-5 0 0,5-8-54,9-4-12,0 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9216 0 0,'0'0'706'0'0,"15"9"908"0"0,-5-4-325 0 0,1 0 0 0 0,-1 0 1 0 0,17 14-1 0 0,-17-11-358 0 0,1 1 1 0 0,17 20-1 0 0,-26-26-840 0 0,0 0-1 0 0,0 0 0 0 0,0 0 1 0 0,-1 0-1 0 0,1 1 0 0 0,-1-1 0 0 0,2 7 1 0 0,2 7 134 0 0,-3-11-159 0 0,0 1-1 0 0,0 0 0 0 0,-1-1 1 0 0,0 1-1 0 0,0 0 1 0 0,0 0-1 0 0,-1 0 0 0 0,0 0 1 0 0,-2 12-1 0 0,-2 7 110 0 0,-10 31-1 0 0,9-36-102 0 0,-2-1-31 0 0,0 0-1 0 0,-1 0 1 0 0,-2-1 0 0 0,-13 21-1 0 0,6-8-39 0 0,-56 96-1566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12784 0 0,'-1'0'341'0'0,"0"0"1"0"0,0 0-1 0 0,0-1 0 0 0,0 1 1 0 0,0 0-1 0 0,0 0 1 0 0,0 0-1 0 0,0 1 1 0 0,0-1-1 0 0,0 0 1 0 0,0 0-1 0 0,0 1 1 0 0,0-1-1 0 0,0 0 1 0 0,0 1-1 0 0,0-1 0 0 0,0 1 1 0 0,0-1-1 0 0,0 1 1 0 0,0-1-1 0 0,1 1 1 0 0,-1 0-1 0 0,-1 0 1 0 0,-6 9-759 0 0,-1-1 614 0 0,0 0-1 0 0,-16 13 1 0 0,1-2-63 0 0,2-1-11 0 0,15-14-117 0 0,1 0 1 0 0,0 1-1 0 0,0 0 0 0 0,1 0 1 0 0,-7 9-1 0 0,1 0-28 0 0,1 1 0 0 0,1 0-1 0 0,1 0 1 0 0,0 1 0 0 0,2 0 0 0 0,-10 34-1 0 0,15-48 18 0 0,1 0 0 0 0,0 1 0 0 0,0-1-1 0 0,0 0 1 0 0,0 1 0 0 0,1-1 0 0 0,-1 0 0 0 0,1 0-1 0 0,0 0 1 0 0,0 0 0 0 0,0 1 0 0 0,0-1-1 0 0,0 0 1 0 0,1-1 0 0 0,-1 1 0 0 0,1 0-1 0 0,0 0 1 0 0,0-1 0 0 0,0 1 0 0 0,0-1 0 0 0,1 1-1 0 0,-1-1 1 0 0,0 0 0 0 0,1 0 0 0 0,0 0-1 0 0,-1 0 1 0 0,1-1 0 0 0,0 1 0 0 0,0-1-1 0 0,0 0 1 0 0,0 1 0 0 0,0-1 0 0 0,0-1 0 0 0,1 1-1 0 0,-1 0 1 0 0,0-1 0 0 0,0 0 0 0 0,4 1-1 0 0,141-6 6 0 0,-132 4 20 0 0,-5 1-10 0 0,-1 0 1 0 0,1 0-1 0 0,0 1 1 0 0,14 3-1 0 0,-20-2-141 0 0,1-1 0 0 0,-1-1 0 0 0,0 1 0 0 0,1-1 0 0 0,6 0 0 0 0,-5 0-1008 0 0,4 0-5775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58 14280 0 0,'0'0'1102'0'0,"-1"0"-719"0"0,-2 0-331 0 0,1 0 0 0 0,-1 1 0 0 0,1-1 0 0 0,-1 1 0 0 0,1-1 0 0 0,-1 1 0 0 0,1 0 0 0 0,-1 0 0 0 0,1 0 0 0 0,0 0 1 0 0,0 0-1 0 0,-1 0 0 0 0,1 1 0 0 0,0-1 0 0 0,0 1 0 0 0,0-1 0 0 0,1 1 0 0 0,-1 0 0 0 0,0 0 0 0 0,-1 2 0 0 0,-2 3 166 0 0,1 0 0 0 0,0 1 0 0 0,0-1 0 0 0,-3 12 0 0 0,3-10-59 0 0,2-2-53 0 0,0 0 0 0 0,0 0 0 0 0,1 1-1 0 0,-1 9 1 0 0,-3 17 200 0 0,4-28-254 0 0,0 0 0 0 0,1 1 0 0 0,0-1 0 0 0,0 0 0 0 0,0 0 0 0 0,1 1 0 0 0,2 9 0 0 0,1 9 184 0 0,-3-17-144 0 0,0 0-1 0 0,1 0 0 0 0,-1 0 1 0 0,2 0-1 0 0,-1 0 1 0 0,6 10-1 0 0,-6-14-89 0 0,0 0 0 0 0,0-1 1 0 0,0 1-1 0 0,1-1 0 0 0,-1 0 0 0 0,1 0 0 0 0,0 0 0 0 0,0 0 0 0 0,0 0 0 0 0,0 0 0 0 0,0-1 0 0 0,1 0 0 0 0,6 4 0 0 0,-7-4 9 0 0,-1-1 1 0 0,1 0-1 0 0,-1 0 0 0 0,1 0 0 0 0,-1-1 0 0 0,1 1 0 0 0,0-1 0 0 0,-1 1 0 0 0,1-1 0 0 0,0 0 0 0 0,0 0 0 0 0,-1 0 0 0 0,1-1 1 0 0,0 1-1 0 0,-1 0 0 0 0,1-1 0 0 0,0 0 0 0 0,-1 0 0 0 0,1 0 0 0 0,-1 0 0 0 0,1 0 0 0 0,-1 0 0 0 0,1 0 0 0 0,-1-1 0 0 0,0 0 1 0 0,0 1-1 0 0,0-1 0 0 0,0 0 0 0 0,0 0 0 0 0,0 0 0 0 0,2-3 0 0 0,16-18 123 0 0,-15 18-110 0 0,0 0 0 0 0,0-1 1 0 0,-1 0-1 0 0,0 0 0 0 0,0 0 0 0 0,0 0 1 0 0,4-12-1 0 0,-4 7 5 0 0,-2 6-18 0 0,0 1-1 0 0,-1-1 0 0 0,1 1 0 0 0,-1-1 0 0 0,0 1 0 0 0,-1-1 0 0 0,1 0 0 0 0,-1-8 0 0 0,-1-2 69 0 0,0 0 0 0 0,3-28 0 0 0,-2 35-84 0 0,0 0 0 0 0,-1 0-1 0 0,1-1 1 0 0,-2 1-1 0 0,1 0 1 0 0,-1 0-1 0 0,-1 0 1 0 0,1 1 0 0 0,-1-1-1 0 0,-1 1 1 0 0,1-1-1 0 0,-1 1 1 0 0,0 0 0 0 0,-1 0-1 0 0,0 1 1 0 0,0-1-1 0 0,-10-9 1 0 0,8 10-10 0 0,1 1-138 0 0,0 1 1 0 0,0-1-1 0 0,-12-6 0 0 0,15 10 56 0 0,0 0 1 0 0,0 0-1 0 0,0 0 0 0 0,0 0 0 0 0,0 1 0 0 0,0-1 1 0 0,0 1-1 0 0,-1 0 0 0 0,1 0 0 0 0,0 0 1 0 0,0 0-1 0 0,-4 1 0 0 0,4-1-141 0 0,0 1-1 0 0,1-1 0 0 0,-1 1 1 0 0,0 0-1 0 0,1-1 1 0 0,-1 1-1 0 0,0 1 1 0 0,1-1-1 0 0,0 0 0 0 0,-1 0 1 0 0,1 1-1 0 0,0 0 1 0 0,0-1-1 0 0,-4 4 1 0 0,-6 7-5570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6448 0 0,'0'0'498'0'0,"0"9"-4"0"0,-1-8-217 0 0,-1 6 1183 0 0,0-1-1 0 0,1 0 1 0 0,-1 1-1 0 0,1-1 1 0 0,0 9-1 0 0,0 6-197 0 0,-4 28-1 0 0,2-29-638 0 0,-1 28-1 0 0,3-33-439 0 0,-1 0-1 0 0,-1 0 1 0 0,0 0-1 0 0,-8 22 1 0 0,-1 7-101 0 0,-9 20-2960 0 0,20-62 1422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7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62 7424 0 0,'0'0'674'0'0,"2"-1"-554"0"0,6-5 767 0 0,-1 0-1 0 0,0-1 0 0 0,10-11 1 0 0,-1 0 1558 0 0,-8 13-502 0 0,-9 12 837 0 0,-7 11-1505 0 0,-15 38-1048 0 0,15-39-180 0 0,6-10-40 0 0,-1-1 1 0 0,0 0-1 0 0,0 0 1 0 0,0 0-1 0 0,-1-1 1 0 0,0 1-1 0 0,-5 4 1 0 0,0-2-42 0 0,1 1 1 0 0,0 0-1 0 0,0 0 1 0 0,1 1-1 0 0,0 0 1 0 0,-8 15-1 0 0,15-23 8 0 0,-1 0 0 0 0,0 0 0 0 0,0 0 1 0 0,0 0-1 0 0,-1-1 0 0 0,1 1 0 0 0,0 0 0 0 0,0-1 0 0 0,-4 4 0 0 0,7-4-44 0 0,3 2 32 0 0,0-1 1 0 0,0 0-1 0 0,0-1 1 0 0,1 0 0 0 0,-1 1-1 0 0,0-2 1 0 0,11 2-1 0 0,46-3 398 0 0,-27 0-438 0 0,151 1 356 0 0,-183 0-282 0 0,0 0 0 0 0,0 0 0 0 0,0 0 0 0 0,0 0 0 0 0,1-1 0 0 0,5 0 0 0 0,-3-1-156 0 0,-4 2-100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8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9528 0 0,'0'0'1168'0'0,"9"-1"-1040"0"0,0 0-80 0 0,0-1 0 0 0,0 1 0 0 0,0 0 0 0 0,11 1 0 0 0,19-2-296 0 0,-30 2 144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3680 0 0,'0'0'3008'0'0,"-1"2"-1551"0"0,-3 12-622 0 0,1 0-1 0 0,1 0 1 0 0,0 0 0 0 0,0 18-1 0 0,-3 40 742 0 0,13 28-1233 0 0,0-2-355 0 0,-5-74-135 0 0,2-3-11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0 317 10912 0 0,'0'0'1200'0'0,"9"0"-1328"0"0</inkml:trace>
  <inkml:trace contextRef="#ctx0" brushRef="#br0" timeOffset="1">174 66 9216 0 0,'-9'0'421'0'0,"7"0"-12"0"0,4-1-263 0 0,23-25 1434 0 0,-18 17 143 0 0,-6 8-1690 0 0,-1 0 0 0 0,0 1 0 0 0,1-1 1 0 0,-1 0-1 0 0,1 1 0 0 0,-1-1 0 0 0,1 1 1 0 0,-1-1-1 0 0,1 1 0 0 0,-1-1 0 0 0,1 1 0 0 0,-1-1 1 0 0,1 1-1 0 0,0-1 0 0 0,-1 1 0 0 0,1 0 1 0 0,1-1-1 0 0,29-17 394 0 0,-29 17-605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4144 0 0,'-1'0'191'0'0,"0"0"-3"0"0,0 0 0 0 0,0 1 1 0 0,0-1-1 0 0,0 0 1 0 0,0 0-1 0 0,0 0 1 0 0,0 1-1 0 0,0-1 0 0 0,0 0 1 0 0,1 1-1 0 0,-1-1 1 0 0,0 1-1 0 0,0-1 1 0 0,0 1-1 0 0,0 0 1 0 0,1-1-1 0 0,-1 1 0 0 0,0 0 1 0 0,1-1-1 0 0,-1 1 1 0 0,0 0-1 0 0,1 0 1 0 0,-1 0-1 0 0,1 0 0 0 0,-1-1 1 0 0,1 1-1 0 0,0 0 1 0 0,-1 0-1 0 0,1 0 1 0 0,0 0-1 0 0,0 0 1 0 0,-1 0-1 0 0,1 0 0 0 0,0 0 1 0 0,0 0-1 0 0,0 1 1 0 0,0 5 81 0 0,0 0 1 0 0,1 0 0 0 0,-1 0 0 0 0,3 7 0 0 0,-2-9 228 0 0,0 1-294 0 0,0 0 0 0 0,0 0 1 0 0,0 0-1 0 0,1-1 0 0 0,0 1 1 0 0,1 0-1 0 0,-1-1 0 0 0,5 7 1 0 0,24 40 1074 0 0,-26-45-1099 0 0,0 1 1 0 0,-1-1 0 0 0,0 1 0 0 0,4 10 0 0 0,-4-8 47 0 0,1 1 1 0 0,6 9 0 0 0,-7-13-107 0 0,-1 1-1 0 0,0-1 1 0 0,-1 1 0 0 0,1-1-1 0 0,1 11 1 0 0,-1-3 97 0 0,-3-12-155 0 0,0 1 0 0 0,0 0 0 0 0,0 0 0 0 0,-1-1 0 0 0,0 1 0 0 0,1-1 0 0 0,-1 1 0 0 0,-2 4 0 0 0,-1 5 103 0 0,3-11-147 0 0,-1 0-1 0 0,1 0 0 0 0,-1 0 0 0 0,0 0 0 0 0,1-1 0 0 0,-1 1 0 0 0,0-1 0 0 0,0 1 1 0 0,0-1-1 0 0,-4 2 0 0 0,3-1-11 0 0,0-1-97 0 0,0 1 0 0 0,0-1-1 0 0,0 1 1 0 0,-1-1 0 0 0,1 0-1 0 0,-1 0 1 0 0,1-1 0 0 0,-1 1 0 0 0,1-1-1 0 0,-1 1 1 0 0,1-1 0 0 0,-1 0 0 0 0,0-1-1 0 0,1 1 1 0 0,-1-1 0 0 0,1 1 0 0 0,-1-1-1 0 0,1 0 1 0 0,-4-2 0 0 0,2-1-870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6912 0 0,'0'0'528'0'0,"1"-1"-342"0"0,2-5-204 0 0,-2 3 668 0 0,1 0 0 0 0,-1 1 0 0 0,1-1 0 0 0,-1 1 0 0 0,1 0 0 0 0,0-1-1 0 0,0 1 1 0 0,0 0 0 0 0,0 0 0 0 0,5-3 0 0 0,-1 2-18 0 0,41-18 3521 0 0,-42 20-3856 0 0,0-1 0 0 0,0 1 1 0 0,0 1-1 0 0,0-1 0 0 0,0 1 0 0 0,7 0 0 0 0,-9 0-165 0 0,-2 0-116 0 0,-1 0 0 0 0,1 0 0 0 0,-1 0 0 0 0,1 0 0 0 0,-1 1-1 0 0,1-1 1 0 0,-1 0 0 0 0,1 0 0 0 0,-1 1 0 0 0,1-1 0 0 0,-1 0 0 0 0,0 1 0 0 0,1-1 0 0 0,-1 0 0 0 0,1 1-1 0 0,-1 0 1 0 0,3 1 30 0 0,9 5 88 0 0,-10-6-114 0 0,1 1 0 0 0,0-1 1 0 0,-1 1-1 0 0,1-1 0 0 0,-1 1 1 0 0,1 0-1 0 0,-1 0 1 0 0,0 0-1 0 0,4 5 0 0 0,0 5 99 0 0,-7-8-102 0 0,0-2 1 0 0,1 3 2 0 0,0-1 0 0 0,-1 1 0 0 0,0-1 0 0 0,0 1 0 0 0,0-1 0 0 0,-1 1 0 0 0,1-1 0 0 0,-4 6 0 0 0,-21 33 162 0 0,11-19-154 0 0,8-13-91 0 0,-1 0 0 0 0,-1 0 0 0 0,-10 9 0 0 0,17-17 30 0 0,-8 9-152 0 0,8-10 99 0 0,0 1 0 0 0,1-1 1 0 0,-1 0-1 0 0,0 0 0 0 0,0 0 0 0 0,0-1 1 0 0,0 1-1 0 0,0 0 0 0 0,0-1 1 0 0,-5 3-1 0 0,2 2-3727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01.2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0 286 460,'0'0'41,"0"0"-33,0 0-8,0 0 0,13 0 99,-4-4 17,5 0 4,-5-5 1,9 5-30,-4 0-7,0 0 0,-1 0-1,6 0-14,3 4-2,1 0-1,-5-4 0,10 0-7,-6 0-2,6 4 0,-1-4 0,0 0-36,5 4-7,0 0-2,5 0 0,-6 0 15,6-4 2,-1 4 1,1 0 0,-1 0-16,0-4-3,1 0-1,4 4 0,4 0-10,1-4 0,4 4 0,-4 0 0,-1-4 0,-4 0 0,5 0 0,-5 4 0,0-4 8,0 4-8,-1-4 12,1-1-4,-4 5 2,4-4 0,-5-4 0,5 8 0,0-4-2,-4 0-8,4-4 12,0 0-4,4 4-8,-4-4 0,0 4 0,5-4 8,-1-4-8,5 4 0,-9 4 0,5-1 8,-5 1-8,0-4 0,-5 4 0,1 0 0,-1-4 0,-4 4 0,4 0 0,1 0 0,-5 0 0,-1 0 0,1 0 0,-4 0 0,3 0 8,-3 0 0,4 0 0,4 4 0,-4-4 7,4 0 1,-8 0 0,-6-1 0,6 5 0,-5-4 0,-1 4 0,1-4 0,-5 0-16,-4 4 0,4 0 0,-4 0 0,-1-4 0,1 4 0,-5 0 0,0 0 0,0 0 12,1 0-4,-10 0-8,9 0 12,-9 0 0,0 0-1,0 0 0,4 0 0,-4 0-3,0 0-8,0 0 12,0 0-4,9 8-8,-9-8 0,0 0 0,0 0 8,0 0-8,0 0-9,0 0 9,0 0-13,0 0-50,0 0-9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41 4608 0 0,'1'-1'208'0'0,"38"-39"11717"0"0,-40 42-11792 0 0,1-1 1 0 0,-1 0-1 0 0,-1 1 1 0 0,1-1-1 0 0,0 0 1 0 0,0 0-1 0 0,0 0 1 0 0,0 0-1 0 0,-2 1 1 0 0,-3 3 92 0 0,-5 8 318 0 0,-13 22 0 0 0,11-15-271 0 0,-32 51 517 0 0,39-60-665 0 0,1 0 0 0 0,1 0 0 0 0,-1 0 0 0 0,-4 23 0 0 0,9-19-35 0 0,0-14-69 0 0,1 1 0 0 0,-1-1 0 0 0,0 1 0 0 0,0-1 0 0 0,0 1 0 0 0,0-1 0 0 0,-1 1 0 0 0,1-1 0 0 0,0 1 0 0 0,-1 1 0 0 0,2-2 5 0 0,-1 1-1 0 0,1-1 1 0 0,0 0-1 0 0,0 1 0 0 0,0-1 1 0 0,0 0-1 0 0,0 0 1 0 0,0 1-1 0 0,0-1 0 0 0,0 0 1 0 0,0 0-1 0 0,1 0 1 0 0,-1-1-1 0 0,0 1 1 0 0,1 0-1 0 0,1 1 0 0 0,3-2 17 0 0,-1 1 0 0 0,1-1 0 0 0,0 0 0 0 0,-1-1 0 0 0,1 1-1 0 0,0-1 1 0 0,-1 0 0 0 0,10-3 0 0 0,-3 0-115 0 0,-1-1 0 0 0,23-11 0 0 0,25-8-1529 0 0,-42 15 200 0 0,-1 1-64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46 10592 0 0,'0'0'964'0'0,"0"-8"-776"0"0,13-29 11287 0 0,-14 37-11425 0 0,0 0 0 0 0,0 1 0 0 0,0-1 0 0 0,0 0-1 0 0,-1 1 1 0 0,1-1 0 0 0,0 1 0 0 0,0-1 0 0 0,0 1-1 0 0,1-1 1 0 0,-1 1 0 0 0,0 0 0 0 0,0-1 0 0 0,0 1 0 0 0,0 0-1 0 0,1 0 1 0 0,-1 0 0 0 0,0 0 0 0 0,0 0 0 0 0,1 0 0 0 0,-1 0-1 0 0,1 0 1 0 0,-1 2 0 0 0,-6 7 77 0 0,-116 139 124 0 0,84-99-245 0 0,-25 38-332 0 0,54-75 221 0 0,-4 7-62 0 0,-3 4-28 0 0,13-9 294 0 0,4-13-162 0 0,1-1-17 0 0,0 1 81 0 0,1 0 0 0 0,-1-1 0 0 0,1 1 1 0 0,0-1-1 0 0,-1 1 0 0 0,1-1 0 0 0,4 3 0 0 0,94 40 100 0 0,-81-36 74 0 0,5-1-107 0 0,-19-5-62 0 0,0-1 0 0 0,0 0 0 0 0,0 1 0 0 0,0 0 0 0 0,5 3 0 0 0,-4-1-6 0 0,1-1 0 0 0,14 5 0 0 0,8 3 0 0 0,-29-11 1 0 0,0 0 0 0 0,1 1 0 0 0,-1-1 1 0 0,0 0-1 0 0,1 0 0 0 0,-1 1 0 0 0,1-1 0 0 0,-1 0 0 0 0,0 0 0 0 0,1 0 0 0 0,-1 1 0 0 0,1-1 0 0 0,-1 0 0 0 0,1 0 0 0 0,-1 0 0 0 0,1 0 0 0 0,-1 0 1 0 0,0 0-1 0 0,1 0 0 0 0,-1 0 0 0 0,1 0 0 0 0,-1 0 0 0 0,1 0 0 0 0,-1 0 0 0 0,1-1 0 0 0,-1 1 0 0 0,3 0 19 0 0,4 6-11 0 0,-3-2 440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 4608 0 0,'5'-7'12183'0'0,"0"15"-10665"0"0,-4-2-1300 0 0,1-1 1 0 0,-1 1-1 0 0,0 0 1 0 0,0-1-1 0 0,-1 1 1 0 0,0 0-1 0 0,0 6 1 0 0,-6 41 651 0 0,-13 128 510 0 0,15-140-1392 0 0,-4 118-80 0 0,6-75-1004 0 0,-2-60 532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3680 0 0,'0'0'1512'0'0,"0"-9"4012"0"0,-1-1-5365 0 0,1 0 5231 0 0,5 19-2616 0 0,19 84-663 0 0,-6-23-1536 0 0,-15-61-381 0 0,12 41 718 0 0,11 72 0 0 0,2 35-248 0 0,-10-77-424 0 0,-14-60-133 0 0,13 36-1 0 0,-3-13 25 0 0,23 73 99 0 0,-15-67-80 0 0,2 8-42 0 0,-17-38-93 0 0,0 1 13 0 0,6 31 1 0 0,15 74-29 0 0,-22-100-1 0 0,12 34 0 0 0,-1-3 31 0 0,-7-22 288 0 0,20 45-1 0 0,7 23-169 0 0,-32-87-116 0 0,1 0 1 0 0,11 22-1 0 0,6 15 74 0 0,5 9-57 0 0,-19-44-37 0 0,-1 1 0 0 0,10 31 0 0 0,-14-38 2 0 0,0 0 0 0 0,1 0 0 0 0,7 11 0 0 0,-6-10-10 0 0,9 22 0 0 0,10 25 49 0 0,-10-25-41 0 0,-2 5 59 0 0,20 49 46 0 0,-20-42-63 0 0,-7-28-43 0 0,-6-13-11 0 0,2-1 0 0 0,-1 0 0 0 0,0 1-1 0 0,4 5 1 0 0,-2-4 0 0 0,0 0 0 0 0,-1 1 0 0 0,3 11 0 0 0,-3-12 0 0 0,0 0 0 0 0,0 0 0 0 0,0 0 0 0 0,0 0 0 0 0,5 7 0 0 0,-5-10 0 0 0,1 1 0 0 0,0 1 0 0 0,0-1 0 0 0,-1 1 0 0 0,1 0 0 0 0,-1 0 0 0 0,0 0 0 0 0,-1 0 0 0 0,1 0 0 0 0,0 6 0 0 0,4 7 0 0 0,-5-16 1 0 0,0 0 0 0 0,0 0 1 0 0,0 0-1 0 0,0 0 1 0 0,-1 1-1 0 0,1-1 0 0 0,0 4 1 0 0,1 1 53 0 0,-2-6-55 0 0,1-1 1 0 0,-1 1-1 0 0,1 0 1 0 0,-1-1-1 0 0,1 1 1 0 0,-1 0-1 0 0,0 0 1 0 0,1-1-1 0 0,-1 1 1 0 0,0 0-1 0 0,1 0 1 0 0,-1-1-1 0 0,0 1 0 0 0,0 0 1 0 0,0 0-1 0 0,1 0 1 0 0,-1-1-1 0 0,0 2 1 0 0,1 6 12 0 0,1-1 1 0 0,0 1-1 0 0,6 14 0 0 0,-5-14-13 0 0,0 0 0 0 0,-1 0 0 0 0,2 13 0 0 0,-2-12 0 0 0,0 0 0 0 0,6 16 0 0 0,-5-19 0 0 0,2 4 0 0 0,-1 1 0 0 0,0-1 0 0 0,0 1 0 0 0,-1 0 0 0 0,0 0 0 0 0,-1 0 0 0 0,0 1 0 0 0,0 13 0 0 0,-2-20 5 0 0,1-1 0 0 0,0 1 0 0 0,0-1 0 0 0,0 1 0 0 0,0-1 0 0 0,3 7 0 0 0,-1-6 1 0 0,-1 1 0 0 0,-1-1 0 0 0,1 1-1 0 0,0 6 1 0 0,0-4-6 0 0,-1-1 0 0 0,1 0 0 0 0,1 0 0 0 0,-1 0 0 0 0,1-1 0 0 0,1 1 0 0 0,3 6 0 0 0,8 18 0 0 0,2-4 0 0 0,-1-1 0 0 0,-14-23 0 0 0,1 1 0 0 0,-1-1 0 0 0,0 0 0 0 0,6 6 0 0 0,7 10 0 0 0,-12-15-14 0 0,-2-1-17 0 0,0-1-1 0 0,0 1 1 0 0,1-1-1 0 0,-1 0 1 0 0,1 0-1 0 0,0 0 1 0 0,-1 0-1 0 0,1 0 1 0 0,0 0-1 0 0,0-1 1 0 0,3 3-1 0 0,-10 6-514 0 0,4-9 505 0 0,1-1 1 0 0,0 1 0 0 0,0 0 0 0 0,0 0 0 0 0,-1 0 0 0 0,1 0 0 0 0,0 0 0 0 0,0 0 0 0 0,0-1 0 0 0,0 1 0 0 0,1 0 0 0 0,-1 0 0 0 0,0 2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0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3023 2304 0 0,'0'12'13096'0'0,"0"-15"-12786"0"0,1 1 1 0 0,-1-1 0 0 0,1 0 0 0 0,0 1 0 0 0,0-1 0 0 0,0 1 0 0 0,1-4 0 0 0,5-11 745 0 0,7-35 920 0 0,-6 30-1388 0 0,-7 18-496 0 0,1 0 0 0 0,-1 0 0 0 0,1 1 0 0 0,0-8 0 0 0,1-5 275 0 0,9-28-1 0 0,1-6-75 0 0,16-71 148 0 0,-8 35-294 0 0,-10 29-36 0 0,10-38-20 0 0,11-47-15 0 0,0 8-20 0 0,-13 51-54 0 0,4-11-222 0 0,46-162 118 0 0,-49 201 104 0 0,-13 37 0 0 0,-1-1 0 0 0,0 0 0 0 0,3-20 0 0 0,36-178 728 0 0,-23 142-629 0 0,-18 62-80 0 0,0 0 1 0 0,1-16-1 0 0,-3 19-6 0 0,0-1 0 0 0,0 1 0 0 0,1 0 0 0 0,1 0 0 0 0,4-12 0 0 0,-1 8 12 0 0,-1-1 1 0 0,0 0-1 0 0,3-18 0 0 0,9-23 2 0 0,-10 35-17 0 0,38-108 33 0 0,-10 20 11 0 0,-26 86-23 0 0,-7 17-18 0 0,0-1 1 0 0,-1 1-1 0 0,3-9 1 0 0,31-115 203 0 0,-13 29-39 0 0,10-94 554 0 0,-27 167-502 0 0,-4 24-197 0 0,-1-1 0 0 0,0 0 0 0 0,0 0-1 0 0,1-8 1 0 0,-2 5-1 0 0,1 0-1 0 0,0-1 1 0 0,4-10-1 0 0,-3 12 5 0 0,-1-1 0 0 0,1 0 1 0 0,-1-10-1 0 0,8-30-23 0 0,-6 28-13 0 0,4-10 0 0 0,-6 25-5 0 0,1-16-118 0 0,-2 19-233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4288 0 0,'0'-12'416'0'0,"-3"12"-416"0"0,-2 9 0 0 0,5-6 0 0 0,-8 6 0 0 0,3-6 88 0 0,0 2-88 0 0,10-5 96 0 0,-10 3-176 0 0,10 2-1456 0 0,3-1 96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15 568 3680 0 0,'-9'-27'381'0'0,"9"27"-368"0"0,1 0 0 0 0,-1 1-1 0 0,0-1 1 0 0,0 0 0 0 0,0 1 0 0 0,1-1-1 0 0,-1 0 1 0 0,0 1 0 0 0,0-1 0 0 0,0 1-1 0 0,0-1 1 0 0,0 0 0 0 0,0 1 0 0 0,0-1-1 0 0,0 1 1 0 0,0-1 0 0 0,0 0-1 0 0,0 1 1 0 0,0-1 0 0 0,0 0 0 0 0,0 1-1 0 0,-1-1 1 0 0,1 1 0 0 0,0-1 0 0 0,0 0-1 0 0,0 1 1 0 0,0-1 0 0 0,-1 0 0 0 0,1 1-1 0 0,0-1 1 0 0,-1 1 0 0 0,1-1 64 0 0,-1 1 1 0 0,1 0-1 0 0,-1-1 0 0 0,1 1 1 0 0,-1 0-1 0 0,1-1 1 0 0,0 1-1 0 0,0 0 0 0 0,-1 0 1 0 0,1-1-1 0 0,0 1 1 0 0,0 0-1 0 0,0 0 1 0 0,0 0-1 0 0,0-1 0 0 0,0 1 1 0 0,0 0-1 0 0,0 0 1 0 0,0 0-1 0 0,0 0 0 0 0,2 4 433 0 0,-1-1 0 0 0,1 1-1 0 0,0-1 1 0 0,5 8-1 0 0,7 18 1529 0 0,-13-26-1760 0 0,0 0-1 0 0,1 0 1 0 0,0 0 0 0 0,4 7 0 0 0,-5-10-233 0 0,-1 0-1 0 0,0-1 1 0 0,1 1-1 0 0,-1 0 1 0 0,0-1 0 0 0,0 1-1 0 0,1 0 1 0 0,-1-1-1 0 0,0 1 1 0 0,0 0 0 0 0,0 0-1 0 0,0-1 1 0 0,0 1-1 0 0,0 0 1 0 0,0-1-1 0 0,0 1 1 0 0,0 0 0 0 0,0 0-1 0 0,0-1 1 0 0,-1 2-1 0 0,1-2 1 0 0,0 1-1 0 0,-1 0 0 0 0,1-1 0 0 0,0 1 0 0 0,0 0 0 0 0,0-1 1 0 0,0 1-1 0 0,0 0 0 0 0,0-1 0 0 0,0 1 0 0 0,0 0 0 0 0,0-1 1 0 0,0 1-1 0 0,1 0 0 0 0,-1-1 0 0 0,0 1 0 0 0,0 0 0 0 0,1-1 1 0 0,-1 1-1 0 0,1 0 0 0 0,7 9 420 0 0,-6-7-289 0 0,1 0 0 0 0,-1 0 0 0 0,0 1 0 0 0,1-1 0 0 0,1 6 1 0 0,13 25 1004 0 0,-13-27-962 0 0,0 1 0 0 0,0 1 0 0 0,4 14-1 0 0,3 5 165 0 0,-9-23-285 0 0,0 0 0 0 0,0 1-1 0 0,0-1 1 0 0,2 12 0 0 0,-2-11-32 0 0,-1 1 0 0 0,1-1 1 0 0,1 0-1 0 0,-1 0 0 0 0,1 0 0 0 0,0 0 1 0 0,5 7-1 0 0,-4-7 2 0 0,0 0 1 0 0,-1 0-1 0 0,0 0 1 0 0,0 1-1 0 0,-1-1 1 0 0,4 13-1 0 0,-4-8 16 0 0,1 0 0 0 0,1 0 0 0 0,0-1 0 0 0,0 0-1 0 0,1 1 1 0 0,7 10 0 0 0,-6-12-45 0 0,-1 0 0 0 0,0 1 0 0 0,0-1-1 0 0,-1 1 1 0 0,-1 1 0 0 0,0-1 0 0 0,2 12 0 0 0,9 26 82 0 0,-13-38-53 0 0,1-1 0 0 0,1 0 1 0 0,0 0-1 0 0,7 16 0 0 0,6 15 154 0 0,-4 5 49 0 0,8 67-1 0 0,-11-80-198 0 0,-7-28-65 0 0,0 0 1 0 0,-1 0 0 0 0,0 0-1 0 0,0 1 1 0 0,0-1 0 0 0,0 7-1 0 0,-1-6-6 0 0,1 1 0 0 0,0 0 0 0 0,0 0 0 0 0,4 9 0 0 0,1 12 0 0 0,-5-24 4 0 0,0 1-1 0 0,0-1 1 0 0,0 0-1 0 0,0 0 1 0 0,1 0-1 0 0,0 0 1 0 0,-1 0-1 0 0,1 0 1 0 0,0 0-1 0 0,0 0 1 0 0,5 4-1 0 0,-4-4 0 0 0,0 0 0 0 0,0 1-1 0 0,-1-1 1 0 0,1 1 0 0 0,-1 0 0 0 0,0-1 0 0 0,2 6-1 0 0,23 76 62 0 0,-21-65-62 0 0,3 15 60 0 0,-2-14-48 0 0,-6-19-6 0 0,0 1 0 0 0,0-1-1 0 0,0 1 1 0 0,-1 0-1 0 0,1-1 1 0 0,0 1-1 0 0,-1 4 1 0 0,1 3 13 0 0,1 0 1 0 0,0 0-1 0 0,0 0 0 0 0,1-1 1 0 0,1 1-1 0 0,-1-1 0 0 0,7 11 1 0 0,-4-8-11 0 0,2 9-1 0 0,-7-19-5 0 0,0 0 1 0 0,0 0-1 0 0,-1 0 0 0 0,1 0 1 0 0,1 0-1 0 0,-1 0 0 0 0,0 0 1 0 0,0 0-1 0 0,2 1 0 0 0,-2-1-4 0 0,1-1 0 0 0,-1 1 0 0 0,0-1 0 0 0,0 1 0 0 0,0 0 0 0 0,0-1 0 0 0,0 1-1 0 0,0 0 1 0 0,-1 0 0 0 0,1 0 0 0 0,0 2 0 0 0,0 1-40 0 0,0 0-1 0 0,1 0 1 0 0,0 0 0 0 0,0 0-1 0 0,0 0 1 0 0,4 5 0 0 0,-4-7 189 0 0,0 1 0 0 0,0 0 1 0 0,0 0-1 0 0,-1 0 1 0 0,1 0-1 0 0,-1 0 1 0 0,0 0-1 0 0,0 0 1 0 0,0 5-1 0 0,-3 1-213 0 0,2-9 36 0 0,0 0-1 0 0,0 0 1 0 0,0 0 0 0 0,0 0 0 0 0,-1 0 0 0 0,1 0 0 0 0,1 0-1 0 0,-1 1 1 0 0,0-1 0 0 0,0 0 0 0 0,0 0 0 0 0,1 0 0 0 0,-1 0-1 0 0,0 0 1 0 0,1 0 0 0 0,0 1 0 0 0,0 1 33 0 0,0-1-1 0 0,0 1 1 0 0,0-1-1 0 0,1 0 1 0 0,-1 0 0 0 0,1 1-1 0 0,3 3 1 0 0,-4-5 42 0 0,1 1 0 0 0,-1 0 0 0 0,0-1 0 0 0,1 1 0 0 0,-1 0 0 0 0,0 0 0 0 0,0 0 0 0 0,0 0 0 0 0,1 4 0 0 0,-2-5-40 0 0,0 0 0 0 0,1 0 1 0 0,-1 0-1 0 0,1 0 0 0 0,-1 0 0 0 0,1 0 0 0 0,0 0 0 0 0,-1 0 0 0 0,1 0 0 0 0,0 0 0 0 0,0 0 0 0 0,0-1 1 0 0,0 1-1 0 0,0 1 0 0 0,0-2-23 0 0,0 1 0 0 0,0-1 0 0 0,0 1 0 0 0,-1 0 0 0 0,1-1 0 0 0,0 1 1 0 0,-1 0-1 0 0,1 0 0 0 0,-1-1 0 0 0,1 1 0 0 0,-1 0 0 0 0,1 0 0 0 0,-1 0 1 0 0,1 0-1 0 0,-1 0 0 0 0,0 0 0 0 0,0 0 0 0 0,1-1 0 0 0,-1 3 0 0 0,0-1 16 0 0,0 0 0 0 0,1-1-1 0 0,-1 1 1 0 0,0 0-1 0 0,1 0 1 0 0,-1-1 0 0 0,1 1-1 0 0,0 0 1 0 0,1 2 0 0 0,-1-3 17 0 0,0 0 1 0 0,-1 0 0 0 0,1 1 0 0 0,-1-1 0 0 0,1 0 0 0 0,-1 0-1 0 0,0 1 1 0 0,1-1 0 0 0,-1 0 0 0 0,0 0 0 0 0,0 1 0 0 0,0-1-1 0 0,0 0 1 0 0,0 1 0 0 0,0-1 0 0 0,0 0 0 0 0,0 2 0 0 0,-1-2-25 0 0,1 0 0 0 0,0-1 1 0 0,0 1-1 0 0,0-1 0 0 0,0 1 1 0 0,0 0-1 0 0,0-1 0 0 0,0 1 1 0 0,0 0-1 0 0,0-1 0 0 0,0 1 1 0 0,1 0-1 0 0,-1-1 0 0 0,0 1 1 0 0,0-1-1 0 0,0 1 0 0 0,1-1 1 0 0,-1 1-1 0 0,0 0 0 0 0,1 0 0 0 0,-1-1 3 0 0,1 0 0 0 0,-1 1-1 0 0,0-1 1 0 0,0 0 0 0 0,1 1-1 0 0,-1-1 1 0 0,0 0-1 0 0,0 1 1 0 0,0-1 0 0 0,0 0-1 0 0,0 1 1 0 0,1-1-1 0 0,-1 1 1 0 0,0-1 0 0 0,0 0-1 0 0,0 1 1 0 0,0-1 0 0 0,0 1-1 0 0,0-1 1 0 0,0 0-1 0 0,0 1 1 0 0,-1-1 0 0 0,1 1-1 0 0,0-1 1 0 0,0 0-1 0 0,0 1 1 0 0,0-1 0 0 0,-1 1-1 0 0,1-1 5 0 0,0 1 0 0 0,0 0 0 0 0,0-1 0 0 0,0 1 0 0 0,0-1-1 0 0,1 1 1 0 0,-1-1 0 0 0,0 1 0 0 0,0-1 0 0 0,0 1 0 0 0,0-1 0 0 0,1 1 0 0 0,-1-1-1 0 0,0 1 1 0 0,1-1 0 0 0,-1 1 0 0 0,0-1 0 0 0,1 0 0 0 0,-1 1 0 0 0,0-1 0 0 0,1 0-1 0 0,-1 1 1 0 0,1-1 0 0 0,0 1 3 0 0,0 0 0 0 0,-1 0 0 0 0,1-1 0 0 0,0 1 0 0 0,0 0 0 0 0,-1 0 0 0 0,1 0 0 0 0,-1 0 0 0 0,1 0 0 0 0,-1 0 1 0 0,1 0-1 0 0,-1 0 0 0 0,1 1 0 0 0,-2 0 6 0 0,1 0 0 0 0,0 0 0 0 0,0 0 0 0 0,0 0 0 0 0,1 0 1 0 0,-1 0-1 0 0,0 0 0 0 0,1-1 0 0 0,-1 1 0 0 0,1 0 0 0 0,-1 0 1 0 0,1 0-1 0 0,0-1 0 0 0,0 1 0 0 0,1 2 0 0 0,16 24-10 0 0,-17-25 0 0 0,0 0 0 0 0,-1 1 0 0 0,1-1 0 0 0,-1 1 0 0 0,0-1 0 0 0,0 0 0 0 0,0 1 0 0 0,0-1 0 0 0,-1 1 0 0 0,0 3 0 0 0,0-6 0 0 0,1-1 0 0 0,0 1 0 0 0,-1-1 0 0 0,1 1 0 0 0,0 0 0 0 0,-1-1 0 0 0,1 1 0 0 0,-1-1 0 0 0,1 1 0 0 0,-1-1 0 0 0,1 1 0 0 0,-1-1 0 0 0,1 0 0 0 0,-1 1 0 0 0,0-1 0 0 0,1 1 0 0 0,-1-1 0 0 0,-1 1 0 0 0,-3 1 0 0 0,5-1 0 0 0,0-1 0 0 0,0 0 0 0 0,0 0 0 0 0,-1 0 0 0 0,1 0 0 0 0,0 1 0 0 0,0-1 0 0 0,0 0 0 0 0,0 0 0 0 0,0 0 0 0 0,0 1 0 0 0,0-1 0 0 0,0 0 0 0 0,0 0 0 0 0,-1 0 0 0 0,1 1 0 0 0,0-1 0 0 0,0 0 0 0 0,0 0 0 0 0,0 0 0 0 0,0 1 0 0 0,0-1 0 0 0,0 0 0 0 0,1 0 0 0 0,-1 0 0 0 0,0 1 0 0 0,0-1 0 0 0,0 0 0 0 0,0 0 0 0 0,0 0 0 0 0,0 1 0 0 0,0-1 0 0 0,1 1 0 0 0,0 0 0 0 0,-1 0 0 0 0,1-1 0 0 0,0 1 0 0 0,-1 0 0 0 0,1 0 0 0 0,-1 0 0 0 0,1 0 0 0 0,-1 0 0 0 0,0 0 0 0 0,1 0 0 0 0,-1 1 0 0 0,0-1 0 0 0,0 0 0 0 0,0 0 0 0 0,0 0 0 0 0,0 0 0 0 0,0 1 0 0 0,3 3 0 0 0,-2-5 0 0 0,0 1 0 0 0,0 0 0 0 0,0-1 0 0 0,0 1 0 0 0,1 0 0 0 0,-1 0 0 0 0,0-1 0 0 0,0 1 0 0 0,0 0 0 0 0,-1 0 0 0 0,1 0 0 0 0,0 0 0 0 0,0 0 0 0 0,0 2 0 0 0,5 2 0 0 0,8 4 0 0 0,-12-5 0 0 0,1 1 0 0 0,13 7 0 0 0,-16-12 0 0 0,1 0 0 0 0,-1 0 1 0 0,0 1-1 0 0,0-1 0 0 0,0 0 0 0 0,0 1 0 0 0,0-1 0 0 0,0 0 0 0 0,0 0 0 0 0,0 1 0 0 0,0-1 0 0 0,0 0 0 0 0,0 1 0 0 0,0-1 1 0 0,0 0-1 0 0,0 1 0 0 0,0-1 0 0 0,0 0 0 0 0,0 0 0 0 0,0 1 0 0 0,0-1 0 0 0,0 0 0 0 0,0 1 0 0 0,0-1 0 0 0,-1 0 0 0 0,1 0 0 0 0,0 1 1 0 0,0-1-1 0 0,0 0 0 0 0,-1 1 0 0 0,0 1 9 0 0,1 6 50 0 0,0-8-56 0 0,0 1 0 0 0,0-1-1 0 0,1 1 1 0 0,-1 0 0 0 0,0-1 0 0 0,0 1 0 0 0,0-1 0 0 0,0 1 0 0 0,0-1-1 0 0,1 1 1 0 0,-1-1 0 0 0,0 1 0 0 0,0-1 0 0 0,-1 1 0 0 0,1 0-1 0 0,0-1 1 0 0,0 1 0 0 0,0-1 0 0 0,0 1 0 0 0,0-1 0 0 0,-1 1-1 0 0,1 0 1 0 0,0 4-3 0 0,8 2 0 0 0,2 0 11 0 0,-10-4 14 0 0,0 0-7 0 0,4 4-8 0 0,23 5-10 0 0,-15-8 11 0 0,-7-3 36 0 0,-3 0-41 0 0,11 10 5 0 0,-10-9 7 0 0,-3-2-16 0 0,1 1 0 0 0,-1-1-1 0 0,1 1 1 0 0,-1-1 0 0 0,1 1-1 0 0,-1-1 1 0 0,1 1 0 0 0,-1-1-1 0 0,1 1 1 0 0,-1 0 0 0 0,0-1-1 0 0,0 1 1 0 0,1 0 0 0 0,-1-1-1 0 0,0 1 1 0 0,0 0 0 0 0,0-1-1 0 0,0 1 1 0 0,1 0 0 0 0,-1 1-1 0 0,6 5-3 0 0,-6-6 2 0 0,1-1 1 0 0,-1 0 0 0 0,1 1-1 0 0,-1-1 1 0 0,0 0-1 0 0,1 1 1 0 0,-1-1 0 0 0,1 0-1 0 0,-1 1 1 0 0,0-1 0 0 0,0 1-1 0 0,1-1 1 0 0,-1 1 0 0 0,0-1-1 0 0,0 1 1 0 0,1-1-1 0 0,-1 1 1 0 0,0-1 0 0 0,0 1-1 0 0,0 0 1 0 0,0 0 0 0 0,0-1 1 0 0,0 1-1 0 0,0-1 1 0 0,0 1-1 0 0,0-1 1 0 0,0 1 0 0 0,0-1-1 0 0,0 1 1 0 0,0-1-1 0 0,0 1 1 0 0,0-1-1 0 0,0 1 1 0 0,0-1-1 0 0,0 1 1 0 0,1-1-1 0 0,-1 0 1 0 0,0 1-1 0 0,0-1 1 0 0,1 1-1 0 0,-1-1 1 0 0,0 1-1 0 0,1-1 1 0 0,-1 0-1 0 0,0 1 1 0 0,1-1-1 0 0,-1 0 1 0 0,0 1-1 0 0,1-1 1 0 0,-1 0-1 0 0,1 0 1 0 0,-1 1-1 0 0,1-1 1 0 0,1 1 1 0 0,0 2-1 0 0,-1-2 1 0 0,0 0 0 0 0,0 0 0 0 0,-1 0 1 0 0,1-1-1 0 0,0 1 0 0 0,0 0 0 0 0,0-1 1 0 0,0 1-1 0 0,0 0 0 0 0,0-1 0 0 0,1 1 1 0 0,-1-1-1 0 0,0 0 0 0 0,0 1 0 0 0,2-1 1 0 0,20 7 47 0 0,-20-7-26 0 0,0 1 1 0 0,0 0 0 0 0,0 0 0 0 0,0 0-1 0 0,0 0 1 0 0,0 0 0 0 0,0 0 0 0 0,4 4-1 0 0,-6-4 13 0 0,-1-1-14 0 0,-6 3 126 0 0,6-2-238 0 0,1 0-26 0 0,6 6 26 0 0,3 1 70 0 0,-7-6 18 0 0,0 0 0 0 0,0 0 0 0 0,0 0 0 0 0,0 0 0 0 0,1-1 0 0 0,4 2 0 0 0,-3-1 0 0 0,8 3 0 0 0,-5 2 11 0 0,-8-7-9 0 0,0 0 0 0 0,0 1 0 0 0,0-1 0 0 0,0 0 1 0 0,1 0-1 0 0,-1 1 0 0 0,0-1 0 0 0,0 0 0 0 0,1 0 0 0 0,-1 1 0 0 0,0-1 1 0 0,1 0-1 0 0,-1 0 0 0 0,0 0 0 0 0,1 0 0 0 0,-1 1 0 0 0,0-1 0 0 0,1 0 1 0 0,-1 0-1 0 0,0 0 0 0 0,1 0 0 0 0,-1 0 0 0 0,1 0 0 0 0,19 5 54 0 0,16 9 30 0 0,-34-12 8 0 0,0-2 146 0 0,0 0-176 0 0,1 0 1 0 0,-1 0-1 0 0,1 0 1 0 0,0 0-1 0 0,-1 1 1 0 0,1-1-1 0 0,-1 1 1 0 0,1 0 0 0 0,0 0-1 0 0,-1 0 1 0 0,3 1-1 0 0,-3-1-117 0 0,0 0-119 0 0,22 2-169 0 0,-18-1 370 0 0,0-1-4 0 0,-1 0-1 0 0,1-1 1 0 0,0 1 0 0 0,-1-1 0 0 0,8-1 0 0 0,1 1 46 0 0,3-1 38 0 0,-1-1 0 0 0,0 0 0 0 0,0-1-1 0 0,-1-1 1 0 0,30-12 0 0 0,-37 13-56 0 0,0-1 0 0 0,0 0 0 0 0,-1 0 0 0 0,0 0 0 0 0,0-1 0 0 0,0-1 0 0 0,10-9 0 0 0,-16 14-46 0 0,-1 1-1 0 0,1-1 0 0 0,-1 1 1 0 0,0-1-1 0 0,1 1 1 0 0,-1-1-1 0 0,0 1 1 0 0,0-1-1 0 0,1 0 0 0 0,-1 1 1 0 0,0-1-1 0 0,0 1 1 0 0,0-1-1 0 0,0 0 1 0 0,0 1-1 0 0,0-1 0 0 0,0-1 1 0 0,0 2-4 0 0,0-1 1 0 0,0 1-1 0 0,0-1 1 0 0,0 0 0 0 0,1 1-1 0 0,-1-1 1 0 0,0 1-1 0 0,0-1 1 0 0,0 1-1 0 0,0-1 1 0 0,1 1-1 0 0,-1-1 1 0 0,0 0-1 0 0,1 1 1 0 0,-1-1-1 0 0,0 1 1 0 0,1 0-1 0 0,-1-1 1 0 0,0 1 0 0 0,1-1-1 0 0,-1 1 1 0 0,1-1-1 0 0,-1 1 1 0 0,2-1-1 0 0,21-15 49 0 0,-12 9-11 0 0,-1 0 0 0 0,0-1 0 0 0,-1 0 0 0 0,14-14 1 0 0,-19 18-29 0 0,0-1 0 0 0,0 1 0 0 0,9-6 0 0 0,11-11 29 0 0,-22 19-36 0 0,0 0 0 0 0,1 0-1 0 0,-1 0 1 0 0,0 1 0 0 0,1-1 0 0 0,-1 1-1 0 0,3-2 1 0 0,-2 2 30 0 0,0 0-1 0 0,0-1 0 0 0,0 0 1 0 0,-1 0-1 0 0,5-3 1 0 0,-4 2 31 0 0,1 0 1 0 0,0 1 0 0 0,0-1-1 0 0,0 1 1 0 0,0-1-1 0 0,5-1 1 0 0,-5 3-90 0 0,0-1 0 0 0,0 0 0 0 0,0 0 0 0 0,0-1 0 0 0,0 1 0 0 0,6-7-1 0 0,12-18-260 0 0,-16 19 275 0 0,1-1 1 0 0,15-13-1 0 0,-7 6 56 0 0,1 0 0 0 0,-2-1 0 0 0,14-22 1 0 0,-16 23-33 0 0,6-16 59 0 0,-15 25-51 0 0,0 1 1 0 0,1-1-1 0 0,5-6 0 0 0,35-59 211 0 0,-40 66-212 0 0,0 0-1 0 0,-1-1 1 0 0,0 1 0 0 0,4-12-1 0 0,6-12 57 0 0,13-27 27 0 0,-25 56-104 0 0,0-1-1 0 0,0 0 0 0 0,0 0 0 0 0,-1 0 0 0 0,1 1 0 0 0,0-1 1 0 0,-1 0-1 0 0,1 0 0 0 0,-1-3 0 0 0,1 3-1 0 0,-1 0 0 0 0,0 0 0 0 0,1 0 0 0 0,0 1 0 0 0,-1-1-1 0 0,1 0 1 0 0,0 0 0 0 0,1-3 0 0 0,4-5 28 0 0,0 0 0 0 0,5-16 0 0 0,-8 16-17 0 0,1 0 0 0 0,1 1 0 0 0,10-17 0 0 0,-10 17-11 0 0,0 0 0 0 0,0 0 0 0 0,-1 0 0 0 0,4-13 0 0 0,1 0 11 0 0,4-10 4 0 0,-3 6-3 0 0,1 1 1 0 0,23-38 0 0 0,-28 53 2 0 0,0-1-1 0 0,7-19 1 0 0,-10 21-1 0 0,1 0 1 0 0,0 0 0 0 0,1 0 0 0 0,10-14-1 0 0,-6 10 14 0 0,-1-1 0 0 0,-1 0 0 0 0,0 0-1 0 0,7-23 1 0 0,-1-9 36 0 0,-4 17-42 0 0,-7 22-11 0 0,0 1-1 0 0,0-1 1 0 0,0 1-1 0 0,4-8 1 0 0,53-106 394 0 0,-45 96-330 0 0,-11 18-43 0 0,7-21 7 0 0,-5 14-4 0 0,-3 5-6 0 0,1 0-1 0 0,0 0 0 0 0,1 1 0 0 0,0-1 0 0 0,0 1 0 0 0,1-1 0 0 0,0 1 0 0 0,0 1 1 0 0,0-1-1 0 0,8-7 0 0 0,-12 14-26 0 0,-1 0 1 0 0,0-1-1 0 0,1 1 0 0 0,-1-1 1 0 0,0 1-1 0 0,0-1 1 0 0,0 1-1 0 0,1-1 1 0 0,-1 1-1 0 0,0-1 0 0 0,0 1 1 0 0,0-1-1 0 0,0 1 1 0 0,0-1-1 0 0,0 1 1 0 0,0-1-1 0 0,0 1 0 0 0,0-1 1 0 0,0 1-1 0 0,0-1 1 0 0,0-2-1 0 0,12-29 62 0 0,8-37 8 0 0,-18 63-65 0 0,1 0-1 0 0,0 0 1 0 0,0 1 0 0 0,1-1-1 0 0,6-7 1 0 0,9-17 17 0 0,-10 18-24 0 0,-8 10 1 0 0,0 1 0 0 0,0 0 0 0 0,0-1-1 0 0,0 1 1 0 0,0-1 0 0 0,0 1 0 0 0,0-1 0 0 0,-1 1 0 0 0,1-1 0 0 0,-1 0 0 0 0,1-2 0 0 0,8-21 32 0 0,1-3-13 0 0,-7 16 11 0 0,0 1 1 0 0,1-1-1 0 0,7-13 0 0 0,3-11 28 0 0,13-73 26 0 0,-18 69 37 0 0,-1 4 31 0 0,4-47-1 0 0,2-5 744 0 0,7-11-1249 0 0,-16 63 107 0 0,13-68 138 0 0,8 11-1342 0 0,-20 68 23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 7424 0 0,'0'0'568'0'0,"-2"1"-264"0"0,2 0-153 0 0,0-1 0 0 0,-1 0 1 0 0,1 1-1 0 0,0-1 0 0 0,-1 0 1 0 0,1 1-1 0 0,0-1 0 0 0,-1 0 1 0 0,1 0-1 0 0,0 0 1 0 0,-1 1-1 0 0,1-1 0 0 0,-1 0 1 0 0,1 0-1 0 0,0 0 0 0 0,-1 0 1 0 0,1 0-1 0 0,-1 0 0 0 0,1 0 1 0 0,-1 0-1 0 0,1 0 0 0 0,0 0 1 0 0,-1 0-1 0 0,1 0 0 0 0,-1 0 1 0 0,0 0-1 0 0,-7-4 1463 0 0,8 4-1641 0 0,-2-1 689 0 0,0 0 1 0 0,0 0-1 0 0,-1 1 1 0 0,1-1-1 0 0,0 1 1 0 0,0 0 0 0 0,-1 0-1 0 0,1-1 1 0 0,-3 2-1 0 0,1 7 727 0 0,0-5-1228 0 0,1 1 0 0 0,0 0-1 0 0,0 0 1 0 0,1 0 0 0 0,-1 0-1 0 0,1 0 1 0 0,0 1 0 0 0,0-1-1 0 0,0 1 1 0 0,0 0 0 0 0,1-1-1 0 0,0 1 1 0 0,-1 9 0 0 0,0 2-106 0 0,1-9-32 0 0,-1 0 0 0 0,2 0 0 0 0,-1 1 0 0 0,1-1 0 0 0,0 1 1 0 0,1-1-1 0 0,0 0 0 0 0,0 0 0 0 0,3 13 0 0 0,1-8-23 0 0,1 1 0 0 0,0-1 0 0 0,1 1 0 0 0,0-2 0 0 0,16 20 0 0 0,-11-20-48 0 0,0-1 0 0 0,0-1 0 0 0,16 9 0 0 0,-24-16-264 0 0,-1 0 0 0 0,1-1 0 0 0,0 0 0 0 0,0 0 0 0 0,0 0 0 0 0,8 1 0 0 0,-9-4-1318 0 0,4-5-68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8752 0 0,'0'0'1138'0'0,"12"-4"3318"0"0,-5 1-3301 0 0,0 0 0 0 0,0 0 0 0 0,1 0 0 0 0,-1 1 0 0 0,10-1 0 0 0,-10 1-512 0 0,-5 2 513 0 0,-1 0-1144 0 0,-1 0 1 0 0,0 1-1 0 0,0-1 0 0 0,1 0 0 0 0,-1 0 0 0 0,0 0 0 0 0,0 1 0 0 0,1-1 0 0 0,-1 0 0 0 0,0 0 1 0 0,1 0-1 0 0,-1 0 0 0 0,0 0 0 0 0,1 0 0 0 0,-1 1 0 0 0,0-1 0 0 0,1 0 0 0 0,-1 0 0 0 0,0 0 1 0 0,1 0-1 0 0,-1 0 0 0 0,0 0 0 0 0,1 0 0 0 0,-1-1 0 0 0,11 4 349 0 0,-9-1-293 0 0,0 0 0 0 0,-1 0 1 0 0,1 0-1 0 0,0 1 0 0 0,-1-1 0 0 0,1 1 0 0 0,-1-1 0 0 0,0 1 0 0 0,0-1 0 0 0,0 1 0 0 0,0 0 0 0 0,-1-1 1 0 0,1 1-1 0 0,-1 0 0 0 0,1 0 0 0 0,-1 0 0 0 0,0-1 0 0 0,0 1 0 0 0,0 0 0 0 0,-2 5 0 0 0,0 8-298 0 0,-2-1 0 0 0,-7 25 0 0 0,6-23-360 0 0,-1-1 269 0 0,5-14 221 0 0,0 1 0 0 0,0 0 0 0 0,0 0 0 0 0,0-1 0 0 0,1 1 0 0 0,-1 0 0 0 0,1 0 0 0 0,0 0 0 0 0,0 0 0 0 0,0-1 0 0 0,0 1 1 0 0,0 0-1 0 0,1 5 0 0 0,-1-3-137 0 0,0-2 210 0 0,10 6-317 0 0,-5-3 318 0 0,-1-2 26 0 0,15 0 0 0 0,-4-1 20 0 0,0 0-1 0 0,22 10 0 0 0,-36-13-13 0 0,4 1 74 0 0,-4-1-36 0 0,-1 1 0 0 0,1-1 0 0 0,0 0 0 0 0,-1 0 0 0 0,1 0 0 0 0,-1 1 0 0 0,1-1 0 0 0,0 0-1 0 0,-1 1 1 0 0,1-1 0 0 0,-1 0 0 0 0,1 1 0 0 0,0-1 0 0 0,-1 1 0 0 0,1-1 0 0 0,-1 1 0 0 0,3 3 138 0 0,-2-1 0 0 0,1 1 1 0 0,0-1-1 0 0,-1 1 0 0 0,2 6 0 0 0,-2-4-182 0 0,0-1 0 0 0,-1 1 0 0 0,1 0 0 0 0,-1-1 0 0 0,-1 1 0 0 0,1-1 0 0 0,-1 1 0 0 0,0 0 0 0 0,0-1 0 0 0,-1 1 0 0 0,0-1 0 0 0,-2 6 0 0 0,-2 2 371 0 0,0 0 0 0 0,0 0-1 0 0,-1 0 1 0 0,-12 15 0 0 0,12-17-655 0 0,-7 9 510 0 0,14-19-476 0 0,-1 0-1 0 0,0-1 1 0 0,1 1 0 0 0,-1 0 0 0 0,0 0-1 0 0,0-1 1 0 0,1 1 0 0 0,-1-1-1 0 0,0 1 1 0 0,0-1 0 0 0,0 1 0 0 0,0-1-1 0 0,0 1 1 0 0,0-1 0 0 0,0 0 0 0 0,0 1-1 0 0,-1-1 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16008 0 0,'0'0'1603'0'0,"2"1"-1463"0"0,21 18-63 0 0,-22-18 24 0 0,0 0 1 0 0,0 0 0 0 0,0 1 0 0 0,0-1 0 0 0,0 0 0 0 0,0 1 0 0 0,-1-1-1 0 0,1 0 1 0 0,0 1 0 0 0,-1-1 0 0 0,1 1 0 0 0,-1-1 0 0 0,1 1-1 0 0,-1-1 1 0 0,0 1 0 0 0,0-1 0 0 0,1 4 0 0 0,-10 96 3642 0 0,9-97-3728 0 0,0-1 1 0 0,0 1-1 0 0,0 0 1 0 0,0-1 0 0 0,1 1-1 0 0,0 4 1 0 0,0-5-16 0 0,-1 0-1 0 0,1 1 1 0 0,-1-1 0 0 0,0 1 0 0 0,0-1 0 0 0,0 0-1 0 0,0 5 1 0 0,-2-3-1 0 0,2-5 0 0 0,-1 1 0 0 0,1 0 0 0 0,0-1 0 0 0,0 1 0 0 0,-1 0 0 0 0,1-1 0 0 0,0 1 0 0 0,0 0 0 0 0,0-1 0 0 0,0 1 0 0 0,0 0 0 0 0,0-1 0 0 0,0 1 0 0 0,0 0 0 0 0,0-1 0 0 0,0 1 0 0 0,0 0 0 0 0,0-1 0 0 0,1 1 0 0 0,-1 0 0 0 0,7 3-338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9.8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-765 1239 1090,'0'0'48,"0"0"11,0 0-47,0 0-12,0 0 0,9-8 0,-4 4 92,0-4 16,8 0 3,-4 4 1,5-4-36,-5 4-6,5-4-2,-1 0 0,6 8-21,3-4-5,-3-1-1,3 1 0,-3 4-7,8-4-2,0 0 0,5 0 0,0 4-11,0-4-2,4 4-1,1 0 0,4-4-6,4 4 0,1 0-1,-1-4 0,5 0-11,10-4 0,-1 0 0,0 0 8,-4 4-8,-1 0 0,1-4 0,-5 4 0,4-4 0,-3 3 0,-1 1 9,0-4-9,0 0 0,0 4 0,5-8 0,-5 8 0,-9 0 0,4 0 0,5 4 0,-4 0 8,-5-4-8,0 4 0,0 0 0,-5 0 0,-4 4 0,0 0 0,0 0 0,-5 0 0,5-4 0,-5 0 0,-4 0 0,4 0 0,-4 0 0,4-4 0,1 0 0,4 4 0,-5-4 0,5 0 0,-5 4-9,-4-4 9,0 0-11,-1 4 3,6-4 0,-6 4 0,1-4-4,0 0 0,0 4 0,-1 0 0,-3 0-6,3 0-2,-3 0 0,-1-4 0,-4 4-31,-1-4-6,1-1-2,-5 5-757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2304 0 0,'2'2'10469'0'0,"11"18"-5290"0"0,4 14-2277 0 0,-13-26-2534 0 0,0-1 1 0 0,0 0-1 0 0,0 0 1 0 0,1-1-1 0 0,7 8 0 0 0,-10-11-335 0 0,1 0-1 0 0,0 0 1 0 0,0-1-1 0 0,0 0 1 0 0,1 1-1 0 0,-1-1 1 0 0,0 0-1 0 0,1-1 1 0 0,-1 1-1 0 0,1 0 1 0 0,0-1-1 0 0,-1 0 1 0 0,5 1-1 0 0,8-2-32 0 0,-13-1 102 0 0,0 0-1 0 0,-1 1 1 0 0,1-1 0 0 0,0-1-1 0 0,-1 1 1 0 0,1 0-1 0 0,0-1 1 0 0,-1 1 0 0 0,0-1-1 0 0,1 1 1 0 0,-1-1-1 0 0,0 0 1 0 0,0 0 0 0 0,0 0-1 0 0,0-1 1 0 0,0 1-1 0 0,-1 0 1 0 0,1-1 0 0 0,1-2-1 0 0,-1 0-70 0 0,-1-1-1 0 0,0 1 0 0 0,0 0 0 0 0,0 0 1 0 0,-1 0-1 0 0,1-1 0 0 0,-1 1 0 0 0,0 0 1 0 0,-1-1-1 0 0,1 1 0 0 0,-1 0 1 0 0,0 0-1 0 0,-2-6 0 0 0,2 8-12 0 0,0 0-1 0 0,-1 0 0 0 0,1 0 1 0 0,-1 0-1 0 0,1 0 1 0 0,-1 1-1 0 0,0-1 0 0 0,0 0 1 0 0,0 1-1 0 0,0 0 1 0 0,-1-1-1 0 0,1 1 0 0 0,0 0 1 0 0,-1 0-1 0 0,0 0 0 0 0,1 1 1 0 0,-1-1-1 0 0,0 1 1 0 0,0-1-1 0 0,0 1 0 0 0,0 0 1 0 0,-5-1-1 0 0,-20-8-45 0 0,25 9 20 0 0,0-1-1 0 0,1 1 1 0 0,-1 0 0 0 0,0 0 0 0 0,0 0 0 0 0,0 1 0 0 0,1-1 0 0 0,-1 0 0 0 0,0 1-1 0 0,0 0 1 0 0,0 0 0 0 0,0 0 0 0 0,0 0 0 0 0,0 0 0 0 0,0 1 0 0 0,-5 1 0 0 0,-5 1-313 0 0,12-3 202 0 0,0 0 0 0 0,0 0 0 0 0,1 0 0 0 0,-1 0 0 0 0,0 0-1 0 0,0 1 1 0 0,0-1 0 0 0,0 0 0 0 0,0 0 0 0 0,0 1 0 0 0,1-1-1 0 0,-1 1 1 0 0,0-1 0 0 0,0 1 0 0 0,0-1 0 0 0,1 1 0 0 0,-1 0-1 0 0,0-1 1 0 0,1 1 0 0 0,-2 0 0 0 0</inkml:trace>
  <inkml:trace contextRef="#ctx0" brushRef="#br0" timeOffset="1">214 1 19351 0 0,'2'1'439'0'0,"8"4"-4"0"0,0 1 1 0 0,0-2-1 0 0,11 4 1 0 0,0 1-357 0 0,-2 2 1071 0 0,-17-9-890 0 0,1 0 0 0 0,0-1 0 0 0,0 1 0 0 0,-1 0 0 0 0,7 1 0 0 0,3 2 150 0 0,0 1 1 0 0,-1 1 0 0 0,1-1-1 0 0,-1 2 1 0 0,-1-1 0 0 0,17 16-1 0 0,-23-20-349 0 0,3 5 103 0 0,0 0 0 0 0,0 1-1 0 0,-1-1 1 0 0,0 1-1 0 0,0 0 1 0 0,-1 1-1 0 0,-1-1 1 0 0,1 1-1 0 0,-1 0 1 0 0,2 13-1 0 0,-3-12-145 0 0,-1 1 1 0 0,-1 0-1 0 0,0 0 0 0 0,0 0 0 0 0,-1 0 1 0 0,-1-1-1 0 0,0 1 0 0 0,-1 0 1 0 0,-5 19-1 0 0,-16 58-3365 0 0,15-65-6017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36 13824 0 0,'53'-35'674'0'0,"-52"35"-292"0"0,2-1-50 0 0,-71 24 5890 0 0,64-22-6057 0 0,1 1-1 0 0,-1 0 1 0 0,0 1 0 0 0,1-1-1 0 0,0 1 1 0 0,-1 0-1 0 0,1 0 1 0 0,0 0 0 0 0,0 0-1 0 0,1 0 1 0 0,-1 0 0 0 0,1 1-1 0 0,-1-1 1 0 0,1 1 0 0 0,0 0-1 0 0,1 0 1 0 0,-1 0-1 0 0,1 0 1 0 0,-1 0 0 0 0,1 0-1 0 0,0 0 1 0 0,1 0 0 0 0,-1 0-1 0 0,1 9 1 0 0,2 7-162 0 0,0 0 0 0 0,-1 0 0 0 0,-1 1-1 0 0,-1-1 1 0 0,-4 28 0 0 0,4-41 2 0 0,1 0 0 0 0,-1-1 0 0 0,1 1 0 0 0,1 0-1 0 0,-1-1 1 0 0,1 1 0 0 0,0-1 0 0 0,1 1 0 0 0,0-1 0 0 0,0 1-1 0 0,4 8 1 0 0,-3-7 56 0 0,1 0-1 0 0,1 0 1 0 0,-1 0 0 0 0,1 0-1 0 0,1-1 1 0 0,-1 0-1 0 0,14 13 1 0 0,-17-18-251 0 0,1 0-1 0 0,0 0 1 0 0,0 0 0 0 0,0-1 0 0 0,0 1 0 0 0,0-1-1 0 0,0 1 1 0 0,1-1 0 0 0,-1 0 0 0 0,0 0 0 0 0,1-1-1 0 0,-1 1 1 0 0,0-1 0 0 0,1 1 0 0 0,-1-1 0 0 0,1 0-1 0 0,-1-1 1 0 0,0 1 0 0 0,1 0 0 0 0,-1-1 0 0 0,1 0-1 0 0,-1 0 1 0 0,0 0 0 0 0,0 0 0 0 0,0 0 0 0 0,1-1-1 0 0,-1 1 1 0 0,3-3 0 0 0,12-10-1477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 12440 0 0,'-5'-5'9331'0'0,"6"5"-8480"0"0,3 2-599 0 0,0-1 0 0 0,-1 0 1 0 0,1 0-1 0 0,0 0 0 0 0,0 0 0 0 0,7 0 1 0 0,13 3 273 0 0,-22-4-521 0 0,0 1 0 0 0,0-1 0 0 0,0 0 0 0 0,0 0 0 0 0,1-1 0 0 0,-1 1 0 0 0,0 0 0 0 0,3-2 0 0 0,10 0-123 0 0,-12 2-177 0 0,0-1 1 0 0,0 1 0 0 0,0-1-1 0 0,0 0 1 0 0,0 0-1 0 0,0 0 1 0 0,-1 0 0 0 0,1 0-1 0 0,0-1 1 0 0,0 1 0 0 0,-1-1-1 0 0,4-2 1 0 0,-1-4-1489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15896 0 0,'0'0'1438'0'0,"-1"1"-1029"0"0,0 3 361 0 0,-1 1-1 0 0,1-1 1 0 0,0 0-1 0 0,-2 9 1 0 0,2-4 108 0 0,0-3-678 0 0,1 0 1 0 0,0 0-1 0 0,0 0 1 0 0,1 0-1 0 0,0 0 1 0 0,0 0-1 0 0,0 0 1 0 0,5 11-1 0 0,-4-8-120 0 0,1 0 0 0 0,1 13 0 0 0,-2-7 181 0 0,8 28 1 0 0,0-5-1856 0 0,-8-14-4441 0 0</inkml:trace>
  <inkml:trace contextRef="#ctx0" brushRef="#br0" timeOffset="1">157 139 12440 0 0,'0'-12'6663'0'0,"0"4"-4743"0"0,-3-1-1392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4608 0 0,'8'20'353'0'0,"-6"-16"2415"0"0,-1-4-2225 0 0,-1-1 0 0 0,8-2 5973 0 0,-7 2-5973 0 0,8-9 3450 0 0,-2 2-3110 0 0,14-5 1838 0 0,-17 11-2650 0 0,0 0-1 0 0,0-1 1 0 0,0 0-1 0 0,-1 1 0 0 0,7-7 1 0 0,3-2-338 0 0,-6 13-2409 0 0,-5-1 2148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18631 0 0,'-26'12'2023'0'0,"25"-12"-2017"0"0,1 0 1 0 0,0 0-1 0 0,0 0 0 0 0,0 0 0 0 0,-1 0 1 0 0,1 0-1 0 0,0 0 0 0 0,0 1 1 0 0,0-1-1 0 0,-1 0 0 0 0,1 0 0 0 0,0 0 1 0 0,0 0-1 0 0,0 0 0 0 0,-1 0 0 0 0,1 0 1 0 0,0 1-1 0 0,0-1 0 0 0,0 0 1 0 0,0 0-1 0 0,0 0 0 0 0,-1 0 0 0 0,1 1 1 0 0,0-1-1 0 0,0 0 0 0 0,0 0 1 0 0,0 0-1 0 0,0 1 0 0 0,0-1 0 0 0,0 0 1 0 0,0 0-1 0 0,0 0 0 0 0,0 1 0 0 0,0-1 1 0 0,0 0-1 0 0,0 0 0 0 0,0 1 1 0 0,0-1-1 0 0,0 0 0 0 0,0 0 0 0 0,0 0 1 0 0,0 1-1 0 0,0-1 0 0 0,0 0 1 0 0,0 0-1 0 0,0 0 0 0 0,0 1 0 0 0,0-1 1 0 0,1 0-1 0 0,-1 0 0 0 0,0 0 0 0 0,0 0 1 0 0,0 1-1 0 0,0-1 0 0 0,0 0 1 0 0,1 0-1 0 0,0 3 936 0 0,-1-2-834 0 0,-1 0 0 0 0,1-1 0 0 0,-1 1 0 0 0,1 0-1 0 0,0 0 1 0 0,0-1 0 0 0,0 1 0 0 0,-1 0 0 0 0,1 0 0 0 0,0-1 0 0 0,0 1 0 0 0,0 0 0 0 0,0 0 0 0 0,0-1-1 0 0,0 1 1 0 0,0 0 0 0 0,0 0 0 0 0,1-1 0 0 0,-1 1 0 0 0,0 0 0 0 0,0-1 0 0 0,1 1 0 0 0,-1 0-1 0 0,0 0 1 0 0,1 0 0 0 0,14 23 402 0 0,-11-18-212 0 0,59 82 80 0 0,-62-85-270 0 0,1 1 0 0 0,-1-1 0 0 0,1 1 0 0 0,-1 0 0 0 0,1 6 1 0 0,3 8-6 0 0,-4-16 159 0 0,-2 0-172 0 0,-1 0-79 0 0,0 1 1 0 0,1 0-1 0 0,-1-1 1 0 0,-1 0 0 0 0,1 1-1 0 0,0-1 1 0 0,0 0 0 0 0,-1 0-1 0 0,1 0 1 0 0,-1-1-1 0 0,0 1 1 0 0,0 0 0 0 0,1-1-1 0 0,-1 0 1 0 0,0 0 0 0 0,0 0-1 0 0,-6 2 1 0 0,-36 5-1635 0 0,44-8 1514 0 0,0 0 0 0 0,-1 0-1 0 0,1 0 1 0 0,0 0 0 0 0,0 0-1 0 0,0 0 1 0 0,0 0 0 0 0,-1 0-1 0 0,1 0 1 0 0,0-1 0 0 0,0 1-1 0 0,-1-1 1 0 0,-8-1-2014 0 0</inkml:trace>
  <inkml:trace contextRef="#ctx0" brushRef="#br0" timeOffset="1">313 340 2304 0 0,'-8'-11'29354'0'0,"3"29"-33415"0"0,2-4 4251 0 0,0 1 0 0 0,0 14 0 0 0,-3 18-102 0 0,4-28-646 0 0,0 1 1 0 0,2 36-1 0 0,0-26-7689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17047 0 0,'-5'1'724'0'0,"1"0"227"0"0,1 0 0 0 0,0 0 0 0 0,-1 0 0 0 0,1 0 0 0 0,-5 3 0 0 0,7-4-869 0 0,0 1-1 0 0,1 0 1 0 0,-1-1-1 0 0,0 1 0 0 0,0 0 1 0 0,1 0-1 0 0,-1 0 1 0 0,0-1-1 0 0,1 1 0 0 0,-1 0 1 0 0,1 0-1 0 0,-1 0 1 0 0,1 0-1 0 0,0 0 1 0 0,-1 0-1 0 0,1 0 0 0 0,0 0 1 0 0,0 0-1 0 0,-1 0 1 0 0,1 0-1 0 0,0 0 0 0 0,0 2 1 0 0,0-1-21 0 0,0 3 53 0 0,0-1-1 0 0,0 1 0 0 0,0 0 1 0 0,1 0-1 0 0,0 0 0 0 0,0 0 1 0 0,0-1-1 0 0,3 9 0 0 0,2 7-85 0 0,-6-18-28 0 0,0 0 0 0 0,1 0-1 0 0,-1 1 1 0 0,1-1 0 0 0,0 0 0 0 0,-1 0-1 0 0,1 0 1 0 0,0 0 0 0 0,0 0 0 0 0,0 0 0 0 0,1 0-1 0 0,-1 0 1 0 0,0-1 0 0 0,1 1 0 0 0,-1 0-1 0 0,3 1 1 0 0,-1-1 0 0 0,8 8 0 0 0,1-1-16 0 0,-12-9 12 0 0,1 0-1 0 0,-1 0 1 0 0,1 0 0 0 0,-1 0-1 0 0,1 0 1 0 0,-1 0 0 0 0,0-1-1 0 0,1 1 1 0 0,-1 0-1 0 0,1 0 1 0 0,-1 0 0 0 0,1 0-1 0 0,-1 0 1 0 0,1-1-1 0 0,-1 1 1 0 0,0 0 0 0 0,1 0-1 0 0,0-1 1 0 0,1 0-10 0 0,2-1-9 0 0,8-3-57 0 0,-12 5 78 0 0,0 0 1 0 0,0 0-1 0 0,1 0 0 0 0,-1-1 0 0 0,0 1 0 0 0,0 0 1 0 0,0 0-1 0 0,1-1 0 0 0,-1 1 0 0 0,0 0 1 0 0,0-1-1 0 0,0 1 0 0 0,0 0 0 0 0,1 0 0 0 0,-1-1 1 0 0,0 1-1 0 0,0 0 0 0 0,0-1 0 0 0,0 1 1 0 0,0 0-1 0 0,0-1 0 0 0,0 1 0 0 0,0 0 1 0 0,0-1-1 0 0,0 1 0 0 0,0 0 0 0 0,0-1 0 0 0,0 1 1 0 0,0 0-1 0 0,-1-1 0 0 0,1 1 0 0 0,0-1 1 0 0,0 0-5 0 0,0 0 0 0 0,-1-1 1 0 0,1 1-1 0 0,1-1 1 0 0,-1 1-1 0 0,0 0 1 0 0,0-1-1 0 0,0 1 1 0 0,1 0-1 0 0,-1-1 0 0 0,0 1 1 0 0,1 0-1 0 0,0-1 1 0 0,0 0-1 0 0,4-16-28 0 0,-5 11 27 0 0,0 1-1 0 0,0 0 1 0 0,-1-1-1 0 0,1 1 1 0 0,-2 0-1 0 0,1 0 1 0 0,-1 0-1 0 0,0 0 1 0 0,0 0-1 0 0,0 0 1 0 0,-1 0-1 0 0,-5-9 1 0 0,6 14-38 0 0,0-1-1 0 0,1 1 1 0 0,-1-1 0 0 0,0 1 0 0 0,0 0-1 0 0,0-1 1 0 0,0 1 0 0 0,0 0-1 0 0,-3 0 1 0 0,-9-7-799 0 0,11 4 460 0 0,0 1-1876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9672 0 0,'1'1'384'0'0,"0"1"1"0"0,0 0 0 0 0,0-1 0 0 0,0 1-1 0 0,0 0 1 0 0,0-1 0 0 0,0 1 0 0 0,1-1-1 0 0,-1 0 1 0 0,0 1 0 0 0,1-1 0 0 0,-1 0-1 0 0,1 0 1 0 0,2 2 0 0 0,2 1 1174 0 0,13 9 1456 0 0,-15-10-2547 0 0,0 0-1 0 0,0 0 1 0 0,0 0-1 0 0,0 0 1 0 0,0 1 0 0 0,-1 0-1 0 0,6 6 1 0 0,-2 1-66 0 0,0 0 1 0 0,0 0-1 0 0,-1 1 1 0 0,0 0-1 0 0,-1 0 1 0 0,6 22-1 0 0,1-2 25 0 0,-10-29-373 0 0,0 1 0 0 0,0 0 0 0 0,-1 0 0 0 0,0 0 0 0 0,0 0 0 0 0,0 0 0 0 0,0 0-1 0 0,0 0 1 0 0,-1 0 0 0 0,0 8 0 0 0,0-4 29 0 0,0 1 0 0 0,1-1 0 0 0,0 1 0 0 0,4 14 0 0 0,-3-15-59 0 0,-1 0 0 0 0,0 0 1 0 0,0 0-1 0 0,0 0 1 0 0,-1 11-1 0 0,-10 62 23 0 0,8-72-128 0 0,1-1-1 0 0,-1 1 1 0 0,-1-1-1 0 0,0 1 1 0 0,0-1-1 0 0,-7 13 1 0 0,-1 3-1438 0 0,1-3-476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15664 0 0,'-5'13'270'0'0,"4"-10"-143"0"0,-1 0 1 0 0,1 0-1 0 0,0 0 1 0 0,0 0-1 0 0,1 0 1 0 0,-1 0-1 0 0,1 0 0 0 0,-1 7 1 0 0,-17-5 293 0 0,16-3-144 0 0,0-1 1 0 0,0 1-1 0 0,0-1 0 0 0,0 1 0 0 0,0 0 1 0 0,0-1-1 0 0,1 1 0 0 0,-1 0 0 0 0,1 0 0 0 0,-1 0 1 0 0,1 1-1 0 0,0-1 0 0 0,-1 3 0 0 0,0 0-23 0 0,0 0-1 0 0,0 0 0 0 0,0 0 1 0 0,1 0-1 0 0,-1 8 0 0 0,1-4 126 0 0,1 0 0 0 0,1 14 0 0 0,0-12-178 0 0,1-1 0 0 0,0 1 0 0 0,0-1 0 0 0,5 11 0 0 0,-4-13-167 0 0,0-1-1 0 0,1 0 1 0 0,-1 0-1 0 0,1 0 1 0 0,1 0-1 0 0,-1-1 1 0 0,1 0-1 0 0,0 0 1 0 0,1 0-1 0 0,-1 0 1 0 0,10 6-1 0 0,3 2-3 0 0,-12-9-502 0 0,0-1 1 0 0,1 1-1 0 0,-1-1 1 0 0,1 0-1 0 0,10 4 0 0 0,-6-3-7719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3680 0 0,'-3'14'14274'0'0,"9"0"-11696"0"0,-3-8-2168 0 0,-1 0 0 0 0,1 0 0 0 0,-1 0 0 0 0,-1 0-1 0 0,2 9 1 0 0,-1-8-241 0 0,-1 0 0 0 0,1 0-1 0 0,0-1 1 0 0,1 1 0 0 0,5 11-1 0 0,7 20-132 0 0,-13-35-227 0 0,-1 1 0 0 0,0-1-1 0 0,1 0 1 0 0,0 0-1 0 0,0 0 1 0 0,3 4 0 0 0,2 4-1207 0 0,-2 0-129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92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415 37 1378,'-10'17'30,"10"-17"6,0 0 2,0 12 2,-4-4-32,4 0-8,0 4 0,0 4 0,0-4 73,0 9 14,0-5 2,0 4 1,4-4-35,1 4-7,-5 5-2,5-1 0,-5 0-20,4 5-4,5 3-1,-4-4 0,-1 5-2,1 3-1,-1-4 0,1 9 0,0-1-10,-5 5-8,4-1 9,1 5-9,-1-4 0,1 3 0,-1 1 0,1-1 0,4 5 0,-5-5 0,1 1 0,0 0-10,-1-5-1,5-4 0,-4-3 0,-1 3 0,-4-7-4,5-5-1,-1 0 0,1 1 0,-5-9 0,0 4-1,5-8 0,-1 5 0,-4-1-6,0-8-1,0 4 0,0-4 0,5 5-20,-5-5-4,0-4 0,0 4-1,-5 0-38,5-4-7,0-8-2,-4 12-513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60 208 11520 0 0,'0'-9'11826'0'0,"-1"14"-11295"0"0,0 0 0 0 0,-1 1-1 0 0,1-1 1 0 0,-5 8 0 0 0,4-8-262 0 0,-8 24 22 0 0,2 0 1 0 0,1 0-1 0 0,-5 43 1 0 0,4-20-648 0 0,7-31-1451 0 0</inkml:trace>
  <inkml:trace contextRef="#ctx0" brushRef="#br0" timeOffset="1">238 1 11976 0 0,'0'0'1082'0'0,"0"2"-543"0"0,0 7 1949 0 0,-2 0 0 0 0,0 0-1 0 0,-5 17 1 0 0,1-3-711 0 0,5-21-1679 0 0,1 1 1 0 0,0 0 0 0 0,0 0 0 0 0,0 0 0 0 0,0-1-1 0 0,1 1 1 0 0,-1 0 0 0 0,2 3 0 0 0,1 9 69 0 0,-1 3 7 0 0,8 29 1 0 0,-9-45-176 0 0,-1 0 0 0 0,1-1 1 0 0,0 1-1 0 0,0 0 0 0 0,0 0 1 0 0,0 0-1 0 0,0 0 1 0 0,0-1-1 0 0,0 1 0 0 0,1 0 1 0 0,-1-1-1 0 0,1 1 1 0 0,-1-1-1 0 0,1 0 0 0 0,-1 1 1 0 0,1-1-1 0 0,0 0 0 0 0,0 0 1 0 0,0 0-1 0 0,-1 0 1 0 0,1-1-1 0 0,0 1 0 0 0,0 0 1 0 0,0-1-1 0 0,0 1 1 0 0,0-1-1 0 0,1 0 0 0 0,-1 1 1 0 0,4-2-1 0 0,-4 1 0 0 0,1 0 0 0 0,0 0 0 0 0,0-1 0 0 0,0 0 0 0 0,0 1 0 0 0,-1-1 0 0 0,1 0 0 0 0,0 0 0 0 0,-1-1 0 0 0,1 1 0 0 0,-1 0 0 0 0,1-1 0 0 0,-1 0-1 0 0,1 1 1 0 0,-1-1 0 0 0,0 0 0 0 0,0 0 0 0 0,0 0 0 0 0,0-1 0 0 0,2-3 0 0 0,1-2 1 0 0,-4 7 0 0 0,0-1 0 0 0,0 1 0 0 0,0-1 0 0 0,0 0 0 0 0,0 0 0 0 0,-1 1 0 0 0,1-1 0 0 0,0 0 0 0 0,-1 0 0 0 0,1 0 0 0 0,-1-3 1 0 0,2-19 76 0 0,-1 21-60 0 0,-1 0 0 0 0,1-1-1 0 0,-1 1 1 0 0,0-1 0 0 0,0 1 0 0 0,0 0 0 0 0,-1-1 0 0 0,1 1 0 0 0,-1 0 0 0 0,0-1 0 0 0,0 1 0 0 0,0 0-1 0 0,0-1 1 0 0,-2-3 0 0 0,-1 2-29 0 0,-1 0-1 0 0,1 0 1 0 0,-1 0-1 0 0,0 1 1 0 0,0-1-1 0 0,0 1 1 0 0,-1 0-1 0 0,1 1 1 0 0,-1-1 0 0 0,0 1-1 0 0,0 0 1 0 0,0 1-1 0 0,0-1 1 0 0,-12-2-1 0 0,18 5-1 0 0,0 0-1 0 0,-1 0 1 0 0,1 0-1 0 0,0 0 1 0 0,0 0 0 0 0,0 0-1 0 0,-1 0 1 0 0,1 0-1 0 0,0 0 1 0 0,0 0-1 0 0,-1 0 1 0 0,1 0-1 0 0,0 0 1 0 0,0 0 0 0 0,-1 0-1 0 0,1 0 1 0 0,0 0-1 0 0,0 1 1 0 0,-1-1-1 0 0,1 0 1 0 0,0 0 0 0 0,0 0-1 0 0,0 0 1 0 0,-1 0-1 0 0,1 0 1 0 0,0 1-1 0 0,0-1 1 0 0,0 0-1 0 0,0 0 1 0 0,-1 0 0 0 0,1 1-1 0 0,0-1 1 0 0,0 0-1 0 0,0 0 1 0 0,0 0-1 0 0,0 1 1 0 0,-1-1-14 0 0,1 1 0 0 0,0-1-1 0 0,0 0 1 0 0,0 0 0 0 0,0 0 0 0 0,0 1-1 0 0,0-1 1 0 0,-1 0 0 0 0,1 0 0 0 0,0 0 0 0 0,0 1-1 0 0,0-1 1 0 0,0 0 0 0 0,-1 0 0 0 0,1 0 0 0 0,0 0-1 0 0,0 1 1 0 0,-1-1 0 0 0,1 0 0 0 0,0 0-1 0 0,0 0 1 0 0,-1 0 0 0 0,1 0 0 0 0,0 0 0 0 0,0 0-1 0 0,-1 0 1 0 0,-3 0-1337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3224 0 0,'2'-1'143'0'0,"14"-13"26"0"0,-16 13-166 0 0,0 1 1 0 0,0-1-1 0 0,1 1 0 0 0,-1-1 1 0 0,0 1-1 0 0,1-1 0 0 0,-1 1 1 0 0,0 0-1 0 0,0-1 1 0 0,1 1-1 0 0,-1 0 0 0 0,1-1 1 0 0,-1 1-1 0 0,0 0 0 0 0,1-1 1 0 0,-1 1-1 0 0,1 0 1 0 0,-1 0-1 0 0,1-1 0 0 0,-1 1 1 0 0,0 0-1 0 0,1 0 0 0 0,-1 0 1 0 0,1 0-1 0 0,-1 0 1 0 0,1 0-1 0 0,-1 0 0 0 0,1 0 1 0 0,-1 0-1 0 0,1 0 0 0 0,-1 0 1 0 0,1 0-1 0 0,-1 0 1 0 0,1 0-1 0 0,-1 0 0 0 0,1 0 1 0 0,-1 1-1 0 0,1-1 0 0 0,-1 0 1 0 0,1 0-1 0 0,0 1 1 0 0,0 0 457 0 0,17 1 3973 0 0,-15-2-3299 0 0,-1 1 0 0 0,1-1 0 0 0,0 0 0 0 0,-1 1 0 0 0,1-1 0 0 0,-1 1 0 0 0,0 0 0 0 0,1 0 0 0 0,2 1 0 0 0,14 7 2262 0 0,-16-7-3135 0 0,0-1-1 0 0,0 0 1 0 0,0 1 0 0 0,0 0 0 0 0,0 0 0 0 0,0 0-1 0 0,-1 0 1 0 0,1 0 0 0 0,2 3 0 0 0,0 1 262 0 0,1 0 0 0 0,12 9 0 0 0,-11-10-193 0 0,0 1-1 0 0,9 10 1 0 0,-6-10-65 0 0,-9-5-234 0 0,0-1 0 0 0,0 1 0 0 0,0-1-1 0 0,0 1 1 0 0,0 0 0 0 0,0-1 0 0 0,-1 1 0 0 0,1 0 0 0 0,0 0-1 0 0,0 0 1 0 0,0-1 0 0 0,-1 1 0 0 0,2 2 0 0 0,2 6 15 0 0,-1 1 1 0 0,-1-1-1 0 0,1 1 1 0 0,-1 0-1 0 0,-1 0 1 0 0,0 0-1 0 0,0 14 1 0 0,-3 6 132 0 0,-6 35 1 0 0,5-47-169 0 0,-1 4-433 0 0,-1 1-1 0 0,-2-1 1 0 0,0-1-1 0 0,-1 1 1 0 0,-1-1-1 0 0,-19 34 1 0 0,10-31-1109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10136 0 0,'-7'-5'8895'0'0,"6"5"-8667"0"0,-1 0 0 0 0,0 1-1 0 0,1-1 1 0 0,-1 1-1 0 0,0-1 1 0 0,1 1-1 0 0,-1 0 1 0 0,1 0 0 0 0,-1 0-1 0 0,1 0 1 0 0,-1 0-1 0 0,1 0 1 0 0,0 0-1 0 0,-1 0 1 0 0,1 1 0 0 0,0-1-1 0 0,0 0 1 0 0,0 1-1 0 0,0-1 1 0 0,0 1-1 0 0,0-1 1 0 0,-1 3 0 0 0,0 0-159 0 0,1 0 0 0 0,-1 0 1 0 0,0 0-1 0 0,1 1 0 0 0,0-1 1 0 0,0 0-1 0 0,0 1 1 0 0,0 5-1 0 0,1 11 10 0 0,1 0 1 0 0,1 0-1 0 0,0 0 1 0 0,8 28-1 0 0,-7-35-103 0 0,1 0 0 0 0,1-1-1 0 0,0 1 1 0 0,1-1 0 0 0,1 0-1 0 0,0-1 1 0 0,0 0 0 0 0,1 0-1 0 0,1 0 1 0 0,0-1 0 0 0,11 10-1 0 0,-18-19-43 0 0,0 0-1 0 0,0-1 0 0 0,0 1 1 0 0,0-1-1 0 0,1 0 0 0 0,-1 1 1 0 0,0-1-1 0 0,1 0 0 0 0,-1 0 1 0 0,5 0-1 0 0,14 0-6869 0 0,-7-4-508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 15552 0 0,'-5'22'3396'0'0,"-3"38"1"0"0,8-52-3179 0 0,0-1 0 0 0,0 1 1 0 0,1 0-1 0 0,0-1 0 0 0,0 1 0 0 0,1-1 0 0 0,0 1 0 0 0,4 11 1 0 0,-3-12-204 0 0,1 1 0 0 0,0-1 0 0 0,0 0 1 0 0,0-1-1 0 0,1 1 0 0 0,9 9 1 0 0,-12-14-17 0 0,0 0 1 0 0,0 0-1 0 0,1 0 1 0 0,-1 0 0 0 0,1 0-1 0 0,0 0 1 0 0,-1-1-1 0 0,1 1 1 0 0,0-1-1 0 0,0 0 1 0 0,0 0 0 0 0,0 0-1 0 0,0 0 1 0 0,0-1-1 0 0,0 1 1 0 0,0-1 0 0 0,0 1-1 0 0,0-1 1 0 0,6-1-1 0 0,-7 1 9 0 0,0-1 1 0 0,1 1-1 0 0,-1-1 0 0 0,0 0 0 0 0,0 1 0 0 0,0-1 0 0 0,0 0 0 0 0,0-1 0 0 0,0 1 0 0 0,0 0 1 0 0,0 0-1 0 0,0-1 0 0 0,-1 1 0 0 0,1-1 0 0 0,0 0 0 0 0,1-2 0 0 0,-1 1 3 0 0,1-1-1 0 0,-1 0 1 0 0,0 0-1 0 0,0 0 0 0 0,-1 0 1 0 0,1 0-1 0 0,-1-1 1 0 0,1-3-1 0 0,0-1 4 0 0,-1 0 1 0 0,0 0-1 0 0,-1 0 1 0 0,0 1-1 0 0,0-1 0 0 0,-1 0 1 0 0,0 0-1 0 0,-2-8 1 0 0,1 9-3 0 0,-1 1 0 0 0,1 0 1 0 0,-1 0-1 0 0,-1 0 0 0 0,1 0 1 0 0,-1 1-1 0 0,0-1 0 0 0,-1 1 1 0 0,1 0-1 0 0,-1 0 0 0 0,0 1 1 0 0,-1 0-1 0 0,0 0 0 0 0,1 0 1 0 0,-1 0-1 0 0,-1 1 0 0 0,1 0 1 0 0,-1 0-1 0 0,0 1 1 0 0,0 0-1 0 0,0 0 0 0 0,-12-3 1 0 0,17 5-26 0 0,-1 1 0 0 0,1 0 1 0 0,0 0-1 0 0,0 0 1 0 0,-1 0-1 0 0,1 1 1 0 0,0-1-1 0 0,0 1 0 0 0,0-1 1 0 0,-1 1-1 0 0,1 0 1 0 0,0 0-1 0 0,0 0 1 0 0,0 0-1 0 0,-2 1 0 0 0,0 1-98 0 0,1-1 0 0 0,-1 1-1 0 0,0 0 1 0 0,1 0 0 0 0,-7 7-1 0 0,8-5-254 0 0,0-1 0 0 0,0 0 0 0 0,0 1 0 0 0,0-1 0 0 0,1 1 0 0 0,0-1 0 0 0,0 1 0 0 0,0 0 0 0 0,0 0 0 0 0,1-1-1 0 0,0 1 1 0 0,0 0 0 0 0,0 0 0 0 0,1 0 0 0 0,0 5 0 0 0,4 6-6464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0,'12'21'602'0'0,"-10"-22"152"0"0,15-10 9113 0 0,-12 8-8053 0 0,-4 2-941 0 0,0 1-753 0 0,-1 0 0 0 0,0-1 0 0 0,0 1 0 0 0,0 0 0 0 0,0 0 0 0 0,1 0 0 0 0,-1 0 0 0 0,0 0 0 0 0,0 0 0 0 0,0 0 0 0 0,0 0 0 0 0,1 0 0 0 0,-1 0-1 0 0,0 0 1 0 0,0 0 0 0 0,0 0 0 0 0,0 0 0 0 0,1 0 0 0 0,1 2 1560 0 0,-2-2-1560 0 0,0 0 0 0 0,0 0 0 0 0,0 0 0 0 0,0 1 0 0 0,2 5 83 0 0,-1-4-151 0 0,0 1 0 0 0,0-1-1 0 0,-1 0 1 0 0,1 0 0 0 0,-1 0-1 0 0,1 1 1 0 0,-1-1 0 0 0,0 0-1 0 0,0 1 1 0 0,0 2 0 0 0,-1 1 10 0 0,0 0 0 0 0,-1-1 0 0 0,1 1 0 0 0,-6 11 0 0 0,2-3 8 0 0,4-12-78 0 0,1 0-1 0 0,-1 0 1 0 0,1-1 0 0 0,-1 1-1 0 0,0 0 1 0 0,1-1 0 0 0,-1 1-1 0 0,0 0 1 0 0,-1 1 0 0 0,0-2-839 0 0,-5 8 2243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11520 0 0,'0'2'5210'0'0,"1"46"1314"0"0,7 23-3685 0 0,-5-44-2446 0 0,-2-16-290 0 0,1-1 0 0 0,0 0 0 0 0,4 13 0 0 0,-4-18-92 0 0,-1-1 1 0 0,-1 0-1 0 0,1 1 1 0 0,0 7-1 0 0,-1-8-32 0 0,0-1 0 0 0,0 1 0 0 0,1 0 0 0 0,0 0 0 0 0,-1-1-1 0 0,3 5 1 0 0,0-5-768 0 0</inkml:trace>
  <inkml:trace contextRef="#ctx0" brushRef="#br0" timeOffset="1">163 17 10592 0 0,'6'-4'1133'0'0,"2"-4"-1594"0"0,8 4 3928 0 0,13 7 4051 0 0,-27-3-7249 0 0,4 1 258 0 0,-1 0 1 0 0,0 0-1 0 0,0 0 0 0 0,10 5 0 0 0,-12-5-400 0 0,-1 1-1 0 0,1-1 0 0 0,-1 1 0 0 0,0 0 1 0 0,0 0-1 0 0,0 0 0 0 0,0 0 1 0 0,0 0-1 0 0,0 0 0 0 0,-1 1 1 0 0,3 4-1 0 0,1 2 38 0 0,-1 0 1 0 0,0 1-1 0 0,-1 0 0 0 0,0 0 1 0 0,1 10-1 0 0,3 11-45 0 0,-1-10 78 0 0,-2 0 0 0 0,-1 0 0 0 0,0 1 0 0 0,-2-1 0 0 0,0 1 0 0 0,-1-1 0 0 0,-7 43 0 0 0,-4-9-1790 0 0,-1-18-5426 0 0,-2-5-1896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3:03.172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27-1 1566,'0'0'34,"0"0"7,0 0 2,0 0 1,0 0-35,0 0-9,0 0 0,0 0 0,0 0 53,-17 10 9,17 0 2,-11 1 0,11-1-37,0-10-7,0 15-2,0 0 0,0 5-18,11 1 0,-11 4 0,17-5 0,-17 0 0,11 1 0,-5-1 0,6 5 0,-1-4 0,0-6 0,1 5 0,5-5 0,0 0 0,-6-4-9,1-6 9,5 5 0,-6-5 0,6 0 0,0-5 0,1 0 0,-1-5 26,5-5 4,-10 0 1,11-6 0,-6 6 2,-6 0 1,18 0 0,-18 0 0,6 0-17,0 0-3,0-1-1,0 1 0,1 0-13,-1 0 0,5 0 8,-4 0-8,-13 5 0,12-5 0,0 5 0,-5-1-10,-1 1-4,6-5-1,0 5 0,-5 0 0,-12 5-20,11 0-4,6-5-1,-11 5-549,-6 0-111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3:41.863"/>
    </inkml:context>
    <inkml:brush xml:id="br0">
      <inkml:brushProperty name="width" value="0.53333" units="cm"/>
      <inkml:brushProperty name="height" value="1.06667" units="cm"/>
      <inkml:brushProperty name="color" value="#FFFF00"/>
      <inkml:brushProperty name="tip" value="rectangle"/>
      <inkml:brushProperty name="rasterOp" value="maskPen"/>
      <inkml:brushProperty name="fitToCurve" value="1"/>
    </inkml:brush>
  </inkml:definitions>
  <inkml:trace contextRef="#ctx0" brushRef="#br0">31 111 345,'0'0'31,"0"0"-31,0 0 0,0 0 0,0 0 282,0 0 50,0 0 11,-5-10 1,-7 0-207,12 10-41,-6-5-9,6 5-2,0-10-13,0-6-4,-5 6 0,5-5 0,0 15-30,0 0-6,-6-5-2,6 5 0,0-10-19,0 10-11,0 0 12,0 0-12,0 0 0,0 0 0,11-10 0,1 5-12,5 0-1,0 5 0,6 0 0,5 0 0,-5 0 13,11 5-9,1 0 9,4 5-8,1-5 8,6 0 0,0 0 0,5-5-8,6 0 8,6 5 0,-6-5 0,5 0 0,-5 0 0,0 5 0,-5 0 0,-1-5 0,-6 5 0,-5 0 0,0 6 0,-6-6 0,1 5-30,-13 0-4,1 0-1,-11 0-898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01.391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87-2 403,'0'0'36,"0"0"-36,0 0 0,0 0 0,-5 0 214,5 0 36,0 0 7,0 0 2,-17 5-192,17-5-39,-12 0-7,12 0-1,0 0-2,0 0 0,-11 5 0,11-5 0,0 0-18,-12 10 0,7-10 0,5 0 0,0 0 0,0 0-9,0 0 9,-17 0 0,17 0 0,0 0 0,-12 5 0,12-5 0,0 0 0,0 0 8,0 0 0,0 0 0,0 0 17,0 0 4,0 0 1,0 0 0,0 0-2,0 0 0,0 0 0,17 5 0,-5 1-5,-1-1-2,1 0 0,5-5 0,0 0-9,-12 0-1,13 0-1,-1 0 0,0 0-10,-6 0 10,6 5-10,0-5 10,6 0-10,-6 0 0,0 5 0,0-10 0,12 0-8,-1 5-4,-16-5-1,16 0 0,-11-1-53,6 1-10,0-5-3,11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02.651"/>
    </inkml:context>
    <inkml:brush xml:id="br0">
      <inkml:brushProperty name="width" value="0.53333" units="cm"/>
      <inkml:brushProperty name="height" value="1.06667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-4 207 1324,'0'0'118,"0"0"-94,0 0-24,0-10 0,0-6 74,0-4 10,5 5 3,1 5 0,-6 0-35,6 0-6,0-6-2,-6 6 0,0 10-35,5-5-9,-5-10 0,6 5 0,-6-5-26,6 5-7,-6 10-2,0 0 0,0-11 4,0 11 1,0 0 0,0 0 0,5-10-18,-5 10-4,0 0-1,0 0 0,0 0 34,0 0 7,6-10 2,-6 10 0,0 0 26,0 0 4,11-5 2,-11 5 0,12 5 33,-1-5 6,1 0 2,-1 0 0,-11 0-14,17 5-2,-5-5-1,5 5 0,-6 0-10,6 0-3,0 6 0,0-11 0,6 5-13,-6 0-2,6-5-1,0 5 0,0 0-17,-1 0 8,-4-5-8,4 5 0,7 0 0,-1-5-12,-5 5 0,0-5 0,0 0-27,0 0-5,5 0 0,-5 0-1,5 0-42,1 0-8,-1 0-1,-5-5-1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3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 0 806,'0'0'36,"0"0"7,0 0-35,0 0-8,0 12 0,0-12 0,0 8 104,-5 4 20,5-3 3,0 3 1,5 0 0,-5 0 0,0 4 0,0 0 0,4 1-81,-4 3-16,0 0-3,5 4-1,-5-3 1,4 7 0,-4-4 0,0 4 0,0 1-4,0 3 0,0 1 0,0 3 0,0 4-12,0 1-4,-4 8 0,4-5 0,0 1-8,4-1 0,-4 5 0,5-1 0,-5-3 0,0-1 0,5-3 9,-5-1-9,4 1-16,-4-9-8,0 0-2,5-3 0,-5-5 42,0 0 8,4-8 1,-4 5 1,9-13 14,-9-8 2,0 0 1,0 0 0,0 0-239,0 0-47,0 0-9,0-8-474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00.18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1644 851 518,'13'12'46,"-13"-12"-37,0 0-9,10 4 0,-1-4 103,0 0 18,0 4 4,0 0 1,5-4-20,-1 0-4,1-4-1,-5 8 0,5 0-61,-1 4-13,1 0-3,4 0 0,-4-4 13,0 5 3,-1-1 0,-4 0 0,5 4-16,0 0-4,-1-8 0,-4 4 0,5 4-3,0 0-1,-5-3 0,0-1 0,5 0 10,-5 0 2,0 0 0,0-4 0,0 4-28,-4 0 0,4-4 0,-9-4 0,0 0 13,4 8 1,1 4 0,-5-12 0,0 0-14,0 0 0,-5 9 8,1 3-8,-1-4 0,-4 4-12,-5-4 3,-4 4 0,-5-4-67,1 4-12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21.177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-4 54 547,'0'0'24,"0"0"5,0 0-29,0 0 0,0 0 0,0 0 0,0 0 8,0 0-8,0 0 0,0 0 9,6 15-9,-6-4 0,0-11 0,0 0 0,0 0 0,0 0 0,0 0 0,0 15 0,0-15 0,0 0 0,0 0 0,0 0 12,0 10 24,0-10 4,0 0 2,0 0 0,0 0 15,0 0 3,0 0 1,0 0 0,0 0 5,0 0 1,0 0 0,0 0 0,0 0-4,6 5-1,-6-5 0,0 0 0,0 0-23,11 10-5,6-10-1,-5 5 0,5 0-5,-6-5-2,-5 5 0,-6-5 0,0 0-5,17 0-1,6 5 0,5-5 0,-11 0 11,12 0 1,-1 0 1,6 0 0,-5 0-5,5 0-2,0 0 0,1-5 0,-1 5-6,-6-5 0,1 0-1,-1 0 0,12 0-3,-17 0 0,5 0 0,1 0 0,-1 0-2,-5-5-1,0 5 0,6-1 0,-1 1-5,1-5 0,-1 5-8,1 0 12,-1-5-12,-5 0 9,5 5-9,-5 0 8,0 0-8,0 0 0,5 5 0,-5-5 0,-6 5-22,6-6 0,-6 6 0,6 0 0,0 0-60,-6 6-12,6-1-2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22.599"/>
    </inkml:context>
    <inkml:brush xml:id="br0">
      <inkml:brushProperty name="width" value="0.53333" units="cm"/>
      <inkml:brushProperty name="height" value="1.06667" units="cm"/>
      <inkml:brushProperty name="color" value="#00FF00"/>
      <inkml:brushProperty name="tip" value="rectangle"/>
      <inkml:brushProperty name="rasterOp" value="maskPen"/>
      <inkml:brushProperty name="fitToCurve" value="1"/>
    </inkml:brush>
  </inkml:definitions>
  <inkml:trace contextRef="#ctx0" brushRef="#br0">55 167 633,'0'0'28,"0"0"6,0 0-34,0 0 0,0-10 0,0 10 0,0 0 112,-5-10 15,-1 0 3,0 5 1,6-5-70,-5 0-13,5 10-4,-6-11 0,0 6-9,6 5-3,-6-10 0,6 10 0,-5-5-12,5 5-2,0 0-1,-6-5 0,0-5 11,6 10 3,0 0 0,0 0 0,12-10-6,-12 10-1,11-5 0,1 0 0,5 0-9,5 5-3,-4-5 0,10 5 0,-5 0 26,5-6 5,7 6 1,4 0 0,1-5-16,0 5-4,0 0 0,0-5 0,6 5-6,-1-5-2,-11 5 0,6-5 0,0 5-16,-6 0 8,1 5-8,-7-10 0,1 5 0,-1 0-12,1-5 0,-7 5 0,1-5-32,6 5-7,-6 0-1,-1 0 0,7 0-47,-6 0-9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36.371"/>
    </inkml:context>
    <inkml:brush xml:id="br0">
      <inkml:brushProperty name="width" value="0.53333" units="cm"/>
      <inkml:brushProperty name="height" value="1.0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0-2 864,'0'0'38,"0"0"8,11 0-37,1 0-9,-12 0 0,17 5 0,-6 0 192,6 11 37,-5-6 7,5 0 2,-6 0-167,6 0-34,1 0-6,-1 0-2,0 6-17,6-1-4,-6-5-8,0 0 12,6 0-12,-1 0 0,1-5 0,6 6 0,-1-6 0,6 0-8,1 0 8,-7-10-13,6 5-27,0-10-4,6 4-2,0 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5:37.697"/>
    </inkml:context>
    <inkml:brush xml:id="br0">
      <inkml:brushProperty name="width" value="0.53333" units="cm"/>
      <inkml:brushProperty name="height" value="1.06667" units="cm"/>
      <inkml:brushProperty name="color" value="#FF00FF"/>
      <inkml:brushProperty name="tip" value="rectangle"/>
      <inkml:brushProperty name="rasterOp" value="maskPen"/>
      <inkml:brushProperty name="fitToCurve" value="1"/>
    </inkml:brush>
  </inkml:definitions>
  <inkml:trace contextRef="#ctx0" brushRef="#br0">85 19 1152,'0'0'102,"0"0"-82,-12 0-20,1 0 0,0-5 112,11 5 17,-6-5 4,6 5 1,-11-5-62,-1 0-13,-5 5-3,17 0 0,0 0-13,0 0-3,0 0-1,0 0 0,-6 0-26,6 0-5,0 0 0,0 0-8,0 0 0,0 0 0,0 0 0,12 5 0,-1 0-9,12 0-3,11 5 0,6 0 0,0 0 12,6 5-13,5 1 5,0-1 8,6 0-20,6-5 3,-6 0 1,6-5 0,-6 5-32,5-4-5,1-1-2,5 0-465,1-5-94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6:41.62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1814,'0'0'40,"0"0"8,0 0 1,0 0 3,0 0-42,23 5-10,0 0 0,-6 5 0,5-10 115,-4 5 21,4 0 4,-5 11 0,6-6-65,-6 10-14,0 5-2,6-4-1,-6-1-21,-5 5-4,5 1-1,-6 4 0,-5 5-8,0-4-3,-1-1 0,1 6 0,-6 4-2,-6-9-1,1 4 0,-1 1 0,-5-1-8,-1 0-2,1-4 0,-6 4 0,0-9-21,-1-6-5,1 5-1,0-4 0,0-11-209,0 5-41</inkml:trace>
  <inkml:trace contextRef="#ctx0" brushRef="#br0" timeOffset="-271.74">-445 147 921,'0'25'82,"0"-25"-66,0 15-16,0-15 0,0 0 180,0 11 32,0 4 6,0-15 2,0 0-44,0 0-9,0 10-2,0-10 0,0 10-70,0 5-15,0-5-2,0 6-1,6-1-29,-6 5-7,0 0-1,0 1 0,0-1-24,0 5-6,0 1-1,0-1 0,0-5-9,0 11 0,0-6 0,0 0 0,0 1 0,6-1 0,-6-5 0,0 0 0,0 1-12,0-1-7,0-5-1,0 0-1,0-5-8,5 1-2,-5-11 0,0 0 0,0 5 0,0-5 0,0 0 0,0 0 0,0 0 7,0 0 2,12-5 0,-1-6 0,1-4 13,-1 10 9,-11 5-12,11-10 12,1 0-8,5 0 8,-11 5 0,11 5 0,0-5-10,-6 0 10,1 5-8,-1 0 8,6 0 0,-5 0 0,-1 5 0,0 0 0,1-5 0,5 5 8,-6 5-8,1-5 8,5 0-8,-12 0 0,-5-5 0,6 5 0,6 0 32,-12-5 4,0 0 2,-6 10 0,0 6-9,0-6-1,1 5-1,-7 0 0,-5-10-13,0 15-2,0-14-1,-6 9 0,0-5-11,6 0 10,-5-5-10,4 5 10,-4 0-10,10-5 0,-11 6 0,12-11 8,-6 0-22,0-6-5,5 1-1,1-5 0,0 5-164,5-5-32</inkml:trace>
  <inkml:trace contextRef="#ctx0" brushRef="#br0" timeOffset="895.48">1334 299 518,'0'0'46,"0"0"-37,0 0-9,0 0 0,0 0 221,0 0 43,0 0 8,-12 5 1,1-10-128,11 5-25,-11 0-6,-1 5-1,6 5-65,-5 0-12,5 5-4,1-4 0,-7 4-22,7-5-10,-1 10 8,0-5-8,6 1 0,-6 4 0,6 0 0,0 5 0,0 1 0,6-1 0,0-5 0,0 1 0,-1-6 0,1-5 0,0 5 0,-6-15 0,11 10-13,0-5 5,-11-5 8,12 5-13,-12-5-7,11 0 0,1-5-1,-1 0 0,-5-10 4,5 5 1,-5 0 0,5-5 0,-5-6 7,5 1 9,-11 5-13,6-5 5,0-1 8,-1 1 0,1 5 0,-6 0 0,6 0 0,-6-1 9,0 11-1,0 5-8,0 0 20,0 0-4,0 0 0,0 0 0,0 0 8,6 10 2,-1 11 0,1-1 0,0 0-13,-1 6-2,1-1-1,0 0 0,-1-5-10,7 1 0,-1-1 0,-5-10 0,0 5 0,5-10 0,0 6 0,1-6 0,-1-5-64,1 0-16,-1 5-2</inkml:trace>
  <inkml:trace contextRef="#ctx0" brushRef="#br0" timeOffset="1038.9">1522 334 518,'0'0'23,"0"0"5,0 0-28,0 0 0,0 0 0,11 5 0,1 1 301,5-6 55,-6 0 12,6-6 1,6 6-195,-6 0-39,0 0-8,6-5-2,-6-5-45,6 5-10,-6 0-2,6 0 0,0 0-35,-1 0-7,1 0-2,-6 0 0,6-5-24,-6 5 0,0-6 0,6-4 0,-6 0-151,-5 15-29</inkml:trace>
  <inkml:trace contextRef="#ctx0" brushRef="#br0" timeOffset="1271.78">1659-137 1998,'0'0'88,"0"0"19,0 0-86,0 10-21,0 0 0,5 11 0,1 4 89,0 5 14,-6 11 2,0 5 1,5 9-44,1-4-9,-6 5-1,6-1-1,0 6-33,-1-5-6,1-10-2,5-1 0,1 1-114,5-11-22</inkml:trace>
  <inkml:trace contextRef="#ctx0" brushRef="#br0" timeOffset="2377.09">3437 71 864,'0'0'76,"0"0"-60,0 0-16,0 0 0,0 0 132,0 0 23,0 0 5,0 0 0,0 0-40,0 0-9,0 0-2,0 0 0,6 15-52,-1 0-10,13-5-3,-7 1 0,-11-11-10,17 15-2,-6-5-1,1-5 0,-1 0-7,1-5-2,5 0 0,0 0 0,-11 5-4,11 5-1,-17-10 0,11 15 0,0 6-1,-5-11-1,0 10 0,-12 0 0,0 1-6,1 4-1,-7 0 0,1-4 0,-12 4-8,0-5 0,6 6 0,-6-1 8,6-10-24,0 0-6,6 0-1,-1-4 0,7-1-32,-7-5-6,1 0-2,0-10-567,5 5-114</inkml:trace>
  <inkml:trace contextRef="#ctx0" brushRef="#br0" timeOffset="2592.04">3865 5 576,'0'41'51,"0"-26"-41,0-15-10,0 0 0,0 0 255,-12 10 49,12-10 9,-6 10 3,-5 0-148,0 0-30,-1 0-6,1-4 0,-1-6-63,-5 0-12,6-6-2,-12 12-1,12 4-22,-6 5-5,0 10-1,-1 6 0,1 4-26,6-10 8,5 6-8,1-1 0,5-4 0,5-1 0,-5 0 0,12 1 0,5-1 0,0-15 0,0 5 0,6-5 0,-6-5 0,6-5 0,-1 0 0,-4 0 0,-1 5-43,0-5-1,6-5 0,-12 0-660,6 0-132</inkml:trace>
  <inkml:trace contextRef="#ctx0" brushRef="#br0" timeOffset="2789.61">4024 218 691,'0'0'30,"0"0"7,0 0-29,0 0-8,0 0 0,0 0 0,6-5 268,11 0 53,0-10 11,-6 4 1,1 1-181,5 5-37,0 0-7,0 0-2,0-5-65,-5 0-13,-1 0-2,0 10-1,1-10-25,-1 10 0,1 0 0,-1 0 0,-11 0-159,11 5-24</inkml:trace>
  <inkml:trace contextRef="#ctx0" brushRef="#br0" timeOffset="2949.73">4098 446 1605,'0'0'71,"0"0"15,0 0-69,0 0-17,12 5 0,-1 0 0,6-5 115,-5 0 19,5 0 4,0 0 1,6-5-51,-6 0-9,0-5-3,6 5 0,-6-5-67,0-1-9,0 1-11,6 5-689,-6 5-139</inkml:trace>
  <inkml:trace contextRef="#ctx0" brushRef="#br0" timeOffset="3581.59">4702 20 1209,'0'0'108,"0"0"-87,0 0-21,0 0 0,0 0 147,0 0 25,0 0 4,0 0 2,0 0-41,0 0-8,-11 10-1,5 6-1,1-6-76,-7 15-15,7-5-4,-1 6 0,-6-6-12,7 15-4,-7-9 0,12-1 0,-5 11-8,5-1-8,0-5 12,5 1-12,7-1 8,-7-4-8,1-1 0,11-10 0,-5 0 0,5 0 0,0-4 0,0-6 0,0 0 8,0-5-8,0 0 0,0-5 0,0 0 10,-5-6-10,5 6 8,0-5-8,0-5 11,0 0-3,0-10-8,0-1 12,1 1 15,-7-6 2,6 6 1,-6-10 0,1-1 0,-6 6 0,-1-1 0,1 1 0,-6 0-10,0 9-3,-11 1 0,-1-5 0,-5 4-17,0 6 10,0 0-10,-6 5 8,6 0-38,-6 10-8,0 10-2,1-10 0,-1 10-43,0 5-9,6 11-1,-6-1-1015</inkml:trace>
  <inkml:trace contextRef="#ctx0" brushRef="#br0" timeOffset="4397.04">6395 370 288,'0'0'12,"-5"-5"4,-1 0-16,0 0 0,1 0 0,-1 0 0,-6-1 364,7 12 69,-1-1 15,0 0 2,-5-10-298,0 10-59,5-5-12,-6 0-2,-5 0-58,6 10-11,0 0-2,5 10-8,-6-10 0,1 11 0,0-1 0,5-5 0,6 0 0,-6 6 0,6-1 0,0-5 0,6 0 0,-6 0 0,0-15 0,11 11-9,-11-11 9,0 0-8,12 10 8,-12-10-8,0 0 8,17 0-8,0-10 8,-6 4-8,1-4-1,5-5 0,-6 0 0,1 5 0,-1-5 9,0 4-8,-5-4 8,6-5-8,-7 10 8,1-10 0,0 4 0,-6 1 0,5 5 0,1 0 8,0 0-8,-6 10 11,0 0 7,0 0 2,5-5 0,-5 5 0,6 10-10,0 5-2,0-5 0,-1 5 0,1 1-8,0 4 0,-1-5 0,1 0 0,0 6-20,-1-1-7,1 0-1,0-5 0,0-5-136,-1-5-27,-5-5-5</inkml:trace>
  <inkml:trace contextRef="#ctx0" brushRef="#br0" timeOffset="4581.75">6589 269 979,'0'10'87,"0"-10"-70,0 0-17,0 10 0,0 5 159,0-5 28,0 5 5,0 1 2,0-1-102,0 0-20,0 5-4,6-5 0,0 6-32,-1-6-7,-5 5-1,0 0 0,0-4-15,6-1-3,-6-15-1,6 10 0,-6-10-9,0 0 0,0 0 0,0 0 8,0 0-8,0 0 8,0 0-8,0 0 8,0 0-8,11-10 0,0 0 0,1-6 8,-1 1-8,6-5-9,-11 0 9,11 5-13,0-11-3,-5 6-1,5 5 0,0 0 0,-6 4 17,1 6 9,-1-5-1,6 5 0,-17 5 4,6 5 1,5 5 0,1-5 0,-7 6-1,7 4 0,-7 0 0,7 5 0,-1-5-12,1 1 0,-1 4 0,0-10-10,1 10-55,-1-5-11,6-4-3</inkml:trace>
  <inkml:trace contextRef="#ctx0" brushRef="#br0" timeOffset="4956.57">7165 233 2001,'0'0'44,"0"0"8,-12-10 3,1 5 2,0 5-45,-6 0-12,5 0 0,1 0 0,-6 5 48,11-5 7,-5 0 1,-1 10 1,-5 0-40,11 5-8,1 6-1,5 9-8,0 0 0,5-4 0,1 4 0,11-15 0,-5 6-16,5-6 2,0-5 1,0 0 0,0-5-22,0-5-4,-6 0-1,7 0 0,-1-5 1,-6 0 0,0 0 0,1 0 0,-6 0-5,5-10-2,-5 5 0,-1-11 0,7 6-1,-7-5 0,1-6 0,0 1 0,-6-5 19,6 4 4,-6-14 1,0 9 0,0-4 47,0 5 8,-6-6 3,0 1 0,0-6 19,1 6 4,-7-6 1,7 11 0,-1-1 16,0 6 3,1 10 1,5 0 0,0 4 5,0 11 2,0 0 0,0 0 0,0 0-28,0 0-6,-6 11 0,6 4-1,0 10-36,6 0-7,-1 6-8,1 9 11,0 6-11,-1 5 0,7-1 0,-7 1 0,13 5-83,-7-21-12,6 6-2</inkml:trace>
  <inkml:trace contextRef="#ctx0" brushRef="#br0" timeOffset="5305.08">8225 172 1868,'0'0'41,"0"0"9,0 0 2,0 0 0,11 10-42,-11-10-10,0 0 0,18 0 0,-7 0 91,0-10 16,1 20 3,-12-10 1,0 0-59,0 0-12,5 0-3,1 11 0,6 4-12,-7-5-2,7 5-1,-1-15 0,-11 0-10,0 0-1,0 10-1,0 5 0,0 1 1,-6-1 0,-5 5 0,0 0 0,-1 1-11,1-6 0,-6 0 0,0 0 0,5-5-23,1 6-6,-1-16-2,1 5 0,0-5-46,11 0-10,0 0-1,0 0-583,-12 0-116</inkml:trace>
  <inkml:trace contextRef="#ctx0" brushRef="#br0" timeOffset="5524.85">8527 76 1911,'0'0'42,"0"0"9,-6-5 1,6 5 2,0 0-43,0 0-11,-11-15 0,5 5 0,6 10 90,0 0 16,-11 0 3,-6-11 1,5 11-62,1 11-13,0-6-3,-1 5 0,-5 0-20,0 5-12,11 0 12,1 6-12,-1 4 0,0 10 0,6-9 0,6-1 0,0 0-9,-1 6 9,1-6-8,11 0 8,0 1-13,0-11 2,0 5 1,6 1 0,0-11-35</inkml:trace>
  <inkml:trace contextRef="#ctx0" brushRef="#br0" timeOffset="7687.62">8886 345 1324,'6'-26'118,"-6"26"-94,0 0-24,11-5 0,6-5 96,1 5 16,-18-5 2,11 0 1,12 0-3,-6 4-1,-6 1 0,1-10 0,-1 5-64,0 10-13,7-15-2,-1 10-1,-12 0-43,12 5-8,-5-15-1,-6 15-1,-6 0-48,0 0-10,11 0-1</inkml:trace>
  <inkml:trace contextRef="#ctx0" brushRef="#br0" timeOffset="7851.31">8932 436 1566,'-12'20'69,"12"-20"15,18 10-68,-18-10-16,0 0 0,0 0 0,0 0 93,11 10 15,6-5 4,0 0 0,-5-5-40,5 0-8,0-5-2,0 5 0,0-5-38,0 0-7,6 0-1,-12-5-1,-11 10-195,17-10-40</inkml:trace>
  <inkml:trace contextRef="#ctx0" brushRef="#br0" timeOffset="8403.6">9536 96 979,'0'0'87,"0"0"-70,0 0-17,0 0 0,-6-10 310,-5 5 58,0 0 12,11 5 3,0 0-219,0 0-43,0 0-9,0 0-1,-18 5-74,7-5-14,-6 10-3,11 5-1,1 6-19,-7-1 0,1 5 8,5-4-8,12 4 0,-6-5 0,-6 0 0,6 1 0,6-6 0,-1 5 0,1 5-9,0-9 9,5-1-17,-5-5 1,5 5 1,1-10 0,-12-5-25,5 5-4,18 0-2,-6-10 0,-11 0 20,5 0 4,1-5 1,5 0 0,6-5-3,-12 0 0,-5-6 0,11 6 0,0 0 24,-6 0 0,-5-1-9,-6-4 9,6 0 0,0 5 0,-6-11 0,0 6 0,-6-5 16,0 5 0,6-1 0,-6 6 0,-5 10 0,11 5 0,0 0 0,0 0 0,0 0 1,0 0 1,0 0 0,17 5 0,6 5-18,-12 0 0,-5 6 0,5-1 0,7 5 0,-7 0 0,0 1 0,1-1 0,5-10-26,0 0 1,0 5 0,-6-5 0,1 1-175,5-1-34</inkml:trace>
  <inkml:trace contextRef="#ctx0" brushRef="#br0" timeOffset="8505.32">10129 491 1825,'0'0'80,"0"0"18,0 0-78,0 0-20,0 0 0,0 0 0,0 0 136,0 0 24,0 0 5,-6 21 1,6-6-74,-6 5-16,6 0-2,-5 1-1,-1-1-56,0 5-17,1-4 8,-7 4-8,7-5-127,-1 6-29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6:48.0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1728,'0'0'38,"6"16"8,-1 4 2,-5-5 0,0-15-39,0 10-9,0-10 0,0 15 0,-5-5 104,5-10 20,0 16 3,0-16 1,0 0-52,-6 10-9,6-10-3,0 0 0,0 15-51,0-15-13,0 15 0,0-15 0,0 15 0,6 1 0,-6-1 0,5 5 0,-5 0 0,6 1 0,-6-1 0,0 5 0,0 1 0,6 4-12,-1-5 3,1 6 0,-6-6-37,6 0-7,-6 1-2,6-1-619,-6-5-124</inkml:trace>
  <inkml:trace contextRef="#ctx0" brushRef="#br0" timeOffset="504.29">63 689 1036,'0'0'92,"0"0"-73,0 0-19,0 0 0,0 0 194,0 0 35,-12 0 7,12 0 2,0 0-102,-11 0-20,-6 5-4,5 1 0,12-6-63,-11 10-12,0 5-2,-1-5-1,6-5-26,-5 5-8,0 0 0,5 6 0,0-6 0,1 10 0,5-5 0,-6 0 0,0 1 0,6-1 0,6 0 0,0 0 0,-1 0-10,1-5-6,5 11 0,-5-6-1,5 0 7,1-5 2,-1 0 0,1 6 0,5-11-17,-6 5-3,-11-10-1,0 0 0,0 0-5,12-5-1,-1 0 0,0-5 0,1-1 12,-1-4 3,-5 0 0,5-5 0,-5-1 20,0 1 0,5 5-9,-5-5 9,5-1 8,-11 6 6,0 0 1,0 5 0,0 10 21,0-10 5,0 10 1,0 0 0,-6-10-1,6 10 0,0 0 0,0 0 0,0 0-20,-5 10-4,16 5-1,-5 5 0,-6 1-16,6-1 0,-1 5 0,12 0 0,-5 1-57,5-1-6,0-10-1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7:07.3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110 0 1926,'0'0'42,"0"0"9,0 0 1,0 0 3,0 0-44,0 0-11,0 0 0,0 0 0,-12 10 95,12-10 17,-11 10 3,-1 10 1,7-5-68,-7 1-12,1 4-4,5 5 0,-5 6-17,5-1-4,-5 11-1,5-11 0,6 5-10,-6 1 0,6-6 0,0 6 0,6-6 0,0-5-11,5 1 11,0-1-8,-5-5-40,6 1-7,5-11-1,-6 0-1,6 0-155,-5-5-32</inkml:trace>
  <inkml:trace contextRef="#ctx0" brushRef="#br0" timeOffset="256.1">229 197 691,'0'0'61,"0"0"-49,0 0-12,0 0 0,12 5 188,-1-5 34,-11 0 7,11 5 2,-5-5-84,6 0-17,-1 11-3,0-11-1,1 5-38,-1 0-7,6-5-1,-5 5-1,-12-5-11,11 0-3,6 0 0,0 10 0,-11-10-25,5 10-4,-5 0-2,5-5 0,-5 0-7,0 5-2,-6 6 0,0-16 0,0 0-25,-6 15 8,0 5-8,-5 0 0,-6 6 0,6-1 0,-1 0 0,-5-9-11,11-1-36,-5 0-7,11-15-2,0 0 0,0 0-154,0 0-31,0 0-7</inkml:trace>
  <inkml:trace contextRef="#ctx0" brushRef="#br0" timeOffset="464.07">594 142 1036,'0'0'46,"0"0"10,0 0-45,0 0-11,0 0 0,-11 10 0,5 0 248,-5 0 48,-1-5 10,-5 10 2,6-5-196,-1 6-40,1-1-7,-1 0-1,1 10-44,5-4-8,6-1-1,0 0-1,6 5-10,0 1 0,5-6 0,1 5 0,5-15-9,-6 6 9,6-1-12,0-5 12,6-5-36,0 5-1,0-5 0,-1-5 0,1-5-83,-6-5-17,0 0-3</inkml:trace>
  <inkml:trace contextRef="#ctx0" brushRef="#br0" timeOffset="725.13">759-228 1242,'0'0'55,"0"0"11,0 0-53,0 0-13,0 0 0,0 0 0,0 0 116,17 5 20,-5 0 4,-1 10 0,1 0-28,5 0-7,-12 6-1,7-1 0,-1 0-34,1 6-7,-7-1-2,7 5 0,-12 1-12,5 4-2,1-4-1,0 4 0,-6 0-25,0-4-5,0 4 0,0 6-1,-6-11-15,0 11 0,1-1 0,-7 1 0,7-1-20,-7 1-8,1-6 0,-1 6-1,-5-16-163,6 1-32</inkml:trace>
  <inkml:trace contextRef="#ctx0" brushRef="#br0" timeOffset="1261.78">1107 511 1738,'0'0'77,"0"0"16,0 0-74,0 0-19,11 16 0,-11-16 0,18 0 96,-1 0 15,0 0 3,0-5 1,11-6-32,-5 6-7,0 0 0,0-5-1,5 0-38,-5 0-7,6-5-2,-12 5 0,0-1-28,0 6-10,0-20 0,6 10-732,0 0-146</inkml:trace>
  <inkml:trace contextRef="#ctx0" brushRef="#br0" timeOffset="1082.86">1141 344 1782,'0'0'79,"0"0"16,6-5-76,-6 5-19,6-10 0,5 5 0,0-5 104,1 0 16,-1 5 4,1-6 1,-1 6-43,0 0-9,1 0-1,5 5-1,-6-10-59,-5 5-12,11 0 0,0 0 0,-5 5 0,-1 0 0,6-5 0,-5 5 0,-1 0-180,-11 0-35</inkml:trace>
  <inkml:trace contextRef="#ctx0" brushRef="#br0" timeOffset="1612.28">1728 55 345,'0'0'31,"0"0"-31,0 0 0,0 0 0,0 0 387,0 0 71,0 0 14,-11 5 4,0 6-280,-1-6-55,1 5-11,5 5-2,0 5-58,1-5-11,5 11-3,0-6 0,0 5-38,5 1-8,7-1-2,-1 0 0,1 1-8,5-1 0,0 0 0,6 6 0,-6-6 0,0-5-11,0 6 3,0-11 0,0 0-40,0-5-8,0-10-2,0 5 0,0-5 40,1-5 8,-7 0 2,6-5 0,0 0-4,-5-5 0,5-6 0,-6 11 0,6-15 40,-5 0 7,-7-6 1,7 6 1,-1 0 10,-5-6 1,-1-4 1,1 4 0,-6-4 3,0 4 0,-6 1 0,1 0 0,-7-1-14,1 6-2,0 0-1,-7-1 0,1 1-21,0 5-4,-6 10-1,1-6 0,-1 1-24,0 10-5,-5 0 0,-1 5-1,1 10-136,-7 0-27,-5 11-6</inkml:trace>
  <inkml:trace contextRef="#ctx0" brushRef="#br0" timeOffset="-825.06">-563 268 1324,'0'0'118,"0"0"-94,-6-10-24,6 0 0,-11 5 132,5-10 23,0 5 4,6-1 1,0 11-52,-11-5-9,5-5-3,1 5 0,5 5-55,0 0-11,-12-10-2,12 10-1,-11 5-1,11-5 0,0 0 0,-6 5 0,-5 0-11,5 0-3,6-5 0,-6 21 0,1-11-12,-1 5 0,0 5 0,6 5 0,-5-4-8,5 4 8,0 0-12,-6 6 12,6-1-16,0 6 3,0-6 1,6 6 0,-6-6-8,0-5-2,0 6 0,5-6 0,-5 0-16,6 1-3,-6-1-1,6-10 0,-6-15-137,0 15-27</inkml:trace>
  <inkml:trace contextRef="#ctx0" brushRef="#br0" timeOffset="-608.21">-882 608 1497,'0'0'66,"0"0"14,0 0-64,0 0-16,0 0 0,0 0 0,0 0 112,0 0 20,17-5 3,6 5 1,-12 0-27,12 0-5,-6 0 0,0-5-1,0-1-44,6 6-9,-6-15-2,6 10 0,0-5-34,-6 5-14,0-5 11,0 0-11,0 5-91,0-5-24,6-6-5,-6 11 0</inkml:trace>
  <inkml:trace contextRef="#ctx0" brushRef="#br0" timeOffset="-380.51">-358 76 691,'0'0'61,"0"0"-49,0 0-12,0 0 0,0 0 271,0 0 51,0 0 10,0 0 3,0 0-161,6 10-32,5 5-6,-5 0-2,-6-15-74,6 15-14,-6 6-3,11-1-1,-11 0-30,6 6-12,-1-11 11,1 0-11,-6-15-46,0 0-15,6 20-3,-6-20-1004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7:14.15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80 50 961,'0'0'42,"0"0"10,0 0-42,0 0-10,0 0 0,0 0 0,0 0 108,0 0 20,0 0 4,0 0 1,0 0-32,0 0-6,0 0-2,0 0 0,0 0-35,0 0-7,0 0-2,0 0 0,0 0-17,-6 10-3,0 1-1,6-11 0,-5 10-15,-1 0-3,6-10-1,-11 10 0,11-10-9,-6 5 0,-5 5 0,5-5 8,6-5-8,0 0 0,0 0-10,-6-10 10,-5 5-9,11 5 9,0 0-8,-6-10 8,6-5 0,0 5-8,0 10 8,0-11 0,0 11 0,0-15 0,6 5 0,-6 10 0,0 0 0,5-15-10,1 10 10,-6 5 0,6-10 0,-6 10 0,0 0 0,0 0 0,0 0 0,11-5 0,-11 5 0,0 0 0,0 0 0,0 0 0,0 0 8,12 5-8,-1 0 8,-11-5 0,0 0-8,0 0 12,0 0 1,0 0 0,0 0 0,0 0 0,0 0-13,0 0 9,0 0-9,0 0 8,0 0-8,11 5-16,-11-5 4,0 0-931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7:15.35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40 46 403,'0'0'36,"0"0"-36,0 0 0,0 0 0,0 0 256,0 0 44,0 0 8,0 0 3,0 0-150,0 0-29,0 0-7,0 0-1,0 0-52,0 0-12,0 0-1,0 0-1,0 0-16,0 0-3,0 0-1,0 0 0,0 0-6,0 0-2,0 0 0,0 0 0,0 0-2,0 0 0,0 0 0,0 0 0,0 0-12,0 0-2,0 0-1,0 0 0,0 0-13,0 0 0,0 0 8,-6 15-8,-5-5 0,11-10 0,0 0 0,-6 15 0,0-5-12,-5 0 0,11-10 1,0 0 0,0 0-2,0 0-1,0 0 0,0 0 0,0 0 14,0 0-12,0 0 12,0 0-12,11-10 12,1 5 0,-6-5 0,-1 0-9,1 0 9,5 0 0,-5 0 8,5-1-8,1 1 8,-6 5-8,-1 0 8,-5-5-8,0 10-28,0 0-9,0 0-3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7:46.416"/>
    </inkml:context>
    <inkml:brush xml:id="br0">
      <inkml:brushProperty name="width" value="0.26667" units="cm"/>
      <inkml:brushProperty name="height" value="0.26667" units="cm"/>
      <inkml:brushProperty name="color" value="#00CCFF"/>
      <inkml:brushProperty name="fitToCurve" value="1"/>
    </inkml:brush>
  </inkml:definitions>
  <inkml:trace contextRef="#ctx0" brushRef="#br0">3 0 576,'0'0'51,"0"0"-41,0 0-10,0 0 0,0 0 104,0 0 20,0 0 3,0 0 1,-6 11-52,6-11-9,0 0-3,0 0 0,0 0-6,12 5-2,-1-5 0,-5 0 0,11 5 13,-17-5 3,0 0 0,11 0 0,7 5-58,-1-5-14,-12 0 0,7 0 0,-1-5 0,1 5 0,-1 5 0,-5-5 0,5 5 15,0 5 0,1 0 0,-1 5 0,1 6-24,-1-6-5,0 5-1,1 0 0,5-5 15,-6 6 0,1 4 0,-1-5 0,1 1 9,-1-1 5,-5 5 1,11-5 0,-12 1-15,7-6 0,-6 5 0,5 0 0,-5-4-9,5-1-5,-5 0-1,-1 0 0,1 0 15,0 1 0,0-1 0,-1 0 0,1 0 0,0 0 0,-6-4 0,5 4 0,1-5 9,0 5 5,-6 0 1,5-5 0,1 6-15,0-1 0,0 0 0,-6-5 0,0-10 0,11 10 0,-5 0 0,-1 6 0,-5-16-9,0 10-5,12 0-1,-7 5 0,-5-15 15,0 10 0,6 5 0,0-4 0,0-1 0,-1 5 0,1 0 0,0-5 0,-1 5 0,1-4 0,0-1 0,-1 0 0,1 10 0,0-10 0,0 5 0,-1 1 0,1-1 0,0-5 0,-1 0 0,1 0 0,-6-10 0,0 10 0,6 6 0,-1-6 0,1 5 23,-6-15 7,0 0 2,17 10 0,-5-5-13,-1 5-3,0 0 0,1 6 0,-12-16-7,11 0-1,6 0-8,0 0 12,-5 0-12,5 5 8,-6 5-8,-11-10 0,12-20 0,5 4 0,6 6-11,5 10-559,-5 0-112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36.1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-55 170 576,'-4'-4'51,"-1"0"-41,1-4-10,4 8 0,0 0 160,0 0 31,0 0 5,0 0 2,0 0-108,0 0-22,0 0-4,0 0 0,0 0-32,0 0-5,0 0-2,4 12 0,-4 0 10,5 0 1,4 0 1,0 0 0,0 5-6,0-1-2,0 4 0,1 0 0,3 0-12,-4 5-2,0-1-1,1 4 0,-1 5-14,0-1 11,0 0-11,-5 9 10,1-1-10,4 1 0,-4 3 0,-1 1 8,1 3-8,-5 1 0,0-5 0,0 5 8,0 0-8,0-1 0,4-3 0,1-1 0,-5 1 0,0-9 0,0 9 0,0-9 0,0 1 0,0-5 0,0 0 0,-5-3 0,5 3-12,0-4 3,0-7 0,5 3 0,-10-4-13,10-4-2,-5 0-1,4-3 0,1-1-26,-5-12-5,4 8 0,-4-8-1,0 12-47,0-12-10,0 0-2,14 16 0</inkml:trace>
  <inkml:trace contextRef="#ctx0" brushRef="#br0" timeOffset="-535.11">-123 32 1288,'0'0'57,"0"0"12,0 0-55,0 0-14,0 0 0,0 0 0,0 0 85,5 8 15,-5-8 2,9 8 1,5 0-21,-5 1-4,4-5-1,1 0 0,0 4-24,4-4-5,5 4 0,-1-4-1,1 4-10,0 0-1,-5 0-1,5 4 0,0-4-20,-1 1-4,6-1-1,-1 4 0,0-4-2,1 4-8,-1-4 12,-4 0-4,4 0-8,-4 0-9,0 5 9,-1-9-13,1 0-17,-5 4-3,0-8-1,-4 0-618,4-4-123</inkml:trace>
  <inkml:trace contextRef="#ctx0" brushRef="#br0" timeOffset="3145.53">-496 1493 1324,'9'-4'118,"-4"-4"-94,4 4-24,0-4 0,0-4 58,4 4 7,-3-9 2,8 5 0,-5-4 6,6 0 2,-1 0 0,5 0 0,-1-1-27,-3-3-4,3 0-2,1 4 0,0-5-3,4 1-1,1-4 0,-6-4 0,10 3-8,0 1-2,4-4 0,-4-5 0,5 1-10,4 0-2,4 3-1,1-3 0,-1 0-6,1 3-1,-1 1 0,1 0 0,-1-1 4,-4 1 0,5 0 0,-1-1 0,1 1 4,4 0 2,-4 3 0,-1 1 0,-4-4-2,0 7 0,0-7 0,-5 4 0,10 0-1,-10-1-1,5-3 0,-9 0 0,5-1-4,-5 5-1,-1-4 0,1 3 0,-4 1-9,-1 4 12,-4 0-12,4-1 12,-4 5-12,-5 0 0,0 0 0,0 4 8,-4 0-8,4 3 0,-9-3 0,5 4 0,-5 0 0,0 0 0,0 4 0,-4 0 0,-5 4 0,4-4 0,-4 4-12,0 0 12,0 0-20,0 0 4,0 0 1,0 0 0,0 0-12,0 0-2,0 0-1,0 0 0,0 0-8,0 0-2,0 12 0,0 4 0,0-16-66,0 12-14,-9 1-2,5-1-473,-5 0-94</inkml:trace>
  <inkml:trace contextRef="#ctx0" brushRef="#br0" timeOffset="2055.43">-1083 951 1666,'0'0'36,"0"0"8,0 0 2,0 0 2,0 0-39,0 0-9,0 0 0,9-4 0,0-4 36,0 4 6,5 0 1,-1 0 0,5 4-26,1-4-5,-6-1 0,5 1-1,5 0 4,0 0 1,-5-4 0,5 4 0,4 0 9,5 4 3,0-4 0,0 4 0,9 0-15,0-4-2,0 4-1,4-4 0,-8 4-10,8-4 0,5 0 9,-4 4-9,-1-8 0,1 8 8,-1-4-8,6 0 0,-1 0 8,0 4-8,0-8 10,4 8-10,1-4 9,-9-1-9,4 1 8,-5-4-8,1 4 0,-5-4 8,0 4-8,0 0 0,-9 4 0,-1 0 0,6 0 0,-5 0 0,0 0 11,-5 4-3,5 0-8,-5 0 12,0-4 15,1 0 2,-1 0 1,0 0 0,1 4-7,-10-4-2,5 4 0,-1-8 0,-3 0 3,3 4 0,1 0 0,-5 0 0,5-4 4,0 4 2,-5-4 0,0 0 0,1 0-19,-1 0-11,0 0 12,-4 0-12,4 0 12,-5 4-12,1 0 12,0 0-12,-1 0 0,-3 0 0,3 0 0,1 0 0,-5 0 0,0 0 0,-9 0 0,9 0 0,5 0 0,-5 0 0,5 4 0,-5-4 0,-5 0 0,5 0 0,0 0 0,1 0 0,-10 0 0,9-4 0,0 4 0,0 0 0,0 4-12,-9-4 3,9 0 1,0 0 0,-9 0-12,0 0-1,0 0-1,9-4 0,0 4-30,-9 0-5,0 0-2,0 0 0,0 0-166,0 0-34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7:48.676"/>
    </inkml:context>
    <inkml:brush xml:id="br0">
      <inkml:brushProperty name="width" value="0.26667" units="cm"/>
      <inkml:brushProperty name="height" value="0.26667" units="cm"/>
      <inkml:brushProperty name="color" value="#00CCFF"/>
      <inkml:brushProperty name="fitToCurve" value="1"/>
    </inkml:brush>
  </inkml:definitions>
  <inkml:trace contextRef="#ctx0" brushRef="#br0">-3 162 230,'6'-15'10,"-6"10"2,6 0-12,-6-6 0,0 11 0,0-5 0,0 0 156,0 5 29,0 0 6,0 0 1,0 0-90,0 0-18,0 0-3,0 0-1,0 0-4,0 0 0,0 0-1,0 0 0,0 0-12,0 0-3,0 0 0,0 0 0,6 10-23,-6 1-5,0-11 0,11 15-1,-5-5-11,-1 5-3,1-5 0,0 5 0,5 6 2,-5-6 0,5 0 0,-5 0 0,0-5 3,5 1 1,-11-11 0,11 10 0,1 0-4,-6 0-1,5-5 0,0 5 0,-5 0-8,5 6-2,-5-11 0,6 5 0,-1 0-8,0 0 0,1-5 9,-1 5-9,6-5 8,-5 0-8,-7 5 8,7-4-8,-1 4 8,1 0-8,5 0 8,-12 0-8,12 0 8,-5 0-8,-1 0 10,6 1-10,0-1 0,-5 0 0,-6 5 0,5-5 0,6 0 8,0-5-8,-17-5 0,12 5 0,5 6 0,-6-1 0,0 0 0,-5 5 0,11-5 8,-5 0-8,-1 0 0,6 1 0,-17-11 0,12 5 0,-1 5 0,0-5 0,1-5 8,5 5-8,-6 0 0,1 0 0,5 5 12,-6-10-4,6-5-8,-5 0 12,5 5-4,-6-5-8,1-5 11,5 5-11,-6-5 8,0 5-8,1 0 0,5-1 0,-6-4 8,1 5-8,-1 0 0,1 0 0,-1-5 8,-5 10-8,11-5 0,-12 0 0,7-10 8,-1 5-8,1-1 0,-1 1 0,-5 5 11,5-5-11,1 0 10,5 0-10,-6 0 9,0 0-9,7-1 8,-7-4-8,0 0 8,1 0-8,-1 0 8,1 4-8,-1 1 10,0-5-10,1 5 12,-1 0-12,-5 0 20,5 0-4,1-1 0,-1 1 0,0 0-8,7 0-8,-13 0 12,7-5-12,-1 5 13,-5-1-4,-1 1-1,7-5 0,-1 5-8,6 0-9,-11-10 9,5 4-13,-5 6 13,-6 0 15,0-5-3,6 0-1,0 5-11,-1-1 0,-5-4 0,6 0 0,0 5 0,-1 0 0,1-5-9,0 4 9,-1-4-20,1 5 0,-6 10 0,6-10 0,11 0-39,-11 5-8,-6 5-1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8:07.2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  <inkml:brush xml:id="br1">
      <inkml:brushProperty name="width" value="0.26667" units="cm"/>
      <inkml:brushProperty name="height" value="0.26667" units="cm"/>
      <inkml:brushProperty name="color" value="#00CCFF"/>
      <inkml:brushProperty name="fitToCurve" value="1"/>
    </inkml:brush>
  </inkml:definitions>
  <inkml:trace contextRef="#ctx0" brushRef="#br0">1307 162 1738,'0'-5'77,"0"5"16,-6 0-74,6 0-19,0 0 0,0 0 0,0 0 127,0 0 21,0 0 5,0 0 1,0 0-51,0 0-11,0 0-1,0 0-1,0 0-65,17-5-13,0 10-2,1 0-1,4-5 31,1 0 7,-6 5 1,6 0 0,0 0-29,0 0-6,-1-5-1,1 6 0,6-6-12,-1 5 9,-5-5-9,6 5 8,-1 0-8,1-5 0,-1 0 0,-5 0 0,5-5 0,-5 5-20,0 5 3,0-5 1,0-5-46,-1 0-9,-22 5-1,23-5-722,-11-1-144</inkml:trace>
  <inkml:trace contextRef="#ctx0" brushRef="#br0" timeOffset="344.97">1763-10 518,'0'0'46,"0"0"-37,0 0-9,0 0 0,0 0 308,0 0 59,0 0 12,0 0 2,6-5-195,5 5-39,0-5-8,7 0-2,-7 0-46,6 0-10,0 5-1,0 0-1,6-5-29,-6 5-6,0 0 0,6 0-1,0 0-33,-6 5-10,0 0 0,-6 0 0,7 5 32,4-5-1,-5 0 0,6 5 0,-6-5-31,0 5 0,1-5 0,-1 0 0,0 1-8,-6-1-8,1 5-2,-7 0 0,1 0 18,-6-10 0,0 0 0,0 0 0,0 15 0,-6 5 0,-5-4 0,-1-1 0,1 0 0,-6 5 0,-6 1 0,0-1 0,-5 0 0,5-5 0,6 11 0,0-6 0,-12 0 11,7 0 5,-7-4 2,6 4 0,0 0-55,1-5-11,-1 1-3,6-1-791,0-10-158</inkml:trace>
  <inkml:trace contextRef="#ctx0" brushRef="#br1" timeOffset="-4272.53">116 188 921,'0'0'82,"0"0"-66,11-6-16,-5 1 0,5 0 132,1 5 22,5 0 5,-6 0 1,0 0-31,7-5-5,-7 5-2,6 0 0,-6 0-54,1-5-12,-1 5-1,1 0-1,5 0-30,-6 5-7,1 0-1,-12-5 0,0 0 30,0 0 6,17 0 0,-17 0 1,0 0-34,0 0-7,0 0-2,0 0 0,0 0-10,0 0 8,0 0-8,0 0 8,0 0-8,-12 0 0,-5 0 0,0 5 0,6 6-16,-6-6 4,-1 5 0,-4 0 1,-1-5-5,0 0-2,-5 5 0,5 0 0,0-5 18,0 0 0,6 0-8,-6-5 8,12 0 0,-6-5 16,11 0-4,-5 5 0,5-5 10,6 5 2,0 0 0,0 0 0,0 0 7,0 0 1,0-5 1,0-5 0,6 0-11,5 0-2,0-5-1,7 4 0,-1 1 1,5 0 0,1 5 0,6-5 0,-1-5 6,1 5 2,-6 0 0,5-1 0,1 1-7,5 5-1,0 0 0,6-5 0,-6 0-20,0 0 0,0-5 0,1 4 0,-7 1 0,1 5 0,-7-5 0,-4 10 0,-18 0 0,0 0-10,11 0 10,-11 0 0,0 0-18,0 0 3,0 0 1,-6 10 0,1 0-6,-7-5 0,-11 6-1,1 4 0,-7 5-11,1 0-1,-7-5-1,7 6 0,-12-1 9,11-5 1,7 0 1,-1 6 0,-6-6 7,7 5 2,4-5 0,-4-5 0,5 1 14,5-6-12,1 5 12,11-10-12,0 0 12,0 0 0,0 0 0,0 0 0,0 0 0,0 0 0,0 0 0,11 0 0,6 0 18,-5 0 0,-1-5 0,0 0 0,12-5-10,6 4-8,-6-9 12,5 0-12,1 0 29,5 0-1,-6 5 0,6-11 0,-5 1 4,-1 5 0,-5-5 0,0 4 0,-6 6-18,0 5-3,0 0-1,-17 5 0,6-5-1,-6 5 0,0 0 0,0 0 0,0 0-1,0 0-8,-11 5 12,-6 5-4,-6 0-19,-6 0-4,1 11-1,-6-1 0,-1-5-3,1 5-1,0 6 0,5-6 0,1 0-11,-1 1-2,1-1-1,-1 0 0,1-5 22,5 6 4,0-6 8,1 0-13,-1-5-2,11 5 0,1-10 0,11-5 0,0 0 15,0 0 0,0 0 0,0 0-9,0 0-1,11 5 0,1-5 0,5 0 0,6-5 10,-1 0 8,1-10-8,0 5 11,6 0 18,5-5 4,6-1 1,0 1 0,-6-5-2,6-5-1,0-1 0,-6 6 0,0 5-10,0-5-1,-11 4-1,5 1 0,-10 0-19,-1 5 0,-6 5 8,-11 5-8,0 0 0,0 0 0,0 0 8,0 15-8,-6 0-15,1 0-6,-7 6-2,1 4 0,-6-10-125,5 0-24</inkml:trace>
  <inkml:trace contextRef="#ctx0" brushRef="#br0" timeOffset="2259.77">2909 95 979,'-17'10'43,"17"-10"9,0 0-41,0 0-11,0 0 0,0 0 0,0 0 198,0 0 38,0 0 7,0 0 1,0 0-111,17 6-22,5-6-5,-4 0-1,4 0-30,1-6-7,0 1 0,0 5-1,5-5-32,-5 5-7,0-5 0,-6 0-1,0 5-27,6-5 0,-12 0-14,12 5 5,-6-5-188,-17 5-38</inkml:trace>
  <inkml:trace contextRef="#ctx0" brushRef="#br0" timeOffset="2036.52">3313-340 1306,'0'0'58,"0"-11"12,0-4-56,0 5-14,0-5 0,0 15 0,0 0 143,-5-5 25,-1-5 6,0 0 1,1 5-70,-1-1-13,-6-4-4,7 5 0,-7 0-44,12 5-8,0 0-3,-11 5 0,11-5-10,-11 0-3,-1 0 0,1 5 0,11-5-6,-17 5-2,5 6 0,7-1 0,5-10-12,-12 20 0,6 0 0,-5 0 0,5 1 0,1 4 0,5 0-12,0 6 12,-6 4-12,6 1 12,6 4-12,-6 1 12,5-1-15,-5-4 4,6-1 1,-6 11 0,6-6-21,-6 6-4,0-5-1,0-6 0,0-5-24,5-4-4,-5-1-2,0 0 0,-5 1-108,5-6-22</inkml:trace>
  <inkml:trace contextRef="#ctx0" brushRef="#br0" timeOffset="2467.54">3564-437 1612,'0'0'144,"0"0"-116,0 0-28,0 0 0,0 0 145,0 0 23,0 0 5,0 0 1,0 0-71,0 0-15,0 16-2,0-1-1,-6 0-62,6 0-13,0 0-2,0 6-8,0-1-12,6 0-8,-6-5-3,12 6 0,-1-6-165,0 0-34,1-5-6</inkml:trace>
  <inkml:trace contextRef="#ctx0" brushRef="#br0" timeOffset="2694.64">3952-356 1886,'0'0'84,"0"0"16,0 0-80,0 0-20,0 0 0,-12 5 0,1 1 104,-6 4 17,17-10 3,-12 10 1,7 5-61,-7 0-13,1 5-3,0 6 0,5-6-28,0 5-5,0 6-2,1-1 0,-1 1-13,6-6 0,0 0 8,6-4-8,-1 4 0,7-5-18,-6-5 4,5-5 1,6-4-216,-6 4-43</inkml:trace>
  <inkml:trace contextRef="#ctx0" brushRef="#br0" timeOffset="2954.12">4049-244 1591,'0'0'70,"0"0"15,0 0-68,0 0-17,0 0 0,0 0 0,0 0 106,17 5 18,0 0 3,6-5 1,-6 5-30,0-5-6,0 0 0,-17 0-1,17 0-32,0 10-7,6-5 0,-23-5-1,17 5-17,-6 0-3,-11-5-1,18 11 0,-18-11-22,0 0-8,11 10 0,-5 5 0,-1-5 12,1 5-4,-6 0-8,-6 1 12,-5 4-12,5-5 0,-5 10 0,-1-4 0,1-6-37,0 0-1,-6-5 0,5 0 0,6 0-38,-5 1-8,0-6-2,5 0-964</inkml:trace>
  <inkml:trace contextRef="#ctx0" brushRef="#br0" timeOffset="3184.79">4522-310 1555,'0'0'138,"0"0"-110,0 0-28,0 0 0,0 0 157,-6 10 27,-5 5 4,-6-10 2,-1 11-74,1-6-14,6 5-3,-6 5-1,5 0-52,-5 1-10,0-6-3,6 10 0,5-4-19,0 4-4,-5-5-1,11 0 0,0-4-9,0-1-16,6 0 4,-1 0 1,1 0-1,6-4-1,-1-1 0,6-5 0,-6 0-43,7 0-8,4-5-1,-5 0-1,6-10-122,-6-5-24</inkml:trace>
  <inkml:trace contextRef="#ctx0" brushRef="#br0" timeOffset="3446.35">4750-604 1447,'0'0'64,"0"0"13,0 0-61,11 0-16,1 5 0,-1 5 0,-11-10 137,11 5 25,6 0 5,1 11 1,-7-6-59,0 5-11,6-5-2,-5 10-1,-1-4-39,1 4-7,-1 0-1,0 5-1,1-4-26,-6 9-5,-6 1 0,5 4-1,-10 0-15,5 1 0,-6-6 0,0 6 0,-5 4 0,-1-4-8,1-1 8,-6 1-13,-6-11-99,0 5-20,0 1-4</inkml:trace>
  <inkml:trace contextRef="#ctx0" brushRef="#br0" timeOffset="4118.42">5730-497 2206,'0'0'48,"0"0"11,6-6 1,-6 6 3,0 0-51,0 0-12,6-10 0,-6 10 0,0 0 116,0 0 21,0 0 4,0 0 1,0 0-88,0 0-18,0 0-3,0 0-1,0 0-2,0 0-1,0 0 0,0 0 0,-12 16-21,6-1-8,1 5 0,-7 0 0,-5 1 0,0 4 8,0-5-8,-11 5 0,5 6-39,0-6-10,0 1-3,0-1 0,1 0 6,4-5 1,1 6 0,6-1 0,-6-5 9,5-4 3,12 4 0,-5-10 0,5-10 4,0 0 1,0 0 0,-6 10 0,6-10 28,0 0 0,0 15 0,0-15 0,11 10 23,-5 1 10,6-1 3,-1-5 0,0-5-8,1 5-2,-7 0 0,13 0 0,-1 0 20,0 5 4,0-10 1,0 10 0,6-5-21,0 6-4,-6-1-1,5-5 0,-4 0-5,4-5 0,-5 5-1,1 5 0,-1-5-40,5 5-8,-4-5-2,-1 5 0,5 1-35,-4 4-7,-1-5-2,0 0-719,0 0-144</inkml:trace>
  <inkml:trace contextRef="#ctx0" brushRef="#br0" timeOffset="4475.95">6357-335 345,'0'0'31,"-11"-5"-31,5 0 0,6 5 0,11-11 368,-11 1 68,-5 0 14,5 10 2,0 0-276,0 0-56,-6 0-12,-5-5-1,-1 5-51,1 5-9,11-5-3,-6 10 0,-11 0-28,6 6-7,5-1-1,6 0 0,-11 10-8,5-9 0,6 9 0,0-5 0,11 0 0,-5 6-9,0-6 0,5 0 0,12-5-1,0 1 0,-6-6 0,6 0 0,-1-5-35,1 0-7,-6-10-2,-5 0 0,-1-5 35,6-5 7,6-1 2,-6-4 0,0 5 10,0-5 0,6-6 0,0 1 0,-6 0 34,0-1 6,-6 1 0,7-5 1,-1 4 12,-12 1 3,1-5 0,-6 4 0,6 6 6,-12 0 2,-5 4 0,-1-9 0,1 10-26,-6 0-5,-6 5-1,-6-1 0,-10 1-59,4 10-12,7 0-2,-6 10-1,-12-4-29,6 9-5,6 0-2,0 5-704,5 0-141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8:33.98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871 76 1796,'0'0'40,"-11"5"8,-1-5 1,-11 5 1,1 0-40,4 0-10,-10 0 0,-1 0 0,7-5 20,-13 5 1,7 5 1,-6 0 0,-6 1-10,6-1-1,5 0-1,1 5 0,-1 0-10,-5 5-9,5-4 9,7 4-13,-18 0-13,11 0-2,-5 6-1,6-1 0,-1 6-12,6 9-3,0 1 0,-5 4 0,5 6 1,0-6 0,6 6 0,0 0 0,0 5 31,6-1 12,-1 6-11,7-5 11,-1 5 0,6-6 18,6 1-2,11 0-1,-6-6 22,12 6 5,0-5 1,11-6 0,11 1-5,7-5-1,-1-11 0,12 5 0,-6 1-7,5-6-2,7-4 0,-6-1 0,5-5-4,0-5 0,1-4-1,-1-6 0,1-5-6,10 0-1,1-16 0,0-4 0,5 0 2,-5-16 0,-11 1 0,5-16 0,-12-9 2,7-6 0,-12 0 0,0-5 0,-6-5-12,0 0-8,-5 5 12,-6 0-12,-6-5 0,-5 0 0,5 0 0,-11 0 0,-1 5 0,-10 0 0,-12 5 0,-6 0 0,6 11 0,-17 4 0,-6 0 0,0 6 0,-11 4 13,-6 6 3,0 4 0,-11 6 0,-12 10-16,1 5 0,-18 10 0,-6 5 0,-10 15-26,-1 5 2,0 1 0,6 14 0,-6 11-13,0 5-3,0 9 0,0 6 0,-6 0-16,18 5-3,16 5-1,7-5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8:35.59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685 339 2008,'0'0'44,"-12"5"10,-5 0 2,-6 1 0,6 4-45,-6 5-11,1 0 0,-1 0 0,0 0 24,-5 1 2,-7 4 1,7 5 0,-1 1-12,1-1-3,-6 0 0,5 1 0,-16-1-25,16 0-6,6 1-1,-5 4 0,-12 0 7,11-4 1,12-1 0,0 0 0,-6 1 4,1-1 8,4 0-13,7 1 5,11-1 8,-6 0-8,1 11 8,-1-6-8,17 6 8,-11-1 8,0 6-8,6-1 11,5 1-11,7-6 0,-1 6-12,0-6 12,0 1 0,17-6 0,12 1 0,-1-1 12,1-5-12,5 1 0,6-1 0,6-5 8,0-5 2,-1 1 0,7-6 0,-1 0 0,6-5 4,6 5 1,0-10 0,0 0 0,-1-5 17,1 0 3,0-5 1,-12 0 0,1 0-7,-7-6-1,-5-4 0,6 0 0,-6 0 10,0-11 2,0 1 0,0-1 0,-17 1-14,0-11-2,6-4-1,-12 4 0,0-4-13,0-1-2,-5 0-8,-1-4 12,-11 4 24,-5-10 5,-1 1 1,-5-1 0,-12-5-14,-5 0-4,-6 1 0,-12-6 0,-5 0 6,-6 0 1,0 5 0,-11 0 0,-6 6-31,-6 4-16,-5 5 1,-6 1 1,-6 9-2,-11 1-1,-18 4 0,-5 11 0,-11 5-27,-6 5-6,-6 15-1,-6 5 0,-10 10-145,-7 16-28,-5 4-7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8:49.97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926 592 972,'-23'-15'43,"12"10"9,-1-5-42,7-5-10,-12 5 0,5-6 0,-5 1 75,6 0 13,-1-5 2,1-1 1,0 1-9,-1 0-2,6 0 0,-5 4 0,0-4-24,5 0-6,0 0-1,1 9 0,-7-9-14,6 0-3,-5 5-1,0 5 0,5-6-8,-5 1-2,-1 5 0,1 0 0,-1 5 0,-5-5 0,0 5 0,0 0 0,-6 10-21,-5 0 0,5 5 0,-11-5 0,0 5 0,-1 0 0,7 5 0,-6 1 0,-1-1 0,1 5 0,6 0 0,-1 1 0,1 4 0,5 0 0,-6 11 0,12-6 0,-5 1 0,4 9 0,1-4 0,0 4 0,6 1-10,-1 4 10,7 1-12,-7-6 12,7 6 0,5-6 0,0 1 0,0 0 0,5 4 0,7 1 0,5-1 0,-6-14 0,12 9 15,0-4 3,11 4 1,0-4 0,18-1 0,-7-4 0,6 4 0,6-5 0,6 1-5,0-1-1,0-4 0,5-1 0,-5-5 6,-1 0 1,7-14 0,-7-1 0,1-5-20,6-5 0,-7-6-13,1-9 5,-6-5 24,0-6 6,0-4 1,-11-6 0,-1 1 10,1-6 3,-12-4 0,0-1 0,-5-10-13,-7 0-3,-4 1 0,-1-1 0,-6-5-12,-5 0-8,-6-10 8,-6 5-8,-5 5 0,-1-5 0,-5 5 0,-6 1 0,-5 4 0,-6 10 0,-6-5 0,0 6-8,0 9 0,-6 1 0,-5 9 0,-6 6 0,0 5-20,0 15-3,0-1-1,-6 17 0,6-1-17,-5 15-4,-7 5-1,1 16 0,-6 0-115,5 14-23,7 16-5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8:51.62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728 225 288,'0'0'12,"0"0"4,0 0-16,-6 5 0,-5-5 0,-1 5 0,7-5 356,5 0 68,-17 6 13,5-6 3,1 0-286,-1 0-58,1-6-11,0 6-2,-1 0-22,1 0-4,-1-5-1,1 0 0,0 0-28,-6 0-7,5 5-1,-5-5 0,6 5-12,-6 0-8,-1 5 8,-4 0-8,5 0 0,-6 5 0,0 6 0,0-1-8,0 0 16,-5 5 3,-1 6 1,1-1 0,-1 5-28,1 6-4,-1-1-2,7 6 0,4-1 11,1 6 3,0 0 0,-6-1 0,6 6-2,0 5 0,6-6 0,-1 11 0,7 0 2,-1 5 0,0-5 0,12-1 0,5 6 8,1 0-8,5 0 8,0 0-8,0-5-8,6-1 0,5 1-1,7-5 0,5 0 17,-1-6 0,7-9-8,-6-1 8,6-9 0,-1-1 0,1-10 11,5-4-11,-5-1 17,5-15-3,6 0-1,0-10 0,0 0 6,-6-11 1,6 1 0,-5-5 0,5-11 14,-6 1 3,-6-1 1,1-9 0,0 4-9,-6-9-1,-6-1-1,0-5 0,0-5 1,-11-5 1,5 1 0,-5-6 0,-11 5-9,-1-5-3,6 5 0,-11 0 0,-6 0-4,0 5-1,-6 1 0,-5-1 0,-1 0-12,-5 0 9,0-5-9,-11 6 8,-1 4-8,-5 0 0,-6 0 0,-6 6 0,1 4 0,5 6 0,-6 4 0,-5 1 0,5 9-24,-5 6 2,11 5 1,-5 0 0,-1 5-29,6-1-6,0 6 0,0 5-1,0 0-140,1 0-28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5984 0 0,'-1'1'8129'0'0,"-25"36"-1588"0"0,16-23-5826 0 0,8-12-651 0 0,1-1-1 0 0,-1 1 1 0 0,1 0-1 0 0,0 0 0 0 0,-1 0 1 0 0,1 0-1 0 0,-1 2 1 0 0,-26 48 642 0 0,1-3-578 0 0,23-41-148 0 0,3-6-92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0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11376 0 0,'0'0'4544'0'0,"3"1"-3450"0"0,7 6-374 0 0,-7-5-164 0 0,0-2-39 0 0,4 2-307 0 0,-1 0 150 0 0,0-1 0 0 0,0 0 0 0 0,0 0 0 0 0,0 0 0 0 0,1-1 0 0 0,7 0 0 0 0,39 0-274 0 0,-51 0 0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06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7368 0 0,'-1'1'8512'0'0,"-1"4"-8306"0"0,1-1 0 0 0,-1 1 0 0 0,1 0 0 0 0,0-1 0 0 0,0 1 0 0 0,1 0 0 0 0,-1 0 0 0 0,1 5 0 0 0,-6 73 1145 0 0,5-52-1243 0 0,0-16-66 0 0,2 26 0 0 0,1-3-31 0 0,3 17-1 0 0,7 68 42 0 0,-9-70-51 0 0,-2 69-1 0 0,0-5 0 0 0,0 12 0 0 0,-3-59 0 0 0,2 461 64 0 0,3-426-65 0 0,-1 55 56 0 0,-12 131-45 0 0,8-130 279 0 0,3-93-64 0 0,5 107 373 0 0,-6-121-468 0 0,5 200 340 0 0,-3-72-217 0 0,-2-23 134 0 0,1 85-679 0 0,-3-120 280 0 0,6 45 12 0 0,-6-69 0 0 0,0-30 0 0 0,6 184 784 0 0,2-142-820 0 0,0 4-472 0 0,-6 617 432 0 0,4-491-6 0 0,-8-28 784 0 0,-2-117-702 0 0,0-4 11 0 0,2 0 42 0 0,0-24-53 0 0,2-47 0 0 0,1 0 0 0 0,1 26 0 0 0,1-11 0 0 0,-6 68 0 0 0,0-9 0 0 0,2-46 0 0 0,1-35 0 0 0,1-1 0 0 0,2 25 0 0 0,5 241 0 0 0,-7-175 0 0 0,5 100 0 0 0,2-94 11 0 0,-1-4 298 0 0,5 26 73 0 0,-8-109-658 0 0,-3 47 1 0 0,0-47 324 0 0,3 47-1 0 0,0-59 2 0 0,-1 1 0 0 0,-1-1 0 0 0,0 0 0 0 0,-3 16 0 0 0,2-14 38 0 0,1 0 0 0 0,1 1 1 0 0,1 13-1 0 0,1 18 53 0 0,1 50-29 0 0,-4-94-1217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08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1840 0 0,'1'-8'160'0'0,"4"-8"-944"0"0,1-5 14541 0 0,-5 23-13623 0 0,-1 0 1 0 0,1 0-1 0 0,-1 0 1 0 0,1 0-1 0 0,0 0 0 0 0,-1 0 1 0 0,1-1-1 0 0,0 1 1 0 0,0 0-1 0 0,0 0 0 0 0,1-1 1 0 0,2 4-1 0 0,-4-4 15 0 0,2 1 344 0 0,0 0-49 0 0,1 0-323 0 0,0 1 0 0 0,1-1 0 0 0,-1 0 0 0 0,0 0 0 0 0,1 0 0 0 0,0 0 0 0 0,-1-1 0 0 0,1 1 0 0 0,0-1 0 0 0,0 0 0 0 0,0 0 0 0 0,-1-1 0 0 0,1 1 0 0 0,0-1 0 0 0,0 0 0 0 0,8 0 0 0 0,11-4 848 0 0,1 1 0 0 0,38 1 0 0 0,-53 1-910 0 0,0 0 0 0 0,-1-1 0 0 0,1 0-1 0 0,12-4 1 0 0,11-2 2 0 0,-15 3-45 0 0,23-8 0 0 0,-28 9-8 0 0,1-1 1 0 0,0 2-1 0 0,-1-1 1 0 0,17 0-1 0 0,99-13-8 0 0,-80 9 0 0 0,78-3 0 0 0,76 22 0 0 0,-61-7 0 0 0,-55 1 0 0 0,-6 0 0 0 0,-56-5 0 0 0,8-1 0 0 0,56 7 0 0 0,5 3 0 0 0,-75-6 0 0 0,0-1 0 0 0,0 0 0 0 0,0-2 0 0 0,27-2 0 0 0,-26 1 32 0 0,38 2-1 0 0,-15 0-30 0 0,32-2 123 0 0,116-18 0 0 0,-170 17-124 0 0,1 1 0 0 0,34 2 0 0 0,-34 0 0 0 0,0 0 0 0 0,39-6 0 0 0,-46 4 0 0 0,-1-1 0 0 0,1 2 0 0 0,0 0 0 0 0,23 3 0 0 0,-21-2 0 0 0,0-1 0 0 0,0 0 0 0 0,0-2 0 0 0,30-5 0 0 0,-38 6 0 0 0,0 0 0 0 0,0 0 0 0 0,12 1 0 0 0,-12 0 0 0 0,0 0 0 0 0,15-3 0 0 0,-5 1 0 0 0,35-1 0 0 0,-33 3 0 0 0,31-5 0 0 0,-40 4 0 0 0,-1 0 0 0 0,21 2 0 0 0,15-1 0 0 0,-12-3 0 0 0,0-1 0 0 0,63 2 0 0 0,-83 2 0 0 0,0-1 0 0 0,0 0 0 0 0,15-4 0 0 0,-15 3 0 0 0,0 0 0 0 0,1 0 0 0 0,19 2 0 0 0,-24 1 0 0 0,0-1 0 0 0,0 0 0 0 0,0 0 0 0 0,0-1 0 0 0,0 0 0 0 0,13-4 0 0 0,-14 3 0 0 0,-1 1 0 0 0,1 0 0 0 0,14 1 0 0 0,8-1 0 0 0,-8-3 11 0 0,-9 2 16 0 0,0 0 0 0 0,1 0-1 0 0,-1 1 1 0 0,29 3-1 0 0,-11 2-40 0 0,0 0-23 0 0,35 1 0 0 0,-23-2 37 0 0,-31-1 0 0 0,0-1 0 0 0,0-1 0 0 0,14-1 0 0 0,-6-1 0 0 0,0 1 0 0 0,1 1 0 0 0,29 3 0 0 0,-42-2 0 0 0,0-1 0 0 0,0-1 0 0 0,13-1 0 0 0,16-1 0 0 0,-14 3 0 0 0,122 5 0 0 0,-137-5 0 0 0,-1 0 0 0 0,0-1 0 0 0,0 0 0 0 0,1 0 0 0 0,11-4 0 0 0,6 0 0 0 0,20-4 0 0 0,-18 3 0 0 0,-1 2 0 0 0,41-1 0 0 0,62 11 0 0 0,-116-5 0 0 0,9 0 0 0 0,-1-1 0 0 0,1-1 0 0 0,41-7 0 0 0,-44 5 1 0 0,-1-1 4 0 0,28-7 0 0 0,-32 7 2 0 0,-1 1-1 0 0,0 1 1 0 0,1 0 0 0 0,0 1-1 0 0,-1 1 1 0 0,28 2 0 0 0,6 0-1 0 0,50 4-6 0 0,-77-6 0 0 0,9 1 0 0 0,49-7 0 0 0,-67 5 0 0 0,-1 0 0 0 0,0 1 0 0 0,12 0 0 0 0,6 1 0 0 0,51 5-53 0 0,-39-5 126 0 0,32-1-21 0 0,-32-1-135 0 0,-28 1 114 0 0,1-1 1 0 0,24-3-1 0 0,-25 2-10 0 0,0 0 1 0 0,-1 1-1 0 0,1 1 0 0 0,15 1 0 0 0,-10 0 2 0 0,22-2 0 0 0,-24-1 13 0 0,1 1-28 0 0,31-7 1 0 0,-39 7-2 0 0,-1 0 0 0 0,1 1 0 0 0,-1 0 0 0 0,1 0 0 0 0,-1 0 0 0 0,1 1 0 0 0,14 4 0 0 0,10 0 55 0 0,-14 1-49 0 0,-17-5-13 0 0,-1-1-1 0 0,1 1 1 0 0,0 0 0 0 0,0-1 0 0 0,0 1-1 0 0,0-1 1 0 0,0 0 0 0 0,0 1 0 0 0,-1-1 0 0 0,1 0-1 0 0,3-1 1 0 0,7 0 2 0 0,-1-1 0 0 0,1 2 0 0 0,-1 0-1 0 0,1 0 1 0 0,19 3 0 0 0,-25-2-29 0 0,1-1 0 0 0,-1 0 0 0 0,1-1 0 0 0,-1 1 0 0 0,1-1 0 0 0,6-2 0 0 0,22-2-220 0 0,-3 5 282 0 0,1 1 0 0 0,39 7 0 0 0,-69-7-39 0 0,-1-1 0 0 0,0 0 0 0 0,0 0 0 0 0,0-1 0 0 0,0 1 0 0 0,1 0-1 0 0,-1-1 1 0 0,0 1 0 0 0,0-1 0 0 0,3-1 0 0 0,13-3 155 0 0,5 3-227 0 0,38 0 1 0 0,-55 2 19 0 0,4 0 154 0 0,0-1 1 0 0,12-3-1 0 0,12 0 106 0 0,15 3-171 0 0,20 0-40 0 0,-65 1 7 0 0,0-1 0 0 0,1 0 0 0 0,0 1 0 0 0,0 0 0 0 0,-1 0 0 0 0,1 0 0 0 0,6 2 0 0 0,-9-2 0 0 0,-1 0 0 0 0,1 1 0 0 0,-1-1 0 0 0,0 0 0 0 0,1 0 0 0 0,-1 0 0 0 0,1-1 0 0 0,-1 1 0 0 0,1 0 0 0 0,-1-1 0 0 0,3 0 0 0 0,5-1 0 0 0,28-2 0 0 0,-21 7 0 0 0,12 4 0 0 0,-24-7 0 0 0,0 1 0 0 0,1 0 0 0 0,-1 0 0 0 0,0 0 0 0 0,8 4 0 0 0,-8-4 0 0 0,-1 0 0 0 0,1 0 0 0 0,-1 0 0 0 0,1 0 0 0 0,0 0 0 0 0,0-1 0 0 0,-1 0 0 0 0,1 0 0 0 0,6 0 0 0 0,-6-1 0 0 0,0 1 0 0 0,-1 0 0 0 0,1 0 0 0 0,0 0 0 0 0,0 1 0 0 0,-1-1 0 0 0,1 1 0 0 0,-1 0 0 0 0,1 0 0 0 0,-1 0 0 0 0,1 0 0 0 0,3 3 0 0 0,-1 0 0 0 0,-6-4 0 0 0,1 1 0 0 0,0 0 0 0 0,0-1 0 0 0,0 1 0 0 0,0-1 0 0 0,0 1 0 0 0,0-1 0 0 0,0 1 0 0 0,0-1 0 0 0,0 0 0 0 0,0 1 0 0 0,2-1 0 0 0,1 0 0 0 0,0 0 0 0 0,0-1 0 0 0,0 1 0 0 0,1-1 0 0 0,-1 0 0 0 0,5-2 0 0 0,3 0-26 0 0,-1 1-1 0 0,1 1 1 0 0,0 0-1 0 0,-1 1 1 0 0,20 1-1 0 0,2 0-63 0 0,-11 0 174 0 0,-12-1-111 0 0,0 0 0 0 0,0 0 0 0 0,0-1 0 0 0,0 0-1 0 0,12-3 1 0 0,-15 2 63 0 0,0 1 1 0 0,0-1-1 0 0,0 2 0 0 0,0-1 0 0 0,1 1 0 0 0,-1 0 0 0 0,10 2 0 0 0,50 1 179 0 0,-51-3-215 0 0,-9-1 0 0 0,-1 1 0 0 0,1 1 0 0 0,8 0 0 0 0,5 4 0 0 0,-16-3 0 0 0,1 1 0 0 0,0-1 0 0 0,1 1 0 0 0,19 1 0 0 0,1-3 21 0 0,-19 0-10 0 0,0-1 0 0 0,0 1-1 0 0,13 2 1 0 0,-8 1-11 0 0,0 0 0 0 0,23 3 0 0 0,-22-4 11 0 0,-12-3-9 0 0,-1 1 1 0 0,1-1 0 0 0,-1 0-1 0 0,1 0 1 0 0,-1 0-1 0 0,1 0 1 0 0,-1 0-1 0 0,1 0 1 0 0,-1 1-1 0 0,0-1 1 0 0,1 0-1 0 0,-1 0 1 0 0,1-1-1 0 0,-1 1 1 0 0,1 0-1 0 0,-1 0 1 0 0,1 0-1 0 0,-1 0 1 0 0,1 0 0 0 0,-1 0-1 0 0,2-1 1 0 0,2 0-8 0 0,11 4 7 0 0,-11-2-2 0 0,-1 0 0 0 0,1 0 0 0 0,-1 0 0 0 0,1-1 0 0 0,-1 1 0 0 0,1-1 0 0 0,-1 1 0 0 0,1-1 0 0 0,4-1 0 0 0,19 1 0 0 0,-22-1 0 0 0,0 0 0 0 0,17 4 0 0 0,-13-2 1 0 0,-2 0 1 0 0,1 0-1 0 0,0-1 1 0 0,9 0-1 0 0,-9 0 3 0 0,-6 0 8 0 0,1 0-389 0 0,8 0 77 0 0,-5-1 458 0 0,1 1-1 0 0,-1 0 0 0 0,0 0 1 0 0,0 1-1 0 0,0 0 1 0 0,0 0-1 0 0,0 0 0 0 0,0 1 1 0 0,7 2-1 0 0,-12-3-145 0 0,8-1-451 0 0,28 3 276 0 0,2-2 900 0 0,-36-1-854 0 0,-1 0-66 0 0,0 1-113 0 0,10-1 741 0 0,-11 0-614 0 0,1-1 1 0 0,0 0 0 0 0,0 0-1 0 0,0 0 1 0 0,-1 0 0 0 0,1 0 0 0 0,0 0-1 0 0,-1 0 1 0 0,1-1 0 0 0,1-1-1 0 0,-1 1-217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35.11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-109 77 1209,'0'0'108,"0"0"-87,0 0-21,0 0 0,0 0 140,0 0 24,0 0 5,0 0 1,0 0-64,0 0-13,-9-4-2,9 4-1,-9 0-46,0 4-10,-1-4-2,10 0 0,-9 4-13,0 0-3,0 0-1,5 0 0,-6 4-15,6-4 0,-5 4 0,4 0 0,-4-4 0,0 0-13,4 0 2,-4 0 1,5 9-34,-5-5-6,4 4-2,1-4 0,4-8-126,0 0-26</inkml:trace>
  <inkml:trace contextRef="#ctx0" brushRef="#br0" timeOffset="278.37">23 0 633,'0'0'28,"0"0"6,-9 4-34,4 0 0,5-4 0,-9 8 0,9-8 156,0 0 25,0 0 5,0 0 1,0 0-124,0 0-25,0 0-5,0 0-1,0 0-32,0 0 0,0 0 0,0 0 0,0 0 0,0 0 0,0 0 0,0 0-9,0 0-8,0 0-2,0 0 0,0 0 0,0 0-19,0 0-4,0 0-1,0 0-327,0 0-66</inkml:trace>
  <inkml:trace contextRef="#ctx0" brushRef="#br0" timeOffset="3463.44">1316 570 1299,'0'0'57,"0"0"13,0 0-56,0 0-14,0 0 0,0 0 0,0 0 40,0 0 6,0 0 1,0 0 0,0 0-3,0 0-1,0 0 0,0 0 0,0 0-7,0 0 0,0 0-1,0 0 0,0 0 0,9 13 0,-4-1 0,-1 0 0,1 0-15,-1-4-2,-4-8-1,5 16 0,-1-4-8,5 1-1,-4-5-8,4 4 12,-4-4-4,4 4 0,0-4-8,0 0 12,-5 0 0,6 0-1,-1 5 0,4-9 0,-4 0-2,-4 0 0,4 4 0,-4 0 0,-5-8-1,0 0-8,0 0 12,4 8-4,1 4-8,-5-12 12,0 12-12,-5-4 12,5-8-12,-9 8 0,-5 9 0,-4-5 0,0 4-35,0 4-2,-5 4-1,-4-3 0,4-5-37,0 0-7,5 4-2,-5-3-447,5-5-89</inkml:trace>
  <inkml:trace contextRef="#ctx0" brushRef="#br1" timeOffset="23470.02">-250 2120 633,'0'0'56,"0"0"-44,0 0-12,0 0 0,0 0 192,0 0 36,9 0 7,9 0 1,-4-4-100,-5 0-20,4 4-4,6-4 0,-6 4-36,6 0-6,-6 0-2,5 0 0,1 0-28,-10 0-7,4 4-1,1 0 0,-5 0-32,0-4 0,5 4 0,-5 1 0,-9-5-36,9 8-10,0-8-2,-4 8-588,-5-8-116</inkml:trace>
  <inkml:trace contextRef="#ctx0" brushRef="#br1" timeOffset="23195.33">-173 2011 979,'0'0'87,"0"0"-70,0 0-17,0 0 0,0 0 178,0 0 32,0 0 6,0 0 2,0 0-100,0 0-20,0 0-4,0 0-1,0 0-34,0 0-7,-4 12-2,-6 0 0,6 1-21,-5-1-4,0 8-1,0 0 0,-5 0-24,5 5 8,-5-1-8,0-4 0,1 5-23,-5-1-9,4-4-3,-4 0 0,4 0-57,0-3-12,1-5-3</inkml:trace>
  <inkml:trace contextRef="#ctx0" brushRef="#br1" timeOffset="24327.78">-1175 2865 1641,'0'0'72,"0"0"16,0 0-70,5-8-18,-5 0 0,0-4 0,0 4 72,0 0 12,0 4 1,5-5 1,-1 1-27,5 0-6,0 0-1,5 4 0,0 0-19,-1 0-4,6 0-1,-1 4 0,0 0 0,5 0-1,4 0 0,0 0 0,5 0-9,5 0-2,4 4 0,4-4 0,1 0-6,8 0-2,-4 4 0,10-4 0,3 0-8,6 0 12,-15 0-12,10 0 12,-5 0-12,5 0 0,4 0 0,-4 0 0,-5 0 0,5 0 0,0 0 0,-1 0 0,-3 0 0,-6 0 0,5 0 0,-9 0 0,-4-8 0,-1 8 0,6-4 0,-6 0 0,1 0 0,-1 4 0,-13-4 0,4 0 0,1 4 0,-1-4 15,1 4-3,-5 4 0,-1-4-27,1 0-5,-4 4-2,-6 0 0,-3 4 8,-1-4 2,0 0 0,0 0 0,-4 4-7,-5-4-1,0 0 0,5 0 0,-10 4-16,-4-8-4,0 0-1,0 0-612,9 4-123</inkml:trace>
  <inkml:trace contextRef="#ctx0" brushRef="#br1" timeOffset="25319.44">-961 2222 403,'0'0'36,"0"0"-36,0 0 0,0 0 0,0 0 268,0 0 48,0 0 8,0 0 3,0 0-195,14 8-38,-5-4-8,0 4-2,0 4-24,1 0-6,-1 0-1,0 8 0,0-3-2,5 7-1,-1 0 0,1 1 0,4 7-28,-4-4-6,-5 1 0,9 7-1,0-4-3,5 5 0,0 3 0,4 5 0,-4-5-12,4 5 0,-9 3 8,5 1-8,4 3 0,1-3 0,4 0 0,-5-5 0,5-3-15,-5-9 1,5 0 0,0-3 0,0-9 6,0 0 8,-5-12-13,5 4 5,-5-8-4,0-4 0,1 0 0,-1-4 0,5-8 12,4 4 8,-4-12-8,5-4 11,-5-1-3,4-3-8,0 0 12,1-5-4,-5 1 12,4-9 1,5 5 1,-5 0 0,-4-5 14,5 1 4,-1 3 0,-4-3 0,0 3-7,0-3-1,-5 3 0,0 5 0,1 0-5,-1 3-2,-9-3 0,5 4 0,-5 7-25,0-3 0,-4 4 0,0 4 0,-5-4 0,0 7 8,5-3-8,-10 4 8,1 4-36,-1 0-7,1 0-1,-5 8-1,0 0-119,0 0-23,0-8-5,0 8 0</inkml:trace>
  <inkml:trace contextRef="#ctx0" brushRef="#br1" timeOffset="23794.36">-109 2169 979,'0'0'87,"0"0"-70,0 0-17,0 8 0,0 4 129,0 0 23,0 1 4,0-1 0,4 0-77,-4 4-16,0 4-3,0 4-1,0 1-24,0 3-5,0 0-1,0 1 0,0-1 7,-4 0 0,4 5 1,0-1 0,-5 1-8,5 3-1,0-4-1,0 5 0,0 7-17,0-3-10,0 3 12,0 1-12,0-1 0,0 5 0,0-1 0,0 1 0,0-4-11,0 3-9,0-7-1,0 3-1,0 1-15,0-5-3,-4-4-1,-1 1 0,5-1-6,0-3-1,0-1 0,0-4 0,0 5-8,0-9-1,5-4-1,-1 1 0,-4-9-34,5 4-8,-1-4 0</inkml:trace>
  <inkml:trace contextRef="#ctx0" brushRef="#br1" timeOffset="24614.76">1065 2582 1504,'0'0'67,"0"0"13,10 4-64,-1-4-16,-9 0 0,13 4 0,1 4 75,0-4 11,-5 0 2,4 4 1,-3 0-25,-1 4-4,0 1-2,4-1 0,-8 0-18,4 0-3,5 0-1,-10 0 0,1 0-5,4 1-2,-9-1 0,0 0 0,0 0-13,0 0-2,-5 0-1,1 0 0,-1 1-13,1 3 0,-10 0-12,5 0 12,-5-4-72,-4-4-7,0 4-1,-5 1-859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0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13536 0 0,'0'103'2401'0'0,"-1"-92"-1267"0"0,1-11-1004 0 0,0 1 1 0 0,0 0 0 0 0,0 0 0 0 0,0 0 0 0 0,0 0 0 0 0,0-1 0 0 0,0 1 0 0 0,0 0 0 0 0,0 0 0 0 0,0 0 0 0 0,1 0 0 0 0,-1-1 0 0 0,0 1-1 0 0,1 0 1 0 0,-1 0 0 0 0,0-1 0 0 0,1 1 0 0 0,-1 0 0 0 0,1-1 0 0 0,-1 1 0 0 0,1 0 0 0 0,-1-1 0 0 0,2 2 0 0 0,-1-1-18 0 0,-1-1 1 0 0,0 1-1 0 0,1 0 1 0 0,-1 0-1 0 0,0-1 0 0 0,1 1 1 0 0,-1 0-1 0 0,0 0 1 0 0,0-1-1 0 0,0 1 1 0 0,0 0-1 0 0,0 0 1 0 0,0 0-1 0 0,0-1 0 0 0,0 1 1 0 0,0 1-1 0 0,0-1-58 0 0,0-1 0 0 0,-1 1-1 0 0,1-1 1 0 0,0 1-1 0 0,0 0 1 0 0,0-1 0 0 0,0 1-1 0 0,0 0 1 0 0,0-1 0 0 0,0 1-1 0 0,0-1 1 0 0,1 1-1 0 0,-1 0 1 0 0,0-1 0 0 0,0 1-1 0 0,0-1 1 0 0,1 1-1 0 0,-1-1 1 0 0,0 1 0 0 0,1 0-1 0 0,-1-1 1 0 0,0 1 0 0 0,1-1-1 0 0,-1 0 1 0 0,1 1-1 0 0,-1-1 1 0 0,1 1 0 0 0,-1-1-1 0 0,1 0 1 0 0,-1 1-1 0 0,1-1 1 0 0,-1 0 0 0 0,1 1-1 0 0,0-1 1 0 0,-1 0 0 0 0,1 0-1 0 0,-1 0 1 0 0,1 0-1 0 0,0 1 1 0 0,-1-1 0 0 0,2 0-1 0 0,6 2 211 0 0,0 0 0 0 0,0 1 0 0 0,0 1-1 0 0,10 5 1 0 0,-6-3-260 0 0,21 7 1 0 0,29 3-198 0 0,-35-10 597 0 0,35 12-1 0 0,-44-12 237 0 0,-16-6-578 0 0,1 1-1 0 0,0-1 0 0 0,-1 1 1 0 0,0 0-1 0 0,1 0 0 0 0,3 3 0 0 0,26 10 354 0 0,-31-13-486 0 0,-2 9-16 0 0,-1-4 247 0 0,-1-1 0 0 0,1 0 0 0 0,-1 1 0 0 0,0-1 0 0 0,0 0 0 0 0,0 0 0 0 0,-1-1 0 0 0,-6 8 0 0 0,-5 3-1 0 0,-19 14 1 0 0,-1 0 11 0 0,11-9-147 0 0,-1-1 1 0 0,-37 20-1 0 0,16-10-16 0 0,-111 63-1469 0 0,155-92 1448 0 0,-22 10-742 0 0,20-8 323 0 0,0-1 0 0 0,0 0-1 0 0,1 1 1 0 0,-1 0 0 0 0,-6 4 0 0 0,7-5-1093 0 0,-6-1-11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3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199 384 6912 0 0,'0'-49'622'0'0,"-1"72"5662"0"0,-23-57-905 0 0,19 26-4799 0 0,0-1-1 0 0,0 1 1 0 0,-1 0 0 0 0,0 1 0 0 0,-8-8 0 0 0,12 13-530 0 0,0 1 0 0 0,0-1 0 0 0,0 1 1 0 0,0-1-1 0 0,0 1 0 0 0,-1 0 0 0 0,1 0 0 0 0,0 0 1 0 0,0 0-1 0 0,-1 0 0 0 0,1 0 0 0 0,-1 1 0 0 0,1-1 1 0 0,-1 1-1 0 0,1-1 0 0 0,-1 1 0 0 0,1 0 0 0 0,-1 0 1 0 0,1 1-1 0 0,-1-1 0 0 0,1 0 0 0 0,-1 1 0 0 0,1-1 1 0 0,-1 1-1 0 0,1 0 0 0 0,-3 1 0 0 0,0 0-79 0 0,1-1 0 0 0,0 1-1 0 0,0 0 1 0 0,1 0 0 0 0,-1 0-1 0 0,0 1 1 0 0,1 0 0 0 0,-1-1-1 0 0,1 1 1 0 0,0 0 0 0 0,0 0-1 0 0,0 1 1 0 0,0-1 0 0 0,-2 5-1 0 0,4-7 30 0 0,0 0 0 0 0,1 0 0 0 0,-1 0 0 0 0,1 0 0 0 0,-1 0 0 0 0,0 0 0 0 0,1 0 0 0 0,0 0 0 0 0,-1 0 0 0 0,1 0 0 0 0,0 0 0 0 0,-1 0 0 0 0,1 0 0 0 0,0 0 0 0 0,0 0 0 0 0,0 0 0 0 0,0 2 0 0 0,0 2 0 0 0,-2 1 2 0 0,2-5 5 0 0,-1 0 0 0 0,1 1 1 0 0,-1-1-1 0 0,1 0 0 0 0,0 0 0 0 0,0 0 0 0 0,-1 1 1 0 0,1-1-1 0 0,0 0 0 0 0,0 0 0 0 0,0 0 1 0 0,0 1-1 0 0,1 1 0 0 0,1 8 69 0 0,-1-8-63 0 0,0 1-1 0 0,0-1 0 0 0,0 0 0 0 0,0 0 0 0 0,2 4 0 0 0,0-1-67 0 0,1-1 0 0 0,0 0 0 0 0,0 0 1 0 0,7 6-1 0 0,-11-11 51 0 0,1 1 0 0 0,-1-1 0 0 0,1 0 0 0 0,-1 0 0 0 0,0 1 0 0 0,1-1 0 0 0,-1 0 0 0 0,1 0 0 0 0,-1 0 0 0 0,1 1 0 0 0,-1-1 0 0 0,1 0 0 0 0,-1 0 0 0 0,1 0 0 0 0,0 0 0 0 0,-1 0 1 0 0,1 0-1 0 0,-1 0 0 0 0,1 0 0 0 0,0-1 0 0 0,1 1-8 0 0,3 1-12 0 0,0 0 0 0 0,0-1 0 0 0,0 1 0 0 0,0-1 0 0 0,0-1 0 0 0,0 1 0 0 0,0-1 0 0 0,0 0 0 0 0,-1 0 0 0 0,9-2 0 0 0,-11 2 13 0 0,0 0 0 0 0,0 0-1 0 0,0 0 1 0 0,0-1 0 0 0,0 1-1 0 0,0 0 1 0 0,0-1 0 0 0,0 1-1 0 0,0-1 1 0 0,-1 0 0 0 0,1 0-1 0 0,-1 1 1 0 0,1-1 0 0 0,-1 0-1 0 0,0 0 1 0 0,1-1-1 0 0,-1 1 1 0 0,0 0 0 0 0,-1 0-1 0 0,1 0 1 0 0,0-1 0 0 0,-1 1-1 0 0,1-3 1 0 0,10-51-42 0 0,-7 41 32 0 0,-1-1 0 0 0,0 0-1 0 0,-2 0 1 0 0,1 1-1 0 0,-2-1 1 0 0,-2-24-1 0 0,-2 15 22 0 0,-1-43 0 0 0,5 63 0 0 0,-1 0 0 0 0,0 1 0 0 0,0-1 0 0 0,0 1 0 0 0,-2-6 0 0 0,2 7 0 0 0,0 1 0 0 0,0-1 0 0 0,0 0 0 0 0,0 1 0 0 0,1-1 0 0 0,-1 0 0 0 0,1 1 0 0 0,-1-1 0 0 0,1 0 0 0 0,0 0 0 0 0,0 1 0 0 0,1-1 0 0 0,-1 0 0 0 0,1-3 0 0 0,4-3-10 0 0,-6 12 5 0 0,0 0 0 0 0,0 0 0 0 0,0 0 0 0 0,0 0 0 0 0,1 0 0 0 0,0 0 0 0 0,-1 0 1 0 0,1 0-1 0 0,0 0 0 0 0,0 0 0 0 0,1 5 0 0 0,8 41 15 0 0,-6-37-15 0 0,19 66 5 0 0,-6-25 0 0 0,-12-42 0 0 0,0 0 0 0 0,6 13 0 0 0,-1-4 0 0 0,-7-15-101 0 0,1-1 1 0 0,-1 0-1 0 0,1 0 0 0 0,0 0 0 0 0,5 5 0 0 0,-7-7-1044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23 8752 0 0,'-5'3'129'0'0,"4"-2"-94"0"0,1-1 0 0 0,-1 1 0 0 0,0-1 0 0 0,0 1 0 0 0,0 0 0 0 0,1-1-1 0 0,-1 1 1 0 0,0 0 0 0 0,1 0 0 0 0,-1-1 0 0 0,1 1 0 0 0,-1 0 0 0 0,1 0 0 0 0,-1 0 0 0 0,1 0 0 0 0,-1-1 0 0 0,1 1 0 0 0,-1 2 0 0 0,0-1 108 0 0,-4 1 1657 0 0,6 30 4817 0 0,3-1-4675 0 0,-3-28-1903 0 0,0-1 0 0 0,0 0 0 0 0,0 0 0 0 0,0 1 0 0 0,0-1 0 0 0,1 0-1 0 0,-1 0 1 0 0,1 0 0 0 0,0 0 0 0 0,0-1 0 0 0,0 1 0 0 0,0 0 0 0 0,1-1 0 0 0,-1 0 0 0 0,1 1 0 0 0,3 2 0 0 0,6 0-29 0 0,3-1-10 0 0,-11-4 1 0 0,-1-1-1 0 0,1 0 1 0 0,-1 1-1 0 0,0-1 1 0 0,1 0-1 0 0,-1-1 1 0 0,0 1-1 0 0,0-1 1 0 0,0 1-1 0 0,0-1 0 0 0,0 0 1 0 0,0 0-1 0 0,0 0 1 0 0,-1 0-1 0 0,1-1 1 0 0,-1 1-1 0 0,0-1 1 0 0,1 1-1 0 0,-1-1 1 0 0,0 0-1 0 0,-1 0 1 0 0,3-4-1 0 0,-2 1 7 0 0,0 0 1 0 0,-1-1-1 0 0,0 1 0 0 0,0 0 1 0 0,-1-1-1 0 0,1 1 0 0 0,-1-1 1 0 0,-1 1-1 0 0,1-1 0 0 0,-1 1 1 0 0,0 0-1 0 0,-1-1 0 0 0,1 1 1 0 0,-1 0-1 0 0,-3-6 0 0 0,3 9-4 0 0,1 2-1 0 0,1 1 1 0 0,-1-1-1 0 0,1 0 0 0 0,0 1 1 0 0,-1-1-1 0 0,1 0 1 0 0,0 1-1 0 0,-1-1 1 0 0,1 0-1 0 0,0 0 0 0 0,0 1 1 0 0,0-1-1 0 0,-1 0 1 0 0,1 0-1 0 0,0 1 1 0 0,0-1-1 0 0,0 0 0 0 0,0 0 1 0 0,1 1-1 0 0,-1-2 1 0 0,1 8 0 0 0,0 1-1 0 0,0-1 1 0 0,5 12 0 0 0,2 11-4 0 0,-6-15 1 0 0,2 12 0 0 0,23 56 0 0 0,-16-32 57 0 0,-6-23 76 0 0,-4 4 80 0 0,-1-19-70 0 0,-1-8-47 0 0,0 0 1 0 0,0-1 0 0 0,0 1-1 0 0,0 0 1 0 0,-1 0-1 0 0,1-1 1 0 0,-1 1 0 0 0,-4 5-1 0 0,5-8-61 0 0,-1 3 15 0 0,0 0 0 0 0,-1 0 0 0 0,0 0 1 0 0,0 0-1 0 0,0 0 0 0 0,-1-1 0 0 0,1 0 0 0 0,-1 1 1 0 0,0-1-1 0 0,0-1 0 0 0,0 1 0 0 0,0-1 1 0 0,0 1-1 0 0,-1-1 0 0 0,1 0 0 0 0,-1-1 0 0 0,1 1 1 0 0,-1-1-1 0 0,0 0 0 0 0,-8 1 0 0 0,-1 1-38 0 0,0 0 1 0 0,-24 8-1 0 0,27-7-584 0 0,-1 0 0 0 0,1-1 0 0 0,-1-1 0 0 0,0 1 1 0 0,-16-1-1 0 0,11-2-6713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4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2760 0 0,'1'0'13815'0'0,"5"-1"-13198"0"0,0 1-1 0 0,0-2 0 0 0,0 1 0 0 0,0-1 0 0 0,11-4 0 0 0,-11 4-193 0 0,1-1 0 0 0,-1 1 0 0 0,0 1 0 0 0,1-1 0 0 0,-1 1 0 0 0,8 0 0 0 0,-1 0-338 0 0,0 0 0 0 0,-1 0 0 0 0,1-1 0 0 0,0-1 0 0 0,21-7 0 0 0,-7-1 340 0 0,38-19 1 0 0,-43 18-401 0 0,0-1 1 0 0,26-21-1 0 0,-45 32-107 0 0,60-43-2483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160 124 14600 0 0,'0'0'664'0'0,"-2"0"-8"0"0,-20-12-431 0 0,19 10-27 0 0,0 0-1 0 0,0 0 1 0 0,-1 0 0 0 0,1 1-1 0 0,-1-1 1 0 0,1 1-1 0 0,-1 0 1 0 0,-5-1-1 0 0,3 1 572 0 0,0 1 0 0 0,0-1 0 0 0,-10 2-1 0 0,12 0-555 0 0,-1-1 0 0 0,1 1 0 0 0,-1 0 0 0 0,1 0 0 0 0,0 1 0 0 0,-1 0 0 0 0,-6 3 0 0 0,10-4-182 0 0,-1 0-1 0 0,1-1 1 0 0,0 1-1 0 0,0 0 1 0 0,0 0-1 0 0,0 0 1 0 0,0 0-1 0 0,0 0 1 0 0,0 0 0 0 0,0 0-1 0 0,1 0 1 0 0,-1 0-1 0 0,0 1 1 0 0,1-1-1 0 0,-1 0 1 0 0,0 0-1 0 0,1 1 1 0 0,0-1 0 0 0,-1 0-1 0 0,1 1 1 0 0,0-1-1 0 0,-1 3 1 0 0,-4 18 91 0 0,5-20-122 0 0,0 0 0 0 0,0 0 0 0 0,0 0 0 0 0,0 1 0 0 0,1-1 0 0 0,-1 0 0 0 0,1 0 0 0 0,-1 0 0 0 0,1 0 0 0 0,0 0 0 0 0,0 0 0 0 0,2 3 0 0 0,3 13 0 0 0,-5-15-2 0 0,0 0-1 0 0,0-1 1 0 0,0 1-1 0 0,0 0 1 0 0,0 0 0 0 0,0-1-1 0 0,1 1 1 0 0,-1-1-1 0 0,1 1 1 0 0,0-1-1 0 0,0 0 1 0 0,4 4-1 0 0,-5-4-167 0 0,12-1-333 0 0,4 1 413 0 0,30 1 0 0 0,-45-6-417 0 0,6-8 96 0 0,-6 9 400 0 0,0 0-1 0 0,0-1 1 0 0,0 1-1 0 0,0-1 0 0 0,0 1 1 0 0,-1-1-1 0 0,1 0 1 0 0,-1 0-1 0 0,0 0 0 0 0,0 0 1 0 0,0 0-1 0 0,0 0 1 0 0,0 0-1 0 0,-1 0 1 0 0,1 0-1 0 0,-1-4 0 0 0,-4-11 16 0 0,0 1-1 0 0,-9-22 1 0 0,2-17 113 0 0,11 54-112 0 0,-2-3-22 0 0,0-1 0 0 0,0 1 0 0 0,1-1 0 0 0,-2-10 0 0 0,3 15 17 0 0,0 1 0 0 0,0-1 0 0 0,0 0 0 0 0,0 1 0 0 0,0-1 0 0 0,0 1 0 0 0,0-1 0 0 0,0 0 0 0 0,0 1 0 0 0,0-1 0 0 0,0 1 0 0 0,-1-1 0 0 0,1 0 0 0 0,0 1 0 0 0,0-1 0 0 0,-1 1 0 0 0,1-1 0 0 0,0 1 0 0 0,-1-1 0 0 0,1 1 0 0 0,0-1 0 0 0,-1 1 0 0 0,1 0 0 0 0,-1-1 0 0 0,1 1 0 0 0,-1-1 0 0 0,0 1 0 0 0,1 0 0 0 0,0 0 0 0 0,0 0 0 0 0,0-1 0 0 0,0 1 0 0 0,0 0 0 0 0,0 0 0 0 0,0 0 0 0 0,0 0 0 0 0,0 0 0 0 0,0 0 0 0 0,-1 0 0 0 0,1 0 0 0 0,0 0 0 0 0,0 0 0 0 0,0 0 0 0 0,0-1 0 0 0,0 1 0 0 0,0 0 0 0 0,0 0 0 0 0,0 0 0 0 0,0 0 0 0 0,-1 0 0 0 0,1 0 0 0 0,0 0 0 0 0,0 0 0 0 0,0 0 0 0 0,0 0 0 0 0,0 0 0 0 0,0 0 0 0 0,0 0 0 0 0,0 0 0 0 0,-1 0 0 0 0,1 0 0 0 0,0 0 0 0 0,0 0 0 0 0,0 0 0 0 0,0 0 0 0 0,0 0 0 0 0,0 0 0 0 0,0 1 0 0 0,0-1 0 0 0,-1 0 0 0 0,1 0-1 0 0,0 0 1 0 0,0 0 0 0 0,0 0 0 0 0,0 0 0 0 0,0 0 0 0 0,0 0 0 0 0,0 0 0 0 0,1 8 2 0 0,7 14 65 0 0,-6-16 7 0 0,2 8 69 0 0,1 0 0 0 0,1 0-1 0 0,0 0 1 0 0,12 18 0 0 0,-15-27-144 0 0,0 0-1 0 0,-1 0 0 0 0,0 1 0 0 0,0-1 0 0 0,1 6 1 0 0,-2-2-217 0 0,4-5-1349 0 0,-2-3 1045 0 0,-1 0-705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5064 0 0,'0'10'11152'0'0,"4"-10"-10098"0"0,103 0 4378 0 0,-104 0-5325 0 0,-1 0 0 0 0,0 0-1 0 0,0 1 1 0 0,1-1 0 0 0,-1 1 0 0 0,0-1-1 0 0,0 1 1 0 0,0 0 0 0 0,0 0 0 0 0,0 0 0 0 0,0 0-1 0 0,0 0 1 0 0,2 2 0 0 0,-2-2-75 0 0,1 1 257 0 0,-2-2-256 0 0,-1 0 0 0 0,1 1-1 0 0,0-1 1 0 0,0 0 0 0 0,0 1 0 0 0,0-1 0 0 0,-1 1 0 0 0,1-1-1 0 0,0 1 1 0 0,0-1 0 0 0,-1 1 0 0 0,1-1 0 0 0,0 1 0 0 0,-1 0-1 0 0,1-1 1 0 0,-1 1 0 0 0,1 0 0 0 0,-1 0 0 0 0,1 0 0 0 0,-1-1-1 0 0,1 1 1 0 0,-1 0 0 0 0,0 0 0 0 0,1 0 0 0 0,-1 0 0 0 0,0 1-1 0 0,1 0 4 0 0,-1 1 0 0 0,1-1 0 0 0,-1 0 0 0 0,0 0 0 0 0,1 0 0 0 0,-1 1 0 0 0,0-1-1 0 0,-1 0 1 0 0,1 5 0 0 0,-6 6 79 0 0,1 1-1 0 0,-14 21 1 0 0,16-30-103 0 0,0 0 0 0 0,0-1-1 0 0,0 1 1 0 0,-1-1 0 0 0,0 0 0 0 0,0 0-1 0 0,0-1 1 0 0,0 1 0 0 0,0-1 0 0 0,-6 4 0 0 0,-45 25-206 0 0,42-23-63 0 0,10-7 339 0 0,-5 4-1275 0 0,3 1-3812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5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1 15752 0 0,'0'0'76'0'0,"0"1"0"0"0,-1-1 0 0 0,1 0 0 0 0,0 1 0 0 0,0-1 1 0 0,0 1-1 0 0,-1-1 0 0 0,1 0 0 0 0,0 1 0 0 0,-1-1 0 0 0,1 0 1 0 0,0 0-1 0 0,0 1 0 0 0,-1-1 0 0 0,1 0 0 0 0,-1 0 1 0 0,1 1-1 0 0,0-1 0 0 0,-1 0 0 0 0,1 0 0 0 0,-1 1 0 0 0,-5 1 368 0 0,1 0 0 0 0,-1 1-1 0 0,1 0 1 0 0,-1 0 0 0 0,1 0-1 0 0,0 1 1 0 0,-5 5 0 0 0,8-7-302 0 0,0 0 0 0 0,1 0 0 0 0,-1 0 0 0 0,1 0 0 0 0,0 0 0 0 0,-1 0 0 0 0,1 0 0 0 0,0 1 1 0 0,0-1-1 0 0,1 1 0 0 0,-1-1 0 0 0,0 4 0 0 0,-6 15 389 0 0,1-9-280 0 0,0 1 0 0 0,1 0-1 0 0,1 1 1 0 0,0-1-1 0 0,-2 18 1 0 0,5-28-221 0 0,1 1 1 0 0,-1 0-1 0 0,1 0 1 0 0,0 0-1 0 0,0 0 1 0 0,0 0-1 0 0,1 0 1 0 0,0-1-1 0 0,-1 1 1 0 0,1 0-1 0 0,0 0 0 0 0,1-1 1 0 0,-1 1-1 0 0,1-1 1 0 0,0 1-1 0 0,-1-1 1 0 0,1 1-1 0 0,1-1 1 0 0,-1 0-1 0 0,0 0 1 0 0,1 0-1 0 0,0 0 0 0 0,4 3 1 0 0,0-1-8 0 0,-1 0 0 0 0,1-1 0 0 0,0 0 0 0 0,0-1 0 0 0,0 0 0 0 0,0 0 0 0 0,1 0 0 0 0,-1-1-1 0 0,1 0 1 0 0,-1 0 0 0 0,1-1 0 0 0,0 0 0 0 0,8 0 0 0 0,-6-1-12 0 0,1 0 0 0 0,-1 0-1 0 0,0-1 1 0 0,0-1 0 0 0,20-5-1 0 0,24-18-754 0 0,-4-3-5638 0 0,-11 4-1699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5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35 17503 0 0,'-3'-11'140'0'0,"2"9"40"0"0,0 0 0 0 0,1 0 0 0 0,-1-1 0 0 0,1 1-1 0 0,0 0 1 0 0,0 0 0 0 0,-1 0 0 0 0,2-5 0 0 0,1 8-35 0 0,23 1 21 0 0,6 3 1520 0 0,1 10 862 0 0,-13-4-1920 0 0,-13-9-557 0 0,1 1 0 0 0,-1 0 0 0 0,0 0-1 0 0,0 0 1 0 0,-1 1 0 0 0,1 0-1 0 0,-1 0 1 0 0,0 1 0 0 0,0-1 0 0 0,0 1-1 0 0,0 0 1 0 0,-1 0 0 0 0,0 1 0 0 0,0-1-1 0 0,5 11 1 0 0,-8-13-71 0 0,1 0 0 0 0,-1 0 0 0 0,0 0 0 0 0,0 0 0 0 0,0 0 0 0 0,0 0 0 0 0,0 1 0 0 0,-1-1 0 0 0,1 0 0 0 0,-1 0 0 0 0,0 1 0 0 0,0-1 0 0 0,0 0 0 0 0,-1 1 0 0 0,1-1 0 0 0,-1 0 0 0 0,0 0 0 0 0,-1 4 0 0 0,-6 23 0 0 0,8-24 0 0 0,-1-1 0 0 0,0 0 0 0 0,-1 1 0 0 0,1-1 0 0 0,-1 0 0 0 0,0 0 0 0 0,-1 0 0 0 0,1 0 0 0 0,-1-1 0 0 0,0 1 0 0 0,0-1 0 0 0,0 1 0 0 0,-7 5 0 0 0,-22 22-3 0 0,25-24 15 0 0,0 0-1 0 0,0-1 1 0 0,-12 9-1 0 0,6-6 180 0 0,10-7-90 0 0,-1 0 0 0 0,0 0 0 0 0,0-1 0 0 0,0 1 0 0 0,-6 2 0 0 0,-16 8-30 0 0,24-13-368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1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6 15664 0 0,'0'0'3062'0'0,"-6"-1"62"0"0,4 0-2926 0 0,0 0 0 0 0,0 1-1 0 0,0-1 1 0 0,0 1 0 0 0,0-1 0 0 0,0 1 0 0 0,0 0-1 0 0,0 0 1 0 0,0 0 0 0 0,0 0 0 0 0,-1 0-1 0 0,1 0 1 0 0,0 1 0 0 0,0-1 0 0 0,0 1 0 0 0,0-1-1 0 0,0 1 1 0 0,1 0 0 0 0,-1 0 0 0 0,0 0 0 0 0,0 0-1 0 0,-3 2 1 0 0,-12 7 347 0 0,10-6-325 0 0,0 0 1 0 0,1 1-1 0 0,-13 10 1 0 0,11-8-113 0 0,1 1 0 0 0,0 0 0 0 0,0 0 0 0 0,1 0 0 0 0,0 1 0 0 0,-5 10 0 0 0,9-15-56 0 0,0 0 0 0 0,0 0 1 0 0,1 0-1 0 0,-1 0 1 0 0,1 0-1 0 0,0 1 1 0 0,0-1-1 0 0,1 0 0 0 0,-1 0 1 0 0,1 1-1 0 0,0-1 1 0 0,0 0-1 0 0,1 1 1 0 0,-1-1-1 0 0,1 0 0 0 0,0 0 1 0 0,0 1-1 0 0,2 3 1 0 0,-1-1-90 0 0,1-1 0 0 0,0 0 0 0 0,0 1 1 0 0,1-1-1 0 0,0 0 0 0 0,9 10 0 0 0,9 9-43 0 0,-8-8 52 0 0,17 14-1 0 0,-29-30 29 0 0,3 5 0 0 0,1-1 0 0 0,0 0 0 0 0,0 0 0 0 0,0-1 0 0 0,1 0 0 0 0,0 0 0 0 0,0 0 0 0 0,0-1 0 0 0,11 4 0 0 0,3-1-5 0 0,1-1 0 0 0,0 0 0 0 0,44 2 0 0 0,-60-8-35 0 0,0 0 1 0 0,0 0-1 0 0,0 0 1 0 0,0 0-1 0 0,0-1 0 0 0,-1 0 1 0 0,1 0-1 0 0,0-1 0 0 0,9-5 1 0 0,4-5-1015 0 0,21-17 0 0 0,-38 29 909 0 0,21-19-1162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2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3224 0 0,'0'0'14038'0'0,"-1"2"-13277"0"0,-7 11 237 0 0,7-11-902 0 0,-1 0 0 0 0,1-1 1 0 0,0 1-1 0 0,0 0 0 0 0,0 0 0 0 0,0 0 0 0 0,1 0 0 0 0,-1 0 0 0 0,0 0 0 0 0,0 4 0 0 0,-5 52 1276 0 0,4-28-1201 0 0,2 58 1 0 0,1-37 437 0 0,5 76 492 0 0,-3-66-1083 0 0,1 0-20 0 0,2-28 2 0 0,1 17 0 0 0,4 59-8 0 0,-5-65-24 0 0,0 47 0 0 0,-6-77 20 0 0,0 17-2816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43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173-2 748,'-4'0'67,"-1"8"-54,0-4-13,-4 0 0,5 0 231,-5 0 43,0 0 9,-1-4 1,6 9-185,-5-5-38,0 4-7,0-4-2,-1 4-20,6 0-5,-10 0-1,5 4 0,0-4-26,0 4 0,4-4 0,-4 5 0,0-5 0,0 4 0,9-12-14,0 0-591,0 0-119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2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0,'0'0'8314'0'0,"1"3"-7814"0"0,5 14-6 0 0,-3-12-355 0 0,-1 0 0 0 0,0 1 0 0 0,0 0 0 0 0,-1-1 0 0 0,1 1-1 0 0,-1 0 1 0 0,-1 0 0 0 0,1 11 0 0 0,-4 5 285 0 0,0 37 1 0 0,1-17-321 0 0,3 33-104 0 0,1-23 0 0 0,5 133-160 0 0,2 34-2152 0 0,-13-132-3521 0 0,4-82 3947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2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9672 0 0,'0'0'748'0'0,"-1"3"-492"0"0,-8 47 1178 0 0,3-28-95 0 0,2 0 1 0 0,1 0-1 0 0,1 0 0 0 0,0 32 0 0 0,17 189 966 0 0,-4-101-2337 0 0,-3-70 42 0 0,-4-41-308 0 0,1 37 0 0 0,-2-25-554 0 0,0 2-4677 0 0,-3-16-551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3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4144 0 0,'-1'2'23'0'0,"0"4"74"0"0,-1 1-1 0 0,1-1 0 0 0,0 8 0 0 0,-3 59 5600 0 0,1-36 352 0 0,0 3-3395 0 0,3-7-1518 0 0,5 33 0 0 0,-1 12-539 0 0,-5-32 28 0 0,1-34-464 0 0,-1-1 0 0 0,1 1-1 0 0,3 19 1 0 0,-1-20-132 0 0,2 10 32 0 0,2 43-1 0 0,7 131-283 0 0,-11-170 109 0 0,4 83-1494 0 0,-4-72 87 0 0,-4 0-3489 0 0,-3-7-1357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15664 0 0,'0'0'356'0'0,"-1"2"49"0"0,0 3-284 0 0,0 0 0 0 0,0 1 1 0 0,0 0-1 0 0,0-1 0 0 0,1 1 0 0 0,0-1 1 0 0,1 10-1 0 0,0-6-79 0 0,-1 0 1 0 0,-1 15-1 0 0,-6 23 2552 0 0,-3 79 0 0 0,9-64-1984 0 0,1 55-387 0 0,2 97-848 0 0,-3-116-2878 0 0,1-79 1087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3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13824 0 0,'0'2'629'0'0,"-1"15"-293"0"0,0 0 0 0 0,-4 24 0 0 0,2-23 577 0 0,1 1 0 0 0,1-1 0 0 0,1 1 0 0 0,1-1 0 0 0,0 1 0 0 0,1-1 0 0 0,6 24 0 0 0,9 50-140 0 0,-13-73-511 0 0,1 20-1 0 0,2 11 116 0 0,14 32-336 0 0,-18-70-122 0 0,-1 0 0 0 0,0 0 1 0 0,-1 0-1 0 0,-1 0 0 0 0,1 1 0 0 0,-3 15 0 0 0,1-10-304 0 0,1 29 0 0 0,9 0-459 0 0,-6-35 218 0 0,-1 1 1 0 0,0 0-1 0 0,0 14 1 0 0,0 50-3463 0 0,-4-36 1987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5:45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15 15664 0 0,'-2'-1'-37'0'0,"-2"-5"1132"0"0,11-2-434 0 0,-6 9-386 0 0,-1 0-1 0 0,1-1 1 0 0,0 1-1 0 0,-1 0 0 0 0,1 0 1 0 0,0-1-1 0 0,-1 1 1 0 0,1 0-1 0 0,-1 0 0 0 0,1 0 1 0 0,-1 0-1 0 0,0 0 1 0 0,1 0-1 0 0,-1 0 0 0 0,0 1 1 0 0,7 23 1482 0 0,-1 27-1585 0 0,-6-40-180 0 0,1-7 0 0 0,-1 0 0 0 0,0 0 0 0 0,-1-1 0 0 0,1 1 0 0 0,-1 0 0 0 0,0 0 0 0 0,0-1 0 0 0,-2 6 0 0 0,0-3 8 0 0,3-4 0 0 0,-1-1 0 0 0,-1 1 0 0 0,1 0 0 0 0,0-1 0 0 0,-1 1 0 0 0,-2 3 0 0 0,3-5 0 0 0,0 0 0 0 0,0-1 0 0 0,0 1 0 0 0,-1 0 0 0 0,1 0 0 0 0,0-1 0 0 0,0 1 0 0 0,-1 0 0 0 0,1-1 0 0 0,0 0 0 0 0,-1 1 0 0 0,1-1 0 0 0,0 0 0 0 0,-1 1 0 0 0,1-1 0 0 0,0 0 0 0 0,-3 0 0 0 0,-1 0 0 0 0,0-1 0 0 0,0 0 0 0 0,0 1 0 0 0,0-1 0 0 0,0-1 0 0 0,1 1 0 0 0,-1-1 0 0 0,0 0 0 0 0,-4-2 0 0 0,8 2 0 0 0,-1 1 0 0 0,1 0 0 0 0,0 0 0 0 0,0 0 0 0 0,0-1 0 0 0,0 1 0 0 0,0 0 0 0 0,0-1 0 0 0,0 1 0 0 0,0-1 0 0 0,0 0 0 0 0,0-1 0 0 0,-3-6 0 0 0,3 8 0 0 0,0 0 0 0 0,1 0 0 0 0,-1 0 0 0 0,1 0 0 0 0,-1 0 0 0 0,1-1 0 0 0,-1 1 0 0 0,1 0 0 0 0,0 0 0 0 0,0 0 0 0 0,-1 0 0 0 0,1 0 0 0 0,0-1 0 0 0,0 1 0 0 0,0 0 0 0 0,1 0 0 0 0,-1 0 0 0 0,0-3 0 0 0,2-7 0 0 0,-2 10 0 0 0,0 0 0 0 0,0 1 0 0 0,0-1 0 0 0,0 0 0 0 0,0 0 0 0 0,0 0 0 0 0,0 0 0 0 0,1 0 0 0 0,-1 1 0 0 0,0-1 0 0 0,0 0 0 0 0,1 0 0 0 0,-1 0 0 0 0,1 1 0 0 0,0-2 0 0 0,25-32 59 0 0,-23 25 219 0 0,-3 8-244 0 0,0 1-1 0 0,0-1 0 0 0,0 0 0 0 0,0 1 1 0 0,1-1-1 0 0,-1 0 0 0 0,0 1 0 0 0,0-1 1 0 0,1 1-1 0 0,-1-1 0 0 0,0 0 1 0 0,1 1-1 0 0,-1-1 0 0 0,1 0 0 0 0,2-2 33 0 0,0 1 0 0 0,0 0 1 0 0,-1 0-1 0 0,2 0 0 0 0,-1 0 0 0 0,0 1 0 0 0,0-1 0 0 0,0 1 0 0 0,7-2 0 0 0,-8 3-52 0 0,-1 0-1 0 0,0-1 0 0 0,1 1 1 0 0,-1 0-1 0 0,0 0 1 0 0,1 1-1 0 0,-1-1 0 0 0,0 0 1 0 0,0 0-1 0 0,1 1 0 0 0,-1-1 1 0 0,0 0-1 0 0,0 1 1 0 0,1-1-1 0 0,-1 1 0 0 0,0 0 1 0 0,0-1-1 0 0,0 1 1 0 0,0 0-1 0 0,0 0 0 0 0,0 0 1 0 0,0 0-1 0 0,0 0 1 0 0,0 0-1 0 0,0 0 0 0 0,-1 0 1 0 0,1 0-1 0 0,0 0 0 0 0,-1 0 1 0 0,2 2-1 0 0,1 2-13 0 0,-1 1 0 0 0,1-1 0 0 0,-1 1 0 0 0,1-1 0 0 0,-2 1 0 0 0,1 0 0 0 0,-1 0 0 0 0,0 0 0 0 0,1 12 0 0 0,-2-15 0 0 0,0 1 0 0 0,0-1 0 0 0,-1 0 0 0 0,1 1 0 0 0,-1-1 0 0 0,0 0 0 0 0,0 1 0 0 0,0-1 0 0 0,0 0 0 0 0,-1 0 0 0 0,1 0 0 0 0,-1 0 0 0 0,0 0 0 0 0,0 0 0 0 0,0 0 0 0 0,0-1 0 0 0,0 1 0 0 0,-1-1 0 0 0,1 1 0 0 0,-1-1 0 0 0,0 0 0 0 0,0 0 0 0 0,-5 3 0 0 0,5-3 0 0 0,-1 0 0 0 0,0 0 0 0 0,1 0 0 0 0,-1-1 0 0 0,0 1 0 0 0,0-1 0 0 0,0 0 0 0 0,-7 1 0 0 0,10-2 0 0 0,-1 0 0 0 0,1 0 0 0 0,-1 0 0 0 0,1 0 0 0 0,0 0 0 0 0,-1 0 0 0 0,1 0 0 0 0,0-1 0 0 0,-1 1 0 0 0,1 0 0 0 0,0-1 0 0 0,-1 1 0 0 0,1-1 0 0 0,0 1 0 0 0,0-1 0 0 0,0 0 0 0 0,-1 0 0 0 0,1 1 0 0 0,0-1 0 0 0,0 0 0 0 0,0 0 0 0 0,0 0 0 0 0,0 0 0 0 0,1 0 0 0 0,-1 0 0 0 0,0-1 0 0 0,0 1 0 0 0,0-2 0 0 0,-7-12 84 0 0,7 13-66 0 0,0 0-1 0 0,-1 0 0 0 0,1 0 1 0 0,0 0-1 0 0,0 0 0 0 0,1 0 1 0 0,-1 0-1 0 0,0 0 0 0 0,1-1 1 0 0,-1 1-1 0 0,1 0 0 0 0,0-1 1 0 0,0 1-1 0 0,0 0 0 0 0,0 0 1 0 0,0-1-1 0 0,0 1 0 0 0,1-3 1 0 0,0 0-101 0 0,-1 4 71 0 0,0 0-1 0 0,0 0 1 0 0,1 0 0 0 0,-1-1-1 0 0,0 1 1 0 0,0 0-1 0 0,1 0 1 0 0,-1 0 0 0 0,1 1-1 0 0,-1-1 1 0 0,1 0 0 0 0,-1 0-1 0 0,1 0 1 0 0,0 0 0 0 0,-1 0-1 0 0,1 0 1 0 0,0 1 0 0 0,1-2-1 0 0,13-9 9 0 0,-11 8 3 0 0,0 0 1 0 0,0 0-1 0 0,0 1 0 0 0,6-4 1 0 0,-8 6 2 0 0,-1-1 0 0 0,0 1 0 0 0,0 0 0 0 0,1-1 1 0 0,-1 1-1 0 0,0 0 0 0 0,1 0 0 0 0,-1 0 0 0 0,0 0 0 0 0,1 0 0 0 0,-1 0 0 0 0,1 0 1 0 0,-1 0-1 0 0,0 0 0 0 0,0 1 0 0 0,1-1 0 0 0,-1 1 0 0 0,0-1 0 0 0,1 1 0 0 0,1 1 1 0 0,-1 0 92 0 0,1 0 1 0 0,-1 1 0 0 0,0-1 0 0 0,1 1 0 0 0,-1 0 0 0 0,0 0 0 0 0,-1 0 0 0 0,1 0 0 0 0,-1 0 0 0 0,1 0-1 0 0,-1 1 1 0 0,0-1 0 0 0,1 4 0 0 0,4 37 452 0 0,-5-39-546 0 0,-1 0 0 0 0,0 0 0 0 0,0 0 0 0 0,0-1 0 0 0,0 1-1 0 0,-1 0 1 0 0,1 0 0 0 0,-1-1 0 0 0,-1 1 0 0 0,1 0 0 0 0,-1-1 0 0 0,1 1 0 0 0,-1-1 0 0 0,0 1-1 0 0,-1-1 1 0 0,-5 7 0 0 0,7-10-2 0 0,1 0 0 0 0,-1-1 0 0 0,0 1 0 0 0,0 0 0 0 0,0-1 0 0 0,0 1 0 0 0,0-1 0 0 0,0 0 0 0 0,0 1 0 0 0,0-1 0 0 0,0 0 0 0 0,0 1 0 0 0,0-1 0 0 0,0 0 0 0 0,0 0 0 0 0,0 0 0 0 0,0 0 0 0 0,0 0 0 0 0,0 0 0 0 0,-1-1 0 0 0,-21-3 0 0 0,19 2 24 0 0,0-1 0 0 0,0 1 0 0 0,0-1 0 0 0,1 1 0 0 0,-1-1-1 0 0,0 0 1 0 0,1 0 0 0 0,0-1 0 0 0,-5-5 0 0 0,-11-11 121 0 0,14 15-165 0 0,0 0 1 0 0,1 0-1 0 0,0-1 0 0 0,0 0 1 0 0,1 0-1 0 0,0 0 0 0 0,0 0 1 0 0,-4-13-1 0 0,6 18 35 0 0,1-1 0 0 0,-1 0 0 0 0,1 1 0 0 0,0-1 0 0 0,0 0 0 0 0,0 0 0 0 0,0 1 0 0 0,0-1 0 0 0,0 0 0 0 0,0 0 1 0 0,1 1-1 0 0,-1-1 0 0 0,0 0 0 0 0,1 1 0 0 0,0-1 0 0 0,-1 0 0 0 0,1 1 0 0 0,0-1 0 0 0,0 1 0 0 0,0-1 0 0 0,0 1 0 0 0,2-3 0 0 0,5-9-296 0 0,2 0 144 0 0,2 1 98 0 0,-12 11 39 0 0,1-1 0 0 0,0 0 0 0 0,1 1 0 0 0,-1-1 0 0 0,0 1 0 0 0,0-1 0 0 0,1 1 0 0 0,-1 0 0 0 0,0 0 0 0 0,1-1 0 0 0,0 1 0 0 0,-1 0 0 0 0,1 0 0 0 0,-1 0 0 0 0,1 1 0 0 0,0-1 0 0 0,0 0 0 0 0,0 1 0 0 0,-1-1 0 0 0,1 1 0 0 0,0-1 0 0 0,0 1 0 0 0,0 0 0 0 0,0 0 0 0 0,0 0 0 0 0,0 0 0 0 0,0 0 0 0 0,-1 0 0 0 0,4 1 0 0 0,6 1 0 0 0,-10-3 0 0 0,0 1 0 0 0,0 0 0 0 0,0 0 0 0 0,0 1 0 0 0,1-1 0 0 0,-1 0 0 0 0,0 0 0 0 0,0 0 0 0 0,0 1 0 0 0,0-1 0 0 0,0 0 0 0 0,0 1 0 0 0,0-1 0 0 0,0 1 0 0 0,0 0 0 0 0,0-1 0 0 0,0 1 0 0 0,0 0 0 0 0,0-1 0 0 0,0 1 0 0 0,-1 0 0 0 0,1 0 0 0 0,0 0 0 0 0,-1 0 0 0 0,2 2 0 0 0,0 1 67 0 0,0 1-1 0 0,0-1 0 0 0,-1 1 1 0 0,1 0-1 0 0,-1 0 1 0 0,0 0-1 0 0,-1-1 0 0 0,1 1 1 0 0,-1 9-1 0 0,-1 6 462 0 0,-5 23 1 0 0,2-13-290 0 0,2-17-235 0 0,0 0 0 0 0,-2 0 0 0 0,-4 14-1 0 0,7-25-2 0 0,0 0-1 0 0,0 1 0 0 0,0-1 0 0 0,0 0 0 0 0,0 0 0 0 0,0 0 0 0 0,0 0 0 0 0,-1 0 0 0 0,1 0 0 0 0,-1 0 0 0 0,1 0 0 0 0,-1-1 0 0 0,0 1 0 0 0,0 0 0 0 0,-3 1 0 0 0,1-1 0 0 0,0 0 0 0 0,0 0 0 0 0,0 0 0 0 0,-1-1 0 0 0,1 0 0 0 0,-8 2 0 0 0,10-3 0 0 0,0 0 0 0 0,0 0 0 0 0,1-1 0 0 0,-1 1 0 0 0,0 0 0 0 0,0-1 0 0 0,0 1 0 0 0,0-1 0 0 0,1 1 0 0 0,-1-1 0 0 0,0 0 0 0 0,1 0 0 0 0,-1 0 0 0 0,0 0 0 0 0,1 0 0 0 0,-1 0 0 0 0,-2-3 0 0 0,2 2 0 0 0,0 0 0 0 0,0 0 0 0 0,1 0 0 0 0,-1 0 0 0 0,0 0 0 0 0,1 0 0 0 0,-1-1 0 0 0,1 1 0 0 0,0-1 0 0 0,0 1 0 0 0,-2-4 0 0 0,-3-9 0 0 0,5 14 0 0 0,0 0 0 0 0,1-1 0 0 0,-1 1 0 0 0,0 0 0 0 0,1 0 0 0 0,-1 0 0 0 0,1-1 0 0 0,0 1 0 0 0,-1 0 0 0 0,1 0 0 0 0,0-1 0 0 0,0 1 0 0 0,0 0 0 0 0,0-2 0 0 0,-1-4 0 0 0,1 4 0 0 0,0 0 0 0 0,0 1 0 0 0,0-1 0 0 0,0 0 0 0 0,1 1 0 0 0,-1-1 0 0 0,1 0 0 0 0,-1 1 0 0 0,1-1 0 0 0,0 1 0 0 0,2-4 0 0 0,4-10 0 0 0,-7 14 0 0 0,1 0 0 0 0,0 0 0 0 0,-1 1 0 0 0,1-1 0 0 0,0 0 0 0 0,0 1 0 0 0,0-1 0 0 0,0 0 0 0 0,0 1 0 0 0,1 0 0 0 0,-1-1 0 0 0,2 0 0 0 0,19-20 0 0 0,1-5 0 0 0,-13 21 0 0 0,-10 6 0 0 0,0 0 0 0 0,1-1 0 0 0,-1 1 0 0 0,0 0 0 0 0,1 0 0 0 0,-1 0 0 0 0,0 0 0 0 0,1 0 0 0 0,-1 0 0 0 0,1 0 0 0 0,-1 0 0 0 0,0 0 0 0 0,1 0 0 0 0,-1 0 0 0 0,0 0 0 0 0,1 0 0 0 0,-1 1 0 0 0,0-1 0 0 0,1 0 0 0 0,-1 0 0 0 0,0 0 0 0 0,1 0 0 0 0,-1 1 0 0 0,0-1 0 0 0,1 0 0 0 0,-1 0 0 0 0,0 1 0 0 0,0-1 0 0 0,1 0 0 0 0,-1 0 0 0 0,0 1 0 0 0,0-1 0 0 0,1 0 0 0 0,-1 1 0 0 0,0-1 0 0 0,0 0 0 0 0,0 1 0 0 0,0-1 0 0 0,0 0 0 0 0,1 1 0 0 0,-1-1 0 0 0,0 0 0 0 0,0 1 0 0 0,0-1 0 0 0,0 1 0 0 0,0-1 0 0 0,0 2 0 0 0,1-1 0 0 0,0 1 0 0 0,0 0 0 0 0,0 0 0 0 0,0 0 0 0 0,0 0 0 0 0,0 0 0 0 0,-1 0 0 0 0,1 1 0 0 0,-1-1 0 0 0,0 0 0 0 0,0 0 0 0 0,1 0 0 0 0,-1 0 0 0 0,0 0 0 0 0,-1 1 0 0 0,1-1 0 0 0,0 0 0 0 0,-1 0 0 0 0,0 3 0 0 0,-10 35-212 0 0,10-38 14 0 0,0 1-1 0 0,0 0 1 0 0,0-1-1 0 0,0 1 1 0 0,-1-1-1 0 0,1 0 0 0 0,-1 1 1 0 0,0-1-1 0 0,0 0 1 0 0,0 0-1 0 0,0 0 0 0 0,-3 2 1 0 0,-7 1-825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18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149 253 14568 0 0,'0'0'1320'0'0,"-2"-2"-1083"0"0,-3-2-177 0 0,2 1 160 0 0,1 1 1 0 0,0 1 0 0 0,-1-1-1 0 0,1 0 1 0 0,-1 0 0 0 0,0 1-1 0 0,0 0 1 0 0,1-1 0 0 0,-1 1-1 0 0,0 0 1 0 0,-4 0 0 0 0,5 0-72 0 0,0 1-1 0 0,0-1 1 0 0,0 1 0 0 0,0 0 0 0 0,0 0-1 0 0,0 0 1 0 0,0 0 0 0 0,0 0 0 0 0,0 1 0 0 0,0-1-1 0 0,0 0 1 0 0,0 1 0 0 0,0 0 0 0 0,0-1 0 0 0,1 1-1 0 0,-1 0 1 0 0,0 0 0 0 0,0 0 0 0 0,1 0-1 0 0,-1 0 1 0 0,-2 2 0 0 0,-1 2-155 0 0,1 0 1 0 0,-1 0-1 0 0,1 1 1 0 0,0-1-1 0 0,1 1 1 0 0,-1 0-1 0 0,1 0 0 0 0,0 0 1 0 0,0 0-1 0 0,-1 9 1 0 0,-2 6-230 0 0,-5 39 0 0 0,10-50 233 0 0,0-3 28 0 0,1 0 0 0 0,0 0 0 0 0,0 0 1 0 0,1 0-1 0 0,0 0 0 0 0,0 1 0 0 0,0-1 0 0 0,1-1 1 0 0,0 1-1 0 0,1 0 0 0 0,3 7 0 0 0,-2-5-42 0 0,-3-7-64 0 0,12-7-104 0 0,-9 2 186 0 0,1 1-1 0 0,-1-1 1 0 0,0 0-1 0 0,-1 0 1 0 0,1 0-1 0 0,-1 0 1 0 0,1-1-1 0 0,-1 1 0 0 0,0-1 1 0 0,0 0-1 0 0,2-4 1 0 0,3-6 48 0 0,-1 0 0 0 0,5-17 0 0 0,2-4-151 0 0,-7 17 101 0 0,-2 1 0 0 0,0-1-1 0 0,-1-1 1 0 0,-1 1 0 0 0,0 0 0 0 0,-1-23 0 0 0,1 2 82 0 0,-1 13 19 0 0,-2-1 0 0 0,-1 1 0 0 0,-8-51 0 0 0,7 62 728 0 0,3 30-498 0 0,4 58-184 0 0,0-1-196 0 0,-5-66 23 0 0,1-1 0 0 0,0 1 0 0 0,0-1 0 0 0,0 1 1 0 0,3 7-1 0 0,4 19-122 0 0,-7-26 162 0 0,0 1 1 0 0,0-1-1 0 0,1 0 0 0 0,0 0 1 0 0,1 0-1 0 0,-1-1 0 0 0,1 1 0 0 0,0 0 1 0 0,0-1-1 0 0,6 8 0 0 0,-2-5-735 0 0,0 0-1 0 0,0-1 1 0 0,1 1-1 0 0,0-2 1 0 0,12 10-1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19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82 10136 0 0,'0'0'918'0'0,"-2"0"-758"0"0,-9 1 474 0 0,8 2-433 0 0,-1-1 2383 0 0,4 10 1036 0 0,0-9-3326 0 0,1 1-1 0 0,0 0 1 0 0,0 0 0 0 0,0-1 0 0 0,0 1-1 0 0,0 0 1 0 0,4 6 0 0 0,-1-2 129 0 0,-3-7-377 0 0,0 0 0 0 0,0 0-1 0 0,-1 0 1 0 0,1 0 0 0 0,0 1 0 0 0,0-2 0 0 0,1 1 0 0 0,-1 0-1 0 0,0 0 1 0 0,0 0 0 0 0,0 0 0 0 0,1-1 0 0 0,-1 1-1 0 0,0-1 1 0 0,0 1 0 0 0,1-1 0 0 0,-1 1 0 0 0,3 0-1 0 0,-1-1 58 0 0,13 6 148 0 0,-14-5-240 0 0,0 0 0 0 0,0 0 0 0 0,-1-1 0 0 0,1 1 0 0 0,0 0 0 0 0,0-1 0 0 0,0 1 0 0 0,0-1 0 0 0,5 1 0 0 0,3-6-24 0 0,-6 2 28 0 0,0 2-7 0 0,-1-1-1 0 0,0 0 1 0 0,0 1-1 0 0,0-1 1 0 0,-1 0 0 0 0,1-1-1 0 0,0 1 1 0 0,-1 0 0 0 0,1-1-1 0 0,-1 0 1 0 0,0 1-1 0 0,0-1 1 0 0,0 0 0 0 0,2-3-1 0 0,-2 1-5 0 0,0 0-1 0 0,0 1 0 0 0,0-1 1 0 0,0 0-1 0 0,-1 0 0 0 0,0 0 1 0 0,0 0-1 0 0,0 0 1 0 0,0-7-1 0 0,2-3 44 0 0,-3 13-37 0 0,1-1-1 0 0,-1 1 1 0 0,1 0 0 0 0,-1 0 0 0 0,0-1-1 0 0,0 1 1 0 0,0-5 0 0 0,-8-27 2 0 0,29 164 294 0 0,-7-55 32 0 0,-10-55-180 0 0,-2-1 0 0 0,0 1 0 0 0,-1 0 0 0 0,-3 24 0 0 0,1-2 192 0 0,1-41-341 0 0,1 12 144 0 0,-2-1-1 0 0,-3 21 1 0 0,4-30-123 0 0,-1 1 0 0 0,0-1 0 0 0,0 0 0 0 0,0 0 1 0 0,0 0-1 0 0,-1 0 0 0 0,1 0 0 0 0,-1 0 0 0 0,0 0 0 0 0,0 0 0 0 0,0 0 0 0 0,0-1 0 0 0,0 1 0 0 0,-5 3 0 0 0,-1 0 1 0 0,0-1 0 0 0,-1 1-1 0 0,1-1 1 0 0,-1-1 0 0 0,-1 0-1 0 0,1 0 1 0 0,0-1 0 0 0,-1 0-1 0 0,1 0 1 0 0,-1-1 0 0 0,-11 1-1 0 0,-17 2-28 0 0,28-3 0 0 0,0 0 0 0 0,-15 0 0 0 0,2-1-537 0 0,0 1 0 0 0,0 1 0 0 0,-23 6 0 0 0,18 0-1883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19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13 157 16008 0 0,'0'0'123'0'0,"-7"2"21"0"0,7-2-104 0 0,0 0 0 0 0,0 0 0 0 0,0 0-1 0 0,-1 0 1 0 0,1 0 0 0 0,0 0 0 0 0,0 0 0 0 0,0 1 0 0 0,0-1 0 0 0,-1 0 0 0 0,1 0 0 0 0,0 0 0 0 0,0 0 0 0 0,0 0 0 0 0,0 0 0 0 0,0 0 0 0 0,-1 0 0 0 0,1 0 0 0 0,0 0 0 0 0,0-1 0 0 0,0 1 0 0 0,0 0 0 0 0,0 0 0 0 0,-1 0 0 0 0,1 0-1 0 0,0 0 1 0 0,0 0 0 0 0,0 0 0 0 0,0 0 0 0 0,0 0 0 0 0,0 0 0 0 0,-1 0 0 0 0,1-1 0 0 0,0 1 0 0 0,0 0 0 0 0,0 0 0 0 0,0 0 0 0 0,0 0 0 0 0,0 0 0 0 0,0-1 0 0 0,3 0 1009 0 0,52-17 2839 0 0,-31 9-2793 0 0,37-8-1 0 0,-45 13-745 0 0,-1 0 0 0 0,25-12-1 0 0,-23 9-106 0 0,21-6 0 0 0,57-16 61 0 0,22-5-2037 0 0,-99 30 258 0 0,-1 4-75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0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273 132 13360 0 0,'-12'0'843'0'0,"0"1"0"0"0,0 0 1 0 0,-1 0-1 0 0,1 1 1 0 0,0 1-1 0 0,0 0 1 0 0,1 1-1 0 0,-1 0 1 0 0,-18 9-1 0 0,10-3-28 0 0,14-7-619 0 0,0 0-1 0 0,-1 0 1 0 0,1 1-1 0 0,1 0 0 0 0,-1 0 1 0 0,0 0-1 0 0,1 1 1 0 0,0 0-1 0 0,0 0 1 0 0,-5 6-1 0 0,4-2-99 0 0,0 1 0 0 0,0 0 0 0 0,1 0 0 0 0,0 0 0 0 0,1 1 0 0 0,0-1 0 0 0,-3 18 0 0 0,6-24-100 0 0,0 1 0 0 0,0 0 0 0 0,0 0-1 0 0,1 0 1 0 0,0 0 0 0 0,0 0 0 0 0,0-1 0 0 0,1 1-1 0 0,-1 0 1 0 0,1 0 0 0 0,1 0 0 0 0,-1 0 0 0 0,0-1-1 0 0,1 1 1 0 0,0-1 0 0 0,0 1 0 0 0,1-1 0 0 0,-1 0-1 0 0,6 7 1 0 0,-6-8 5 0 0,0 0-1 0 0,1-1 0 0 0,-1 0 1 0 0,1 0-1 0 0,0 1 1 0 0,0-2-1 0 0,0 1 1 0 0,0 0-1 0 0,0 0 0 0 0,3 0 1 0 0,-4-1-14 0 0,-1-1 0 0 0,1 0 1 0 0,0 1-1 0 0,0-1 0 0 0,-1 0 0 0 0,1 0 1 0 0,0 0-1 0 0,0-1 0 0 0,-1 1 0 0 0,1 0 1 0 0,0-1-1 0 0,-1 1 0 0 0,1-1 0 0 0,0 1 1 0 0,-1-1-1 0 0,1 0 0 0 0,-1 0 0 0 0,1 0 0 0 0,-1 0 1 0 0,1 0-1 0 0,1-1 0 0 0,7-6-109 0 0,-1 0 0 0 0,13-14 0 0 0,-19 18 72 0 0,0 0 0 0 0,0 0 0 0 0,0-1 0 0 0,0 1 0 0 0,-1-1 0 0 0,0 0 0 0 0,0 1 0 0 0,3-11 0 0 0,-2 2-51 0 0,2-4-37 0 0,-2 0 1 0 0,1 0-1 0 0,-2-1 1 0 0,0 1-1 0 0,-1-20 1 0 0,-3-4-59 0 0,2 27 135 0 0,0 0-1 0 0,-1 0 1 0 0,-6-26-1 0 0,2 8-1 0 0,5 27 67 0 0,0 0 0 0 0,-1 0 0 0 0,0 0 0 0 0,0 0 0 0 0,0 1 0 0 0,-1-1 1 0 0,1 0-1 0 0,-1 0 0 0 0,0 1 0 0 0,-3-5 0 0 0,4 8 856 0 0,1 4-662 0 0,-1 19 58 0 0,0-12-184 0 0,1 1 0 0 0,0-1 0 0 0,1 1 0 0 0,2 13 0 0 0,10 26 115 0 0,1 0 0 0 0,41 88-1 0 0,-51-130-317 0 0,1 0-1 0 0,8 10 0 0 0,7 12-665 0 0,-19-28 458 0 0,1 1 0 0 0,-1-1-1 0 0,1 0 1 0 0,0 0 0 0 0,0 0-1 0 0,0 0 1 0 0,0 0 0 0 0,0 0-1 0 0,1 0 1 0 0,-1-1 0 0 0,3 2-1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6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187-42 1209,'0'0'108,"0"0"-87,0 0-21,0 0 0,13 4 108,-4-4 18,1 0 3,3 4 1,-4-4-14,5 4-2,-5-4-1,9 8 0,-4-4-45,0 4-10,-5 0-2,4 0 0,-3 0-36,3-4-8,1 4-2,-5 1 0,5-5-10,-5 0 0,4 0-12,-4-4 12,-4 4-142,4-4-21,0 0-4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0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3224 0 0,'-1'-8'1890'0'0,"3"4"1610"0"0,-2 3-2807 0 0,1-1 0 0 0,0 1 0 0 0,0 0 0 0 0,0 0-1 0 0,0 0 1 0 0,0 0 0 0 0,1 0 0 0 0,-1 0 0 0 0,3-1-1 0 0,14-5 2251 0 0,27 1-1890 0 0,-28 5 239 0 0,-10 1-1073 0 0,-1 0 0 0 0,1 0 0 0 0,0 1 0 0 0,-1 0 0 0 0,1 0-1 0 0,0 1 1 0 0,-1-1 0 0 0,1 1 0 0 0,-1 1 0 0 0,0 0 0 0 0,0-1 0 0 0,0 2 0 0 0,0-1 0 0 0,0 1-1 0 0,-1 0 1 0 0,7 5 0 0 0,-11-7 245 0 0,0-2-428 0 0,0 0 0 0 0,-1 0 0 0 0,1 0 0 0 0,-1 0-1 0 0,1 0 1 0 0,0 0 0 0 0,-1 1 0 0 0,1-1 0 0 0,-1 0 0 0 0,1 0 0 0 0,-1 0-1 0 0,1 1 1 0 0,0-1 0 0 0,-1 0 0 0 0,1 1 0 0 0,-1-1 0 0 0,1 1-1 0 0,-1-1 1 0 0,0 1 0 0 0,1-1 0 0 0,-1 0 0 0 0,1 1 0 0 0,-1-1-1 0 0,0 1 1 0 0,1 0 0 0 0,-1-1 0 0 0,0 1 0 0 0,1 2 21 0 0,0-1 1 0 0,0 1-1 0 0,-1-1 0 0 0,0 0 1 0 0,1 1-1 0 0,-1-1 0 0 0,0 5 1 0 0,0-1 9 0 0,-1 0 0 0 0,0 1-1 0 0,0-1 1 0 0,0 0 0 0 0,-3 9 0 0 0,-4 1 49 0 0,1 0 0 0 0,-2-1 0 0 0,0 0 0 0 0,-15 18 0 0 0,17-24-287 0 0,-1 0 0 0 0,0-1 1 0 0,0-1-1 0 0,0 1 1 0 0,-1-1-1 0 0,0-1 0 0 0,-16 10 1 0 0,23-15-374 0 0</inkml:trace>
  <inkml:trace contextRef="#ctx0" brushRef="#br0" timeOffset="1">270 8 7368 0 0,'18'13'11340'0'0,"-29"-9"-6717"0"0,7-3-4496 0 0,0 1-1 0 0,0 0 1 0 0,0 0-1 0 0,0 0 0 0 0,-4 3 1 0 0,1 1 13 0 0,1 0-1 0 0,1 1 1 0 0,-1-1-1 0 0,1 1 1 0 0,0 0 0 0 0,1 1-1 0 0,-1-1 1 0 0,2 1 0 0 0,-1-1-1 0 0,1 1 1 0 0,0 0-1 0 0,0 1 1 0 0,1-1 0 0 0,0 0-1 0 0,1 1 1 0 0,0-1 0 0 0,0 10-1 0 0,1-11-100 0 0,0 0 11 0 0,0 1 0 0 0,0-1 0 0 0,1 0 0 0 0,1 7 0 0 0,-1-10-37 0 0,1-1-1 0 0,-1 1 0 0 0,1-1 1 0 0,-1 0-1 0 0,1 0 1 0 0,0 1-1 0 0,0-1 0 0 0,0-1 1 0 0,1 1-1 0 0,3 4 1 0 0,-1-3-13 0 0,0-1 0 0 0,1 0 1 0 0,-1 0-1 0 0,0 0 1 0 0,1 0-1 0 0,0-1 1 0 0,0 0-1 0 0,-1 0 1 0 0,1 0-1 0 0,1-1 1 0 0,-1 0-1 0 0,0 0 1 0 0,0-1-1 0 0,0 0 1 0 0,0 0-1 0 0,0 0 1 0 0,1 0-1 0 0,-1-1 1 0 0,0 0-1 0 0,0-1 1 0 0,8-2-1 0 0,-2-2 39 0 0,-1 0 0 0 0,0-1-1 0 0,0 0 1 0 0,-1-1 0 0 0,11-10 0 0 0,19-22-949 0 0,-15 12-2475 0 0,-8 9-890 0 0,5-5-3771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0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10136 0 0,'2'-1'9802'0'0,"10"-5"-6255"0"0,-9 4-3233 0 0,0 1 1 0 0,0-1-1 0 0,0 1 1 0 0,0-1-1 0 0,1 1 0 0 0,3-1 1 0 0,18-5 677 0 0,-19 4-800 0 0,0 1 0 0 0,0 0 1 0 0,10-1-1 0 0,-7 1-78 0 0,0 0-1 0 0,0-1 1 0 0,0 0-1 0 0,0 0 1 0 0,8-6-1 0 0,24-7-347 0 0,-37 15-190 0 0,0-1 0 0 0,-1 1 1 0 0,1-1-1 0 0,0 0 0 0 0,5-4 0 0 0</inkml:trace>
  <inkml:trace contextRef="#ctx0" brushRef="#br0" timeOffset="1">39 281 11976 0 0,'0'0'2858'0'0,"2"0"-1098"0"0,30-8 2162 0 0,-26 7-3582 0 0,1 0-1 0 0,-1-1 1 0 0,1 0 0 0 0,-1 0-1 0 0,0 0 1 0 0,0-1-1 0 0,0 0 1 0 0,10-6 0 0 0,101-66 1390 0 0,-48 33-4368 0 0,-47 28 476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1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64 200 7368 0 0,'-1'0'27'0'0,"0"0"0"0"0,0 0 0 0 0,0 0 0 0 0,0 0 0 0 0,0 0 0 0 0,-1 0 0 0 0,1 0 0 0 0,0 0 0 0 0,0 1 0 0 0,0-1 0 0 0,0 0 0 0 0,0 1 0 0 0,0-1 0 0 0,0 0 0 0 0,0 1 0 0 0,0-1 0 0 0,0 1 0 0 0,0 0 0 0 0,0-1 0 0 0,0 1 0 0 0,1 0 1 0 0,-1 0-1 0 0,0-1 0 0 0,0 1 0 0 0,1 0 0 0 0,-1 0 0 0 0,1 0 0 0 0,-2 2 0 0 0,-8 10 1228 0 0,9-12-959 0 0,0 0 1 0 0,0 0-1 0 0,0 0 1 0 0,0 0-1 0 0,1 0 1 0 0,-1 0-1 0 0,0 0 1 0 0,1 0-1 0 0,-1 0 1 0 0,0 1-1 0 0,1-1 1 0 0,0 0-1 0 0,-1 0 0 0 0,1 0 1 0 0,0 1-1 0 0,0-1 1 0 0,-1 0-1 0 0,1 1 1 0 0,0-1-1 0 0,1 3 1 0 0,-2 3 743 0 0,0 1 0 0 0,0-1-1 0 0,-2 9 1 0 0,1-8-424 0 0,0 0-1 0 0,1 1 1 0 0,-1 10-1 0 0,1 18 887 0 0,-1-22-824 0 0,2 23 1 0 0,1-33-582 0 0,-1 0 1 0 0,1 0-1 0 0,0 0 1 0 0,1 0-1 0 0,-1 0 0 0 0,1 0 1 0 0,0 0-1 0 0,3 6 1 0 0,-3-8-65 0 0,2 5 32 0 0,1 1 1 0 0,0-1-1 0 0,0 0 0 0 0,1-1 1 0 0,0 1-1 0 0,0-1 0 0 0,0 0 1 0 0,1-1-1 0 0,11 9 1 0 0,-13-12-53 0 0,0 0 0 0 0,-1 0 1 0 0,1-1-1 0 0,0 1 0 0 0,0-1 1 0 0,10 2-1 0 0,-12-4-8 0 0,0 1 1 0 0,0-1-1 0 0,0 0 1 0 0,0 0-1 0 0,0-1 1 0 0,0 1 0 0 0,0 0-1 0 0,0-1 1 0 0,0 0-1 0 0,0 0 1 0 0,0 0-1 0 0,-1 0 1 0 0,6-3-1 0 0,1-1 17 0 0,0 0 1 0 0,0-1-1 0 0,-1 0 0 0 0,0-1 1 0 0,0 0-1 0 0,0 0 0 0 0,-1-1 0 0 0,0 1 1 0 0,0-2-1 0 0,-1 1 0 0 0,0-1 1 0 0,-1 0-1 0 0,6-12 0 0 0,2-5 67 0 0,17-46 0 0 0,-26 58-45 0 0,0 0-1 0 0,-1-1 1 0 0,0 1 0 0 0,-1-1-1 0 0,0-18 1 0 0,-2 11 12 0 0,1 9-21 0 0,-1 1 1 0 0,0-1-1 0 0,-1 1 1 0 0,-1-1-1 0 0,0 1 1 0 0,-7-23-1 0 0,5 22-11 0 0,-2 2 1 0 0,0-1-1 0 0,0 0 0 0 0,-12-16 0 0 0,14 24-20 0 0,1-1 1 0 0,-1 1-1 0 0,0 0 0 0 0,1 1 1 0 0,-2-1-1 0 0,1 1 0 0 0,0-1 1 0 0,-1 1-1 0 0,0 0 0 0 0,1 1 1 0 0,-1-1-1 0 0,0 1 0 0 0,-8-3 0 0 0,9 5-18 0 0,1 0 0 0 0,0 0-1 0 0,0 0 1 0 0,0 0-1 0 0,-1 0 1 0 0,1 0 0 0 0,0 1-1 0 0,0 0 1 0 0,0-1-1 0 0,0 1 1 0 0,0 1 0 0 0,-6 2-1 0 0,-1 1-135 0 0,1 0-1 0 0,-13 10 1 0 0,16-10 35 0 0,0 0-1 0 0,1 0 1 0 0,-1 0 0 0 0,1 1-1 0 0,0 0 1 0 0,1 0 0 0 0,-6 10 0 0 0,1 0-630 0 0,1 0 0 0 0,-6 19 1 0 0,-1 3-1299 0 0</inkml:trace>
  <inkml:trace contextRef="#ctx0" brushRef="#br0" timeOffset="1">838 697 15200 0 0,'0'0'10474'0'0,"-1"2"-9677"0"0,0 1-669 0 0,1 0 0 0 0,-1 0-1 0 0,0 0 1 0 0,1 0 0 0 0,0-1 0 0 0,0 1-1 0 0,0 0 1 0 0,0 0 0 0 0,0 0 0 0 0,0 0-1 0 0,2 3 1 0 0,-1-1-25 0 0,-1 0 0 0 0,1 0-1 0 0,-1 0 1 0 0,-1 8 0 0 0,-6 24 150 0 0,-15 48-1 0 0,7-31-252 0 0,10-36-488 0 0,-15 32 0 0 0,0-1-1265 0 0,-1 11 201 0 0,1-8-15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2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14600 0 0,'1'-2'664'0'0,"14"-14"229"0"0,-5 10-866 0 0,-2 3 393 0 0,0 0 1 0 0,-1 1 0 0 0,1 0 0 0 0,0 0-1 0 0,1 1 1 0 0,-1 0 0 0 0,0 1 0 0 0,0 0 0 0 0,0 0-1 0 0,1 0 1 0 0,-1 1 0 0 0,0 0 0 0 0,0 1 0 0 0,11 3-1 0 0,10 2 477 0 0,-22-6-690 0 0,0 0 0 0 0,0 1 0 0 0,8 2 0 0 0,-13-3-144 0 0,1 1 0 0 0,-1-1 0 0 0,0 0 0 0 0,1 1-1 0 0,-1 0 1 0 0,0-1 0 0 0,0 1 0 0 0,0 0 0 0 0,0 0 0 0 0,0 0 0 0 0,3 5 0 0 0,-3-4-15 0 0,0 0-1 0 0,0 1 1 0 0,0-1-1 0 0,-1 1 1 0 0,0-1-1 0 0,1 1 1 0 0,-1 0-1 0 0,0-1 1 0 0,-1 1-1 0 0,1 0 1 0 0,-1 0-1 0 0,0 0 1 0 0,0 0-1 0 0,0-1 1 0 0,-1 6-1 0 0,0-1 2 0 0,0 0 0 0 0,-1 0 0 0 0,-1 1 0 0 0,1-2 0 0 0,-1 1 0 0 0,-1 0 1 0 0,-7 14-1 0 0,-38 47 123 0 0,39-56-161 0 0,2-4-10 0 0,0 0-1 0 0,-10 8 1 0 0,-1 1-32 0 0,16-15-57 0 0,0 1 0 0 0,-1 0 1 0 0,1-1-1 0 0,-1 0 0 0 0,0 0 1 0 0,0 0-1 0 0,0 0 0 0 0,-1-1 1 0 0,1 0-1 0 0,0 0 0 0 0,-1 0 1 0 0,-8 2-1 0 0,10-3-417 0 0,3-15-6117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47 12984 0 0,'8'-10'1385'0'0,"-2"1"-1149"0"0,-3-5 331 0 0,0 0 9032 0 0,-20 29-8849 0 0,11-10-531 0 0,0 0 1 0 0,1 0 0 0 0,-8 8-1 0 0,2 1-41 0 0,1 0-1 0 0,0 1 0 0 0,1 0 1 0 0,-10 24-1 0 0,16-30-139 0 0,-1 1 0 0 0,1 0-1 0 0,1 0 1 0 0,0 0 0 0 0,0 0-1 0 0,1 1 1 0 0,0-1 0 0 0,1 0-1 0 0,1 13 1 0 0,0-13-27 0 0,1 1-1 0 0,0 0 0 0 0,0-1 1 0 0,7 19-1 0 0,-7-25-8 0 0,0 0 0 0 0,0 0 0 0 0,0 0 0 0 0,0 0-1 0 0,1-1 1 0 0,0 1 0 0 0,-1-1 0 0 0,1 1 0 0 0,0-1 0 0 0,1 0 0 0 0,-1 0 0 0 0,1 0-1 0 0,-1 0 1 0 0,7 2 0 0 0,-6-2-3 0 0,1-1-1 0 0,0 1 1 0 0,-1-1 0 0 0,1-1-1 0 0,0 1 1 0 0,0-1-1 0 0,0 1 1 0 0,1-2 0 0 0,-1 1-1 0 0,0 0 1 0 0,0-1-1 0 0,0 0 1 0 0,1 0 0 0 0,-1-1-1 0 0,0 1 1 0 0,0-1-1 0 0,0 0 1 0 0,0-1 0 0 0,5-1-1 0 0,62-31-602 0 0,-65 30 92 0 0,0-2 1 0 0,0 1-1 0 0,9-10 0 0 0,0 1-1083 0 0,2-4-283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3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45 8288 0 0,'-5'-6'15702'0'0,"23"0"-13927"0"0,8-2-1065 0 0,-23 7-652 0 0,6-2 160 0 0,0 0 0 0 0,-1 0 0 0 0,1 1 0 0 0,14-1 0 0 0,-8-1-218 0 0,-1-1-165 0 0,-11 4-696 0 0</inkml:trace>
  <inkml:trace contextRef="#ctx0" brushRef="#br0" timeOffset="1">1 270 17159 0 0,'0'0'61'0'0,"1"1"-1"0"0,-1-1 0 0 0,0 0 0 0 0,1 1 0 0 0,-1-1 0 0 0,1 0 1 0 0,-1 1-1 0 0,0-1 0 0 0,1 0 0 0 0,-1 0 0 0 0,1 1 0 0 0,-1-1 1 0 0,1 0-1 0 0,-1 0 0 0 0,1 0 0 0 0,-1 0 0 0 0,1 0 0 0 0,-1 0 1 0 0,1 0-1 0 0,0 0 0 0 0,-1 0 0 0 0,1 0 0 0 0,-1 0 0 0 0,1 0 1 0 0,-1 0-1 0 0,1 0 0 0 0,-1 0 0 0 0,1 0 0 0 0,0-1 0 0 0,14-2 149 0 0,-8 2 235 0 0,0 0 1 0 0,0-1 0 0 0,0 0-1 0 0,0 0 1 0 0,-1-1-1 0 0,1 1 1 0 0,-1-2 0 0 0,10-5-1 0 0,21-9 729 0 0,-25 13-932 0 0,1-1-1 0 0,-1 0 0 0 0,0-1 1 0 0,0 0-1 0 0,14-13 0 0 0,24-24-4370 0 0,-38 31-3801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6:23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32 5064 0 0,'2'-1'6706'0'0,"4"-2"-4755"0"0,1 1-1 0 0,0 0 1 0 0,9-2-1 0 0,-9 3-1171 0 0,1-1-1 0 0,-1 0 1 0 0,10-5-1 0 0,-14 6-606 0 0,0 0 0 0 0,1 0 0 0 0,-1 0 0 0 0,0 0 0 0 0,1 1 0 0 0,-1-1 0 0 0,1 1 0 0 0,-1 0 0 0 0,1 0 0 0 0,-1 0 0 0 0,1 0 0 0 0,-1 1 0 0 0,7 1 0 0 0,-6-1 6 0 0,1 0 0 0 0,0-1 0 0 0,-1 1 0 0 0,1-1 0 0 0,0 0 1 0 0,6-1-1 0 0,-4-1 72 0 0,20-3 278 0 0,-26 5-488 0 0,0 0 0 0 0,0 0-1 0 0,0 0 1 0 0,0 0 0 0 0,0 0 0 0 0,0 0 0 0 0,0 1-1 0 0,0-1 1 0 0,0 0 0 0 0,-1 0 0 0 0,1 1-1 0 0,0-1 1 0 0,0 0 0 0 0,0 1 0 0 0,0-1-1 0 0,0 1 1 0 0,0 0 0 0 0,0-1 0 0 0,-1 1-1 0 0,1 0 1 0 0,0-1 0 0 0,1 2 0 0 0,3 6 131 0 0,-4-7-155 0 0,0 0 0 0 0,0 0 0 0 0,-1 0 1 0 0,1 0-1 0 0,0 0 0 0 0,-1-1 0 0 0,1 1 1 0 0,-1 0-1 0 0,1 0 0 0 0,-1 1 0 0 0,0-1 1 0 0,1 0-1 0 0,-1 0 0 0 0,0 0 0 0 0,0 0 1 0 0,1 0-1 0 0,-1 0 0 0 0,0 0 0 0 0,0 0 1 0 0,0 1-1 0 0,-1-1 0 0 0,1 0 0 0 0,0 0 1 0 0,0 0-1 0 0,0 0 0 0 0,-1 0 0 0 0,1 0 1 0 0,-1 0-1 0 0,1 0 0 0 0,-2 2 0 0 0,-10 17 55 0 0,-2 0 0 0 0,-30 34 0 0 0,29-36-57 0 0,8-9-90 0 0,1 0 0 0 0,1 1 0 0 0,0 0 0 0 0,0-1 0 0 0,-5 16 0 0 0,-2 5-108 0 0,8-22 47 0 0,1 1-1 0 0,0 0 1 0 0,-1 10 0 0 0,1-5-90 0 0,8-3 95 0 0,-4-8 128 0 0,-1 1-1 0 0,1-1 1 0 0,0 0 0 0 0,1 1-1 0 0,-1-1 1 0 0,1 0 0 0 0,-1 0-1 0 0,1 0 1 0 0,0 0 0 0 0,0 0-1 0 0,0 0 1 0 0,1-1 0 0 0,-1 1-1 0 0,4 2 1 0 0,4 2 19 0 0,0 0-1 0 0,1 0 1 0 0,-1-1 0 0 0,2 0 0 0 0,-1-1 0 0 0,1 0-1 0 0,-1-1 1 0 0,17 4 0 0 0,-18-5 37 0 0,9 1 60 0 0,-16-4-90 0 0,-1 0 0 0 0,1 0 0 0 0,-1 1 0 0 0,0-1 0 0 0,1 1 0 0 0,-1 0 0 0 0,5 2 0 0 0,-6-2 127 0 0,0-1-136 0 0,-1 0 0 0 0,0 0 0 0 0,0 0 0 0 0,0 0-1 0 0,1 0 1 0 0,-1 0 0 0 0,0 0 0 0 0,0 0-1 0 0,0 0 1 0 0,1 0 0 0 0,-1 0 0 0 0,0 0 0 0 0,0 0-1 0 0,0 0 1 0 0,1 0 0 0 0,-1 1 0 0 0,0-1-1 0 0,0 0 1 0 0,0 0 0 0 0,0 0 0 0 0,0 0 0 0 0,1 0-1 0 0,-1 1 1 0 0,0-1 0 0 0,0 0 0 0 0,0 0-1 0 0,0 0 1 0 0,0 1 0 0 0,0-1 0 0 0,0 0 0 0 0,0 0-1 0 0,0 0 1 0 0,0 1 0 0 0,0-1 0 0 0,0 0-1 0 0,0 0 1 0 0,0 0 0 0 0,0 1 0 0 0,0-1 0 0 0,0 0-1 0 0,0 0 1 0 0,0 0 0 0 0,0 1 0 0 0,0-1-1 0 0,0 0 1 0 0,0 0 0 0 0,0 1 0 0 0,-4 8 229 0 0,3-8-259 0 0,-2 5 77 0 0,-2 0-1 0 0,1 0 1 0 0,-1-1 0 0 0,1 0-1 0 0,-2 1 1 0 0,1-2 0 0 0,0 1-1 0 0,-1-1 1 0 0,0 0-1 0 0,0 0 1 0 0,-13 6 0 0 0,-6 5 88 0 0,2-2-17 0 0,-42 17-1 0 0,12-6-79 0 0,8-4-246 0 0,0-2 0 0 0,-68 18 0 0 0,30-6-2732 0 0,60-21 1447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281 302 11976 0 0,'-1'1'52'0'0,"0"-1"-1"0"0,0 1 1 0 0,0-1 0 0 0,0 1 0 0 0,0-1 0 0 0,0 0 0 0 0,0 0 0 0 0,0 0 0 0 0,0 1 0 0 0,0-1 0 0 0,0 0 0 0 0,0 0 0 0 0,0-1 0 0 0,0 1-1 0 0,0 0 1 0 0,0 0 0 0 0,0 0 0 0 0,0-1 0 0 0,0 1 0 0 0,0 0 0 0 0,0-1 0 0 0,0 1 0 0 0,0-1 0 0 0,0 1 0 0 0,0-1 0 0 0,0 0 0 0 0,0 1-1 0 0,0-1 1 0 0,1 0 0 0 0,-1 0 0 0 0,-1-1 0 0 0,-4-4 740 0 0,1-1 0 0 0,0 0 1 0 0,-5-8-1 0 0,3 4 1411 0 0,6 10-2069 0 0,0 0 1 0 0,0 0-1 0 0,0 0 1 0 0,0 0-1 0 0,0 0 1 0 0,0 0-1 0 0,0 1 1 0 0,-1-1-1 0 0,1 0 1 0 0,0 1-1 0 0,-3-1 0 0 0,-7-5 603 0 0,10 5-633 0 0,-1 0 0 0 0,1-1-1 0 0,-1 1 1 0 0,0 0 0 0 0,0 1 0 0 0,1-1-1 0 0,-1 0 1 0 0,0 0 0 0 0,0 1-1 0 0,0-1 1 0 0,0 1 0 0 0,0 0-1 0 0,0-1 1 0 0,1 1 0 0 0,-4 0 0 0 0,1 0-1 0 0,-1 1 0 0 0,1-1 1 0 0,-1 1-1 0 0,1 0 0 0 0,0 1 1 0 0,-6 1-1 0 0,-3 3-17 0 0,1 0 1 0 0,1 1-1 0 0,-18 12 0 0 0,24-14-83 0 0,0 0 0 0 0,0 0 0 0 0,1 0 0 0 0,0 1 0 0 0,0-1 0 0 0,0 1-1 0 0,0 0 1 0 0,1 1 0 0 0,0-1 0 0 0,0 0 0 0 0,1 1 0 0 0,0 0 0 0 0,0-1 0 0 0,0 1 0 0 0,1 0-1 0 0,0 0 1 0 0,0 13 0 0 0,1-15-17 0 0,-1-2 3 0 0,1 1 1 0 0,0-1 0 0 0,0 0 0 0 0,0 1 0 0 0,0-1 0 0 0,1 0 0 0 0,-1 1 0 0 0,1-1-1 0 0,0 0 1 0 0,0 0 0 0 0,0 0 0 0 0,0 0 0 0 0,1 0 0 0 0,-1 0 0 0 0,1 0-1 0 0,0 0 1 0 0,-1 0 0 0 0,1-1 0 0 0,5 6 0 0 0,-3-5-25 0 0,-1 0 0 0 0,1 0 0 0 0,0 0 1 0 0,0 0-1 0 0,0 0 0 0 0,1-1 0 0 0,-1 0 0 0 0,0 0 0 0 0,1 0 0 0 0,7 2 1 0 0,-9-4 12 0 0,-1 1 0 0 0,0-1 0 0 0,1 0 0 0 0,-1 1 1 0 0,1-1-1 0 0,-1 0 0 0 0,1-1 0 0 0,-1 1 0 0 0,1 0 1 0 0,-1-1-1 0 0,0 1 0 0 0,1-1 0 0 0,-1 0 0 0 0,1 0 1 0 0,-1 0-1 0 0,0 0 0 0 0,0 0 0 0 0,0 0 0 0 0,0-1 1 0 0,0 1-1 0 0,0-1 0 0 0,0 1 0 0 0,2-3 0 0 0,2-2-1 0 0,-1-1-1 0 0,0 1 1 0 0,0-1-1 0 0,0 0 1 0 0,-1-1-1 0 0,0 1 1 0 0,-1-1-1 0 0,1 0 1 0 0,-1 0-1 0 0,-1 0 1 0 0,0 0-1 0 0,0 0 1 0 0,0 0-1 0 0,-1-1 1 0 0,0-8-1 0 0,3-41 3 0 0,-2 40 10 0 0,-1 0 1 0 0,-1 0-1 0 0,-2-21 0 0 0,-13-43 2 0 0,0 4 126 0 0,14 68-46 0 0,1 8-23 0 0,-1-1 0 0 0,1 1-1 0 0,0 0 1 0 0,-1-1-1 0 0,1 1 1 0 0,-1-1 0 0 0,-1-3-1 0 0,1 5 356 0 0,1 4-211 0 0,1 9 7 0 0,1 1 0 0 0,0-1 0 0 0,7 23 0 0 0,3 12-30 0 0,9 25-51 0 0,-3-10-38 0 0,4-2-59 0 0,-19-49-71 0 0,1 1 0 0 0,0 0 0 0 0,0-1 0 0 0,8 14 1 0 0,-11-23-307 0 0,9 4-4640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61 104 11744 0 0,'0'-1'39'0'0,"0"1"0"0"0,-1 0 1 0 0,1 0-1 0 0,0 0 0 0 0,0-1 1 0 0,-1 1-1 0 0,1 0 0 0 0,0 0 1 0 0,-1 0-1 0 0,1 0 0 0 0,0 0 1 0 0,-1 0-1 0 0,1-1 0 0 0,0 1 1 0 0,-1 0-1 0 0,1 0 0 0 0,0 0 1 0 0,-1 0-1 0 0,1 0 0 0 0,0 0 1 0 0,-1 0-1 0 0,1 0 0 0 0,0 1 0 0 0,-1-1 1 0 0,1 0-1 0 0,0 0 0 0 0,-1 0 1 0 0,1 0-1 0 0,0 0 0 0 0,-1 0 1 0 0,1 1-1 0 0,0-1 0 0 0,0 0 1 0 0,-1 0-1 0 0,1 1 0 0 0,-4 2 2 0 0,5-2 261 0 0,-1 1 0 0 0,1-1 0 0 0,0 0 0 0 0,-1 1 0 0 0,0-1 0 0 0,1 0 0 0 0,-1 1 0 0 0,0-1 0 0 0,1 2 1 0 0,-1-2 93 0 0,2 17 3815 0 0,-2-17-4183 0 0,1 1 0 0 0,-1 0 0 0 0,1-1-1 0 0,-1 1 1 0 0,1-1 0 0 0,0 1-1 0 0,0-1 1 0 0,0 1 0 0 0,0-1 0 0 0,0 1-1 0 0,0-1 1 0 0,0 0 0 0 0,0 0-1 0 0,1 0 1 0 0,-1 1 0 0 0,0-1 0 0 0,3 1-1 0 0,1 0 144 0 0,0 1-1 0 0,1-1 0 0 0,-1 0 0 0 0,1-1 0 0 0,-1 1 0 0 0,1-1 1 0 0,0 0-1 0 0,0 0 0 0 0,-1-1 0 0 0,12 0 0 0 0,-12-2-178 0 0,0 0-1 0 0,0 0 1 0 0,0 0-1 0 0,-1-1 0 0 0,1 0 1 0 0,0 0-1 0 0,-1 0 1 0 0,0 0-1 0 0,0-1 0 0 0,0 1 1 0 0,0-1-1 0 0,-1 0 1 0 0,1 0-1 0 0,-1-1 1 0 0,5-8-1 0 0,-6 10 32 0 0,-1-1 0 0 0,1 0-1 0 0,-1 0 1 0 0,0 0 0 0 0,-1 0 0 0 0,1 0 0 0 0,-1 0 0 0 0,1 0 0 0 0,-1 0-1 0 0,0 0 1 0 0,-1 0 0 0 0,1 0 0 0 0,-1 0 0 0 0,1 0 0 0 0,-3-5-1 0 0,-2-30-463 0 0,2 25 668 0 0,6 24-14 0 0,0-3-247 0 0,-1 1 0 0 0,0 0-1 0 0,1 12 1 0 0,4 16 118 0 0,4 8-5 0 0,-8-28-54 0 0,1 1 0 0 0,7 16 0 0 0,19 46-25 0 0,-18-40 104 0 0,-5-21 80 0 0,-2 0 0 0 0,6 30 0 0 0,-6-18 281 0 0,-3-24-376 0 0,0 1 0 0 0,-1-1 0 0 0,0 1-1 0 0,-1-1 1 0 0,1 1 0 0 0,-1 0 0 0 0,0-1-1 0 0,-2 12 1 0 0,1-14-40 0 0,0 0 0 0 0,-1-1 1 0 0,1 1-1 0 0,-1 0 0 0 0,1-1 0 0 0,-1 1 0 0 0,0-1 0 0 0,0 0 0 0 0,-1 0 0 0 0,1 0 1 0 0,-1 0-1 0 0,1 0 0 0 0,-1 0 0 0 0,0-1 0 0 0,0 1 0 0 0,0-1 0 0 0,0 0 0 0 0,-6 3 1 0 0,3-2-21 0 0,0-1 0 0 0,-1 0 0 0 0,1 0 0 0 0,0-1 1 0 0,0 0-1 0 0,-1 0 0 0 0,1 0 0 0 0,-1-1 0 0 0,1 0 1 0 0,-10-1-1 0 0,-3-2-110 0 0,0 0 0 0 0,1-2 0 0 0,-1 0-1 0 0,1-1 1 0 0,-21-10 0 0 0,-20-12-3069 0 0,41 22 1556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5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85 14544 0 0,'0'0'662'0'0,"-1"0"-11"0"0,-8 0 5222 0 0,17 9-4348 0 0,-5-8-1419 0 0,-1 0 0 0 0,0 0-1 0 0,1 0 1 0 0,0 0-1 0 0,-1-1 1 0 0,1 1 0 0 0,-1-1-1 0 0,1 0 1 0 0,0 0-1 0 0,-1 0 1 0 0,5 0 0 0 0,34-7 554 0 0,-22 4-328 0 0,11-1 429 0 0,34-11 1 0 0,-52 11-598 0 0,55-12 209 0 0,59-17-141 0 0,-115 29-227 0 0,1 0-1 0 0,0 1 1 0 0,0 1 0 0 0,0 0-1 0 0,14-1 1 0 0,-21 3-148 0 0,-1 0 1 0 0,0 0-1 0 0,0 1 0 0 0,0 0 1 0 0,0-1-1 0 0,0 1 1 0 0,0 0-1 0 0,-1 1 1 0 0,1-1-1 0 0,0 1 0 0 0,0 0 1 0 0,-1 0-1 0 0,1 0 1 0 0,-1 0-1 0 0,0 1 1 0 0,1-1-1 0 0,-1 1 0 0 0,0 0 1 0 0,4 6-1 0 0,3 4-6017 0 0,-3-2-1943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0.41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0 148 1566,'0'0'69,"0"0"15,0 0-68,0 0-16,14 4 0,-5-8 0,9 0 72,0 4 12,10-4 1,-5 0 1,-5 4-6,9 0-2,10 0 0,4 0 0,4 0-19,-4 4-4,5 0-1,4-4 0,0 0-13,4 0-2,1 0-1,4 0 0,5 0-21,4 0-4,-4-4-1,0 0 0,4 0-3,-4 0-1,-1 0 0,1-4 0,-5 4-8,5-4 0,4 8 0,-4-8 0,-9 0 0,-1-1 0,-4 1 0,5 0 0,-5 0 0,-9 0 0,5 0 0,-5 0 0,-9 4-16,4-4 4,-9 4 0,-4 0 1,0-4-37,-5 8-8,-4-4-2,-1 4-650,-4 0-131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193 229 9216 0 0,'-4'21'421'0'0,"3"-18"-332"0"0,-1 1 68 0 0,-13-8 10981 0 0,12 4-9664 0 0,-33 0 333 0 0,35 0-1739 0 0,0 0 1 0 0,0 0-1 0 0,-1 1 1 0 0,1-1-1 0 0,0 0 1 0 0,0 0-1 0 0,-1 1 1 0 0,1-1-1 0 0,0 0 0 0 0,0 1 1 0 0,0-1-1 0 0,0 1 1 0 0,0-1-1 0 0,0 1 1 0 0,-2 1-1 0 0,-2 1 74 0 0,-5 1 57 0 0,6-3-134 0 0,1 1-1 0 0,0-1 0 0 0,-1 1 0 0 0,1-1 0 0 0,0 1 0 0 0,0 0 1 0 0,0 0-1 0 0,0 0 0 0 0,1 1 0 0 0,-1-1 0 0 0,-3 4 1 0 0,-42 48 477 0 0,47-52-538 0 0,-1 1 0 0 0,1-1 0 0 0,0 1 1 0 0,0 0-1 0 0,1-1 0 0 0,-1 1 0 0 0,0 0 0 0 0,1 0 0 0 0,0 0 0 0 0,0-1 0 0 0,0 4 0 0 0,3 33 31 0 0,-3-34-40 0 0,1 0 1 0 0,1 0-1 0 0,-1 0 0 0 0,1 0 0 0 0,-1-1 0 0 0,2 1 1 0 0,-1 0-1 0 0,0-1 0 0 0,1 0 0 0 0,0 0 0 0 0,0 1 1 0 0,0-2-1 0 0,0 1 0 0 0,6 5 0 0 0,6 3-6 0 0,-14-11 0 0 0,0 1 0 0 0,0-1-1 0 0,1 0 1 0 0,-1 1 0 0 0,1-1-1 0 0,-1 0 1 0 0,1 0 0 0 0,0 0 0 0 0,-1 0-1 0 0,1 0 1 0 0,0 0 0 0 0,0-1-1 0 0,0 1 1 0 0,0 0 0 0 0,-1-1 0 0 0,1 0-1 0 0,0 1 1 0 0,0-1 0 0 0,0 0-1 0 0,3 0 1 0 0,-2-1-18 0 0,0 1-1 0 0,0-1 1 0 0,0 0-1 0 0,0-1 1 0 0,0 1-1 0 0,-1 0 1 0 0,1-1-1 0 0,0 1 1 0 0,-1-1-1 0 0,1 0 1 0 0,-1 0-1 0 0,1 0 1 0 0,-1 0-1 0 0,0 0 1 0 0,0-1 0 0 0,3-3-1 0 0,-1-2-62 0 0,0 0 1 0 0,0 0-1 0 0,-1 0 0 0 0,3-11 0 0 0,1-2-76 0 0,-1 3 74 0 0,-2 1-1 0 0,0-1 1 0 0,-1 0-1 0 0,-1 0 1 0 0,0-1-1 0 0,-1 1 1 0 0,-2 0-1 0 0,0 0 0 0 0,-6-34 1 0 0,-2-5 33 0 0,5 26 16 0 0,-11-36 0 0 0,11 50 69 0 0,3 13 1 0 0,0-1-1 0 0,-1 1 1 0 0,1-1-1 0 0,-1 1 0 0 0,-2-5 1 0 0,3 7 532 0 0,1 13-190 0 0,1 6-156 0 0,0 0 0 0 0,8 31-1 0 0,-4-24-129 0 0,-1-8-11 0 0,0 0 0 0 0,9 18-1 0 0,-6-17-38 0 0,5 22 0 0 0,21 64 94 0 0,-6-24-146 0 0,-19-58-333 0 0,12 26 1 0 0,-1-5-507 0 0,-18-40 636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5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 2760 0 0,'0'0'10693'0'0,"3"-1"-8930"0"0,15-4-154 0 0,1 2 0 0 0,-1 0 0 0 0,1 1 0 0 0,35 0 0 0 0,-48 2-1345 0 0,1 1-1 0 0,-1 0 1 0 0,11 2 0 0 0,1 1 199 0 0,-9-2-183 0 0,1 0 1 0 0,-1 0-1 0 0,14 6 0 0 0,-18-6-186 0 0,-1-1 1 0 0,1 2-1 0 0,-1-1 1 0 0,1 0-1 0 0,-1 1 1 0 0,0 0-1 0 0,0 0 0 0 0,4 4 1 0 0,4 16 374 0 0,-11-20-437 0 0,1 0 1 0 0,-1 0-1 0 0,1 0 0 0 0,-1 1 0 0 0,0-1 0 0 0,-1 0 1 0 0,1 0-1 0 0,0 1 0 0 0,-1-1 0 0 0,0 0 1 0 0,0 1-1 0 0,0-1 0 0 0,0 1 0 0 0,0-1 0 0 0,-1 0 1 0 0,1 1-1 0 0,-1-1 0 0 0,0 0 0 0 0,0 0 0 0 0,0 1 1 0 0,-1-1-1 0 0,-1 3 0 0 0,-5 8 48 0 0,0 0 0 0 0,-1 0 0 0 0,-13 16 1 0 0,19-27-78 0 0,-3 3 0 0 0,-1 1 0 0 0,1-1 0 0 0,-1-1 0 0 0,-1 1-1 0 0,1-1 1 0 0,-15 7 0 0 0,-4 4-147 0 0,22-14 15 0 0,0-1-1 0 0,0 1 0 0 0,0-1 1 0 0,-1 1-1 0 0,1-1 0 0 0,0-1 0 0 0,0 1 1 0 0,-1-1-1 0 0,1 1 0 0 0,0-1 1 0 0,-7-1-1 0 0,-1 1-1147 0 0,10 0 356 0 0,2-10-3878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8752 0 0,'0'0'14247'0'0,"-3"1"-13268"0"0,-1 0-767 0 0,1 1-1 0 0,-1 0 1 0 0,1-1-1 0 0,0 1 1 0 0,0 1 0 0 0,0-1-1 0 0,0 0 1 0 0,0 1 0 0 0,-4 3-1 0 0,-20 31 924 0 0,26-35-1120 0 0,-1 0 0 0 0,1 0 0 0 0,0 0 0 0 0,1 0 0 0 0,-1 0 0 0 0,0 0 0 0 0,1 1 0 0 0,-1-1 0 0 0,1 0 0 0 0,0 0 0 0 0,-1 1 0 0 0,1-1 0 0 0,0 0 0 0 0,0 0 0 0 0,1 1 0 0 0,-1-1 1 0 0,0 0-1 0 0,2 4 0 0 0,1 2 53 0 0,0 0 0 0 0,1 0 0 0 0,7 11 0 0 0,0 2-16 0 0,-9-15-52 0 0,1-1 0 0 0,0 0 0 0 0,0 1 0 0 0,0-1 0 0 0,0 0 0 0 0,1-1 0 0 0,0 1 0 0 0,0-1 0 0 0,0 0 0 0 0,7 6 0 0 0,-4-5-9 0 0,1 0 0 0 0,0 0 0 0 0,0-1 0 0 0,12 6 0 0 0,-16-9-1 0 0,1 0-1 0 0,-1 1 0 0 0,0-1 1 0 0,0 0-1 0 0,0-1 0 0 0,1 1 0 0 0,-1-1 1 0 0,0 0-1 0 0,0 0 0 0 0,1 0 1 0 0,7-2-1 0 0,-1-1-327 0 0,-1-1 0 0 0,0 0 0 0 0,1 0 0 0 0,-2-1 0 0 0,1-1-1 0 0,-1 1 1 0 0,0-2 0 0 0,12-9 0 0 0,0 1-1086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6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18143 0 0,'0'0'828'0'0,"-1"1"-17"0"0,0 0-491 0 0,1 0-1 0 0,-1-1 1 0 0,0 1 0 0 0,1 0-1 0 0,-1 0 1 0 0,1-1 0 0 0,-1 1-1 0 0,1 0 1 0 0,0 0 0 0 0,-1 0-1 0 0,1 0 1 0 0,0-1 0 0 0,0 1 0 0 0,0 0-1 0 0,-1 0 1 0 0,1 0 0 0 0,0 0-1 0 0,0 0 1 0 0,0 0 0 0 0,0 0-1 0 0,1 0 1 0 0,-1-1 0 0 0,0 2-1 0 0,1 0-498 0 0,2 0 846 0 0,5 2-331 0 0,0 0 0 0 0,0 0 0 0 0,0-1 0 0 0,18 5 0 0 0,27 11 329 0 0,-19-10-393 0 0,-25-6-205 0 0,-1 0 0 0 0,1-1 0 0 0,0-1 1 0 0,16 2-1 0 0,2-2 23 0 0,-17-1-53 0 0,1 1-1 0 0,13-3 1 0 0,30 2 435 0 0,-51 1-359 0 0,-3 0-112 0 0,1 0 0 0 0,-1 0 0 0 0,0-1 0 0 0,0 1-1 0 0,1 0 1 0 0,-1 0 0 0 0,0 0 0 0 0,0 0 0 0 0,0 0-1 0 0,0 0 1 0 0,0-1 0 0 0,0 1 0 0 0,0 0 0 0 0,0 0-1 0 0,-1 0 1 0 0,1 0 0 0 0,0 0 0 0 0,0 0 0 0 0,-1-1-1 0 0,1 1 1 0 0,0 0 0 0 0,-1 0 0 0 0,1 0 0 0 0,-1-1-1 0 0,1 1 1 0 0,-1 0 0 0 0,0-1 0 0 0,1 1 0 0 0,-2 0-1 0 0,0 2-1 0 0,-7 7-11 0 0,0 1 0 0 0,0-2 0 0 0,-1 1 0 0 0,-19 13 0 0 0,29-23 12 0 0,-92 73-167 0 0,68-51 265 0 0,-24 20-220 0 0,37-32-255 0 0,1-1-1 0 0,-12 15 1 0 0,2-2-448 0 0,18-20 377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6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34 201 11056 0 0,'0'0'13565'0'0,"-1"2"-12803"0"0,-5 13-28 0 0,2-8-520 0 0,1 0-1 0 0,0 0 1 0 0,1 0-1 0 0,-1 0 1 0 0,1 0-1 0 0,1 1 1 0 0,0-1 0 0 0,-1 13-1 0 0,-1 13-347 0 0,2-27 132 0 0,0-1-1 0 0,1 1 1 0 0,0 0 0 0 0,0 0-1 0 0,0 0 1 0 0,0 0 0 0 0,1 0-1 0 0,0 0 1 0 0,3 8 0 0 0,2 3 51 0 0,1 2 98 0 0,0 0 1 0 0,17 29 0 0 0,-20-42-126 0 0,0-1 0 0 0,0 1 0 0 0,0-1 1 0 0,0 0-1 0 0,1 0 0 0 0,0-1 1 0 0,0 1-1 0 0,0-1 0 0 0,1 0 0 0 0,-1-1 1 0 0,1 1-1 0 0,7 2 0 0 0,-9-4-34 0 0,0-1 0 0 0,0 1-1 0 0,0-1 1 0 0,0 0 0 0 0,1-1 0 0 0,-1 1-1 0 0,0-1 1 0 0,0 0 0 0 0,0 0 0 0 0,0 0-1 0 0,1 0 1 0 0,-1-1 0 0 0,0 1 0 0 0,0-1-1 0 0,0 0 1 0 0,0-1 0 0 0,0 1 0 0 0,0-1-1 0 0,0 0 1 0 0,-1 0 0 0 0,1 0 0 0 0,0 0-1 0 0,-1 0 1 0 0,0-1 0 0 0,1 0 0 0 0,4-5-1 0 0,0-4-21 0 0,0-1 0 0 0,-1 1 0 0 0,0-1 1 0 0,-1-1-1 0 0,0 0 0 0 0,4-18 0 0 0,-3 4 384 0 0,0 0 0 0 0,2-38 1 0 0,-7 39-171 0 0,-1 0 1 0 0,-4-47-1 0 0,1 63-146 0 0,1 0 1 0 0,-2 0-1 0 0,0 0 1 0 0,0 0-1 0 0,-1 1 0 0 0,0-1 1 0 0,-1 1-1 0 0,-8-14 1 0 0,9 19-36 0 0,1 0 1 0 0,0 0-1 0 0,-1 0 1 0 0,0 1 0 0 0,0 0-1 0 0,-1 0 1 0 0,1 0 0 0 0,-1 0-1 0 0,1 1 1 0 0,-1-1-1 0 0,0 1 1 0 0,-1 1 0 0 0,1-1-1 0 0,0 1 1 0 0,-1 0 0 0 0,0 0-1 0 0,-8-2 1 0 0,11 4-80 0 0,-1 0 0 0 0,1 0 0 0 0,-1 0 0 0 0,1 1 0 0 0,0-1 0 0 0,-1 1 0 0 0,1 0 0 0 0,0 0 0 0 0,0 0 0 0 0,-1 0 0 0 0,1 1 0 0 0,0-1 0 0 0,0 1 0 0 0,0 0 0 0 0,1 0 0 0 0,-1 0 0 0 0,-3 2 0 0 0,2 0-203 0 0,0 0-1 0 0,0 0 0 0 0,0 0 1 0 0,0 1-1 0 0,1-1 0 0 0,-1 1 1 0 0,1 0-1 0 0,1 0 1 0 0,-4 7-1 0 0,-1 17-1489 0 0,2 0-249 0 0</inkml:trace>
  <inkml:trace contextRef="#ctx0" brushRef="#br0" timeOffset="1">527 523 17591 0 0,'0'0'1595'0'0,"2"0"-1310"0"0,5 1 139 0 0,0 1 0 0 0,0-1 0 0 0,0 2 0 0 0,0-1 0 0 0,0 1 0 0 0,-1 0 0 0 0,1 0 0 0 0,-1 0 0 0 0,7 6 0 0 0,-11-7-226 0 0,0 0 0 0 0,-1 0 0 0 0,1 0 0 0 0,-1 0-1 0 0,1 1 1 0 0,-1-1 0 0 0,0 0 0 0 0,1 1 0 0 0,-1-1 0 0 0,-1 1-1 0 0,1-1 1 0 0,0 1 0 0 0,0 3 0 0 0,4 11 319 0 0,-3-10-314 0 0,0 0 0 0 0,0 0 0 0 0,-1 1 0 0 0,0-1 0 0 0,-1 1 0 0 0,1-1 0 0 0,-2 10 0 0 0,-7 51 479 0 0,-32 91-343 0 0,32-136-430 0 0,-14 29 1 0 0,4-11-285 0 0,-3 9-1128 0 0,-2 0-490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44 10592 0 0,'-1'-8'290'0'0,"1"0"-36"0"0,7-19 5613 0 0,5 28-3681 0 0,86 7 2168 0 0,-72-7-3529 0 0,-22-1-662 0 0,1-1 0 0 0,-1 2 0 0 0,1-1 0 0 0,-1 0 1 0 0,0 1-1 0 0,7 1 0 0 0,-9-1-115 0 0,-1 0 1 0 0,1 0-1 0 0,-1 0 1 0 0,0 1-1 0 0,1-1 0 0 0,-1 0 1 0 0,0 0-1 0 0,0 1 1 0 0,1-1-1 0 0,-1 1 1 0 0,0-1-1 0 0,0 1 0 0 0,-1-1 1 0 0,1 1-1 0 0,0 0 1 0 0,-1-1-1 0 0,1 1 1 0 0,0 0-1 0 0,-1 1 0 0 0,3 6 153 0 0,-2-7-163 0 0,-1 1-1 0 0,1-1 1 0 0,-1 1-1 0 0,0-1 1 0 0,0 1 0 0 0,0-1-1 0 0,0 1 1 0 0,-1-1-1 0 0,1 1 1 0 0,-1-1 0 0 0,1 1-1 0 0,-1-1 1 0 0,0 0-1 0 0,0 1 1 0 0,0-1-1 0 0,0 0 1 0 0,-2 4 0 0 0,-2 2 18 0 0,0-1 1 0 0,-1 1-1 0 0,-9 9 1 0 0,-78 68 99 0 0,55-52-281 0 0,34-29 74 0 0,-5 4-129 0 0,0 0 0 0 0,0-1 0 0 0,-1 0 0 0 0,0 0 0 0 0,-15 7 0 0 0,-7-11-2348 0 0,30-2 1112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7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25 5984 0 0,'0'0'464'0'0,"3"-1"2"0"0,27-12 9462 0 0,-30 12-9531 0 0,0 1 0 0 0,0-1-1 0 0,0 1 1 0 0,0-1 0 0 0,-1 0 0 0 0,1 1-1 0 0,0-1 1 0 0,0 1 0 0 0,0-1-1 0 0,-1 1 1 0 0,1-1 0 0 0,0 1 0 0 0,-1-1-1 0 0,1 1 1 0 0,-1-1 397 0 0,0 0-398 0 0,-2 1-254 0 0,0 0-1 0 0,0 1 0 0 0,0-1 0 0 0,0 1 1 0 0,0 0-1 0 0,0 0 0 0 0,1 0 0 0 0,-1 0 1 0 0,0 0-1 0 0,0 1 0 0 0,1-1 0 0 0,-1 1 1 0 0,-3 3-1 0 0,0 0-33 0 0,0 1 0 0 0,0-1 0 0 0,1 1 1 0 0,-6 8-1 0 0,-7 9 90 0 0,-12 17 24 0 0,28-36-201 0 0,-1 0 0 0 0,1 1-1 0 0,0-1 1 0 0,0 0 0 0 0,0 1 0 0 0,1-1 0 0 0,-2 9 0 0 0,1-2 49 0 0,1 0 0 0 0,0 0 0 0 0,1 0 0 0 0,0 0 0 0 0,1 0 0 0 0,3 18 1 0 0,-2-24-70 0 0,-1 1 1 0 0,1-1 0 0 0,0 0 0 0 0,1 0 0 0 0,-1 0 0 0 0,1 0-1 0 0,0-1 1 0 0,0 1 0 0 0,1-1 0 0 0,-1 0 0 0 0,1 1 0 0 0,0-2-1 0 0,0 1 1 0 0,8 6 0 0 0,-6-7-9 0 0,1 0 0 0 0,-1 0-1 0 0,1 0 1 0 0,-1-1 0 0 0,1 0-1 0 0,0 0 1 0 0,0 0 0 0 0,0-1-1 0 0,0 0 1 0 0,8-1 0 0 0,19 4-261 0 0,-29-3 102 0 0,0-1 0 0 0,-1 1 0 0 0,1-1 0 0 0,0-1 0 0 0,-1 1-1 0 0,1-1 1 0 0,0 0 0 0 0,-1 0 0 0 0,1 0 0 0 0,-1-1 0 0 0,1 1 0 0 0,-1-1 0 0 0,0 0-1 0 0,0 0 1 0 0,0-1 0 0 0,0 1 0 0 0,0-1 0 0 0,0 0 0 0 0,4-5 0 0 0,10-14-1268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8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402 8 21191 0 0,'0'0'2127'0'0,"-1"0"-1946"0"0,-2 0 146 0 0,0 0 0 0 0,0 0 0 0 0,0-1 0 0 0,0 1 0 0 0,0-1 0 0 0,0 1 0 0 0,-4-2 0 0 0,-3-2 880 0 0,5 5-988 0 0,0-1 0 0 0,1 0 0 0 0,-1 1 1 0 0,0 0-1 0 0,1 0 0 0 0,-1 0 0 0 0,1 1 0 0 0,-1-1 1 0 0,-7 6-1 0 0,-23 8 233 0 0,-12 7-127 0 0,-61 42-225 0 0,100-58-100 0 0,0 0 0 0 0,-11 11 0 0 0,-3 2 0 0 0,18-15 0 0 0,0-1 0 0 0,0 0 0 0 0,0 0 0 0 0,1 0 0 0 0,-1 0 0 0 0,1 1 0 0 0,0-1 0 0 0,0 1 0 0 0,-3 6 0 0 0,-11 14 0 0 0,16-22-5 0 0,0-1 0 0 0,1 0 0 0 0,-1 1 0 0 0,0-1 0 0 0,1 0 0 0 0,-1 1 0 0 0,1-1 0 0 0,-1 1 0 0 0,1-1 0 0 0,0 1 0 0 0,0-1 0 0 0,0 1 0 0 0,0-1 0 0 0,0 1 0 0 0,0-1 0 0 0,0 1 1 0 0,0-1-1 0 0,0 1 0 0 0,1-1 0 0 0,-1 1 0 0 0,1-1 0 0 0,-1 1 0 0 0,1-1 0 0 0,-1 0 0 0 0,1 1 0 0 0,0-1 0 0 0,0 0 0 0 0,0 1 0 0 0,-1-1 0 0 0,1 0 0 0 0,1 0 0 0 0,-1 0 0 0 0,0 0 0 0 0,0 0 0 0 0,0 0 0 0 0,0 0 0 0 0,1 0 0 0 0,-1-1 0 0 0,0 1 0 0 0,3 0 0 0 0,13 10-9 0 0,-14-9 14 0 0,-1 0 0 0 0,1 0 0 0 0,0-1 1 0 0,0 1-1 0 0,0-1 0 0 0,0 0 1 0 0,4 2-1 0 0,85 16-352 0 0,-83-18 383 0 0,1 0-1 0 0,-1-1 1 0 0,1-1 0 0 0,16-2 0 0 0,17 0 103 0 0,-37 2-179 0 0,0 1 0 0 0,0-1 0 0 0,12-4 0 0 0,-13 3 22 0 0,0 1 0 0 0,-1 0 1 0 0,1 0-1 0 0,0 0 1 0 0,0 0-1 0 0,0 1 0 0 0,0 0 1 0 0,6 0-1 0 0,-8 1-55 0 0,0-1 0 0 0,0 0-1 0 0,-1 0 1 0 0,1 0 0 0 0,0 0 0 0 0,0 0 0 0 0,0-1-1 0 0,-1 1 1 0 0,1-1 0 0 0,0 1 0 0 0,3-3-1 0 0,-4 3-430 0 0,-1-1-152 0 0,0 0 319 0 0,0 0 228 0 0,-1 1-1 0 0,0 0 0 0 0,1-1 1 0 0,-1 1-1 0 0,0 0 0 0 0,1-1 1 0 0,-1 1-1 0 0,1 0 0 0 0,-1 0 1 0 0,1-1-1 0 0,-1 1 0 0 0,0 0 1 0 0,1 0-1 0 0,-1 0 0 0 0,1 0 1 0 0,-1 0-1 0 0,1 0 1 0 0,-1 0-1 0 0,1 0 0 0 0,-1 0 1 0 0,2 0-1 0 0,11 0-1512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08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396 128 18023 0 0,'0'-29'827'0'0,"0"23"-22"0"0,3 5-517 0 0,56-26 3122 0 0,-17 8-1597 0 0,-33 14-1507 0 0,1 0 0 0 0,-1 1 0 0 0,1 0 0 0 0,0 0 0 0 0,20-3 0 0 0,-12 5 106 0 0,1-1 0 0 0,29-8 0 0 0,-48 11-389 0 0,1 0 0 0 0,0 0 0 0 0,0-1 0 0 0,0 1 0 0 0,0 0 0 0 0,-1 0 0 0 0,1 0 0 0 0,0 0-1 0 0,0 0 1 0 0,0 0 0 0 0,0 0 0 0 0,0 1 0 0 0,-1-1 0 0 0,1 0 0 0 0,0 0 0 0 0,0 1 0 0 0,0-1 0 0 0,-1 0 0 0 0,1 1 0 0 0,0-1 0 0 0,0 1 0 0 0,-1-1 0 0 0,1 1 0 0 0,0-1 0 0 0,-1 1 0 0 0,2 1 0 0 0,-1-1-10 0 0,1 0 123 0 0,-4 1-92 0 0,0 0 0 0 0,1 0 0 0 0,0 1 0 0 0,-1-1 0 0 0,1 0 0 0 0,0 0 0 0 0,-1 5 0 0 0,0-3-27 0 0,1 1 1 0 0,-1-1-1 0 0,0 0 0 0 0,0 1 1 0 0,-1-1-1 0 0,1 0 0 0 0,-1 0 1 0 0,0-1-1 0 0,0 1 0 0 0,0-1 1 0 0,-4 4-1 0 0,0 0-24 0 0,0 1-1 0 0,1 0 1 0 0,0 0 0 0 0,0 0-1 0 0,-7 13 1 0 0,8-11-68 0 0,-1 0-1 0 0,-1-1 1 0 0,-13 16 0 0 0,10-13-73 0 0,0 0 0 0 0,1 0 0 0 0,0 1 1 0 0,1 0-1 0 0,-11 23 0 0 0,18-33 141 0 0,0 0-1 0 0,0 0 1 0 0,0 0-1 0 0,0 0 0 0 0,1 1 1 0 0,-1-1-1 0 0,1 0 1 0 0,0 0-1 0 0,0 7 1 0 0,0-10 6 0 0,1 18-60 0 0,2-14 65 0 0,0-2-7 0 0,0 1 5 0 0,-1 0 0 0 0,2 0 1 0 0,-1 0-1 0 0,6 4 0 0 0,-8-6 5 0 0,0 0 1 0 0,0 0-1 0 0,0 0 0 0 0,1-1 1 0 0,-1 1-1 0 0,0 0 0 0 0,0-1 1 0 0,1 1-1 0 0,-1-1 0 0 0,0 1 1 0 0,1-1-1 0 0,-1 1 1 0 0,0-1-1 0 0,2 0 0 0 0,4 2 16 0 0,0 3-10 0 0,-4-3-3 0 0,-1 0 1 0 0,1-1-1 0 0,-1 1 1 0 0,1-1-1 0 0,0 1 1 0 0,-1-1-1 0 0,1 0 0 0 0,3 0 1 0 0,17 5 130 0 0,34 15 0 0 0,-24-9 38 0 0,2 8 182 0 0,-34-20-338 0 0,0 1 0 0 0,1 0 0 0 0,-1-1 0 0 0,0 1 0 0 0,0 0 0 0 0,0 0 0 0 0,0-1 0 0 0,0 1 0 0 0,0 0 0 0 0,0 0 0 0 0,0 0 0 0 0,0 0 0 0 0,0 1 0 0 0,0-1 0 0 0,0 0 0 0 0,-1 0 0 0 0,1 0 0 0 0,-1 1 0 0 0,1-1-1 0 0,-1 0 1 0 0,1 1 0 0 0,-1-1 0 0 0,0 0 0 0 0,1 1 0 0 0,-1-1 0 0 0,0 1 0 0 0,0-1 0 0 0,0 0 0 0 0,0 1 0 0 0,0-1 0 0 0,-1 1 0 0 0,1-1 0 0 0,0 0 0 0 0,0 1 0 0 0,-1-1 0 0 0,1 0 0 0 0,-1 1 0 0 0,-1 1 0 0 0,-1 3 88 0 0,0 0 1 0 0,-1 0 0 0 0,0 0 0 0 0,-1 0-1 0 0,1-1 1 0 0,-7 7 0 0 0,-3 2 116 0 0,-1 0 0 0 0,-31 21 0 0 0,36-29-183 0 0,0 0 0 0 0,0-1 0 0 0,0-1 0 0 0,-1 1 1 0 0,1-2-1 0 0,-18 5 0 0 0,-9 0 1 0 0,-1-1 0 0 0,0-2 1 0 0,-41 0-1 0 0,33-5-77 0 0,7 1-439 0 0,0-1 0 0 0,-74-12 0 0 0,74 5-1359 0 0,-1 1-5394 0 0,5 2-2099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7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235 391 4144 0 0,'0'0'2397'0'0,"-2"-1"-1314"0"0,-12-8 1947 0 0,13 8-2076 0 0,-5-9 242 0 0,-2-2 1381 0 0,-9-22 0 0 0,17 34-2506 0 0,-1-1 0 0 0,1 1 0 0 0,-1-1 0 0 0,1 1 0 0 0,0 0 0 0 0,-1-1 0 0 0,1 1 0 0 0,-1 0 0 0 0,1-1 0 0 0,-1 1 0 0 0,1 0 0 0 0,-1-1 0 0 0,1 1 0 0 0,-1 0 0 0 0,1 0 0 0 0,-1 0 0 0 0,0 0 0 0 0,0-1 0 0 0,-1 1 157 0 0,-9-8 776 0 0,10 7-914 0 0,-1-1 0 0 0,1 1 0 0 0,-1 0 0 0 0,1 0 0 0 0,-1 0 0 0 0,1 1 0 0 0,-1-1 0 0 0,1 0 0 0 0,-1 0 0 0 0,0 1 0 0 0,0-1 1 0 0,1 1-1 0 0,-1 0 0 0 0,0-1 0 0 0,0 1 0 0 0,-1 0 0 0 0,-28-4 853 0 0,27 3-864 0 0,0 0-1 0 0,0 0 1 0 0,0 0-1 0 0,-1 1 1 0 0,-7 0-1 0 0,10 0-49 0 0,0 1 0 0 0,-1-1 0 0 0,1 1 0 0 0,0 0 0 0 0,0 0 0 0 0,0 0 0 0 0,0 0 0 0 0,0 0 0 0 0,0 0 0 0 0,0 0 0 0 0,0 1 0 0 0,0-1 0 0 0,1 1 0 0 0,-4 3 0 0 0,1 0-20 0 0,0 0-1 0 0,1 0 0 0 0,-1 0 1 0 0,1 1-1 0 0,0-1 1 0 0,1 1-1 0 0,-1 0 0 0 0,1 0 1 0 0,0 0-1 0 0,1 0 1 0 0,-1 0-1 0 0,0 7 0 0 0,1 5-26 0 0,0 1-1 0 0,3 33 1 0 0,-1-43 3 0 0,1 0 1 0 0,0 0 0 0 0,0 0 0 0 0,0-1 0 0 0,2 1 0 0 0,-1-1-1 0 0,5 10 1 0 0,12 5-12 0 0,-20-22 20 0 0,1-1 0 0 0,0 0 1 0 0,-1 1-1 0 0,1-1 0 0 0,0 0 1 0 0,-1 0-1 0 0,1 1 0 0 0,0-1 1 0 0,0 0-1 0 0,-1 0 0 0 0,1 0 1 0 0,0 0-1 0 0,-1 0 0 0 0,1 0 1 0 0,0 0-1 0 0,0 0 0 0 0,-1 0 1 0 0,1 0-1 0 0,1-1 0 0 0,1 1-7 0 0,0-1-3 0 0,1 1 0 0 0,0-1 0 0 0,0 0 0 0 0,0-1 0 0 0,-1 1 1 0 0,1 0-1 0 0,-1-1 0 0 0,1 0 0 0 0,-1 0 0 0 0,0 0 0 0 0,1 0 0 0 0,-1-1 0 0 0,0 1 0 0 0,-1-1 0 0 0,1 0 0 0 0,0 0 1 0 0,-1 0-1 0 0,1 0 0 0 0,2-5 0 0 0,2-2-90 0 0,-1 0 1 0 0,-1-1-1 0 0,0 1 0 0 0,0-1 1 0 0,4-15-1 0 0,0-15-297 0 0,8-64 1 0 0,-16 97 616 0 0,-1-1 1 0 0,0 0 0 0 0,-3-16-1 0 0,0-12 333 0 0,2 11-506 0 0,-2 0 1 0 0,-1 0-1 0 0,-14-48 0 0 0,14 57-44 0 0,2 7-54 0 0,-1 0 0 0 0,0 0 0 0 0,-6-14 1 0 0,8 22 286 0 0,7 42 42 0 0,-4-31-236 0 0,-1-1-1 0 0,1 1 1 0 0,1-1-1 0 0,2 8 1 0 0,5 12 50 0 0,43 123-374 0 0,-34-101 109 0 0,-11-26 181 0 0,14 27-1 0 0,-19-47-1 0 0,-1-1 0 0 0,1 1 0 0 0,0-1 0 0 0,0 1 0 0 0,6 5 0 0 0,7 8 0 0 0,-15-15-28 0 0,1 0 0 0 0,0-1 0 0 0,-1 0-1 0 0,1 1 1 0 0,0-1 0 0 0,0 0 0 0 0,0 0 0 0 0,0 0-1 0 0,0 0 1 0 0,0 0 0 0 0,0 0 0 0 0,0 0 0 0 0,4 0-1 0 0,12 2-1687 0 0,-3-3-3591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98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1670,'0'0'36,"0"0"8,4 12 2,-4 5 2,5-1-39,-1 4-9,-4 4 0,5 5 0,-5 3 57,5 0 10,4 5 1,-5 3 1,1 1-12,-1 3-2,1 5-1,-1 3 0,6 5-17,-10 4-3,4 4-1,-4-1 0,5 5-23,-5 4-10,0 4 8,0 0-8,0 0 0,-5 8 0,5-4 0,-4-5 0,4 5-23,0-4 3,4-4 1,-4 0 0,0 0-8,0-8-1,0-1-1,0 1 0,5-8-4,-1-5-1,-4-3 0,5-1 0,-1-11 5,1-5 1,-5-3 0,9-5 0,-9-4-25,5-4-5,-1 0-1,1-7-698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7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60 7368 0 0,'-2'0'112'0'0,"0"1"1"0"0,0 0-1 0 0,0 0 1 0 0,0 0-1 0 0,0 0 1 0 0,0 0-1 0 0,0 1 1 0 0,0-1-1 0 0,0 0 0 0 0,1 1 1 0 0,-3 2-1 0 0,3-2 284 0 0,0 0-1 0 0,0-1 1 0 0,0 1-1 0 0,0 0 0 0 0,0 0 1 0 0,0 0-1 0 0,1 0 0 0 0,-1 0 1 0 0,1 0-1 0 0,-1 0 1 0 0,1 0-1 0 0,0 0 0 0 0,0 0 1 0 0,0 0-1 0 0,0 0 1 0 0,0 0-1 0 0,1 2 0 0 0,0 1 463 0 0,0 0 0 0 0,1 0 0 0 0,-1-1 0 0 0,1 1 0 0 0,0-1 0 0 0,5 8-1 0 0,10 11-1483 0 0,-11-16 757 0 0,0 0 0 0 0,1-1 0 0 0,0 0 0 0 0,0 0-1 0 0,1 0 1 0 0,-1-1 0 0 0,1 0 0 0 0,11 4 0 0 0,-15-8-110 0 0,-1 0-1 0 0,1-1 0 0 0,-1 0 1 0 0,1 1-1 0 0,0-1 0 0 0,-1 0 1 0 0,5-1-1 0 0,4 0 44 0 0,3 0 9 0 0,-13 0-62 0 0,1 0-1 0 0,-1 0 1 0 0,0 0-1 0 0,0-1 1 0 0,0 1-1 0 0,0 0 1 0 0,0-1 0 0 0,0 1-1 0 0,-1-1 1 0 0,1 0-1 0 0,0 0 1 0 0,-1 1-1 0 0,3-5 1 0 0,14-28 136 0 0,-15 26-118 0 0,-1 5-20 0 0,-1-1 0 0 0,0 0 0 0 0,1 0 1 0 0,-2-1-1 0 0,1 1 0 0 0,0-7 0 0 0,2-9 3 0 0,-3 12 1 0 0,1 0-1 0 0,-1 0 0 0 0,0 0 0 0 0,-1 0 0 0 0,0 0 1 0 0,-3-10-1 0 0,0-7 26 0 0,3 10-38 0 0,1 15 0 0 0,0 0 0 0 0,0 0 0 0 0,0-1 0 0 0,0 1 0 0 0,-1 0 0 0 0,1 0 0 0 0,0 0 0 0 0,0-1 0 0 0,0 1 0 0 0,0 0 0 0 0,0 0 0 0 0,0-1 0 0 0,0 1 0 0 0,0 0 0 0 0,0 0 0 0 0,0 0 0 0 0,-1-1 0 0 0,1 1 0 0 0,0 0 0 0 0,0 0 0 0 0,0 0 0 0 0,0 0 0 0 0,-1 0 0 0 0,1-1 0 0 0,0 1 0 0 0,0 0 0 0 0,0 0 0 0 0,-1 0 0 0 0,1 0 0 0 0,0 0 0 0 0,0 0 0 0 0,0 0 0 0 0,-1 0 0 0 0,1 0 0 0 0,-1 0 0 0 0,1 1 0 0 0,-1 0 0 0 0,0 0 0 0 0,0 0 0 0 0,1 0 0 0 0,-1 0 0 0 0,1 0 0 0 0,-1 1 0 0 0,1-1 0 0 0,-1 0 0 0 0,1 0 0 0 0,0 1 0 0 0,0-1 0 0 0,0 0 0 0 0,-1 0 0 0 0,1 1 0 0 0,1 2 0 0 0,0 27 0 0 0,2-14-5 0 0,-1 2 33 0 0,2 0 0 0 0,10 32 0 0 0,-4-17 135 0 0,-1 1-1 0 0,-2 0 1 0 0,-2 1 0 0 0,2 37 0 0 0,-3-27 71 0 0,-3-33-133 0 0,-2 0 1 0 0,1 0-1 0 0,-6 25 0 0 0,2-14 38 0 0,4-20-116 0 0,-1-1 0 0 0,1 1 0 0 0,-1-1 0 0 0,0 1 0 0 0,0-1 1 0 0,0 0-1 0 0,0 1 0 0 0,-1-1 0 0 0,1 0 0 0 0,-1 0 0 0 0,0 0 0 0 0,0 0 0 0 0,0 0 0 0 0,0 0 1 0 0,0 0-1 0 0,-1-1 0 0 0,1 1 0 0 0,-1-1 0 0 0,0 0 0 0 0,-4 3 0 0 0,-1 1 19 0 0,-1 0-1 0 0,0-1 1 0 0,0 0 0 0 0,0 0-1 0 0,-1-1 1 0 0,1-1 0 0 0,-1 0-1 0 0,-16 4 1 0 0,6-4-17 0 0,0 0 0 0 0,-26-1 0 0 0,25-2-220 0 0,3 1-206 0 0,1-1 0 0 0,-1-1 0 0 0,1 0 0 0 0,-35-9 0 0 0,3-3-3694 0 0,26 9-3175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14048 0 0,'0'0'1276'0'0,"-1"3"-1050"0"0,-1 1-197 0 0,-7 17 272 0 0,9-20-127 0 0,0 0 0 0 0,0 0 0 0 0,-1 0 1 0 0,1 0-1 0 0,0 0 0 0 0,0 0 0 0 0,0 0 1 0 0,0 0-1 0 0,0 0 0 0 0,0 0 0 0 0,0 0 0 0 0,0 0 1 0 0,1 0-1 0 0,-1 0 0 0 0,0 0 0 0 0,0 0 1 0 0,1 0-1 0 0,0 1 0 0 0,3 2 213 0 0,1 0 1 0 0,-1 0-1 0 0,1 0 0 0 0,0-1 1 0 0,0 0-1 0 0,0 0 0 0 0,6 3 1 0 0,-3-4-220 0 0,0-1 1 0 0,1 1 0 0 0,-1-1 0 0 0,0-1-1 0 0,1 0 1 0 0,14-1 0 0 0,2 0 320 0 0,-9 1-115 0 0,-3 1-95 0 0,0-2 1 0 0,0 0-1 0 0,13-2 0 0 0,77-9 381 0 0,-13 3-405 0 0,-30-1-182 0 0,-11 1-134 0 0,98-6 1 0 0,-106 14-440 0 0,-25 0-482 0 0,-1 0 0 0 0,28 4 0 0 0,-31-3-1090 0 0,0 0-80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8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287 244 4144 0 0,'0'0'319'0'0,"-3"2"-210"0"0,1-1-75 0 0,1 0 0 0 0,-1 0 1 0 0,0-1-1 0 0,0 1 0 0 0,0 0 1 0 0,-1-1-1 0 0,1 1 0 0 0,-4-1 1 0 0,-20 0 3688 0 0,19 0-2192 0 0,1 0 0 0 0,-1 0 0 0 0,1 0 0 0 0,-10 2 0 0 0,10 0-800 0 0,-52 10 3437 0 0,54-12-4038 0 0,0 0-1 0 0,0 1 1 0 0,0 0-1 0 0,0 0 1 0 0,0 0 0 0 0,0 0-1 0 0,0 0 1 0 0,1 1-1 0 0,-1-1 1 0 0,0 1 0 0 0,1 0-1 0 0,-1 1 1 0 0,1-1-1 0 0,-6 5 1 0 0,-10 12 109 0 0,16-16-212 0 0,-1 0 0 0 0,0 1 0 0 0,1-1-1 0 0,0 1 1 0 0,0 0 0 0 0,-3 4 0 0 0,3-3-6 0 0,0 0 0 0 0,0 0 1 0 0,1 0-1 0 0,0 0 1 0 0,0 0-1 0 0,0 0 1 0 0,1 1-1 0 0,-1-1 0 0 0,1 0 1 0 0,0 1-1 0 0,1-1 1 0 0,0 1-1 0 0,0 6 1 0 0,5 29-270 0 0,-5-40 247 0 0,0-1 1 0 0,0 1 0 0 0,0-1 0 0 0,0 1-1 0 0,0-1 1 0 0,1 1 0 0 0,-1-1 0 0 0,0 0-1 0 0,0 1 1 0 0,0-1 0 0 0,0 1 0 0 0,0-1-1 0 0,1 1 1 0 0,-1-1 0 0 0,0 0 0 0 0,0 1-1 0 0,1-1 1 0 0,-1 1 0 0 0,0-1 0 0 0,1 0-1 0 0,-1 1 1 0 0,0-1 0 0 0,1 0 0 0 0,-1 0-1 0 0,0 1 1 0 0,1-1 0 0 0,-1 0 0 0 0,1 0-1 0 0,-1 0 1 0 0,1 1 0 0 0,-1-1-1 0 0,0 0 1 0 0,1 0 0 0 0,-1 0 0 0 0,1 0-1 0 0,-1 0 1 0 0,1 0 0 0 0,-1 0 0 0 0,1 0-1 0 0,-1 0 1 0 0,1 0 0 0 0,-1 0 0 0 0,1 0-1 0 0,-1 0 1 0 0,0 0 0 0 0,1 0 0 0 0,0-1-1 0 0,1 0 0 0 0,1 0-8 0 0,1 0 0 0 0,-1 0 1 0 0,1-1-1 0 0,-1 1 0 0 0,0-1 0 0 0,1 0 0 0 0,-1 0 0 0 0,0 0 0 0 0,0-1 0 0 0,0 1 0 0 0,-1-1 0 0 0,3-2 0 0 0,6-5-33 0 0,-9 8 30 0 0,-1 0 1 0 0,1 0-1 0 0,0 0 1 0 0,0 0-1 0 0,-1 0 1 0 0,0-1-1 0 0,1 1 1 0 0,-1-1-1 0 0,0 1 1 0 0,0-1-1 0 0,0 1 1 0 0,0-1 0 0 0,-1 0-1 0 0,1-2 1 0 0,4-12-35 0 0,2-7-30 0 0,-1 1 0 0 0,-1-1 0 0 0,-1 0 0 0 0,-2 0 0 0 0,1-26 0 0 0,-4 28 76 0 0,-4-26 0 0 0,2 28 0 0 0,0-27 0 0 0,-1-24 20 0 0,4 69 391 0 0,0 4-315 0 0,21 46 165 0 0,17 33-65 0 0,-22-43-206 0 0,2 0 0 0 0,1-2 0 0 0,49 68 0 0 0,-25-38-1930 0 0,-31-50-301 0 0,-2-1-4921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9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6912 0 0,'0'0'528'0'0,"2"0"-82"0"0,2-1 323 0 0,1 0 0 0 0,-1 0 1 0 0,0 0-1 0 0,0 0 0 0 0,0-1 0 0 0,0 0 0 0 0,6-4 0 0 0,9-3 1356 0 0,-10 6-1324 0 0,0 1 0 0 0,1 0 1 0 0,-1 0-1 0 0,0 1 1 0 0,1 0-1 0 0,18 2 1 0 0,-15-1-151 0 0,-11 0-540 0 0,1 1 1 0 0,-1-1 0 0 0,1 1 0 0 0,-1 0 0 0 0,1-1-1 0 0,-1 1 1 0 0,1 1 0 0 0,-1-1 0 0 0,0 0-1 0 0,4 3 1 0 0,-3-2 64 0 0,0 0 249 0 0,-2-2-358 0 0,0 1-1 0 0,0-1 1 0 0,0 1-1 0 0,0-1 1 0 0,0 1-1 0 0,0 0 0 0 0,0-1 1 0 0,0 1-1 0 0,0 0 1 0 0,0 0-1 0 0,-1-1 1 0 0,1 1-1 0 0,0 0 1 0 0,0 0-1 0 0,-1 0 1 0 0,1 1-1 0 0,10 18 354 0 0,-10-18-383 0 0,-1 1 1 0 0,1-1 0 0 0,-1 1 0 0 0,1-1 0 0 0,-1 1 0 0 0,0 0-1 0 0,0-1 1 0 0,-1 1 0 0 0,1-1 0 0 0,0 1 0 0 0,-1-1 0 0 0,0 1 0 0 0,-1 3-1 0 0,-14 32 248 0 0,13-33-274 0 0,1-2 1 0 0,1 0-1 0 0,-1 1 1 0 0,-1-1 0 0 0,1 0-1 0 0,0 0 1 0 0,-1 0 0 0 0,0-1-1 0 0,1 1 1 0 0,-1-1 0 0 0,0 1-1 0 0,0-1 1 0 0,-1 0 0 0 0,-5 3-1 0 0,-5 3-13 0 0,-4 5 22 0 0,13-9-37 0 0,0-1 1 0 0,0 0-1 0 0,-9 5 1 0 0,-4 3-152 0 0,16-9 110 0 0,1-1 1 0 0,-1 0-1 0 0,1 0 1 0 0,-1 0-1 0 0,1 0 0 0 0,-1 0 1 0 0,0 0-1 0 0,1 0 1 0 0,-1-1-1 0 0,0 1 1 0 0,0-1-1 0 0,1 1 1 0 0,-1-1-1 0 0,-3 1 1 0 0,4-1-644 0 0,-6 0 1321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9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40 4144 0 0,'0'0'191'0'0,"5"-5"26"0"0,-3 4 331 0 0,-1-1 1 0 0,0 1 0 0 0,1 0-1 0 0,-1-1 1 0 0,0 1-1 0 0,0-1 1 0 0,0 0-1 0 0,0 1 1 0 0,0-1 0 0 0,-1 0-1 0 0,1 1 1 0 0,0-1-1 0 0,-1 0 1 0 0,0 0 0 0 0,1-7 7353 0 0,-2 9-6814 0 0,-8-1-80 0 0,7 1-937 0 0,0 0-1 0 0,1 0 1 0 0,-1 0 0 0 0,1 0-1 0 0,-1 0 1 0 0,1 0-1 0 0,-1 0 1 0 0,1 0 0 0 0,-1 1-1 0 0,1-1 1 0 0,-1 1-1 0 0,1-1 1 0 0,-1 1 0 0 0,1 0-1 0 0,0-1 1 0 0,-1 1-1 0 0,1 0 1 0 0,0 0 0 0 0,-1 0-1 0 0,-1 2 1 0 0,-21 17 574 0 0,16-14-533 0 0,0 0 0 0 0,1 1 0 0 0,-12 12 0 0 0,10-6-21 0 0,0 1 0 0 0,-10 17 1 0 0,18-28-82 0 0,0 0-10 0 0,1 12 80 0 0,0-11-75 0 0,1 0 0 0 0,-1 0 0 0 0,1 0 0 0 0,-1 0 0 0 0,1-1 0 0 0,0 1 0 0 0,1 0-1 0 0,-1 0 1 0 0,1-1 0 0 0,-1 1 0 0 0,1-1 0 0 0,0 1 0 0 0,1-1 0 0 0,-1 0 0 0 0,0 0 0 0 0,1 0 0 0 0,3 3 0 0 0,-1-2-8 0 0,-1 0 1 0 0,1 0 0 0 0,1-1 0 0 0,-1 0 0 0 0,0 0 0 0 0,1-1 0 0 0,-1 1 0 0 0,1-1 0 0 0,0 0 0 0 0,11 2 0 0 0,-9-4-68 0 0,0 0 1 0 0,0-1-1 0 0,0 0 1 0 0,0 0-1 0 0,0 0 1 0 0,0-1-1 0 0,13-5 1 0 0,-8 3-539 0 0,-1-1 0 0 0,1-1 1 0 0,-1 0-1 0 0,0 0 1 0 0,18-14-1 0 0,-7-2-1832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19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371 96 17215 0 0,'0'0'1566'0'0,"-7"0"3758"0"0,4-2-5117 0 0,1 1 1 0 0,-1 0 0 0 0,1 1 0 0 0,-1-1-1 0 0,0 0 1 0 0,1 1 0 0 0,-1-1 0 0 0,0 1-1 0 0,0 0 1 0 0,1 0 0 0 0,-1 0 0 0 0,0 0-1 0 0,0 1 1 0 0,1-1 0 0 0,-1 1 0 0 0,-2 0-1 0 0,-21 5 408 0 0,18-5-462 0 0,1 0 0 0 0,0 1 0 0 0,-11 3 0 0 0,-16 13-3 0 0,-48 31 0 0 0,57-33-130 0 0,20-13-20 0 0,1 1 0 0 0,-1 0 0 0 0,1 0 0 0 0,-7 8 0 0 0,-10 9 0 0 0,18-19 0 0 0,0 1 0 0 0,1 0 0 0 0,-1-1 0 0 0,1 1 0 0 0,-5 6 0 0 0,-18 23 0 0 0,22-29-19 0 0,0-1-20 0 0,-1 12 17 0 0,2-10 16 0 0,2-4 3 0 0,0 1-1 0 0,-1 0 0 0 0,1 0 1 0 0,0-1-1 0 0,0 1 0 0 0,0 0 0 0 0,-1 0 1 0 0,1-1-1 0 0,0 1 0 0 0,0 0 0 0 0,0 0 1 0 0,0-1-1 0 0,0 1 0 0 0,0 0 1 0 0,0 0-1 0 0,1 0 0 0 0,-1-1 0 0 0,0 1 1 0 0,0 0-1 0 0,1 0 0 0 0,-1-1 1 0 0,0 1-1 0 0,1 0 0 0 0,-1-1 0 0 0,1 1 1 0 0,-1 0-1 0 0,0-1 0 0 0,1 1 0 0 0,0 0 1 0 0,4 4 2 0 0,-1-1 0 0 0,1 0 0 0 0,0 0 0 0 0,0 0 0 0 0,0 0 0 0 0,1-1 0 0 0,-1 0 0 0 0,1 0 0 0 0,0 0 0 0 0,12 3 0 0 0,-4-3 1 0 0,153 43 0 0 0,-159-45-161 0 0,-1 1-1 0 0,1-1 1 0 0,0 0 0 0 0,11 0-1 0 0,-15-1 31 0 0,0 0 0 0 0,0 0 0 0 0,0-1 1 0 0,1 1-1 0 0,-1-1 0 0 0,0 0 0 0 0,0 0 0 0 0,0-1 0 0 0,7-2 0 0 0,16-13-8113 0 0,-11 3 213 0 0</inkml:trace>
  <inkml:trace contextRef="#ctx0" brushRef="#br0" timeOffset="1">568 106 8288 0 0,'0'0'13453'0'0,"-1"4"-12479"0"0,-8 24 474 0 0,7-23-1298 0 0,0 0 0 0 0,0 1 0 0 0,1-1-1 0 0,-1 1 1 0 0,1-1 0 0 0,0 1 0 0 0,1-1 0 0 0,-1 1 0 0 0,1-1-1 0 0,1 8 1 0 0,0-2-50 0 0,3 15 207 0 0,11 44 1 0 0,-9-48-262 0 0,-3-12-32 0 0,-1 0 0 0 0,1-1 1 0 0,1 1-1 0 0,0 0 0 0 0,0-1 0 0 0,9 13 0 0 0,-1-4-14 0 0,-10-14 0 0 0,1 0 0 0 0,-1 0 0 0 0,1-1 0 0 0,0 1 0 0 0,0-1 0 0 0,0 1 0 0 0,1-1 0 0 0,-1 0 0 0 0,1 0 0 0 0,5 3 0 0 0,-6-4 11 0 0,0-1-1 0 0,0 1 1 0 0,0-1-1 0 0,1 1 0 0 0,-1-1 1 0 0,1 0-1 0 0,6 1 1 0 0,-8-2 1 0 0,0 0 1 0 0,0-1 0 0 0,0 1-1 0 0,1-1 1 0 0,-1 1 0 0 0,0-1-1 0 0,0 0 1 0 0,0 0 0 0 0,0 1-1 0 0,0-1 1 0 0,0-1 0 0 0,0 1-1 0 0,-1 0 1 0 0,4-3 0 0 0,2-2 21 0 0,0-1 0 0 0,0 1 0 0 0,-1-1 0 0 0,0-1 1 0 0,0 1-1 0 0,-1-1 0 0 0,0 0 0 0 0,0 0 0 0 0,-1-1 1 0 0,5-12-1 0 0,0-6 56 0 0,-1-1 0 0 0,6-34 0 0 0,-12 48-93 0 0,-1-1 1 0 0,-1 0-1 0 0,0 1 1 0 0,-1-1-1 0 0,0 1 0 0 0,-1-1 1 0 0,-8-27-1 0 0,9 40 1 0 0,-1-6-32 0 0,-1 0-1 0 0,-1 1 1 0 0,0-1-1 0 0,0 1 1 0 0,0 0-1 0 0,-1 0 1 0 0,0 0-1 0 0,0 0 1 0 0,-7-6-1 0 0,9 10 37 0 0,0 0-1 0 0,0 0 1 0 0,0 1 0 0 0,0-1-1 0 0,-1 1 1 0 0,1-1 0 0 0,-1 1-1 0 0,1 0 1 0 0,-1 0-1 0 0,0 1 1 0 0,0-1 0 0 0,1 1-1 0 0,-1 0 1 0 0,0 0 0 0 0,-8-1-1 0 0,7 2-6 0 0,0 0 0 0 0,0 1-1 0 0,1-1 1 0 0,-1 1 0 0 0,0 0-1 0 0,0 1 1 0 0,1-1 0 0 0,-1 1 0 0 0,1 0-1 0 0,0 0 1 0 0,-1 0 0 0 0,1 1-1 0 0,-4 3 1 0 0,0-1-153 0 0,0 1 0 0 0,1 0 0 0 0,0 1-1 0 0,0 0 1 0 0,1 0 0 0 0,0 0 0 0 0,0 1 0 0 0,1 0-1 0 0,-7 13 1 0 0,8-13-739 0 0,0 2 0 0 0,0-1 0 0 0,1 0-1 0 0,0 1 1 0 0,-1 13 0 0 0,-1-2-6625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2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21191 0 0,'0'0'2127'0'0,"2"3"-1946"0"0,5 6-89 0 0,-3-3 127 0 0,-1 1 0 0 0,1-1 0 0 0,-1 1 0 0 0,0 0 0 0 0,-1-1 0 0 0,1 1 0 0 0,-2 1 0 0 0,1-1 0 0 0,1 10 0 0 0,-1 6 415 0 0,-2 37-1 0 0,0-32-231 0 0,0-16-375 0 0,-1 1 1 0 0,1 0-1 0 0,-2 0 1 0 0,0 0 0 0 0,-4 13-1 0 0,-6 23-1047 0 0,6-28-144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20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34 10592 0 0,'1'-14'818'0'0,"3"4"-316"0"0,-2 9-261 0 0,0 0 0 0 0,-1 0 0 0 0,1 0 1 0 0,0 0-1 0 0,0 0 0 0 0,0 0 0 0 0,0 0 1 0 0,0 1-1 0 0,0-1 0 0 0,0 1 0 0 0,0 0 1 0 0,0-1-1 0 0,0 1 0 0 0,0 0 1 0 0,3 0-1 0 0,32 4 2613 0 0,-36-4-2811 0 0,11 2 348 0 0,-1 1 1 0 0,0 0 0 0 0,0 0-1 0 0,0 1 1 0 0,0 1-1 0 0,-1 0 1 0 0,1 0-1 0 0,-1 1 1 0 0,-1 0 0 0 0,1 1-1 0 0,-1 0 1 0 0,12 12-1 0 0,-18-16-343 0 0,0 0 0 0 0,-1 0 0 0 0,0 0 0 0 0,0 0 0 0 0,0 1 0 0 0,0-1 0 0 0,0 1 0 0 0,-1-1 0 0 0,1 1 0 0 0,-1 0 0 0 0,0 0 0 0 0,0-1 0 0 0,-1 1 0 0 0,1 0 0 0 0,-1 4 0 0 0,0-3-13 0 0,0 0 0 0 0,-1 0 0 0 0,0 0 1 0 0,0 0-1 0 0,0 0 0 0 0,-1 0 1 0 0,1 0-1 0 0,-1-1 0 0 0,0 1 0 0 0,0-1 1 0 0,-5 7-1 0 0,2-3-31 0 0,0-1 0 0 0,-1 1 0 0 0,0-1 0 0 0,0 0 0 0 0,-1 0 0 0 0,1-1 0 0 0,-2 0 0 0 0,1 0 0 0 0,-1-1 0 0 0,1 0 0 0 0,-2 0 0 0 0,-14 6 0 0 0,15-8-89 0 0,-6 3-141 0 0,-1 0 0 0 0,0-1 0 0 0,-17 3 0 0 0,29-7 101 0 0,0-1 1 0 0,0 1 0 0 0,0-1 0 0 0,0 0-1 0 0,0 1 1 0 0,-1-2 0 0 0,1 1 0 0 0,0 0-1 0 0,0-1 1 0 0,0 1 0 0 0,0-1 0 0 0,0 0 0 0 0,-1 0-1 0 0,2 0 1 0 0,-1 0 0 0 0,0-1 0 0 0,0 1-1 0 0,0-1 1 0 0,1 0 0 0 0,-1 1 0 0 0,-3-5-1 0 0,-1-4-1631 0 0,6 2-392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2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0 2760 0 0,'0'0'17991'0'0,"-1"1"-16931"0"0,-3 5-655 0 0,-1 0 0 0 0,0 0-1 0 0,0-1 1 0 0,-1 0 0 0 0,-6 5-1 0 0,-2 0-273 0 0,0 2-1 0 0,0-1 0 0 0,1 2 1 0 0,-17 20-1 0 0,24-26-89 0 0,1 1-1 0 0,0 0 0 0 0,0-1 1 0 0,1 2-1 0 0,0-1 0 0 0,0 0 1 0 0,1 1-1 0 0,0 0 1 0 0,0 0-1 0 0,-1 14 0 0 0,3-20-40 0 0,1 0 0 0 0,0 0 0 0 0,0 1 0 0 0,1-1 0 0 0,-1 0 0 0 0,1 0 0 0 0,-1 0 0 0 0,1 0 0 0 0,0 0 0 0 0,3 6 0 0 0,18 26 0 0 0,-20-31 0 0 0,0-2 0 0 0,0 0 0 0 0,0 0 0 0 0,0 0 0 0 0,0 0 0 0 0,0-1 0 0 0,0 1 0 0 0,0-1 0 0 0,1 1 0 0 0,-1-1 0 0 0,4 1 0 0 0,12 8 0 0 0,-13-6-87 0 0,0-1-1 0 0,0 0 1 0 0,1 0-1 0 0,0-1 1 0 0,-1 0-1 0 0,1 0 1 0 0,0 0-1 0 0,0 0 1 0 0,0-1-1 0 0,0 0 1 0 0,0 0-1 0 0,1-1 0 0 0,-1 0 1 0 0,0 0-1 0 0,0 0 1 0 0,0-1-1 0 0,0 0 1 0 0,1 0-1 0 0,-1-1 1 0 0,6-1-1 0 0,9-6-983 0 0,1 0-1 0 0,-1-1 0 0 0,-1-2 0 0 0,20-13 0 0 0,-37 23 839 0 0,20-12-7464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21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8288 0 0,'1'1'8243'0'0,"5"4"-5852"0"0,13 10 2911 0 0,-17-12-5000 0 0,1 0 0 0 0,0 0-1 0 0,1-1 1 0 0,-1 1 0 0 0,7 2 0 0 0,20 9 824 0 0,55 16-1 0 0,-79-28-1063 0 0,1 0 0 0 0,0 1 0 0 0,9 6 0 0 0,-11-6-38 0 0,0-1 0 0 0,0 1 0 0 0,0-1-1 0 0,0 0 1 0 0,1-1 0 0 0,9 3-1 0 0,-5-3-12 0 0,0 1 0 0 0,0 1-1 0 0,0-1 1 0 0,0 1 0 0 0,-1 1-1 0 0,1 0 1 0 0,14 8 0 0 0,-12-5 31 0 0,-2-5-31 0 0,-1 2 0 0 0,-7-2 42 0 0,2 1 11 0 0,-3-3-60 0 0,-1 1-1 0 0,0 0 1 0 0,0-1 0 0 0,0 1-1 0 0,0 0 1 0 0,1-1-1 0 0,-1 1 1 0 0,0-1 0 0 0,0 1-1 0 0,0 0 1 0 0,0-1 0 0 0,0 1-1 0 0,-1 0 1 0 0,1-1-1 0 0,0 1 1 0 0,0 0 0 0 0,0-1-1 0 0,0 1 1 0 0,-1 0-1 0 0,1 0 1 0 0,0-1-3 0 0,-13 18 64 0 0,6-10-50 0 0,5-6-7 0 0,0 1 0 0 0,0-1-1 0 0,0 1 1 0 0,0-1-1 0 0,-1 0 1 0 0,1 0-1 0 0,-1 0 1 0 0,-3 2-1 0 0,-10 8-8 0 0,-8 11-42 0 0,-2-1 1 0 0,-1-2-1 0 0,-1 0 0 0 0,0-2 1 0 0,-41 20-1 0 0,62-34-26 0 0,0 0 0 0 0,0 0 0 0 0,-6 6 0 0 0,8-6-40 0 0,-1 0-1 0 0,1 0 0 0 0,-1-1 1 0 0,-8 4-1 0 0,4-1-249 0 0,10-6 322 0 0,-1 0 0 0 0,1 1 1 0 0,0-1-1 0 0,0 0 0 0 0,-1 0 1 0 0,1 0-1 0 0,0 0 0 0 0,-1 1 0 0 0,1-1 1 0 0,0 0-1 0 0,-1 0 0 0 0,1 0 0 0 0,0 0 1 0 0,-1 0-1 0 0,1 0 0 0 0,0 0 1 0 0,-1 0-1 0 0,1 0 0 0 0,-1 0 0 0 0,1 0 1 0 0,0 0-1 0 0,-1 0 0 0 0,1 0 0 0 0,0 0 1 0 0,-1 0-1 0 0,1-1 0 0 0,0 1 1 0 0,-1 0-1 0 0,1 0 0 0 0,0 0 0 0 0,0 0 1 0 0,-1-1-1 0 0,1 1 0 0 0,-2-1-609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0.65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0-2 1440,'0'0'128,"0"0"-103,0 0-25,0 0 0,14 0 68,-5 0 8,4 0 1,-3 0 1,3 4-3,1 0-1,0 0 0,-1 4 0,1 0-33,0 4-6,-1-4-2,5 4 0,-4 4-5,-5 1-2,9 3 0,-4 0 0,0 0-15,-1 5-3,1-5-8,0 4 12,-5-4-12,-5 1 0,1-1 0,-5-4 0,-5 4-27,1-4-1,-5 1-1,0-1 0,-5 0-128,0 4-26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21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68 13360 0 0,'0'0'1209'0'0,"1"-2"-994"0"0,1-1-184 0 0,-1 1-15 0 0,0 1 0 0 0,0-1-1 0 0,-1 1 1 0 0,1 0-1 0 0,0-1 1 0 0,0 1 0 0 0,0 0-1 0 0,1 0 1 0 0,-1-1 0 0 0,0 1-1 0 0,0 0 1 0 0,1 0 0 0 0,4-2 2742 0 0,2-9 840 0 0,-8 11-3539 0 0,1 0 0 0 0,-1 0 0 0 0,1 0 0 0 0,-1 0 0 0 0,1 0-1 0 0,0 0 1 0 0,-1 0 0 0 0,1 0 0 0 0,0 1 0 0 0,-1-1 0 0 0,1 0 0 0 0,0 0 0 0 0,0 1 0 0 0,0-1 0 0 0,0 1 0 0 0,2-2 0 0 0,5-1 375 0 0,-4 1-340 0 0,1 0 1 0 0,0 0 0 0 0,-1 1 0 0 0,1-1 0 0 0,0 1 0 0 0,0 0 0 0 0,-1 0 0 0 0,1 1 0 0 0,0 0 0 0 0,0-1 0 0 0,0 2 0 0 0,0-1 0 0 0,0 0 0 0 0,7 3 0 0 0,12-2 53 0 0,-22-1 366 0 0,-1 4-469 0 0,-1 1 0 0 0,0 0 0 0 0,0-1 0 0 0,-1 1 0 0 0,1-1 0 0 0,-1 1 0 0 0,0 0 0 0 0,0-1 0 0 0,-1 0 0 0 0,1 1 0 0 0,-1-1 0 0 0,0 0 0 0 0,-3 6 0 0 0,0-4-33 0 0,1 2-1 0 0,0-1 1 0 0,1 0-1 0 0,0 1 0 0 0,0-1 1 0 0,-3 16-1 0 0,5-17-11 0 0,-1-1 0 0 0,1 0 0 0 0,-1 0 0 0 0,-3 6 0 0 0,3-8 0 0 0,1 0 0 0 0,0-1 0 0 0,-1 1 0 0 0,1 0 0 0 0,0 0 0 0 0,1 0 0 0 0,-1 0 0 0 0,0 0 0 0 0,1 0 0 0 0,0 0 0 0 0,0 0 0 0 0,0 0 0 0 0,0 1 0 0 0,1 2 0 0 0,2 7-22 0 0,1 0 0 0 0,0 0-1 0 0,1 0 1 0 0,1-1 0 0 0,0 0 0 0 0,12 18-1 0 0,-4-10-29 0 0,1-1 0 0 0,29 31 0 0 0,-24-28 52 0 0,11 9 0 0 0,-18-18 195 0 0,-1 1 0 0 0,16 20 1 0 0,-27-32 62 0 0,-1-2-199 0 0,1 1 0 0 0,-1 0 0 0 0,1 0 0 0 0,-1 0 0 0 0,1 0 0 0 0,-1 0 0 0 0,0-1 0 0 0,1 1 0 0 0,-1 0 0 0 0,0 0 0 0 0,0 0 0 0 0,0 0 0 0 0,1 0 0 0 0,-1 0 0 0 0,0 0 0 0 0,0 0 0 0 0,-1 0 0 0 0,1 0 0 0 0,0 0 0 0 0,0 0 0 0 0,0 0 0 0 0,-1 0 0 0 0,1 0 0 0 0,0 0 0 0 0,-1 0 0 0 0,1 0 0 0 0,-1 0 0 0 0,1-1 0 0 0,-1 1 0 0 0,1 0 0 0 0,-1 0 0 0 0,-1 1 0 0 0,-1 2 95 0 0,-1 0 0 0 0,0 0 0 0 0,1-1-1 0 0,-8 6 1 0 0,-1-2 20 0 0,0 0-1 0 0,0-1 1 0 0,0 0 0 0 0,0-1-1 0 0,-23 5 1 0 0,-67 11 224 0 0,83-18-374 0 0,-72 9 32 0 0,27-5-210 0 0,-46 1-348 0 0,94-7-1074 0 0,-24 2 0 0 0,29-2-16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32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49 10136 0 0,'0'0'7967'0'0,"-6"-5"-5717"0"0,4 2-2078 0 0,0 0-62 0 0,-12-3 798 0 0,12 5-49 0 0,-2 0-118 0 0,3 1-727 0 0,1 1-1 0 0,-1-1 1 0 0,0 0-1 0 0,1 0 1 0 0,-1 0-1 0 0,1 0 0 0 0,-1 0 1 0 0,0 0-1 0 0,1 0 1 0 0,-1 0-1 0 0,0 0 0 0 0,1 0 1 0 0,-1 0-1 0 0,1 0 1 0 0,-1 0-1 0 0,0-1 1 0 0,1 1-1 0 0,-1 0 0 0 0,1 0 1 0 0,-1-1-1 0 0,1 1 1 0 0,-1 0-1 0 0,1-1 1 0 0,-1 1-1 0 0,1-1 0 0 0,-1 1 1 0 0,0-1-1 0 0,0 0 82 0 0,0 1-49 0 0,0 0-39 0 0,0 0 0 0 0,1 0 0 0 0,-1 0 0 0 0,0 0 0 0 0,1 0 0 0 0,-1 0 0 0 0,1-1 0 0 0,-1 1 0 0 0,0 0 0 0 0,1 0 1 0 0,-1-1-1 0 0,0 1 0 0 0,1 0 0 0 0,-1-1 0 0 0,1 1 0 0 0,-1-1 0 0 0,1 1 0 0 0,-1 0 0 0 0,1-1 0 0 0,-1 1 0 0 0,1-1 0 0 0,0 1 0 0 0,-1-1 0 0 0,1 0 0 0 0,-1 0 0 0 0,0 0-93 0 0,1 0-89 0 0,-2-6 160 0 0,-6 2 81 0 0,6 4 1260 0 0,-4 1-864 0 0,-2 0-381 0 0,6 0-36 0 0,1 0-253 0 0,-1 0 212 0 0,1 0 155 0 0,1 0-144 0 0,-1 0 1 0 0,1-1-1 0 0,0 1 0 0 0,-1 0 0 0 0,1 0 1 0 0,0 0-1 0 0,-1 0 0 0 0,1 0 1 0 0,0 0-1 0 0,-1 0 0 0 0,1 0 1 0 0,0 0-1 0 0,-1 1 0 0 0,1-1 1 0 0,0 0-1 0 0,0 0 0 0 0,-1 0 1 0 0,1 0-1 0 0,0 0 0 0 0,-1 0 1 0 0,1 1-1 0 0,0-1 0 0 0,0 0 1 0 0,-1 0-1 0 0,1 0 0 0 0,0 1 0 0 0,0-1 1 0 0,-1 0-1 0 0,1 1 0 0 0,3 1-737 0 0,3-1-3660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36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61 142 2304 0 0,'-13'-48'1832'0'0,"11"40"-744"0"0,0 0 0 0 0,-1 1 0 0 0,0-1 0 0 0,-1 1 0 0 0,0 0 0 0 0,0 0 0 0 0,-5-7 0 0 0,-8-14 2691 0 0,18 30-3616 0 0,13 17 125 0 0,18 22 1 0 0,9 14 970 0 0,-20-30-158 0 0,-17-20-921 0 0,0-1 0 0 0,0 1 0 0 0,6 9 0 0 0,-4-5 29 0 0,0 0 1 0 0,0 0-1 0 0,1-1 0 0 0,12 12 0 0 0,10 13 309 0 0,118 138 1041 0 0,12 38-610 0 0,-115-147-667 0 0,28 38 84 0 0,-69-97-357 0 0,21 26 116 0 0,-1 1 0 0 0,30 53 0 0 0,-40-58-125 0 0,0-1 0 0 0,2 0 0 0 0,28 34 0 0 0,-39-53 22 0 0,-1 0-1 0 0,0 0 0 0 0,1 1 1 0 0,-2-1-1 0 0,4 6 1 0 0,11 20 225 0 0,74 88 252 0 0,63 119-278 0 0,-93-151-167 0 0,-43-64-41 0 0,-15-20-14 0 0,0 0 1 0 0,-1 0 0 0 0,1 0-1 0 0,-1 0 1 0 0,0 0 0 0 0,3 6-1 0 0,54 97 65 0 0,-56-98-64 0 0,1 0 0 0 0,1-1 0 0 0,0 1 0 0 0,0-1 0 0 0,0 0 0 0 0,12 12 0 0 0,-11-13 15 0 0,-1 1-1 0 0,0 0 0 0 0,6 9 1 0 0,13 17 53 0 0,-22-30-67 0 0,0 0 1 0 0,0 0 0 0 0,0 0 0 0 0,0 0 0 0 0,-1 0 0 0 0,2 4 0 0 0,10 16-5 0 0,-3-10 3 0 0,-3-5 0 0 0,-1-1 0 0 0,0 1 0 0 0,-1 0 0 0 0,0 0 0 0 0,6 13 0 0 0,-9-15 5 0 0,1-1 0 0 0,1 1-1 0 0,-1-1 1 0 0,1 0 0 0 0,0 0-1 0 0,0 0 1 0 0,0 0 0 0 0,8 6 0 0 0,19 21 16 0 0,46 78 43 0 0,-77-110-64 0 0,5 6 0 0 0,0-1 0 0 0,-1 1 0 0 0,0 0 0 0 0,0 0 0 0 0,0 1 0 0 0,0-1 0 0 0,-1 1 0 0 0,-1 0 0 0 0,1 0 0 0 0,3 14 0 0 0,-6-18 0 0 0,1 1 0 0 0,1-1 0 0 0,-1 1 0 0 0,1-1 0 0 0,-1 1 0 0 0,1-1 0 0 0,0 0 0 0 0,0 0 0 0 0,3 3 0 0 0,10 19 0 0 0,-12-19 62 0 0,1 0 0 0 0,-1 0 0 0 0,1 0 0 0 0,1-1 0 0 0,-1 1 0 0 0,1-1 0 0 0,7 6 0 0 0,19 22-129 0 0,-11-7-41 0 0,14 21-21 0 0,-6-8 129 0 0,4-7 0 0 0,-12-9 29 0 0,-13-16-9 0 0,-1 0 1 0 0,0 1 0 0 0,-1-1 0 0 0,7 11-1 0 0,-10-13-15 0 0,1 0-1 0 0,0-1 0 0 0,1 1 1 0 0,5 6-1 0 0,-8-11-3 0 0,15 18 55 0 0,-13-13-62 0 0,1 2 9 0 0,1 1 2 0 0,0 0 1 0 0,0-1-1 0 0,1 1 0 0 0,0-1 1 0 0,10 8-1 0 0,-9-9 0 0 0,-1 1 1 0 0,1 0-1 0 0,-1 0 0 0 0,0 1 1 0 0,5 11-1 0 0,16 19-5 0 0,-9-14 64 0 0,-8-12-46 0 0,2 0 0 0 0,17 13 0 0 0,-11-10-8 0 0,5 15-10 0 0,-16-23 9 0 0,0 0 0 0 0,0 1 1 0 0,-1 0-1 0 0,0 1 0 0 0,0-1 0 0 0,5 12 0 0 0,-7-10 4 0 0,0 0 0 0 0,1 0 0 0 0,1-1-1 0 0,7 12 1 0 0,-11-17-2 0 0,1 0-1 0 0,-1 0 1 0 0,1 1-1 0 0,-1-1 1 0 0,2 9-1 0 0,-3-9-6 0 0,1 0 1 0 0,-1 0-1 0 0,1 0 0 0 0,0 0 1 0 0,0 0-1 0 0,0 0 0 0 0,0-1 1 0 0,0 1-1 0 0,1-1 0 0 0,0 0 1 0 0,0 1-1 0 0,0-1 0 0 0,0-1 1 0 0,6 5-1 0 0,-7-5 1 0 0,0 0 1 0 0,1-1-1 0 0,-1 1 0 0 0,0 0 1 0 0,-1 0-1 0 0,1 0 0 0 0,0 0 1 0 0,0 0-1 0 0,1 4 0 0 0,-2-5-4 0 0,-1 0 0 0 0,1 0 0 0 0,-1 0 0 0 0,1 0-1 0 0,-1 0 1 0 0,1-1 0 0 0,0 1 0 0 0,-1 0-1 0 0,1-1 1 0 0,0 1 0 0 0,0 0 0 0 0,0-1-1 0 0,-1 1 1 0 0,1-1 0 0 0,0 1 0 0 0,1 0-1 0 0,6 3-2 0 0,10 20 20 0 0,-13-18-10 0 0,-1 0 0 0 0,1 0-1 0 0,0-1 1 0 0,1 1 0 0 0,7 5-1 0 0,-10-9-7 0 0,-1 0 0 0 0,0 0 0 0 0,0 1 0 0 0,0-1 0 0 0,0 0 0 0 0,0 1 0 0 0,0-1 0 0 0,-1 1 0 0 0,2 3 0 0 0,-1-3 0 0 0,0 0 0 0 0,0 0 0 0 0,0 0 0 0 0,0 0 0 0 0,0 0 0 0 0,5 4 0 0 0,-2-3 0 0 0,1 1 0 0 0,-1-1 0 0 0,-1 1 0 0 0,1 0 0 0 0,-1 1 0 0 0,0-1 0 0 0,0 1 0 0 0,0 0 0 0 0,-1 0 0 0 0,0 0 0 0 0,4 9 0 0 0,-5-9 8 0 0,1 1 0 0 0,0-1 1 0 0,1 0-1 0 0,0 0 0 0 0,0 0 0 0 0,0-1 0 0 0,0 1 0 0 0,9 7 1 0 0,12 15 0 0 0,-11-12 18 0 0,1 0-1 0 0,22 18 1 0 0,11 11 10 0 0,-29-25-37 0 0,-2-4 0 0 0,-1 2 0 0 0,-1-1 0 0 0,-1 2 0 0 0,15 23 0 0 0,-22-30 8 0 0,0-2 0 0 0,1 1 0 0 0,0-1 0 0 0,15 14 0 0 0,-10-10 4 0 0,14 18 0 0 0,36 50-12 0 0,28 40 0 0 0,-79-106 13 0 0,17 19 0 0 0,-18-24-3 0 0,-1 1-1 0 0,0 1 1 0 0,10 17-1 0 0,-9-11-9 0 0,1-2 0 0 0,16 19 0 0 0,9 14 0 0 0,16 16 39 0 0,-5-7-6 0 0,-23-24-17 0 0,-9-14 8 0 0,19 31 0 0 0,-25-34 3 0 0,2-1 0 0 0,14 17 0 0 0,19 25 47 0 0,13 23 34 0 0,9 16 40 0 0,-12-16-52 0 0,-28-38-32 0 0,1-2 0 0 0,39 44 0 0 0,-47-61-39 0 0,18 19 3 0 0,-15-21-7 0 0,-2 2 1 0 0,26 38-1 0 0,13 15 44 0 0,-29-38-13 0 0,104 119 23 0 0,-115-133-67 0 0,1 3 22 0 0,1-2 0 0 0,2 0 0 0 0,34 30 0 0 0,-45-44 7 0 0,0 0 1 0 0,-1 0-1 0 0,17 25 0 0 0,14 16 70 0 0,17 20-107 0 0,-24-26 0 0 0,-20-26 0 0 0,-13-16 0 0 0,1-2 0 0 0,-1 1 0 0 0,7 7 0 0 0,57 63 40 0 0,-21-21-16 0 0,15 21-24 0 0,-46-57 16 0 0,16 24 0 0 0,-17-21 0 0 0,19 21 0 0 0,-24-31-2 0 0,-7-8-7 0 0,1 0 0 0 0,-1 0 1 0 0,1 0-1 0 0,0-1 0 0 0,-1 1 0 0 0,7 3 0 0 0,-6-4-7 0 0,1 0 0 0 0,-1 1 0 0 0,0-1 0 0 0,0 1 0 0 0,0 0 0 0 0,0-1 0 0 0,-1 1 0 0 0,1 1 0 0 0,-1-1 0 0 0,4 5 0 0 0,-4-5 0 0 0,1 0 0 0 0,0 0 0 0 0,0 0 0 0 0,0-1 0 0 0,0 0 0 0 0,4 4 0 0 0,-4-5 0 0 0,-1 0 1 0 0,1 1 0 0 0,-1-1-1 0 0,0 1 1 0 0,0 0 0 0 0,0-1-1 0 0,0 1 1 0 0,0 0 0 0 0,0 0-1 0 0,0 1 1 0 0,-1-1-1 0 0,1 0 1 0 0,-1 1 0 0 0,0-1-1 0 0,1 0 1 0 0,0 5 0 0 0,-2-6 1 0 0,0 0 0 0 0,1 1 0 0 0,-1-1 0 0 0,0 0 1 0 0,1 0-1 0 0,-1 0 0 0 0,1 0 0 0 0,-1 1 0 0 0,1-1 1 0 0,-1 0-1 0 0,1 0 0 0 0,0 0 0 0 0,0 0 0 0 0,-1 0 0 0 0,1 0 1 0 0,0-1-1 0 0,0 1 0 0 0,0 0 0 0 0,0 0 0 0 0,0-1 0 0 0,0 1 1 0 0,0 0-1 0 0,0-1 0 0 0,1 1 0 0 0,1 0 0 0 0,4 3 6 0 0,4 5 34 0 0,17 19-20 0 0,-19-16-1 0 0,-8-11-18 0 0,-1 1-1 0 0,1-1 0 0 0,1 0 0 0 0,-1 1 0 0 0,0-1 0 0 0,0 0 0 0 0,0 0 0 0 0,1 1 0 0 0,-1-1 1 0 0,0 0-1 0 0,1-1 0 0 0,-1 1 0 0 0,1 0 0 0 0,1 0 0 0 0,4 1 3 0 0,-5-2-3 0 0,-1 1 1 0 0,1-1-1 0 0,-1 0 0 0 0,0 1 1 0 0,1-1-1 0 0,-1 1 1 0 0,1-1-1 0 0,-1 1 1 0 0,0-1-1 0 0,0 1 0 0 0,1 0 1 0 0,-1 0-1 0 0,0 0 1 0 0,0 0-1 0 0,0 0 1 0 0,0 0-1 0 0,0 0 1 0 0,0 0-1 0 0,1 1 0 0 0,-1-1-1 0 0,-1 0-1 0 0,1 0 1 0 0,-1 0-1 0 0,1-1 1 0 0,0 1-1 0 0,-1 0 1 0 0,1-1-1 0 0,0 1 1 0 0,0 0-1 0 0,0-1 1 0 0,-1 1-1 0 0,1-1 1 0 0,0 1-1 0 0,0-1 1 0 0,0 0-1 0 0,0 1 1 0 0,0-1-1 0 0,0 0 1 0 0,2 1-1 0 0,4 1 1 0 0,8 7-1 0 0,-7 1 11 0 0,-1-1 31 0 0,-7-9-41 0 0,0 0-1 0 0,0 1 0 0 0,1-1 0 0 0,-1 0 1 0 0,0 0-1 0 0,0 0 0 0 0,0 0 1 0 0,0 1-1 0 0,1-1 0 0 0,-1 0 0 0 0,0 0 1 0 0,0 0-1 0 0,0 1 0 0 0,0-1 0 0 0,0 0 1 0 0,0 0-1 0 0,0 0 0 0 0,0 1 0 0 0,0-1 1 0 0,1 0-1 0 0,-1 0 0 0 0,0 1 1 0 0,0-1-1 0 0,0 0 0 0 0,0 0 0 0 0,0 1 1 0 0,0-1-1 0 0,-1 0 0 0 0,1 0 0 0 0,0 0 1 0 0,0 1-1 0 0,0-1 0 0 0,0 0 0 0 0,0 0 1 0 0,0 1-1 0 0,0-1 0 0 0,0 0 1 0 0,0 0-1 0 0,-1 0 0 0 0,1 1 0 0 0,0-1 1 0 0,0 0-1 0 0,0 0 0 0 0,0 0 0 0 0,-1 0 1 0 0,1 0-1 0 0,0 1 0 0 0,0-1 0 0 0,-1 0 1 0 0,-9 4-4 0 0,10-4 3 0 0,-8 5 0 0 0,17-5-15 0 0,6-2-325 0 0,-21-4-42 0 0,-5-4 20 0 0,2-5-772 0 0,6 10 477 0 0,0 0 1 0 0,0 1-1 0 0,0-1 0 0 0,-1 1 1 0 0,-6-7-1 0 0,-15-9-8249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38.8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105 49 5064 0 0,'-2'-1'191'0'0,"0"0"0"0"0,1 0 0 0 0,-1 0 0 0 0,0 0 0 0 0,0 0 0 0 0,1-1 0 0 0,-1 1 0 0 0,1-1 0 0 0,-1 1 0 0 0,1-1 0 0 0,-1 0 0 0 0,1 1 0 0 0,-1-4 0 0 0,-13-11 4231 0 0,8 9-4264 0 0,7 7 3 0 0,-1 0 0 0 0,1 0 0 0 0,0-1 1 0 0,0 1-1 0 0,0 0 0 0 0,0-1 0 0 0,-1 1 1 0 0,1 0-1 0 0,0 0 0 0 0,0 0 0 0 0,-1-1 0 0 0,1 1 1 0 0,0 0-1 0 0,-1 0 0 0 0,1 0 0 0 0,0 0 1 0 0,0 0-1 0 0,-1-1 0 0 0,1 1 0 0 0,0 0 0 0 0,-1 0 1 0 0,1 0-1 0 0,0 0 0 0 0,-1 0 0 0 0,1 0 1 0 0,0 0-1 0 0,-1 0 0 0 0,1 0 0 0 0,0 0 1 0 0,-1 0-1 0 0,1 0 0 0 0,0 0 0 0 0,0 1 0 0 0,-1-1 1 0 0,1 0-1 0 0,0 0 0 0 0,-1 0 0 0 0,1 0 1 0 0,0 0-1 0 0,0 1 0 0 0,-1-1 0 0 0,1 0 1 0 0,0 0-1 0 0,0 1 0 0 0,-1-1 0 0 0,1 0 0 0 0,0 0 1 0 0,0 1-1 0 0,0-1 0 0 0,0 0 0 0 0,-1 0 1 0 0,1 1-1 0 0,0-1 0 0 0,-8 8 517 0 0,4-4-610 0 0,0 1-1 0 0,1-1 1 0 0,-1 1-1 0 0,1-1 1 0 0,0 1 0 0 0,1 0-1 0 0,-1 1 1 0 0,1-1-1 0 0,0 0 1 0 0,0 1 0 0 0,1-1-1 0 0,-1 1 1 0 0,1-1-1 0 0,1 1 1 0 0,-1 10 0 0 0,0 4 42 0 0,2 1-1 0 0,0-1 1 0 0,5 24 0 0 0,-1-18-14 0 0,2 0-1 0 0,16 40 0 0 0,-20-59-103 0 0,3 7 2 0 0,0-1 0 0 0,0 0 0 0 0,1 0 0 0 0,1 0 0 0 0,0-1 0 0 0,1 0 0 0 0,0-1 0 0 0,13 12 0 0 0,1 7-35 0 0,-19-25 25 0 0,-1 0 0 0 0,1 0 0 0 0,0 0 1 0 0,0-1-1 0 0,1 1 0 0 0,0-1 0 0 0,5 5 0 0 0,-2-4-441 0 0,0-1 0 0 0,15 7-1 0 0,-2-6-1042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39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21 9216 0 0,'-5'5'140'0'0,"-6"4"550"0"0,-9-16-606 0 0,11 6 4956 0 0,10-10-1404 0 0,1 10-3556 0 0,-1 0 1 0 0,0 0-1 0 0,0 0 0 0 0,1 0 1 0 0,-1 1-1 0 0,0-1 0 0 0,1 1 1 0 0,-1-1-1 0 0,1 1 0 0 0,-1-1 1 0 0,1 1-1 0 0,-1 0 0 0 0,1-1 1 0 0,2 1-1 0 0,16-5 764 0 0,-16 5-764 0 0,-1-1 0 0 0,1 1 0 0 0,-1 0 0 0 0,1 0 0 0 0,-1 0 0 0 0,1 0 0 0 0,0 1 0 0 0,-1 0 0 0 0,1-1 0 0 0,-1 1 0 0 0,4 2 0 0 0,6 0 24 0 0,-11-3-80 0 0,0 1-1 0 0,0 0 1 0 0,0-1-1 0 0,0 1 1 0 0,0 0-1 0 0,0 0 1 0 0,0 0-1 0 0,0 0 1 0 0,0 0-1 0 0,-1 1 0 0 0,1-1 1 0 0,-1 1-1 0 0,1-1 1 0 0,-1 1-1 0 0,1-1 1 0 0,-1 1-1 0 0,2 2 1 0 0,-3-3 37 0 0,1 0 890 0 0,-1 5-844 0 0,1-1-224 0 0,-1 1 0 0 0,-1-1 0 0 0,1 1 1 0 0,-1-1-1 0 0,0 1 0 0 0,-2 7 0 0 0,3-11 30 0 0,-1-1-1 0 0,1 0 1 0 0,-1 1-1 0 0,1-1 1 0 0,0 1-1 0 0,0-1 1 0 0,0 1-1 0 0,0-1 1 0 0,0 1-1 0 0,0-1 1 0 0,0 0-1 0 0,0 1 1 0 0,1 2-1 0 0,-1-3 52 0 0,1 0 0 0 0,-1 1 0 0 0,0-1 1 0 0,0 0-1 0 0,0 1 0 0 0,0-1 0 0 0,0 1 0 0 0,0-1 0 0 0,0 0 0 0 0,0 1 0 0 0,0-1 0 0 0,-2 3 0 0 0,2-1-70 0 0,-1 0 1 0 0,1 0-1 0 0,-1 0 0 0 0,1 0 0 0 0,0 0 0 0 0,0 0 0 0 0,1 0 0 0 0,-1 0 0 0 0,0 0 1 0 0,1 0-1 0 0,0 0 0 0 0,0 0 0 0 0,0 0 0 0 0,2 4 0 0 0,-3-6 85 0 0,1 2-38 0 0,-1-2 91 0 0,0 0-30 0 0,1-1 1 0 0,-1 1-1 0 0,0-1 1 0 0,0 1-1 0 0,1 0 1 0 0,-1-1 0 0 0,0 1-1 0 0,1-1 1 0 0,-1 1-1 0 0,0-1 1 0 0,1 1 0 0 0,-1-1-1 0 0,1 0 1 0 0,-1 1-1 0 0,1-1 1 0 0,-1 1-1 0 0,1-1 1 0 0,-1 0 0 0 0,2 1-1 0 0,6 6 15 0 0,14 8-17 0 0,-18-11-25 0 0,0 0 0 0 0,0 0-1 0 0,0 1 1 0 0,-1-1 0 0 0,0 1-1 0 0,0 0 1 0 0,0 0 0 0 0,0 0-1 0 0,3 10 1 0 0,-5-13 33 0 0,0 0-1 0 0,-1 0 0 0 0,0 0 1 0 0,1 0-1 0 0,-1 0 1 0 0,0 0-1 0 0,0 0 1 0 0,0 1-1 0 0,0-1 1 0 0,-1 3-1 0 0,0 6 48 0 0,1-7-23 0 0,0 1 0 0 0,-1 0 0 0 0,0 0 0 0 0,0 0 0 0 0,-2 6 0 0 0,-2 8-28 0 0,4-15-4 0 0,-4 10 0 0 0,-16 11 0 0 0,12-17-69 0 0,8-6-291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39.9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1 5064 0 0,'0'0'3953'0'0,"0"2"-2056"0"0,-5 20 1104 0 0,3-19-2674 0 0,1 1 0 0 0,0 0 1 0 0,0 0-1 0 0,0 0 0 0 0,0 6 0 0 0,2 9 417 0 0,6 36-1 0 0,-3-37-734 0 0,0 36 0 0 0,-3-48-113 0 0,-1 0 0 0 0,1-1 0 0 0,0 1-1 0 0,1 0 1 0 0,2 6 0 0 0,0 4-1456 0 0,2-5-3950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40.4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49 116 13360 0 0,'0'0'1209'0'0,"-2"2"-994"0"0,-11 11-182 0 0,12-6 13 0 0,2-4 19 0 0,-6 24 953 0 0,3-22-775 0 0,1 0 1 0 0,0 0-1 0 0,1 0 1 0 0,-1 1-1 0 0,1-1 1 0 0,0 0-1 0 0,0 1 1 0 0,0-1-1 0 0,3 10 1 0 0,1 17 37 0 0,-3-25-225 0 0,0-1 0 0 0,0 0-1 0 0,0 1 1 0 0,2 6 0 0 0,14 27 37 0 0,-16-36-86 0 0,0 0 0 0 0,0 0 0 0 0,0 0 0 0 0,1 0-1 0 0,0 0 1 0 0,0 0 0 0 0,4 7 0 0 0,-1-6-7 0 0,0 0-1 0 0,0 0 1 0 0,0-1 0 0 0,1 1 0 0 0,11 6-1 0 0,-15-10 15 0 0,0 1-1 0 0,1-1 0 0 0,-1 0 1 0 0,0 0-1 0 0,0 0 0 0 0,0 0 1 0 0,5 1-1 0 0,-7-2-9 0 0,1 0 1 0 0,-1 0-1 0 0,1 0 0 0 0,-1 0 1 0 0,1 0-1 0 0,-1 0 0 0 0,1 0 1 0 0,-1-1-1 0 0,1 1 0 0 0,-1 0 1 0 0,1 0-1 0 0,-1 0 0 0 0,0 0 1 0 0,1-1-1 0 0,-1 1 0 0 0,1 0 1 0 0,-1 0-1 0 0,1-1 0 0 0,2-1 31 0 0,0 0-22 0 0,-1 0 0 0 0,1 0-1 0 0,-1 1 1 0 0,0-2 0 0 0,0 1-1 0 0,1 0 1 0 0,-1 0-1 0 0,-1-1 1 0 0,1 1 0 0 0,0-1-1 0 0,-1 1 1 0 0,1-1 0 0 0,-1 0-1 0 0,0 1 1 0 0,0-1-1 0 0,0 0 1 0 0,0 0 0 0 0,0 0-1 0 0,-1 0 1 0 0,1 0 0 0 0,-1 0-1 0 0,0-5 1 0 0,1-2 197 0 0,-1 0 0 0 0,-1 0 1 0 0,0 0-1 0 0,0 0 0 0 0,-4-16 0 0 0,5 26-189 0 0,-18-54 571 0 0,16 49-590 0 0,0-1 0 0 0,-1 1 0 0 0,0 0 0 0 0,0 0 0 0 0,-1 0 0 0 0,1 1-1 0 0,-8-8 1 0 0,-13-12 183 0 0,16 16-163 0 0,1 0 0 0 0,-1 0 0 0 0,-1 1 0 0 0,1 0-1 0 0,-15-8 1 0 0,22 15-43 0 0,1 0 0 0 0,-1-1 0 0 0,0 1 0 0 0,0 0 0 0 0,0 0 0 0 0,1 1 0 0 0,-1-1 0 0 0,0 0 0 0 0,0 0 0 0 0,1 0 0 0 0,-1 0 0 0 0,0 1 0 0 0,0-1 0 0 0,1 0 0 0 0,-1 1 0 0 0,0-1 0 0 0,1 0 0 0 0,-1 1 0 0 0,0-1-1 0 0,0 1 1 0 0,1 0-29 0 0,-17 8-2211 0 0,12 0-4649 0 0</inkml:trace>
  <inkml:trace contextRef="#ctx0" brushRef="#br0" timeOffset="1">213 15 13824 0 0,'0'0'2385'0'0,"2"-2"-1391"0"0,0 1-819 0 0,0-1 0 0 0,0 1 0 0 0,-1 0-1 0 0,2 0 1 0 0,-1 0 0 0 0,0 0 0 0 0,0 0-1 0 0,0 0 1 0 0,0 1 0 0 0,0-1 0 0 0,1 1 0 0 0,-1-1-1 0 0,0 1 1 0 0,0 0 0 0 0,1 0 0 0 0,-1 0-1 0 0,0 0 1 0 0,1 0 0 0 0,-1 1 0 0 0,0-1-1 0 0,3 1 1 0 0,-2 0-42 0 0,1 0 1 0 0,-1 1-1 0 0,1-1 1 0 0,-1 0-1 0 0,0 1 1 0 0,1 0-1 0 0,-1 0 1 0 0,0 0-1 0 0,0 0 1 0 0,0 0-1 0 0,-1 1 1 0 0,1-1-1 0 0,3 5 1 0 0,6 10 52 0 0,0 0 1 0 0,-1 1-1 0 0,-1 0 1 0 0,-1 1-1 0 0,-1 0 0 0 0,-1 0 1 0 0,0 1-1 0 0,-1 0 1 0 0,-1 0-1 0 0,-1 0 1 0 0,-1 1-1 0 0,-1 0 1 0 0,-1 40-1 0 0,-3-38-108 0 0,-1 0 0 0 0,0 0 0 0 0,-10 29 0 0 0,8-31-23 0 0,2-10-98 0 0,0-1-1 0 0,0 1 1 0 0,-1-1 0 0 0,-6 13 0 0 0,2-10-33 0 0,-1 2-488 0 0,0 0-1 0 0,-7 20 1 0 0,11-14-1074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55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1 7832 0 0,'-1'0'54'0'0,"-1"0"1"0"0,1 1-1 0 0,-1-1 0 0 0,1 1 1 0 0,0-1-1 0 0,-1 1 1 0 0,1-1-1 0 0,0 1 0 0 0,-1 0 1 0 0,1 0-1 0 0,0 0 1 0 0,0 0-1 0 0,0 0 0 0 0,0 0 1 0 0,-2 2-1 0 0,1-2 189 0 0,1 1-1 0 0,-1-1 1 0 0,0 1-1 0 0,1-1 1 0 0,-1 0-1 0 0,0 0 1 0 0,-3 2-1 0 0,0-2 474 0 0,0 1 0 0 0,0 0 0 0 0,0 1-1 0 0,0-1 1 0 0,0 1 0 0 0,1 0 0 0 0,-1 0-1 0 0,1 1 1 0 0,0-1 0 0 0,0 1 0 0 0,-5 5-1 0 0,-1 7-123 0 0,-13 20 288 0 0,18-27-836 0 0,0 0 0 0 0,-1-1 0 0 0,0 0-1 0 0,-8 9 1 0 0,8-10-57 0 0,0 0-1 0 0,0 1 1 0 0,0 0 0 0 0,-4 9-1 0 0,8-13-115 0 0,-1 1 0 0 0,0 0 0 0 0,-7 7 0 0 0,1 1-372 0 0,2-4-1234 0 0,-4-4-4832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5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2760 0 0,'2'1'13332'0'0,"2"1"-12658"0"0,1 0 0 0 0,0 0 0 0 0,0 0 0 0 0,0 0 0 0 0,9 1 0 0 0,39-1 804 0 0,-38-2-1315 0 0,-15 0-174 0 0,1 0 1 0 0,0 0 0 0 0,-1 0-1 0 0,1 0 1 0 0,0 0 0 0 0,-1 0-1 0 0,1-1 1 0 0,-1 1-1 0 0,1 0 1 0 0,0 0 0 0 0,-1-1-1 0 0,1 1 1 0 0,0 0 0 0 0,-1-1-1 0 0,1 0 1 0 0,4-3-2591 0 0,3-4 318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7:56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9672 0 0,'-13'7'440'0'0,"10"-6"-6"0"0,2 2-278 0 0,-6 10 696 0 0,4-8 74 0 0,1-1 1 0 0,0 0-1 0 0,0 1 1 0 0,-2 6-1 0 0,2-1 364 0 0,-3 11-122 0 0,1 0 0 0 0,1 0 1 0 0,0 23-1 0 0,-9 166 653 0 0,6-147-1616 0 0,-5 64 43 0 0,-2-10-117 0 0,7-73-77 0 0,-1 53 1 0 0,-6 100 7 0 0,3-72-44 0 0,3-39-18 0 0,-2 86 0 0 0,-3 201 0 0 0,7-275 0 0 0,0 133 0 0 0,0-3 0 0 0,3 89 49 0 0,3-169-34 0 0,-1 719 167 0 0,6-673-54 0 0,0-3-46 0 0,-6-170-82 0 0,21 485 520 0 0,-4-332-509 0 0,-7-48 120 0 0,-4-17 63 0 0,-1 88 134 0 0,-5-156-324 0 0,2-3 53 0 0,8 52-1 0 0,-5-60-18 0 0,-1 0 0 0 0,-2 0 0 0 0,-2 40 1 0 0,0-46-13 0 0,2 33 1 0 0,1 3-6 0 0,-1 5-3 0 0,0-31 5 0 0,-5 52 0 0 0,3-79-23 0 0,0 0 0 0 0,0 1 0 0 0,3 13 0 0 0,-1 10 0 0 0,-1 8 0 0 0,8 44 0 0 0,-8-62 1 0 0,0 32-1 0 0,-1-33-5 0 0,0 1 0 0 0,4 21 0 0 0,6 78-557 0 0,-10-116 525 0 0,0-1 0 0 0,0 1 0 0 0,0-1-1 0 0,0 1 1 0 0,-1 0 0 0 0,0-1 0 0 0,-1 5 0 0 0,-2 19-290 0 0,5-9 125 0 0,-1-11 33 0 0,0 0 1 0 0,0 1 0 0 0,-2 10-1 0 0,1-8-213 0 0,0-2-315 0 0,-1 0-1 0 0,1 0 0 0 0,-1 0 1 0 0,-1-1-1 0 0,-3 9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1.49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 2098 1566,'0'0'34,"0"0"7,0 0 2,0-5 1,-5 1-35,5-4-9,0 8 0,5-12 0,-1 0 73,5 4 13,-4-8 2,-1 4 1,6-5-33,-6 1-6,5-4-2,0 0 0,5 0-12,-5-1-2,5 1-1,-1 0 0,1 0-11,0-1-2,4 1-1,-4-4 0,4-4-8,-5 3-2,6 5 0,-1 0 0,0-5-9,0 1 12,1 4-12,-1 0 12,5-5-2,4 5 0,0-4 0,0 4 0,5-1-10,-4 1 0,4 0 0,-1 4 8,-3 0 0,-1 3 0,0 1 0,-8 4 0,3-4 0,-3 8 0,3 0 0,-3 0 0,-6 4-8,1 0 0,4 4 0,-4-4 8,-1 4 12,1 4 1,-5 0 1,5 0 0,4 0-22,-4 1-15,-1-1 3,1 4 0,4-4 12,0 4 0,-4-4 0,4 4 0,-4-4 0,4 4 0,0-3 0,1-1 0,-1 0 0,0-4 0,-4 4 0,4 0 0,0-4 0,-4 0 0,-1 4 8,1-8-8,0 4 0,-1 0 10,-4-4-10,5 0 8,-5-4 7,5 0 1,-5-4 0,0 0 0,0-4 4,0 0 0,-4-4 1,4-5 0,0 1 8,0-8 2,5-1 0,-5-3 0,-5-4-16,1-5-3,4 5-1,5-9 0,-5 1 0,5-5 0,-1 5 0,1-5 0,0 0-3,4-3 0,-5 3 0,1 1 0,4-1 21,-4-3 4,4-1 1,0 0 0,1 1-21,-6-1-4,10 5-1,-5-1 0,0-4-8,1 9-14,-1 3 3,0 1 1,-4 3 10,-1 5 0,6 0 0,-6 7-8,-4 1-9,0 8-2,1-4 0,-6 4 0,5 3-43,-9 5-9,5 4-1,-5-4-733,-5 4-147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0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1 206 14280 0 0,'0'0'5151'0'0,"2"2"-4407"0"0,4 9 0 0 0,-5-10-656 0 0,0 0 0 0 0,0 0 0 0 0,0-1 1 0 0,0 1-1 0 0,0 0 0 0 0,0 0 0 0 0,0-1 0 0 0,0 1 0 0 0,0-1 0 0 0,0 1 0 0 0,0-1 0 0 0,0 0 0 0 0,0 1 0 0 0,0-1 0 0 0,3 0 0 0 0,2 2 229 0 0,-1-1-181 0 0,0 0 0 0 0,0 0 0 0 0,0-1 0 0 0,1 1 0 0 0,-1-1 1 0 0,0 0-1 0 0,9-2 0 0 0,12 0 152 0 0,24 1 122 0 0,-8 0-234 0 0,0 2 0 0 0,77 11-1 0 0,69 18-109 0 0,-129-22-68 0 0,68 2 1 0 0,-47-5 13 0 0,-20-3 41 0 0,-35-2-17 0 0,26 5 0 0 0,-36-2 10 0 0,-1 0-1 0 0,1 2 0 0 0,18 7 0 0 0,-19-6 6 0 0,0-1 0 0 0,1 0 1 0 0,16 3-1 0 0,61 11 255 0 0,-74-16-251 0 0,-1-1 0 0 0,1 0 0 0 0,0-2 0 0 0,27-1 1 0 0,-3 0 22 0 0,135-3 152 0 0,-159 3-222 0 0,22-4-1 0 0,4 0-10 0 0,42-7 28 0 0,-62 8-8 0 0,1 0-1 0 0,28 0 1 0 0,-37 3-6 0 0,-1 0 1 0 0,1-1-1 0 0,29-9 1 0 0,-5 2-5 0 0,105-16-10 0 0,39-9 18 0 0,-47 10 56 0 0,47 2 6 0 0,-44 9-37 0 0,381-36 108 0 0,-204 31 59 0 0,-135 14-195 0 0,47-2 135 0 0,-58-2 97 0 0,27-3 166 0 0,109-12-253 0 0,60 6 9 0 0,-138 7 71 0 0,-151 5-164 0 0,20 0 1 0 0,218 5 136 0 0,-198 6-163 0 0,-11-1-19 0 0,-50-4 67 0 0,67 11-1 0 0,-71-10-30 0 0,-28 1-63 0 0,-21-4 27 0 0,1-1-55 0 0,18 1-128 0 0,-18 1 126 0 0,0 0-58 0 0,1 0 1 0 0,-1 0-1 0 0,1-1 1 0 0,-1 1 0 0 0,6-3-1 0 0,-9 3-17 0 0,-2 0 75 0 0,1 0 0 0 0,-1 0 0 0 0,0 0-1 0 0,1 0 1 0 0,-1 0 0 0 0,0 0 0 0 0,1 0 0 0 0,-1 0-1 0 0,0 0 1 0 0,1 0 0 0 0,-1-1 0 0 0,0 1 0 0 0,1 0-1 0 0,-1 0 1 0 0,0 0 0 0 0,1 0 0 0 0,-1 0 0 0 0,0-1-1 0 0,0 1 1 0 0,1 0 0 0 0,-1 0 0 0 0,0 0 0 0 0,0-1 0 0 0,1 1-1 0 0,-1 0 1 0 0,0-1 0 0 0,0 1 0 0 0,0 0 0 0 0,1 0-1 0 0,-1-1 1 0 0,0 1 0 0 0,0 0 0 0 0,0-1 0 0 0,0 1-1 0 0,0 0 1 0 0,0-1 0 0 0,0 1 0 0 0,0 0 0 0 0,0-1-1 0 0,0 1 1 0 0,0 0 0 0 0,0-1 0 0 0,0 1 0 0 0,0 0-1 0 0,0-1 1 0 0,0 1 0 0 0,0 0 0 0 0,0-1 0 0 0,0 1 0 0 0,0 0-1 0 0,-1 0 1 0 0,1-1 0 0 0,0 1 0 0 0,0 0 0 0 0,0-1-1 0 0,-1 1 1 0 0,4-10-965 0 0,-3 8 812 0 0,0 1 80 0 0,0 0 0 0 0,-1 0 0 0 0,1 0 0 0 0,-1 0 0 0 0,1 0 0 0 0,-1 0 0 0 0,1 0 0 0 0,-1 0 0 0 0,0 1 0 0 0,1-1 0 0 0,-1 0 0 0 0,0 0 0 0 0,0 0 0 0 0,0 1-1 0 0,0-1 1 0 0,1 0 0 0 0,-1 1 0 0 0,-2-1 0 0 0,-1-3-771 0 0,-4-6-1547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15088 0 0,'-5'10'9293'0'0,"6"-9"-9262"0"0,0 0 1 0 0,-1 0 0 0 0,1 0 0 0 0,0 0 0 0 0,0 0-1 0 0,-1-1 1 0 0,1 1 0 0 0,0 0 0 0 0,0 0 0 0 0,0-1-1 0 0,0 1 1 0 0,0-1 0 0 0,0 1 0 0 0,0-1 0 0 0,0 1 0 0 0,3 0-1 0 0,-2-1 64 0 0,1 1-1 0 0,-1 0 1 0 0,1 1 0 0 0,-1-1-1 0 0,0 0 1 0 0,1 1-1 0 0,2 2 1 0 0,55 38 1138 0 0,-58-40-1197 0 0,1 0 0 0 0,0-1 0 0 0,0 1 0 0 0,0-1 0 0 0,5 1 0 0 0,11 7 188 0 0,-17-7-80 0 0,1-2-5 0 0,-1 1-95 0 0,-1 0 1 0 0,1-1-1 0 0,0 1 0 0 0,0 0 1 0 0,-1 0-1 0 0,1 0 0 0 0,-1 0 1 0 0,1 0-1 0 0,-1 0 0 0 0,1 0 1 0 0,-1 1-1 0 0,1-1 1 0 0,-1 0-1 0 0,0 1 0 0 0,0-1 1 0 0,2 4-1 0 0,-3-4-26 0 0,1 0 0 0 0,-1 0 1 0 0,0 0-1 0 0,0 0 0 0 0,1 0 0 0 0,-1 0 0 0 0,0 0 1 0 0,0 0-1 0 0,0 0 0 0 0,0 0 0 0 0,0 0 1 0 0,0 0-1 0 0,-1 0 0 0 0,1 0 0 0 0,0 0 0 0 0,0 0 1 0 0,-1 0-1 0 0,1 0 0 0 0,-1-1 0 0 0,1 1 0 0 0,0 0 1 0 0,-1 0-1 0 0,0 0 0 0 0,1 0 0 0 0,-1-1 0 0 0,0 1 1 0 0,1 0-1 0 0,-1 0 0 0 0,0-1 0 0 0,0 1 1 0 0,1-1-1 0 0,-1 1 0 0 0,0-1 0 0 0,0 1 0 0 0,0-1 1 0 0,-2 1-1 0 0,-193 86-601 0 0,146-61-3225 0 0,34-22 1856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1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 16847 0 0,'0'0'1522'0'0,"2"-1"-1250"0"0,1-1-143 0 0,0 1-1 0 0,0-1 1 0 0,0 1 0 0 0,1 0 0 0 0,-1 0 0 0 0,0 0-1 0 0,0 0 1 0 0,1 0 0 0 0,4 0 0 0 0,1 0 619 0 0,-7 2-470 0 0,0-1 0 0 0,-1 1 0 0 0,1-1 0 0 0,0 1 1 0 0,-1-1-1 0 0,1 1 0 0 0,-1 0 0 0 0,1 0 0 0 0,-1-1 0 0 0,1 1 1 0 0,1 3-1 0 0,1-2-114 0 0,1 0 127 0 0,-1 0 0 0 0,1 0 0 0 0,-1 0 0 0 0,0 1 0 0 0,0 0 0 0 0,0 0 0 0 0,0 0 0 0 0,5 6 0 0 0,5 5 39 0 0,-6-5-136 0 0,0-1 0 0 0,8 11 0 0 0,-14-16-153 0 0,-1 0 1 0 0,1 0-1 0 0,0 0 0 0 0,-1 0 1 0 0,0 0-1 0 0,0 0 1 0 0,0 0-1 0 0,0 0 1 0 0,0 0-1 0 0,0 1 1 0 0,-1 6-1 0 0,2 8 142 0 0,-1-16-168 0 0,-1 0-1 0 0,1 0 1 0 0,-1 0-1 0 0,0 0 0 0 0,0 1 1 0 0,0-1-1 0 0,0 0 1 0 0,0 0-1 0 0,0 0 1 0 0,-1 0-1 0 0,1 0 1 0 0,-1 0-1 0 0,1 0 1 0 0,-1 0-1 0 0,-1 2 1 0 0,-9 16 95 0 0,3-2-46 0 0,-2-1-1 0 0,-14 21 1 0 0,17-28-66 0 0,-1-1 0 0 0,1 0 1 0 0,-2 0-1 0 0,-14 12 0 0 0,6-7-108 0 0,14-11 23 0 0,-1 0 0 0 0,0 1 0 0 0,0-2 0 0 0,0 1 0 0 0,0 0 0 0 0,-1-1 0 0 0,-6 3 0 0 0,2-2-217 0 0,5-1 55 0 0,1-1 0 0 0,-1 0 0 0 0,0 0 1 0 0,0 0-1 0 0,-4 0 0 0 0,5-2-1567 0 0,-2-2-440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15 18399 0 0,'0'0'1668'0'0,"-2"-2"-1376"0"0,-1 0 4 0 0,0 0-1 0 0,0 1 1 0 0,-1-1-1 0 0,1 1 1 0 0,0 0-1 0 0,-1 0 1 0 0,1 0-1 0 0,-1 0 1 0 0,1 1-1 0 0,-1-1 1 0 0,1 1-1 0 0,-7 0 1 0 0,-3 0 667 0 0,1 1 0 0 0,-17 2 0 0 0,23 0-383 0 0,4-1-472 0 0,0 1 0 0 0,0-1 0 0 0,-1 0 0 0 0,1 0 0 0 0,-1 0 0 0 0,-5 3 0 0 0,6-3-68 0 0,-1-1 1 0 0,1 1-1 0 0,-1 0 0 0 0,1-1 1 0 0,0 1-1 0 0,0 0 1 0 0,0 1-1 0 0,0-1 0 0 0,0 0 1 0 0,0 0-1 0 0,0 1 0 0 0,1-1 1 0 0,-3 5-1 0 0,-1 5 113 0 0,2-3-90 0 0,-1-1 0 0 0,1 1 0 0 0,-1 8 0 0 0,3-13-53 0 0,1 0 1 0 0,0 0-1 0 0,-1 0 1 0 0,2 0-1 0 0,-1 0 1 0 0,0 0-1 0 0,1 0 0 0 0,0 0 1 0 0,2 8-1 0 0,3 7 8 0 0,-4-11-30 0 0,0 0 0 0 0,1 0-1 0 0,0 0 1 0 0,0 0-1 0 0,1-1 1 0 0,0 0 0 0 0,8 12-1 0 0,5-2-26 0 0,-12-12 31 0 0,0 0 0 0 0,0 0 0 0 0,4 6 0 0 0,-4-4-8 0 0,0 0 0 0 0,0 0 0 0 0,1 0 0 0 0,11 9 0 0 0,-14-13 9 0 0,1 0 0 0 0,0 0 0 0 0,0-1 0 0 0,0 0-1 0 0,1 0 1 0 0,-1 0 0 0 0,0 0 0 0 0,1-1 0 0 0,-1 0 0 0 0,7 2 0 0 0,4-1 2 0 0,-1-1 1 0 0,1 0 0 0 0,-1-1 0 0 0,1 0-1 0 0,25-5 1 0 0,-28 3-587 0 0,-1-1 0 0 0,21-8-1 0 0,-23 8-1242 0 0,0-2 0 0 0,0 0-1 0 0,14-10 1 0 0,10-12-6795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233 264 4144 0 0,'0'0'191'0'0,"-7"-5"26"0"0,-15-1 1411 0 0,9 5 1491 0 0,-1 0 1 0 0,0 1-1 0 0,0 0 0 0 0,-19 3 0 0 0,29-2-2985 0 0,-1-1-41 0 0,-1 1-1 0 0,1 1 1 0 0,0-1-1 0 0,0 1 1 0 0,-1 0-1 0 0,1 0 1 0 0,1 0-1 0 0,-1 0 1 0 0,0 1-1 0 0,0 0 1 0 0,1 0-1 0 0,0 0 1 0 0,0 1 0 0 0,0 0-1 0 0,0-1 1 0 0,0 1-1 0 0,1 1 1 0 0,-1-1-1 0 0,1 0 1 0 0,0 1-1 0 0,1 0 1 0 0,-1-1-1 0 0,1 1 1 0 0,0 0-1 0 0,0 1 1 0 0,0-1 0 0 0,1 0-1 0 0,0 0 1 0 0,0 1-1 0 0,0-1 1 0 0,1 11-1 0 0,-1-5-93 0 0,1-1-7 0 0,0 1 0 0 0,0-1-1 0 0,1 0 1 0 0,0 0 0 0 0,1 0 0 0 0,0 0 0 0 0,5 14 0 0 0,-5-18-6 0 0,1-1 1 0 0,-1 0 0 0 0,1 0 0 0 0,0 0 0 0 0,1-1 0 0 0,-1 1 0 0 0,1-1 0 0 0,4 5-1 0 0,-6-8 2 0 0,-1 1-1 0 0,1-1 0 0 0,-1 0 0 0 0,1 0 0 0 0,0 0 0 0 0,-1 0 0 0 0,1 0 0 0 0,0-1 1 0 0,0 1-1 0 0,0 0 0 0 0,-1-1 0 0 0,1 0 0 0 0,0 1 0 0 0,0-1 0 0 0,0 0 0 0 0,0 0 1 0 0,0 0-1 0 0,0 0 0 0 0,0 0 0 0 0,0 0 0 0 0,0-1 0 0 0,0 1 0 0 0,-1-1 0 0 0,1 1 1 0 0,0-1-1 0 0,0 0 0 0 0,3-1 0 0 0,0-1-24 0 0,-1 0-1 0 0,1 0 1 0 0,-1-1 0 0 0,0 1 0 0 0,0-1-1 0 0,0 0 1 0 0,0 0 0 0 0,5-8 0 0 0,0-2-120 0 0,11-22 0 0 0,-4 5-35 0 0,-6 12 133 0 0,-1-1 0 0 0,0 1 0 0 0,-2-2 0 0 0,0 1 0 0 0,-2-1 0 0 0,0 0 0 0 0,3-30 0 0 0,-6 23 141 0 0,-1 0 0 0 0,-1 0 1 0 0,-1 0-1 0 0,-1 0 0 0 0,-8-35 0 0 0,-1 40 349 0 0,10 22 919 0 0,1 3-1071 0 0,3 36-4 0 0,1 0 1 0 0,2 0-1 0 0,12 39 0 0 0,-10-42-255 0 0,-5-23-83 0 0,1 0 0 0 0,0 0 1 0 0,0 0-1 0 0,1 0 0 0 0,1-1 0 0 0,11 19 0 0 0,-15-29-298 0 0,-1 0-88 0 0,2 1-159 0 0,0-1 0 0 0,1 0 1 0 0,-1 1-1 0 0,0-1 1 0 0,1 0-1 0 0,5 0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2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55 3680 0 0,'0'0'284'0'0,"0"2"-187"0"0,0-1 210 0 0,0 1-1 0 0,0 0 0 0 0,0 0 0 0 0,0-1 1 0 0,-1 1-1 0 0,1 0 0 0 0,-1-1 1 0 0,1 1-1 0 0,-1 0 0 0 0,-1 2 1 0 0,0 2 1508 0 0,0 0-538 0 0,1 0-1 0 0,0 0 0 0 0,0 0 0 0 0,1 0 0 0 0,0 7 1 0 0,0-7-501 0 0,0 1 0 0 0,1 0 1 0 0,0 0-1 0 0,4 11 1 0 0,-4-14-640 0 0,1 0 0 0 0,-1-1 0 0 0,1 1 1 0 0,-1-1-1 0 0,1 1 0 0 0,0-1 0 0 0,0 0 0 0 0,1 1 0 0 0,-1-1 0 0 0,1 0 1 0 0,-1-1-1 0 0,1 1 0 0 0,0 0 0 0 0,0-1 0 0 0,0 1 0 0 0,1-1 0 0 0,-1 0 1 0 0,0 0-1 0 0,1-1 0 0 0,6 4 0 0 0,-6-5-140 0 0,-1 0 1 0 0,0 0-1 0 0,1-1 1 0 0,-1 1-1 0 0,1-1 1 0 0,-1 1-1 0 0,0-1 1 0 0,0 0-1 0 0,0-1 0 0 0,1 1 1 0 0,-1 0-1 0 0,0-1 1 0 0,3-2-1 0 0,-5 3 7 0 0,2 0 31 0 0,0 0-1 0 0,0-1 1 0 0,0 0 0 0 0,0 0 0 0 0,-1 0 0 0 0,1 0-1 0 0,-1 0 1 0 0,1-1 0 0 0,-1 1 0 0 0,0 0-1 0 0,0-1 1 0 0,0 0 0 0 0,2-3 0 0 0,13-18 337 0 0,-15 21-300 0 0,1 0 0 0 0,-1-1 0 0 0,1 1 1 0 0,-1 0-1 0 0,0-1 0 0 0,-1 0 0 0 0,1 1 1 0 0,0-1-1 0 0,0-5 0 0 0,8-24 243 0 0,-4 16-262 0 0,-5 10-53 0 0,0 0 0 0 0,0 1 0 0 0,-1-1 0 0 0,0 0 0 0 0,-1-10 0 0 0,1-4 0 0 0,14 59 0 0 0,-12-30 0 0 0,-1-1 0 0 0,-1 0 0 0 0,1 8 0 0 0,-1-8 0 0 0,1-1 0 0 0,-1 1 0 0 0,4 10 0 0 0,1-1 0 0 0,-1 1 0 0 0,0 0 0 0 0,-1 0 0 0 0,2 27 0 0 0,-5 123 915 0 0,0-162-802 0 0,-1 0 0 0 0,0 0 0 0 0,0 0 0 0 0,0 0 0 0 0,0 0-1 0 0,-1-1 1 0 0,0 1 0 0 0,-3 6 0 0 0,4-9-108 0 0,0 1-4 0 0,0 0-1 0 0,0 0 1 0 0,1-1-1 0 0,0 1 0 0 0,-1 0 1 0 0,1 0-1 0 0,0 0 1 0 0,0 0-1 0 0,1 0 1 0 0,-1 0-1 0 0,2 5 1 0 0,-1-4 4 0 0,-1-1 0 0 0,1 1 0 0 0,-1 0 1 0 0,0-1-1 0 0,0 1 0 0 0,0 4 1 0 0,0-7-2 0 0,-1 1 1 0 0,1-1 0 0 0,-1 0-1 0 0,1 1 1 0 0,-1-1-1 0 0,1 0 1 0 0,-1 0 0 0 0,0 1-1 0 0,0-1 1 0 0,0 0 0 0 0,0 0-1 0 0,1 0 1 0 0,-1 0 0 0 0,0 0-1 0 0,-1 0 1 0 0,1 0 0 0 0,0-1-1 0 0,0 1 1 0 0,0 0 0 0 0,-3 1-1 0 0,-2 0 85 0 0,0 1 0 0 0,0-1 0 0 0,-1 0 1 0 0,1 0-1 0 0,-1-1 0 0 0,1 0 0 0 0,-1 0 0 0 0,0-1 0 0 0,-7 0 0 0 0,-6-1 300 0 0,-36-7-1 0 0,51 7-424 0 0,0 1 0 0 0,-1 0-1 0 0,1 0 1 0 0,-8 1 0 0 0,8-1-18 0 0,0 0 1 0 0,1 1-1 0 0,-1-1 1 0 0,0-1-1 0 0,1 1 1 0 0,-1-1-1 0 0,-5-1 1 0 0,-3-2-115 0 0,6 2-124 0 0,1 0 0 0 0,-1 0 1 0 0,1 0-1 0 0,-1 1 1 0 0,0 0-1 0 0,1 0 0 0 0,-9 1 1 0 0,-2 3-1671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3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8288 0 0,'0'14'13177'0'0,"2"-14"-11640"0"0,39 1 650 0 0,54-2 207 0 0,-83-2-2256 0 0,1 1-1 0 0,-1-1 1 0 0,0-1 0 0 0,15-6-1 0 0,23-7 76 0 0,27-8-122 0 0,-56 19-130 0 0,0-2-1 0 0,0 0 1 0 0,25-16 0 0 0,-15 11-399 0 0,-24 11-364 0 0,0-1 0 0 0,0 0 0 0 0,7-5 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65 17047 0 0,'-2'5'57'0'0,"0"0"103"0"0,0 1 0 0 0,0-1 0 0 0,-1 0 0 0 0,1 1 0 0 0,-1-1 0 0 0,0-1 0 0 0,0 1 0 0 0,-1 0 1 0 0,0-1-1 0 0,-5 6 0 0 0,-25 18 323 0 0,23-20 322 0 0,1 0 0 0 0,1 0 1 0 0,-1 1-1 0 0,1 1 0 0 0,1-1 0 0 0,0 1 1 0 0,-13 21-1 0 0,13-16-415 0 0,0 2 0 0 0,-6 20 0 0 0,12-30-347 0 0,0 1 0 0 0,0-1 0 0 0,1 1-1 0 0,0-1 1 0 0,1 1 0 0 0,-1 0 0 0 0,3 15 0 0 0,-2-19-43 0 0,0-1-1 0 0,0 1 0 0 0,1-1 1 0 0,0 1-1 0 0,0-1 0 0 0,0 1 1 0 0,0-1-1 0 0,0 0 0 0 0,1 1 1 0 0,-1-1-1 0 0,1 0 1 0 0,0 0-1 0 0,0 0 0 0 0,0 0 1 0 0,1 0-1 0 0,-1 0 0 0 0,0-1 1 0 0,4 3-1 0 0,10 9-75 0 0,-16-14 72 0 0,1 0 0 0 0,-1 0 0 0 0,1 0 0 0 0,0 0 0 0 0,-1 0 0 0 0,1 0 0 0 0,-1 0 0 0 0,1 0 0 0 0,-1 0 0 0 0,1 0 0 0 0,-1 0 0 0 0,1-1 0 0 0,-1 1 0 0 0,1 0 0 0 0,-1 0 0 0 0,1-1 0 0 0,-1 1 0 0 0,1 0 1 0 0,-1 0-1 0 0,0-1 0 0 0,1 0 0 0 0,0 1-10 0 0,14-6-107 0 0,-13 6 103 0 0,1-1-1 0 0,-1 0 1 0 0,0 0 0 0 0,0 0-1 0 0,0 0 1 0 0,0 0 0 0 0,0 0 0 0 0,0 0-1 0 0,0 0 1 0 0,0-1 0 0 0,0 1 0 0 0,0-1-1 0 0,-1 0 1 0 0,1 1 0 0 0,2-5 0 0 0,4-7-135 0 0,-3 5 50 0 0,-1 0-1 0 0,0 0 1 0 0,0 0 0 0 0,5-16-1 0 0,-5 2-40 0 0,0 0-1 0 0,0-28 1 0 0,-1 4 73 0 0,-2 37 71 0 0,-1 0 0 0 0,-1 0 0 0 0,-1-13 0 0 0,-1-18 0 0 0,2 23 28 0 0,-1 0 0 0 0,-1 1 0 0 0,0-1 0 0 0,-1 1 0 0 0,-7-16 0 0 0,4 7 236 0 0,7 25-244 0 0,0 0 1 0 0,0 0-1 0 0,0 0 0 0 0,0 0 0 0 0,0 0 0 0 0,0 0 0 0 0,0 0 0 0 0,0 0 1 0 0,0 0-1 0 0,0 0 0 0 0,0 0 0 0 0,0 0 0 0 0,0 0 0 0 0,0 0 1 0 0,0 0-1 0 0,0 0 0 0 0,0-1 0 0 0,0 1 0 0 0,0 0 0 0 0,0 0 1 0 0,0 0-1 0 0,-1 0 0 0 0,1 0 0 0 0,0 0 0 0 0,0 0 0 0 0,0 0 1 0 0,0 0-1 0 0,0 0 0 0 0,0 0 0 0 0,0 0 0 0 0,0 0 0 0 0,0 0 0 0 0,0 0 1 0 0,0 0-1 0 0,0 0 0 0 0,0 0 0 0 0,0 0 0 0 0,0 0 0 0 0,0 0 1 0 0,0 0-1 0 0,0 0 0 0 0,0 0 0 0 0,0 0 0 0 0,-1 0 0 0 0,1 0 1 0 0,0 0-1 0 0,0 0 0 0 0,0 0 0 0 0,0 0 0 0 0,0 0 0 0 0,0 0 1 0 0,0 0-1 0 0,0 0 0 0 0,0 0 0 0 0,0 0 0 0 0,0 0 0 0 0,0 0 0 0 0,0 0 1 0 0,0 0-1 0 0,0 0 0 0 0,0 0 0 0 0,0 0 0 0 0,-1 0 0 0 0,1 0 1 0 0,0 0-1 0 0,0 0 0 0 0,-2 6 261 0 0,-1 14-246 0 0,5 1 24 0 0,0-1 0 0 0,8 35 0 0 0,-1-10-63 0 0,-2-16-10 0 0,2 0 0 0 0,0-1 0 0 0,15 29 0 0 0,-19-45-23 0 0,29 58-2210 0 0,-31-67 717 0 0,5-3-64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04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11520 0 0,'0'0'1422'0'0,"2"2"-188"0"0,1 0-629 0 0,0 0 1 0 0,0 0 0 0 0,0-1 0 0 0,0 1 0 0 0,0-1 0 0 0,0 1 0 0 0,1-1 0 0 0,-1 0 0 0 0,0 0 0 0 0,7 1 0 0 0,35-1 2188 0 0,-30-1-1790 0 0,-14 0-947 0 0,0 1 0 0 0,0-1 0 0 0,0 1 0 0 0,0 0-1 0 0,0-1 1 0 0,0 1 0 0 0,0-1 0 0 0,0 1 0 0 0,0 0-1 0 0,0 0 1 0 0,-1 0 0 0 0,1-1 0 0 0,0 1 0 0 0,-1 0-1 0 0,1 0 1 0 0,0 0 0 0 0,0 2 0 0 0,2 2 160 0 0,-2-4-146 0 0,0 0 0 0 0,0 1 0 0 0,0-1 0 0 0,-1 0-1 0 0,1 0 1 0 0,0 1 0 0 0,-1-1 0 0 0,1 1 0 0 0,-1-1 0 0 0,1 0-1 0 0,-1 1 1 0 0,0-1 0 0 0,1 3 0 0 0,1 7 105 0 0,-1-5-100 0 0,-1-1-1 0 0,1 1 0 0 0,-1 0 1 0 0,0 0-1 0 0,0-1 0 0 0,-1 1 1 0 0,0 0-1 0 0,0 0 0 0 0,0-1 1 0 0,0 1-1 0 0,-1-1 1 0 0,-3 6-1 0 0,-3 15 124 0 0,5-17-197 0 0,0-1 0 0 0,-1 1-1 0 0,-1-1 1 0 0,1 1 0 0 0,-1-2 0 0 0,-1 1 0 0 0,0 0 0 0 0,0-1 0 0 0,0 0 0 0 0,-1 0 0 0 0,-7 5-1 0 0,9-4 132 0 0,4-6-1058 0 0</inkml:trace>
  <inkml:trace contextRef="#ctx0" brushRef="#br0" timeOffset="1">309 46 10592 0 0,'-16'-43'3601'0'0,"16"42"-3219"0"0,-1 1 0 0 0,0 0-1 0 0,0-1 1 0 0,0 1 0 0 0,1 0 0 0 0,-1 0 0 0 0,0 0 0 0 0,0 0 0 0 0,0-1-1 0 0,0 1 1 0 0,1 0 0 0 0,-1 1 0 0 0,0-1 0 0 0,0 0 0 0 0,-1 0 0 0 0,-4 1 3486 0 0,-6-2-2586 0 0,-16 1 526 0 0,26 0-1747 0 0,1 1 0 0 0,0-1 0 0 0,-1 0 0 0 0,1 0-1 0 0,-1 1 1 0 0,1-1 0 0 0,0 1 0 0 0,-1-1 0 0 0,1 1 0 0 0,0 0 0 0 0,0-1 0 0 0,-1 1 0 0 0,1 0-1 0 0,0 0 1 0 0,-2 2 0 0 0,-8 10 225 0 0,1 1 0 0 0,1 1 0 0 0,-1 0 0 0 0,-10 26-1 0 0,18-36-266 0 0,0 1 0 0 0,1 0 0 0 0,0 0 0 0 0,0 0 0 0 0,1 0-1 0 0,-1 0 1 0 0,1-1 0 0 0,1 1 0 0 0,-1 0 0 0 0,1 0 0 0 0,1 6-1 0 0,1 3 0 0 0,1-1-1 0 0,1 1 0 0 0,8 17 0 0 0,-9-25-25 0 0,0-1 0 0 0,0 1-1 0 0,0-1 1 0 0,1 1 0 0 0,0-1-1 0 0,1-1 1 0 0,-1 1 0 0 0,1-1-1 0 0,0 0 1 0 0,10 7 0 0 0,-6-6-12 0 0,0 0 1 0 0,0-1-1 0 0,0 0 1 0 0,0-1-1 0 0,1 0 0 0 0,0-1 1 0 0,11 2-1 0 0,-9-2-8 0 0,1-1-1 0 0,0-1 1 0 0,-1 0-1 0 0,1-1 1 0 0,0 0-1 0 0,0-1 1 0 0,0-1-1 0 0,-1 0 1 0 0,1-1-1 0 0,18-6 1 0 0,-20 6-676 0 0,-1-1-1 0 0,1-1 1 0 0,-1 0 0 0 0,0-1 0 0 0,16-10 0 0 0,-1-3-8477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2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294 309 13760 0 0,'-6'-1'1246'0'0,"-6"-4"-1002"0"0,8 3-202 0 0,1 1-1 0 0,0-1 0 0 0,0 1 1 0 0,-1 0-1 0 0,1 0 0 0 0,-1 0 1 0 0,1 0-1 0 0,-1 1 0 0 0,1 0 1 0 0,-1-1-1 0 0,0 1 0 0 0,1 1 1 0 0,-6 0-1 0 0,-7 2 535 0 0,10-2-389 0 0,0 0 0 0 0,0 0 1 0 0,0 1-1 0 0,1-1 1 0 0,-1 1-1 0 0,1 1 1 0 0,-1-1-1 0 0,-8 6 0 0 0,9-4-105 0 0,-8 5 34 0 0,-1 1-1 0 0,2 1 1 0 0,-1 0 0 0 0,1 1 0 0 0,1 0 0 0 0,-19 26-1 0 0,19-22-102 0 0,7-10-12 0 0,0 1 0 0 0,0-1 0 0 0,-5 12 0 0 0,8-16-1 0 0,0 1 0 0 0,1-1 0 0 0,-1 1 0 0 0,1 0 0 0 0,-1-1 0 0 0,1 1 0 0 0,0-1 0 0 0,0 1 0 0 0,0 0 0 0 0,0-1 0 0 0,1 1 0 0 0,-1-1 0 0 0,1 1-1 0 0,1 4 1 0 0,0 0 0 0 0,1 0 0 0 0,0 0 0 0 0,1 0 0 0 0,0-1 0 0 0,0 1 0 0 0,5 6 0 0 0,-6-10 0 0 0,0 0 0 0 0,-1 0 0 0 0,1-1 0 0 0,0 1 0 0 0,0-1 0 0 0,1 0 0 0 0,-1 0 0 0 0,0 0 0 0 0,1 0 0 0 0,-1-1 0 0 0,1 1 0 0 0,-1-1 0 0 0,9 2 0 0 0,-8-2 0 0 0,-1-1 0 0 0,1 1 0 0 0,0-1 0 0 0,0 1 0 0 0,0-1 0 0 0,0 0 0 0 0,1 0 0 0 0,-1-1 0 0 0,-1 1 0 0 0,1-1 0 0 0,0 0 0 0 0,0 0 0 0 0,0-1 0 0 0,0 1 0 0 0,0-1 0 0 0,-1 1 0 0 0,6-4 0 0 0,1-4 45 0 0,1 0 0 0 0,-1-1-1 0 0,-1 0 1 0 0,0 0-1 0 0,0-1 1 0 0,11-17-1 0 0,-12 12 5 0 0,0 0 0 0 0,-1 0 0 0 0,-1-1 0 0 0,0 0 0 0 0,-2 0 0 0 0,0 0 0 0 0,3-27 0 0 0,-2 9 18 0 0,-2 24-25 0 0,-2-1-1 0 0,0 1 0 0 0,0 0 0 0 0,-2-22 1 0 0,-11-78 447 0 0,5 76-253 0 0,5 29-166 0 0,0-1-1 0 0,1 0 1 0 0,-1 1-1 0 0,1-10 1 0 0,1 8 14 0 0,0 5-14 0 0,1 0 0 0 0,-1 0-1 0 0,-1 0 1 0 0,1 0 0 0 0,0 0-1 0 0,-1 0 1 0 0,1 0 0 0 0,-1 0 0 0 0,-2-6-1 0 0,2 8 907 0 0,-3 26-529 0 0,8 53-216 0 0,3 1-104 0 0,-1-18-30 0 0,-5-36-55 0 0,1 0 1 0 0,1 0 0 0 0,11 41-1 0 0,10 37-195 0 0,-19-78 106 0 0,-3-20 68 0 0,1 1-455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3:49.5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19 4779 939,'-13'21'84,"8"-13"-68,5-8-16,0 0 0,-4 4 128,4-4 21,0 0 5,0 0 1,0 0-53,0 0-10,0 0-3,0 0 0,0 0-14,0 0-3,0 0-1,0 0 0,0 0-20,0 0-4,0 0-1,0 0 0,0 0-23,4-8-5,1 4-1,-5 4 0,0-9-1,4 1 0,1 4 0,-1-4 0,-4 8 7,5-12 1,4 4 0,0-4 0,0 4 0,0 0 0,-4 0 0,8-1 0,-3 1-4,3 0-1,-8 4 0,4-4 0,0-4-5,0 0-1,0 4 0,0 0 0,-4 0-13,4 4 11,0-1-11,-4-3 10,4 0-2,-5-4-8,5 0 12,1 0-4,-1 4 0,0-4-8,0-9 12,0 1-4,5 8 0,-5 0 0,-5 0 0,10-8 0,0-5-27,-5 9-5,-5 4-2,5-4 0,-4-13 72,4 5 14,0-4 4,0 4 0,-4-1-64,-1 1-18,5-4-1,1 7 0,-1-7 19,0 4 0,4 4 11,1-5-11,9 1 8,-10 4-8,-3 0 0,3-5 0,10 5 9,-5 0-9,-13 4 0,4-1 9,0-3-9,5 0 0,-1 4 0,-4-5 8,1 5-8,3-4 0,5 4 0,1 0 8,-6-5-8,-4 1 10,5 4-10,0-4 10,-1-4-10,1 3 12,-5 1-12,5-4 12,-1-1-12,1 1-9,-5-4 9,0 4-13,5-1 22,-5 1 5,0 0 1,5-5 0,-5 5-24,0 0-5,0 0-1,0 3 0,0 1 15,0 0 0,1 0 0,-6-1 0,5 5 0,0-4 0,0 0 0,5 4 0,-5-1 0,-4 1 0,-5 4 0,4 0 0,5-4 0,0 4 0,-4-5 0,0 1 0,-5 0 14,9-8 6,0 3 0,-5 1 1,1 0-21,-1 0 8,1-5-8,4 5 0,-4 0 0,-1 0 0,5 0 0,0-5 0,1 1-14,-1 4-7,0-9-2,0 5 0,14 4 23,-10 0 0,-4-1 0,1 9 0,3-4 0,-4-4 0,0 4 0,-4 0 0,-5-1 0,0-3 0,9 4 0,0-8 0,-4 3 14,4 5 7,0-4 2,5 4 0,-5 0-23,0-5 0,-5-3 0,10 4 0,0-4 0,-1 3 0,-4 1 0,1-4 0,3 0 0,-8 7 0,4 1 0,-5 0 0,5 0 0,1-4 0,-1 3 0,4-3 0,1 4 0,0-4 0,-1-5 0,1 5 0,-5 0 0,0 4 0,5-4 0,-5-1 0,0 1 0,0 4 0,0-4 0,0 3 0,-4-3 0,4 0 8,-4 4-8,4-4 0,0-1 0,-5 1 0,1 0 0,4 0 0,0-1 0,0-3 0,-4 4 0,4-4 0,0-1 0,0 1 0,0 0 0,0-5 0,-4 1 0,4 0 0,0-1 0,0 1 0,-4 0 0,4-1 0,0 1 0,0 0 0,0 3 0,0-3 0,0 8 0,0-4 0,5-1 0,0 1 0,-10 4 0,10-4 0,-9-1 0,8 5 0,-4-8 0,5 3 0,-5-3 0,0 4 8,0 0-8,0-5 0,1 1 0,-1 4 0,4-5 0,1 1 0,-5 4 0,-4 3 0,4-3 0,-5 0 0,5 4 0,0 3 0,-9-3 0,10 4 0,-1-4 0,0 4 0,-5-5 0,5 1 0,-4 8 0,4-4 0,-4 0 0,-1 3 0,1-3 0,-1 0 0,1 4 0,4-4 0,-4 4 0,-1-1 0,5-3 0,0 4 0,0 0 0,-4-4 0,-1 4 0,1 0 0,4-5 0,-4 5 0,-1-4 0,1 4 8,-1 0-8,1 0 0,-1-1 0,6 1 0,-10 0 0,0 4 8,4-4-8,1 4 0,-1-4 0,1 4 0,-5 8 0,4-13 0,1 5 0,-1 0 0,1-4 0,0 0 0,-1 4 0,1 0 0,-1-4 0,1 0 0,-1-1-10,1 5 0,-1 0 0,1 0 0,0 0-182,-1-4-37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3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98 13704 0 0,'0'0'1245'0'0,"-1"3"-1026"0"0,0 3 8 0 0,-1 0 0 0 0,1 0 0 0 0,0 1 0 0 0,0-1 0 0 0,1 1 0 0 0,-1-1 0 0 0,2 8 0 0 0,1 5 1431 0 0,4 23-1 0 0,-4-38-1539 0 0,0 0-1 0 0,-1 0 1 0 0,1 0-1 0 0,1 0 0 0 0,-1 0 1 0 0,1 0-1 0 0,-1 0 1 0 0,1-1-1 0 0,0 1 0 0 0,0-1 1 0 0,1 0-1 0 0,-1 0 1 0 0,1 0-1 0 0,-1-1 0 0 0,1 1 1 0 0,0-1-1 0 0,6 3 1 0 0,-9-4-100 0 0,0-1 0 0 0,0 0 1 0 0,0 0-1 0 0,1 1 1 0 0,-1-1-1 0 0,0 0 0 0 0,0 0 1 0 0,1 0-1 0 0,-1-1 1 0 0,0 1-1 0 0,0 0 0 0 0,1 0 1 0 0,-1-1-1 0 0,0 1 0 0 0,0 0 1 0 0,2-2-1 0 0,3 0 32 0 0,-2 1-36 0 0,0 1-1 0 0,0-2 0 0 0,0 1 1 0 0,0 0-1 0 0,0-1 0 0 0,0 0 1 0 0,-1 0-1 0 0,1 0 0 0 0,-1 0 1 0 0,1 0-1 0 0,-1-1 0 0 0,0 1 1 0 0,0-1-1 0 0,0 0 0 0 0,0 0 1 0 0,0 0-1 0 0,3-7 0 0 0,14-23 74 0 0,-14 25-70 0 0,-1 1 0 0 0,-1-1 0 0 0,1 0 1 0 0,-1-1-1 0 0,-1 1 0 0 0,1 0 0 0 0,2-16 0 0 0,-3 10 20 0 0,-1 3-58 0 0,0 0 0 0 0,-1 0-1 0 0,0 0 1 0 0,0 0 0 0 0,-1 0 0 0 0,-1 0-1 0 0,-2-17 1 0 0,2 26 201 0 0,6 17-99 0 0,3 27-71 0 0,5 15 124 0 0,-4-23-34 0 0,-2 1 0 0 0,3 39-1 0 0,1 10 170 0 0,-9-72-162 0 0,-1 1-1 0 0,-1 24 0 0 0,-1-18 135 0 0,1-18-225 0 0,0 0 0 0 0,0 0 0 0 0,0 0 1 0 0,0-1-1 0 0,-1 1 0 0 0,1 0 0 0 0,0 0 0 0 0,0-1 0 0 0,-1 1 0 0 0,1 0 0 0 0,0-1 0 0 0,-1 1 0 0 0,1 0 0 0 0,-1-1 0 0 0,1 1 1 0 0,-1 0-1 0 0,1-1 0 0 0,-2 1 0 0 0,0 2 38 0 0,-1 2-19 0 0,-1 2 62 0 0,0 1 1 0 0,-1-1-1 0 0,-10 12 1 0 0,13-17-86 0 0,0 0 0 0 0,-1 0 0 0 0,1 0 1 0 0,0-1-1 0 0,-1 1 0 0 0,1 0 0 0 0,-1-1 1 0 0,0 0-1 0 0,1 0 0 0 0,-1 0 0 0 0,0 0 0 0 0,0 0 1 0 0,0-1-1 0 0,-4 1 0 0 0,-17 2 39 0 0,-88 5-379 0 0,100-7-375 0 0,0 0-1 0 0,-16 3 1 0 0,2 0-1790 0 0,-5 0-5154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3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16152 0 0,'0'0'1869'0'0,"2"1"-1083"0"0,2 2-542 0 0,-1-1-1 0 0,1 0 1 0 0,0 0-1 0 0,0 0 1 0 0,0-1-1 0 0,0 1 1 0 0,0-1-1 0 0,0 0 1 0 0,7 0-1 0 0,42 4 1101 0 0,-49-5-1259 0 0,149 6 2507 0 0,-102-3-2123 0 0,1-2 0 0 0,-1-3-1 0 0,86-13 1 0 0,-101 9-420 0 0,-23 5-75 0 0,-1-1-1 0 0,1 0 1 0 0,15-6 0 0 0,-1 0-178 0 0,-22 7-121 0 0,0-1 0 0 0,0 1 0 0 0,0-1 0 0 0,8-4 0 0 0,-9 4-1105 0 0,4 2-66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3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287 124 8288 0 0,'-2'1'638'0'0,"-9"5"286"0"0,-1-1 0 0 0,1 0 0 0 0,-16 4 0 0 0,8-2 1720 0 0,-1 1-987 0 0,1 1-1 0 0,1 1 1 0 0,-30 21 0 0 0,42-27-1467 0 0,0 1 0 0 0,1 0 1 0 0,0 0-1 0 0,0 0 1 0 0,0 1-1 0 0,-6 8 0 0 0,-22 41 825 0 0,20-32-722 0 0,11-18-256 0 0,0 0 1 0 0,1 0-1 0 0,-1 1 1 0 0,1-1-1 0 0,0 1 1 0 0,0-1-1 0 0,1 0 1 0 0,0 1-1 0 0,0-1 1 0 0,0 1-1 0 0,0-1 1 0 0,1 1-1 0 0,2 8 1 0 0,0 4-1 0 0,-3-16-32 0 0,1 1 0 0 0,-1-1 0 0 0,1 0 1 0 0,0 0-1 0 0,0 1 0 0 0,0-1 0 0 0,0 0 0 0 0,1 0 0 0 0,-1 0 0 0 0,0 0 0 0 0,1 0 0 0 0,3 3 0 0 0,23 18 13 0 0,-20-17-22 0 0,-7-5 4 0 0,0 0 0 0 0,1 0 0 0 0,-1 0 0 0 0,0 0 0 0 0,1 0 0 0 0,-1 0 0 0 0,1 0 0 0 0,0 0 0 0 0,-1 0 0 0 0,1-1 0 0 0,0 1 0 0 0,-1 0 0 0 0,1-1 0 0 0,0 0 0 0 0,0 1 0 0 0,-1-1 0 0 0,1 0 0 0 0,0 0 0 0 0,0 0 0 0 0,0 0 0 0 0,-1 0 0 0 0,1-1 0 0 0,0 1 0 0 0,0-1 0 0 0,-1 1 0 0 0,1-1 0 0 0,0 1 0 0 0,-1-1 0 0 0,1 0 0 0 0,0 0 0 0 0,-1 0 0 0 0,1 0 0 0 0,-1 0 0 0 0,0 0 0 0 0,1 0 0 0 0,1-2 0 0 0,4-4-49 0 0,0 1 0 0 0,0-1-1 0 0,-1-1 1 0 0,1 1 0 0 0,-2-1-1 0 0,1 0 1 0 0,-1-1 0 0 0,0 1-1 0 0,-1-1 1 0 0,0 0 0 0 0,5-19-1 0 0,-3 10-120 0 0,0-1 0 0 0,-2 0 0 0 0,0 0 0 0 0,2-36 0 0 0,-5 27 65 0 0,0 19 75 0 0,-1 0 1 0 0,1 0-1 0 0,-2 0 0 0 0,-1-14 0 0 0,-13-69-42 0 0,13 70 94 0 0,2 19-12 0 0,0 0 0 0 0,0-1-1 0 0,0 1 1 0 0,0 0 0 0 0,-1-1 0 0 0,0 1-1 0 0,1 0 1 0 0,-1 0 0 0 0,0 0 0 0 0,0 0-1 0 0,-1-1 1 0 0,1 2 0 0 0,-1-1 0 0 0,-3-5-1 0 0,4 7 830 0 0,7 13-566 0 0,53 193 503 0 0,-21-75-602 0 0,-9-36-108 0 0,-24-75-170 0 0,-3-13-79 0 0,-1-1 1 0 0,0 0 0 0 0,6 10 0 0 0,-1-3-1244 0 0,-2-4-4360 0 0</inkml:trace>
  <inkml:trace contextRef="#ctx0" brushRef="#br0" timeOffset="1">428 187 6912 0 0,'2'0'5437'0'0,"10"0"-2532"0"0,29 0 2216 0 0,-31 0-4473 0 0,1 1 0 0 0,-1 1-1 0 0,20 4 1 0 0,-12 0-5 0 0,0-1-1 0 0,22 2 1 0 0,-37-6-571 0 0,1-1-1 0 0,-1 1 1 0 0,0 0 0 0 0,1 0 0 0 0,-1 0 0 0 0,0 0-1 0 0,0 0 1 0 0,0 1 0 0 0,0 0 0 0 0,0-1-1 0 0,0 1 1 0 0,0 0 0 0 0,-1 0 0 0 0,1 1 0 0 0,-1-1-1 0 0,0 1 1 0 0,1-1 0 0 0,-1 1 0 0 0,0 0-1 0 0,0-1 1 0 0,-1 1 0 0 0,1 0 0 0 0,2 6 0 0 0,-4-7-40 0 0,1 0 1 0 0,-1 0 0 0 0,1 0-1 0 0,-1 0 1 0 0,0 0 0 0 0,0 0 0 0 0,0 0-1 0 0,0 0 1 0 0,0 0 0 0 0,-1 0-1 0 0,1 0 1 0 0,0 0 0 0 0,-1 0 0 0 0,0 0-1 0 0,0 1 1 0 0,-4 18 216 0 0,4-16-217 0 0,0 1 0 0 0,0-1 0 0 0,-1 1 0 0 0,0-1 0 0 0,0 0 0 0 0,0 0 0 0 0,0 0 0 0 0,-1 0 0 0 0,0 0 0 0 0,-5 6 0 0 0,-3 2 9 0 0,-1-1 0 0 0,-13 12 0 0 0,-9 8-23 0 0,29-26-187 0 0,-1 0 1 0 0,0 0-1 0 0,0-1 1 0 0,-1 0-1 0 0,1 0 1 0 0,-1-1-1 0 0,0 1 1 0 0,0-2-1 0 0,-11 5 1 0 0,16-7-398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12 19839 0 0,'0'0'1514'0'0,"-1"-2"-1037"0"0,-3-5-193 0 0,4 7-227 0 0,-1 0-1 0 0,1-1 1 0 0,0 1 0 0 0,-1 0 0 0 0,1 0-1 0 0,-1 0 1 0 0,1-1 0 0 0,0 1 0 0 0,-1 0-1 0 0,1 0 1 0 0,-1 0 0 0 0,1 0-1 0 0,-1 0 1 0 0,1 0 0 0 0,-1 0 0 0 0,1 0-1 0 0,0 0 1 0 0,-1 0 0 0 0,1 0 0 0 0,-1 0-1 0 0,-1 0 178 0 0,-1 0-98 0 0,1-1-1 0 0,0 1 1 0 0,-1 0-1 0 0,1 0 0 0 0,0 0 1 0 0,-1 0-1 0 0,1 1 1 0 0,0-1-1 0 0,0 1 1 0 0,-1-1-1 0 0,1 1 0 0 0,0 0 1 0 0,0 0-1 0 0,0 0 1 0 0,0 0-1 0 0,0 0 1 0 0,-3 2-1 0 0,2 0-12 0 0,-1 0 0 0 0,1 1 0 0 0,0-1 0 0 0,0 0 0 0 0,0 1 0 0 0,0 0 1 0 0,1 0-1 0 0,-4 6 0 0 0,2-2-66 0 0,1 0 1 0 0,0-1 0 0 0,1 1-1 0 0,0 0 1 0 0,0 0 0 0 0,0 1-1 0 0,1-1 1 0 0,0 0 0 0 0,1 0-1 0 0,0 12 1 0 0,2-12-52 0 0,0 1 0 0 0,0 0 1 0 0,1 0-1 0 0,0-1 0 0 0,0 1 0 0 0,1-1 0 0 0,0 0 0 0 0,0 0 1 0 0,1 0-1 0 0,0-1 0 0 0,1 0 0 0 0,9 10 0 0 0,-3-5-6 0 0,-9-9 0 0 0,-1-1 0 0 0,1 1 0 0 0,0-1 0 0 0,0 0 0 0 0,0 0 0 0 0,0 0 0 0 0,4 2 0 0 0,0-1-16 0 0,0-1 1 0 0,0 1-1 0 0,0-1 0 0 0,0 0 1 0 0,0-1-1 0 0,0 1 0 0 0,12-1 0 0 0,-15-1-40 0 0,1 0 0 0 0,0-1-1 0 0,-1 0 1 0 0,1 0 0 0 0,-1 0-1 0 0,0 0 1 0 0,1 0 0 0 0,-1-1-1 0 0,0 0 1 0 0,0 0 0 0 0,0 0-1 0 0,0-1 1 0 0,4-2 0 0 0,-3 1-17 0 0,6-3-727 0 0,-1-2 1 0 0,1 0 0 0 0,-1 0 0 0 0,14-17-1 0 0,-6 2-1016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6912 0 0,'0'0'528'0'0,"14"1"7658"0"0,-9 0-6741 0 0,0 0-1 0 0,0 0 1 0 0,0 0-1 0 0,9 0 0 0 0,-11-1-1215 0 0,0 0 1 0 0,0 0-1 0 0,0 0 0 0 0,0 0 0 0 0,0-1 0 0 0,0 1 0 0 0,0-1 0 0 0,0 0 0 0 0,4-1 0 0 0,0-3 120 0 0,7-3-75 0 0,14 6-189 0 0,-26 2-124 0 0,0 0 0 0 0,0 0 0 0 0,0-1 0 0 0,0 1 0 0 0,0 0 1 0 0,0-1-1 0 0,0 0 0 0 0,-1 1 0 0 0,1-1 0 0 0,0 0 0 0 0,0 0 0 0 0,-1 0 0 0 0,3-1 0 0 0,-3 1-256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11520 0 0,'2'0'5709'0'0,"1"0"-4859"0"0,0 0 0 0 0,1-1 1 0 0,-1 1-1 0 0,0-1 0 0 0,0 1 0 0 0,5-3 1 0 0,29-2 1170 0 0,-32 3-1832 0 0,0 0 0 0 0,0 1 0 0 0,1 0 0 0 0,-1 0 0 0 0,9 1-1 0 0,-7-1-106 0 0,-1 1 0 0 0,0-1 0 0 0,0 0 0 0 0,0 0 0 0 0,6-3 0 0 0,53-10-22 0 0,-55 11-238 0 0,-8 3-175 0 0,1 0-1 0 0,-1-1 0 0 0,1 0 0 0 0,-1 1 1 0 0,1-1-1 0 0,-1 0 0 0 0,3-2 0 0 0,2-3-1294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6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11056 0 0,'0'0'1001'0'0,"0"0"-822"0"0,3 0 129 0 0,13-6 7290 0 0,-8 3-6393 0 0,52-12 2195 0 0,-49 11-3212 0 0,0 2-1 0 0,0-1 0 0 0,0 2 0 0 0,0-1 1 0 0,0 2-1 0 0,15-1 0 0 0,30-1-286 0 0,-55 1 95 0 0,13-1-188 0 0,-1 1 1 0 0,1 0 0 0 0,-1 0-1 0 0,18 2 1 0 0,-11 1-1710 0 0,-2-4-3397 0 0,0 1-2357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17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17159 0 0,'0'0'1558'0'0,"-1"1"-1140"0"0,-1 4-47 0 0,0-1-1 0 0,0 1 0 0 0,1-1 0 0 0,0 1 0 0 0,0 0 1 0 0,0-1-1 0 0,0 1 0 0 0,1 5 0 0 0,-1 46 1436 0 0,2-35-1553 0 0,-1 46 471 0 0,-5 179 337 0 0,3-143-1003 0 0,3-59-186 0 0,2 13 408 0 0,-1-31-1678 0 0,-1 1-5391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27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0 389 8288 0 0,'0'-6'1048'0'0,"3"-16"9254"0"0,-2 22-10271 0 0,-1 0 1 0 0,0-1-1 0 0,0 1 0 0 0,0 0 1 0 0,1 0-1 0 0,-1 0 0 0 0,0 0 0 0 0,0 0 1 0 0,1-1-1 0 0,-1 1 0 0 0,0 0 1 0 0,0 0-1 0 0,1 0 0 0 0,-1 0 0 0 0,0 0 1 0 0,0 0-1 0 0,1 0 0 0 0,-1 0 1 0 0,0 0-1 0 0,1 0 0 0 0,-1 0 0 0 0,0 0 1 0 0,0 0-1 0 0,1 0 0 0 0,-1 0 1 0 0,0 0-1 0 0,0 0 0 0 0,1 0 0 0 0,-1 0 1 0 0,1 1-1 0 0,-1-1 8 0 0,0 0 1 0 0,1 0-1 0 0,-1 0 0 0 0,1 1 1 0 0,-1-1-1 0 0,1 0 0 0 0,-1 0 0 0 0,1 0 1 0 0,0 0-1 0 0,-1 0 0 0 0,1 0 1 0 0,-1 0-1 0 0,1 0 0 0 0,-1 0 1 0 0,1-1-1 0 0,-1 1 0 0 0,1 0 0 0 0,-1 0 1 0 0,1-1-1 0 0,1 1 61 0 0,0-1-1 0 0,1 1 1 0 0,-1-1 0 0 0,0 1-1 0 0,0 0 1 0 0,0-1 0 0 0,0 1-1 0 0,0 1 1 0 0,0-1 0 0 0,4 1-1 0 0,28 6 708 0 0,-14-3-401 0 0,-17-3-360 0 0,-1-1 0 0 0,1 0 0 0 0,-1 0 0 0 0,1 0 0 0 0,0 0 0 0 0,-1-1 0 0 0,0 1 0 0 0,1-1 0 0 0,3 0 0 0 0,-4 0-15 0 0,0 0 1 0 0,1 0 0 0 0,-1 1 0 0 0,0-1-1 0 0,1 1 1 0 0,-1 0 0 0 0,1 0 0 0 0,-1 0-1 0 0,1 0 1 0 0,-1 0 0 0 0,1 1 0 0 0,2 0-1 0 0,-2-1 0 0 0,0 1-1 0 0,-1-1 1 0 0,1 0-1 0 0,0 1 1 0 0,0-1-1 0 0,0-1 1 0 0,4 1-1 0 0,20-1 254 0 0,-19 2-188 0 0,-1-1-1 0 0,1 0 1 0 0,0 0-1 0 0,9-2 0 0 0,22-2 332 0 0,1 0-93 0 0,-28 1-163 0 0,23 0 0 0 0,-2 4-13 0 0,-12 0-47 0 0,23-2 0 0 0,-22 0-40 0 0,-17 1-53 0 0,1 0 0 0 0,-1-1-1 0 0,1 0 1 0 0,6-1 0 0 0,2-1 0 0 0,-1 1 1 0 0,1 1-1 0 0,15 0 0 0 0,10-1 9 0 0,45 0 77 0 0,-62 3-71 0 0,1-1 1 0 0,41-6-1 0 0,-35 3-8 0 0,0 0-1 0 0,45 3 0 0 0,24-1 43 0 0,-77 0-7 0 0,20 1-1 0 0,17 1 42 0 0,41-3 65 0 0,21-2-44 0 0,-21-1-58 0 0,-77 4-46 0 0,-12 1 0 0 0,1-1 0 0 0,12-3 0 0 0,-7 1-7 0 0,0 1 0 0 0,26 0 0 0 0,-26 1-1 0 0,-1 0 1 0 0,23-4-1 0 0,-25 3-2 0 0,1 0 0 0 0,0 1 0 0 0,0 1 0 0 0,17 1 0 0 0,-11 0 4 0 0,22-2 0 0 0,-15 0-12 0 0,-18 1 0 0 0,0 0 0 0 0,-1-1 0 0 0,17-3 0 0 0,-14 1 10 0 0,1 2-1 0 0,0-1 1 0 0,17 1 0 0 0,23-2 15 0 0,-27 0-9 0 0,1 0 0 0 0,-1 2 0 0 0,34 2 0 0 0,117 1-16 0 0,-94-3 0 0 0,176-2 0 0 0,-228 4 8 0 0,-10 0 6 0 0,-1-2 0 0 0,1 0 0 0 0,32-6 0 0 0,-20 2 0 0 0,-1 2-1 0 0,1 1 0 0 0,54 3 1 0 0,-25 0-4 0 0,126-12 37 0 0,-88 2-30 0 0,91 8 55 0 0,37-3 37 0 0,-103-11-31 0 0,-8 11 10 0 0,-84 3-66 0 0,-10 0-7 0 0,21-3 1 0 0,-10 0 19 0 0,0 2 0 0 0,46 2-1 0 0,-24 1 1 0 0,45 4 78 0 0,3 0 8 0 0,40-12-36 0 0,3 0 30 0 0,-65 3-94 0 0,-46 2 6 0 0,41 1 0 0 0,-44 3-8 0 0,29 3 34 0 0,-36-2-33 0 0,38 0 1 0 0,-8-1 13 0 0,-28-1-11 0 0,0 0 1 0 0,1-2-1 0 0,-1 0 1 0 0,30-7-1 0 0,10-1-23 0 0,-15 2 0 0 0,118-10 30 0 0,-88 11-7 0 0,46 1-12 0 0,-90 3-10 0 0,-6 1 25 0 0,35-6 0 0 0,25-8-15 0 0,-62 10-11 0 0,14-4 0 0 0,-36 6 0 0 0,0 1 0 0 0,0 0 0 0 0,0 0 0 0 0,13 0 0 0 0,-10 1 2 0 0,4-1 15 0 0,-1 0 0 0 0,23-7 0 0 0,-22 6-14 0 0,0 0 0 0 0,-1 1-1 0 0,2 0 1 0 0,18 1-1 0 0,22-2-4 0 0,-27-1 2 0 0,-5 2 0 0 0,39-1 0 0 0,-44 2 0 0 0,-13 3 0 0 0,0 0 0 0 0,41-2 0 0 0,-33 0 0 0 0,-5 0 0 0 0,-1 0 0 0 0,1 0 0 0 0,0 1 0 0 0,0 0 0 0 0,10 3 0 0 0,-13-2 0 0 0,-1-1 0 0 0,1-1 0 0 0,0 1 0 0 0,-1-1 0 0 0,1 0 0 0 0,-1 0 0 0 0,1 0 0 0 0,-1-1 0 0 0,11-2 0 0 0,-6 1 0 0 0,0 0 0 0 0,14 0 0 0 0,-8 4 0 0 0,-10-2 0 0 0,1 0 0 0 0,-1 1 0 0 0,1-2 0 0 0,-1 1 0 0 0,8-2 0 0 0,-3-1 0 0 0,22-4 0 0 0,-19 5 0 0 0,-5 1 0 0 0,-1 0 0 0 0,1 0 0 0 0,-1-1 0 0 0,0 0 0 0 0,0-1 0 0 0,1 1 0 0 0,10-7 0 0 0,-18 8 0 0 0,-1 1 0 0 0,1-1 0 0 0,0 1 0 0 0,0-1 0 0 0,0 1 0 0 0,-1 0 0 0 0,1-1 0 0 0,0 1 0 0 0,0 0 0 0 0,0-1 0 0 0,0 1 0 0 0,0 0 0 0 0,1 0 0 0 0,27-5 0 0 0,-25 4-51 0 0,0 1 0 0 0,0-1 1 0 0,0 1-1 0 0,7 1 0 0 0,1-1-126 0 0,-11 0 161 0 0,-1 0 0 0 0,0 0 0 0 0,0 0 0 0 0,0 0 0 0 0,0 0 0 0 0,0 0 0 0 0,1 0 0 0 0,-1 0 0 0 0,0 0 0 0 0,0 0 0 0 0,0 0 0 0 0,0 0 0 0 0,0 0 0 0 0,1 0 0 0 0,-1 0 0 0 0,0 0 0 0 0,0 0 0 0 0,0 0 0 0 0,0 0 0 0 0,0 0 0 0 0,0 0 0 0 0,1 0 0 0 0,-1 0 0 0 0,0 0 0 0 0,0 0 0 0 0,0-1 0 0 0,0 1 0 0 0,0 0 0 0 0,0 0 0 0 0,0 0 0 0 0,0 0 0 0 0,1 0 0 0 0,-1 0 0 0 0,0 0 0 0 0,0-1 0 0 0,0 1 0 0 0,0 0 0 0 0,0 0 0 0 0,0 0 0 0 0,0 0 0 0 0,0 0 0 0 0,0 0 0 0 0,0-1 0 0 0,0 1 0 0 0,0 0 0 0 0,0 0 0 0 0,0 0 0 0 0,0 0 0 0 0,0 0 0 0 0,0-1 0 0 0,0 1 0 0 0,0 0 0 0 0,0 0 0 0 0,0 0 0 0 0,0 0 0 0 0,0 0 0 0 0,0-1 0 0 0,0 1 0 0 0,0 0 0 0 0,-1 0 0 0 0,1 0 0 0 0,0 0 0 0 0,0 0 0 0 0,0 0 0 0 0,0 0 0 0 0,0 0 0 0 0,0-1 0 0 0,0 1 0 0 0,-1 0 0 0 0,-8-9-1522 0 0,6 6 475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28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15696 0 0,'0'0'1417'0'0,"-1"2"-1167"0"0,-1 0-209 0 0,0 0-1 0 0,0 0 0 0 0,0-1 0 0 0,0 1 0 0 0,0-1 0 0 0,0 1 0 0 0,-5 1 0 0 0,-10 9 1262 0 0,13-8-1013 0 0,1-1-1 0 0,0 1 1 0 0,0 1 0 0 0,1-1-1 0 0,-1 0 1 0 0,1 1 0 0 0,0-1-1 0 0,-3 10 1 0 0,-6 13 834 0 0,8-20-1058 0 0,0 1-1 0 0,1-1 0 0 0,0 1 1 0 0,1 0-1 0 0,0 0 0 0 0,0-1 1 0 0,1 1-1 0 0,0 0 1 0 0,0 0-1 0 0,1 9 0 0 0,3 6-78 0 0,0 0-1 0 0,1-1 1 0 0,1 1 0 0 0,13 29-1 0 0,-16-48-53 0 0,-1 0 0 0 0,1-1 0 0 0,0 1 0 0 0,-1-1 0 0 0,2 1 0 0 0,-1-1 0 0 0,0 0 0 0 0,1 0 1 0 0,-1-1-1 0 0,6 3 0 0 0,2 2-444 0 0,1-1 0 0 0,16 6 1 0 0,-8-6-48 0 0,2-5-8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02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191 195 1036,'0'0'92,"0"0"-73,0 0-19,0 0 0,0 0 83,4 4 13,-4 0 2,5 4 1,0 0-8,-5-8-2,0 0 0,0 0 0,9 4-42,0 0-9,-9-4-2,13 9 0,-3-5-10,-6 0-2,-4-4-1,14 4 0,-1 0-23,-3 4 0,-1-4 0,-9-4 0,0 0-45,9 8-14,0 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09.5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21 460,'0'0'41,"0"0"-33,0 0-8,0 0 0,0 0 50,0 0 8,0 0 2,0 0 0,0 0-20,0 0-3,0 0-1,0 0 0,9-4-17,0-5-4,-9 9-1,9-4 0,-9 4-14,0 0 0,5-4-12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28.5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63 36 10136 0 0,'0'0'777'0'0,"-1"-1"-505"0"0,0-1-55 0 0,0 0 1 0 0,0 0-1 0 0,0 1 0 0 0,-1-1 1 0 0,1 1-1 0 0,-1-1 1 0 0,1 1-1 0 0,-1 0 0 0 0,1-1 1 0 0,-1 1-1 0 0,0 0 0 0 0,0 0 1 0 0,0 0-1 0 0,1 0 0 0 0,-4 0 1 0 0,4 0-93 0 0,0 1 0 0 0,0 0 0 0 0,0 0 0 0 0,1 0 0 0 0,-1 0 0 0 0,0 0 0 0 0,0 0 0 0 0,0 1 0 0 0,0-1 0 0 0,0 0 0 0 0,0 0 0 0 0,0 1 0 0 0,0-1 0 0 0,0 1 0 0 0,0-1 0 0 0,1 1 0 0 0,-1-1 0 0 0,0 1 0 0 0,0-1 0 0 0,1 1 0 0 0,-1 0 0 0 0,0-1 0 0 0,1 1 0 0 0,-1 0 0 0 0,0-1 0 0 0,1 1 0 0 0,-1 0 0 0 0,1 0 0 0 0,-1 0 0 0 0,1 0 0 0 0,0 0 0 0 0,-1 0 0 0 0,1-1 0 0 0,0 1 0 0 0,-1 2 0 0 0,-1 4 293 0 0,0 1 0 0 0,1 0 0 0 0,-1 0 0 0 0,1-1-1 0 0,1 1 1 0 0,0 0 0 0 0,0 9 0 0 0,1-8-326 0 0,0 0-1 0 0,1 0 1 0 0,0 0 0 0 0,1-1 0 0 0,0 1-1 0 0,0-1 1 0 0,0 1 0 0 0,1-1 0 0 0,9 14-1 0 0,-1-2 33 0 0,-11-16-84 0 0,1-1 1 0 0,0 1-1 0 0,-1-1 0 0 0,2 0 1 0 0,-1 0-1 0 0,0 0 0 0 0,0 0 1 0 0,1 0-1 0 0,0 0 1 0 0,-1-1-1 0 0,7 5 0 0 0,7 4 139 0 0,-14-9-171 0 0,0 0 0 0 0,1-1 0 0 0,-1 1 0 0 0,0-1 1 0 0,1 1-1 0 0,-1-1 0 0 0,1 0 0 0 0,0 0 0 0 0,-1 0 1 0 0,1 0-1 0 0,0 0 0 0 0,-1-1 0 0 0,4 1 1 0 0,-4-1-9 0 0,-1 0 1 0 0,1 0 0 0 0,-1 0 0 0 0,0-1 0 0 0,1 1-1 0 0,-1-1 1 0 0,0 1 0 0 0,0-1 0 0 0,1 1-1 0 0,-1-1 1 0 0,0 0 0 0 0,0 0 0 0 0,0 1 0 0 0,0-1-1 0 0,0 0 1 0 0,2-2 0 0 0,13-8 56 0 0,-11 8-27 0 0,-1 0 0 0 0,0 0 0 0 0,1 0 0 0 0,-1-1 0 0 0,0 1 0 0 0,-1-1-1 0 0,1 0 1 0 0,-1 0 0 0 0,1 0 0 0 0,-1-1 0 0 0,-1 1 0 0 0,1-1 0 0 0,0 0 0 0 0,-1 1-1 0 0,0-1 1 0 0,2-10 0 0 0,-3 8 13 0 0,1 0 11 0 0,-1 0 1 0 0,0 0 0 0 0,0 0 0 0 0,-1-1 0 0 0,0 1 0 0 0,-1 0 0 0 0,1 0-1 0 0,-4-12 1 0 0,1 8 41 0 0,-1 1 0 0 0,0-1 0 0 0,-6-10 1 0 0,8 18-78 0 0,1-1 1 0 0,-2 1 0 0 0,1 0-1 0 0,0 0 1 0 0,-1 0 0 0 0,1 1-1 0 0,-1-1 1 0 0,0 0 0 0 0,0 1-1 0 0,0 0 1 0 0,0-1 0 0 0,-6-2-1 0 0,-3 0 4 0 0,9 3-20 0 0,1 1 0 0 0,-1-1 0 0 0,0 1 0 0 0,0 0 0 0 0,1 0 0 0 0,-1 0 0 0 0,0 0 1 0 0,0 1-1 0 0,0-1 0 0 0,0 1 0 0 0,0 0 0 0 0,-1 0 0 0 0,1 0 0 0 0,0 0 0 0 0,-5 1 0 0 0,4 0-48 0 0,1 0-1 0 0,0-1 1 0 0,-1 1-1 0 0,1 1 0 0 0,0-1 1 0 0,-1 0-1 0 0,1 1 1 0 0,0 0-1 0 0,0 0 1 0 0,1 0-1 0 0,-1 0 0 0 0,0 0 1 0 0,0 0-1 0 0,1 1 1 0 0,0-1-1 0 0,-1 1 1 0 0,1 0-1 0 0,0 0 1 0 0,0 0-1 0 0,1 0 0 0 0,-1 0 1 0 0,-1 4-1 0 0,-3 4-577 0 0,1 2 0 0 0,0-1 1 0 0,1 1-1 0 0,0 0 0 0 0,-2 16 0 0 0,5 5-1216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28.8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29 157 11976 0 0,'0'0'7617'0'0,"2"0"-6329"0"0,-1 1-1116 0 0,0 0 1 0 0,0 0-1 0 0,0-1 1 0 0,0 1-1 0 0,0 0 1 0 0,0 0-1 0 0,0 0 1 0 0,0 0-1 0 0,-1 0 0 0 0,1 0 1 0 0,0 1-1 0 0,0-1 1 0 0,-1 0-1 0 0,1 0 1 0 0,-1 0-1 0 0,1 1 1 0 0,-1-1-1 0 0,0 0 1 0 0,0 1-1 0 0,1-1 1 0 0,-1 0-1 0 0,0 2 1 0 0,0 37 157 0 0,-1-25 39 0 0,0-1-7 0 0,0 0 1 0 0,-1-1-1 0 0,-7 26 0 0 0,5-24-199 0 0,1-4-173 0 0,-1 0 1 0 0,-8 13-1 0 0,5-7-374 0 0,6-14-52 0 0</inkml:trace>
  <inkml:trace contextRef="#ctx0" brushRef="#br0" timeOffset="0.99">238 1 17103 0 0,'0'0'1551'0'0,"4"5"-1088"0"0,-1-2-57 0 0,1 1-1 0 0,-1-1 1 0 0,1 0 0 0 0,0 0 0 0 0,0 0 0 0 0,0 0-1 0 0,0-1 1 0 0,0 1 0 0 0,0-1 0 0 0,1 0 0 0 0,-1 0-1 0 0,1-1 1 0 0,0 0 0 0 0,-1 1 0 0 0,1-1 0 0 0,0-1 0 0 0,0 1-1 0 0,6-1 1 0 0,-11 0-394 0 0,0 0 0 0 0,1 0 0 0 0,-1 0 0 0 0,0 0 0 0 0,1 0 0 0 0,-1 0 0 0 0,0 0 0 0 0,0 0 0 0 0,1 0 0 0 0,-1 0 0 0 0,0 0-1 0 0,0 0 1 0 0,1 0 0 0 0,-1 0 0 0 0,0 0 0 0 0,0 0 0 0 0,1 0 0 0 0,-1 0 0 0 0,0-1 0 0 0,0 1 0 0 0,0 0 0 0 0,1 0 0 0 0,-1 0 0 0 0,0 0 0 0 0,0-1 0 0 0,0 1 0 0 0,0 0 0 0 0,1 0-1 0 0,-1-1 1 0 0,0 1-4 0 0,0 0-1 0 0,0-1 0 0 0,1 1 0 0 0,-1 0 1 0 0,0 0-1 0 0,0 0 0 0 0,0-1 0 0 0,1 1 0 0 0,-1 0 1 0 0,0 0-1 0 0,0 0 0 0 0,1 0 0 0 0,-1-1 1 0 0,0 1-1 0 0,0 0 0 0 0,1 0 0 0 0,-1 0 1 0 0,0 0-1 0 0,1 0 0 0 0,-1 0 0 0 0,0 0 1 0 0,1 0-1 0 0,-1 0 0 0 0,0 0 0 0 0,0 0 0 0 0,1 0 1 0 0,-1 0-1 0 0,1 0 0 0 0,8-1 116 0 0,-6 0-204 0 0,0 1 0 0 0,0-1 0 0 0,0 1 0 0 0,0 0 1 0 0,0 0-1 0 0,0 0 0 0 0,4 1 0 0 0,21 11-2076 0 0,-25-12 66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8:29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0 229 6912 0 0,'0'-10'16645'0'0,"1"12"-15620"0"0,5 9-476 0 0,0 1 0 0 0,-2 0-1 0 0,1 0 1 0 0,-2 1 0 0 0,3 12 0 0 0,2 6-226 0 0,-6-23-279 0 0,-1 0 0 0 0,0-1 1 0 0,-1 10-1 0 0,0-11-23 0 0,1 1-1 0 0,-1-1 1 0 0,1 0-1 0 0,0 0 1 0 0,0 1 0 0 0,3 5-1 0 0,-3-9-46 0 0,0 0 0 0 0,0 0 0 0 0,-1 1 0 0 0,1-1 0 0 0,-1 0 0 0 0,1 0 0 0 0,-1 1 0 0 0,-1 5 0 0 0,1 1-751 0 0</inkml:trace>
  <inkml:trace contextRef="#ctx0" brushRef="#br0" timeOffset="1">367 0 17503 0 0,'0'0'803'0'0,"6"5"266"0"0,-4-2-1065 0 0,0 0-1 0 0,0-1 0 0 0,-1 1 0 0 0,1 0 0 0 0,-1 0 0 0 0,0 0 0 0 0,0 0 0 0 0,2 7 0 0 0,5 16 1119 0 0,-5-19-498 0 0,1-1 1 0 0,-1 1 0 0 0,1-1-1 0 0,1 0 1 0 0,7 10 0 0 0,-7-12-412 0 0,-1 0 0 0 0,0 1 0 0 0,0-1 0 0 0,-1 1 0 0 0,0 0 1 0 0,1 0-1 0 0,-2 0 0 0 0,4 7 0 0 0,11 14 418 0 0,-12-19-503 0 0,-1 0-1 0 0,7 12 0 0 0,-6-8 17 0 0,-1 0 0 0 0,0 0 0 0 0,-1 0-1 0 0,4 23 1 0 0,3 2 462 0 0,-7-29-499 0 0,-1 0 1 0 0,0 0-1 0 0,2 13 1 0 0,-4-11-34 0 0,0 0 0 0 0,-1 0 0 0 0,-3 16 0 0 0,0 6 85 0 0,3-21-108 0 0,-1 0 1 0 0,-1 0-1 0 0,1 0 1 0 0,-1-1-1 0 0,-1 1 1 0 0,0-1 0 0 0,0 0-1 0 0,-1 0 1 0 0,0 0-1 0 0,-1 0 1 0 0,0-1-1 0 0,-10 11 1 0 0,1-3-841 0 0,-23 21 0 0 0,-19 8-7027 0 0,25-21-1090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13824 0 0,'0'0'1620'0'0,"2"1"-822"0"0,1 0-501 0 0,0 0 360 0 0,1 1 1 0 0,0-1-1 0 0,0 0 0 0 0,0 0 1 0 0,5 1-1 0 0,2-1-270 0 0,1 0-1 0 0,-1 1 1 0 0,0 0 0 0 0,14 5-1 0 0,-11-3 218 0 0,28 4-1 0 0,31 7-229 0 0,-39-9 130 0 0,57 7 466 0 0,56 2-1178 0 0,-86-12 228 0 0,182 4 152 0 0,-171-9-138 0 0,40-3-4 0 0,43-4 15 0 0,-68 5-26 0 0,38 2 8 0 0,29-2 10 0 0,86-2-37 0 0,-154 7 0 0 0,203 9 0 0 0,-267-10-6 0 0,54 0 14 0 0,77-10 1 0 0,-112 7-15 0 0,48 1 0 0 0,-49 2 7 0 0,49-5-1 0 0,131-15 84 0 0,-99 11 182 0 0,-96 7-237 0 0,355-20-432 0 0,92-12 1787 0 0,-375 28-905 0 0,-24 2-350 0 0,134 2-129 0 0,-115 3 0 0 0,25 5-16 0 0,80-2-208 0 0,-117 1 224 0 0,5 1 0 0 0,120 9 0 0 0,-174-11 0 0 0,60-1 89 0 0,-24-2-10 0 0,176 1-63 0 0,-130-3-16 0 0,-57 2-2 0 0,-6 0-5 0 0,70-8 0 0 0,-76 3 43 0 0,55 3-1 0 0,-62 1-26 0 0,18 4-9 0 0,-28-1 0 0 0,37 0 0 0 0,0 0 36 0 0,-33-1 26 0 0,51-4 0 0 0,41-15-155 0 0,-6 16 246 0 0,-65 2-165 0 0,-12-7-140 0 0,34 6 152 0 0,-6 0 0 0 0,-56 2 0 0 0,-8-1 0 0 0,-1 0 0 0 0,0-1 0 0 0,1 1 0 0 0,-1-1 0 0 0,1 1 0 0 0,-1-1 0 0 0,4 0 0 0 0,7 0 21 0 0,-11 0 265 0 0,0 0-97 0 0,29 4-748 0 0,-28-4 221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 0 0,'0'0'8014'0'0,"2"1"-7354"0"0,3 2-2 0 0,0-1-1 0 0,1 0 1 0 0,9 3-1 0 0,-10-4-607 0 0,0 1 0 0 0,1 0 0 0 0,-1-1 0 0 0,0 2 0 0 0,-1-1 0 0 0,1 0 0 0 0,0 1 0 0 0,4 4 0 0 0,25 13 1555 0 0,-20-11-1605 0 0,-5 2 0 0 0,8 7 0 0 0,-15-14 0 0 0,-2 1 0 0 0,1-2 0 0 0,0 0 0 0 0,0 0 0 0 0,0-1 0 0 0,-1 1 0 0 0,1 6 0 0 0,1 6 0 0 0,-2-13 0 0 0,1-1 0 0 0,-1 1 0 0 0,0-1 0 0 0,1 0 0 0 0,-1 1 0 0 0,0-1 0 0 0,0 1 0 0 0,0-1 0 0 0,-1 3 0 0 0,-3 2 0 0 0,1-4 0 0 0,1 1-4 0 0,0 0 1 0 0,0 0-1 0 0,0 0 0 0 0,-1 0 1 0 0,1 0-1 0 0,-1 0 0 0 0,0 0 1 0 0,0-1-1 0 0,0 0 0 0 0,0 1 0 0 0,0-1 1 0 0,0 0-1 0 0,-1-1 0 0 0,1 1 1 0 0,-7 1-1 0 0,3 0-14 0 0,4-2-92 0 0,1 0 1 0 0,-1-1 0 0 0,1 0-1 0 0,-1 1 1 0 0,1-1-1 0 0,-1 0 1 0 0,0 0-1 0 0,1 0 1 0 0,-4-1-1 0 0,-4 0-1076 0 0,10 1 839 0 0,-1-1 0 0 0,1 1 1 0 0,-1 0-1 0 0,1 0 1 0 0,-1-1-1 0 0,1 1 1 0 0,-1-1-1 0 0,1 1 1 0 0,0 0-1 0 0,-1-1 1 0 0,1 1-1 0 0,0-1 0 0 0,-1 1 1 0 0,1-1-1 0 0,0 1 1 0 0,-1-1-1 0 0,1 0 1 0 0,-11-11-8833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14744 0 0,'0'0'1742'0'0,"1"1"-579"0"0,4 7-129 0 0,0-1 0 0 0,0 0-1 0 0,1 0 1 0 0,0 0 0 0 0,0-1 0 0 0,12 9 0 0 0,-16-13-895 0 0,0-1-44 0 0,0 0 1 0 0,-1 1-1 0 0,1-1 1 0 0,-1 0-1 0 0,1 1 1 0 0,-1-1-1 0 0,0 0 1 0 0,0 1 0 0 0,1 0-1 0 0,-1-1 1 0 0,1 3-1 0 0,-1-2-9 0 0,1 0 1 0 0,-1 0-1 0 0,1 0 0 0 0,0 0 0 0 0,0 0 1 0 0,0 0-1 0 0,0 0 0 0 0,0 0 0 0 0,0-1 1 0 0,3 2-1 0 0,-2-1-55 0 0,-1-1 0 0 0,0 1 0 0 0,0-1 0 0 0,0 1 0 0 0,0 0 1 0 0,0-1-1 0 0,0 1 0 0 0,0 0 0 0 0,0 0 0 0 0,-1 0 0 0 0,1 1 0 0 0,1 2 0 0 0,11 19 63 0 0,-12-22-51 0 0,0 1 0 0 0,0-1-1 0 0,0 1 1 0 0,-1-1-1 0 0,1 1 1 0 0,-1 0 0 0 0,0-1-1 0 0,0 1 1 0 0,0 0 0 0 0,0 0-1 0 0,0 0 1 0 0,-1 0-1 0 0,1 5 1 0 0,2 17 75 0 0,-2-21-170 0 0,-1 0 0 0 0,1 0-1 0 0,-1-1 1 0 0,0 1 0 0 0,0 0 0 0 0,0 0 0 0 0,-1 0 0 0 0,1 0-1 0 0,-1-1 1 0 0,-2 8 0 0 0,0-2 86 0 0,-1 0 0 0 0,0 0 0 0 0,0 0 0 0 0,-1-1 0 0 0,0 0 0 0 0,-1 0 1 0 0,0 0-1 0 0,0-1 0 0 0,-1 1 0 0 0,0-2 0 0 0,0 1 0 0 0,-11 8 0 0 0,17-15-96 0 0,-25 14-896 0 0,25-13 796 0 0,-1-1 0 0 0,1 1 1 0 0,0-1-1 0 0,0 0 1 0 0,-1 0-1 0 0,1 1 1 0 0,0-1-1 0 0,-1 0 0 0 0,1 0 1 0 0,0 0-1 0 0,-1 0 1 0 0,1 0-1 0 0,0-1 0 0 0,0 1 1 0 0,-1 0-1 0 0,1-1 1 0 0,0 1-1 0 0,0-1 1 0 0,-2 0-1 0 0,-3-7-2389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 19351 0 0,'2'-7'164'0'0,"-2"6"-16"0"0,1 0 1 0 0,-1-1-1 0 0,0 1 0 0 0,1 0 0 0 0,-1-1 1 0 0,0 1-1 0 0,0 0 0 0 0,0-1 0 0 0,0 1 1 0 0,0 0-1 0 0,0-2 0 0 0,-11 14 1085 0 0,-16 27 2319 0 0,23-33-3416 0 0,0 0 1 0 0,1 1-1 0 0,0 0 0 0 0,0 0 0 0 0,0 0 1 0 0,1 0-1 0 0,0 0 0 0 0,0 1 0 0 0,-2 11 0 0 0,2 3-68 0 0,1 37 0 0 0,1-42-70 0 0,1-2 249 0 0,2 0-1 0 0,-1 0 1 0 0,2 0 0 0 0,0-1-1 0 0,10 24 1 0 0,-11-30-244 0 0,0-1 1 0 0,1 0-1 0 0,-1 0 0 0 0,1 0 0 0 0,1 0 0 0 0,-1-1 0 0 0,11 10 1 0 0,-5-6-315 0 0,1-1 0 0 0,-1 0 0 0 0,16 8-1 0 0,-21-14 297 0 0,1 1 0 0 0,0-1 0 0 0,0 0 0 0 0,0 0 0 0 0,1-1-1 0 0,-1 1 1 0 0,0-2 0 0 0,0 1 0 0 0,1-1 0 0 0,-1 1 0 0 0,1-2-1 0 0,-1 1 1 0 0,10-3 0 0 0,-11 3-212 0 0,0-1 0 0 0,0-1-1 0 0,-1 1 1 0 0,1-1 0 0 0,0 1-1 0 0,-1-2 1 0 0,0 1 0 0 0,1 0 0 0 0,-1-1-1 0 0,0 0 1 0 0,0 1 0 0 0,0-2 0 0 0,0 1-1 0 0,-1 0 1 0 0,1-1 0 0 0,-1 0 0 0 0,0 0-1 0 0,3-4 1 0 0,9-21-8303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 5064 0 0,'0'0'12862'0'0,"0"-1"-12684"0"0,0 1 0 0 0,0 0 0 0 0,-1-1 0 0 0,1 1 0 0 0,0 0 0 0 0,-1 0 0 0 0,1 0 0 0 0,0-1 0 0 0,-1 1-1 0 0,1 0 1 0 0,0 0 0 0 0,-1 0 0 0 0,1 0 0 0 0,0-1 0 0 0,-1 1 0 0 0,1 0 0 0 0,-1 0 0 0 0,1 0 0 0 0,0 0 0 0 0,-1 0 0 0 0,0 0 0 0 0,-4 2 94 0 0,0 0 0 0 0,0 0 0 0 0,1 0 0 0 0,-1 1 1 0 0,0 0-1 0 0,1 0 0 0 0,-1 0 0 0 0,1 0 0 0 0,0 1 0 0 0,-7 7 1 0 0,5-3-151 0 0,0 0 0 0 0,1 1 0 0 0,0 0 0 0 0,0 0 0 0 0,-4 12 0 0 0,-2 4 67 0 0,-20 30-1 0 0,-8 16 155 0 0,7 6-569 0 0,30-73 175 0 0,0 0-48 0 0,1 0 1 0 0,-1-1-1 0 0,1 1 1 0 0,0 0 0 0 0,0 6-1 0 0,1-9-1147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14112 0 0,'0'0'1276'0'0,"-1"2"-884"0"0,1-1-205 0 0,-1 0 0 0 0,1 1 0 0 0,0-1 0 0 0,0 0 1 0 0,0 0-1 0 0,0 1 0 0 0,0-1 0 0 0,0 0 1 0 0,0 1-1 0 0,1-1 0 0 0,-1 0 0 0 0,0 0 1 0 0,1 1-1 0 0,-1-1 0 0 0,1 0 0 0 0,-1 0 0 0 0,1 0 1 0 0,-1 0-1 0 0,1 0 0 0 0,0 0 0 0 0,0 0 1 0 0,1 2-1 0 0,3 3 650 0 0,0 0 1 0 0,12 11-1 0 0,-17-17-798 0 0,1 1 0 0 0,-1-1-1 0 0,1 1 1 0 0,-1-1 0 0 0,1 1 0 0 0,0-1 0 0 0,-1 1-1 0 0,1-1 1 0 0,0 0 0 0 0,-1 1 0 0 0,1-1 0 0 0,0 0-1 0 0,-1 0 1 0 0,1 0 0 0 0,0 1 0 0 0,0-1-1 0 0,26 7 216 0 0,-19-5-254 0 0,0 0 0 0 0,0-1 0 0 0,0 0 0 0 0,0-1 0 0 0,0 1 0 0 0,0-2 0 0 0,1 1 0 0 0,-1-1 0 0 0,0-1 0 0 0,9-2 0 0 0,-8 2-66 0 0,-8 1-286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8288 0 0,'0'0'756'0'0,"-1"2"-623"0"0,-1 1 802 0 0,1 0-1 0 0,0 0 1 0 0,0 0-1 0 0,0 1 1 0 0,1-1-1 0 0,-1 0 1 0 0,1 6-1 0 0,-3 14 2438 0 0,1-14-2733 0 0,1-1 1 0 0,1 1-1 0 0,-1 0 1 0 0,3 12-1 0 0,-1 3-400 0 0,0 4-193 0 0,6 31 1 0 0,-4-31 364 0 0,2 34 1 0 0,0 71 737 0 0,-3-77-947 0 0,3 32 52 0 0,1-14-203 0 0,-5 91 0 0 0,-2-82-217 0 0,1-75 137 0 0,10 316 243 0 0,-2-166-213 0 0,0 4-416 0 0,10 166 1019 0 0,-14-217-610 0 0,-2 11 14 0 0,2 45 59 0 0,3 54-12 0 0,-4-72-57 0 0,-1 22 2 0 0,2 23 0 0 0,-2-152 0 0 0,7 112 0 0 0,-2-52-91 0 0,8 68-378 0 0,0-40 396 0 0,-9-65 285 0 0,-2 27 125 0 0,-4-57-256 0 0,9 56 0 0 0,1-24-237 0 0,-2 0 0 0 0,-3 1 1 0 0,-6 98-1 0 0,0-153 218 0 0,-1 25 330 0 0,4 71-1 0 0,5 43-339 0 0,1-64 12 0 0,-1-3 64 0 0,-2-5-63 0 0,0-3-55 0 0,-5-75-8 0 0,0 31 53 0 0,7 50 1 0 0,1 50 130 0 0,0-4 88 0 0,-2-78-254 0 0,4 25-24 0 0,-6-56 4 0 0,0 1 0 0 0,0 30 0 0 0,-2-17 0 0 0,5 35 0 0 0,1 4 0 0 0,0-10 0 0 0,-5-43 0 0 0,2 34 0 0 0,1 43 0 0 0,3 12 0 0 0,-2-37 0 0 0,10 50 0 0 0,-16-89 0 0 0,-1-18 0 0 0,1 0 0 0 0,0 0 0 0 0,5 23 0 0 0,-3-26 0 0 0,-1 0 0 0 0,0 0 0 0 0,0 14 0 0 0,0 6 0 0 0,1 23 0 0 0,-2-39 0 0 0,-1 0 0 0 0,2 0 0 0 0,3 17 0 0 0,-2-18 0 0 0,0 1 0 0 0,-2 0 0 0 0,0 25 0 0 0,-1-21 0 0 0,4 32 0 0 0,13 93 0 0 0,-6-75 0 0 0,-7-47 0 0 0,-2-15 0 0 0,-1 1 0 0 0,1 13 0 0 0,-2-17 0 0 0,1 0 0 0 0,0 0 0 0 0,0 0 0 0 0,0-1 0 0 0,3 9 0 0 0,4 15 0 0 0,-5-16-564 0 0,0 5-964 0 0,-9-21-980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11.35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0 153 460,'0'0'41,"0"0"-33,0 0-8,0 0 0,0 0 142,5 0 26,4-4 6,0 4 1,0 0-105,5 0-21,-10 0-4,10 0-1,-5 0-22,0 4-5,-9-4-1,9 0 0,0 0 0,0 0 0,-9 0 0,14 0 0,-5 4-2,0 0-1,-9-4 0,14 0 0,0 4 24,-5-4 5,4 4 1,1 0 0,0-4-7,4 4-2,-9-4 0,9 0 0,-4 0-14,0 0-2,-1 0-1,1 0 0,-5 0-4,9 0-1,-4 0 0,-5 0 0,5 0-2,-14 0-1,13 0 0,1 0 0,4 0-9,-4 0 0,-1 0 9,1 0-9,4 4 0,-4 0 8,0-4-8,4 4 0,0-4 0,-4 4 0,4-4 0,0 0 0,0 0 0,-4 0 0,4 4 0,0-4 0,1 4 12,3-4-3,-3-4 0,-1 4 0,5 0 1,-5 0 0,-14 0 0,10 0 0,-5 0-10,5 0 8,-1-4-8,1 4 8,0 0 0,4 4 0,-4-4 0,-1 0 0,-4 0-8,5 0 12,0 0-12,-1 0 12,1 4 6,0 0 2,-1-4 0,1 4 0,0-4-20,-1 4 8,1-4-8,0 4 0,-1-4 16,1 0-4,0 4-1,-1-4 0,1 0 0,-5 4 0,5-4 0,-1 5 0,-4-1 0,5-4 0,-5 4 0,5-4 0,-5 4 1,0 0 1,5-4 0,-5 0 0,5 0-1,-5 0 0,4 0 0,-4 0 0,10 0-2,-6 0-1,5 0 0,1-4 0,-1 0-9,-4 0 0,4 4 0,0-4 8,0-1-8,-4 1 0,4 0 0,-4 0 0,-1 4 0,1-4 0,0 4 0,-1 0 0,1 0 0,0 0 0,-1 0 0,1 0 0,0 0 0,-1 4 0,-13-4 0,14 0 8,0 0-8,-1 0 0,1 0 0,-5 0 8,5 0-8,-1 0 12,1 0-12,0 0 12,-5 0-4,4 0 0,1 0 0,0 0 0,-5 0 0,5 0 0,-5 0 0,4 0 0,-4 0 13,5 0 3,-5 0 0,5 0 0,-1 0-24,1 0-12,-5 0 2,0 0 0,5 0 10,0 0 14,-5 0-3,4 0-1,1 0-2,0 0 0,-1 0 0,1-4 0,0 4 4,-1 0 1,1 0 0,4 0 0,-4-4-1,4 4 0,-4 0 0,-1 0 0,6-4-4,-6 4 0,-4-4-8,1 4 12,3-4 8,1 4 2,-5 0 0,5 0 0,-1 0-22,1-4 8,4 4-8,-4-4 0,-1 0 0,1 0 0,0 4 0,-1-4 0,6 0 0,-6 4 0,1-4 0,0 4 0,-1-4 0,1 0 0,-5 4 0,5 0 0,-5-4 0,4 0 0,-3 4-10,3 0 10,-4-4-8,5 4 8,-5 0 0,5 0 0,-1 0 0,1-4 0,-5 4 0,5 0 0,-5 0 9,5 0-9,-5 0 8,4 0-8,1 0 0,0 0 0,4 4 0,-4-4 0,4 0 0,-5 0 0,1 0 0,4 0 0,0 0 0,-4 0 8,4 0 2,1 0 0,-1-4-10,-5 4 12,6 0-12,-1-5 12,-4 5-12,4 0 0,-5 0 0,6 0 0,-1 0 0,-5 0 0,1 0 0,4 0 0,-4 0 0,0 0 0,4 0 0,-4 0 0,4 0 0,-5 0 0,6 0 0,-1 0 0,-5 0 10,6 0-10,-6 0 12,10-4-12,-9 4 11,4-4-11,-4 0 10,4 4-10,0-4 8,0 0-8,-4 4 0,4 0 0,-4-4 0,4 4 0,-4-4 0,-1 0 0,6 4 0,-1 0 0,-5-4 0,6 4 0,-6-4 0,6 4 0,-1-4 0,0 0 0,-4 0 0,-1 4 0,5-4 0,1 4 9,-6-4-9,6 4 0,-1 0 0,-5 0-11,6 0 11,-6 0 0,1 0 0,0 0 0,-1 0 0,1 0 12,-5 0-2,5 4-1,-1-4-9,1 0 0,4 0 0,-4 0 0,0 0 0,-1 0 0,5-4 0,-4 4 0,4 0 0,-4-4 0,4 4 0,0-4 0,1 4 0,-6-4 0,10 4 0,-5-4 0,5 4 0,0-4 0,-5 4 0,5 0 0,-1-5 0,1 5 0,0 0 0,-5-4 0,0 4 52,-4-4 8,4 4 1,0 0 1,-4 0-101,0 0-20,4 0-4,0-4-1,0 4 53,-4-4 11,0 4 0,4 0 0,-4 0 28,4-4 4,-5 4 0,6 0 0,-6 0-32,1-4 0,0 4 0,-1 0 0,1-4 12,0 4-3,-1 0-1,-4 0 0,5 0-8,-5 0 0,5 0 0,-1 0 0,1 0 8,-5-4-8,5 4 12,4-4-4,-9 4-8,5 0 10,4 0-10,-4-4 10,4 4-10,-4-4 0,4 4 0,0 0 8,-4 0 0,4 0 0,0 0 0,0 0 0,-4 0-8,0 0 12,-5 0-12,0 0 12,0-4-12,0 4 0,5 0 0,-5 0-11,0 0 11,5 0 0,-5 0 0,4 0 0,1 0 0,0 0 0,-5 0 0,0 0-8,0 0-1,0-4 0,0 4 0,-9 0 0,0 0-35,0 0-8,0 0 0,0 0-1,0 0-212,0 0-43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233 343 8752 0 0,'0'1'60'0'0,"-1"1"1"0"0,0 0 0 0 0,1-1-1 0 0,-1 1 1 0 0,0-1-1 0 0,0 1 1 0 0,0-1 0 0 0,0 1-1 0 0,0-1 1 0 0,0 1 0 0 0,0-1-1 0 0,0 0 1 0 0,0 0-1 0 0,-3 2 1 0 0,-3-3 227 0 0,5 0 15 0 0,0-1-1 0 0,0 0 1 0 0,1 0-1 0 0,-1 0 1 0 0,0 0-1 0 0,1 0 1 0 0,-1 0-1 0 0,0 0 1 0 0,1 0 0 0 0,-1-1-1 0 0,1 1 1 0 0,0-1-1 0 0,-3-2 1 0 0,-14-28 3160 0 0,15 25-2821 0 0,-1 1-1 0 0,1 0 1 0 0,-9-10-1 0 0,-31-19 2800 0 0,41 33-3377 0 0,1 1 0 0 0,0 0 0 0 0,0 0-1 0 0,0 1 1 0 0,-1-1 0 0 0,1 0 0 0 0,0 0-1 0 0,-1 1 1 0 0,1-1 0 0 0,-1 0 0 0 0,1 1 0 0 0,-1-1-1 0 0,1 1 1 0 0,-1 0 0 0 0,1 0 0 0 0,-1 0-1 0 0,1-1 1 0 0,-1 1 0 0 0,1 1 0 0 0,-3-1 0 0 0,2 1-4 0 0,0-1 0 0 0,-1 1 1 0 0,1 0-1 0 0,0 0 0 0 0,0 0 1 0 0,0 0-1 0 0,0 1 0 0 0,0-1 1 0 0,0 0-1 0 0,0 1 0 0 0,0 0 1 0 0,-1 1-1 0 0,-1 3-4 0 0,-1-1 1 0 0,1 1-1 0 0,0 0 1 0 0,1 0-1 0 0,0 0 1 0 0,0 0-1 0 0,0 1 1 0 0,-2 7-1 0 0,2-1-56 0 0,1 1 0 0 0,1 0-1 0 0,0 0 1 0 0,1 24 0 0 0,1-9-12 0 0,-1-22-12 0 0,0-1 1 0 0,1 1-1 0 0,0 0 1 0 0,0-1-1 0 0,0 1 1 0 0,1 0-1 0 0,0-1 1 0 0,0 0-1 0 0,1 0 1 0 0,0 1-1 0 0,0-1 1 0 0,0-1-1 0 0,1 1 1 0 0,0 0-1 0 0,7 7 1 0 0,-10-12 9 0 0,0 1 0 0 0,0-1 0 0 0,1 0 1 0 0,-1 1-1 0 0,1-1 0 0 0,-1 0 0 0 0,1 0 0 0 0,-1 0 1 0 0,1-1-1 0 0,-1 1 0 0 0,1 0 0 0 0,0 0 0 0 0,0-1 1 0 0,-1 1-1 0 0,1-1 0 0 0,0 0 0 0 0,0 1 0 0 0,3-1 0 0 0,-3-1-17 0 0,1 1-1 0 0,-1 0 0 0 0,0-1 1 0 0,1 0-1 0 0,-1 0 0 0 0,0 0 0 0 0,1 0 1 0 0,-1 0-1 0 0,0 0 0 0 0,0 0 0 0 0,0-1 1 0 0,3-2-1 0 0,0-1-42 0 0,1 0 0 0 0,-1-1 1 0 0,-1 0-1 0 0,1 0 0 0 0,-1 0 0 0 0,0-1 1 0 0,-1 1-1 0 0,6-12 0 0 0,-4 1-24 0 0,0 1 0 0 0,-1-1 0 0 0,-1 0-1 0 0,2-23 1 0 0,-2-70-215 0 0,-3 99 285 0 0,-1-21 7 0 0,-2 1 0 0 0,-1 0-1 0 0,-10-36 1 0 0,11 51 69 0 0,0-1 0 0 0,-1-21 0 0 0,4 37-28 0 0,0 0 0 0 0,0 0 1 0 0,-1 0-1 0 0,1 0 0 0 0,0 0 0 0 0,0 0 1 0 0,-1 1-1 0 0,1-1 0 0 0,-1 0 1 0 0,1 0-1 0 0,0 0 0 0 0,-1 0 0 0 0,0 1 1 0 0,1-1-1 0 0,-1 0 0 0 0,1 0 0 0 0,-1 1 1 0 0,-1-2-1 0 0,0 0 1076 0 0,11 27-839 0 0,-1 1 0 0 0,8 45 0 0 0,5 8-198 0 0,-18-61-62 0 0,0-1 0 0 0,2 0 0 0 0,0 1 0 0 0,1-1 0 0 0,11 23 0 0 0,-8-16 36 0 0,-8-20-160 0 0,0 0 0 0 0,1 0 1 0 0,-1 0-1 0 0,1 0 0 0 0,4 5 0 0 0,-1-4-2254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13824 0 0,'0'0'1246'0'0,"0"8"-787"0"0,-1 2 397 0 0,2-1 0 0 0,0 1 0 0 0,0-1 0 0 0,0 0 1 0 0,1 0-1 0 0,0 1 0 0 0,6 11 0 0 0,-6-17-730 0 0,0-1-1 0 0,1 1 1 0 0,0-1 0 0 0,0 1 0 0 0,0-1-1 0 0,0 0 1 0 0,0 0 0 0 0,6 4 0 0 0,3 3-117 0 0,-1 3-9 0 0,-4-8 0 0 0,-3-4 0 0 0,8 1 0 0 0,-10-2 0 0 0,0 0-1 0 0,-1-1 1 0 0,1 1-1 0 0,0-1 1 0 0,-1 1-1 0 0,1-1 1 0 0,0 1-1 0 0,-1-1 1 0 0,1 0-1 0 0,-1 0 1 0 0,0 0-1 0 0,1 0 1 0 0,-1 0-1 0 0,0 0 1 0 0,1 0-1 0 0,-1 0 1 0 0,0-1-1 0 0,0 1 1 0 0,0 0-1 0 0,0-1 1 0 0,1-1-1 0 0,3-5 27 0 0,-1 0 1 0 0,6-16-1 0 0,-6 12 117 0 0,-1 5-71 0 0,-1-1-1 0 0,0 1 1 0 0,0-1 0 0 0,-1 1 0 0 0,0-1 0 0 0,0 0-1 0 0,-1 1 1 0 0,0-1 0 0 0,0 0 0 0 0,-1 0-1 0 0,-3-13 1 0 0,3 18-8 0 0,-5-2-48 0 0,2-8-16 0 0,8 6 0 0 0,-3 7-1 0 0,-1 0 1 0 0,0 0-1 0 0,0-1 0 0 0,1 1 0 0 0,-1 0 0 0 0,0 0 1 0 0,1 0-1 0 0,-1 0 0 0 0,0-1 0 0 0,0 1 0 0 0,1 0 1 0 0,-1 0-1 0 0,0 0 0 0 0,1 0 0 0 0,-1 0 0 0 0,0 0 1 0 0,1 0-1 0 0,-1 0 0 0 0,0 0 0 0 0,1 0 0 0 0,-1 0 1 0 0,0 0-1 0 0,1 0 0 0 0,-1 0 0 0 0,0 0 0 0 0,1 0 1 0 0,-1 0-1 0 0,0 1 0 0 0,1-1 0 0 0,-1 0 0 0 0,0 0 1 0 0,0 0-1 0 0,1 0 0 0 0,-1 1 0 0 0,0-1 0 0 0,0 0 1 0 0,1 0-1 0 0,-1 0 0 0 0,0 1 0 0 0,0-1 0 0 0,0 0 1 0 0,1 1-1 0 0,7 11-43 0 0,-8-11 42 0 0,10 15 27 0 0,-2 0 0 0 0,0 1 0 0 0,-1 0 0 0 0,5 18 0 0 0,-2-4 10 0 0,-5-15 63 0 0,-1 1-1 0 0,-1 0 0 0 0,0 0 1 0 0,-1 0-1 0 0,-1 32 0 0 0,-1-45-62 0 0,-1 0 0 0 0,1-1-1 0 0,-1 1 1 0 0,1 0 0 0 0,-1 0 0 0 0,0-1-1 0 0,-1 1 1 0 0,1 0 0 0 0,-1-1-1 0 0,1 1 1 0 0,-1-1 0 0 0,0 0 0 0 0,0 0-1 0 0,-1 0 1 0 0,1 0 0 0 0,-1 0-1 0 0,1 0 1 0 0,-6 4 0 0 0,1-2-4 0 0,0 0 1 0 0,0 0 0 0 0,-1-1-1 0 0,1 0 1 0 0,-1-1-1 0 0,0 0 1 0 0,-11 4-1 0 0,12-6-78 0 0,0 0 1 0 0,0 0-1 0 0,0-1 0 0 0,0 0 0 0 0,-12-1 0 0 0,-3 0-330 0 0,0 1-1414 0 0,5 0-3773 0 0,-4 0-2278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15664 0 0,'0'0'1417'0'0,"0"-2"-1167"0"0,0-2-138 0 0,-1 3-81 0 0,1 0 0 0 0,0 0 0 0 0,0 1-1 0 0,0-1 1 0 0,0 0 0 0 0,0 0 0 0 0,0 0 0 0 0,0 0-1 0 0,0 1 1 0 0,0-1 0 0 0,0 0 0 0 0,0 0 0 0 0,0 0-1 0 0,0 1 1 0 0,1-1 0 0 0,-1 0 0 0 0,0 0 0 0 0,1 0-1 0 0,-1 1 1 0 0,1-1 0 0 0,-1 0 0 0 0,0 1 0 0 0,1-1-1 0 0,0 0 1 0 0,-1 1 0 0 0,1-1 0 0 0,-1 1 0 0 0,1-1-1 0 0,0 1 1 0 0,-1-1 0 0 0,2 0 0 0 0,6-3 908 0 0,1 0 1 0 0,-1-1-1 0 0,9-7 1 0 0,-9 6-385 0 0,1 1-1 0 0,0 0 1 0 0,12-6 0 0 0,-4 5 246 0 0,21-3 0 0 0,7-2-31 0 0,-23 6-497 0 0,0 0 1 0 0,41-1-1 0 0,-45 5-272 0 0,-9 0-1 0 0,0 2 0 0 0,1-1 0 0 0,12 3 0 0 0,-16-2 0 0 0,1 0 0 0 0,-1 0 0 0 0,1-1 0 0 0,-1 0 0 0 0,1 0 0 0 0,-1-1 0 0 0,10-1 0 0 0,-11 1-53 0 0,1 1 0 0 0,-1-1 0 0 0,1 1 0 0 0,-1 1 0 0 0,1-1 0 0 0,9 2 0 0 0,12 1-944 0 0,-25-3 256 0 0,14 0-5294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195 213 3224 0 0,'-3'0'240'0'0,"-38"-2"1420"0"0,-3 1 7717 0 0,41 1-8890 0 0,1 1 0 0 0,0 0 0 0 0,-1-1-1 0 0,1 1 1 0 0,0 0 0 0 0,0 0 0 0 0,0 0 0 0 0,0 0 0 0 0,0 1 0 0 0,0-1 0 0 0,0 1-1 0 0,-3 2 1 0 0,-9 6 942 0 0,10-8-1150 0 0,1-1-138 0 0,0 1-1 0 0,0-1 0 0 0,0 1 0 0 0,1-1 1 0 0,-1 1-1 0 0,1 0 0 0 0,-1 0 0 0 0,1 0 1 0 0,-1 0-1 0 0,1 0 0 0 0,0 0 0 0 0,0 1 1 0 0,0-1-1 0 0,1 1 0 0 0,-1 0 0 0 0,0-1 1 0 0,1 1-1 0 0,0 0 0 0 0,-2 6 0 0 0,0 2-113 0 0,0 0 0 0 0,1 0-1 0 0,0 0 1 0 0,1 0 0 0 0,0 0-1 0 0,1 1 1 0 0,0-1 0 0 0,2 16-1 0 0,0-23-26 0 0,-1 1 0 0 0,1-1 0 0 0,0 0 0 0 0,4 7 0 0 0,2 4 0 0 0,-7-13 0 0 0,0 0 0 0 0,0 0 0 0 0,0-1 0 0 0,0 1 0 0 0,0 0 0 0 0,0-1 0 0 0,1 1 0 0 0,-1-1 0 0 0,0 0 0 0 0,1 1 0 0 0,-1-1 0 0 0,1 0 0 0 0,0 0 0 0 0,-1 0 0 0 0,1 0 0 0 0,0 0 0 0 0,2 1 0 0 0,9 1 0 0 0,-12-2 0 0 0,1-1 0 0 0,0 0 0 0 0,-1 0 0 0 0,1 0 0 0 0,-1 0 0 0 0,1 0 0 0 0,-1 0 0 0 0,1 0 0 0 0,0-1 0 0 0,-1 1 0 0 0,1-1 0 0 0,-1 1 0 0 0,1-1 0 0 0,-1 1 0 0 0,0-1 0 0 0,1 0 0 0 0,-1 0 0 0 0,0 1 0 0 0,1-1 0 0 0,-1 0 0 0 0,0 0 0 0 0,0-1 0 0 0,0 1 0 0 0,0 0 0 0 0,0 0 0 0 0,1-2 0 0 0,1-3 0 0 0,0 1 0 0 0,0-1 0 0 0,-1 0 0 0 0,0 0 0 0 0,2-8 0 0 0,-1 0 0 0 0,1-6-1 0 0,0 0-1 0 0,-2 0 1 0 0,0-1-1 0 0,-2-32 1 0 0,0 34-9 0 0,-1 7-31 0 0,0 0 0 0 0,-3-13 0 0 0,-3-22-63 0 0,5 27 158 0 0,-1-1 1 0 0,-5-20-1 0 0,3 20 4 0 0,3 10-53 0 0,-1 1 0 0 0,-5-15 0 0 0,8 25-5 0 0,0 0 0 0 0,0 0 0 0 0,0 0 0 0 0,0 0 0 0 0,0 0 0 0 0,0 0 0 0 0,0 0 0 0 0,0 0 0 0 0,0 0 0 0 0,0 0 0 0 0,0 0 0 0 0,0 0 0 0 0,0 0 0 0 0,0-1 0 0 0,0 1 0 0 0,0 0 0 0 0,-1 0 0 0 0,1 0 0 0 0,0 0 0 0 0,0 0 0 0 0,0 0 0 0 0,0 0 0 0 0,0 0 0 0 0,0 0 0 0 0,0 0 0 0 0,0-1 0 0 0,0 1 0 0 0,0 0 0 0 0,0 0 0 0 0,0 0 0 0 0,0 0 0 0 0,1 0 0 0 0,-1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0,2 1 0 0 0,-1 0 0 0 0,0 0 0 0 0,1 0 0 0 0,-1 0 0 0 0,0 0 0 0 0,0 0 0 0 0,0 1 0 0 0,0-1 0 0 0,0 0 0 0 0,0 1 0 0 0,-1-1 0 0 0,1 1 0 0 0,0-1 0 0 0,-1 1 0 0 0,1 1 0 0 0,10 32 0 0 0,-8-23 0 0 0,42 136 0 0 0,-16-75 0 0 0,-23-58 0 0 0,-2-7 5 0 0,1 1 0 0 0,11 14 0 0 0,-11-17-41 0 0,-1 0 0 0 0,0 0-1 0 0,0 0 1 0 0,-1 1 0 0 0,4 7 0 0 0,-6-12-1020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13104 0 0,'19'15'1005'0'0,"-19"-14"-988"0"0,1-1 0 0 0,-1 1 0 0 0,1-1 0 0 0,-1 0 0 0 0,1 1 0 0 0,-1-1 0 0 0,1 0 0 0 0,0 1 0 0 0,-1-1 0 0 0,1 0 0 0 0,0 0 0 0 0,-1 1 0 0 0,1-1 0 0 0,0 0 0 0 0,-1 0 0 0 0,1 0 0 0 0,0 0 0 0 0,-1 0 0 0 0,1 0 0 0 0,0 0 0 0 0,-1 0 0 0 0,2 0 0 0 0,1-1-21 0 0,6 3 605 0 0,-1-2 0 0 0,0 1 1 0 0,1-1-1 0 0,-1 0 1 0 0,0-1-1 0 0,1 0 1 0 0,-1 0-1 0 0,0-1 0 0 0,0 0 1 0 0,13-5-1 0 0,-17 6-196 0 0,0 0-1 0 0,0 1 0 0 0,-1-1 0 0 0,1 1 1 0 0,0-1-1 0 0,5 1 0 0 0,-2 0 2142 0 0,5 20-1435 0 0,-11-18-1110 0 0,-1 0 1 0 0,1 0-1 0 0,-1 0 0 0 0,1 0 1 0 0,-1 0-1 0 0,0 0 0 0 0,0 0 1 0 0,0 0-1 0 0,0 0 0 0 0,0 0 1 0 0,0 0-1 0 0,-1 3 1 0 0,-1 8 69 0 0,3-7 23 0 0,-2 0 0 0 0,1 0 0 0 0,-1-1 1 0 0,1 1-1 0 0,-2 0 0 0 0,1-1 0 0 0,0 1 0 0 0,-1-1 0 0 0,0 1 0 0 0,-1-1 0 0 0,1 0 0 0 0,-1 0 0 0 0,0 0 0 0 0,0 0 1 0 0,-1 0-1 0 0,1-1 0 0 0,-1 1 0 0 0,0-1 0 0 0,0 0 0 0 0,-8 5 0 0 0,2 0-104 0 0,5-5-15 0 0,-1 1 0 0 0,1-1 1 0 0,0 2-1 0 0,-8 8 1 0 0,13-13 2 0 0,0-1 0 0 0,-1 0 1 0 0,1 1-1 0 0,-1-1 0 0 0,1 1 0 0 0,-1-1 1 0 0,1 0-1 0 0,0 1 0 0 0,-1-1 0 0 0,1 0 1 0 0,-1 0-1 0 0,1 0 0 0 0,-1 1 1 0 0,1-1-1 0 0,-1 0 0 0 0,-1 0 0 0 0,-1 1-1922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8288 0 0,'-21'-5'771'0'0,"20"5"-526"0"0,0 0 0 0 0,-1 0 0 0 0,1 0 0 0 0,0 0-1 0 0,-1 0 1 0 0,1-1 0 0 0,0 1 0 0 0,-1-1 0 0 0,1 1 0 0 0,0-1 0 0 0,0 1 0 0 0,-1-1-1 0 0,1 0 1 0 0,-9-9 9025 0 0,7 8-7239 0 0,2 2-1988 0 0,1 0 1 0 0,0 0-1 0 0,0 0 0 0 0,0 0 1 0 0,0 0-1 0 0,-1 0 1 0 0,1-1-1 0 0,0 1 0 0 0,0 0 1 0 0,0 0-1 0 0,-1 0 1 0 0,1 0-1 0 0,0 0 0 0 0,0 0 1 0 0,-1 0-1 0 0,1 0 1 0 0,0 0-1 0 0,0 0 1 0 0,0 0-1 0 0,-1 0 0 0 0,1 0 1 0 0,0 0-1 0 0,0 0 1 0 0,-1 0-1 0 0,1 0 0 0 0,0 0 1 0 0,0 0-1 0 0,0 1 1 0 0,-1-1-1 0 0,1 0 0 0 0,0 0 1 0 0,0 0-1 0 0,0 0 1 0 0,0 0-1 0 0,-1 0 0 0 0,1 1 1 0 0,0-1-1 0 0,0 0 1 0 0,0 0-1 0 0,0 0 1 0 0,0 0-1 0 0,-1 1 0 0 0,1-1 1 0 0,0 0-1 0 0,0 1 1 0 0,-3 2 76 0 0,0 1 1 0 0,0 0 0 0 0,1 0 0 0 0,0 0 0 0 0,-1 0-1 0 0,1 1 1 0 0,1-1 0 0 0,-1 1 0 0 0,1-1 0 0 0,-1 1-1 0 0,1 0 1 0 0,1-1 0 0 0,-1 1 0 0 0,0 7-1 0 0,1-7-25 0 0,0 0 0 0 0,0 1 0 0 0,1-1 0 0 0,0 0 0 0 0,-1 0 0 0 0,2 0 0 0 0,-1 1 0 0 0,1-1 0 0 0,2 6 0 0 0,-2-7 41 0 0,1 1 0 0 0,-1 0 0 0 0,0 0 0 0 0,0 0 0 0 0,-1 0 0 0 0,2 10 0 0 0,-2-10-128 0 0,0-1 0 0 0,0 0 0 0 0,0 1 0 0 0,1-1 1 0 0,-1 0-1 0 0,1 0 0 0 0,0 0 0 0 0,0 0 0 0 0,1 0 1 0 0,-1-1-1 0 0,1 1 0 0 0,0 0 0 0 0,0-1 0 0 0,0 0 0 0 0,0 0 1 0 0,0 0-1 0 0,1 0 0 0 0,-1 0 0 0 0,1-1 0 0 0,0 0 0 0 0,7 4 1 0 0,-3-3-11 0 0,0 1 1 0 0,1-1 0 0 0,-1 0-1 0 0,1-1 1 0 0,0 0 0 0 0,0 0-1 0 0,0-1 1 0 0,0-1 0 0 0,0 1-1 0 0,10-2 1 0 0,-13 0-29 0 0,0 0-1 0 0,1-1 1 0 0,-1 0-1 0 0,0 0 0 0 0,0-1 1 0 0,0 0-1 0 0,0 0 1 0 0,-1 0-1 0 0,8-6 1 0 0,3-3-510 0 0,25-23 1 0 0,-27 21-700 0 0,0-1 0 0 0,0 0 0 0 0,-2-1-1 0 0,20-32 1 0 0,-18 14-6948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16903 0 0,'0'1'382'0'0,"1"19"357"0"0,5 30 0 0 0,0-10-661 0 0,-5-33 130 0 0,0 0-1 0 0,1 0 1 0 0,0 0 0 0 0,1 0 0 0 0,3 7 0 0 0,0 0 247 0 0,0-2-219 0 0,0 0 0 0 0,1 0 0 0 0,1-1-1 0 0,0 0 1 0 0,16 17 0 0 0,-21-25-253 0 0,-1-1 0 0 0,0 1 0 0 0,1-1 0 0 0,-1 0 0 0 0,1 0 0 0 0,0 0 0 0 0,0-1 1 0 0,0 1-1 0 0,-1-1 0 0 0,2 1 0 0 0,-1-1 0 0 0,0 0 0 0 0,0 0 0 0 0,0 0 0 0 0,0-1 0 0 0,1 1 0 0 0,-1-1 0 0 0,0 1 0 0 0,1-1 0 0 0,-1-1 0 0 0,0 1 0 0 0,1 0 1 0 0,-1-1-1 0 0,4 0 0 0 0,-3-1 58 0 0,0 1 1 0 0,0-1-1 0 0,0 0 0 0 0,0 0 1 0 0,-1 0-1 0 0,1 0 1 0 0,-1-1-1 0 0,1 1 1 0 0,-1-1-1 0 0,0 0 0 0 0,0 0 1 0 0,0-1-1 0 0,-1 1 1 0 0,1 0-1 0 0,-1-1 1 0 0,1 0-1 0 0,-1 1 1 0 0,2-7-1 0 0,3-11 260 0 0,0 0-1 0 0,-2-1 1 0 0,4-36 0 0 0,-7 46-389 0 0,-1 0 0 0 0,0 0 0 0 0,-1-1 0 0 0,-1 1 0 0 0,0 0 1 0 0,0 0-1 0 0,-4-14 0 0 0,1 12-131 0 0,19 63 609 0 0,12 63 103 0 0,5 33-241 0 0,-26-110-40 0 0,1 7 552 0 0,2 70 1 0 0,-7-85-585 0 0,-2-19-131 0 0,1 0 0 0 0,-1 0 0 0 0,-2 11 0 0 0,2-13-29 0 0,-1-1 22 0 0,1-1 1 0 0,-1 1-1 0 0,0-1 0 0 0,0 1 0 0 0,0 0 0 0 0,-1-1 0 0 0,1 0 0 0 0,-1 1 1 0 0,0-1-1 0 0,0 0 0 0 0,-1 0 0 0 0,-3 4 0 0 0,4-5-15 0 0,-1-1 0 0 0,0 1 0 0 0,0-1 0 0 0,0 0 0 0 0,0 0 0 0 0,0 0 0 0 0,-1 0 0 0 0,1-1 0 0 0,0 1 0 0 0,-1-1 0 0 0,1 0 0 0 0,-1 0 0 0 0,0 0 0 0 0,1-1 0 0 0,-1 1 0 0 0,0-1 0 0 0,0 0 0 0 0,-6 0 1 0 0,2 0-22 0 0,0 0 0 0 0,-1-1 0 0 0,1 0 0 0 0,0-1 0 0 0,0 0 0 0 0,0 0 0 0 0,0-1 0 0 0,0 1 0 0 0,1-2 0 0 0,-1 1 0 0 0,1-1 0 0 0,0 0 0 0 0,-11-9 0 0 0,-9-6-311 0 0,16 12 191 0 0,0-1 1 0 0,-17-17-1 0 0,25 22-222 0 0,0-1 0 0 0,0 1 0 0 0,0-1 0 0 0,1 0 0 0 0,-1 0 0 0 0,1 0 0 0 0,0 0 0 0 0,0-1 0 0 0,0 1 0 0 0,1-1 0 0 0,0 1 0 0 0,-1-5 0 0 0,-2-6-1432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10136 0 0,'14'9'724'0'0,"-11"-7"-487"0"0,1 1-1 0 0,-1-1 1 0 0,1 0-1 0 0,0 0 1 0 0,0 0-1 0 0,6 1 1 0 0,0 1 1087 0 0,-9-3-1114 0 0,0-1 1 0 0,0 1-1 0 0,1 0 1 0 0,-1-1-1 0 0,0 1 1 0 0,1-1-1 0 0,-1 0 1 0 0,0 1-1 0 0,1-1 0 0 0,-1 0 1 0 0,0 0-1 0 0,1 0 1 0 0,-1 0-1 0 0,3 0 1 0 0,3-2 831 0 0,0 1 0 0 0,1 0 0 0 0,13 1 0 0 0,-14 0-517 0 0,1-1 0 0 0,-1 1 0 0 0,1-1 0 0 0,12-3 0 0 0,-3 0-196 0 0,-13 3-289 0 0,0 0 0 0 0,0 0-1 0 0,-1 0 1 0 0,1 0 0 0 0,5-3 0 0 0,10-3 44 0 0,-16 6-148 0 0,0 0-1 0 0,0 0 1 0 0,0 0-1 0 0,0 0 1 0 0,0-1-1 0 0,-1 1 0 0 0,6-4 1 0 0</inkml:trace>
  <inkml:trace contextRef="#ctx0" brushRef="#br0" timeOffset="1">144 118 10136 0 0,'0'0'2769'0'0,"3"0"-873"0"0,11-2-542 0 0,-1 0-1 0 0,1 0 1 0 0,-1-1 0 0 0,1-1 0 0 0,20-8-1 0 0,-9 6-998 0 0,-20 5-345 0 0,0 0 1 0 0,0 0 0 0 0,0 0 0 0 0,9-5-1 0 0,13-2-1966 0 0,-15 2-5731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5984 0 0,'0'0'464'0'0,"1"0"-306"0"0,4 0 255 0 0,0-1-1 0 0,0 0 0 0 0,0 0 0 0 0,8-3 0 0 0,18-3 5171 0 0,14-1-794 0 0,-32 4-3779 0 0,0 2 0 0 0,0 0 0 0 0,15 0 0 0 0,80-4 2505 0 0,-92 12-3143 0 0,-17 9-225 0 0,1-9-141 0 0,-1 0 1 0 0,0 0-1 0 0,-1 0 1 0 0,0 0-1 0 0,0 0 1 0 0,0 0-1 0 0,-1-1 1 0 0,1 1-1 0 0,-1-1 1 0 0,-1 1 0 0 0,-4 6-1 0 0,-10 9-105 0 0,10-11-41 0 0,-1 0-1 0 0,0-1 0 0 0,-15 13 1 0 0,17-16-22 0 0,0-1 1 0 0,0 1-1 0 0,1 0 1 0 0,-1 0-1 0 0,1 1 1 0 0,-8 11-1 0 0,13-14 66 0 0,1 2 3 0 0,2-2 24 0 0,14 19 54 0 0,-13-16 15 0 0,1-1 0 0 0,0 0 1 0 0,1-1-1 0 0,0 1 0 0 0,6 7 0 0 0,12 8 62 0 0,-14-13 49 0 0,0 1-1 0 0,1-1 1 0 0,20 13-1 0 0,-27-19-66 0 0,1 0-1 0 0,-1 0 1 0 0,-1 1-1 0 0,1-1 1 0 0,0 1 0 0 0,0 0-1 0 0,-1 0 1 0 0,0 0-1 0 0,4 5 1 0 0,-4-4 45 0 0,0-1 0 0 0,1 0-1 0 0,-1 0 1 0 0,6 5 0 0 0,-6-7 137 0 0,-2 2 39 0 0,0 0-194 0 0,-1 0 0 0 0,1 0 0 0 0,-1 0-1 0 0,0 0 1 0 0,0 0 0 0 0,0 0 0 0 0,0 0 0 0 0,0 0 0 0 0,-1 0 0 0 0,1-1 0 0 0,-1 1 0 0 0,0-1-1 0 0,0 1 1 0 0,0-1 0 0 0,0 0 0 0 0,0 1 0 0 0,0-1 0 0 0,0 0 0 0 0,-1 0 0 0 0,1-1 0 0 0,-1 1 0 0 0,-4 2-1 0 0,0-1-28 0 0,1 0 0 0 0,-1 0 0 0 0,0 0 0 0 0,0-1 0 0 0,0 0 0 0 0,0-1 0 0 0,0 1-1 0 0,-1-1 1 0 0,-9 0 0 0 0,-113 10-405 0 0,113-8-38 0 0,0 1 0 0 0,-24 9 0 0 0,16-5-1273 0 0,3-3-450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217 272 11976 0 0,'-5'3'193'0'0,"-11"1"696"0"0,15-5-867 0 0,0 0-1 0 0,0 0 1 0 0,0 0 0 0 0,0 0-1 0 0,0 0 1 0 0,0 0-1 0 0,1 0 1 0 0,-1 0 0 0 0,-1-2-1 0 0,1 1-23 0 0,-2-1 319 0 0,-6-8 3703 0 0,8 11-3889 0 0,1 0 1 0 0,0-1-1 0 0,-1 1 0 0 0,1 0 1 0 0,0 0-1 0 0,-1-1 0 0 0,1 1 1 0 0,0 0-1 0 0,-1 0 1 0 0,1 0-1 0 0,-1-1 0 0 0,1 1 1 0 0,0 0-1 0 0,-1 0 0 0 0,1 0 1 0 0,-1 0-1 0 0,1 0 0 0 0,-1 0 1 0 0,1 0-1 0 0,0 0 0 0 0,-1 0 1 0 0,1 0-1 0 0,-1 0 0 0 0,0 0 1 0 0,6 11 764 0 0,-4-8-825 0 0,-1-1 1 0 0,0 1 0 0 0,0-1-1 0 0,0 1 1 0 0,0 0 0 0 0,0-1-1 0 0,-1 1 1 0 0,-1 4 0 0 0,2-5-29 0 0,-1 1 0 0 0,1-1 0 0 0,-1 0 0 0 0,1 1 0 0 0,0-1 1 0 0,0 0-1 0 0,0 1 0 0 0,0 3 0 0 0,2-1 12 0 0,-1 0 0 0 0,0 0 0 0 0,0 0 0 0 0,-1 0 1 0 0,1 0-1 0 0,-1 0 0 0 0,0 0 0 0 0,-2 9 0 0 0,2-12-40 0 0,0 0 0 0 0,0 0 0 0 0,-1 0 0 0 0,1 0 0 0 0,1 1 1 0 0,-1-1-1 0 0,0 0 0 0 0,0 0 0 0 0,1 0 0 0 0,0 3 0 0 0,2 6-4 0 0,-3 0-11 0 0,0-2 11 0 0,0-8 240 0 0,1-2-369 0 0,6-8 102 0 0,5 0 16 0 0,-12 8 0 0 0,1 1 0 0 0,-1 0 0 0 0,0-1 0 0 0,0 1 0 0 0,0 0 0 0 0,1 0 0 0 0,-1-1 0 0 0,0 1 0 0 0,0 0 0 0 0,0-1 0 0 0,0 1 0 0 0,0 0 0 0 0,0-1 0 0 0,0 1 0 0 0,0 0 0 0 0,0-1 0 0 0,0 1 0 0 0,0 0 0 0 0,0-1 0 0 0,0 1 0 0 0,0 0 0 0 0,0-1 0 0 0,0 0 0 0 0,0 1 6 0 0,0 0-1 0 0,0-1 1 0 0,-1 1-1 0 0,1 0 0 0 0,0-1 1 0 0,0 1-1 0 0,-1 0 1 0 0,1-1-1 0 0,0 1 0 0 0,-1 0 1 0 0,1-1-1 0 0,0 1 1 0 0,-1 0-1 0 0,1 0 1 0 0,0-1-1 0 0,-1 1 0 0 0,1 0 1 0 0,0 0-1 0 0,-1 0 1 0 0,1 0-1 0 0,-1 0 0 0 0,1-1 1 0 0,0 1-1 0 0,-1 0 1 0 0,1 0-1 0 0,-1 0 1 0 0,1 0-1 0 0,-1 0 0 0 0,1 0 1 0 0,0 0-1 0 0,-1 0 1 0 0,1 0-1 0 0,-1 1 0 0 0,1-1 1 0 0,-1 0-1 0 0,-18 7 308 0 0,14-5-245 0 0,-9 3 10 0 0,1 1 0 0 0,0 0-1 0 0,0 0 1 0 0,1 2 0 0 0,0-1 0 0 0,-14 13-1 0 0,13-9-77 0 0,10-9 0 0 0,-1 1 0 0 0,1 1 0 0 0,0-1 0 0 0,0 0 0 0 0,0 1 0 0 0,1-1 0 0 0,-1 1 0 0 0,1 0 0 0 0,0 0 0 0 0,-2 5 0 0 0,4-9 0 0 0,-2 2 0 0 0,1 0 0 0 0,0 0 0 0 0,0 0 0 0 0,1 0 0 0 0,-1 1 0 0 0,0-1 0 0 0,1 0 0 0 0,-1 1 0 0 0,1-1 0 0 0,0 0 0 0 0,-1 1 0 0 0,1-1 0 0 0,0 0 0 0 0,1 1 0 0 0,-1-1 0 0 0,0 0 0 0 0,1 1 0 0 0,-1-1 0 0 0,1 0 0 0 0,0 0 0 0 0,0 1 0 0 0,0-1 0 0 0,0 0 0 0 0,0 0 0 0 0,0 0 0 0 0,0 0 0 0 0,1 0 0 0 0,2 3 0 0 0,1 2 0 0 0,-1-3-41 0 0,0 1 1 0 0,0-1-1 0 0,1 0 0 0 0,-1 0 0 0 0,1 0 0 0 0,0-1 0 0 0,0 1 0 0 0,0-1 0 0 0,0 0 1 0 0,1-1-1 0 0,-1 1 0 0 0,11 2 0 0 0,-12-4 23 0 0,-1 0-1 0 0,1 0 1 0 0,-1 0 0 0 0,0 0-1 0 0,1-1 1 0 0,0 0 0 0 0,-1 1-1 0 0,1-1 1 0 0,-1-1 0 0 0,1 1 0 0 0,-1 0-1 0 0,1-1 1 0 0,-1 0 0 0 0,1 0-1 0 0,-1 0 1 0 0,0 0 0 0 0,1 0-1 0 0,-1-1 1 0 0,0 1 0 0 0,0-1 0 0 0,0 0-1 0 0,0 0 1 0 0,4-4 0 0 0,4-6 203 0 0,-6 8-140 0 0,0-1-1 0 0,-1 0 1 0 0,0 0 0 0 0,0 0-1 0 0,0 0 1 0 0,0-1 0 0 0,4-10-1 0 0,-8 16-48 0 0,4-9-90 0 0,-1 1-1 0 0,-1-1 0 0 0,1 0 1 0 0,-1 0-1 0 0,-1 0 0 0 0,1-15 1 0 0,-1-17 51 0 0,1 25 110 0 0,-2 1 0 0 0,0 0 1 0 0,-1-1-1 0 0,0 1 0 0 0,-1 0 0 0 0,-1-1 0 0 0,-5-16 0 0 0,1 10 97 0 0,5 15-143 0 0,0-1 1 0 0,-1 0-1 0 0,1 1 0 0 0,-6-8 0 0 0,2 3-19 0 0,0 1 1 0 0,0-1 0 0 0,-6-21-1 0 0,8 21 5 0 0,-1 1 0 0 0,0 0-1 0 0,-1 0 1 0 0,-7-12 0 0 0,6 12 7 0 0,0-1-1 0 0,-7-20 1 0 0,-6-4 513 0 0,19 34-75 0 0,1 7-558 0 0,0 1 126 0 0,1-1 0 0 0,-1 0 0 0 0,1 0 0 0 0,0 1 0 0 0,0-1 0 0 0,1 0 0 0 0,-1 0 0 0 0,4 6 0 0 0,0 5 35 0 0,17 66 210 0 0,-17-62-228 0 0,1 1-1 0 0,0-1 1 0 0,2-1-1 0 0,12 23 1 0 0,1 5 44 0 0,33 64 7 0 0,-50-102-211 0 0,1-1-1 0 0,1 0 1 0 0,-1 0-1 0 0,1-1 1 0 0,1 1-1 0 0,-1-1 1 0 0,1-1-1 0 0,0 1 1 0 0,10 5-1 0 0,-6-3-1487 0 0,7-7-11766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22.9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-2 0 345,'0'0'31,"0"0"-31,0 0 0,0 0 0,0 0 98,0 0 14,0 0 2,0 0 1,0 0-41,0 0-8,0 0-2,0 0 0,0 0 0,0 0 0,0 0 0,0 0 0,0 0 26,0 0 5,0 0 1,0 0 0,0 0-22,0 0-4,0 0-1,0 0 0,0 0-13,0 12-4,0-12 0,4 8 0,1 0 3,-1-4 0,1 4 0,-5-8 0,9 8-12,-5 0-3,-4-8 0,5 5 0,4 7-12,-4-8-4,4 4 0,-9-8 0,4 8-9,5 0-3,-4-4 0,4 4 0,-4 0-3,4 0-1,-5 0 0,1 0 0,-1 5 4,1-5 0,4 0 0,0 4 0,-4-4-1,-1 4 0,1 0 0,-1 0 0,6 1-3,-6 3-8,1-4 12,-1 0-4,5 4-8,-4 0 12,4-3-12,0 3 12,0-4 9,0 0 3,0 0 0,5 4 0,-5-3-13,0-1-3,5 0 0,-5-4 0,5 4-8,-5 0 0,4 0 9,-3 0-9,3 1 9,1 3-9,0-4 12,-5 0-12,0 4 0,4 5 0,-4-9 0,1 4 0,-1-4 12,4 4-4,-4 0 0,5-4-8,-5 5 15,5-5-4,0 0-1,-1 4 0,1-8-10,0 4 0,-1 5 0,5-5 8,-4 0-8,0 0 0,4 0 0,-4 0 0,-5 0 0,4 1 0,1-1 12,0 0-4,-5 0 2,4 0 0,-3-4 0,3 4 0,-4 1-10,0-1 12,0 0-12,1 0 12,3 0-4,-4 0-8,0 4 12,1-3-4,-1-1-8,0 4 0,-5 0 0,5 0 0,-4 0 8,4-3-8,-4-1 12,-1 4-4,1-4-8,-1 4 0,1 4 0,4-3 0,-4-1 0,-1-4 0,1 4 0,-1-8 0,1 8 0,-1-3 0,1-1 0,-1 4 0,1-4 15,-1 0-3,1 4 0,0-3 0,-1-1-12,1 0 0,-1-4 0,5 4 0,-4 0 0,4 0 0,-4 0 0,-1 1 0,1-5 0,-1 4 0,1 0 0,4-4 0,-5 4 0,1 0 0,4 1 0,-4-1 0,4 0 0,-5 0 0,5 0 0,1 0 0,-6 0 0,1 0 8,-1 1-8,5 3 0,-4-8 0,4 8 0,-4-4 8,4 0-8,0 1 0,0 3 8,4-4-8,-8 0 0,4 0 9,0 4-9,0-4 8,0 1-8,1-5 8,-1 4-8,0-4 0,4 4 8,-3-4-8,-6 4 0,-4-12 0,0 12 0,5 1 0,4-5 0,-5 4 0,5-4 8,-4 4-8,4-4 0,0 4 0,0 0 0,0 1 0,5-1 0,-5 0 0,0-4 0,0 4 0,0 0 8,1 0-8,3 1 0,1-1 0,0 0 0,-5-4 8,0 4-8,4-4 0,-3 4 0,-1 0 0,4 1 8,1-5-8,-5 8-16,5-8 4,-1 4 1,-4-4 11,1 4 0,3 0 0,1 1 0,0-1 0,-1 0 0,-4 0 0,5-4 0,0 4 0,-5 0 0,0 5 0,5-9 0,-1 4 0,1 4 0,-5-4 0,0 0 0,5 0 0,-1 5 0,-4-1 0,1-4 0,3 4 0,1-8 0,0 8 0,-5-8 0,4 5 22,1-1 6,0-4 2,-1 8 0,-4-4-30,5 0 0,-5 0 0,5 1 0,-1-1 0,1 0 0,-5 0 0,0-4 0,5 4 0,-5-4 8,-4 0-8,4 5 0,0-9 0,0 4 0,0 0 0,-4 4 0,-5-12 0,9 8 0,0-4 0,-5 4 0,5 0 0,1-4 0,-10-4 0,9 8 0,0 5 0,0-9 0,-9-4 0,0 0 0,9 8 0,0 0 0,-9-8 0,9 4 0,-9-4 0,9 12 0,0-4 0,1 0 0,-10-8 0,4 8 0,-4-8 0,9 8 0,-9-8 0,14 8 0,-14-8 0,4 5 0,-4-5 0,10 12 0,-10-12 0,0 0 0,9 4 0,-9-4 0,9 8 0,-9-8 0,0 0 0,9 8 0,-9-8 8,0 0-8,4 12 0,-4-12 0,0 0 0,0 0 0,0 0 0,10 4 0,-10-4 0,0 0 0,4 8-22,-4-8 2,0 0 1,0 0 0,0 0 1,0 0 0,0 0 0,0 0 0,0 0 2,9 8 0,-9-8 0,0 0 0,0 0-36,0 0-6,0 0-2,9 8 0,-9-8-106,0 0-22,0 0-4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12496 0 0,'0'0'1133'0'0,"0"2"-936"0"0,0 6 327 0 0,1-1 1 0 0,-1 1-1 0 0,1-1 0 0 0,1 0 0 0 0,0 0 0 0 0,0 1 0 0 0,5 12 0 0 0,4 5 565 0 0,-8-15-728 0 0,1-1 1 0 0,0-1 0 0 0,1 1 0 0 0,8 12 0 0 0,-5-10-192 0 0,-3-4 36 0 0,1-1 0 0 0,-1 1 0 0 0,14 11 0 0 0,-17-16-97 0 0,15 9 986 0 0,-16-10-1105 0 0,0-1-1 0 0,0 1 1 0 0,-1-1 0 0 0,1 0 0 0 0,0 1-1 0 0,0-1 1 0 0,0 0 0 0 0,0 0 0 0 0,0 0-1 0 0,0 0 1 0 0,0 0 0 0 0,0 0 0 0 0,0 0-1 0 0,0 0 1 0 0,0 0 0 0 0,0 0 0 0 0,0 0-1 0 0,0-1 1 0 0,2 0 0 0 0,0 0 33 0 0,1-1 0 0 0,-1 0 0 0 0,0 0 0 0 0,0 0 1 0 0,0-1-1 0 0,0 1 0 0 0,0-1 0 0 0,-1 1 0 0 0,1-1 0 0 0,-1 0 0 0 0,1 0 0 0 0,-1 0 0 0 0,0 0 1 0 0,2-6-1 0 0,0-1-59 0 0,0 0 0 0 0,-1 0 0 0 0,0 0 0 0 0,0 0 0 0 0,-1-1 1 0 0,-1 1-1 0 0,1-17 0 0 0,-2 16 32 0 0,-1 0-1 0 0,0 0 1 0 0,0-1-1 0 0,-1 1 1 0 0,-5-15-1 0 0,6 23 6 0 0,0 0 0 0 0,0 0 0 0 0,0-1 0 0 0,1 1-1 0 0,-1 0 1 0 0,1 0 0 0 0,0 0 0 0 0,0 0 0 0 0,1-4 0 0 0,-1 4 1 0 0,0 8 16 0 0,1-1 0 0 0,1 0 0 0 0,-1 0 0 0 0,1 0 0 0 0,0 0 0 0 0,-1 0 0 0 0,5 5 0 0 0,-1 1 1 0 0,3 7 59 0 0,7 11 3 0 0,-2 0 0 0 0,0 1 0 0 0,9 39 0 0 0,-6-8-61 0 0,8 40 320 0 0,-21-78-129 0 0,-1-1 0 0 0,-1 0-1 0 0,-3 42 1 0 0,0-57-120 0 0,1 1 1 0 0,-1-1-1 0 0,0 0 1 0 0,-1 0-1 0 0,0 0 1 0 0,1 0-1 0 0,-7 8 1 0 0,6-8 11 0 0,1-2-40 0 0,0-1 0 0 0,-1 0 1 0 0,1 0-1 0 0,0 0 0 0 0,-1 0 1 0 0,0-1-1 0 0,1 1 1 0 0,-1-1-1 0 0,0 0 0 0 0,-1 1 1 0 0,1-1-1 0 0,0-1 0 0 0,0 1 1 0 0,-1 0-1 0 0,-3 1 0 0 0,-2-1-6 0 0,0 0 0 0 0,1 0-1 0 0,-1-1 1 0 0,0 0-1 0 0,-14-1 1 0 0,0 0-142 0 0,0 1-441 0 0,0-1 0 0 0,1-2 1 0 0,-45-7-1 0 0,41 2-1043 0 0,3 6-65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7832 0 0,'2'0'14343'0'0,"28"4"-12047"0"0,-22-2-2035 0 0,0 0 1 0 0,15 0-1 0 0,53-7 883 0 0,2 0-656 0 0,-57 3-402 0 0,0 0-1 0 0,-1-1 1 0 0,25-8-1 0 0,6 0 11 0 0,14-9-86 0 0,3-1-586 0 0,-59 18 196 0 0,-8 3-689 0 0,1-1-304 0 0,5-2-853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214 177 5528 0 0,'-1'1'21'0'0,"1"0"0"0"0,0-1 0 0 0,0 1 0 0 0,-1 0 0 0 0,1-1 0 0 0,-1 1 0 0 0,1 0 0 0 0,0-1 0 0 0,-1 1 0 0 0,1-1 0 0 0,-1 1 1 0 0,1-1-1 0 0,-1 1 0 0 0,0-1 0 0 0,1 0 0 0 0,-1 1 0 0 0,1-1 0 0 0,-1 0 0 0 0,0 1 0 0 0,1-1 0 0 0,-1 0 0 0 0,0 0 0 0 0,1 1 0 0 0,-1-1 0 0 0,0 0 0 0 0,0 0 0 0 0,-13 6 420 0 0,6 0 2488 0 0,0-1 1 0 0,-17 9-1 0 0,13-8-545 0 0,8-3-2062 0 0,1 0 1 0 0,-1-1 0 0 0,1 1-1 0 0,0 0 1 0 0,0 0 0 0 0,1 1-1 0 0,-1-1 1 0 0,1 1 0 0 0,-1-1-1 0 0,-2 7 1 0 0,-11 16 985 0 0,14-24-1222 0 0,-2 2 69 0 0,0 1 0 0 0,1-1 0 0 0,-1 1 0 0 0,1 0 0 0 0,0 0 0 0 0,1 0 0 0 0,-1 0 0 0 0,-2 9 0 0 0,-3 14 349 0 0,5-20-384 0 0,0 0 0 0 0,1 0 0 0 0,0 1 0 0 0,1-1 0 0 0,-1 14 0 0 0,2-10-100 0 0,1 0 0 0 0,2 13 0 0 0,-2-20-27 0 0,0-1-1 0 0,0 1 1 0 0,0-1-1 0 0,1 0 0 0 0,0 1 1 0 0,0-1-1 0 0,0 0 1 0 0,4 6-1 0 0,3-1-2 0 0,-9-9 7 0 0,1 0 1 0 0,-1 1-1 0 0,1-1 1 0 0,0 0 0 0 0,-1 1-1 0 0,1-1 1 0 0,0 0 0 0 0,-1 0-1 0 0,1 0 1 0 0,0 0-1 0 0,0 1 1 0 0,-1-1 0 0 0,1 0-1 0 0,0 0 1 0 0,-1 0-1 0 0,1-1 1 0 0,0 1 0 0 0,0 0-1 0 0,-1 0 1 0 0,2 0 0 0 0,0-1-2 0 0,0 1 0 0 0,0 0-1 0 0,0 0 1 0 0,1 0-1 0 0,-1 0 0 0 0,0-1 1 0 0,0 1-1 0 0,0-1 1 0 0,0 1-1 0 0,0-1 1 0 0,0 0-1 0 0,0 0 0 0 0,0 0 1 0 0,2-1-1 0 0,-1 0-2 0 0,-1 0-1 0 0,0-1 1 0 0,0 1-1 0 0,0 0 0 0 0,0-1 1 0 0,0 0-1 0 0,-1 1 1 0 0,3-6-1 0 0,-2 3-4 0 0,1-1 1 0 0,-1 0-1 0 0,0 0 0 0 0,-1 1 0 0 0,1-1 0 0 0,-1 0 0 0 0,0 0 0 0 0,-1-1 0 0 0,1-7 1 0 0,2-15-108 0 0,-2 24 95 0 0,-1 0 0 0 0,1 0 1 0 0,-1-1-1 0 0,0-8 0 0 0,-2-1-48 0 0,-1-17-75 0 0,-2 1 1 0 0,-1 0 0 0 0,-15-44 0 0 0,21 73 141 0 0,-6-14-8 0 0,0 1 0 0 0,-1-1 0 0 0,-1 1-1 0 0,-9-15 1 0 0,9 18 13 0 0,1-1 0 0 0,-9-24 0 0 0,14 32 0 0 0,0 2 37 0 0,0 0 1 0 0,1 0-1 0 0,-1 0 0 0 0,0 0 0 0 0,-1 0 1 0 0,1 0-1 0 0,-5-4 0 0 0,5 5 57 0 0,2 2-67 0 0,-1 0-1 0 0,1 0 1 0 0,0 0-1 0 0,0 0 1 0 0,-1 0-1 0 0,1 0 1 0 0,0 0-1 0 0,-1 0 1 0 0,1 0-1 0 0,0 0 1 0 0,0 0-1 0 0,-1 0 1 0 0,1 0-1 0 0,0 0 1 0 0,-1 0-1 0 0,1 0 1 0 0,0 0-1 0 0,0 0 1 0 0,-1 0-1 0 0,1 0 1 0 0,0 0-1 0 0,-1 1 1 0 0,1-1-1 0 0,0 0 1 0 0,0 0-1 0 0,0 0 1 0 0,-1 1-1 0 0,1-1 1 0 0,0 0-1 0 0,0 1 1 0 0,6 9 133 0 0,0 0 0 0 0,8 22 0 0 0,-9-20-64 0 0,1 1 0 0 0,10 15 0 0 0,142 234 496 0 0,-149-247-567 0 0,0-1 0 0 0,14 17 0 0 0,-13-18-144 0 0,15 25 1 0 0,-24-37 40 0 0,-1 1 0 0 0,1-1-1 0 0,0 1 1 0 0,0-1 0 0 0,0 0 0 0 0,0 1-1 0 0,0-1 1 0 0,1 0 0 0 0,1 2 0 0 0,-2-2-384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4608 0 0,'2'1'9538'0'0,"22"8"-3603"0"0,18 2-4434 0 0,-29-8-764 0 0,-13-3-691 0 0,1 0 0 0 0,0 1 0 0 0,-1-1 0 0 0,1 0 0 0 0,0 0 0 0 0,-1 1 1 0 0,1-1-1 0 0,0 0 0 0 0,-1 1 0 0 0,1-1 0 0 0,-1 1 0 0 0,1-1 0 0 0,-1 1 0 0 0,1-1 0 0 0,-1 1 0 0 0,1 0 0 0 0,3 3 93 0 0,5 3 19 0 0,-3-4 114 0 0,-1 2 1 0 0,1-1-1 0 0,6 7 1 0 0,-11-9-228 0 0,0-1-1 0 0,0 0 1 0 0,0 0-1 0 0,0 0 1 0 0,0 1-1 0 0,0-1 1 0 0,-1 0-1 0 0,1 1 1 0 0,0-1-1 0 0,-1 1 1 0 0,1-1-1 0 0,-1 1 1 0 0,0-1-1 0 0,1 1 1 0 0,-1-1-1 0 0,0 1 1 0 0,0-1-1 0 0,0 1 1 0 0,0 0 0 0 0,0-1-1 0 0,-1 2 1 0 0,-3 23-48 0 0,4-21-17 0 0,-1 0-1 0 0,0 0 1 0 0,0 0 0 0 0,0 0 0 0 0,0 0-1 0 0,-1 0 1 0 0,0 0 0 0 0,0 0 0 0 0,-4 7-1 0 0,-1-2-21 0 0,-11 20 0 0 0,14-22-1 0 0,-1 1 0 0 0,-1-1 0 0 0,-9 13 0 0 0,12-17 9 0 0,-9 11-377 0 0,11-13 62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41 5984 0 0,'0'0'464'0'0,"2"-1"-306"0"0,0 0 94 0 0,0-1-1 0 0,1 1 0 0 0,-1-1 0 0 0,0 1 1 0 0,0-1-1 0 0,-1 0 0 0 0,1 0 0 0 0,3-3 1 0 0,-5 4 535 0 0,1 0 0 0 0,0 0 0 0 0,-1 0 0 0 0,1 0 0 0 0,-1-1 0 0 0,1 1 0 0 0,-1 0 0 0 0,0 0 0 0 0,1 0 0 0 0,-1-2 0 0 0,0-4 2829 0 0,-1 8-2355 0 0,-2 0-1052 0 0,0 1 0 0 0,1-1 1 0 0,-1 1-1 0 0,1 0 0 0 0,-1 0 0 0 0,1 0 0 0 0,0 0 1 0 0,0 1-1 0 0,-4 4 0 0 0,2-1-29 0 0,0 0 0 0 0,0 0 0 0 0,0 1 0 0 0,1 0 1 0 0,0 0-1 0 0,0 0 0 0 0,0 0 0 0 0,1 0 0 0 0,0 1 0 0 0,-1 12 0 0 0,1-3-56 0 0,1-11-88 0 0,0 0 1 0 0,1-1-1 0 0,-1 1 0 0 0,1 0 0 0 0,0-1 0 0 0,1 1 0 0 0,-1 0 0 0 0,3 8 1 0 0,4 17 23 0 0,-6-25-58 0 0,-1-1-1 0 0,1 0 1 0 0,1 0-1 0 0,-1 0 1 0 0,1 0 0 0 0,0 0-1 0 0,0 0 1 0 0,0 0-1 0 0,1 0 1 0 0,-1-1-1 0 0,1 1 1 0 0,0-1 0 0 0,4 4-1 0 0,-2-2-2 0 0,-2-3 0 0 0,0 0 0 0 0,-1-1 0 0 0,1 1 1 0 0,0 0-1 0 0,0-1 0 0 0,0 0 0 0 0,1 1 0 0 0,-1-1 0 0 0,0 0 0 0 0,1-1 0 0 0,-1 1 1 0 0,1-1-1 0 0,6 2 0 0 0,-6-3-13 0 0,0 0 0 0 0,-1 0 0 0 0,1 0 1 0 0,0-1-1 0 0,0 1 0 0 0,-1-1 0 0 0,1 0 1 0 0,0 0-1 0 0,-1-1 0 0 0,1 1 0 0 0,-1-1 0 0 0,1 1 1 0 0,-1-1-1 0 0,6-4 0 0 0,2-3-131 0 0,0-1 0 0 0,15-16 0 0 0,-20 20 22 0 0,4-5-751 0 0,17-26 0 0 0,-5 2-5330 0 0,-5-3-1657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6448 0 0,'5'4'7703'0'0,"-5"-4"-7505"0"0,26-1 8133 0 0,2-7-6096 0 0,-20 6-1834 0 0,1 0 0 0 0,-1 0 0 0 0,10 0 0 0 0,16-4 644 0 0,-19 5-1019 0 0,-13 1-135 0 0,-1 0 0 0 0,1 0 0 0 0,0 0 0 0 0,-1 0 1 0 0,1 0-1 0 0,-1 0 0 0 0,1-1 0 0 0,-1 1 0 0 0,1 0 1 0 0,-1-1-1 0 0,1 1 0 0 0,1-2 0 0 0,-2 2-565 0 0,-1 24-6916 0 0</inkml:trace>
  <inkml:trace contextRef="#ctx0" brushRef="#br0" timeOffset="1">126 215 11520 0 0,'0'0'528'0'0,"0"2"-16"0"0,1-1-422 0 0,-1 3-63 0 0,-7 8 1928 0 0,10-11 144 0 0,1 0-1128 0 0,-1 0-532 0 0,0 1 1 0 0,0-1-1 0 0,0 0 0 0 0,0 0 0 0 0,0-1 0 0 0,0 1 1 0 0,0-1-1 0 0,0 0 0 0 0,1 1 0 0 0,-1-1 0 0 0,4-1 1 0 0,4-1-118 0 0,-1 0 0 0 0,1-1 1 0 0,-1 0-1 0 0,0-1 0 0 0,0 0 1 0 0,0 0-1 0 0,17-12 0 0 0,-11 4-813 0 0,27-27-1 0 0,-9 3-3153 0 0,-21 16-4070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260 101 10136 0 0,'0'0'918'0'0,"-1"2"-758"0"0,-4 7 1600 0 0,1 1 0 0 0,1-1 0 0 0,-1 1-1 0 0,-1 10 1 0 0,4-15-1115 0 0,-1 3-210 0 0,1 0 0 0 0,1 1 0 0 0,-1-1 0 0 0,1 0 0 0 0,0 1 0 0 0,1-1 0 0 0,2 11 0 0 0,1 16 626 0 0,-2-15-873 0 0,1-1-1 0 0,1 1 1 0 0,1-1-1 0 0,0-1 1 0 0,1 1 0 0 0,2-1-1 0 0,0 0 1 0 0,0 0-1 0 0,2-1 1 0 0,0 0-1 0 0,22 26 1 0 0,21 11-23 0 0,-51-52-165 0 0,0-1 0 0 0,0 1 0 0 0,0-1 0 0 0,0 0 0 0 0,0 1 0 0 0,1-1 0 0 0,-1 0 0 0 0,0 0 0 0 0,0-1 0 0 0,1 1 0 0 0,-1 0 0 0 0,1-1 0 0 0,-1 1 0 0 0,5-1 0 0 0,-3 0 0 0 0,1 0 0 0 0,-1-1 0 0 0,0 1 0 0 0,1-1 0 0 0,-1 0 0 0 0,0 0 0 0 0,8-3 0 0 0,-5 1 0 0 0,-1-1 0 0 0,1 1 0 0 0,-1-1 0 0 0,1 0 0 0 0,-1-1 0 0 0,-1 0 0 0 0,1 0 0 0 0,-1 0 0 0 0,8-9 0 0 0,-9 7 23 0 0,0 0 0 0 0,0 0 0 0 0,0 0 0 0 0,-1-1 0 0 0,0 0 1 0 0,-1 1-1 0 0,0-1 0 0 0,0 0 0 0 0,1-12 0 0 0,0-10 194 0 0,-2-36 1 0 0,-1 47-137 0 0,-1 3 39 0 0,0 0-1 0 0,-1 0 1 0 0,-1 0 0 0 0,0 0-1 0 0,-1 0 1 0 0,-1 1 0 0 0,0 0 0 0 0,-1 0-1 0 0,-9-16 1 0 0,8 18-112 0 0,-1 1-1 0 0,0 0 0 0 0,-1 0 1 0 0,0 1-1 0 0,-1 0 1 0 0,-1 0-1 0 0,1 1 1 0 0,-2 0-1 0 0,1 1 0 0 0,-1 1 1 0 0,-1 0-1 0 0,1 0 1 0 0,-17-6-1 0 0,21 12-7 0 0,0-1 0 0 0,-1 2 0 0 0,1-1 0 0 0,-1 1 0 0 0,0 0 0 0 0,1 1 0 0 0,-1 0 0 0 0,0 1 0 0 0,-13 1 0 0 0,8 1 0 0 0,0 0 0 0 0,1 0 0 0 0,-1 2 0 0 0,1-1 0 0 0,-14 9 0 0 0,16-8-29 0 0,1 1 1 0 0,1 1-1 0 0,0 0 0 0 0,0 1 0 0 0,0-1 1 0 0,1 2-1 0 0,0-1 0 0 0,0 1 0 0 0,-6 10 1 0 0,1 1-838 0 0,0 1 1 0 0,2 1-1 0 0,-12 30 1 0 0,0 6-8538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50.87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0 122 1840 0 0,'2'0'133'0'0,"16"0"1414"0"0,-10-1-999 0 0,-6 0-289 0 0,0 1 1 0 0,-1-1-1 0 0,1 1 1 0 0,0-1-1 0 0,0 1 1 0 0,-1 0-1 0 0,1 0 1 0 0,0 0-1 0 0,-1 0 1 0 0,1 0-1 0 0,0 0 1 0 0,1 1-1 0 0,20 4 2520 0 0,-23-4-2747 0 0,0-1 1 0 0,0 0 0 0 0,0 0 0 0 0,0 0-1 0 0,0 0 1 0 0,0 1 0 0 0,0-1 0 0 0,0 0-1 0 0,0 0 1 0 0,0 0 0 0 0,0 0 0 0 0,0 1-1 0 0,0-1 1 0 0,0 0 0 0 0,0 0 0 0 0,0 1-6 0 0,0-1-1 0 0,0 0 1 0 0,0 0 0 0 0,0 0 0 0 0,0 0 0 0 0,0 1 0 0 0,0-1-1 0 0,0 0 1 0 0,0 0 0 0 0,0 0 0 0 0,0 1 0 0 0,0-1-1 0 0,0 0 1 0 0,0 0 0 0 0,0 0 0 0 0,0 0 0 0 0,1 1 0 0 0,-1-1-1 0 0,0 0 1 0 0,0 0 0 0 0,0 0 0 0 0,0 0 0 0 0,0 0 0 0 0,0 1-1 0 0,1-1 1 0 0,-1 0 0 0 0,0 0 0 0 0,0 0 0 0 0,0 0-1 0 0,0 0 1 0 0,1 0 0 0 0,-1 0 0 0 0,0 0 0 0 0,0 1 0 0 0,0-1-1 0 0,0 0 1 0 0,1 0 0 0 0,-1 0 0 0 0,0 0 0 0 0,0 0-1 0 0,1 0 1 0 0,11 0 1298 0 0,-5 0-988 0 0,1 1 1 0 0,-1-2-1 0 0,0 1 1 0 0,0-1-1 0 0,0 0 0 0 0,0 0 1 0 0,0-1-1 0 0,8-2 1 0 0,-3-1-49 0 0,-3 0-163 0 0,-8 3 18 0 0,7-1 150 0 0,0 0 56 0 0,1 0 0 0 0,13-7 0 0 0,-3 2-106 0 0,-17 7-161 0 0,2 1-12 0 0,24 0 90 0 0,4-4 48 0 0,-32 4-137 0 0,3 0 4 0 0,-1 0-71 0 0,4 0 42 0 0,0 0 0 0 0,0 0 0 0 0,0 1 0 0 0,0 0 0 0 0,0 0 0 0 0,0 0 0 0 0,8 3-1 0 0,17 6 8 0 0,-30-10 219 0 0,13 0 799 0 0,33 6-492 0 0,86-2 721 0 0,-94-9-1170 0 0,-28 3-84 0 0,-1 1 0 0 0,13-1 0 0 0,24-3 169 0 0,-34 3-100 0 0,23-1 0 0 0,58 3 220 0 0,-88 1-347 0 0,1-1-1 0 0,-1 1 1 0 0,10 3 0 0 0,-12-2 22 0 0,0-1 0 0 0,0 0 0 0 0,0 0 0 0 0,0-1-1 0 0,0 1 1 0 0,0-1 0 0 0,1 0 0 0 0,-1 0 0 0 0,7-1 0 0 0,-10 1-2 0 0,1-1 1 0 0,0 1-1 0 0,0 0 0 0 0,0 0 0 0 0,-1 0 0 0 0,1 0 0 0 0,0 0 1 0 0,0 1-1 0 0,0-1 0 0 0,-1 0 0 0 0,5 2 0 0 0,-5-1-9 0 0,1-1-1 0 0,0 1 1 0 0,-1-1-1 0 0,1 0 0 0 0,0 0 1 0 0,0 1-1 0 0,-1-1 0 0 0,1 0 1 0 0,3-1-1 0 0,-2 1 1 0 0,1-1 0 0 0,1 0 0 0 0,-1 0 0 0 0,1 0 0 0 0,0 1 0 0 0,0 0 0 0 0,-1 0 0 0 0,1 0 0 0 0,0 1 0 0 0,-1-1 0 0 0,1 1 0 0 0,0 0 0 0 0,-1 1 0 0 0,9 2 0 0 0,-9-2-27 0 0,0-1 0 0 0,1 0 0 0 0,-1 0 0 0 0,0-1 0 0 0,1 1 0 0 0,-1-1 0 0 0,1 0 0 0 0,7-1 0 0 0,23 0 281 0 0,155-3-625 0 0,-173 7 371 0 0,-9-2 0 0 0,61-5 258 0 0,-4 0-156 0 0,-54 4-106 0 0,-1-1-1 0 0,13-3 0 0 0,-12 2-86 0 0,0 1 0 0 0,14-1-1 0 0,17-3 5 0 0,-31 3 90 0 0,0 1-1 0 0,11-1 0 0 0,-2 2 14 0 0,-4-1-98 0 0,0 1 0 0 0,25 4 0 0 0,-35-3 114 0 0,-1-1 1 0 0,0 0-1 0 0,0 0 1 0 0,1 0-1 0 0,6-2 1 0 0,14 0-52 0 0,20 2-425 0 0,-13 1 293 0 0,-17 0 28 0 0,0-1 1 0 0,17-1-1 0 0,-9-2-218 0 0,-13 3 181 0 0,-1-1-1 0 0,1-1 1 0 0,10-3-1 0 0,-19 5 161 0 0,1-1 0 0 0,-1 0 0 0 0,1 1 0 0 0,-1 0 0 0 0,1 0 0 0 0,-1 0 0 0 0,1 0 0 0 0,-1 0 0 0 0,4 1 0 0 0,-1-1 0 0 0,-1 1 0 0 0,1-1 0 0 0,0 0 0 0 0,0 0 0 0 0,-1-1 0 0 0,1 0 0 0 0,0 1 0 0 0,6-3 0 0 0,-7 2 0 0 0,0 0 0 0 0,1 1 0 0 0,-1 0 0 0 0,1 0 0 0 0,-1 0 0 0 0,7 1 0 0 0,11 1 0 0 0,3-1-7 0 0,29 5-1 0 0,-28-3-56 0 0,29 1-1 0 0,-35-4 63 0 0,-4 1 0 0 0,1-2-1 0 0,23-2 1 0 0,19-3-13 0 0,-41 3 15 0 0,-14 3 2 0 0,-1-1 0 0 0,0 1-1 0 0,0-1 1 0 0,0 0 0 0 0,-1 0-1 0 0,1 0 1 0 0,4-2 0 0 0,41-7 64 0 0,-37 6-66 0 0,1 0 0 0 0,25-3 0 0 0,45 3-301 0 0,-81 4 301 0 0,41-5-70 0 0,-31 3 55 0 0,0 1 0 0 0,12-1 0 0 0,72-2 423 0 0,-63 1-419 0 0,-24 2-55 0 0,0 0 1 0 0,1 0 0 0 0,-1 1-1 0 0,0 0 1 0 0,10 1-1 0 0,2 2 57 0 0,34-1-1 0 0,-38-2-8 0 0,0 1 0 0 0,-1 0 0 0 0,24 6-1 0 0,-24-4 19 0 0,0 0 0 0 0,0-1 0 0 0,28-1 0 0 0,34-5 0 0 0,-33-2-10 0 0,-10 5-46 0 0,-19 0 57 0 0,29 3 0 0 0,27 3-65 0 0,-52-3 64 0 0,34 0 0 0 0,-48-2 0 0 0,60-3-10 0 0,6-3-44 0 0,-20 6 54 0 0,4 6 0 0 0,-1-4 0 0 0,-22-1 0 0 0,39-3 0 0 0,-31 1 0 0 0,-32 2-10 0 0,0-1-1 0 0,0-1 0 0 0,0 1 1 0 0,0-1-1 0 0,12-3 0 0 0,-5 0 11 0 0,1 2 0 0 0,0 0 0 0 0,-1 1 0 0 0,1 0 0 0 0,0 1 0 0 0,17 3 0 0 0,20-1 0 0 0,156-6-476 0 0,-191 4 167 0 0,5 0 390 0 0,-1 0 0 0 0,0 1 0 0 0,30 7 0 0 0,-32-5-156 0 0,-1-1 0 0 0,0 0 0 0 0,36-2-1 0 0,-30-1 257 0 0,34 4 0 0 0,-52-3-181 0 0,0 0 0 0 0,0 0 0 0 0,8-2 0 0 0,10 0 0 0 0,-9 2 0 0 0,29-5 0 0 0,-35 4-7 0 0,1 0 1 0 0,-1 1-1 0 0,1 0 0 0 0,20 4 0 0 0,16-1-559 0 0,34-3 1074 0 0,-38-6-472 0 0,2 12-580 0 0,105-2 386 0 0,-38-4 316 0 0,-110 0-276 0 0,9-3 874 0 0,32 1-339 0 0,12-6-680 0 0,-47 8 263 0 0,0 0 0 0 0,15 2 0 0 0,-19-1 0 0 0,-3-1 0 0 0,1 0 0 0 0,-1 1 0 0 0,1-1 0 0 0,-1 0 0 0 0,1 0 0 0 0,-1 0 0 0 0,0 0 0 0 0,1 0 0 0 0,-1 0 0 0 0,1 0 0 0 0,-1 0 0 0 0,1 0 0 0 0,-1-1 0 0 0,3 0 0 0 0,2-1 0 0 0,42 1 0 0 0,53-3 280 0 0,-56 8-85 0 0,-42-4-119 0 0,0 0-11 0 0,35 1 15 0 0,-33 0-56 0 0,0-1 1 0 0,0 1-1 0 0,0-1 0 0 0,0 0 0 0 0,0 0 0 0 0,5-2 0 0 0,2 1-1 0 0,3 2 85 0 0,0-2-1 0 0,-1 0 0 0 0,1 0 0 0 0,21-6 0 0 0,-34 6-168 0 0,58-3-70 0 0,-57 4 175 0 0,0-1-1 0 0,0 1 0 0 0,1-1 1 0 0,-1 0-1 0 0,6-2 0 0 0,4 0-51 0 0,-5 2 460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188 293 13704 0 0,'0'0'1245'0'0,"-2"-2"-1026"0"0,-7-6 381 0 0,-1 1-1 0 0,0 0 1 0 0,-1 0 0 0 0,1 1 0 0 0,-12-5 0 0 0,19 11-478 0 0,1-1 0 0 0,0 1 0 0 0,-1 0 0 0 0,1 0 0 0 0,-1 0 0 0 0,1 0 0 0 0,0 0 0 0 0,-1 0 0 0 0,1 1 0 0 0,0-1 0 0 0,-1 1 0 0 0,1-1-1 0 0,-3 2 1 0 0,3-1-85 0 0,-4 1 46 0 0,0 0-1 0 0,0 0 1 0 0,1 0-1 0 0,-1 1 1 0 0,0-1-1 0 0,1 1 1 0 0,0 1 0 0 0,-6 3-1 0 0,11-6-77 0 0,-1 0 1 0 0,0-1-1 0 0,1 1 0 0 0,-1 0 0 0 0,1 0 1 0 0,-1-1-1 0 0,1 1 0 0 0,-1 0 1 0 0,1 0-1 0 0,-1 0 0 0 0,1 0 0 0 0,0 0 1 0 0,-1 0-1 0 0,1 0 0 0 0,0 0 1 0 0,0 0-1 0 0,0-1 0 0 0,0 1 0 0 0,0 2 1 0 0,0 1 7 0 0,-10 73-3 0 0,9-75-10 0 0,0 0 0 0 0,1 1 0 0 0,0-1 0 0 0,0 0 0 0 0,0 0 0 0 0,0 0 0 0 0,0 1 0 0 0,0-1 0 0 0,0 0 0 0 0,1 0 0 0 0,-1 0 0 0 0,1 0 0 0 0,-1 1 0 0 0,1-1 0 0 0,0 0 0 0 0,0 0 0 0 0,0 0 0 0 0,0 0 0 0 0,0-1 0 0 0,1 1 0 0 0,-1 0 0 0 0,0 0 0 0 0,1-1 0 0 0,-1 1 0 0 0,1-1 0 0 0,0 1 0 0 0,-1-1 0 0 0,1 0 0 0 0,2 2 0 0 0,8 6 0 0 0,-10-7 0 0 0,0 0 0 0 0,0-1 0 0 0,-1 1 0 0 0,1-1 0 0 0,0 1 0 0 0,1-1 0 0 0,-1 0 0 0 0,0 0 0 0 0,0 0 0 0 0,0 0 0 0 0,1 0 0 0 0,-1 0 0 0 0,0 0 0 0 0,1-1 0 0 0,-1 1 0 0 0,1-1 0 0 0,-1 0 0 0 0,1 0 0 0 0,-1 0 0 0 0,1 0 0 0 0,-1 0 0 0 0,0 0 0 0 0,3-1 0 0 0,3-1-13 0 0,0-1 0 0 0,-1 0 0 0 0,11-5 0 0 0,-15 6 6 0 0,0 1 1 0 0,-1-1-1 0 0,1 0 0 0 0,-1 0 1 0 0,0 0-1 0 0,0 0 0 0 0,1-1 1 0 0,-2 1-1 0 0,1 0 1 0 0,0-1-1 0 0,0 1 0 0 0,1-5 1 0 0,10-16-36 0 0,-10 18 24 0 0,0 0 0 0 0,0 0 0 0 0,0 0-1 0 0,-1 0 1 0 0,0 0 0 0 0,0-1 0 0 0,0 1 0 0 0,0-8-1 0 0,-1-3-24 0 0,-2 12 31 0 0,1 0 0 0 0,1 0-1 0 0,-1 0 1 0 0,0 0-1 0 0,2-5 1 0 0,1-7-14 0 0,0 0 0 0 0,-2 0 1 0 0,0-1-1 0 0,-2-32 0 0 0,0 8 16 0 0,1 34 10 0 0,0 0 0 0 0,-1 0 0 0 0,0 1 0 0 0,-1-1 0 0 0,1 0 0 0 0,-1 1 0 0 0,0-1 0 0 0,-4-6 0 0 0,4 8 0 0 0,1 1 0 0 0,0 0 0 0 0,1 0 0 0 0,-1-1-1 0 0,0-7 1 0 0,1 9 2 0 0,0 0 0 0 0,0-1-1 0 0,0 1 1 0 0,-1 0 0 0 0,1 0 0 0 0,-1 0 0 0 0,0 0-1 0 0,-2-5 1 0 0,2 6 943 0 0,1 13-687 0 0,2 1-1 0 0,2 14 1 0 0,-2-15-166 0 0,0 0-1 0 0,0 15 1 0 0,-3 16 110 0 0,2 43 156 0 0,0-73-326 0 0,1 0-1 0 0,0-1 1 0 0,1 1-1 0 0,0-1 1 0 0,6 15 0 0 0,9 26-22 0 0,-8-37-10 0 0,5 7-474 0 0,-13-20-46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11520 0 0,'0'0'2385'0'0,"0"3"-1108"0"0,0 2-738 0 0,0 0-137 0 0,-1 1 0 0 0,2 0 0 0 0,-1 0 1 0 0,1 0-1 0 0,0 0 0 0 0,0-1 0 0 0,0 1 0 0 0,1 0 0 0 0,3 7 0 0 0,3 1 112 0 0,0-1 0 0 0,1-1 0 0 0,15 17 0 0 0,-14-18-286 0 0,-9-9-180 0 0,1 1 0 0 0,0-1 1 0 0,0 0-1 0 0,0 0 0 0 0,0 0 0 0 0,0 0 1 0 0,1 0-1 0 0,-1 0 0 0 0,1-1 0 0 0,3 3 1 0 0,-4-4 36 0 0,13-4 8 0 0,-11 3-75 0 0,-1-1 1 0 0,0 1-1 0 0,0-1 0 0 0,0 0 0 0 0,0 0 0 0 0,-1 0 0 0 0,1 0 0 0 0,0 0 0 0 0,-1 0 1 0 0,0-1-1 0 0,1 1 0 0 0,-1-1 0 0 0,0 0 0 0 0,0 0 0 0 0,2-5 0 0 0,-1 3-1 0 0,-1-1 0 0 0,-1 1-1 0 0,1-1 1 0 0,-1 1 0 0 0,0-1-1 0 0,0 0 1 0 0,0 0 0 0 0,-1-8-1 0 0,1-9-7 0 0,0 16 2 0 0,-1 1 0 0 0,0-1 0 0 0,0 0 0 0 0,-1-6 0 0 0,0 6-2 0 0,3 18 11 0 0,6 29 15 0 0,13 65 157 0 0,-9-39-46 0 0,-8-47 4 0 0,0 0 0 0 0,-2 0 1 0 0,0 0-1 0 0,-1 1 1 0 0,-3 35-1 0 0,-1-45 37 0 0,1 0 0 0 0,-9 18-1 0 0,11-27-165 0 0,-1 1 0 0 0,0-1 0 0 0,0 0 0 0 0,0 0 0 0 0,0 0 0 0 0,0 0 0 0 0,0-1 0 0 0,0 1 0 0 0,0 0 0 0 0,0 0-1 0 0,0 0 1 0 0,-1-1 0 0 0,1 1 0 0 0,0-1 0 0 0,0 1 0 0 0,-1-1 0 0 0,1 1 0 0 0,0-1 0 0 0,-1 0 0 0 0,1 0 0 0 0,-2 1 0 0 0,-3-1 20 0 0,1 0 1 0 0,-1 0-1 0 0,1 0 1 0 0,-8-1-1 0 0,-143-32-1085 0 0,110 23-1018 0 0,24 5 36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33.4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99 19 403,'0'0'36,"0"0"-36,0 0 0,0 0 0,0 0 86,0-8 10,0 8 3,-4-4 0,4 4-35,0 0-8,-5-4 0,1 4-1,-5 0 7,4 0 2,-4-4 0,9 4 0,0 0 5,-5 0 2,-4 0 0,0 0 0,9 0-20,-9 0-4,0 4-1,9-4 0,0 0-21,-5 4-4,-8 0-1,13-4 0,0 0 15,0 0 2,-5 4 1,5-4 0,0 0-8,0 0-2,0 0 0,0 0 0,0 0 1,0 0 0,0 0 0,14 8 0,-1-4-3,1 0-1,4-4 0,1-4 0,-1 4-4,0 0-1,-4 0 0,4-4 0,0 4-5,5 0-2,-5 0 0,0-4 0,-4 0 0,9 4 0,-10 0 0,10 0 0,-5 0-1,1-4 0,3 4 0,1 4 0,0-4-1,0 0-1,4 4 0,0 0 0,1-4-10,-1 4 12,0 0-12,0-4 12,1 5-12,-1-1 0,-4 0 0,0-4-11,4 4 36,-4-4 7,4 4 2,0-4 0,-4 4-21,0-4-4,0-4-1,-1 4 0,-3 4 3,-1-4 0,0 0 0,5 4 0,0-4 2,-1 4 1,1 0 0,0 0 0,4 4-4,5-4-1,0 4 0,-5-8 0,5 8 8,0-4 2,-9 0 0,4 0 0,5 0-19,-5 0 0,1 1 0,3-5 0,1 0 8,-4 0 5,-1 0 1,0 0 0,1 0-1,-6 0 0,1-5 0,4 5 0,-8 0-2,3-4-1,1 0 0,0 4 0,0-4 18,-5 0 3,5 4 1,-1-4 0,6 0-32,-6 4 0,6 0 0,-1 0 0,-4 4 0,0-4 0,-5 4 0,5-4 0,-5 0 0,5 0 0,-1 0 0,1 4 0,4-4 0,-4 4 0,0-4 0,0 4 0,0-4 0,-1 0 0,-4 0 0,1 0 0,3 0 0,-3 0 0,-1 0 0,5 4 0,-5-4 0,0 5 0,0-5 0,0 0 0,1 0 12,3 4-3,-3 0-1,3 0 0,1-4-8,5 4 0,-6-4 0,6 4 0,-1-4 0,0 4 0,-4 0-8,4-4 8,-4 0 0,0 0 0,0 0 0,4 4 0,0-4 9,-4 0-9,0 0 10,4-4-10,-4 4 12,4 0-3,-4 0-1,0 0 0,-1 0-8,1 0 0,0 0 9,-5 4-9,5-4 0,-5 4 0,0 0 0,-4-4 0,9 4 0,-5-4 0,0 4 0,0-4 0,1 4 0,-1-4 8,5 4-8,-1 0 8,1-4-8,-5 4 0,10-4-8,-6 0 8,-3 0 0,-1 4 0,5-4 9,-5 4-9,9 0 0,-4-4 0,0 0 0,-1 0 0,1 0 0,-5 4-9,5-4 9,0 5 0,-5-5 0,0 0 0,5 0 0,-5 0 0,1 4 0,-1-4 9,5-4-1,-5 4-8,0 0 0,5 0 0,0 0 0,-1-5 0,1 1 0,0 0 0,4 0 0,0 0 0,1 4 0,-1-8 0,5 4 0,-5 0 0,-4 0 10,0-4-10,4 8 8,-4-4-8,4 0 0,0 4 0,-4 0 0,0-4 0,0 4 0,0 0 0,-1-4 0,1 4 0,-5-4 0,0 4 0,1 0 0,-6 0 0,10 0 0,-9 0 8,4 0-8,0 0 0,0 0 0,1 0 0,-6-4 0,6 4 0,-1 4 0,4-4 0,-3 0 0,-1 0 0,0-4 0,0 4 0,5 0 0,-5 0 0,1 0 0,-6-4 0,-4 4 0,5 0 0,0 0 0,-1 0 0,-4 0 0,0 0 0,5 0 0,0 0 0,-5 0 8,-9 0-8,9 0 0,5 0 0,-14 0 0,9 0 8,0 4-8,0-4 0,0-4 9,-9 4-9,0 0 0,0 0 0,0 0 0,9 4 8,0-4-8,-9 0 0,0 0 0,14 0-8,-5-4-3,-9 4 0,0 0 0,0 0 0,0 0 1,0 0 0,0 0 0,0 0 0,0 0-7,0 0-2,0 0 0,0 0 0,0 0-30,0 0-7,9 0 0,-9 0-1,0 0-47,0-13-8,-4 1-3,-1-8-989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9216 0 0,'2'1'6522'0'0,"3"2"-6077"0"0,-1 0 0 0 0,1 0-1 0 0,-1-1 1 0 0,1 1 0 0 0,0-1-1 0 0,0 0 1 0 0,0-1 0 0 0,0 1 0 0 0,0-1-1 0 0,7 1 1 0 0,30 6 1011 0 0,-32-5-1139 0 0,0-1-1 0 0,1 0 0 0 0,15 0 0 0 0,193-10 1915 0 0,-204 8-2205 0 0,1-1 0 0 0,-1-1 0 0 0,0 0 1 0 0,1-1-1 0 0,-1-1 0 0 0,0 0 0 0 0,21-10 0 0 0,-4 5-129 0 0,-24 7-23 0 0,0 1-1 0 0,-1-2 0 0 0,8-2 1 0 0,0-2-938 0 0,4-1-5105 0 0,-3-2-1556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244 147 9216 0 0,'-11'-2'384'0'0,"0"0"0"0"0,0 1 0 0 0,0 0 0 0 0,0 1 0 0 0,-1 0 0 0 0,-13 2 0 0 0,20-1 349 0 0,0 0 1 0 0,-1 1-1 0 0,1 0 1 0 0,0-1 0 0 0,-7 5-1 0 0,-1 0 656 0 0,7-3-1097 0 0,0 0 0 0 0,1 0 0 0 0,0 0 0 0 0,-1 1 0 0 0,1 0 0 0 0,0 0 0 0 0,1 0 0 0 0,-1 1 0 0 0,1 0 0 0 0,0-1 0 0 0,0 2 0 0 0,0-1 0 0 0,1 0 0 0 0,-6 11 0 0 0,5-6-161 0 0,0 0 1 0 0,1 0-1 0 0,0 0 0 0 0,0 1 0 0 0,1-1 0 0 0,0 1 0 0 0,1-1 0 0 0,0 13 0 0 0,0 1 15 0 0,1-17-137 0 0,-1 0 0 0 0,1 0 1 0 0,0 0-1 0 0,0 0 0 0 0,1 0 1 0 0,0-1-1 0 0,0 1 0 0 0,0 0 0 0 0,1-1 1 0 0,0 1-1 0 0,3 6 0 0 0,5 3-9 0 0,-9-15 0 0 0,0 1 0 0 0,0-1 0 0 0,-1 1 0 0 0,1-1 0 0 0,0 1 0 0 0,1-1 0 0 0,-1 0 0 0 0,0 1 0 0 0,0-1 0 0 0,0 0 0 0 0,1 0 0 0 0,2 2 0 0 0,-4-3 0 0 0,1 0 0 0 0,0 0 0 0 0,0 1 0 0 0,-1-1 0 0 0,1 0 0 0 0,0 0 0 0 0,-1 0 0 0 0,1 0 0 0 0,0 0 0 0 0,0 0 0 0 0,-1 0 0 0 0,1 0 0 0 0,0 0 0 0 0,1-1 0 0 0,2 0 0 0 0,-2 1 0 0 0,1-1 0 0 0,-1 1 0 0 0,0-1 0 0 0,0 0 0 0 0,1 0 0 0 0,-1 0 1 0 0,0 0-1 0 0,0 0 0 0 0,0 0 0 0 0,0-1 0 0 0,0 1 0 0 0,0-1 0 0 0,-1 1 0 0 0,1-1 0 0 0,0 0 0 0 0,1-2 0 0 0,11-9-22 0 0,-9 8-16 0 0,0 0 0 0 0,0 0 0 0 0,0-1 0 0 0,-1 1 0 0 0,0-1 0 0 0,0 0 0 0 0,0 0 0 0 0,-1-1 0 0 0,0 1 0 0 0,0-1 0 0 0,3-11 0 0 0,-2 4-90 0 0,0 0 1 0 0,-2 0-1 0 0,1-1 1 0 0,0-26 0 0 0,-4 22 54 0 0,-1 0 0 0 0,-1 0 1 0 0,0 0-1 0 0,-1 0 0 0 0,-13-32 1 0 0,12 35 9 0 0,-1 0 0 0 0,-1 1 1 0 0,-11-19-1 0 0,-5-8 648 0 0,22 40 581 0 0,2 5-1086 0 0,5 15-69 0 0,-4-10 8 0 0,0 0 0 0 0,1 1 1 0 0,0-1-1 0 0,1-1 0 0 0,4 10 0 0 0,5 5 98 0 0,-1 0 0 0 0,14 41 0 0 0,-1-5 24 0 0,-20-45-105 0 0,-1 0 0 0 0,6 25 0 0 0,-7-24 1 0 0,1 0 0 0 0,9 23 0 0 0,25 40-170 0 0,-37-74-602 0 0,2 7 1232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15608 0 0,'7'-3'466'0'0,"3"0"254"0"0,19 2-278 0 0,-17 0-32 0 0,0 1 0 0 0,0 0 0 0 0,0 1 0 0 0,0 0 1 0 0,19 5-1 0 0,45 8 2219 0 0,-71-13-2445 0 0,-1 1 0 0 0,0 0 1 0 0,1 0-1 0 0,-1 0 0 0 0,0 0 0 0 0,0 0 1 0 0,0 1-1 0 0,4 4 0 0 0,-6-6-105 0 0,-1 1 1 0 0,1 0-1 0 0,-1 0 1 0 0,1 0 0 0 0,-1-1-1 0 0,0 2 1 0 0,1-1-1 0 0,-1 0 1 0 0,0 0-1 0 0,0 0 1 0 0,-1 0-1 0 0,1 1 1 0 0,0-1-1 0 0,-1 0 1 0 0,1 1-1 0 0,-1-1 1 0 0,0 4-1 0 0,1 1 23 0 0,-1 0 0 0 0,-1 0 0 0 0,1 0 0 0 0,-1 1 0 0 0,0-1 0 0 0,-1 0 1 0 0,1 0-1 0 0,-1 0 0 0 0,-1 0 0 0 0,1-1 0 0 0,-1 1 0 0 0,-1-1 0 0 0,1 1 0 0 0,-8 9 0 0 0,-1-1-121 0 0,-1 0 1 0 0,0 0 0 0 0,-1-1-1 0 0,-1-1 1 0 0,-26 19-1 0 0,36-30-216 0 0,1 0 0 0 0,0 0 0 0 0,-1-1 0 0 0,0 0 1 0 0,1 0-1 0 0,-1 0 0 0 0,0-1 0 0 0,1 1 0 0 0,-9-1 0 0 0</inkml:trace>
  <inkml:trace contextRef="#ctx0" brushRef="#br0" timeOffset="1">347 51 14744 0 0,'0'0'672'0'0,"-1"-7"229"0"0,-1 5-877 0 0,2 2-17 0 0,0-1-1 0 0,-1 1 1 0 0,1 0 0 0 0,0-1 0 0 0,-1 1 0 0 0,1-1 0 0 0,0 1 0 0 0,0 0 0 0 0,-1-1-1 0 0,1 1 1 0 0,0-1 0 0 0,0 1 0 0 0,0-1 0 0 0,-1 1 0 0 0,1-1 0 0 0,0 1-1 0 0,0-1 1 0 0,0 1 0 0 0,0-1 0 0 0,0 1 0 0 0,0-1 0 0 0,0 1 0 0 0,0-1 0 0 0,0 1-1 0 0,1-1 1 0 0,-1 0 0 0 0,0-1 938 0 0,-10 3 2894 0 0,10 0-3752 0 0,-1-1 0 0 0,1 1 0 0 0,0 0 0 0 0,0-1 0 0 0,-1 1 0 0 0,1-1 0 0 0,0 1 0 0 0,-1-1 0 0 0,1 1 0 0 0,-1-1 0 0 0,1 1 0 0 0,-1-1 0 0 0,1 1 0 0 0,-1-1 0 0 0,1 0 0 0 0,-1 1 0 0 0,0 0 0 0 0,-9 8 763 0 0,5 10 133 0 0,5-17-910 0 0,-1 1 0 0 0,1-1 0 0 0,-1 0 0 0 0,0 0 0 0 0,1 1 0 0 0,-3 3 1 0 0,0-1 0 0 0,1 0 1 0 0,0 0-1 0 0,1 0 0 0 0,-1 0 1 0 0,1 0-1 0 0,0 1 1 0 0,0-1-1 0 0,1 0 1 0 0,0 1-1 0 0,0-1 1 0 0,0 1-1 0 0,0-1 1 0 0,2 9-1 0 0,0 17 41 0 0,3-16-72 0 0,5-2-33 0 0,-7-10-25 0 0,0 0 1 0 0,-1 0-1 0 0,1-1 0 0 0,0 1 0 0 0,1-1 0 0 0,-1 0 1 0 0,0 0-1 0 0,1 0 0 0 0,-1 0 0 0 0,6 2 1 0 0,-6-4-11 0 0,0 1 1 0 0,-1-1 0 0 0,1 1 0 0 0,-1-1 0 0 0,1 0 0 0 0,-1 0-1 0 0,1 0 1 0 0,0-1 0 0 0,-1 1 0 0 0,1-1 0 0 0,-1 1 0 0 0,1-1 0 0 0,-1 0-1 0 0,1 0 1 0 0,-1 0 0 0 0,4-2 0 0 0,-2 1-308 0 0,0 0 1 0 0,0-1 0 0 0,0 0-1 0 0,6-5 1 0 0,3-8-5933 0 0,-7 1-1465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10136 0 0,'0'0'1316'0'0,"1"1"94"0"0,2 2-595 0 0,1 0-1 0 0,-1 0 0 0 0,1-1 1 0 0,-1 1-1 0 0,1-1 1 0 0,0 0-1 0 0,7 3 0 0 0,-4-3-306 0 0,1 0-1 0 0,0 0 0 0 0,0 0 0 0 0,0-1 0 0 0,1 0 0 0 0,9-1 0 0 0,-13 1-295 0 0,-2 1-164 0 0,17-1-2549 0 0</inkml:trace>
  <inkml:trace contextRef="#ctx0" brushRef="#br0" timeOffset="1">1 292 5064 0 0,'1'2'8116'0'0,"1"0"-7806"0"0,0-1 1 0 0,0 1-1 0 0,-1-1 0 0 0,1 1 1 0 0,0-1-1 0 0,0 0 1 0 0,1 0-1 0 0,-1 0 1 0 0,0 0-1 0 0,0 0 1 0 0,1 0-1 0 0,-1-1 1 0 0,0 1-1 0 0,1-1 1 0 0,-1 1-1 0 0,0-1 1 0 0,1 0-1 0 0,-1 0 1 0 0,3 0-1 0 0,1-1-163 0 0,-1 0 0 0 0,0-1 0 0 0,1 1 1 0 0,-1-1-1 0 0,0 0 0 0 0,0-1 0 0 0,8-3 0 0 0,-1-1 87 0 0,27-8-1 0 0,-7 3-6146 0 0,-16 7-583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69 134 12440 0 0,'-2'2'88'0'0,"1"1"1"0"0,0-1-1 0 0,-1 0 1 0 0,0 0-1 0 0,1 0 1 0 0,-1 0-1 0 0,0 0 1 0 0,0 0-1 0 0,0-1 1 0 0,0 1-1 0 0,0-1 1 0 0,-1 1 0 0 0,1-1-1 0 0,-4 2 1 0 0,4-2 7 0 0,1-1 1 0 0,-1 1-1 0 0,1 0 1 0 0,-1 0-1 0 0,1 0 1 0 0,0 0 0 0 0,0 0-1 0 0,-1 0 1 0 0,1 0-1 0 0,0 1 1 0 0,0-1 0 0 0,0 0-1 0 0,0 1 1 0 0,0-1-1 0 0,0 1 1 0 0,0 1-1 0 0,-9 28 2408 0 0,6-16-1544 0 0,3-12-770 0 0,1 1 0 0 0,-1-1 0 0 0,1 0 1 0 0,0 1-1 0 0,0-1 0 0 0,0 1 0 0 0,1-1 1 0 0,-1 1-1 0 0,1-1 0 0 0,0 0 0 0 0,0 1 0 0 0,0-1 1 0 0,2 4-1 0 0,3 12 457 0 0,-3-8-408 0 0,0-1 0 0 0,1 0 0 0 0,1-1 0 0 0,0 1 0 0 0,0-1 0 0 0,1 0 0 0 0,0 0 0 0 0,14 15 0 0 0,-12-13-78 0 0,-6-8-103 0 0,1-1-1 0 0,-1 1 0 0 0,1 0 1 0 0,0-1-1 0 0,0 1 0 0 0,0-1 1 0 0,0 0-1 0 0,0 0 0 0 0,0 0 1 0 0,6 1-1 0 0,-9-2-40 0 0,1-1 1 0 0,0 0-1 0 0,0 0 1 0 0,-1 0-1 0 0,1 0 1 0 0,0 0-1 0 0,0 0 0 0 0,0 0 1 0 0,-1 0-1 0 0,1 0 1 0 0,0-1-1 0 0,0 1 1 0 0,0 0-1 0 0,-1 0 0 0 0,1-1 1 0 0,0 1-1 0 0,0-1 1 0 0,2 0 37 0 0,6-2 48 0 0,-5 2-69 0 0,-1 1 1 0 0,0-1-1 0 0,0 0 0 0 0,1 0 1 0 0,-1-1-1 0 0,0 1 1 0 0,0-1-1 0 0,0 1 1 0 0,0-1-1 0 0,-1 0 1 0 0,1 0-1 0 0,0 0 0 0 0,-1 0 1 0 0,0-1-1 0 0,1 1 1 0 0,2-5-1 0 0,1-4 68 0 0,2-1 92 0 0,-1-1 0 0 0,0 0 0 0 0,-1-1 0 0 0,5-15 0 0 0,-7 16-131 0 0,0 0-1 0 0,-1-1 0 0 0,-1 1 1 0 0,1-27-1 0 0,-3 19-34 0 0,-1 1 1 0 0,0-1-1 0 0,-2 0 0 0 0,-5-20 0 0 0,6 34-16 0 0,0 0 0 0 0,0 1 0 0 0,-1-1 0 0 0,0 1 0 0 0,0 0 0 0 0,-8-11 0 0 0,8 14-11 0 0,0 0 0 0 0,0 0-1 0 0,0 0 1 0 0,0 0 0 0 0,0 0 0 0 0,0 1-1 0 0,-1-1 1 0 0,1 1 0 0 0,-1 0 0 0 0,0 0-1 0 0,0 1 1 0 0,-6-3 0 0 0,8 4-76 0 0,-1-1 1 0 0,0 1-1 0 0,1 0 1 0 0,-1 0-1 0 0,1 0 1 0 0,-1 0-1 0 0,0 0 1 0 0,1 0-1 0 0,-1 1 0 0 0,1-1 1 0 0,-1 1-1 0 0,1 0 1 0 0,-1 0-1 0 0,1 0 1 0 0,0 0-1 0 0,-1 0 1 0 0,1 1-1 0 0,0-1 1 0 0,0 1-1 0 0,0-1 1 0 0,-3 3-1 0 0,0 1-602 0 0,1 0 1 0 0,-1 0-1 0 0,1 0 0 0 0,0 0 1 0 0,0 0-1 0 0,1 1 0 0 0,-5 10 1 0 0,-3 10-7065 0 0</inkml:trace>
  <inkml:trace contextRef="#ctx0" brushRef="#br0" timeOffset="1">409 596 11520 0 0,'0'0'886'0'0,"2"1"-582"0"0,27 23 3467 0 0,-26-22-3351 0 0,-1 1 0 0 0,0-1 0 0 0,0 0 0 0 0,0 1 0 0 0,0-1 0 0 0,0 1 0 0 0,0-1 0 0 0,-1 1 0 0 0,1 0 0 0 0,-1 0 0 0 0,0 0 0 0 0,1 0 0 0 0,-2 0 0 0 0,1 0 0 0 0,0 0 0 0 0,0 0 0 0 0,-1 4 0 0 0,1 5-79 0 0,-2-1-1 0 0,1 0 0 0 0,-4 17 1 0 0,4-26-250 0 0,-2 6-19 0 0,0-1 0 0 0,-1 1 0 0 0,0-1 0 0 0,0 0 1 0 0,-8 13-1 0 0,-3 9-274 0 0,13-26-49 0 0,1-2 141 0 0,0-1-1 0 0,0 1 1 0 0,-1-1-1 0 0,1 1 1 0 0,0-1-1 0 0,0 1 1 0 0,-1-1-1 0 0,1 1 1 0 0,0-1-1 0 0,-1 1 1 0 0,1-1 0 0 0,0 1-1 0 0,-1-1 1 0 0,1 0-1 0 0,-1 1 1 0 0,1-1-1 0 0,0 1 1 0 0,-2-1-1 0 0,-6 5-1337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0,'0'0'143'0'0,"2"1"-3"0"0,1-1 842 0 0,-1 1 1 0 0,1-1-1 0 0,-1 1 1 0 0,1-1 0 0 0,-1 0-1 0 0,1 0 1 0 0,-1 0-1 0 0,5-1 1 0 0,-4 1-18 0 0,0 0 0 0 0,0 0 0 0 0,0 0 0 0 0,0 0 0 0 0,0 0 0 0 0,0 0 0 0 0,5 2 0 0 0,115 43 4570 0 0,-110-40-5249 0 0,-10-4-35 0 0,-1 0-10 0 0,4 4-59 0 0,-4-4-140 0 0,0 0 1 0 0,-1 0-1 0 0,1 0 1 0 0,-1 0-1 0 0,1 1 0 0 0,-1-1 1 0 0,1 0-1 0 0,-1 1 0 0 0,0 0 1 0 0,2 1-1 0 0,-3-1 158 0 0,0 7 149 0 0,-3 1-287 0 0,-1 0 0 0 0,1-1 0 0 0,-2 0 0 0 0,1 1 0 0 0,-1-2 0 0 0,0 1 0 0 0,-1-1-1 0 0,0 1 1 0 0,-12 10 0 0 0,16-16-61 0 0,0-1 0 0 0,-1 0 0 0 0,0 0-1 0 0,0 0 1 0 0,1 0 0 0 0,-1 0 0 0 0,0-1 0 0 0,0 1 0 0 0,-4 1-1 0 0,-16 8-137 0 0,12-4 62 0 0,-12 8-234 0 0,19-14 21 0 0,1 0 1 0 0,0 1-1 0 0,0 0 0 0 0,0 0 1 0 0,0 0-1 0 0,-3 3 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35 156 7368 0 0,'4'-10'17886'0'0,"-5"10"-17820"0"0,0 1 0 0 0,1-1 0 0 0,-1 1 0 0 0,0-1 0 0 0,1 1 0 0 0,-1 0 0 0 0,0-1 0 0 0,1 1 0 0 0,-1 0 0 0 0,1-1 0 0 0,-1 1 0 0 0,1 0 0 0 0,-1 0 0 0 0,1-1 1 0 0,0 1-1 0 0,-1 0 0 0 0,1 0 0 0 0,0 0 0 0 0,0 0 0 0 0,-1-1 0 0 0,1 1 0 0 0,0 0 0 0 0,0 1 0 0 0,0 1 117 0 0,-8 23 251 0 0,5-15-342 0 0,0-1 1 0 0,0 1-1 0 0,1-1 0 0 0,-1 18 1 0 0,0 2-10 0 0,2-25-74 0 0,0-1-1 0 0,1 1 1 0 0,-1 0 0 0 0,1 0 0 0 0,0 0 0 0 0,1 0-1 0 0,0 8 1 0 0,14 28-9 0 0,-14-38-1 0 0,1 1 1 0 0,-1 0-1 0 0,1-1 0 0 0,0 0 1 0 0,0 1-1 0 0,0-1 0 0 0,1 0 1 0 0,-1 0-1 0 0,1 0 0 0 0,0 0 0 0 0,0-1 1 0 0,0 1-1 0 0,5 3 0 0 0,-7-5-7 0 0,1 0-1 0 0,0 0 0 0 0,0 0 1 0 0,-1 0-1 0 0,1 0 0 0 0,0 0 1 0 0,0 0-1 0 0,0-1 0 0 0,0 1 1 0 0,0-1-1 0 0,0 1 0 0 0,-1-1 1 0 0,1 0-1 0 0,0 0 0 0 0,0 0 1 0 0,0 0-1 0 0,0 0 0 0 0,0 0 1 0 0,0-1-1 0 0,0 1 0 0 0,0-1 1 0 0,0 1-1 0 0,0-1 0 0 0,0 0 1 0 0,0 0-1 0 0,-1 1 0 0 0,1-1 1 0 0,3-3-1 0 0,-1 0-80 0 0,-3 3 40 0 0,1-1 0 0 0,-1 1-1 0 0,0 0 1 0 0,1 0-1 0 0,-1 0 1 0 0,1 0 0 0 0,-1 0-1 0 0,1 0 1 0 0,0 0-1 0 0,-1 0 1 0 0,1 1 0 0 0,0-1-1 0 0,2 0 1 0 0,-1 1-97 0 0,-1-1 1 0 0,1 0-1 0 0,-1 0 1 0 0,1 0-1 0 0,-1 0 1 0 0,1 0-1 0 0,-1 0 1 0 0,0 0-1 0 0,0-1 0 0 0,1 1 1 0 0,-1-1-1 0 0,0 0 1 0 0,0 1-1 0 0,-1-1 1 0 0,1 0-1 0 0,0 0 1 0 0,-1 0-1 0 0,3-3 1 0 0,7-15-1929 0 0</inkml:trace>
  <inkml:trace contextRef="#ctx0" brushRef="#br0" timeOffset="1">373 39 14744 0 0,'0'0'4270'0'0,"2"0"-2787"0"0,13-5 833 0 0,6-1-1115 0 0,-9 6-925 0 0,-1-1 0 0 0,1-1 0 0 0,0 0 0 0 0,-1 0 0 0 0,0-1 0 0 0,1-1 0 0 0,11-5 0 0 0,-21 8-108 0 0,14-3-3679 0 0,-6 4 1743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6448 0 0,'3'1'3744'0'0,"3"1"-2443"0"0,-1-1 0 0 0,1 0 1 0 0,0 0-1 0 0,0 0 0 0 0,0-1 0 0 0,0 0 1 0 0,0 0-1 0 0,11-1 0 0 0,2-2-633 0 0,-14 2-592 0 0,0 1 0 0 0,1-1 1 0 0,-1 0-1 0 0,0-1 0 0 0,1 1 0 0 0,-1-1 0 0 0,0 0 0 0 0,0 0 0 0 0,7-5 1 0 0,2-2-135 0 0,14-10-1516 0 0,-16 9-48 0 0</inkml:trace>
  <inkml:trace contextRef="#ctx0" brushRef="#br0" timeOffset="1">411 71 13360 0 0,'0'0'5306'0'0,"3"-2"-3162"0"0,20-4 372 0 0,-19 5-2262 0 0,0 0 0 0 0,0 0 1 0 0,-1 0-1 0 0,8-4 1 0 0,-4 2 183 0 0,-1 0 0 0 0,0 0 0 0 0,13-3 0 0 0,4-3-45 0 0,-20 7-169 0 0,10-4-128 0 0,-10 6-427 0 0,0-2 0 0 0,0 1-1 0 0,0 0 1 0 0,0 0 0 0 0,0-1-1 0 0,-1 0 1 0 0,1 1 0 0 0,0-1-1 0 0,-1 0 1 0 0,1 0 0 0 0,2-4-1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0,'0'0'1061'0'0,"1"2"-422"0"0,2 3 532 0 0,0-1 0 0 0,-1 1 0 0 0,1 0 1 0 0,-1 1-1 0 0,2 6 0 0 0,3 14 549 0 0,-5-20-1404 0 0,0 0 0 0 0,0 0 1 0 0,-1 0-1 0 0,0 0 0 0 0,1 11 1 0 0,3 60 1231 0 0,0 3-907 0 0,-4-66-562 0 0,0-1 0 0 0,1 1 1 0 0,5 15-1 0 0,-4-15-1230 0 0,0-1 0 0 0,-1 0-1 0 0,1 17 1 0 0,-3-19-7647 0 0</inkml:trace>
  <inkml:trace contextRef="#ctx0" brushRef="#br0" timeOffset="1">389 406 21743 0 0,'0'0'2176'0'0,"0"2"-1989"0"0,0 9 110 0 0,0 0 0 0 0,-1-1 0 0 0,-1 1 0 0 0,0 0 0 0 0,0-1 1 0 0,-1 1-1 0 0,-1-1 0 0 0,0 0 0 0 0,0 0 0 0 0,-1 0 0 0 0,-5 9 0 0 0,-7 7-524 0 0,-27 32-1 0 0,12-25-7262 0 0,10-15-988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7368 0 0,'1'-2'7096'0'0,"8"-6"-3674"0"0,3 5-2246 0 0,0 1 1 0 0,0 0-1 0 0,0 1 0 0 0,24 0 0 0 0,-30 1-1035 0 0,0 1-1 0 0,0 0 1 0 0,-1 0-1 0 0,1 1 0 0 0,0 0 1 0 0,-1 0-1 0 0,8 4 1 0 0,1 0 263 0 0,21 16 0 0 0,-31-19-313 0 0,0 1 0 0 0,1 0 0 0 0,-1 0 0 0 0,-1 0 0 0 0,1 1 0 0 0,0 0 0 0 0,-1-1 0 0 0,0 1 0 0 0,0 0 0 0 0,-1 1 0 0 0,4 8 0 0 0,-5-11-64 0 0,-1 0 0 0 0,1 0 0 0 0,-1 0 0 0 0,0 1 1 0 0,0-1-1 0 0,0 0 0 0 0,0 0 0 0 0,0 1 0 0 0,-1-1 0 0 0,0 0 0 0 0,1 0 0 0 0,-1 0 0 0 0,0 0 0 0 0,-3 5 0 0 0,-2 9 87 0 0,4-13-107 0 0,0 1 0 0 0,0-1 0 0 0,-1 0 0 0 0,0 0 0 0 0,0 0 0 0 0,0 0 0 0 0,0 0 0 0 0,0-1 0 0 0,-1 1 0 0 0,0-1 0 0 0,1 0 1 0 0,-1 0-1 0 0,-6 3 0 0 0,1-1-191 0 0,-1 1 1 0 0,0-1 0 0 0,0 0 0 0 0,-20 5 0 0 0,-10 5-3777 0 0,28-11 1985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42.5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1884 0 518,'0'0'46,"0"0"-37,0 0-9,0 0 0,-5 9 107,1-1 19,4-8 4,-5 8 1,1 0-63,4-8-13,-5 12-3,5-12 0,-4 8-38,-1 0-14,1 0 9,-1 0-9,5-8 0,-9 13 0,4-1 0,1 0 0,-1-4 0,1 0 0,-1 4 0,1 0 0,-1-4 12,-4 4-4,4 1 0,-4-1 0,5 0 22,-5-4 4,-1 4 1,6-4 0,-1 4-7,-4 1 0,0-1-1,0 0 0,5 0 4,-6 0 1,6 0 0,-5 0 0,4 1-24,1-1-8,-5 0 0,4 0 0,-4-4 11,4 4-11,-4-4 12,5 4-12,-1-3 0,1 3 0,-1-4 0,-4 4-9,0 0 9,4 0 0,-4-4 0,5 8 0,-1-7 0,0 3 8,-4 0-8,0 0 11,5 0-11,-5 0 0,-1 0 0,1 5 8,0-5 10,0 4 2,0-4 0,0 0 0,0 4-11,4-3-1,1-1-8,4 0 12,-5 0-12,5 0 0,-4 4-12,-1-4 12,-4 5 0,4-5 11,-4 0 0,5-4 0,-1 4-11,1 0 0,-1 0 0,1 5 0,-1-5 0,0 0 0,-4 4 0,5-4 0,-1 4 19,1-3 1,4-1 1,-5 0 0,1 0-21,-1 0-10,0 0 1,1 0 0,-1-4 9,5 1 0,-9 3 0,5-4 0,-1 0 0,1 0 9,-1 0-9,1 4 0,-6-4 17,6 0-3,-1 0-1,1 1 0,4 3-13,-5-4 0,-4 4 0,5 0 0,-1-4 0,0 0 0,1 4 0,-1-3 0,1 3 0,-1-4 0,5 4 0,-4-4 0,4 4 0,-5-4 0,-4 4 0,4-4 0,5 1 9,-4 3-9,-1-4 8,1 4-8,-1 0 8,1-4-8,4 0 0,-5 4 8,1 1-8,4 3 0,-5-4 9,0-4-9,1 4 0,-1 0 0,1 4 0,-1-7 0,5 3 0,-4 0 0,4 0 0,-5 0 0,1 0 0,4 0 8,-5-4-8,5 5 0,-4-1 11,4 0-3,-5 0 0,0 0 0,5-4-8,-4 4 12,4-4-12,-5 5 12,5-5-12,-4 4 0,4-4 0,-5 4 0,5 0 0,-4 0 0,-1-4 0,1 5 0,4-1 0,0-4 0,-5 0 0,0 0 0,5-8 0,-4 12 0,4-4 0,-5 0 8,5 5-8,-4-5 0,-1 0 9,1 4-9,4-4 8,-5 4-8,1-4 8,-1 0-8,0 0 0,1 0 9,4-8-9,-5 9 0,1-1 8,-1 4-8,1-4 0,4-8 0,-5 8 0,5 0 0,-4 0 0,-1 4 0,0-4 10,1 0-10,-1 5 8,1-1-8,-1-4 0,5 4 0,-9-4 0,5 4 0,-1-4 0,0 4 0,1-3 8,4 3-8,-5-4 13,1 0-2,-1 0-1,1 4 0,-1-4-10,1 4 0,-5-4 0,4 5 0,5-13 8,-5 12 0,1-4 0,4 4 0,-5 0-8,1 4 0,-5-4 0,4 1 0,-4-5 0,9 4 0,-5 0 0,1 0 0,-1 0 0,1 0 0,4 1 0,-5-1-11,5 0 11,-4 0 0,-1 0 8,1 4-8,4-4 0,0 1 0,-10-1 0,10 0 8,0 0-8,-4 0 0,-1 0 0,1 4 0,-1-3 0,-4-5 11,9 4-11,-4 4 12,-1-4-12,-4 0 0,4-4 9,1 5-9,13-1 0,-9-4 8,0 0-8,-5 4 0,5 0 8,-4 0-8,-1-4 8,1 0-8,4 5 0,0-1 0,-9 0 0,4 0 0,1-4 0,-1 4 0,0 4 0,-4-3 0,5-1 9,-1 0-9,1 0 12,-1 0-12,1 0 10,-6 0-10,6 5 8,-5-5-8,4-4 0,-4 4 0,5-4 0,-6 4 0,6 0 0,-5 5 0,0-9 0,0 4 0,-1 0 0,6 0 0,-1 0 0,-4 0 0,0 1 0,0-5 0,5 4 0,-6-4 0,6 4 0,-5-4 0,4 4 0,1 0 8,-5 0-8,4 1 0,-4-5 0,4 4 0,1 0 0,-1 0 0,1-4 0,-5 8 0,4-3 0,0-1 10,1-4-10,-1 8 10,1-8-10,-1 4 0,1 0 0,-1 5 0,-4-5 0,4 0 0,-4 0 0,5 0 0,-1 0 0,-4 4 0,5-3 0,-1-1 8,0 0-8,1 4 8,-5 0-8,4-4 8,1 1-8,-5 3 8,4 4-8,1-4 8,-1-4 1,-4 4 0,4-3 0,-4-1 0,0-4 3,5 8 1,-6-4 0,6 0 0,-5 5-4,4-5-1,-8 0 0,8 4 0,-4 0-8,4-4 8,-4 4-8,0-3 8,5-1-8,-6 0 0,1 0 0,5 4 0,-1-4 0,-4 1 8,5-1-8,-5 0 8,4 4-8,0-4 8,-4 0-8,5 0 8,-5 1-8,0-1 12,9 0-12,-5 4 12,0-4-12,1 0 8,-1-4-8,1 5 8,4-5-8,-5 4 8,1-4-8,4-8 8,-5 8-8,5 4 0,0 0 0,-4-4 8,-1 4 0,5-3 0,0-1 0,-5 0 0,5 4 4,-4-4 0,4-8 0,0 12 0,-5-4-12,5 4 0,0-12 0,0 8 0,-4 5 0,4-5 0,0-8 0,-5 8 0,1 4 0,4-12 0,0 12 0,0-12 0,-5 8 0,5-8 0,0 0 0,-4 12 0,-6-4 0,1 1 0,5 3 0,-1-4 0,1 0-9,-1 0 9,1 0-12,4 0 12,-5 4 0,1-4 0,4-8 12,-5 8-3,5 5-9,-5-5-11,5-8 3,0 8 0,-9 4 8,9 0 0,0-4 0,0-8 0,-4 8 8,4 0-8,0 4 8,-5-3-8,1-1 0,4-8 0,0 0 0,0 12 0,0-12 0,0 0 0,-5 8 0,5 0 0,0-8 0,0 0 0,0 0 0,0 0-8,0 0-7,0 0-1,0 0 0,0 0 0,0 0-12,9 4-4,5-8 0,-5 0 0,0 0-34,0-4-7,0 0-2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7832 0 0,'0'0'16947'0'0,"-1"3"-16108"0"0,-20 43 510 0 0,-17 40-581 0 0,32-70-728 0 0,0 0 0 0 0,2 1-1 0 0,-4 21 1 0 0,7-33-39 0 0,1 1-1 0 0,-1-1 1 0 0,1 0 0 0 0,1 1-1 0 0,-1-1 1 0 0,1 0-1 0 0,0 1 1 0 0,0-1 0 0 0,0 0-1 0 0,1 0 1 0 0,0 0-1 0 0,0 0 1 0 0,0 0 0 0 0,5 7-1 0 0,-6-10-4 0 0,0 0-1 0 0,0-1 1 0 0,0 1 0 0 0,0 0-1 0 0,1-1 1 0 0,-1 1-1 0 0,0-1 1 0 0,1 1 0 0 0,-1-1-1 0 0,1 0 1 0 0,-1 0-1 0 0,1 1 1 0 0,0-1 0 0 0,-1 0-1 0 0,1 0 1 0 0,0-1-1 0 0,0 1 1 0 0,0 0 0 0 0,0-1-1 0 0,0 1 1 0 0,0-1-1 0 0,0 1 1 0 0,0-1 0 0 0,0 0-1 0 0,0 0 1 0 0,0 0 0 0 0,0 0-1 0 0,3-1 1 0 0,6 1-46 0 0,-8-1 8 0 0,0 1 1 0 0,1 0 0 0 0,-1-1-1 0 0,1 0 1 0 0,-1 0-1 0 0,0 0 1 0 0,0 0-1 0 0,0-1 1 0 0,1 1 0 0 0,-1-1-1 0 0,0 0 1 0 0,-1 1-1 0 0,5-4 1 0 0,2-3-886 0 0,0-1 0 0 0,10-11 1 0 0,-12 12-158 0 0,10-11-7430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10136 0 0,'2'0'11090'0'0,"8"5"-9845"0"0,-5-3-982 0 0,0 0 1 0 0,-1 0 0 0 0,1 0-1 0 0,1 0 1 0 0,-1-1 0 0 0,0 0-1 0 0,0 0 1 0 0,0-1 0 0 0,1 1 0 0 0,7-1-1 0 0,-9-1-170 0 0,-1 0 0 0 0,1 0-1 0 0,-1 0 1 0 0,1-1-1 0 0,4-2 1 0 0,16-5 233 0 0,11 5-541 0 0,-32 4 23 0 0,-2-2 27 0 0,3-5-1014 0 0</inkml:trace>
  <inkml:trace contextRef="#ctx0" brushRef="#br0" timeOffset="1">84 226 5528 0 0,'0'0'3680'0'0,"10"0"3815"0"0,6 0-3655 0 0,13 0-2664 0 0,-13-6-536 0 0,0 2-96 0 0,-6-6-32 0 0,2 5-512 0 0,-1-5-224 0 0,5-4 8 0 0,-4 4 8 0 0,-2 6-3080 0 0</inkml:trace>
  <inkml:trace contextRef="#ctx0" brushRef="#br0" timeOffset="2">390 1 14744 0 0,'0'0'1120'0'0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6912 0 0,'0'14'20287'0'0,"2"-14"-20018"0"0,2 0-203 0 0,0-1 0 0 0,0 1 0 0 0,-1-1-1 0 0,1 0 1 0 0,-1 0 0 0 0,1 0 0 0 0,-1-1-1 0 0,6-2 1 0 0,29-19 412 0 0,-24 13-361 0 0,81-44 131 0 0,-78 42-248 0 0,2-1 0 0 0,-10 10 0 0 0,-1 0 0 0 0,1 1 0 0 0,11-2 0 0 0,-6 4 0 0 0,-14 0 0 0 0,0 0 0 0 0,1 0 0 0 0,-1 0 0 0 0,0 0 0 0 0,0 0 0 0 0,1 0 0 0 0,-1 0 0 0 0,0 0 0 0 0,0 0 0 0 0,1 0 0 0 0,-1 1 0 0 0,0-1 0 0 0,0 0 0 0 0,1 0 0 0 0,-1 0 0 0 0,0 0 0 0 0,0 1 0 0 0,0-1 0 0 0,0 0 0 0 0,1 0 0 0 0,-1 0 0 0 0,0 1 0 0 0,0-1 0 0 0,0 0 0 0 0,0 0 0 0 0,0 0 0 0 0,0 1 0 0 0,1-1 0 0 0,-1 0 0 0 0,0 1 0 0 0,0 2 1 0 0,1-1 3 0 0,0 0-1 0 0,-1 1 1 0 0,1-1 0 0 0,-1 1 0 0 0,1-1-1 0 0,-1 1 1 0 0,0 0 0 0 0,0-1 0 0 0,0 1-1 0 0,-1-1 1 0 0,1 1 0 0 0,0-1 0 0 0,-1 1-1 0 0,0-1 1 0 0,0 0 0 0 0,1 1 0 0 0,-1-1-1 0 0,-3 5 1 0 0,-12 19 12 0 0,8-13 0 0 0,0 0 0 0 0,-14 16 0 0 0,9-17-20 0 0,9-10 12 0 0,-6 12-87 0 0,10-14 79 0 0,0 0-1 0 0,0 0 0 0 0,0 0 0 0 0,0 0 0 0 0,0 0 1 0 0,0 0-1 0 0,0 0 0 0 0,0 0 0 0 0,0 0 0 0 0,0 0 0 0 0,0 0 1 0 0,0 0-1 0 0,0 0 0 0 0,0 0 0 0 0,0 0 0 0 0,0 0 1 0 0,0 0-1 0 0,0 0 0 0 0,0 0 0 0 0,0 0 0 0 0,0 1 0 0 0,0-1 1 0 0,0 0-1 0 0,0 0 0 0 0,0 0 0 0 0,0 0 0 0 0,0 0 0 0 0,0 0 1 0 0,0 0-1 0 0,0 0 0 0 0,0 0 0 0 0,0 0 0 0 0,0 0 1 0 0,0 0-1 0 0,0 0 0 0 0,0 0 0 0 0,0 0 0 0 0,0 0 0 0 0,0 0 1 0 0,0 0-1 0 0,0 1 0 0 0,0-1 0 0 0,0 0 0 0 0,0 0 1 0 0,0 0-1 0 0,0 0 0 0 0,0 0 0 0 0,0 0 0 0 0,0 0 0 0 0,0 0 1 0 0,0 0-1 0 0,0 0 0 0 0,0 0 0 0 0,0 0 0 0 0,0 0 1 0 0,0 0-1 0 0,1 0 0 0 0,-1 0 0 0 0,0 0 0 0 0,0 0 0 0 0,0 0 1 0 0,0 0-1 0 0,0 0 0 0 0,0 0 0 0 0,27 8-68 0 0,-26-8 70 0 0,1 0-1 0 0,-1 0 1 0 0,0 1-1 0 0,1-1 1 0 0,-1 0-1 0 0,0 1 1 0 0,0-1-1 0 0,1 1 1 0 0,1 1-1 0 0,21 12 1 0 0,-15-10-1 0 0,0 1-1 0 0,0 1 1 0 0,10 8-1 0 0,-16-11 2 0 0,-1-1 0 0 0,0 0-1 0 0,0 0 1 0 0,0 1 0 0 0,0 0 0 0 0,-1-1-1 0 0,1 1 1 0 0,-1 0 0 0 0,1-1-1 0 0,-1 1 1 0 0,0 0 0 0 0,0 0 0 0 0,0 0-1 0 0,0 0 1 0 0,0 4 0 0 0,0 6 132 0 0,0 0 0 0 0,0 0 0 0 0,-1 0 0 0 0,-2 15 0 0 0,1-23-78 0 0,0 0 0 0 0,0 0 0 0 0,0 0 1 0 0,-1-1-1 0 0,0 1 0 0 0,0 0 0 0 0,0-1 1 0 0,0 0-1 0 0,-1 1 0 0 0,0-1 0 0 0,0 0 0 0 0,0 0 1 0 0,0 0-1 0 0,-4 3 0 0 0,-6 6 98 0 0,12-10-130 0 0,-1-1 1 0 0,0 0-1 0 0,0 0 0 0 0,1 0 0 0 0,-1-1 0 0 0,0 1 1 0 0,0 0-1 0 0,-1-1 0 0 0,1 1 0 0 0,0-1 0 0 0,0 0 1 0 0,-5 2-1 0 0,-3-1-20 0 0,-1 0 1 0 0,0-1 0 0 0,1 0-1 0 0,-1 0 1 0 0,0-1 0 0 0,0-1-1 0 0,1 0 1 0 0,-1 0-1 0 0,0-1 1 0 0,1-1 0 0 0,-1 1-1 0 0,1-2 1 0 0,0 1 0 0 0,0-2-1 0 0,0 1 1 0 0,1-1-1 0 0,-12-8 1 0 0,18 12-71 0 0,0-1 0 0 0,0 0 0 0 0,0 1 0 0 0,0 0 0 0 0,-5-1 0 0 0,5 1-169 0 0,0 0 0 0 0,0 0 1 0 0,0 0-1 0 0,1 0 1 0 0,-1-1-1 0 0,0 1 1 0 0,-4-4-1 0 0,-7-6-2603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24 7832 0 0,'0'0'5240'0'0,"0"-1"-4966"0"0,1 1 1 0 0,-1-1-1 0 0,0 0 1 0 0,0 1-1 0 0,0-1 1 0 0,0 0 0 0 0,0 0-1 0 0,-1 1 1 0 0,1-1-1 0 0,0 0 1 0 0,0 1-1 0 0,0-1 1 0 0,0 0 0 0 0,-1 1-1 0 0,1-2 1 0 0,-2 1-84 0 0,1 0 0 0 0,0 0-1 0 0,-1 0 1 0 0,1 0 0 0 0,-1 0 0 0 0,1 0 0 0 0,-1 0 0 0 0,0 0-1 0 0,1 1 1 0 0,-1-1 0 0 0,0 1 0 0 0,0-1 0 0 0,1 1 0 0 0,-1 0 0 0 0,0 0-1 0 0,0-1 1 0 0,1 1 0 0 0,-1 0 0 0 0,0 1 0 0 0,0-1 0 0 0,1 0 0 0 0,-1 0-1 0 0,0 1 1 0 0,0-1 0 0 0,1 1 0 0 0,-1 0 0 0 0,0-1 0 0 0,1 1-1 0 0,-1 0 1 0 0,-1 1 0 0 0,-2 1-180 0 0,1 0-1 0 0,0 0 0 0 0,0 0 1 0 0,0 1-1 0 0,1 0 0 0 0,-1-1 1 0 0,1 1-1 0 0,0 0 1 0 0,0 1-1 0 0,-2 4 0 0 0,-12 12-11 0 0,15-18 5 0 0,-1 0 0 0 0,1 0 0 0 0,-1 0 0 0 0,-3 7 0 0 0,-10 22 180 0 0,10-22-215 0 0,0 0-1 0 0,-5 18 0 0 0,10-27-585 0 0,-2 8 1472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 0 0,'0'0'3998'0'0,"12"9"425"0"0,-3-6-3628 0 0,0 0 0 0 0,0 0-1 0 0,0-1 1 0 0,0-1 0 0 0,17 2 0 0 0,-5-2-650 0 0,-16 0-121 0 0,-1-1 0 0 0,1 0 0 0 0,0 0 0 0 0,-1 0 0 0 0,8-1 0 0 0,-8-1-44 0 0,-2 2 87 0 0,25 1-591 0 0,-8-5-1356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10136 0 0,'0'0'918'0'0,"-2"0"-758"0"0,1 1-58 0 0,0 0-1 0 0,0-1 0 0 0,0 1 1 0 0,0 0-1 0 0,0 0 0 0 0,0 0 0 0 0,0 0 1 0 0,0 0-1 0 0,0 0 0 0 0,0 0 1 0 0,1 0-1 0 0,-1 0 0 0 0,0 0 0 0 0,0 2 1 0 0,-8 21 3942 0 0,6-12-3032 0 0,1-7-780 0 0,1-1 0 0 0,0 1 0 0 0,1 0 0 0 0,-1-1 0 0 0,1 1 0 0 0,0 0-1 0 0,0 5 1 0 0,-1 21 625 0 0,-4 26 393 0 0,4 95 0 0 0,2-75-846 0 0,-8 291-291 0 0,3-256-113 0 0,-17 245 0 0 0,3-119 0 0 0,8-85 0 0 0,-1 39 0 0 0,3-49 0 0 0,0 7 0 0 0,-4 41 0 0 0,-5 41 0 0 0,6-112-9 0 0,-3 24 248 0 0,1 11 399 0 0,3-19-203 0 0,4-31-141 0 0,0-10-83 0 0,1 115 72 0 0,6-130-203 0 0,3 117-67 0 0,2 18 66 0 0,-6 266-238 0 0,-5-348 470 0 0,0-5 424 0 0,5 144-661 0 0,-3-227-74 0 0,1-30 0 0 0,1-1 0 0 0,2 20 0 0 0,1-11 0 0 0,0 1 0 0 0,-1 36 0 0 0,-1 72 0 0 0,-5-25 64 0 0,1-28-64 0 0,2-7 0 0 0,-10 195 64 0 0,9-223 42 0 0,2-33-48 0 0,0-1-1 0 0,0 1 0 0 0,1 0 0 0 0,1 11 0 0 0,1-9-38 0 0,-1 0-1 0 0,0 1 1 0 0,-1-1 0 0 0,-4 26 0 0 0,2-19-124 0 0,1 0 0 0 0,2 33 0 0 0,0-9 102 0 0,-5 28 3 0 0,4-69 0 0 0,0 1 0 0 0,-1 0 0 0 0,1-1 0 0 0,-1 1 0 0 0,0-1 0 0 0,-2 5 0 0 0,2-5 0 0 0,0 1 0 0 0,0 0 0 0 0,0 0 0 0 0,0-1 0 0 0,1 1 0 0 0,-1 5 0 0 0,-5 38 0 0 0,6-39 0 0 0,1-6 0 0 0,-1 1 0 0 0,0-1 0 0 0,0 1 0 0 0,0-1 0 0 0,-1 0 0 0 0,1 1 0 0 0,-1-1 0 0 0,1 0 0 0 0,-1 1 0 0 0,1-1 0 0 0,-3 4 0 0 0,2-5 0 0 0,1-1 0 0 0,0 0 0 0 0,0 0 0 0 0,0 1 0 0 0,0-1 0 0 0,-1 0 0 0 0,1 0 0 0 0,0 0 0 0 0,0 1 0 0 0,0-1 0 0 0,0 0 0 0 0,0 0 0 0 0,0 0 0 0 0,0 1 0 0 0,0-1 0 0 0,0 0 0 0 0,0 0 0 0 0,0 1 0 0 0,0-1 0 0 0,0 0 0 0 0,0 0 0 0 0,0 1 0 0 0,0-1 0 0 0,0 0 0 0 0,0 0 0 0 0,0 1 0 0 0,0-1 0 0 0,0 0 0 0 0,0 0 0 0 0,0 0 0 0 0,0 1 0 0 0,0-1 0 0 0,1 0 0 0 0,-1 0 0 0 0,0 0 0 0 0,0 1 0 0 0,0-1 0 0 0,0 0 0 0 0,1 0 0 0 0,-1 0 0 0 0,0 1 0 0 0,0 0 0 0 0,0-1 0 0 0,1 1 0 0 0,-1-1 0 0 0,0 1 0 0 0,0 0 0 0 0,0-1 0 0 0,0 1 0 0 0,-1 0 0 0 0,1-1 0 0 0,0 1 0 0 0,0-1 0 0 0,0 1 0 0 0,0-1 0 0 0,-1 1 0 0 0,1 0 0 0 0,0 0 0 0 0,-3 12 0 0 0,5-4 0 0 0,-1-1 0 0 0,1 1 0 0 0,-2 0 0 0 0,1-1 0 0 0,-1 1 0 0 0,0 0 0 0 0,-1-1 0 0 0,0 1 0 0 0,-3 10 0 0 0,4-17 0 0 0,-1 0 0 0 0,1 0 0 0 0,0 0 0 0 0,0 0 0 0 0,0 0 0 0 0,0 0 0 0 0,1 0 0 0 0,-1 0 0 0 0,0 0 0 0 0,2 3 0 0 0,1 15 0 0 0,1 91 0 0 0,2-59 0 0 0,-6-48 0 0 0,0-1 0 0 0,0 1 0 0 0,1 0 0 0 0,-1-1 0 0 0,1 1 0 0 0,0 0 0 0 0,1 5 0 0 0,0 5 1 0 0,-3-4-26 0 0,1-9-91 0 0,1-1 94 0 0,0 1 1 0 0,0-1-1 0 0,-1 1 0 0 0,1 0 0 0 0,0 0 1 0 0,-1 0-1 0 0,1-1 0 0 0,0 1 0 0 0,-1 0 0 0 0,1 0 1 0 0,-1 0-1 0 0,1 0 0 0 0,0 2 0 0 0,0-1-39 0 0,1 2-11 0 0,-1 0 0 0 0,1 0 0 0 0,-1 0 0 0 0,0 0 1 0 0,0 0-1 0 0,0 0 0 0 0,0 0 0 0 0,-1 0 1 0 0,0 0-1 0 0,0 6 0 0 0,2 17-558 0 0,3-8-109 0 0,-4-16 567 0 0,0 1-1 0 0,0-1 1 0 0,0 1 0 0 0,-1-1 0 0 0,1 6 0 0 0,-1 25-2275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9672 0 0,'0'-15'408'0'0,"0"-5"8946"0"0,0 22-9147 0 0,1-1 0 0 0,0 0-1 0 0,0 0 1 0 0,1 0 0 0 0,-1 0 0 0 0,0 0-1 0 0,0 0 1 0 0,0 0 0 0 0,1 0 0 0 0,-1-1-1 0 0,0 1 1 0 0,1 0 0 0 0,-1-1 0 0 0,3 1-1 0 0,-2 0-232 0 0,10 4 422 0 0,1-1 0 0 0,-1 0 0 0 0,1-1 0 0 0,0-1 0 0 0,1 0 0 0 0,15 1 0 0 0,-24-3-279 0 0,169 7 28 0 0,-134-5 63 0 0,1 2 0 0 0,63 15 0 0 0,-56-8-62 0 0,102 16-748 0 0,-66-18 979 0 0,96 7-267 0 0,-91-5-427 0 0,9 1 99 0 0,-82-12 225 0 0,0 1 0 0 0,0 1-1 0 0,22 6 1 0 0,-10-2 259 0 0,1-1 0 0 0,46 3 0 0 0,-21-3-139 0 0,-8-2-127 0 0,-33-3 0 0 0,1 1 0 0 0,-1 0 0 0 0,18 5 0 0 0,13 7-1 0 0,-28-8-3 0 0,0 0-1 0 0,0-1 1 0 0,1 0 0 0 0,-1-2 0 0 0,33 2 0 0 0,79-15-651 0 0,-118 9 620 0 0,1 0 1 0 0,-1-1-1 0 0,0 0 0 0 0,-1-1 1 0 0,11-5-1 0 0,-9 4 19 0 0,0 1 1 0 0,0 0-1 0 0,22-5 0 0 0,14 7 9 0 0,-6 0 45 0 0,-9-2 74 0 0,68-4 491 0 0,-11 3-248 0 0,-56 2-354 0 0,52 2 1 0 0,20 4 43 0 0,-49-2 157 0 0,59 9-1 0 0,-82-7-73 0 0,0 0 0 0 0,48-4 0 0 0,192 14-514 0 0,-257-12 308 0 0,65 11-51 0 0,-51-7 102 0 0,37 3-1 0 0,33 4 28 0 0,2 0 0 0 0,96-7 138 0 0,-137-7-115 0 0,76-11 0 0 0,185-21-207 0 0,-125 31 529 0 0,-38 2-163 0 0,-106 0-353 0 0,41-3-154 0 0,-73 1 319 0 0,-1 2 0 0 0,1 0-1 0 0,-1 2 1 0 0,31 3 0 0 0,10 3 83 0 0,91-1 1 0 0,-44-4 50 0 0,19 8 237 0 0,-15-2-371 0 0,-68-4-69 0 0,-3-1-50 0 0,-21-3 7 0 0,38 8 1 0 0,103 16 228 0 0,-79-21 68 0 0,-49-2-95 0 0,36 4-1 0 0,-36-1-83 0 0,37-1 0 0 0,-40-2 0 0 0,53 7 0 0 0,-69-6 0 0 0,0-1 0 0 0,0-1 0 0 0,0 0 0 0 0,27-4 0 0 0,21-1 0 0 0,98 5 0 0 0,-148 1 0 0 0,-1 0-1 0 0,1 1 1 0 0,-1 0 0 0 0,1 1-1 0 0,-1 1 1 0 0,13 5 0 0 0,-12-4 2 0 0,1-1 1 0 0,0 0-1 0 0,0-1 1 0 0,25 3 0 0 0,86 9 110 0 0,-112-13-103 0 0,-1-1 1 0 0,1-1-1 0 0,0 0 0 0 0,-1 0 1 0 0,1-1-1 0 0,15-3 0 0 0,-22 3-7 0 0,1 0-1 0 0,-1 1 0 0 0,1 0 1 0 0,-1 0-1 0 0,9 2 0 0 0,18-1-20 0 0,52-14-110 0 0,-51 10 178 0 0,-24 1-30 0 0,0 1 1 0 0,1 0-1 0 0,-1 1 0 0 0,1 0 0 0 0,-1 0 1 0 0,1 1-1 0 0,-1 0 0 0 0,12 4 0 0 0,0-1 10 0 0,0 0-1 0 0,1-1 0 0 0,40 1 1 0 0,9 0 33 0 0,-43-2-54 0 0,-20-1-1 0 0,0-1 1 0 0,0 1 0 0 0,0 0 0 0 0,0 1-1 0 0,-1 0 1 0 0,12 4 0 0 0,-3 2-40 0 0,-5-3-24 0 0,0 0 0 0 0,1 0-1 0 0,0-1 1 0 0,0 0-1 0 0,18 3 1 0 0,-26-7 90 0 0,0 0 0 0 0,0 0-1 0 0,0-1 1 0 0,0 1 0 0 0,0-1 0 0 0,0 0 0 0 0,6-2-1 0 0,19-4 163 0 0,3 5-187 0 0,-10 1-87 0 0,0-1 1 0 0,34-8-1 0 0,-39 7 13 0 0,0 0 0 0 0,1 2 0 0 0,-1 0 0 0 0,33 2 0 0 0,-7 0 17 0 0,-36-1 47 0 0,-1-1 0 0 0,1 0 0 0 0,-1 0 0 0 0,0-1 0 0 0,8-2 0 0 0,22-4 0 0 0,-23 6-2 0 0,-8 1 5 0 0,0 1 1 0 0,0-1 0 0 0,0 1-1 0 0,0 0 1 0 0,0 0 0 0 0,0 1-1 0 0,5 1 1 0 0,17 2 153 0 0,-20-3-56 0 0,0 0 1 0 0,0 0-1 0 0,0 1 0 0 0,0 0 1 0 0,11 5-1 0 0,-14-6-142 0 0,-1 0 0 0 0,1 0 0 0 0,-1 0 0 0 0,1 0 0 0 0,-1 0 0 0 0,1-1 0 0 0,0 0 0 0 0,-1 0 0 0 0,1 0 0 0 0,0 0 0 0 0,-1 0 0 0 0,1-1 0 0 0,0 1 0 0 0,6-3 0 0 0,21-2 52 0 0,-30 6 15 0 0,1-1 0 0 0,0 0 0 0 0,0 0 1 0 0,-1 1-1 0 0,1-1 0 0 0,0 1 0 0 0,-1-1 0 0 0,1 1 0 0 0,-1 0 0 0 0,1 0 0 0 0,-1-1 0 0 0,1 1 0 0 0,-1 0 0 0 0,0 0 1 0 0,2 2-1 0 0,-1-2 2 0 0,-1 0 0 0 0,1 0 0 0 0,-1 1 1 0 0,1-1-1 0 0,0-1 0 0 0,-1 1 0 0 0,1 0 1 0 0,0 0-1 0 0,3 0 0 0 0,22 0 72 0 0,-23-2-101 0 0,-1 1 1 0 0,1 0-1 0 0,-1 0 1 0 0,1 0 0 0 0,-1 0-1 0 0,1 1 1 0 0,-1-1-1 0 0,7 3 1 0 0,8 8 25 0 0,-15-9-18 0 0,0 1-1 0 0,1-1 1 0 0,-1 0-1 0 0,1 0 1 0 0,5 2-1 0 0,-3-3 5 0 0,-1 0-1 0 0,0 0 1 0 0,1 0-1 0 0,-1-1 1 0 0,11-1-1 0 0,-10 1 3 0 0,-1 0-1 0 0,1 0 1 0 0,-1 0-1 0 0,6 2 0 0 0,-8-2-11 0 0,0 1 0 0 0,0-1 0 0 0,0 0 0 0 0,-1 0 0 0 0,1-1 0 0 0,0 1 0 0 0,0-1 0 0 0,0 1 0 0 0,-1-1 0 0 0,1 0 0 0 0,4-2 0 0 0,-5 2-1 0 0,1 0 0 0 0,-1 1 0 0 0,0-1 0 0 0,0 0 0 0 0,0 1 0 0 0,1-1 0 0 0,-1 1 0 0 0,0 0 0 0 0,1-1-1 0 0,-1 1 1 0 0,0 0 0 0 0,1 1 0 0 0,-1-1 0 0 0,0 0 0 0 0,3 1 0 0 0,3 4 0 0 0,2-2 0 0 0,13-5 0 0 0,35-3 11 0 0,-53 5-5 0 0,0 0 1 0 0,-1 1-1 0 0,1-1 0 0 0,0 1 1 0 0,0 0-1 0 0,-1 0 1 0 0,6 2-1 0 0,-4-2 5 0 0,0 1 0 0 0,1-1 0 0 0,-1 1 0 0 0,10-1 0 0 0,-11-1-8 0 0,0 0-1 0 0,-1 0 0 0 0,1 0 0 0 0,0 1 0 0 0,0 0 0 0 0,0 0 0 0 0,0 0 1 0 0,-1 1-1 0 0,6 2 0 0 0,-7-3 3 0 0,0-1 0 0 0,0 1-1 0 0,-1 0 1 0 0,1-1 0 0 0,0 0 0 0 0,0 1 0 0 0,-1-1 0 0 0,1 0 0 0 0,0-1 0 0 0,0 1 0 0 0,0 0 0 0 0,-1-1-1 0 0,1 0 1 0 0,0 1 0 0 0,0-1 0 0 0,3-2 0 0 0,-2 1 1 0 0,1 1-1 0 0,0 0 1 0 0,-1 0 0 0 0,1 0-1 0 0,5 0 1 0 0,-9 1-6 0 0,0 0 0 0 0,0 0 0 0 0,0 0 0 0 0,0 0 0 0 0,0 0 0 0 0,0 0 0 0 0,0-1 0 0 0,0 1 0 0 0,0 0 0 0 0,0-1 0 0 0,0 1 0 0 0,0 0 0 0 0,0-1 0 0 0,0 1 0 0 0,-1-1 0 0 0,1 0 0 0 0,0 1 0 0 0,0-1 0 0 0,0 0 0 0 0,0 0 0 0 0,0 0 0 0 0,0 0 0 0 0,0 1 0 0 0,0-1 0 0 0,0 1 0 0 0,0-1 0 0 0,0 1 0 0 0,1 0 0 0 0,-1-1 0 0 0,0 1 0 0 0,0 0 0 0 0,0 0 0 0 0,0 0 0 0 0,0 0 0 0 0,0 0 0 0 0,1 0 0 0 0,1 1 0 0 0,-1-1 0 0 0,-1 0 0 0 0,1 0 0 0 0,0 0 0 0 0,0 0 0 0 0,-1 0 0 0 0,1 0 0 0 0,0-1 0 0 0,2 0 0 0 0,2 2-15 0 0,3 6-63 0 0,-6-5-38 0 0,-3-4-598 0 0,0-1 544 0 0,0 0 0 0 0,0 1 0 0 0,1-1 0 0 0,0 0 0 0 0,0 0 0 0 0,-1 0 0 0 0,1 1-1 0 0,1-1 1 0 0,1-3 0 0 0,-2 4-1150 0 0,-1-1-285 0 0,6-52-5815 0 0,-6 45 5334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9216 0 0,'0'0'830'0'0,"0"-2"-684"0"0,0-20 12652 0 0,2 23-12330 0 0,9 9 82 0 0,-6-6-320 0 0,-1 0 1 0 0,1 1-1 0 0,6 8 1 0 0,-10-12-19 0 0,1 0-170 0 0,-1 0 0 0 0,1-1 0 0 0,0 1 0 0 0,-1 0 0 0 0,1 0 0 0 0,0 0 0 0 0,-1 0 0 0 0,1 0 0 0 0,-1 1 0 0 0,0-1 0 0 0,3 3 0 0 0,2 1 145 0 0,9 6 191 0 0,-12-9-299 0 0,0 0 1 0 0,0 0-1 0 0,-1 0 0 0 0,1 0 0 0 0,0 0 0 0 0,-1 1 0 0 0,0-1 0 0 0,1 1 0 0 0,-1 0 1 0 0,0-1-1 0 0,-1 1 0 0 0,1 0 0 0 0,2 4 0 0 0,4 10 92 0 0,-7-15-163 0 0,1 0 0 0 0,-1 0 0 0 0,0 0 1 0 0,0 0-1 0 0,-1 0 0 0 0,1 1 0 0 0,0-1 0 0 0,0 3 0 0 0,3 16 35 0 0,1 21 718 0 0,-6-35-914 0 0,-1-1 0 0 0,-1 1-1 0 0,-5 12 1 0 0,7-16 267 0 0,-3 0 116 0 0,-14 2 97 0 0,7-2-450 0 0,0 0 0 0 0,0-1 0 0 0,-1 0 0 0 0,-17 0 0 0 0,-15-6-2457 0 0,26-1-4956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15488 0 0,'0'0'1407'0'0,"3"1"-1161"0"0,18 6-77 0 0,-15-5 448 0 0,1 1 1 0 0,-1-1 0 0 0,1-1-1 0 0,0 1 1 0 0,11 0-1 0 0,-12-2-279 0 0,0 1 1 0 0,0-1-1 0 0,-1 1 0 0 0,1 0 0 0 0,0 1 0 0 0,7 2 0 0 0,-11-3-263 0 0,0-1 0 0 0,0 1 0 0 0,-1-1 0 0 0,1 1 0 0 0,0-1 1 0 0,0 0-1 0 0,-1 0 0 0 0,1 0 0 0 0,0 0 0 0 0,0 0 0 0 0,2-1 0 0 0,6 1 177 0 0,-5 1-21 0 0,-1 0-1 0 0,1 1 0 0 0,-1-1 0 0 0,9 5 1 0 0,-1 0 209 0 0,-9-5 488 0 0,-3 14-477 0 0,-1-7-490 0 0,-1 0 1 0 0,1 0-1 0 0,-1 0 1 0 0,0 0-1 0 0,-1 0 1 0 0,0 0-1 0 0,0-1 1 0 0,-6 9-1 0 0,-3 11 151 0 0,-10 12-53 0 0,4-10-134 0 0,17-26 44 0 0,0-1 0 0 0,0 0 1 0 0,0 0-1 0 0,-1 0 0 0 0,1 0 0 0 0,-1 0 0 0 0,1 0 0 0 0,-1-1 0 0 0,1 1 0 0 0,-1 0 1 0 0,0-1-1 0 0,-3 2 0 0 0,3-1-30 0 0,1-1 1 0 0,-1 1 0 0 0,0-1-1 0 0,1 1 1 0 0,-1 0-1 0 0,1 0 1 0 0,-1 2-1 0 0,-1 4-4695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56 2760 0 0,'0'0'207'0'0,"3"-23"5779"0"0,-2 8 4602 0 0,-1 14-10412 0 0,-1 0-1 0 0,1 0 1 0 0,0 0 0 0 0,-1 0 0 0 0,0 1-1 0 0,1-1 1 0 0,-1 0 0 0 0,0 0 0 0 0,1 1-1 0 0,-1-1 1 0 0,0 0 0 0 0,0 1 0 0 0,1-1 0 0 0,-1 0-1 0 0,0 1 1 0 0,0-1 0 0 0,0 1 0 0 0,0 0-1 0 0,0-1 1 0 0,0 1 0 0 0,0 0 0 0 0,-1-1-1 0 0,1 1 121 0 0,0 0-247 0 0,1-1 0 0 0,0 1 0 0 0,0 0 0 0 0,-1 0 0 0 0,1 0 0 0 0,0-1 0 0 0,-1 1 0 0 0,1 0 0 0 0,0 0 0 0 0,-1 0 0 0 0,1 0 0 0 0,0 0 0 0 0,-1 0 0 0 0,1 0 0 0 0,0 0 0 0 0,-1 0 0 0 0,1 0 0 0 0,0 0 0 0 0,-1 0 0 0 0,1 0 0 0 0,0 0 0 0 0,-1 0 0 0 0,1 0 0 0 0,0 0 0 0 0,-1 0 0 0 0,1 0 0 0 0,0 1 0 0 0,-1-1 0 0 0,1 0 0 0 0,0 0 0 0 0,0 0 0 0 0,-1 1 0 0 0,1-1 0 0 0,0 0 0 0 0,0 0 0 0 0,-1 1 0 0 0,1-1 0 0 0,0 0 0 0 0,0 0 0 0 0,0 1 0 0 0,-1-1 0 0 0,1 0 0 0 0,0 1 0 0 0,-6 7 403 0 0,2-3-370 0 0,-1 1-1 0 0,1 0 1 0 0,0 1-1 0 0,1-1 1 0 0,0 1-1 0 0,0 0 1 0 0,0 0-1 0 0,1 0 1 0 0,0 0-1 0 0,0 0 0 0 0,0 0 1 0 0,1 0-1 0 0,0 1 1 0 0,1-1-1 0 0,0 1 1 0 0,0-1-1 0 0,1 8 1 0 0,2 25-183 0 0,-3-27 53 0 0,0-1 1 0 0,2 1 0 0 0,4 20-1 0 0,-2-19 48 0 0,0-1 0 0 0,1 0 0 0 0,10 19 0 0 0,-12-28 0 0 0,-1 0 0 0 0,1 0 0 0 0,-1-1 0 0 0,1 1 0 0 0,0-1 0 0 0,1 1 0 0 0,-1-1 0 0 0,1 0 0 0 0,-1 0 0 0 0,1-1 0 0 0,0 1 0 0 0,0-1 0 0 0,0 0 0 0 0,5 2 0 0 0,-6-3 7 0 0,1 0 0 0 0,0-1 0 0 0,0 0 1 0 0,0 1-1 0 0,0-2 0 0 0,0 1 0 0 0,0 0 0 0 0,0-1 0 0 0,0 0 0 0 0,0 1 0 0 0,5-3 1 0 0,14-2 31 0 0,-19 4-38 0 0,-1 0 0 0 0,1 0 0 0 0,0 0 0 0 0,-1 0 0 0 0,0-1 0 0 0,1 0 0 0 0,-1 1 0 0 0,0-1 0 0 0,0 0 0 0 0,0-1 0 0 0,0 1 0 0 0,0 0 0 0 0,3-5 0 0 0,5-5-96 0 0,16-23-1 0 0,-21 27-9 0 0,3-4-746 0 0,-2-1 0 0 0,12-25 0 0 0,-3 0-663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3:49.50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19 4779 939,'-13'21'84,"8"-13"-68,5-8-16,0 0 0,-4 4 128,4-4 21,0 0 5,0 0 1,0 0-53,0 0-10,0 0-3,0 0 0,0 0-14,0 0-3,0 0-1,0 0 0,0 0-20,0 0-4,0 0-1,0 0 0,0 0-23,4-8-5,1 4-1,-5 4 0,0-9-1,4 1 0,1 4 0,-1-4 0,-4 8 7,5-12 1,4 4 0,0-4 0,0 4 0,0 0 0,-4 0 0,8-1 0,-3 1-4,3 0-1,-8 4 0,4-4 0,0-4-5,0 0-1,0 4 0,0 0 0,-4 0-13,4 4 11,0-1-11,-4-3 10,4 0-2,-5-4-8,5 0 12,1 0-4,-1 4 0,0-4-8,0-9 12,0 1-4,5 8 0,-5 0 0,-5 0 0,10-8 0,0-5-27,-5 9-5,-5 4-2,5-4 0,-4-13 72,4 5 14,0-4 4,0 4 0,-4-1-64,-1 1-18,5-4-1,1 7 0,-1-7 19,0 4 0,4 4 11,1-5-11,9 1 8,-10 4-8,-3 0 0,3-5 0,10 5 9,-5 0-9,-13 4 0,4-1 9,0-3-9,5 0 0,-1 4 0,-4-5 8,1 5-8,3-4 0,5 4 0,1 0 8,-6-5-8,-4 1 10,5 4-10,0-4 10,-1-4-10,1 3 12,-5 1-12,5-4 12,-1-1-12,1 1-9,-5-4 9,0 4-13,5-1 22,-5 1 5,0 0 1,5-5 0,-5 5-24,0 0-5,0 0-1,0 3 0,0 1 15,0 0 0,1 0 0,-6-1 0,5 5 0,0-4 0,0 0 0,5 4 0,-5-1 0,-4 1 0,-5 4 0,4 0 0,5-4 0,0 4 0,-4-5 0,0 1 0,-5 0 14,9-8 6,0 3 0,-5 1 1,1 0-21,-1 0 8,1-5-8,4 5 0,-4 0 0,-1 0 0,5 0 0,0-5 0,1 1-14,-1 4-7,0-9-2,0 5 0,14 4 23,-10 0 0,-4-1 0,1 9 0,3-4 0,-4-4 0,0 4 0,-4 0 0,-5-1 0,0-3 0,9 4 0,0-8 0,-4 3 14,4 5 7,0-4 2,5 4 0,-5 0-23,0-5 0,-5-3 0,10 4 0,0-4 0,-1 3 0,-4 1 0,1-4 0,3 0 0,-8 7 0,4 1 0,-5 0 0,5 0 0,1-4 0,-1 3 0,4-3 0,1 4 0,0-4 0,-1-5 0,1 5 0,-5 0 0,0 4 0,5-4 0,-5-1 0,0 1 0,0 4 0,0-4 0,0 3 0,-4-3 0,4 0 8,-4 4-8,4-4 0,0-1 0,-5 1 0,1 0 0,4 0 0,0-1 0,0-3 0,-4 4 0,4-4 0,0-1 0,0 1 0,0 0 0,0-5 0,-4 1 0,4 0 0,0-1 0,0 1 0,-4 0 0,4-1 0,0 1 0,0 0 0,0 3 0,0-3 0,0 8 0,0-4 0,5-1 0,0 1 0,-10 4 0,10-4 0,-9-1 0,8 5 0,-4-8 0,5 3 0,-5-3 0,0 4 8,0 0-8,0-5 0,1 1 0,-1 4 0,4-5 0,1 1 0,-5 4 0,-4 3 0,4-3 0,-5 0 0,5 4 0,0 3 0,-9-3 0,10 4 0,-1-4 0,0 4 0,-5-5 0,5 1 0,-4 8 0,4-4 0,-4 0 0,-1 3 0,1-3 0,-1 0 0,1 4 0,4-4 0,-4 4 0,-1-1 0,5-3 0,0 4 0,0 0 0,-4-4 0,-1 4 0,1 0 0,4-5 0,-4 5 0,-1-4 0,1 4 8,-1 0-8,1 0 0,-1-1 0,6 1 0,-10 0 0,0 4 8,4-4-8,1 4 0,-1-4 0,1 4 0,-5 8 0,4-13 0,1 5 0,-1 0 0,1-4 0,0 0 0,-1 4 0,1 0 0,-1-4 0,1 0 0,-1-1-10,1 5 0,-1 0 0,1 0 0,0 0-182,-1-4-37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158 243 3224 0 0,'0'0'17894'0'0,"-3"1"-17541"0"0,-15 5 41 0 0,11-4-322 0 0,1-1 0 0 0,0 1 0 0 0,0 1 0 0 0,0-1 1 0 0,1 1-1 0 0,-1 0 0 0 0,-7 5 0 0 0,5-1-51 0 0,0 1 1 0 0,1-1-1 0 0,0 1 0 0 0,0 1 1 0 0,1-1-1 0 0,-8 13 0 0 0,5-6-21 0 0,8-13 0 0 0,-1 0 0 0 0,1 0 0 0 0,0 0 0 0 0,0 0 0 0 0,0 0 0 0 0,0 0 0 0 0,0 1 0 0 0,0-1 0 0 0,1 0 0 0 0,-1 0 0 0 0,1 1 0 0 0,-1-1 0 0 0,1 4 0 0 0,-2 23 2 0 0,1-23-3 0 0,1-1 0 0 0,-1 1 0 0 0,1 0-1 0 0,1 0 1 0 0,-1 0 0 0 0,1-1 0 0 0,-1 1 0 0 0,2 0 0 0 0,-1-1 0 0 0,4 10 0 0 0,2-5-42 0 0,-5-9 38 0 0,0 1-1 0 0,1-1 1 0 0,-1 1 0 0 0,1-1-1 0 0,-1 0 1 0 0,1 0-1 0 0,-1 0 1 0 0,1 0 0 0 0,0-1-1 0 0,0 1 1 0 0,-1-1 0 0 0,1 0-1 0 0,0 1 1 0 0,0-1 0 0 0,0-1-1 0 0,4 1 1 0 0,-5-1 2 0 0,1 1 1 0 0,-1 0 0 0 0,1-1-1 0 0,-1 0 1 0 0,0 1 0 0 0,1-1-1 0 0,-1 0 1 0 0,0 0-1 0 0,0-1 1 0 0,0 1 0 0 0,1 0-1 0 0,-1-1 1 0 0,0 1 0 0 0,-1-1-1 0 0,1 1 1 0 0,0-1-1 0 0,0 0 1 0 0,-1 0 0 0 0,3-3-1 0 0,7-17-30 0 0,-1 0 1 0 0,-1-1-1 0 0,-1 0 0 0 0,0-1 0 0 0,4-32 0 0 0,-8 37 16 0 0,-1-1-1 0 0,-1 1 1 0 0,0-1 0 0 0,-2 0-1 0 0,0 0 1 0 0,-1 1 0 0 0,-5-23-1 0 0,-3 12 18 0 0,-1-8 0 0 0,9 34 0 0 0,0 0-1 0 0,1 0 1 0 0,-1 0-1 0 0,-1 0 1 0 0,1 1-1 0 0,-1-1 1 0 0,-2-5-1 0 0,-11-23 80 0 0,14 30-26 0 0,1 4 1 0 0,0 16-16 0 0,0 0 1 0 0,2 0 0 0 0,0 0-1 0 0,0 0 1 0 0,9 28 0 0 0,9 35-30 0 0,-16-65-8 0 0,21 66-1 0 0,-23-75-6 0 0,1 0 0 0 0,0-1 0 0 0,0 1 0 0 0,7 9 0 0 0,-4-7-104 0 0,-5-7-82 0 0,7 1-2097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 11744 0 0,'0'0'2773'0'0,"1"2"-1946"0"0,7 13 498 0 0,-7-14-877 0 0,1 1-22 0 0,1 0-322 0 0,-1 1-1 0 0,1-1 0 0 0,0 0 0 0 0,-1 0 0 0 0,1 0 0 0 0,0 0 0 0 0,0-1 0 0 0,0 1 0 0 0,4 1 1 0 0,-5-3-76 0 0,-1 0 1 0 0,1 1 0 0 0,-1-1 0 0 0,0 0-1 0 0,1 0 1 0 0,-1 0 0 0 0,1 0 0 0 0,-1 0 0 0 0,0 0-1 0 0,1 0 1 0 0,-1-1 0 0 0,1 1 0 0 0,-1 0-1 0 0,0-1 1 0 0,1 1 0 0 0,-1-1 0 0 0,0 1-1 0 0,0-1 1 0 0,1 0 0 0 0,-1 0 0 0 0,0 1 0 0 0,0-1-1 0 0,0 0 1 0 0,0 0 0 0 0,0 0 0 0 0,2-3-1 0 0,-1 0 2 0 0,1 0 0 0 0,-1-1-1 0 0,0 0 1 0 0,-1 0-1 0 0,1 1 1 0 0,-1-1-1 0 0,0 0 1 0 0,0 0 0 0 0,0 0-1 0 0,0-10 1 0 0,-2 4-2 0 0,0 0 0 0 0,-1 0-1 0 0,0 1 1 0 0,-6-18 0 0 0,0 1-29 0 0,7 16 12 0 0,1 8 138 0 0,-3 12 19 0 0,2-6-147 0 0,1 1 0 0 0,0-1 0 0 0,0 1 0 0 0,0-1 0 0 0,0 0-1 0 0,2 7 1 0 0,0 10 53 0 0,-1-3 28 0 0,1 0 0 0 0,0 0-1 0 0,7 28 1 0 0,-5-29-23 0 0,0 21 92 0 0,-4-30-125 0 0,0 0 0 0 0,1 0 0 0 0,-1 0 0 0 0,2 0 0 0 0,2 9-1 0 0,-2-7 37 0 0,0 1 0 0 0,-1 0 0 0 0,0 0 0 0 0,0 0 1 0 0,-2 15-1 0 0,1-8 73 0 0,0-14-118 0 0,-1 0-1 0 0,1 0 1 0 0,-1 0-1 0 0,0 0 0 0 0,1 0 1 0 0,-1 0-1 0 0,0 0 1 0 0,-1 0-1 0 0,1 0 1 0 0,-1-1-1 0 0,-1 4 0 0 0,-5 9 119 0 0,7-13-138 0 0,0-1-1 0 0,0 1 0 0 0,0 0 1 0 0,0-1-1 0 0,0 1 0 0 0,-1-1 1 0 0,1 1-1 0 0,0-1 0 0 0,-1 0 1 0 0,1 0-1 0 0,-1 0 0 0 0,0 1 1 0 0,1-1-1 0 0,-1-1 0 0 0,0 1 1 0 0,0 0-1 0 0,0 0 0 0 0,1-1 1 0 0,-1 1-1 0 0,0-1 0 0 0,0 1 1 0 0,0-1-1 0 0,0 0 0 0 0,0 0 1 0 0,0 0-1 0 0,-2 0 0 0 0,-8-1-60 0 0,0 0 0 0 0,1 0-1 0 0,-16-5 1 0 0,7 2-360 0 0,-18-1-2005 0 0,21 5-4841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13360 0 0,'0'0'1534'0'0,"2"-1"-718"0"0,29-10 1606 0 0,-14 4-669 0 0,33-8 1 0 0,23-4 132 0 0,9-3-652 0 0,-62 17-1025 0 0,0-1 0 0 0,33-15 1 0 0,-5 1-171 0 0,-41 17-57 0 0,0-1 0 0 0,0 0 0 0 0,11-8 0 0 0,-12 8-139 0 0,0-1-1 0 0,1 1 0 0 0,-1 1 1 0 0,10-5-1 0 0,6-2-5130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13824 0 0,'-20'21'795'0'0,"14"-14"-627"0"0,0-1 1 0 0,-1 1-1 0 0,0-1 0 0 0,-9 7 1 0 0,6-8 528 0 0,1 2 0 0 0,0-1 0 0 0,0 2 0 0 0,1-1 0 0 0,0 1-1 0 0,-8 9 1 0 0,12-9-508 0 0,0 0 0 0 0,1 0-1 0 0,0 0 1 0 0,0 1 0 0 0,-2 9-1 0 0,5-17-188 0 0,0 1 0 0 0,0-1 0 0 0,0 1 0 0 0,0 0 0 0 0,0-1 0 0 0,0 1 0 0 0,1-1 0 0 0,-1 1 0 0 0,1 2 0 0 0,0-2 0 0 0,-1-1 0 0 0,1 1 0 0 0,-1-1 0 0 0,0 1 0 0 0,1-1 0 0 0,-1 1 0 0 0,0 0 0 0 0,0-1 0 0 0,-1 4 0 0 0,-1-2 0 0 0,1 1 0 0 0,4 13 0 0 0,-3-16 0 0 0,1 0 0 0 0,-1 0 0 0 0,0 0 0 0 0,0 0 0 0 0,1-1 0 0 0,-1 1 0 0 0,0 0 0 0 0,1 0 0 0 0,-1 0 0 0 0,1-1 0 0 0,-1 1 0 0 0,1 0 0 0 0,-1-1 0 0 0,1 1 0 0 0,1 1 0 0 0,5-1 0 0 0,-5-2 0 0 0,9 1 0 0 0,-10 0 0 0 0,0 0 0 0 0,0 0 0 0 0,0-1 0 0 0,0 1 0 0 0,0 0 0 0 0,0-1 0 0 0,0 1 0 0 0,0-1 0 0 0,0 1 0 0 0,0-1 0 0 0,0 0 0 0 0,0 1 0 0 0,-1-1 0 0 0,1 0 0 0 0,0 0 0 0 0,0 0 0 0 0,-1 1 0 0 0,1-1 0 0 0,0-2 0 0 0,6-19 0 0 0,-2 5 0 0 0,5-12 0 0 0,9-50 0 0 0,-17 63 0 0 0,-1-1 0 0 0,-2-27 0 0 0,0 11 0 0 0,0 18 0 0 0,-3 1 0 0 0,3 10 0 0 0,1 6 2 0 0,0 0 0 0 0,0-1-1 0 0,0 1 1 0 0,0 0 0 0 0,0-1-1 0 0,1 1 1 0 0,-1 0 0 0 0,0-1 0 0 0,1 1-1 0 0,0 1 1 0 0,1 4 51 0 0,0 10 206 0 0,-1-11-100 0 0,-1-1-1 0 0,1 1 1 0 0,0-1-1 0 0,0 1 0 0 0,1-1 1 0 0,3 10-1 0 0,0-2 55 0 0,0 0 0 0 0,3 17-1 0 0,-5-18-219 0 0,0 0-1 0 0,1-1 1 0 0,11 23-1 0 0,-14-31 42 0 0,0 0-1 0 0,0 0 0 0 0,0 0 1 0 0,0 0-1 0 0,0 0 1 0 0,1 6-1 0 0,-2-6-410 0 0,0 0 0 0 0,1 0 0 0 0,0 0 0 0 0,-1-1 0 0 0,1 1 0 0 0,0 0 0 0 0,2 3 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17191 0 0,'0'0'62'0'0,"-1"1"0"0"0,1-1 0 0 0,0 1 0 0 0,0-1 0 0 0,-1 1-1 0 0,1-1 1 0 0,0 1 0 0 0,0-1 0 0 0,0 1 0 0 0,0 0 0 0 0,-1-1-1 0 0,1 1 1 0 0,0-1 0 0 0,0 1 0 0 0,0-1 0 0 0,0 1-1 0 0,0 0 1 0 0,1-1 0 0 0,-1 1 0 0 0,0 0 0 0 0,11 1 754 0 0,-8-2-1051 0 0,11-1 1209 0 0,0 0 0 0 0,25-6-1 0 0,-19 3-270 0 0,10 3-160 0 0,-27 1 170 0 0,0 1-215 0 0,20 16 524 0 0,-21-15-510 0 0,-1-1-419 0 0,0 0 0 0 0,0 0-1 0 0,0 0 1 0 0,-1 0 0 0 0,1 0-1 0 0,0 0 1 0 0,-1 0 0 0 0,1 1-1 0 0,0-1 1 0 0,0 2 0 0 0,-1-3-89 0 0,0 4 40 0 0,1 0 0 0 0,-1 0-1 0 0,0 0 1 0 0,0 1 0 0 0,-1-1-1 0 0,1 0 1 0 0,-1 0 0 0 0,0 0 0 0 0,0 0-1 0 0,0 0 1 0 0,0-1 0 0 0,-4 7-1 0 0,0 5-3 0 0,4-10-40 0 0,0 0 0 0 0,-1 0 0 0 0,0-1 0 0 0,0 1 0 0 0,0-1 0 0 0,0 1 0 0 0,-1-1 0 0 0,0 0 0 0 0,-6 8 0 0 0,-11 16 0 0 0,17-23 0 0 0,0-1 0 0 0,0 1 0 0 0,0-1 0 0 0,-1 0 0 0 0,1 0 0 0 0,-8 6 0 0 0,0-2-128 0 0,7-6-29 0 0,0 2 0 0 0,0-1 0 0 0,0 0 0 0 0,0 1 0 0 0,0 0 0 0 0,0-1 0 0 0,-2 6 0 0 0,4-7-49 0 0,0 1-1 0 0,1-1 1 0 0,-1 0-1 0 0,0 0 1 0 0,-1 0-1 0 0,-3 3 1 0 0,4-4-785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15520 0 0,'0'0'5686'0'0,"-1"3"-4754"0"0,-5 4-296 0 0,2-1-389 0 0,-1-1 0 0 0,2 1 0 0 0,-1-1 0 0 0,1 1 0 0 0,-1 0 0 0 0,2 0-1 0 0,-1 1 1 0 0,1-1 0 0 0,-3 9 0 0 0,4-3-176 0 0,0 0 166 0 0,0 0 0 0 0,0 0-1 0 0,2 0 1 0 0,1 15 0 0 0,-1-4 169 0 0,-1-19-341 0 0,0 0 0 0 0,0 0-1 0 0,1 0 1 0 0,-1 0-1 0 0,1 1 1 0 0,0-1 0 0 0,0 0-1 0 0,0 0 1 0 0,1 0 0 0 0,2 5-1 0 0,0-4-64 0 0,0 0 0 0 0,0 0 0 0 0,1 0 0 0 0,-1-1 0 0 0,1 1 0 0 0,0-1 0 0 0,0-1 0 0 0,8 5 0 0 0,-10-6 0 0 0,0-1 0 0 0,1 1 0 0 0,-1-1 0 0 0,0 0 0 0 0,1 0 0 0 0,-1-1 0 0 0,1 1 0 0 0,-1-1 0 0 0,1 1 0 0 0,-1-1 0 0 0,1 0 0 0 0,0-1 0 0 0,-1 1 0 0 0,1 0 0 0 0,-1-1 0 0 0,5-1 0 0 0,1-1-79 0 0,0 0 1 0 0,0-1-1 0 0,0 0 1 0 0,0 0-1 0 0,-1-1 0 0 0,0 0 1 0 0,0 0-1 0 0,0-1 0 0 0,-1 0 1 0 0,0 0-1 0 0,0-1 0 0 0,7-8 1 0 0,3-6-833 0 0,4-3-44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38 8000 0 0,'0'0'726'0'0,"-1"-9"-439"0"0,-3-19 12637 0 0,5 31-12776 0 0,1 1 0 0 0,-1-1 1 0 0,0 1-1 0 0,0 0 0 0 0,0 0 0 0 0,-1-1 1 0 0,1 1-1 0 0,-1 0 0 0 0,0 0 1 0 0,0-1-1 0 0,0 1 0 0 0,-2 6 0 0 0,1 22 121 0 0,3 21 89 0 0,-6 56 1 0 0,0-3-154 0 0,4-87-183 0 0,5 167 170 0 0,0 4-183 0 0,-5-161-8 0 0,0-25-26 0 0,0 0 0 0 0,0-1 0 0 0,-1 1 0 0 0,1-1 0 0 0,-1 1 0 0 0,0-1 0 0 0,0 1 0 0 0,0-1-1 0 0,0 1 1 0 0,-2 3 0 0 0,2 1-33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4144 0 0,'-1'1'2470'0'0,"-4"23"4239"0"0,4-19-5823 0 0,0-1 1 0 0,0 1 0 0 0,0-1 0 0 0,0 1 0 0 0,-3 4-1 0 0,3-8-807 0 0,1 0 0 0 0,0-1 0 0 0,-1 1 0 0 0,1 0 0 0 0,0 0 0 0 0,-1 0 0 0 0,1 0 0 0 0,0 0 0 0 0,0 0 0 0 0,0 0 0 0 0,0 0 0 0 0,0 0 0 0 0,0-1 0 0 0,0 1 0 0 0,1 2 0 0 0,-1 2 145 0 0,-3 41 1156 0 0,-2 12-484 0 0,-1 33-104 0 0,3-55-646 0 0,3 53 0 0 0,2-34-86 0 0,-2 14-629 0 0,0-60 266 0 0,0-7-82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4608 0 0,'0'0'208'0'0,"-1"2"-9"0"0,-6 23-178 0 0,2-13 1932 0 0,2 0-1 0 0,0 1 1 0 0,0-1 0 0 0,1 1 0 0 0,-1 16 0 0 0,-3 29 1068 0 0,-4 49-1029 0 0,4 29-524 0 0,2-43-902 0 0,1-58-350 0 0,3 67-1 0 0,2 16-209 0 0,-3-69-500 0 0,1-46 256 0 0,-2 2-302 0 0,0 0-2904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1840 0 0,'-2'2'133'0'0,"2"-1"-116"0"0,-2 1 220 0 0,0 1 0 0 0,0 0 0 0 0,0 0 0 0 0,1-1-1 0 0,0 1 1 0 0,-1 0 0 0 0,1 0 0 0 0,0 1 0 0 0,0 2 0 0 0,-7 18 4415 0 0,7-20-3963 0 0,-1 0 1 0 0,1-1-1 0 0,0 1 0 0 0,0 0 0 0 0,0 0 0 0 0,0 7 1 0 0,-4 39 2162 0 0,0-3-998 0 0,2-23-1091 0 0,2-21-702 0 0,0 1-1 0 0,1-1 1 0 0,0 0 0 0 0,-1 0-1 0 0,1 0 1 0 0,0 1-1 0 0,1 3 1 0 0,5 62 721 0 0,-2-11-509 0 0,-3-47-258 0 0,-1 1 1 0 0,0 0 0 0 0,-3 14-1 0 0,0 16 5 0 0,-3 21-132 0 0,6-57 139 0 0,-2 21-1967 0 0,-6-11-3541 0 0,2-6-308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09.57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21 460,'0'0'41,"0"0"-33,0 0-8,0 0 0,0 0 50,0 0 8,0 0 2,0 0 0,0 0-20,0 0-3,0 0-1,0 0 0,9-4-17,0-5-4,-9 9-1,9-4 0,-9 4-14,0 0 0,5-4-12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3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6912 0 0,'0'0'938'0'0,"0"2"244"0"0,-6 51 6208 0 0,-1 91-2405 0 0,6-123-4968 0 0,1-1 0 0 0,4 27 0 0 0,0 16-20 0 0,2 30 3 0 0,-5-61 15 0 0,0-20 106 0 0,-1-1-1 0 0,-1 22 0 0 0,-5 1-625 0 0,5-20-311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4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29 5064 0 0,'0'18'12669'0'0,"2"-18"-11803"0"0,0-1-618 0 0,1 0-1 0 0,-1 1 1 0 0,0-1-1 0 0,0 1 1 0 0,1-1-1 0 0,-1 1 1 0 0,0 0-1 0 0,1 0 1 0 0,3 1-1 0 0,-5-1-198 0 0,0 0-1 0 0,1 1 0 0 0,-1-1 1 0 0,0 1-1 0 0,0-1 0 0 0,0 1 1 0 0,1 0-1 0 0,-1-1 1 0 0,0 1-1 0 0,0 0 0 0 0,0 0 1 0 0,0 0-1 0 0,0 0 0 0 0,-1 0 1 0 0,1 0-1 0 0,0 0 0 0 0,0 0 1 0 0,-1 0-1 0 0,1 0 0 0 0,0 1 1 0 0,0 1-1 0 0,2 6 31 0 0,-1 0 0 0 0,0 1-1 0 0,0 0 1 0 0,-1-1 0 0 0,0 1 0 0 0,0 0-1 0 0,-3 18 1 0 0,2-2-22 0 0,0-21-41 0 0,0 0 0 0 0,-1 0 0 0 0,0 1 1 0 0,0-1-1 0 0,-2 8 0 0 0,-2 6 33 0 0,5-18-49 0 0,0 0 0 0 0,-1 0 0 0 0,1 0 0 0 0,0 0 1 0 0,0 0-1 0 0,-1 0 0 0 0,1-1 0 0 0,-1 1 0 0 0,1 0 0 0 0,-1 0 0 0 0,1 0 0 0 0,-1-1 0 0 0,1 1 0 0 0,-1 0 0 0 0,0-1 0 0 0,1 1 0 0 0,-1 0 0 0 0,0-1 0 0 0,1 1 0 0 0,-1-1 0 0 0,0 1 0 0 0,0-1 0 0 0,0 0 1 0 0,1 1-1 0 0,-3 0 0 0 0,-8-2-56 0 0,9-1 44 0 0,0 1 0 0 0,0-1 0 0 0,0 1 0 0 0,0-1 0 0 0,0 0 0 0 0,0 0 1 0 0,1 1-1 0 0,-1-1 0 0 0,-2-4 0 0 0,-12-23-60 0 0,11 19 39 0 0,-2-1 30 0 0,2 0 0 0 0,0 0 0 0 0,-4-13 0 0 0,8 21 19 0 0,0 0 0 0 0,0 0 0 0 0,0 0 0 0 0,1 0 0 0 0,-1 0 0 0 0,1 0 0 0 0,0 0-1 0 0,0 0 1 0 0,0 0 0 0 0,0 0 0 0 0,0 0 0 0 0,1-1 0 0 0,0 1 0 0 0,-1 1 0 0 0,1-1-1 0 0,3-5 1 0 0,-3 6 48 0 0,8-7 66 0 0,-6 4-104 0 0,0 0 0 0 0,1 1 0 0 0,-1-1 0 0 0,1 1 0 0 0,0 0 0 0 0,0 0 0 0 0,1 1 0 0 0,-1-1 0 0 0,1 1 0 0 0,7-4 0 0 0,0-1 17 0 0,-10 6-33 0 0,-1 1 0 0 0,1 0 0 0 0,0 0 0 0 0,-1 0 0 0 0,1 0 0 0 0,0 0 0 0 0,0 0 0 0 0,0 0-1 0 0,-1 1 1 0 0,1-1 0 0 0,0 1 0 0 0,0-1 0 0 0,0 1 0 0 0,0 0 0 0 0,0 0 0 0 0,0 0 0 0 0,4 0 0 0 0,-4 0-10 0 0,0 1 1 0 0,-1-1 0 0 0,1 1 0 0 0,0-1-1 0 0,-1 1 1 0 0,1 0 0 0 0,0 0 0 0 0,-1-1-1 0 0,1 1 1 0 0,-1 1 0 0 0,1-1-1 0 0,-1 0 1 0 0,0 0 0 0 0,1 0 0 0 0,-1 1-1 0 0,0-1 1 0 0,0 0 0 0 0,0 1 0 0 0,0-1-1 0 0,0 1 1 0 0,1 3 0 0 0,0-1 33 0 0,0 0 0 0 0,0 0 0 0 0,-1 0 1 0 0,1 0-1 0 0,-1 0 0 0 0,0 0 0 0 0,0 1 0 0 0,0 5 1 0 0,-1 0 294 0 0,1 0 1 0 0,1 0 0 0 0,2 10 0 0 0,-2-11-300 0 0,0 0 1 0 0,1 19-1 0 0,-4-24-49 0 0,0 0-1 0 0,0-1 1 0 0,0 1-1 0 0,0-1 1 0 0,-1 1-1 0 0,0-1 1 0 0,1 1-1 0 0,-1-1 1 0 0,0 0-1 0 0,-4 4 1 0 0,-6 14 21 0 0,7-10 9 0 0,-4 2 45 0 0,3-12-57 0 0,5-1 10 0 0,0 0-7 0 0,-1 0 0 0 0,1 0 1 0 0,0 0-1 0 0,0 1 0 0 0,-1-1 0 0 0,1 0 0 0 0,0-1 1 0 0,0 1-1 0 0,-1 0 0 0 0,1 0 0 0 0,0 0 1 0 0,0-1-1 0 0,0 1 0 0 0,-1-1 0 0 0,1 1 0 0 0,0-1 1 0 0,0 1-1 0 0,0-1 0 0 0,0 0 0 0 0,0 1 1 0 0,0-1-1 0 0,0 0 0 0 0,-1-1 0 0 0,1 1-2 0 0,0 0 0 0 0,0 1 0 0 0,-1-1 0 0 0,1 0 0 0 0,0 1 0 0 0,-1-1 0 0 0,1 1 0 0 0,0-1 0 0 0,-1 1 0 0 0,1 0 0 0 0,-2-1 0 0 0,2 1 0 0 0,0 0 0 0 0,0 0 0 0 0,-1-1 0 0 0,1 1 0 0 0,0 0 0 0 0,0-1 0 0 0,0 1 0 0 0,0-1 0 0 0,0 1 0 0 0,0-1 0 0 0,0 0 0 0 0,0 1 0 0 0,0-1 0 0 0,0 0 0 0 0,0 0 0 0 0,0 0 0 0 0,0 0 0 0 0,1 1 0 0 0,-2-2 0 0 0,-1-3 0 0 0,1 0 0 0 0,0 0 0 0 0,-1 0 0 0 0,-1-9 0 0 0,-4-7-60 0 0,5 7 48 0 0,3 0 2 0 0,0 11 2 0 0,1 0 0 0 0,1 0 1 0 0,-1-1-1 0 0,0 1 1 0 0,1 0-1 0 0,2-4 0 0 0,3-6-2 0 0,-6 13 7 0 0,-1-1 0 0 0,1 1 0 0 0,-1-1 0 0 0,0 1 0 0 0,1-1 0 0 0,-1 1 1 0 0,1 0-1 0 0,-1-1 0 0 0,1 1 0 0 0,-1 0 0 0 0,1-1 0 0 0,-1 1 0 0 0,1 0 1 0 0,-1 0-1 0 0,1 0 0 0 0,-1-1 0 0 0,2 1 0 0 0,1-1 1 0 0,30-27-51 0 0,11 4 42 0 0,-35 19 25 0 0,-8 4 178 0 0,1 3-79 0 0,-2-2-116 0 0,2 1 61 0 0,-1 0 0 0 0,0 0 0 0 0,0 0 0 0 0,0 0 0 0 0,0 0 1 0 0,0 0-1 0 0,0 1 0 0 0,-1-1 0 0 0,1 0 0 0 0,0 1 0 0 0,-1-1 0 0 0,1 0 1 0 0,-1 1-1 0 0,1-1 0 0 0,-1 0 0 0 0,1 4 0 0 0,6 40 502 0 0,-7-43-432 0 0,-3 2 37 0 0,3-3-158 0 0,0-1 0 0 0,0 0-1 0 0,0 0 1 0 0,0 1 0 0 0,0-1-1 0 0,0 0 1 0 0,0 0 0 0 0,0 1 0 0 0,0-1-1 0 0,0 0 1 0 0,0 0 0 0 0,-1 0-1 0 0,1 1 1 0 0,0-1 0 0 0,0 0 0 0 0,0 0-1 0 0,0 1 1 0 0,0-1 0 0 0,-1 0-1 0 0,1 0 1 0 0,0 0 0 0 0,0 0 0 0 0,0 1-1 0 0,-1-1 1 0 0,1 0 0 0 0,0 0-1 0 0,0 0 1 0 0,0 0 0 0 0,-1 0 0 0 0,1 0-1 0 0,0 0 1 0 0,0 0 0 0 0,-1 0-1 0 0,1 1 1 0 0,0-1 0 0 0,0 0-1 0 0,-1 0 1 0 0,-1-1-3 0 0,0 1-1 0 0,-1 0 1 0 0,1 0-1 0 0,0-1 1 0 0,0 0-1 0 0,0 1 0 0 0,0-1 1 0 0,0 0-1 0 0,0 0 1 0 0,0 0-1 0 0,0 0 1 0 0,0 0-1 0 0,0 0 1 0 0,0-1-1 0 0,1 1 1 0 0,-1-1-1 0 0,0 1 1 0 0,1-1-1 0 0,0 0 1 0 0,-1 1-1 0 0,1-1 0 0 0,0 0 1 0 0,-1-2-1 0 0,-3-6 19 0 0,0 0-1 0 0,1 0 0 0 0,-4-17 0 0 0,5 15-17 0 0,-5-5-1 0 0,7 2-18 0 0,11 27 15 0 0,-4-4 1 0 0,-1 1 0 0 0,0-1 0 0 0,0 1 1 0 0,-1 0-1 0 0,0 0 0 0 0,0 0 0 0 0,-1 1 0 0 0,0 0 0 0 0,-1-1 0 0 0,2 18 0 0 0,1-7-1 0 0,-4-17 0 0 0,0 1 0 0 0,0-1 0 0 0,-1 1 0 0 0,1-1 0 0 0,-1 6 0 0 0,1 6-22 0 0,-1-9-35 0 0,1-1 0 0 0,-1 0 0 0 0,0 0 0 0 0,-1 0 0 0 0,1 1-1 0 0,-1-1 1 0 0,0 0 0 0 0,0 0 0 0 0,-2 5 0 0 0,-2 0-2558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6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3224 0 0,'7'-1'15'0'0,"1"0"315"0"0,-1-1 4833 0 0,-4 11-4237 0 0,-1 3-780 0 0,-1-1-1 0 0,-1 1 1 0 0,0-1-1 0 0,-1 1 1 0 0,0-1-1 0 0,-4 17 1 0 0,5-20-102 0 0,-1 0 1 0 0,1 0-1 0 0,0 0 1 0 0,2 11-1 0 0,-1-10 9 0 0,0 0 0 0 0,-1 14 0 0 0,-4-2 17 0 0,3-15-49 0 0,0-1 0 0 0,0 1 0 0 0,1-1 0 0 0,-1 1 0 0 0,2 5 0 0 0,2 15 49 0 0,-1-16-41 0 0,-1-1 1 0 0,0 1-1 0 0,0 0 1 0 0,-1 0-1 0 0,-1 0 1 0 0,1 0-1 0 0,-4 15 1 0 0,-2-11-2 0 0,5-11-21 0 0,0 0 0 0 0,0-1-1 0 0,0 1 1 0 0,0 0 0 0 0,0 0 0 0 0,1 0 0 0 0,-1-1 0 0 0,1 1 0 0 0,0 0-1 0 0,0 0 1 0 0,0 0 0 0 0,0 5 0 0 0,6 15 15 0 0,-4-15-5 0 0,0 1-1 0 0,0-1 0 0 0,-1 1 1 0 0,1 11-1 0 0,-1-10 2 0 0,0 1-1 0 0,0-1 1 0 0,5 16-1 0 0,2 9 40 0 0,-7-25-47 0 0,1 0-10 0 0,-1 0 1 0 0,5 12 0 0 0,-6-20-19 0 0,1-1-1 0 0,-1 0 1 0 0,0 1 0 0 0,1-1 0 0 0,-1 1 0 0 0,0-1 0 0 0,0 1 0 0 0,0-1 0 0 0,0 0-1 0 0,0 1 1 0 0,0-1 0 0 0,0 1 0 0 0,-1-1 0 0 0,1 1 0 0 0,0-1 0 0 0,-1 0 0 0 0,1 1 0 0 0,-1-1-1 0 0,0 2 1 0 0,-1 1-107 0 0,1-2-395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5528 0 0,'0'0'422'0'0,"1"3"-175"0"0,0-1-42 0 0,0 0 0 0 0,-1 1-1 0 0,1-1 1 0 0,-1 0 0 0 0,0 1-1 0 0,0-1 1 0 0,0 1 0 0 0,0-1 0 0 0,0 1-1 0 0,0-1 1 0 0,-1 0 0 0 0,-1 5-1 0 0,-2 17 819 0 0,2-12-720 0 0,1-6-204 0 0,0 0-1 0 0,1 0 1 0 0,-1 1 0 0 0,1-1 0 0 0,0 0 0 0 0,1 0 0 0 0,1 10-1 0 0,-1-8-22 0 0,1 1 0 0 0,-2 0-1 0 0,1-1 1 0 0,-1 1-1 0 0,0 0 1 0 0,-4 17 0 0 0,4-19-11 0 0,0-1 0 0 0,0 1 0 0 0,0 0 1 0 0,2 9-1 0 0,1 19 179 0 0,-2-22-165 0 0,-1-3 1 0 0,0 0-1 0 0,-2 15 1 0 0,1-19-51 0 0,-1 1 9 0 0,1 0 1 0 0,0 0 0 0 0,1 0-1 0 0,-1 0 1 0 0,2 0 0 0 0,0 8 0 0 0,1 0 35 0 0,-1 1 0 0 0,-1 0 1 0 0,0 0-1 0 0,-3 18 1 0 0,3-22-39 0 0,0-1 0 0 0,1 0 1 0 0,2 15-1 0 0,-1-17-18 0 0,-1 0 1 0 0,0 0-1 0 0,0 0 1 0 0,-1 0-1 0 0,0 0 1 0 0,-4 18-1 0 0,0-7-11 0 0,-12 29 0 0 0,14-45-150 0 0,0-1 0 0 0,1 1 1 0 0,0 0-1 0 0,0 0 0 0 0,0 0 1 0 0,0 0-1 0 0,1 0 0 0 0,-1 0 1 0 0,1 0-1 0 0,0 0 0 0 0,1 0 1 0 0,-1 0-1 0 0,2 7 0 0 0,-1 0-4003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7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4144 0 0,'0'0'191'0'0,"-1"3"-11"0"0,-4 11-178 0 0,3-11 207 0 0,1 0 1 0 0,0 0-1 0 0,0 0 1 0 0,0 0-1 0 0,0 1 1 0 0,0-1-1 0 0,0 1 1 0 0,1-1-1 0 0,0 0 1 0 0,0 7-1 0 0,1-5 134 0 0,0 0 1 0 0,0 0-1 0 0,-1 0 0 0 0,1-1 0 0 0,-1 1 1 0 0,0 0-1 0 0,-1 0 0 0 0,1 0 0 0 0,-1 0 1 0 0,-2 9-1 0 0,2-9-175 0 0,-1 1 1 0 0,2-1-1 0 0,-1 0 0 0 0,1 1 1 0 0,0-1-1 0 0,0 8 0 0 0,1-8-39 0 0,-1 0 0 0 0,0 0 0 0 0,0 0 0 0 0,0 0 0 0 0,-1 0 0 0 0,-2 9 0 0 0,-2 3 261 0 0,1 0 0 0 0,0 0 0 0 0,-2 34 0 0 0,1-10 155 0 0,-17 69 1 0 0,13-77-447 0 0,2 1 1 0 0,2-1 0 0 0,-2 47 0 0 0,6-56-87 0 0,1-14-13 0 0,0 1 0 0 0,0 0 1 0 0,0-1-1 0 0,2 1 1 0 0,-1-1-1 0 0,6 19 1 0 0,-5-24 4 0 0,-1 1 1 0 0,0 0 0 0 0,0 0 0 0 0,0 0 0 0 0,-1 0 0 0 0,0 9 0 0 0,-1-10-28 0 0,1 0-1 0 0,0 0 0 0 0,1 1 1 0 0,-1-1-1 0 0,1 0 1 0 0,0 0-1 0 0,2 7 1 0 0,-2-9-48 0 0,0-1 0 0 0,0 1 1 0 0,-1-1-1 0 0,1 1 0 0 0,-1 0 0 0 0,0-1 0 0 0,1 1 1 0 0,-1 0-1 0 0,-1 3 0 0 0,2 14-772 0 0,0-6 30 0 0,-1 0-25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19 5840 0 0,'9'-15'266'0'0,"-7"12"1"0"0,-2 6-171 0 0,-4 30 421 0 0,3-26-281 0 0,-1 0 1 0 0,2 1-1 0 0,-1-1 0 0 0,1 0 0 0 0,0 1 1 0 0,2 8-1 0 0,-1-10-89 0 0,0 0 0 0 0,0 1-1 0 0,-1-1 1 0 0,0 0 0 0 0,0 0 0 0 0,0 0 0 0 0,-1 0 0 0 0,-3 13 0 0 0,3-14-61 0 0,1-1-11 0 0,-1 0 0 0 0,1-1 0 0 0,0 1 0 0 0,0-1 0 0 0,1 1 0 0 0,-1 0 0 0 0,1-1 0 0 0,1 7 0 0 0,0-6 5 0 0,-1 0-1 0 0,-1 0 0 0 0,1 0 0 0 0,-1 0 1 0 0,1 1-1 0 0,-1 6 0 0 0,-4 15 262 0 0,1-9 37 0 0,0 21-1 0 0,3-19-126 0 0,-2 0 0 0 0,0 0-1 0 0,-1-1 1 0 0,-6 20 0 0 0,6-25-155 0 0,2-1 1 0 0,0 0-1 0 0,0 1 1 0 0,1-1-1 0 0,2 15 1 0 0,0 16 108 0 0,-2-39-196 0 0,0 16 68 0 0,1-1-1 0 0,4 31 0 0 0,-1-26-25 0 0,-1 34 0 0 0,1 5 21 0 0,-2-48-162 0 0,-2-1 0 0 0,0 0 1 0 0,-1 1-1 0 0,-4 24 1 0 0,-1 1-1001 0 0,5-25 484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2760 0 0,'-12'11'136'0'0,"-19"22"0"0"0,29-29-115 0 0,0-1 1 0 0,1 0-1 0 0,-1 1 1 0 0,1 0-1 0 0,0-1 0 0 0,0 1 1 0 0,0-1-1 0 0,-1 6 1 0 0,-3 14 1104 0 0,3-17-693 0 0,0-1 1 0 0,0 1-1 0 0,1 0 1 0 0,0 0-1 0 0,0 0 1 0 0,0 6-1 0 0,1-6 62 0 0,-1 1 0 0 0,0-1 0 0 0,0 0-1 0 0,-4 10 1 0 0,-2 17 190 0 0,5 29 330 0 0,6 78 1 0 0,-3-133-993 0 0,-3 67 246 0 0,0-20-136 0 0,4 135 155 0 0,-2-181-290 0 0,1 0 1 0 0,0-1-1 0 0,4 14 1 0 0,-3-13-69 0 0,0-1-1 0 0,-1 0 1 0 0,1 15 0 0 0,-1-19 5 0 0,-1 1 1 0 0,0 0-1 0 0,1-1 1 0 0,0 1-1 0 0,1 4 1 0 0,0-4-126 0 0,-1-1 1 0 0,0 1-1 0 0,-1 0 1 0 0,1 0-1 0 0,0 5 1 0 0,0 14-514 0 0,4 1-7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5984 0 0,'0'0'464'0'0,"0"3"-306"0"0,-2 15 80 0 0,1-15-116 0 0,1 0 1 0 0,-1 0 0 0 0,1 0-1 0 0,0 0 1 0 0,0 0 0 0 0,0 1-1 0 0,1-1 1 0 0,-1 0 0 0 0,1 0-1 0 0,1 4 1 0 0,3 8 674 0 0,-1 0 0 0 0,4 24 0 0 0,-7-33-577 0 0,1 0 1 0 0,0 0 0 0 0,4 8-1 0 0,-4-9-91 0 0,0 0 0 0 0,0 0 0 0 0,1 10 0 0 0,3 26 505 0 0,0 54 0 0 0,-6-79-627 0 0,1-1 0 0 0,3 18 1 0 0,-4-29-8 0 0,0 1 0 0 0,0 0 0 0 0,0-1 0 0 0,-1 10 0 0 0,0-11 0 0 0,0 1 0 0 0,1 0 0 0 0,0-1 0 0 0,0 1 0 0 0,0 0 0 0 0,0 0 0 0 0,1-1 0 0 0,-1 1 0 0 0,3 6 0 0 0,-2-3 105 0 0,1-1 1 0 0,-1 1-1 0 0,0 0 1 0 0,0 0-1 0 0,-1 14 1 0 0,0-14-43 0 0,0-5-49 0 0,0-1 1 0 0,0 1-1 0 0,1 0 1 0 0,-1-1-1 0 0,1 1 1 0 0,-1-1 0 0 0,1 1-1 0 0,1 1 1 0 0,-2-2-48 0 0,1 0 0 0 0,-1 0 0 0 0,1 0 0 0 0,-1 0 1 0 0,1 0-1 0 0,-1 0 0 0 0,0 0 0 0 0,1 0 0 0 0,-1 0 1 0 0,0 0-1 0 0,0 0 0 0 0,0 0 0 0 0,0 0 0 0 0,0 0 1 0 0,0 0-1 0 0,0 1 0 0 0,-5 7-364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7832 0 0,'1'3'53'0'0,"0"0"-1"0"0,0 0 1 0 0,-1 0 0 0 0,1 0 0 0 0,-1 0-1 0 0,0 0 1 0 0,0 0 0 0 0,0 0 0 0 0,0 0-1 0 0,-1 0 1 0 0,1 0 0 0 0,-1 0 0 0 0,0 0-1 0 0,0 0 1 0 0,-1 4 0 0 0,-5 19 63 0 0,2 3 53 0 0,3-17 62 0 0,0 1 0 0 0,0-1-1 0 0,1 0 1 0 0,1 21-1 0 0,1-21-9 0 0,0 0-1 0 0,0 1 0 0 0,-1-1 0 0 0,-3 18 1 0 0,3-23-217 0 0,-1 0 0 0 0,2 0 0 0 0,-1-1-1 0 0,2 9 1 0 0,1 16-7 0 0,-8 46 3 0 0,5-70 45 0 0,0 1 1 0 0,0-1-1 0 0,1 0 1 0 0,0 0-1 0 0,2 8 1 0 0,-1-6 74 0 0,0 0 0 0 0,0 14 0 0 0,-8 100 655 0 0,6-122-775 0 0,0 20 24 0 0,-1 1 0 0 0,-4 27 0 0 0,-4 53-410 0 0,8-96 86 0 0,1-1 0 0 0,-1 1 0 0 0,1 0 0 0 0,2 10 0 0 0,3-1-3646 0 0</inkml:trace>
  <inkml:trace contextRef="#ctx0" brushRef="#br0" timeOffset="1">16 1423 2760 0 0,'0'3'207'0'0,"0"0"-143"0"0,0-1 1 0 0,0 1-1 0 0,-1-1 1 0 0,0 0 0 0 0,1 1-1 0 0,-3 3 1 0 0,2-3 249 0 0,0 0-1 0 0,0 0 1 0 0,0 0-1 0 0,0 1 1 0 0,0-1 0 0 0,1 0-1 0 0,-1 5 1 0 0,-1 29 2672 0 0,1-27-2434 0 0,1 1 0 0 0,-1 0 0 0 0,2 0 0 0 0,-1-1 0 0 0,4 14 0 0 0,-2-12-313 0 0,0-1 0 0 0,1 14 0 0 0,1 12 72 0 0,-3-34-289 0 0,2 11 123 0 0,0 1 0 0 0,-1 0 0 0 0,0 16 0 0 0,1 15 97 0 0,-2-33-223 0 0,0 0-1 0 0,0 0 1 0 0,-2 18 0 0 0,-1-23-16 0 0,2-1 0 0 0,-1 1 0 0 0,1-1 0 0 0,0 1 0 0 0,0 0 0 0 0,3 9 0 0 0,-3-12-3 0 0,0-1 0 0 0,0 1 0 0 0,0-1 0 0 0,0 1-1 0 0,-3 7 1 0 0,1 12-860 0 0,2-14-2393 0 0,0 1-1083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6912 0 0,'0'0'314'0'0,"-1"1"-6"0"0,-3 4-198 0 0,-9 28 651 0 0,13-32-686 0 0,-1 0 1 0 0,1 0-1 0 0,0 0 1 0 0,0 0-1 0 0,-1 0 0 0 0,1 0 1 0 0,0 0-1 0 0,0 0 1 0 0,0 1-1 0 0,0-1 0 0 0,1 0 1 0 0,-1 0-1 0 0,0 0 1 0 0,0 0-1 0 0,1 0 0 0 0,-1 0 1 0 0,0 0-1 0 0,1 1 1 0 0,4 16 1044 0 0,-5-8-746 0 0,1 0-1 0 0,0-1 1 0 0,0 1-1 0 0,2-1 1 0 0,3 13-1 0 0,21 45 857 0 0,-12-34-789 0 0,-12-24-315 0 0,0 0 0 0 0,2 18-1 0 0,1 1-260 0 0,-5-25 111 0 0,0 1 0 0 0,-1-1 0 0 0,1 1 0 0 0,-1 0 0 0 0,0-1 0 0 0,0 1 0 0 0,0 0 0 0 0,0 0 0 0 0,-1-1 0 0 0,0 5 0 0 0,0-7 28 0 0,1 1 1 0 0,0 0 0 0 0,0-1 0 0 0,0 1 0 0 0,0-1 0 0 0,1 1-1 0 0,-1-1 1 0 0,0 1 0 0 0,1 0 0 0 0,-1-1 0 0 0,1 1 0 0 0,1 1-1 0 0,-2-2-11 0 0,1 0 0 0 0,-1 0 0 0 0,1 0 0 0 0,-1-1-1 0 0,0 1 1 0 0,0 0 0 0 0,1 0 0 0 0,-1 0 0 0 0,0 0 0 0 0,0 0-1 0 0,0 0 1 0 0,0 0 0 0 0,0 0 0 0 0,0 0 0 0 0,0 0-1 0 0,0-1 1 0 0,0 1 0 0 0,0 0 0 0 0,0 0 0 0 0,-1 2 0 0 0,0-2-235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11.35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0 153 460,'0'0'41,"0"0"-33,0 0-8,0 0 0,0 0 142,5 0 26,4-4 6,0 4 1,0 0-105,5 0-21,-10 0-4,10 0-1,-5 0-22,0 4-5,-9-4-1,9 0 0,0 0 0,0 0 0,-9 0 0,14 0 0,-5 4-2,0 0-1,-9-4 0,14 0 0,0 4 24,-5-4 5,4 4 1,1 0 0,0-4-7,4 4-2,-9-4 0,9 0 0,-4 0-14,0 0-2,-1 0-1,1 0 0,-5 0-4,9 0-1,-4 0 0,-5 0 0,5 0-2,-14 0-1,13 0 0,1 0 0,4 0-9,-4 0 0,-1 0 9,1 0-9,4 4 0,-4 0 8,0-4-8,4 4 0,0-4 0,-4 4 0,4-4 0,0 0 0,0 0 0,-4 0 0,4 4 0,0-4 0,1 4 12,3-4-3,-3-4 0,-1 4 0,5 0 1,-5 0 0,-14 0 0,10 0 0,-5 0-10,5 0 8,-1-4-8,1 4 8,0 0 0,4 4 0,-4-4 0,-1 0 0,-4 0-8,5 0 12,0 0-12,-1 0 12,1 4 6,0 0 2,-1-4 0,1 4 0,0-4-20,-1 4 8,1-4-8,0 4 0,-1-4 16,1 0-4,0 4-1,-1-4 0,1 0 0,-5 4 0,5-4 0,-1 5 0,-4-1 0,5-4 0,-5 4 0,5-4 0,-5 4 1,0 0 1,5-4 0,-5 0 0,5 0-1,-5 0 0,4 0 0,-4 0 0,10 0-2,-6 0-1,5 0 0,1-4 0,-1 0-9,-4 0 0,4 4 0,0-4 8,0-1-8,-4 1 0,4 0 0,-4 0 0,-1 4 0,1-4 0,0 4 0,-1 0 0,1 0 0,0 0 0,-1 0 0,1 0 0,0 0 0,-1 4 0,-13-4 0,14 0 8,0 0-8,-1 0 0,1 0 0,-5 0 8,5 0-8,-1 0 12,1 0-12,0 0 12,-5 0-4,4 0 0,1 0 0,0 0 0,-5 0 0,5 0 0,-5 0 0,4 0 0,-4 0 13,5 0 3,-5 0 0,5 0 0,-1 0-24,1 0-12,-5 0 2,0 0 0,5 0 10,0 0 14,-5 0-3,4 0-1,1 0-2,0 0 0,-1 0 0,1-4 0,0 4 4,-1 0 1,1 0 0,4 0 0,-4-4-1,4 4 0,-4 0 0,-1 0 0,6-4-4,-6 4 0,-4-4-8,1 4 12,3-4 8,1 4 2,-5 0 0,5 0 0,-1 0-22,1-4 8,4 4-8,-4-4 0,-1 0 0,1 0 0,0 4 0,-1-4 0,6 0 0,-6 4 0,1-4 0,0 4 0,-1-4 0,1 0 0,-5 4 0,5 0 0,-5-4 0,4 0 0,-3 4-10,3 0 10,-4-4-8,5 4 8,-5 0 0,5 0 0,-1 0 0,1-4 0,-5 4 0,5 0 0,-5 0 9,5 0-9,-5 0 8,4 0-8,1 0 0,0 0 0,4 4 0,-4-4 0,4 0 0,-5 0 0,1 0 0,4 0 0,0 0 0,-4 0 8,4 0 2,1 0 0,-1-4-10,-5 4 12,6 0-12,-1-5 12,-4 5-12,4 0 0,-5 0 0,6 0 0,-1 0 0,-5 0 0,1 0 0,4 0 0,-4 0 0,0 0 0,4 0 0,-4 0 0,4 0 0,-5 0 0,6 0 0,-1 0 0,-5 0 10,6 0-10,-6 0 12,10-4-12,-9 4 11,4-4-11,-4 0 10,4 4-10,0-4 8,0 0-8,-4 4 0,4 0 0,-4-4 0,4 4 0,-4-4 0,-1 0 0,6 4 0,-1 0 0,-5-4 0,6 4 0,-6-4 0,6 4 0,-1-4 0,0 0 0,-4 0 0,-1 4 0,5-4 0,1 4 9,-6-4-9,6 4 0,-1 0 0,-5 0-11,6 0 11,-6 0 0,1 0 0,0 0 0,-1 0 0,1 0 12,-5 0-2,5 4-1,-1-4-9,1 0 0,4 0 0,-4 0 0,0 0 0,-1 0 0,5-4 0,-4 4 0,4 0 0,-4-4 0,4 4 0,0-4 0,1 4 0,-6-4 0,10 4 0,-5-4 0,5 4 0,0-4 0,-5 4 0,5 0 0,-1-5 0,1 5 0,0 0 0,-5-4 0,0 4 52,-4-4 8,4 4 1,0 0 1,-4 0-101,0 0-20,4 0-4,0-4-1,0 4 53,-4-4 11,0 4 0,4 0 0,-4 0 28,4-4 4,-5 4 0,6 0 0,-6 0-32,1-4 0,0 4 0,-1 0 0,1-4 12,0 4-3,-1 0-1,-4 0 0,5 0-8,-5 0 0,5 0 0,-1 0 0,1 0 8,-5-4-8,5 4 12,4-4-4,-9 4-8,5 0 10,4 0-10,-4-4 10,4 4-10,-4-4 0,4 4 0,0 0 8,-4 0 0,4 0 0,0 0 0,0 0 0,-4 0-8,0 0 12,-5 0-12,0 0 12,0-4-12,0 4 0,5 0 0,-5 0-11,0 0 11,5 0 0,-5 0 0,4 0 0,1 0 0,0 0 0,-5 0 0,0 0-8,0 0-1,0-4 0,0 4 0,-9 0 0,0 0-35,0 0-8,0 0 0,0 0-1,0 0-212,0 0-43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20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116 100 7368 0 0,'0'0'666'0'0,"2"0"-448"0"0,0 0 150 0 0,0 0 1 0 0,0 0-1 0 0,0 0 1 0 0,0 1-1 0 0,0-1 1 0 0,0 0-1 0 0,0 1 1 0 0,0-1-1 0 0,0 1 1 0 0,0 0-1 0 0,-1 0 1 0 0,1 0-1 0 0,0 0 1 0 0,0 0-1 0 0,1 1 1 0 0,10 16-1 0 0,-10-15-324 0 0,-1 1 0 0 0,1-1 0 0 0,-1 0 0 0 0,0 1 0 0 0,0-1-1 0 0,0 1 1 0 0,-1-1 0 0 0,1 1 0 0 0,-1 0 0 0 0,0 0 0 0 0,0 0 0 0 0,0-1 0 0 0,0 1 0 0 0,-1 0-1 0 0,0 0 1 0 0,0 6 0 0 0,0-7 44 0 0,-1-2-85 0 0,1 0 1 0 0,0 0-1 0 0,0-1 0 0 0,0 1 1 0 0,-1 0-1 0 0,1 0 0 0 0,0-1 0 0 0,-1 1 1 0 0,1 0-1 0 0,0-1 0 0 0,-1 1 1 0 0,1 0-1 0 0,-1-1 0 0 0,1 1 0 0 0,-1-1 1 0 0,0 1-1 0 0,1-1 0 0 0,-1 1 1 0 0,1-1-1 0 0,-1 1 0 0 0,0-1 0 0 0,1 0 1 0 0,-1 1-1 0 0,-1-1 0 0 0,-1 1 9 0 0,0 1-8 0 0,0 0 0 0 0,-1 0 0 0 0,1-1 0 0 0,-1 0 0 0 0,0 1 0 0 0,1-1 0 0 0,-1-1 0 0 0,0 1 0 0 0,0 0 0 0 0,1-1 0 0 0,-1 0 0 0 0,0 0 0 0 0,0 0 0 0 0,-5-1 0 0 0,-4-3-22 0 0,11 4 9 0 0,0 0 0 0 0,0-1-1 0 0,0 0 1 0 0,0 1 0 0 0,0-1-1 0 0,0 0 1 0 0,1 0 0 0 0,-1 0-1 0 0,0 0 1 0 0,0 0 0 0 0,1 0-1 0 0,-3-2 1 0 0,2 1 1 0 0,0 0-1 0 0,0 0 1 0 0,0 1 0 0 0,0-1 0 0 0,0-1-1 0 0,0 1 1 0 0,1 0 0 0 0,-1 0 0 0 0,1-1-1 0 0,0 1 1 0 0,-1-1 0 0 0,1 1 0 0 0,0-1-1 0 0,0 1 1 0 0,1-1 0 0 0,-1 0 0 0 0,0 1-1 0 0,1-1 1 0 0,0 0 0 0 0,-1-4 0 0 0,1-8-5 0 0,-1 10 1 0 0,1 0 0 0 0,0-1 0 0 0,0 1 0 0 0,1 0 0 0 0,-1 0 0 0 0,1 0 0 0 0,0 0 0 0 0,0 1 0 0 0,3-9 1 0 0,4-10-41 0 0,-8 20 46 0 0,1 0 0 0 0,0 0 1 0 0,0 0-1 0 0,0 0 0 0 0,0 0 0 0 0,2-3 1 0 0,18-28 18 0 0,-20 32 76 0 0,9 9 346 0 0,-7-6-376 0 0,-1 1 0 0 0,0 0 0 0 0,0 0 1 0 0,0 1-1 0 0,-1-1 0 0 0,1 0 0 0 0,0 1 0 0 0,-1-1 0 0 0,1 1 1 0 0,-1-1-1 0 0,1 4 0 0 0,8 33 580 0 0,-3-12-354 0 0,-5-19-233 0 0,-1 1-1 0 0,1-1 0 0 0,-2 0 0 0 0,1 1 0 0 0,-1-1 1 0 0,0 1-1 0 0,0-1 0 0 0,-1 1 0 0 0,-3 12 0 0 0,3-17-42 0 0,0 4 65 0 0,-5 1-7 0 0,-2-1 5 0 0,8-7-69 0 0,-1-1 0 0 0,1 0 1 0 0,0 0-1 0 0,-1 1 0 0 0,1-1 0 0 0,-1 0 0 0 0,1 0 1 0 0,0 0-1 0 0,-1 0 0 0 0,1 1 0 0 0,-1-1 1 0 0,1 0-1 0 0,-1 0 0 0 0,1 0 0 0 0,-1 0 1 0 0,1 0-1 0 0,-1 0 0 0 0,1 0 0 0 0,0 0 1 0 0,-1 0-1 0 0,1 0 0 0 0,-1-1 0 0 0,-2 1 1 0 0,1 0-4 0 0,0 0 0 0 0,0 0 0 0 0,-1-1 0 0 0,1 1 0 0 0,0-1 0 0 0,0 1 0 0 0,0-1 0 0 0,0 0 0 0 0,0 0 0 0 0,0 0 0 0 0,1 0 0 0 0,-1 0 0 0 0,0 0 0 0 0,0 0 0 0 0,1 0 0 0 0,-1-1 0 0 0,0 1 0 0 0,1-1 0 0 0,0 1 0 0 0,-3-4 0 0 0,1 1 0 0 0,1-1 0 0 0,0 1 0 0 0,0-1 0 0 0,0 1 0 0 0,0-1 0 0 0,0 0 0 0 0,1 0 0 0 0,-1-6 0 0 0,-4-2 0 0 0,5 12 0 0 0,1 0 0 0 0,-1 0 0 0 0,1 0 0 0 0,-1 0 0 0 0,0 0 0 0 0,1 0 0 0 0,0-1 0 0 0,-1 1 0 0 0,1 0 0 0 0,0 0 0 0 0,-1 0 0 0 0,1-1 0 0 0,0 1 0 0 0,0 0 0 0 0,0 0 0 0 0,0-2 0 0 0,3-18 2 0 0,-2 16-10 0 0,-1 0 0 0 0,1 0 0 0 0,0 0-1 0 0,0 0 1 0 0,0 0 0 0 0,1 0 0 0 0,0 0 0 0 0,0 1 0 0 0,4-8-1 0 0,1-1 10 0 0,-5 10 3 0 0,1 1 2 0 0,-1 0 47 0 0,9 3 22 0 0,-7 0-46 0 0,0 0 0 0 0,0 0 0 0 0,0 0 0 0 0,0 1 0 0 0,0 0 0 0 0,0-1 0 0 0,0 1 0 0 0,5 5 0 0 0,-8-7-19 0 0,-1 1-1 0 0,1-1 0 0 0,-1 1 0 0 0,0 0 0 0 0,0-1 0 0 0,1 1 0 0 0,-1-1 0 0 0,0 1 0 0 0,0-1 0 0 0,1 1 1 0 0,-1 0-1 0 0,0-1 0 0 0,0 1 0 0 0,0 0 0 0 0,0-1 0 0 0,0 1 0 0 0,0-1 0 0 0,0 1 0 0 0,0 0 1 0 0,-1 0-1 0 0,1 2 26 0 0,5 14 123 0 0,-4-13-118 0 0,0-1 0 0 0,0 0 0 0 0,-1 1 0 0 0,1-1 0 0 0,0 6-1 0 0,-1 54 377 0 0,-1-61-405 0 0,1 0 0 0 0,0 0-1 0 0,-1 0 1 0 0,1-1-1 0 0,-1 1 1 0 0,0 0-1 0 0,0 0 1 0 0,0 0 0 0 0,0-1-1 0 0,0 1 1 0 0,0 0-1 0 0,0-1 1 0 0,0 1 0 0 0,-1-1-1 0 0,1 1 1 0 0,-3 1-1 0 0,0 0 9 0 0,1 0 0 0 0,-1-1 0 0 0,0 1 0 0 0,0-1 0 0 0,-7 3 0 0 0,8-3-4 0 0,1-2-1 0 0,-1 1 1 0 0,1 0 0 0 0,0 0 0 0 0,-1-1-1 0 0,0 0 1 0 0,1 1 0 0 0,-1-1 0 0 0,1 0-1 0 0,-1 0 1 0 0,1 0 0 0 0,-1-1 0 0 0,1 1-1 0 0,-1 0 1 0 0,1-1 0 0 0,-1 0 0 0 0,1 0-1 0 0,-1 0 1 0 0,1 0 0 0 0,0 0 0 0 0,-1 0-1 0 0,1 0 1 0 0,0-1 0 0 0,0 1 0 0 0,0-1 0 0 0,0 0-1 0 0,-3-2 1 0 0,3 1 0 0 0,1 2-8 0 0,-1-1 1 0 0,0 1-1 0 0,1-1 0 0 0,-1 0 0 0 0,1 0 1 0 0,0 0-1 0 0,0 0 0 0 0,0 1 0 0 0,0-2 1 0 0,0 1-1 0 0,0 0 0 0 0,0 0 1 0 0,0 0-1 0 0,1 0 0 0 0,-1 0 0 0 0,1-1 1 0 0,0 1-1 0 0,0 0 0 0 0,0-1 0 0 0,0 1 1 0 0,0 0-1 0 0,0 0 0 0 0,1-3 0 0 0,2-6-7 0 0,-1 7 0 0 0,-1 0 0 0 0,1-1 0 0 0,-1 1 0 0 0,0-1 0 0 0,0-7 0 0 0,0 8-5 0 0,-1 1 0 0 0,1 0 0 0 0,1-1-1 0 0,-1 1 1 0 0,0 0 0 0 0,1 0-1 0 0,-1 0 1 0 0,1 0 0 0 0,0 0 0 0 0,0 0-1 0 0,5-4 1 0 0,4-9-276 0 0,-1 1 113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197 225 2760 0 0,'0'0'125'0'0,"-1"-2"-3"0"0,0 1-90 0 0,-2-4 34 0 0,1 0-1 0 0,-1 0 1 0 0,1 0-1 0 0,-3-7 1 0 0,4 8 489 0 0,0 1 1 0 0,-1-1 0 0 0,0 1 0 0 0,0-1 0 0 0,0 1 0 0 0,0 0 0 0 0,0 0-1 0 0,0 0 1 0 0,-1 0 0 0 0,0 0 0 0 0,1 0 0 0 0,-1 0 0 0 0,0 1 0 0 0,0 0-1 0 0,-1 0 1 0 0,1 0 0 0 0,0 0 0 0 0,-1 0 0 0 0,1 0 0 0 0,-6-1 0 0 0,-6-2 1498 0 0,14 4-2006 0 0,-1 1 0 0 0,0-1-1 0 0,1 0 1 0 0,-1 1 0 0 0,0-1-1 0 0,1 1 1 0 0,-1 0 0 0 0,0-1-1 0 0,1 1 1 0 0,-1 0 0 0 0,0 0-1 0 0,0 0 1 0 0,1 1-1 0 0,-1-1 1 0 0,-3 1 0 0 0,-2 1 69 0 0,1 1 0 0 0,-1 1 1 0 0,1-1-1 0 0,0 1 0 0 0,0 0 1 0 0,-9 8-1 0 0,14-11-104 0 0,0 0 1 0 0,0 0-1 0 0,0 1 0 0 0,0-1 0 0 0,0 0 1 0 0,0 1-1 0 0,1-1 0 0 0,-1 1 0 0 0,0-1 1 0 0,1 1-1 0 0,0-1 0 0 0,-1 3 0 0 0,-1 2-8 0 0,-8 23-5 0 0,9-15 0 0 0,3-11 0 0 0,0 1 0 0 0,-1-1 0 0 0,-1 0 0 0 0,1 0 0 0 0,0 0 0 0 0,0 0 0 0 0,1-1 0 0 0,-1 1 0 0 0,1 0 0 0 0,-1 0 0 0 0,1-1 0 0 0,0 1 0 0 0,0-1 0 0 0,0 1 0 0 0,4 3 0 0 0,4-1-12 0 0,-8-4 5 0 0,1 0-1 0 0,-1 0 1 0 0,1 0-1 0 0,0 0 1 0 0,0-1-1 0 0,-1 0 1 0 0,7 1-1 0 0,-9-1 8 0 0,1 0 0 0 0,0 0 0 0 0,-1 0 0 0 0,1 0 0 0 0,-1 0 0 0 0,1 0 0 0 0,0 0 0 0 0,-1 0 0 0 0,1-1 0 0 0,0 1 0 0 0,-1 0 0 0 0,1 0 0 0 0,-1 0 0 0 0,1-1 0 0 0,0 1 0 0 0,4-6-5 0 0,1 0-1 0 0,-1 1 0 0 0,-1-1 1 0 0,1-1-1 0 0,-1 1 0 0 0,-1-1 0 0 0,1 0 1 0 0,-1 0-1 0 0,0 0 0 0 0,0 0 1 0 0,-1 0-1 0 0,0 0 0 0 0,1-10 0 0 0,5-16-69 0 0,-7 28 71 0 0,1-1 0 0 0,-1 1 0 0 0,0 0 0 0 0,0-1 0 0 0,0 1 0 0 0,-1-1 0 0 0,0 1 0 0 0,0-9-1 0 0,-1 8 5 0 0,0 1 0 0 0,0 0 0 0 0,1-1 0 0 0,0 1 0 0 0,0 0 0 0 0,1-1 0 0 0,1-5 0 0 0,-2 10 0 0 0,0-1 0 0 0,1 0 0 0 0,-1 0 0 0 0,0 0 0 0 0,0 0 0 0 0,0 0 0 0 0,0 0 0 0 0,0 0 0 0 0,0 0 0 0 0,-1-4 0 0 0,-4-3 0 0 0,-1 3 12 0 0,5 5 132 0 0,-3 45 115 0 0,8 117 252 0 0,-4-159-506 0 0,0 0 0 0 0,0 0 1 0 0,1-1-1 0 0,-1 1 0 0 0,0 0 1 0 0,1 0-1 0 0,-1 0 0 0 0,1 0 1 0 0,-1 0-1 0 0,1 0 0 0 0,2 3 1 0 0,11 18-194 0 0,-6-17-289 0 0,-4-4 360 0 0,-2 0-299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76 101 11144 0 0,'0'0'1008'0'0,"1"2"-727"0"0,-1-1-262 0 0,2 4 396 0 0,1 1 1 0 0,-1-1-1 0 0,1 0 1 0 0,-1 0 0 0 0,2 0-1 0 0,-1-1 1 0 0,0 1-1 0 0,1-1 1 0 0,8 8-1 0 0,8 6 363 0 0,-18-16-509 0 0,11 6 218 0 0,-8-6-432 0 0,-3-1-44 0 0,-1 1-1 0 0,1-1 1 0 0,0 0 0 0 0,0 0-1 0 0,0-1 1 0 0,0 1 0 0 0,0 0-1 0 0,0-1 1 0 0,0 1 0 0 0,1-1-1 0 0,-1 0 1 0 0,0 0-1 0 0,0 0 1 0 0,0 0 0 0 0,0 0-1 0 0,1 0 1 0 0,-1 0 0 0 0,0-1-1 0 0,0 1 1 0 0,0-1 0 0 0,0 1-1 0 0,0-1 1 0 0,0 0 0 0 0,0 0-1 0 0,0 0 1 0 0,0 0 0 0 0,0 0-1 0 0,-1 0 1 0 0,1-1-1 0 0,2-1 1 0 0,-2 1-2 0 0,0 0-1 0 0,0 0 0 0 0,-1 0 1 0 0,1 0-1 0 0,0 0 1 0 0,-1 0-1 0 0,1 0 1 0 0,-1-1-1 0 0,0 1 0 0 0,0-1 1 0 0,0 1-1 0 0,0-1 1 0 0,0 1-1 0 0,0-1 1 0 0,-1 1-1 0 0,1-6 0 0 0,-1 1 2 0 0,0 0 0 0 0,0 0-1 0 0,0 0 1 0 0,-1 0 0 0 0,-2-8-1 0 0,-3-43-9 0 0,5 57 1 0 0,1 0-1 0 0,-1 0 0 0 0,1-1 0 0 0,0 1 0 0 0,-1 0 0 0 0,1 0 0 0 0,0-1 0 0 0,0 1 0 0 0,0 0 1 0 0,0-1-1 0 0,0 1 0 0 0,0-2 0 0 0,2-11-16 0 0,9 41-58 0 0,-4 14 173 0 0,-2 1 0 0 0,0 80-1 0 0,-6-102 229 0 0,-1 0 0 0 0,-8 31 1 0 0,6-31-20 0 0,3-17-262 0 0,1-1 0 0 0,-1 0 0 0 0,0 1 0 0 0,0-1 0 0 0,-1 0 0 0 0,1 1 0 0 0,0-1 0 0 0,-1 0 0 0 0,1 0 0 0 0,-1 0 0 0 0,-3 3 0 0 0,-10 14 372 0 0,13-17-385 0 0,0 0-1 0 0,0 0 1 0 0,0 0-1 0 0,0 0 1 0 0,0 0-1 0 0,0-1 1 0 0,-1 1-1 0 0,1-1 1 0 0,0 0-1 0 0,-1 1 1 0 0,1-1-1 0 0,-1 0 1 0 0,0 0-1 0 0,1-1 1 0 0,-1 1-1 0 0,0-1 1 0 0,0 1-1 0 0,-5-1 1 0 0,3 1-14 0 0,0-1 0 0 0,1 0 0 0 0,-1 0 0 0 0,0 0 0 0 0,0-1 1 0 0,0 0-1 0 0,0 0 0 0 0,1 0 0 0 0,-1 0 0 0 0,-5-3 0 0 0,10 4-18 0 0,-82-41-1044 0 0,66 33 477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13504 0 0,'0'0'1224'0'0,"-1"0"-1008"0"0,-2 4 2311 0 0,8 6-1000 0 0,-2-7-1383 0 0,-1-1-1 0 0,1 1 0 0 0,0-1 1 0 0,-1 0-1 0 0,1 0 1 0 0,0 0-1 0 0,0 0 0 0 0,0 0 1 0 0,1-1-1 0 0,-1 1 1 0 0,0-1-1 0 0,6 2 0 0 0,4 0 41 0 0,1-1-1 0 0,14 1 0 0 0,5 0 318 0 0,-15 0-328 0 0,1-2-1 0 0,-1 0 1 0 0,29-3 0 0 0,58-13 631 0 0,-43 6-613 0 0,-45 5-178 0 0,0 0-1 0 0,0-2 1 0 0,0 0-1 0 0,-1 0 0 0 0,30-18 1 0 0,-20 13-136 0 0,-25 10-86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262 176 13848 0 0,'-2'2'93'0'0,"0"-1"1"0"0,1 1-1 0 0,-1-1 1 0 0,0 0-1 0 0,0 0 1 0 0,0 0-1 0 0,-1 0 1 0 0,1 0-1 0 0,0-1 0 0 0,0 1 1 0 0,0-1-1 0 0,-1 1 1 0 0,1-1-1 0 0,0 0 1 0 0,-5 0-1 0 0,-9 2 772 0 0,-83 22 4710 0 0,97-23-5499 0 0,-1 0 0 0 0,0 0-1 0 0,1 0 1 0 0,-1 1 0 0 0,1-1-1 0 0,-1 1 1 0 0,-3 3 0 0 0,-7 4 156 0 0,10-7-215 0 0,-1 1 0 0 0,1-1 0 0 0,-1 1 0 0 0,1-1 0 0 0,0 1 0 0 0,0 0 0 0 0,0 0 0 0 0,0 1 0 0 0,1-1 0 0 0,-1 0 0 0 0,1 1 0 0 0,-3 6 0 0 0,-2 5 66 0 0,-8 30-1 0 0,11-32-74 0 0,2-8-8 0 0,1 1-1 0 0,0-1 0 0 0,1 0 0 0 0,-1 0 1 0 0,1 1-1 0 0,0-1 0 0 0,1 0 0 0 0,-1 0 1 0 0,1 1-1 0 0,0-1 0 0 0,0 0 0 0 0,0 0 1 0 0,1 0-1 0 0,0 0 0 0 0,4 8 0 0 0,1-2-68 0 0,-6-10 47 0 0,0 0 0 0 0,0 1 0 0 0,0-1 0 0 0,0 0 0 0 0,1 0 0 0 0,-1 0 0 0 0,0 0 0 0 0,0 0 0 0 0,1-1 0 0 0,-1 1 0 0 0,1 0 0 0 0,-1-1 0 0 0,1 1 0 0 0,-1-1 0 0 0,1 1 0 0 0,-1-1 0 0 0,1 1 0 0 0,-1-1 0 0 0,1 0 0 0 0,2 0 0 0 0,-1-1-5 0 0,-1 1 0 0 0,0-1-1 0 0,0 1 1 0 0,0-1 0 0 0,0 0 0 0 0,-1 0 0 0 0,1 0-1 0 0,0 0 1 0 0,0 0 0 0 0,0-1 0 0 0,-1 1-1 0 0,1-1 1 0 0,2-2 0 0 0,2-3-56 0 0,0-1-1 0 0,0-1 1 0 0,-1 1 0 0 0,0-1 0 0 0,4-11-1 0 0,-4 5 6 0 0,0 1 0 0 0,-1-1-1 0 0,-1-1 1 0 0,2-20-1 0 0,0-45-81 0 0,-4 50 133 0 0,-3-31-1 0 0,0 0 19 0 0,2 59 9 0 0,0 1-1 0 0,0-1 0 0 0,-1 0 0 0 0,1 1 1 0 0,-1-1-1 0 0,1 1 0 0 0,-1-1 0 0 0,-1-4 1 0 0,-9-26 82 0 0,10 31 554 0 0,1 5-508 0 0,1 14 144 0 0,1 0 0 0 0,5 21-1 0 0,3 24 473 0 0,-9-49-817 0 0,1-1 1 0 0,5 18-1 0 0,1 7-221 0 0,14 56 50 0 0,-11-49 199 0 0,-9-38-67 0 0,0 0 1 0 0,0 1-1 0 0,6 10 1 0 0,-1-2-185 0 0,-5-13-137 0 0,2 9-3694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9672 0 0,'0'0'89'0'0,"0"0"-69"0"0,0 0 0 0 0,0 0 0 0 0,-1-1 0 0 0,1 1-1 0 0,0 0 1 0 0,0 0 0 0 0,0 0 0 0 0,0 0 0 0 0,0-1 0 0 0,0 1 0 0 0,0 0-1 0 0,0 0 1 0 0,0 0 0 0 0,0-1 0 0 0,0 1 0 0 0,0 0 0 0 0,0 0-1 0 0,0 0 1 0 0,1 0 0 0 0,-1-1 0 0 0,0 1 0 0 0,0 0 0 0 0,0 0 0 0 0,0 0-1 0 0,0 0 1 0 0,0 0 0 0 0,0-1 0 0 0,0 1 0 0 0,1 0 0 0 0,-1 0-1 0 0,0 0 1 0 0,0 0 0 0 0,0 0 0 0 0,0 0 0 0 0,1-1 0 0 0,-1 1-1 0 0,0 0 1 0 0,0 0 0 0 0,0 0 0 0 0,0 0 0 0 0,1 0 0 0 0,-1 0 0 0 0,0 0-1 0 0,0 0 1 0 0,0 0 0 0 0,0 0 0 0 0,1 0 0 0 0,-1 0 0 0 0,2 0 1730 0 0,2 0-777 0 0,10 1-7 0 0,0 1 0 0 0,0 1 1 0 0,1 0-1 0 0,-2 0 0 0 0,25 11 0 0 0,-30-12-565 0 0,-5-1-261 0 0,0 0 0 0 0,0 0-1 0 0,0 0 1 0 0,0 0-1 0 0,0 1 1 0 0,0-1 0 0 0,0 1-1 0 0,0 0 1 0 0,4 3-1 0 0,13 17 849 0 0,-19-21-950 0 0,-1-1 0 0 0,1 1 0 0 0,-1-1 0 0 0,1 1 0 0 0,-1-1-1 0 0,0 1 1 0 0,1 0 0 0 0,-1-1 0 0 0,0 1 0 0 0,1-1 0 0 0,-1 1 0 0 0,0 0-1 0 0,0-1 1 0 0,0 1 0 0 0,1 0 0 0 0,-1-1 0 0 0,0 1 0 0 0,0 1 0 0 0,1 1 77 0 0,0 3-27 0 0,0-1-1 0 0,0 1 1 0 0,0-1 0 0 0,-1 1 0 0 0,0-1-1 0 0,0 1 1 0 0,0-1 0 0 0,0 1 0 0 0,-1-1-1 0 0,0 1 1 0 0,0-1 0 0 0,-1 0-1 0 0,0 1 1 0 0,1-1 0 0 0,-2 0 0 0 0,1 0-1 0 0,-1 0 1 0 0,1 0 0 0 0,-6 6 0 0 0,2-5-59 0 0,-4 6 42 0 0,-2-1 0 0 0,-13 12 1 0 0,20-20-81 0 0,1 0 0 0 0,-1 0 0 0 0,0 0 0 0 0,0-1 0 0 0,0 0 0 0 0,0 0 0 0 0,0 0 0 0 0,-1 0 0 0 0,1-1 0 0 0,-7 1 0 0 0,9-2-144 0 0,-1 1 1 0 0,0-1 0 0 0,0-1 0 0 0,0 1-1 0 0,0 0 1 0 0,0-1 0 0 0,1 0 0 0 0,-1 0-1 0 0,0 0 1 0 0,-6-3 0 0 0,8 3-1275 0 0</inkml:trace>
  <inkml:trace contextRef="#ctx0" brushRef="#br0" timeOffset="1">199 84 13072 0 0,'-4'0'458'0'0,"2"0"-161"0"0,0 0 0 0 0,1 0 0 0 0,-1 0-1 0 0,0 0 1 0 0,0 0 0 0 0,1 0 0 0 0,-1 0 0 0 0,0 1 0 0 0,0-1 0 0 0,1 1 0 0 0,-1-1 0 0 0,0 1 0 0 0,1 0 0 0 0,-3 1-1 0 0,-12 11 2264 0 0,14-11-2351 0 0,-1-1-1 0 0,1 1 1 0 0,0 0-1 0 0,0 0 1 0 0,0 0 0 0 0,0 1-1 0 0,0-1 1 0 0,1 0-1 0 0,-4 6 1 0 0,4-5-137 0 0,0 1 1 0 0,0-1 0 0 0,0 1 0 0 0,0-1 0 0 0,1 1-1 0 0,-1-1 1 0 0,1 1 0 0 0,0 0 0 0 0,0-1 0 0 0,0 1-1 0 0,1-1 1 0 0,-1 1 0 0 0,1 0 0 0 0,0-1 0 0 0,0 1-1 0 0,0-1 1 0 0,2 4 0 0 0,-1-1-43 0 0,1 1 0 0 0,1-1 0 0 0,-1 0-1 0 0,1 0 1 0 0,0-1 0 0 0,0 1 0 0 0,11 9 0 0 0,21 6 23 0 0,-33-20-63 0 0,0 0 1 0 0,1 0-1 0 0,-1 0 0 0 0,0 0 0 0 0,1 0 0 0 0,-1-1 1 0 0,0 1-1 0 0,1-1 0 0 0,-1 0 0 0 0,1 0 0 0 0,-1 0 1 0 0,5-1-1 0 0,10 0-127 0 0,-15 1 14 0 0,0 0-1 0 0,0 0 0 0 0,-1 0 0 0 0,1 0 0 0 0,0-1 1 0 0,0 1-1 0 0,-1-1 0 0 0,1 0 0 0 0,0 0 1 0 0,-1 0-1 0 0,1 0 0 0 0,-1 0 0 0 0,1 0 1 0 0,-1-1-1 0 0,1 1 0 0 0,2-4 0 0 0,7-8-1948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13824 0 0,'-10'0'9990'0'0,"10"3"-9250"0"0,2 0-531 0 0,0 1 0 0 0,0-1 1 0 0,0 1-1 0 0,0-1 0 0 0,0 0 0 0 0,4 3 0 0 0,2 5 220 0 0,3 3-211 0 0,0-1 1 0 0,0-1-1 0 0,1 0 0 0 0,1 0 1 0 0,0-2-1 0 0,21 15 0 0 0,-28-22-180 0 0,-1-1-1 0 0,1 1 0 0 0,-1-1 1 0 0,9 2-1 0 0,-8-2-10 0 0,-1-1-1 0 0,1 2 1 0 0,-1-1 0 0 0,8 4-1 0 0,-9-4-13 0 0,-1 0 0 0 0,0-1-1 0 0,0 0 1 0 0,1 0 0 0 0,5 1 0 0 0,-6-1-4 0 0,0 0 0 0 0,0-1 0 0 0,0 1 0 0 0,0 0 0 0 0,-1 1 0 0 0,1-1 0 0 0,0 0-1 0 0,3 3 1 0 0,9 7 57 0 0,-9-11-47 0 0,-4 0-15 0 0,0 0 1 0 0,0 0-1 0 0,0 0 1 0 0,0 0 0 0 0,-1 0-1 0 0,1 0 1 0 0,0 0-1 0 0,0 0 1 0 0,0 1-1 0 0,-1-1 1 0 0,3 2-1 0 0,9 1 7 0 0,-10-2 42 0 0,-3-1-50 0 0,1 1 0 0 0,-1-1 0 0 0,1 1 0 0 0,-1 0-1 0 0,0-1 1 0 0,1 1 0 0 0,-1-1 0 0 0,0 1 0 0 0,1 0 0 0 0,-1-1 0 0 0,0 1 0 0 0,0 0-1 0 0,0-1 1 0 0,1 1 0 0 0,-1 0 0 0 0,0-1 0 0 0,0 1 0 0 0,0 0 0 0 0,0 0 0 0 0,0-1-1 0 0,-1 1 1 0 0,1 0 0 0 0,0 1 0 0 0,-4 15 3 0 0,0-8 10 0 0,0-1 1 0 0,0 0-1 0 0,0 0 1 0 0,-1 0-1 0 0,0 0 1 0 0,-7 6-1 0 0,-39 40-17 0 0,29-33 4 0 0,1 0-87 0 0,-2-1 0 0 0,0-1 0 0 0,-35 22 0 0 0,52-38 113 0 0,4-1-144 0 0,0-1 1 0 0,0 0-1 0 0,0 1 0 0 0,0-1 1 0 0,0 0-1 0 0,0-1 1 0 0,0 1-1 0 0,-1 0 0 0 0,1 0 1 0 0,-3 0-1 0 0,3-1-495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48 176 8752 0 0,'0'-2'205'0'0,"-1"-1"0"0"0,1 1 0 0 0,0 0 0 0 0,-1 0 0 0 0,1 0 0 0 0,-1 0 0 0 0,1 0 1 0 0,-1 0-1 0 0,0 0 0 0 0,0 0 0 0 0,0 0 0 0 0,0 0 0 0 0,-8-10 9291 0 0,3 19-7437 0 0,4-4-1798 0 0,0 0 1 0 0,0 0 0 0 0,1 0 0 0 0,-1 0-1 0 0,1 0 1 0 0,-1 1 0 0 0,1-1-1 0 0,0 0 1 0 0,0 5 0 0 0,-5 35 297 0 0,4-22-446 0 0,1-3-176 0 0,1 1 0 0 0,0-1 0 0 0,2 1 1 0 0,6 31-1 0 0,-6-32-39 0 0,1-8 91 0 0,-1 1 1 0 0,1-1-1 0 0,1 1 1 0 0,0-1-1 0 0,0 0 1 0 0,1-1-1 0 0,0 1 1 0 0,1-1-1 0 0,0 0 1 0 0,0 0-1 0 0,1 0 1 0 0,1-1-1 0 0,-1 0 1 0 0,1-1-1 0 0,0 0 1 0 0,17 12-1 0 0,-23-19 10 0 0,-1 1 0 0 0,0 0 0 0 0,1-1 0 0 0,-1 1 0 0 0,1-1 0 0 0,-1 1 0 0 0,1-1 0 0 0,-1 0 0 0 0,1 1 0 0 0,-1-1 0 0 0,1 0-1 0 0,0 0 1 0 0,-1 0 0 0 0,1 0 0 0 0,-1-1 0 0 0,1 1 0 0 0,-1 0 0 0 0,1-1 0 0 0,-1 1 0 0 0,1-1 0 0 0,-1 1 0 0 0,1-1 0 0 0,-1 0 0 0 0,0 1 0 0 0,1-1 0 0 0,-1 0 0 0 0,0 0 0 0 0,0 0-1 0 0,0 0 1 0 0,1 0 0 0 0,-1 0 0 0 0,1-3 0 0 0,3-1 2 0 0,-1-1 0 0 0,0 1 0 0 0,-1-1 0 0 0,1 0 0 0 0,-1 0 0 0 0,3-8 0 0 0,3-9-1 0 0,-2 0 0 0 0,10-44 0 0 0,-7 22 141 0 0,-7 31-28 0 0,0 1 0 0 0,0-1 0 0 0,0-26 1 0 0,-9-52 176 0 0,5 82-286 0 0,0 0 5 0 0,-1-1 1 0 0,-1 0-1 0 0,0 0 0 0 0,0 1 0 0 0,-1-1 1 0 0,0 1-1 0 0,-1 0 0 0 0,0 0 0 0 0,-1 1 0 0 0,0 0 1 0 0,-12-15-1 0 0,17 23-40 0 0,-1-1 1 0 0,1 1-1 0 0,-1 0 0 0 0,0-1 1 0 0,1 1-1 0 0,-1 0 0 0 0,0 0 1 0 0,0 0-1 0 0,0 0 1 0 0,0 1-1 0 0,0-1 0 0 0,0 0 1 0 0,0 1-1 0 0,0 0 0 0 0,0-1 1 0 0,0 1-1 0 0,-1 0 1 0 0,1 0-1 0 0,0 0 0 0 0,0 0 1 0 0,0 0-1 0 0,0 1 0 0 0,0-1 1 0 0,0 1-1 0 0,0-1 1 0 0,-4 3-1 0 0,1-1-402 0 0,0 0 1 0 0,0 0-1 0 0,0 1 0 0 0,0 0 1 0 0,0 0-1 0 0,1 0 1 0 0,-1 1-1 0 0,1-1 0 0 0,-6 8 1 0 0,-6 11-5067 0 0,0 3-1415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15344 0 0,'0'0'1393'0'0,"0"2"-1149"0"0,1 5-17 0 0,0 0 0 0 0,1 0 0 0 0,0 0-1 0 0,3 7 1 0 0,0 4 685 0 0,-1-3-37 0 0,1-2-432 0 0,-2-1 1 0 0,0 1-1 0 0,0 0 1 0 0,-2 0-1 0 0,1 0 1 0 0,-1 17-1 0 0,-3-16-188 0 0,-16 107 1098 0 0,15-104-1363 0 0,-1-1 0 0 0,-1 0 0 0 0,-1-1 1 0 0,0 1-1 0 0,-10 17 0 0 0,13-27-496 0 0,-1 0-1 0 0,0-1 1 0 0,-1 1 0 0 0,-6 6-1 0 0,-7 3-1037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15288 0 0,'0'0'1385'0'0,"7"-1"-417"0"0,-5 0-744 0 0,0 0 1 0 0,0 0 0 0 0,1 1-1 0 0,-1-1 1 0 0,0 1 0 0 0,0-1-1 0 0,1 1 1 0 0,-1 0-1 0 0,0-1 1 0 0,1 1 0 0 0,-1 1-1 0 0,0-1 1 0 0,1 0 0 0 0,-1 0-1 0 0,0 1 1 0 0,4 0-1 0 0,-2 0-63 0 0,1 0 0 0 0,-1 0-1 0 0,1-1 1 0 0,-1 1 0 0 0,9-2-1 0 0,66-3 344 0 0,-75 3-500 0 0,0 0-1 0 0,0 0 0 0 0,0-1 0 0 0,0 1 1 0 0,6-4-1 0 0,10-4-441 0 0,-11 4-259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22.93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-2 0 345,'0'0'31,"0"0"-31,0 0 0,0 0 0,0 0 98,0 0 14,0 0 2,0 0 1,0 0-41,0 0-8,0 0-2,0 0 0,0 0 0,0 0 0,0 0 0,0 0 0,0 0 26,0 0 5,0 0 1,0 0 0,0 0-22,0 0-4,0 0-1,0 0 0,0 0-13,0 12-4,0-12 0,4 8 0,1 0 3,-1-4 0,1 4 0,-5-8 0,9 8-12,-5 0-3,-4-8 0,5 5 0,4 7-12,-4-8-4,4 4 0,-9-8 0,4 8-9,5 0-3,-4-4 0,4 4 0,-4 0-3,4 0-1,-5 0 0,1 0 0,-1 5 4,1-5 0,4 0 0,0 4 0,-4-4-1,-1 4 0,1 0 0,-1 0 0,6 1-3,-6 3-8,1-4 12,-1 0-4,5 4-8,-4 0 12,4-3-12,0 3 12,0-4 9,0 0 3,0 0 0,5 4 0,-5-3-13,0-1-3,5 0 0,-5-4 0,5 4-8,-5 0 0,4 0 9,-3 0-9,3 1 9,1 3-9,0-4 12,-5 0-12,0 4 0,4 5 0,-4-9 0,1 4 0,-1-4 12,4 4-4,-4 0 0,5-4-8,-5 5 15,5-5-4,0 0-1,-1 4 0,1-8-10,0 4 0,-1 5 0,5-5 8,-4 0-8,0 0 0,4 0 0,-4 0 0,-5 0 0,4 1 0,1-1 12,0 0-4,-5 0 2,4 0 0,-3-4 0,3 4 0,-4 1-10,0-1 12,0 0-12,1 0 12,3 0-4,-4 0-8,0 4 12,1-3-4,-1-1-8,0 4 0,-5 0 0,5 0 0,-4 0 8,4-3-8,-4-1 12,-1 4-4,1-4-8,-1 4 0,1 4 0,4-3 0,-4-1 0,-1-4 0,1 4 0,-1-8 0,1 8 0,-1-3 0,1-1 0,-1 4 0,1-4 15,-1 0-3,1 4 0,0-3 0,-1-1-12,1 0 0,-1-4 0,5 4 0,-4 0 0,4 0 0,-4 0 0,-1 1 0,1-5 0,-1 4 0,1 0 0,4-4 0,-5 4 0,1 0 0,4 1 0,-4-1 0,4 0 0,-5 0 0,5 0 0,1 0 0,-6 0 0,1 0 8,-1 1-8,5 3 0,-4-8 0,4 8 0,-4-4 8,4 0-8,0 1 0,0 3 8,4-4-8,-8 0 0,4 0 9,0 4-9,0-4 8,0 1-8,1-5 8,-1 4-8,0-4 0,4 4 8,-3-4-8,-6 4 0,-4-12 0,0 12 0,5 1 0,4-5 0,-5 4 0,5-4 8,-4 4-8,4-4 0,0 4 0,0 0 0,0 1 0,5-1 0,-5 0 0,0-4 0,0 4 0,0 0 8,1 0-8,3 1 0,1-1 0,0 0 0,-5-4 8,0 4-8,4-4 0,-3 4 0,-1 0 0,4 1 8,1-5-8,-5 8-16,5-8 4,-1 4 1,-4-4 11,1 4 0,3 0 0,1 1 0,0-1 0,-1 0 0,-4 0 0,5-4 0,0 4 0,-5 0 0,0 5 0,5-9 0,-1 4 0,1 4 0,-5-4 0,0 0 0,5 0 0,-1 5 0,-4-1 0,1-4 0,3 4 0,1-8 0,0 8 0,-5-8 0,4 5 22,1-1 6,0-4 2,-1 8 0,-4-4-30,5 0 0,-5 0 0,5 1 0,-1-1 0,1 0 0,-5 0 0,0-4 0,5 4 0,-5-4 8,-4 0-8,4 5 0,0-9 0,0 4 0,0 0 0,-4 4 0,-5-12 0,9 8 0,0-4 0,-5 4 0,5 0 0,1-4 0,-10-4 0,9 8 0,0 5 0,0-9 0,-9-4 0,0 0 0,9 8 0,0 0 0,-9-8 0,9 4 0,-9-4 0,9 12 0,0-4 0,1 0 0,-10-8 0,4 8 0,-4-8 0,9 8 0,-9-8 0,14 8 0,-14-8 0,4 5 0,-4-5 0,10 12 0,-10-12 0,0 0 0,9 4 0,-9-4 0,9 8 0,-9-8 0,0 0 0,9 8 0,-9-8 8,0 0-8,4 12 0,-4-12 0,0 0 0,0 0 0,0 0 0,10 4 0,-10-4 0,0 0 0,4 8-22,-4-8 2,0 0 1,0 0 0,0 0 1,0 0 0,0 0 0,0 0 0,0 0 2,9 8 0,-9-8 0,0 0 0,0 0-36,0 0-6,0 0-2,9 8 0,-9-8-106,0 0-22,0 0-4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 0 0,'0'0'4625'0'0,"1"2"-3461"0"0,8 18 449 0 0,-4-11-1040 0 0,-1 1 0 0 0,0 0 0 0 0,0 0 0 0 0,-1 0-1 0 0,2 12 1 0 0,2 18 264 0 0,-4-28-569 0 0,-1 1-1 0 0,2 24 1 0 0,-4-23-373 0 0,2 0 1 0 0,5 27-1 0 0,-1-14 3 0 0,-5 22-3218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10136 0 0,'0'0'12909'0'0,"0"2"-12316"0"0,-6 6-272 0 0,0 1 0 0 0,-1-1 0 0 0,1-1 1 0 0,-2 1-1 0 0,1-1 0 0 0,-16 12 0 0 0,-11 10-8 0 0,27-21-293 0 0,1 0 0 0 0,0 0 0 0 0,-6 10 0 0 0,8-11-7 0 0,-1 1 0 0 0,0-1 0 0 0,0-1 0 0 0,0 1 0 0 0,-9 6 0 0 0,10-9-8 0 0,-1-1-5 0 0,1 1 1 0 0,0-1-1 0 0,1 1 1 0 0,-1-1 0 0 0,1 1-1 0 0,-1 0 1 0 0,1 0 0 0 0,-4 8-1 0 0,5-9 0 0 0,-2 7 0 0 0,-1-1 0 0 0,0 1 0 0 0,-13 14 0 0 0,18-23-1 0 0,0-1 1 0 0,0 0-1 0 0,0 1 0 0 0,-1-1 0 0 0,1 0 1 0 0,0 1-1 0 0,0-1 0 0 0,0 0 0 0 0,0 1 1 0 0,-1-1-1 0 0,1 1 0 0 0,0-1 0 0 0,0 0 1 0 0,0 1-1 0 0,0-1 0 0 0,0 0 0 0 0,0 1 0 0 0,0-1 1 0 0,0 1-1 0 0,0 0 0 0 0,8 8-63 0 0,-7-8 60 0 0,1 1 1 0 0,0 0-1 0 0,0-1 0 0 0,0 1 0 0 0,0-1 1 0 0,1 0-1 0 0,-1 0 0 0 0,0 0 0 0 0,1 0 0 0 0,-1 0 1 0 0,0 0-1 0 0,3 0 0 0 0,0 0 1 0 0,-1 0 0 0 0,1 1 0 0 0,-1-1 0 0 0,0 1 0 0 0,0 0 0 0 0,0 0-1 0 0,0 1 1 0 0,0-1 0 0 0,5 5 0 0 0,7 10-69 0 0,-13-14 42 0 0,0 0-1 0 0,0 0 0 0 0,0 0 0 0 0,0 0 0 0 0,1 0 0 0 0,4 2 0 0 0,-1-1-54 0 0,-2-1 105 0 0,0 0 0 0 0,0-1 1 0 0,1 1-1 0 0,-1-1 0 0 0,1 0 0 0 0,-1 0 0 0 0,1-1 0 0 0,9 2 0 0 0,-13-3 32 0 0,0 1-367 0 0,0 0 0 0 0,1 0 0 0 0,-1 0 0 0 0,1 0-1 0 0,-1 0 1 0 0,1 0 0 0 0,3 0 0 0 0,6-4-5506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16328 0 0,'0'0'2655'0'0,"3"1"-1667"0"0,30 5 1206 0 0,-25-5-1615 0 0,0 0 1 0 0,14 5-1 0 0,33 13 924 0 0,-54-19-1477 0 0,0 0-1 0 0,0 1 1 0 0,-1-1 0 0 0,1 1 0 0 0,0-1-1 0 0,0 1 1 0 0,0 0 0 0 0,0-1 0 0 0,0 1 0 0 0,-1 0-1 0 0,1-1 1 0 0,0 1 0 0 0,0 0 0 0 0,-1 0-1 0 0,1 0 1 0 0,-1-1 0 0 0,2 3 0 0 0,3 4 70 0 0,10 5 99 0 0,-13-11-167 0 0,1 1 1 0 0,-1-1 0 0 0,0 1 0 0 0,0 0 0 0 0,0 0 0 0 0,0 0 0 0 0,-1 0-1 0 0,1 0 1 0 0,0 0 0 0 0,-1 0 0 0 0,0 1 0 0 0,1-1 0 0 0,1 5 0 0 0,-2-4-7 0 0,-1 0 1 0 0,1-1 0 0 0,0 1 0 0 0,-1 0 0 0 0,1 0 0 0 0,-1 0 0 0 0,0 0 0 0 0,0 0-1 0 0,-1 0 1 0 0,1 0 0 0 0,0 0 0 0 0,-1-1 0 0 0,0 1 0 0 0,1 0 0 0 0,-3 5 0 0 0,-2 3 34 0 0,-1-1 0 0 0,-9 17 0 0 0,10-20-28 0 0,0 1-33 0 0,0 1 0 0 0,-1-1 0 0 0,1-1 0 0 0,-2 1-1 0 0,1-1 1 0 0,-1 0 0 0 0,0 0 0 0 0,-10 6 0 0 0,-1 2-162 0 0,14-11 30 0 0,0-1 0 0 0,0 0 0 0 0,-1 0 0 0 0,1 0 0 0 0,-1 0 0 0 0,-5 2 1 0 0,5-2-252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 2304 0 0,'10'-14'20807'0'0,"-15"19"-19576"0"0,-7 12-534 0 0,6-10-560 0 0,1 0-1 0 0,-1 1 1 0 0,2 0-1 0 0,-1 0 1 0 0,1 0-1 0 0,0 0 1 0 0,-4 14-1 0 0,-2 11-6 0 0,6-21-57 0 0,-5 25 0 0 0,7-24-65 0 0,1-3 8 0 0,-1 0 0 0 0,0-1 0 0 0,-3 11 0 0 0,4-18-16 0 0,0 1 0 0 0,0-1 0 0 0,0 1 0 0 0,0-1 0 0 0,0 1 0 0 0,1 0 0 0 0,-1-1 0 0 0,1 1 0 0 0,0 0 0 0 0,0-1 0 0 0,0 1 0 0 0,0 0 0 0 0,0-1 0 0 0,1 1 0 0 0,-1 0 0 0 0,1-1 0 0 0,0 1 0 0 0,-1-1 0 0 0,1 1 0 0 0,0-1 0 0 0,1 1 0 0 0,-1-1 0 0 0,0 0 0 0 0,1 1 0 0 0,-1-1 0 0 0,1 0 0 0 0,0 0 0 0 0,2 3 0 0 0,-1-2 0 0 0,-3-1 0 0 0,1-1 0 0 0,0 0 0 0 0,0 0 0 0 0,0 1 0 0 0,0-1 0 0 0,0 0 0 0 0,0 0 0 0 0,0 0 0 0 0,0 0 0 0 0,0 0 0 0 0,3 1 0 0 0,-3-1-14 0 0,0 0 0 0 0,1 0 0 0 0,-1 0 0 0 0,1-1 0 0 0,-1 1-1 0 0,1 0 1 0 0,0-1 0 0 0,-1 1 0 0 0,1-1 0 0 0,-1 0 0 0 0,1 0 0 0 0,0 0-1 0 0,-1 1 1 0 0,1-1 0 0 0,0-1 0 0 0,-1 1 0 0 0,1 0 0 0 0,2-1 0 0 0,32-10-435 0 0,-27 8 358 0 0,-5 0-110 0 0,1 1 1 0 0,0-1-1 0 0,-1 0 0 0 0,0 0 0 0 0,0 0 1 0 0,0-1-1 0 0,7-7 0 0 0,8-7-1619 0 0,1 1-3730 0 0,-2 0-1649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 16152 0 0,'0'-8'10526'0'0,"-1"10"-10446"0"0,1-1 0 0 0,-1 1-1 0 0,1 0 1 0 0,-1-1 0 0 0,0 0 0 0 0,1 1 0 0 0,-1-1-1 0 0,0 1 1 0 0,0-1 0 0 0,0 0 0 0 0,-2 2 0 0 0,-1 2 59 0 0,-5 8-24 0 0,-1-1 0 0 0,0 0 0 0 0,0 0 0 0 0,-19 15 0 0 0,2-1-26 0 0,-37 28-25 0 0,-3 15-64 0 0,59-56 0 0 0,11-4 0 0 0,-3-8 0 0 0,4 5 0 0 0,0-1 0 0 0,0 1 0 0 0,1-1 0 0 0,0 0 0 0 0,0 0 0 0 0,0-1 0 0 0,0 1 0 0 0,1-1 0 0 0,-1 0 0 0 0,1-1 0 0 0,0 1 0 0 0,0-1 0 0 0,10 3 0 0 0,2 4 0 0 0,-14-8 0 0 0,0 0 0 0 0,-1 0 0 0 0,1 0 0 0 0,0 0 0 0 0,0-1 0 0 0,0 0 0 0 0,6 2 0 0 0,14 0-100 0 0,-12-2-83 0 0,0 1 0 0 0,0 0 0 0 0,19 7 0 0 0,-30-9 127 0 0,-1 0 1 0 0,1 0-1 0 0,-1 0 0 0 0,1 0 0 0 0,0 0 1 0 0,-1 0-1 0 0,1 0 0 0 0,0 0 1 0 0,-1 0-1 0 0,1-1 0 0 0,-1 1 0 0 0,1 0 1 0 0,0 0-1 0 0,-1 0 0 0 0,1-1 0 0 0,-1 1 1 0 0,1 0-1 0 0,-1-1 0 0 0,1 1 0 0 0,-1 0 1 0 0,1-1-1 0 0,-1 1 0 0 0,1-1 0 0 0,0 0 1 0 0,3-3-1366 0 0,7 0-845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73 10136 0 0,'0'0'464'0'0,"0"-2"-10"0"0,3-1-281 0 0,-1 0 0 0 0,1 1 0 0 0,-1-1 0 0 0,1 1 0 0 0,0 0 0 0 0,0 0 0 0 0,0 0 0 0 0,0 0 0 0 0,0 0 0 0 0,0 0 0 0 0,6-1 0 0 0,11-8 6500 0 0,17-6-1725 0 0,-25 11-4336 0 0,-7 5-420 0 0,1-1 0 0 0,-1 0 0 0 0,1 1 0 0 0,0 0 0 0 0,-1 0 0 0 0,1 1 0 0 0,0 0 0 0 0,0 0 0 0 0,-1 0 0 0 0,10 2 0 0 0,0 2 220 0 0,-14-3-172 0 0,-1 1-180 0 0,0 2-50 0 0,0 0 0 0 0,-1 0 0 0 0,1 0 0 0 0,-1 0 0 0 0,0 0 0 0 0,0 0 0 0 0,-1 0 0 0 0,1-1-1 0 0,-1 1 1 0 0,0-1 0 0 0,-2 4 0 0 0,-4 5 36 0 0,-19 20-1 0 0,18-22-228 0 0,-1 2-1 0 0,-9 14 1 0 0,17-21-30 0 0,0 0 0 0 0,0 0 0 0 0,0 1 0 0 0,-2 8 0 0 0,2-4 160 0 0,1-8-75 0 0,1 1 6 0 0,0 8 22 0 0,1 8 43 0 0,3-13 32 0 0,-2-4 24 0 0,0 0 0 0 0,-1-1 0 0 0,1 1 0 0 0,-1 0 0 0 0,0 0 1 0 0,1 0-1 0 0,-1 0 0 0 0,0 0 0 0 0,0 1 0 0 0,1 2 0 0 0,31 64 296 0 0,-32-67-274 0 0,0 0 1 0 0,0 1 0 0 0,1-1-1 0 0,-1 0 1 0 0,1 0 0 0 0,-1 0-1 0 0,1 0 1 0 0,2 3 0 0 0,-2 0 158 0 0,-2 62 1519 0 0,-2-62-1468 0 0,-3 2-87 0 0,0-1 0 0 0,-1 0 0 0 0,0 0 0 0 0,-7 6 0 0 0,10-10-112 0 0,0 0 0 0 0,0 0 1 0 0,0 0-1 0 0,0 0 0 0 0,-1-1 0 0 0,1 1 0 0 0,0-1 1 0 0,-1 0-1 0 0,1 0 0 0 0,-1 0 0 0 0,0 0 0 0 0,1-1 1 0 0,-6 1-1 0 0,-23-3-832 0 0,1-1-1 0 0,-36-9 1 0 0,55 10-507 0 0,-4-3-372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235 299 13104 0 0,'0'-4'101'0'0,"-1"1"0"0"0,0 0 0 0 0,1 0 0 0 0,-1 0 0 0 0,-1 0 0 0 0,1 0 1 0 0,0 0-1 0 0,-1 0 0 0 0,0 0 0 0 0,1 0 0 0 0,-1 0 0 0 0,0 1 0 0 0,-4-4 1 0 0,-11-11 413 0 0,14 14-264 0 0,-1-1 0 0 0,1 1 0 0 0,-1 0 0 0 0,0-1 0 0 0,-5-1 0 0 0,2 0 453 0 0,0 1 0 0 0,-1-1 0 0 0,0 2 0 0 0,-12-5 0 0 0,16 7-550 0 0,1 0-1 0 0,-1 1 1 0 0,1-1-1 0 0,0 1 1 0 0,-1 0-1 0 0,1 0 1 0 0,-1 0-1 0 0,1 0 1 0 0,-1 1 0 0 0,1-1-1 0 0,0 1 1 0 0,-1 0-1 0 0,1 0 1 0 0,0 0-1 0 0,-5 3 1 0 0,4-2-97 0 0,0 0 0 0 0,1 1 1 0 0,-1-1-1 0 0,1 1 0 0 0,0 0 0 0 0,-1-1 0 0 0,1 2 1 0 0,1-1-1 0 0,-1 0 0 0 0,0 0 0 0 0,1 1 0 0 0,-1 0 1 0 0,1-1-1 0 0,0 1 0 0 0,1 0 0 0 0,-1 0 0 0 0,1 0 1 0 0,-2 6-1 0 0,0 4-100 0 0,1 2 1 0 0,0-1 0 0 0,1 29-1 0 0,2-39 32 0 0,0 1 0 0 0,-1 0 0 0 0,2-1 0 0 0,-1 1 0 0 0,1-1 0 0 0,0 0 0 0 0,0 1 0 0 0,0-1 0 0 0,1 0 0 0 0,6 9 0 0 0,4 10-45 0 0,-12-22 54 0 0,0-1 1 0 0,-1 0-1 0 0,1 0 1 0 0,-1 0-1 0 0,1 0 1 0 0,0 0-1 0 0,0-1 0 0 0,0 1 1 0 0,0 0-1 0 0,-1 0 1 0 0,1 0-1 0 0,0-1 1 0 0,0 1-1 0 0,0 0 0 0 0,1-1 1 0 0,-1 1-1 0 0,0-1 1 0 0,0 1-1 0 0,0-1 1 0 0,0 0-1 0 0,0 1 0 0 0,1-1 1 0 0,-1 0-1 0 0,0 0 1 0 0,0 0-1 0 0,0 0 1 0 0,1 0-1 0 0,-1 0 0 0 0,0 0 1 0 0,0 0-1 0 0,0-1 1 0 0,1 1-1 0 0,-1 0 1 0 0,0-1-1 0 0,0 1 0 0 0,0-1 1 0 0,0 1-1 0 0,2-2 1 0 0,2-1-11 0 0,0 0 0 0 0,1 0 0 0 0,-2-1 0 0 0,1 0 1 0 0,0 0-1 0 0,4-5 0 0 0,-4 3 4 0 0,-1 0 0 0 0,0 0 0 0 0,0 0 0 0 0,0 0 1 0 0,-1-1-1 0 0,0 1 0 0 0,3-12 0 0 0,13-54-167 0 0,-15 53 130 0 0,0 0 29 0 0,-1-1 0 0 0,-1 1 0 0 0,-1 0 0 0 0,0-1 0 0 0,-1 1 0 0 0,-4-25 0 0 0,-7-56 16 0 0,11 89 12 0 0,0 9 496 0 0,0 5-392 0 0,16 77 234 0 0,-6-30-293 0 0,-7-31-24 0 0,2 1 0 0 0,9 28 0 0 0,53 102-1495 0 0,-67-148 1039 0 0,4 7-2786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7368 0 0,'1'0'65'0'0,"0"0"-11"0"0,-1 0 0 0 0,1 0 0 0 0,-1 0 0 0 0,1 0 1 0 0,-1 0-1 0 0,1 0 0 0 0,-1-1 0 0 0,1 1 1 0 0,-1 0-1 0 0,1 0 0 0 0,-1 1 0 0 0,1-1 1 0 0,-1 0-1 0 0,1 0 0 0 0,-1 0 0 0 0,1 0 1 0 0,-1 0-1 0 0,0 0 0 0 0,1 1 0 0 0,-1-1 0 0 0,1 0 1 0 0,-1 0-1 0 0,1 1 0 0 0,-1-1 0 0 0,0 0 1 0 0,1 1-1 0 0,-1-1 0 0 0,0 0 0 0 0,1 1 1 0 0,-1-1-1 0 0,0 0 0 0 0,1 1 0 0 0,-1-1 1 0 0,0 1-1 0 0,0-1 0 0 0,0 1 0 0 0,1-1 0 0 0,-1 0 1 0 0,0 1-1 0 0,0-1 0 0 0,0 2 0 0 0,1 0 390 0 0,0-1 0 0 0,0 1 0 0 0,0 0-1 0 0,1 0 1 0 0,-1 0 0 0 0,0-1 0 0 0,1 1 0 0 0,0-1-1 0 0,-1 1 1 0 0,3 1 0 0 0,6 6 1078 0 0,-1 1-743 0 0,9 11 658 0 0,26 22 0 0 0,-38-38-1355 0 0,-1-1-1 0 0,1 0 0 0 0,0 0 0 0 0,0 0 0 0 0,1-1 1 0 0,-1 0-1 0 0,1 0 0 0 0,0-1 0 0 0,0 0 1 0 0,0 0-1 0 0,9 1 0 0 0,-14-3-68 0 0,0 0 1 0 0,0 0-1 0 0,0-1 1 0 0,0 1-1 0 0,-1-1 1 0 0,1 1-1 0 0,0-1 0 0 0,0 0 1 0 0,0 0-1 0 0,-1 0 1 0 0,1 0-1 0 0,0 0 1 0 0,1-2-1 0 0,18-18 124 0 0,-13 13-77 0 0,-6 6-40 0 0,0-1-1 0 0,0 0 1 0 0,0 1-1 0 0,0-1 1 0 0,0 0-1 0 0,-1 0 1 0 0,1 0-1 0 0,-1 0 1 0 0,0-1-1 0 0,0 1 1 0 0,0 0-1 0 0,0-4 1 0 0,1-4 39 0 0,-1 1-1 0 0,-1-15 1 0 0,0 17-51 0 0,-6-42 66 0 0,7 40-35 0 0,2 15 71 0 0,2 20 4 0 0,9 78 317 0 0,-4-5-157 0 0,-5-59-161 0 0,-2-20 51 0 0,0 29-1 0 0,-2-38-53 0 0,-2 0 0 0 0,1 0-1 0 0,-2 0 1 0 0,1 0 0 0 0,-1-1 0 0 0,-5 15-1 0 0,5-18-23 0 0,0-1 0 0 0,0 1-1 0 0,-1-1 1 0 0,1 0 0 0 0,-5 6 0 0 0,5-8-45 0 0,-1-1 1 0 0,1 1-1 0 0,0-1 1 0 0,-1 0 0 0 0,0 0-1 0 0,1 0 1 0 0,-1 0-1 0 0,0 0 1 0 0,0-1-1 0 0,0 1 1 0 0,-5 1 0 0 0,0-1-18 0 0,-1-1 0 0 0,1 0 0 0 0,0 0 0 0 0,-1 0 0 0 0,-14-2 0 0 0,-9 1-107 0 0,22 0-7 0 0,-1 1 1 0 0,1-2-1 0 0,0 0 1 0 0,0 0-1 0 0,1 0 1 0 0,-17-6-1 0 0,-9-4-3846 0 0,18 6 11 0 0,-5-4-3141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14688 0 0,'0'0'1328'0'0,"8"9"354"0"0,1-5-1093 0 0,0-1 0 0 0,0 0 0 0 0,0-1 0 0 0,1 0 0 0 0,-1-1 0 0 0,1 1 1 0 0,13-1-1 0 0,-9 0-42 0 0,15 0 269 0 0,31-4 0 0 0,-3 1-225 0 0,32-4-193 0 0,-62 5-334 0 0,0-1 1 0 0,0-1-1 0 0,0-2 0 0 0,0 0 0 0 0,0-2 0 0 0,-1-1 0 0 0,44-20 1 0 0,-45 11-748 0 0,-23 16-776 0 0,4-5-2421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156 161 11976 0 0,'-17'9'778'0'0,"-18"14"0"0"0,10-6 758 0 0,20-13-1235 0 0,0 0 0 0 0,1 0 1 0 0,-1 1-1 0 0,1-1 1 0 0,-1 1-1 0 0,2 1 1 0 0,-1-1-1 0 0,-5 9 0 0 0,1 2 457 0 0,-12 30-1 0 0,18-36-559 0 0,0-1 0 0 0,1 1 0 0 0,0-1 0 0 0,0 1 0 0 0,1-1-1 0 0,1 12 1 0 0,0 2 40 0 0,-1-20-225 0 0,0 2 15 0 0,0 1-1 0 0,0 0 1 0 0,1 0-1 0 0,1 7 0 0 0,-2-12-20 0 0,1 0 0 0 0,-1 0 0 0 0,0 1 0 0 0,1-1-1 0 0,-1 0 1 0 0,1 0 0 0 0,0 0 0 0 0,-1 0-1 0 0,1 0 1 0 0,0 0 0 0 0,0 0 0 0 0,0 0 0 0 0,-1 0-1 0 0,1 0 1 0 0,0 0 0 0 0,0 0 0 0 0,0 0-1 0 0,1-1 1 0 0,-1 1 0 0 0,0 0 0 0 0,0-1 0 0 0,0 1-1 0 0,0-1 1 0 0,1 1 0 0 0,0-1 0 0 0,21 0 78 0 0,-12-5-32 0 0,-6 1-40 0 0,-1 0 0 0 0,0 0 0 0 0,-1-1 0 0 0,1 1 0 0 0,-1-1 0 0 0,1 0 0 0 0,-2 0 0 0 0,1 0 0 0 0,0 0 0 0 0,1-7 0 0 0,3-8 28 0 0,5-32-1 0 0,-5 18-8 0 0,-4 21-28 0 0,-1-1-1 0 0,0 1 1 0 0,-1-1 0 0 0,-1 1-1 0 0,-1-19 1 0 0,-14-68-119 0 0,6 46 156 0 0,2 33-11 0 0,6 18-26 0 0,0-1-1 0 0,-1 1 0 0 0,1-1 0 0 0,0 1 0 0 0,0-1 0 0 0,1 0 0 0 0,-1 1 0 0 0,1-1 1 0 0,0-5-1 0 0,0 8 390 0 0,2 16 191 0 0,11 26-127 0 0,-4-16-245 0 0,5 29-1 0 0,-6-18-193 0 0,1-1 0 0 0,23 56-1 0 0,-19-66-17 0 0,2 9 0 0 0,-14-31-114 0 0,0 0 0 0 0,0 0 0 0 0,1-1 0 0 0,-1 1-1 0 0,1 0 1 0 0,-1-1 0 0 0,1 1 0 0 0,0-1 0 0 0,0 1 0 0 0,3 2-1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33.49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99 19 403,'0'0'36,"0"0"-36,0 0 0,0 0 0,0 0 86,0-8 10,0 8 3,-4-4 0,4 4-35,0 0-8,-5-4 0,1 4-1,-5 0 7,4 0 2,-4-4 0,9 4 0,0 0 5,-5 0 2,-4 0 0,0 0 0,9 0-20,-9 0-4,0 4-1,9-4 0,0 0-21,-5 4-4,-8 0-1,13-4 0,0 0 15,0 0 2,-5 4 1,5-4 0,0 0-8,0 0-2,0 0 0,0 0 0,0 0 1,0 0 0,0 0 0,14 8 0,-1-4-3,1 0-1,4-4 0,1-4 0,-1 4-4,0 0-1,-4 0 0,4-4 0,0 4-5,5 0-2,-5 0 0,0-4 0,-4 0 0,9 4 0,-10 0 0,10 0 0,-5 0-1,1-4 0,3 4 0,1 4 0,0-4-1,0 0-1,4 4 0,0 0 0,1-4-10,-1 4 12,0 0-12,0-4 12,1 5-12,-1-1 0,-4 0 0,0-4-11,4 4 36,-4-4 7,4 4 2,0-4 0,-4 4-21,0-4-4,0-4-1,-1 4 0,-3 4 3,-1-4 0,0 0 0,5 4 0,0-4 2,-1 4 1,1 0 0,0 0 0,4 4-4,5-4-1,0 4 0,-5-8 0,5 8 8,0-4 2,-9 0 0,4 0 0,5 0-19,-5 0 0,1 1 0,3-5 0,1 0 8,-4 0 5,-1 0 1,0 0 0,1 0-1,-6 0 0,1-5 0,4 5 0,-8 0-2,3-4-1,1 0 0,0 4 0,0-4 18,-5 0 3,5 4 1,-1-4 0,6 0-32,-6 4 0,6 0 0,-1 0 0,-4 4 0,0-4 0,-5 4 0,5-4 0,-5 0 0,5 0 0,-1 0 0,1 4 0,4-4 0,-4 4 0,0-4 0,0 4 0,0-4 0,-1 0 0,-4 0 0,1 0 0,3 0 0,-3 0 0,-1 0 0,5 4 0,-5-4 0,0 5 0,0-5 0,0 0 0,1 0 12,3 4-3,-3 0-1,3 0 0,1-4-8,5 4 0,-6-4 0,6 4 0,-1-4 0,0 4 0,-4 0-8,4-4 8,-4 0 0,0 0 0,0 0 0,4 4 0,0-4 9,-4 0-9,0 0 10,4-4-10,-4 4 12,4 0-3,-4 0-1,0 0 0,-1 0-8,1 0 0,0 0 9,-5 4-9,5-4 0,-5 4 0,0 0 0,-4-4 0,9 4 0,-5-4 0,0 4 0,0-4 0,1 4 0,-1-4 8,5 4-8,-1 0 8,1-4-8,-5 4 0,10-4-8,-6 0 8,-3 0 0,-1 4 0,5-4 9,-5 4-9,9 0 0,-4-4 0,0 0 0,-1 0 0,1 0 0,-5 4-9,5-4 9,0 5 0,-5-5 0,0 0 0,5 0 0,-5 0 0,1 4 0,-1-4 9,5-4-1,-5 4-8,0 0 0,5 0 0,0 0 0,-1-5 0,1 1 0,0 0 0,4 0 0,0 0 0,1 4 0,-1-8 0,5 4 0,-5 0 0,-4 0 10,0-4-10,4 8 8,-4-4-8,4 0 0,0 4 0,-4 0 0,0-4 0,0 4 0,0 0 0,-1-4 0,1 4 0,-5-4 0,0 4 0,1 0 0,-6 0 0,10 0 0,-9 0 8,4 0-8,0 0 0,0 0 0,1 0 0,-6-4 0,6 4 0,-1 4 0,4-4 0,-3 0 0,-1 0 0,0-4 0,0 4 0,5 0 0,-5 0 0,1 0 0,-6-4 0,-4 4 0,5 0 0,0 0 0,-1 0 0,-4 0 0,0 0 0,5 0 0,0 0 0,-5 0 8,-9 0-8,9 0 0,5 0 0,-14 0 0,9 0 8,0 4-8,0-4 0,0-4 9,-9 4-9,0 0 0,0 0 0,0 0 0,9 4 8,0-4-8,-9 0 0,0 0 0,14 0-8,-5-4-3,-9 4 0,0 0 0,0 0 0,0 0 1,0 0 0,0 0 0,0 0 0,0 0-7,0 0-2,0 0 0,0 0 0,0 0-30,0 0-7,9 0 0,-9 0-1,0 0-47,0-13-8,-4 1-3,-1-8-989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 4608 0 0,'0'0'208'0'0,"2"0"-9"0"0,20-4 539 0 0,13 7 5991 0 0,-28-2-5556 0 0,1 0 0 0 0,-1-1 0 0 0,0 1 0 0 0,9-2 0 0 0,-13 1-930 0 0,0 0 1 0 0,0 0-1 0 0,0 0 0 0 0,0 0 0 0 0,-1 1 0 0 0,1-1 0 0 0,0 1 0 0 0,0 0 0 0 0,0 0 0 0 0,0 0 0 0 0,4 3 0 0 0,2 0 372 0 0,-8-4-551 0 0,-1 0 0 0 0,1 1 0 0 0,0-1 0 0 0,-1 1 0 0 0,1-1 0 0 0,-1 1 0 0 0,1 0 0 0 0,0-1 0 0 0,-1 1-1 0 0,1-1 1 0 0,-1 1 0 0 0,0 0 0 0 0,1 0 0 0 0,-1-1 0 0 0,1 1 0 0 0,-1 1 0 0 0,0-1 5 0 0,1-1 0 0 0,-1 1 0 0 0,0-1 0 0 0,0 1 0 0 0,1-1-1 0 0,-1 1 1 0 0,0-1 0 0 0,1 1 0 0 0,-1-1 0 0 0,0 1 0 0 0,1-1 0 0 0,-1 1 0 0 0,1-1 0 0 0,-1 1 0 0 0,1-1 0 0 0,-1 0 0 0 0,1 1 0 0 0,-1-1 0 0 0,2 1 0 0 0,-2 12 673 0 0,-1-8-635 0 0,1-1 0 0 0,-1 0 0 0 0,0 1-1 0 0,0-1 1 0 0,0 0 0 0 0,-1 0 0 0 0,1 1 0 0 0,-1-1 0 0 0,-4 7-1 0 0,-27 34 266 0 0,26-36-296 0 0,-1 0-86 0 0,0-1-1 0 0,-1 0 1 0 0,0 0-1 0 0,0-1 1 0 0,-1 0-1 0 0,0-1 1 0 0,-18 9-1 0 0,0 5-651 0 0,11-7-757 0 0,16-13 598 0 0</inkml:trace>
  <inkml:trace contextRef="#ctx0" brushRef="#br0" timeOffset="1">335 1 13416 0 0,'-1'1'5169'0'0,"-16"27"-2421"0"0,13-23-2516 0 0,0 1 0 0 0,1 0 0 0 0,-1 0 0 0 0,1 0 1 0 0,1 0-1 0 0,-3 7 0 0 0,-16 69 733 0 0,20-79-938 0 0,1 1 0 0 0,0-1-1 0 0,0 0 1 0 0,1 1 0 0 0,-1-1-1 0 0,1 0 1 0 0,1 5 0 0 0,1 6 43 0 0,-3-12-69 0 0,0 1 0 0 0,1-1 0 0 0,0 0 0 0 0,-1 0 0 0 0,1 1 0 0 0,0-1 0 0 0,0 0 0 0 0,0 0 0 0 0,1 0 0 0 0,-1 0 0 0 0,0 0 0 0 0,1-1 0 0 0,-1 1 0 0 0,1 0 0 0 0,2 2 0 0 0,9 4-1 0 0,-10-7-23 0 0,1 0 0 0 0,-1-1-1 0 0,0 1 1 0 0,1 0 0 0 0,-1-1-1 0 0,1 0 1 0 0,-1 0 0 0 0,1 0-1 0 0,-1 0 1 0 0,1-1 0 0 0,-1 1-1 0 0,0-1 1 0 0,1 0 0 0 0,-1 0-1 0 0,0 0 1 0 0,1 0 0 0 0,-1-1-1 0 0,0 1 1 0 0,0-1 0 0 0,0 0-1 0 0,3-2 1 0 0,10-7-248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14280 0 0,'0'0'7013'0'0,"0"3"-5895"0"0,0 1-801 0 0,0 0 0 0 0,0 0-1 0 0,0 1 1 0 0,-1-1 0 0 0,1 0-1 0 0,-1 0 1 0 0,0 0 0 0 0,0 0-1 0 0,-1 0 1 0 0,1 0 0 0 0,-1-1-1 0 0,0 1 1 0 0,0 0 0 0 0,0-1-1 0 0,-3 4 1 0 0,-13 13 104 0 0,0-1 1 0 0,-32 26 0 0 0,14-14-326 0 0,25-22-64 0 0,-21 13 0 0 0,3-2-20 0 0,-17 13 50 0 0,20-15-95 0 0,-32 28 0 0 0,11-12-159 0 0,40-26 125 0 0,6-7-10 0 0,8 8-184 0 0,-2-5 259 0 0,0 0-1 0 0,1 0 1 0 0,-1-1 0 0 0,1 0-1 0 0,0 0 1 0 0,12 4 0 0 0,-2-3 31 0 0,26 5 0 0 0,4-4-12 0 0,-25-3-181 0 0,0 1-1 0 0,23 6 0 0 0,-39-8-45 0 0,0 0 0 0 0,1 0-1 0 0,-1-1 1 0 0,0 0 0 0 0,0 0-1 0 0,1 0 1 0 0,-1-1 0 0 0,0 0 0 0 0,0 0-1 0 0,1 0 1 0 0,-1 0 0 0 0,0-1 0 0 0,8-4-1 0 0,-2 2-1309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35 211 18399 0 0,'0'0'3398'0'0,"0"3"-2636"0"0,2 7-221 0 0,0 0-1 0 0,0 18 1 0 0,1 8 24 0 0,-1-10-336 0 0,3 11-14 0 0,-3-29-174 0 0,-1-1-17 0 0,1 0-1 0 0,0 1 0 0 0,1-1 1 0 0,0 0-1 0 0,6 12 0 0 0,-1-6-3 0 0,-7-10-16 0 0,1 0 1 0 0,-1 0-1 0 0,1 0 0 0 0,0-1 1 0 0,0 1-1 0 0,0-1 0 0 0,0 1 1 0 0,1-1-1 0 0,-1 0 0 0 0,1 1 1 0 0,-1-1-1 0 0,5 2 0 0 0,-4-3-3 0 0,0 0-1 0 0,0 0 0 0 0,0 0 1 0 0,0 0-1 0 0,0-1 0 0 0,0 1 1 0 0,-1-1-1 0 0,1 0 0 0 0,0 0 1 0 0,0 0-1 0 0,0 0 0 0 0,0 0 1 0 0,0-1-1 0 0,0 1 0 0 0,0-1 1 0 0,0 0-1 0 0,0 0 0 0 0,0 0 1 0 0,-1 0-1 0 0,1-1 0 0 0,0 1 1 0 0,-1-1-1 0 0,1 1 0 0 0,-1-1 1 0 0,0 0-1 0 0,1 0 1 0 0,-1 0-1 0 0,0 0 0 0 0,0-1 1 0 0,2-2-1 0 0,1-3 21 0 0,-1 1 1 0 0,0-1 0 0 0,0 0-1 0 0,4-15 1 0 0,1 1-13 0 0,-2 3 96 0 0,0-1 0 0 0,-1 0 0 0 0,-1 0 0 0 0,0 0 0 0 0,-2 0 0 0 0,0-1 0 0 0,-1-30 0 0 0,-3 38-76 0 0,-1 0 0 0 0,0 1 0 0 0,-1-1 0 0 0,0 1 1 0 0,-1 0-1 0 0,-1 0 0 0 0,0 0 0 0 0,0 0 0 0 0,-9-13 0 0 0,12 21-30 0 0,0 1 0 0 0,0 0-1 0 0,-1 0 1 0 0,1 0 0 0 0,-1 1 0 0 0,1-1 0 0 0,-1 0 0 0 0,0 1 0 0 0,0 0-1 0 0,0-1 1 0 0,0 1 0 0 0,-1 1 0 0 0,1-1 0 0 0,0 0 0 0 0,-1 1-1 0 0,1 0 1 0 0,-1-1 0 0 0,0 1 0 0 0,-5 0 0 0 0,5 0-54 0 0,-1 1 0 0 0,1 0 0 0 0,0 0 0 0 0,-1 1 0 0 0,1 0 0 0 0,0-1 0 0 0,-1 1 0 0 0,1 0 0 0 0,0 1 0 0 0,0-1 0 0 0,0 1 0 0 0,0 0 0 0 0,0 0 0 0 0,0 0 0 0 0,0 1 0 0 0,1-1 0 0 0,-5 4 0 0 0,-2 4-574 0 0,1 0 1 0 0,-1 0 0 0 0,2 1 0 0 0,-1 0 0 0 0,2 1 0 0 0,-10 17-1 0 0,4-2-1251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19207 0 0,'0'0'432'0'0,"1"1"66"0"0,9 19 46 0 0,0-1 0 0 0,-1 1 0 0 0,-2 0 0 0 0,11 40 0 0 0,-15-49-312 0 0,-1 0 1 0 0,0 1 0 0 0,0-1 0 0 0,-1 1-1 0 0,-1-1 1 0 0,0 1 0 0 0,0 0 0 0 0,-4 21-1 0 0,-23 69 1001 0 0,15-64-810 0 0,5-16-289 0 0,-2 1 0 0 0,0-2 0 0 0,-22 37 0 0 0,7-22-1549 0 0,-34 42 0 0 0,36-48-43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9216 0 0,'0'0'421'0'0,"-1"-1"-12"0"0,-2-9 3749 0 0,18-3-116 0 0,-11 9-3741 0 0,-1 0 1 0 0,1 1-1 0 0,0 0 0 0 0,0 0 0 0 0,1 0 0 0 0,-1 0 1 0 0,1 1-1 0 0,-1-1 0 0 0,1 1 0 0 0,0 1 0 0 0,7-3 1 0 0,3 1 285 0 0,-7 2-393 0 0,0-1-1 0 0,1 1 0 0 0,-1 0 1 0 0,1 1-1 0 0,-1 0 0 0 0,1 0 1 0 0,-1 1-1 0 0,14 3 1 0 0,-20-4-168 0 0,0 0 0 0 0,1 1 1 0 0,-1 0-1 0 0,0 0 0 0 0,0 0 0 0 0,0 0 1 0 0,1 0-1 0 0,-1 0 0 0 0,0 0 1 0 0,0 1-1 0 0,0-1 0 0 0,-1 1 1 0 0,1-1-1 0 0,3 4 0 0 0,-1 0 25 0 0,-3-4-35 0 0,0 0 1 0 0,0 0 0 0 0,0 0-1 0 0,0 0 1 0 0,0 1 0 0 0,0-1 0 0 0,0 0-1 0 0,0 1 1 0 0,-1-1 0 0 0,1 1-1 0 0,0-1 1 0 0,-1 1 0 0 0,1-1 0 0 0,-1 1-1 0 0,0-1 1 0 0,1 1 0 0 0,-1-1 0 0 0,0 4-1 0 0,0-1 7 0 0,-1 1 1 0 0,1 0-1 0 0,-1-1 0 0 0,0 1 0 0 0,-1-1 0 0 0,1 1 0 0 0,-1-1 0 0 0,0 1 1 0 0,0-1-1 0 0,-3 6 0 0 0,-5 4 38 0 0,-17 21 0 0 0,5-8-27 0 0,13-16-118 0 0,1-1 0 0 0,-1-1 0 0 0,-1 0 0 0 0,1 0 0 0 0,-19 12 0 0 0,16-11-334 0 0,11-9 267 0 0,-1 1 0 0 0,1-1 0 0 0,0 0 0 0 0,-1 0 0 0 0,1 0 0 0 0,-1 0 0 0 0,0 0 0 0 0,1 0 0 0 0,-1 0 0 0 0,0-1 0 0 0,1 1 0 0 0,-1 0 0 0 0,0-1 0 0 0,0 0 0 0 0,1 1 0 0 0,-5-1 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8752 0 0,'0'0'9450'0'0,"-1"2"-8131"0"0,-14 9-684 0 0,1 1 0 0 0,1 1 0 0 0,1 0 0 0 0,-1 1 0 0 0,2 0 0 0 0,-14 22 0 0 0,13-17-392 0 0,7-11-92 0 0,0 0 1 0 0,-6 12-1 0 0,7-10-81 0 0,0 1 0 0 0,0-1 0 0 0,-2 12 0 0 0,6-18-57 0 0,-1-1-1 0 0,1 1 1 0 0,0 0 0 0 0,0-1-1 0 0,0 1 1 0 0,0 0-1 0 0,1-1 1 0 0,-1 1-1 0 0,1-1 1 0 0,0 1 0 0 0,0-1-1 0 0,0 1 1 0 0,2 3-1 0 0,1 0-26 0 0,-1-1 0 0 0,1-1 0 0 0,0 1 0 0 0,0 0 0 0 0,0-1 0 0 0,1 0 0 0 0,0 0 0 0 0,6 5 0 0 0,-8-8 4 0 0,0 0 0 0 0,0 0-1 0 0,0 0 1 0 0,0 0 0 0 0,0-1-1 0 0,1 1 1 0 0,-1-1 0 0 0,0 0-1 0 0,1 0 1 0 0,-1 0 0 0 0,1 0-1 0 0,-1-1 1 0 0,1 1 0 0 0,-1-1-1 0 0,1 0 1 0 0,0 0 0 0 0,5-1-1 0 0,-3 0 46 0 0,0 0-327 0 0,-1 0 0 0 0,0 0 0 0 0,0 0 0 0 0,1-1 1 0 0,-1 0-1 0 0,-1 0 0 0 0,1 0 0 0 0,0 0 0 0 0,0-1 0 0 0,6-4 0 0 0,10-12-1332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8752 0 0,'-1'2'7026'0'0,"-14"26"2328"0"0,8-15-8843 0 0,0-1 0 0 0,-1 0 0 0 0,-14 18-1 0 0,-97 91-62 0 0,80-79-395 0 0,22-25-40 0 0,13-13-14 0 0,0 1 1 0 0,-1-1 0 0 0,1 0 0 0 0,-1 0 0 0 0,0-1-1 0 0,-6 4 1 0 0,8-7 2 0 0,2 0-3 0 0,0 1 1 0 0,1-1-1 0 0,-1 0 1 0 0,0 0-1 0 0,1 0 1 0 0,-1 1-1 0 0,0-1 1 0 0,1 0-1 0 0,-1 1 1 0 0,1-1-1 0 0,-1 0 1 0 0,0 1-1 0 0,1-1 1 0 0,-1 1-1 0 0,1-1 1 0 0,-1 1-1 0 0,1-1 1 0 0,0 1-1 0 0,-1-1 1 0 0,1 1-1 0 0,-1 0 1 0 0,1-1-1 0 0,0 1 1 0 0,-1-1-1 0 0,1 1 1 0 0,0 1-1 0 0,-1-1-3 0 0,1 1-1 0 0,-1 0 0 0 0,1-1 1 0 0,0 1-1 0 0,0 0 0 0 0,0 0 1 0 0,0-1-1 0 0,0 1 1 0 0,0 0-1 0 0,0-1 0 0 0,0 1 1 0 0,2 3-1 0 0,-2-5 5 0 0,5 11-11 0 0,-4-7-1 0 0,1-1-3 0 0,11 9-11 0 0,15 16 26 0 0,-11-9 0 0 0,-6-12 0 0 0,7 2-3 0 0,-15-7-5 0 0,1 0 1 0 0,0 0 0 0 0,0 0-1 0 0,0-1 1 0 0,0 1-1 0 0,1-1 1 0 0,-1 0-1 0 0,0 0 1 0 0,0 0-1 0 0,1-1 1 0 0,-1 0 0 0 0,8 0-1 0 0,-9 0-71 0 0,0-1-1 0 0,-1 1 0 0 0,1-1 1 0 0,0 0-1 0 0,-1 0 1 0 0,1 0-1 0 0,-1 0 0 0 0,1 0 1 0 0,-1-1-1 0 0,4-1 1 0 0,-3 1-191 0 0,4-5-1405 0 0,2-2-501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7368 0 0,'2'0'6657'0'0,"8"0"-4847"0"0,0 0 0 0 0,0-1 1 0 0,14-3-1 0 0,23 0-155 0 0,-42 3-1511 0 0,2 0-3 0 0,-1 1 1 0 0,0-2-1 0 0,0 1 1 0 0,0-1-1 0 0,0 0 1 0 0,8-4-1 0 0,-7 4-146 0 0,-1 0-1 0 0,0 0 0 0 0,1 1 0 0 0,10-2 1 0 0,12-2-297 0 0,-22 3-634 0 0,0 1 1 0 0,1 0 0 0 0,13 0-1 0 0,-9 1-896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11056 0 0,'0'0'852'0'0,"0"2"-254"0"0,-6 32 7419 0 0,6-28-7489 0 0,1 2 15 0 0,-2 0-1 0 0,1 1 0 0 0,-1-1 0 0 0,0 0 0 0 0,-3 11 1 0 0,2-10-328 0 0,0 0 1 0 0,0 0 0 0 0,1 0-1 0 0,0 0 1 0 0,1 0 0 0 0,1 16-1 0 0,-1 16 44 0 0,-2 7-145 0 0,-5 58 10 0 0,0-30-117 0 0,6-52-387 0 0,-7 43 1 0 0,3-36-1225 0 0,3-7-3592 0 0,2-22 4639 0 0,-3 22-7269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11456 0 0,'0'0'528'0'0,"-1"-1"-16"0"0,0 0-454 0 0,1 0 1 0 0,-1 0-1 0 0,0 0 1 0 0,1 0-1 0 0,-1 0 1 0 0,1 0-1 0 0,-1 0 1 0 0,1 0-1 0 0,-1 0 1 0 0,1 0-1 0 0,0 0 1 0 0,0-1-1 0 0,-1 1 1 0 0,1 0-1 0 0,0 0 1 0 0,0 0-1 0 0,0 0 1 0 0,0 0-1 0 0,1-1 1 0 0,-1 1-1 0 0,1-2 0 0 0,-1 0 925 0 0,0 2-788 0 0,0 0 0 0 0,0 1 0 0 0,1-1 0 0 0,-1 1 0 0 0,0-1 0 0 0,0 1 0 0 0,0-1 0 0 0,1 1 0 0 0,-1-1 0 0 0,0 1 0 0 0,1-1 0 0 0,-1 1 0 0 0,0-1 0 0 0,1 1 0 0 0,-1-1 0 0 0,1 1 0 0 0,-1 0 0 0 0,1-1 0 0 0,-1 1 0 0 0,1 0 0 0 0,-1-1 0 0 0,1 1 0 0 0,-1 0 0 0 0,1 0 0 0 0,-1-1 0 0 0,1 1 0 0 0,0 0 0 0 0,18-3 2750 0 0,-2 8-2196 0 0,-15-4-403 0 0,0 0-96 0 0,3 1-193 0 0,0 1 1 0 0,0-1-1 0 0,0 1 0 0 0,0 0 0 0 0,-1 0 0 0 0,1 1 1 0 0,-1 0-1 0 0,0 0 0 0 0,0 0 0 0 0,4 4 0 0 0,-2 0 47 0 0,0 1 0 0 0,0-1 0 0 0,0 1-1 0 0,7 18 1 0 0,-5-4-89 0 0,-9-15 18 0 0,0-2-7 0 0,1-3-16 0 0,-1 0 1 0 0,1 0 0 0 0,-1-1 0 0 0,1 1 0 0 0,-1 0 0 0 0,0 0 0 0 0,0-1 0 0 0,0 1 0 0 0,-1-1 0 0 0,1 1-1 0 0,-1-1 1 0 0,1 0 0 0 0,-1 1 0 0 0,0-1 0 0 0,0 0 0 0 0,0 0 0 0 0,-4 3 0 0 0,-3 2-15 0 0,-1 0 1 0 0,-18 10 0 0 0,21-13-53 0 0,3-2-60 0 0,0 0 0 0 0,0 0 0 0 0,0-1 0 0 0,0 0 0 0 0,-1 0 0 0 0,1 0 0 0 0,0 0 0 0 0,0-1 0 0 0,-1 0 0 0 0,-7 0 0 0 0,10 0-321 0 0,-10 0-1071 0 0,4 0-653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8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97 97 1267,'-22'4'28,"13"-4"5,-5 0 2,5 4 1,4 1-36,-8-1 0,-1-4 0,5 4 0,9-4 109,0 0 15,-5 0 4,5 0 0,0 0-60,0 0-12,0 0-3,0 0 0,0 0-13,0 0-2,0 0-1,0 0 0,0 0-17,14 4-4,9 0-1,-5-4 0,0 0-5,0 4-1,5 0 0,9-4 0,0 0-9,9 0 8,-9 0-8,13 0 8,-8 0-8,4 0 0,0 0 9,0 0-9,4 0 0,1 0 8,-1-4-8,5 0 0,0 0 0,0-4 0,0-1 0,10 1 0,-6-4 0,1 4 0,0-4 0,-5 4 0,0-4 0,-5 4 8,1-4-8,4 7 0,-5 1 0,1-4 0,-1 4 0,-4 0 0,-4 4 0,4 4 0,4-8 0,-8 4 0,-5 4 0,-1-4 0,-3 0 0,4 0 0,-5 4 0,-4 4 0,-5-8 0,0 4 0,0 1 0,1-5 0,-10 8 0,0-4 0,4-4 0,-13 0 8,0 0-8,0 0 0,0 0-9,0 0-7,10 0 0,-10 0-1,0 0-39,4-8-8,1-1-2,-1 1-812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34:42.503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1884 0 518,'0'0'46,"0"0"-37,0 0-9,0 0 0,-5 9 107,1-1 19,4-8 4,-5 8 1,1 0-63,4-8-13,-5 12-3,5-12 0,-4 8-38,-1 0-14,1 0 9,-1 0-9,5-8 0,-9 13 0,4-1 0,1 0 0,-1-4 0,1 0 0,-1 4 0,1 0 0,-1-4 12,-4 4-4,4 1 0,-4-1 0,5 0 22,-5-4 4,-1 4 1,6-4 0,-1 4-7,-4 1 0,0-1-1,0 0 0,5 0 4,-6 0 1,6 0 0,-5 0 0,4 1-24,1-1-8,-5 0 0,4 0 0,-4-4 11,4 4-11,-4-4 12,5 4-12,-1-3 0,1 3 0,-1-4 0,-4 4-9,0 0 9,4 0 0,-4-4 0,5 8 0,-1-7 0,0 3 8,-4 0-8,0 0 11,5 0-11,-5 0 0,-1 0 0,1 5 8,0-5 10,0 4 2,0-4 0,0 0 0,0 4-11,4-3-1,1-1-8,4 0 12,-5 0-12,5 0 0,-4 4-12,-1-4 12,-4 5 0,4-5 11,-4 0 0,5-4 0,-1 4-11,1 0 0,-1 0 0,1 5 0,-1-5 0,0 0 0,-4 4 0,5-4 0,-1 4 19,1-3 1,4-1 1,-5 0 0,1 0-21,-1 0-10,0 0 1,1 0 0,-1-4 9,5 1 0,-9 3 0,5-4 0,-1 0 0,1 0 9,-1 0-9,1 4 0,-6-4 17,6 0-3,-1 0-1,1 1 0,4 3-13,-5-4 0,-4 4 0,5 0 0,-1-4 0,0 0 0,1 4 0,-1-3 0,1 3 0,-1-4 0,5 4 0,-4-4 0,4 4 0,-5-4 0,-4 4 0,4-4 0,5 1 9,-4 3-9,-1-4 8,1 4-8,-1 0 8,1-4-8,4 0 0,-5 4 8,1 1-8,4 3 0,-5-4 9,0-4-9,1 4 0,-1 0 0,1 4 0,-1-7 0,5 3 0,-4 0 0,4 0 0,-5 0 0,1 0 0,4 0 8,-5-4-8,5 5 0,-4-1 11,4 0-3,-5 0 0,0 0 0,5-4-8,-4 4 12,4-4-12,-5 5 12,5-5-12,-4 4 0,4-4 0,-5 4 0,5 0 0,-4 0 0,-1-4 0,1 5 0,4-1 0,0-4 0,-5 0 0,0 0 0,5-8 0,-4 12 0,4-4 0,-5 0 8,5 5-8,-4-5 0,-1 0 9,1 4-9,4-4 8,-5 4-8,1-4 8,-1 0-8,0 0 0,1 0 9,4-8-9,-5 9 0,1-1 8,-1 4-8,1-4 0,4-8 0,-5 8 0,5 0 0,-4 0 0,-1 4 0,0-4 10,1 0-10,-1 5 8,1-1-8,-1-4 0,5 4 0,-9-4 0,5 4 0,-1-4 0,0 4 0,1-3 8,4 3-8,-5-4 13,1 0-2,-1 0-1,1 4 0,-1-4-10,1 4 0,-5-4 0,4 5 0,5-13 8,-5 12 0,1-4 0,4 4 0,-5 0-8,1 4 0,-5-4 0,4 1 0,-4-5 0,9 4 0,-5 0 0,1 0 0,-1 0 0,1 0 0,4 1 0,-5-1-11,5 0 11,-4 0 0,-1 0 8,1 4-8,4-4 0,0 1 0,-10-1 0,10 0 8,0 0-8,-4 0 0,-1 0 0,1 4 0,-1-3 0,-4-5 11,9 4-11,-4 4 12,-1-4-12,-4 0 0,4-4 9,1 5-9,13-1 0,-9-4 8,0 0-8,-5 4 0,5 0 8,-4 0-8,-1-4 8,1 0-8,4 5 0,0-1 0,-9 0 0,4 0 0,1-4 0,-1 4 0,0 4 0,-4-3 0,5-1 9,-1 0-9,1 0 12,-1 0-12,1 0 10,-6 0-10,6 5 8,-5-5-8,4-4 0,-4 4 0,5-4 0,-6 4 0,6 0 0,-5 5 0,0-9 0,0 4 0,-1 0 0,6 0 0,-1 0 0,-4 0 0,0 1 0,0-5 0,5 4 0,-6-4 0,6 4 0,-5-4 0,4 4 0,1 0 8,-5 0-8,4 1 0,-4-5 0,4 4 0,1 0 0,-1 0 0,1-4 0,-5 8 0,4-3 0,0-1 10,1-4-10,-1 8 10,1-8-10,-1 4 0,1 0 0,-1 5 0,-4-5 0,4 0 0,-4 0 0,5 0 0,-1 0 0,-4 4 0,5-3 0,-1-1 8,0 0-8,1 4 8,-5 0-8,4-4 8,1 1-8,-5 3 8,4 4-8,1-4 8,-1-4 1,-4 4 0,4-3 0,-4-1 0,0-4 3,5 8 1,-6-4 0,6 0 0,-5 5-4,4-5-1,-8 0 0,8 4 0,-4 0-8,4-4 8,-4 4-8,0-3 8,5-1-8,-6 0 0,1 0 0,5 4 0,-1-4 0,-4 1 8,5-1-8,-5 0 8,4 4-8,0-4 8,-4 0-8,5 0 8,-5 1-8,0-1 12,9 0-12,-5 4 12,0-4-12,1 0 8,-1-4-8,1 5 8,4-5-8,-5 4 8,1-4-8,4-8 8,-5 8-8,5 4 0,0 0 0,-4-4 8,-1 4 0,5-3 0,0-1 0,-5 0 0,5 4 4,-4-4 0,4-8 0,0 12 0,-5-4-12,5 4 0,0-12 0,0 8 0,-4 5 0,4-5 0,0-8 0,-5 8 0,1 4 0,4-12 0,0 12 0,0-12 0,-5 8 0,5-8 0,0 0 0,-4 12 0,-6-4 0,1 1 0,5 3 0,-1-4 0,1 0-9,-1 0 9,1 0-12,4 0 12,-5 4 0,1-4 0,4-8 12,-5 8-3,5 5-9,-5-5-11,5-8 3,0 8 0,-9 4 8,9 0 0,0-4 0,0-8 0,-4 8 8,4 0-8,0 4 8,-5-3-8,1-1 0,4-8 0,0 0 0,0 12 0,0-12 0,0 0 0,-5 8 0,5 0 0,0-8 0,0 0 0,0 0 0,0 0-8,0 0-7,0 0-1,0 0 0,0 0 0,0 0-12,9 4-4,5-8 0,-5 0 0,0 0-34,0-4-7,0 0-2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 8752 0 0,'0'-20'7731'0'0,"-3"21"-5517"0"0,-2 1-1939 0 0,-1 1-1 0 0,1 0 1 0 0,0 1 0 0 0,0-1 0 0 0,1 1 0 0 0,-1 0 0 0 0,1 0 0 0 0,0 0-1 0 0,0 1 1 0 0,0-1 0 0 0,0 1 0 0 0,1 0 0 0 0,0 0 0 0 0,-4 8 0 0 0,0 3-92 0 0,0-1 0 0 0,1 1 0 0 0,1 0 0 0 0,-4 18 0 0 0,9-29-169 0 0,0 0-1 0 0,-1 1 0 0 0,2-1 1 0 0,-1 0-1 0 0,1 0 1 0 0,-1 1-1 0 0,1-1 0 0 0,1 0 1 0 0,-1 0-1 0 0,1 0 0 0 0,3 8 1 0 0,0 0-7 0 0,-3-10-83 0 0,-1 1 0 0 0,1-1-1 0 0,-1 0 1 0 0,1 1 0 0 0,0-1 0 0 0,0 0-1 0 0,1 0 1 0 0,-1 0 0 0 0,1-1 0 0 0,-1 1-1 0 0,1 0 1 0 0,0-1 0 0 0,0 0 0 0 0,0 0-1 0 0,0 0 1 0 0,0 0 0 0 0,0 0 0 0 0,1-1-1 0 0,-1 1 1 0 0,1-1 0 0 0,-1 0 0 0 0,1 0-1 0 0,5 1 1 0 0,-1-1-361 0 0,-1-1-1 0 0,0 0 1 0 0,1 0 0 0 0,-1 0-1 0 0,0-1 1 0 0,1 0 0 0 0,-1 0-1 0 0,0-1 1 0 0,0 0 0 0 0,0-1-1 0 0,8-3 1 0 0,7-8-6796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9216 0 0,'2'0'7761'0'0,"41"14"-2164"0"0,18 9-2218 0 0,-48-18-3089 0 0,0-1 0 0 0,1 0 0 0 0,0-1 0 0 0,0 0 1 0 0,15 0-1 0 0,-24-2-226 0 0,0 1-1 0 0,0-1 1 0 0,0 1 0 0 0,0 0-1 0 0,0 0 1 0 0,-1 0 0 0 0,1 1 0 0 0,6 4-1 0 0,16 9 236 0 0,-23-15-253 0 0,0 1 0 0 0,0 0 0 0 0,-1 0 0 0 0,1 0 0 0 0,-1 1 0 0 0,1-1 1 0 0,-1 1-1 0 0,0 0 0 0 0,0 0 0 0 0,0 0 0 0 0,2 4 0 0 0,-4-6 50 0 0,0 1 0 0 0,6 6 4 0 0,-6-7-74 0 0,1 1 0 0 0,-1-1-1 0 0,0 1 1 0 0,1 0 0 0 0,-1 0 0 0 0,0-1-1 0 0,0 1 1 0 0,0 0 0 0 0,-1 0 0 0 0,1 0-1 0 0,0 0 1 0 0,-1 0 0 0 0,1 0 0 0 0,-1 0-1 0 0,1 3 1 0 0,-1 3 38 0 0,-1-1 0 0 0,0 1 0 0 0,0-1 0 0 0,-1 0 0 0 0,0 1 0 0 0,0-1 0 0 0,0 0 0 0 0,-1 0 0 0 0,-6 11 0 0 0,7-15-52 0 0,0 0 0 0 0,0 0 0 0 0,0-1 0 0 0,-1 1-1 0 0,-3 3 1 0 0,-11 13 42 0 0,12-12-43 0 0,-1-1 0 0 0,0 0-1 0 0,0 0 1 0 0,-13 9-1 0 0,-14 15 12 0 0,19-16-28 0 0,-1-1 0 0 0,-1 0 0 0 0,-31 19 0 0 0,29-19-222 0 0,-18 15 0 0 0,-4 3-879 0 0,31-24 807 0 0,7-5-100 0 0,0 0 1 0 0,0-1-1 0 0,-1 1 1 0 0,1-1-1 0 0,-1 1 1 0 0,-4 1-1 0 0,4-2-1884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2304 0 0,'0'0'101'0'0,"1"-2"1"0"0,1 0 426 0 0,0 0 1 0 0,0 0-1 0 0,0 0 1 0 0,0 1-1 0 0,1-1 1 0 0,-1 1-1 0 0,0-1 1 0 0,1 1 0 0 0,-1 0-1 0 0,1 0 1 0 0,-1 0-1 0 0,1 0 1 0 0,0 0-1 0 0,4 0 1 0 0,5-1 4116 0 0,26-1-1 0 0,-13 2-4157 0 0,-9-1 248 0 0,0 0 0 0 0,0 2-1 0 0,1 0 1 0 0,31 4 0 0 0,-24 1-230 0 0,-17-4-338 0 0,1 0 0 0 0,-1 0 0 0 0,0 1 1 0 0,0 0-1 0 0,0 1 0 0 0,-1 0 0 0 0,1 0 0 0 0,7 4 0 0 0,-6-2 31 0 0,-7-4-152 0 0,1-1 0 0 0,-1 1 0 0 0,1 0 0 0 0,0 0 0 0 0,-1 0 0 0 0,0 0 0 0 0,1 0 0 0 0,-1 0 0 0 0,0 0 0 0 0,1 1 0 0 0,-1-1-1 0 0,0 0 1 0 0,0 1 0 0 0,0-1 0 0 0,0 1 0 0 0,0-1 0 0 0,-1 1 0 0 0,1-1 0 0 0,0 1 0 0 0,-1 0 0 0 0,1-1 0 0 0,-1 1 0 0 0,1 0 0 0 0,-1 0 0 0 0,0-1 0 0 0,0 1 0 0 0,0 3 0 0 0,0-1 0 0 0,-1-1-1 0 0,0 1 1 0 0,1 0 0 0 0,-2-1-1 0 0,1 1 1 0 0,0 0 0 0 0,-1-1-1 0 0,1 1 1 0 0,-1-1 0 0 0,-3 4-1 0 0,-24 32 109 0 0,25-35-137 0 0,-1 1-1 0 0,1-1 1 0 0,-10 6-1 0 0,11-8-36 0 0,-1 1 0 0 0,1-1-1 0 0,0 1 1 0 0,0 0 0 0 0,0 0-1 0 0,-4 5 1 0 0,6-6-68 0 0,0 0-68 0 0,-8 14-224 0 0,9-14 164 0 0,0-1-101 0 0,0 1 262 0 0,0 0 1 0 0,0 0 0 0 0,0-1-1 0 0,1 1 1 0 0,-1 0 0 0 0,1 0-1 0 0,0-1 1 0 0,-1 1-1 0 0,1-1 1 0 0,0 1 0 0 0,0-1-1 0 0,0 1 1 0 0,0-1 0 0 0,0 1-1 0 0,2 1 1 0 0,24 19 230 0 0,-7-7-18 0 0,13 6-463 0 0,-27-16 292 0 0,-5-3 8 0 0,1-1 0 0 0,-1 1 0 0 0,1-1 0 0 0,-1 0 0 0 0,1 1 0 0 0,0-1-1 0 0,0 0 1 0 0,-1 0 0 0 0,1 0 0 0 0,0 0 0 0 0,0-1 0 0 0,0 1 0 0 0,3 0 0 0 0,-2 0 12 0 0,-1 0 0 0 0,1 0 0 0 0,-1 0 1 0 0,1 1-1 0 0,-1-1 0 0 0,1 1 1 0 0,-1-1-1 0 0,0 1 0 0 0,1 0 1 0 0,-1 0-1 0 0,0 0 0 0 0,-1 0 1 0 0,1 0-1 0 0,0 1 0 0 0,0-1 1 0 0,2 5-1 0 0,-3-5 54 0 0,1 1 1 0 0,-1-1 0 0 0,0 1-1 0 0,0 0 1 0 0,0-1-1 0 0,0 1 1 0 0,0 0-1 0 0,-1 0 1 0 0,1-1-1 0 0,-1 1 1 0 0,1 0 0 0 0,-1 0-1 0 0,0 0 1 0 0,0 0-1 0 0,-1 3 1 0 0,-1 1 192 0 0,1-4-169 0 0,0 0 0 0 0,0 0-1 0 0,0 0 1 0 0,0 0 0 0 0,-1 0 0 0 0,1-1 0 0 0,-1 1 0 0 0,1 0 0 0 0,-1-1 0 0 0,0 0-1 0 0,0 1 1 0 0,-3 2 0 0 0,-7 5 109 0 0,0-1-1 0 0,-1 0 1 0 0,0-1 0 0 0,-1 0-1 0 0,0-1 1 0 0,0 0-1 0 0,0-2 1 0 0,-1 1-1 0 0,-21 4 1 0 0,-1-2-153 0 0,0-2 1 0 0,0-1-1 0 0,-55 0 0 0 0,74-6-646 0 0,-35-4 0 0 0,36 4-843 0 0,6 1-411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29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1893 53 2760 0 0,'5'-5'5653'0'0,"-8"4"-5820"0"0,6-10 8591 0 0,-2 10-7295 0 0,0-7-943 0 0,-3 4 2567 0 0,0-1-2599 0 0,1 3-85 0 0,0 0-1 0 0,0 0 1 0 0,0 0-1 0 0,0 0 0 0 0,-1 1 1 0 0,1-1-1 0 0,-3-2 0 0 0,3 3 752 0 0,1 2-764 0 0,-1 0 0 0 0,1-1-1 0 0,-1 1 1 0 0,0-1 0 0 0,1 1-1 0 0,-1-1 1 0 0,1 0 0 0 0,-1 1-1 0 0,0-1 1 0 0,0 0 0 0 0,1 1-1 0 0,-1-1 1 0 0,0 0 0 0 0,-1 1-1 0 0,-5 1 266 0 0,4 0-306 0 0,-1 0 70 0 0,0 0 0 0 0,0 0 0 0 0,0 0 0 0 0,-4 4 0 0 0,3-1-22 0 0,0-1 0 0 0,-1 0-1 0 0,-7 4 1 0 0,8-5-2 0 0,1 0 0 0 0,-1 0 0 0 0,0 0-1 0 0,1 1 1 0 0,-7 7 0 0 0,-4 5 143 0 0,12-12-156 0 0,-1-1 1 0 0,1 1 0 0 0,0 0-1 0 0,-5 8 1 0 0,-19 28 179 0 0,22-31-204 0 0,-1-1 0 0 0,0 0 0 0 0,-1 0 0 0 0,0-1 0 0 0,-11 9 0 0 0,1 1 53 0 0,-6 4-15 0 0,14-14-35 0 0,1 1 1 0 0,0-1 0 0 0,-9 13-1 0 0,15-17-17 0 0,0-1-1 0 0,0 0 1 0 0,0 0-1 0 0,0 0 1 0 0,-1 0-1 0 0,1 0 1 0 0,-4 2-1 0 0,3-3 9 0 0,1 0 0 0 0,0 1-1 0 0,0-1 1 0 0,0 1-1 0 0,0 0 1 0 0,1-1-1 0 0,-1 1 1 0 0,0 0 0 0 0,-2 4-1 0 0,-51 109-83 0 0,42-94 266 0 0,12-20-194 0 0,0 1 0 0 0,0-1-1 0 0,0 0 1 0 0,0 0 0 0 0,0 0 0 0 0,0 1 0 0 0,1-1-1 0 0,-1 1 1 0 0,0-1 0 0 0,1 0 0 0 0,-1 1-1 0 0,1-1 1 0 0,0 1 0 0 0,-1-1 0 0 0,1 1-1 0 0,0 0 1 0 0,0-1 0 0 0,0 1 0 0 0,0 1 0 0 0,1 5-46 0 0,-1 0 1 0 0,0-1-1 0 0,0 1 1 0 0,-1 0-1 0 0,0-1 1 0 0,-2 10-1 0 0,1-7-4 0 0,0 1 0 0 0,1 12-1 0 0,0-20 45 0 0,1 0 0 0 0,-1 0 0 0 0,1 0 0 0 0,-1 0 0 0 0,0 0 0 0 0,0 0 0 0 0,0 0 0 0 0,0 0 0 0 0,-1 0 0 0 0,-1 3 0 0 0,-22 28 0 0 0,7-11 0 0 0,8-9 12 0 0,-9 16 104 0 0,13-18 0 0 0,0-1 1 0 0,0 0-1 0 0,-1 0 0 0 0,-10 13 1 0 0,0 0-122 0 0,6-5-117 0 0,-28 44-306 0 0,31-51 520 0 0,1 1 0 0 0,0 0 0 0 0,0 0 0 0 0,2 0 1 0 0,-8 24-1 0 0,6-16-56 0 0,-5 2-36 0 0,10-20 0 0 0,0 0 0 0 0,0 0 0 0 0,1 0 0 0 0,-1 0 0 0 0,1 1 0 0 0,0-1 0 0 0,0 1 0 0 0,0-1 0 0 0,0 5 0 0 0,-1 2 0 0 0,0 0 0 0 0,-1 0-1 0 0,-5 12 1 0 0,0 2 12 0 0,-1 4 34 0 0,-21 71-39 0 0,26-86-6 0 0,0-1 0 0 0,-10 20-1 0 0,8-20-8 0 0,1 1 0 0 0,-6 17 0 0 0,-16 53-702 0 0,6-19 1272 0 0,4-16-392 0 0,-33 112-170 0 0,43-141 0 0 0,-1 0 0 0 0,0-1 0 0 0,-13 20 0 0 0,10-18 0 0 0,-16 39 0 0 0,-2 5 0 0 0,20-47 0 0 0,1 0 0 0 0,1 0 0 0 0,-6 23 0 0 0,2-5 0 0 0,-28 62 0 0 0,23-59 0 0 0,2 0 0 0 0,10-25 0 0 0,0 0 0 0 0,-2-1 0 0 0,-10 20 0 0 0,11-22 0 0 0,1-1 0 0 0,-7 19 0 0 0,-2 6 0 0 0,7-23-71 0 0,1 0 0 0 0,1 1 0 0 0,0 0 0 0 0,0 0 0 0 0,1 0 0 0 0,1 0 0 0 0,-2 19 0 0 0,1-8-69 0 0,2-19 201 0 0,0-1-1 0 0,1 1 1 0 0,-1 0-1 0 0,1-1 1 0 0,0 1-1 0 0,0 0 1 0 0,1 5-1 0 0,0-5-45 0 0,-1-1 0 0 0,1 1 0 0 0,-1 0 0 0 0,0-1 0 0 0,0 1 0 0 0,0-1 0 0 0,0 1 0 0 0,0-1 0 0 0,-1 1 0 0 0,0-1-1 0 0,0 1 1 0 0,0-1 0 0 0,0 0 0 0 0,-3 7 0 0 0,-3 10-15 0 0,6-16 0 0 0,-1 1 0 0 0,1-1 0 0 0,-1 1 0 0 0,-5 7 0 0 0,6-10-9 0 0,0 0 0 0 0,0 0 0 0 0,0 0 0 0 0,0 1 0 0 0,0-1 0 0 0,1 1-1 0 0,-1-1 1 0 0,1 0 0 0 0,-1 4 0 0 0,-4 16-246 0 0,1-11 279 0 0,-1 1 1 0 0,1-1-1 0 0,1 1 1 0 0,-4 25-1 0 0,4-14 49 0 0,-2-1-1 0 0,-11 32 0 0 0,15-50-65 0 0,-8 19-7 0 0,6-16 0 0 0,1-1 0 0 0,0 0 0 0 0,0 1 0 0 0,-1 7 0 0 0,0-3 0 0 0,1 0 0 0 0,-1-1 0 0 0,-9 19 0 0 0,8-19 0 0 0,0 1 0 0 0,0 0 0 0 0,-3 17 0 0 0,4-16 61 0 0,0 0 0 0 0,0 0 0 0 0,-11 23 0 0 0,8-21 210 0 0,0 0 1 0 0,-4 20 0 0 0,3-4-470 0 0,3-7-172 0 0,-11 31-1 0 0,5-20 371 0 0,1 0 0 0 0,-6 53 0 0 0,11-58 0 0 0,0-9 7 0 0,-21 116-78 0 0,20-116 71 0 0,-1 23 0 0 0,4-23 0 0 0,-6 24 0 0 0,-2-6 0 0 0,-13 46 0 0 0,6-19 0 0 0,6-22 0 0 0,-6 34 0 0 0,10-41 0 0 0,3-14 0 0 0,-6 23 0 0 0,-10 44 0 0 0,12-46 0 0 0,-3 30 0 0 0,6-50 0 0 0,-2 48 0 0 0,2-20 0 0 0,1-14 0 0 0,-3 24 0 0 0,-14 70 0 0 0,4-52 0 0 0,6-22 0 0 0,-4 10 0 0 0,12-47 0 0 0,-11 36 0 0 0,2-3 0 0 0,6-25 0 0 0,4-24 0 0 0,0-1 0 0 0,-4 15 0 0 0,-6 17 0 0 0,6-15 0 0 0,1 2 0 0 0,4-19 0 0 0,-3 12 0 0 0,-1 7 0 0 0,-1 18 0 0 0,2 66 0 0 0,3-96 0 0 0,0-7 0 0 0,1 0 0 0 0,0-1 0 0 0,0 1 0 0 0,0 0 0 0 0,0 0 0 0 0,0-1 0 0 0,1 1 0 0 0,0 4 0 0 0,2 0-713 0 0,-2-11-984 0 0,0-2 1298 0 0,4-5-1112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1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4144 0 0,'0'0'2857'0'0,"5"-6"-244"0"0,-4 5-2448 0 0,0-1-1 0 0,-1 0 0 0 0,1 0 0 0 0,0 0 0 0 0,-1 0 0 0 0,0 0 0 0 0,1 0 0 0 0,-1 0 1 0 0,0-4-1 0 0,11-9 2785 0 0,-8 9-2532 0 0,0 1 0 0 0,1 0-1 0 0,0 0 1 0 0,-1 0 0 0 0,1 1 0 0 0,1-1 0 0 0,-1 1-1 0 0,6-4 1 0 0,11-13 562 0 0,22-18 229 0 0,-42 39-1160 0 0,0-1-1 0 0,0 0 1 0 0,0 1-1 0 0,0-1 0 0 0,0 0 1 0 0,0 1-1 0 0,0 0 1 0 0,0-1-1 0 0,1 1 1 0 0,-1 0-1 0 0,0-1 0 0 0,2 1 1 0 0,10-4 383 0 0,1-9-127 0 0,-12 12-279 0 0,-1-1 0 0 0,1 1 0 0 0,-1-1 0 0 0,1 1 0 0 0,0 0 0 0 0,-1-1 1 0 0,1 1-1 0 0,0 0 0 0 0,0 0 0 0 0,0 0 0 0 0,0 1 0 0 0,0-1 0 0 0,0 0 0 0 0,2 0 0 0 0,2 0 90 0 0,0-1-1 0 0,0 0 0 0 0,0 0 0 0 0,0-1 1 0 0,6-3-1 0 0,-7 3-38 0 0,0 1 0 0 0,-1 0 1 0 0,1 0-1 0 0,0 0 0 0 0,1 0 0 0 0,-1 1 1 0 0,0-1-1 0 0,0 2 0 0 0,6-2 0 0 0,-8 2-39 0 0,0 0-1 0 0,0 0 0 0 0,0 0 1 0 0,-1 0-1 0 0,1-1 0 0 0,0 1 0 0 0,0-1 1 0 0,-1 0-1 0 0,1 0 0 0 0,0 0 1 0 0,-1 0-1 0 0,3-2 0 0 0,-4 3-19 0 0,0-1 0 0 0,0 1 0 0 0,0 0-1 0 0,1-1 1 0 0,-1 1 0 0 0,0 0 0 0 0,0 0-1 0 0,0 0 1 0 0,0 0 0 0 0,0 0 0 0 0,0 0-1 0 0,0 0 1 0 0,1 0 0 0 0,0 1 0 0 0,5-1 123 0 0,10 5 32 0 0,-16-5-165 0 0,-1 0-1 0 0,1 0 0 0 0,0 0 1 0 0,-1 0-1 0 0,1 0 0 0 0,0 0 1 0 0,-1 0-1 0 0,1 0 0 0 0,0 0 1 0 0,-1 0-1 0 0,1-1 1 0 0,0 1-1 0 0,-1 0 0 0 0,1 0 1 0 0,-1-1-1 0 0,1 1 0 0 0,0-1 1 0 0,1 0 10 0 0,1 1 28 0 0,0 0-1 0 0,0 0 1 0 0,0 0-1 0 0,1 1 1 0 0,-1-1-1 0 0,6 3 0 0 0,0-1-11 0 0,3 0 141 0 0,0 0-1 0 0,18 7 0 0 0,-27-8-144 0 0,-1 0 1 0 0,0 0-1 0 0,0 1 0 0 0,0-1 0 0 0,1 1 1 0 0,-1-1-1 0 0,3 4 0 0 0,2 2 27 0 0,-3-4-20 0 0,-1 0 1 0 0,1 0-1 0 0,0 0 1 0 0,-1 1-1 0 0,0-1 1 0 0,0 1-1 0 0,0 0 1 0 0,0 0-1 0 0,-1 0 1 0 0,3 6-1 0 0,-2-2 51 0 0,0 0 0 0 0,0 1 1 0 0,-1 0-1 0 0,2 13 0 0 0,-3-19-71 0 0,-1 0 0 0 0,1 0-1 0 0,0 0 1 0 0,1 0 0 0 0,-1 0 0 0 0,0-1 0 0 0,1 1 0 0 0,0 0-1 0 0,3 3 1 0 0,-2-2-1 0 0,-1 0 0 0 0,1 0 0 0 0,-1 0 0 0 0,4 8 0 0 0,-3-3 25 0 0,1 1 0 0 0,0-1 0 0 0,6 10 0 0 0,11 23 8 0 0,-17-33-28 0 0,0-1 0 0 0,0 1 0 0 0,1-1 0 0 0,6 9 0 0 0,-9-14-9 0 0,1 0 0 0 0,-1 1 0 0 0,0-1 0 0 0,3 8 0 0 0,-4-8 1 0 0,1 1-1 0 0,0 0 0 0 0,0-1 0 0 0,0 1 1 0 0,6 5-1 0 0,-4-4 2 0 0,0 0-1 0 0,0 0 1 0 0,-1 0 0 0 0,1 0-1 0 0,-1 1 1 0 0,0-1 0 0 0,0 1 0 0 0,-1 0-1 0 0,0 0 1 0 0,2 7 0 0 0,2 12 71 0 0,-2 1 1 0 0,3 50-1 0 0,-7-72-82 0 0,-1 6 12 0 0,1-1 0 0 0,1 0-1 0 0,-1 0 1 0 0,2 0 0 0 0,-1 0 0 0 0,6 17 0 0 0,-3-16 11 0 0,-1 0 0 0 0,3 17 1 0 0,-5-18-6 0 0,1-1 1 0 0,0 0 0 0 0,1 0-1 0 0,-1 0 1 0 0,8 13 0 0 0,-6-14-34 0 0,-1 2 0 0 0,1-1 0 0 0,-1 0 0 0 0,3 15 0 0 0,-3-10 2 0 0,-1-10 5 0 0,-1 0 0 0 0,1 0-1 0 0,-1 1 1 0 0,1-1 0 0 0,0 0 0 0 0,0 0 0 0 0,4 3 0 0 0,-4-3 20 0 0,0 0 1 0 0,0-1 0 0 0,0 1-1 0 0,0 0 1 0 0,-1 0 0 0 0,1 0-1 0 0,-1 1 1 0 0,2 4-1 0 0,0 7 63 0 0,-3-10-54 0 0,1-1 1 0 0,-1 0-1 0 0,1 0 0 0 0,3 7 1 0 0,1 3-142 0 0,6 27 0 0 0,-1-5-9 0 0,0-12 127 0 0,-9-21 0 0 0,1-1 0 0 0,-1 1 0 0 0,0 0 0 0 0,1 0 0 0 0,-1 0 0 0 0,-1 0 0 0 0,1 0 0 0 0,0 1 0 0 0,-1 4 0 0 0,-1 9 0 0 0,1-13 0 0 0,-1 0 0 0 0,1 0 0 0 0,0 0 0 0 0,0 0 0 0 0,1 5 0 0 0,18 67 0 0 0,-15-61 30 0 0,1 0 1 0 0,0 0-1 0 0,13 25 0 0 0,-7-18 52 0 0,-9-16-12 0 0,0 0 1 0 0,-1-1-1 0 0,1 1 0 0 0,-1 0 1 0 0,1 9-1 0 0,-2-9-3 0 0,1-1-1 0 0,0 1 1 0 0,0 0-1 0 0,4 10 0 0 0,-1-6-25 0 0,0-2-31 0 0,0 1-1 0 0,-1-1 1 0 0,-1 0 0 0 0,0 1-1 0 0,2 9 1 0 0,-3-12-3 0 0,1 0-1 0 0,-1 0 1 0 0,6 9 0 0 0,3 15 33 0 0,-8-20-17 0 0,0 0 0 0 0,-1 1 1 0 0,0 17-1 0 0,0-22 2 0 0,0 1-1 0 0,0 0 1 0 0,1-1-1 0 0,3 12 1 0 0,-2-10-4 0 0,-1-1 1 0 0,3 15-1 0 0,-4-13-3 0 0,1-1 0 0 0,0 0 0 0 0,0 0 0 0 0,5 10 1 0 0,-3-9-13 0 0,-1 0 1 0 0,-1 0-1 0 0,3 12 1 0 0,-2-7 45 0 0,0-1-1 0 0,8 21 1 0 0,-6-21 48 0 0,-1 0 0 0 0,4 25 0 0 0,6 12-160 0 0,-8-6-7 0 0,-4-24 35 0 0,7 28 0 0 0,-6-36 45 0 0,-1 1 0 0 0,0-1-1 0 0,-1 1 1 0 0,0 23 0 0 0,-1-35-13 0 0,1 11 0 0 0,0-1 0 0 0,4 19 0 0 0,-3-18 0 0 0,0 0 0 0 0,1 19 0 0 0,-3-24 1 0 0,0 2 8 0 0,0 0-1 0 0,0 0 1 0 0,1 0 0 0 0,0 0 0 0 0,4 12-1 0 0,4 17 4 0 0,-6-25-12 0 0,0-1-1 0 0,4 13 1 0 0,-4-14 0 0 0,0 0 0 0 0,-1 0 0 0 0,0 0 0 0 0,-1 13 0 0 0,3 11 11 0 0,-3-23 0 0 0,-1 1 1 0 0,-1 18 0 0 0,0-18-6 0 0,0-1 0 0 0,3 17 0 0 0,-1-16-6 0 0,0 0 0 0 0,0 0 0 0 0,-3 17 0 0 0,2-24 5 0 0,1 0-1 0 0,-1 1 0 0 0,1-1 1 0 0,0 0-1 0 0,2 6 1 0 0,2 15 21 0 0,-2 6-14 0 0,5 35-13 0 0,-6-54 1 0 0,1 25 0 0 0,-3-25 0 0 0,5 26 0 0 0,-1-14 0 0 0,2 36 0 0 0,-4-38 0 0 0,0-1 0 0 0,6 26 0 0 0,6 32 0 0 0,-12-69 0 0 0,-2-8 0 0 0,0-1 0 0 0,0 1 0 0 0,0-1 0 0 0,-1 1 0 0 0,-1 6 0 0 0,2-7 0 0 0,-1-1 0 0 0,1 1 0 0 0,-1 0 0 0 0,1 0 0 0 0,0 0 0 0 0,0 0 0 0 0,0 0 0 0 0,1 0 0 0 0,0 3 0 0 0,7 18 0 0 0,-6-19 0 0 0,0 0 0 0 0,0 0 0 0 0,0 0 0 0 0,-1 1 0 0 0,0-1 0 0 0,0 1 0 0 0,0 5 0 0 0,-1-1 0 0 0,1-1 0 0 0,1 0 0 0 0,0 1 0 0 0,0-1 0 0 0,5 12 0 0 0,-4-12 0 0 0,0 0 0 0 0,-1 0 0 0 0,0 0 0 0 0,0 1 0 0 0,0 12 0 0 0,-1-14 0 0 0,-1-1 0 0 0,1 1 0 0 0,1-1 0 0 0,2 9 0 0 0,-2-9 0 0 0,0 1 0 0 0,0-1 0 0 0,-1 1 0 0 0,0 9 0 0 0,0-11 0 0 0,-1-1 0 0 0,1 1 0 0 0,0-1 0 0 0,4 10 0 0 0,-4-9 0 0 0,1-1 0 0 0,-1 0 0 0 0,0 0 0 0 0,1 10 0 0 0,-6 26 0 0 0,3-33 0 0 0,0 0 0 0 0,0 0 0 0 0,1 0 0 0 0,0 0 0 0 0,0 0 0 0 0,3 10 0 0 0,-1-9 0 0 0,0 0 0 0 0,0 1 0 0 0,-1-1 0 0 0,-1 0 0 0 0,1 1 0 0 0,-2 16 0 0 0,0-21 0 0 0,2 1 0 0 0,-1-1 0 0 0,0 0 0 0 0,1 0 0 0 0,0 0 0 0 0,0 0 0 0 0,3 8 0 0 0,3 13 0 0 0,-5-16 0 0 0,1 1 0 0 0,0-1 0 0 0,5 11 0 0 0,-4-11 0 0 0,-1-1 0 0 0,0 1 0 0 0,3 16 0 0 0,-5-13 0 0 0,0-9 0 0 0,-1 1 0 0 0,1-1 0 0 0,-1 0 0 0 0,1 1 0 0 0,1-1 0 0 0,1 6 0 0 0,0-4 0 0 0,0-1 0 0 0,-1 1 0 0 0,1 0 0 0 0,-1-1 0 0 0,0 1 0 0 0,-1 0 0 0 0,1 0 0 0 0,-1 0 0 0 0,1 10 0 0 0,-3-9 0 0 0,2 0 0 0 0,-1 1 0 0 0,1-1 0 0 0,0 0 0 0 0,1 0 0 0 0,3 13 0 0 0,-4-16 0 0 0,0 0 0 0 0,0 0 0 0 0,0 0 0 0 0,0 0 0 0 0,-1 0 0 0 0,0 0 0 0 0,0 1 0 0 0,0-1 0 0 0,0 0 0 0 0,-2 8 0 0 0,1-5 0 0 0,1-5 0 0 0,0 1 0 0 0,0-1 0 0 0,0 1 0 0 0,0 0 0 0 0,1-1 0 0 0,-1 1 0 0 0,1-1 0 0 0,0 0 0 0 0,-1 1 0 0 0,1-1 0 0 0,0 0 0 0 0,3 5 0 0 0,-3-5 0 0 0,1 1 0 0 0,-1 0 0 0 0,0 0 0 0 0,1 0 0 0 0,-1 0 0 0 0,0 6 0 0 0,0 10 0 0 0,-1-15 0 0 0,1 1 0 0 0,-1 0 0 0 0,1 0 0 0 0,-1-1 0 0 0,1 1 0 0 0,1 0 0 0 0,2 6 0 0 0,10 33 0 0 0,-12-36 0 0 0,0 0 0 0 0,0 1 0 0 0,1-1 0 0 0,0 0 0 0 0,1-1 0 0 0,0 1 0 0 0,0-1 0 0 0,6 8 0 0 0,-8-12 0 0 0,1 1-1 0 0,-1 0 1 0 0,0 0-1 0 0,0 0 1 0 0,0 0 0 0 0,0 0-1 0 0,-1 0 1 0 0,1 5-1 0 0,9 20 108 0 0,-10-25-84 0 0,1 0 0 0 0,-1 0 0 0 0,0 0 0 0 0,0 0 0 0 0,0-1 0 0 0,-1 1 0 0 0,1 1 0 0 0,-1-1 0 0 0,0 0 0 0 0,0 0 0 0 0,-1 0 0 0 0,1 0 0 0 0,-3 7 0 0 0,3-9-36 0 0,0-1 0 0 0,0 1-1 0 0,0-1 1 0 0,0 1 0 0 0,1 0-1 0 0,-1-1 1 0 0,0 1 0 0 0,1-1-1 0 0,-1 1 1 0 0,1-1 0 0 0,-1 1 0 0 0,2 1-1 0 0,-1-2 2 0 0,0 1 1 0 0,-1-1-1 0 0,1 0 0 0 0,-1 0 0 0 0,1 1 0 0 0,-1-1 1 0 0,1 0-1 0 0,-1 1 0 0 0,0-1 0 0 0,0 0 1 0 0,0 1-1 0 0,0-1 0 0 0,0 0 0 0 0,0 1 0 0 0,0-1 1 0 0,0 0-1 0 0,-1 2 0 0 0,-3 6-15 0 0,3-8 28 0 0,0-1-1 0 0,1 1 0 0 0,-1 0 0 0 0,0 0 0 0 0,1 0 0 0 0,-1 0 0 0 0,1 0 0 0 0,0 0 1 0 0,-1 0-1 0 0,1 0 0 0 0,0 0 0 0 0,-1 0 0 0 0,1 0 0 0 0,0 0 0 0 0,0 0 1 0 0,0 0-1 0 0,0 1 0 0 0,0-1 0 0 0,0 1 0 0 0,7 6 0 0 0,-6-7 0 0 0,0 0 0 0 0,0 0 0 0 0,-1 0 0 0 0,1 0 0 0 0,0 0 0 0 0,0 0 0 0 0,-1 0 0 0 0,1 0 0 0 0,-1 0 0 0 0,1 1 0 0 0,-1-1 0 0 0,1 0 0 0 0,0 2 0 0 0,0 10 0 0 0,-1-11 0 0 0,0 0 0 0 0,0 1 0 0 0,0-1 0 0 0,1 0 0 0 0,-1 0 0 0 0,1 1 0 0 0,-1-1 0 0 0,1 0 0 0 0,0 0 0 0 0,0 0 0 0 0,0 0 0 0 0,0 0 0 0 0,0 0 0 0 0,1 0 0 0 0,1 3 0 0 0,-2-5 0 0 0,1 2 0 0 0,0 0 0 0 0,0 1 0 0 0,0-1 0 0 0,-1 0 0 0 0,1 0 0 0 0,-1 1 0 0 0,1-1 0 0 0,-1 1 0 0 0,0-1 0 0 0,0 1 0 0 0,0 0 0 0 0,2 5 0 0 0,-3-6 0 0 0,1-1 0 0 0,-1 1 0 0 0,1 0 0 0 0,0 0 0 0 0,-1-1 0 0 0,1 1 0 0 0,0 0 0 0 0,0-1 0 0 0,1 1 0 0 0,-1-1 0 0 0,0 0 0 0 0,2 2 0 0 0,-1-1 0 0 0,5 10 0 0 0,-8 2 201 0 0,1-13-167 0 0,0 0-1 0 0,-1 0 1 0 0,1 0-1 0 0,0 0 0 0 0,0 0 1 0 0,0 0-1 0 0,0 0 1 0 0,0 1-1 0 0,0-1 0 0 0,0 0 1 0 0,0 0-1 0 0,0 0 1 0 0,1 0-1 0 0,-1 0 0 0 0,0 0 1 0 0,1 0-1 0 0,-1 0 1 0 0,1 0-1 0 0,0 1 0 0 0,-1 2 474 0 0,-2 1-472 0 0,0-1-1 0 0,0 0 1 0 0,0 0 0 0 0,-5 6-1 0 0,2 0-366 0 0,9-7 26 0 0,-4-3 288 0 0,1 0 0 0 0,-1 0 0 0 0,0 0 0 0 0,1 0 0 0 0,-1 0 0 0 0,0 1 0 0 0,1-1 0 0 0,-1 0 0 0 0,0 0 0 0 0,1 0 1 0 0,-1 1-1 0 0,0-1 0 0 0,1 0 0 0 0,-1 1 0 0 0,0-1 0 0 0,0 0 0 0 0,1 0 0 0 0,-1 1 0 0 0,0-1 0 0 0,0 1 0 0 0,0-1 0 0 0,0 0 0 0 0,1 1 0 0 0,-1-1 0 0 0,0 0 0 0 0,0 1 1 0 0,0-1-1 0 0,0 1 0 0 0,0-1 0 0 0,0 0 0 0 0,0 1 0 0 0,0-1 0 0 0,0 0 0 0 0,0 1 0 0 0,0-1 0 0 0,0 1 0 0 0,0-1 0 0 0,0 0 0 0 0,0 1 0 0 0,-1-1 0 0 0,1 1 0 0 0,-3 10-78 0 0,2-10 94 0 0,1 0 0 0 0,-1 0 0 0 0,1 0 0 0 0,-1 0 0 0 0,1 1 0 0 0,0-1 0 0 0,-1 0 0 0 0,1 0-1 0 0,0 0 1 0 0,0 0 0 0 0,0 0 0 0 0,0 1 0 0 0,0-1 0 0 0,0 0 0 0 0,0 0 0 0 0,0 0 0 0 0,1 0 0 0 0,-1 1-1 0 0,0-1 1 0 0,1 0 0 0 0,-1 0 0 0 0,1 0 0 0 0,-1 0 0 0 0,1 0 0 0 0,0 0 0 0 0,-1 0 0 0 0,1 0 0 0 0,0 0-1 0 0,-1 0 1 0 0,1-1 0 0 0,0 1 0 0 0,1 1 0 0 0,-1-2 2 0 0,0 0 0 0 0,-1 1 0 0 0,1-1 0 0 0,-1 0 0 0 0,1 1 0 0 0,-1-1 0 0 0,1 1 0 0 0,-1-1 0 0 0,0 1 0 0 0,1-1 0 0 0,-1 1 0 0 0,0-1 0 0 0,1 1 0 0 0,-1-1 0 0 0,0 1 0 0 0,1-1 0 0 0,-1 1 0 0 0,0 0 0 0 0,0-1 0 0 0,0 1 0 0 0,0-1 0 0 0,1 1 0 0 0,-1 0 0 0 0,0-1 0 0 0,0 1 0 0 0,0 0 0 0 0,0-1 0 0 0,-1 2 0 0 0,1 0 0 0 0,1 0 0 0 0,-1-1 0 0 0,1 0 0 0 0,-1 0 0 0 0,1 0 0 0 0,0 0 0 0 0,0 0 0 0 0,-1 0 0 0 0,1 0 0 0 0,0 0 0 0 0,0 0 0 0 0,0 0 0 0 0,0 0 0 0 0,0 0 0 0 0,0-1 0 0 0,3 2 0 0 0,-4-2 0 0 0,1 1 0 0 0,0-1 0 0 0,0 1 0 0 0,-1-1 0 0 0,1 0 0 0 0,0 1 0 0 0,0 0 0 0 0,-1-1 0 0 0,1 1 0 0 0,-1-1 0 0 0,1 1 0 0 0,0 0 0 0 0,-1-1 0 0 0,1 1 0 0 0,-1 0 0 0 0,0 0 0 0 0,1-1 0 0 0,-1 1 0 0 0,0 0 0 0 0,1 0 0 0 0,-1 1 0 0 0,-2 6 0 0 0,1-7 0 0 0,1 0 0 0 0,-1-1 0 0 0,1 1 0 0 0,-1 0 0 0 0,1 0 0 0 0,0 0 0 0 0,0 0 0 0 0,-1 0 0 0 0,1 0 0 0 0,0 0 0 0 0,0 0 0 0 0,0-1 0 0 0,0 1 0 0 0,0 0 0 0 0,0 0 0 0 0,0 1 0 0 0,3 7 0 0 0,-2-7 0 0 0,0 0 0 0 0,-1 0 0 0 0,1 1 0 0 0,-1-1 0 0 0,1 0 0 0 0,-1 0 0 0 0,0 1 0 0 0,0-1 0 0 0,0 1 0 0 0,0-1 0 0 0,0 0 0 0 0,0 1 0 0 0,-2 3 0 0 0,2-5 0 0 0,-1 0 0 0 0,1 0 0 0 0,-1 0 0 0 0,1 0 0 0 0,0 0 0 0 0,-1 0 0 0 0,1 1 0 0 0,0-1 0 0 0,0 0 0 0 0,0 0 0 0 0,0 0 0 0 0,0 0 0 0 0,0 0 0 0 0,0 0 0 0 0,0 1 0 0 0,1-1 0 0 0,-1 0 0 0 0,0 0 0 0 0,1 0 0 0 0,-1 0 0 0 0,0 0 0 0 0,1 0 0 0 0,0 1 0 0 0,1 1 0 0 0,-2-3 0 0 0,1 0 0 0 0,-1 1 0 0 0,0-1 0 0 0,0 0 0 0 0,1 1 0 0 0,-1-1 0 0 0,0 0 0 0 0,0 1 0 0 0,1-1 0 0 0,-1 1 0 0 0,0-1 0 0 0,0 1 0 0 0,0-1 0 0 0,0 1 0 0 0,0-1 0 0 0,0 0 0 0 0,0 1 0 0 0,0 0 0 0 0,-3 2 0 0 0,2-2 0 0 0,1-1 0 0 0,-1 0 0 0 0,1 0 0 0 0,0 1 0 0 0,-1-1 0 0 0,1 1 0 0 0,-1-1 0 0 0,1 0 0 0 0,0 1 0 0 0,-1-1 0 0 0,1 1 0 0 0,0-1 0 0 0,-1 1 0 0 0,1-1 0 0 0,0 1 0 0 0,0-1 0 0 0,-1 1 0 0 0,1-1 0 0 0,0 1 0 0 0,0-1 0 0 0,0 1 0 0 0,0-1 0 0 0,0 1 0 0 0,0-1 0 0 0,0 1 0 0 0,0 0 0 0 0,0-1 0 0 0,0 1 0 0 0,0-1 0 0 0,0 1 0 0 0,8 9 0 0 0,-2 0 0 0 0,-6-8 0 0 0,0 0 0 0 0,1-1 0 0 0,-1 1 0 0 0,1-1 0 0 0,0 1 0 0 0,-1-1 0 0 0,1 1 0 0 0,0-1 0 0 0,0 0 0 0 0,0 1 0 0 0,0-1 0 0 0,0 0 0 0 0,0 0 0 0 0,1 0 0 0 0,-1 0 0 0 0,0 0 0 0 0,0 0 0 0 0,3 1 0 0 0,-4-1 0 0 0,1-1 0 0 0,-1 0 0 0 0,1 0 0 0 0,-1 1 0 0 0,1-1 0 0 0,-1 0 0 0 0,1 0 0 0 0,-1 1 0 0 0,0-1 0 0 0,1 1 0 0 0,-1-1 0 0 0,0 0 0 0 0,1 1 0 0 0,-1-1 0 0 0,0 1 0 0 0,1-1 0 0 0,-1 1 0 0 0,0-1 0 0 0,0 1 0 0 0,0-1 0 0 0,1 1 0 0 0,-1-1 0 0 0,0 1 0 0 0,0-1 0 0 0,0 1 0 0 0,0-1 0 0 0,0 2 0 0 0,-2 4 0 0 0,2-5 0 0 0,0-1 0 0 0,0 1 0 0 0,-1-1 0 0 0,1 1 0 0 0,0-1 0 0 0,0 1 0 0 0,0-1 0 0 0,0 1 0 0 0,-1-1 0 0 0,1 1 0 0 0,0-1 0 0 0,0 1 0 0 0,0 0 0 0 0,0-1 0 0 0,0 1 0 0 0,1-1 0 0 0,-1 1 0 0 0,0-1 0 0 0,0 1 0 0 0,0-1 0 0 0,0 1 0 0 0,1-1 0 0 0,-1 1 0 0 0,1 0 0 0 0,3 2 0 0 0,-3-2 0 0 0,0-1 0 0 0,1 1 0 0 0,-1 0 0 0 0,0 0 0 0 0,0-1 0 0 0,0 1 0 0 0,0 0 0 0 0,0 0 0 0 0,-1 0 0 0 0,1 0 0 0 0,1 2 0 0 0,-6 3 0 0 0,-3 1 0 0 0,11-1 0 0 0,-5-1 8 0 0,3-5-48 0 0,0 0-121 0 0,-2 0 149 0 0,0 0 0 0 0,0 0 0 0 0,-1-1 0 0 0,1 1 0 0 0,0 0 0 0 0,0 0 0 0 0,0 0 0 0 0,-1 0 0 0 0,1 0 0 0 0,0 0 0 0 0,0 0 0 0 0,0 0 0 0 0,0-1 0 0 0,-1 1 0 0 0,1 0 0 0 0,0 0 0 0 0,0 0 0 0 0,0 0 1 0 0,0 0-1 0 0,0-1 0 0 0,0 1 0 0 0,0 0 0 0 0,-1 0 0 0 0,1 0 0 0 0,0-1 0 0 0,0 1 0 0 0,0 0 0 0 0,0 0 0 0 0,0 0 0 0 0,0-1 0 0 0,0 1 0 0 0,0 0 0 0 0,0 0 0 0 0,0-2-53 0 0,1 1 0 0 0,-1 0 0 0 0,0-1 0 0 0,1 1 0 0 0,-1 0 0 0 0,1 0 1 0 0,-1-1-1 0 0,1 1 0 0 0,0 0 0 0 0,0 0 0 0 0,-1 0 0 0 0,3-2 0 0 0,-2 2-38 0 0,-1 0-1 0 0,1 0 1 0 0,0 0 0 0 0,0 0 0 0 0,-1 0 0 0 0,1 0 0 0 0,0 0-1 0 0,-1-1 1 0 0,1 1 0 0 0,-1 0 0 0 0,1 0 0 0 0,-1-1-1 0 0,0 1 1 0 0,0 0 0 0 0,1-1 0 0 0,-1-1 0 0 0,-7-11-2693 0 0,0 0-5937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98 8288 0 0,'-23'8'381'0'0,"17"-5"-6"0"0,6-1-253 0 0,-1-1 0 0 0,0 1 1 0 0,0-1-1 0 0,1 1 0 0 0,-1-1 0 0 0,0 0 1 0 0,0 1-1 0 0,0-1 0 0 0,-1 0 1 0 0,1 0-1 0 0,0 0 0 0 0,-3 2 0 0 0,1-1 839 0 0,-1 6 5832 0 0,2 1-4140 0 0,2-7-2708 0 0,0-2 117 0 0,0 1 1 0 0,0 0-1 0 0,0-1 1 0 0,1 1-1 0 0,-1 0 1 0 0,0-1-1 0 0,1 1 1 0 0,-1 0-1 0 0,1-1 1 0 0,-1 1-1 0 0,1-1 1 0 0,-1 1 0 0 0,1-1-1 0 0,-1 1 1 0 0,1-1-1 0 0,0 1 1 0 0,0 0-1 0 0,0-1 58 0 0,42 50 1609 0 0,-29-31-1056 0 0,-13-17-609 0 0,0 0 0 0 0,0 0 0 0 0,1 0 0 0 0,-1 0 1 0 0,0 0-1 0 0,1-1 0 0 0,0 1 0 0 0,-1 0 0 0 0,1-1 1 0 0,0 1-1 0 0,4 2 0 0 0,5 1 32 0 0,4 2-37 0 0,-12-3-58 0 0,0-1 1 0 0,0 1 0 0 0,0 0 0 0 0,-1 0-1 0 0,3 4 1 0 0,19 20-2 0 0,-11-17 0 0 0,6-3 0 0 0,-18-8 0 0 0,-1 0 0 0 0,1 1 0 0 0,-1-1 0 0 0,1 0 0 0 0,-1 0 0 0 0,1 0 0 0 0,-1 0 0 0 0,1 0 0 0 0,0 0 0 0 0,-1 0 0 0 0,1 0 0 0 0,-1 0 0 0 0,1 0 0 0 0,-1 0 0 0 0,1 0 0 0 0,0 0 0 0 0,-1 0 0 0 0,2-1 0 0 0,0-1 0 0 0,0 0 0 0 0,0 0 0 0 0,0 0 0 0 0,0 0 0 0 0,0 0 0 0 0,2-4 0 0 0,2-3 0 0 0,-3 5 0 0 0,0 0 0 0 0,0 0 0 0 0,-1 0 0 0 0,0-1 0 0 0,0 1 0 0 0,0-1 0 0 0,0 1 0 0 0,-1-1 0 0 0,1 0 0 0 0,-1 0 0 0 0,-1 1 0 0 0,2-9 0 0 0,-2-5 0 0 0,-1 0 0 0 0,-2-20 0 0 0,0 6 0 0 0,-8-59 0 0 0,4 42 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11976 0 0,'0'0'1368'0'0,"-2"1"-694"0"0,-6 8 3064 0 0,7-7-3509 0 0,0 1-1 0 0,0 0 1 0 0,0-1-1 0 0,0 1 0 0 0,1 0 1 0 0,-1 0-1 0 0,1 0 1 0 0,0 0-1 0 0,0 3 1 0 0,1 6 89 0 0,0-1 0 0 0,1 1 0 0 0,0-1 0 0 0,1 0 0 0 0,0 1 0 0 0,5 9 0 0 0,4 15 14 0 0,0-2-106 0 0,1-2 0 0 0,2 0 0 0 0,28 45 0 0 0,-37-68-213 0 0,0 0-1 0 0,0 0 1 0 0,1-1 0 0 0,1 0-1 0 0,-1 0 1 0 0,17 13-1 0 0,-19-17-7 0 0,0-1-1 0 0,-1 0 0 0 0,2 0 0 0 0,-1 0 1 0 0,0-1-1 0 0,0 1 0 0 0,1-1 0 0 0,-1-1 1 0 0,1 1-1 0 0,0-1 0 0 0,-1 0 0 0 0,1 0 1 0 0,0-1-1 0 0,10 0 0 0 0,-8-1-11 0 0,0 0 1 0 0,0 0-1 0 0,0-1 0 0 0,-1-1 0 0 0,1 1 0 0 0,0-1 0 0 0,-1 0 0 0 0,0-1 0 0 0,0 0 0 0 0,0 0 1 0 0,0-1-1 0 0,0 1 0 0 0,-1-1 0 0 0,0-1 0 0 0,0 1 0 0 0,-1-1 0 0 0,9-11 0 0 0,-3 4-138 0 0,-1-1 0 0 0,-1 0 0 0 0,12-21 0 0 0,2-21-175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5528 0 0,'-2'1'8160'0'0,"-3"2"-7766"0"0,-1 0 1 0 0,1 0 0 0 0,-1 1 0 0 0,1 0 0 0 0,0 0 0 0 0,1 0 0 0 0,-1 1-1 0 0,1-1 1 0 0,0 1 0 0 0,0 0 0 0 0,0 0 0 0 0,1 1 0 0 0,-4 6-1 0 0,3-2-193 0 0,1 1 0 0 0,0 0-1 0 0,1-1 1 0 0,0 1-1 0 0,1 0 1 0 0,0 0 0 0 0,1 0-1 0 0,0 0 1 0 0,1 0 0 0 0,0 0-1 0 0,1 0 1 0 0,3 11-1 0 0,26 60 159 0 0,-26-67-333 0 0,0 1 1 0 0,2-1-1 0 0,0 0 0 0 0,1 0 1 0 0,0-1-1 0 0,12 15 1 0 0,7 6-7 0 0,35 33 0 0 0,-56-61-40 0 0,1-1 0 0 0,0-1-1 0 0,1 1 1 0 0,-1-1 0 0 0,1 0 0 0 0,0-1-1 0 0,0 0 1 0 0,15 5 0 0 0,-21-8-7 0 0,0 0 1 0 0,-1-1-1 0 0,1 1 1 0 0,0-1 0 0 0,-1 0-1 0 0,1 0 1 0 0,0 1-1 0 0,0-1 1 0 0,-1 0 0 0 0,1-1-1 0 0,0 1 1 0 0,-1 0-1 0 0,1 0 1 0 0,0-1 0 0 0,0 1-1 0 0,-1-1 1 0 0,1 1-1 0 0,-1-1 1 0 0,1 0 0 0 0,0 1-1 0 0,-1-1 1 0 0,0 0-1 0 0,1 0 1 0 0,-1 0-1 0 0,1-1 1 0 0,-1 1 0 0 0,0 0-1 0 0,0 0 1 0 0,0-1-1 0 0,2-1 1 0 0,12-12-701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5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8288 0 0,'0'0'13131'0'0,"1"0"-12696"0"0,11 1 60 0 0,-7-1-365 0 0,0 0 0 0 0,0 0 1 0 0,0 0-1 0 0,-1-1 0 0 0,1 0 1 0 0,0 0-1 0 0,8-2 0 0 0,20-7-42 0 0,-27 8-101 0 0,0 0 0 0 0,0 0 0 0 0,-1-1 0 0 0,1 0 0 0 0,6-4 0 0 0,-10 6-393 0 0,-2 1 374 0 0,0 0-1 0 0,1 0 0 0 0,-1 0 0 0 0,1 0 1 0 0,-1 0-1 0 0,1-1 0 0 0,-1 1 0 0 0,1 0 1 0 0,-1 0-1 0 0,0-1 0 0 0,1 1 0 0 0,-1 0 1 0 0,0 0-1 0 0,1-1 0 0 0,-1 1 0 0 0,0-1 1 0 0,1 1-1 0 0,-1-1 0 0 0</inkml:trace>
  <inkml:trace contextRef="#ctx0" brushRef="#br0" timeOffset="1">197 0 5528 0 0,'0'0'917'0'0,"0"3"798"0"0,1 7 537 0 0,1 0 0 0 0,0 0 1 0 0,6 18-1 0 0,1 4-462 0 0,8 26-272 0 0,-5-23-1166 0 0,9 17-126 0 0,-17-39-213 0 0,0-1-1 0 0,1 0 1 0 0,10 15-1 0 0,0-4-6167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5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11056 0 0,'0'0'852'0'0,"0"12"142"0"0,4 32 1769 0 0,-3-32-1990 0 0,1-1 0 0 0,-2 0 1 0 0,0 1-1 0 0,-2 18 0 0 0,0-7-200 0 0,-1 43-1 0 0,3-64-570 0 0,0 1 17 0 0,0 1 1 0 0,-1-1-1 0 0,0 1 0 0 0,1-1 0 0 0,-3 5 0 0 0,-2 14-89 0 0,5-20 2 0 0,-11 13-2314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0:45.577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979 66 1220,'0'0'54,"0"0"11,0 0-52,-24 0-13,7 0 0,-8-7 0,9 7 89,-9 7 15,1-7 4,7 7 0,-8 1-22,-7-8-4,7 7-1,-8-7 0,-8 15-15,16-8-3,17 8-1,0-1 0,-9 1-14,-7-8-2,-9 8-1,8-1 0,-16 1-26,8 14-6,-8-7-1,0 7 0,16-7-12,-8 8 0,-8 6 0,8 1 0,8-1 0,1 8 0,-9 15 0,8-1 0,-8-7 0,9 1 0,7 6-8,1 1 8,-9-1 0,17 8 0,0-8-8,8 8 8,0-7 0,0-1 0,0 8-8,16-8 8,9 1 0,-1 7-10,-15-8 10,15 8-8,9 0 8,0 0 0,0 0 0,8-1-8,8-21-14,9-7-2,8-1-1,-9 8 0,1-7 25,8-8 11,16 0-1,0-7 0,-8 0-10,0-15 0,0-14-10,0-15 10,0 8 0,-8-16 0,-8 8 0,24-22 0,0-7 0,1-7 0,-9-8 11,0-7-3,0-8 4,0-6 0,-8-1 1,-9 0 0,-7 0 6,-9 8 1,8 0 0,-8-1 0,-16-7 4,0 15 2,-1 0 0,-7 0 0,-9 0 2,0 0 0,-16 7 0,0 8 0,-1-1-7,-15 8-1,-9 0 0,8-1 0,9 9 6,-25-1 1,-9 7 0,-16 1 0,9 6-16,-9 1-3,-8 7-8,0 0 12,0 15-12,-8-8 0,16 15 8,-8 0-8,-8 0 0,-9 15 0,1-8 0,-9 15 0,0 0 0,9 0-10,-1 7 10,9 8-12,8 7-27,8 7-5,-8-7-2,8 7 0,0-7-38,9 7-8,16 8-2,-9-1-607,9-14-122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39 250 8752 0 0,'-1'1'136'0'0,"1"0"0"0"0,0 0 0 0 0,0 0 0 0 0,-1 0 0 0 0,1 0 0 0 0,0 0-1 0 0,-1 0 1 0 0,1 0 0 0 0,-1 0 0 0 0,1 0 0 0 0,-1 0 0 0 0,0 0 0 0 0,1 0 0 0 0,-1 0 0 0 0,-1 1 0 0 0,-6 9 5552 0 0,7-8-4798 0 0,0 0-788 0 0,0 0 0 0 0,0 0 1 0 0,0 1-1 0 0,1-1 0 0 0,-1 0 1 0 0,1 1-1 0 0,0-1 0 0 0,0 1 0 0 0,0-1 1 0 0,0 0-1 0 0,1 1 0 0 0,-1-1 1 0 0,1 0-1 0 0,0 1 0 0 0,0-1 1 0 0,2 5-1 0 0,-1-4-94 0 0,0 1-1 0 0,0-1 1 0 0,1 0-1 0 0,-1 0 1 0 0,1 0 0 0 0,0 0-1 0 0,1-1 1 0 0,-1 1 0 0 0,1-1-1 0 0,-1 0 1 0 0,8 5-1 0 0,1 0-7 0 0,-9-6 0 0 0,0 1 0 0 0,0-1 0 0 0,1 0 0 0 0,0 0 0 0 0,-1 0 0 0 0,1 0 0 0 0,0-1 0 0 0,7 2 0 0 0,12-1-3 0 0,-20-3-6 0 0,0 1 6 0 0,-1-1 0 0 0,0 1-1 0 0,0-1 1 0 0,1 0-1 0 0,-1 0 1 0 0,0 0-1 0 0,0 0 1 0 0,0 0-1 0 0,0 0 1 0 0,0 0 0 0 0,0-1-1 0 0,0 1 1 0 0,0-1-1 0 0,0 1 1 0 0,-1-1-1 0 0,1 0 1 0 0,-1 0 0 0 0,3-3-1 0 0,-1 0 5 0 0,0 0-1 0 0,0 1 1 0 0,0-2 0 0 0,-1 1-1 0 0,0 0 1 0 0,0 0 0 0 0,2-7-1 0 0,-3 7 46 0 0,0 0-1 0 0,-1 0 0 0 0,1 0 1 0 0,-1-1-1 0 0,0 1 0 0 0,-1 0 1 0 0,1 0-1 0 0,-1 0 0 0 0,0 0 1 0 0,0-1-1 0 0,0 1 0 0 0,-1 1 1 0 0,0-1-1 0 0,0 0 0 0 0,0 0 1 0 0,-1 1-1 0 0,1-1 0 0 0,-1 1 1 0 0,0 0-1 0 0,-5-6 0 0 0,-8-5 316 0 0,-1 0 0 0 0,0 1 0 0 0,-31-19 0 0 0,47 32-350 0 0,0 1-1 0 0,0-1 0 0 0,0 1 1 0 0,0-1-1 0 0,0 1 0 0 0,0-1 1 0 0,0 1-1 0 0,0 0 0 0 0,0 0 1 0 0,0 0-1 0 0,0-1 0 0 0,-1 1 1 0 0,1 0-1 0 0,0 0 0 0 0,0 0 1 0 0,0 1-1 0 0,0-1 0 0 0,0 0 1 0 0,-2 1-1 0 0,-16 10 95 0 0,11-5-125 0 0,7-6 2 0 0,0 1 0 0 0,0-1 0 0 0,0 1 0 0 0,0-1 0 0 0,0 1-1 0 0,0 0 1 0 0,0-1 0 0 0,0 1 0 0 0,0 0 0 0 0,0 0 0 0 0,1 0 0 0 0,-1-1-1 0 0,0 1 1 0 0,1 0 0 0 0,-1 0 0 0 0,0 0 0 0 0,1 0 0 0 0,-1 0 0 0 0,1 0-1 0 0,0 0 1 0 0,-1 1 0 0 0,1-1 0 0 0,0 0 0 0 0,0 0 0 0 0,-1 0-1 0 0,1 0 1 0 0,0 2 0 0 0,0 5-211 0 0,-3-2-53 0 0,2-4 86 0 0,0 0 0 0 0,0 0 1 0 0,0 0-1 0 0,1 1 0 0 0,-1-1 0 0 0,1 0 0 0 0,-1 0 1 0 0,1 1-1 0 0,0-1 0 0 0,0 2 0 0 0</inkml:trace>
  <inkml:trace contextRef="#ctx0" brushRef="#br0" timeOffset="1">209 1 13272 0 0,'0'0'642'0'0,"2"0"-275"0"0,44 10 80 0 0,-41-9-335 0 0,-1 1 0 0 0,0-1 0 0 0,1 0 1 0 0,-1 1-1 0 0,0 0 0 0 0,0 0 0 0 0,0 0 1 0 0,-1 1-1 0 0,1 0 0 0 0,0-1 0 0 0,-1 1 1 0 0,0 0-1 0 0,1 0 0 0 0,-1 1 1 0 0,4 6-1 0 0,-1-4 459 0 0,0 0 1 0 0,11 10-1 0 0,-8-9-164 0 0,1 1 0 0 0,-1 1 0 0 0,0-1 0 0 0,-1 2 0 0 0,0-1 0 0 0,0 1 0 0 0,7 13 0 0 0,-13-19-296 0 0,1 1-1 0 0,-1 0 1 0 0,-1 0-1 0 0,1 0 1 0 0,-1 0-1 0 0,1 0 1 0 0,-2 1-1 0 0,2 9 1 0 0,-2 2 134 0 0,-3 23 0 0 0,1-21-179 0 0,0-8-56 0 0,0 0 0 0 0,-1-1 1 0 0,-1 0-1 0 0,1 0 0 0 0,-2 0 1 0 0,-10 18-1 0 0,-5 13 8 0 0,13-26-211 0 0,0 0 0 0 0,-12 16-1 0 0,-2 5-355 0 0,9-17-1370 0 0,-3-2-5376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 13824 0 0,'0'0'1056'0'0,"-2"-1"-724"0"0,-6-2 6507 0 0,10 14-5915 0 0,-2-9-886 0 0,0-1-1 0 0,0 1 0 0 0,-1 0 0 0 0,1-1 1 0 0,0 1-1 0 0,-1-1 0 0 0,0 1 1 0 0,1 0-1 0 0,-1-1 0 0 0,0 1 1 0 0,-1 1-1 0 0,1-2-45 0 0,0 1 1 0 0,0-1-1 0 0,1 0 1 0 0,-1 1-1 0 0,0-1 0 0 0,1 0 1 0 0,-1 1-1 0 0,1-1 1 0 0,0 1-1 0 0,-1-1 0 0 0,1 1 1 0 0,0-1-1 0 0,0 1 1 0 0,0-1-1 0 0,0 1 1 0 0,0 2-1 0 0,4 11-108 0 0,2 8-16 0 0,-7-18 157 0 0,1-1-1 0 0,0 0 1 0 0,0 0 0 0 0,1 1 0 0 0,-1-1-1 0 0,1 0 1 0 0,0 0 0 0 0,0 0-1 0 0,1 0 1 0 0,-1 0 0 0 0,1 0 0 0 0,2 5-1 0 0,14 18-70 0 0,2 0-1 0 0,1-1 1 0 0,0-1-1 0 0,29 25 0 0 0,-36-36 40 0 0,-2-2 65 0 0,2 0-1 0 0,-1-1 0 0 0,1 0 1 0 0,30 17-1 0 0,-41-27-442 0 0,0 1 0 0 0,1-1 0 0 0,-1 1 0 0 0,1-1 0 0 0,-1 0 0 0 0,1 0 0 0 0,5 0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8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8288 0 0,'0'0'756'0'0,"13"-1"6353"0"0,52-17-2247 0 0,-62 17-4231 0 0,-1 1-454 0 0,21 0 83 0 0,-20 0 0 0 0,-4 1-206 0 0,-25 41-926 0 0,25-41 506 0 0,-6 10-218 0 0,4-7 474 0 0,-9 32-1266 0 0,12-36 1373 0 0,0 0 0 0 0,0 0 0 0 0,0 0 0 0 0,0 0 1 0 0,0 1-1 0 0,0-1 0 0 0,0 0 0 0 0,0 0 0 0 0,0 0 1 0 0,0 0-1 0 0,0 0 0 0 0,0 1 0 0 0,0-1 0 0 0,0 0 1 0 0,0 0-1 0 0,0 0 0 0 0,0 0 0 0 0,0 1 0 0 0,0-1 0 0 0,0 0 1 0 0,0 0-1 0 0,0 0 0 0 0,0 0 0 0 0,0 0 0 0 0,0 1 1 0 0,0-1-1 0 0,0 0 0 0 0,1 0 0 0 0,-1 0 0 0 0,0 0 1 0 0,0 0-1 0 0,0 0 0 0 0,0 0 0 0 0,0 1 0 0 0,0-1 0 0 0,4 3-13 0 0,10 18-142 0 0,-1-2 145 0 0,-9-15 10 0 0,12 9 25 0 0,-14-12 8 0 0,-1 0-1 0 0,0 0 1 0 0,1 0-1 0 0,-1 0 1 0 0,0-1-1 0 0,1 1 0 0 0,-1-1 1 0 0,1 1-1 0 0,-1-1 1 0 0,4 1-1 0 0,-1 0 69 0 0,-3 0 662 0 0,1 1-450 0 0,33 25 1513 0 0,-33-26-1599 0 0,-13 24 505 0 0,3-20-674 0 0,6-4-50 0 0,-1 1 0 0 0,1-1 0 0 0,0 1-1 0 0,0-1 1 0 0,0 1 0 0 0,0 0 0 0 0,0-1 0 0 0,-3 4 0 0 0,5-4-3 0 0,0-1-1 0 0,0 0 1 0 0,0 0 0 0 0,0 0 0 0 0,-1 0-1 0 0,1 1 1 0 0,0-1 0 0 0,0 0 0 0 0,0 0-1 0 0,0 0 1 0 0,-1 0 0 0 0,1 1-1 0 0,0-1 1 0 0,0 0 0 0 0,0 0 0 0 0,0 0-1 0 0,-1 0 1 0 0,1 0 0 0 0,0 0 0 0 0,0 0-1 0 0,-1 0 1 0 0,1 0 0 0 0,0 0-1 0 0,0 0 1 0 0,0 0 0 0 0,-1 0 0 0 0,1 0-1 0 0,0 0 1 0 0,0 0 0 0 0,0 0 0 0 0,-1 0-1 0 0,1 0 1 0 0,-1 0-3 0 0,0 0 0 0 0,0 0-1 0 0,0-1 1 0 0,0 1 0 0 0,0 0 0 0 0,1 0-1 0 0,-1 0 1 0 0,0 1 0 0 0,0-1 0 0 0,0 0-1 0 0,0 0 1 0 0,0 0 0 0 0,1 1 0 0 0,-1-1-1 0 0,0 0 1 0 0,-1 1 0 0 0,1 0-10 0 0,0-1 0 0 0,1 0 0 0 0,-1 0 0 0 0,0 0 0 0 0,0 0 0 0 0,1 0 0 0 0,-1 0 0 0 0,0 0 0 0 0,0 0 0 0 0,1 0 0 0 0,-1 0 0 0 0,0 0 0 0 0,0-1 0 0 0,1 1 0 0 0,-1 0 0 0 0,-1-1 0 0 0,-1 0-34 0 0,-12-1-299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9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0 232 14744 0 0,'0'0'1334'0'0,"2"1"-1095"0"0,29 6 1939 0 0,-20 4-856 0 0,-9-9-1217 0 0,0 1 0 0 0,0-1 0 0 0,-1 1 0 0 0,1 0 0 0 0,-1-1 0 0 0,0 1 1 0 0,0 0-1 0 0,0 0 0 0 0,0 0 0 0 0,0 0 0 0 0,0 0 0 0 0,-1 0 0 0 0,0 0 1 0 0,1 3-1 0 0,3 22 771 0 0,-2-22-729 0 0,-1 0 1 0 0,-1 1-1 0 0,1-1 0 0 0,-1 0 0 0 0,-1 10 1 0 0,1-10-134 0 0,0 1 0 0 0,0-1 0 0 0,0 1 1 0 0,1-1-1 0 0,1 8 0 0 0,-1-10-16 0 0,0 0-1 0 0,-1-1 1 0 0,0 1-1 0 0,0 0 0 0 0,0 0 1 0 0,0 0-1 0 0,0-1 1 0 0,-1 1-1 0 0,1 0 1 0 0,-3 5-1 0 0,0 6-62 0 0,3-14 78 0 0,0 1 0 0 0,-1 0 0 0 0,1 0 0 0 0,0 0 0 0 0,1-1 0 0 0,-1 1 0 0 0,0 0 0 0 0,0 0 0 0 0,1-1 0 0 0,0 4 0 0 0,2 12-3273 0 0</inkml:trace>
  <inkml:trace contextRef="#ctx0" brushRef="#br0" timeOffset="1">247 66 10592 0 0,'0'0'818'0'0,"-7"0"-298"0"0,4 0-248 0 0,1 0 1 0 0,0 0-1 0 0,0 0 0 0 0,0 1 0 0 0,-1-1 0 0 0,1 1 0 0 0,0-1 0 0 0,0 1 0 0 0,0 0 0 0 0,0 0 0 0 0,0 0 1 0 0,0 0-1 0 0,0 0 0 0 0,0 0 0 0 0,1 0 0 0 0,-1 1 0 0 0,0-1 0 0 0,1 1 0 0 0,-1-1 0 0 0,1 1 0 0 0,-1 0 1 0 0,1-1-1 0 0,0 1 0 0 0,-1 0 0 0 0,1 0 0 0 0,0 0 0 0 0,1 0 0 0 0,-1 0 0 0 0,0 0 0 0 0,0 1 0 0 0,1-1 1 0 0,-1 0-1 0 0,1 0 0 0 0,0 0 0 0 0,0 5 0 0 0,0-3-119 0 0,0 0 0 0 0,1 1 0 0 0,-1-1-1 0 0,1 1 1 0 0,0-1 0 0 0,0 0 0 0 0,1 0 0 0 0,-1 1 0 0 0,1-1-1 0 0,4 7 1 0 0,-5-10-158 0 0,-1 0-1 0 0,1 1 0 0 0,-1-1 0 0 0,1 0 1 0 0,-1 1-1 0 0,0-1 0 0 0,0 1 0 0 0,0-1 1 0 0,1 0-1 0 0,-2 4 0 0 0,1-5 1 0 0,0 1 0 0 0,0 0 0 0 0,0 0 1 0 0,0 0-1 0 0,0 0 0 0 0,0 0 0 0 0,0 0 0 0 0,0 0 0 0 0,1-1 0 0 0,-1 1 0 0 0,0 0 0 0 0,0 0 1 0 0,1 0-1 0 0,-1 0 0 0 0,1-1 0 0 0,-1 1 0 0 0,1 0 0 0 0,-1 0 0 0 0,1-1 0 0 0,-1 1 1 0 0,1 0-1 0 0,-1-1 0 0 0,1 1 0 0 0,0-1 0 0 0,-1 1 0 0 0,1-1 0 0 0,1 1 0 0 0,14 8-2 0 0,-10-6 58 0 0,-1 0-1 0 0,0 0 1 0 0,0 0-1 0 0,0 0 1 0 0,8 9-1 0 0,-9-9-85 0 0,1 1-1 0 0,-1-1 0 0 0,0 0 0 0 0,1-1 0 0 0,9 5 1 0 0,-2-3-47 0 0,-10-4 79 0 0,1 1 0 0 0,-1-1 0 0 0,1 0-1 0 0,-1 0 1 0 0,0 0 0 0 0,1-1 0 0 0,-1 1 0 0 0,0-1-1 0 0,1 1 1 0 0,-1-1 0 0 0,0 1 0 0 0,1-1-1 0 0,-1 0 1 0 0,0 0 0 0 0,0 0 0 0 0,0-1 0 0 0,0 1-1 0 0,2-2 1 0 0,1-2-2 0 0,0 0 0 0 0,0-1-1 0 0,-1 1 1 0 0,7-11 0 0 0,1-2 58 0 0,-9 12-33 0 0,-1 0 0 0 0,1 0 0 0 0,-1 0 0 0 0,0 0 0 0 0,-1-1 0 0 0,0 1 0 0 0,0 0 0 0 0,0-1 0 0 0,-1 1 0 0 0,0-1 0 0 0,-1-12 0 0 0,1 14 7 0 0,-1 0 1 0 0,0 0 0 0 0,0 1 0 0 0,-1-1 0 0 0,1 0 0 0 0,-1 1-1 0 0,0-1 1 0 0,0 1 0 0 0,-1 0 0 0 0,1-1 0 0 0,-1 1 0 0 0,0 0 0 0 0,0 1-1 0 0,0-1 1 0 0,0 0 0 0 0,-1 1 0 0 0,0 0 0 0 0,1 0 0 0 0,-1 0-1 0 0,0 0 1 0 0,-1 1 0 0 0,1-1 0 0 0,0 1 0 0 0,-9-3 0 0 0,0 0-9 0 0,6 2-10 0 0,0 0 0 0 0,-1 1 0 0 0,1 0 0 0 0,-1 0 0 0 0,0 0 0 0 0,-15 0 0 0 0,23 2-9 0 0,-11 0-36 0 0,0 0-1 0 0,0 1 1 0 0,0 0-1 0 0,-16 4 1 0 0,20-3-52 0 0,2-1-93 0 0,1 0-1 0 0,-1 1 1 0 0,0-1-1 0 0,0 1 1 0 0,1 0-1 0 0,0 1 0 0 0,-1-1 1 0 0,-3 4-1 0 0,7-6 77 0 0,1 1-1 0 0,0 0 1 0 0,0-1-1 0 0,0 1 0 0 0,0 0 1 0 0,0 0-1 0 0,0-1 1 0 0,0 1-1 0 0,0 0 1 0 0,0-1-1 0 0,0 1 1 0 0,0 0-1 0 0,0-1 0 0 0,0 1 1 0 0,1 0-1 0 0,-1-1 1 0 0,0 1-1 0 0,0 0 1 0 0,1 0-1 0 0,-1 0-213 0 0,1 10-1635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9672 0 0,'0'0'748'0'0,"2"0"-492"0"0,17 0 1697 0 0,36 5 0 0 0,-50-4-1451 0 0,1 0 1 0 0,-1 0-1 0 0,1 1 0 0 0,-1 0 0 0 0,1 0 1 0 0,-1 0-1 0 0,0 1 0 0 0,0 0 1 0 0,0 0-1 0 0,8 7 0 0 0,2 1 520 0 0,-13-10-861 0 0,1 1 1 0 0,-1 0 0 0 0,0 0 0 0 0,1 0-1 0 0,-1 0 1 0 0,0 0 0 0 0,0 0 0 0 0,-1 1-1 0 0,3 2 1 0 0,-3-3-70 0 0,3 5 99 0 0,0-1 0 0 0,-1 0 0 0 0,0 1 0 0 0,0 0 0 0 0,-1 0 0 0 0,1 0-1 0 0,-1 0 1 0 0,-1 0 0 0 0,0 0 0 0 0,1 10 0 0 0,1 30 340 0 0,-2-37-501 0 0,0 1 1 0 0,0-1-1 0 0,-1 1 1 0 0,-1 0-1 0 0,0-1 0 0 0,-3 15 1 0 0,-2-3-68 0 0,3-9 136 0 0,0 0-1 0 0,-1-1 1 0 0,-8 17-1 0 0,-31 54-2583 0 0,31-63-6005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21:20.89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566 358 1321,'6'-5'28,"-6"0"7,0-6 1,0 6 2,0 5-30,0 0-8,0 0 0,0 0 0,-6-5 92,1-5 16,-1 0 4,6 0 1,-6 5 12,6-5 3,-5 0 0,-1 5 0,6-6-52,0 6-9,0 0-3,-11 0 0,-1-5-16,6 5-3,-5 0-1,0 5 0,-1-5-10,7 5-2,-7 5-1,1-5 0,5 0-11,-17 0-1,12 0-1,5 0 0,-17 0-7,6 0-2,6 0 0,-6 0 0,5 10-9,-5 0 0,0-5 0,0 10 0,0 1 0,0-6 0,0-5 0,-6 10 0,6 5 0,0 11 0,5-6 0,-5 5 0,0 1 0,0-1 0,0 6 0,6-1 0,-1 1 0,6 4 0,-5-4-9,0-1 9,5-4 0,6 4 0,-6-5 0,12 1 0,0-6 0,-1 6 0,12-1 0,-11 5 9,6 1 14,10-6 2,-5 1 1,6-6 0,0 0-26,0 1-20,5-1 3,12 0 1,-11 1 16,-1-1 8,12 0-8,-11-4 12,5-6-3,0 0-1,6 0 0,0 0 0,-6-4 0,12 4 0,-6 0 0,5-5 0,1-5-8,-1-5 0,-5 0 9,0 0-9,6 0 8,-6-5-8,0-10 8,-1 0-8,1-6 0,-5-4 9,-7-5-9,1-1 0,-7-9 13,1 4-4,-6 6-1,0-1 0,0 1 25,-5-5 5,-6-1 1,-1-4 0,1-1-31,0-5-8,-12 6 0,0-1 0,1-4 27,-7 4 4,1-4 1,-6-11 0,5 0-12,-16 6-1,5-1-1,-6 0 0,-5 1-8,0 4-2,0 0 0,-6 1 0,0 4-8,0 6 12,-11-1-12,0 6 12,5 10-12,0-1 0,-5 6 0,5 10 0,1 0 0,5 10 0,-6 0 0,-5 5 0,11 5 0,-17 6 0,6 4 0,5 11 0,-5-1-45,5 6-11,6-1-3,1 6 0,21-1-59,-10 1-12,17 5-2,-7 9-1126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21:23.79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1036,'0'0'92,"0"0"-73,0 0-19,0 0 0,0 0 53,0 0 7,0 0 2,0 0 0,0 0 3,0 0 1,0 0 0,11 16 0,1-11 10,-7 5 3,7 5 0,-7 5 0,7-5-26,-1 6-5,6-1 0,-5 0-1,5 1-15,0 4-4,0 0 0,0 1 0,6-1-13,0 0-3,11 1-1,0-1 0,0 0-11,-5 1 12,-1-1-12,12 0 12,0-5-12,0 6 0,6-1 9,5 0-9,-6 1 0,1-1 0,0-5 0,-1 1 0,7-1 8,-7-5-8,6 0 8,1 6-8,-1 4 12,6-10-3,0 0 0,6 1 0,5-1-1,1-5 0,-1-5 0,-5 5 0,-1 0-8,1-5 0,5-5 0,1 5 0,-6 0 0,11-5 18,17 5-2,-11-5 0,-23 0-25,11 0-6,6-5-1,6 5 0,-12 0 41,1 0 8,-7 0 2,7-5 0,-6 5-5,-1 0-1,1-5 0,0 5 0,-12 0-29,6 0 0,11-5 0,1 0 0,-7 5 0,1-5 0,-6 0 0,6 0 0,-6 0 0,0 0 0,-12 0 0,12-5 0,-5-1 0,5 1 0,0 5 0,0-5 0,0 0 0,0 0 0,0 0 0,0 0 0,0-1 23,0 1-2,0 5 0,0-5 0,-6-5-21,-11 5 0,6 0 0,-7 5-8,7-6 8,-6 6 0,0 0 0,0-5 0,0 0 0,-6 0 8,0-5-8,0 5 0,-5-6 14,-1 6-2,-5-5 0,6 5 0,-1 0 0,-5 0-1,5 5 0,1-6 0,-1-4-11,-5 5 8,0 0-8,0 0 8,-6 0-8,6 0 10,-6-1-10,-6 1 10,6 0 0,-5-5 0,-1 5 0,0 5 0,1-5-1,-6 5 0,-6 5 0,11-5 0,-5-6-9,-1 1 10,1 5-10,-6 5 10,6-10-18,-6 10-4,0 0-1,0 0 0,5-15 21,7 5 4,-12 10 0,6-5 1,5-5-13,-11 10 0,6-11 0,5 1 0,-11 10 0,6-5 0,-1-10 0,7 5 0,-12 10 0,6-5 0,-6 5 0,5-10 0,-5 10-8,6-10-5,-6 10-1,0 0 0,0 0-34,0 0-6,0 0-2,0 0 0,0 0-165,0 0-34,0-11-6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21:24.16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0 1728,'0'0'38,"0"0"8,0 0 2,0 0 0,0 0-39,0 0-9,0 0 0,0 0 0,11 11 125,-5-1 23,5-5 5,1 5 1,-1-5-70,0 0-13,1 0-3,5 5-1,0-5-12,6 5-3,-6 6 0,0-6 0,6 0-18,0 5-4,-6 0-1,5 1 0,1-1 5,0-5 1,6 0 0,-7 0 0,7 0-35,-6 0-20,5 1 2,1-1 1,-7 0 28,1-5 5,-6 5 2,0-5 0,1 5-6,-7 5 0,0-4-1,1-1 0,-12-10 8,0 0 1,0 0 1,0 15 0,0 10 0,-6 1 0,0-6 0,1 0 0,-7 0-7,-5 6-2,6-6 0,-6 0 0,0 0-12,-6-4 0,0 4 0,0 0 0,6-5-10,6 1-8,-12-1-2,11-5 0,1 5-137,0 5-28,-6-4-6,11-1-1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</inkml:traceFormat>
        <inkml:channelProperties>
          <inkml:channelProperty channel="X" name="resolution" value="369.51501" units="1/cm"/>
          <inkml:channelProperty channel="Y" name="resolution" value="415.70438" units="1/cm"/>
        </inkml:channelProperties>
      </inkml:inkSource>
      <inkml:timestamp xml:id="ts0" timeString="2021-08-09T00:38:03.53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0:59.657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1317 806,'0'0'36,"0"0"7,0 0-35,0 0-8,25 0 0,-9 0 0,-16 0 52,0 0 9,0 0 2,25 0 0,0-8-9,-1 1-2,-24 7 0,17 0 0,8-7 4,-1-1 1,-24 8 0,17 0 0,-1-7-9,1 0-3,7-1 0,-24 8 0,0 0-5,8-7 0,25-7-1,0-1 0,-16 8-2,7-15 0,1 7 0,16 0 0,0 1-13,-8-1-2,-25 1-1,25 6 0,17-6-12,-1 6-9,-32 1 12,15 0-12,1-1 35,0 1 0,0 7 0,8-7 0,-16 7-11,8 0-1,8 0-1,-8 0 0,0 0 1,0 0 0,-9-8 0,9 8 0,0-7-3,0 7-1,8-7 0,-16-1 0,8-6-1,0 7 0,0-8 0,-9 8 0,9-1-3,-8-6-1,8 6 0,-9 8 0,9-7-14,0 7 0,-8-7 0,8 7 0,-8 0 20,7 0 10,1 0 2,0-8 1,0 8-16,0 0-3,-8 0-1,-1 0 0,9 8-3,0-8-1,-8 0 0,16 0 0,-16-8-1,8 8 0,-9 0 0,9 0 0,-8 0 4,8-7 0,-9 7 0,9-7 0,-8 7 0,0 0 1,8 0 0,-9-8 0,-7 8-29,7-7-7,-7 7-1,8 0 0,-9-7 52,9 0 11,-9-1 1,9 8 1,-9-7-29,9 0-12,0 7 11,-9-8-11,1 1 8,7 0-8,-7-1 0,-1 1 0,17 7 0,-8-7 0,-1-8 0,1 15 0,0-7 8,8-1-8,-9 1 0,9 0 0,-8-8 10,8 8-10,0 0 10,-9-1-10,1-6 11,8 6-11,0 1 12,0 0-12,0 7 9,0-8-9,0 1 0,-1 0 9,1-1-9,8 1 0,-8 0 0,0 0 0,8-1 0,-8 8 0,0-14 0,0 14 0,8-8 0,-8-6 0,0 6 0,0 1 0,8 7 0,-8 0 0,0-7 0,0-1 0,-9 1 16,9 7 2,0-15 0,0 8 0,0 0-8,0 0-2,0-1 0,8 1 0,-8-8-8,8 8 0,0-8 9,-8 8-9,8-8 0,-8 1 9,0 6-9,8 1 0,0-7 8,0 6-8,1-6 0,-10 6 0,1 1 8,9 0-8,-1-8 0,-8 8 0,8-8-24,0 8-9,0-1-2,-8-6 0,0-1 62,0 1 12,0-1 2,8 8 1,-17-8-33,9 0-9,0 1 0,-8-1 0,0 8 9,7-8-9,-7 1 12,0-1-12,8 0 10,-9 8-10,-7-15 8,16 15-8,-9-8 0,1 1 8,0-1-8,-1 8 0,-7-8 0,-1 8 0,9-1 0,-9-6 0,1 6 0,-17 8 0,0 0-11,0 0 11,0 0-52,0 0-4,0 0-2,0 0-813,0 0-162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00.680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1144 1 403,'0'0'36,"0"0"-36,0 0 0,0 0 0,0 0 156,0 0 24,0 0 4,0 0 2,0 0-75,0 0-15,0 0-4,0 0 0,0 0-22,0 8-5,0 6-1,0-6 0,0-8-10,0 14-2,0 1-1,0 0 0,0-1-15,-8 8-2,8-22-1,0 22 0,-8 0-15,8 0-3,0 7-1,-9-7 0,9 7-14,0 8-10,-16-1 2,8 1 0,-1 7 24,9 0 6,-16 7 1,16-14 0,-8 6-15,0 9-8,-1 6 10,9 1-10,-8 6-16,-8 1-10,7-7-2,1 6 0,-8 1 48,7-15 10,-7 15 2,8-7 0,0-15-52,-17 7-9,0 0-3,9 8 0,8-8 52,-9 22 9,9-7 3,-9 14 0,1 8-52,8 0-9,-9-1-3,9 1 0,-8 0 32,-1-8 0,9-7 0,0 0 0,-9-7 18,1-7 10,8-1 1,-9 8 1,9-7-30,-17 6 0,9 9 0,-9-1 0,17 7 0,-17 1-8,9-1 8,-9 0-10,9-7 10,-9 1 0,17-1 0,-17 0 0,9 0 0,-1-7 0,-8 0 0,17-1 0,-8 1 0,-1 0 0,1 7 0,8 15 0,-9 0 0,9 7 0,-9 0 0,9 0 8,-8 0-8,8-15 0,-9 1 0,1-1 8,-1-7-8,9 0 12,0-7-4,-9 0 0,1-7 2,-1 14 1,1 0 0,8 7 0,-9-7 3,1 15 1,8 0 0,-1-8 0,1 1 3,0-8 1,-9-7 0,9-1 0,8 1-11,-8-7-8,0-8 12,8 7-12,-8-6-11,8-9-9,0-6-1,0-8-1,0 1 22,0-1 18,-9-7-3,9-22-1,0 0-74,0 0-14,0 0-3,0 0-1,0 0 11,0 0 3,0 0 0,9-22-743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01.756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3846 806,'0'0'36,"0"0"7,0 0-35,0 0-8,0 0 0,0 0 0,0 0 104,0 0 20,0 0 3,0 0 1,9-15-103,-1 1-25,0-1 0,0-7 0,9-7 56,-1-1 7,-8 1 1,9 0 0,-1 0-16,1 0-2,-1-1-1,9 1 0,-9-8-3,1 16-1,7-9 0,1 1 0,0 0-15,-1 0-3,1 7-1,0-8 0,16 1-2,-16 7 0,8-7 0,8 7 0,-8 0 7,-1 0 1,10-7 0,-1 7 0,0 0 0,-8 0 1,8 7 0,0 1 0,-8-8-17,0 7-4,-8-7-8,-1 8 12,1 6 28,0-6 6,-1-1 1,1 0 0,8 1-22,-9-1-4,1 1-1,0-8 0,0 7-4,-1-7-2,-7 7 0,7-6 0,1-1-2,-9 7 0,9-7 0,-8 7 0,7-14 4,1 7 1,0 8 0,-1-8 0,-7 0 1,7 0 0,-7 7 0,8 1 0,-9-1 5,0-7 1,1 7 0,-1 1 0,1-8-8,8 7 0,-9-7-1,0-7 0,9-8-3,0 8 0,-9-7 0,9-1 0,-9 1-12,9 6 9,0-6-9,-1 6 8,-15 1-8,15 0 0,1 0 0,0 7 8,-9 0-8,9 0 8,8 7-8,-9-7 8,1 0-8,0 8 0,-1-8 9,1 7-9,0-7 0,-9 8 0,-8-1 0,9 0 0,-1-7 0,9 8 0,-9-8 0,9 0 0,0-7 0,0 7 0,-1-7 0,1-1 0,0 1 0,-1-8 0,9 1 0,-8 7 0,8-8 0,0 1 0,0-8 0,-9 7 0,9 1 16,0 6-2,-8-6 0,8-1 0,-9 8-14,9-8 0,-8 1 0,0-1 0,-1 8 0,1 0 0,-9 0 0,9-1 0,-9 1 0,1 0 0,-1 0 0,9-1 0,0 1 0,-9 7 0,9-7 0,-9 7 0,9-7 8,0 7-8,-9 0 0,9 0 0,-1 0 0,1 0 8,0 7-8,0-7 0,-1-7 0,1 7 8,8 0-8,-9-7 0,-7 7 9,8 0-9,-9 0 8,9 0-8,-1 8 0,9-8 0,-8 7 0,0 0 0,8-6 0,-9-1 0,1 0 8,0 0-8,-1 7 0,1 0 0,-9-6 0,9 6 0,-8 0 0,-1 1 0,0-1 0,1 0 0,-1 8 0,-7-8 0,-1 1 0,8-1 0,-16 15 0,0 0 0,8-7 0,-8 7 0,9-7-27,-9 7-10,0 0-3,0 0 0,0 0-100,0 0-20,0 0-4,0 0-930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04.685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25 1307 1036,'0'0'23,"0"0"5,0 0 0,0 0 1,0 0-29,0 0 0,0 0 0,0 0 0,0 0 57,0 0 6,0-14 1,0 14 0,0 0 0,0 0 0,-17-15 0,17 15 0,0 0-36,0 0-6,0 0-2,0 0 0,-8-14-20,8 14 0,0 0 0,0 0 0,0 0 12,0 0-1,0 0-1,0 0 0,0 0 22,0 0 4,0 0 0,0 0 1,0 0 3,25-15 1,-25 15 0,8-15 0,8 8-16,9-8-3,-8 8-1,-1 0 0,9-1-21,8 1 0,-9 0 0,1-8 0,8 15 15,-17-14 1,25 6 1,-24 1 0,8 0-27,-1-8-6,-7 15 0,7-15-1,9 8 59,-8-8 12,-9 1 2,9 7 1,8-8-40,-8 8-8,8-8-1,-9 0-8,1 8 58,8-8 5,8 1 1,-16-1 0,8 8-52,8-8-12,0 1 0,0-1 0,-8 0 0,8-7 0,0 8 0,8-8 0,-7 0 24,7 0 3,0 7 0,9-7 0,-17 0 8,8 8 1,1-8 1,-9 7 0,0 1-37,0-1 0,0 0-9,9 8 9,-26-8 0,17 8 0,-8 0 14,8 0-4,-8-1-10,0 1 0,8 7 0,1-7 0,7-1 12,-8 1 8,17 0 0,-9-1 1,-8 8-33,0-14-8,0 6 0,9 8-1,-9-7 41,8 0 9,1-1 2,-9 1 0,8 0-19,0 0-3,1-1-1,-9 1 0,8-8 1,-8 8 0,1 0 0,-1-8 0,0 8-1,-8-8-8,8-7 12,0 15-4,0-8-8,0 1 0,-8-1 9,8 0-9,0-7 0,-8 15 9,8-7-9,1-1 0,7 8 0,-8-1 0,0 1 0,0 0 0,-8-1 8,-8 1-8,16 0 0,-8 7 0,-8-8 0,7 1 0,10 0 0,-9-1 0,-1 1 0,1 7 0,0-7 0,0 0 0,0-1 0,-8-6 0,-1 6 0,9 1 0,-8 0 8,0-8-8,8 8 0,-25-1 0,8 1 0,9 0 0,-9-1 0,1 1 0,-1 0 0,-7 0 0,7-1 0,-16 8 0,16-7 0,-16 7 0,9-7-15,-9 7 5,0 0-108,0 0-22,0 0-4,0 0-978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05.825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169 782 230,'0'0'20,"0"0"-20,0 0 0,-16 8 0,-1-1 135,17-7 22,-24 7 5,7 1 1,9-1-82,-8 0-16,16-7-3,-17 15-1,1-8 3,-1 8 0,17-15 0,0 0 0,0 0-52,-16 15-12,8-8 0,8-7 0,0 0 54,0 0 8,0 0 2,0 0 0,0 0-12,0 0-1,0 0-1,0 0 0,0 0-5,0 0-1,0 0 0,0 0 0,0 0-9,0 0-3,8 14 0,8-6 0,1-1-24,-1-7-8,1 0 0,7 7 0,-7-7 56,7 0 4,-7 0 0,8-7 1,8 0-46,-9-1-15,-7 8 8,7-14-8,17 7 43,1-1 5,-10 1 0,10-8 1,-1 8-21,0-8-5,-8 1-1,8-1 0,8 8-2,-8-8 0,1 1 0,-10 6 0,10-6-4,-10 6 0,1-6-1,0-1 0,8 8-7,-8-8-8,0 0 11,0 8-11,8-7 12,-8 6-4,8 1 0,0 0-8,-8-8 10,8 0-10,9 8 8,-9 0-8,8-8 9,-8 8-9,1-8 10,7 8-10,-8-8 0,8 1 0,1-1 0,-9 8 0,8-15 0,-8 0 11,1 0-11,-1 0 10,8 0-10,-8 7 12,0 1-12,-8-8 12,8 7-12,-8-7 0,0 8 9,0-1-9,0-7 0,0 7 0,0 1 0,0 6 0,8-6 0,-8-1 0,0 8 0,-1-15 0,1 15 0,9-1-16,-1-6 2,-8 14 1,-9-15 13,9 8 0,8 0 0,0-1 0,-24 1 0,8 0 0,-1-1 0,17 1 0,0 0 0,1-1 15,-26 1-3,9 0-1,16-1-22,-16 8-4,-25 0-1,0 0 0,8-7-17,-8 7-4,0 0-1,0 0 0,0 0-63,0 0-13,0 0-2,0 0-876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06.681"/>
    </inkml:context>
    <inkml:brush xml:id="br0">
      <inkml:brushProperty name="width" value="0.07938" units="cm"/>
      <inkml:brushProperty name="height" value="0.15875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0 3320 1051,'33'-51'46,"-33"51"10,0 0-44,0 0-12,0 0 0,0 0 0,17-7 57,-17 7 10,0 0 1,16-15 1,1 0 1,-1 8 0,1-8 0,-9-7 0,8 8-17,1-8-3,7 7-1,1 1 0,0-1 5,-9-7 1,9 7 0,0-7 0,-9 8-3,-8-8 0,9 7 0,7 1 0,-7-1-8,-1 0-3,1 1 0,7-8 0,-15 7-13,7-7-2,1 0-1,-1-7 0,9-7-9,-1-1-1,-7 0-1,16-14 0,-9-7-2,-7 7 0,16-1 0,-9-13 0,9 6 4,-8 8 0,0-8 0,8 8 0,-1 7 2,1-7 1,0 7 0,0 0 0,0 1 1,0-1 1,0 0 0,0 0 0,8-7-2,-8 0-1,0-1 0,-9-6 0,9-8-5,0-7-1,0 0 0,8 0 0,0-8-12,1 1 0,7 7 0,-16 0 0,8 14 0,8 1 0,-8-1 0,1 8 9,-10 7-1,10 0 0,-18-7 0,17 7 0,-16 0 0,8 0-8,-8 0 12,-1 8-4,1-1 0,0 1-8,-9-1 12,9 8-4,-17-8-8,8 1 0,1 7 9,-1-1-9,-7 1 0,-1 7 8,0-7-8,0 7 0,9 0 0,-1 7 8,-8 1-8,1 6 0,-1-6 0,0-1 0,-8 15 0,8-7 0,1-8 0,-9 15-15,0 0 3,0 0 0,0 0-132,0 0-25,0 0-6,0 0-903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1:43.370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1430 203 1958,'-46'-4'174,"28"4"-139,0-4-35,-5 4 0,-4-4 62,4 4 6,-9 0 0,5 0 1,0 4-29,-5 0-7,-5 4-1,1-4 0,4 4-11,-4 0-2,-10 8-1,5-4 0,0 9-27,-4-1-6,4 8-1,4 0 0,-4 1-17,0 3-4,0 5-1,-4 3 0,4 0 1,-5 5 0,1 4 0,-5-1 0,0 5 0,0 3 0,-1 9 0,10-4 0,-4 8 22,9-1 5,-1 5 1,10 0 0,4-4 22,5 4 5,0-4 1,4-1 0,9 1 6,5 0 2,0 0 0,9-4 0,5 3-6,13-7-1,1 0 0,8-1 0,5-7-5,9 4-2,5-1 0,0 1 0,8-4-5,1 7-8,0-3 11,9 0-11,4-9 17,5 1-3,9-9-1,-5 1 0,6-9-13,3-4-10,-4-3 2,0-5 0,5-8 8,-1-4 0,1-4-9,0-8 9,-5-4 0,-9-8 0,-5-4 0,5-13 0,0-3 12,-9-13 8,-14-3 0,9-9 1,1-4 10,-6-8 1,-3-8 1,-10 1 0,-5-14-5,-4-3-2,-4-4 0,-6 0 0,-3 0-14,-10 4-4,-4 0 0,-5-1 0,-5-3-8,-4 8 8,0 0-8,-4 4 8,-5 4-8,-5 0 10,-4 0-10,0 8 10,-5-4 4,0 4 1,-9 4 0,-4 5 0,-1 11 9,1 4 1,-5 1 1,-9 11 0,-9 1-8,9 8-2,-1-1 0,-8 9 0,-4 4-16,-1 7-14,-9 5 2,-4 8 1,-1 4-18,-8 9-4,-5 11-1,4 4 0,1 9-34,-5 15-8,-19 13 0,6 8-1,-1 8-23,9 8-4,-4 8 0,14 0-521,-1 4-104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2:30.914"/>
    </inkml:context>
    <inkml:brush xml:id="br0">
      <inkml:brushProperty name="width" value="0.05292" units="cm"/>
      <inkml:brushProperty name="height" value="0.1058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43 15 230,'0'0'10,"0"0"2,0 0-12,0 0 0,0 0 0,0 0 0,0 0 233,0 0 44,-5-5 9,5 5 2,-12-6-140,12 6-27,-11-5-5,11 5-2,-6 0-36,-5 0-7,11 0-2,0 0 0,0 0-18,0 0-4,0 0-1,0 0 0,0 0-18,5 11-3,1 4-1,11 5 0,12-5-16,-7-5-8,-22 6 0,6 4 8,6-5 4,-1 0 0,0-5 0,6 11 0,-5-1-2,5 0 0,0-5 0,0 11 0,-5-6 4,10 5 1,-5-4 0,1 9 0,-1 0 9,0 1 3,11-1 0,-11 6 0,0 4-27,6 11-19,0-1 3,0 6 1,0-5 15,-6 0 0,6-1 0,-1 1 0,1-6 0,0-4 0,5-6 0,1 6 0,-6-6 0,5 1 10,-5-1-10,11-4 8,-11-1-8,6 6 0,-7-1 0,1 1-11,-6-1 11,0 6 0,6-1 0,-11-4 0,-1 9 0,0-9 0,1 4 0,5-4 0,-11-1 0,-1 1 0,1-6 0,5 0 0,-5-4 0,0-1 0,-1 0 0,1 1 0,0-6 0,0 0 8,-1 1-8,1-1 0,0-5 0,-1 0 0,1 5 0,0-4 0,-1 4 0,1 0 8,0 0-8,5 1 0,-5-1 0,5 5 0,1 6 0,-7-6 0,7 0 8,-6 6-8,5-6 8,-5 11-8,5-11 8,0 5-8,-5-4 8,6-1-8,-7-5 14,7 6-2,-1-1 0,0 5 0,1 1 7,-6 4 1,5-4 0,0 4 0,1-10-1,-1 6 0,1-6 0,-1 6 0,0-1-8,1 0-2,-1-4 0,1 4 0,-1-5-9,6 6 10,-6-1-10,1-4 10,5 4-10,-6 0 0,6 6 0,-5-6 0,-1 1 0,6-1 0,6 0 0,-11 6 0,-7-1 0,7 1 16,10-6-2,1 6-1,-6-1-13,0 1-18,-5-1 4,11-5 1,11 1 27,-17-1 6,-6 1 0,1-1 1,5 0-33,0 1-8,-17-1 0,11 1-1,-5-6 40,5 5 8,1 1 1,-12-1 1,-6 1 5,6-6 1,17 5 0,-5-4 0,-12 4-52,5-5-11,7 1-1,-1-1-1,12-5 30,-12 1 0,-5-1 0,0 0 0,17-5 0,-6 6 0,-17-1 0,5 0 0,7 0 0,-1 1 0,1-1 0,-1-5 0,-11 0 0,0 6-9,6-11 9,5 5 0,-5 0-13,-1-5 2,7 0 1,5 1 0,-6-1-14,-11-10-2,0 0-1,0 0 0,12 5-5,-12-5-2,0 0 0,0 0 0,0 0-40,0-10-8,-12-6-2,7-9-947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2.0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0 691,'0'0'30,"0"0"7,0 0-29,0 0-8,9 4 0,0 0 0,5 4 144,-5-4 28,5 4 6,0 0 1,-5-4-62,4 0-12,1 0-2,-5 4-1,0 0-24,5 0-5,-5 1-1,5 3 0,-1-4-21,1 4-5,-5-4-1,-4 4 0,8 0-17,-8 0-4,-1 1-1,-4 3 0,0 0-8,0-4-2,-4 4 0,-1 0 0,-8-3-3,3 3-1,1 0 0,0 4 0,-9 0-9,0-3-16,0-1 4,-5 4 1,0-8-53,0 4-10,-9-3-2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2:32.383"/>
    </inkml:context>
    <inkml:brush xml:id="br0">
      <inkml:brushProperty name="width" value="0.05292" units="cm"/>
      <inkml:brushProperty name="height" value="0.1058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392 206 345,'0'0'15,"0"0"4,-11 0-19,0-10 0,-1 5 0,-5 0 0,6-5 84,-6 4 14,0 1 2,5-5 1,-11 5-76,12-5-15,-6 0-10,0 5 12,0-5 4,0 0 2,11 5 0,-11-1 0,0-4 31,5 5 7,1 5 0,-1-5 1,1-5 3,0 0 1,-6 0 0,11 0 0,0 5-44,-5 0-9,-1-1-8,7-4 12,5 10-12,0 0-12,-12-5 2,7 0 1,-7 5 9,12 0 0,0 0 0,0 0 0,0 0 37,0 0 10,0 0 1,0 0 1,0 0 37,0 0 7,0 0 2,6 10 0,-6 0-27,6 1-4,-6 4-2,5-5 0,1-5 3,0 5 1,5 0 0,-5 5 0,5 6-2,-5-1 0,5 0 0,1-5 0,-1-4-32,0-11-8,7 5 0,-7 5-1,6 0 13,-6-5 4,7-5 0,-1 0 0,0 5-8,0-5 0,0 5-1,0-5 0,0 5-10,0 0-1,0-5-1,0 10 0,6 1-4,-6-6-1,0 0 0,6 0 0,6 5-2,-6-5-1,5 0 0,-5-5 0,0 0-3,5 0 0,12 5 0,0 0 0,-12-5-8,7 0 0,-1 5 9,11 0-9,1-5-12,-12 5-8,-5 0 0,11 0-1,0 1 39,-1-1 8,-10 5 2,5 5 0,0-5-20,-5 0-8,-1-5 0,7 5 8,-7-5-8,1 6 12,5 4-12,0 0 12,-6-10-12,1 5 8,5 0-8,6 0 8,0 1-8,-6-1 0,-5 5 9,5 0-9,17-5 0,-11 5 8,-17 1-8,5-1 0,12 0 0,0 0 0,-11 0 0,-1 1 8,1-6-8,-1 5 0,6 0 0,-5-5 0,-1 0 0,1 1 0,-1 4 0,1-5 0,-1-5 0,1 5 0,-6-5 0,5 5 0,6 0 0,-5-4 0,-6 4 0,5 0 0,6-5 0,-11 5 0,0 0 0,0 5 8,0-10-8,5 6 0,1-1 8,-7 0-8,-5-5 0,6 5 0,17-5 0,-6 5 8,-5-5-8,5 5 0,0 6 0,0-1 0,1-5 0,-7 0 0,1-5 8,5 5-8,-11 5 11,5-9-3,1-6 0,-1 5 0,1 0-8,-1 5 0,1-5 0,-1 0 8,1-5-8,-1 5 0,1 5 0,-1-5 8,6 0-8,1 10 0,-1-4 0,-6-1 0,-5 0 0,6 5 0,-7 5 0,7 1 0,5-16 0,0 0 0,-5 10 0,5-5 0,0 0 0,-5 0 0,5 0 0,0 6 0,-5-6 0,-1 0 0,-5 5 0,5-5 0,1 0 0,-6 1 0,-6-6 0,6 0 0,-6 5 0,5-5 8,1 0-8,6 5 0,-6-5 0,11 5 8,-6 0-8,1 1 0,-1-1 8,6 0-8,-11-5 0,6 5 8,-6-5-8,-1 5 0,1-5 0,0 5 8,5-5-8,-10 1 0,-1-1 0,0-5 0,0 5 0,0-5 0,0 5 0,-6-5 0,1 0 0,5 0 0,-17 0-10,6 0 10,-6 0-20,11 5 1,-11-5 1,6 0 0,-6 0-130,0 0-25,0 0-6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2:34.789"/>
    </inkml:context>
    <inkml:brush xml:id="br0">
      <inkml:brushProperty name="width" value="0.05292" units="cm"/>
      <inkml:brushProperty name="height" value="0.1058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13 0 1386,'0'0'30,"0"0"6,0 0 2,0 0 2,0 0-32,0 10-8,-11 0 0,11 6 0,0-16 99,-6 10 18,6-10 4,0 0 1,0 10-26,0 0-6,0-10-1,0 10 0,0 0-11,6 0-2,-1 6-1,7 4 0,-7-5-8,12 5-2,-5 1 0,-1-1 0,6 0-52,0 0-13,1 1 0,-1-1 0,0-5 19,6 5 1,-6 1 0,5-6 0,1-5-4,0 5 0,6 0 0,-7-4 0,7-1 1,-1 0 0,1 0 0,-1-5 0,1 0-1,-1 5 0,1-5 0,5 0 0,-11 0-4,5 1-2,-5 4 0,6-5 0,-1 5-20,-5 0-4,-6 0-1,6-5 0,0 5 29,-1 6 6,1-1 0,0 0 1,0 0-13,0 0-8,5-5 10,1 6-10,-7-1 13,7 0-3,-1 0-1,1 0 0,-6 1 2,5-6 0,1 0 0,-1 0 0,6 5 1,1 0 0,5-4 0,-6 4 0,6-5-4,-6 10 0,6 0 0,-6-4 0,0 4-8,0 0 0,-5 11 0,5-6 0,-5 0 0,-1 1 0,12 4 0,0 5 0,-6-9 0,0 4 0,0 1 0,6-1 0,-5-5 0,4 1 0,-4-6 0,5 5 0,-1-4 0,1-6 0,6 0 8,-6 0-8,-6-5 0,0 11 0,6-11 0,-6 5 0,1-5 0,-7 0 8,6 5-8,-5-5 0,-1 1 0,-5 4 0,11 0 0,-5 0 0,5 0 0,0 1 0,0-1 0,1 0 0,-1 5 0,0-5 0,-11 1 0,11-1 0,0 0 0,0 0 0,1 6 0,4-6 0,-4 0 0,-7 0 0,6 5 8,-5-4-8,5-1 0,-5-5-11,-1 10 3,-5 0 0,5-4 8,-5 4 12,0 0-2,0-5-1,-6 1-9,0-1 0,0 0 0,0 0 0,0 0 0,0 1 0,-5-1 0,5-5 0,0 5 0,0 0 0,0 1 0,0-1 0,0-5 0,0-5 0,1 5 0,-1 0 0,0 0 0,0-5-9,0 0 9,0 1 0,0 4-17,0-5 3,-5 0 1,5 0 0,-6 0-29,-11-5-6,0 0 0,0 0-1,0 0-171,0 0-33,0 0-7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2:35.759"/>
    </inkml:context>
    <inkml:brush xml:id="br0">
      <inkml:brushProperty name="width" value="0.05292" units="cm"/>
      <inkml:brushProperty name="height" value="0.1058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3 93 288,'6'-15'25,"-6"5"-25,0 0 0,0-1 0,0 1 127,0 0 20,-6 0 4,6 10 1,0 0-85,0 0-17,-5-10-3,5 10-1,0 0 22,0 0 4,0-10 0,0 10 1,0 0-6,0 0-2,0 0 0,0 0 0,0 0-4,0 0-1,0 0 0,0 0 0,0 0 0,0 0-1,0 0 0,11 15 0,-11-5-3,6 5-1,5 1 0,-5 4 0,-1-5-7,7 5 0,-1 1-1,-5 4 0,0 0-14,5 6-2,-5-1-1,11 5 0,-6 1-11,1 4-3,-7 6 0,7 0 0,-1-1-3,6 1-1,-5-1 0,5-4 0,0 0-1,6-6-1,-6-5 0,6 6 0,-6-1 1,0 1 0,6-1 0,-1-4 0,-5 4-3,6-4 0,-6-1 0,0 5 0,1 6-8,-7-1 10,6 1-10,0 0 10,-5 4-10,5-4 0,-6-1 0,6 1 8,-5-11-8,5 6 0,-6-11 0,0-5 8,1 0-8,-1 26 0,1 20 0,-1-26 8,-5-45 0,5 0-8,1 15 12,-7 16-4,7 24-8,-7-24 10,-5-26-10,12-5 10,-7 20-10,7-5 12,-6 5-12,5 6 12,-5 4-4,5 5-8,-5 1 12,5-1-4,-5 0 0,5 1-8,1-1 12,-7 6-4,1-1-8,5 1 0,-5-6 9,6 0-9,-12 6 0,11-11 8,-5 6-8,5-6 0,0 0 0,-5 1 8,6-1-8,-1-5 0,0 1 0,1-1 0,-7 0 0,7-5 0,-6 6 0,5-11 0,0 5 0,1-5 0,-7 5 0,7-5 0,-6 6 0,-1-6 8,-5 5-8,0-5 8,6 5-8,0 0 8,-6-4 10,5 9 2,-5-5 1,6 0 0,5 5-21,-5 1 0,6-1 0,-7 0 0,7 1 0,-1 4 0,0-5 0,-5-5 0,6 6-16,-1-6-7,0 5-1,1 0-1,-1 1 10,1-6 3,-1 5 0,0-5 0,-5 0-16,0 6-4,-1-11 0,7 5 0,-6-5-16,5 0-3,-5 0-1,-1 1 0,-5-11-115,6 10-23,-6-10-5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2:36.646"/>
    </inkml:context>
    <inkml:brush xml:id="br0">
      <inkml:brushProperty name="width" value="0.05292" units="cm"/>
      <inkml:brushProperty name="height" value="0.10583" units="cm"/>
      <inkml:brushProperty name="color" value="#00FFFF"/>
      <inkml:brushProperty name="tip" value="rectangle"/>
      <inkml:brushProperty name="rasterOp" value="maskPen"/>
      <inkml:brushProperty name="fitToCurve" value="1"/>
    </inkml:brush>
  </inkml:definitions>
  <inkml:trace contextRef="#ctx0" brushRef="#br0">8 0 1202,'0'0'107,"0"0"-86,0 0-21,-5 15 114,5-15 18,-6 10 4,6-10 1,0 0-29,0 0-5,0 0-2,0 0 0,0 0-35,0 0-7,0 11-2,6 4 0,-6-15-12,0 0-2,0 0-1,0 0 0,11 20-8,0-5-2,1 0 0,-1 1 0,12-1-4,-6 0-2,-5-5 0,5 5 0,5 6-2,-4-1 0,-1 5 0,5 1 0,-4-6-11,4 5-2,-5 6-1,1-1 0,4-5-10,-5 6 8,-5-6-8,5 5 8,6-4-8,-12-1 0,6-5 0,0 6 0,-5-6 10,5 0-10,0-5 12,0 6-12,0-6 13,0 0-4,-5 0-1,5 0 0,-6-4-8,6-1 0,6 5 0,-6 0 8,0 0-8,6 1 0,0-1 9,0 5-9,5-5 8,1 0-8,-1 1 8,1-1-8,-1 0 12,1 5-3,5 1 0,-6-1 0,7 5-17,-1 0-4,-6 1-1,6 4 0,1-4 13,-13-6 0,1 0 0,6 5 0,-1-4 0,-5 4 0,6 5 0,-7-4 0,7-1 0,-1 5 0,1 6 0,5-11 0,-5 1 0,-1-1 0,-5 0 0,5 1 0,1-6 0,-6 0 0,5 0 0,-5-4 0,5-1 0,-5 0 16,0-5-1,0 5-1,-12 1-14,1 4-15,10-5 3,7 0 1,-12 0 11,6 6 16,0-1-4,5 0-1,-11-5-22,6 6-4,0-6-1,0 0 0,-1 0 16,-4 6 0,4-6 0,1 0 0,-6-5 0,6 10 0,-6-10 0,6 6 0,-6-1 0,0 0 0,-5 0 0,5 0 0,0 6 0,-6-6 0,6 5 0,0-5 0,0-10 0,-5 6 0,5 4 0,0 0 0,-6 0 0,1 0 0,5-4 0,-6-1 0,1 0 0,-1 0 0,1 0 0,-1 5 0,-5-5 0,5 6 0,-5-6 0,11 0 0,-11 5 0,5-10 0,-5 5 0,5 0 0,-5 1 0,5-6 0,-11-5 0,12 5 0,-7 0 0,-5-5-12,0 0 0,0 0-820,0 0-164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6:00.696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472 534 460,'-12'0'41,"1"0"-33,0 6-8,-7-1 0,-4 0 195,5 5 37,-1 0 7,-4 5 1,-1-5-106,0 5-22,0 6-4,-5-6 0,5 10-56,0 1-12,-5 4-1,5 0-1,0-4-6,6 4-2,0 6 0,5 9 0,-10 1 9,16-1 1,-5 11 1,-1 0 0,1 5-14,5 5-3,0-1-1,1 6 0,5-5-23,5 0 0,1 5 0,5 5 0,1-5 0,5 0 0,0-5 0,12 5 0,-1-16 0,12 6 0,11-10 0,-5 0 0,5-11 0,-5-4 0,11-11 0,0-5 0,5 0 0,-10-9 0,-1-6 0,0-5 0,1-5 0,-1-1 0,0-4 0,-11 0 0,0 0 0,6-5 9,-1-5-9,1-11 0,-1-9 12,-5-11-4,0-10 0,17-20-8,-11 0 24,-6 5-3,-6 5 0,0-5 0,-5 0 12,-1-10 3,-5-5 0,-6-5 0,-6-1 5,1 6 2,-6 10 0,-1 0 0,-10 5 1,-1 0 1,-11 0 0,0 0 0,-6 0-11,0 15-2,-11 0-1,5 6 0,-5-6-5,-6 5-1,-5 0 0,-7 11 0,-5 4-15,-17-4-10,6 14 12,-6 6-12,0 5 0,0 9 0,-12 6 0,1 16 0,-1 9-28,1 10-7,-7 11-1,7 9 0,11 1-86,5 10-18,1 0-3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6:01.80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802 5 1555,'0'0'68,"0"0"16,-12 0-68,1 0-16,-6-5 0,0 5 0,0 0 124,-6 5 22,0 0 4,-5 5 1,5 0-54,-11 5-10,5 0-3,-11 1 0,6 9-52,-12 5-12,7 6-1,-1-1-1,0 1-10,6-1-8,-1 6 12,-5 9-12,6-9-8,6 15-9,-1-1-2,6 6 0,-5 5 19,11 0 0,0 5 0,0 5 0,11 0 15,-5-5 6,5 0 2,6-5 0,0 5-37,0-6-7,6 6-2,5-15 0,0 10 23,6-5 0,12 0 0,-1-1 0,7-4 9,-1-5 7,0-11 0,23 1 1,0-6-17,0-9 0,0-11 0,0-10-9,-6-5 9,1-10 0,5 0 0,-6-16 0,6-9 0,0-6 0,0-9 0,0-6 0,-6 0 0,6-5 8,0 1-8,6-1 11,-6-5 4,-6 5 1,-5-10 0,5-10 0,-11 5 13,0-10 3,-12-5 1,-5 5 0,0 10 5,-6 5 1,-5 5 0,-1 0 0,-11 5-11,0 5-1,-11 1-1,-1 4 0,-11 0-6,-5 6-2,-6-1 0,-12 1 0,-5 4-7,-1 6-2,1 9 0,-12 11 0,1 10-9,5 10-9,-6 15 9,0 6-13,1 4-21,-1 6-4,0 9-1,1 6 0,-1-1-122,17 1-25,-11 0-5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6:02.724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148 52 1094,'-6'-15'48,"6"10"11,-5 0-47,-1 0-12,0 5 0,0-5 0,1-5 155,-7 4 29,7 6 5,-7 6 2,12-6-88,-11 5-18,-1-5-3,1 15-1,-6 5-53,6-10-12,-1-5-1,12-5-1,0 0-14,-6 10 0,1 6 0,5-1 0,5 5 0,-5 5 0,6-9 0,0-1 0,0 0 0,-1 0 0,1 0 0,-6-15 0,0 0 0,0 0 0,11 0 0,1 0 0,-1-10 0,1 0 0,-1 0 0,0-10 9,1 5-9,-7-6 8,7 6-8,-6 0 8,-1-5-8,1 4 10,5 1-10,-5 0 10,-6 15-10,0-15 0,0 15 0,0 0 8,6-15-8,-6 15 0,0 0 0,0 0 8,0 0-8,0 0 0,0 0 0,0 0 0,11 5 0,-5 5 0,-6-10 0,11 20 0,-5-5 0,5 6 0,-5 4-9,0 0 9,-1 1 0,1-6 0,0-5 0,0 10 0,-1 1 0,1 4 0,0-5 0,-1 11 0,1-1 0,0 1 16,-6-1-4,0 11 0,0-6 13,0 6 3,0-11 0,0 6 0,0-6-7,-6-4-1,6-1 0,0 1 0,-6-11-4,6 0-2,-5-5 0,-1 1 0,6-6 2,-6-5 0,-5 0 0,5 0 0,6-5 23,-17 0 5,6-5 0,-1 0 1,-5 5-64,0-10-13,0-6-2,0-4-1,0-5-10,0 0-3,0-6 0,-6-4 0,6-1-67,5-4-13,-5 4-4</inkml:trace>
  <inkml:trace contextRef="#ctx0" brushRef="#br0" timeOffset="303.87">370 128 1094,'0'-30'48,"0"30"11,0 0-47,0 0-12,0 0 0,0 0 0,0 0 163,0 0 30,6 10 7,0 0 0,5 0-94,-5 5-19,-1-5-4,1 11-1,0-6-49,0 0-9,-6-5-3,0 5 0,0-15 40,0 0 8,0 0 2,0 0 0,0 0-31,0 0-5,0 0-2,0 0 0,0-5-8,0-10-1,0 0-1,-6-5 0,6-1-23,-6 6 0,6-5 0,0 0 8,0 5-8,0-1 0,0 1 0,0 0 0,0 5-20,6-5-3,-6 4 0,6 1 0,-6 10-29,5-5-5,7-5-2,-1 5 0,0-10-52,7 5-10,-7 0-3,12 5 0,-6-1-44,0 1-10,11-10-2,1 5 0</inkml:trace>
  <inkml:trace contextRef="#ctx0" brushRef="#br0" timeOffset="663.63">752-110 1587,'6'-20'35,"0"15"7,-6 5 2,0 0 0,0 0-35,0 0-9,0 0 0,0 0 0,0 0 124,-6 20 22,6-20 5,-6 20 1,6-20-52,-11 15-9,11-15-3,-12 16 0,1-6-28,0 0-7,-1 0-1,12-10 0,-6 15-25,6-15-6,-11 15-1,5 1 0,1-1-29,-1 0-7,0 5 0,1 1-1,5 4 17,0-5 0,5 0 0,-5 1 0,-5-6 0,10-5 0,1 0 0,0 0 0,5 0 11,-5 1 5,-6-11 2,17 5 0,-6 0-18,1-5 0,-1 0 0,0-5 0,-11 5 0,12 0 0,-1-11 0,1 1 0,-7-5 0,7 0 0,-7 5-9,1 0 9,0-11-11,0 6 11,-6 0-13,0 0 5,5 0 8,-5-1 0,0 6 0,0-5 0,0-5 0,0 5 0,0 4 0,0 11 0,0-10 0,0 10 0,0-10 0,0 10 0,0 0 17,0 0-1,0 0 0,6 10 0,0 6-7,-1-6-1,-5-10-8,6 10 12,5 0-12,-5 0 0,6 5 0,-1 0 0,0 1 0,1-6-15,5 5 3,-6-5 1,1 0-43,5 0-9,0-10-1,0 0-704,0 0-140</inkml:trace>
  <inkml:trace contextRef="#ctx0" brushRef="#br0" timeOffset="1094.73">1288-161 1344,'0'0'377,"0"0"-113,-6 10-22,-5 6-113,-1-6-22,7 0-5,-1 0-1,6-10-63,-6 10-13,1 10-2,5-4-1,0 4-22,0 0 8,5 6-8,1-1 0,0 0 0,5-5 0,-5 1 0,5-6 0,-5-5 0,-6-10-12,0 0 12,17 0-12,-17 0-19,11 0-4,7-5-1,-7 0 0,-11 5-28,11-5-7,1-5-1,5 0 0,-6-11-23,-5 6-5,-6-10 0,6-1-1,-6-4 72,0-5 14,0 4 3,-6 1 1,0-6-3,-5 1-1,5-1 0,-11-4 0,6 4 27,-6 1 6,5 5 1,-5-6 0,0 6 42,0-1 9,0 6 2,-6 0 0,6 4 14,0 6 3,5 0 1,1 10 0,0 0-6,-1 5 0,6-5-1,-5 5 0,5 0-31,6 5-5,-5-5-2,-1 5 0,6 10-23,6 0-5,-1 11-1,1 4 0,0 0 2,-1 1 0,7 4 0,-1 6 10,6-6-12,-5 6-2,5-1-1,-6 6-13,6-11 0,0 1 0,1-6 0,4 1-38,7 4-7,-6-10-2,-1-9 0,-4-1-197,10-5-40</inkml:trace>
  <inkml:trace contextRef="#ctx0" brushRef="#br0" timeOffset="1263.42">1482-39 1267,'0'0'56,"0"0"12,11 10-55,-5 0-13,0 5 0,5-4 0,-5-1 54,5 5 8,0-5 2,-5 5 0,-6-5-21,6 0-4,-6 6-1,11-6 0,-5 0-101,0 0-20,-1 5-4,7-10-1</inkml:trace>
  <inkml:trace contextRef="#ctx0" brushRef="#br0" timeOffset="1623.01">1533-353 460,'0'0'41,"0"0"-33,0 0-8,0 0 0,0 0 142,0 0 26,0 0 6,6 10 1,-6 0-101,5 5-20,1-5-4,6 1-1,-1-1-39,-5 5-10,5 5 0,0-5 0,7 6 49,-7-6 8,6 5 2,-6-5 0,1 0 8,5 1 1,0-1 1,-6-5 0,7 0 0,-7 0 0,0 0 0,1-5 0,-1-5-38,-11 0-8,6-5-2,5 0 0,-5-5 6,5 0 1,-5-5 0,0 5 0,-1-5-5,-5-1-1,6 1 0,-12 5 0,6-10-4,-5 5-1,-1-1 0,0 1 0,-11 5 1,6 0 0,-1 0 0,1 5 0,-6 0-5,6 5-1,-7 5 0,13 5 0,-7-10-3,1 10-1,5 0 0,1 5 0,-1 6-8,6 4 0,-6 5 0,12-4 0,0-1 0,-1 10 0,7-4-9,5-6 9,0-5-16,0-4 0,0-1 0,0 0 0,0-5-40,6 0-7,-6-5-1,0 0-1,0 0-143,0-5-28</inkml:trace>
  <inkml:trace contextRef="#ctx0" brushRef="#br0" timeOffset="1980.25">2006-272 1533,'0'0'68,"0"0"14,0 0-66,-6 15-16,6 10 0,0 1 0,0-1 104,-5 5 18,5-4 3,0 4 1,0-4-48,5-6-10,-5 0-1,0 0-1,0-4-18,0-1-4,6 5-1,-6-5 0,0-15-7,0 0-2,0 0 0,0 0 0,0 0-14,0 0-2,0 0-1,0 0 0,0 0-5,0 0-2,12-5 0,-1 0 0,-5-5-10,-1-5 0,-5 0 0,6-6 0,0 6 0,-6-10 0,5 4 0,1-4 0,-6 0 0,6 5 0,-6 4 0,6-4 8,-1 5-8,1 5 0,-6 10 0,0 0 0,0 0 0,11 0 0,1 5 9,-1 5-9,-5 5 9,5 0-9,-5 11 12,5-6-12,-5-5 0,0 5 0,5-4 0,-5-1-12,0 0-98,-1-5-19,-5-10-4,12 0-896</inkml:trace>
  <inkml:trace contextRef="#ctx0" brushRef="#br0" timeOffset="2131.12">2274-201 979,'0'0'43,"0"0"9,0-10-41,6 5-11,5-6 0,-5 1 0,5-5 222,1 10 42,-1-5 9,0 5 2,7-10-129,-1 10-26,0 5-4,-6 5-2,6 5-72,0-5-14,0-5-4,-5 0 0,11-5-41,-6 0-9,-12 0-2,7-11-1040</inkml:trace>
  <inkml:trace contextRef="#ctx0" brushRef="#br0" timeOffset="2344.81">2280-713 748,'0'0'67,"0"0"-54,0 0-13,0 0 0,0 15 334,0-5 64,0 11 13,0 4 2,5 5-239,1 6-48,6-1-10,5 11-1,0 10-41,-6 4-8,6 1-2,-5-5 0,-1 0-51,0-1-13,7 1 0,4-15 0,-5-11-100,12-5-22,-6 6-5</inkml:trace>
  <inkml:trace contextRef="#ctx0" brushRef="#br0" timeOffset="2591.97">2867-196 1738,'0'15'38,"0"-15"8,0 0 2,6 10 1,-1 21-39,-5-6-10,6 5 0,5 1 0,-11-6 35,6 5 5,5 6 0,-5-6 1,0-4-142,5-6-29</inkml:trace>
  <inkml:trace contextRef="#ctx0" brushRef="#br0" timeOffset="2753.9">2867-434 1598,'0'0'71,"0"0"14,0 0-68,0 0-17,0 0 0,0 0 0,0 0 0,11 10 0,1-5 0,-1 0 0,6-5-29,-5 0-10,5 0-1</inkml:trace>
  <inkml:trace contextRef="#ctx0" brushRef="#br0" timeOffset="3020.11">3243-460 1497,'0'36'66,"0"-36"14,0 0-64,-6 5-16,1 5 0,-7 0 0,12-10 188,-11 5 35,-6 0 6,5 5 2,-5 1-121,6-6-24,-6 0-5,5 0-1,1 5-51,5-5-10,6-5-3,0 0 0,0 0-16,0 10 0,-5 5 0,5-5 0,0-10 0,5 16-9,7 4 1,5-10 0,-6 0 8,1 5 0,-1 11 0,6-1 0,0-10 0,0 0 0,-5 6 0,5-6 0,-6 10 0,1-10 0,-12 1 0,5-1 0,1 5 0,0-5-13,-6-5 3,0 1 1,0-11 9,0 15 12,5 0-2,-5 0-1,-5 0-1,-7 1-8,1-6 12,-6 0-4,0 5-63,0-5-13,-6-5-2,0-5-1048</inkml:trace>
  <inkml:trace contextRef="#ctx0" brushRef="#br0" timeOffset="3836.18">997 1015 2246,'-11'15'100,"11"-15"20,-12 5-96,12-5-24,0 0 0,-11-5 0,5 5 99,6 0 15,-11 0 3,11 0 1,-6 5-50,1 5-11,5-10-1,0 10-1,-6 0-38,6 1-7,0 4-2,6 5 0,-6-5-8,5 6 8,-5-6-8,6 0 8,-6 5-8,6-5 0,-1-4 0,1 4 0,-6-15 0,0 0 0,0 0 0,0 0 0,0 0-19,0 0 1,0 0 0,0 0 0,11-5-9,-5 0-1,0-6-1,0 1 0,-1-10 14,1 5 3,5-5 1,-5 4 0,0-9 11,5 0-10,-5 4 10,5 6-10,1-5 10,-7 5 0,7 5 0,-7 0-8,-5 10 8,12-6 0,-1 1 0,-11 5 0,12 0 0,-1 5 0,-5 1 0,5 4 0,1 5 0,-1 0 0,0 10 0,1-9 0,-1-1-15,1 0-7,-1-5-2,6 5 0,-6-5-59,1 1-12,5-6-2,0 5-1,0-5-37,-5 0-7,-1-5-2,0 0 0,-11 0 22,0 0 4,0 0 1,12-5 0,-1-5 73,-11 10 16,12-5 2,-12 5 1,5-10 80,-5 10 16,6-11 3,-6 11 1,6-10 33,-1 0 6,1 0 2,-6 10 0,0 0-34,6-10-6,5-5-2,-5-1 0,0 6-22,5 0-5,-5 0-1,5 0 0,-5-5-2,-1 10 0,7-11 0,-6 6 0,-6 0-11,0 10-2,0 0-1,0-15 0,-6 5-13,6 10-2,0 0-1,-6-5 0,-5 0-5,-1 0-1,1 0 0,0 10 0,-7 0-20,13 0-4,-7 0 0,1 0-1,5 5 4,1 0 1,-1 0 0,6 0 0,-6 6 12,6-1-9,6-5 9,0 5-8,-6 0 8,11 1-10,6-6 10,-6 5-10,1-10-11,5 5-3,0 0 0,6-5 0,-6 0-47,-6-5-9,1 0-3,5 5-593,6-5-120</inkml:trace>
  <inkml:trace contextRef="#ctx0" brushRef="#br0" timeOffset="4296.65">1852 939 864,'0'0'38,"0"0"8,0 0-37,0 0-9,0 0 0,0 0 0,0 0 278,-11 0 54,-1 0 10,-5 0 2,6 0-205,0 5-42,-7 0-8,1 5-1,0-5-27,0 5-5,6 5 0,-1 1-1,7-1-44,-7 0-11,12 0 0,0 0 0,0 1 0,6 4-9,-6-20 9,6 15-13,5-5 2,0 0 1,1 1 0,-12-11 0,17 5-7,-6 0-2,1-5 0,-1-5 0,1 5 4,-7-11 1,7 6 0,-7-5 0,1-5 14,0 0 0,-1 5 0,1-5 0,-6-1 0,6 6 0,-6-5-13,0 5 5,0 10 8,0-10 0,-6-5 0,6 4 0,0 11 0,0-10 0,0 0 0,0 10 0,-6-10 18,6 10 6,0 0 0,0 0 1,0 0-25,0 0 0,0 0 0,12 10 0,-1-10 0,-5 10 0,11 0-11,-6 11 11,1-1-8,-1 0 8,6 0-8,0 1 8,-5 4-15,5 0 3,-6-9 0,6 9 0,-5-5 12,-1 6-9,-5-1 9,5 0-8,-5 6 8,0-1 0,-1-5 0,1 6 0,0-6 0,-6 0 8,0 1-8,0-6 0,-6-5 16,0 0-2,1 1 0,-7-6 0,7 5-3,-7-10-1,1 0 0,-6 0 0,5-5-10,-5-5 0,0 0 0,0-10 0,-6 0-33,0-6-9,6 1-2,0 0 0,6-6-45,-1 1-10,12 5-1,-5-5-848</inkml:trace>
  <inkml:trace contextRef="#ctx0" brushRef="#br0" timeOffset="4623.76">2206 934 1324,'0'0'118,"0"0"-94,0 0-24,0 0 0,0 0 200,0 0 36,0 0 8,0 0 0,-12 5-148,12-5-29,-11 0-7,-6 5 0,5 0-8,1 0-2,5 5 0,6-10 0,-11 10-36,5 0-14,-5 6 11,11-1-11,0 0 0,0-15 0,0 0 0,5 15 0,1 0 0,-6-15-8,0 0 8,0 0-10,12 0-2,-12 0-1,11 5 0,-11-5 0,0 0-6,11-5-1,1-5 0,-1 0 0,-5-5 4,5 5 1,1 5 0,-1-5 0,-5 5 15,5-1 0,1-4 0,-1 5 0,-5 0 0,11 0 0,-17 5 9,17 0-9,0 0 0,0 0 0,6 10 0,-6-5-10,-17-5 10,11 5 0,6 6 0,1-6 0,-7 0-53,6 0-9,0-5-2,0 5-947</inkml:trace>
  <inkml:trace contextRef="#ctx0" brushRef="#br0" timeOffset="4825.35">2451 787 748,'0'0'33,"0"0"7,0 0-32,0 0-8,0 0 0,0 0 0,17 0 286,-6-10 55,1 5 11,-1-6 3,12 6-193,0 0-38,-6-5-8,6 5-2,-1-5-46,1 0-10,-6 5-2,6 0 0,0 0-28,0-5-7,-1 4-1,-4-4 0,-7 5-39,6 0-8,-6-5-1,7 5-758,-7 0-151</inkml:trace>
  <inkml:trace contextRef="#ctx0" brushRef="#br0" timeOffset="5052.92">2553 366 1785,'-5'15'159,"5"-4"-127,-6 4-32,6 5 0,0 0 146,6 6 23,-6-6 5,5 0 1,1 6-37,0-1-7,11 5-2,-11 6 0,5-1-103,0 6-26,6-6 0,-5 1 0,-1-6 56,6 11 7,0-6 1,1-10 0,-1 1-103,0-6-20,-6-5-4,6 0-1,0 1-152,-5-6-32</inkml:trace>
  <inkml:trace contextRef="#ctx0" brushRef="#br0" timeOffset="5209.69">2930 777 1782,'5'20'39,"-5"-20"8,0 15 1,0-5 3,6 5-41,-6-4-10,6 4 0,-1 0 0,1-5 44,-6 5 6,6 1 2,-1-6 0,1 0-52,-6-10-9,0 0-3,12 10-851</inkml:trace>
  <inkml:trace contextRef="#ctx0" brushRef="#br0" timeOffset="5343.8">2930 463 1267,'0'0'28,"0"0"5,0 0 2,0 0 1,0 0-36,0 0 0,5-11 0,-5 11-556</inkml:trace>
  <inkml:trace contextRef="#ctx0" brushRef="#br0" timeOffset="5841.82">3066 589 1299,'6'-20'57,"-6"20"13,0 0-56,0 0-14,6 20 0,-6 0 0,5 6 139,1-11 25,0-5 4,5 5 2,-5 1-66,0-1-14,-1 5-2,7 0-1,-7 1-35,7 9-8,-1-10 0,1 6-1,-1-6-28,0-5-6,1-5-1,-1 0 0,-5 0-8,-6-10 0,11 5 0,-11-5-11,0 0 11,12 0 8,-12 0-8,0 0 11,11-5-3,1-5 0,-1 0 0,-5-5 0,-6 5-8,0-5-9,0-6 9,0 6-13,5-10 44,-5 5 9,-5-11 1,5 6 1,5 5-17,-5-6-3,0 6-1,0 0 0,6-1-10,-6 6-3,0 0 0,0 5 0,6 0-8,-6 10-9,0 0 9,0 0-13,11 0 13,6 0 0,-5 5 0,5 0 0,0 5 0,-6-5 0,1 5 0,5-10 0,6 10 0,-6-10 0,0 5 0,-6 0 0,1-5 0,5 0 0,-6 0 0,0-5 0,-11 5 0,12-5 0,-1 5 0,-5-5 0,5 0 0,-11-5 0,6-5 0,-6 5 0,0 0-10,0-6 1,0 6 0,0 5 0,0 5 9,-6-5 0,-5 0 0,0 0 0,-1-5 0,6 5 12,-11 0-2,0 0-1,0 0-9,0 5 0,0 5 0,0 5 0,5-5 0,1 5 0,5 0 0,1 5 0,5 11 0,0-1 0,0 0 0,5 1 0,1 9 0,5-4 0,1-1 0,5 0 0,0-4 0,6 9 0,0-10 0,-1-4 0,1-6 0,0 0 0,6-5 0,-1-5 0,-11 0-96,6-5-22,0-5-4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6:09.515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378 20 1897,'-22'-10'84,"10"5"17,1 0-81,-6 10-20,0 0 0,0 0 0,-1-5 69,-4 5 10,5 0 1,-1 1 1,-4 4-17,5-5-4,-1 5-1,1 10 0,0-5-43,0 11-16,0-1 11,6 5-11,-6 1 0,5 4 0,1 11 0,-1-1 0,7 6 0,-1-5 0,0 4 0,6 1 0,0 0 0,6-1 0,0 1 0,5 5 0,0-6 0,7 6-8,4-10-1,1 4 0,0-9 9,5-6 12,1 1-2,-1-11-1,12-10-19,-5 1-4,4-6-1,7-5 0,5-10 23,-5-5 5,0-6 1,-1-9 0,6 0-14,6-1 0,-11-9 0,11-6 0,-6 1 57,-5-6 6,-6 6 1,0-6 0,-6 1-47,0-1-9,-11 0-8,0 6 12,-6-6 16,-6 1 4,1-1 1,-1-5 0,-11 11-7,0-6-2,0 1 0,-6 4 0,-5 6-10,-6-1-2,0 6-1,-6-1 0,-6 6-3,-5 0-8,-11 4 12,-1 11-4,-11 0-8,11 5 0,-5 5-10,0 5 10,0 10-16,-1 6 4,-5 9 0,0 6 0,12-1-38,5 0-7,0-4-2,0-1-1162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6.54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88 1861,'5'-5'40,"-5"5"9,0 0 2,0 0 2,0 0-42,12 0-11,-7 0 0,7-5 0,-1 0 124,6 0 22,0-1 5,1 1 1,-1 0-53,5 0-11,1 0-1,6 0-1,5 0-54,6 5-10,0 0-2,11 0-1,-5 0-8,5 0-2,0 0 0,6 0 0,-5 0-9,5 0 0,-6 0 0,-6 0 0,7-5 0,-7 5 0,1 0 0,5-5 0,-11 5-11,11 0 3,6-5 0,-11 5 0,-12 0-8,12 0-2,5 0 0,-11 0 0,-17 0-18,0 0-3,5-10-1,-5 10 0,-12-5-17,1 0-4,-1 5-1,1 0-663,-1 0-133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5.88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40 724 1267,'0'0'56,"0"0"12,0 0-55,0 0-13,0 0 0,0 0 0,0 0 236,11-5 44,12 0 8,-12 5 3,-11 0-157,0 0-31,23-5-7,0 0 0,-12 0-38,-11 5-7,0 0-2,17 0 0,6 5-23,-11 5-5,-12-10-1,0 0 0,17 0-20,-17 0 0,0 0 0,0 5 0,-12 0 0,7 5 0,-1 0 0,0 0 0,-5 6-28,11-6-3,0 5-1,-6 0 0,-5-5-24,5 6-6,0-1-1,6-5 0,0 5-1,0-5-1,0 5 0,6-4 0,5-1 5,-5 0 2,-12 0 0,6 0 0,12 0 26,-1 0 6,-5-5 1,-6-5 0,0 0 8,0 0 1,11 11 1,1-6 0,-12-5 15,0 0 0,17 10 0,0-5 0,-6 0 28,1 5 1,-12-10 1,17 10 0,6 5 21,-18 1 4,-10-6 1,-1 5 0,6-15-2,6 10 0,-12 5 0,-11 0 0,0-4-17,5 4-3,7-5-1,-12 5 0,-18-5-25,18 0-8,17-10 0,0 0 0,-17 0 0,-6 0 0,23 0 0,-17 0 0,17 0-58,-17 0-12,-6-5-2,12 5-1011</inkml:trace>
  <inkml:trace contextRef="#ctx0" brushRef="#br0" timeOffset="-468.85">-331 836 748,'-11'-11'33,"11"11"7,0 0-32,0 0-8,0 0 0,0 0 0,0 0 366,0 0 71,0 0 15,0 0 2,0 0-287,0 0-58,0 0-11,0 0-2,0 0-52,0 0-11,0 0-1,11 16-1,6-11-31,0 0 0,-17-5 0,18 5 0,-1 0-76,0-5-20,-6-5-5</inkml:trace>
  <inkml:trace contextRef="#ctx0" brushRef="#br0" timeOffset="-801.9">34-6 403,'29'-5'36,"-29"5"-36,0 0 0,0 0 0,0 0 198,0 0 33,0 0 6,0 0 2,-18 5-57,18-5-11,0 0-3,0 0 0,0 0-47,0 0-9,0 0-3,0 0 0,0 0-37,0 0-7,0 0-1,0 0-1,0 0-23,0 0-5,0 11-1,-5-1 0,10 5-6,-5 0 0,0 0-1,-5 1 0,-1-1-27,0 5 8,6 0-8,-5 1 0,-7-6-10,7 5-7,10 0-2,-5 1 0,-5-6-3,-1 5-1,6-5 0,0 0 0,11-4-45,-5-1-8,-6-10-3,0 0-633,11 10-126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4.8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-883 1469 979,'-5'-4'87,"5"4"-70,0 0-17,0 0 0,0 0 85,0 0 14,5-4 2,13-1 1,-18 1-14,0 4-2,14 0-1,-5-4 0,5 4-45,-5 0-8,-9 0-3,13 4 0,-3-4-12,-10 0-2,9 4-1,-9-4 0,0 0-14,9 9-8,0-5 8,-9-4-537,0 0-100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7.93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-137 96 633,'-6'-5'28,"6"5"6,-11 0-34,5 0 0,-5-5 0,5 5 0,-5-6 318,-1 1 57,-5 0 11,6-5 2,0 5-249,-1 0-51,-5 5-9,6 0-3,-6 0-48,5 0-9,1 5-3,-1 0 0,-5 0-16,6 5 10,-1-5-10,1 6 8,5-1-8,1 5 0,5 0 0,-6 0 0,0 1 0,6 4-11,6-5 11,0 0-8,-6-5-7,11 0-1,0 1 0,1-6 0,-1 5-9,1-5-3,-12-5 0,17-5 0,0 5 12,0-5 3,-6 0 0,1 0 0,-1 0 13,1-1-9,-1 1 9,-5-5-8,5 5-1,-5-5 0,-1 0 0,1-5 0,0 5 9,-6 10 0,0 0 0,11-11-8,-11 11 8,0 0 0,0 0 0,0 0-8,0 0 8,0 0 0,0 0 0,12 0 0,-12 0 0,11 11-10,0-1 1,1 5 0,-1 5-7,-5 0-2,5 1 0,1 4 0,-7-5 5,1 11 1,0-1 0,0-5 0,-1 6 12,1-1 0,-6 1 9,0-1-9,-6 0 0,1-4 0,-7-1 0,6-5-10,-5-9 29,5 4 5,1 10 2,-7 0 0,1-4 4,-6-1 1,11-5 0,-5-5 0,-6 0 10,5 6 3,-5-11 0,0 0 0,0-5-8,0 0-2,0-5 0,0-5 0,-1-1-19,7 1-4,-6-5-1,6-5 0,-1 0-24,1-6-5,-1 1-1,12-6 0,-5 1-136,10 5-28,1-6-6</inkml:trace>
  <inkml:trace contextRef="#ctx0" brushRef="#br0" timeOffset="-738.67">496-1065 691,'0'0'61,"0"0"-49,0 0-12,0 0 0,0 0 259,0 0 49,0 0 9,0 0 3,-12-5-134,12 5-26,-11 0-6,11 0-1,-11-5-66,-1 5-14,-5 5-2,11 0-1,-11-5-34,6 5-6,0 6-2,-7-1 0,1-5-19,0 5-9,0 0 8,-6 5-8,6 0 0,-6 1-14,1 4 2,5-5 0,-1 5-16,1-4-2,-5-1-1,10 5 0,-5-10 5,6 5 1,-6 1 0,11-1 0,-6 0 9,7-5 1,5 5 1,-6-5 0,6 1 14,0-11 0,0 15 12,0-15-12,11 10 0,1 5-12,-1-5 0,12 0 0,0 6 12,0-1 0,-1-10 0,7 5 0,-1 0 0,7-5 0,-1 0 0,-6 0 10,1 5-40,-1-4-8,7-1-2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18.18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0 258 921,'0'0'82,"0"0"-66,11 5-16,-11-5 0,0 0 150,0 0 26,12 5 6,-1 0 1,-11-5-51,0 0-11,6 10-1,5-5-1,-11-5-55,12 10-10,-12-10-2,0 0-1,0 0-12,5 10-3,-5-10 0,0 0 0,0 0-9,0 0-3,0 0 0,0 0 0,0 0-3,0 0-1,0 0 0,0 0 0,-5-15 0,-1 0-1,0 0 0,6 0 0,-11-6-7,11 1-2,0-5 0,6 5 0,-6-1-10,5 6 0,1-5 0,0 0-11,-1 4-35,7-4-7,-1 10-2,1-5 0,-1 5-118,6 5-24,0-1-5,6 1-650</inkml:trace>
  <inkml:trace contextRef="#ctx0" brushRef="#br0" timeOffset="376.4">456 75 576,'0'0'51,"0"0"-41,0 0-10,0 0 0,0 0 233,0 0 45,0 0 9,0 0 1,0 0-95,0 0-19,0 0-4,0 0-1,-6 11-67,6-11-14,-11 0-2,-1 5-1,1 0-41,0 0-9,-1 0-2,1 0 0,-6 5-18,5-5-4,-5 0-1,6 5 0,-1 0-10,7 1 0,-7-1 0,1 5 0,0-5-15,5 0 2,6-10 0,0 15 0,-6 1-7,6-1 0,-6-5-1,6-10 0,0 0-7,12 15 0,-12-15-1,0 0 0,11 5 2,1 0 1,-12-5 0,17 0 0,-6-5 16,6 0 10,-5 0-12,-1-5 12,0-5 0,7 5 0,-13-6 0,12 1 0,-5-5 9,-7 5 3,7-1 0,-1-4 0,1 5 8,-7 0 1,1 0 1,0-1 0,-1 1 0,-5 15 0,0 0 0,0 0 0,0 0 2,0 0 0,0 0 0,0 0 0,0 0-5,6 5-1,0 10 0,0 1 0,-1-1-18,1 5 10,0-5-10,-1 6 8,1-1-20,0 0-5,-1-5-1,7 1 0,-6-1-130,5 0-27,-5-5-5</inkml:trace>
  <inkml:trace contextRef="#ctx0" brushRef="#br0" timeOffset="608.78">741 50 921,'0'0'82,"0"0"-66,0 0-16,-11-5 0,-1-5 256,6 5 48,-5 0 10,5 5 2,-5 0-168,5 0-32,6 0-8,-11 10 0,5 5-64,-5-5-12,-1 5-2,7 6-1,-1-6-21,6 10-8,-6-5 0,1 6 0,5-1 0,5-5 0,-5 1 0,6-1 0,-6 0 0,11-10-15,-5 6 5,5-11 1,-11-5-22,0 0-4,18 5-1,-7-10 0,6 0-29,-6-6-7,1 1 0,5-5-1,-6-5-120,1 0-24,-1-6-5</inkml:trace>
  <inkml:trace contextRef="#ctx0" brushRef="#br0" timeOffset="808.93">787-376 1634,'0'0'72,"-6"-10"16,6 10-71,0 0-17,-6-5 0,6 5 0,0 0 153,0 0 27,0 0 6,-11 10 1,5 1-79,0 9-16,6 0-4,0 5 0,0 6-33,0-1-7,0 1-2,0 9 0,6-4-27,0 4-6,-6 1-1,11-1 0,-5-4 2,5-1 0,-5 1 0,5-6 0,1 0-38,-1-4-8,1-6-2,-1 0 0,0-5-122,1-4-24,-7-1-4,7 0-857</inkml:trace>
  <inkml:trace contextRef="#ctx0" brushRef="#br0" timeOffset="953.95">1043 15 691,'0'0'61,"0"0"-49,0 0-12,0 0 0,0 0 254,0 0 48,0 0 10,0 0 1,0 15-162,0 0-33,6 0-6,-6 5-2,0 1-78,5-1-16,-5-5-4,6 0 0,6 1-63,-7-1-13,1 0-2</inkml:trace>
  <inkml:trace contextRef="#ctx0" brushRef="#br0" timeOffset="1087.08">1117-203 403,'-6'-15'17,"6"15"5,0-16-22,0 11 0,0 5 0,0 0 0,-5-10 296,5 10 54,0 0 11,0 0 3,0 0-317,0 0-63,11 0-13</inkml:trace>
  <inkml:trace contextRef="#ctx0" brushRef="#br0" timeOffset="1460.1">1248-21 518,'0'0'23,"6"10"5,-6-10-28,0 0 0,0 0 0,6 15 0,-6-15 268,0 0 49,11 11 10,-11-11 1,0 0-158,0 0-32,17-5-6,-5-1-2,-1-4-21,0 0-4,-5 0-1,0 0 0,-1-5-32,-5 5-8,6-1 0,-6 1-1,-6 0-34,6 0-6,-5 0-2,5 0 0,0 10-12,0 0-9,-12-5 12,7 0-12,5 5 0,-12-5 0,1 5 0,11 0 0,-12 10-11,7 5 1,-1-5 0,0 10 0,6-4 10,0 4-13,0 0 5,0 0 8,0-4-10,0 4 10,0 0 0,6 5-9,0 1 9,-1-6-12,7-5 12,-6 5-12,-1 1-1,7-11-1,-7 0 0,7 0 0,-12-10-6,11 10 0,1-5-1,-1 0 0,0-5-38,1 0-7,-1-5-2,6 5-672,-5-10-136</inkml:trace>
  <inkml:trace contextRef="#ctx0" brushRef="#br0" timeOffset="1735.04">1579-87 2052,'0'0'91,"0"0"18,-6 10-87,6-10-22,0 0 0,0 16 0,-6-6 132,1 5 21,5-5 5,0 5 1,0-5-79,0 11-16,-6-6-4,6 0 0,6 0-38,-6 6-8,-6-6-2,0-5 0,12 5-12,-6-15 0,0 10 0,0-10 0,0 0-10,0 0 2,0 0 0,0 0 0,0 0-8,0 0 0,11-5-1,1 0 0,-1-10 4,-5 5 1,5-11 0,1 1 0,5-5 12,-6 5-9,-5 4 9,11-4-8,0 0 8,0 0 0,-5 4 8,-7 1-8,1 0 14,5 5-2,7 0 0,-7 5 0,-11 5 0,0 0-1,11 0 0,-11 0 0,6 10 17,-6 5 4,11 0 1,1 5 0,-1 1-33,-11-1 0,-5 0 0,10 6 0,7-11-33,-7 5-7,-10-5-2,5 0-803,0 1-161</inkml:trace>
  <inkml:trace contextRef="#ctx0" brushRef="#br0" timeOffset="2100.97">1984-431 2343,'22'10'104,"-22"-10"21,0 0-100,0 0-25,0 0 0,0 0 0,0 10 113,0 5 18,-5 11 3,-7-1 1,7 5-58,-1 1-11,0 4-2,0 1-1,6 9-51,-5 6-12,5 5 0,-6-1 0,-11 1-16,6-5-7,16 4-1,-10 1 0,-7-5-188,1 0-39</inkml:trace>
  <inkml:trace contextRef="#ctx0" brushRef="#br0" timeOffset="1900.71">1921-72 2239,'0'0'49,"0"0"11,0 0 1,0 0 2,0 0-51,0 0-12,17-10 0,6 5 0,-12 5 125,6-5 23,-5-5 4,10 5 0,-4 0-69,-1 5-15,0-5-2,0 0-1,0 5-50,0-5-15,-17 5 0,11 0 8,1-5-109,-1 0-22,1 5-4</inkml:trace>
  <inkml:trace contextRef="#ctx0" brushRef="#br0" timeOffset="2520.75">63 891 1036,'0'0'92,"0"0"-73,-12 0-19,12 0 0,0 0 181,0 0 33,0 0 6,0 0 2,0 0-155,0 0-31,0 0-7,0 0-873</inkml:trace>
  <inkml:trace contextRef="#ctx0" brushRef="#br0" timeOffset="2853.01">655 916 2098,'-5'11'93,"-1"-11"19,0 5-89,1 0-23,-1-5 0,-5 5 0,-1 0 106,1 0 17,-6 0 3,5 0 1,-5-5-81,0 5-16,0 0-3,0 5-1,0-5-26,5 6 0,-5-1 0,6 5 0,-1-5-13,7 0 1,5 0 1,-6 5 0,6-15 3,0 0 0,6 16 0,-6-6 0,0-10 8,11 15-8,1 0 8,-1-5-8,0 0 8,1-4-10,-1 4 10,6-5-10,-5 0 10,5-5 0,-6 5 0,1-5 0,-1 0 0,0 0 16,-11 0-4,0 0-1,0 0 6,0 0 2,0 0 0,0 0 0,0 0 8,0 0 1,0 0 1,0 0 0,-5 5-17,-7 5-3,-5-5-1,0 5 0,6 0-35,-12 1-7,0-1-2,6 5 0,0-10-69,0 0-15,0 5-2,0-5-933</inkml:trace>
  <inkml:trace contextRef="#ctx0" brushRef="#br0" timeOffset="2396.91">80 1150 2466,'0'10'54,"0"-5"11,0 5 3,0 0 1,0 0-55,0-5-14,-6 10 0,6-4 0,6-1 44,-6 5 5,5 5 2,1-5 0,-6 6-41,6-6-10,0-5 0,-6-10 0,0 0 0,5 15 0,1 0 0,-6 1 0,0-16-254,0 0-53</inkml:trace>
  <inkml:trace contextRef="#ctx0" brushRef="#br0" timeOffset="3493.23">1134 1033 1267,'0'0'112,"0"0"-89,0 0-23,0 0 0,0 0 176,0 0 32,0 0 5,0 0 2,0 0-56,0 0-11,17 5-3,-5 0 0,5 0-45,-6 0-10,1-5-2,5 5 0,0 0-70,-6-5-18,6 5 0,0 1 0,1-6 0,-1 0 0,0 0 0,0 5 0,0-5 18,0 0 0,6-5 0,-6 5 0,-6-6-61,6 1-12,1 5-2,-1-10-781,-6 5-156</inkml:trace>
  <inkml:trace contextRef="#ctx0" brushRef="#br0" timeOffset="3740.19">1374 780 1836,'0'0'81,"0"0"17,0 0-78,0 0-20,0 0 0,0 0 0,0 10 118,-6 0 20,6 0 4,-6 5 1,6 0-66,0 6-13,-5-6-2,5 10-1,5-4-31,-5 4-6,0 0-2,0 1 0,6-1-22,0 0 8,-6 1-8,5 4 0,-5 0 0,6-9-16,5 4 2,-5-5 1,0 0-59,0-4-11,-1 9-2</inkml:trace>
  <inkml:trace contextRef="#ctx0" brushRef="#br0" timeOffset="4061.9">1704 891 2188,'-17'10'48,"11"-5"11,6-5 1,0 0 1,0 0-49,0 16-12,12-1 0,-1-5 0,-5 5 54,0 0 8,-1 0 2,1 1 0,11-1-52,-5 5-12,-12 0 0,5 1 0,7-1 0,-1-5 0,-5 0 0,-6 6 0,0-11 0,0-10 0,11 10 0,-11-10 0,-11 5 0,11-5 0,17 0 0,-6-5 0,-5-5 54,0-5 8,5-1 2,6-4 0,6-5-48,-6-1-16,-11 1 9,5 0-9,6-6 0,-5 1 0,-7 0 0,1-1 0,5 1 0,1-1 0,-6 1 0,5 5 0,-11-1-148,0 1-21,11 5-5</inkml:trace>
  <inkml:trace contextRef="#ctx0" brushRef="#br0" timeOffset="4496.75">2109 947 1940,'0'0'43,"0"0"9,6 5 1,-1 5 1,12 0-43,-5-10-11,-12 0 0,0 0 0,17 5 137,0-5 26,-17 0 5,11-5 0,1 0-60,5 0-12,-6-5-2,1 0-1,-12 10-24,11-10-5,1-6 0,-1 6-1,-5-5-51,-1 5-12,1 0 0,0-5 0,-6 15 0,5-16 0,-5 1 0,0 5 0,0 0 0,0 0 0,-5-5 0,-7 5 0,7-1 0,-7 6-12,1-5 3,-6 5 0,0 0-17,5 0-3,1 10-1,-6 0 0,-6 5-14,6 5-4,0 1 0,5-1 0,-5 5 32,6 5 5,-1 1 2,7 4 0,-1 1-19,6-1-3,-6 0-1,1 1 0,16-1 52,-5 6 9,-6-1 3,5-4 0,7 4-16,-1 6-2,6-6-1,-5 0 0,-7 1 1,7-6 0,11 1 0,-6-6 0,0-5-14,0-4 11,6-6-11,0 0 10,5-10-26,-11 0-4,6-5-2,5 0-818,1-11-164</inkml:trace>
  <inkml:trace contextRef="#ctx0" brushRef="#br0" timeOffset="6337.05">4856 547 864,'0'0'76,"0"0"-60,0 0-16,0 0 0,0 0 140,0 0 24,0 0 6,0 0 1,6-11-71,-6 11-15,0 0-2,0 0-1,0 0-56,0 0-11,0 0-3,0 0 0,0 0-12,0 0 0,0 0 8,0 0-8,0 0 0,0 0 11,0 0-11,0 0 10,0 0 9,0 0 1,0 0 1,0 0 0,0 0 6,0 0 1,0 0 0,0 0 0,0 0-8,0 0-2,0 0 0,0 0 0,0 0-6,0 0 0,0 0-1,0 0 0,0 0-11,0 0 0,0 0 0,0 0 8,0 0-8,0 0 0,0 0 0,0 0 8,0 0 0,0 0-8,0 0 12,0 0-4,0 0-8,0 0 8,0 0-8,0 0 8,0 0-8,0 0 12,0 0-12,0 0 12,0 0-3,0 0 0,0 0 0,0 0 0,0 0-9,0 0 0,0 0 0,0 0 8,0 0-8,0 0 0,0 0 0,0 0-11,0 0-3,0 0-1,0 0 0,0 0 0,0 0-11,0 0-2,0 0-1,0 0 0,6-5 13,-6 5 2,0 0 1,0 0 0,5-10 13,-5 10 0,0 0 0,0 0 0,0 0 10,0 0 2,0 0 0,0 0 0,0 0 24,0 0 4,0 0 2,0 0 0,0-10 9,0 10 1,0 0 1,0 0 0,0 0-5,0 0 0,0 0-1,0 0 0,0 0-20,0 0-4,-5 5-1,-7 5 0,7 0-10,-1-4-3,-5 4 0,5 0 0,-6 0-9,7 0 8,-1 0-8,0 0 8,1 0-8,-1-4 0,6-6 0,-11 10-11,11-10 2,0 0 0,0 0 0,0 0 0,0 0 9,0 10-13,0-10 5,0 0 8,0 0-11,0 10 11,0-10-8,0 0 8,0 0 0,5 15-8,1 0 8,-6-15 0,0 0 0,6 21 0,-1-6 0,7-5 0,-12-10 0,11 15 0,1 0 0,-12-15-8,17 10 8,-6 1-8,-11-11 8,17 15-8,0-5-14,-17-10-2,12 10-1,-12-10 0,17 15-46,-17-15-9,17 5-1,-17-5-611,11 5-123</inkml:trace>
  <inkml:trace contextRef="#ctx0" brushRef="#br0" timeOffset="8724.54">5261 1616 518,'0'0'46,"0"0"-37,0 0-9,0 0 0,0 0 244,0-5 48,6-6 8,-6 11 3,-6-5-99,6-5-19,-6 0-4,1 5-1,5 5-84,-12-5-18,-5 5-3,0 0-1,-6 0-34,6 5-6,6 5-2,-1 0 0,-5 0-24,6 6-8,-6-1 0,5 0 0,7 0 0,-7 6 0,1-6 0,-1 5 0,12-5-8,-5 0-3,5 6 0,0-6 0,5 0-14,-5 0-3,6-5-1,6-5 0,-1 6-15,6-11-4,0 0 0,0 0 0,6-5 23,-6-6 4,0 1 1,0 0 0,-5-5 8,5 0 3,-6-6 0,6 1 0,0 0 9,1-5-10,-7-1 10,6 6-10,-6 0 10,1-1 0,-1 1 0,-5 5 0,5 0 0,-11 5 0,0 10 0,0 0 0,0 0 0,0 0 0,0 0 0,0 0-8,0 0 0,0 0 0,0 0 0,0 0 0,6 15-3,5 0 0,-5 0 0,0 6 0,0-1 2,-1 0 0,1 0 0,0 6 0,-1-6 9,-5 0 0,6 0 0,-6 6-8,-6-6 8,1 5 8,-1-4-8,0-1 11,1 0 10,-1 6 3,-6-6 0,1 0 0,0-5-3,-1 6 0,-5-6 0,0 5 0,6-5-9,-1-5-3,1 0 0,5 1 0,-11-6-9,0 0 0,6 0 0,-7-5 8,7-5-20,-6 5-4,0-5 0,5-5-1,-5-1-44,6-4-9,0 0-2,5-5-854</inkml:trace>
  <inkml:trace contextRef="#ctx0" brushRef="#br0" timeOffset="9059.08">5523 1585 1616,'0'0'72,"0"0"14,0 0-69,12 15-17,-1-4 0,0 4 0,-5-5 95,0 5 15,0-5 3,5 5 1,-5 1-58,-6-1-11,5 0-2,-5 0-1,6-5-27,-6 6-6,0-6-1,0 5 0,0-15-8,0 0 0,0 0 9,0 0-9,0 0 0,0 0 8,0 0-8,0 0 0,0 0 0,0 0 0,0 0 0,0 0 0,0 0 0,0 0 8,6-15-8,-6 5 0,5-6 9,-5 1-9,6 0 12,0 0-12,-6 0 24,6-6-3,-6 6 0,5 0 0,1 5 7,-6-5 2,6 4 0,5-4 0,-5 5 10,-1 5 3,-5 5 0,12-5 0,-6 0-24,-6 5-5,11-10-1,-11 10 0,6-10-13,-6 10 0,5-5 0,7 0 0,-7-1-9,7 1-5,-6-5-1,5 5-757,-5-5-152</inkml:trace>
  <inkml:trace contextRef="#ctx0" brushRef="#br0" timeOffset="9474.33">5956 1585 1728,'0'0'153,"0"0"-122,0 0-31,0 0 0,0 0 175,0 0 29,0 0 5,-11 0 2,11 0-92,-11 0-19,-1 5-3,-5-5-1,6 5-51,-1 0-10,1-5-3,0 11 0,-7-6-32,13 5 0,-7 0 0,7 0 0,-7 0-24,7 0 0,-1 6 1,-6-1 0,7-5-13,5 5-2,-6-5-1,6-10 0,0 0-9,0 15-1,0-4-1,0-11 0,0 0 10,0 0 1,11 10 1,-11-10 0,0 0 19,12 0 4,-1 0 1,6-5 0,-5 0 14,-7-6 0,13 1 0,-7 0 10,0-5 10,1 5 1,-7-5 1,7-1 0,-1 6-11,1-5-3,-7-5 0,7 5 0,-7 4-8,1 1 0,6 5 0,-12 5 8,0 0 2,0 0 0,0 0 0,0 0 0,0 0 0,0 0 0,0 0 0,11 0 0,-11 0-21,11 10-4,1-5-1,5 1 0,-6-1-192,6 5-38</inkml:trace>
  <inkml:trace contextRef="#ctx0" brushRef="#br0" timeOffset="9902.4">6367 1474 2034,'0'0'44,"0"0"10,-12 0 2,1 0 1,0-5-45,-1 5-12,1 0 0,-1 5 0,1-5 98,-6 10 18,0-5 3,0 0 1,5-5-63,1 5-12,0 0-2,-1 0-1,6 10-42,1 1 0,-7 4 0,7 5 0,-1-10 0,6 6 0,0-1 0,0 0 0,0-5-13,6 1-8,-6-16-2,11 10 0,-11-10-9,17 10-1,-17-10-1,17 0 0,0 0 8,0-5 2,-5-5 0,5 0 0,0-6 9,-6 1 3,1-5 0,-1 0 0,1-6-3,-1 6 0,0 0 0,1 0 0,-6-6-10,-1 1-3,1-6 0,0 6 0,-1-5 14,1 4 2,-6-4 1,0 5 0,-6-1 21,6 1 4,-5 0 1,5-1 0,0 6 37,-6 0 7,-5 0 1,5 4 1,-6 1 9,7 5 2,5 10 0,0 0 0,0 0-12,-12 0-3,12 0 0,-11 10 0,5 5-17,1 1-4,-1 4-1,6 5 0,0 6-35,0-1-16,6 10 2,-1 1 0,7 5 14,-1-6 0,-5-4 0,-1-6 0,7 0-32,5 1 0,-11-6 0,5 0 0,0-4-215,1-1-43</inkml:trace>
  <inkml:trace contextRef="#ctx0" brushRef="#br0" timeOffset="10051.4">6640 1626 2386,'0'0'52,"0"0"12,0 0 1,0 0 3,0 0-55,0 0-13,0 0 0,0 0 0,0 0 22,0 0 2,0 0 0,0 0 0,0 0-184,6-10-37</inkml:trace>
  <inkml:trace contextRef="#ctx0" brushRef="#br0" timeOffset="7289.14">6965 562 1558,'0'0'69,"0"0"15,12 10-68,-1-5-16,1 0 0,-12-5 0,5 5 157,-5-5 28,0 0 6,12 10 1,-1-5-92,-11-5-17,0 0-4,17 10-1,0 1-21,-5-1-4,-12-10-1,11 5 0,-11-5-25,17 5-6,0 0-1,0 0 0,-5 5-6,-1-5-2,1 5 0,-1 0 0,-11-10 16,11 16 4,-11-16 0,6 15 0,5-5-20,-5 5-3,-6-15-1,6 15 0,0-4-8,-6-11 0,0 10 0,0 5 0,0-5 0,0 0 0,-6 5 11,-6-5-11,1 6 0,0-1-15,-6 0 2,-1 0 0,1 6-133,0-6-26,-6 0-6,6 5-952</inkml:trace>
  <inkml:trace contextRef="#ctx0" brushRef="#br0" timeOffset="10756.88">7079 1231 403,'0'0'36,"0"0"-36,0 0 0,0 0 0,0 0 421,0 0 78,0 0 15,0 0 3,0 0-304,0 0-61,0 0-12,0 0-2,0 0-59,0 0-12,12 5-3,-1 5 0,1 0-16,-1-5-3,12 5-1,-6-5 0,-6 5-19,6-5-4,6 6-1,-6-1 0,6 0-12,-6 5-8,6-5 10,0 0-10,0 0 0,-6 1 0,0-1 0,0 0 0,0 5 0,-6 0 0,1-5 0,5 0-10,-11 6-2,5-11-1,-5 0 0,5 5 0,-11-10-1,0 0 0,0 0 0,6 0 0,5 10 1,-11-10 0,0 0 0,0 15 0,0-5 13,0 1-11,0-11 11,-6 10-10,1 5 10,-1 0 0,-5-10-9,-1 10 9,1 1-15,-1 4 2,-5-10 0,0 5 0,0 0-5,0 1-1,-6-1 0,0 0 0,1-5 1,-1 5 0,0-5 0,0 6 0,0-6 0,1 0 0,5 0 0,-1-5 0,1 5-30,0 0-7,0-5-1,0-5 0,11 5-22,-5 1-5,5-1-1,6-5-636,0 0-128</inkml:trace>
  <inkml:trace contextRef="#ctx0" brushRef="#br0" timeOffset="11201.1">7820 1357 1796,'0'0'80,"0"0"16,0 0-77,0 0-19,0 0 0,0 0 0,0 0 133,-5 5 23,-7 0 5,7 0 1,-7 11-86,1-6-16,5 5-4,-5 0-1,-1 5-29,1-4-6,-1 4 0,7 5-1,-7-10-19,7 11 0,5-6 0,0 0 0,0 1 0,0-1 0,5 0 0,7-5-9,-1 6 1,1-11 0,-7 5 0,12-5 0,0-5-8,6 0-2,0 0 0,-6-5 0,0-5 8,0 0 2,6 0 0,0-5 0,-6-5 8,6 0 0,5-6 0,-5 6 0,0-5 0,0-6 16,0 6-4,-6 0-1,0 5 35,0-6 7,-6 1 2,-5 0 0,5 0 1,-5-1 0,0 1 0,-12 5 0,6-5-32,-11 4-7,5 1-1,-5 0 0,-1 0-4,-5 5-2,-6 0 0,0-1 0,1 11-23,-1 0-5,0 0-1,0 0 0,6 16-57,0-1-12,-6 0-3,6 5-735,-6 6-147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7:25.14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91 1587,'0'0'70,"0"0"15,0 0-68,0 0-17,0 0 0,0 0 0,0 0 145,0 0 26,0 0 5,0 0 0,0 0-52,0 0-10,0 0-2,0 0-1,11-5-47,1 5-10,-1-5-2,0 0 0,1 0-29,5 5-7,-6-5 0,1 0-1,-1 0-15,6-1 0,0 6 0,6-5 0,-6 0 0,6 0 0,6 5 0,-7 0 0,1-5 0,0 5-15,0-5 3,-6 5 1,11 0 11,-5 0-12,6-5 12,-1 0-12,6 0-12,-5 5-4,5-5 0,-5 5 0,5 0-2,-6 0-1,6-5 0,-5 5 0,-1 0 2,1 0 0,-1 0 0,1 0 0,-6 0-1,5 0 0,1 0 0,-6 0 0,5 5-6,1-5 0,-7 5-1,7-5 0,-1 5 11,1-5 2,-1 0 1,7 0 0,-7 5 11,6 0 3,-11 5 0,6-10 0,-1 5 9,1-5 0,5 5 0,0-5 0,0-5 0,-5 5 0,5-5 0,-6 5 0,1 0 8,-6-5-8,5 5 8,-5 0-8,5 5 0,-10-5 0,4 0 0,-5 0 0,1 0 0,-1 5 0,0-5 0,0 5 0,0 0 0,-6-5 0,6 6 0,-5-6 0,-1 5 0,1-5 9,5 0-9,-6 0 0,1 5 0,-1-5 0,0 5 0,6-5 0,-11 0 0,-6 0 0,12 5 0,-12-5 0,11 0 0,-11 0 0,11 0-10,-11 0 10,12 5 0,-1 0 0,-11-5 0,12 0 0,-12 0 0,17 0 0,-6 0 0,0 0 0,-11 0 0,0 0 0,0 0 10,0 0-10,12-5 13,-1 5-4,-11 0-1,0 0 0,0 0 8,17-5 2,-5 0 0,-1 0 0,-11 5-59,0 0-12,0 0-3,0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8:59.928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170 35 1101,'0'0'48,"0"0"12,0 0-48,0 0-12,5-5 0,-5 5 0,0 0 118,0 0 22,0 0 4,0 0 0,6-10-32,-6 10-8,0 0 0,0 0-1,0 0-30,6-5-5,-12-5-2,6 10 0,0 0-14,0 0-2,0 0-1,0 0 0,-11-6-10,11 6-3,0 0 0,0 0 0,0 0-4,0 0-2,0 0 0,0 0 0,0 0-30,0 0 8,-12 6-8,1 4 0,5-5 27,-5 5 2,-6-5 1,5 0 0,1 0-30,5 0 0,-5 0-8,-6 5 8,-1 0-17,7-4 3,11-6 1,-6 15 0,1 0-1,-1-5 0,6-10 0,-6 10 0,1 0 1,5 6 0,0-6 0,0 0 0,11 0 13,0 5 0,-11-15 0,0 0-9,6 10 9,5 0 0,1 1 0,-12-11-8,0 0 8,6 15 0,5-10 0,-11-5 0,11 10 0,1-5 0,-1 0 0,6 5-8,0-5-16,0 5-2,-5-15-1,5 10 0,0 6-65,0-6-14,-5-5-2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0.501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6 0 748,'0'15'67,"0"-5"-54,0 0-13,0-10 0,0 0 204,0 10 37,-6 1 8,12-1 2,-6-10-107,6 10-22,-6-5-4,0-5-1,11 5-50,-11-5-11,12 10-1,-12-10-1,11 0-17,6 0-3,-6 0-1,1 0 0,-1 5-19,6-5-4,0 0-1,1 5 0,-1 0 10,-6-5 1,12 0 1,-6 5 0,0 0-33,6 0-8,0 1 0,5-6-1,1 5 21,-1-5 0,-11 5 0,6-5 0,0-5 0,0 5 0,-6 0 0,11 0 0,6-5 0,-5 5 0,-1-6 0,-5 6 0,6-5 0,-6 0 0,11 5 8,0-5-8,-6 0 0,1 5-20,-1 5 3,7 0 1,-13 0 8,7 0 8,-1 1-12,1-1 12,-6 5 0,5 0 0,-5 0 0,6 0 0,-7-10 0,7 5 0,-6 0 0,5 0 0,1 0 0,-1 0 0,-5 1 8,5-1-8,-5 0 16,0 0-4,-6 0 0,0 0 0,6 0-12,-6 5 0,6-5 0,-6-5 0,-6 5 20,1-5 4,5 5 0,-6-5 1,1 0-17,-12 0-8,11 0 8,1 0-8,-1 0 0,-11 0 0,0 0-9,0 0 9,17 5-36,-17-5 0,0 0 0,0 0 0,0 0-21,0 0-5,11-5-1,-11 5 0,0 0-42,0 0-9,0 0-2,0 0-721</inkml:trace>
  <inkml:trace contextRef="#ctx0" brushRef="#br0" timeOffset="563.04">1488-10 1242,'0'0'55,"0"0"11,0 0-53,0 0-13,0 0 0,0 0 0,0 0 105,0 0 19,17 0 3,-17 0 1,12 5-53,-1 0-11,0 0-1,1 0-1,5 0-31,-6 5-7,-5 0 0,5-5-1,-11-5-7,12 5-2,-1 0 0,-11-5 0,6 11-6,5-6 0,-5 5-8,5 5 12,-5-5-12,0 5 0,-1-10 0,-5-5 0,12 11 0,-12-1 0,6 0 8,-1 5-8,1-5 0,-6-10 0,0 0 8,0 0-8,0 15 8,6-5 0,-6-10-8,0 16 12,0-1 12,-6-5 1,6-10 1,-6 15 0,6-15 17,-5 15 3,-7 1 1,1-6 0,-1 5 1,1-5 1,-6 0 0,5 5 0,-10-10-22,5 6-5,-6 4-1,6-5 0,5 0-33,-5 5-8,6-5 0,-6 6-1,5-6-169,-5 0-34,6-5-6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2.139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301 790 1094,'22'5'97,"-22"-5"-77,0 0-20,0 0 0,-5-10 149,5 10 27,-12-10 4,7 5 2,-12-6-23,11 1-5,0 0-1,-5 5 0,-6 0-74,11 5-15,6 0-4,-17-5 0,5 5-37,-5 0-8,12 0-2,-7 5 0,12-5 9,-11 10 2,-6 0 0,11 6 0,6-16-40,-6 15-8,-5 5-2,11 15 0,0 1 26,6-1-10,-1-9 10,7-1 0,-7 0-15,7-4 4,-1-11 1,1-5 0,-1 5-6,6-10-2,0-5 0,0 0 0,-5 0 2,5-5 0,-11-16 0,11 1 0,-6 0 4,0-6 2,-5 6 0,0 5 0,0-1 10,-1 6-12,1 0 12,-6 5-12,-6 0 4,6 10 0,6-5 0,-6 5 0,0 0-19,0 0-3,0 0-1,0 0 0,0 0 31,0 0 20,0 0-4,0 0 0,0 0-16,6 15 0,-1 5-11,7-5 11,-7 1-12,1 4 4,0 10 8,0 1-13,-6-1 13,5-5-9,1 1 9,-6-1-8,-6 0 8,6 1 0,6-6 0,-6 5 0,-6-10 16,6 6 1,-5-1 1,5 0 0,5-5 6,-10 1 0,5 4 1,-6-10 0,6-10 3,0 0 0,-6 5 0,6-5 0,0 0-4,-6 0 0,-5 5 0,-6 0 0,6-5-13,-7 0-3,7 0-8,0 0 12,-6-5-24,-1 5-6,7-5-1,0 0 0,5 0-47,-5 0-10,11-5-1,0 0-1,0 0-190,5 4-37</inkml:trace>
  <inkml:trace contextRef="#ctx0" brushRef="#br0" timeOffset="557.81">694 1013 1324,'-6'5'118,"-5"-5"-94,11 0-24,0 0 0,-6 5 178,-5 0 31,-1-10 7,12 5 0,0 0-103,-11 0-21,-6-5-4,5 5 0,12 0-71,-11-5-17,-6 5 0,6 10 0,-7-5 25,7 0 2,0 0 0,-1 5 0,1 0-27,5 6-11,0-6 1,6 0 0,0 0-8,-5 5-2,5 0 0,5-4 0,1-1-4,6 0-2,-12-10 0,5 5 0,12 0-11,-5-5-3,-12 0 0,0 0 0,17 5-15,-6-5-3,-11 0-1,0 0 0,0 0 35,12-5 6,-1 5 2,-11 0 0,0 0 7,0 0 9,11-10-13,-11 10 5,0 0 8,0 0 0,0 0 0,0 0 8,6-10 9,-6 5 3,-6-6 0,1 1 0,10 5 11,1-5 2,-12 0 1,-5 0 0,5 0-12,1 0-2,5-1-1,-6 1 0,-5 5-7,11 5 0,0 0-1,-6-10 0,-6-5 9,7 5 1,10 0 1,1 0 0,-6 10-35,6-11-7,-6-4-2,6 0 0,5 5 44,0-5 9,-5-1 1,5 6 1,-5 0-23,6 5-10,-1-5 8,-5 5-8,-6 5 0,11 0 0,6-5 0,-17 5 0,0 0-25,0 0-11,23 0-1,-6-5-1,0 0-160,6 0-32</inkml:trace>
  <inkml:trace contextRef="#ctx0" brushRef="#br0" timeOffset="832.79">1133 1114 1900,'0'0'84,"0"0"18,-12-5-82,7 0-20,-7 0 0,7 5 0,-7-10 132,1 5 21,-6 5 5,5 0 1,-5-5-88,6 5-18,-6 0-3,0 5-1,0 0-30,-1 0-7,7 0 0,0 10-1,-6-10-11,5 10 0,6 1 0,6-16 0,0 0-14,0 15 5,0 0 1,0 0 0,12-5-4,-12-10 0,0 0 0,11 16 0,6-1-18,-5-10-4,-1 0-1,6-5 0,-5-5-22,-1 0-5,6-5-1,-5-1 0,5 6-28,-6-10-5,0-5-2</inkml:trace>
  <inkml:trace contextRef="#ctx0" brushRef="#br0" timeOffset="1452.07">1082 663 1962,'0'0'87,"0"0"17,0 0-83,0 0-21,-6-10 0,6 10 0,0 0 107,0 0 17,0 0 3,0 0 1,-6-5-65,6 5-13,0 0-2,0 0-1,0 0-26,0 0-5,0 0 0,6 15-1,0 5-15,-6 1 0,5-1 0,1 5 0,0-4 0,-1 9-18,7-5 4,-7 11 1,1-1-26,0-4-5,0 4 0,5-4-1,-5 4-39,-1-10-8,1-4-2,0-1 0,-1 0-42,7-5-9,-12-15-2</inkml:trace>
  <inkml:trace contextRef="#ctx0" brushRef="#br0" timeOffset="2159.52">1845 683 2293,'0'0'50,"0"0"10,0 0 3,0 0 2,0 0-52,0 0-13,0 0 0,-11 0 0,11 0 82,-11-5 14,11 5 2,-6 5 1,-11-5-28,5 6-6,1-1-1,0 5 0,-1 0-51,-5 5-13,0-5 0,0 10 0,0 1-48,0 4-13,-6 5-3,6 11 0,5-11 0,-5 1 0,0-6 0,0 0 0,0-4 32,6 4 5,-7-5 2,7-4 0,5-1 6,-5 0 2,11 0 0,-6-5 0,6-10 9,0 0 8,0 0-12,6 15 12,-6-15 0,6 11 8,-6-11 0,11 10 1,0 5 15,1-5 4,5 0 0,0 0 0,0 0-14,-5-4-2,5 4-1,0 0 0,0-5-11,0 5 0,6-5 0,0 0 0,-1-5 0,1 5 0,0 5 0,-6-5 0,0 0-163,-5 6-34</inkml:trace>
  <inkml:trace contextRef="#ctx0" brushRef="#br0" timeOffset="2523.61">1988 962 921,'-6'15'82,"6"-5"-66,-6 1-16,6-11 0,0 0 318,0 0 60,-5 5 12,5-5 2,0 0-228,0 0-45,0 0-10,0 0-1,0 0-64,0 15-13,0 0-3,5 5 0,1 11-20,6-11-8,-7-5 0,7 5 9,-1 1-9,0-6 0,1 0-12,-1-5 12,1 5-30,5-4 2,-6-1 0,1 0 0,-1-5-14,-11-5-2,0 0-1,17 0 0,-6 0 5,1-10 0,-1-5 1,1-6 0,-7 1 54,7 0 10,-7 0 3,1-1 0,-6-4 16,6-5 4,-12 4 1,6-4 0,6-6-5,0 6 0,-12 0-1,0-1 0,6-4-6,-6 9-1,-5-4 0,0 0 0,-1 4-21,1 1-5,-12 0-1,6 9 0,0-4-29,0 10-5,-6 5-2,6 0 0,0 0-166,0 5-34,-6 10-6</inkml:trace>
  <inkml:trace contextRef="#ctx0" brushRef="#br0" timeOffset="4394.07">4627 344 576,'0'0'25,"0"0"6,0-10-31,0 5 0,0 5 0,0 0 0,0 0 184,0 0 30,0 0 6,0 0 2,0 0-97,0 0-19,0 0-4,0 0-1,0 0-18,0 0-4,0 0-1,0 0 0,0 0-18,0 0-4,0 0-1,0 0 0,0 0-23,0 0-4,0 0 0,0 0-1,0 0-17,0 0-10,0 0 12,0 0-12,0 0 0,0 0 0,0 0 0,0 10 0,0 5 0,0-15 0,0 10 0,0 5-12,0-4-9,0-11-2,0 0 0,0 10 0,0 5 8,0-15 2,0 0 0,0 0 0,0 10 13,0-10 0,0 0 0,0 0 0,0 0-15,0 0 0,0 0 0,0 0 0,0 0-57,0 0-12,0 0-3,0 0-773</inkml:trace>
  <inkml:trace contextRef="#ctx0" brushRef="#br0" timeOffset="5164.3">5830 136 1209,'0'0'53,"0"0"12,0 0-52,0 0-13,0 0 0,0 10 0,0-10 144,11 11 25,-11-11 6,11 5 1,-11-5-45,12 5-9,5 0-2,-6-5 0,1 5-44,-1-5-8,6 0-3,0 5 0,-17-5-40,12 0-8,-1 5-1,1-5-1,-1 5-15,0 0 9,-11-5-9,12 5 8,-12-5-8,11 10 0,1 5 0,-7-4 8,1 4-8,-6 0 0,0 0 0,6 0 0,-12-4 0,6 4 0,0-5 0,-6 5 8,1-5-8,-7 5 0,6-4 0,1 4 0,-1-5-8,0 5-4,-5-5-1,0 5 0,-7-4-44,-4-1-9,-1 0-2,0 0-645,0 0-130</inkml:trace>
  <inkml:trace contextRef="#ctx0" brushRef="#br0" timeOffset="6064.26">4530 1063 1836,'0'0'40,"0"0"9,0 0 2,0 0 0,0 0-41,-11 6-10,5-1 0,6-5 0,0 0 96,-17 5 18,5 5 3,-5-5 1,6 0-60,-6 5-12,0-5-2,5 5-1,-5 5-22,0-4-4,6 4-1,-6 0 0,-6 0-24,11 5-6,1-4-1,5 4 0,1-5-1,-1 5-1,6-4 0,6 4 0,-1-5-4,7 0-1,-12-15 0,11 15 0,6-4-3,-5-1-1,-1-5 0,0 0 0,1-10 12,5 0 2,-6 0 1,1 0 0,-1-6 11,-5-4-8,5 0 8,-5 0-8,5-5 8,-5-1 0,0 1 0,5-10 0,-5 9 0,0 1 0,-1-5 0,1 5 0,0 4 0,-1 6 8,-5 10-8,0 0 0,0 0 0,0 0 0,0 0 0,0 0 0,0 0 0,0 0 0,6 5 0,5 5 0,-5 1 0,0-1 0,0 5 0,5 5-8,-5-10 8,-1 11 0,1-6 0,0 5 0,-6-5 0,5 5 0,-5 1 0,0-6 0,6 5 0,-6-5 16,-6 6-4,6 4-1,-5 0 3,5-4 1,-6-1 0,6 5 0,-11 1-15,5-6 9,0 5-9,1-5 8,-1 1-8,0-6 0,-5 10 0,5-10 8,0-4-19,1-1-4,5-10-1,0 0 0,0 0 8,0 0 8,-12 0-13,1 5 5,5-10-37,6 5-7,-11 0-2,5-10-554,-5-6-112</inkml:trace>
  <inkml:trace contextRef="#ctx0" brushRef="#br0" timeOffset="6261.95">4747 1246 633,'0'0'56,"0"0"-44,0 0-12,0 0 0,0 15 164,0-15 32,0 0 5,0 0 2,0 10-67,0-10-14,0 0-2,0 0-1,5 10-59,-5-10-11,0 0-2,0 0-1,0 0 57,0 0 11,0 0 2,0 0 1,0 0-48,0 0-9,-5-10-3,5-5 0,-6 5-19,0-5-4,1-1-1,5-4 0,-6 10-33,6-10 0,-6 5 0,6-1 0,6 1-37,-6 5-2,0 10 0,6-15 0,-1 5-39,1 0-8,5-1-2,1 6 0,-7 0-60,13 0-12,-1 5-2,0 0-667</inkml:trace>
  <inkml:trace contextRef="#ctx0" brushRef="#br0" timeOffset="6608.96">5089 1119 403,'0'0'36,"0"0"-36,-12 5 0,7-5 0,5 0 301,0 0 54,-12 5 10,-5 5 3,11 1-158,-5-6-31,0 0-7,-1 0 0,-5 5-93,6-5-19,-1 5-3,-5-5-1,6 0-36,-1 5-7,-5 1-1,12-1-1,5-10-11,-12 10 0,6 5 0,6-15 0,-5 15-12,5-5 3,0 6 0,0-1 0,0 0-21,0 0-4,5 0-1,1-5 0,-6-10 35,12 11 11,-12-11 0,11 10 0,0-5-38,1-5-7,-12 0-2,17-5 0,-6 0 12,1 0 3,-1-6 0,6 1 0,0-5 21,-5 0 0,-7 5-9,12-5 9,-5-1 0,-1 1 0,-5 0 0,0 0 0,-1 5 0,-5 10 14,-5-16-2,5 6-1,0 0 1,0 10 0,0 0 0,0 0 0,0 0-12,0 0 0,0 0 0,0 0 0,0 0-16,5 20-6,7-4-1,-1-1 0,1 5-54,-1 0-11,-5-4-3,5-1-817</inkml:trace>
  <inkml:trace contextRef="#ctx0" brushRef="#br0" timeOffset="6852.72">5385 1175 1836,'0'0'81,"-11"5"17,-1 0-78,1-5-20,-6 0 0,5 5 0,-5 0 140,0 0 25,6 0 5,-6 5 1,5 1-90,-5 4-17,6-5-4,-1 5-1,7 0-44,-1 1-15,6-1 9,0 0-9,0-15 0,0 0-16,6 10 3,5 5 0,6-5-31,-5-5-7,-1 1-1,6-1 0,0-5-23,-5-5-5,-1-1 0,0 1-1,1-5-27,-1 0-6,1 0-1,-1-5 0,-5 5-38,5-6-8,-5 1-2</inkml:trace>
  <inkml:trace contextRef="#ctx0" brushRef="#br0" timeOffset="7017.04">5362 952 345,'-5'-35'31,"-1"24"-31,0-4 0,0 0 0,1 0 226,-1 0 39,0-6 8,-5 6 2,11 0-79,-6 10-16,6 5-4,0 0 0,0 0-56,0 0-11,0 0-2,0 0-1,0 10-43,-5 15-9,5 1-2,5-1 0,-5 0-29,6 1-7,5 9 0,1-4-1,-1 4-15,1-5-10,-1 1 2,6-6 0,0 6-137,0-11-27,-5 5-6</inkml:trace>
  <inkml:trace contextRef="#ctx0" brushRef="#br0" timeOffset="7304.35">5756 830 2570,'0'0'56,"0"0"12,0 0 3,0 0 1,-12 0-57,1 5-15,5 1 0,-5 4 0,-6 5 18,5 0 1,1 5 0,-6 1 0,0-1-64,-1 5-13,7 1-2,0 4-1,-1 0-24,1-4-5,5-1-1,0 0 0,1-4 27,5 4 6,0-5 1,0 0 0,5-4-13,-5-1-2,6 0-1,0 0 0,-6-15 42,6 10 9,-6-10 2,17 11 0,-6-6 20,-5 5 16,5 0-2,1 0-1,-1-5 2,0 0 0,1 0 0,5 0 0,-11-10-15,11 5-13,-6-5 2</inkml:trace>
  <inkml:trace contextRef="#ctx0" brushRef="#br0" timeOffset="7678.77">6006 901 806,'0'0'72,"-5"10"-58,-1 6-14,0-6 0,-5 5 208,5-5 38,6 5 8,-6 11 2,-5-6-116,11 5-24,0 1-4,6-1 0,-6 0-80,5 1-16,1-6-4,6 5 0,-7 1-12,7-1 0,-1-5 0,12-5 0,-6 6 0,0-11 0,-6 0 0,7-5 0,-1 5 0,0-10 0,0 0 8,0 0-8,-6-10 36,1 5 5,5-10 1,-6 5 0,1-6 18,-1 1 4,-5-5 1,5 0 0,-5-1-2,0 1-1,-1-5 0,1 4 0,-6-4-17,0 0-3,0-1-1,-11 1 0,5 0-10,-11 5-3,5 4 0,-10-4 0,-1 0-18,6 5-10,-6 4 10,0 1-10,-5-5-9,5 5-8,0 10-2,6 0 0,-12 0-111,7 10-22,-7-5-5,6 5-632,0 6-127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8T23:59:06.972"/>
    </inkml:context>
    <inkml:brush xml:id="br0">
      <inkml:brushProperty name="width" value="0.09333" units="cm"/>
      <inkml:brushProperty name="height" value="0.09333" units="cm"/>
      <inkml:brushProperty name="color" value="#ED1C24"/>
      <inkml:brushProperty name="fitToCurve" value="1"/>
    </inkml:brush>
  </inkml:definitions>
  <inkml:trace contextRef="#ctx0" brushRef="#br0">0 123 1141,'0'0'50,"0"0"11,0 0-49,0 0-12,0 0 0,0 0 0,0 0 114,0 0 20,0 0 4,0 0 1,0 0-39,0 0-7,0 0-1,11 10-1,-11-10-20,0 0-4,0 0-1,12 5 0,-12-5-19,17 0-4,0 0-1,-17 0 0,11 0-14,-11 0-4,12-5 0,5 5 0,-6-5-11,1 5-2,-1-5-1,6 5 0,-6-6-10,7 6 0,-7-5 0,6 0 8,0 5-8,6-5 0,-6 0 0,6 5 0,-6-5-18,6 5 1,5 0 0,-5-5 0,0 5 17,-6-5-8,11 0 8,1 5 0,-1-10-20,-5 10 4,0-5 0,0 0 0,5 0 6,-5-6 2,0 11 0,0-5 0,5-5 8,-5 5-8,-6 0 8,12 5-8,-7-5 8,1 5 0,0-5 0,0 5-8,-6 0 8,6 0 0,0 0 0,-1-5 0,-5 5 0,6 0 0,0 0 0,0 0 0,-6 0 0,0 0 0,0 5 0,0 0 0,0-5 0,0 5 0,1 0 0,-1 0 0,-6-5 0,0 5 0,7 0 0,-18-5 0,0 0 0,17 0 8,-6 0-8,6 0 0,-17 0 0,0 0 8,17 0-8,0-5 0,-5 5 0,-12 0 0,0 0 0,0 0 0,0 0 0,0 0-16,0 0 2,0 0 1,0 0-76,0 0-15,0 0-4,0 0-795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1.32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0 152 403,'0'0'17,"0"0"5,11 0-22,-11 0 0,6 0 0,-6 0 0,0 0 186,11 5 33,1-5 6,-12 0 2,0 0-102,11 5-20,-5-5-4,5 0-1,-11 0-32,12 0-6,-12 0-2,17 5 0,0-5-9,-6 0-3,6 0 0,-5 0 0,-1 0-6,6 0-2,-5 0 0,5 0 0,-6 5-6,6-5-2,-5 0 0,5 6 0,-6-6-12,1 0-4,5 0 0,-6 0 0,6 0-4,-5 0-2,5 0 0,0 0 0,0 0 0,0 0 0,6 0 0,0-6 0,-6 6 2,5 0 0,1 0 0,0 0 0,0 0 9,-6-5 3,6 5 0,0-5 0,-6 10-24,5-10 0,-4 5 0,4-5 0,1 5 11,-6-5-3,6 5 0,0-5 0,0 5-8,-1 0 8,1-5-8,0 5 8,0-5-8,5 5 0,1-5 0,5 0 8,-11 0-8,11 5 0,-5-10 9,5 10-9,6-5 8,-12 0-8,-5-1 8,0 1-8,17 0 13,-6 5-1,0-5-1,-5 0 0,-7 0 17,1 5 3,0-10 1,0 10 0,-6-5-32,0 5 0,11 0 0,-5-5 0,0 5 0,-6-5 0,12 0 0,-7 5 0,1 0 0,6 0 0,-6 0 0,5-5 0,6 5 0,-5-5-15,-6 0 2,5-1 0,6 6 13,-5 0 0,11 0 9,-12 0-9,-5 0 12,0-5-3,17 5-1,0 0 0,-6 5 0,0-5 0,-6 0 0,1 6 0,-6-1 4,5-5 0,1-5 0,-6 5 0,-1 0 0,7 0 0,-12 5 0,6-5 0,0-5-12,-1 5 0,1-6 0,0 6 0,0 0 28,0 0 3,-1 0 1,1-5 0,-6 5-32,6 0 0,11-10 0,-5 5 0,5 5 0,-6 0 0,1 5 0,-6 5 0,5-10 0,-11 0 0,6 0 0,6 0 0,11 0 0,-12 5 0,-5-5 0,5 0 0,1 6 12,-1-6-3,1 5-1,-6-5 0,-6 5-8,6-5 0,-6 0 0,5 5 0,-4-5 0,-7 0 0,6 5 0,-6-5 0,-11 0 0,12 0-11,-1 5 3,-11-5 0,12-5-36,-12 5-6,0 0-2,0 0 0,0 0-141,0 0-29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2.705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0 142 518,'17'0'46,"-17"0"-37,0 0-9,0 0 0,0-5 152,0 5 28,0 0 5,0 0 2,0 0-88,0 0-18,12-10-3,-12 10-1,0 0-24,0 0-5,5-10 0,1 4-1,-6 6-11,0 0-3,0 0 0,0 0 0,17-10-7,-5 10-2,-12 0 0,0 0 0,11-5-2,6 5-1,-17 0 0,0 0 0,0 0 6,12 5 1,16-5 0,-11 0 0,-17 0 2,12 0 1,10 5 0,7 0 0,-1-5-4,1 0-1,-6 6 0,5-6 0,12-6-4,-11 6-1,5 0 0,-6 0 0,6-5-7,1 5-2,-1 0 0,-6 0 0,1-5-3,5 0-1,-5 5 0,-1-5 0,1 5 2,-1 0 0,1-5 0,-1 5 0,1 0 2,5 0 0,-6 0 0,6 0 0,1-5-2,-7 5 0,6 0 0,-5 0 0,11 0 5,-6 0 1,6 0 0,0 0 0,-6 0 0,0 0 0,6-5 0,-6 5 0,0 0-16,1-5 0,-7 5 0,1-5 0,-1 5 28,1 0 4,-1-5 0,1 5 0,-1-5-20,1 0-3,5 5-1,-6 0 0,7-5-8,-7 5 0,6 5 0,0-5 8,1-5 0,-7 5-8,1 0 12,-1 0-4,6 0 3,1 0 0,-1 0 0,0 5 0,6-5-3,-6 0 0,0 0 0,0 0 0,1 0 16,-7 0 4,6 0 0,-5 0 0,-6 0-28,5 0 0,1-5 0,-7 5 0,1 0 0,6 5 0,-12-5 0,6 0 0,-6 0 12,6 0-4,-6-5 0,0 5 0,0-5-8,0 5-11,-6-6 3,6 1 0,-11 0-23,-6 5-4,12-5-1,-12 5 0,0 0-149,5-10-31,-5 0-5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9T00:01:53.866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54 990,'0'0'21,"0"0"5,6-15 1,-6 15 1,0 0-28,0 0 0,6-5 0,-1-5 0,-5 10 92,12-6 13,-12-4 3,0 10 0,0 0-32,0 0-7,0 0-1,0 0 0,0 0-5,11-5-2,-11 5 0,0 0 0,0 0-13,0 0-4,0 0 0,12 0 0,-1 5-15,-5-5-3,5 5-1,0-5 0,-5 11-8,6-6-1,-1 0-1,0 0 0,6-5 11,1 5 2,-1-5 1,5 10 0,-4-10-15,4 10-3,1-10-1,0 5 0,5-10 5,-5 5 1,0 0 0,6 0 0,-1 0-8,1 0-8,-1 0 11,6 5-11,-5-5 34,-1 0 0,1 0 0,5 0 0,-6 0-21,1 5-4,-1-5-1,1 0 0,-1 5-8,1-10 8,5 5-8,0-5 8,1 0-8,-1 5 10,0 0-10,6 0 10,0 5 0,0-5 0,0 5 0,-1 0 0,-10-5-10,5 0 10,0 0-10,6 0 10,-6-5 2,1 5 0,5-5 0,-1 0 0,-4 5 6,-1 0 2,0 0 0,-5 0 0,-1-5-20,1 0 0,5 5 0,-6-10 0,1 5 0,-1 5 0,6 0 0,1 0 0,-1-5 9,0 0-1,0 5-8,0-5 12,1 5-12,-1 0 0,-6 0-12,-5 0 12,0-6 0,5 6 0,1 0 12,-1 0-3,-5 0-9,0-5 0,0 5 0,0 0 8,5 0-8,-11 0 0,0 0 0,6 5 0,-11-5 0,5 0 0,-17 0 0,11 0 0,-11 0 0,11 0 0,-11 0 0,0 0 0,12-5 0,-12 5 0,0 0 0,0 0 0,0 0-65,0 0-6,0 0-1,6-10-1076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4.64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-824 1473 1533,'0'0'33,"0"0"7,0 0 2,0 0 2,0 0-35,-4 0-9,-5 0 0,-1 0 0,1 0 82,0 0 14,9 4 4,-13 0 0,-1 0-52,0 0-11,1 4-1,-1 4-1,-9 0-11,5 0-1,4 1-1,5 3 0,5 0-22,-1 0 8,-4-4-8,4 0 0,-8 5 0,8-1-13,-4-4 1,5-4 1,-1 4-117,0-4-24,5-8-5,-4 8-1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7:2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297 270 8288 0 0,'-24'0'582'0'0,"23"0"-432"0"0,2 0 6 0 0,13 0 180 0 0,0 0-65 0 0,46 0 10977 0 0,-57 0-9133 0 0,-2-1-1506 0 0,0 1-553 0 0,1-1-1 0 0,-1 1 1 0 0,0-1-1 0 0,0 1 0 0 0,1-1 1 0 0,-1 1-1 0 0,0 0 1 0 0,0-1-1 0 0,1 1 1 0 0,0 0-1 0 0,1 0 16 0 0,0 0-1 0 0,0-1 1 0 0,0 0-1 0 0,-1 1 1 0 0,1-1-1 0 0,0 0 1 0 0,-1 0-1 0 0,1 0 1 0 0,0-1-1 0 0,-1 1 1 0 0,0-1 0 0 0,1 1-1 0 0,-1-1 1 0 0,4-3-1 0 0,27-29-1011 0 0,-32 29-1679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2760 0 0,'0'0'14694'0'0,"-7"6"-12513"0"0,0-2-1390 0 0,4-2-591 0 0,1-1 1 0 0,-1 1-1 0 0,1-1 1 0 0,-1 1 0 0 0,1 0-1 0 0,0 0 1 0 0,0 0 0 0 0,-4 4-1 0 0,-37 47 1054 0 0,26-31-1182 0 0,14-19-65 0 0,0 0-1 0 0,1 0 0 0 0,-1 0 0 0 0,1 1 0 0 0,0-1 0 0 0,0 0 1 0 0,0 1-1 0 0,0 0 0 0 0,1-1 0 0 0,-1 1 0 0 0,0 6 0 0 0,1-7-27 0 0,0 0-1 0 0,1-1 1 0 0,-1 1-1 0 0,0-1 1 0 0,-1 1-1 0 0,1-1 1 0 0,-2 4-1 0 0,2-4-16 0 0,-1-1-1 0 0,1 1 1 0 0,1 0-1 0 0,-1 0 1 0 0,0-1-1 0 0,0 1 1 0 0,1 0-1 0 0,-1 0 0 0 0,1 0 1 0 0,-1 3-1 0 0,-2 0-1878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1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5528 0 0,'0'0'6602'0'0,"3"0"-4614"0"0,24 3 546 0 0,-21-2-2242 0 0,0 0 0 0 0,0 0-1 0 0,0-1 1 0 0,0 1 0 0 0,0-2-1 0 0,9 0 1 0 0,2-1-33 0 0,5 3-205 0 0,-20-1-82 0 0,-1 0 0 0 0,1 0 0 0 0,0 1-1 0 0,0-1 1 0 0,0 0 0 0 0,-1 1 0 0 0,1-1-1 0 0,0 1 1 0 0,2 1 0 0 0,-2-1-958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2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45 10592 0 0,'0'-8'399'0'0,"1"7"-362"0"0,-1-1 1 0 0,0 0-1 0 0,0 1 1 0 0,0-1-1 0 0,0 1 1 0 0,0-1-1 0 0,0 1 1 0 0,0-1-1 0 0,0 0 1 0 0,-1 1-1 0 0,1-1 1 0 0,-1 1-1 0 0,1-1 1 0 0,-1 1-1 0 0,1 0 1 0 0,-1-1-1 0 0,0 1 1 0 0,0-1-1 0 0,0 1 1 0 0,0 0-1 0 0,0 0 0 0 0,-3-3 2480 0 0,3 8-2099 0 0,1 1 0 0 0,-1 0 0 0 0,1-1 0 0 0,0 1 0 0 0,1 5 1 0 0,0 6-1 0 0,-4 315 1786 0 0,2-184-2204 0 0,0 11 34 0 0,3 176 472 0 0,14-150-998 0 0,-9-101 509 0 0,1 20 346 0 0,0 14 111 0 0,1 1-456 0 0,-19 372 121 0 0,10-456-111 0 0,5 41 0 0 0,0 12-31 0 0,1 75 3 0 0,3 179 79 0 0,-7-289-19 0 0,3 31 33 0 0,4 40 154 0 0,-8-95-104 0 0,-6 52-1 0 0,0 1 102 0 0,5-26-127 0 0,3 173 38 0 0,0-137 469 0 0,2 37 340 0 0,-3-99-1155 0 0,-4 38-1 0 0,1-17 234 0 0,1 4 162 0 0,5 204 1 0 0,-2-161-205 0 0,0 11 0 0 0,0-67 0 0 0,-4 50 0 0 0,-5 11 0 0 0,4 39 129 0 0,2-18-128 0 0,-5-72-61 0 0,-1 40 46 0 0,2 201 14 0 0,-2-222 0 0 0,0 7 0 0 0,5-13 0 0 0,1 55 0 0 0,-1-23-1 0 0,-1-30 13 0 0,-5 35 44 0 0,3-63-63 0 0,2 51 1 0 0,-3 44 5 0 0,0-32 12 0 0,4-71-27 0 0,-6 32 0 0 0,3-31 0 0 0,0 32 0 0 0,-2 8 16 0 0,0 3 0 0 0,4-1-1 0 0,0 2 13 0 0,-4 46 129 0 0,9-63-173 0 0,-1-41 16 0 0,-1 0 0 0 0,0 0 0 0 0,-3 20 0 0 0,1-2 272 0 0,2-29-177 0 0,-1 1 0 0 0,0-1 1 0 0,0 1-1 0 0,-1-1 0 0 0,-2 11 0 0 0,2-14-83 0 0,1-2 113 0 0,0 19-910 0 0,-1-22 10 0 0,-4-6-29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1 214 4608 0 0,'1'1'3881'0'0,"4"1"-3224"0"0,0 0 0 0 0,-1-1 0 0 0,1 1 0 0 0,0-1 0 0 0,0 0 0 0 0,0 0 0 0 0,0 0 0 0 0,0-1 0 0 0,9 0-1 0 0,49-5 1329 0 0,-60 4-1934 0 0,10 0 136 0 0,-8 0-41 0 0,0 0-1 0 0,0 0 1 0 0,0 1-1 0 0,0 0 1 0 0,1 0 0 0 0,-1 0-1 0 0,0 1 1 0 0,8 1-1 0 0,-9-1-63 0 0,0 0 0 0 0,-1-1-1 0 0,1 1 1 0 0,0-1-1 0 0,0 0 1 0 0,6-1-1 0 0,11 0 26 0 0,35 5 177 0 0,16 1-11 0 0,-64-5-260 0 0,-1 0-1 0 0,1 0 1 0 0,0 0-1 0 0,0-1 1 0 0,0-1-1 0 0,0 1 1 0 0,9-4-1 0 0,30-5 5 0 0,18-2-19 0 0,-48 8 16 0 0,0 1 0 0 0,0 0 0 0 0,21 0 0 0 0,-13 4-3 0 0,-5-1 6 0 0,1 0 1 0 0,29-5 0 0 0,-15 1-51 0 0,0 2 1 0 0,0 1-1 0 0,39 5 0 0 0,15-1-402 0 0,-58-2 435 0 0,-17 0 0 0 0,1-1 0 0 0,-1-1 0 0 0,1 0 0 0 0,0 0 0 0 0,24-7 0 0 0,-34 7 0 0 0,0 0 0 0 0,0 1 0 0 0,0 0 0 0 0,0 0 0 0 0,0 0 0 0 0,0 1 0 0 0,0-1 0 0 0,0 1 0 0 0,-1 0 0 0 0,9 3 0 0 0,22 4 0 0 0,10-7 148 0 0,0-1-1 0 0,47-8 0 0 0,-49 5 281 0 0,5-6-122 0 0,-38 6-221 0 0,0 1-1 0 0,0 0 0 0 0,17 0 1 0 0,46-3 368 0 0,-48 3-366 0 0,15-6 44 0 0,-9 2-56 0 0,-9 3-74 0 0,7 0 48 0 0,41-10 1 0 0,-66 12-24 0 0,0-1 0 0 0,0 2-1 0 0,0-1 1 0 0,0 0 0 0 0,1 1-1 0 0,-1 0 1 0 0,0 0 0 0 0,0 0-1 0 0,0 0 1 0 0,0 1 0 0 0,0 0 0 0 0,0 0-1 0 0,0 0 1 0 0,0 0 0 0 0,0 0-1 0 0,0 1 1 0 0,-1 0 0 0 0,7 4-1 0 0,-6-4-14 0 0,-2 0-3 0 0,1 1 0 0 0,0-1 0 0 0,0 0 0 0 0,0-1 0 0 0,0 1 0 0 0,0-1 0 0 0,4 3 0 0 0,-5-4-4 0 0,-1 0-1 0 0,1 0 1 0 0,-1 0 0 0 0,1 0-1 0 0,-1 0 1 0 0,0 0-1 0 0,1 0 1 0 0,-1-1-1 0 0,1 1 1 0 0,-1 0-1 0 0,0-1 1 0 0,1 1 0 0 0,-1-1-1 0 0,0 0 1 0 0,1 1-1 0 0,-1-1 1 0 0,0 0-1 0 0,0 0 1 0 0,1 0 0 0 0,-1 0-1 0 0,1-1 1 0 0,3-3 10 0 0,0 1 0 0 0,1-1 1 0 0,-1 1-1 0 0,1 1 0 0 0,0-1 1 0 0,0 1-1 0 0,0 0 1 0 0,1 1-1 0 0,-1-1 0 0 0,1 1 1 0 0,-1 0-1 0 0,10-1 0 0 0,9 1 58 0 0,1 1-1 0 0,33 2 1 0 0,7-2 5 0 0,-50 0-51 0 0,1 1 1 0 0,0 0 0 0 0,30 4 0 0 0,-24 0 13 0 0,0-1 0 0 0,1-1 0 0 0,0-1 1 0 0,-1-2-1 0 0,1 0 0 0 0,0-1 0 0 0,-1-2 0 0 0,36-9 0 0 0,-33 7 252 0 0,0 1 1 0 0,0 1-1 0 0,34-1 0 0 0,84 7 663 0 0,-93 5-955 0 0,-32-4-27 0 0,30 1 1 0 0,52 2-65 0 0,-72-2 121 0 0,1-2-1 0 0,-1-2 0 0 0,33-2 1 0 0,-19-4 20 0 0,9-1-10 0 0,56 0 0 0 0,3 0-40 0 0,-2 0 0 0 0,-14 1-1 0 0,-2 1 16 0 0,135 1 555 0 0,-202 3-571 0 0,48-8 0 0 0,3-2 14 0 0,-14 7 13 0 0,137-5 65 0 0,-194 9-86 0 0,-1 1 0 0 0,1 0 0 0 0,0 0 0 0 0,-1 0 0 0 0,1 1 1 0 0,-1 0-1 0 0,1 0 0 0 0,-1 0 0 0 0,0 1 0 0 0,8 5 0 0 0,6 2 3 0 0,-16-9 9 0 0,-1 0-1 0 0,1 0 1 0 0,0 0-1 0 0,0 0 0 0 0,0-1 1 0 0,0 1-1 0 0,0-1 1 0 0,1 0-1 0 0,-1 0 1 0 0,0 0-1 0 0,5 0 1 0 0,34-11 374 0 0,-10 3-140 0 0,-2 4-745 0 0,56 1-1 0 0,7-1 250 0 0,50-5 751 0 0,-104 8-487 0 0,31 1 26 0 0,-56 1-45 0 0,22-3 0 0 0,-22 1 0 0 0,-1 0 0 0 0,15 2 0 0 0,25 1-2 0 0,-33-2 6 0 0,0 1 1 0 0,20 4-1 0 0,2 0 275 0 0,-1-2 1 0 0,49-2-1 0 0,-62-1-300 0 0,-15 1-84 0 0,-1 0 0 0 0,1 1-1 0 0,13 5 1 0 0,-14-4 63 0 0,-1-1 1 0 0,1 0-1 0 0,13 0 0 0 0,197 1 298 0 0,-101-12-128 0 0,85 5 88 0 0,-172 7-185 0 0,-25-2-18 0 0,0 0 0 0 0,0-1 1 0 0,-1 0-1 0 0,1 0 0 0 0,0-1 1 0 0,9-2-1 0 0,16 2-1 0 0,-26-1-10 0 0,-4 2 4 0 0,-1-1 1 0 0,0 1-1 0 0,0 0 1 0 0,1 0-1 0 0,-1 1 1 0 0,0-1-1 0 0,6 2 0 0 0,26-1 53 0 0,-21-2-39 0 0,-1 2 0 0 0,0 0 0 0 0,15 2 0 0 0,-18 1-41 0 0,-7-3 15 0 0,0 0-1 0 0,1-1 1 0 0,-1 1-1 0 0,0 0 0 0 0,0-1 1 0 0,0 0-1 0 0,0 0 1 0 0,6 0-1 0 0,21-3 67 0 0,-28 4-64 0 0,-1-1 1 0 0,1 0-1 0 0,0 0 0 0 0,-1 0 0 0 0,1 0 1 0 0,-1 0-1 0 0,1 0 0 0 0,-1-1 0 0 0,1 1 0 0 0,0 0 1 0 0,-1-1-1 0 0,1 1 0 0 0,-1-1 0 0 0,0 0 1 0 0,1 0-1 0 0,1-1 0 0 0,4-1 0 0 0,7 2 4 0 0,-10 3 0 0 0,-1 0 0 0 0,1-2 602 0 0,2 0-2306 0 0,6 0-7050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 15664 0 0,'0'0'1571'0'0,"6"-5"-1293"0"0,-5 3-98 0 0,0 1 0 0 0,0 0-1 0 0,0 0 1 0 0,0 0 0 0 0,0 0 0 0 0,0 1 0 0 0,0-1 0 0 0,0 0 0 0 0,1 0 0 0 0,-1 1-1 0 0,0-1 1 0 0,1 0 0 0 0,-1 1 0 0 0,0 0 0 0 0,1-1 0 0 0,-1 1 0 0 0,1 0 0 0 0,-1 0-1 0 0,0-1 1 0 0,1 1 0 0 0,-1 0 0 0 0,1 1 0 0 0,-1-1 0 0 0,1 0 0 0 0,-1 0 0 0 0,0 0-1 0 0,1 1 1 0 0,-1-1 0 0 0,1 1 0 0 0,-1-1 0 0 0,0 1 0 0 0,2 1 0 0 0,30 22 1349 0 0,-25-20-1340 0 0,-1 1 1 0 0,0 0 0 0 0,0 1-1 0 0,7 7 1 0 0,-5-4-47 0 0,-2-1 79 0 0,0 1 0 0 0,9 12 0 0 0,-9-11 637 0 0,-6-9-854 0 0,-1 0 0 0 0,1 0-1 0 0,0 0 1 0 0,-1 0 0 0 0,1 0-1 0 0,-1 0 1 0 0,1 0 0 0 0,-1 0 0 0 0,1 0-1 0 0,-1 0 1 0 0,0 0 0 0 0,1 0-1 0 0,-1 0 1 0 0,0 0 0 0 0,0 0-1 0 0,0 0 1 0 0,0 1 0 0 0,0-1-1 0 0,0 0 1 0 0,0 0 0 0 0,0 0 0 0 0,0 0-1 0 0,-1 0 1 0 0,1 0 0 0 0,0 0-1 0 0,-1 0 1 0 0,1 0 0 0 0,-1 0-1 0 0,0 2 1 0 0,-2 2-11 0 0,1 1 0 0 0,-1-1 0 0 0,-1 0 0 0 0,1 0 0 0 0,-1 0 0 0 0,0 0 0 0 0,0 0 0 0 0,-10 7 0 0 0,5-5 3 0 0,-1 0-1 0 0,0-1 0 0 0,0 0 1 0 0,-15 6-1 0 0,12-6-30 0 0,-3 2-383 0 0,1-2 0 0 0,-27 8 0 0 0,21-10-1018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20 15664 0 0,'0'-2'356'0'0,"0"-13"475"0"0,0 13-447 0 0,2 2-112 0 0,3 0 107 0 0,0 0 0 0 0,-1 0 0 0 0,1 0-1 0 0,-1 1 1 0 0,1-1 0 0 0,0 1 0 0 0,-1 0-1 0 0,0 0 1 0 0,1 1 0 0 0,-1 0 0 0 0,0-1-1 0 0,1 1 1 0 0,-1 0 0 0 0,0 1 0 0 0,6 4-1 0 0,2 1 794 0 0,-11-7-1155 0 0,0-1 0 0 0,0 0-1 0 0,0 1 1 0 0,0-1 0 0 0,-1 1 0 0 0,1-1 0 0 0,0 1-1 0 0,-1-1 1 0 0,1 1 0 0 0,0-1 0 0 0,-1 1-1 0 0,1 0 1 0 0,0 1 0 0 0,2 2 61 0 0,-1 0 1 0 0,0 0 0 0 0,0 1-1 0 0,-1-1 1 0 0,1 1-1 0 0,-1-1 1 0 0,0 1-1 0 0,0-1 1 0 0,0 1-1 0 0,-1 0 1 0 0,1 5-1 0 0,-2 5 72 0 0,0-1-1 0 0,-4 18 1 0 0,3-26-178 0 0,0-1 1 0 0,0 1 0 0 0,-1 0 0 0 0,0-1 0 0 0,-1 0-1 0 0,1 0 1 0 0,-1 0 0 0 0,0 0 0 0 0,-6 6 0 0 0,6-8-30 0 0,1 0 1 0 0,-1 0 0 0 0,0 0-1 0 0,-1 0 1 0 0,1 0 0 0 0,0-1 0 0 0,-6 2-1 0 0,-16 11 62 0 0,24-14-220 0 0,1 0-1 0 0,-1 0 0 0 0,1 0 1 0 0,-1 0-1 0 0,1 0 1 0 0,-1 0-1 0 0,0-1 0 0 0,0 1 1 0 0,1 0-1 0 0,-1-1 1 0 0,0 0-1 0 0,0 1 0 0 0,0-1 1 0 0,1 0-1 0 0,-1 0 1 0 0,-3 0-1 0 0,1-2-2833 0 0,-6-6-4116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5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17 19351 0 0,'0'0'1474'0'0,"-1"-2"-1005"0"0,1 1-400 0 0,0 0-60 0 0,0 1 0 0 0,0-1 0 0 0,0 1 1 0 0,-1-1-1 0 0,1 1 0 0 0,0-1 0 0 0,0 1 0 0 0,0-1 1 0 0,0 1-1 0 0,-1-1 0 0 0,1 1 0 0 0,0 0 0 0 0,-1-1 1 0 0,1 1-1 0 0,0-1 0 0 0,-1 1 0 0 0,1 0 0 0 0,0-1 1 0 0,-1 1-1 0 0,1 0 0 0 0,-1-1 0 0 0,1 1 1 0 0,-1 0-1 0 0,1 0 0 0 0,0-1 0 0 0,-1 1 0 0 0,0 0 93 0 0,0-1 0 0 0,0 1 0 0 0,1 0 0 0 0,-1-1 0 0 0,0 1-1 0 0,0 0 1 0 0,0 0 0 0 0,1 0 0 0 0,-1 0 0 0 0,0 0 0 0 0,0 0 0 0 0,0 0-1 0 0,0 0 1 0 0,1 0 0 0 0,-1 0 0 0 0,0 0 0 0 0,0 0 0 0 0,0 1-1 0 0,1-1 1 0 0,-1 0 0 0 0,0 1 0 0 0,0-1 0 0 0,1 0 0 0 0,-2 1 0 0 0,-16 14 1276 0 0,10-9-975 0 0,-7 3 154 0 0,11-7-473 0 0,1 0 1 0 0,-1 0 0 0 0,1 0 0 0 0,-1 0-1 0 0,1 1 1 0 0,0-1 0 0 0,0 1 0 0 0,0 0 0 0 0,1 0-1 0 0,-1 0 1 0 0,0 0 0 0 0,-2 5 0 0 0,-1 5-66 0 0,4-8-19 0 0,0-1-1 0 0,0 1 1 0 0,0-1 0 0 0,-6 8-1 0 0,3-5 1 0 0,1-1 0 0 0,1 2 0 0 0,-1-1 0 0 0,1 0 0 0 0,1 1 0 0 0,-1-1 0 0 0,1 1 0 0 0,-1 13 0 0 0,-2 1 0 0 0,3-16 25 0 0,1 0 0 0 0,0 0 0 0 0,0 1-1 0 0,1-1 1 0 0,0 0 0 0 0,0 0 0 0 0,0 0 0 0 0,1 1-1 0 0,2 8 1 0 0,-3-13-9 0 0,1 1 0 0 0,0 0 0 0 0,0-1 0 0 0,1 1 0 0 0,-1-1 0 0 0,0 1 0 0 0,1-1 0 0 0,0 0 0 0 0,-1 1 0 0 0,1-1 0 0 0,0 0 0 0 0,0 0 0 0 0,0 0 0 0 0,1 0 0 0 0,-1-1 0 0 0,0 1 0 0 0,1-1 0 0 0,-1 1 0 0 0,1-1 0 0 0,-1 0 0 0 0,6 2 0 0 0,-2-1-9 0 0,1-1 0 0 0,-1 1 0 0 0,0-1 1 0 0,1 0-1 0 0,-1-1 0 0 0,1 0 0 0 0,0 0 0 0 0,-1 0 0 0 0,1-1 0 0 0,-1 0 0 0 0,0 0 0 0 0,1 0 1 0 0,-1-1-1 0 0,9-3 0 0 0,-6 1-399 0 0,0 0 0 0 0,1 0 0 0 0,-1 0 0 0 0,-1-1 0 0 0,1-1 0 0 0,-1 0 0 0 0,0 0 0 0 0,8-8 0 0 0,8-10-8602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5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31 12032 0 0,'-8'-3'727'0'0,"8"3"-688"0"0,-1-1 1 0 0,1 1 0 0 0,-1 0 0 0 0,1-1-1 0 0,-1 1 1 0 0,1 0 0 0 0,-1 0 0 0 0,1 0-1 0 0,-1-1 1 0 0,1 1 0 0 0,-1 0 0 0 0,1 0-1 0 0,-1 0 1 0 0,1 0 0 0 0,-1 0 0 0 0,1 0 0 0 0,-2 0-1 0 0,-15 0 2632 0 0,15-1-1634 0 0,-10-5 262 0 0,11 5-1065 0 0,-1 0-1 0 0,1 0 1 0 0,0 0-1 0 0,0 1 0 0 0,-1-1 1 0 0,1 1-1 0 0,-1-1 1 0 0,1 1-1 0 0,-3-1 0 0 0,2 1-16 0 0,1-1 0 0 0,-1 1-1 0 0,1 0 1 0 0,0 0-1 0 0,-1-1 1 0 0,1 1 0 0 0,-1 0-1 0 0,1-1 1 0 0,-1 0-1 0 0,-1 0 1 0 0,2 0-70 0 0,-1 0 0 0 0,1 0 0 0 0,0 1 0 0 0,-1-1 0 0 0,1 1 0 0 0,-1-1 0 0 0,1 1 0 0 0,-1 0 0 0 0,1 0 0 0 0,-3-1 0 0 0,1 2-68 0 0,1-1 0 0 0,0 0 0 0 0,0 1 0 0 0,-1 0 0 0 0,1-1 0 0 0,0 1 0 0 0,0 0 0 0 0,0 0 0 0 0,0 0-1 0 0,0 0 1 0 0,0 1 0 0 0,0-1 0 0 0,0 1 0 0 0,0-1 0 0 0,0 1 0 0 0,1-1 0 0 0,-1 1 0 0 0,1 0 0 0 0,-1 0 0 0 0,1 0 0 0 0,0 0 0 0 0,0 0-1 0 0,-1 2 1 0 0,-1 2-28 0 0,0 1 0 0 0,0-1 0 0 0,1 1 0 0 0,0 0 0 0 0,0 0 0 0 0,1-1 0 0 0,-1 9 0 0 0,-5 241 51 0 0,7-215-98 0 0,13 123-30 0 0,-3-60-1 0 0,-5-61-11 0 0,-1 1-826 0 0,-3-13-4562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17103 0 0,'0'0'1551'0'0,"2"1"-1276"0"0,57 12 4181 0 0,-51-11-3809 0 0,0 0 1 0 0,15 1-1 0 0,3 0 401 0 0,-19-2-905 0 0,1-1 0 0 0,-1 0-1 0 0,1 0 1 0 0,0 0 0 0 0,11-3-1 0 0,16 0 146 0 0,-33 3-372 0 0,0 0 0 0 0,1-1 0 0 0,-1 1 0 0 0,0 0 0 0 0,0-1 0 0 0,0 1 0 0 0,0-1 0 0 0,0 0 1 0 0,0 0-1 0 0,0 1 0 0 0,0-1 0 0 0,0-1 0 0 0,0 1 0 0 0,0 0 0 0 0,-1 0 0 0 0,1-1 0 0 0,0 1 0 0 0,-1-1 0 0 0,0 1 0 0 0,2-3 0 0 0,12-9-2293 0 0,-3 4-6162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5.9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1 174 889,'-5'-16'39,"5"12"9,5 0-39,-5 0-9,0 4 0,9 0 0,-9 0 84,9 0 16,5 0 2,-5 0 1,0 0-32,4 0-7,-8 4 0,9-4-1,-1 0 1,1 0 1,4-4 0,-4 4 0,9-4-23,-5 0-5,-5 4-1,10-5 0,-5 1-13,5 0-3,0 4-1,0-4 0,-5 0-8,9 0-2,1 0 0,3 0 0,1 0-9,0 0 0,5 0 0,8-4 8,5 4 0,-9-4 0,-4-4 0,8 8 0,-4-5-8,-5 5 0,5 0 0,-4-4 8,8 0-8,-4 0-14,-9 4 3,9 4 1,0-4 10,5 4 14,-5 0-3,4 0-1,-4 0-10,0-4 0,0 4 0,0 0 0,0 0 0,-4 0 0,-1-4 0,0 8 0,5 4 0,-4 0 0,4 0 0,-5-4 0,-8 0 0,3 0-14,10 4 3,0-3 1,-9-1 22,5-4 4,-1-4 0,-4-1 1,4 1-27,-8 0-6,-1 4 0,0-4-1,1 0 41,-6 0 9,1 4 2,-5-4 0,5 0-27,-9 4-8,4 4 0,-4 0 0,-14-4 8,9-4-8,9 4 0,-4-4 0,-14 4-9,9-4-9,4-4-2,1 4 0,0 0-65,-14 4-14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6912 0 0,'0'20'-679'0'0,"0"27"4862"0"0,4-2 7048 0 0,3-24-9045 0 0,0-5-1321 0 0,-4-4-630 0 0,2 0-1 0 0,0-1 1 0 0,0 0 0 0 0,1 0 0 0 0,10 14-1 0 0,3 7-246 0 0,-18-31-42 0 0,0 1 1 0 0,-1-1-1 0 0,1 0 1 0 0,0 0-1 0 0,0 0 0 0 0,0 0 1 0 0,0 0-1 0 0,0 0 1 0 0,0-1-1 0 0,2 2 1 0 0,5 4-662 0 0,-5-6-1002 0 0,7-3-493 0 0</inkml:trace>
  <inkml:trace contextRef="#ctx0" brushRef="#br0" timeOffset="1">302 0 21191 0 0,'-13'13'238'0'0,"-7"7"242"0"0,8-3 1110 0 0,-6 25-1495 0 0,10-21 273 0 0,4-10-112 0 0,0-1 1 0 0,1 1-1 0 0,1 0 0 0 0,0 0 1 0 0,-1 17-1 0 0,2 57-27 0 0,2-43 540 0 0,0-21-583 0 0,1-1 0 0 0,1 0 1 0 0,1 0-1 0 0,1-1 0 0 0,8 23 0 0 0,3 25-402 0 0,-12-48 67 0 0,0 0-1 0 0,2 0 0 0 0,9 23 1 0 0,-10-29-62 0 0,-3-8 78 0 0,0 0 0 0 0,0-1 0 0 0,0 1 1 0 0,1-1-1 0 0,-1 1 0 0 0,1-1 0 0 0,0 0 1 0 0,1 0-1 0 0,-1 0 0 0 0,0 0 0 0 0,1 0 1 0 0,0-1-1 0 0,9 6 0 0 0,-2-1-533 0 0,6 2-2034 0 0,-3-7-2388 0 0,3-3-1941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17735 0 0,'0'0'2964'0'0,"3"1"-1810"0"0,3 1-540 0 0,0 0 1 0 0,0 0 0 0 0,1-1-1 0 0,-1 0 1 0 0,7 0 0 0 0,-10 0-454 0 0,0-1 0 0 0,0 0 0 0 0,0 1 1 0 0,-1-1-1 0 0,1 1 0 0 0,0 0 0 0 0,-1 0 1 0 0,4 2-1 0 0,-4-2-74 0 0,1 0 0 0 0,-1 0 0 0 0,0 0 1 0 0,1-1-1 0 0,-1 1 0 0 0,1 0 0 0 0,-1-1 0 0 0,4 1 0 0 0,-5-1-71 0 0,-1 0-1 0 0,1 0 0 0 0,0 0 0 0 0,0 1 1 0 0,0-1-1 0 0,-1 0 0 0 0,1 1 0 0 0,0-1 1 0 0,0 1-1 0 0,-1-1 0 0 0,1 1 0 0 0,-1-1 1 0 0,1 1-1 0 0,0-1 0 0 0,-1 1 0 0 0,1 0 0 0 0,-1-1 1 0 0,1 1-1 0 0,-1 0 0 0 0,1-1 0 0 0,-1 1 1 0 0,0 0-1 0 0,1 0 0 0 0,-1 0 0 0 0,0 1 1 0 0,2 1-10 0 0,-2 0 0 0 0,1 0 0 0 0,0 0 0 0 0,-1 0 1 0 0,1 6-1 0 0,-1-1 0 0 0,0-1 0 0 0,0 1 0 0 0,-1 0 0 0 0,0-1-1 0 0,-1 1 1 0 0,0-1 0 0 0,0 1 0 0 0,-6 12 0 0 0,-5 8-109 0 0,8-15-52 0 0,-1-1 0 0 0,0 0 0 0 0,-1-1 0 0 0,0 1 0 0 0,-12 13 0 0 0,17-23-334 0 0,1 0-21 0 0,-2 7 144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7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110 399 15664 0 0,'0'0'23'0'0,"-12"-27"1348"0"0,11 26-1340 0 0,1 1-1 0 0,0-1 1 0 0,-1 0-1 0 0,1 1 1 0 0,-1-1-1 0 0,1 1 1 0 0,-1-1 0 0 0,0 1-1 0 0,1-1 1 0 0,-1 1-1 0 0,0-1 1 0 0,1 1-1 0 0,-1-1 1 0 0,-1 1-1 0 0,2 0-28 0 0,0 0 0 0 0,-1 0 0 0 0,1 0 0 0 0,-1 0 0 0 0,1 0 0 0 0,-1 0 0 0 0,1 0 0 0 0,0 0 0 0 0,-1 0 0 0 0,1 0-1 0 0,-1 0 1 0 0,1 1 0 0 0,0-1 0 0 0,-1 0 0 0 0,1 0 0 0 0,-1 0 0 0 0,1 1 0 0 0,0-1 0 0 0,-1 0 0 0 0,1 1 0 0 0,0-1 0 0 0,-1 0 0 0 0,1 1-1 0 0,0-1 1 0 0,0 0 0 0 0,-1 1 0 0 0,1 0 0 0 0,-9 4 2024 0 0,5-4-1511 0 0,0 2-124 0 0,0 1 1 0 0,0 0-1 0 0,0 0 0 0 0,0 0 0 0 0,1 1 0 0 0,-1-1 0 0 0,1 1 0 0 0,1 0 0 0 0,-1 0 0 0 0,-2 5 0 0 0,2-4-129 0 0,-1 1 0 0 0,1-1 0 0 0,-6 6 0 0 0,7-7 235 0 0,-1 33 480 0 0,2-34-550 0 0,7 11-235 0 0,2 6-149 0 0,-7-16-42 0 0,0 0 0 0 0,1 0 0 0 0,0 0 1 0 0,0 0-1 0 0,1-1 0 0 0,-1 1 0 0 0,1-1 0 0 0,6 8 0 0 0,-4-7-1 0 0,0-1 0 0 0,0 0 0 0 0,0 0 0 0 0,1-1 0 0 0,-1 1 0 0 0,1-1 0 0 0,0 0 0 0 0,10 3 0 0 0,-8-3 0 0 0,-7-2 0 0 0,0 0 0 0 0,0-1 0 0 0,0 1 0 0 0,-1-1 0 0 0,1 1 0 0 0,0-1 0 0 0,0 0 0 0 0,0 1 0 0 0,0-1 0 0 0,0 0 0 0 0,0 0 0 0 0,1 0 0 0 0,-1 0 0 0 0,0 0 0 0 0,0 0 0 0 0,0 0 0 0 0,0 0 0 0 0,0 0 0 0 0,0 0 0 0 0,0 0 0 0 0,0-1 0 0 0,0 1 0 0 0,0 0 0 0 0,0-1 0 0 0,0 1 0 0 0,0-1 0 0 0,0 1 0 0 0,-1-1 0 0 0,2 0 0 0 0,6-9-211 0 0,-1 0-1 0 0,0 0 1 0 0,7-15-1 0 0,4-15-3228 0 0,-11 16-5089 0 0</inkml:trace>
  <inkml:trace contextRef="#ctx0" brushRef="#br0" timeOffset="1">209 0 11976 0 0,'0'0'922'0'0,"0"2"-600"0"0,0 7 572 0 0,1 0 1 0 0,0-1-1 0 0,0 1 1 0 0,1-1-1 0 0,0 1 1 0 0,1-1-1 0 0,0 0 1 0 0,0 0-1 0 0,7 11 1 0 0,-7-11-315 0 0,0-1 1 0 0,0 1 0 0 0,-1 0-1 0 0,0 0 1 0 0,0 0 0 0 0,1 12-1 0 0,2 8 574 0 0,4 50 913 0 0,-2-21-1878 0 0,-2-11-189 0 0,-2 1 0 0 0,-2-1 0 0 0,-2 1 0 0 0,-7 50 0 0 0,0-19 10 0 0,4-33-631 0 0,-10 50 0 0 0,13-90 417 0 0,-1 8-345 0 0,-1-1 1 0 0,-1 1-1 0 0,0-1 1 0 0,-7 15 0 0 0,6-19 36 0 0,0 0 1 0 0,-11 12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6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218 186 8752 0 0,'0'-1'398'0'0,"-2"-16"-91"0"0,1 1 0 0 0,-8-29-1 0 0,4 21 3106 0 0,4 23-3197 0 0,1 0 0 0 0,0 0 0 0 0,-1 0 0 0 0,1 0 1 0 0,-1 0-1 0 0,1 0 0 0 0,-1 0 0 0 0,1 0 0 0 0,-1 0 0 0 0,0 0 0 0 0,1 0 0 0 0,-1 0 0 0 0,0 1 0 0 0,-1-2 0 0 0,0 1-11 0 0,1 0 0 0 0,0-1 0 0 0,0 1 0 0 0,0 0 0 0 0,0 0 0 0 0,0-1 0 0 0,0 1 0 0 0,0 0-1 0 0,-1-3 1 0 0,-1-2 431 0 0,0 1 0 0 0,0-1 0 0 0,-9-9-1 0 0,1 0 654 0 0,11 15-1234 0 0,-1-1 1 0 0,1 1-1 0 0,-1-1 0 0 0,1 1 0 0 0,-1 0 1 0 0,0-1-1 0 0,1 1 0 0 0,-1-1 1 0 0,1 1-1 0 0,-1 0 0 0 0,0 0 1 0 0,1-1-1 0 0,-1 1 0 0 0,0 0 0 0 0,1 0 1 0 0,-1 0-1 0 0,0 0 0 0 0,1 0 1 0 0,-1 0-1 0 0,-1 0 0 0 0,-17 3 492 0 0,3-1-119 0 0,13-2-401 0 0,1 1 1 0 0,-1-1-1 0 0,1 1 0 0 0,0 0 0 0 0,0 0 0 0 0,-1 0 1 0 0,1 0-1 0 0,0 0 0 0 0,0 1 0 0 0,0-1 0 0 0,0 0 1 0 0,0 1-1 0 0,0 0 0 0 0,0-1 0 0 0,1 1 0 0 0,-1 0 0 0 0,1 0 1 0 0,-1 0-1 0 0,1 0 0 0 0,0 0 0 0 0,0 0 0 0 0,0 0 1 0 0,0 1-1 0 0,0-1 0 0 0,0 0 0 0 0,0 1 0 0 0,0 3 1 0 0,-1 5-20 0 0,0-1 1 0 0,-6 18 0 0 0,-3 16-13 0 0,3-1 5 0 0,1-11 0 0 0,2 0 0 0 0,-1 39 0 0 0,11-18 0 0 0,0-3 0 0 0,-4-19-88 0 0,8 42-1 0 0,-2-20-38 0 0,-7-49 40 0 0,1-1 0 0 0,-1 1 0 0 0,1 0 0 0 0,0-1 0 0 0,0 1 0 0 0,1-1 0 0 0,-1 1 0 0 0,1-1 0 0 0,3 7 0 0 0,-5-10 15 0 0,0 1 1 0 0,0-1 0 0 0,0 1 0 0 0,0-1 0 0 0,0 1 0 0 0,0-1-1 0 0,0 1 1 0 0,0-1 0 0 0,-1 1 0 0 0,1-1 0 0 0,0 1-1 0 0,0-1 1 0 0,-1 1 0 0 0,1-1 0 0 0,0 1 0 0 0,0-1 0 0 0,-1 1-1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6448 0 0,'0'0'10266'0'0,"2"-1"-8702"0"0,4-3-1086 0 0,-1 1 1 0 0,0 0-1 0 0,1 1 0 0 0,0-1 0 0 0,-1 1 1 0 0,8-1-1 0 0,9-3 308 0 0,13-2 232 0 0,-10 4-443 0 0,8-1-183 0 0,-27 6-330 0 0,24-3 201 0 0,-6-1-206 0 0,2-1-339 0 0,-8 4-3510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7368 0 0,'-5'6'16296'0'0,"5"-6"-16045"0"0,-3 9-150 0 0,2-7-92 0 0,0 0 0 0 0,0 0 1 0 0,0 0-1 0 0,0 0 0 0 0,1 0 0 0 0,-1 0 0 0 0,1 0 0 0 0,-1 1 0 0 0,1-1 1 0 0,0 0-1 0 0,0 4 0 0 0,15 68-2857 0 0,-15-64 817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4608 0 0,'0'0'353'0'0,"0"2"-231"0"0,-1-1-37 0 0,0 0 1 0 0,1 0-1 0 0,-1 0 1 0 0,0 0-1 0 0,0 0 1 0 0,0 0-1 0 0,0 0 1 0 0,0 0 0 0 0,0-1-1 0 0,-1 2 1 0 0,-9 9 4907 0 0,-4 12 2930 0 0,13-20-7624 0 0,-1 0 0 0 0,1 0 0 0 0,0 0 0 0 0,0 0 0 0 0,0 0 0 0 0,1 1 0 0 0,-1-1 0 0 0,1 1 0 0 0,-1-1 0 0 0,0 6 0 0 0,1-1-22 0 0,1-4-153 0 0,0 0 0 0 0,-1 0 0 0 0,0 0-1 0 0,0 0 1 0 0,0 0 0 0 0,-2 3 0 0 0,0 1 35 0 0,0 0 1 0 0,1 0 0 0 0,0 0-1 0 0,0 0 1 0 0,0 1-1 0 0,0 11 1 0 0,2 54 278 0 0,1-36-239 0 0,-1-16-28 0 0,4 24 0 0 0,-3-37-178 0 0,1-1 0 0 0,0 0 0 0 0,0 1 0 0 0,0-1 0 0 0,7 13 0 0 0,-1-7-91 0 0,-5-5 118 0 0,2-1-1 0 0,-1 0 0 0 0,1 0 1 0 0,0 0-1 0 0,1 0 0 0 0,11 11 1 0 0,-15-17-136 0 0,4-2-2354 0 0,8-1-239 0 0,-1-4-4797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25 7368 0 0,'0'0'568'0'0,"0"-3"-48"0"0,10-18 8041 0 0,-8 21-7068 0 0,76 27 3098 0 0,-77-27-4539 0 0,-1 0 0 0 0,1 1 0 0 0,0-1 0 0 0,-1 0 0 0 0,1 0 1 0 0,-1 1-1 0 0,1-1 0 0 0,0 0 0 0 0,-1 1 0 0 0,1-1 0 0 0,-1 0 1 0 0,1 1-1 0 0,-1-1 0 0 0,1 1 0 0 0,-1-1 0 0 0,1 1 0 0 0,3 3 119 0 0,8 0 234 0 0,-9-3-42 0 0,-1 2-10 0 0,0-1-337 0 0,-1-1 0 0 0,1 1 0 0 0,-1 0 0 0 0,1 0 0 0 0,-1 0 0 0 0,0 0 0 0 0,0 1 0 0 0,0-1 0 0 0,0 0 0 0 0,0 0 0 0 0,-1 1 0 0 0,1-1 0 0 0,-1 0 0 0 0,1 1 0 0 0,-1-1 0 0 0,0 0 0 0 0,0 1 0 0 0,0-1 0 0 0,0 1 0 0 0,0-1 0 0 0,-1 4 0 0 0,-2 0 100 0 0,1-1-1 0 0,-1 1 0 0 0,0-1 0 0 0,-1 0 1 0 0,1 0-1 0 0,-1 0 0 0 0,0 0 0 0 0,0 0 1 0 0,-1-1-1 0 0,1 0 0 0 0,-1 0 1 0 0,-5 4-1 0 0,-57 46 24 0 0,47-27-1826 0 0,17-26 1115 0 0,-6-3 343 0 0,-1 4-170 0 0,8-1-1264 0 0</inkml:trace>
  <inkml:trace contextRef="#ctx0" brushRef="#br0" timeOffset="1">258 88 8288 0 0,'10'-10'8547'0'0,"-13"9"-7748"0"0,1 1 0 0 0,-1 0-1 0 0,1 1 1 0 0,-1-1 0 0 0,1 0-1 0 0,-1 1 1 0 0,-3 1 0 0 0,4-1-566 0 0,0 0 1 0 0,0 0-1 0 0,0 1 1 0 0,0 0 0 0 0,0-1-1 0 0,0 1 1 0 0,0 0-1 0 0,1 0 1 0 0,-3 2 0 0 0,-3 5-196 0 0,-1 1 1 0 0,1-1 0 0 0,1 1 0 0 0,0 1 0 0 0,0-1 0 0 0,-7 20 0 0 0,11-20-45 0 0,0 1 1 0 0,0-1 0 0 0,0 0 0 0 0,1 20 0 0 0,1-27-3 0 0,0 1 0 0 0,1-1 0 0 0,-1 1 0 0 0,1-1 0 0 0,-1 1 0 0 0,1-1 0 0 0,0 1 0 0 0,0-1 0 0 0,1 0 0 0 0,-1 1 0 0 0,1-1 0 0 0,0 0 0 0 0,-1 0 0 0 0,2 0 0 0 0,-1 0 0 0 0,0 0 0 0 0,4 3 0 0 0,-3-4 8 0 0,0 1-1 0 0,0 0 1 0 0,0-1-1 0 0,0 1 1 0 0,5 6-1 0 0,0-2 16 0 0,-5-6 2 0 0,0 0 0 0 0,0 0 0 0 0,-1 0 0 0 0,1-1 0 0 0,0 1 0 0 0,0-1 0 0 0,0 0 0 0 0,5 0 0 0 0,-6 0-39 0 0,-1 0-19 0 0,0 0 0 0 0,-1 0 0 0 0,1-1 0 0 0,0 1 0 0 0,-1 0 0 0 0,1 0 0 0 0,-1-1 0 0 0,1 1 0 0 0,-1 0 0 0 0,1-1 0 0 0,0 1-1 0 0,-1-1 1 0 0,0 1 0 0 0,1-1 0 0 0,-1 1 0 0 0,1-1 0 0 0,-1 1 0 0 0,1-2 0 0 0,1 0-116 0 0,26-25-7182 0 0,-12 11-207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5064 0 0,'7'7'505'0'0,"23"21"10392"0"0,-26-24-10088 0 0,-1-1 0 0 0,0 1 0 0 0,0 0 1 0 0,0 1-1 0 0,0-1 0 0 0,3 8 0 0 0,-3-7-381 0 0,0 1-1 0 0,0-1 1 0 0,0-1 0 0 0,4 6 0 0 0,-3-6-193 0 0,0 0 0 0 0,0 1 1 0 0,-1 0-1 0 0,0-1 1 0 0,0 1-1 0 0,0 1 1 0 0,-1-1-1 0 0,0 0 1 0 0,0 1-1 0 0,0-1 0 0 0,1 7 1 0 0,-2-10-164 0 0,-1 1 0 0 0,1 0 1 0 0,0 0-1 0 0,0-1 0 0 0,0 1 0 0 0,2 2 1 0 0,-2-2-33 0 0,0-1 1 0 0,0 0-1 0 0,0 0 1 0 0,0 1 0 0 0,0-1-1 0 0,-1 1 1 0 0,1-1 0 0 0,-1 1-1 0 0,1 2 1 0 0,0 24 282 0 0,0-19-430 0 0,-1 1 0 0 0,0-1 1 0 0,-3 21-1 0 0,0-14 313 0 0,-2 0 0 0 0,0-1-1 0 0,-1 0 1 0 0,-13 27 0 0 0,8-23-207 0 0,0 3-160 0 0,-16 23 0 0 0,23-41-303 0 0,0 1 0 0 0,0-1-1 0 0,0 0 1 0 0,-1 0-1 0 0,0-1 1 0 0,0 1 0 0 0,0-1-1 0 0,0 0 1 0 0,-9 4 0 0 0,9-4-3543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13792 0 0,'0'0'8586'0'0,"8"5"-7462"0"0,0-1-1107 0 0,-7-3-17 0 0,-1 0 0 0 0,1-1 0 0 0,0 1 0 0 0,-1-1 0 0 0,1 1 0 0 0,0-1 0 0 0,0 0 0 0 0,-1 1 0 0 0,1-1 0 0 0,0 0 0 0 0,0 1 0 0 0,0-1 0 0 0,0 0 0 0 0,-1 0 0 0 0,1 0 0 0 0,0 0 0 0 0,0 0 0 0 0,0 0 0 0 0,0 0 0 0 0,0 0 0 0 0,1 0 0 0 0,2-1 0 0 0,54-1 1458 0 0,-45 1-3993 0 0,-1 0-3514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6307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09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67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3035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33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897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8749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04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2490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137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04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862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73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13/09/2022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98.png"/><Relationship Id="rId21" Type="http://schemas.openxmlformats.org/officeDocument/2006/relationships/image" Target="../media/image250.png"/><Relationship Id="rId42" Type="http://schemas.openxmlformats.org/officeDocument/2006/relationships/customXml" Target="../ink/ink335.xml"/><Relationship Id="rId63" Type="http://schemas.openxmlformats.org/officeDocument/2006/relationships/image" Target="../media/image271.png"/><Relationship Id="rId84" Type="http://schemas.openxmlformats.org/officeDocument/2006/relationships/customXml" Target="../ink/ink356.xml"/><Relationship Id="rId138" Type="http://schemas.openxmlformats.org/officeDocument/2006/relationships/customXml" Target="../ink/ink383.xml"/><Relationship Id="rId159" Type="http://schemas.openxmlformats.org/officeDocument/2006/relationships/image" Target="../media/image319.png"/><Relationship Id="rId170" Type="http://schemas.openxmlformats.org/officeDocument/2006/relationships/customXml" Target="../ink/ink399.xml"/><Relationship Id="rId107" Type="http://schemas.openxmlformats.org/officeDocument/2006/relationships/image" Target="../media/image293.png"/><Relationship Id="rId11" Type="http://schemas.openxmlformats.org/officeDocument/2006/relationships/image" Target="../media/image245.png"/><Relationship Id="rId32" Type="http://schemas.openxmlformats.org/officeDocument/2006/relationships/customXml" Target="../ink/ink330.xml"/><Relationship Id="rId53" Type="http://schemas.openxmlformats.org/officeDocument/2006/relationships/image" Target="../media/image266.png"/><Relationship Id="rId74" Type="http://schemas.openxmlformats.org/officeDocument/2006/relationships/customXml" Target="../ink/ink351.xml"/><Relationship Id="rId128" Type="http://schemas.openxmlformats.org/officeDocument/2006/relationships/customXml" Target="../ink/ink378.xml"/><Relationship Id="rId149" Type="http://schemas.openxmlformats.org/officeDocument/2006/relationships/image" Target="../media/image314.png"/><Relationship Id="rId5" Type="http://schemas.openxmlformats.org/officeDocument/2006/relationships/image" Target="../media/image242.png"/><Relationship Id="rId95" Type="http://schemas.openxmlformats.org/officeDocument/2006/relationships/image" Target="../media/image287.png"/><Relationship Id="rId160" Type="http://schemas.openxmlformats.org/officeDocument/2006/relationships/customXml" Target="../ink/ink394.xml"/><Relationship Id="rId22" Type="http://schemas.openxmlformats.org/officeDocument/2006/relationships/customXml" Target="../ink/ink325.xml"/><Relationship Id="rId43" Type="http://schemas.openxmlformats.org/officeDocument/2006/relationships/image" Target="../media/image261.png"/><Relationship Id="rId64" Type="http://schemas.openxmlformats.org/officeDocument/2006/relationships/customXml" Target="../ink/ink346.xml"/><Relationship Id="rId118" Type="http://schemas.openxmlformats.org/officeDocument/2006/relationships/customXml" Target="../ink/ink373.xml"/><Relationship Id="rId139" Type="http://schemas.openxmlformats.org/officeDocument/2006/relationships/image" Target="../media/image309.png"/><Relationship Id="rId85" Type="http://schemas.openxmlformats.org/officeDocument/2006/relationships/image" Target="../media/image282.png"/><Relationship Id="rId150" Type="http://schemas.openxmlformats.org/officeDocument/2006/relationships/customXml" Target="../ink/ink389.xml"/><Relationship Id="rId171" Type="http://schemas.openxmlformats.org/officeDocument/2006/relationships/image" Target="../media/image325.png"/><Relationship Id="rId12" Type="http://schemas.openxmlformats.org/officeDocument/2006/relationships/customXml" Target="../ink/ink320.xml"/><Relationship Id="rId33" Type="http://schemas.openxmlformats.org/officeDocument/2006/relationships/image" Target="../media/image256.png"/><Relationship Id="rId108" Type="http://schemas.openxmlformats.org/officeDocument/2006/relationships/customXml" Target="../ink/ink368.xml"/><Relationship Id="rId129" Type="http://schemas.openxmlformats.org/officeDocument/2006/relationships/image" Target="../media/image304.png"/><Relationship Id="rId54" Type="http://schemas.openxmlformats.org/officeDocument/2006/relationships/customXml" Target="../ink/ink341.xml"/><Relationship Id="rId75" Type="http://schemas.openxmlformats.org/officeDocument/2006/relationships/image" Target="../media/image277.png"/><Relationship Id="rId96" Type="http://schemas.openxmlformats.org/officeDocument/2006/relationships/customXml" Target="../ink/ink362.xml"/><Relationship Id="rId140" Type="http://schemas.openxmlformats.org/officeDocument/2006/relationships/customXml" Target="../ink/ink384.xml"/><Relationship Id="rId161" Type="http://schemas.openxmlformats.org/officeDocument/2006/relationships/image" Target="../media/image320.png"/><Relationship Id="rId6" Type="http://schemas.openxmlformats.org/officeDocument/2006/relationships/customXml" Target="../ink/ink317.xml"/><Relationship Id="rId23" Type="http://schemas.openxmlformats.org/officeDocument/2006/relationships/image" Target="../media/image251.png"/><Relationship Id="rId28" Type="http://schemas.openxmlformats.org/officeDocument/2006/relationships/customXml" Target="../ink/ink328.xml"/><Relationship Id="rId49" Type="http://schemas.openxmlformats.org/officeDocument/2006/relationships/image" Target="../media/image264.png"/><Relationship Id="rId114" Type="http://schemas.openxmlformats.org/officeDocument/2006/relationships/customXml" Target="../ink/ink371.xml"/><Relationship Id="rId119" Type="http://schemas.openxmlformats.org/officeDocument/2006/relationships/image" Target="../media/image299.png"/><Relationship Id="rId44" Type="http://schemas.openxmlformats.org/officeDocument/2006/relationships/customXml" Target="../ink/ink336.xml"/><Relationship Id="rId60" Type="http://schemas.openxmlformats.org/officeDocument/2006/relationships/customXml" Target="../ink/ink344.xml"/><Relationship Id="rId65" Type="http://schemas.openxmlformats.org/officeDocument/2006/relationships/image" Target="../media/image272.png"/><Relationship Id="rId81" Type="http://schemas.openxmlformats.org/officeDocument/2006/relationships/image" Target="../media/image280.png"/><Relationship Id="rId86" Type="http://schemas.openxmlformats.org/officeDocument/2006/relationships/customXml" Target="../ink/ink357.xml"/><Relationship Id="rId130" Type="http://schemas.openxmlformats.org/officeDocument/2006/relationships/customXml" Target="../ink/ink379.xml"/><Relationship Id="rId135" Type="http://schemas.openxmlformats.org/officeDocument/2006/relationships/image" Target="../media/image307.png"/><Relationship Id="rId151" Type="http://schemas.openxmlformats.org/officeDocument/2006/relationships/image" Target="../media/image315.png"/><Relationship Id="rId156" Type="http://schemas.openxmlformats.org/officeDocument/2006/relationships/customXml" Target="../ink/ink392.xml"/><Relationship Id="rId177" Type="http://schemas.openxmlformats.org/officeDocument/2006/relationships/image" Target="../media/image328.png"/><Relationship Id="rId172" Type="http://schemas.openxmlformats.org/officeDocument/2006/relationships/customXml" Target="../ink/ink400.xml"/><Relationship Id="rId13" Type="http://schemas.openxmlformats.org/officeDocument/2006/relationships/image" Target="../media/image246.png"/><Relationship Id="rId18" Type="http://schemas.openxmlformats.org/officeDocument/2006/relationships/customXml" Target="../ink/ink323.xml"/><Relationship Id="rId39" Type="http://schemas.openxmlformats.org/officeDocument/2006/relationships/image" Target="../media/image259.png"/><Relationship Id="rId109" Type="http://schemas.openxmlformats.org/officeDocument/2006/relationships/image" Target="../media/image294.png"/><Relationship Id="rId34" Type="http://schemas.openxmlformats.org/officeDocument/2006/relationships/customXml" Target="../ink/ink331.xml"/><Relationship Id="rId50" Type="http://schemas.openxmlformats.org/officeDocument/2006/relationships/customXml" Target="../ink/ink339.xml"/><Relationship Id="rId55" Type="http://schemas.openxmlformats.org/officeDocument/2006/relationships/image" Target="../media/image267.png"/><Relationship Id="rId76" Type="http://schemas.openxmlformats.org/officeDocument/2006/relationships/customXml" Target="../ink/ink352.xml"/><Relationship Id="rId97" Type="http://schemas.openxmlformats.org/officeDocument/2006/relationships/image" Target="../media/image288.png"/><Relationship Id="rId104" Type="http://schemas.openxmlformats.org/officeDocument/2006/relationships/customXml" Target="../ink/ink366.xml"/><Relationship Id="rId120" Type="http://schemas.openxmlformats.org/officeDocument/2006/relationships/customXml" Target="../ink/ink374.xml"/><Relationship Id="rId125" Type="http://schemas.openxmlformats.org/officeDocument/2006/relationships/image" Target="../media/image302.png"/><Relationship Id="rId141" Type="http://schemas.openxmlformats.org/officeDocument/2006/relationships/image" Target="../media/image310.png"/><Relationship Id="rId146" Type="http://schemas.openxmlformats.org/officeDocument/2006/relationships/customXml" Target="../ink/ink387.xml"/><Relationship Id="rId167" Type="http://schemas.openxmlformats.org/officeDocument/2006/relationships/image" Target="../media/image323.png"/><Relationship Id="rId7" Type="http://schemas.openxmlformats.org/officeDocument/2006/relationships/image" Target="../media/image243.png"/><Relationship Id="rId71" Type="http://schemas.openxmlformats.org/officeDocument/2006/relationships/image" Target="../media/image275.png"/><Relationship Id="rId92" Type="http://schemas.openxmlformats.org/officeDocument/2006/relationships/customXml" Target="../ink/ink360.xml"/><Relationship Id="rId162" Type="http://schemas.openxmlformats.org/officeDocument/2006/relationships/customXml" Target="../ink/ink395.xml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54.png"/><Relationship Id="rId24" Type="http://schemas.openxmlformats.org/officeDocument/2006/relationships/customXml" Target="../ink/ink326.xml"/><Relationship Id="rId40" Type="http://schemas.openxmlformats.org/officeDocument/2006/relationships/customXml" Target="../ink/ink334.xml"/><Relationship Id="rId45" Type="http://schemas.openxmlformats.org/officeDocument/2006/relationships/image" Target="../media/image262.png"/><Relationship Id="rId66" Type="http://schemas.openxmlformats.org/officeDocument/2006/relationships/customXml" Target="../ink/ink347.xml"/><Relationship Id="rId87" Type="http://schemas.openxmlformats.org/officeDocument/2006/relationships/image" Target="../media/image283.png"/><Relationship Id="rId110" Type="http://schemas.openxmlformats.org/officeDocument/2006/relationships/customXml" Target="../ink/ink369.xml"/><Relationship Id="rId115" Type="http://schemas.openxmlformats.org/officeDocument/2006/relationships/image" Target="../media/image297.png"/><Relationship Id="rId131" Type="http://schemas.openxmlformats.org/officeDocument/2006/relationships/image" Target="../media/image305.png"/><Relationship Id="rId136" Type="http://schemas.openxmlformats.org/officeDocument/2006/relationships/customXml" Target="../ink/ink382.xml"/><Relationship Id="rId157" Type="http://schemas.openxmlformats.org/officeDocument/2006/relationships/image" Target="../media/image318.png"/><Relationship Id="rId61" Type="http://schemas.openxmlformats.org/officeDocument/2006/relationships/image" Target="../media/image270.png"/><Relationship Id="rId82" Type="http://schemas.openxmlformats.org/officeDocument/2006/relationships/customXml" Target="../ink/ink355.xml"/><Relationship Id="rId152" Type="http://schemas.openxmlformats.org/officeDocument/2006/relationships/customXml" Target="../ink/ink390.xml"/><Relationship Id="rId173" Type="http://schemas.openxmlformats.org/officeDocument/2006/relationships/image" Target="../media/image326.png"/><Relationship Id="rId19" Type="http://schemas.openxmlformats.org/officeDocument/2006/relationships/image" Target="../media/image249.png"/><Relationship Id="rId14" Type="http://schemas.openxmlformats.org/officeDocument/2006/relationships/customXml" Target="../ink/ink321.xml"/><Relationship Id="rId30" Type="http://schemas.openxmlformats.org/officeDocument/2006/relationships/customXml" Target="../ink/ink329.xml"/><Relationship Id="rId35" Type="http://schemas.openxmlformats.org/officeDocument/2006/relationships/image" Target="../media/image257.png"/><Relationship Id="rId56" Type="http://schemas.openxmlformats.org/officeDocument/2006/relationships/customXml" Target="../ink/ink342.xml"/><Relationship Id="rId77" Type="http://schemas.openxmlformats.org/officeDocument/2006/relationships/image" Target="../media/image278.png"/><Relationship Id="rId100" Type="http://schemas.openxmlformats.org/officeDocument/2006/relationships/customXml" Target="../ink/ink364.xml"/><Relationship Id="rId105" Type="http://schemas.openxmlformats.org/officeDocument/2006/relationships/image" Target="../media/image292.png"/><Relationship Id="rId126" Type="http://schemas.openxmlformats.org/officeDocument/2006/relationships/customXml" Target="../ink/ink377.xml"/><Relationship Id="rId147" Type="http://schemas.openxmlformats.org/officeDocument/2006/relationships/image" Target="../media/image313.png"/><Relationship Id="rId168" Type="http://schemas.openxmlformats.org/officeDocument/2006/relationships/customXml" Target="../ink/ink398.xml"/><Relationship Id="rId8" Type="http://schemas.openxmlformats.org/officeDocument/2006/relationships/customXml" Target="../ink/ink318.xml"/><Relationship Id="rId51" Type="http://schemas.openxmlformats.org/officeDocument/2006/relationships/image" Target="../media/image265.png"/><Relationship Id="rId72" Type="http://schemas.openxmlformats.org/officeDocument/2006/relationships/customXml" Target="../ink/ink350.xml"/><Relationship Id="rId93" Type="http://schemas.openxmlformats.org/officeDocument/2006/relationships/image" Target="../media/image286.png"/><Relationship Id="rId98" Type="http://schemas.openxmlformats.org/officeDocument/2006/relationships/customXml" Target="../ink/ink363.xml"/><Relationship Id="rId121" Type="http://schemas.openxmlformats.org/officeDocument/2006/relationships/image" Target="../media/image300.png"/><Relationship Id="rId142" Type="http://schemas.openxmlformats.org/officeDocument/2006/relationships/customXml" Target="../ink/ink385.xml"/><Relationship Id="rId163" Type="http://schemas.openxmlformats.org/officeDocument/2006/relationships/image" Target="../media/image321.png"/><Relationship Id="rId3" Type="http://schemas.openxmlformats.org/officeDocument/2006/relationships/image" Target="../media/image241.png"/><Relationship Id="rId25" Type="http://schemas.openxmlformats.org/officeDocument/2006/relationships/image" Target="../media/image252.png"/><Relationship Id="rId46" Type="http://schemas.openxmlformats.org/officeDocument/2006/relationships/customXml" Target="../ink/ink337.xml"/><Relationship Id="rId67" Type="http://schemas.openxmlformats.org/officeDocument/2006/relationships/image" Target="../media/image273.png"/><Relationship Id="rId116" Type="http://schemas.openxmlformats.org/officeDocument/2006/relationships/customXml" Target="../ink/ink372.xml"/><Relationship Id="rId137" Type="http://schemas.openxmlformats.org/officeDocument/2006/relationships/image" Target="../media/image308.png"/><Relationship Id="rId158" Type="http://schemas.openxmlformats.org/officeDocument/2006/relationships/customXml" Target="../ink/ink393.xml"/><Relationship Id="rId20" Type="http://schemas.openxmlformats.org/officeDocument/2006/relationships/customXml" Target="../ink/ink324.xml"/><Relationship Id="rId41" Type="http://schemas.openxmlformats.org/officeDocument/2006/relationships/image" Target="../media/image260.png"/><Relationship Id="rId62" Type="http://schemas.openxmlformats.org/officeDocument/2006/relationships/customXml" Target="../ink/ink345.xml"/><Relationship Id="rId83" Type="http://schemas.openxmlformats.org/officeDocument/2006/relationships/image" Target="../media/image281.png"/><Relationship Id="rId88" Type="http://schemas.openxmlformats.org/officeDocument/2006/relationships/customXml" Target="../ink/ink358.xml"/><Relationship Id="rId111" Type="http://schemas.openxmlformats.org/officeDocument/2006/relationships/image" Target="../media/image295.png"/><Relationship Id="rId132" Type="http://schemas.openxmlformats.org/officeDocument/2006/relationships/customXml" Target="../ink/ink380.xml"/><Relationship Id="rId153" Type="http://schemas.openxmlformats.org/officeDocument/2006/relationships/image" Target="../media/image316.png"/><Relationship Id="rId174" Type="http://schemas.openxmlformats.org/officeDocument/2006/relationships/customXml" Target="../ink/ink401.xml"/><Relationship Id="rId15" Type="http://schemas.openxmlformats.org/officeDocument/2006/relationships/image" Target="../media/image247.png"/><Relationship Id="rId36" Type="http://schemas.openxmlformats.org/officeDocument/2006/relationships/customXml" Target="../ink/ink332.xml"/><Relationship Id="rId57" Type="http://schemas.openxmlformats.org/officeDocument/2006/relationships/image" Target="../media/image268.png"/><Relationship Id="rId106" Type="http://schemas.openxmlformats.org/officeDocument/2006/relationships/customXml" Target="../ink/ink367.xml"/><Relationship Id="rId127" Type="http://schemas.openxmlformats.org/officeDocument/2006/relationships/image" Target="../media/image303.png"/><Relationship Id="rId10" Type="http://schemas.openxmlformats.org/officeDocument/2006/relationships/customXml" Target="../ink/ink319.xml"/><Relationship Id="rId31" Type="http://schemas.openxmlformats.org/officeDocument/2006/relationships/image" Target="../media/image255.png"/><Relationship Id="rId52" Type="http://schemas.openxmlformats.org/officeDocument/2006/relationships/customXml" Target="../ink/ink340.xml"/><Relationship Id="rId73" Type="http://schemas.openxmlformats.org/officeDocument/2006/relationships/image" Target="../media/image276.png"/><Relationship Id="rId78" Type="http://schemas.openxmlformats.org/officeDocument/2006/relationships/customXml" Target="../ink/ink353.xml"/><Relationship Id="rId94" Type="http://schemas.openxmlformats.org/officeDocument/2006/relationships/customXml" Target="../ink/ink361.xml"/><Relationship Id="rId99" Type="http://schemas.openxmlformats.org/officeDocument/2006/relationships/image" Target="../media/image289.png"/><Relationship Id="rId101" Type="http://schemas.openxmlformats.org/officeDocument/2006/relationships/image" Target="../media/image290.png"/><Relationship Id="rId122" Type="http://schemas.openxmlformats.org/officeDocument/2006/relationships/customXml" Target="../ink/ink375.xml"/><Relationship Id="rId143" Type="http://schemas.openxmlformats.org/officeDocument/2006/relationships/image" Target="../media/image311.png"/><Relationship Id="rId148" Type="http://schemas.openxmlformats.org/officeDocument/2006/relationships/customXml" Target="../ink/ink388.xml"/><Relationship Id="rId164" Type="http://schemas.openxmlformats.org/officeDocument/2006/relationships/customXml" Target="../ink/ink396.xml"/><Relationship Id="rId169" Type="http://schemas.openxmlformats.org/officeDocument/2006/relationships/image" Target="../media/image324.png"/><Relationship Id="rId4" Type="http://schemas.openxmlformats.org/officeDocument/2006/relationships/customXml" Target="../ink/ink316.xml"/><Relationship Id="rId9" Type="http://schemas.openxmlformats.org/officeDocument/2006/relationships/image" Target="../media/image244.png"/><Relationship Id="rId26" Type="http://schemas.openxmlformats.org/officeDocument/2006/relationships/customXml" Target="../ink/ink327.xml"/><Relationship Id="rId47" Type="http://schemas.openxmlformats.org/officeDocument/2006/relationships/image" Target="../media/image263.png"/><Relationship Id="rId68" Type="http://schemas.openxmlformats.org/officeDocument/2006/relationships/customXml" Target="../ink/ink348.xml"/><Relationship Id="rId89" Type="http://schemas.openxmlformats.org/officeDocument/2006/relationships/image" Target="../media/image284.png"/><Relationship Id="rId112" Type="http://schemas.openxmlformats.org/officeDocument/2006/relationships/customXml" Target="../ink/ink370.xml"/><Relationship Id="rId133" Type="http://schemas.openxmlformats.org/officeDocument/2006/relationships/image" Target="../media/image306.png"/><Relationship Id="rId154" Type="http://schemas.openxmlformats.org/officeDocument/2006/relationships/customXml" Target="../ink/ink391.xml"/><Relationship Id="rId175" Type="http://schemas.openxmlformats.org/officeDocument/2006/relationships/image" Target="../media/image327.png"/><Relationship Id="rId16" Type="http://schemas.openxmlformats.org/officeDocument/2006/relationships/customXml" Target="../ink/ink322.xml"/><Relationship Id="rId37" Type="http://schemas.openxmlformats.org/officeDocument/2006/relationships/image" Target="../media/image258.png"/><Relationship Id="rId58" Type="http://schemas.openxmlformats.org/officeDocument/2006/relationships/customXml" Target="../ink/ink343.xml"/><Relationship Id="rId79" Type="http://schemas.openxmlformats.org/officeDocument/2006/relationships/image" Target="../media/image279.png"/><Relationship Id="rId102" Type="http://schemas.openxmlformats.org/officeDocument/2006/relationships/customXml" Target="../ink/ink365.xml"/><Relationship Id="rId123" Type="http://schemas.openxmlformats.org/officeDocument/2006/relationships/image" Target="../media/image301.png"/><Relationship Id="rId144" Type="http://schemas.openxmlformats.org/officeDocument/2006/relationships/customXml" Target="../ink/ink386.xml"/><Relationship Id="rId90" Type="http://schemas.openxmlformats.org/officeDocument/2006/relationships/customXml" Target="../ink/ink359.xml"/><Relationship Id="rId165" Type="http://schemas.openxmlformats.org/officeDocument/2006/relationships/image" Target="../media/image322.png"/><Relationship Id="rId27" Type="http://schemas.openxmlformats.org/officeDocument/2006/relationships/image" Target="../media/image253.png"/><Relationship Id="rId48" Type="http://schemas.openxmlformats.org/officeDocument/2006/relationships/customXml" Target="../ink/ink338.xml"/><Relationship Id="rId69" Type="http://schemas.openxmlformats.org/officeDocument/2006/relationships/image" Target="../media/image274.png"/><Relationship Id="rId113" Type="http://schemas.openxmlformats.org/officeDocument/2006/relationships/image" Target="../media/image296.png"/><Relationship Id="rId134" Type="http://schemas.openxmlformats.org/officeDocument/2006/relationships/customXml" Target="../ink/ink381.xml"/><Relationship Id="rId80" Type="http://schemas.openxmlformats.org/officeDocument/2006/relationships/customXml" Target="../ink/ink354.xml"/><Relationship Id="rId155" Type="http://schemas.openxmlformats.org/officeDocument/2006/relationships/image" Target="../media/image317.png"/><Relationship Id="rId176" Type="http://schemas.openxmlformats.org/officeDocument/2006/relationships/customXml" Target="../ink/ink402.xml"/><Relationship Id="rId17" Type="http://schemas.openxmlformats.org/officeDocument/2006/relationships/image" Target="../media/image248.png"/><Relationship Id="rId38" Type="http://schemas.openxmlformats.org/officeDocument/2006/relationships/customXml" Target="../ink/ink333.xml"/><Relationship Id="rId59" Type="http://schemas.openxmlformats.org/officeDocument/2006/relationships/image" Target="../media/image269.png"/><Relationship Id="rId103" Type="http://schemas.openxmlformats.org/officeDocument/2006/relationships/image" Target="../media/image291.png"/><Relationship Id="rId124" Type="http://schemas.openxmlformats.org/officeDocument/2006/relationships/customXml" Target="../ink/ink376.xml"/><Relationship Id="rId70" Type="http://schemas.openxmlformats.org/officeDocument/2006/relationships/customXml" Target="../ink/ink349.xml"/><Relationship Id="rId91" Type="http://schemas.openxmlformats.org/officeDocument/2006/relationships/image" Target="../media/image285.png"/><Relationship Id="rId145" Type="http://schemas.openxmlformats.org/officeDocument/2006/relationships/image" Target="../media/image312.png"/><Relationship Id="rId166" Type="http://schemas.openxmlformats.org/officeDocument/2006/relationships/customXml" Target="../ink/ink397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5.png"/><Relationship Id="rId21" Type="http://schemas.openxmlformats.org/officeDocument/2006/relationships/image" Target="../media/image337.png"/><Relationship Id="rId42" Type="http://schemas.openxmlformats.org/officeDocument/2006/relationships/customXml" Target="../ink/ink422.xml"/><Relationship Id="rId63" Type="http://schemas.openxmlformats.org/officeDocument/2006/relationships/image" Target="../media/image358.png"/><Relationship Id="rId84" Type="http://schemas.openxmlformats.org/officeDocument/2006/relationships/customXml" Target="../ink/ink443.xml"/><Relationship Id="rId138" Type="http://schemas.openxmlformats.org/officeDocument/2006/relationships/customXml" Target="../ink/ink470.xml"/><Relationship Id="rId159" Type="http://schemas.openxmlformats.org/officeDocument/2006/relationships/image" Target="../media/image406.png"/><Relationship Id="rId170" Type="http://schemas.openxmlformats.org/officeDocument/2006/relationships/customXml" Target="../ink/ink486.xml"/><Relationship Id="rId191" Type="http://schemas.openxmlformats.org/officeDocument/2006/relationships/image" Target="../media/image422.png"/><Relationship Id="rId205" Type="http://schemas.openxmlformats.org/officeDocument/2006/relationships/image" Target="../media/image429.png"/><Relationship Id="rId226" Type="http://schemas.openxmlformats.org/officeDocument/2006/relationships/customXml" Target="../ink/ink514.xml"/><Relationship Id="rId107" Type="http://schemas.openxmlformats.org/officeDocument/2006/relationships/image" Target="../media/image380.png"/><Relationship Id="rId11" Type="http://schemas.openxmlformats.org/officeDocument/2006/relationships/image" Target="../media/image332.png"/><Relationship Id="rId32" Type="http://schemas.openxmlformats.org/officeDocument/2006/relationships/customXml" Target="../ink/ink417.xml"/><Relationship Id="rId53" Type="http://schemas.openxmlformats.org/officeDocument/2006/relationships/image" Target="../media/image353.png"/><Relationship Id="rId74" Type="http://schemas.openxmlformats.org/officeDocument/2006/relationships/customXml" Target="../ink/ink438.xml"/><Relationship Id="rId128" Type="http://schemas.openxmlformats.org/officeDocument/2006/relationships/customXml" Target="../ink/ink465.xml"/><Relationship Id="rId149" Type="http://schemas.openxmlformats.org/officeDocument/2006/relationships/image" Target="../media/image401.png"/><Relationship Id="rId5" Type="http://schemas.openxmlformats.org/officeDocument/2006/relationships/image" Target="../media/image329.png"/><Relationship Id="rId95" Type="http://schemas.openxmlformats.org/officeDocument/2006/relationships/image" Target="../media/image374.png"/><Relationship Id="rId160" Type="http://schemas.openxmlformats.org/officeDocument/2006/relationships/customXml" Target="../ink/ink481.xml"/><Relationship Id="rId181" Type="http://schemas.openxmlformats.org/officeDocument/2006/relationships/image" Target="../media/image417.png"/><Relationship Id="rId216" Type="http://schemas.openxmlformats.org/officeDocument/2006/relationships/customXml" Target="../ink/ink509.xml"/><Relationship Id="rId22" Type="http://schemas.openxmlformats.org/officeDocument/2006/relationships/customXml" Target="../ink/ink412.xml"/><Relationship Id="rId43" Type="http://schemas.openxmlformats.org/officeDocument/2006/relationships/image" Target="../media/image348.png"/><Relationship Id="rId64" Type="http://schemas.openxmlformats.org/officeDocument/2006/relationships/customXml" Target="../ink/ink433.xml"/><Relationship Id="rId118" Type="http://schemas.openxmlformats.org/officeDocument/2006/relationships/customXml" Target="../ink/ink460.xml"/><Relationship Id="rId139" Type="http://schemas.openxmlformats.org/officeDocument/2006/relationships/image" Target="../media/image396.png"/><Relationship Id="rId85" Type="http://schemas.openxmlformats.org/officeDocument/2006/relationships/image" Target="../media/image369.png"/><Relationship Id="rId150" Type="http://schemas.openxmlformats.org/officeDocument/2006/relationships/customXml" Target="../ink/ink476.xml"/><Relationship Id="rId171" Type="http://schemas.openxmlformats.org/officeDocument/2006/relationships/image" Target="../media/image412.png"/><Relationship Id="rId192" Type="http://schemas.openxmlformats.org/officeDocument/2006/relationships/customXml" Target="../ink/ink497.xml"/><Relationship Id="rId206" Type="http://schemas.openxmlformats.org/officeDocument/2006/relationships/customXml" Target="../ink/ink504.xml"/><Relationship Id="rId227" Type="http://schemas.openxmlformats.org/officeDocument/2006/relationships/image" Target="../media/image440.png"/><Relationship Id="rId12" Type="http://schemas.openxmlformats.org/officeDocument/2006/relationships/customXml" Target="../ink/ink407.xml"/><Relationship Id="rId33" Type="http://schemas.openxmlformats.org/officeDocument/2006/relationships/image" Target="../media/image343.png"/><Relationship Id="rId108" Type="http://schemas.openxmlformats.org/officeDocument/2006/relationships/customXml" Target="../ink/ink455.xml"/><Relationship Id="rId129" Type="http://schemas.openxmlformats.org/officeDocument/2006/relationships/image" Target="../media/image391.png"/><Relationship Id="rId54" Type="http://schemas.openxmlformats.org/officeDocument/2006/relationships/customXml" Target="../ink/ink428.xml"/><Relationship Id="rId75" Type="http://schemas.openxmlformats.org/officeDocument/2006/relationships/image" Target="../media/image364.png"/><Relationship Id="rId96" Type="http://schemas.openxmlformats.org/officeDocument/2006/relationships/customXml" Target="../ink/ink449.xml"/><Relationship Id="rId140" Type="http://schemas.openxmlformats.org/officeDocument/2006/relationships/customXml" Target="../ink/ink471.xml"/><Relationship Id="rId161" Type="http://schemas.openxmlformats.org/officeDocument/2006/relationships/image" Target="../media/image407.png"/><Relationship Id="rId182" Type="http://schemas.openxmlformats.org/officeDocument/2006/relationships/customXml" Target="../ink/ink492.xml"/><Relationship Id="rId217" Type="http://schemas.openxmlformats.org/officeDocument/2006/relationships/image" Target="../media/image435.png"/><Relationship Id="rId6" Type="http://schemas.openxmlformats.org/officeDocument/2006/relationships/customXml" Target="../ink/ink404.xml"/><Relationship Id="rId23" Type="http://schemas.openxmlformats.org/officeDocument/2006/relationships/image" Target="../media/image338.png"/><Relationship Id="rId119" Type="http://schemas.openxmlformats.org/officeDocument/2006/relationships/image" Target="../media/image386.png"/><Relationship Id="rId44" Type="http://schemas.openxmlformats.org/officeDocument/2006/relationships/customXml" Target="../ink/ink423.xml"/><Relationship Id="rId65" Type="http://schemas.openxmlformats.org/officeDocument/2006/relationships/image" Target="../media/image359.png"/><Relationship Id="rId86" Type="http://schemas.openxmlformats.org/officeDocument/2006/relationships/customXml" Target="../ink/ink444.xml"/><Relationship Id="rId130" Type="http://schemas.openxmlformats.org/officeDocument/2006/relationships/customXml" Target="../ink/ink466.xml"/><Relationship Id="rId151" Type="http://schemas.openxmlformats.org/officeDocument/2006/relationships/image" Target="../media/image402.png"/><Relationship Id="rId172" Type="http://schemas.openxmlformats.org/officeDocument/2006/relationships/customXml" Target="../ink/ink487.xml"/><Relationship Id="rId193" Type="http://schemas.openxmlformats.org/officeDocument/2006/relationships/image" Target="../media/image423.png"/><Relationship Id="rId207" Type="http://schemas.openxmlformats.org/officeDocument/2006/relationships/image" Target="../media/image430.png"/><Relationship Id="rId13" Type="http://schemas.openxmlformats.org/officeDocument/2006/relationships/image" Target="../media/image333.png"/><Relationship Id="rId109" Type="http://schemas.openxmlformats.org/officeDocument/2006/relationships/image" Target="../media/image381.png"/><Relationship Id="rId34" Type="http://schemas.openxmlformats.org/officeDocument/2006/relationships/customXml" Target="../ink/ink418.xml"/><Relationship Id="rId55" Type="http://schemas.openxmlformats.org/officeDocument/2006/relationships/image" Target="../media/image354.png"/><Relationship Id="rId76" Type="http://schemas.openxmlformats.org/officeDocument/2006/relationships/customXml" Target="../ink/ink439.xml"/><Relationship Id="rId97" Type="http://schemas.openxmlformats.org/officeDocument/2006/relationships/image" Target="../media/image375.png"/><Relationship Id="rId120" Type="http://schemas.openxmlformats.org/officeDocument/2006/relationships/customXml" Target="../ink/ink461.xml"/><Relationship Id="rId141" Type="http://schemas.openxmlformats.org/officeDocument/2006/relationships/image" Target="../media/image397.png"/><Relationship Id="rId7" Type="http://schemas.openxmlformats.org/officeDocument/2006/relationships/image" Target="../media/image330.png"/><Relationship Id="rId162" Type="http://schemas.openxmlformats.org/officeDocument/2006/relationships/customXml" Target="../ink/ink482.xml"/><Relationship Id="rId183" Type="http://schemas.openxmlformats.org/officeDocument/2006/relationships/image" Target="../media/image418.png"/><Relationship Id="rId218" Type="http://schemas.openxmlformats.org/officeDocument/2006/relationships/customXml" Target="../ink/ink510.xml"/><Relationship Id="rId24" Type="http://schemas.openxmlformats.org/officeDocument/2006/relationships/customXml" Target="../ink/ink413.xml"/><Relationship Id="rId45" Type="http://schemas.openxmlformats.org/officeDocument/2006/relationships/image" Target="../media/image349.png"/><Relationship Id="rId66" Type="http://schemas.openxmlformats.org/officeDocument/2006/relationships/customXml" Target="../ink/ink434.xml"/><Relationship Id="rId87" Type="http://schemas.openxmlformats.org/officeDocument/2006/relationships/image" Target="../media/image370.png"/><Relationship Id="rId110" Type="http://schemas.openxmlformats.org/officeDocument/2006/relationships/customXml" Target="../ink/ink456.xml"/><Relationship Id="rId131" Type="http://schemas.openxmlformats.org/officeDocument/2006/relationships/image" Target="../media/image392.png"/><Relationship Id="rId152" Type="http://schemas.openxmlformats.org/officeDocument/2006/relationships/customXml" Target="../ink/ink477.xml"/><Relationship Id="rId173" Type="http://schemas.openxmlformats.org/officeDocument/2006/relationships/image" Target="../media/image413.png"/><Relationship Id="rId194" Type="http://schemas.openxmlformats.org/officeDocument/2006/relationships/customXml" Target="../ink/ink498.xml"/><Relationship Id="rId208" Type="http://schemas.openxmlformats.org/officeDocument/2006/relationships/customXml" Target="../ink/ink505.xml"/><Relationship Id="rId14" Type="http://schemas.openxmlformats.org/officeDocument/2006/relationships/customXml" Target="../ink/ink408.xml"/><Relationship Id="rId35" Type="http://schemas.openxmlformats.org/officeDocument/2006/relationships/image" Target="../media/image344.png"/><Relationship Id="rId56" Type="http://schemas.openxmlformats.org/officeDocument/2006/relationships/customXml" Target="../ink/ink429.xml"/><Relationship Id="rId77" Type="http://schemas.openxmlformats.org/officeDocument/2006/relationships/image" Target="../media/image365.png"/><Relationship Id="rId100" Type="http://schemas.openxmlformats.org/officeDocument/2006/relationships/customXml" Target="../ink/ink451.xml"/><Relationship Id="rId8" Type="http://schemas.openxmlformats.org/officeDocument/2006/relationships/customXml" Target="../ink/ink405.xml"/><Relationship Id="rId98" Type="http://schemas.openxmlformats.org/officeDocument/2006/relationships/customXml" Target="../ink/ink450.xml"/><Relationship Id="rId121" Type="http://schemas.openxmlformats.org/officeDocument/2006/relationships/image" Target="../media/image387.png"/><Relationship Id="rId142" Type="http://schemas.openxmlformats.org/officeDocument/2006/relationships/customXml" Target="../ink/ink472.xml"/><Relationship Id="rId163" Type="http://schemas.openxmlformats.org/officeDocument/2006/relationships/image" Target="../media/image408.png"/><Relationship Id="rId184" Type="http://schemas.openxmlformats.org/officeDocument/2006/relationships/customXml" Target="../ink/ink493.xml"/><Relationship Id="rId219" Type="http://schemas.openxmlformats.org/officeDocument/2006/relationships/image" Target="../media/image436.png"/><Relationship Id="rId3" Type="http://schemas.openxmlformats.org/officeDocument/2006/relationships/image" Target="../media/image241.png"/><Relationship Id="rId214" Type="http://schemas.openxmlformats.org/officeDocument/2006/relationships/customXml" Target="../ink/ink508.xml"/><Relationship Id="rId25" Type="http://schemas.openxmlformats.org/officeDocument/2006/relationships/image" Target="../media/image339.png"/><Relationship Id="rId46" Type="http://schemas.openxmlformats.org/officeDocument/2006/relationships/customXml" Target="../ink/ink424.xml"/><Relationship Id="rId67" Type="http://schemas.openxmlformats.org/officeDocument/2006/relationships/image" Target="../media/image360.png"/><Relationship Id="rId116" Type="http://schemas.openxmlformats.org/officeDocument/2006/relationships/customXml" Target="../ink/ink459.xml"/><Relationship Id="rId137" Type="http://schemas.openxmlformats.org/officeDocument/2006/relationships/image" Target="../media/image395.png"/><Relationship Id="rId158" Type="http://schemas.openxmlformats.org/officeDocument/2006/relationships/customXml" Target="../ink/ink480.xml"/><Relationship Id="rId20" Type="http://schemas.openxmlformats.org/officeDocument/2006/relationships/customXml" Target="../ink/ink411.xml"/><Relationship Id="rId41" Type="http://schemas.openxmlformats.org/officeDocument/2006/relationships/image" Target="../media/image347.png"/><Relationship Id="rId62" Type="http://schemas.openxmlformats.org/officeDocument/2006/relationships/customXml" Target="../ink/ink432.xml"/><Relationship Id="rId83" Type="http://schemas.openxmlformats.org/officeDocument/2006/relationships/image" Target="../media/image368.png"/><Relationship Id="rId88" Type="http://schemas.openxmlformats.org/officeDocument/2006/relationships/customXml" Target="../ink/ink445.xml"/><Relationship Id="rId111" Type="http://schemas.openxmlformats.org/officeDocument/2006/relationships/image" Target="../media/image382.png"/><Relationship Id="rId132" Type="http://schemas.openxmlformats.org/officeDocument/2006/relationships/customXml" Target="../ink/ink467.xml"/><Relationship Id="rId153" Type="http://schemas.openxmlformats.org/officeDocument/2006/relationships/image" Target="../media/image403.png"/><Relationship Id="rId174" Type="http://schemas.openxmlformats.org/officeDocument/2006/relationships/customXml" Target="../ink/ink488.xml"/><Relationship Id="rId179" Type="http://schemas.openxmlformats.org/officeDocument/2006/relationships/image" Target="../media/image416.png"/><Relationship Id="rId195" Type="http://schemas.openxmlformats.org/officeDocument/2006/relationships/image" Target="../media/image424.png"/><Relationship Id="rId209" Type="http://schemas.openxmlformats.org/officeDocument/2006/relationships/image" Target="../media/image431.png"/><Relationship Id="rId190" Type="http://schemas.openxmlformats.org/officeDocument/2006/relationships/customXml" Target="../ink/ink496.xml"/><Relationship Id="rId204" Type="http://schemas.openxmlformats.org/officeDocument/2006/relationships/customXml" Target="../ink/ink503.xml"/><Relationship Id="rId220" Type="http://schemas.openxmlformats.org/officeDocument/2006/relationships/customXml" Target="../ink/ink511.xml"/><Relationship Id="rId225" Type="http://schemas.openxmlformats.org/officeDocument/2006/relationships/image" Target="../media/image439.png"/><Relationship Id="rId15" Type="http://schemas.openxmlformats.org/officeDocument/2006/relationships/image" Target="../media/image334.png"/><Relationship Id="rId36" Type="http://schemas.openxmlformats.org/officeDocument/2006/relationships/customXml" Target="../ink/ink419.xml"/><Relationship Id="rId57" Type="http://schemas.openxmlformats.org/officeDocument/2006/relationships/image" Target="../media/image355.png"/><Relationship Id="rId106" Type="http://schemas.openxmlformats.org/officeDocument/2006/relationships/customXml" Target="../ink/ink454.xml"/><Relationship Id="rId127" Type="http://schemas.openxmlformats.org/officeDocument/2006/relationships/image" Target="../media/image390.png"/><Relationship Id="rId10" Type="http://schemas.openxmlformats.org/officeDocument/2006/relationships/customXml" Target="../ink/ink406.xml"/><Relationship Id="rId31" Type="http://schemas.openxmlformats.org/officeDocument/2006/relationships/image" Target="../media/image342.png"/><Relationship Id="rId52" Type="http://schemas.openxmlformats.org/officeDocument/2006/relationships/customXml" Target="../ink/ink427.xml"/><Relationship Id="rId73" Type="http://schemas.openxmlformats.org/officeDocument/2006/relationships/image" Target="../media/image363.png"/><Relationship Id="rId78" Type="http://schemas.openxmlformats.org/officeDocument/2006/relationships/customXml" Target="../ink/ink440.xml"/><Relationship Id="rId94" Type="http://schemas.openxmlformats.org/officeDocument/2006/relationships/customXml" Target="../ink/ink448.xml"/><Relationship Id="rId99" Type="http://schemas.openxmlformats.org/officeDocument/2006/relationships/image" Target="../media/image376.png"/><Relationship Id="rId101" Type="http://schemas.openxmlformats.org/officeDocument/2006/relationships/image" Target="../media/image377.png"/><Relationship Id="rId122" Type="http://schemas.openxmlformats.org/officeDocument/2006/relationships/customXml" Target="../ink/ink462.xml"/><Relationship Id="rId143" Type="http://schemas.openxmlformats.org/officeDocument/2006/relationships/image" Target="../media/image398.png"/><Relationship Id="rId148" Type="http://schemas.openxmlformats.org/officeDocument/2006/relationships/customXml" Target="../ink/ink475.xml"/><Relationship Id="rId164" Type="http://schemas.openxmlformats.org/officeDocument/2006/relationships/customXml" Target="../ink/ink483.xml"/><Relationship Id="rId169" Type="http://schemas.openxmlformats.org/officeDocument/2006/relationships/image" Target="../media/image411.png"/><Relationship Id="rId185" Type="http://schemas.openxmlformats.org/officeDocument/2006/relationships/image" Target="../media/image419.png"/><Relationship Id="rId4" Type="http://schemas.openxmlformats.org/officeDocument/2006/relationships/customXml" Target="../ink/ink403.xml"/><Relationship Id="rId9" Type="http://schemas.openxmlformats.org/officeDocument/2006/relationships/image" Target="../media/image331.png"/><Relationship Id="rId180" Type="http://schemas.openxmlformats.org/officeDocument/2006/relationships/customXml" Target="../ink/ink491.xml"/><Relationship Id="rId210" Type="http://schemas.openxmlformats.org/officeDocument/2006/relationships/customXml" Target="../ink/ink506.xml"/><Relationship Id="rId215" Type="http://schemas.openxmlformats.org/officeDocument/2006/relationships/image" Target="../media/image434.png"/><Relationship Id="rId26" Type="http://schemas.openxmlformats.org/officeDocument/2006/relationships/customXml" Target="../ink/ink414.xml"/><Relationship Id="rId47" Type="http://schemas.openxmlformats.org/officeDocument/2006/relationships/image" Target="../media/image350.png"/><Relationship Id="rId68" Type="http://schemas.openxmlformats.org/officeDocument/2006/relationships/customXml" Target="../ink/ink435.xml"/><Relationship Id="rId89" Type="http://schemas.openxmlformats.org/officeDocument/2006/relationships/image" Target="../media/image371.png"/><Relationship Id="rId112" Type="http://schemas.openxmlformats.org/officeDocument/2006/relationships/customXml" Target="../ink/ink457.xml"/><Relationship Id="rId133" Type="http://schemas.openxmlformats.org/officeDocument/2006/relationships/image" Target="../media/image393.png"/><Relationship Id="rId154" Type="http://schemas.openxmlformats.org/officeDocument/2006/relationships/customXml" Target="../ink/ink478.xml"/><Relationship Id="rId175" Type="http://schemas.openxmlformats.org/officeDocument/2006/relationships/image" Target="../media/image414.png"/><Relationship Id="rId196" Type="http://schemas.openxmlformats.org/officeDocument/2006/relationships/customXml" Target="../ink/ink499.xml"/><Relationship Id="rId200" Type="http://schemas.openxmlformats.org/officeDocument/2006/relationships/customXml" Target="../ink/ink501.xml"/><Relationship Id="rId16" Type="http://schemas.openxmlformats.org/officeDocument/2006/relationships/customXml" Target="../ink/ink409.xml"/><Relationship Id="rId221" Type="http://schemas.openxmlformats.org/officeDocument/2006/relationships/image" Target="../media/image437.png"/><Relationship Id="rId37" Type="http://schemas.openxmlformats.org/officeDocument/2006/relationships/image" Target="../media/image345.png"/><Relationship Id="rId58" Type="http://schemas.openxmlformats.org/officeDocument/2006/relationships/customXml" Target="../ink/ink430.xml"/><Relationship Id="rId79" Type="http://schemas.openxmlformats.org/officeDocument/2006/relationships/image" Target="../media/image366.png"/><Relationship Id="rId102" Type="http://schemas.openxmlformats.org/officeDocument/2006/relationships/customXml" Target="../ink/ink452.xml"/><Relationship Id="rId123" Type="http://schemas.openxmlformats.org/officeDocument/2006/relationships/image" Target="../media/image388.png"/><Relationship Id="rId144" Type="http://schemas.openxmlformats.org/officeDocument/2006/relationships/customXml" Target="../ink/ink473.xml"/><Relationship Id="rId90" Type="http://schemas.openxmlformats.org/officeDocument/2006/relationships/customXml" Target="../ink/ink446.xml"/><Relationship Id="rId165" Type="http://schemas.openxmlformats.org/officeDocument/2006/relationships/image" Target="../media/image409.png"/><Relationship Id="rId186" Type="http://schemas.openxmlformats.org/officeDocument/2006/relationships/customXml" Target="../ink/ink494.xml"/><Relationship Id="rId211" Type="http://schemas.openxmlformats.org/officeDocument/2006/relationships/image" Target="../media/image432.png"/><Relationship Id="rId27" Type="http://schemas.openxmlformats.org/officeDocument/2006/relationships/image" Target="../media/image340.png"/><Relationship Id="rId48" Type="http://schemas.openxmlformats.org/officeDocument/2006/relationships/customXml" Target="../ink/ink425.xml"/><Relationship Id="rId69" Type="http://schemas.openxmlformats.org/officeDocument/2006/relationships/image" Target="../media/image361.png"/><Relationship Id="rId113" Type="http://schemas.openxmlformats.org/officeDocument/2006/relationships/image" Target="../media/image383.png"/><Relationship Id="rId134" Type="http://schemas.openxmlformats.org/officeDocument/2006/relationships/customXml" Target="../ink/ink468.xml"/><Relationship Id="rId80" Type="http://schemas.openxmlformats.org/officeDocument/2006/relationships/customXml" Target="../ink/ink441.xml"/><Relationship Id="rId155" Type="http://schemas.openxmlformats.org/officeDocument/2006/relationships/image" Target="../media/image404.png"/><Relationship Id="rId176" Type="http://schemas.openxmlformats.org/officeDocument/2006/relationships/customXml" Target="../ink/ink489.xml"/><Relationship Id="rId197" Type="http://schemas.openxmlformats.org/officeDocument/2006/relationships/image" Target="../media/image425.png"/><Relationship Id="rId201" Type="http://schemas.openxmlformats.org/officeDocument/2006/relationships/image" Target="../media/image427.png"/><Relationship Id="rId222" Type="http://schemas.openxmlformats.org/officeDocument/2006/relationships/customXml" Target="../ink/ink512.xml"/><Relationship Id="rId17" Type="http://schemas.openxmlformats.org/officeDocument/2006/relationships/image" Target="../media/image335.png"/><Relationship Id="rId38" Type="http://schemas.openxmlformats.org/officeDocument/2006/relationships/customXml" Target="../ink/ink420.xml"/><Relationship Id="rId59" Type="http://schemas.openxmlformats.org/officeDocument/2006/relationships/image" Target="../media/image356.png"/><Relationship Id="rId103" Type="http://schemas.openxmlformats.org/officeDocument/2006/relationships/image" Target="../media/image378.png"/><Relationship Id="rId124" Type="http://schemas.openxmlformats.org/officeDocument/2006/relationships/customXml" Target="../ink/ink463.xml"/><Relationship Id="rId70" Type="http://schemas.openxmlformats.org/officeDocument/2006/relationships/customXml" Target="../ink/ink436.xml"/><Relationship Id="rId91" Type="http://schemas.openxmlformats.org/officeDocument/2006/relationships/image" Target="../media/image372.png"/><Relationship Id="rId145" Type="http://schemas.openxmlformats.org/officeDocument/2006/relationships/image" Target="../media/image399.png"/><Relationship Id="rId166" Type="http://schemas.openxmlformats.org/officeDocument/2006/relationships/customXml" Target="../ink/ink484.xml"/><Relationship Id="rId187" Type="http://schemas.openxmlformats.org/officeDocument/2006/relationships/image" Target="../media/image420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507.xml"/><Relationship Id="rId28" Type="http://schemas.openxmlformats.org/officeDocument/2006/relationships/customXml" Target="../ink/ink415.xml"/><Relationship Id="rId49" Type="http://schemas.openxmlformats.org/officeDocument/2006/relationships/image" Target="../media/image351.png"/><Relationship Id="rId114" Type="http://schemas.openxmlformats.org/officeDocument/2006/relationships/customXml" Target="../ink/ink458.xml"/><Relationship Id="rId60" Type="http://schemas.openxmlformats.org/officeDocument/2006/relationships/customXml" Target="../ink/ink431.xml"/><Relationship Id="rId81" Type="http://schemas.openxmlformats.org/officeDocument/2006/relationships/image" Target="../media/image367.png"/><Relationship Id="rId135" Type="http://schemas.openxmlformats.org/officeDocument/2006/relationships/image" Target="../media/image394.png"/><Relationship Id="rId156" Type="http://schemas.openxmlformats.org/officeDocument/2006/relationships/customXml" Target="../ink/ink479.xml"/><Relationship Id="rId177" Type="http://schemas.openxmlformats.org/officeDocument/2006/relationships/image" Target="../media/image415.png"/><Relationship Id="rId198" Type="http://schemas.openxmlformats.org/officeDocument/2006/relationships/customXml" Target="../ink/ink500.xml"/><Relationship Id="rId202" Type="http://schemas.openxmlformats.org/officeDocument/2006/relationships/customXml" Target="../ink/ink502.xml"/><Relationship Id="rId223" Type="http://schemas.openxmlformats.org/officeDocument/2006/relationships/image" Target="../media/image438.png"/><Relationship Id="rId18" Type="http://schemas.openxmlformats.org/officeDocument/2006/relationships/customXml" Target="../ink/ink410.xml"/><Relationship Id="rId39" Type="http://schemas.openxmlformats.org/officeDocument/2006/relationships/image" Target="../media/image346.png"/><Relationship Id="rId50" Type="http://schemas.openxmlformats.org/officeDocument/2006/relationships/customXml" Target="../ink/ink426.xml"/><Relationship Id="rId104" Type="http://schemas.openxmlformats.org/officeDocument/2006/relationships/customXml" Target="../ink/ink453.xml"/><Relationship Id="rId125" Type="http://schemas.openxmlformats.org/officeDocument/2006/relationships/image" Target="../media/image389.png"/><Relationship Id="rId146" Type="http://schemas.openxmlformats.org/officeDocument/2006/relationships/customXml" Target="../ink/ink474.xml"/><Relationship Id="rId167" Type="http://schemas.openxmlformats.org/officeDocument/2006/relationships/image" Target="../media/image410.png"/><Relationship Id="rId188" Type="http://schemas.openxmlformats.org/officeDocument/2006/relationships/customXml" Target="../ink/ink495.xml"/><Relationship Id="rId71" Type="http://schemas.openxmlformats.org/officeDocument/2006/relationships/image" Target="../media/image362.png"/><Relationship Id="rId92" Type="http://schemas.openxmlformats.org/officeDocument/2006/relationships/customXml" Target="../ink/ink447.xml"/><Relationship Id="rId213" Type="http://schemas.openxmlformats.org/officeDocument/2006/relationships/image" Target="../media/image433.png"/><Relationship Id="rId2" Type="http://schemas.openxmlformats.org/officeDocument/2006/relationships/notesSlide" Target="../notesSlides/notesSlide7.xml"/><Relationship Id="rId29" Type="http://schemas.openxmlformats.org/officeDocument/2006/relationships/image" Target="../media/image341.png"/><Relationship Id="rId40" Type="http://schemas.openxmlformats.org/officeDocument/2006/relationships/customXml" Target="../ink/ink421.xml"/><Relationship Id="rId115" Type="http://schemas.openxmlformats.org/officeDocument/2006/relationships/image" Target="../media/image384.png"/><Relationship Id="rId136" Type="http://schemas.openxmlformats.org/officeDocument/2006/relationships/customXml" Target="../ink/ink469.xml"/><Relationship Id="rId157" Type="http://schemas.openxmlformats.org/officeDocument/2006/relationships/image" Target="../media/image405.png"/><Relationship Id="rId178" Type="http://schemas.openxmlformats.org/officeDocument/2006/relationships/customXml" Target="../ink/ink490.xml"/><Relationship Id="rId61" Type="http://schemas.openxmlformats.org/officeDocument/2006/relationships/image" Target="../media/image357.png"/><Relationship Id="rId82" Type="http://schemas.openxmlformats.org/officeDocument/2006/relationships/customXml" Target="../ink/ink442.xml"/><Relationship Id="rId199" Type="http://schemas.openxmlformats.org/officeDocument/2006/relationships/image" Target="../media/image426.png"/><Relationship Id="rId203" Type="http://schemas.openxmlformats.org/officeDocument/2006/relationships/image" Target="../media/image428.png"/><Relationship Id="rId19" Type="http://schemas.openxmlformats.org/officeDocument/2006/relationships/image" Target="../media/image336.png"/><Relationship Id="rId224" Type="http://schemas.openxmlformats.org/officeDocument/2006/relationships/customXml" Target="../ink/ink513.xml"/><Relationship Id="rId30" Type="http://schemas.openxmlformats.org/officeDocument/2006/relationships/customXml" Target="../ink/ink416.xml"/><Relationship Id="rId105" Type="http://schemas.openxmlformats.org/officeDocument/2006/relationships/image" Target="../media/image379.png"/><Relationship Id="rId126" Type="http://schemas.openxmlformats.org/officeDocument/2006/relationships/customXml" Target="../ink/ink464.xml"/><Relationship Id="rId147" Type="http://schemas.openxmlformats.org/officeDocument/2006/relationships/image" Target="../media/image400.png"/><Relationship Id="rId168" Type="http://schemas.openxmlformats.org/officeDocument/2006/relationships/customXml" Target="../ink/ink485.xml"/><Relationship Id="rId51" Type="http://schemas.openxmlformats.org/officeDocument/2006/relationships/image" Target="../media/image352.png"/><Relationship Id="rId72" Type="http://schemas.openxmlformats.org/officeDocument/2006/relationships/customXml" Target="../ink/ink437.xml"/><Relationship Id="rId93" Type="http://schemas.openxmlformats.org/officeDocument/2006/relationships/image" Target="../media/image373.png"/><Relationship Id="rId189" Type="http://schemas.openxmlformats.org/officeDocument/2006/relationships/image" Target="../media/image4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5.png"/><Relationship Id="rId13" Type="http://schemas.openxmlformats.org/officeDocument/2006/relationships/image" Target="../media/image450.png"/><Relationship Id="rId18" Type="http://schemas.openxmlformats.org/officeDocument/2006/relationships/image" Target="../media/image455.png"/><Relationship Id="rId3" Type="http://schemas.openxmlformats.org/officeDocument/2006/relationships/image" Target="../media/image441.png"/><Relationship Id="rId21" Type="http://schemas.openxmlformats.org/officeDocument/2006/relationships/image" Target="../media/image458.png"/><Relationship Id="rId7" Type="http://schemas.openxmlformats.org/officeDocument/2006/relationships/image" Target="../media/image444.png"/><Relationship Id="rId12" Type="http://schemas.openxmlformats.org/officeDocument/2006/relationships/image" Target="../media/image449.png"/><Relationship Id="rId17" Type="http://schemas.openxmlformats.org/officeDocument/2006/relationships/image" Target="../media/image45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53.png"/><Relationship Id="rId20" Type="http://schemas.openxmlformats.org/officeDocument/2006/relationships/image" Target="../media/image45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43.png"/><Relationship Id="rId11" Type="http://schemas.openxmlformats.org/officeDocument/2006/relationships/image" Target="../media/image448.png"/><Relationship Id="rId5" Type="http://schemas.openxmlformats.org/officeDocument/2006/relationships/image" Target="../media/image442.png"/><Relationship Id="rId15" Type="http://schemas.openxmlformats.org/officeDocument/2006/relationships/image" Target="../media/image452.png"/><Relationship Id="rId10" Type="http://schemas.openxmlformats.org/officeDocument/2006/relationships/image" Target="../media/image447.png"/><Relationship Id="rId19" Type="http://schemas.openxmlformats.org/officeDocument/2006/relationships/image" Target="../media/image456.png"/><Relationship Id="rId4" Type="http://schemas.microsoft.com/office/2007/relationships/hdphoto" Target="../media/hdphoto2.wdp"/><Relationship Id="rId9" Type="http://schemas.openxmlformats.org/officeDocument/2006/relationships/image" Target="../media/image446.png"/><Relationship Id="rId14" Type="http://schemas.openxmlformats.org/officeDocument/2006/relationships/image" Target="../media/image4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4.png"/><Relationship Id="rId13" Type="http://schemas.openxmlformats.org/officeDocument/2006/relationships/image" Target="../media/image469.png"/><Relationship Id="rId18" Type="http://schemas.openxmlformats.org/officeDocument/2006/relationships/image" Target="../media/image474.png"/><Relationship Id="rId3" Type="http://schemas.openxmlformats.org/officeDocument/2006/relationships/image" Target="../media/image459.png"/><Relationship Id="rId7" Type="http://schemas.openxmlformats.org/officeDocument/2006/relationships/image" Target="../media/image463.png"/><Relationship Id="rId12" Type="http://schemas.openxmlformats.org/officeDocument/2006/relationships/image" Target="../media/image468.png"/><Relationship Id="rId17" Type="http://schemas.openxmlformats.org/officeDocument/2006/relationships/image" Target="../media/image47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7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2.png"/><Relationship Id="rId11" Type="http://schemas.openxmlformats.org/officeDocument/2006/relationships/image" Target="../media/image467.png"/><Relationship Id="rId5" Type="http://schemas.openxmlformats.org/officeDocument/2006/relationships/image" Target="../media/image461.png"/><Relationship Id="rId15" Type="http://schemas.openxmlformats.org/officeDocument/2006/relationships/image" Target="../media/image471.png"/><Relationship Id="rId10" Type="http://schemas.openxmlformats.org/officeDocument/2006/relationships/image" Target="../media/image466.png"/><Relationship Id="rId19" Type="http://schemas.openxmlformats.org/officeDocument/2006/relationships/image" Target="../media/image475.png"/><Relationship Id="rId4" Type="http://schemas.openxmlformats.org/officeDocument/2006/relationships/image" Target="../media/image460.png"/><Relationship Id="rId9" Type="http://schemas.openxmlformats.org/officeDocument/2006/relationships/image" Target="../media/image465.png"/><Relationship Id="rId14" Type="http://schemas.openxmlformats.org/officeDocument/2006/relationships/image" Target="../media/image4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16.xml"/><Relationship Id="rId3" Type="http://schemas.openxmlformats.org/officeDocument/2006/relationships/image" Target="../media/image476.png"/><Relationship Id="rId7" Type="http://schemas.openxmlformats.org/officeDocument/2006/relationships/image" Target="../media/image479.png"/><Relationship Id="rId12" Type="http://schemas.openxmlformats.org/officeDocument/2006/relationships/image" Target="../media/image48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15.xml"/><Relationship Id="rId11" Type="http://schemas.openxmlformats.org/officeDocument/2006/relationships/image" Target="../media/image481.png"/><Relationship Id="rId5" Type="http://schemas.openxmlformats.org/officeDocument/2006/relationships/image" Target="../media/image478.png"/><Relationship Id="rId10" Type="http://schemas.openxmlformats.org/officeDocument/2006/relationships/customXml" Target="../ink/ink517.xml"/><Relationship Id="rId4" Type="http://schemas.openxmlformats.org/officeDocument/2006/relationships/image" Target="../media/image477.png"/><Relationship Id="rId9" Type="http://schemas.openxmlformats.org/officeDocument/2006/relationships/image" Target="../media/image48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8.png"/><Relationship Id="rId13" Type="http://schemas.openxmlformats.org/officeDocument/2006/relationships/image" Target="../media/image493.png"/><Relationship Id="rId3" Type="http://schemas.openxmlformats.org/officeDocument/2006/relationships/image" Target="../media/image483.png"/><Relationship Id="rId7" Type="http://schemas.openxmlformats.org/officeDocument/2006/relationships/image" Target="../media/image487.png"/><Relationship Id="rId12" Type="http://schemas.openxmlformats.org/officeDocument/2006/relationships/image" Target="../media/image49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6.png"/><Relationship Id="rId11" Type="http://schemas.openxmlformats.org/officeDocument/2006/relationships/image" Target="../media/image491.png"/><Relationship Id="rId5" Type="http://schemas.openxmlformats.org/officeDocument/2006/relationships/image" Target="../media/image485.png"/><Relationship Id="rId15" Type="http://schemas.openxmlformats.org/officeDocument/2006/relationships/image" Target="../media/image495.png"/><Relationship Id="rId10" Type="http://schemas.openxmlformats.org/officeDocument/2006/relationships/image" Target="../media/image490.png"/><Relationship Id="rId4" Type="http://schemas.openxmlformats.org/officeDocument/2006/relationships/image" Target="../media/image484.png"/><Relationship Id="rId9" Type="http://schemas.openxmlformats.org/officeDocument/2006/relationships/image" Target="../media/image489.png"/><Relationship Id="rId14" Type="http://schemas.openxmlformats.org/officeDocument/2006/relationships/image" Target="../media/image49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8.png"/><Relationship Id="rId13" Type="http://schemas.openxmlformats.org/officeDocument/2006/relationships/image" Target="../media/image503.png"/><Relationship Id="rId3" Type="http://schemas.openxmlformats.org/officeDocument/2006/relationships/image" Target="../media/image483.png"/><Relationship Id="rId7" Type="http://schemas.openxmlformats.org/officeDocument/2006/relationships/image" Target="../media/image497.png"/><Relationship Id="rId12" Type="http://schemas.openxmlformats.org/officeDocument/2006/relationships/image" Target="../media/image50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1.png"/><Relationship Id="rId11" Type="http://schemas.openxmlformats.org/officeDocument/2006/relationships/image" Target="../media/image501.png"/><Relationship Id="rId5" Type="http://schemas.openxmlformats.org/officeDocument/2006/relationships/image" Target="../media/image496.png"/><Relationship Id="rId10" Type="http://schemas.openxmlformats.org/officeDocument/2006/relationships/image" Target="../media/image500.png"/><Relationship Id="rId4" Type="http://schemas.openxmlformats.org/officeDocument/2006/relationships/image" Target="../media/image484.png"/><Relationship Id="rId9" Type="http://schemas.openxmlformats.org/officeDocument/2006/relationships/image" Target="../media/image499.png"/><Relationship Id="rId14" Type="http://schemas.openxmlformats.org/officeDocument/2006/relationships/image" Target="../media/image50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6.png"/><Relationship Id="rId13" Type="http://schemas.openxmlformats.org/officeDocument/2006/relationships/image" Target="../media/image511.png"/><Relationship Id="rId18" Type="http://schemas.openxmlformats.org/officeDocument/2006/relationships/image" Target="../media/image516.png"/><Relationship Id="rId3" Type="http://schemas.openxmlformats.org/officeDocument/2006/relationships/image" Target="../media/image505.png"/><Relationship Id="rId21" Type="http://schemas.openxmlformats.org/officeDocument/2006/relationships/image" Target="../media/image519.png"/><Relationship Id="rId7" Type="http://schemas.openxmlformats.org/officeDocument/2006/relationships/image" Target="../media/image196.emf"/><Relationship Id="rId12" Type="http://schemas.openxmlformats.org/officeDocument/2006/relationships/image" Target="../media/image510.png"/><Relationship Id="rId17" Type="http://schemas.openxmlformats.org/officeDocument/2006/relationships/image" Target="../media/image515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14.png"/><Relationship Id="rId20" Type="http://schemas.openxmlformats.org/officeDocument/2006/relationships/image" Target="../media/image518.png"/><Relationship Id="rId1" Type="http://schemas.openxmlformats.org/officeDocument/2006/relationships/slideLayout" Target="../slideLayouts/slideLayout14.xml"/><Relationship Id="rId11" Type="http://schemas.openxmlformats.org/officeDocument/2006/relationships/image" Target="../media/image509.png"/><Relationship Id="rId15" Type="http://schemas.openxmlformats.org/officeDocument/2006/relationships/image" Target="../media/image513.png"/><Relationship Id="rId10" Type="http://schemas.openxmlformats.org/officeDocument/2006/relationships/image" Target="../media/image508.png"/><Relationship Id="rId19" Type="http://schemas.openxmlformats.org/officeDocument/2006/relationships/image" Target="../media/image517.png"/><Relationship Id="rId4" Type="http://schemas.openxmlformats.org/officeDocument/2006/relationships/customXml" Target="../ink/ink518.xml"/><Relationship Id="rId9" Type="http://schemas.openxmlformats.org/officeDocument/2006/relationships/image" Target="../media/image507.png"/><Relationship Id="rId14" Type="http://schemas.openxmlformats.org/officeDocument/2006/relationships/image" Target="../media/image512.png"/><Relationship Id="rId22" Type="http://schemas.openxmlformats.org/officeDocument/2006/relationships/image" Target="../media/image5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emf"/><Relationship Id="rId21" Type="http://schemas.openxmlformats.org/officeDocument/2006/relationships/customXml" Target="../ink/ink8.xml"/><Relationship Id="rId42" Type="http://schemas.openxmlformats.org/officeDocument/2006/relationships/image" Target="../media/image24.emf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7.emf"/><Relationship Id="rId16" Type="http://schemas.openxmlformats.org/officeDocument/2006/relationships/image" Target="../media/image11.emf"/><Relationship Id="rId11" Type="http://schemas.openxmlformats.org/officeDocument/2006/relationships/customXml" Target="../ink/ink3.xml"/><Relationship Id="rId32" Type="http://schemas.openxmlformats.org/officeDocument/2006/relationships/image" Target="../media/image19.emf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2.emf"/><Relationship Id="rId74" Type="http://schemas.openxmlformats.org/officeDocument/2006/relationships/image" Target="../media/image40.emf"/><Relationship Id="rId79" Type="http://schemas.openxmlformats.org/officeDocument/2006/relationships/customXml" Target="../ink/ink37.xml"/><Relationship Id="rId5" Type="http://schemas.openxmlformats.org/officeDocument/2006/relationships/image" Target="../media/image5.png"/><Relationship Id="rId61" Type="http://schemas.openxmlformats.org/officeDocument/2006/relationships/customXml" Target="../ink/ink28.xml"/><Relationship Id="rId82" Type="http://schemas.openxmlformats.org/officeDocument/2006/relationships/image" Target="../media/image44.emf"/><Relationship Id="rId19" Type="http://schemas.openxmlformats.org/officeDocument/2006/relationships/customXml" Target="../ink/ink7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1.xml"/><Relationship Id="rId30" Type="http://schemas.openxmlformats.org/officeDocument/2006/relationships/image" Target="../media/image18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7.emf"/><Relationship Id="rId56" Type="http://schemas.openxmlformats.org/officeDocument/2006/relationships/image" Target="../media/image31.emf"/><Relationship Id="rId64" Type="http://schemas.openxmlformats.org/officeDocument/2006/relationships/image" Target="../media/image35.emf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7.emf"/><Relationship Id="rId51" Type="http://schemas.openxmlformats.org/officeDocument/2006/relationships/customXml" Target="../ink/ink23.xml"/><Relationship Id="rId72" Type="http://schemas.openxmlformats.org/officeDocument/2006/relationships/image" Target="../media/image39.emf"/><Relationship Id="rId80" Type="http://schemas.openxmlformats.org/officeDocument/2006/relationships/image" Target="../media/image43.emf"/><Relationship Id="rId3" Type="http://schemas.openxmlformats.org/officeDocument/2006/relationships/image" Target="../media/image3.png"/><Relationship Id="rId12" Type="http://schemas.openxmlformats.org/officeDocument/2006/relationships/image" Target="../media/image9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2.emf"/><Relationship Id="rId46" Type="http://schemas.openxmlformats.org/officeDocument/2006/relationships/image" Target="../media/image26.emf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3.emf"/><Relationship Id="rId41" Type="http://schemas.openxmlformats.org/officeDocument/2006/relationships/customXml" Target="../ink/ink18.xml"/><Relationship Id="rId54" Type="http://schemas.openxmlformats.org/officeDocument/2006/relationships/image" Target="../media/image30.emf"/><Relationship Id="rId62" Type="http://schemas.openxmlformats.org/officeDocument/2006/relationships/image" Target="../media/image34.emf"/><Relationship Id="rId70" Type="http://schemas.openxmlformats.org/officeDocument/2006/relationships/image" Target="../media/image38.emf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8.emf"/><Relationship Id="rId31" Type="http://schemas.openxmlformats.org/officeDocument/2006/relationships/customXml" Target="../ink/ink13.xml"/><Relationship Id="rId44" Type="http://schemas.openxmlformats.org/officeDocument/2006/relationships/image" Target="../media/image25.emf"/><Relationship Id="rId52" Type="http://schemas.openxmlformats.org/officeDocument/2006/relationships/image" Target="../media/image29.emf"/><Relationship Id="rId60" Type="http://schemas.openxmlformats.org/officeDocument/2006/relationships/image" Target="../media/image33.emf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2.emf"/><Relationship Id="rId81" Type="http://schemas.openxmlformats.org/officeDocument/2006/relationships/customXml" Target="../ink/ink38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2.emf"/><Relationship Id="rId39" Type="http://schemas.openxmlformats.org/officeDocument/2006/relationships/customXml" Target="../ink/ink17.xml"/><Relationship Id="rId34" Type="http://schemas.openxmlformats.org/officeDocument/2006/relationships/image" Target="../media/image20.emf"/><Relationship Id="rId50" Type="http://schemas.openxmlformats.org/officeDocument/2006/relationships/image" Target="../media/image28.emf"/><Relationship Id="rId55" Type="http://schemas.openxmlformats.org/officeDocument/2006/relationships/customXml" Target="../ink/ink25.xml"/><Relationship Id="rId76" Type="http://schemas.openxmlformats.org/officeDocument/2006/relationships/image" Target="../media/image41.emf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2.png"/><Relationship Id="rId29" Type="http://schemas.openxmlformats.org/officeDocument/2006/relationships/customXml" Target="../ink/ink12.xml"/><Relationship Id="rId24" Type="http://schemas.openxmlformats.org/officeDocument/2006/relationships/image" Target="../media/image15.emf"/><Relationship Id="rId40" Type="http://schemas.openxmlformats.org/officeDocument/2006/relationships/image" Target="../media/image23.emf"/><Relationship Id="rId45" Type="http://schemas.openxmlformats.org/officeDocument/2006/relationships/customXml" Target="../ink/ink20.xml"/><Relationship Id="rId66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53.emf"/><Relationship Id="rId18" Type="http://schemas.openxmlformats.org/officeDocument/2006/relationships/customXml" Target="../ink/ink44.xm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customXml" Target="../ink/ink41.xml"/><Relationship Id="rId17" Type="http://schemas.openxmlformats.org/officeDocument/2006/relationships/image" Target="../media/image55.emf"/><Relationship Id="rId2" Type="http://schemas.openxmlformats.org/officeDocument/2006/relationships/image" Target="../media/image7.png"/><Relationship Id="rId16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2.emf"/><Relationship Id="rId5" Type="http://schemas.openxmlformats.org/officeDocument/2006/relationships/image" Target="../media/image48.png"/><Relationship Id="rId15" Type="http://schemas.openxmlformats.org/officeDocument/2006/relationships/image" Target="../media/image54.emf"/><Relationship Id="rId10" Type="http://schemas.openxmlformats.org/officeDocument/2006/relationships/customXml" Target="../ink/ink40.xml"/><Relationship Id="rId19" Type="http://schemas.openxmlformats.org/officeDocument/2006/relationships/image" Target="../media/image56.emf"/><Relationship Id="rId4" Type="http://schemas.openxmlformats.org/officeDocument/2006/relationships/image" Target="../media/image47.png"/><Relationship Id="rId9" Type="http://schemas.openxmlformats.org/officeDocument/2006/relationships/image" Target="../media/image51.emf"/><Relationship Id="rId14" Type="http://schemas.openxmlformats.org/officeDocument/2006/relationships/customXml" Target="../ink/ink4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6.xml"/><Relationship Id="rId13" Type="http://schemas.openxmlformats.org/officeDocument/2006/relationships/image" Target="../media/image54.emf"/><Relationship Id="rId3" Type="http://schemas.openxmlformats.org/officeDocument/2006/relationships/image" Target="../media/image57.png"/><Relationship Id="rId7" Type="http://schemas.openxmlformats.org/officeDocument/2006/relationships/image" Target="../media/image51.emf"/><Relationship Id="rId12" Type="http://schemas.openxmlformats.org/officeDocument/2006/relationships/customXml" Target="../ink/ink48.xml"/><Relationship Id="rId17" Type="http://schemas.openxmlformats.org/officeDocument/2006/relationships/image" Target="../media/image56.emf"/><Relationship Id="rId2" Type="http://schemas.openxmlformats.org/officeDocument/2006/relationships/image" Target="../media/image7.png"/><Relationship Id="rId16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5.xml"/><Relationship Id="rId11" Type="http://schemas.openxmlformats.org/officeDocument/2006/relationships/image" Target="../media/image53.emf"/><Relationship Id="rId5" Type="http://schemas.openxmlformats.org/officeDocument/2006/relationships/image" Target="../media/image59.png"/><Relationship Id="rId15" Type="http://schemas.openxmlformats.org/officeDocument/2006/relationships/image" Target="../media/image55.emf"/><Relationship Id="rId10" Type="http://schemas.openxmlformats.org/officeDocument/2006/relationships/customXml" Target="../ink/ink47.xml"/><Relationship Id="rId4" Type="http://schemas.openxmlformats.org/officeDocument/2006/relationships/image" Target="../media/image58.png"/><Relationship Id="rId9" Type="http://schemas.openxmlformats.org/officeDocument/2006/relationships/image" Target="../media/image52.emf"/><Relationship Id="rId14" Type="http://schemas.openxmlformats.org/officeDocument/2006/relationships/customXml" Target="../ink/ink4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3.xml"/><Relationship Id="rId13" Type="http://schemas.openxmlformats.org/officeDocument/2006/relationships/image" Target="../media/image65.emf"/><Relationship Id="rId18" Type="http://schemas.openxmlformats.org/officeDocument/2006/relationships/customXml" Target="../ink/ink58.xml"/><Relationship Id="rId3" Type="http://schemas.openxmlformats.org/officeDocument/2006/relationships/image" Target="../media/image8.png"/><Relationship Id="rId7" Type="http://schemas.openxmlformats.org/officeDocument/2006/relationships/image" Target="../media/image62.emf"/><Relationship Id="rId12" Type="http://schemas.openxmlformats.org/officeDocument/2006/relationships/customXml" Target="../ink/ink55.xml"/><Relationship Id="rId17" Type="http://schemas.openxmlformats.org/officeDocument/2006/relationships/image" Target="../media/image67.emf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5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2.xml"/><Relationship Id="rId11" Type="http://schemas.openxmlformats.org/officeDocument/2006/relationships/image" Target="../media/image64.emf"/><Relationship Id="rId5" Type="http://schemas.openxmlformats.org/officeDocument/2006/relationships/image" Target="../media/image61.emf"/><Relationship Id="rId15" Type="http://schemas.openxmlformats.org/officeDocument/2006/relationships/image" Target="../media/image66.emf"/><Relationship Id="rId10" Type="http://schemas.openxmlformats.org/officeDocument/2006/relationships/customXml" Target="../ink/ink54.xml"/><Relationship Id="rId19" Type="http://schemas.openxmlformats.org/officeDocument/2006/relationships/image" Target="../media/image68.emf"/><Relationship Id="rId4" Type="http://schemas.openxmlformats.org/officeDocument/2006/relationships/customXml" Target="../ink/ink51.xml"/><Relationship Id="rId9" Type="http://schemas.openxmlformats.org/officeDocument/2006/relationships/image" Target="../media/image63.emf"/><Relationship Id="rId14" Type="http://schemas.openxmlformats.org/officeDocument/2006/relationships/customXml" Target="../ink/ink5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1.xml"/><Relationship Id="rId13" Type="http://schemas.openxmlformats.org/officeDocument/2006/relationships/image" Target="../media/image74.emf"/><Relationship Id="rId18" Type="http://schemas.openxmlformats.org/officeDocument/2006/relationships/customXml" Target="../ink/ink66.xml"/><Relationship Id="rId3" Type="http://schemas.openxmlformats.org/officeDocument/2006/relationships/image" Target="../media/image9.png"/><Relationship Id="rId21" Type="http://schemas.openxmlformats.org/officeDocument/2006/relationships/image" Target="../media/image78.emf"/><Relationship Id="rId7" Type="http://schemas.openxmlformats.org/officeDocument/2006/relationships/image" Target="../media/image71.emf"/><Relationship Id="rId12" Type="http://schemas.openxmlformats.org/officeDocument/2006/relationships/customXml" Target="../ink/ink63.xml"/><Relationship Id="rId17" Type="http://schemas.openxmlformats.org/officeDocument/2006/relationships/image" Target="../media/image76.emf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5.xml"/><Relationship Id="rId20" Type="http://schemas.openxmlformats.org/officeDocument/2006/relationships/customXml" Target="../ink/ink67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0.xml"/><Relationship Id="rId11" Type="http://schemas.openxmlformats.org/officeDocument/2006/relationships/image" Target="../media/image73.emf"/><Relationship Id="rId5" Type="http://schemas.openxmlformats.org/officeDocument/2006/relationships/image" Target="../media/image70.emf"/><Relationship Id="rId15" Type="http://schemas.openxmlformats.org/officeDocument/2006/relationships/image" Target="../media/image75.emf"/><Relationship Id="rId10" Type="http://schemas.openxmlformats.org/officeDocument/2006/relationships/customXml" Target="../ink/ink62.xml"/><Relationship Id="rId19" Type="http://schemas.openxmlformats.org/officeDocument/2006/relationships/image" Target="../media/image77.emf"/><Relationship Id="rId4" Type="http://schemas.openxmlformats.org/officeDocument/2006/relationships/customXml" Target="../ink/ink59.xml"/><Relationship Id="rId9" Type="http://schemas.openxmlformats.org/officeDocument/2006/relationships/image" Target="../media/image72.emf"/><Relationship Id="rId14" Type="http://schemas.openxmlformats.org/officeDocument/2006/relationships/customXml" Target="../ink/ink6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.xml"/><Relationship Id="rId13" Type="http://schemas.openxmlformats.org/officeDocument/2006/relationships/image" Target="../media/image84.emf"/><Relationship Id="rId18" Type="http://schemas.openxmlformats.org/officeDocument/2006/relationships/customXml" Target="../ink/ink74.xml"/><Relationship Id="rId3" Type="http://schemas.openxmlformats.org/officeDocument/2006/relationships/image" Target="../media/image10.png"/><Relationship Id="rId21" Type="http://schemas.openxmlformats.org/officeDocument/2006/relationships/image" Target="../media/image88.emf"/><Relationship Id="rId34" Type="http://schemas.openxmlformats.org/officeDocument/2006/relationships/image" Target="../media/image13.png"/><Relationship Id="rId7" Type="http://schemas.openxmlformats.org/officeDocument/2006/relationships/image" Target="../media/image81.emf"/><Relationship Id="rId12" Type="http://schemas.openxmlformats.org/officeDocument/2006/relationships/customXml" Target="../ink/ink72.xml"/><Relationship Id="rId17" Type="http://schemas.openxmlformats.org/officeDocument/2006/relationships/image" Target="../media/image86.emf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20" Type="http://schemas.openxmlformats.org/officeDocument/2006/relationships/customXml" Target="../ink/ink75.xml"/><Relationship Id="rId29" Type="http://schemas.openxmlformats.org/officeDocument/2006/relationships/image" Target="../media/image92.emf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69.xml"/><Relationship Id="rId11" Type="http://schemas.openxmlformats.org/officeDocument/2006/relationships/image" Target="../media/image83.emf"/><Relationship Id="rId24" Type="http://schemas.openxmlformats.org/officeDocument/2006/relationships/customXml" Target="../ink/ink77.xml"/><Relationship Id="rId32" Type="http://schemas.openxmlformats.org/officeDocument/2006/relationships/image" Target="../media/image11.png"/><Relationship Id="rId5" Type="http://schemas.openxmlformats.org/officeDocument/2006/relationships/image" Target="../media/image80.emf"/><Relationship Id="rId23" Type="http://schemas.openxmlformats.org/officeDocument/2006/relationships/image" Target="../media/image89.emf"/><Relationship Id="rId28" Type="http://schemas.openxmlformats.org/officeDocument/2006/relationships/customXml" Target="../ink/ink78.xml"/><Relationship Id="rId10" Type="http://schemas.openxmlformats.org/officeDocument/2006/relationships/customXml" Target="../ink/ink71.xml"/><Relationship Id="rId19" Type="http://schemas.openxmlformats.org/officeDocument/2006/relationships/image" Target="../media/image87.emf"/><Relationship Id="rId31" Type="http://schemas.openxmlformats.org/officeDocument/2006/relationships/image" Target="../media/image93.emf"/><Relationship Id="rId4" Type="http://schemas.openxmlformats.org/officeDocument/2006/relationships/customXml" Target="../ink/ink68.xml"/><Relationship Id="rId9" Type="http://schemas.openxmlformats.org/officeDocument/2006/relationships/image" Target="../media/image82.emf"/><Relationship Id="rId14" Type="http://schemas.openxmlformats.org/officeDocument/2006/relationships/customXml" Target="../ink/ink73.xml"/><Relationship Id="rId22" Type="http://schemas.openxmlformats.org/officeDocument/2006/relationships/customXml" Target="../ink/ink76.xml"/><Relationship Id="rId27" Type="http://schemas.openxmlformats.org/officeDocument/2006/relationships/image" Target="../media/image91.emf"/><Relationship Id="rId30" Type="http://schemas.openxmlformats.org/officeDocument/2006/relationships/customXml" Target="../ink/ink79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6.xml"/><Relationship Id="rId299" Type="http://schemas.openxmlformats.org/officeDocument/2006/relationships/customXml" Target="../ink/ink227.xml"/><Relationship Id="rId21" Type="http://schemas.openxmlformats.org/officeDocument/2006/relationships/customXml" Target="../ink/ink88.xml"/><Relationship Id="rId63" Type="http://schemas.openxmlformats.org/officeDocument/2006/relationships/customXml" Target="../ink/ink109.xml"/><Relationship Id="rId159" Type="http://schemas.openxmlformats.org/officeDocument/2006/relationships/customXml" Target="../ink/ink157.xml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image" Target="../media/image105.png"/><Relationship Id="rId226" Type="http://schemas.openxmlformats.org/officeDocument/2006/relationships/image" Target="../media/image133.png"/><Relationship Id="rId433" Type="http://schemas.openxmlformats.org/officeDocument/2006/relationships/customXml" Target="../ink/ink294.xml"/><Relationship Id="rId268" Type="http://schemas.openxmlformats.org/officeDocument/2006/relationships/image" Target="../media/image154.png"/><Relationship Id="rId32" Type="http://schemas.openxmlformats.org/officeDocument/2006/relationships/image" Target="../media/image28.png"/><Relationship Id="rId74" Type="http://schemas.openxmlformats.org/officeDocument/2006/relationships/image" Target="../media/image54.png"/><Relationship Id="rId128" Type="http://schemas.openxmlformats.org/officeDocument/2006/relationships/image" Target="../media/image84.png"/><Relationship Id="rId335" Type="http://schemas.openxmlformats.org/officeDocument/2006/relationships/customXml" Target="../ink/ink245.xml"/><Relationship Id="rId377" Type="http://schemas.openxmlformats.org/officeDocument/2006/relationships/customXml" Target="../ink/ink266.xml"/><Relationship Id="rId5" Type="http://schemas.openxmlformats.org/officeDocument/2006/relationships/customXml" Target="../ink/ink80.xml"/><Relationship Id="rId181" Type="http://schemas.openxmlformats.org/officeDocument/2006/relationships/customXml" Target="../ink/ink168.xml"/><Relationship Id="rId237" Type="http://schemas.openxmlformats.org/officeDocument/2006/relationships/customXml" Target="../ink/ink196.xml"/><Relationship Id="rId402" Type="http://schemas.openxmlformats.org/officeDocument/2006/relationships/image" Target="../media/image221.png"/><Relationship Id="rId279" Type="http://schemas.openxmlformats.org/officeDocument/2006/relationships/customXml" Target="../ink/ink217.xml"/><Relationship Id="rId43" Type="http://schemas.openxmlformats.org/officeDocument/2006/relationships/customXml" Target="../ink/ink99.xml"/><Relationship Id="rId139" Type="http://schemas.openxmlformats.org/officeDocument/2006/relationships/customXml" Target="../ink/ink147.xml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image" Target="../media/image214.png"/><Relationship Id="rId85" Type="http://schemas.openxmlformats.org/officeDocument/2006/relationships/customXml" Target="../ink/ink120.xml"/><Relationship Id="rId150" Type="http://schemas.openxmlformats.org/officeDocument/2006/relationships/image" Target="../media/image95.png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284.xml"/><Relationship Id="rId248" Type="http://schemas.openxmlformats.org/officeDocument/2006/relationships/image" Target="../media/image144.png"/><Relationship Id="rId12" Type="http://schemas.openxmlformats.org/officeDocument/2006/relationships/image" Target="../media/image18.png"/><Relationship Id="rId108" Type="http://schemas.openxmlformats.org/officeDocument/2006/relationships/image" Target="../media/image74.png"/><Relationship Id="rId315" Type="http://schemas.openxmlformats.org/officeDocument/2006/relationships/customXml" Target="../ink/ink235.xml"/><Relationship Id="rId357" Type="http://schemas.openxmlformats.org/officeDocument/2006/relationships/customXml" Target="../ink/ink256.xml"/><Relationship Id="rId54" Type="http://schemas.openxmlformats.org/officeDocument/2006/relationships/image" Target="../media/image39.png"/><Relationship Id="rId96" Type="http://schemas.openxmlformats.org/officeDocument/2006/relationships/image" Target="../media/image68.png"/><Relationship Id="rId161" Type="http://schemas.openxmlformats.org/officeDocument/2006/relationships/customXml" Target="../ink/ink158.xml"/><Relationship Id="rId217" Type="http://schemas.openxmlformats.org/officeDocument/2006/relationships/customXml" Target="../ink/ink186.xml"/><Relationship Id="rId399" Type="http://schemas.openxmlformats.org/officeDocument/2006/relationships/customXml" Target="../ink/ink277.xml"/><Relationship Id="rId259" Type="http://schemas.openxmlformats.org/officeDocument/2006/relationships/customXml" Target="../ink/ink207.xml"/><Relationship Id="rId424" Type="http://schemas.openxmlformats.org/officeDocument/2006/relationships/image" Target="../media/image232.png"/><Relationship Id="rId23" Type="http://schemas.openxmlformats.org/officeDocument/2006/relationships/customXml" Target="../ink/ink89.xml"/><Relationship Id="rId119" Type="http://schemas.openxmlformats.org/officeDocument/2006/relationships/customXml" Target="../ink/ink137.xml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customXml" Target="../ink/ink110.xml"/><Relationship Id="rId130" Type="http://schemas.openxmlformats.org/officeDocument/2006/relationships/image" Target="../media/image85.png"/><Relationship Id="rId368" Type="http://schemas.openxmlformats.org/officeDocument/2006/relationships/image" Target="../media/image204.png"/><Relationship Id="rId172" Type="http://schemas.openxmlformats.org/officeDocument/2006/relationships/image" Target="../media/image106.png"/><Relationship Id="rId228" Type="http://schemas.openxmlformats.org/officeDocument/2006/relationships/image" Target="../media/image134.png"/><Relationship Id="rId435" Type="http://schemas.openxmlformats.org/officeDocument/2006/relationships/customXml" Target="../ink/ink295.xml"/><Relationship Id="rId281" Type="http://schemas.openxmlformats.org/officeDocument/2006/relationships/customXml" Target="../ink/ink218.xml"/><Relationship Id="rId337" Type="http://schemas.openxmlformats.org/officeDocument/2006/relationships/customXml" Target="../ink/ink246.xml"/><Relationship Id="rId34" Type="http://schemas.openxmlformats.org/officeDocument/2006/relationships/image" Target="../media/image29.png"/><Relationship Id="rId76" Type="http://schemas.openxmlformats.org/officeDocument/2006/relationships/image" Target="../media/image55.png"/><Relationship Id="rId141" Type="http://schemas.openxmlformats.org/officeDocument/2006/relationships/customXml" Target="../ink/ink148.xml"/><Relationship Id="rId379" Type="http://schemas.openxmlformats.org/officeDocument/2006/relationships/customXml" Target="../ink/ink267.xml"/><Relationship Id="rId7" Type="http://schemas.openxmlformats.org/officeDocument/2006/relationships/customXml" Target="../ink/ink81.xml"/><Relationship Id="rId183" Type="http://schemas.openxmlformats.org/officeDocument/2006/relationships/customXml" Target="../ink/ink169.xml"/><Relationship Id="rId239" Type="http://schemas.openxmlformats.org/officeDocument/2006/relationships/customXml" Target="../ink/ink197.xml"/><Relationship Id="rId390" Type="http://schemas.openxmlformats.org/officeDocument/2006/relationships/image" Target="../media/image215.png"/><Relationship Id="rId404" Type="http://schemas.openxmlformats.org/officeDocument/2006/relationships/image" Target="../media/image22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customXml" Target="../ink/ink100.xml"/><Relationship Id="rId87" Type="http://schemas.openxmlformats.org/officeDocument/2006/relationships/customXml" Target="../ink/ink121.xml"/><Relationship Id="rId110" Type="http://schemas.openxmlformats.org/officeDocument/2006/relationships/image" Target="../media/image75.png"/><Relationship Id="rId348" Type="http://schemas.openxmlformats.org/officeDocument/2006/relationships/image" Target="../media/image194.png"/><Relationship Id="rId152" Type="http://schemas.openxmlformats.org/officeDocument/2006/relationships/image" Target="../media/image96.png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285.xml"/><Relationship Id="rId261" Type="http://schemas.openxmlformats.org/officeDocument/2006/relationships/customXml" Target="../ink/ink208.xml"/><Relationship Id="rId14" Type="http://schemas.openxmlformats.org/officeDocument/2006/relationships/image" Target="../media/image19.png"/><Relationship Id="rId56" Type="http://schemas.openxmlformats.org/officeDocument/2006/relationships/image" Target="../media/image40.png"/><Relationship Id="rId317" Type="http://schemas.openxmlformats.org/officeDocument/2006/relationships/customXml" Target="../ink/ink236.xml"/><Relationship Id="rId359" Type="http://schemas.openxmlformats.org/officeDocument/2006/relationships/customXml" Target="../ink/ink257.xml"/><Relationship Id="rId98" Type="http://schemas.openxmlformats.org/officeDocument/2006/relationships/image" Target="../media/image69.png"/><Relationship Id="rId121" Type="http://schemas.openxmlformats.org/officeDocument/2006/relationships/customXml" Target="../ink/ink138.xml"/><Relationship Id="rId163" Type="http://schemas.openxmlformats.org/officeDocument/2006/relationships/customXml" Target="../ink/ink159.xml"/><Relationship Id="rId219" Type="http://schemas.openxmlformats.org/officeDocument/2006/relationships/customXml" Target="../ink/ink187.xml"/><Relationship Id="rId370" Type="http://schemas.openxmlformats.org/officeDocument/2006/relationships/image" Target="../media/image205.png"/><Relationship Id="rId426" Type="http://schemas.openxmlformats.org/officeDocument/2006/relationships/image" Target="../media/image233.png"/><Relationship Id="rId230" Type="http://schemas.openxmlformats.org/officeDocument/2006/relationships/image" Target="../media/image135.png"/><Relationship Id="rId25" Type="http://schemas.openxmlformats.org/officeDocument/2006/relationships/customXml" Target="../ink/ink90.xml"/><Relationship Id="rId67" Type="http://schemas.openxmlformats.org/officeDocument/2006/relationships/customXml" Target="../ink/ink111.xml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image" Target="../media/image86.png"/><Relationship Id="rId174" Type="http://schemas.openxmlformats.org/officeDocument/2006/relationships/image" Target="../media/image107.png"/><Relationship Id="rId381" Type="http://schemas.openxmlformats.org/officeDocument/2006/relationships/customXml" Target="../ink/ink268.xml"/><Relationship Id="rId241" Type="http://schemas.openxmlformats.org/officeDocument/2006/relationships/customXml" Target="../ink/ink198.xml"/><Relationship Id="rId36" Type="http://schemas.openxmlformats.org/officeDocument/2006/relationships/image" Target="../media/image30.png"/><Relationship Id="rId283" Type="http://schemas.openxmlformats.org/officeDocument/2006/relationships/customXml" Target="../ink/ink219.xml"/><Relationship Id="rId339" Type="http://schemas.openxmlformats.org/officeDocument/2006/relationships/customXml" Target="../ink/ink247.xml"/><Relationship Id="rId78" Type="http://schemas.openxmlformats.org/officeDocument/2006/relationships/image" Target="../media/image56.png"/><Relationship Id="rId101" Type="http://schemas.openxmlformats.org/officeDocument/2006/relationships/customXml" Target="../ink/ink128.xml"/><Relationship Id="rId143" Type="http://schemas.openxmlformats.org/officeDocument/2006/relationships/customXml" Target="../ink/ink149.xml"/><Relationship Id="rId185" Type="http://schemas.openxmlformats.org/officeDocument/2006/relationships/customXml" Target="../ink/ink170.xml"/><Relationship Id="rId350" Type="http://schemas.openxmlformats.org/officeDocument/2006/relationships/image" Target="../media/image195.png"/><Relationship Id="rId406" Type="http://schemas.openxmlformats.org/officeDocument/2006/relationships/image" Target="../media/image223.png"/><Relationship Id="rId9" Type="http://schemas.openxmlformats.org/officeDocument/2006/relationships/customXml" Target="../ink/ink82.xml"/><Relationship Id="rId210" Type="http://schemas.openxmlformats.org/officeDocument/2006/relationships/image" Target="../media/image125.png"/><Relationship Id="rId392" Type="http://schemas.openxmlformats.org/officeDocument/2006/relationships/image" Target="../media/image216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customXml" Target="../ink/ink101.xml"/><Relationship Id="rId89" Type="http://schemas.openxmlformats.org/officeDocument/2006/relationships/customXml" Target="../ink/ink122.xml"/><Relationship Id="rId112" Type="http://schemas.openxmlformats.org/officeDocument/2006/relationships/image" Target="../media/image76.png"/><Relationship Id="rId154" Type="http://schemas.openxmlformats.org/officeDocument/2006/relationships/image" Target="../media/image97.png"/><Relationship Id="rId361" Type="http://schemas.openxmlformats.org/officeDocument/2006/relationships/customXml" Target="../ink/ink258.xml"/><Relationship Id="rId196" Type="http://schemas.openxmlformats.org/officeDocument/2006/relationships/image" Target="../media/image118.png"/><Relationship Id="rId417" Type="http://schemas.openxmlformats.org/officeDocument/2006/relationships/customXml" Target="../ink/ink286.xml"/><Relationship Id="rId16" Type="http://schemas.openxmlformats.org/officeDocument/2006/relationships/image" Target="../media/image20.png"/><Relationship Id="rId221" Type="http://schemas.openxmlformats.org/officeDocument/2006/relationships/customXml" Target="../ink/ink188.xml"/><Relationship Id="rId263" Type="http://schemas.openxmlformats.org/officeDocument/2006/relationships/customXml" Target="../ink/ink209.xml"/><Relationship Id="rId319" Type="http://schemas.openxmlformats.org/officeDocument/2006/relationships/customXml" Target="../ink/ink237.xml"/><Relationship Id="rId58" Type="http://schemas.openxmlformats.org/officeDocument/2006/relationships/image" Target="../media/image41.png"/><Relationship Id="rId123" Type="http://schemas.openxmlformats.org/officeDocument/2006/relationships/customXml" Target="../ink/ink139.xml"/><Relationship Id="rId330" Type="http://schemas.openxmlformats.org/officeDocument/2006/relationships/image" Target="../media/image185.png"/><Relationship Id="rId165" Type="http://schemas.openxmlformats.org/officeDocument/2006/relationships/customXml" Target="../ink/ink160.xml"/><Relationship Id="rId372" Type="http://schemas.openxmlformats.org/officeDocument/2006/relationships/image" Target="../media/image206.png"/><Relationship Id="rId428" Type="http://schemas.openxmlformats.org/officeDocument/2006/relationships/image" Target="../media/image234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customXml" Target="../ink/ink91.xml"/><Relationship Id="rId69" Type="http://schemas.openxmlformats.org/officeDocument/2006/relationships/customXml" Target="../ink/ink112.xml"/><Relationship Id="rId134" Type="http://schemas.openxmlformats.org/officeDocument/2006/relationships/image" Target="../media/image87.png"/><Relationship Id="rId80" Type="http://schemas.openxmlformats.org/officeDocument/2006/relationships/image" Target="../media/image60.png"/><Relationship Id="rId176" Type="http://schemas.openxmlformats.org/officeDocument/2006/relationships/image" Target="../media/image108.png"/><Relationship Id="rId341" Type="http://schemas.openxmlformats.org/officeDocument/2006/relationships/customXml" Target="../ink/ink248.xml"/><Relationship Id="rId383" Type="http://schemas.openxmlformats.org/officeDocument/2006/relationships/customXml" Target="../ink/ink269.xml"/><Relationship Id="rId201" Type="http://schemas.openxmlformats.org/officeDocument/2006/relationships/customXml" Target="../ink/ink178.xml"/><Relationship Id="rId243" Type="http://schemas.openxmlformats.org/officeDocument/2006/relationships/customXml" Target="../ink/ink199.xml"/><Relationship Id="rId285" Type="http://schemas.openxmlformats.org/officeDocument/2006/relationships/customXml" Target="../ink/ink220.xml"/><Relationship Id="rId38" Type="http://schemas.openxmlformats.org/officeDocument/2006/relationships/image" Target="../media/image31.png"/><Relationship Id="rId103" Type="http://schemas.openxmlformats.org/officeDocument/2006/relationships/customXml" Target="../ink/ink129.xml"/><Relationship Id="rId310" Type="http://schemas.openxmlformats.org/officeDocument/2006/relationships/image" Target="../media/image175.png"/><Relationship Id="rId91" Type="http://schemas.openxmlformats.org/officeDocument/2006/relationships/customXml" Target="../ink/ink123.xml"/><Relationship Id="rId145" Type="http://schemas.openxmlformats.org/officeDocument/2006/relationships/customXml" Target="../ink/ink150.xml"/><Relationship Id="rId187" Type="http://schemas.openxmlformats.org/officeDocument/2006/relationships/customXml" Target="../ink/ink171.xml"/><Relationship Id="rId352" Type="http://schemas.openxmlformats.org/officeDocument/2006/relationships/image" Target="../media/image196.png"/><Relationship Id="rId394" Type="http://schemas.openxmlformats.org/officeDocument/2006/relationships/image" Target="../media/image217.png"/><Relationship Id="rId408" Type="http://schemas.openxmlformats.org/officeDocument/2006/relationships/image" Target="../media/image224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28" Type="http://schemas.openxmlformats.org/officeDocument/2006/relationships/image" Target="../media/image26.png"/><Relationship Id="rId49" Type="http://schemas.openxmlformats.org/officeDocument/2006/relationships/customXml" Target="../ink/ink102.xml"/><Relationship Id="rId114" Type="http://schemas.openxmlformats.org/officeDocument/2006/relationships/image" Target="../media/image77.png"/><Relationship Id="rId275" Type="http://schemas.openxmlformats.org/officeDocument/2006/relationships/customXml" Target="../ink/ink215.xml"/><Relationship Id="rId296" Type="http://schemas.openxmlformats.org/officeDocument/2006/relationships/image" Target="../media/image168.png"/><Relationship Id="rId300" Type="http://schemas.openxmlformats.org/officeDocument/2006/relationships/image" Target="../media/image170.png"/><Relationship Id="rId60" Type="http://schemas.openxmlformats.org/officeDocument/2006/relationships/image" Target="../media/image42.png"/><Relationship Id="rId81" Type="http://schemas.openxmlformats.org/officeDocument/2006/relationships/customXml" Target="../ink/ink118.xml"/><Relationship Id="rId135" Type="http://schemas.openxmlformats.org/officeDocument/2006/relationships/customXml" Target="../ink/ink145.xml"/><Relationship Id="rId156" Type="http://schemas.openxmlformats.org/officeDocument/2006/relationships/image" Target="../media/image98.png"/><Relationship Id="rId177" Type="http://schemas.openxmlformats.org/officeDocument/2006/relationships/customXml" Target="../ink/ink166.xml"/><Relationship Id="rId198" Type="http://schemas.openxmlformats.org/officeDocument/2006/relationships/image" Target="../media/image119.png"/><Relationship Id="rId321" Type="http://schemas.openxmlformats.org/officeDocument/2006/relationships/customXml" Target="../ink/ink238.xml"/><Relationship Id="rId342" Type="http://schemas.openxmlformats.org/officeDocument/2006/relationships/image" Target="../media/image191.png"/><Relationship Id="rId363" Type="http://schemas.openxmlformats.org/officeDocument/2006/relationships/customXml" Target="../ink/ink259.xml"/><Relationship Id="rId384" Type="http://schemas.openxmlformats.org/officeDocument/2006/relationships/image" Target="../media/image212.png"/><Relationship Id="rId419" Type="http://schemas.openxmlformats.org/officeDocument/2006/relationships/customXml" Target="../ink/ink287.xml"/><Relationship Id="rId202" Type="http://schemas.openxmlformats.org/officeDocument/2006/relationships/image" Target="../media/image121.png"/><Relationship Id="rId223" Type="http://schemas.openxmlformats.org/officeDocument/2006/relationships/customXml" Target="../ink/ink189.xml"/><Relationship Id="rId244" Type="http://schemas.openxmlformats.org/officeDocument/2006/relationships/image" Target="../media/image142.png"/><Relationship Id="rId430" Type="http://schemas.openxmlformats.org/officeDocument/2006/relationships/image" Target="../media/image235.png"/><Relationship Id="rId18" Type="http://schemas.openxmlformats.org/officeDocument/2006/relationships/image" Target="../media/image21.png"/><Relationship Id="rId39" Type="http://schemas.openxmlformats.org/officeDocument/2006/relationships/customXml" Target="../ink/ink97.xml"/><Relationship Id="rId265" Type="http://schemas.openxmlformats.org/officeDocument/2006/relationships/customXml" Target="../ink/ink210.xml"/><Relationship Id="rId286" Type="http://schemas.openxmlformats.org/officeDocument/2006/relationships/image" Target="../media/image163.png"/><Relationship Id="rId50" Type="http://schemas.openxmlformats.org/officeDocument/2006/relationships/image" Target="../media/image37.png"/><Relationship Id="rId104" Type="http://schemas.openxmlformats.org/officeDocument/2006/relationships/image" Target="../media/image72.png"/><Relationship Id="rId125" Type="http://schemas.openxmlformats.org/officeDocument/2006/relationships/customXml" Target="../ink/ink140.xml"/><Relationship Id="rId146" Type="http://schemas.openxmlformats.org/officeDocument/2006/relationships/image" Target="../media/image93.png"/><Relationship Id="rId167" Type="http://schemas.openxmlformats.org/officeDocument/2006/relationships/customXml" Target="../ink/ink161.xml"/><Relationship Id="rId188" Type="http://schemas.openxmlformats.org/officeDocument/2006/relationships/image" Target="../media/image114.png"/><Relationship Id="rId311" Type="http://schemas.openxmlformats.org/officeDocument/2006/relationships/customXml" Target="../ink/ink233.xml"/><Relationship Id="rId332" Type="http://schemas.openxmlformats.org/officeDocument/2006/relationships/image" Target="../media/image186.png"/><Relationship Id="rId353" Type="http://schemas.openxmlformats.org/officeDocument/2006/relationships/customXml" Target="../ink/ink254.xml"/><Relationship Id="rId374" Type="http://schemas.openxmlformats.org/officeDocument/2006/relationships/image" Target="../media/image207.png"/><Relationship Id="rId395" Type="http://schemas.openxmlformats.org/officeDocument/2006/relationships/customXml" Target="../ink/ink275.xml"/><Relationship Id="rId409" Type="http://schemas.openxmlformats.org/officeDocument/2006/relationships/customXml" Target="../ink/ink282.xml"/><Relationship Id="rId71" Type="http://schemas.openxmlformats.org/officeDocument/2006/relationships/customXml" Target="../ink/ink113.xml"/><Relationship Id="rId92" Type="http://schemas.openxmlformats.org/officeDocument/2006/relationships/image" Target="../media/image66.png"/><Relationship Id="rId213" Type="http://schemas.openxmlformats.org/officeDocument/2006/relationships/customXml" Target="../ink/ink184.xml"/><Relationship Id="rId234" Type="http://schemas.openxmlformats.org/officeDocument/2006/relationships/image" Target="../media/image137.png"/><Relationship Id="rId420" Type="http://schemas.openxmlformats.org/officeDocument/2006/relationships/image" Target="../media/image23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92.xml"/><Relationship Id="rId255" Type="http://schemas.openxmlformats.org/officeDocument/2006/relationships/customXml" Target="../ink/ink205.xml"/><Relationship Id="rId276" Type="http://schemas.openxmlformats.org/officeDocument/2006/relationships/image" Target="../media/image158.png"/><Relationship Id="rId297" Type="http://schemas.openxmlformats.org/officeDocument/2006/relationships/customXml" Target="../ink/ink226.xml"/><Relationship Id="rId40" Type="http://schemas.openxmlformats.org/officeDocument/2006/relationships/image" Target="../media/image32.png"/><Relationship Id="rId115" Type="http://schemas.openxmlformats.org/officeDocument/2006/relationships/customXml" Target="../ink/ink135.xml"/><Relationship Id="rId136" Type="http://schemas.openxmlformats.org/officeDocument/2006/relationships/image" Target="../media/image88.png"/><Relationship Id="rId157" Type="http://schemas.openxmlformats.org/officeDocument/2006/relationships/customXml" Target="../ink/ink156.xml"/><Relationship Id="rId178" Type="http://schemas.openxmlformats.org/officeDocument/2006/relationships/image" Target="../media/image109.png"/><Relationship Id="rId301" Type="http://schemas.openxmlformats.org/officeDocument/2006/relationships/customXml" Target="../ink/ink228.xml"/><Relationship Id="rId322" Type="http://schemas.openxmlformats.org/officeDocument/2006/relationships/image" Target="../media/image181.png"/><Relationship Id="rId343" Type="http://schemas.openxmlformats.org/officeDocument/2006/relationships/customXml" Target="../ink/ink249.xml"/><Relationship Id="rId364" Type="http://schemas.openxmlformats.org/officeDocument/2006/relationships/image" Target="../media/image202.png"/><Relationship Id="rId61" Type="http://schemas.openxmlformats.org/officeDocument/2006/relationships/customXml" Target="../ink/ink108.xml"/><Relationship Id="rId82" Type="http://schemas.openxmlformats.org/officeDocument/2006/relationships/image" Target="../media/image61.png"/><Relationship Id="rId199" Type="http://schemas.openxmlformats.org/officeDocument/2006/relationships/customXml" Target="../ink/ink177.xml"/><Relationship Id="rId203" Type="http://schemas.openxmlformats.org/officeDocument/2006/relationships/customXml" Target="../ink/ink179.xml"/><Relationship Id="rId385" Type="http://schemas.openxmlformats.org/officeDocument/2006/relationships/customXml" Target="../ink/ink270.xml"/><Relationship Id="rId19" Type="http://schemas.openxmlformats.org/officeDocument/2006/relationships/customXml" Target="../ink/ink87.xml"/><Relationship Id="rId224" Type="http://schemas.openxmlformats.org/officeDocument/2006/relationships/image" Target="../media/image132.png"/><Relationship Id="rId245" Type="http://schemas.openxmlformats.org/officeDocument/2006/relationships/customXml" Target="../ink/ink200.xml"/><Relationship Id="rId266" Type="http://schemas.openxmlformats.org/officeDocument/2006/relationships/image" Target="../media/image153.png"/><Relationship Id="rId287" Type="http://schemas.openxmlformats.org/officeDocument/2006/relationships/customXml" Target="../ink/ink221.xml"/><Relationship Id="rId410" Type="http://schemas.openxmlformats.org/officeDocument/2006/relationships/image" Target="../media/image225.png"/><Relationship Id="rId431" Type="http://schemas.openxmlformats.org/officeDocument/2006/relationships/customXml" Target="../ink/ink293.xml"/><Relationship Id="rId30" Type="http://schemas.openxmlformats.org/officeDocument/2006/relationships/image" Target="../media/image27.png"/><Relationship Id="rId105" Type="http://schemas.openxmlformats.org/officeDocument/2006/relationships/customXml" Target="../ink/ink130.xml"/><Relationship Id="rId126" Type="http://schemas.openxmlformats.org/officeDocument/2006/relationships/image" Target="../media/image83.png"/><Relationship Id="rId147" Type="http://schemas.openxmlformats.org/officeDocument/2006/relationships/customXml" Target="../ink/ink151.xml"/><Relationship Id="rId168" Type="http://schemas.openxmlformats.org/officeDocument/2006/relationships/image" Target="../media/image104.png"/><Relationship Id="rId312" Type="http://schemas.openxmlformats.org/officeDocument/2006/relationships/image" Target="../media/image176.png"/><Relationship Id="rId333" Type="http://schemas.openxmlformats.org/officeDocument/2006/relationships/customXml" Target="../ink/ink244.xml"/><Relationship Id="rId354" Type="http://schemas.openxmlformats.org/officeDocument/2006/relationships/image" Target="../media/image197.png"/><Relationship Id="rId51" Type="http://schemas.openxmlformats.org/officeDocument/2006/relationships/customXml" Target="../ink/ink103.xml"/><Relationship Id="rId72" Type="http://schemas.openxmlformats.org/officeDocument/2006/relationships/image" Target="../media/image53.png"/><Relationship Id="rId93" Type="http://schemas.openxmlformats.org/officeDocument/2006/relationships/customXml" Target="../ink/ink124.xml"/><Relationship Id="rId189" Type="http://schemas.openxmlformats.org/officeDocument/2006/relationships/customXml" Target="../ink/ink172.xml"/><Relationship Id="rId375" Type="http://schemas.openxmlformats.org/officeDocument/2006/relationships/customXml" Target="../ink/ink265.xml"/><Relationship Id="rId396" Type="http://schemas.openxmlformats.org/officeDocument/2006/relationships/image" Target="../media/image218.png"/><Relationship Id="rId3" Type="http://schemas.openxmlformats.org/officeDocument/2006/relationships/image" Target="../media/image14.png"/><Relationship Id="rId214" Type="http://schemas.openxmlformats.org/officeDocument/2006/relationships/image" Target="../media/image127.png"/><Relationship Id="rId235" Type="http://schemas.openxmlformats.org/officeDocument/2006/relationships/customXml" Target="../ink/ink195.xml"/><Relationship Id="rId256" Type="http://schemas.openxmlformats.org/officeDocument/2006/relationships/image" Target="../media/image148.png"/><Relationship Id="rId277" Type="http://schemas.openxmlformats.org/officeDocument/2006/relationships/customXml" Target="../ink/ink216.xml"/><Relationship Id="rId298" Type="http://schemas.openxmlformats.org/officeDocument/2006/relationships/image" Target="../media/image169.png"/><Relationship Id="rId400" Type="http://schemas.openxmlformats.org/officeDocument/2006/relationships/image" Target="../media/image220.png"/><Relationship Id="rId421" Type="http://schemas.openxmlformats.org/officeDocument/2006/relationships/customXml" Target="../ink/ink288.xml"/><Relationship Id="rId116" Type="http://schemas.openxmlformats.org/officeDocument/2006/relationships/image" Target="../media/image78.png"/><Relationship Id="rId137" Type="http://schemas.openxmlformats.org/officeDocument/2006/relationships/customXml" Target="../ink/ink146.xml"/><Relationship Id="rId158" Type="http://schemas.openxmlformats.org/officeDocument/2006/relationships/image" Target="../media/image99.png"/><Relationship Id="rId302" Type="http://schemas.openxmlformats.org/officeDocument/2006/relationships/image" Target="../media/image171.png"/><Relationship Id="rId323" Type="http://schemas.openxmlformats.org/officeDocument/2006/relationships/customXml" Target="../ink/ink239.xml"/><Relationship Id="rId344" Type="http://schemas.openxmlformats.org/officeDocument/2006/relationships/image" Target="../media/image192.png"/><Relationship Id="rId20" Type="http://schemas.openxmlformats.org/officeDocument/2006/relationships/image" Target="../media/image22.png"/><Relationship Id="rId41" Type="http://schemas.openxmlformats.org/officeDocument/2006/relationships/customXml" Target="../ink/ink98.xml"/><Relationship Id="rId62" Type="http://schemas.openxmlformats.org/officeDocument/2006/relationships/image" Target="../media/image43.png"/><Relationship Id="rId83" Type="http://schemas.openxmlformats.org/officeDocument/2006/relationships/customXml" Target="../ink/ink119.xml"/><Relationship Id="rId179" Type="http://schemas.openxmlformats.org/officeDocument/2006/relationships/customXml" Target="../ink/ink167.xml"/><Relationship Id="rId365" Type="http://schemas.openxmlformats.org/officeDocument/2006/relationships/customXml" Target="../ink/ink260.xml"/><Relationship Id="rId386" Type="http://schemas.openxmlformats.org/officeDocument/2006/relationships/image" Target="../media/image213.png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190.xml"/><Relationship Id="rId246" Type="http://schemas.openxmlformats.org/officeDocument/2006/relationships/image" Target="../media/image143.png"/><Relationship Id="rId267" Type="http://schemas.openxmlformats.org/officeDocument/2006/relationships/customXml" Target="../ink/ink211.xml"/><Relationship Id="rId288" Type="http://schemas.openxmlformats.org/officeDocument/2006/relationships/image" Target="../media/image164.png"/><Relationship Id="rId411" Type="http://schemas.openxmlformats.org/officeDocument/2006/relationships/customXml" Target="../ink/ink283.xml"/><Relationship Id="rId432" Type="http://schemas.openxmlformats.org/officeDocument/2006/relationships/image" Target="../media/image236.png"/><Relationship Id="rId106" Type="http://schemas.openxmlformats.org/officeDocument/2006/relationships/image" Target="../media/image73.png"/><Relationship Id="rId127" Type="http://schemas.openxmlformats.org/officeDocument/2006/relationships/customXml" Target="../ink/ink141.xml"/><Relationship Id="rId313" Type="http://schemas.openxmlformats.org/officeDocument/2006/relationships/customXml" Target="../ink/ink234.xml"/><Relationship Id="rId10" Type="http://schemas.openxmlformats.org/officeDocument/2006/relationships/image" Target="../media/image17.png"/><Relationship Id="rId31" Type="http://schemas.openxmlformats.org/officeDocument/2006/relationships/customXml" Target="../ink/ink93.xml"/><Relationship Id="rId52" Type="http://schemas.openxmlformats.org/officeDocument/2006/relationships/image" Target="../media/image38.png"/><Relationship Id="rId73" Type="http://schemas.openxmlformats.org/officeDocument/2006/relationships/customXml" Target="../ink/ink114.xml"/><Relationship Id="rId94" Type="http://schemas.openxmlformats.org/officeDocument/2006/relationships/image" Target="../media/image67.png"/><Relationship Id="rId148" Type="http://schemas.openxmlformats.org/officeDocument/2006/relationships/image" Target="../media/image94.png"/><Relationship Id="rId169" Type="http://schemas.openxmlformats.org/officeDocument/2006/relationships/customXml" Target="../ink/ink162.xml"/><Relationship Id="rId334" Type="http://schemas.openxmlformats.org/officeDocument/2006/relationships/image" Target="../media/image187.png"/><Relationship Id="rId355" Type="http://schemas.openxmlformats.org/officeDocument/2006/relationships/customXml" Target="../ink/ink255.xml"/><Relationship Id="rId376" Type="http://schemas.openxmlformats.org/officeDocument/2006/relationships/image" Target="../media/image208.png"/><Relationship Id="rId397" Type="http://schemas.openxmlformats.org/officeDocument/2006/relationships/customXml" Target="../ink/ink276.xml"/><Relationship Id="rId4" Type="http://schemas.microsoft.com/office/2007/relationships/hdphoto" Target="../media/hdphoto1.wdp"/><Relationship Id="rId180" Type="http://schemas.openxmlformats.org/officeDocument/2006/relationships/image" Target="../media/image110.png"/><Relationship Id="rId215" Type="http://schemas.openxmlformats.org/officeDocument/2006/relationships/customXml" Target="../ink/ink185.xml"/><Relationship Id="rId236" Type="http://schemas.openxmlformats.org/officeDocument/2006/relationships/image" Target="../media/image138.png"/><Relationship Id="rId257" Type="http://schemas.openxmlformats.org/officeDocument/2006/relationships/customXml" Target="../ink/ink206.xml"/><Relationship Id="rId278" Type="http://schemas.openxmlformats.org/officeDocument/2006/relationships/image" Target="../media/image159.png"/><Relationship Id="rId401" Type="http://schemas.openxmlformats.org/officeDocument/2006/relationships/customXml" Target="../ink/ink278.xml"/><Relationship Id="rId422" Type="http://schemas.openxmlformats.org/officeDocument/2006/relationships/image" Target="../media/image231.png"/><Relationship Id="rId303" Type="http://schemas.openxmlformats.org/officeDocument/2006/relationships/customXml" Target="../ink/ink229.xml"/><Relationship Id="rId42" Type="http://schemas.openxmlformats.org/officeDocument/2006/relationships/image" Target="../media/image33.png"/><Relationship Id="rId84" Type="http://schemas.openxmlformats.org/officeDocument/2006/relationships/image" Target="../media/image62.png"/><Relationship Id="rId138" Type="http://schemas.openxmlformats.org/officeDocument/2006/relationships/image" Target="../media/image89.png"/><Relationship Id="rId345" Type="http://schemas.openxmlformats.org/officeDocument/2006/relationships/customXml" Target="../ink/ink250.xml"/><Relationship Id="rId387" Type="http://schemas.openxmlformats.org/officeDocument/2006/relationships/customXml" Target="../ink/ink271.xml"/><Relationship Id="rId191" Type="http://schemas.openxmlformats.org/officeDocument/2006/relationships/customXml" Target="../ink/ink173.xml"/><Relationship Id="rId205" Type="http://schemas.openxmlformats.org/officeDocument/2006/relationships/customXml" Target="../ink/ink180.xml"/><Relationship Id="rId247" Type="http://schemas.openxmlformats.org/officeDocument/2006/relationships/customXml" Target="../ink/ink201.xml"/><Relationship Id="rId412" Type="http://schemas.openxmlformats.org/officeDocument/2006/relationships/image" Target="../media/image226.png"/><Relationship Id="rId107" Type="http://schemas.openxmlformats.org/officeDocument/2006/relationships/customXml" Target="../ink/ink131.xml"/><Relationship Id="rId289" Type="http://schemas.openxmlformats.org/officeDocument/2006/relationships/customXml" Target="../ink/ink222.xml"/><Relationship Id="rId11" Type="http://schemas.openxmlformats.org/officeDocument/2006/relationships/customXml" Target="../ink/ink83.xml"/><Relationship Id="rId53" Type="http://schemas.openxmlformats.org/officeDocument/2006/relationships/customXml" Target="../ink/ink104.xml"/><Relationship Id="rId149" Type="http://schemas.openxmlformats.org/officeDocument/2006/relationships/customXml" Target="../ink/ink152.xml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9.png"/><Relationship Id="rId95" Type="http://schemas.openxmlformats.org/officeDocument/2006/relationships/customXml" Target="../ink/ink125.xml"/><Relationship Id="rId160" Type="http://schemas.openxmlformats.org/officeDocument/2006/relationships/image" Target="../media/image100.png"/><Relationship Id="rId216" Type="http://schemas.openxmlformats.org/officeDocument/2006/relationships/image" Target="../media/image128.png"/><Relationship Id="rId423" Type="http://schemas.openxmlformats.org/officeDocument/2006/relationships/customXml" Target="../ink/ink289.xml"/><Relationship Id="rId258" Type="http://schemas.openxmlformats.org/officeDocument/2006/relationships/image" Target="../media/image149.png"/><Relationship Id="rId22" Type="http://schemas.openxmlformats.org/officeDocument/2006/relationships/image" Target="../media/image23.png"/><Relationship Id="rId64" Type="http://schemas.openxmlformats.org/officeDocument/2006/relationships/image" Target="../media/image44.png"/><Relationship Id="rId118" Type="http://schemas.openxmlformats.org/officeDocument/2006/relationships/image" Target="../media/image79.png"/><Relationship Id="rId325" Type="http://schemas.openxmlformats.org/officeDocument/2006/relationships/customXml" Target="../ink/ink240.xml"/><Relationship Id="rId367" Type="http://schemas.openxmlformats.org/officeDocument/2006/relationships/customXml" Target="../ink/ink261.xml"/><Relationship Id="rId171" Type="http://schemas.openxmlformats.org/officeDocument/2006/relationships/customXml" Target="../ink/ink163.xml"/><Relationship Id="rId227" Type="http://schemas.openxmlformats.org/officeDocument/2006/relationships/customXml" Target="../ink/ink191.xml"/><Relationship Id="rId269" Type="http://schemas.openxmlformats.org/officeDocument/2006/relationships/customXml" Target="../ink/ink212.xml"/><Relationship Id="rId434" Type="http://schemas.openxmlformats.org/officeDocument/2006/relationships/image" Target="../media/image237.png"/><Relationship Id="rId33" Type="http://schemas.openxmlformats.org/officeDocument/2006/relationships/customXml" Target="../ink/ink94.xml"/><Relationship Id="rId129" Type="http://schemas.openxmlformats.org/officeDocument/2006/relationships/customXml" Target="../ink/ink142.xml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customXml" Target="../ink/ink115.xml"/><Relationship Id="rId140" Type="http://schemas.openxmlformats.org/officeDocument/2006/relationships/image" Target="../media/image90.png"/><Relationship Id="rId182" Type="http://schemas.openxmlformats.org/officeDocument/2006/relationships/image" Target="../media/image111.png"/><Relationship Id="rId378" Type="http://schemas.openxmlformats.org/officeDocument/2006/relationships/image" Target="../media/image209.png"/><Relationship Id="rId403" Type="http://schemas.openxmlformats.org/officeDocument/2006/relationships/customXml" Target="../ink/ink279.xml"/><Relationship Id="rId6" Type="http://schemas.openxmlformats.org/officeDocument/2006/relationships/image" Target="../media/image15.png"/><Relationship Id="rId238" Type="http://schemas.openxmlformats.org/officeDocument/2006/relationships/image" Target="../media/image139.png"/><Relationship Id="rId291" Type="http://schemas.openxmlformats.org/officeDocument/2006/relationships/customXml" Target="../ink/ink223.xml"/><Relationship Id="rId305" Type="http://schemas.openxmlformats.org/officeDocument/2006/relationships/customXml" Target="../ink/ink230.xml"/><Relationship Id="rId347" Type="http://schemas.openxmlformats.org/officeDocument/2006/relationships/customXml" Target="../ink/ink251.xml"/><Relationship Id="rId44" Type="http://schemas.openxmlformats.org/officeDocument/2006/relationships/image" Target="../media/image34.png"/><Relationship Id="rId86" Type="http://schemas.openxmlformats.org/officeDocument/2006/relationships/image" Target="../media/image63.png"/><Relationship Id="rId151" Type="http://schemas.openxmlformats.org/officeDocument/2006/relationships/customXml" Target="../ink/ink153.xml"/><Relationship Id="rId389" Type="http://schemas.openxmlformats.org/officeDocument/2006/relationships/customXml" Target="../ink/ink272.xml"/><Relationship Id="rId193" Type="http://schemas.openxmlformats.org/officeDocument/2006/relationships/customXml" Target="../ink/ink174.xml"/><Relationship Id="rId207" Type="http://schemas.openxmlformats.org/officeDocument/2006/relationships/customXml" Target="../ink/ink181.xml"/><Relationship Id="rId249" Type="http://schemas.openxmlformats.org/officeDocument/2006/relationships/customXml" Target="../ink/ink202.xml"/><Relationship Id="rId414" Type="http://schemas.openxmlformats.org/officeDocument/2006/relationships/image" Target="../media/image227.png"/><Relationship Id="rId13" Type="http://schemas.openxmlformats.org/officeDocument/2006/relationships/customXml" Target="../ink/ink84.xml"/><Relationship Id="rId109" Type="http://schemas.openxmlformats.org/officeDocument/2006/relationships/customXml" Target="../ink/ink132.xml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customXml" Target="../ink/ink105.xml"/><Relationship Id="rId97" Type="http://schemas.openxmlformats.org/officeDocument/2006/relationships/customXml" Target="../ink/ink126.xml"/><Relationship Id="rId120" Type="http://schemas.openxmlformats.org/officeDocument/2006/relationships/image" Target="../media/image80.png"/><Relationship Id="rId358" Type="http://schemas.openxmlformats.org/officeDocument/2006/relationships/image" Target="../media/image199.png"/><Relationship Id="rId162" Type="http://schemas.openxmlformats.org/officeDocument/2006/relationships/image" Target="../media/image101.png"/><Relationship Id="rId218" Type="http://schemas.openxmlformats.org/officeDocument/2006/relationships/image" Target="../media/image129.png"/><Relationship Id="rId425" Type="http://schemas.openxmlformats.org/officeDocument/2006/relationships/customXml" Target="../ink/ink290.xml"/><Relationship Id="rId271" Type="http://schemas.openxmlformats.org/officeDocument/2006/relationships/customXml" Target="../ink/ink213.xml"/><Relationship Id="rId24" Type="http://schemas.openxmlformats.org/officeDocument/2006/relationships/image" Target="../media/image24.png"/><Relationship Id="rId66" Type="http://schemas.openxmlformats.org/officeDocument/2006/relationships/image" Target="../media/image45.png"/><Relationship Id="rId131" Type="http://schemas.openxmlformats.org/officeDocument/2006/relationships/customXml" Target="../ink/ink143.xml"/><Relationship Id="rId327" Type="http://schemas.openxmlformats.org/officeDocument/2006/relationships/customXml" Target="../ink/ink241.xml"/><Relationship Id="rId369" Type="http://schemas.openxmlformats.org/officeDocument/2006/relationships/customXml" Target="../ink/ink262.xml"/><Relationship Id="rId173" Type="http://schemas.openxmlformats.org/officeDocument/2006/relationships/customXml" Target="../ink/ink164.xml"/><Relationship Id="rId229" Type="http://schemas.openxmlformats.org/officeDocument/2006/relationships/customXml" Target="../ink/ink192.xml"/><Relationship Id="rId380" Type="http://schemas.openxmlformats.org/officeDocument/2006/relationships/image" Target="../media/image210.png"/><Relationship Id="rId436" Type="http://schemas.openxmlformats.org/officeDocument/2006/relationships/image" Target="../media/image238.png"/><Relationship Id="rId240" Type="http://schemas.openxmlformats.org/officeDocument/2006/relationships/image" Target="../media/image140.png"/><Relationship Id="rId35" Type="http://schemas.openxmlformats.org/officeDocument/2006/relationships/customXml" Target="../ink/ink95.xml"/><Relationship Id="rId77" Type="http://schemas.openxmlformats.org/officeDocument/2006/relationships/customXml" Target="../ink/ink116.xml"/><Relationship Id="rId100" Type="http://schemas.openxmlformats.org/officeDocument/2006/relationships/image" Target="../media/image70.png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image" Target="../media/image16.png"/><Relationship Id="rId142" Type="http://schemas.openxmlformats.org/officeDocument/2006/relationships/image" Target="../media/image91.png"/><Relationship Id="rId184" Type="http://schemas.openxmlformats.org/officeDocument/2006/relationships/image" Target="../media/image112.png"/><Relationship Id="rId391" Type="http://schemas.openxmlformats.org/officeDocument/2006/relationships/customXml" Target="../ink/ink273.xml"/><Relationship Id="rId405" Type="http://schemas.openxmlformats.org/officeDocument/2006/relationships/customXml" Target="../ink/ink280.xml"/><Relationship Id="rId251" Type="http://schemas.openxmlformats.org/officeDocument/2006/relationships/customXml" Target="../ink/ink203.xml"/><Relationship Id="rId46" Type="http://schemas.openxmlformats.org/officeDocument/2006/relationships/image" Target="../media/image35.png"/><Relationship Id="rId293" Type="http://schemas.openxmlformats.org/officeDocument/2006/relationships/customXml" Target="../ink/ink224.xml"/><Relationship Id="rId307" Type="http://schemas.openxmlformats.org/officeDocument/2006/relationships/customXml" Target="../ink/ink231.xml"/><Relationship Id="rId349" Type="http://schemas.openxmlformats.org/officeDocument/2006/relationships/customXml" Target="../ink/ink252.xml"/><Relationship Id="rId88" Type="http://schemas.openxmlformats.org/officeDocument/2006/relationships/image" Target="../media/image64.png"/><Relationship Id="rId111" Type="http://schemas.openxmlformats.org/officeDocument/2006/relationships/customXml" Target="../ink/ink133.xml"/><Relationship Id="rId153" Type="http://schemas.openxmlformats.org/officeDocument/2006/relationships/customXml" Target="../ink/ink154.xml"/><Relationship Id="rId195" Type="http://schemas.openxmlformats.org/officeDocument/2006/relationships/customXml" Target="../ink/ink175.xml"/><Relationship Id="rId209" Type="http://schemas.openxmlformats.org/officeDocument/2006/relationships/customXml" Target="../ink/ink182.xml"/><Relationship Id="rId360" Type="http://schemas.openxmlformats.org/officeDocument/2006/relationships/image" Target="../media/image200.png"/><Relationship Id="rId416" Type="http://schemas.openxmlformats.org/officeDocument/2006/relationships/image" Target="../media/image228.png"/><Relationship Id="rId220" Type="http://schemas.openxmlformats.org/officeDocument/2006/relationships/image" Target="../media/image130.png"/><Relationship Id="rId15" Type="http://schemas.openxmlformats.org/officeDocument/2006/relationships/customXml" Target="../ink/ink85.xml"/><Relationship Id="rId57" Type="http://schemas.openxmlformats.org/officeDocument/2006/relationships/customXml" Target="../ink/ink106.xml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customXml" Target="../ink/ink127.xml"/><Relationship Id="rId122" Type="http://schemas.openxmlformats.org/officeDocument/2006/relationships/image" Target="../media/image81.png"/><Relationship Id="rId164" Type="http://schemas.openxmlformats.org/officeDocument/2006/relationships/image" Target="../media/image102.png"/><Relationship Id="rId371" Type="http://schemas.openxmlformats.org/officeDocument/2006/relationships/customXml" Target="../ink/ink263.xml"/><Relationship Id="rId427" Type="http://schemas.openxmlformats.org/officeDocument/2006/relationships/customXml" Target="../ink/ink291.xml"/><Relationship Id="rId26" Type="http://schemas.openxmlformats.org/officeDocument/2006/relationships/image" Target="../media/image25.png"/><Relationship Id="rId231" Type="http://schemas.openxmlformats.org/officeDocument/2006/relationships/customXml" Target="../ink/ink193.xml"/><Relationship Id="rId273" Type="http://schemas.openxmlformats.org/officeDocument/2006/relationships/customXml" Target="../ink/ink214.xml"/><Relationship Id="rId329" Type="http://schemas.openxmlformats.org/officeDocument/2006/relationships/customXml" Target="../ink/ink242.xml"/><Relationship Id="rId68" Type="http://schemas.openxmlformats.org/officeDocument/2006/relationships/image" Target="../media/image51.png"/><Relationship Id="rId133" Type="http://schemas.openxmlformats.org/officeDocument/2006/relationships/customXml" Target="../ink/ink144.xml"/><Relationship Id="rId175" Type="http://schemas.openxmlformats.org/officeDocument/2006/relationships/customXml" Target="../ink/ink165.xml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image" Target="../media/image211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customXml" Target="../ink/ink96.xml"/><Relationship Id="rId79" Type="http://schemas.openxmlformats.org/officeDocument/2006/relationships/customXml" Target="../ink/ink117.xml"/><Relationship Id="rId102" Type="http://schemas.openxmlformats.org/officeDocument/2006/relationships/image" Target="../media/image71.png"/><Relationship Id="rId144" Type="http://schemas.openxmlformats.org/officeDocument/2006/relationships/image" Target="../media/image92.png"/><Relationship Id="rId90" Type="http://schemas.openxmlformats.org/officeDocument/2006/relationships/image" Target="../media/image65.png"/><Relationship Id="rId186" Type="http://schemas.openxmlformats.org/officeDocument/2006/relationships/image" Target="../media/image113.png"/><Relationship Id="rId351" Type="http://schemas.openxmlformats.org/officeDocument/2006/relationships/customXml" Target="../ink/ink253.xml"/><Relationship Id="rId393" Type="http://schemas.openxmlformats.org/officeDocument/2006/relationships/customXml" Target="../ink/ink274.xml"/><Relationship Id="rId407" Type="http://schemas.openxmlformats.org/officeDocument/2006/relationships/customXml" Target="../ink/ink281.xml"/><Relationship Id="rId211" Type="http://schemas.openxmlformats.org/officeDocument/2006/relationships/customXml" Target="../ink/ink183.xml"/><Relationship Id="rId253" Type="http://schemas.openxmlformats.org/officeDocument/2006/relationships/customXml" Target="../ink/ink204.xml"/><Relationship Id="rId295" Type="http://schemas.openxmlformats.org/officeDocument/2006/relationships/customXml" Target="../ink/ink225.xml"/><Relationship Id="rId309" Type="http://schemas.openxmlformats.org/officeDocument/2006/relationships/customXml" Target="../ink/ink232.xml"/><Relationship Id="rId48" Type="http://schemas.openxmlformats.org/officeDocument/2006/relationships/image" Target="../media/image36.png"/><Relationship Id="rId113" Type="http://schemas.openxmlformats.org/officeDocument/2006/relationships/customXml" Target="../ink/ink134.xml"/><Relationship Id="rId320" Type="http://schemas.openxmlformats.org/officeDocument/2006/relationships/image" Target="../media/image180.png"/><Relationship Id="rId155" Type="http://schemas.openxmlformats.org/officeDocument/2006/relationships/customXml" Target="../ink/ink155.xml"/><Relationship Id="rId197" Type="http://schemas.openxmlformats.org/officeDocument/2006/relationships/customXml" Target="../ink/ink176.xml"/><Relationship Id="rId362" Type="http://schemas.openxmlformats.org/officeDocument/2006/relationships/image" Target="../media/image201.png"/><Relationship Id="rId418" Type="http://schemas.openxmlformats.org/officeDocument/2006/relationships/image" Target="../media/image229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customXml" Target="../ink/ink86.xml"/><Relationship Id="rId59" Type="http://schemas.openxmlformats.org/officeDocument/2006/relationships/customXml" Target="../ink/ink107.xml"/><Relationship Id="rId124" Type="http://schemas.openxmlformats.org/officeDocument/2006/relationships/image" Target="../media/image82.png"/><Relationship Id="rId70" Type="http://schemas.openxmlformats.org/officeDocument/2006/relationships/image" Target="../media/image52.png"/><Relationship Id="rId166" Type="http://schemas.openxmlformats.org/officeDocument/2006/relationships/image" Target="../media/image103.png"/><Relationship Id="rId331" Type="http://schemas.openxmlformats.org/officeDocument/2006/relationships/customXml" Target="../ink/ink243.xml"/><Relationship Id="rId373" Type="http://schemas.openxmlformats.org/officeDocument/2006/relationships/customXml" Target="../ink/ink264.xml"/><Relationship Id="rId429" Type="http://schemas.openxmlformats.org/officeDocument/2006/relationships/customXml" Target="../ink/ink292.xml"/><Relationship Id="rId1" Type="http://schemas.openxmlformats.org/officeDocument/2006/relationships/slideLayout" Target="../slideLayouts/slideLayout14.xml"/><Relationship Id="rId233" Type="http://schemas.openxmlformats.org/officeDocument/2006/relationships/customXml" Target="../ink/ink194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00.xml"/><Relationship Id="rId18" Type="http://schemas.openxmlformats.org/officeDocument/2006/relationships/image" Target="../media/image103.emf"/><Relationship Id="rId26" Type="http://schemas.openxmlformats.org/officeDocument/2006/relationships/image" Target="../media/image107.emf"/><Relationship Id="rId39" Type="http://schemas.openxmlformats.org/officeDocument/2006/relationships/customXml" Target="../ink/ink312.xml"/><Relationship Id="rId21" Type="http://schemas.openxmlformats.org/officeDocument/2006/relationships/customXml" Target="../ink/ink303.xml"/><Relationship Id="rId34" Type="http://schemas.openxmlformats.org/officeDocument/2006/relationships/image" Target="../media/image111.emf"/><Relationship Id="rId42" Type="http://schemas.openxmlformats.org/officeDocument/2006/relationships/image" Target="../media/image115.emf"/><Relationship Id="rId7" Type="http://schemas.openxmlformats.org/officeDocument/2006/relationships/customXml" Target="../ink/ink297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2.emf"/><Relationship Id="rId20" Type="http://schemas.openxmlformats.org/officeDocument/2006/relationships/image" Target="../media/image104.emf"/><Relationship Id="rId29" Type="http://schemas.openxmlformats.org/officeDocument/2006/relationships/customXml" Target="../ink/ink307.xml"/><Relationship Id="rId41" Type="http://schemas.openxmlformats.org/officeDocument/2006/relationships/customXml" Target="../ink/ink3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7.emf"/><Relationship Id="rId11" Type="http://schemas.openxmlformats.org/officeDocument/2006/relationships/customXml" Target="../ink/ink299.xml"/><Relationship Id="rId24" Type="http://schemas.openxmlformats.org/officeDocument/2006/relationships/image" Target="../media/image106.emf"/><Relationship Id="rId32" Type="http://schemas.openxmlformats.org/officeDocument/2006/relationships/image" Target="../media/image110.emf"/><Relationship Id="rId37" Type="http://schemas.openxmlformats.org/officeDocument/2006/relationships/customXml" Target="../ink/ink311.xml"/><Relationship Id="rId40" Type="http://schemas.openxmlformats.org/officeDocument/2006/relationships/image" Target="../media/image114.emf"/><Relationship Id="rId45" Type="http://schemas.openxmlformats.org/officeDocument/2006/relationships/customXml" Target="../ink/ink315.xml"/><Relationship Id="rId5" Type="http://schemas.openxmlformats.org/officeDocument/2006/relationships/customXml" Target="../ink/ink296.xml"/><Relationship Id="rId23" Type="http://schemas.openxmlformats.org/officeDocument/2006/relationships/customXml" Target="../ink/ink304.xml"/><Relationship Id="rId28" Type="http://schemas.openxmlformats.org/officeDocument/2006/relationships/image" Target="../media/image108.emf"/><Relationship Id="rId36" Type="http://schemas.openxmlformats.org/officeDocument/2006/relationships/image" Target="../media/image112.emf"/><Relationship Id="rId10" Type="http://schemas.openxmlformats.org/officeDocument/2006/relationships/image" Target="../media/image99.emf"/><Relationship Id="rId19" Type="http://schemas.openxmlformats.org/officeDocument/2006/relationships/customXml" Target="../ink/ink302.xml"/><Relationship Id="rId31" Type="http://schemas.openxmlformats.org/officeDocument/2006/relationships/customXml" Target="../ink/ink308.xml"/><Relationship Id="rId44" Type="http://schemas.openxmlformats.org/officeDocument/2006/relationships/image" Target="../media/image116.emf"/><Relationship Id="rId4" Type="http://schemas.openxmlformats.org/officeDocument/2006/relationships/image" Target="../media/image240.png"/><Relationship Id="rId9" Type="http://schemas.openxmlformats.org/officeDocument/2006/relationships/customXml" Target="../ink/ink298.xml"/><Relationship Id="rId22" Type="http://schemas.openxmlformats.org/officeDocument/2006/relationships/image" Target="../media/image105.emf"/><Relationship Id="rId27" Type="http://schemas.openxmlformats.org/officeDocument/2006/relationships/customXml" Target="../ink/ink306.xml"/><Relationship Id="rId30" Type="http://schemas.openxmlformats.org/officeDocument/2006/relationships/image" Target="../media/image109.emf"/><Relationship Id="rId35" Type="http://schemas.openxmlformats.org/officeDocument/2006/relationships/customXml" Target="../ink/ink310.xml"/><Relationship Id="rId43" Type="http://schemas.openxmlformats.org/officeDocument/2006/relationships/customXml" Target="../ink/ink314.xml"/><Relationship Id="rId8" Type="http://schemas.openxmlformats.org/officeDocument/2006/relationships/image" Target="../media/image98.emf"/><Relationship Id="rId3" Type="http://schemas.openxmlformats.org/officeDocument/2006/relationships/image" Target="../media/image239.png"/><Relationship Id="rId12" Type="http://schemas.openxmlformats.org/officeDocument/2006/relationships/image" Target="../media/image100.emf"/><Relationship Id="rId17" Type="http://schemas.openxmlformats.org/officeDocument/2006/relationships/customXml" Target="../ink/ink301.xml"/><Relationship Id="rId25" Type="http://schemas.openxmlformats.org/officeDocument/2006/relationships/customXml" Target="../ink/ink305.xml"/><Relationship Id="rId33" Type="http://schemas.openxmlformats.org/officeDocument/2006/relationships/customXml" Target="../ink/ink309.xml"/><Relationship Id="rId38" Type="http://schemas.openxmlformats.org/officeDocument/2006/relationships/image" Target="../media/image113.emf"/><Relationship Id="rId46" Type="http://schemas.openxmlformats.org/officeDocument/2006/relationships/image" Target="../media/image1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</a:t>
            </a:r>
            <a:r>
              <a:rPr lang="en-AU" sz="3200" b="1" dirty="0"/>
              <a:t>recognise graphs of derivative function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Recognise graphs of derivative function</a:t>
            </a:r>
          </a:p>
          <a:p>
            <a:r>
              <a:rPr lang="en-GB" sz="2800" b="1" dirty="0">
                <a:cs typeface="Arial" panose="020B0604020202020204" pitchFamily="34" charset="0"/>
              </a:rPr>
              <a:t>Sketch graphs of derivative functions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42322-2419-061C-C21F-EC92D78C43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9" t="16130" r="71385" b="-11324"/>
          <a:stretch/>
        </p:blipFill>
        <p:spPr>
          <a:xfrm>
            <a:off x="-23058" y="858982"/>
            <a:ext cx="2673928" cy="34023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418" b="87263"/>
          <a:stretch/>
        </p:blipFill>
        <p:spPr>
          <a:xfrm>
            <a:off x="2882874" y="134798"/>
            <a:ext cx="12699507" cy="5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3B08FD-E65D-E4B8-8E1F-2058266AD6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086" t="16138" r="48480" b="6913"/>
          <a:stretch/>
        </p:blipFill>
        <p:spPr>
          <a:xfrm>
            <a:off x="6698671" y="942109"/>
            <a:ext cx="2493819" cy="276985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42027FD2-BEB3-9EF9-C1B2-CB0C63205388}"/>
              </a:ext>
            </a:extLst>
          </p:cNvPr>
          <p:cNvGrpSpPr/>
          <p:nvPr/>
        </p:nvGrpSpPr>
        <p:grpSpPr>
          <a:xfrm>
            <a:off x="190342" y="3710771"/>
            <a:ext cx="3014640" cy="2907720"/>
            <a:chOff x="190342" y="3710771"/>
            <a:chExt cx="3014640" cy="29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5DB484A-85C2-3217-EEB7-C06A7B814473}"/>
                    </a:ext>
                  </a:extLst>
                </p14:cNvPr>
                <p14:cNvContentPartPr/>
                <p14:nvPr/>
              </p14:nvContentPartPr>
              <p14:xfrm>
                <a:off x="648262" y="3834971"/>
                <a:ext cx="39600" cy="6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5DB484A-85C2-3217-EEB7-C06A7B81447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9622" y="3826331"/>
                  <a:ext cx="57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D1D396-379C-4196-C0EE-B8352F9FF2C9}"/>
                    </a:ext>
                  </a:extLst>
                </p14:cNvPr>
                <p14:cNvContentPartPr/>
                <p14:nvPr/>
              </p14:nvContentPartPr>
              <p14:xfrm>
                <a:off x="707302" y="3829931"/>
                <a:ext cx="47880" cy="7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D1D396-379C-4196-C0EE-B8352F9FF2C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98662" y="3821291"/>
                  <a:ext cx="65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2B5924E-943F-70F8-7E64-01D7F4CCD76D}"/>
                    </a:ext>
                  </a:extLst>
                </p14:cNvPr>
                <p14:cNvContentPartPr/>
                <p14:nvPr/>
              </p14:nvContentPartPr>
              <p14:xfrm>
                <a:off x="706582" y="3857651"/>
                <a:ext cx="18720" cy="2760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2B5924E-943F-70F8-7E64-01D7F4CCD7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942" y="3849011"/>
                  <a:ext cx="36360" cy="27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0F65B7-053D-192B-4BC7-9B302203DD6F}"/>
                    </a:ext>
                  </a:extLst>
                </p14:cNvPr>
                <p14:cNvContentPartPr/>
                <p14:nvPr/>
              </p14:nvContentPartPr>
              <p14:xfrm>
                <a:off x="190342" y="5169131"/>
                <a:ext cx="2765880" cy="80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0F65B7-053D-192B-4BC7-9B302203DD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342" y="5160131"/>
                  <a:ext cx="27835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432DE4F-309F-5613-400C-D24035D7F14F}"/>
                    </a:ext>
                  </a:extLst>
                </p14:cNvPr>
                <p14:cNvContentPartPr/>
                <p14:nvPr/>
              </p14:nvContentPartPr>
              <p14:xfrm>
                <a:off x="2898982" y="5096411"/>
                <a:ext cx="179640" cy="228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432DE4F-309F-5613-400C-D24035D7F1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9982" y="5087411"/>
                  <a:ext cx="1972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A02D89D-6A32-6D75-82E0-E528AD60DA8D}"/>
                    </a:ext>
                  </a:extLst>
                </p14:cNvPr>
                <p14:cNvContentPartPr/>
                <p14:nvPr/>
              </p14:nvContentPartPr>
              <p14:xfrm>
                <a:off x="215902" y="3710771"/>
                <a:ext cx="89280" cy="151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A02D89D-6A32-6D75-82E0-E528AD60DA8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6902" y="3702131"/>
                  <a:ext cx="1069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9615FE-0618-39BA-E9ED-EC0FF6C2FCD6}"/>
                    </a:ext>
                  </a:extLst>
                </p14:cNvPr>
                <p14:cNvContentPartPr/>
                <p14:nvPr/>
              </p14:nvContentPartPr>
              <p14:xfrm>
                <a:off x="301222" y="3749651"/>
                <a:ext cx="99000" cy="15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9615FE-0618-39BA-E9ED-EC0FF6C2FCD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222" y="3741011"/>
                  <a:ext cx="11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DADECDD-2F1E-B444-EF63-F2049855506D}"/>
                    </a:ext>
                  </a:extLst>
                </p14:cNvPr>
                <p14:cNvContentPartPr/>
                <p14:nvPr/>
              </p14:nvContentPartPr>
              <p14:xfrm>
                <a:off x="204022" y="3940451"/>
                <a:ext cx="161640" cy="68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DADECDD-2F1E-B444-EF63-F204985550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95382" y="3931811"/>
                  <a:ext cx="1792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8B276FD-D415-4BF7-B9A0-6335CAA5DCD3}"/>
                    </a:ext>
                  </a:extLst>
                </p14:cNvPr>
                <p14:cNvContentPartPr/>
                <p14:nvPr/>
              </p14:nvContentPartPr>
              <p14:xfrm>
                <a:off x="210142" y="4058891"/>
                <a:ext cx="61200" cy="91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8B276FD-D415-4BF7-B9A0-6335CAA5DC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1502" y="4049891"/>
                  <a:ext cx="78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C0CC52-D3DB-D9B6-5D94-04497223CB23}"/>
                    </a:ext>
                  </a:extLst>
                </p14:cNvPr>
                <p14:cNvContentPartPr/>
                <p14:nvPr/>
              </p14:nvContentPartPr>
              <p14:xfrm>
                <a:off x="288622" y="4056011"/>
                <a:ext cx="60480" cy="84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C0CC52-D3DB-D9B6-5D94-04497223CB2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9982" y="4047371"/>
                  <a:ext cx="78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F183CE9-0162-4C0C-95DD-80559386210D}"/>
                    </a:ext>
                  </a:extLst>
                </p14:cNvPr>
                <p14:cNvContentPartPr/>
                <p14:nvPr/>
              </p14:nvContentPartPr>
              <p14:xfrm>
                <a:off x="334342" y="4031171"/>
                <a:ext cx="132840" cy="112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F183CE9-0162-4C0C-95DD-80559386210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5342" y="4022531"/>
                  <a:ext cx="150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B888EBB-2955-C7F4-0A63-4F0465030BC3}"/>
                    </a:ext>
                  </a:extLst>
                </p14:cNvPr>
                <p14:cNvContentPartPr/>
                <p14:nvPr/>
              </p14:nvContentPartPr>
              <p14:xfrm>
                <a:off x="2971702" y="5370731"/>
                <a:ext cx="74880" cy="14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B888EBB-2955-C7F4-0A63-4F0465030BC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62702" y="5361731"/>
                  <a:ext cx="92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27BEE3-D426-9F69-F99D-176875C05651}"/>
                    </a:ext>
                  </a:extLst>
                </p14:cNvPr>
                <p14:cNvContentPartPr/>
                <p14:nvPr/>
              </p14:nvContentPartPr>
              <p14:xfrm>
                <a:off x="3036862" y="5359931"/>
                <a:ext cx="168120" cy="143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27BEE3-D426-9F69-F99D-176875C056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7862" y="5351291"/>
                  <a:ext cx="18576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ED777AF-1523-C08E-ADE0-E12E3CD21380}"/>
              </a:ext>
            </a:extLst>
          </p:cNvPr>
          <p:cNvGrpSpPr/>
          <p:nvPr/>
        </p:nvGrpSpPr>
        <p:grpSpPr>
          <a:xfrm>
            <a:off x="1413622" y="2017331"/>
            <a:ext cx="77400" cy="3246120"/>
            <a:chOff x="1413622" y="2017331"/>
            <a:chExt cx="77400" cy="324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02AD3C-3076-98C9-ABCA-FE9E12D52E4B}"/>
                    </a:ext>
                  </a:extLst>
                </p14:cNvPr>
                <p14:cNvContentPartPr/>
                <p14:nvPr/>
              </p14:nvContentPartPr>
              <p14:xfrm>
                <a:off x="1413622" y="2017331"/>
                <a:ext cx="18360" cy="320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02AD3C-3076-98C9-ABCA-FE9E12D52E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04982" y="2008331"/>
                  <a:ext cx="360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CEF1A88-D0DB-FBA3-22FA-7B089D76A30E}"/>
                    </a:ext>
                  </a:extLst>
                </p14:cNvPr>
                <p14:cNvContentPartPr/>
                <p14:nvPr/>
              </p14:nvContentPartPr>
              <p14:xfrm>
                <a:off x="1431982" y="2559131"/>
                <a:ext cx="11880" cy="298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CEF1A88-D0DB-FBA3-22FA-7B089D76A3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22982" y="2550491"/>
                  <a:ext cx="29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D1613BC-E781-7DDC-A138-305059D6BD8A}"/>
                    </a:ext>
                  </a:extLst>
                </p14:cNvPr>
                <p14:cNvContentPartPr/>
                <p14:nvPr/>
              </p14:nvContentPartPr>
              <p14:xfrm>
                <a:off x="1442062" y="3077171"/>
                <a:ext cx="18000" cy="31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D1613BC-E781-7DDC-A138-305059D6BD8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33062" y="3068171"/>
                  <a:ext cx="356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924054-D082-EB88-3FE8-17A87D7A81D6}"/>
                    </a:ext>
                  </a:extLst>
                </p14:cNvPr>
                <p14:cNvContentPartPr/>
                <p14:nvPr/>
              </p14:nvContentPartPr>
              <p14:xfrm>
                <a:off x="1447822" y="3657851"/>
                <a:ext cx="16560" cy="360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924054-D082-EB88-3FE8-17A87D7A81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39182" y="3648851"/>
                  <a:ext cx="34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C9C21A8-9B96-CD6C-E2C4-4E29A1E6FE4F}"/>
                    </a:ext>
                  </a:extLst>
                </p14:cNvPr>
                <p14:cNvContentPartPr/>
                <p14:nvPr/>
              </p14:nvContentPartPr>
              <p14:xfrm>
                <a:off x="1423342" y="4338251"/>
                <a:ext cx="8640" cy="281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C9C21A8-9B96-CD6C-E2C4-4E29A1E6FE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14702" y="4329611"/>
                  <a:ext cx="26280" cy="298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E8D1A84-F7FC-1E90-36BE-2DE07D448F50}"/>
                </a:ext>
              </a:extLst>
            </p:cNvPr>
            <p:cNvGrpSpPr/>
            <p:nvPr/>
          </p:nvGrpSpPr>
          <p:grpSpPr>
            <a:xfrm>
              <a:off x="1417582" y="4800131"/>
              <a:ext cx="73440" cy="463320"/>
              <a:chOff x="1417582" y="4800131"/>
              <a:chExt cx="73440" cy="46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01C4A0C0-8DC3-A2B9-523A-9A9ABFF94B0A}"/>
                      </a:ext>
                    </a:extLst>
                  </p14:cNvPr>
                  <p14:cNvContentPartPr/>
                  <p14:nvPr/>
                </p14:nvContentPartPr>
                <p14:xfrm>
                  <a:off x="1417582" y="4800131"/>
                  <a:ext cx="33480" cy="3337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01C4A0C0-8DC3-A2B9-523A-9A9ABFF94B0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1408942" y="4791491"/>
                    <a:ext cx="51120" cy="35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8845FB2E-0B1B-11A6-9BD7-D2A7CAD8646D}"/>
                      </a:ext>
                    </a:extLst>
                  </p14:cNvPr>
                  <p14:cNvContentPartPr/>
                  <p14:nvPr/>
                </p14:nvContentPartPr>
                <p14:xfrm>
                  <a:off x="1417582" y="5152931"/>
                  <a:ext cx="73440" cy="11052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8845FB2E-0B1B-11A6-9BD7-D2A7CAD8646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1408942" y="5143931"/>
                    <a:ext cx="91080" cy="128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7E35224-3614-1443-BDE1-6443A367C096}"/>
              </a:ext>
            </a:extLst>
          </p:cNvPr>
          <p:cNvGrpSpPr/>
          <p:nvPr/>
        </p:nvGrpSpPr>
        <p:grpSpPr>
          <a:xfrm>
            <a:off x="3386062" y="1166291"/>
            <a:ext cx="1710000" cy="516240"/>
            <a:chOff x="3386062" y="1166291"/>
            <a:chExt cx="171000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569A58-3701-DBFD-EA04-7F090562FD33}"/>
                    </a:ext>
                  </a:extLst>
                </p14:cNvPr>
                <p14:cNvContentPartPr/>
                <p14:nvPr/>
              </p14:nvContentPartPr>
              <p14:xfrm>
                <a:off x="3425302" y="1166291"/>
                <a:ext cx="92880" cy="180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B569A58-3701-DBFD-EA04-7F090562FD3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16662" y="1157651"/>
                  <a:ext cx="110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E3360F6-D369-95E7-697D-44632CACA259}"/>
                    </a:ext>
                  </a:extLst>
                </p14:cNvPr>
                <p14:cNvContentPartPr/>
                <p14:nvPr/>
              </p14:nvContentPartPr>
              <p14:xfrm>
                <a:off x="3491182" y="1201571"/>
                <a:ext cx="136800" cy="201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E3360F6-D369-95E7-697D-44632CACA2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2182" y="1192571"/>
                  <a:ext cx="1544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D8AD5C4-9C36-6428-FC92-4C0116F8AE7E}"/>
                    </a:ext>
                  </a:extLst>
                </p14:cNvPr>
                <p14:cNvContentPartPr/>
                <p14:nvPr/>
              </p14:nvContentPartPr>
              <p14:xfrm>
                <a:off x="3386062" y="1422611"/>
                <a:ext cx="186480" cy="57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D8AD5C4-9C36-6428-FC92-4C0116F8AE7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77422" y="1413971"/>
                  <a:ext cx="204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D886A4-228C-FD0D-359D-BEB1EC30FFF1}"/>
                    </a:ext>
                  </a:extLst>
                </p14:cNvPr>
                <p14:cNvContentPartPr/>
                <p14:nvPr/>
              </p14:nvContentPartPr>
              <p14:xfrm>
                <a:off x="3392902" y="1505051"/>
                <a:ext cx="109440" cy="161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D886A4-228C-FD0D-359D-BEB1EC30FFF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84262" y="1496411"/>
                  <a:ext cx="1270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0E29724-CB54-F39E-C996-777486E93A46}"/>
                    </a:ext>
                  </a:extLst>
                </p14:cNvPr>
                <p14:cNvContentPartPr/>
                <p14:nvPr/>
              </p14:nvContentPartPr>
              <p14:xfrm>
                <a:off x="3520342" y="1552571"/>
                <a:ext cx="190080" cy="109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0E29724-CB54-F39E-C996-777486E93A4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511342" y="1543931"/>
                  <a:ext cx="2077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BD93777-9EE2-F338-C6A3-8ED469E94E84}"/>
                    </a:ext>
                  </a:extLst>
                </p14:cNvPr>
                <p14:cNvContentPartPr/>
                <p14:nvPr/>
              </p14:nvContentPartPr>
              <p14:xfrm>
                <a:off x="3749302" y="1371851"/>
                <a:ext cx="125280" cy="10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D93777-9EE2-F338-C6A3-8ED469E94E8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40662" y="1362851"/>
                  <a:ext cx="1429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34B72A4-B713-6C47-8A1B-27EDC1E1E80F}"/>
                    </a:ext>
                  </a:extLst>
                </p14:cNvPr>
                <p14:cNvContentPartPr/>
                <p14:nvPr/>
              </p14:nvContentPartPr>
              <p14:xfrm>
                <a:off x="3902302" y="1259531"/>
                <a:ext cx="302040" cy="423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34B72A4-B713-6C47-8A1B-27EDC1E1E8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893302" y="1250891"/>
                  <a:ext cx="319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463D684-F360-8421-8603-511D2F14E0BC}"/>
                    </a:ext>
                  </a:extLst>
                </p14:cNvPr>
                <p14:cNvContentPartPr/>
                <p14:nvPr/>
              </p14:nvContentPartPr>
              <p14:xfrm>
                <a:off x="4598542" y="1332971"/>
                <a:ext cx="96840" cy="131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463D684-F360-8421-8603-511D2F14E0B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89902" y="1324331"/>
                  <a:ext cx="1144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A3DB624-8736-D4DA-817A-01C53A90A679}"/>
                    </a:ext>
                  </a:extLst>
                </p14:cNvPr>
                <p14:cNvContentPartPr/>
                <p14:nvPr/>
              </p14:nvContentPartPr>
              <p14:xfrm>
                <a:off x="4679542" y="1335131"/>
                <a:ext cx="112680" cy="142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A3DB624-8736-D4DA-817A-01C53A90A67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670542" y="1326131"/>
                  <a:ext cx="130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ECC3F9-0DF8-06CC-3749-3E890DF7EA23}"/>
                    </a:ext>
                  </a:extLst>
                </p14:cNvPr>
                <p14:cNvContentPartPr/>
                <p14:nvPr/>
              </p14:nvContentPartPr>
              <p14:xfrm>
                <a:off x="4801222" y="1334411"/>
                <a:ext cx="103320" cy="99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ECC3F9-0DF8-06CC-3749-3E890DF7EA2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92582" y="1325411"/>
                  <a:ext cx="1209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A2FF1E2-F45A-0670-17FD-2584786AE2FF}"/>
                    </a:ext>
                  </a:extLst>
                </p14:cNvPr>
                <p14:cNvContentPartPr/>
                <p14:nvPr/>
              </p14:nvContentPartPr>
              <p14:xfrm>
                <a:off x="4896262" y="1230371"/>
                <a:ext cx="199800" cy="262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A2FF1E2-F45A-0670-17FD-2584786AE2F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87262" y="1221371"/>
                  <a:ext cx="21744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4B44B3F-A79D-4044-DD59-F736178FE5F3}"/>
              </a:ext>
            </a:extLst>
          </p:cNvPr>
          <p:cNvGrpSpPr/>
          <p:nvPr/>
        </p:nvGrpSpPr>
        <p:grpSpPr>
          <a:xfrm>
            <a:off x="3321262" y="1864691"/>
            <a:ext cx="822600" cy="612360"/>
            <a:chOff x="3321262" y="1864691"/>
            <a:chExt cx="822600" cy="61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93C67EA-9C22-43C2-D196-1274FE7A79B9}"/>
                    </a:ext>
                  </a:extLst>
                </p14:cNvPr>
                <p14:cNvContentPartPr/>
                <p14:nvPr/>
              </p14:nvContentPartPr>
              <p14:xfrm>
                <a:off x="3332422" y="1864691"/>
                <a:ext cx="101520" cy="178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93C67EA-9C22-43C2-D196-1274FE7A79B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23782" y="1856051"/>
                  <a:ext cx="11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BB32A1B-8574-49B6-EC2E-CC0F466CB405}"/>
                    </a:ext>
                  </a:extLst>
                </p14:cNvPr>
                <p14:cNvContentPartPr/>
                <p14:nvPr/>
              </p14:nvContentPartPr>
              <p14:xfrm>
                <a:off x="3459142" y="1915091"/>
                <a:ext cx="122040" cy="207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BB32A1B-8574-49B6-EC2E-CC0F466CB4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450142" y="1906451"/>
                  <a:ext cx="139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B140700-3DC4-6ED2-DB64-B9C02D3A995A}"/>
                    </a:ext>
                  </a:extLst>
                </p14:cNvPr>
                <p14:cNvContentPartPr/>
                <p14:nvPr/>
              </p14:nvContentPartPr>
              <p14:xfrm>
                <a:off x="3321262" y="2186531"/>
                <a:ext cx="209880" cy="36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B140700-3DC4-6ED2-DB64-B9C02D3A99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312262" y="2177531"/>
                  <a:ext cx="227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1ED266C-26BD-F1CF-2E6A-B880204547BD}"/>
                    </a:ext>
                  </a:extLst>
                </p14:cNvPr>
                <p14:cNvContentPartPr/>
                <p14:nvPr/>
              </p14:nvContentPartPr>
              <p14:xfrm>
                <a:off x="3336382" y="2269691"/>
                <a:ext cx="109080" cy="1922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1ED266C-26BD-F1CF-2E6A-B880204547B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27742" y="2260691"/>
                  <a:ext cx="1267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F7AFE27-4670-6A0B-12EF-8A5A2DD788A3}"/>
                    </a:ext>
                  </a:extLst>
                </p14:cNvPr>
                <p14:cNvContentPartPr/>
                <p14:nvPr/>
              </p14:nvContentPartPr>
              <p14:xfrm>
                <a:off x="3457702" y="2343131"/>
                <a:ext cx="108720" cy="1080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F7AFE27-4670-6A0B-12EF-8A5A2DD788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48702" y="2334491"/>
                  <a:ext cx="126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0844DB3-DD3D-96A5-EF45-C691AA0B3D6A}"/>
                    </a:ext>
                  </a:extLst>
                </p14:cNvPr>
                <p14:cNvContentPartPr/>
                <p14:nvPr/>
              </p14:nvContentPartPr>
              <p14:xfrm>
                <a:off x="3559222" y="2346731"/>
                <a:ext cx="111960" cy="961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0844DB3-DD3D-96A5-EF45-C691AA0B3D6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550222" y="2338091"/>
                  <a:ext cx="12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A30337E-2960-51E2-D54C-2BCAB2A421B9}"/>
                    </a:ext>
                  </a:extLst>
                </p14:cNvPr>
                <p14:cNvContentPartPr/>
                <p14:nvPr/>
              </p14:nvContentPartPr>
              <p14:xfrm>
                <a:off x="3746782" y="2169611"/>
                <a:ext cx="123120" cy="138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A30337E-2960-51E2-D54C-2BCAB2A421B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7782" y="2160971"/>
                  <a:ext cx="1407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7809242-0C9A-D09E-9AA1-2FED56549B68}"/>
                    </a:ext>
                  </a:extLst>
                </p14:cNvPr>
                <p14:cNvContentPartPr/>
                <p14:nvPr/>
              </p14:nvContentPartPr>
              <p14:xfrm>
                <a:off x="3915262" y="2074931"/>
                <a:ext cx="228600" cy="4021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7809242-0C9A-D09E-9AA1-2FED56549B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06622" y="2066291"/>
                  <a:ext cx="24624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314C33B2-D9F7-EE10-B545-E9E56347FF96}"/>
              </a:ext>
            </a:extLst>
          </p:cNvPr>
          <p:cNvGrpSpPr/>
          <p:nvPr/>
        </p:nvGrpSpPr>
        <p:grpSpPr>
          <a:xfrm>
            <a:off x="4454182" y="1910051"/>
            <a:ext cx="610200" cy="257040"/>
            <a:chOff x="4454182" y="1910051"/>
            <a:chExt cx="6102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17476AE-95A5-D7C6-DF39-CF149CBF45C6}"/>
                    </a:ext>
                  </a:extLst>
                </p14:cNvPr>
                <p14:cNvContentPartPr/>
                <p14:nvPr/>
              </p14:nvContentPartPr>
              <p14:xfrm>
                <a:off x="4454182" y="2041811"/>
                <a:ext cx="101880" cy="1141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17476AE-95A5-D7C6-DF39-CF149CBF45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45182" y="2033171"/>
                  <a:ext cx="119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9BABD85-668A-083A-1A96-5F812EF97FD6}"/>
                    </a:ext>
                  </a:extLst>
                </p14:cNvPr>
                <p14:cNvContentPartPr/>
                <p14:nvPr/>
              </p14:nvContentPartPr>
              <p14:xfrm>
                <a:off x="4553902" y="2038211"/>
                <a:ext cx="101880" cy="128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9BABD85-668A-083A-1A96-5F812EF97F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44902" y="2029571"/>
                  <a:ext cx="119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C3EADA9-2763-D5A5-5C88-956BFC76A2D1}"/>
                    </a:ext>
                  </a:extLst>
                </p14:cNvPr>
                <p14:cNvContentPartPr/>
                <p14:nvPr/>
              </p14:nvContentPartPr>
              <p14:xfrm>
                <a:off x="4712302" y="1980971"/>
                <a:ext cx="150840" cy="117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C3EADA9-2763-D5A5-5C88-956BFC76A2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703662" y="1971971"/>
                  <a:ext cx="168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BA69139-28DA-10ED-40C8-DF99ACA897C0}"/>
                    </a:ext>
                  </a:extLst>
                </p14:cNvPr>
                <p14:cNvContentPartPr/>
                <p14:nvPr/>
              </p14:nvContentPartPr>
              <p14:xfrm>
                <a:off x="4795462" y="1910051"/>
                <a:ext cx="268920" cy="246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BA69139-28DA-10ED-40C8-DF99ACA897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786822" y="1901051"/>
                  <a:ext cx="286560" cy="26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30EAF01-D549-9C54-3FEC-DE2CA987274F}"/>
              </a:ext>
            </a:extLst>
          </p:cNvPr>
          <p:cNvGrpSpPr/>
          <p:nvPr/>
        </p:nvGrpSpPr>
        <p:grpSpPr>
          <a:xfrm>
            <a:off x="3371662" y="2659211"/>
            <a:ext cx="872280" cy="523440"/>
            <a:chOff x="3371662" y="2659211"/>
            <a:chExt cx="87228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3A1C88B-28D0-1324-F8D8-09306B4CBF93}"/>
                    </a:ext>
                  </a:extLst>
                </p14:cNvPr>
                <p14:cNvContentPartPr/>
                <p14:nvPr/>
              </p14:nvContentPartPr>
              <p14:xfrm>
                <a:off x="3444022" y="2659211"/>
                <a:ext cx="135000" cy="210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3A1C88B-28D0-1324-F8D8-09306B4CBF9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435382" y="2650211"/>
                  <a:ext cx="152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1B9A73F-A68A-A2E9-F5A9-2488243F7E03}"/>
                    </a:ext>
                  </a:extLst>
                </p14:cNvPr>
                <p14:cNvContentPartPr/>
                <p14:nvPr/>
              </p14:nvContentPartPr>
              <p14:xfrm>
                <a:off x="3516742" y="2704931"/>
                <a:ext cx="162000" cy="230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1B9A73F-A68A-A2E9-F5A9-2488243F7E0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507742" y="2696291"/>
                  <a:ext cx="1796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E603369-5F93-D235-C778-A93379B6018F}"/>
                    </a:ext>
                  </a:extLst>
                </p14:cNvPr>
                <p14:cNvContentPartPr/>
                <p14:nvPr/>
              </p14:nvContentPartPr>
              <p14:xfrm>
                <a:off x="3371662" y="2961251"/>
                <a:ext cx="293400" cy="30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E603369-5F93-D235-C778-A93379B601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63022" y="2952251"/>
                  <a:ext cx="31104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64AB57-70D0-38B8-8D10-E618D35FB159}"/>
                    </a:ext>
                  </a:extLst>
                </p14:cNvPr>
                <p14:cNvContentPartPr/>
                <p14:nvPr/>
              </p14:nvContentPartPr>
              <p14:xfrm>
                <a:off x="3431062" y="3012011"/>
                <a:ext cx="128880" cy="1706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64AB57-70D0-38B8-8D10-E618D35FB15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22422" y="3003371"/>
                  <a:ext cx="1465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0F827CB-FEC2-6AA1-F993-6E2861F36CEE}"/>
                    </a:ext>
                  </a:extLst>
                </p14:cNvPr>
                <p14:cNvContentPartPr/>
                <p14:nvPr/>
              </p14:nvContentPartPr>
              <p14:xfrm>
                <a:off x="3570022" y="3087251"/>
                <a:ext cx="79920" cy="84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0F827CB-FEC2-6AA1-F993-6E2861F36CE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61022" y="3078251"/>
                  <a:ext cx="975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AAE6067-C227-69BE-3E7F-717146A833C1}"/>
                    </a:ext>
                  </a:extLst>
                </p14:cNvPr>
                <p14:cNvContentPartPr/>
                <p14:nvPr/>
              </p14:nvContentPartPr>
              <p14:xfrm>
                <a:off x="3654622" y="3081851"/>
                <a:ext cx="105480" cy="9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AAE6067-C227-69BE-3E7F-717146A833C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45622" y="3073211"/>
                  <a:ext cx="1231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3A2F761-38C7-05F6-5E8B-3B7AFC17960F}"/>
                    </a:ext>
                  </a:extLst>
                </p14:cNvPr>
                <p14:cNvContentPartPr/>
                <p14:nvPr/>
              </p14:nvContentPartPr>
              <p14:xfrm>
                <a:off x="3799702" y="2845691"/>
                <a:ext cx="297000" cy="1746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3A2F761-38C7-05F6-5E8B-3B7AFC1796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0702" y="2837051"/>
                  <a:ext cx="31464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3220D90-BB5E-FACA-2ED6-CA9A643ED4AE}"/>
                    </a:ext>
                  </a:extLst>
                </p14:cNvPr>
                <p14:cNvContentPartPr/>
                <p14:nvPr/>
              </p14:nvContentPartPr>
              <p14:xfrm>
                <a:off x="4229542" y="3047291"/>
                <a:ext cx="14400" cy="1303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3220D90-BB5E-FACA-2ED6-CA9A643ED4A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220542" y="3038291"/>
                  <a:ext cx="3204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1D9B23D-3401-F3A0-6C0A-8EB82A163D9D}"/>
              </a:ext>
            </a:extLst>
          </p:cNvPr>
          <p:cNvGrpSpPr/>
          <p:nvPr/>
        </p:nvGrpSpPr>
        <p:grpSpPr>
          <a:xfrm>
            <a:off x="4513222" y="2698451"/>
            <a:ext cx="697680" cy="307800"/>
            <a:chOff x="4513222" y="2698451"/>
            <a:chExt cx="6976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F56DECA2-56D2-E1B0-1263-B2B09D88B38A}"/>
                    </a:ext>
                  </a:extLst>
                </p14:cNvPr>
                <p14:cNvContentPartPr/>
                <p14:nvPr/>
              </p14:nvContentPartPr>
              <p14:xfrm>
                <a:off x="4513222" y="2879171"/>
                <a:ext cx="102600" cy="115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F56DECA2-56D2-E1B0-1263-B2B09D88B3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04222" y="2870171"/>
                  <a:ext cx="1202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8DFA399-F501-B273-36D8-4CB6F5AA07E2}"/>
                    </a:ext>
                  </a:extLst>
                </p14:cNvPr>
                <p14:cNvContentPartPr/>
                <p14:nvPr/>
              </p14:nvContentPartPr>
              <p14:xfrm>
                <a:off x="4612582" y="2877371"/>
                <a:ext cx="128520" cy="1288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8DFA399-F501-B273-36D8-4CB6F5AA07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603582" y="2868371"/>
                  <a:ext cx="146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4DF0A27-1808-9D74-6DF5-A7F26114040E}"/>
                    </a:ext>
                  </a:extLst>
                </p14:cNvPr>
                <p14:cNvContentPartPr/>
                <p14:nvPr/>
              </p14:nvContentPartPr>
              <p14:xfrm>
                <a:off x="4842982" y="2824091"/>
                <a:ext cx="136800" cy="1562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4DF0A27-1808-9D74-6DF5-A7F2611404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33982" y="2815091"/>
                  <a:ext cx="154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F4EB883-C6A4-0F91-BCB7-858634C1F2C4}"/>
                    </a:ext>
                  </a:extLst>
                </p14:cNvPr>
                <p14:cNvContentPartPr/>
                <p14:nvPr/>
              </p14:nvContentPartPr>
              <p14:xfrm>
                <a:off x="5001382" y="2698451"/>
                <a:ext cx="209520" cy="2455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F4EB883-C6A4-0F91-BCB7-858634C1F2C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992382" y="2689451"/>
                  <a:ext cx="227160" cy="26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3308B8A-412E-A421-66E0-5BCB07732BDB}"/>
                  </a:ext>
                </a:extLst>
              </p14:cNvPr>
              <p14:cNvContentPartPr/>
              <p14:nvPr/>
            </p14:nvContentPartPr>
            <p14:xfrm>
              <a:off x="1427302" y="5164811"/>
              <a:ext cx="38520" cy="180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3308B8A-412E-A421-66E0-5BCB07732B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18302" y="5155811"/>
                <a:ext cx="56160" cy="3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13866E5-71B9-759B-A025-A9EA44DAE795}"/>
              </a:ext>
            </a:extLst>
          </p:cNvPr>
          <p:cNvGrpSpPr/>
          <p:nvPr/>
        </p:nvGrpSpPr>
        <p:grpSpPr>
          <a:xfrm>
            <a:off x="587062" y="3986171"/>
            <a:ext cx="1844280" cy="2391480"/>
            <a:chOff x="587062" y="3986171"/>
            <a:chExt cx="1844280" cy="239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8B76ACF-BF98-1432-C20F-27C98454137C}"/>
                    </a:ext>
                  </a:extLst>
                </p14:cNvPr>
                <p14:cNvContentPartPr/>
                <p14:nvPr/>
              </p14:nvContentPartPr>
              <p14:xfrm>
                <a:off x="587062" y="3986171"/>
                <a:ext cx="1844280" cy="2391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8B76ACF-BF98-1432-C20F-27C98454137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78062" y="3977171"/>
                  <a:ext cx="1861920" cy="24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2061B6A-02BE-EBF5-8BB6-02C886E6FC8B}"/>
                    </a:ext>
                  </a:extLst>
                </p14:cNvPr>
                <p14:cNvContentPartPr/>
                <p14:nvPr/>
              </p14:nvContentPartPr>
              <p14:xfrm>
                <a:off x="1097902" y="5380811"/>
                <a:ext cx="90000" cy="200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2061B6A-02BE-EBF5-8BB6-02C886E6FC8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88902" y="5371811"/>
                  <a:ext cx="10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C646396-E4BC-FA56-DFDD-121393522559}"/>
                    </a:ext>
                  </a:extLst>
                </p14:cNvPr>
                <p14:cNvContentPartPr/>
                <p14:nvPr/>
              </p14:nvContentPartPr>
              <p14:xfrm>
                <a:off x="1222462" y="5408531"/>
                <a:ext cx="78480" cy="149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C646396-E4BC-FA56-DFDD-12139352255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213462" y="5399891"/>
                  <a:ext cx="96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FBEC45B-3547-A229-0888-AFDF02DD042F}"/>
                    </a:ext>
                  </a:extLst>
                </p14:cNvPr>
                <p14:cNvContentPartPr/>
                <p14:nvPr/>
              </p14:nvContentPartPr>
              <p14:xfrm>
                <a:off x="1350982" y="5549291"/>
                <a:ext cx="12600" cy="964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FBEC45B-3547-A229-0888-AFDF02DD04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41982" y="5540651"/>
                  <a:ext cx="30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95A305-5D3D-EB59-F124-75A75FA036EC}"/>
                    </a:ext>
                  </a:extLst>
                </p14:cNvPr>
                <p14:cNvContentPartPr/>
                <p14:nvPr/>
              </p14:nvContentPartPr>
              <p14:xfrm>
                <a:off x="1363222" y="5435531"/>
                <a:ext cx="147600" cy="2336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95A305-5D3D-EB59-F124-75A75FA036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354582" y="5426891"/>
                  <a:ext cx="165240" cy="25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DA6CF8B-188B-4A2E-7991-EF011882E7C2}"/>
              </a:ext>
            </a:extLst>
          </p:cNvPr>
          <p:cNvGrpSpPr/>
          <p:nvPr/>
        </p:nvGrpSpPr>
        <p:grpSpPr>
          <a:xfrm>
            <a:off x="6821182" y="3726251"/>
            <a:ext cx="2595960" cy="2594520"/>
            <a:chOff x="6821182" y="3726251"/>
            <a:chExt cx="2595960" cy="259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DF72B4B-8CB3-AD7C-7CD0-5B69E41A50E3}"/>
                    </a:ext>
                  </a:extLst>
                </p14:cNvPr>
                <p14:cNvContentPartPr/>
                <p14:nvPr/>
              </p14:nvContentPartPr>
              <p14:xfrm>
                <a:off x="7683742" y="3952331"/>
                <a:ext cx="89280" cy="964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DF72B4B-8CB3-AD7C-7CD0-5B69E41A50E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74742" y="3943691"/>
                  <a:ext cx="1069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9E02E9C-97FA-321B-9D4F-E796A34E8BD4}"/>
                    </a:ext>
                  </a:extLst>
                </p14:cNvPr>
                <p14:cNvContentPartPr/>
                <p14:nvPr/>
              </p14:nvContentPartPr>
              <p14:xfrm>
                <a:off x="7758622" y="3975011"/>
                <a:ext cx="47880" cy="6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9E02E9C-97FA-321B-9D4F-E796A34E8BD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749982" y="3966371"/>
                  <a:ext cx="655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9DF7E5-84E1-015F-6FE3-0BECBBD250A2}"/>
                    </a:ext>
                  </a:extLst>
                </p14:cNvPr>
                <p14:cNvContentPartPr/>
                <p14:nvPr/>
              </p14:nvContentPartPr>
              <p14:xfrm>
                <a:off x="7710742" y="3980771"/>
                <a:ext cx="64440" cy="2340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9DF7E5-84E1-015F-6FE3-0BECBBD250A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702102" y="3972131"/>
                  <a:ext cx="82080" cy="23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061B346-D5E5-1652-7688-FAC3EA685125}"/>
                    </a:ext>
                  </a:extLst>
                </p14:cNvPr>
                <p14:cNvContentPartPr/>
                <p14:nvPr/>
              </p14:nvContentPartPr>
              <p14:xfrm>
                <a:off x="6821182" y="5004971"/>
                <a:ext cx="2277720" cy="135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061B346-D5E5-1652-7688-FAC3EA6851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812542" y="4996331"/>
                  <a:ext cx="22953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EE4F128-68E2-DD7D-7E54-F5B0E3B19760}"/>
                    </a:ext>
                  </a:extLst>
                </p14:cNvPr>
                <p14:cNvContentPartPr/>
                <p14:nvPr/>
              </p14:nvContentPartPr>
              <p14:xfrm>
                <a:off x="9035902" y="4963571"/>
                <a:ext cx="100800" cy="96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EE4F128-68E2-DD7D-7E54-F5B0E3B197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27262" y="4954571"/>
                  <a:ext cx="1184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C332C20-2148-8EF5-E37E-5F152D3724CE}"/>
                    </a:ext>
                  </a:extLst>
                </p14:cNvPr>
                <p14:cNvContentPartPr/>
                <p14:nvPr/>
              </p14:nvContentPartPr>
              <p14:xfrm>
                <a:off x="9195742" y="4972571"/>
                <a:ext cx="77040" cy="140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C332C20-2148-8EF5-E37E-5F152D3724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187102" y="4963571"/>
                  <a:ext cx="94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6938060-36B6-F56A-DE6D-9A61CF841D0F}"/>
                    </a:ext>
                  </a:extLst>
                </p14:cNvPr>
                <p14:cNvContentPartPr/>
                <p14:nvPr/>
              </p14:nvContentPartPr>
              <p14:xfrm>
                <a:off x="9263422" y="4963571"/>
                <a:ext cx="153720" cy="132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6938060-36B6-F56A-DE6D-9A61CF841D0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54422" y="4954571"/>
                  <a:ext cx="1713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8CE32A5-EEFA-B451-7F21-21F8D4DF28FD}"/>
                    </a:ext>
                  </a:extLst>
                </p14:cNvPr>
                <p14:cNvContentPartPr/>
                <p14:nvPr/>
              </p14:nvContentPartPr>
              <p14:xfrm>
                <a:off x="7280542" y="3726251"/>
                <a:ext cx="122400" cy="197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8CE32A5-EEFA-B451-7F21-21F8D4DF28F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271902" y="3717611"/>
                  <a:ext cx="1400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059D0C6-06C9-9C92-0108-9C2AA406AC1D}"/>
                    </a:ext>
                  </a:extLst>
                </p14:cNvPr>
                <p14:cNvContentPartPr/>
                <p14:nvPr/>
              </p14:nvContentPartPr>
              <p14:xfrm>
                <a:off x="7393942" y="3775211"/>
                <a:ext cx="126720" cy="198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59D0C6-06C9-9C92-0108-9C2AA406AC1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385302" y="3766571"/>
                  <a:ext cx="144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F6C0BA9-1E5D-4D5E-99D1-06EA31E3FC6F}"/>
                    </a:ext>
                  </a:extLst>
                </p14:cNvPr>
                <p14:cNvContentPartPr/>
                <p14:nvPr/>
              </p14:nvContentPartPr>
              <p14:xfrm>
                <a:off x="7267222" y="4076171"/>
                <a:ext cx="186120" cy="507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F6C0BA9-1E5D-4D5E-99D1-06EA31E3FC6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258222" y="4067171"/>
                  <a:ext cx="203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85CD7F1D-8341-4272-46F4-2AACE894C09E}"/>
                    </a:ext>
                  </a:extLst>
                </p14:cNvPr>
                <p14:cNvContentPartPr/>
                <p14:nvPr/>
              </p14:nvContentPartPr>
              <p14:xfrm>
                <a:off x="7293142" y="4187411"/>
                <a:ext cx="85320" cy="170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85CD7F1D-8341-4272-46F4-2AACE894C0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284142" y="4178771"/>
                  <a:ext cx="1029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4775761D-2C9C-BD32-274D-4C9AA34A4C07}"/>
                    </a:ext>
                  </a:extLst>
                </p14:cNvPr>
                <p14:cNvContentPartPr/>
                <p14:nvPr/>
              </p14:nvContentPartPr>
              <p14:xfrm>
                <a:off x="7403302" y="4220531"/>
                <a:ext cx="219240" cy="136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4775761D-2C9C-BD32-274D-4C9AA34A4C0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94662" y="4211531"/>
                  <a:ext cx="236880" cy="15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9F6184F6-45DF-AFBF-1980-50B6EC721389}"/>
              </a:ext>
            </a:extLst>
          </p:cNvPr>
          <p:cNvGrpSpPr/>
          <p:nvPr/>
        </p:nvGrpSpPr>
        <p:grpSpPr>
          <a:xfrm>
            <a:off x="9310222" y="1618811"/>
            <a:ext cx="1053360" cy="586440"/>
            <a:chOff x="9310222" y="1618811"/>
            <a:chExt cx="105336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0D468AF-A2A7-6673-4109-03E3E06C000C}"/>
                    </a:ext>
                  </a:extLst>
                </p14:cNvPr>
                <p14:cNvContentPartPr/>
                <p14:nvPr/>
              </p14:nvContentPartPr>
              <p14:xfrm>
                <a:off x="9354862" y="1618811"/>
                <a:ext cx="120240" cy="2192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0D468AF-A2A7-6673-4109-03E3E06C000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45862" y="1610171"/>
                  <a:ext cx="1378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4D351EC-BDA6-8A66-0890-C152D4B4CA49}"/>
                    </a:ext>
                  </a:extLst>
                </p14:cNvPr>
                <p14:cNvContentPartPr/>
                <p14:nvPr/>
              </p14:nvContentPartPr>
              <p14:xfrm>
                <a:off x="9502102" y="1697651"/>
                <a:ext cx="118800" cy="191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4D351EC-BDA6-8A66-0890-C152D4B4CA4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93462" y="1689011"/>
                  <a:ext cx="1364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5B65ED9-DE26-3E4D-D4BC-1D9CD883D47E}"/>
                    </a:ext>
                  </a:extLst>
                </p14:cNvPr>
                <p14:cNvContentPartPr/>
                <p14:nvPr/>
              </p14:nvContentPartPr>
              <p14:xfrm>
                <a:off x="9310222" y="2001131"/>
                <a:ext cx="260640" cy="20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5B65ED9-DE26-3E4D-D4BC-1D9CD883D47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301582" y="1992131"/>
                  <a:ext cx="2782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D70E2783-9E76-984F-E2E6-C373C76844B3}"/>
                    </a:ext>
                  </a:extLst>
                </p14:cNvPr>
                <p14:cNvContentPartPr/>
                <p14:nvPr/>
              </p14:nvContentPartPr>
              <p14:xfrm>
                <a:off x="9365662" y="2018771"/>
                <a:ext cx="247680" cy="186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D70E2783-9E76-984F-E2E6-C373C76844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357022" y="2009771"/>
                  <a:ext cx="265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4710060-95E6-546A-E21B-A4A974C31F5E}"/>
                    </a:ext>
                  </a:extLst>
                </p14:cNvPr>
                <p14:cNvContentPartPr/>
                <p14:nvPr/>
              </p14:nvContentPartPr>
              <p14:xfrm>
                <a:off x="9583102" y="2086811"/>
                <a:ext cx="114840" cy="1126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4710060-95E6-546A-E21B-A4A974C31F5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74462" y="2077811"/>
                  <a:ext cx="132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1EFA323-C58B-225A-D500-ADFBD6C45F35}"/>
                    </a:ext>
                  </a:extLst>
                </p14:cNvPr>
                <p14:cNvContentPartPr/>
                <p14:nvPr/>
              </p14:nvContentPartPr>
              <p14:xfrm>
                <a:off x="9774262" y="1929491"/>
                <a:ext cx="57960" cy="111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1EFA323-C58B-225A-D500-ADFBD6C45F3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765622" y="1920851"/>
                  <a:ext cx="756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F53C2DA-E4BE-8CF8-C1E3-46AF03F4BB73}"/>
                    </a:ext>
                  </a:extLst>
                </p14:cNvPr>
                <p14:cNvContentPartPr/>
                <p14:nvPr/>
              </p14:nvContentPartPr>
              <p14:xfrm>
                <a:off x="9752302" y="1996091"/>
                <a:ext cx="91440" cy="20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F53C2DA-E4BE-8CF8-C1E3-46AF03F4BB7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43662" y="1987091"/>
                  <a:ext cx="109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4EB8F6-F699-DB5B-269F-CF0D87AA4AFB}"/>
                    </a:ext>
                  </a:extLst>
                </p14:cNvPr>
                <p14:cNvContentPartPr/>
                <p14:nvPr/>
              </p14:nvContentPartPr>
              <p14:xfrm>
                <a:off x="10052902" y="1944971"/>
                <a:ext cx="136080" cy="165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4EB8F6-F699-DB5B-269F-CF0D87AA4AF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44262" y="1935971"/>
                  <a:ext cx="153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86FE650-FB8E-11E8-2868-5A25A32A5096}"/>
                    </a:ext>
                  </a:extLst>
                </p14:cNvPr>
                <p14:cNvContentPartPr/>
                <p14:nvPr/>
              </p14:nvContentPartPr>
              <p14:xfrm>
                <a:off x="10356382" y="1843451"/>
                <a:ext cx="7200" cy="2505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86FE650-FB8E-11E8-2868-5A25A32A509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347382" y="1834811"/>
                  <a:ext cx="24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5A21E80-F01E-36A8-1012-DEB3F3752060}"/>
              </a:ext>
            </a:extLst>
          </p:cNvPr>
          <p:cNvGrpSpPr/>
          <p:nvPr/>
        </p:nvGrpSpPr>
        <p:grpSpPr>
          <a:xfrm>
            <a:off x="6661702" y="5440931"/>
            <a:ext cx="2583720" cy="473400"/>
            <a:chOff x="6661702" y="5440931"/>
            <a:chExt cx="2583720" cy="47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63EC8E6-26D0-6BF5-7834-AF264E060893}"/>
                    </a:ext>
                  </a:extLst>
                </p14:cNvPr>
                <p14:cNvContentPartPr/>
                <p14:nvPr/>
              </p14:nvContentPartPr>
              <p14:xfrm>
                <a:off x="6661702" y="5440931"/>
                <a:ext cx="2583720" cy="1400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63EC8E6-26D0-6BF5-7834-AF264E06089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652702" y="5431931"/>
                  <a:ext cx="26013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01C5333-3B06-6527-07E3-E7A9D882C66E}"/>
                    </a:ext>
                  </a:extLst>
                </p14:cNvPr>
                <p14:cNvContentPartPr/>
                <p14:nvPr/>
              </p14:nvContentPartPr>
              <p14:xfrm>
                <a:off x="7803622" y="5682851"/>
                <a:ext cx="61920" cy="147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01C5333-3B06-6527-07E3-E7A9D882C66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794982" y="5673851"/>
                  <a:ext cx="79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74C8ED13-945E-4AB0-3A82-B57FEDC955E5}"/>
                    </a:ext>
                  </a:extLst>
                </p14:cNvPr>
                <p14:cNvContentPartPr/>
                <p14:nvPr/>
              </p14:nvContentPartPr>
              <p14:xfrm>
                <a:off x="7911982" y="5722451"/>
                <a:ext cx="85680" cy="105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74C8ED13-945E-4AB0-3A82-B57FEDC955E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3342" y="5713811"/>
                  <a:ext cx="1033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07EE846-3DA7-0128-7350-B94EEACCE07E}"/>
                    </a:ext>
                  </a:extLst>
                </p14:cNvPr>
                <p14:cNvContentPartPr/>
                <p14:nvPr/>
              </p14:nvContentPartPr>
              <p14:xfrm>
                <a:off x="8060662" y="5770331"/>
                <a:ext cx="148320" cy="1440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07EE846-3DA7-0128-7350-B94EEACCE07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052022" y="5761691"/>
                  <a:ext cx="165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14D1554-CD2D-C3C5-7BEA-987E4306211A}"/>
                    </a:ext>
                  </a:extLst>
                </p14:cNvPr>
                <p14:cNvContentPartPr/>
                <p14:nvPr/>
              </p14:nvContentPartPr>
              <p14:xfrm>
                <a:off x="8275942" y="5618051"/>
                <a:ext cx="195480" cy="2563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14D1554-CD2D-C3C5-7BEA-987E4306211A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66942" y="5609051"/>
                  <a:ext cx="213120" cy="273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29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2418" b="87263"/>
          <a:stretch/>
        </p:blipFill>
        <p:spPr>
          <a:xfrm>
            <a:off x="0" y="608422"/>
            <a:ext cx="7557655" cy="3336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35928-FD80-FAE6-D05A-DF979580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1" t="18555" r="25315"/>
          <a:stretch/>
        </p:blipFill>
        <p:spPr>
          <a:xfrm>
            <a:off x="7072745" y="608422"/>
            <a:ext cx="2895599" cy="339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D8C91-3172-BF80-9B69-479D17841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83" t="14803" r="2193" b="3751"/>
          <a:stretch/>
        </p:blipFill>
        <p:spPr>
          <a:xfrm>
            <a:off x="297874" y="1039089"/>
            <a:ext cx="2431472" cy="28475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F8786D-BE21-32AE-F2E5-D3F90EE56989}"/>
              </a:ext>
            </a:extLst>
          </p:cNvPr>
          <p:cNvGrpSpPr/>
          <p:nvPr/>
        </p:nvGrpSpPr>
        <p:grpSpPr>
          <a:xfrm>
            <a:off x="198262" y="3908051"/>
            <a:ext cx="2751840" cy="2780280"/>
            <a:chOff x="198262" y="3908051"/>
            <a:chExt cx="2751840" cy="27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814629-C59C-7004-04F1-04FCC787EF15}"/>
                    </a:ext>
                  </a:extLst>
                </p14:cNvPr>
                <p14:cNvContentPartPr/>
                <p14:nvPr/>
              </p14:nvContentPartPr>
              <p14:xfrm>
                <a:off x="198262" y="5541731"/>
                <a:ext cx="2468160" cy="5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814629-C59C-7004-04F1-04FCC787EF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262" y="5532731"/>
                  <a:ext cx="2485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71660B-7D8B-921D-024C-75D2107CD29C}"/>
                    </a:ext>
                  </a:extLst>
                </p14:cNvPr>
                <p14:cNvContentPartPr/>
                <p14:nvPr/>
              </p14:nvContentPartPr>
              <p14:xfrm>
                <a:off x="2616382" y="5512211"/>
                <a:ext cx="60480" cy="7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71660B-7D8B-921D-024C-75D2107CD2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7742" y="5503211"/>
                  <a:ext cx="78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1FE047-8CD5-B365-A0A9-B2397F8A1F1E}"/>
                    </a:ext>
                  </a:extLst>
                </p14:cNvPr>
                <p14:cNvContentPartPr/>
                <p14:nvPr/>
              </p14:nvContentPartPr>
              <p14:xfrm>
                <a:off x="2768302" y="5442011"/>
                <a:ext cx="57600" cy="14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1FE047-8CD5-B365-A0A9-B2397F8A1F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9302" y="5433371"/>
                  <a:ext cx="75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F1E68-D7FD-1902-AF16-74353B9B30EA}"/>
                    </a:ext>
                  </a:extLst>
                </p14:cNvPr>
                <p14:cNvContentPartPr/>
                <p14:nvPr/>
              </p14:nvContentPartPr>
              <p14:xfrm>
                <a:off x="2835262" y="5419331"/>
                <a:ext cx="114840" cy="15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F1E68-D7FD-1902-AF16-74353B9B3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6622" y="5410691"/>
                  <a:ext cx="132480" cy="17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B8438A-D13E-2EBA-FEE2-E5F31FB59013}"/>
                </a:ext>
              </a:extLst>
            </p:cNvPr>
            <p:cNvGrpSpPr/>
            <p:nvPr/>
          </p:nvGrpSpPr>
          <p:grpSpPr>
            <a:xfrm>
              <a:off x="959302" y="3908051"/>
              <a:ext cx="621000" cy="2780280"/>
              <a:chOff x="959302" y="3908051"/>
              <a:chExt cx="621000" cy="278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EAB57AE-329A-3512-5837-27602B77352C}"/>
                      </a:ext>
                    </a:extLst>
                  </p14:cNvPr>
                  <p14:cNvContentPartPr/>
                  <p14:nvPr/>
                </p14:nvContentPartPr>
                <p14:xfrm>
                  <a:off x="1335502" y="4081211"/>
                  <a:ext cx="81360" cy="131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EAB57AE-329A-3512-5837-27602B77352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326862" y="4072211"/>
                    <a:ext cx="9900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FCB09E3-EC25-7F37-F396-BF43D327FE32}"/>
                      </a:ext>
                    </a:extLst>
                  </p14:cNvPr>
                  <p14:cNvContentPartPr/>
                  <p14:nvPr/>
                </p14:nvContentPartPr>
                <p14:xfrm>
                  <a:off x="1405342" y="4096331"/>
                  <a:ext cx="65880" cy="288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FCB09E3-EC25-7F37-F396-BF43D327FE3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96702" y="4087331"/>
                    <a:ext cx="8352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91D2A08-634D-BC0D-37DF-C7D4708E3EFA}"/>
                      </a:ext>
                    </a:extLst>
                  </p14:cNvPr>
                  <p14:cNvContentPartPr/>
                  <p14:nvPr/>
                </p14:nvContentPartPr>
                <p14:xfrm>
                  <a:off x="1417222" y="4129811"/>
                  <a:ext cx="163080" cy="25585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91D2A08-634D-BC0D-37DF-C7D4708E3EF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08222" y="4120811"/>
                    <a:ext cx="180720" cy="257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34A5241-1F6A-A65E-7987-6E53CF36EDE7}"/>
                      </a:ext>
                    </a:extLst>
                  </p14:cNvPr>
                  <p14:cNvContentPartPr/>
                  <p14:nvPr/>
                </p14:nvContentPartPr>
                <p14:xfrm>
                  <a:off x="959302" y="3908051"/>
                  <a:ext cx="91800" cy="201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34A5241-1F6A-A65E-7987-6E53CF36EDE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50662" y="3899411"/>
                    <a:ext cx="10944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6A9CB42-CD77-6AFF-6FA4-CDB0C476574B}"/>
                      </a:ext>
                    </a:extLst>
                  </p14:cNvPr>
                  <p14:cNvContentPartPr/>
                  <p14:nvPr/>
                </p14:nvContentPartPr>
                <p14:xfrm>
                  <a:off x="1059022" y="3963491"/>
                  <a:ext cx="87120" cy="1411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6A9CB42-CD77-6AFF-6FA4-CDB0C476574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50022" y="3954851"/>
                    <a:ext cx="104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CA00332-1F7C-7E92-1609-4B3D7E3E53C1}"/>
                      </a:ext>
                    </a:extLst>
                  </p14:cNvPr>
                  <p14:cNvContentPartPr/>
                  <p14:nvPr/>
                </p14:nvContentPartPr>
                <p14:xfrm>
                  <a:off x="963622" y="4149611"/>
                  <a:ext cx="190440" cy="45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CA00332-1F7C-7E92-1609-4B3D7E3E53C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54982" y="4140611"/>
                    <a:ext cx="2080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81457EF-408D-1E57-F288-1D594C00AE7A}"/>
                      </a:ext>
                    </a:extLst>
                  </p14:cNvPr>
                  <p14:cNvContentPartPr/>
                  <p14:nvPr/>
                </p14:nvContentPartPr>
                <p14:xfrm>
                  <a:off x="997102" y="4174451"/>
                  <a:ext cx="91440" cy="171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81457EF-408D-1E57-F288-1D594C00AE7A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88462" y="4165811"/>
                    <a:ext cx="10908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78AE97A-CDF4-E816-DE3C-3E6C5095CCD0}"/>
                      </a:ext>
                    </a:extLst>
                  </p14:cNvPr>
                  <p14:cNvContentPartPr/>
                  <p14:nvPr/>
                </p14:nvContentPartPr>
                <p14:xfrm>
                  <a:off x="1098262" y="4232051"/>
                  <a:ext cx="70920" cy="820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78AE97A-CDF4-E816-DE3C-3E6C5095CCD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89622" y="4223051"/>
                    <a:ext cx="885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95ED7BC-C7D8-BA66-1D4F-17B189E0AA3D}"/>
                      </a:ext>
                    </a:extLst>
                  </p14:cNvPr>
                  <p14:cNvContentPartPr/>
                  <p14:nvPr/>
                </p14:nvContentPartPr>
                <p14:xfrm>
                  <a:off x="1165582" y="4216211"/>
                  <a:ext cx="150840" cy="101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95ED7BC-C7D8-BA66-1D4F-17B189E0AA3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56582" y="4207571"/>
                    <a:ext cx="168480" cy="118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5E5EF6-B2E8-5D27-87FF-A01B85B91985}"/>
              </a:ext>
            </a:extLst>
          </p:cNvPr>
          <p:cNvGrpSpPr/>
          <p:nvPr/>
        </p:nvGrpSpPr>
        <p:grpSpPr>
          <a:xfrm>
            <a:off x="3196375" y="1584251"/>
            <a:ext cx="414720" cy="237240"/>
            <a:chOff x="3196375" y="1584251"/>
            <a:chExt cx="41472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CAD06F-B2D2-7DE9-C684-0E90F7CE5E6B}"/>
                    </a:ext>
                  </a:extLst>
                </p14:cNvPr>
                <p14:cNvContentPartPr/>
                <p14:nvPr/>
              </p14:nvContentPartPr>
              <p14:xfrm>
                <a:off x="3196375" y="1584251"/>
                <a:ext cx="127440" cy="23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CAD06F-B2D2-7DE9-C684-0E90F7CE5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7735" y="1575251"/>
                  <a:ext cx="145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574297-93A2-ED94-30C0-0A98020E3FDA}"/>
                    </a:ext>
                  </a:extLst>
                </p14:cNvPr>
                <p14:cNvContentPartPr/>
                <p14:nvPr/>
              </p14:nvContentPartPr>
              <p14:xfrm>
                <a:off x="3348295" y="1683971"/>
                <a:ext cx="125280" cy="4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574297-93A2-ED94-30C0-0A98020E3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9295" y="1675331"/>
                  <a:ext cx="142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527637-89A4-44FE-C931-CB72CB00FB40}"/>
                    </a:ext>
                  </a:extLst>
                </p14:cNvPr>
                <p14:cNvContentPartPr/>
                <p14:nvPr/>
              </p14:nvContentPartPr>
              <p14:xfrm>
                <a:off x="3476455" y="1597571"/>
                <a:ext cx="134640" cy="19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527637-89A4-44FE-C931-CB72CB00FB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7815" y="1588931"/>
                  <a:ext cx="15228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134666-B5C2-2636-E067-FAE65809249B}"/>
              </a:ext>
            </a:extLst>
          </p:cNvPr>
          <p:cNvGrpSpPr/>
          <p:nvPr/>
        </p:nvGrpSpPr>
        <p:grpSpPr>
          <a:xfrm>
            <a:off x="3152095" y="2206691"/>
            <a:ext cx="734400" cy="646560"/>
            <a:chOff x="3152095" y="2206691"/>
            <a:chExt cx="73440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46D85-A362-7A28-7F10-26D261845F25}"/>
                    </a:ext>
                  </a:extLst>
                </p14:cNvPr>
                <p14:cNvContentPartPr/>
                <p14:nvPr/>
              </p14:nvContentPartPr>
              <p14:xfrm>
                <a:off x="3152095" y="2206691"/>
                <a:ext cx="127800" cy="23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46D85-A362-7A28-7F10-26D261845F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3095" y="2198051"/>
                  <a:ext cx="14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9A00E8-0F3E-6F61-7A16-6B8522569D41}"/>
                    </a:ext>
                  </a:extLst>
                </p14:cNvPr>
                <p14:cNvContentPartPr/>
                <p14:nvPr/>
              </p14:nvContentPartPr>
              <p14:xfrm>
                <a:off x="3277375" y="2293451"/>
                <a:ext cx="127080" cy="22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9A00E8-0F3E-6F61-7A16-6B8522569D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68735" y="2284451"/>
                  <a:ext cx="144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BAD079-A817-E6F3-41B1-67E32D6942A4}"/>
                    </a:ext>
                  </a:extLst>
                </p14:cNvPr>
                <p14:cNvContentPartPr/>
                <p14:nvPr/>
              </p14:nvContentPartPr>
              <p14:xfrm>
                <a:off x="3188455" y="2617811"/>
                <a:ext cx="192960" cy="3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BAD079-A817-E6F3-41B1-67E32D6942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9815" y="2608811"/>
                  <a:ext cx="21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F4D206-AA07-284F-6E8B-7F0A330333BE}"/>
                    </a:ext>
                  </a:extLst>
                </p14:cNvPr>
                <p14:cNvContentPartPr/>
                <p14:nvPr/>
              </p14:nvContentPartPr>
              <p14:xfrm>
                <a:off x="3224815" y="2657411"/>
                <a:ext cx="108360" cy="19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F4D206-AA07-284F-6E8B-7F0A330333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6175" y="2648771"/>
                  <a:ext cx="12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6855F3-CC96-2CBA-D294-8F493350F299}"/>
                    </a:ext>
                  </a:extLst>
                </p14:cNvPr>
                <p14:cNvContentPartPr/>
                <p14:nvPr/>
              </p14:nvContentPartPr>
              <p14:xfrm>
                <a:off x="3376015" y="2718971"/>
                <a:ext cx="52200" cy="10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6855F3-CC96-2CBA-D294-8F493350F2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67015" y="2709971"/>
                  <a:ext cx="69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0B2EFE-392E-0299-9CBE-6C660B4BE9E5}"/>
                    </a:ext>
                  </a:extLst>
                </p14:cNvPr>
                <p14:cNvContentPartPr/>
                <p14:nvPr/>
              </p14:nvContentPartPr>
              <p14:xfrm>
                <a:off x="3434335" y="2694131"/>
                <a:ext cx="104040" cy="11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0B2EFE-392E-0299-9CBE-6C660B4BE9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5335" y="2685491"/>
                  <a:ext cx="121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486AEB-39C4-4715-DD3A-2CFB21A16088}"/>
                    </a:ext>
                  </a:extLst>
                </p14:cNvPr>
                <p14:cNvContentPartPr/>
                <p14:nvPr/>
              </p14:nvContentPartPr>
              <p14:xfrm>
                <a:off x="3550255" y="2527811"/>
                <a:ext cx="134640" cy="8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486AEB-39C4-4715-DD3A-2CFB21A160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41615" y="2519171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10D40-4EB7-EACB-9057-00A6D2FCF3AE}"/>
                    </a:ext>
                  </a:extLst>
                </p14:cNvPr>
                <p14:cNvContentPartPr/>
                <p14:nvPr/>
              </p14:nvContentPartPr>
              <p14:xfrm>
                <a:off x="3678055" y="2405411"/>
                <a:ext cx="208440" cy="21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10D40-4EB7-EACB-9057-00A6D2FCF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9055" y="2396411"/>
                  <a:ext cx="2260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970675-FCBF-C67D-36E0-8DCC8736BD34}"/>
                  </a:ext>
                </a:extLst>
              </p14:cNvPr>
              <p14:cNvContentPartPr/>
              <p14:nvPr/>
            </p14:nvContentPartPr>
            <p14:xfrm>
              <a:off x="326095" y="5557931"/>
              <a:ext cx="2235240" cy="48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970675-FCBF-C67D-36E0-8DCC8736BD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0095" y="5486291"/>
                <a:ext cx="23068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FCE677C-8AC7-F2B6-7271-DE98F291BF47}"/>
              </a:ext>
            </a:extLst>
          </p:cNvPr>
          <p:cNvGrpSpPr/>
          <p:nvPr/>
        </p:nvGrpSpPr>
        <p:grpSpPr>
          <a:xfrm>
            <a:off x="10320775" y="1016891"/>
            <a:ext cx="1409760" cy="601560"/>
            <a:chOff x="10320775" y="1016891"/>
            <a:chExt cx="140976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06B58E-7B2D-9DBE-41A3-432635EB5747}"/>
                    </a:ext>
                  </a:extLst>
                </p14:cNvPr>
                <p14:cNvContentPartPr/>
                <p14:nvPr/>
              </p14:nvContentPartPr>
              <p14:xfrm>
                <a:off x="10378015" y="1016891"/>
                <a:ext cx="93240" cy="16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06B58E-7B2D-9DBE-41A3-432635EB57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9375" y="1008251"/>
                  <a:ext cx="110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169C90-F5D7-5DC1-7ED9-5BE88508CCC9}"/>
                    </a:ext>
                  </a:extLst>
                </p14:cNvPr>
                <p14:cNvContentPartPr/>
                <p14:nvPr/>
              </p14:nvContentPartPr>
              <p14:xfrm>
                <a:off x="10470895" y="1074851"/>
                <a:ext cx="109440" cy="15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169C90-F5D7-5DC1-7ED9-5BE88508CC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62255" y="1065851"/>
                  <a:ext cx="127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66B560-194E-6A7E-DF56-4CC3A2041875}"/>
                    </a:ext>
                  </a:extLst>
                </p14:cNvPr>
                <p14:cNvContentPartPr/>
                <p14:nvPr/>
              </p14:nvContentPartPr>
              <p14:xfrm>
                <a:off x="10320775" y="1304531"/>
                <a:ext cx="231480" cy="3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66B560-194E-6A7E-DF56-4CC3A20418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1775" y="1295531"/>
                  <a:ext cx="249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E0C930-4403-2A6E-448A-1CC4D46EB440}"/>
                    </a:ext>
                  </a:extLst>
                </p14:cNvPr>
                <p14:cNvContentPartPr/>
                <p14:nvPr/>
              </p14:nvContentPartPr>
              <p14:xfrm>
                <a:off x="10371535" y="1345211"/>
                <a:ext cx="97560" cy="17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E0C930-4403-2A6E-448A-1CC4D46EB4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2895" y="1336571"/>
                  <a:ext cx="115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80F7CC-653F-26D0-958F-8A7D67E6F563}"/>
                    </a:ext>
                  </a:extLst>
                </p14:cNvPr>
                <p14:cNvContentPartPr/>
                <p14:nvPr/>
              </p14:nvContentPartPr>
              <p14:xfrm>
                <a:off x="10462975" y="1398491"/>
                <a:ext cx="158760" cy="11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80F7CC-653F-26D0-958F-8A7D67E6F5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54335" y="1389851"/>
                  <a:ext cx="176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3AED74-4130-56C3-5963-0A984701C78E}"/>
                    </a:ext>
                  </a:extLst>
                </p14:cNvPr>
                <p14:cNvContentPartPr/>
                <p14:nvPr/>
              </p14:nvContentPartPr>
              <p14:xfrm>
                <a:off x="10654855" y="1229291"/>
                <a:ext cx="71280" cy="111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3AED74-4130-56C3-5963-0A984701C7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46215" y="1220651"/>
                  <a:ext cx="8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04DEB3-CB8A-5A87-FBFB-CB0EB025B87D}"/>
                    </a:ext>
                  </a:extLst>
                </p14:cNvPr>
                <p14:cNvContentPartPr/>
                <p14:nvPr/>
              </p14:nvContentPartPr>
              <p14:xfrm>
                <a:off x="10770415" y="1167371"/>
                <a:ext cx="168480" cy="30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04DEB3-CB8A-5A87-FBFB-CB0EB025B8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1415" y="1158731"/>
                  <a:ext cx="186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567EAA-9858-F74F-6B33-9FCC6751B75B}"/>
                    </a:ext>
                  </a:extLst>
                </p14:cNvPr>
                <p14:cNvContentPartPr/>
                <p14:nvPr/>
              </p14:nvContentPartPr>
              <p14:xfrm>
                <a:off x="11065615" y="1181771"/>
                <a:ext cx="80640" cy="9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567EAA-9858-F74F-6B33-9FCC6751B7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56615" y="1173131"/>
                  <a:ext cx="98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205AE7-1662-79F4-24A8-60277CAF7813}"/>
                    </a:ext>
                  </a:extLst>
                </p14:cNvPr>
                <p14:cNvContentPartPr/>
                <p14:nvPr/>
              </p14:nvContentPartPr>
              <p14:xfrm>
                <a:off x="11173615" y="1129571"/>
                <a:ext cx="195840" cy="15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205AE7-1662-79F4-24A8-60277CAF78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64615" y="1120571"/>
                  <a:ext cx="213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1A8E82-1C9C-75CD-0FA8-C0F0CF7C73D7}"/>
                    </a:ext>
                  </a:extLst>
                </p14:cNvPr>
                <p14:cNvContentPartPr/>
                <p14:nvPr/>
              </p14:nvContentPartPr>
              <p14:xfrm>
                <a:off x="11307895" y="1123091"/>
                <a:ext cx="207360" cy="104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1A8E82-1C9C-75CD-0FA8-C0F0CF7C73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98895" y="1114091"/>
                  <a:ext cx="225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E7E915-6294-3EBD-13DE-4E7EA2062820}"/>
                    </a:ext>
                  </a:extLst>
                </p14:cNvPr>
                <p14:cNvContentPartPr/>
                <p14:nvPr/>
              </p14:nvContentPartPr>
              <p14:xfrm>
                <a:off x="11590135" y="1025891"/>
                <a:ext cx="140400" cy="244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E7E915-6294-3EBD-13DE-4E7EA20628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1135" y="1016891"/>
                  <a:ext cx="158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38BCC73-C746-0C72-C627-DF1AD61F6817}"/>
                    </a:ext>
                  </a:extLst>
                </p14:cNvPr>
                <p14:cNvContentPartPr/>
                <p14:nvPr/>
              </p14:nvContentPartPr>
              <p14:xfrm>
                <a:off x="11085415" y="1471931"/>
                <a:ext cx="87840" cy="10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38BCC73-C746-0C72-C627-DF1AD61F68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76415" y="1463291"/>
                  <a:ext cx="105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CBF781-7D73-648A-37BF-1CCBE29A66B8}"/>
                    </a:ext>
                  </a:extLst>
                </p14:cNvPr>
                <p14:cNvContentPartPr/>
                <p14:nvPr/>
              </p14:nvContentPartPr>
              <p14:xfrm>
                <a:off x="11182255" y="1497851"/>
                <a:ext cx="69120" cy="12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CBF781-7D73-648A-37BF-1CCBE29A66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73255" y="1488851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86AA80-7FD7-8E35-29A4-3F446B23A61A}"/>
                    </a:ext>
                  </a:extLst>
                </p14:cNvPr>
                <p14:cNvContentPartPr/>
                <p14:nvPr/>
              </p14:nvContentPartPr>
              <p14:xfrm>
                <a:off x="11303935" y="1485251"/>
                <a:ext cx="140400" cy="8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86AA80-7FD7-8E35-29A4-3F446B23A6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95295" y="1476611"/>
                  <a:ext cx="15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8AFD4C-1B4E-B78C-F900-B144EB779B00}"/>
                    </a:ext>
                  </a:extLst>
                </p14:cNvPr>
                <p14:cNvContentPartPr/>
                <p14:nvPr/>
              </p14:nvContentPartPr>
              <p14:xfrm>
                <a:off x="11432455" y="1436651"/>
                <a:ext cx="124200" cy="16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8AFD4C-1B4E-B78C-F900-B144EB779B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23815" y="1428011"/>
                  <a:ext cx="1418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DB2BD44-B262-0585-AF98-D5DEBB980E77}"/>
              </a:ext>
            </a:extLst>
          </p:cNvPr>
          <p:cNvGrpSpPr/>
          <p:nvPr/>
        </p:nvGrpSpPr>
        <p:grpSpPr>
          <a:xfrm>
            <a:off x="6834052" y="3710411"/>
            <a:ext cx="3506400" cy="2923560"/>
            <a:chOff x="6834052" y="3710411"/>
            <a:chExt cx="3506400" cy="29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75D38D-7B9C-BBF8-F9AD-B3B090250348}"/>
                    </a:ext>
                  </a:extLst>
                </p14:cNvPr>
                <p14:cNvContentPartPr/>
                <p14:nvPr/>
              </p14:nvContentPartPr>
              <p14:xfrm>
                <a:off x="8339212" y="4086251"/>
                <a:ext cx="62280" cy="6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75D38D-7B9C-BBF8-F9AD-B3B0902503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0212" y="4077251"/>
                  <a:ext cx="79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6D3F9A-924B-C788-7B44-BE6537DD118D}"/>
                    </a:ext>
                  </a:extLst>
                </p14:cNvPr>
                <p14:cNvContentPartPr/>
                <p14:nvPr/>
              </p14:nvContentPartPr>
              <p14:xfrm>
                <a:off x="8401132" y="4078691"/>
                <a:ext cx="6912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6D3F9A-924B-C788-7B44-BE6537DD11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2132" y="4070051"/>
                  <a:ext cx="86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4C9216-2335-B7C9-1E23-DBBF36757460}"/>
                    </a:ext>
                  </a:extLst>
                </p14:cNvPr>
                <p14:cNvContentPartPr/>
                <p14:nvPr/>
              </p14:nvContentPartPr>
              <p14:xfrm>
                <a:off x="8310772" y="4107131"/>
                <a:ext cx="101160" cy="252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4C9216-2335-B7C9-1E23-DBBF367574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1772" y="4098491"/>
                  <a:ext cx="118800" cy="25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A6F88B-28BE-E9DF-CD36-9F357E672580}"/>
                    </a:ext>
                  </a:extLst>
                </p14:cNvPr>
                <p14:cNvContentPartPr/>
                <p14:nvPr/>
              </p14:nvContentPartPr>
              <p14:xfrm>
                <a:off x="6834052" y="5601851"/>
                <a:ext cx="3212280" cy="15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A6F88B-28BE-E9DF-CD36-9F357E6725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25412" y="5592851"/>
                  <a:ext cx="3229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4ECFD1-DFD3-A17A-6787-91CE2F7C5AE3}"/>
                    </a:ext>
                  </a:extLst>
                </p14:cNvPr>
                <p14:cNvContentPartPr/>
                <p14:nvPr/>
              </p14:nvContentPartPr>
              <p14:xfrm>
                <a:off x="10026532" y="5665211"/>
                <a:ext cx="63000" cy="9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4ECFD1-DFD3-A17A-6787-91CE2F7C5A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17892" y="5656571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E08C43-89F5-CC10-90E3-6BD74388BAAD}"/>
                    </a:ext>
                  </a:extLst>
                </p14:cNvPr>
                <p14:cNvContentPartPr/>
                <p14:nvPr/>
              </p14:nvContentPartPr>
              <p14:xfrm>
                <a:off x="10160452" y="5640371"/>
                <a:ext cx="73440" cy="10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E08C43-89F5-CC10-90E3-6BD74388BA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51812" y="5631731"/>
                  <a:ext cx="91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939F85-9AD7-B815-32E0-2C7EF646D9EA}"/>
                    </a:ext>
                  </a:extLst>
                </p14:cNvPr>
                <p14:cNvContentPartPr/>
                <p14:nvPr/>
              </p14:nvContentPartPr>
              <p14:xfrm>
                <a:off x="10226692" y="5607971"/>
                <a:ext cx="113760" cy="13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939F85-9AD7-B815-32E0-2C7EF646D9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18052" y="5599331"/>
                  <a:ext cx="131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94942A-1195-79D4-8763-A074C1C2E22D}"/>
                    </a:ext>
                  </a:extLst>
                </p14:cNvPr>
                <p14:cNvContentPartPr/>
                <p14:nvPr/>
              </p14:nvContentPartPr>
              <p14:xfrm>
                <a:off x="8392975" y="3710411"/>
                <a:ext cx="82080" cy="18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94942A-1195-79D4-8763-A074C1C2E2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3975" y="3701411"/>
                  <a:ext cx="99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15D176-7AAD-3009-A6FB-3867E28940CD}"/>
                    </a:ext>
                  </a:extLst>
                </p14:cNvPr>
                <p14:cNvContentPartPr/>
                <p14:nvPr/>
              </p14:nvContentPartPr>
              <p14:xfrm>
                <a:off x="8459935" y="3738851"/>
                <a:ext cx="73440" cy="154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15D176-7AAD-3009-A6FB-3867E28940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50935" y="3729851"/>
                  <a:ext cx="91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015361-9F9A-F13F-8B28-B78E41BAAF4F}"/>
                    </a:ext>
                  </a:extLst>
                </p14:cNvPr>
                <p14:cNvContentPartPr/>
                <p14:nvPr/>
              </p14:nvContentPartPr>
              <p14:xfrm>
                <a:off x="8366335" y="3912731"/>
                <a:ext cx="179640" cy="6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015361-9F9A-F13F-8B28-B78E41BAAF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7695" y="3903731"/>
                  <a:ext cx="197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173809-99CA-04DA-DAD5-31534A36CAB3}"/>
                    </a:ext>
                  </a:extLst>
                </p14:cNvPr>
                <p14:cNvContentPartPr/>
                <p14:nvPr/>
              </p14:nvContentPartPr>
              <p14:xfrm>
                <a:off x="8463535" y="3957011"/>
                <a:ext cx="59040" cy="10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173809-99CA-04DA-DAD5-31534A36CA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54895" y="3948011"/>
                  <a:ext cx="76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24C112-85FD-4B1F-87B9-AF0CB6414A89}"/>
                    </a:ext>
                  </a:extLst>
                </p14:cNvPr>
                <p14:cNvContentPartPr/>
                <p14:nvPr/>
              </p14:nvContentPartPr>
              <p14:xfrm>
                <a:off x="8541295" y="3943691"/>
                <a:ext cx="6228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24C112-85FD-4B1F-87B9-AF0CB6414A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32295" y="3935051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333FEAC-4786-29E4-53AB-453248C1AA3B}"/>
                    </a:ext>
                  </a:extLst>
                </p14:cNvPr>
                <p14:cNvContentPartPr/>
                <p14:nvPr/>
              </p14:nvContentPartPr>
              <p14:xfrm>
                <a:off x="8584855" y="3933611"/>
                <a:ext cx="100080" cy="105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333FEAC-4786-29E4-53AB-453248C1AA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75855" y="3924611"/>
                  <a:ext cx="1177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1CDE6DC-FB1A-9606-BCA0-5B4DF9913E1D}"/>
              </a:ext>
            </a:extLst>
          </p:cNvPr>
          <p:cNvGrpSpPr/>
          <p:nvPr/>
        </p:nvGrpSpPr>
        <p:grpSpPr>
          <a:xfrm>
            <a:off x="7971055" y="3572171"/>
            <a:ext cx="180360" cy="2189880"/>
            <a:chOff x="7971055" y="3572171"/>
            <a:chExt cx="180360" cy="21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F6D393-7D32-EE49-252E-CF2324135401}"/>
                    </a:ext>
                  </a:extLst>
                </p14:cNvPr>
                <p14:cNvContentPartPr/>
                <p14:nvPr/>
              </p14:nvContentPartPr>
              <p14:xfrm>
                <a:off x="8141695" y="3572171"/>
                <a:ext cx="3960" cy="29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F6D393-7D32-EE49-252E-CF23241354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3055" y="3563531"/>
                  <a:ext cx="21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61BF46-04D0-247B-FC45-2D5BCE0E89BC}"/>
                    </a:ext>
                  </a:extLst>
                </p14:cNvPr>
                <p14:cNvContentPartPr/>
                <p14:nvPr/>
              </p14:nvContentPartPr>
              <p14:xfrm>
                <a:off x="8138815" y="4031171"/>
                <a:ext cx="12600" cy="19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61BF46-04D0-247B-FC45-2D5BCE0E89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30175" y="4022531"/>
                  <a:ext cx="3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0C3C1F2-2376-B616-2F65-57A0D2E772EE}"/>
                    </a:ext>
                  </a:extLst>
                </p14:cNvPr>
                <p14:cNvContentPartPr/>
                <p14:nvPr/>
              </p14:nvContentPartPr>
              <p14:xfrm>
                <a:off x="8096695" y="4398371"/>
                <a:ext cx="21600" cy="29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0C3C1F2-2376-B616-2F65-57A0D2E772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87695" y="4389371"/>
                  <a:ext cx="39240" cy="31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ADFEB47-31F9-FA20-2D54-D41B295442F4}"/>
                </a:ext>
              </a:extLst>
            </p:cNvPr>
            <p:cNvGrpSpPr/>
            <p:nvPr/>
          </p:nvGrpSpPr>
          <p:grpSpPr>
            <a:xfrm>
              <a:off x="7971055" y="4952771"/>
              <a:ext cx="85680" cy="809280"/>
              <a:chOff x="7971055" y="4952771"/>
              <a:chExt cx="85680" cy="80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38D03C-3C0F-6D4F-4C57-8410C7C48C13}"/>
                      </a:ext>
                    </a:extLst>
                  </p14:cNvPr>
                  <p14:cNvContentPartPr/>
                  <p14:nvPr/>
                </p14:nvContentPartPr>
                <p14:xfrm>
                  <a:off x="8032975" y="4952771"/>
                  <a:ext cx="23760" cy="2149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D38D03C-3C0F-6D4F-4C57-8410C7C48C1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8024335" y="4943771"/>
                    <a:ext cx="414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12BBB6D-1D86-BBED-FC41-A03888E2AF83}"/>
                      </a:ext>
                    </a:extLst>
                  </p14:cNvPr>
                  <p14:cNvContentPartPr/>
                  <p14:nvPr/>
                </p14:nvContentPartPr>
                <p14:xfrm>
                  <a:off x="8010655" y="5305571"/>
                  <a:ext cx="6120" cy="208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12BBB6D-1D86-BBED-FC41-A03888E2AF8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8001655" y="5296931"/>
                    <a:ext cx="2376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947D42C-67DB-B962-2813-657440BE9880}"/>
                      </a:ext>
                    </a:extLst>
                  </p14:cNvPr>
                  <p14:cNvContentPartPr/>
                  <p14:nvPr/>
                </p14:nvContentPartPr>
                <p14:xfrm>
                  <a:off x="7971055" y="5667371"/>
                  <a:ext cx="63720" cy="946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2947D42C-67DB-B962-2813-657440BE9880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962415" y="5658731"/>
                    <a:ext cx="81360" cy="112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D0FA10-BC01-8527-C878-377480EA5EEB}"/>
              </a:ext>
            </a:extLst>
          </p:cNvPr>
          <p:cNvGrpSpPr/>
          <p:nvPr/>
        </p:nvGrpSpPr>
        <p:grpSpPr>
          <a:xfrm>
            <a:off x="8755135" y="1600091"/>
            <a:ext cx="177480" cy="4125600"/>
            <a:chOff x="8755135" y="1600091"/>
            <a:chExt cx="177480" cy="41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E71169-BCC1-6908-B4B4-DB354488013B}"/>
                    </a:ext>
                  </a:extLst>
                </p14:cNvPr>
                <p14:cNvContentPartPr/>
                <p14:nvPr/>
              </p14:nvContentPartPr>
              <p14:xfrm>
                <a:off x="8913535" y="1600091"/>
                <a:ext cx="19080" cy="249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E71169-BCC1-6908-B4B4-DB35448801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04895" y="1591091"/>
                  <a:ext cx="36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C1B753-15FB-F7B6-4BFB-A9952D64F04B}"/>
                    </a:ext>
                  </a:extLst>
                </p14:cNvPr>
                <p14:cNvContentPartPr/>
                <p14:nvPr/>
              </p14:nvContentPartPr>
              <p14:xfrm>
                <a:off x="8900575" y="2039651"/>
                <a:ext cx="12600" cy="284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C1B753-15FB-F7B6-4BFB-A9952D64F0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91575" y="2031011"/>
                  <a:ext cx="30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F57B45-7E7F-1938-85C8-261D60973333}"/>
                    </a:ext>
                  </a:extLst>
                </p14:cNvPr>
                <p14:cNvContentPartPr/>
                <p14:nvPr/>
              </p14:nvContentPartPr>
              <p14:xfrm>
                <a:off x="8862055" y="2550491"/>
                <a:ext cx="35640" cy="33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F57B45-7E7F-1938-85C8-261D609733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53415" y="2541491"/>
                  <a:ext cx="53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5F5D67A-6BFF-7110-0874-0E33F9701116}"/>
                    </a:ext>
                  </a:extLst>
                </p14:cNvPr>
                <p14:cNvContentPartPr/>
                <p14:nvPr/>
              </p14:nvContentPartPr>
              <p14:xfrm>
                <a:off x="8874295" y="3059531"/>
                <a:ext cx="11880" cy="345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5F5D67A-6BFF-7110-0874-0E33F97011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65295" y="3050891"/>
                  <a:ext cx="29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BA633B-4F91-D726-635E-830DFDCEA878}"/>
                    </a:ext>
                  </a:extLst>
                </p14:cNvPr>
                <p14:cNvContentPartPr/>
                <p14:nvPr/>
              </p14:nvContentPartPr>
              <p14:xfrm>
                <a:off x="8848015" y="3562811"/>
                <a:ext cx="32400" cy="338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BA633B-4F91-D726-635E-830DFDCEA8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39375" y="3554171"/>
                  <a:ext cx="50040" cy="356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10ABBB-2BA5-B506-FECD-B31153BEB0D7}"/>
                </a:ext>
              </a:extLst>
            </p:cNvPr>
            <p:cNvGrpSpPr/>
            <p:nvPr/>
          </p:nvGrpSpPr>
          <p:grpSpPr>
            <a:xfrm>
              <a:off x="8755135" y="4185971"/>
              <a:ext cx="111240" cy="1539720"/>
              <a:chOff x="8755135" y="4185971"/>
              <a:chExt cx="111240" cy="153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33E53DD-B7E1-7BDE-35AA-D582F8A8E223}"/>
                      </a:ext>
                    </a:extLst>
                  </p14:cNvPr>
                  <p14:cNvContentPartPr/>
                  <p14:nvPr/>
                </p14:nvContentPartPr>
                <p14:xfrm>
                  <a:off x="8839375" y="4185971"/>
                  <a:ext cx="27000" cy="2052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33E53DD-B7E1-7BDE-35AA-D582F8A8E223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830375" y="4176971"/>
                    <a:ext cx="4464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21A7F42-83F6-6A80-3AAF-0E6F1A3BC543}"/>
                      </a:ext>
                    </a:extLst>
                  </p14:cNvPr>
                  <p14:cNvContentPartPr/>
                  <p14:nvPr/>
                </p14:nvContentPartPr>
                <p14:xfrm>
                  <a:off x="8795455" y="4547771"/>
                  <a:ext cx="56520" cy="7246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21A7F42-83F6-6A80-3AAF-0E6F1A3BC543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786455" y="4538771"/>
                    <a:ext cx="74160" cy="74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323E05C-73C7-81B7-5231-AB8C4489A96F}"/>
                      </a:ext>
                    </a:extLst>
                  </p14:cNvPr>
                  <p14:cNvContentPartPr/>
                  <p14:nvPr/>
                </p14:nvContentPartPr>
                <p14:xfrm>
                  <a:off x="8774575" y="5397011"/>
                  <a:ext cx="31680" cy="1476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323E05C-73C7-81B7-5231-AB8C4489A96F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765575" y="5388011"/>
                    <a:ext cx="493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1C3C8C47-F4E7-E519-85CE-4DF033524B38}"/>
                      </a:ext>
                    </a:extLst>
                  </p14:cNvPr>
                  <p14:cNvContentPartPr/>
                  <p14:nvPr/>
                </p14:nvContentPartPr>
                <p14:xfrm>
                  <a:off x="8755135" y="5641811"/>
                  <a:ext cx="67680" cy="83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1C3C8C47-F4E7-E519-85CE-4DF033524B38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746495" y="5633171"/>
                    <a:ext cx="85320" cy="10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B43BDAC-D8ED-78BC-3A53-14D7F9D0802E}"/>
              </a:ext>
            </a:extLst>
          </p:cNvPr>
          <p:cNvGrpSpPr/>
          <p:nvPr/>
        </p:nvGrpSpPr>
        <p:grpSpPr>
          <a:xfrm>
            <a:off x="10354975" y="1910051"/>
            <a:ext cx="660960" cy="558360"/>
            <a:chOff x="10354975" y="1910051"/>
            <a:chExt cx="66096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BF9E7D-D636-EBA1-A807-3668B345172F}"/>
                    </a:ext>
                  </a:extLst>
                </p14:cNvPr>
                <p14:cNvContentPartPr/>
                <p14:nvPr/>
              </p14:nvContentPartPr>
              <p14:xfrm>
                <a:off x="10414015" y="1910051"/>
                <a:ext cx="71280" cy="10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BF9E7D-D636-EBA1-A807-3668B34517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05015" y="1901051"/>
                  <a:ext cx="8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C30252-F57C-AF3A-092A-D5ACAC810C76}"/>
                    </a:ext>
                  </a:extLst>
                </p14:cNvPr>
                <p14:cNvContentPartPr/>
                <p14:nvPr/>
              </p14:nvContentPartPr>
              <p14:xfrm>
                <a:off x="10500775" y="1916171"/>
                <a:ext cx="92880" cy="15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C30252-F57C-AF3A-092A-D5ACAC810C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92135" y="1907531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A7C9B2-3482-955B-CFF6-6BFAB4F9C8B3}"/>
                    </a:ext>
                  </a:extLst>
                </p14:cNvPr>
                <p14:cNvContentPartPr/>
                <p14:nvPr/>
              </p14:nvContentPartPr>
              <p14:xfrm>
                <a:off x="10366855" y="2164571"/>
                <a:ext cx="203040" cy="3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A7C9B2-3482-955B-CFF6-6BFAB4F9C8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57855" y="2155571"/>
                  <a:ext cx="22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928431-E599-FC4A-D66E-15AF98F0C59E}"/>
                    </a:ext>
                  </a:extLst>
                </p14:cNvPr>
                <p14:cNvContentPartPr/>
                <p14:nvPr/>
              </p14:nvContentPartPr>
              <p14:xfrm>
                <a:off x="10354975" y="2264651"/>
                <a:ext cx="94680" cy="170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928431-E599-FC4A-D66E-15AF98F0C5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45975" y="2255651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F06773-4974-5AC6-7B98-B0A60395D4D5}"/>
                    </a:ext>
                  </a:extLst>
                </p14:cNvPr>
                <p14:cNvContentPartPr/>
                <p14:nvPr/>
              </p14:nvContentPartPr>
              <p14:xfrm>
                <a:off x="10441015" y="2325491"/>
                <a:ext cx="119520" cy="10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F06773-4974-5AC6-7B98-B0A60395D4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32015" y="2316851"/>
                  <a:ext cx="137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57C73E-EECE-67DE-8796-E2DB38DEA3D6}"/>
                    </a:ext>
                  </a:extLst>
                </p14:cNvPr>
                <p14:cNvContentPartPr/>
                <p14:nvPr/>
              </p14:nvContentPartPr>
              <p14:xfrm>
                <a:off x="10660615" y="2074931"/>
                <a:ext cx="116640" cy="177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57C73E-EECE-67DE-8796-E2DB38DEA3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1975" y="2065931"/>
                  <a:ext cx="13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7244581-E121-EA74-F1A7-2A9F9F981377}"/>
                    </a:ext>
                  </a:extLst>
                </p14:cNvPr>
                <p14:cNvContentPartPr/>
                <p14:nvPr/>
              </p14:nvContentPartPr>
              <p14:xfrm>
                <a:off x="10805695" y="2029211"/>
                <a:ext cx="92520" cy="200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7244581-E121-EA74-F1A7-2A9F9F9813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97055" y="2020571"/>
                  <a:ext cx="110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EACC11-309F-59EF-AD75-E9E373CD377A}"/>
                    </a:ext>
                  </a:extLst>
                </p14:cNvPr>
                <p14:cNvContentPartPr/>
                <p14:nvPr/>
              </p14:nvContentPartPr>
              <p14:xfrm>
                <a:off x="10978135" y="2294531"/>
                <a:ext cx="37800" cy="173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EACC11-309F-59EF-AD75-E9E373CD37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69135" y="2285531"/>
                  <a:ext cx="554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784569-FDF5-8769-1B35-F5A0A6DF9CFC}"/>
              </a:ext>
            </a:extLst>
          </p:cNvPr>
          <p:cNvGrpSpPr/>
          <p:nvPr/>
        </p:nvGrpSpPr>
        <p:grpSpPr>
          <a:xfrm>
            <a:off x="11134015" y="1894931"/>
            <a:ext cx="760680" cy="292320"/>
            <a:chOff x="11134015" y="1894931"/>
            <a:chExt cx="7606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E0387BF-4C41-F345-9990-ABDF801F4CF8}"/>
                    </a:ext>
                  </a:extLst>
                </p14:cNvPr>
                <p14:cNvContentPartPr/>
                <p14:nvPr/>
              </p14:nvContentPartPr>
              <p14:xfrm>
                <a:off x="11134015" y="2137571"/>
                <a:ext cx="80280" cy="11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E0387BF-4C41-F345-9990-ABDF801F4C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25375" y="2128931"/>
                  <a:ext cx="97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3C67B6-C245-58A9-0A7B-BD11D6F01FAC}"/>
                    </a:ext>
                  </a:extLst>
                </p14:cNvPr>
                <p14:cNvContentPartPr/>
                <p14:nvPr/>
              </p14:nvContentPartPr>
              <p14:xfrm>
                <a:off x="11274055" y="2064491"/>
                <a:ext cx="24480" cy="122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3C67B6-C245-58A9-0A7B-BD11D6F01F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65415" y="2055851"/>
                  <a:ext cx="42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32938F-D185-464F-171E-2D4A8D74F40F}"/>
                    </a:ext>
                  </a:extLst>
                </p14:cNvPr>
                <p14:cNvContentPartPr/>
                <p14:nvPr/>
              </p14:nvContentPartPr>
              <p14:xfrm>
                <a:off x="11334895" y="2024531"/>
                <a:ext cx="87840" cy="150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32938F-D185-464F-171E-2D4A8D74F40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25895" y="2015531"/>
                  <a:ext cx="105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967887-18F4-45B9-4F69-1DC119CFDAC6}"/>
                    </a:ext>
                  </a:extLst>
                </p14:cNvPr>
                <p14:cNvContentPartPr/>
                <p14:nvPr/>
              </p14:nvContentPartPr>
              <p14:xfrm>
                <a:off x="11468095" y="2043611"/>
                <a:ext cx="70560" cy="115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967887-18F4-45B9-4F69-1DC119CFDA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59455" y="2034611"/>
                  <a:ext cx="88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304D6A-B094-F84C-6A3D-18848E2F23A6}"/>
                    </a:ext>
                  </a:extLst>
                </p14:cNvPr>
                <p14:cNvContentPartPr/>
                <p14:nvPr/>
              </p14:nvContentPartPr>
              <p14:xfrm>
                <a:off x="11539735" y="2017331"/>
                <a:ext cx="7668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304D6A-B094-F84C-6A3D-18848E2F23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31095" y="2008331"/>
                  <a:ext cx="94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2B213B-C749-79F5-70AD-FEDC091F4456}"/>
                    </a:ext>
                  </a:extLst>
                </p14:cNvPr>
                <p14:cNvContentPartPr/>
                <p14:nvPr/>
              </p14:nvContentPartPr>
              <p14:xfrm>
                <a:off x="11654575" y="1968371"/>
                <a:ext cx="94320" cy="136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2B213B-C749-79F5-70AD-FEDC091F44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45575" y="1959371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97D1D2-2117-25EB-39FB-ADEE323B987F}"/>
                    </a:ext>
                  </a:extLst>
                </p14:cNvPr>
                <p14:cNvContentPartPr/>
                <p14:nvPr/>
              </p14:nvContentPartPr>
              <p14:xfrm>
                <a:off x="11793535" y="1894931"/>
                <a:ext cx="101160" cy="17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97D1D2-2117-25EB-39FB-ADEE323B987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84895" y="1886291"/>
                  <a:ext cx="118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72A4B61-27D6-F358-819C-014B4BC41AD2}"/>
              </a:ext>
            </a:extLst>
          </p:cNvPr>
          <p:cNvGrpSpPr/>
          <p:nvPr/>
        </p:nvGrpSpPr>
        <p:grpSpPr>
          <a:xfrm>
            <a:off x="10330855" y="2559131"/>
            <a:ext cx="720720" cy="589680"/>
            <a:chOff x="10330855" y="2559131"/>
            <a:chExt cx="7207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7DEFB8-0E7F-56CF-9E98-7F11FB90070B}"/>
                    </a:ext>
                  </a:extLst>
                </p14:cNvPr>
                <p14:cNvContentPartPr/>
                <p14:nvPr/>
              </p14:nvContentPartPr>
              <p14:xfrm>
                <a:off x="10344895" y="2559131"/>
                <a:ext cx="104760" cy="16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7DEFB8-0E7F-56CF-9E98-7F11FB9007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35895" y="2550491"/>
                  <a:ext cx="12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3D68B7-7868-6335-A14D-F498F292BFA9}"/>
                    </a:ext>
                  </a:extLst>
                </p14:cNvPr>
                <p14:cNvContentPartPr/>
                <p14:nvPr/>
              </p14:nvContentPartPr>
              <p14:xfrm>
                <a:off x="10451455" y="2620331"/>
                <a:ext cx="117000" cy="176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3D68B7-7868-6335-A14D-F498F292BF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42455" y="2611691"/>
                  <a:ext cx="134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30D643-3D33-2118-2817-8D2528244ADE}"/>
                    </a:ext>
                  </a:extLst>
                </p14:cNvPr>
                <p14:cNvContentPartPr/>
                <p14:nvPr/>
              </p14:nvContentPartPr>
              <p14:xfrm>
                <a:off x="10330855" y="2875211"/>
                <a:ext cx="229320" cy="33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30D643-3D33-2118-2817-8D2528244A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22215" y="2866211"/>
                  <a:ext cx="246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A92ACB-4CB7-F320-304E-00275660C4F3}"/>
                    </a:ext>
                  </a:extLst>
                </p14:cNvPr>
                <p14:cNvContentPartPr/>
                <p14:nvPr/>
              </p14:nvContentPartPr>
              <p14:xfrm>
                <a:off x="10358215" y="2973491"/>
                <a:ext cx="83160" cy="175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A92ACB-4CB7-F320-304E-00275660C4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49215" y="2964851"/>
                  <a:ext cx="100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5AEF475-B6EC-72B5-C515-FCEBA2003E63}"/>
                    </a:ext>
                  </a:extLst>
                </p14:cNvPr>
                <p14:cNvContentPartPr/>
                <p14:nvPr/>
              </p14:nvContentPartPr>
              <p14:xfrm>
                <a:off x="10455055" y="3006971"/>
                <a:ext cx="144720" cy="10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5AEF475-B6EC-72B5-C515-FCEBA2003E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46055" y="2998331"/>
                  <a:ext cx="162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4E11A5-6A1D-BA68-990F-FFC714CDAD07}"/>
                    </a:ext>
                  </a:extLst>
                </p14:cNvPr>
                <p14:cNvContentPartPr/>
                <p14:nvPr/>
              </p14:nvContentPartPr>
              <p14:xfrm>
                <a:off x="10666375" y="2748851"/>
                <a:ext cx="144000" cy="161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4E11A5-6A1D-BA68-990F-FFC714CDAD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57735" y="2739851"/>
                  <a:ext cx="161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789C8E-4CAC-45D2-BA11-AB6D322AE9A6}"/>
                    </a:ext>
                  </a:extLst>
                </p14:cNvPr>
                <p14:cNvContentPartPr/>
                <p14:nvPr/>
              </p14:nvContentPartPr>
              <p14:xfrm>
                <a:off x="10843855" y="2718971"/>
                <a:ext cx="97560" cy="172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789C8E-4CAC-45D2-BA11-AB6D322AE9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34855" y="2709971"/>
                  <a:ext cx="115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FA4228-0E77-BD32-B5E5-45E4A711A86C}"/>
                    </a:ext>
                  </a:extLst>
                </p14:cNvPr>
                <p14:cNvContentPartPr/>
                <p14:nvPr/>
              </p14:nvContentPartPr>
              <p14:xfrm>
                <a:off x="10978135" y="2894651"/>
                <a:ext cx="73440" cy="242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FA4228-0E77-BD32-B5E5-45E4A711A8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9135" y="2886011"/>
                  <a:ext cx="9108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1C2A47B-E053-746F-138D-391848A37E5C}"/>
              </a:ext>
            </a:extLst>
          </p:cNvPr>
          <p:cNvGrpSpPr/>
          <p:nvPr/>
        </p:nvGrpSpPr>
        <p:grpSpPr>
          <a:xfrm>
            <a:off x="11217895" y="2564171"/>
            <a:ext cx="619920" cy="258480"/>
            <a:chOff x="11217895" y="2564171"/>
            <a:chExt cx="6199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AA4855A-75D9-E3AA-7BD0-BDF2524EBFE0}"/>
                    </a:ext>
                  </a:extLst>
                </p14:cNvPr>
                <p14:cNvContentPartPr/>
                <p14:nvPr/>
              </p14:nvContentPartPr>
              <p14:xfrm>
                <a:off x="11217895" y="2720771"/>
                <a:ext cx="82800" cy="10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AA4855A-75D9-E3AA-7BD0-BDF2524EBF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09255" y="2712131"/>
                  <a:ext cx="100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19596A-868E-E4F8-E1FA-99E9F019AB6C}"/>
                    </a:ext>
                  </a:extLst>
                </p14:cNvPr>
                <p14:cNvContentPartPr/>
                <p14:nvPr/>
              </p14:nvContentPartPr>
              <p14:xfrm>
                <a:off x="11312575" y="2691251"/>
                <a:ext cx="74880" cy="126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19596A-868E-E4F8-E1FA-99E9F019AB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03935" y="2682251"/>
                  <a:ext cx="9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6D8C9C-58B7-FB07-3284-7E3E8BC41E7C}"/>
                    </a:ext>
                  </a:extLst>
                </p14:cNvPr>
                <p14:cNvContentPartPr/>
                <p14:nvPr/>
              </p14:nvContentPartPr>
              <p14:xfrm>
                <a:off x="11461255" y="2606651"/>
                <a:ext cx="105840" cy="16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6D8C9C-58B7-FB07-3284-7E3E8BC41E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52615" y="2597651"/>
                  <a:ext cx="12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6E2DC1-345B-E6A6-2EBF-F244D314AF1F}"/>
                    </a:ext>
                  </a:extLst>
                </p14:cNvPr>
                <p14:cNvContentPartPr/>
                <p14:nvPr/>
              </p14:nvContentPartPr>
              <p14:xfrm>
                <a:off x="11605975" y="2675051"/>
                <a:ext cx="103320" cy="1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6E2DC1-345B-E6A6-2EBF-F244D314AF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97335" y="2666411"/>
                  <a:ext cx="12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B08DF5-C3C3-9512-3BFA-965730199A41}"/>
                    </a:ext>
                  </a:extLst>
                </p14:cNvPr>
                <p14:cNvContentPartPr/>
                <p14:nvPr/>
              </p14:nvContentPartPr>
              <p14:xfrm>
                <a:off x="11817655" y="2564171"/>
                <a:ext cx="20160" cy="225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B08DF5-C3C3-9512-3BFA-965730199A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09015" y="2555531"/>
                  <a:ext cx="378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5974C7-49B0-53DB-4FC3-3FDECD6965DA}"/>
              </a:ext>
            </a:extLst>
          </p:cNvPr>
          <p:cNvGrpSpPr/>
          <p:nvPr/>
        </p:nvGrpSpPr>
        <p:grpSpPr>
          <a:xfrm>
            <a:off x="11192335" y="2933171"/>
            <a:ext cx="608040" cy="291600"/>
            <a:chOff x="11192335" y="2933171"/>
            <a:chExt cx="6080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30881E-39A2-16CF-8E99-52EA5CDF2DA9}"/>
                    </a:ext>
                  </a:extLst>
                </p14:cNvPr>
                <p14:cNvContentPartPr/>
                <p14:nvPr/>
              </p14:nvContentPartPr>
              <p14:xfrm>
                <a:off x="11192335" y="3126131"/>
                <a:ext cx="57240" cy="8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30881E-39A2-16CF-8E99-52EA5CDF2D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83695" y="3117131"/>
                  <a:ext cx="74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1996A1-71DF-B5E9-177C-D05DE55E0E42}"/>
                    </a:ext>
                  </a:extLst>
                </p14:cNvPr>
                <p14:cNvContentPartPr/>
                <p14:nvPr/>
              </p14:nvContentPartPr>
              <p14:xfrm>
                <a:off x="11260375" y="3113531"/>
                <a:ext cx="74160" cy="11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1996A1-71DF-B5E9-177C-D05DE55E0E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51375" y="3104891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6EE9BE-8D97-E22C-894C-C77EC6D1F42B}"/>
                    </a:ext>
                  </a:extLst>
                </p14:cNvPr>
                <p14:cNvContentPartPr/>
                <p14:nvPr/>
              </p14:nvContentPartPr>
              <p14:xfrm>
                <a:off x="11420935" y="3033251"/>
                <a:ext cx="126720" cy="19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6EE9BE-8D97-E22C-894C-C77EC6D1F42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11935" y="3024611"/>
                  <a:ext cx="144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723EC1-B578-7230-EAD3-1E1D4790B1DB}"/>
                    </a:ext>
                  </a:extLst>
                </p14:cNvPr>
                <p14:cNvContentPartPr/>
                <p14:nvPr/>
              </p14:nvContentPartPr>
              <p14:xfrm>
                <a:off x="11625775" y="2933171"/>
                <a:ext cx="174600" cy="204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723EC1-B578-7230-EAD3-1E1D4790B1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17135" y="2924531"/>
                  <a:ext cx="192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FCA06C3-2DA0-95BD-E538-A49DF30198F9}"/>
              </a:ext>
            </a:extLst>
          </p:cNvPr>
          <p:cNvGrpSpPr/>
          <p:nvPr/>
        </p:nvGrpSpPr>
        <p:grpSpPr>
          <a:xfrm>
            <a:off x="7703215" y="4650011"/>
            <a:ext cx="1300320" cy="2125800"/>
            <a:chOff x="7703215" y="4650011"/>
            <a:chExt cx="1300320" cy="21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252291-5E56-8EB6-AF0E-F5DBF08D7228}"/>
                    </a:ext>
                  </a:extLst>
                </p14:cNvPr>
                <p14:cNvContentPartPr/>
                <p14:nvPr/>
              </p14:nvContentPartPr>
              <p14:xfrm>
                <a:off x="7813375" y="4656491"/>
                <a:ext cx="684000" cy="199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252291-5E56-8EB6-AF0E-F5DBF08D72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04735" y="4647491"/>
                  <a:ext cx="701640" cy="20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B073AD-FB95-9056-E6A2-8A437A5A24F6}"/>
                    </a:ext>
                  </a:extLst>
                </p14:cNvPr>
                <p14:cNvContentPartPr/>
                <p14:nvPr/>
              </p14:nvContentPartPr>
              <p14:xfrm>
                <a:off x="8370655" y="4650011"/>
                <a:ext cx="621000" cy="1926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B073AD-FB95-9056-E6A2-8A437A5A24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62015" y="4641371"/>
                  <a:ext cx="638640" cy="19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FFD467B-C654-1C54-E62A-E29A416DD6D8}"/>
                    </a:ext>
                  </a:extLst>
                </p14:cNvPr>
                <p14:cNvContentPartPr/>
                <p14:nvPr/>
              </p14:nvContentPartPr>
              <p14:xfrm>
                <a:off x="8913895" y="6483131"/>
                <a:ext cx="89640" cy="122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FFD467B-C654-1C54-E62A-E29A416DD6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05255" y="6474131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903DB74-982B-72CC-34E7-9D0D7B3C7517}"/>
                    </a:ext>
                  </a:extLst>
                </p14:cNvPr>
                <p14:cNvContentPartPr/>
                <p14:nvPr/>
              </p14:nvContentPartPr>
              <p14:xfrm>
                <a:off x="7703215" y="6615971"/>
                <a:ext cx="172440" cy="159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903DB74-982B-72CC-34E7-9D0D7B3C75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94575" y="6606971"/>
                  <a:ext cx="1900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66098D0-A0B7-6B56-A646-7D9956E01B3F}"/>
              </a:ext>
            </a:extLst>
          </p:cNvPr>
          <p:cNvGrpSpPr/>
          <p:nvPr/>
        </p:nvGrpSpPr>
        <p:grpSpPr>
          <a:xfrm>
            <a:off x="7398655" y="5770331"/>
            <a:ext cx="472320" cy="280800"/>
            <a:chOff x="7398655" y="5770331"/>
            <a:chExt cx="4723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6E72AC4-2B6D-895B-455A-F6570BD50490}"/>
                    </a:ext>
                  </a:extLst>
                </p14:cNvPr>
                <p14:cNvContentPartPr/>
                <p14:nvPr/>
              </p14:nvContentPartPr>
              <p14:xfrm>
                <a:off x="7398655" y="5842691"/>
                <a:ext cx="121320" cy="20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6E72AC4-2B6D-895B-455A-F6570BD504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9655" y="5833691"/>
                  <a:ext cx="138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C426224-075D-D367-563C-98CB509E6B4C}"/>
                    </a:ext>
                  </a:extLst>
                </p14:cNvPr>
                <p14:cNvContentPartPr/>
                <p14:nvPr/>
              </p14:nvContentPartPr>
              <p14:xfrm>
                <a:off x="7537615" y="5814251"/>
                <a:ext cx="112320" cy="117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C426224-075D-D367-563C-98CB509E6B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28975" y="5805251"/>
                  <a:ext cx="129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62E372-B057-5322-9A83-CCEB2C6B3500}"/>
                    </a:ext>
                  </a:extLst>
                </p14:cNvPr>
                <p14:cNvContentPartPr/>
                <p14:nvPr/>
              </p14:nvContentPartPr>
              <p14:xfrm>
                <a:off x="7681975" y="5925131"/>
                <a:ext cx="10440" cy="103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62E372-B057-5322-9A83-CCEB2C6B35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72975" y="5916131"/>
                  <a:ext cx="28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612CB88-5D6C-65D8-61EC-C37B8E9F4B89}"/>
                    </a:ext>
                  </a:extLst>
                </p14:cNvPr>
                <p14:cNvContentPartPr/>
                <p14:nvPr/>
              </p14:nvContentPartPr>
              <p14:xfrm>
                <a:off x="7711495" y="5770331"/>
                <a:ext cx="15948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612CB88-5D6C-65D8-61EC-C37B8E9F4B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02495" y="5761691"/>
                  <a:ext cx="1771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0212FE-4755-2033-E184-26EBF61765FC}"/>
              </a:ext>
            </a:extLst>
          </p:cNvPr>
          <p:cNvGrpSpPr/>
          <p:nvPr/>
        </p:nvGrpSpPr>
        <p:grpSpPr>
          <a:xfrm>
            <a:off x="8936935" y="5791571"/>
            <a:ext cx="515880" cy="231480"/>
            <a:chOff x="8936935" y="5791571"/>
            <a:chExt cx="5158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2C7086-F6EF-8BE3-092B-44D6B42A4600}"/>
                    </a:ext>
                  </a:extLst>
                </p14:cNvPr>
                <p14:cNvContentPartPr/>
                <p14:nvPr/>
              </p14:nvContentPartPr>
              <p14:xfrm>
                <a:off x="8936935" y="5839091"/>
                <a:ext cx="106920" cy="14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2C7086-F6EF-8BE3-092B-44D6B42A46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28295" y="5830091"/>
                  <a:ext cx="124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BA3846-468D-725C-C8D9-496C3DD3701F}"/>
                    </a:ext>
                  </a:extLst>
                </p14:cNvPr>
                <p14:cNvContentPartPr/>
                <p14:nvPr/>
              </p14:nvContentPartPr>
              <p14:xfrm>
                <a:off x="9083455" y="5831531"/>
                <a:ext cx="63000" cy="91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BA3846-468D-725C-C8D9-496C3DD370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74815" y="5822891"/>
                  <a:ext cx="80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B57671-C6DA-8E29-F836-E0B89864FDC5}"/>
                    </a:ext>
                  </a:extLst>
                </p14:cNvPr>
                <p14:cNvContentPartPr/>
                <p14:nvPr/>
              </p14:nvContentPartPr>
              <p14:xfrm>
                <a:off x="9182095" y="5836571"/>
                <a:ext cx="152280" cy="186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B57671-C6DA-8E29-F836-E0B89864FD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73095" y="5827931"/>
                  <a:ext cx="169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AC149-577F-C0A1-D656-ECBA8BF2B2A2}"/>
                    </a:ext>
                  </a:extLst>
                </p14:cNvPr>
                <p14:cNvContentPartPr/>
                <p14:nvPr/>
              </p14:nvContentPartPr>
              <p14:xfrm>
                <a:off x="9375415" y="5791571"/>
                <a:ext cx="77400" cy="173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AC149-577F-C0A1-D656-ECBA8BF2B2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66415" y="5782571"/>
                  <a:ext cx="95040" cy="191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148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102DEA-01DE-4665-06CB-3FAD13E8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23058" y="499985"/>
            <a:ext cx="9821646" cy="17718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D26B2-2764-CA88-27AE-313317561ACF}"/>
                  </a:ext>
                </a:extLst>
              </p:cNvPr>
              <p:cNvSpPr/>
              <p:nvPr/>
            </p:nvSpPr>
            <p:spPr>
              <a:xfrm>
                <a:off x="177481" y="2265668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Recall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FD26B2-2764-CA88-27AE-313317561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81" y="2265668"/>
                <a:ext cx="4431861" cy="461665"/>
              </a:xfrm>
              <a:prstGeom prst="rect">
                <a:avLst/>
              </a:prstGeom>
              <a:blipFill>
                <a:blip r:embed="rId5"/>
                <a:stretch>
                  <a:fillRect l="-206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CA09E-D699-604A-818F-B21247034DAC}"/>
                  </a:ext>
                </a:extLst>
              </p:cNvPr>
              <p:cNvSpPr/>
              <p:nvPr/>
            </p:nvSpPr>
            <p:spPr>
              <a:xfrm>
                <a:off x="378020" y="2667450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C7CA09E-D699-604A-818F-B21247034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20" y="2667450"/>
                <a:ext cx="4431861" cy="461665"/>
              </a:xfrm>
              <a:prstGeom prst="rect">
                <a:avLst/>
              </a:prstGeom>
              <a:blipFill>
                <a:blip r:embed="rId6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1D62B3-7BF1-11BF-2213-E18EB9EBA8F8}"/>
                  </a:ext>
                </a:extLst>
              </p:cNvPr>
              <p:cNvSpPr/>
              <p:nvPr/>
            </p:nvSpPr>
            <p:spPr>
              <a:xfrm>
                <a:off x="454220" y="3122901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01D62B3-7BF1-11BF-2213-E18EB9EBA8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20" y="3122901"/>
                <a:ext cx="3362707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3F340C-C6A0-896F-282C-BE6FC70CBC67}"/>
                  </a:ext>
                </a:extLst>
              </p:cNvPr>
              <p:cNvSpPr/>
              <p:nvPr/>
            </p:nvSpPr>
            <p:spPr>
              <a:xfrm>
                <a:off x="530420" y="3916516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03F340C-C6A0-896F-282C-BE6FC70CB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20" y="3916516"/>
                <a:ext cx="33627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B44535-6121-577E-8EA7-5247179B0290}"/>
                  </a:ext>
                </a:extLst>
              </p:cNvPr>
              <p:cNvSpPr/>
              <p:nvPr/>
            </p:nvSpPr>
            <p:spPr>
              <a:xfrm>
                <a:off x="592766" y="4312084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9B44535-6121-577E-8EA7-5247179B0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766" y="4312084"/>
                <a:ext cx="255914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660F2B1-F63D-23D9-81D2-E5D14D5A3CCC}"/>
                  </a:ext>
                </a:extLst>
              </p:cNvPr>
              <p:cNvSpPr/>
              <p:nvPr/>
            </p:nvSpPr>
            <p:spPr>
              <a:xfrm>
                <a:off x="170310" y="4687899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660F2B1-F63D-23D9-81D2-E5D14D5A3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10" y="4687899"/>
                <a:ext cx="2559144" cy="461665"/>
              </a:xfrm>
              <a:prstGeom prst="rect">
                <a:avLst/>
              </a:prstGeom>
              <a:blipFill>
                <a:blip r:embed="rId10"/>
                <a:stretch>
                  <a:fillRect l="-38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9A9FA6-D6E9-6655-9C5A-2F99FCF2BCB3}"/>
                  </a:ext>
                </a:extLst>
              </p:cNvPr>
              <p:cNvSpPr/>
              <p:nvPr/>
            </p:nvSpPr>
            <p:spPr>
              <a:xfrm>
                <a:off x="1370147" y="5083467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−7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B9A9FA6-D6E9-6655-9C5A-2F99FCF2BC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47" y="5083467"/>
                <a:ext cx="4088543" cy="461665"/>
              </a:xfrm>
              <a:prstGeom prst="rect">
                <a:avLst/>
              </a:prstGeom>
              <a:blipFill>
                <a:blip r:embed="rId11"/>
                <a:stretch>
                  <a:fillRect l="-448" b="-9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1B9D29-F714-4C20-A06D-90FE85337C87}"/>
                  </a:ext>
                </a:extLst>
              </p:cNvPr>
              <p:cNvSpPr/>
              <p:nvPr/>
            </p:nvSpPr>
            <p:spPr>
              <a:xfrm>
                <a:off x="1183219" y="5538918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81B9D29-F714-4C20-A06D-90FE85337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19" y="5538918"/>
                <a:ext cx="1546235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606F36-988F-E9EA-FD8F-3EF80ECAC89D}"/>
                  </a:ext>
                </a:extLst>
              </p:cNvPr>
              <p:cNvSpPr/>
              <p:nvPr/>
            </p:nvSpPr>
            <p:spPr>
              <a:xfrm>
                <a:off x="1099220" y="6159104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∴(4,−4)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606F36-988F-E9EA-FD8F-3EF80ECAC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20" y="6159104"/>
                <a:ext cx="1546235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CA469C-29D2-7AA9-2A10-BD94245331F7}"/>
                  </a:ext>
                </a:extLst>
              </p:cNvPr>
              <p:cNvSpPr/>
              <p:nvPr/>
            </p:nvSpPr>
            <p:spPr>
              <a:xfrm>
                <a:off x="7153244" y="2106341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7CA469C-29D2-7AA9-2A10-BD9424533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244" y="2106341"/>
                <a:ext cx="4431861" cy="461665"/>
              </a:xfrm>
              <a:prstGeom prst="rect">
                <a:avLst/>
              </a:prstGeom>
              <a:blipFill>
                <a:blip r:embed="rId14"/>
                <a:stretch>
                  <a:fillRect l="-206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A32079-582D-320A-443A-55B01072BF12}"/>
                  </a:ext>
                </a:extLst>
              </p:cNvPr>
              <p:cNvSpPr/>
              <p:nvPr/>
            </p:nvSpPr>
            <p:spPr>
              <a:xfrm>
                <a:off x="7257429" y="2439321"/>
                <a:ext cx="3500626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8A32079-582D-320A-443A-55B01072BF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29" y="2439321"/>
                <a:ext cx="3500626" cy="7936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B4C61D-E84F-FEE9-E704-3C45188F8CDC}"/>
                  </a:ext>
                </a:extLst>
              </p:cNvPr>
              <p:cNvSpPr/>
              <p:nvPr/>
            </p:nvSpPr>
            <p:spPr>
              <a:xfrm>
                <a:off x="7257429" y="3272754"/>
                <a:ext cx="3500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−2=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−7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AB4C61D-E84F-FEE9-E704-3C45188F8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29" y="3272754"/>
                <a:ext cx="350062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3FBFB9-42A6-FF59-0C7B-925C2EC44F1E}"/>
                  </a:ext>
                </a:extLst>
              </p:cNvPr>
              <p:cNvSpPr/>
              <p:nvPr/>
            </p:nvSpPr>
            <p:spPr>
              <a:xfrm>
                <a:off x="7257429" y="3732331"/>
                <a:ext cx="316811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5=2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03FBFB9-42A6-FF59-0C7B-925C2EC44F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429" y="3732331"/>
                <a:ext cx="316811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BA7F97-287E-484A-A928-8334C32AA579}"/>
                  </a:ext>
                </a:extLst>
              </p:cNvPr>
              <p:cNvSpPr/>
              <p:nvPr/>
            </p:nvSpPr>
            <p:spPr>
              <a:xfrm>
                <a:off x="7292693" y="4131227"/>
                <a:ext cx="3168117" cy="7913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FBA7F97-287E-484A-A928-8334C32AA5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693" y="4131227"/>
                <a:ext cx="3168117" cy="7913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06B80-4FE6-C10C-F582-2349921E0C0D}"/>
                  </a:ext>
                </a:extLst>
              </p:cNvPr>
              <p:cNvSpPr/>
              <p:nvPr/>
            </p:nvSpPr>
            <p:spPr>
              <a:xfrm>
                <a:off x="6096000" y="4713106"/>
                <a:ext cx="2559144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1206B80-4FE6-C10C-F582-2349921E0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713106"/>
                <a:ext cx="2559144" cy="619913"/>
              </a:xfrm>
              <a:prstGeom prst="rect">
                <a:avLst/>
              </a:prstGeom>
              <a:blipFill>
                <a:blip r:embed="rId19"/>
                <a:stretch>
                  <a:fillRect l="-3571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42855C-7411-AB40-2329-055A66ED7CE7}"/>
                  </a:ext>
                </a:extLst>
              </p:cNvPr>
              <p:cNvSpPr/>
              <p:nvPr/>
            </p:nvSpPr>
            <p:spPr>
              <a:xfrm>
                <a:off x="7579689" y="5218616"/>
                <a:ext cx="4088543" cy="7180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num>
                              <m:den>
                                <m:r>
                                  <a:rPr lang="en-AU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−7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+8=−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E42855C-7411-AB40-2329-055A66ED7C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689" y="5218616"/>
                <a:ext cx="4088543" cy="71801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D75DF3E-61B4-6097-E9B6-6C3611107F06}"/>
                  </a:ext>
                </a:extLst>
              </p:cNvPr>
              <p:cNvSpPr/>
              <p:nvPr/>
            </p:nvSpPr>
            <p:spPr>
              <a:xfrm>
                <a:off x="7818674" y="5949048"/>
                <a:ext cx="1546235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,−</m:t>
                          </m:r>
                          <m:f>
                            <m:f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num>
                            <m:den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D75DF3E-61B4-6097-E9B6-6C3611107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4" y="5949048"/>
                <a:ext cx="1546235" cy="922176"/>
              </a:xfrm>
              <a:prstGeom prst="rect">
                <a:avLst/>
              </a:prstGeom>
              <a:blipFill>
                <a:blip r:embed="rId21"/>
                <a:stretch>
                  <a:fillRect r="-553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33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117" y="126901"/>
            <a:ext cx="9241922" cy="13851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3937AB-8586-1364-6AE0-AA650C5A59F0}"/>
                  </a:ext>
                </a:extLst>
              </p:cNvPr>
              <p:cNvSpPr/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Recall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03937AB-8586-1364-6AE0-AA650C5A5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  <a:blipFill>
                <a:blip r:embed="rId4"/>
                <a:stretch>
                  <a:fillRect l="-22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766203-2DCE-EA83-E2AE-3C62BFF85D03}"/>
                  </a:ext>
                </a:extLst>
              </p:cNvPr>
              <p:cNvSpPr/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766203-2DCE-EA83-E2AE-3C62BFF85D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69DA74-2944-4AE2-560E-B6CBDD823828}"/>
                  </a:ext>
                </a:extLst>
              </p:cNvPr>
              <p:cNvSpPr/>
              <p:nvPr/>
            </p:nvSpPr>
            <p:spPr>
              <a:xfrm>
                <a:off x="377870" y="2771040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69DA74-2944-4AE2-560E-B6CBDD823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70" y="2771040"/>
                <a:ext cx="3362707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1DBF-A87D-9368-D10C-1182534F9052}"/>
                  </a:ext>
                </a:extLst>
              </p:cNvPr>
              <p:cNvSpPr/>
              <p:nvPr/>
            </p:nvSpPr>
            <p:spPr>
              <a:xfrm>
                <a:off x="454070" y="3564655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571DBF-A87D-9368-D10C-1182534F90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0" y="3564655"/>
                <a:ext cx="336270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89F978-6470-E5BC-91F5-FBBBFF5FF78B}"/>
                  </a:ext>
                </a:extLst>
              </p:cNvPr>
              <p:cNvSpPr/>
              <p:nvPr/>
            </p:nvSpPr>
            <p:spPr>
              <a:xfrm>
                <a:off x="454070" y="4016091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B89F978-6470-E5BC-91F5-FBBBFF5FF7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70" y="4016091"/>
                <a:ext cx="336270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9A33F7-8DD7-39B8-F7E1-C4F736684A0C}"/>
                  </a:ext>
                </a:extLst>
              </p:cNvPr>
              <p:cNvSpPr/>
              <p:nvPr/>
            </p:nvSpPr>
            <p:spPr>
              <a:xfrm>
                <a:off x="199569" y="4390239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49A33F7-8DD7-39B8-F7E1-C4F736684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" y="4390239"/>
                <a:ext cx="2559144" cy="461665"/>
              </a:xfrm>
              <a:prstGeom prst="rect">
                <a:avLst/>
              </a:prstGeom>
              <a:blipFill>
                <a:blip r:embed="rId9"/>
                <a:stretch>
                  <a:fillRect l="-38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B96AA-38EA-5AFB-B889-300E4CC986FF}"/>
                  </a:ext>
                </a:extLst>
              </p:cNvPr>
              <p:cNvSpPr/>
              <p:nvPr/>
            </p:nvSpPr>
            <p:spPr>
              <a:xfrm>
                <a:off x="1399406" y="4785807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0B96AA-38EA-5AFB-B889-300E4CC98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06" y="4785807"/>
                <a:ext cx="4088543" cy="461665"/>
              </a:xfrm>
              <a:prstGeom prst="rect">
                <a:avLst/>
              </a:prstGeom>
              <a:blipFill>
                <a:blip r:embed="rId10"/>
                <a:stretch>
                  <a:fillRect l="-448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5C8C11-4CE6-B989-72B8-2C4961735EC6}"/>
                  </a:ext>
                </a:extLst>
              </p:cNvPr>
              <p:cNvSpPr/>
              <p:nvPr/>
            </p:nvSpPr>
            <p:spPr>
              <a:xfrm>
                <a:off x="1424426" y="5237243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C5C8C11-4CE6-B989-72B8-2C4961735E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426" y="5237243"/>
                <a:ext cx="4088543" cy="461665"/>
              </a:xfrm>
              <a:prstGeom prst="rect">
                <a:avLst/>
              </a:prstGeom>
              <a:blipFill>
                <a:blip r:embed="rId11"/>
                <a:stretch>
                  <a:fillRect l="-448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4B5FC2-2C76-18CD-F0E3-6E50C3CEC434}"/>
                  </a:ext>
                </a:extLst>
              </p:cNvPr>
              <p:cNvSpPr/>
              <p:nvPr/>
            </p:nvSpPr>
            <p:spPr>
              <a:xfrm>
                <a:off x="971365" y="5720328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∴(3,0)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34B5FC2-2C76-18CD-F0E3-6E50C3CEC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65" y="5720328"/>
                <a:ext cx="1546235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77B236-B781-A5E6-23E6-E87CCA608CFC}"/>
                  </a:ext>
                </a:extLst>
              </p:cNvPr>
              <p:cNvSpPr/>
              <p:nvPr/>
            </p:nvSpPr>
            <p:spPr>
              <a:xfrm>
                <a:off x="5408794" y="2003043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77B236-B781-A5E6-23E6-E87CCA608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794" y="2003043"/>
                <a:ext cx="4431861" cy="461665"/>
              </a:xfrm>
              <a:prstGeom prst="rect">
                <a:avLst/>
              </a:prstGeom>
              <a:blipFill>
                <a:blip r:embed="rId13"/>
                <a:stretch>
                  <a:fillRect l="-206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A3E751-9B34-A13F-0B61-A58216A01867}"/>
                  </a:ext>
                </a:extLst>
              </p:cNvPr>
              <p:cNvSpPr/>
              <p:nvPr/>
            </p:nvSpPr>
            <p:spPr>
              <a:xfrm>
                <a:off x="5637670" y="2540207"/>
                <a:ext cx="3500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3=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A3E751-9B34-A13F-0B61-A58216A01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70" y="2540207"/>
                <a:ext cx="350062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A33D29-6634-DD3C-9304-05267D3235AB}"/>
                  </a:ext>
                </a:extLst>
              </p:cNvPr>
              <p:cNvSpPr/>
              <p:nvPr/>
            </p:nvSpPr>
            <p:spPr>
              <a:xfrm>
                <a:off x="5687670" y="3009566"/>
                <a:ext cx="350062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A33D29-6634-DD3C-9304-05267D3235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70" y="3009566"/>
                <a:ext cx="3500626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85AC1B-DB0B-65B1-53BD-93142939DBF2}"/>
                  </a:ext>
                </a:extLst>
              </p:cNvPr>
              <p:cNvSpPr/>
              <p:nvPr/>
            </p:nvSpPr>
            <p:spPr>
              <a:xfrm>
                <a:off x="5306308" y="3533006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AU" sz="2400" b="0" dirty="0"/>
                  <a:t>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285AC1B-DB0B-65B1-53BD-93142939D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308" y="3533006"/>
                <a:ext cx="2559144" cy="461665"/>
              </a:xfrm>
              <a:prstGeom prst="rect">
                <a:avLst/>
              </a:prstGeom>
              <a:blipFill>
                <a:blip r:embed="rId16"/>
                <a:stretch>
                  <a:fillRect l="-3571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F9C1-80AD-1037-D801-75848D0F1BB8}"/>
                  </a:ext>
                </a:extLst>
              </p:cNvPr>
              <p:cNvSpPr/>
              <p:nvPr/>
            </p:nvSpPr>
            <p:spPr>
              <a:xfrm>
                <a:off x="6506145" y="3928574"/>
                <a:ext cx="408854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−5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6D5F9C1-80AD-1037-D801-75848D0F1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45" y="3928574"/>
                <a:ext cx="4088543" cy="461665"/>
              </a:xfrm>
              <a:prstGeom prst="rect">
                <a:avLst/>
              </a:prstGeom>
              <a:blipFill>
                <a:blip r:embed="rId17"/>
                <a:stretch>
                  <a:fillRect l="-447"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E5EBE3-C69C-2266-AB2A-A53C698F73C7}"/>
                  </a:ext>
                </a:extLst>
              </p:cNvPr>
              <p:cNvSpPr/>
              <p:nvPr/>
            </p:nvSpPr>
            <p:spPr>
              <a:xfrm>
                <a:off x="5687670" y="4371827"/>
                <a:ext cx="25591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E5EBE3-C69C-2266-AB2A-A53C698F7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70" y="4371827"/>
                <a:ext cx="2559144" cy="461665"/>
              </a:xfrm>
              <a:prstGeom prst="rect">
                <a:avLst/>
              </a:prstGeom>
              <a:blipFill>
                <a:blip r:embed="rId1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EB9750-85C3-74A6-32A0-E9F41380008F}"/>
                  </a:ext>
                </a:extLst>
              </p:cNvPr>
              <p:cNvSpPr/>
              <p:nvPr/>
            </p:nvSpPr>
            <p:spPr>
              <a:xfrm>
                <a:off x="6072169" y="4935097"/>
                <a:ext cx="1546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∴(4,2)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EB9750-85C3-74A6-32A0-E9F413800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169" y="4935097"/>
                <a:ext cx="1546235" cy="461665"/>
              </a:xfrm>
              <a:prstGeom prst="rect">
                <a:avLst/>
              </a:prstGeom>
              <a:blipFill>
                <a:blip r:embed="rId19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33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2" y="611858"/>
            <a:ext cx="8543397" cy="10458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6713" y="2395799"/>
            <a:ext cx="3114324" cy="41461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621" y="2395800"/>
            <a:ext cx="2966489" cy="2066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1234822" y="2984039"/>
              <a:ext cx="462960" cy="49824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7954" y="2967119"/>
                <a:ext cx="495977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/>
              <p14:cNvContentPartPr/>
              <p14:nvPr/>
            </p14:nvContentPartPr>
            <p14:xfrm>
              <a:off x="1724062" y="3377159"/>
              <a:ext cx="1897560" cy="302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07168" y="3360259"/>
                <a:ext cx="1930630" cy="3351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/>
              <p14:cNvContentPartPr/>
              <p14:nvPr/>
            </p14:nvContentPartPr>
            <p14:xfrm>
              <a:off x="3544222" y="3324239"/>
              <a:ext cx="211680" cy="25596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527331" y="3307319"/>
                <a:ext cx="244744" cy="289080"/>
              </a:xfrm>
              <a:prstGeom prst="rect">
                <a:avLst/>
              </a:prstGeom>
            </p:spPr>
          </p:pic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3850" y="2330999"/>
            <a:ext cx="2965156" cy="38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0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64" y="23647"/>
            <a:ext cx="7906853" cy="224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C50C35-0C5D-88A3-BCAF-4F3E650AD77D}"/>
                  </a:ext>
                </a:extLst>
              </p:cNvPr>
              <p:cNvSpPr/>
              <p:nvPr/>
            </p:nvSpPr>
            <p:spPr>
              <a:xfrm>
                <a:off x="-107039" y="658222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C50C35-0C5D-88A3-BCAF-4F3E650AD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39" y="658222"/>
                <a:ext cx="3362707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FE35B1-C725-0419-200F-F447A517C4F3}"/>
                  </a:ext>
                </a:extLst>
              </p:cNvPr>
              <p:cNvSpPr/>
              <p:nvPr/>
            </p:nvSpPr>
            <p:spPr>
              <a:xfrm>
                <a:off x="-107040" y="1745804"/>
                <a:ext cx="336270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Subst x=1 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FE35B1-C725-0419-200F-F447A517C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40" y="1745804"/>
                <a:ext cx="3362707" cy="624273"/>
              </a:xfrm>
              <a:prstGeom prst="rect">
                <a:avLst/>
              </a:prstGeom>
              <a:blipFill>
                <a:blip r:embed="rId5"/>
                <a:stretch>
                  <a:fillRect l="-2717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66BA0-BFBA-B468-F522-B790060330BF}"/>
                  </a:ext>
                </a:extLst>
              </p:cNvPr>
              <p:cNvSpPr/>
              <p:nvPr/>
            </p:nvSpPr>
            <p:spPr>
              <a:xfrm>
                <a:off x="198858" y="2428517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866BA0-BFBA-B468-F522-B79006033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8" y="2428517"/>
                <a:ext cx="3362707" cy="793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49EBE3-5725-27AB-9267-5250D994175B}"/>
                  </a:ext>
                </a:extLst>
              </p:cNvPr>
              <p:cNvSpPr/>
              <p:nvPr/>
            </p:nvSpPr>
            <p:spPr>
              <a:xfrm>
                <a:off x="247350" y="3239061"/>
                <a:ext cx="2087142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949EBE3-5725-27AB-9267-5250D9941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0" y="3239061"/>
                <a:ext cx="2087142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2FC1F8-8285-4247-29FE-4D39BC0D6B41}"/>
                  </a:ext>
                </a:extLst>
              </p:cNvPr>
              <p:cNvSpPr/>
              <p:nvPr/>
            </p:nvSpPr>
            <p:spPr>
              <a:xfrm>
                <a:off x="247350" y="4148368"/>
                <a:ext cx="2087142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b="0" i="0" dirty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2FC1F8-8285-4247-29FE-4D39BC0D6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50" y="4148368"/>
                <a:ext cx="2087142" cy="7936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5AA311-F69E-4A79-F29A-50E157F8AF5F}"/>
                  </a:ext>
                </a:extLst>
              </p:cNvPr>
              <p:cNvSpPr/>
              <p:nvPr/>
            </p:nvSpPr>
            <p:spPr>
              <a:xfrm>
                <a:off x="836640" y="5057675"/>
                <a:ext cx="20871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=66.80°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5AA311-F69E-4A79-F29A-50E157F8A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40" y="5057675"/>
                <a:ext cx="208714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BA71C3-F430-6CBC-C83F-9086C146763E}"/>
                  </a:ext>
                </a:extLst>
              </p:cNvPr>
              <p:cNvSpPr/>
              <p:nvPr/>
            </p:nvSpPr>
            <p:spPr>
              <a:xfrm>
                <a:off x="0" y="5635032"/>
                <a:ext cx="5073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direction of motion is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=66.80°</m:t>
                    </m:r>
                  </m:oMath>
                </a14:m>
                <a:r>
                  <a:rPr lang="en-AU" sz="2400" b="0" dirty="0"/>
                  <a:t> to the positive x-axis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6BA71C3-F430-6CBC-C83F-9086C14676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35032"/>
                <a:ext cx="5073040" cy="830997"/>
              </a:xfrm>
              <a:prstGeom prst="rect">
                <a:avLst/>
              </a:prstGeom>
              <a:blipFill>
                <a:blip r:embed="rId10"/>
                <a:stretch>
                  <a:fillRect l="-1803" t="-5839" b="-1532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AE6EE5-16F5-389C-B196-9E9A05F300E7}"/>
                  </a:ext>
                </a:extLst>
              </p:cNvPr>
              <p:cNvSpPr/>
              <p:nvPr/>
            </p:nvSpPr>
            <p:spPr>
              <a:xfrm>
                <a:off x="5107189" y="2271861"/>
                <a:ext cx="336270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a) Subst x=0.5  into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AE6EE5-16F5-389C-B196-9E9A05F30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189" y="2271861"/>
                <a:ext cx="3362707" cy="624273"/>
              </a:xfrm>
              <a:prstGeom prst="rect">
                <a:avLst/>
              </a:prstGeom>
              <a:blipFill>
                <a:blip r:embed="rId11"/>
                <a:stretch>
                  <a:fillRect l="-2904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E736F7-8909-155C-C73C-D2209EAA3E9C}"/>
                  </a:ext>
                </a:extLst>
              </p:cNvPr>
              <p:cNvSpPr/>
              <p:nvPr/>
            </p:nvSpPr>
            <p:spPr>
              <a:xfrm>
                <a:off x="4909403" y="2915916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5E736F7-8909-155C-C73C-D2209EAA3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03" y="2915916"/>
                <a:ext cx="3362707" cy="79361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07CEBA-8445-5850-5A47-ADCB1E7D2296}"/>
                  </a:ext>
                </a:extLst>
              </p:cNvPr>
              <p:cNvSpPr/>
              <p:nvPr/>
            </p:nvSpPr>
            <p:spPr>
              <a:xfrm>
                <a:off x="5394313" y="3736271"/>
                <a:ext cx="208714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AU" sz="240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AU" sz="2400" dirty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307CEBA-8445-5850-5A47-ADCB1E7D2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4313" y="3736271"/>
                <a:ext cx="2087142" cy="78380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542289-5B8B-D065-6C5F-1CD5277C0915}"/>
                  </a:ext>
                </a:extLst>
              </p:cNvPr>
              <p:cNvSpPr/>
              <p:nvPr/>
            </p:nvSpPr>
            <p:spPr>
              <a:xfrm>
                <a:off x="5781575" y="4635767"/>
                <a:ext cx="208714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=42.51°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1542289-5B8B-D065-6C5F-1CD5277C09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575" y="4635767"/>
                <a:ext cx="208714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CAB4AFB-832E-3815-E118-C5422CED0837}"/>
                  </a:ext>
                </a:extLst>
              </p:cNvPr>
              <p:cNvSpPr/>
              <p:nvPr/>
            </p:nvSpPr>
            <p:spPr>
              <a:xfrm>
                <a:off x="4944935" y="5213124"/>
                <a:ext cx="507304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The direction of motion is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=42.51°</m:t>
                    </m:r>
                  </m:oMath>
                </a14:m>
                <a:r>
                  <a:rPr lang="en-AU" sz="2400" b="0" dirty="0"/>
                  <a:t> to the positive x-axis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CAB4AFB-832E-3815-E118-C5422CED08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4935" y="5213124"/>
                <a:ext cx="5073040" cy="830997"/>
              </a:xfrm>
              <a:prstGeom prst="rect">
                <a:avLst/>
              </a:prstGeom>
              <a:blipFill>
                <a:blip r:embed="rId15"/>
                <a:stretch>
                  <a:fillRect l="-1803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4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464" y="23647"/>
            <a:ext cx="7906853" cy="22482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C50C35-0C5D-88A3-BCAF-4F3E650AD77D}"/>
                  </a:ext>
                </a:extLst>
              </p:cNvPr>
              <p:cNvSpPr/>
              <p:nvPr/>
            </p:nvSpPr>
            <p:spPr>
              <a:xfrm>
                <a:off x="-107039" y="658222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5C50C35-0C5D-88A3-BCAF-4F3E650AD7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39" y="658222"/>
                <a:ext cx="3362707" cy="7936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7E698C-0B74-E25D-7DD8-FD58C8A02B5E}"/>
                  </a:ext>
                </a:extLst>
              </p:cNvPr>
              <p:cNvSpPr/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Recall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7E698C-0B74-E25D-7DD8-FD58C8A02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1" y="1913807"/>
                <a:ext cx="4431861" cy="461665"/>
              </a:xfrm>
              <a:prstGeom prst="rect">
                <a:avLst/>
              </a:prstGeom>
              <a:blipFill>
                <a:blip r:embed="rId5"/>
                <a:stretch>
                  <a:fillRect l="-2201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BA894C-B920-24D7-6A52-026E651CA5CB}"/>
                  </a:ext>
                </a:extLst>
              </p:cNvPr>
              <p:cNvSpPr/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AU" sz="2400" b="0" dirty="0"/>
                  <a:t> gradient</a:t>
                </a:r>
                <a14:m>
                  <m:oMath xmlns:m="http://schemas.openxmlformats.org/officeDocument/2006/math"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AU" sz="2400" i="0" dirty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45°</m:t>
                        </m:r>
                      </m:e>
                    </m:func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6BA894C-B920-24D7-6A52-026E651CA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0" y="2315589"/>
                <a:ext cx="4431861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87EC0B-6A37-2393-1883-579EC0A5CA24}"/>
                  </a:ext>
                </a:extLst>
              </p:cNvPr>
              <p:cNvSpPr/>
              <p:nvPr/>
            </p:nvSpPr>
            <p:spPr>
              <a:xfrm>
                <a:off x="301670" y="2702734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AU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AU" sz="2400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AU" sz="2400" i="1" dirty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87EC0B-6A37-2393-1883-579EC0A5C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70" y="2702734"/>
                <a:ext cx="3362707" cy="7936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54BEE6B3-62B2-1FEA-6719-E67DB1CB99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131" y="3564035"/>
            <a:ext cx="3620834" cy="707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658568-B830-F33A-6454-53D255F945D3}"/>
                  </a:ext>
                </a:extLst>
              </p:cNvPr>
              <p:cNvSpPr/>
              <p:nvPr/>
            </p:nvSpPr>
            <p:spPr>
              <a:xfrm>
                <a:off x="230194" y="4150534"/>
                <a:ext cx="47505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=0.535,  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=−1.86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9658568-B830-F33A-6454-53D255F945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94" y="4150534"/>
                <a:ext cx="475051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F7BB7D-1B4A-E44C-5DDF-088B9221C1A0}"/>
                  </a:ext>
                </a:extLst>
              </p:cNvPr>
              <p:cNvSpPr/>
              <p:nvPr/>
            </p:nvSpPr>
            <p:spPr>
              <a:xfrm>
                <a:off x="2368167" y="4454079"/>
                <a:ext cx="492625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𝑛𝑜𝑡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𝑝𝑜𝑠𝑠𝑖𝑏𝑙𝑒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5F7BB7D-1B4A-E44C-5DDF-088B9221C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167" y="4454079"/>
                <a:ext cx="4926251" cy="461665"/>
              </a:xfrm>
              <a:prstGeom prst="rect">
                <a:avLst/>
              </a:prstGeom>
              <a:blipFill>
                <a:blip r:embed="rId1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DEF37E-DC18-B0E6-22EB-C39C351FEAE8}"/>
                  </a:ext>
                </a:extLst>
              </p:cNvPr>
              <p:cNvSpPr/>
              <p:nvPr/>
            </p:nvSpPr>
            <p:spPr>
              <a:xfrm>
                <a:off x="-107039" y="4869629"/>
                <a:ext cx="47505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Subst.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=0.535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𝑖𝑛𝑡𝑜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4DEF37E-DC18-B0E6-22EB-C39C351FE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039" y="4869629"/>
                <a:ext cx="4750515" cy="461665"/>
              </a:xfrm>
              <a:prstGeom prst="rect">
                <a:avLst/>
              </a:prstGeom>
              <a:blipFill>
                <a:blip r:embed="rId11"/>
                <a:stretch>
                  <a:fillRect l="-1923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B2182E-E82B-F9CF-0060-CA5F70645E54}"/>
                  </a:ext>
                </a:extLst>
              </p:cNvPr>
              <p:cNvSpPr/>
              <p:nvPr/>
            </p:nvSpPr>
            <p:spPr>
              <a:xfrm>
                <a:off x="62015" y="5271411"/>
                <a:ext cx="47505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=0.242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B2182E-E82B-F9CF-0060-CA5F70645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" y="5271411"/>
                <a:ext cx="4750515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8FB3C4-6827-184D-0DCE-D14FA9D339D0}"/>
                  </a:ext>
                </a:extLst>
              </p:cNvPr>
              <p:cNvSpPr/>
              <p:nvPr/>
            </p:nvSpPr>
            <p:spPr>
              <a:xfrm>
                <a:off x="611386" y="5754646"/>
                <a:ext cx="34113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(0.535, 0.242)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8FB3C4-6827-184D-0DCE-D14FA9D33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86" y="5754646"/>
                <a:ext cx="3411349" cy="461665"/>
              </a:xfrm>
              <a:prstGeom prst="rect">
                <a:avLst/>
              </a:prstGeom>
              <a:blipFill>
                <a:blip r:embed="rId1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6025D6-B5A1-17F4-910F-055A38F7F039}"/>
                  </a:ext>
                </a:extLst>
              </p:cNvPr>
              <p:cNvSpPr/>
              <p:nvPr/>
            </p:nvSpPr>
            <p:spPr>
              <a:xfrm>
                <a:off x="62015" y="6260039"/>
                <a:ext cx="723240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No 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0, </m:t>
                    </m:r>
                  </m:oMath>
                </a14:m>
                <a:r>
                  <a:rPr lang="en-AU" sz="2400" b="0" dirty="0"/>
                  <a:t> path needs to be positive.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C6025D6-B5A1-17F4-910F-055A38F7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5" y="6260039"/>
                <a:ext cx="7232403" cy="461665"/>
              </a:xfrm>
              <a:prstGeom prst="rect">
                <a:avLst/>
              </a:prstGeom>
              <a:blipFill>
                <a:blip r:embed="rId14"/>
                <a:stretch>
                  <a:fillRect l="-1264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147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7" grpId="0"/>
      <p:bldP spid="18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221" y="23646"/>
            <a:ext cx="8638249" cy="13271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/>
              <p14:cNvContentPartPr/>
              <p14:nvPr/>
            </p14:nvContentPartPr>
            <p14:xfrm>
              <a:off x="6086520" y="2443680"/>
              <a:ext cx="360" cy="36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69600" y="2426760"/>
                <a:ext cx="342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38B0-A515-9910-651C-3C436E932199}"/>
                  </a:ext>
                </a:extLst>
              </p:cNvPr>
              <p:cNvSpPr/>
              <p:nvPr/>
            </p:nvSpPr>
            <p:spPr>
              <a:xfrm>
                <a:off x="0" y="3032192"/>
                <a:ext cx="3362707" cy="793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38B0-A515-9910-651C-3C436E9321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2192"/>
                <a:ext cx="3362707" cy="7936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014699-8820-850C-E0AF-D7A1ED296825}"/>
                  </a:ext>
                </a:extLst>
              </p:cNvPr>
              <p:cNvSpPr/>
              <p:nvPr/>
            </p:nvSpPr>
            <p:spPr>
              <a:xfrm>
                <a:off x="124691" y="1435583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0014699-8820-850C-E0AF-D7A1ED296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1435583"/>
                <a:ext cx="3362707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B7D6D8-8E8C-154D-9DD7-9B22C217347C}"/>
                  </a:ext>
                </a:extLst>
              </p:cNvPr>
              <p:cNvSpPr/>
              <p:nvPr/>
            </p:nvSpPr>
            <p:spPr>
              <a:xfrm>
                <a:off x="124691" y="2060803"/>
                <a:ext cx="528599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</a:t>
                </a:r>
                <a:r>
                  <a:rPr lang="en-AU" sz="2400" dirty="0"/>
                  <a:t>.</a:t>
                </a:r>
                <a:r>
                  <a:rPr lang="en-AU" sz="2400" b="0" dirty="0"/>
                  <a:t> (2, -2) into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8B7D6D8-8E8C-154D-9DD7-9B22C21734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2060803"/>
                <a:ext cx="5285996" cy="461665"/>
              </a:xfrm>
              <a:prstGeom prst="rect">
                <a:avLst/>
              </a:prstGeom>
              <a:blipFill>
                <a:blip r:embed="rId10"/>
                <a:stretch>
                  <a:fillRect l="-1728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090758-790A-DC9F-F93F-63C4B6BE5C49}"/>
                  </a:ext>
                </a:extLst>
              </p:cNvPr>
              <p:cNvSpPr/>
              <p:nvPr/>
            </p:nvSpPr>
            <p:spPr>
              <a:xfrm>
                <a:off x="443346" y="2522468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−2=4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−−(1)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8090758-790A-DC9F-F93F-63C4B6BE5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6" y="2522468"/>
                <a:ext cx="3362707" cy="461665"/>
              </a:xfrm>
              <a:prstGeom prst="rect">
                <a:avLst/>
              </a:prstGeom>
              <a:blipFill>
                <a:blip r:embed="rId1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B798357-B8CC-5E36-6A27-15B932144750}"/>
                  </a:ext>
                </a:extLst>
              </p:cNvPr>
              <p:cNvSpPr/>
              <p:nvPr/>
            </p:nvSpPr>
            <p:spPr>
              <a:xfrm>
                <a:off x="124691" y="3873866"/>
                <a:ext cx="5285996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Subst</a:t>
                </a:r>
                <a:r>
                  <a:rPr lang="en-AU" sz="2400" dirty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=3, </m:t>
                    </m:r>
                    <m:r>
                      <m:rPr>
                        <m:sty m:val="p"/>
                      </m:rPr>
                      <a:rPr lang="en-AU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AU" sz="2400" b="0" i="0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400" b="0" dirty="0"/>
                  <a:t> into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B798357-B8CC-5E36-6A27-15B932144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" y="3873866"/>
                <a:ext cx="5285996" cy="624273"/>
              </a:xfrm>
              <a:prstGeom prst="rect">
                <a:avLst/>
              </a:prstGeom>
              <a:blipFill>
                <a:blip r:embed="rId12"/>
                <a:stretch>
                  <a:fillRect l="-1728" b="-873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71D20D-62DC-E5F2-D52A-27A1AD9EED87}"/>
                  </a:ext>
                </a:extLst>
              </p:cNvPr>
              <p:cNvSpPr/>
              <p:nvPr/>
            </p:nvSpPr>
            <p:spPr>
              <a:xfrm>
                <a:off x="443345" y="4715405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3=4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−−(2)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971D20D-62DC-E5F2-D52A-27A1AD9EE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45" y="4715405"/>
                <a:ext cx="3362707" cy="461665"/>
              </a:xfrm>
              <a:prstGeom prst="rect">
                <a:avLst/>
              </a:prstGeom>
              <a:blipFill>
                <a:blip r:embed="rId1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37946D-6F9C-11B5-7608-9F81CBFC0D7E}"/>
                  </a:ext>
                </a:extLst>
              </p:cNvPr>
              <p:cNvSpPr/>
              <p:nvPr/>
            </p:nvSpPr>
            <p:spPr>
              <a:xfrm>
                <a:off x="207818" y="5191584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=−5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37946D-6F9C-11B5-7608-9F81CBFC0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18" y="5191584"/>
                <a:ext cx="3362707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AB281-2B53-B860-488C-BFAF3C3117F3}"/>
                  </a:ext>
                </a:extLst>
              </p:cNvPr>
              <p:cNvSpPr/>
              <p:nvPr/>
            </p:nvSpPr>
            <p:spPr>
              <a:xfrm>
                <a:off x="55418" y="5639682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𝑠𝑢𝑏𝑠𝑡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𝑖𝑛𝑡𝑜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 (1)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91AB281-2B53-B860-488C-BFAF3C311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" y="5639682"/>
                <a:ext cx="3362707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3E9C8D-782A-E379-BCBC-FBE2E597CFA9}"/>
                  </a:ext>
                </a:extLst>
              </p:cNvPr>
              <p:cNvSpPr/>
              <p:nvPr/>
            </p:nvSpPr>
            <p:spPr>
              <a:xfrm>
                <a:off x="929260" y="6187232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−2=4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+2(−5)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B3E9C8D-782A-E379-BCBC-FBE2E597C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60" y="6187232"/>
                <a:ext cx="3362707" cy="461665"/>
              </a:xfrm>
              <a:prstGeom prst="rect">
                <a:avLst/>
              </a:prstGeom>
              <a:blipFill>
                <a:blip r:embed="rId1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F3B04C-9D60-0C7C-5063-D37002F4C06A}"/>
                  </a:ext>
                </a:extLst>
              </p:cNvPr>
              <p:cNvSpPr/>
              <p:nvPr/>
            </p:nvSpPr>
            <p:spPr>
              <a:xfrm>
                <a:off x="4600715" y="2137223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7F3B04C-9D60-0C7C-5063-D37002F4C0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15" y="2137223"/>
                <a:ext cx="3362707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6BC45-F0B0-FF9E-30E6-B7BA408F11F6}"/>
                  </a:ext>
                </a:extLst>
              </p:cNvPr>
              <p:cNvSpPr/>
              <p:nvPr/>
            </p:nvSpPr>
            <p:spPr>
              <a:xfrm>
                <a:off x="4739259" y="2570527"/>
                <a:ext cx="336270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AU" sz="2400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386BC45-F0B0-FF9E-30E6-B7BA408F1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59" y="2570527"/>
                <a:ext cx="3362707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81F3BF-5BF2-250B-9225-4E5B0835B426}"/>
                  </a:ext>
                </a:extLst>
              </p:cNvPr>
              <p:cNvSpPr/>
              <p:nvPr/>
            </p:nvSpPr>
            <p:spPr>
              <a:xfrm>
                <a:off x="5093034" y="3046627"/>
                <a:ext cx="3362707" cy="6242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b)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AU" sz="2400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AU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0=4</m:t>
                    </m:r>
                    <m:r>
                      <a:rPr lang="en-AU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−5</m:t>
                    </m:r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81F3BF-5BF2-250B-9225-4E5B0835B4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034" y="3046627"/>
                <a:ext cx="3362707" cy="624273"/>
              </a:xfrm>
              <a:prstGeom prst="rect">
                <a:avLst/>
              </a:prstGeom>
              <a:blipFill>
                <a:blip r:embed="rId19"/>
                <a:stretch>
                  <a:fillRect l="-2717" b="-98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92C460-DB1C-171B-0344-53A3E1E7B6E8}"/>
                  </a:ext>
                </a:extLst>
              </p:cNvPr>
              <p:cNvSpPr/>
              <p:nvPr/>
            </p:nvSpPr>
            <p:spPr>
              <a:xfrm>
                <a:off x="5628991" y="3670900"/>
                <a:ext cx="3362707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692C460-DB1C-171B-0344-53A3E1E7B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991" y="3670900"/>
                <a:ext cx="3362707" cy="61991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24D2C43-9AE7-0C16-64B4-6CB836FAB4CA}"/>
                  </a:ext>
                </a:extLst>
              </p:cNvPr>
              <p:cNvSpPr/>
              <p:nvPr/>
            </p:nvSpPr>
            <p:spPr>
              <a:xfrm>
                <a:off x="5532009" y="4326324"/>
                <a:ext cx="3362707" cy="6199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AU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en-AU" sz="2400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r>
                  <a:rPr lang="en-AU" sz="2400" b="0" dirty="0"/>
                  <a:t> 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24D2C43-9AE7-0C16-64B4-6CB836FAB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2009" y="4326324"/>
                <a:ext cx="3362707" cy="6199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E180AB-FEEF-FC77-F5B1-D674D5AD1E7F}"/>
                  </a:ext>
                </a:extLst>
              </p:cNvPr>
              <p:cNvSpPr/>
              <p:nvPr/>
            </p:nvSpPr>
            <p:spPr>
              <a:xfrm>
                <a:off x="5044392" y="5191584"/>
                <a:ext cx="3411349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AU" sz="2400" b="0" i="1" dirty="0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f>
                            <m:fPr>
                              <m:ctrlP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num>
                            <m:den>
                              <m:r>
                                <a:rPr lang="en-AU" sz="2400" b="0" i="1" dirty="0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BE180AB-FEEF-FC77-F5B1-D674D5AD1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392" y="5191584"/>
                <a:ext cx="3411349" cy="92217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17F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3800"/>
                  </p:ext>
                </p:extLst>
              </p:nvPr>
            </p:nvGraphicFramePr>
            <p:xfrm>
              <a:off x="2098659" y="1872941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Quadratic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Cubic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Quartic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3800"/>
                  </p:ext>
                </p:extLst>
              </p:nvPr>
            </p:nvGraphicFramePr>
            <p:xfrm>
              <a:off x="2098659" y="1872941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1980" r="-20090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980" r="-100299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103000" r="-200901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Quadratic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200990" r="-200901" b="-2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Cubic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304000" r="-200901" b="-1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Quartic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400000" r="-200901" b="-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4838" y="26044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8" y="2604446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34838" y="3209423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8" y="3209423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34837" y="3814400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7" y="3814400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34836" y="438925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6" y="4389257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737101" y="2391693"/>
              <a:ext cx="696960" cy="477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221" y="2371173"/>
                <a:ext cx="7290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945541" y="2348853"/>
              <a:ext cx="101880" cy="146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261" y="2336613"/>
                <a:ext cx="130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1009621" y="2420493"/>
              <a:ext cx="15840" cy="422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581" y="2410773"/>
                <a:ext cx="48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/>
              <p14:cNvContentPartPr/>
              <p14:nvPr/>
            </p14:nvContentPartPr>
            <p14:xfrm>
              <a:off x="1014301" y="2419053"/>
              <a:ext cx="44640" cy="30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2421" y="2407173"/>
                <a:ext cx="72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746461" y="2641893"/>
              <a:ext cx="680040" cy="486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101" y="2622813"/>
                <a:ext cx="714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/>
              <p14:cNvContentPartPr/>
              <p14:nvPr/>
            </p14:nvContentPartPr>
            <p14:xfrm>
              <a:off x="1397701" y="2559093"/>
              <a:ext cx="81000" cy="153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5821" y="2550093"/>
                <a:ext cx="112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/>
              <p14:cNvContentPartPr/>
              <p14:nvPr/>
            </p14:nvContentPartPr>
            <p14:xfrm>
              <a:off x="1079461" y="3080373"/>
              <a:ext cx="41760" cy="7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7581" y="3064533"/>
                <a:ext cx="70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/>
              <p14:cNvContentPartPr/>
              <p14:nvPr/>
            </p14:nvContentPartPr>
            <p14:xfrm>
              <a:off x="1014661" y="3090453"/>
              <a:ext cx="86760" cy="806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9541" y="3074613"/>
                <a:ext cx="116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/>
              <p14:cNvContentPartPr/>
              <p14:nvPr/>
            </p14:nvContentPartPr>
            <p14:xfrm>
              <a:off x="633781" y="3500133"/>
              <a:ext cx="839880" cy="630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3701" y="3482493"/>
                <a:ext cx="867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/>
              <p14:cNvContentPartPr/>
              <p14:nvPr/>
            </p14:nvContentPartPr>
            <p14:xfrm>
              <a:off x="1082701" y="3086493"/>
              <a:ext cx="17280" cy="653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8661" y="3080733"/>
                <a:ext cx="493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/>
              <p14:cNvContentPartPr/>
              <p14:nvPr/>
            </p14:nvContentPartPr>
            <p14:xfrm>
              <a:off x="1379701" y="3415533"/>
              <a:ext cx="166320" cy="210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66021" y="3404013"/>
                <a:ext cx="198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/>
              <p14:cNvContentPartPr/>
              <p14:nvPr/>
            </p14:nvContentPartPr>
            <p14:xfrm>
              <a:off x="728101" y="3058053"/>
              <a:ext cx="578160" cy="3862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141" y="3045453"/>
                <a:ext cx="6048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/>
              <p14:cNvContentPartPr/>
              <p14:nvPr/>
            </p14:nvContentPartPr>
            <p14:xfrm>
              <a:off x="1024021" y="3884613"/>
              <a:ext cx="65880" cy="892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8541" y="3872733"/>
                <a:ext cx="93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/>
              <p14:cNvContentPartPr/>
              <p14:nvPr/>
            </p14:nvContentPartPr>
            <p14:xfrm>
              <a:off x="1079821" y="3880653"/>
              <a:ext cx="97200" cy="205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2261" y="3872373"/>
                <a:ext cx="119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/>
              <p14:cNvContentPartPr/>
              <p14:nvPr/>
            </p14:nvContentPartPr>
            <p14:xfrm>
              <a:off x="1103221" y="3912333"/>
              <a:ext cx="45720" cy="546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1701" y="3901533"/>
                <a:ext cx="756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/>
              <p14:cNvContentPartPr/>
              <p14:nvPr/>
            </p14:nvContentPartPr>
            <p14:xfrm>
              <a:off x="689941" y="4136973"/>
              <a:ext cx="839160" cy="90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5541" y="4125093"/>
                <a:ext cx="871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/>
              <p14:cNvContentPartPr/>
              <p14:nvPr/>
            </p14:nvContentPartPr>
            <p14:xfrm>
              <a:off x="1483021" y="4048053"/>
              <a:ext cx="101880" cy="1360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74021" y="4037253"/>
                <a:ext cx="131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2" name="Ink 51"/>
              <p14:cNvContentPartPr/>
              <p14:nvPr/>
            </p14:nvContentPartPr>
            <p14:xfrm>
              <a:off x="912421" y="3817653"/>
              <a:ext cx="515160" cy="6544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3421" y="3798213"/>
                <a:ext cx="5436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/>
              <p14:cNvContentPartPr/>
              <p14:nvPr/>
            </p14:nvContentPartPr>
            <p14:xfrm>
              <a:off x="1127341" y="4625493"/>
              <a:ext cx="52920" cy="1000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7181" y="4611813"/>
                <a:ext cx="85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Ink 56"/>
              <p14:cNvContentPartPr/>
              <p14:nvPr/>
            </p14:nvContentPartPr>
            <p14:xfrm>
              <a:off x="1164061" y="4616133"/>
              <a:ext cx="83160" cy="52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53981" y="4608573"/>
                <a:ext cx="109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/>
              <p14:cNvContentPartPr/>
              <p14:nvPr/>
            </p14:nvContentPartPr>
            <p14:xfrm>
              <a:off x="761941" y="5057493"/>
              <a:ext cx="954720" cy="716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7541" y="5041653"/>
                <a:ext cx="9878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9" name="Ink 58"/>
              <p14:cNvContentPartPr/>
              <p14:nvPr/>
            </p14:nvContentPartPr>
            <p14:xfrm>
              <a:off x="1196101" y="4674453"/>
              <a:ext cx="38880" cy="7988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79181" y="4661853"/>
                <a:ext cx="7596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Ink 59"/>
              <p14:cNvContentPartPr/>
              <p14:nvPr/>
            </p14:nvContentPartPr>
            <p14:xfrm>
              <a:off x="1638901" y="4974333"/>
              <a:ext cx="98640" cy="1177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24861" y="4955613"/>
                <a:ext cx="136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/>
              <p14:cNvContentPartPr/>
              <p14:nvPr/>
            </p14:nvContentPartPr>
            <p14:xfrm>
              <a:off x="867061" y="4735653"/>
              <a:ext cx="675360" cy="524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1941" y="4714773"/>
                <a:ext cx="711360" cy="56376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/>
          <p:cNvSpPr/>
          <p:nvPr/>
        </p:nvSpPr>
        <p:spPr>
          <a:xfrm>
            <a:off x="8522899" y="2559093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Constant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22899" y="3173416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Linear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522899" y="3750843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Quadratic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522899" y="4385300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Cubic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/>
              <p14:cNvContentPartPr/>
              <p14:nvPr/>
            </p14:nvContentPartPr>
            <p14:xfrm>
              <a:off x="10917181" y="2264613"/>
              <a:ext cx="70920" cy="486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3501" y="2250933"/>
                <a:ext cx="99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/>
              <p14:cNvContentPartPr/>
              <p14:nvPr/>
            </p14:nvContentPartPr>
            <p14:xfrm>
              <a:off x="10766341" y="2321133"/>
              <a:ext cx="133200" cy="939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47981" y="2308173"/>
                <a:ext cx="162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/>
              <p14:cNvContentPartPr/>
              <p14:nvPr/>
            </p14:nvContentPartPr>
            <p14:xfrm>
              <a:off x="10453501" y="2457573"/>
              <a:ext cx="1013040" cy="102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46301" y="2438493"/>
                <a:ext cx="10393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7" name="Ink 76"/>
              <p14:cNvContentPartPr/>
              <p14:nvPr/>
            </p14:nvContentPartPr>
            <p14:xfrm>
              <a:off x="10490941" y="2681493"/>
              <a:ext cx="917280" cy="860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479421" y="2664933"/>
                <a:ext cx="942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8" name="Ink 77"/>
              <p14:cNvContentPartPr/>
              <p14:nvPr/>
            </p14:nvContentPartPr>
            <p14:xfrm>
              <a:off x="10911781" y="2334453"/>
              <a:ext cx="55080" cy="558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895941" y="2321853"/>
                <a:ext cx="86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9" name="Ink 78"/>
              <p14:cNvContentPartPr/>
              <p14:nvPr/>
            </p14:nvContentPartPr>
            <p14:xfrm>
              <a:off x="11358181" y="2627493"/>
              <a:ext cx="137880" cy="1108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350621" y="2619933"/>
                <a:ext cx="162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1" name="Ink 90"/>
              <p14:cNvContentPartPr/>
              <p14:nvPr/>
            </p14:nvContentPartPr>
            <p14:xfrm>
              <a:off x="10387981" y="3074613"/>
              <a:ext cx="897480" cy="5569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72501" y="3060933"/>
                <a:ext cx="9349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4" name="Ink 93"/>
              <p14:cNvContentPartPr/>
              <p14:nvPr/>
            </p14:nvContentPartPr>
            <p14:xfrm>
              <a:off x="10354861" y="3063093"/>
              <a:ext cx="955800" cy="13086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339381" y="3054453"/>
                <a:ext cx="98964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8" name="Ink 107"/>
              <p14:cNvContentPartPr/>
              <p14:nvPr/>
            </p14:nvContentPartPr>
            <p14:xfrm>
              <a:off x="10543501" y="4592013"/>
              <a:ext cx="62640" cy="536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25141" y="4582653"/>
                <a:ext cx="89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9" name="Ink 108"/>
              <p14:cNvContentPartPr/>
              <p14:nvPr/>
            </p14:nvContentPartPr>
            <p14:xfrm>
              <a:off x="10610821" y="4576893"/>
              <a:ext cx="93600" cy="3420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98221" y="4563573"/>
                <a:ext cx="123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0" name="Ink 109"/>
              <p14:cNvContentPartPr/>
              <p14:nvPr/>
            </p14:nvContentPartPr>
            <p14:xfrm>
              <a:off x="10256581" y="4977933"/>
              <a:ext cx="718560" cy="550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41821" y="4957413"/>
                <a:ext cx="745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1" name="Ink 110"/>
              <p14:cNvContentPartPr/>
              <p14:nvPr/>
            </p14:nvContentPartPr>
            <p14:xfrm>
              <a:off x="10614061" y="4659693"/>
              <a:ext cx="41040" cy="8150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598941" y="4644573"/>
                <a:ext cx="702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2" name="Ink 111"/>
              <p14:cNvContentPartPr/>
              <p14:nvPr/>
            </p14:nvContentPartPr>
            <p14:xfrm>
              <a:off x="10946701" y="4915653"/>
              <a:ext cx="103320" cy="1450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32661" y="4899813"/>
                <a:ext cx="136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3" name="Ink 112"/>
              <p14:cNvContentPartPr/>
              <p14:nvPr/>
            </p14:nvContentPartPr>
            <p14:xfrm>
              <a:off x="10346221" y="4687053"/>
              <a:ext cx="638280" cy="75564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331461" y="4668693"/>
                <a:ext cx="675720" cy="7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54" y="2840814"/>
            <a:ext cx="5506546" cy="32625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1113" y="594022"/>
            <a:ext cx="11714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/>
              <a:t>Consider the graph and determine the positive or negative nature of the gradient of the curve at points, P, Q, R, S, T</a:t>
            </a:r>
            <a:endParaRPr lang="en-A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49447" y="1510841"/>
                <a:ext cx="7305059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P, the gradient of the tangent is positive.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47" y="1510841"/>
                <a:ext cx="7305059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68" t="-6410" r="-183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47505" y="2513959"/>
                <a:ext cx="7305060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Q, the gradient of the tangent is 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5" y="2513959"/>
                <a:ext cx="7305060" cy="892552"/>
              </a:xfrm>
              <a:prstGeom prst="rect">
                <a:avLst/>
              </a:prstGeom>
              <a:blipFill rotWithShape="0">
                <a:blip r:embed="rId4"/>
                <a:stretch>
                  <a:fillRect l="-1669" t="-6122" b="-884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76282" y="3466950"/>
                <a:ext cx="659238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R, the gradient of the tangent is negative,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2" y="3466950"/>
                <a:ext cx="6592380" cy="954107"/>
              </a:xfrm>
              <a:prstGeom prst="rect">
                <a:avLst/>
              </a:prstGeom>
              <a:blipFill rotWithShape="0">
                <a:blip r:embed="rId5"/>
                <a:stretch>
                  <a:fillRect l="-1848" t="-6410" b="-1794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26465" y="4584485"/>
                <a:ext cx="802392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S, the gradient of the tangent is 0.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AU" sz="2000" dirty="0"/>
                  <a:t>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65" y="4584485"/>
                <a:ext cx="8023928" cy="892552"/>
              </a:xfrm>
              <a:prstGeom prst="rect">
                <a:avLst/>
              </a:prstGeom>
              <a:blipFill rotWithShape="0">
                <a:blip r:embed="rId6"/>
                <a:stretch>
                  <a:fillRect l="-1520" t="-6164" b="-95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276282" y="5543242"/>
                <a:ext cx="8054118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800" dirty="0"/>
                  <a:t>At point T, the gradient of the tangent is positive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&gt;0</m:t>
                      </m:r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20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82" y="5543242"/>
                <a:ext cx="8054118" cy="892552"/>
              </a:xfrm>
              <a:prstGeom prst="rect">
                <a:avLst/>
              </a:prstGeom>
              <a:blipFill rotWithShape="0">
                <a:blip r:embed="rId7"/>
                <a:stretch>
                  <a:fillRect l="-1513" t="-6122" b="-81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/>
              <p14:cNvContentPartPr/>
              <p14:nvPr/>
            </p14:nvContentPartPr>
            <p14:xfrm>
              <a:off x="6673782" y="3591933"/>
              <a:ext cx="807120" cy="173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54342" y="3570333"/>
                <a:ext cx="84816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/>
              <p14:cNvContentPartPr/>
              <p14:nvPr/>
            </p14:nvContentPartPr>
            <p14:xfrm>
              <a:off x="7311702" y="3794253"/>
              <a:ext cx="11880" cy="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01982" y="3784173"/>
                <a:ext cx="31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/>
              <p14:cNvContentPartPr/>
              <p14:nvPr/>
            </p14:nvContentPartPr>
            <p14:xfrm>
              <a:off x="7344462" y="3716133"/>
              <a:ext cx="1847520" cy="89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36182" y="3690933"/>
                <a:ext cx="188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/>
              <p14:cNvContentPartPr/>
              <p14:nvPr/>
            </p14:nvContentPartPr>
            <p14:xfrm>
              <a:off x="8692662" y="3962013"/>
              <a:ext cx="810720" cy="1041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75022" y="3945093"/>
                <a:ext cx="8514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/>
              <p14:cNvContentPartPr/>
              <p14:nvPr/>
            </p14:nvContentPartPr>
            <p14:xfrm>
              <a:off x="9173982" y="5553213"/>
              <a:ext cx="1799640" cy="77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156342" y="5537733"/>
                <a:ext cx="1840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0" name="Ink 29"/>
              <p14:cNvContentPartPr/>
              <p14:nvPr/>
            </p14:nvContentPartPr>
            <p14:xfrm>
              <a:off x="10614702" y="3827733"/>
              <a:ext cx="678600" cy="1598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593462" y="3820173"/>
                <a:ext cx="70740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676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454" y="2840814"/>
            <a:ext cx="5506546" cy="3262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87912" y="814805"/>
                <a:ext cx="1022679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AU" sz="2400" dirty="0"/>
                  <a:t>, for all x in the interval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 function is strictly increasing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2" y="814805"/>
                <a:ext cx="10226790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954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87911" y="1525624"/>
                <a:ext cx="960814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AU" sz="2400" dirty="0"/>
                  <a:t> for all x in the interval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 function is strictly decreasing</a:t>
                </a:r>
              </a:p>
              <a:p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1" y="1525624"/>
                <a:ext cx="9608143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1015" t="-5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387910" y="2356621"/>
                <a:ext cx="90054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AU" sz="24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AU" sz="2400" dirty="0"/>
                  <a:t> there exist a minimum or maximum turning point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910" y="2356621"/>
                <a:ext cx="9005471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83" t="-10667" b="-3066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/>
              <p14:cNvContentPartPr/>
              <p14:nvPr/>
            </p14:nvContentPartPr>
            <p14:xfrm>
              <a:off x="6673782" y="3591933"/>
              <a:ext cx="807120" cy="1730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4342" y="3570333"/>
                <a:ext cx="848160" cy="17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/>
              <p14:cNvContentPartPr/>
              <p14:nvPr/>
            </p14:nvContentPartPr>
            <p14:xfrm>
              <a:off x="7311702" y="3794253"/>
              <a:ext cx="11880" cy="792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1982" y="3784173"/>
                <a:ext cx="3168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Ink 23"/>
              <p14:cNvContentPartPr/>
              <p14:nvPr/>
            </p14:nvContentPartPr>
            <p14:xfrm>
              <a:off x="7344462" y="3716133"/>
              <a:ext cx="1847520" cy="89280"/>
            </p14:xfrm>
          </p:contentPart>
        </mc:Choice>
        <mc:Fallback xmlns="">
          <p:pic>
            <p:nvPicPr>
              <p:cNvPr id="24" name="Ink 23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336182" y="3690933"/>
                <a:ext cx="1880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/>
              <p14:cNvContentPartPr/>
              <p14:nvPr/>
            </p14:nvContentPartPr>
            <p14:xfrm>
              <a:off x="8692662" y="3962013"/>
              <a:ext cx="810720" cy="104184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5022" y="3945093"/>
                <a:ext cx="851400" cy="10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Ink 27"/>
              <p14:cNvContentPartPr/>
              <p14:nvPr/>
            </p14:nvContentPartPr>
            <p14:xfrm>
              <a:off x="9173982" y="5553213"/>
              <a:ext cx="1799640" cy="77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56342" y="5537733"/>
                <a:ext cx="184068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/>
              <p14:cNvContentPartPr/>
              <p14:nvPr/>
            </p14:nvContentPartPr>
            <p14:xfrm>
              <a:off x="10614702" y="3827733"/>
              <a:ext cx="678600" cy="159876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93462" y="3820173"/>
                <a:ext cx="707400" cy="16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26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628" y="759474"/>
            <a:ext cx="9125071" cy="594827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057805" y="1197900"/>
              <a:ext cx="795600" cy="7689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37645" y="1174860"/>
                <a:ext cx="837000" cy="81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/>
              <p14:cNvContentPartPr/>
              <p14:nvPr/>
            </p14:nvContentPartPr>
            <p14:xfrm>
              <a:off x="4528685" y="3577500"/>
              <a:ext cx="1961280" cy="472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0405" y="3534660"/>
                <a:ext cx="199080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/>
              <p14:cNvContentPartPr/>
              <p14:nvPr/>
            </p14:nvContentPartPr>
            <p14:xfrm>
              <a:off x="5790125" y="2050380"/>
              <a:ext cx="410040" cy="2303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73565" y="2026620"/>
                <a:ext cx="441000" cy="23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/>
              <p14:cNvContentPartPr/>
              <p14:nvPr/>
            </p14:nvContentPartPr>
            <p14:xfrm>
              <a:off x="5760605" y="1445580"/>
              <a:ext cx="1380960" cy="138492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9805" y="1404180"/>
                <a:ext cx="1412280" cy="144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/>
              <p14:cNvContentPartPr/>
              <p14:nvPr/>
            </p14:nvContentPartPr>
            <p14:xfrm>
              <a:off x="1632485" y="5257620"/>
              <a:ext cx="1513800" cy="47088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18805" y="5216940"/>
                <a:ext cx="1547640" cy="53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k 21"/>
              <p14:cNvContentPartPr/>
              <p14:nvPr/>
            </p14:nvContentPartPr>
            <p14:xfrm>
              <a:off x="2806445" y="4864860"/>
              <a:ext cx="1100880" cy="3312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791685" y="4827420"/>
                <a:ext cx="11343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/>
              <p14:cNvContentPartPr/>
              <p14:nvPr/>
            </p14:nvContentPartPr>
            <p14:xfrm>
              <a:off x="2461565" y="4546260"/>
              <a:ext cx="788400" cy="11955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52565" y="4505940"/>
                <a:ext cx="817560" cy="12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/>
              <p14:cNvContentPartPr/>
              <p14:nvPr/>
            </p14:nvContentPartPr>
            <p14:xfrm>
              <a:off x="1199341" y="3730173"/>
              <a:ext cx="992520" cy="98964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81341" y="3707133"/>
                <a:ext cx="1032120" cy="103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6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64" y="797596"/>
            <a:ext cx="9563424" cy="5852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2103840" y="2208600"/>
              <a:ext cx="744480" cy="15962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3040" y="2187720"/>
                <a:ext cx="767520" cy="16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/>
              <p14:cNvContentPartPr/>
              <p14:nvPr/>
            </p14:nvContentPartPr>
            <p14:xfrm>
              <a:off x="2421360" y="3325320"/>
              <a:ext cx="1638000" cy="5360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2720" y="3308040"/>
                <a:ext cx="16606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/>
              <p14:cNvContentPartPr/>
              <p14:nvPr/>
            </p14:nvContentPartPr>
            <p14:xfrm>
              <a:off x="5133240" y="2093400"/>
              <a:ext cx="1330560" cy="7866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22440" y="2077920"/>
                <a:ext cx="1355400" cy="8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/>
              <p14:cNvContentPartPr/>
              <p14:nvPr/>
            </p14:nvContentPartPr>
            <p14:xfrm>
              <a:off x="5791320" y="2302560"/>
              <a:ext cx="461160" cy="111924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81600" y="2283480"/>
                <a:ext cx="481680" cy="11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/>
              <p14:cNvContentPartPr/>
              <p14:nvPr/>
            </p14:nvContentPartPr>
            <p14:xfrm>
              <a:off x="6165000" y="3266280"/>
              <a:ext cx="900000" cy="83952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54200" y="3252240"/>
                <a:ext cx="924120" cy="8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/>
              <p14:cNvContentPartPr/>
              <p14:nvPr/>
            </p14:nvContentPartPr>
            <p14:xfrm>
              <a:off x="1631520" y="1142280"/>
              <a:ext cx="549360" cy="82584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12080" y="1117800"/>
                <a:ext cx="590760" cy="86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/>
              <p14:cNvContentPartPr/>
              <p14:nvPr/>
            </p14:nvContentPartPr>
            <p14:xfrm>
              <a:off x="4494240" y="1230840"/>
              <a:ext cx="562680" cy="6915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473000" y="1215360"/>
                <a:ext cx="607680" cy="7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/>
              <p14:cNvContentPartPr/>
              <p14:nvPr/>
            </p14:nvContentPartPr>
            <p14:xfrm>
              <a:off x="6233760" y="4442760"/>
              <a:ext cx="1334160" cy="8226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215040" y="4433400"/>
                <a:ext cx="1373040" cy="85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8" name="Ink 37"/>
              <p14:cNvContentPartPr/>
              <p14:nvPr/>
            </p14:nvContentPartPr>
            <p14:xfrm>
              <a:off x="4704120" y="3924720"/>
              <a:ext cx="398880" cy="40320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683600" y="3900600"/>
                <a:ext cx="44316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053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890" y="0"/>
            <a:ext cx="9777266" cy="36015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/>
              <p14:cNvContentPartPr/>
              <p14:nvPr/>
            </p14:nvContentPartPr>
            <p14:xfrm>
              <a:off x="8833680" y="3145320"/>
              <a:ext cx="531360" cy="32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18200" y="3124080"/>
                <a:ext cx="55944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/>
              <p14:cNvContentPartPr/>
              <p14:nvPr/>
            </p14:nvContentPartPr>
            <p14:xfrm>
              <a:off x="9444600" y="2184840"/>
              <a:ext cx="232560" cy="432360"/>
            </p14:xfrm>
          </p:contentPart>
        </mc:Choice>
        <mc:Fallback xmlns="">
          <p:pic>
            <p:nvPicPr>
              <p:cNvPr id="23" name="Ink 2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421200" y="2165040"/>
                <a:ext cx="27504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/>
              <p14:cNvContentPartPr/>
              <p14:nvPr/>
            </p14:nvContentPartPr>
            <p14:xfrm>
              <a:off x="8522280" y="3080160"/>
              <a:ext cx="324000" cy="6699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01760" y="3058920"/>
                <a:ext cx="360720" cy="71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6" name="Ink 35"/>
              <p14:cNvContentPartPr/>
              <p14:nvPr/>
            </p14:nvContentPartPr>
            <p14:xfrm>
              <a:off x="8667360" y="3312000"/>
              <a:ext cx="2942640" cy="9039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6920" y="3293280"/>
                <a:ext cx="2976840" cy="9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2" name="Ink 41"/>
              <p14:cNvContentPartPr/>
              <p14:nvPr/>
            </p14:nvContentPartPr>
            <p14:xfrm>
              <a:off x="10425960" y="3696840"/>
              <a:ext cx="757440" cy="331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404000" y="3674520"/>
                <a:ext cx="79884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7" name="Ink 106"/>
              <p14:cNvContentPartPr/>
              <p14:nvPr/>
            </p14:nvContentPartPr>
            <p14:xfrm>
              <a:off x="9669240" y="4590720"/>
              <a:ext cx="82080" cy="113040"/>
            </p14:xfrm>
          </p:contentPart>
        </mc:Choice>
        <mc:Fallback xmlns="">
          <p:pic>
            <p:nvPicPr>
              <p:cNvPr id="107" name="Ink 106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46920" y="4568400"/>
                <a:ext cx="12384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0" name="Ink 109"/>
              <p14:cNvContentPartPr/>
              <p14:nvPr/>
            </p14:nvContentPartPr>
            <p14:xfrm>
              <a:off x="9758880" y="4597200"/>
              <a:ext cx="613800" cy="17064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44840" y="4581720"/>
                <a:ext cx="6465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6" name="Ink 115"/>
              <p14:cNvContentPartPr/>
              <p14:nvPr/>
            </p14:nvContentPartPr>
            <p14:xfrm>
              <a:off x="9714240" y="4639680"/>
              <a:ext cx="2216160" cy="560520"/>
            </p14:xfrm>
          </p:contentPart>
        </mc:Choice>
        <mc:Fallback xmlns="">
          <p:pic>
            <p:nvPicPr>
              <p:cNvPr id="116" name="Ink 115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92280" y="4627080"/>
                <a:ext cx="2261880" cy="59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" name="Ink 119"/>
              <p14:cNvContentPartPr/>
              <p14:nvPr/>
            </p14:nvContentPartPr>
            <p14:xfrm>
              <a:off x="11349360" y="4685040"/>
              <a:ext cx="466200" cy="49680"/>
            </p14:xfrm>
          </p:contentPart>
        </mc:Choice>
        <mc:Fallback xmlns="">
          <p:pic>
            <p:nvPicPr>
              <p:cNvPr id="120" name="Ink 119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332440" y="4665240"/>
                <a:ext cx="50328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2" name="Ink 191"/>
              <p14:cNvContentPartPr/>
              <p14:nvPr/>
            </p14:nvContentPartPr>
            <p14:xfrm>
              <a:off x="9022680" y="971640"/>
              <a:ext cx="1198800" cy="64800"/>
            </p14:xfrm>
          </p:contentPart>
        </mc:Choice>
        <mc:Fallback xmlns="">
          <p:pic>
            <p:nvPicPr>
              <p:cNvPr id="192" name="Ink 191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15840" y="947160"/>
                <a:ext cx="122976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5" name="Ink 194"/>
              <p14:cNvContentPartPr/>
              <p14:nvPr/>
            </p14:nvContentPartPr>
            <p14:xfrm>
              <a:off x="9991080" y="2881440"/>
              <a:ext cx="984600" cy="49680"/>
            </p14:xfrm>
          </p:contentPart>
        </mc:Choice>
        <mc:Fallback xmlns="">
          <p:pic>
            <p:nvPicPr>
              <p:cNvPr id="195" name="Ink 194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983520" y="2861640"/>
                <a:ext cx="101412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6" name="Ink 195"/>
              <p14:cNvContentPartPr/>
              <p14:nvPr/>
            </p14:nvContentPartPr>
            <p14:xfrm>
              <a:off x="10893960" y="890280"/>
              <a:ext cx="877320" cy="28800"/>
            </p14:xfrm>
          </p:contentPart>
        </mc:Choice>
        <mc:Fallback xmlns="">
          <p:pic>
            <p:nvPicPr>
              <p:cNvPr id="196" name="Ink 195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83520" y="870840"/>
                <a:ext cx="90864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/>
              <p:nvPr/>
            </p:nvSpPr>
            <p:spPr>
              <a:xfrm>
                <a:off x="266660" y="1690216"/>
                <a:ext cx="4431861" cy="11912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lphaLcParenR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&lt;−3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</m:t>
                        </m:r>
                        <m:f>
                          <m:fPr>
                            <m:ctrlPr>
                              <a:rPr lang="en-AU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&lt;4</m:t>
                        </m:r>
                      </m:e>
                    </m:d>
                  </m:oMath>
                </a14:m>
                <a:endParaRPr lang="en-AU" sz="2400" b="0" dirty="0"/>
              </a:p>
              <a:p>
                <a:r>
                  <a:rPr lang="en-AU" sz="2400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−∞,−3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∪(</m:t>
                    </m:r>
                    <m:f>
                      <m:f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,4)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2710B5F-6866-70CC-1287-0070532D69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60" y="1690216"/>
                <a:ext cx="4431861" cy="1191224"/>
              </a:xfrm>
              <a:prstGeom prst="rect">
                <a:avLst/>
              </a:prstGeom>
              <a:blipFill>
                <a:blip r:embed="rId32"/>
                <a:stretch>
                  <a:fillRect l="-2201" b="-20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DFB9B2-E5CB-8D3D-9CFC-C99CB1E813B9}"/>
                  </a:ext>
                </a:extLst>
              </p:cNvPr>
              <p:cNvSpPr/>
              <p:nvPr/>
            </p:nvSpPr>
            <p:spPr>
              <a:xfrm>
                <a:off x="321294" y="2898534"/>
                <a:ext cx="4431861" cy="11944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:−3&lt;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AU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</a:rPr>
                          <m:t>&gt;4</m:t>
                        </m:r>
                      </m:e>
                    </m:d>
                  </m:oMath>
                </a14:m>
                <a:endParaRPr lang="en-AU" sz="2400" b="0" dirty="0"/>
              </a:p>
              <a:p>
                <a:r>
                  <a:rPr lang="en-AU" sz="2400" dirty="0"/>
                  <a:t>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∪(4,∞)</m:t>
                    </m:r>
                  </m:oMath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FDFB9B2-E5CB-8D3D-9CFC-C99CB1E813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94" y="2898534"/>
                <a:ext cx="4431861" cy="1194494"/>
              </a:xfrm>
              <a:prstGeom prst="rect">
                <a:avLst/>
              </a:prstGeom>
              <a:blipFill>
                <a:blip r:embed="rId33"/>
                <a:stretch>
                  <a:fillRect l="-2201" b="-35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E89D9-6107-424F-72BC-2C14F855A414}"/>
                  </a:ext>
                </a:extLst>
              </p:cNvPr>
              <p:cNvSpPr/>
              <p:nvPr/>
            </p:nvSpPr>
            <p:spPr>
              <a:xfrm>
                <a:off x="261600" y="4281778"/>
                <a:ext cx="4431861" cy="641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b="0" dirty="0"/>
                  <a:t>c)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−3,</m:t>
                        </m:r>
                        <m:f>
                          <m:fPr>
                            <m:ctrlP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, 4</m:t>
                        </m:r>
                      </m:e>
                    </m:d>
                  </m:oMath>
                </a14:m>
                <a:endParaRPr lang="en-AU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A5E89D9-6107-424F-72BC-2C14F855A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00" y="4281778"/>
                <a:ext cx="4431861" cy="641779"/>
              </a:xfrm>
              <a:prstGeom prst="rect">
                <a:avLst/>
              </a:prstGeom>
              <a:blipFill>
                <a:blip r:embed="rId34"/>
                <a:stretch>
                  <a:fillRect l="-2201" b="-75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527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58D38-AB39-5608-4D28-E4B20E2A6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1" y="608422"/>
            <a:ext cx="8852989" cy="3652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63A41B-CC35-EC91-8A4F-752D5E453D4D}"/>
                  </a:ext>
                </a:extLst>
              </p14:cNvPr>
              <p14:cNvContentPartPr/>
              <p14:nvPr/>
            </p14:nvContentPartPr>
            <p14:xfrm>
              <a:off x="2623876" y="3689531"/>
              <a:ext cx="66960" cy="2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63A41B-CC35-EC91-8A4F-752D5E453D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5236" y="3680891"/>
                <a:ext cx="846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760B0C-DF04-FD6D-59AA-72A2534E6CDE}"/>
              </a:ext>
            </a:extLst>
          </p:cNvPr>
          <p:cNvGrpSpPr/>
          <p:nvPr/>
        </p:nvGrpSpPr>
        <p:grpSpPr>
          <a:xfrm>
            <a:off x="283876" y="3900131"/>
            <a:ext cx="2655720" cy="2847960"/>
            <a:chOff x="283876" y="3900131"/>
            <a:chExt cx="2655720" cy="28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63712A-7BDE-5CE3-AF6D-E679D98DE06C}"/>
                    </a:ext>
                  </a:extLst>
                </p14:cNvPr>
                <p14:cNvContentPartPr/>
                <p14:nvPr/>
              </p14:nvContentPartPr>
              <p14:xfrm>
                <a:off x="809476" y="4156091"/>
                <a:ext cx="53280" cy="7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63712A-7BDE-5CE3-AF6D-E679D98DE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836" y="4147091"/>
                  <a:ext cx="70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8EBC39-E4FD-80B0-D680-A949F66D9C45}"/>
                    </a:ext>
                  </a:extLst>
                </p14:cNvPr>
                <p14:cNvContentPartPr/>
                <p14:nvPr/>
              </p14:nvContentPartPr>
              <p14:xfrm>
                <a:off x="868156" y="4177331"/>
                <a:ext cx="5148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8EBC39-E4FD-80B0-D680-A949F66D9C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516" y="4168331"/>
                  <a:ext cx="69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21BDD1-537E-7D88-2218-1E3659D57BAB}"/>
                    </a:ext>
                  </a:extLst>
                </p14:cNvPr>
                <p14:cNvContentPartPr/>
                <p14:nvPr/>
              </p14:nvContentPartPr>
              <p14:xfrm>
                <a:off x="865996" y="4168331"/>
                <a:ext cx="38880" cy="257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21BDD1-537E-7D88-2218-1E3659D57B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356" y="4159691"/>
                  <a:ext cx="56520" cy="25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6176AB-FDAF-0008-E06B-514F4AF9CB14}"/>
                    </a:ext>
                  </a:extLst>
                </p14:cNvPr>
                <p14:cNvContentPartPr/>
                <p14:nvPr/>
              </p14:nvContentPartPr>
              <p14:xfrm>
                <a:off x="283876" y="5530211"/>
                <a:ext cx="2441880" cy="8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6176AB-FDAF-0008-E06B-514F4AF9CB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5236" y="5521571"/>
                  <a:ext cx="2459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EC480A-2C33-4505-68F5-67DA58E11A5C}"/>
                    </a:ext>
                  </a:extLst>
                </p14:cNvPr>
                <p14:cNvContentPartPr/>
                <p14:nvPr/>
              </p14:nvContentPartPr>
              <p14:xfrm>
                <a:off x="2704516" y="5486651"/>
                <a:ext cx="78120" cy="10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EC480A-2C33-4505-68F5-67DA58E11A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95516" y="5477651"/>
                  <a:ext cx="95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303754-CB83-8328-6E3E-59F9655A1039}"/>
                    </a:ext>
                  </a:extLst>
                </p14:cNvPr>
                <p14:cNvContentPartPr/>
                <p14:nvPr/>
              </p14:nvContentPartPr>
              <p14:xfrm>
                <a:off x="2812516" y="5435171"/>
                <a:ext cx="5544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303754-CB83-8328-6E3E-59F9655A10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3516" y="5426531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5E085A-542E-1E02-6D89-6CFC01F15CDB}"/>
                    </a:ext>
                  </a:extLst>
                </p14:cNvPr>
                <p14:cNvContentPartPr/>
                <p14:nvPr/>
              </p14:nvContentPartPr>
              <p14:xfrm>
                <a:off x="2844196" y="5431211"/>
                <a:ext cx="95400" cy="12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5E085A-542E-1E02-6D89-6CFC01F15C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35556" y="5422571"/>
                  <a:ext cx="11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C0AA6B-FA84-2EFE-455F-DA8A7C277A02}"/>
                    </a:ext>
                  </a:extLst>
                </p14:cNvPr>
                <p14:cNvContentPartPr/>
                <p14:nvPr/>
              </p14:nvContentPartPr>
              <p14:xfrm>
                <a:off x="331396" y="4022531"/>
                <a:ext cx="61560" cy="279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C0AA6B-FA84-2EFE-455F-DA8A7C277A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2396" y="4013531"/>
                  <a:ext cx="79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A9792A-1DAA-7201-D791-E62E3161F52E}"/>
                    </a:ext>
                  </a:extLst>
                </p14:cNvPr>
                <p14:cNvContentPartPr/>
                <p14:nvPr/>
              </p14:nvContentPartPr>
              <p14:xfrm>
                <a:off x="289636" y="4149611"/>
                <a:ext cx="10332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A9792A-1DAA-7201-D791-E62E3161F5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996" y="4140611"/>
                  <a:ext cx="12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5154EB-DABF-345E-7310-46A634124AFB}"/>
                    </a:ext>
                  </a:extLst>
                </p14:cNvPr>
                <p14:cNvContentPartPr/>
                <p14:nvPr/>
              </p14:nvContentPartPr>
              <p14:xfrm>
                <a:off x="412396" y="3957731"/>
                <a:ext cx="144000" cy="26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5154EB-DABF-345E-7310-46A634124A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396" y="3948731"/>
                  <a:ext cx="161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5592C93-C071-4A47-C4D6-A787C7B28443}"/>
                    </a:ext>
                  </a:extLst>
                </p14:cNvPr>
                <p14:cNvContentPartPr/>
                <p14:nvPr/>
              </p14:nvContentPartPr>
              <p14:xfrm>
                <a:off x="580156" y="4043771"/>
                <a:ext cx="43560" cy="97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5592C93-C071-4A47-C4D6-A787C7B284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1156" y="4034771"/>
                  <a:ext cx="6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BF5694-91BB-6444-33DB-08C7D7FF16AB}"/>
                    </a:ext>
                  </a:extLst>
                </p14:cNvPr>
                <p14:cNvContentPartPr/>
                <p14:nvPr/>
              </p14:nvContentPartPr>
              <p14:xfrm>
                <a:off x="627676" y="3900131"/>
                <a:ext cx="102240" cy="340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BF5694-91BB-6444-33DB-08C7D7FF16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8676" y="3891131"/>
                  <a:ext cx="1198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8D0FC3D-3A30-21F4-4390-469F151D2B3A}"/>
              </a:ext>
            </a:extLst>
          </p:cNvPr>
          <p:cNvGrpSpPr/>
          <p:nvPr/>
        </p:nvGrpSpPr>
        <p:grpSpPr>
          <a:xfrm>
            <a:off x="2310055" y="3350771"/>
            <a:ext cx="784080" cy="511560"/>
            <a:chOff x="2310055" y="3350771"/>
            <a:chExt cx="78408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97FD6C3-19F6-A23A-F031-F17510E10BE8}"/>
                    </a:ext>
                  </a:extLst>
                </p14:cNvPr>
                <p14:cNvContentPartPr/>
                <p14:nvPr/>
              </p14:nvContentPartPr>
              <p14:xfrm>
                <a:off x="2364055" y="3368411"/>
                <a:ext cx="78480" cy="228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97FD6C3-19F6-A23A-F031-F17510E10B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5415" y="3359771"/>
                  <a:ext cx="96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ABB93D-8668-B2F2-6F84-F570754A316D}"/>
                    </a:ext>
                  </a:extLst>
                </p14:cNvPr>
                <p14:cNvContentPartPr/>
                <p14:nvPr/>
              </p14:nvContentPartPr>
              <p14:xfrm>
                <a:off x="2310055" y="3500171"/>
                <a:ext cx="96480" cy="1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ABB93D-8668-B2F2-6F84-F570754A31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1415" y="3491531"/>
                  <a:ext cx="11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3BE6B3-62E5-DA26-4005-B0ED363E1E15}"/>
                    </a:ext>
                  </a:extLst>
                </p14:cNvPr>
                <p14:cNvContentPartPr/>
                <p14:nvPr/>
              </p14:nvContentPartPr>
              <p14:xfrm>
                <a:off x="2511655" y="3350771"/>
                <a:ext cx="5760" cy="46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3BE6B3-62E5-DA26-4005-B0ED363E1E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3015" y="3341771"/>
                  <a:ext cx="23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9EBE94-CF36-BC21-52E5-936342FE6B13}"/>
                    </a:ext>
                  </a:extLst>
                </p14:cNvPr>
                <p14:cNvContentPartPr/>
                <p14:nvPr/>
              </p14:nvContentPartPr>
              <p14:xfrm>
                <a:off x="2541175" y="3377051"/>
                <a:ext cx="3996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9EBE94-CF36-BC21-52E5-936342FE6B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32175" y="3368051"/>
                  <a:ext cx="5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9B47AB-CC52-9AF7-A2D1-AEBA4A898B80}"/>
                    </a:ext>
                  </a:extLst>
                </p14:cNvPr>
                <p14:cNvContentPartPr/>
                <p14:nvPr/>
              </p14:nvContentPartPr>
              <p14:xfrm>
                <a:off x="2598415" y="3414131"/>
                <a:ext cx="111240" cy="128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9B47AB-CC52-9AF7-A2D1-AEBA4A898B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89415" y="3405491"/>
                  <a:ext cx="128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2B09B5-C4EC-01B5-A6A8-55509A461481}"/>
                    </a:ext>
                  </a:extLst>
                </p14:cNvPr>
                <p14:cNvContentPartPr/>
                <p14:nvPr/>
              </p14:nvContentPartPr>
              <p14:xfrm>
                <a:off x="2722975" y="3375611"/>
                <a:ext cx="5436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2B09B5-C4EC-01B5-A6A8-55509A4614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4335" y="3366611"/>
                  <a:ext cx="7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45D0A95-3CA2-ACCF-F2A0-9C4A900BACAF}"/>
                    </a:ext>
                  </a:extLst>
                </p14:cNvPr>
                <p14:cNvContentPartPr/>
                <p14:nvPr/>
              </p14:nvContentPartPr>
              <p14:xfrm>
                <a:off x="2852935" y="3445451"/>
                <a:ext cx="44280" cy="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45D0A95-3CA2-ACCF-F2A0-9C4A900BAC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43935" y="3436811"/>
                  <a:ext cx="61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7527E5-F873-B60A-3EEB-4D2CA0E4CD57}"/>
                    </a:ext>
                  </a:extLst>
                </p14:cNvPr>
                <p14:cNvContentPartPr/>
                <p14:nvPr/>
              </p14:nvContentPartPr>
              <p14:xfrm>
                <a:off x="2849335" y="3501611"/>
                <a:ext cx="57240" cy="2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7527E5-F873-B60A-3EEB-4D2CA0E4CD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0335" y="3492971"/>
                  <a:ext cx="74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17FC1E-20B4-EAB1-C308-B3C7FD14BAFD}"/>
                    </a:ext>
                  </a:extLst>
                </p14:cNvPr>
                <p14:cNvContentPartPr/>
                <p14:nvPr/>
              </p14:nvContentPartPr>
              <p14:xfrm>
                <a:off x="2995135" y="3355091"/>
                <a:ext cx="91440" cy="169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17FC1E-20B4-EAB1-C308-B3C7FD14BA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86495" y="3346091"/>
                  <a:ext cx="109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0CB5F6-BF73-8527-0C0D-4D41E5DCCD26}"/>
                    </a:ext>
                  </a:extLst>
                </p14:cNvPr>
                <p14:cNvContentPartPr/>
                <p14:nvPr/>
              </p14:nvContentPartPr>
              <p14:xfrm>
                <a:off x="2622535" y="3722651"/>
                <a:ext cx="68760" cy="138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0CB5F6-BF73-8527-0C0D-4D41E5DCCD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3535" y="3714011"/>
                  <a:ext cx="86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201FF6-DA16-B103-97DB-BAB4F2B100DC}"/>
                    </a:ext>
                  </a:extLst>
                </p14:cNvPr>
                <p14:cNvContentPartPr/>
                <p14:nvPr/>
              </p14:nvContentPartPr>
              <p14:xfrm>
                <a:off x="2703175" y="3732011"/>
                <a:ext cx="57600" cy="115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201FF6-DA16-B103-97DB-BAB4F2B100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4535" y="3723371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03C37D-2BBE-B587-EC10-4C10DC4181C5}"/>
                    </a:ext>
                  </a:extLst>
                </p14:cNvPr>
                <p14:cNvContentPartPr/>
                <p14:nvPr/>
              </p14:nvContentPartPr>
              <p14:xfrm>
                <a:off x="2813335" y="3748931"/>
                <a:ext cx="84960" cy="11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03C37D-2BBE-B587-EC10-4C10DC4181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04695" y="3740291"/>
                  <a:ext cx="10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EF2D5-3D2D-B510-F814-D7B84365EB39}"/>
                    </a:ext>
                  </a:extLst>
                </p14:cNvPr>
                <p14:cNvContentPartPr/>
                <p14:nvPr/>
              </p14:nvContentPartPr>
              <p14:xfrm>
                <a:off x="2947615" y="3680171"/>
                <a:ext cx="146520" cy="17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EF2D5-3D2D-B510-F814-D7B84365EB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38975" y="3671531"/>
                  <a:ext cx="1641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7C2C8F3-BC09-7FC1-36DC-0E0A62481985}"/>
              </a:ext>
            </a:extLst>
          </p:cNvPr>
          <p:cNvGrpSpPr/>
          <p:nvPr/>
        </p:nvGrpSpPr>
        <p:grpSpPr>
          <a:xfrm>
            <a:off x="1518415" y="3294971"/>
            <a:ext cx="128160" cy="2310120"/>
            <a:chOff x="1518415" y="3294971"/>
            <a:chExt cx="128160" cy="23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568744-34B4-C995-09C5-EDFF6763D422}"/>
                    </a:ext>
                  </a:extLst>
                </p14:cNvPr>
                <p14:cNvContentPartPr/>
                <p14:nvPr/>
              </p14:nvContentPartPr>
              <p14:xfrm>
                <a:off x="1635415" y="3294971"/>
                <a:ext cx="11160" cy="196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568744-34B4-C995-09C5-EDFF6763D4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26415" y="3285971"/>
                  <a:ext cx="28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207228-9843-9CE3-7174-DBF0CC7DBA2F}"/>
                    </a:ext>
                  </a:extLst>
                </p14:cNvPr>
                <p14:cNvContentPartPr/>
                <p14:nvPr/>
              </p14:nvContentPartPr>
              <p14:xfrm>
                <a:off x="1599055" y="3676571"/>
                <a:ext cx="18360" cy="21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207228-9843-9CE3-7174-DBF0CC7DBA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90415" y="3667931"/>
                  <a:ext cx="36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21F2FF-587D-B7FA-BBC7-8CB4A7CFAFB6}"/>
                    </a:ext>
                  </a:extLst>
                </p14:cNvPr>
                <p14:cNvContentPartPr/>
                <p14:nvPr/>
              </p14:nvContentPartPr>
              <p14:xfrm>
                <a:off x="1588255" y="4024691"/>
                <a:ext cx="11520" cy="273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21F2FF-587D-B7FA-BBC7-8CB4A7CFAF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79255" y="4016051"/>
                  <a:ext cx="291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96B070-E10A-91ED-3CF9-C33887F65C22}"/>
                    </a:ext>
                  </a:extLst>
                </p14:cNvPr>
                <p14:cNvContentPartPr/>
                <p14:nvPr/>
              </p14:nvContentPartPr>
              <p14:xfrm>
                <a:off x="1561975" y="4561451"/>
                <a:ext cx="8280" cy="18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96B070-E10A-91ED-3CF9-C33887F65C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53335" y="4552811"/>
                  <a:ext cx="25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4075D3-6E61-A132-2581-BC1A265C3046}"/>
                    </a:ext>
                  </a:extLst>
                </p14:cNvPr>
                <p14:cNvContentPartPr/>
                <p14:nvPr/>
              </p14:nvContentPartPr>
              <p14:xfrm>
                <a:off x="1550095" y="4956371"/>
                <a:ext cx="10800" cy="147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4075D3-6E61-A132-2581-BC1A265C304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41095" y="4947371"/>
                  <a:ext cx="28440" cy="16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6D8C1F8-2C32-77A2-0AF5-5375423A6D5E}"/>
                </a:ext>
              </a:extLst>
            </p:cNvPr>
            <p:cNvGrpSpPr/>
            <p:nvPr/>
          </p:nvGrpSpPr>
          <p:grpSpPr>
            <a:xfrm>
              <a:off x="1518415" y="5329691"/>
              <a:ext cx="57600" cy="275400"/>
              <a:chOff x="1518415" y="5329691"/>
              <a:chExt cx="57600" cy="2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BA6FE18-6144-6971-259A-7C2EE4CE7BE8}"/>
                      </a:ext>
                    </a:extLst>
                  </p14:cNvPr>
                  <p14:cNvContentPartPr/>
                  <p14:nvPr/>
                </p14:nvContentPartPr>
                <p14:xfrm>
                  <a:off x="1526695" y="5329691"/>
                  <a:ext cx="3960" cy="89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BA6FE18-6144-6971-259A-7C2EE4CE7BE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518055" y="5321051"/>
                    <a:ext cx="2160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4A6781E-E83C-BE75-3CFC-290E19593A7B}"/>
                      </a:ext>
                    </a:extLst>
                  </p14:cNvPr>
                  <p14:cNvContentPartPr/>
                  <p14:nvPr/>
                </p14:nvContentPartPr>
                <p14:xfrm>
                  <a:off x="1518415" y="5521931"/>
                  <a:ext cx="57600" cy="831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44A6781E-E83C-BE75-3CFC-290E19593A7B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509415" y="5513291"/>
                    <a:ext cx="7524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CA2E82-20F6-4EBF-F7EA-D88943C1B62E}"/>
              </a:ext>
            </a:extLst>
          </p:cNvPr>
          <p:cNvGrpSpPr/>
          <p:nvPr/>
        </p:nvGrpSpPr>
        <p:grpSpPr>
          <a:xfrm>
            <a:off x="970135" y="1181771"/>
            <a:ext cx="1634400" cy="329040"/>
            <a:chOff x="970135" y="1181771"/>
            <a:chExt cx="16344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0CD460-103A-513F-248B-E3F99294C11F}"/>
                    </a:ext>
                  </a:extLst>
                </p14:cNvPr>
                <p14:cNvContentPartPr/>
                <p14:nvPr/>
              </p14:nvContentPartPr>
              <p14:xfrm>
                <a:off x="1021975" y="1260611"/>
                <a:ext cx="64080" cy="250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0CD460-103A-513F-248B-E3F99294C1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3335" y="1251971"/>
                  <a:ext cx="81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47BBD1-4C92-6D1D-2744-8954280CF54B}"/>
                    </a:ext>
                  </a:extLst>
                </p14:cNvPr>
                <p14:cNvContentPartPr/>
                <p14:nvPr/>
              </p14:nvContentPartPr>
              <p14:xfrm>
                <a:off x="970135" y="1408211"/>
                <a:ext cx="92880" cy="38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47BBD1-4C92-6D1D-2744-8954280CF5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1135" y="1399211"/>
                  <a:ext cx="110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51795-6826-3B3E-F484-C1670AF0F7BD}"/>
                    </a:ext>
                  </a:extLst>
                </p14:cNvPr>
                <p14:cNvContentPartPr/>
                <p14:nvPr/>
              </p14:nvContentPartPr>
              <p14:xfrm>
                <a:off x="1133575" y="1222811"/>
                <a:ext cx="79920" cy="200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51795-6826-3B3E-F484-C1670AF0F7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4575" y="1214171"/>
                  <a:ext cx="97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4173BB-E0BA-674D-EEAE-A960A9E69623}"/>
                    </a:ext>
                  </a:extLst>
                </p14:cNvPr>
                <p14:cNvContentPartPr/>
                <p14:nvPr/>
              </p14:nvContentPartPr>
              <p14:xfrm>
                <a:off x="1245535" y="1295891"/>
                <a:ext cx="57960" cy="10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4173BB-E0BA-674D-EEAE-A960A9E696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36895" y="1286891"/>
                  <a:ext cx="75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072D1F-81DA-42B6-A22D-E2088CDBE025}"/>
                    </a:ext>
                  </a:extLst>
                </p14:cNvPr>
                <p14:cNvContentPartPr/>
                <p14:nvPr/>
              </p14:nvContentPartPr>
              <p14:xfrm>
                <a:off x="1299535" y="1303091"/>
                <a:ext cx="61200" cy="93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5072D1F-81DA-42B6-A22D-E2088CDBE0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90895" y="1294091"/>
                  <a:ext cx="78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2D787B-C96D-C8BE-C93A-5CF03EE90119}"/>
                    </a:ext>
                  </a:extLst>
                </p14:cNvPr>
                <p14:cNvContentPartPr/>
                <p14:nvPr/>
              </p14:nvContentPartPr>
              <p14:xfrm>
                <a:off x="1344895" y="1197971"/>
                <a:ext cx="83520" cy="23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2D787B-C96D-C8BE-C93A-5CF03EE9011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6255" y="1188971"/>
                  <a:ext cx="10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8A99EFE-6855-95F9-AA8D-CF876ECD9831}"/>
                    </a:ext>
                  </a:extLst>
                </p14:cNvPr>
                <p14:cNvContentPartPr/>
                <p14:nvPr/>
              </p14:nvContentPartPr>
              <p14:xfrm>
                <a:off x="1516615" y="1207691"/>
                <a:ext cx="114840" cy="186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8A99EFE-6855-95F9-AA8D-CF876ECD98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07615" y="1199051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1D5C11-BE62-11EB-E0BB-E31B31905522}"/>
                    </a:ext>
                  </a:extLst>
                </p14:cNvPr>
                <p14:cNvContentPartPr/>
                <p14:nvPr/>
              </p14:nvContentPartPr>
              <p14:xfrm>
                <a:off x="1708495" y="1220651"/>
                <a:ext cx="97200" cy="150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1D5C11-BE62-11EB-E0BB-E31B319055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99495" y="1212011"/>
                  <a:ext cx="11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38C080-A1C5-E9DB-FABC-4F8DD3341CDD}"/>
                    </a:ext>
                  </a:extLst>
                </p14:cNvPr>
                <p14:cNvContentPartPr/>
                <p14:nvPr/>
              </p14:nvContentPartPr>
              <p14:xfrm>
                <a:off x="1860055" y="1387691"/>
                <a:ext cx="29880" cy="110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38C080-A1C5-E9DB-FABC-4F8DD3341C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51415" y="1379051"/>
                  <a:ext cx="47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9AB68F-FEF7-08CC-DEBC-0BA0D455758B}"/>
                    </a:ext>
                  </a:extLst>
                </p14:cNvPr>
                <p14:cNvContentPartPr/>
                <p14:nvPr/>
              </p14:nvContentPartPr>
              <p14:xfrm>
                <a:off x="2004415" y="1251971"/>
                <a:ext cx="62280" cy="156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9AB68F-FEF7-08CC-DEBC-0BA0D45575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95775" y="1243331"/>
                  <a:ext cx="79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13996D-3487-D43B-A072-AA255028FC52}"/>
                    </a:ext>
                  </a:extLst>
                </p14:cNvPr>
                <p14:cNvContentPartPr/>
                <p14:nvPr/>
              </p14:nvContentPartPr>
              <p14:xfrm>
                <a:off x="2086135" y="1250891"/>
                <a:ext cx="106200" cy="16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13996D-3487-D43B-A072-AA255028FC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7135" y="1242251"/>
                  <a:ext cx="123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AA3F0-0D9A-B8F8-3FA7-4006EB4E0035}"/>
                    </a:ext>
                  </a:extLst>
                </p14:cNvPr>
                <p14:cNvContentPartPr/>
                <p14:nvPr/>
              </p14:nvContentPartPr>
              <p14:xfrm>
                <a:off x="2265415" y="1183211"/>
                <a:ext cx="157320" cy="20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AA3F0-0D9A-B8F8-3FA7-4006EB4E0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56775" y="1174571"/>
                  <a:ext cx="174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ABEAC4-9BC9-E66E-75AE-55434AE2434B}"/>
                    </a:ext>
                  </a:extLst>
                </p14:cNvPr>
                <p14:cNvContentPartPr/>
                <p14:nvPr/>
              </p14:nvContentPartPr>
              <p14:xfrm>
                <a:off x="2437495" y="1181771"/>
                <a:ext cx="167040" cy="222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ABEAC4-9BC9-E66E-75AE-55434AE2434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28495" y="1173131"/>
                  <a:ext cx="1846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028012-3C50-42B3-6476-49F09205CD80}"/>
              </a:ext>
            </a:extLst>
          </p:cNvPr>
          <p:cNvGrpSpPr/>
          <p:nvPr/>
        </p:nvGrpSpPr>
        <p:grpSpPr>
          <a:xfrm>
            <a:off x="1005055" y="1581731"/>
            <a:ext cx="1015200" cy="342360"/>
            <a:chOff x="1005055" y="1581731"/>
            <a:chExt cx="10152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3E5568-B103-584F-9B74-3F657CCC4CFC}"/>
                    </a:ext>
                  </a:extLst>
                </p14:cNvPr>
                <p14:cNvContentPartPr/>
                <p14:nvPr/>
              </p14:nvContentPartPr>
              <p14:xfrm>
                <a:off x="1048975" y="1644371"/>
                <a:ext cx="67320" cy="27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3E5568-B103-584F-9B74-3F657CCC4C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0335" y="1635371"/>
                  <a:ext cx="84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419837-28C3-9C60-8D0B-7CF075E0789A}"/>
                    </a:ext>
                  </a:extLst>
                </p14:cNvPr>
                <p14:cNvContentPartPr/>
                <p14:nvPr/>
              </p14:nvContentPartPr>
              <p14:xfrm>
                <a:off x="1005055" y="1827611"/>
                <a:ext cx="93600" cy="56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419837-28C3-9C60-8D0B-7CF075E0789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6415" y="1818611"/>
                  <a:ext cx="111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7343AA-642D-55E4-A100-596B980EA0C6}"/>
                    </a:ext>
                  </a:extLst>
                </p14:cNvPr>
                <p14:cNvContentPartPr/>
                <p14:nvPr/>
              </p14:nvContentPartPr>
              <p14:xfrm>
                <a:off x="1183255" y="1617371"/>
                <a:ext cx="18000" cy="101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7343AA-642D-55E4-A100-596B980EA0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74255" y="1608731"/>
                  <a:ext cx="35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48E91F-44A3-293E-65C5-01FD888F4024}"/>
                    </a:ext>
                  </a:extLst>
                </p14:cNvPr>
                <p14:cNvContentPartPr/>
                <p14:nvPr/>
              </p14:nvContentPartPr>
              <p14:xfrm>
                <a:off x="1237615" y="1656251"/>
                <a:ext cx="38520" cy="178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48E91F-44A3-293E-65C5-01FD888F40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8615" y="1647251"/>
                  <a:ext cx="56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C5E766-626B-FE4C-AC57-4B379BFE3E3F}"/>
                    </a:ext>
                  </a:extLst>
                </p14:cNvPr>
                <p14:cNvContentPartPr/>
                <p14:nvPr/>
              </p14:nvContentPartPr>
              <p14:xfrm>
                <a:off x="1305655" y="1673531"/>
                <a:ext cx="151920" cy="124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C5E766-626B-FE4C-AC57-4B379BFE3E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6655" y="1664891"/>
                  <a:ext cx="16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126BE1-FDC2-EEAC-7A1B-AC502BDAAAC8}"/>
                    </a:ext>
                  </a:extLst>
                </p14:cNvPr>
                <p14:cNvContentPartPr/>
                <p14:nvPr/>
              </p14:nvContentPartPr>
              <p14:xfrm>
                <a:off x="1447855" y="1581731"/>
                <a:ext cx="94320" cy="222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126BE1-FDC2-EEAC-7A1B-AC502BDAAA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39215" y="1572731"/>
                  <a:ext cx="111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AE81C8E-E5FE-1CAA-635E-ACBD39796DC7}"/>
                    </a:ext>
                  </a:extLst>
                </p14:cNvPr>
                <p14:cNvContentPartPr/>
                <p14:nvPr/>
              </p14:nvContentPartPr>
              <p14:xfrm>
                <a:off x="1595095" y="1611611"/>
                <a:ext cx="133200" cy="171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AE81C8E-E5FE-1CAA-635E-ACBD39796DC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86455" y="1602611"/>
                  <a:ext cx="15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E1D61E-9654-E680-FCF9-2DC146D8AB53}"/>
                    </a:ext>
                  </a:extLst>
                </p14:cNvPr>
                <p14:cNvContentPartPr/>
                <p14:nvPr/>
              </p14:nvContentPartPr>
              <p14:xfrm>
                <a:off x="1789495" y="1600091"/>
                <a:ext cx="115200" cy="17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E1D61E-9654-E680-FCF9-2DC146D8AB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0495" y="1591091"/>
                  <a:ext cx="132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5C27E98-53C9-FB36-DDE1-B1208B5629E0}"/>
                    </a:ext>
                  </a:extLst>
                </p14:cNvPr>
                <p14:cNvContentPartPr/>
                <p14:nvPr/>
              </p14:nvContentPartPr>
              <p14:xfrm>
                <a:off x="1986415" y="1747331"/>
                <a:ext cx="33840" cy="105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5C27E98-53C9-FB36-DDE1-B1208B5629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7415" y="1738331"/>
                  <a:ext cx="514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F887B6F-E0B5-F5F2-C8D5-9E1F1D917A7C}"/>
              </a:ext>
            </a:extLst>
          </p:cNvPr>
          <p:cNvGrpSpPr/>
          <p:nvPr/>
        </p:nvGrpSpPr>
        <p:grpSpPr>
          <a:xfrm>
            <a:off x="2158495" y="1526291"/>
            <a:ext cx="478080" cy="224280"/>
            <a:chOff x="2158495" y="1526291"/>
            <a:chExt cx="4780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94F140-407D-0735-A17C-3F57E9FEE6EE}"/>
                    </a:ext>
                  </a:extLst>
                </p14:cNvPr>
                <p14:cNvContentPartPr/>
                <p14:nvPr/>
              </p14:nvContentPartPr>
              <p14:xfrm>
                <a:off x="2158495" y="1641491"/>
                <a:ext cx="69120" cy="10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94F140-407D-0735-A17C-3F57E9FEE6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49495" y="1632491"/>
                  <a:ext cx="86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452052-9721-A814-02C6-3664F75E269D}"/>
                    </a:ext>
                  </a:extLst>
                </p14:cNvPr>
                <p14:cNvContentPartPr/>
                <p14:nvPr/>
              </p14:nvContentPartPr>
              <p14:xfrm>
                <a:off x="2244895" y="1650131"/>
                <a:ext cx="89640" cy="96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452052-9721-A814-02C6-3664F75E26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35895" y="1641491"/>
                  <a:ext cx="10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BA17C0-AD96-74D5-1AC0-6BB5F2A68C71}"/>
                    </a:ext>
                  </a:extLst>
                </p14:cNvPr>
                <p14:cNvContentPartPr/>
                <p14:nvPr/>
              </p14:nvContentPartPr>
              <p14:xfrm>
                <a:off x="2348935" y="1557611"/>
                <a:ext cx="120960" cy="172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BA17C0-AD96-74D5-1AC0-6BB5F2A68C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40295" y="1548611"/>
                  <a:ext cx="138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59DAB9C-7915-2AFF-6806-2DB62259BD93}"/>
                    </a:ext>
                  </a:extLst>
                </p14:cNvPr>
                <p14:cNvContentPartPr/>
                <p14:nvPr/>
              </p14:nvContentPartPr>
              <p14:xfrm>
                <a:off x="2422375" y="1526291"/>
                <a:ext cx="214200" cy="219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59DAB9C-7915-2AFF-6806-2DB62259BD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3735" y="1517291"/>
                  <a:ext cx="2318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B5EC362-A5E4-056B-DFF5-3C003796CEC7}"/>
              </a:ext>
            </a:extLst>
          </p:cNvPr>
          <p:cNvGrpSpPr/>
          <p:nvPr/>
        </p:nvGrpSpPr>
        <p:grpSpPr>
          <a:xfrm>
            <a:off x="582775" y="4280651"/>
            <a:ext cx="1878480" cy="2511720"/>
            <a:chOff x="582775" y="4280651"/>
            <a:chExt cx="1878480" cy="25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202A0D8-C22D-9A10-CF2F-B0B485E8F221}"/>
                    </a:ext>
                  </a:extLst>
                </p14:cNvPr>
                <p14:cNvContentPartPr/>
                <p14:nvPr/>
              </p14:nvContentPartPr>
              <p14:xfrm>
                <a:off x="622015" y="4318091"/>
                <a:ext cx="1805040" cy="2443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202A0D8-C22D-9A10-CF2F-B0B485E8F2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3375" y="4309451"/>
                  <a:ext cx="1822680" cy="24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DE387A5-59A3-3DFD-057E-7B4D29BABDBB}"/>
                    </a:ext>
                  </a:extLst>
                </p14:cNvPr>
                <p14:cNvContentPartPr/>
                <p14:nvPr/>
              </p14:nvContentPartPr>
              <p14:xfrm>
                <a:off x="2334175" y="4280651"/>
                <a:ext cx="127080" cy="221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DE387A5-59A3-3DFD-057E-7B4D29BABD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25535" y="4272011"/>
                  <a:ext cx="14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544FA2-E9E3-3955-E5FC-E9A0046478EC}"/>
                    </a:ext>
                  </a:extLst>
                </p14:cNvPr>
                <p14:cNvContentPartPr/>
                <p14:nvPr/>
              </p14:nvContentPartPr>
              <p14:xfrm>
                <a:off x="582775" y="6642971"/>
                <a:ext cx="198000" cy="149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544FA2-E9E3-3955-E5FC-E9A0046478E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3775" y="6633971"/>
                  <a:ext cx="2156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5E92A3-ED4A-B515-D1FA-66A6109E718B}"/>
              </a:ext>
            </a:extLst>
          </p:cNvPr>
          <p:cNvGrpSpPr/>
          <p:nvPr/>
        </p:nvGrpSpPr>
        <p:grpSpPr>
          <a:xfrm>
            <a:off x="8963215" y="95651"/>
            <a:ext cx="2196720" cy="553320"/>
            <a:chOff x="8963215" y="95651"/>
            <a:chExt cx="21967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BCF0739-1721-7AC1-34AD-20A5B7A8F707}"/>
                    </a:ext>
                  </a:extLst>
                </p14:cNvPr>
                <p14:cNvContentPartPr/>
                <p14:nvPr/>
              </p14:nvContentPartPr>
              <p14:xfrm>
                <a:off x="8990575" y="207971"/>
                <a:ext cx="10080" cy="76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BCF0739-1721-7AC1-34AD-20A5B7A8F7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81935" y="199331"/>
                  <a:ext cx="27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219B5C-6771-0CD2-56DC-AAD8BEC7D802}"/>
                    </a:ext>
                  </a:extLst>
                </p14:cNvPr>
                <p14:cNvContentPartPr/>
                <p14:nvPr/>
              </p14:nvContentPartPr>
              <p14:xfrm>
                <a:off x="8963215" y="172691"/>
                <a:ext cx="148320" cy="111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219B5C-6771-0CD2-56DC-AAD8BEC7D80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54215" y="163691"/>
                  <a:ext cx="165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767B578-4492-68B9-E1D3-D52E0AEE9978}"/>
                    </a:ext>
                  </a:extLst>
                </p14:cNvPr>
                <p14:cNvContentPartPr/>
                <p14:nvPr/>
              </p14:nvContentPartPr>
              <p14:xfrm>
                <a:off x="9132415" y="159371"/>
                <a:ext cx="119160" cy="129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767B578-4492-68B9-E1D3-D52E0AEE9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23415" y="150371"/>
                  <a:ext cx="136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DB40449-1BE9-EF48-B76D-6B4CD62266A4}"/>
                    </a:ext>
                  </a:extLst>
                </p14:cNvPr>
                <p14:cNvContentPartPr/>
                <p14:nvPr/>
              </p14:nvContentPartPr>
              <p14:xfrm>
                <a:off x="9221335" y="95651"/>
                <a:ext cx="162360" cy="168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DB40449-1BE9-EF48-B76D-6B4CD6226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12695" y="87011"/>
                  <a:ext cx="180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240DDF5-080C-6385-4EC8-A1CD1799FFD2}"/>
                    </a:ext>
                  </a:extLst>
                </p14:cNvPr>
                <p14:cNvContentPartPr/>
                <p14:nvPr/>
              </p14:nvContentPartPr>
              <p14:xfrm>
                <a:off x="9394855" y="161531"/>
                <a:ext cx="120600" cy="129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240DDF5-080C-6385-4EC8-A1CD1799FF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86215" y="152891"/>
                  <a:ext cx="138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E7758E-F3F4-BFDF-2A92-5E14252D33C6}"/>
                    </a:ext>
                  </a:extLst>
                </p14:cNvPr>
                <p14:cNvContentPartPr/>
                <p14:nvPr/>
              </p14:nvContentPartPr>
              <p14:xfrm>
                <a:off x="9548215" y="187451"/>
                <a:ext cx="46440" cy="69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E7758E-F3F4-BFDF-2A92-5E14252D33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39215" y="178451"/>
                  <a:ext cx="6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0F3036-619D-D6CD-9B19-A3C4A58ED6E1}"/>
                    </a:ext>
                  </a:extLst>
                </p14:cNvPr>
                <p14:cNvContentPartPr/>
                <p14:nvPr/>
              </p14:nvContentPartPr>
              <p14:xfrm>
                <a:off x="9624175" y="157931"/>
                <a:ext cx="219240" cy="95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0F3036-619D-D6CD-9B19-A3C4A58ED6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15175" y="149291"/>
                  <a:ext cx="236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154FB3C-25D3-E978-5F9B-90DC885451F7}"/>
                    </a:ext>
                  </a:extLst>
                </p14:cNvPr>
                <p14:cNvContentPartPr/>
                <p14:nvPr/>
              </p14:nvContentPartPr>
              <p14:xfrm>
                <a:off x="9890215" y="95651"/>
                <a:ext cx="32400" cy="144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154FB3C-25D3-E978-5F9B-90DC885451F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81575" y="87011"/>
                  <a:ext cx="50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C14948D-FC1C-C2A8-F71F-EA970C6C8D60}"/>
                    </a:ext>
                  </a:extLst>
                </p14:cNvPr>
                <p14:cNvContentPartPr/>
                <p14:nvPr/>
              </p14:nvContentPartPr>
              <p14:xfrm>
                <a:off x="9979495" y="102131"/>
                <a:ext cx="274680" cy="141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C14948D-FC1C-C2A8-F71F-EA970C6C8D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70495" y="93131"/>
                  <a:ext cx="29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D1311-F628-7F17-728C-6E9A52885B53}"/>
                    </a:ext>
                  </a:extLst>
                </p14:cNvPr>
                <p14:cNvContentPartPr/>
                <p14:nvPr/>
              </p14:nvContentPartPr>
              <p14:xfrm>
                <a:off x="10491415" y="164051"/>
                <a:ext cx="82440" cy="100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D1311-F628-7F17-728C-6E9A52885B5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82415" y="155411"/>
                  <a:ext cx="100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6469474-361F-2256-A8C3-ACA69F83A112}"/>
                    </a:ext>
                  </a:extLst>
                </p14:cNvPr>
                <p14:cNvContentPartPr/>
                <p14:nvPr/>
              </p14:nvContentPartPr>
              <p14:xfrm>
                <a:off x="10635415" y="135971"/>
                <a:ext cx="198360" cy="147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6469474-361F-2256-A8C3-ACA69F83A11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626415" y="126971"/>
                  <a:ext cx="21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993A4A-A292-A037-2C32-A1FDFE18A9AA}"/>
                    </a:ext>
                  </a:extLst>
                </p14:cNvPr>
                <p14:cNvContentPartPr/>
                <p14:nvPr/>
              </p14:nvContentPartPr>
              <p14:xfrm>
                <a:off x="10873735" y="121571"/>
                <a:ext cx="286200" cy="156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993A4A-A292-A037-2C32-A1FDFE18A9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864735" y="112931"/>
                  <a:ext cx="303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6940E66-6853-A7F5-395D-175958BAF7D0}"/>
                    </a:ext>
                  </a:extLst>
                </p14:cNvPr>
                <p14:cNvContentPartPr/>
                <p14:nvPr/>
              </p14:nvContentPartPr>
              <p14:xfrm>
                <a:off x="9764215" y="404531"/>
                <a:ext cx="57960" cy="244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6940E66-6853-A7F5-395D-175958BAF7D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55215" y="395891"/>
                  <a:ext cx="75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EDC58EA-45EE-0650-2407-50CB262CF27B}"/>
                    </a:ext>
                  </a:extLst>
                </p14:cNvPr>
                <p14:cNvContentPartPr/>
                <p14:nvPr/>
              </p14:nvContentPartPr>
              <p14:xfrm>
                <a:off x="9710935" y="531251"/>
                <a:ext cx="144720" cy="38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EDC58EA-45EE-0650-2407-50CB262CF2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01935" y="522251"/>
                  <a:ext cx="162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545F53-3FF3-2C52-4A3E-A77807191C78}"/>
                    </a:ext>
                  </a:extLst>
                </p14:cNvPr>
                <p14:cNvContentPartPr/>
                <p14:nvPr/>
              </p14:nvContentPartPr>
              <p14:xfrm>
                <a:off x="9936295" y="369251"/>
                <a:ext cx="155880" cy="173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545F53-3FF3-2C52-4A3E-A77807191C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27655" y="360611"/>
                  <a:ext cx="17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95F4439-3B42-595E-F9D1-A4A9B2FC2AEF}"/>
                    </a:ext>
                  </a:extLst>
                </p14:cNvPr>
                <p14:cNvContentPartPr/>
                <p14:nvPr/>
              </p14:nvContentPartPr>
              <p14:xfrm>
                <a:off x="10147255" y="423971"/>
                <a:ext cx="103320" cy="104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95F4439-3B42-595E-F9D1-A4A9B2FC2A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38255" y="415331"/>
                  <a:ext cx="120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E6C70C0-4736-12C4-AA78-31CF81C51A1D}"/>
                    </a:ext>
                  </a:extLst>
                </p14:cNvPr>
                <p14:cNvContentPartPr/>
                <p14:nvPr/>
              </p14:nvContentPartPr>
              <p14:xfrm>
                <a:off x="10249495" y="345131"/>
                <a:ext cx="214920" cy="178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E6C70C0-4736-12C4-AA78-31CF81C51A1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40855" y="336491"/>
                  <a:ext cx="232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8FB2BEC-B114-C16E-FC24-4440747E7DCB}"/>
                    </a:ext>
                  </a:extLst>
                </p14:cNvPr>
                <p14:cNvContentPartPr/>
                <p14:nvPr/>
              </p14:nvContentPartPr>
              <p14:xfrm>
                <a:off x="10481335" y="406331"/>
                <a:ext cx="134640" cy="86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8FB2BEC-B114-C16E-FC24-4440747E7DC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72335" y="397691"/>
                  <a:ext cx="15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BB09E8D-221C-F768-66D0-7DDAE34046A6}"/>
                    </a:ext>
                  </a:extLst>
                </p14:cNvPr>
                <p14:cNvContentPartPr/>
                <p14:nvPr/>
              </p14:nvContentPartPr>
              <p14:xfrm>
                <a:off x="10673935" y="348731"/>
                <a:ext cx="132120" cy="138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BB09E8D-221C-F768-66D0-7DDAE34046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65295" y="340091"/>
                  <a:ext cx="1497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0B0D48C-58CB-1D12-BA20-E04268341328}"/>
              </a:ext>
            </a:extLst>
          </p:cNvPr>
          <p:cNvGrpSpPr/>
          <p:nvPr/>
        </p:nvGrpSpPr>
        <p:grpSpPr>
          <a:xfrm>
            <a:off x="9679615" y="709811"/>
            <a:ext cx="731880" cy="312480"/>
            <a:chOff x="9679615" y="709811"/>
            <a:chExt cx="7318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7DEC5E-BEC4-B38D-231A-9990DF6DBB88}"/>
                    </a:ext>
                  </a:extLst>
                </p14:cNvPr>
                <p14:cNvContentPartPr/>
                <p14:nvPr/>
              </p14:nvContentPartPr>
              <p14:xfrm>
                <a:off x="9736495" y="734651"/>
                <a:ext cx="38160" cy="287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7DEC5E-BEC4-B38D-231A-9990DF6DBB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27855" y="726011"/>
                  <a:ext cx="55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E4F9FF-C039-7B51-FC9B-15F03C41AFC3}"/>
                    </a:ext>
                  </a:extLst>
                </p14:cNvPr>
                <p14:cNvContentPartPr/>
                <p14:nvPr/>
              </p14:nvContentPartPr>
              <p14:xfrm>
                <a:off x="9679615" y="887291"/>
                <a:ext cx="148320" cy="27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E4F9FF-C039-7B51-FC9B-15F03C41AFC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70615" y="878291"/>
                  <a:ext cx="165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811D638-9733-D0CB-79A4-325BCEA0A52A}"/>
                    </a:ext>
                  </a:extLst>
                </p14:cNvPr>
                <p14:cNvContentPartPr/>
                <p14:nvPr/>
              </p14:nvContentPartPr>
              <p14:xfrm>
                <a:off x="9917935" y="715211"/>
                <a:ext cx="148320" cy="20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811D638-9733-D0CB-79A4-325BCEA0A5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09295" y="706211"/>
                  <a:ext cx="165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F5554D4-A1B6-52F6-C0AD-6999818D913C}"/>
                    </a:ext>
                  </a:extLst>
                </p14:cNvPr>
                <p14:cNvContentPartPr/>
                <p14:nvPr/>
              </p14:nvContentPartPr>
              <p14:xfrm>
                <a:off x="10118815" y="781451"/>
                <a:ext cx="92160" cy="93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F5554D4-A1B6-52F6-C0AD-6999818D913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09815" y="772451"/>
                  <a:ext cx="10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4140BA-9490-9318-0D99-37433B61CEE9}"/>
                    </a:ext>
                  </a:extLst>
                </p14:cNvPr>
                <p14:cNvContentPartPr/>
                <p14:nvPr/>
              </p14:nvContentPartPr>
              <p14:xfrm>
                <a:off x="10196935" y="709811"/>
                <a:ext cx="214560" cy="185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4140BA-9490-9318-0D99-37433B61CE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88295" y="701171"/>
                  <a:ext cx="23220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DEB4E9D-2971-A24D-D596-3B7E6F07CAB0}"/>
              </a:ext>
            </a:extLst>
          </p:cNvPr>
          <p:cNvGrpSpPr/>
          <p:nvPr/>
        </p:nvGrpSpPr>
        <p:grpSpPr>
          <a:xfrm>
            <a:off x="10605175" y="690011"/>
            <a:ext cx="310320" cy="197640"/>
            <a:chOff x="10605175" y="690011"/>
            <a:chExt cx="3103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6DAD551-E2BE-2260-FD28-81607F505628}"/>
                    </a:ext>
                  </a:extLst>
                </p14:cNvPr>
                <p14:cNvContentPartPr/>
                <p14:nvPr/>
              </p14:nvContentPartPr>
              <p14:xfrm>
                <a:off x="10605175" y="732491"/>
                <a:ext cx="122760" cy="155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6DAD551-E2BE-2260-FD28-81607F5056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96535" y="723851"/>
                  <a:ext cx="140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C8DC45C-F26C-01FE-6365-E33821A8AAF8}"/>
                    </a:ext>
                  </a:extLst>
                </p14:cNvPr>
                <p14:cNvContentPartPr/>
                <p14:nvPr/>
              </p14:nvContentPartPr>
              <p14:xfrm>
                <a:off x="10792375" y="690011"/>
                <a:ext cx="123120" cy="160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C8DC45C-F26C-01FE-6365-E33821A8AAF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783735" y="681371"/>
                  <a:ext cx="140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DD38FD5-DD75-A99C-FBD5-836E675D4921}"/>
              </a:ext>
            </a:extLst>
          </p:cNvPr>
          <p:cNvGrpSpPr/>
          <p:nvPr/>
        </p:nvGrpSpPr>
        <p:grpSpPr>
          <a:xfrm>
            <a:off x="9637855" y="1165571"/>
            <a:ext cx="158760" cy="322560"/>
            <a:chOff x="9637855" y="1165571"/>
            <a:chExt cx="1587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7DAD6CF-3F8A-00AC-6EF1-C96731A5F3AC}"/>
                    </a:ext>
                  </a:extLst>
                </p14:cNvPr>
                <p14:cNvContentPartPr/>
                <p14:nvPr/>
              </p14:nvContentPartPr>
              <p14:xfrm>
                <a:off x="9695095" y="1165571"/>
                <a:ext cx="93240" cy="322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7DAD6CF-3F8A-00AC-6EF1-C96731A5F3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86455" y="1156571"/>
                  <a:ext cx="110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000FFBC-5503-83E4-057F-56A5B0F59E2B}"/>
                    </a:ext>
                  </a:extLst>
                </p14:cNvPr>
                <p14:cNvContentPartPr/>
                <p14:nvPr/>
              </p14:nvContentPartPr>
              <p14:xfrm>
                <a:off x="9637855" y="1299491"/>
                <a:ext cx="158760" cy="30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000FFBC-5503-83E4-057F-56A5B0F59E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29215" y="1290491"/>
                  <a:ext cx="1764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3D4D119-58CA-D51D-C122-48EC102A8C91}"/>
              </a:ext>
            </a:extLst>
          </p:cNvPr>
          <p:cNvGrpSpPr/>
          <p:nvPr/>
        </p:nvGrpSpPr>
        <p:grpSpPr>
          <a:xfrm>
            <a:off x="9951775" y="1122011"/>
            <a:ext cx="423720" cy="265680"/>
            <a:chOff x="9951775" y="1122011"/>
            <a:chExt cx="4237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814899-A64F-0AE7-A8B9-B73937CC74F9}"/>
                    </a:ext>
                  </a:extLst>
                </p14:cNvPr>
                <p14:cNvContentPartPr/>
                <p14:nvPr/>
              </p14:nvContentPartPr>
              <p14:xfrm>
                <a:off x="9951775" y="1122011"/>
                <a:ext cx="153000" cy="265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814899-A64F-0AE7-A8B9-B73937CC74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42775" y="1113371"/>
                  <a:ext cx="170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355DF1A-AB82-9598-0529-421500375FC4}"/>
                    </a:ext>
                  </a:extLst>
                </p14:cNvPr>
                <p14:cNvContentPartPr/>
                <p14:nvPr/>
              </p14:nvContentPartPr>
              <p14:xfrm>
                <a:off x="10118095" y="1238651"/>
                <a:ext cx="84960" cy="75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355DF1A-AB82-9598-0529-421500375F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09095" y="1230011"/>
                  <a:ext cx="102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2EFF2C8-BC8D-C4EE-FA9E-26C2ACC45C0A}"/>
                    </a:ext>
                  </a:extLst>
                </p14:cNvPr>
                <p14:cNvContentPartPr/>
                <p14:nvPr/>
              </p14:nvContentPartPr>
              <p14:xfrm>
                <a:off x="10218895" y="1228211"/>
                <a:ext cx="59040" cy="68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2EFF2C8-BC8D-C4EE-FA9E-26C2ACC45C0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09895" y="1219571"/>
                  <a:ext cx="76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25D4344-8B0A-7DAA-4ACB-5C4A9C40A817}"/>
                    </a:ext>
                  </a:extLst>
                </p14:cNvPr>
                <p14:cNvContentPartPr/>
                <p14:nvPr/>
              </p14:nvContentPartPr>
              <p14:xfrm>
                <a:off x="10299535" y="1151891"/>
                <a:ext cx="75960" cy="212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25D4344-8B0A-7DAA-4ACB-5C4A9C40A81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90895" y="1143251"/>
                  <a:ext cx="936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F3FFD2C-CC60-F946-62F2-3AF2B17C8A01}"/>
              </a:ext>
            </a:extLst>
          </p:cNvPr>
          <p:cNvGrpSpPr/>
          <p:nvPr/>
        </p:nvGrpSpPr>
        <p:grpSpPr>
          <a:xfrm>
            <a:off x="10533175" y="1117331"/>
            <a:ext cx="354960" cy="168840"/>
            <a:chOff x="10533175" y="1117331"/>
            <a:chExt cx="3549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6911B9A-9447-4539-61FA-7D6304E17181}"/>
                    </a:ext>
                  </a:extLst>
                </p14:cNvPr>
                <p14:cNvContentPartPr/>
                <p14:nvPr/>
              </p14:nvContentPartPr>
              <p14:xfrm>
                <a:off x="10533175" y="1136771"/>
                <a:ext cx="141840" cy="133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6911B9A-9447-4539-61FA-7D6304E171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24175" y="1127771"/>
                  <a:ext cx="159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1F550A4-0F11-4BC5-7031-73E0F8600C8B}"/>
                    </a:ext>
                  </a:extLst>
                </p14:cNvPr>
                <p14:cNvContentPartPr/>
                <p14:nvPr/>
              </p14:nvContentPartPr>
              <p14:xfrm>
                <a:off x="10698055" y="1117331"/>
                <a:ext cx="190080" cy="168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1F550A4-0F11-4BC5-7031-73E0F8600C8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89055" y="1108691"/>
                  <a:ext cx="2077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768B57D-8FB2-3302-060B-08904A61A920}"/>
              </a:ext>
            </a:extLst>
          </p:cNvPr>
          <p:cNvGrpSpPr/>
          <p:nvPr/>
        </p:nvGrpSpPr>
        <p:grpSpPr>
          <a:xfrm>
            <a:off x="4436575" y="3368051"/>
            <a:ext cx="758160" cy="461880"/>
            <a:chOff x="4436575" y="3368051"/>
            <a:chExt cx="75816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2FE4C18-8E92-52E8-4412-5B06722E11FD}"/>
                    </a:ext>
                  </a:extLst>
                </p14:cNvPr>
                <p14:cNvContentPartPr/>
                <p14:nvPr/>
              </p14:nvContentPartPr>
              <p14:xfrm>
                <a:off x="4436575" y="3480371"/>
                <a:ext cx="154440" cy="349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2FE4C18-8E92-52E8-4412-5B06722E11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27935" y="3471731"/>
                  <a:ext cx="172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4C9AE6E-E394-3D06-FC1F-9250796776CC}"/>
                    </a:ext>
                  </a:extLst>
                </p14:cNvPr>
                <p14:cNvContentPartPr/>
                <p14:nvPr/>
              </p14:nvContentPartPr>
              <p14:xfrm>
                <a:off x="4628095" y="3500171"/>
                <a:ext cx="45360" cy="115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4C9AE6E-E394-3D06-FC1F-9250796776C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19095" y="3491531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BB9AAC5-35BF-F007-060D-E53290039DAA}"/>
                    </a:ext>
                  </a:extLst>
                </p14:cNvPr>
                <p14:cNvContentPartPr/>
                <p14:nvPr/>
              </p14:nvContentPartPr>
              <p14:xfrm>
                <a:off x="4687135" y="3524651"/>
                <a:ext cx="114480" cy="117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BB9AAC5-35BF-F007-060D-E53290039DA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78135" y="3516011"/>
                  <a:ext cx="132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F220F61-464C-AC3E-6AF0-BD84368D8F96}"/>
                    </a:ext>
                  </a:extLst>
                </p14:cNvPr>
                <p14:cNvContentPartPr/>
                <p14:nvPr/>
              </p14:nvContentPartPr>
              <p14:xfrm>
                <a:off x="4815295" y="3375611"/>
                <a:ext cx="235080" cy="248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F220F61-464C-AC3E-6AF0-BD84368D8F9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06655" y="3366971"/>
                  <a:ext cx="252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CE4EAD8-6142-EA98-78F8-BB9C5823F948}"/>
                    </a:ext>
                  </a:extLst>
                </p14:cNvPr>
                <p14:cNvContentPartPr/>
                <p14:nvPr/>
              </p14:nvContentPartPr>
              <p14:xfrm>
                <a:off x="4996735" y="3368051"/>
                <a:ext cx="198000" cy="282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CE4EAD8-6142-EA98-78F8-BB9C5823F94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88095" y="3359411"/>
                  <a:ext cx="2156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158E709-53D0-38ED-EE16-1E727EC316E6}"/>
              </a:ext>
            </a:extLst>
          </p:cNvPr>
          <p:cNvGrpSpPr/>
          <p:nvPr/>
        </p:nvGrpSpPr>
        <p:grpSpPr>
          <a:xfrm>
            <a:off x="3308695" y="4022531"/>
            <a:ext cx="2323800" cy="2283120"/>
            <a:chOff x="3308695" y="4022531"/>
            <a:chExt cx="2323800" cy="22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FA31C4F-30AF-C889-4063-5C2272DF8B2C}"/>
                    </a:ext>
                  </a:extLst>
                </p14:cNvPr>
                <p14:cNvContentPartPr/>
                <p14:nvPr/>
              </p14:nvContentPartPr>
              <p14:xfrm>
                <a:off x="4165855" y="4305491"/>
                <a:ext cx="71280" cy="84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FA31C4F-30AF-C889-4063-5C2272DF8B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57215" y="4296851"/>
                  <a:ext cx="88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2160897-B836-D035-D4F3-0FB27BA41FBD}"/>
                    </a:ext>
                  </a:extLst>
                </p14:cNvPr>
                <p14:cNvContentPartPr/>
                <p14:nvPr/>
              </p14:nvContentPartPr>
              <p14:xfrm>
                <a:off x="4221295" y="4323131"/>
                <a:ext cx="96480" cy="15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2160897-B836-D035-D4F3-0FB27BA41FB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12655" y="4314131"/>
                  <a:ext cx="11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EC4150F-E84A-D315-1803-61F37B839833}"/>
                    </a:ext>
                  </a:extLst>
                </p14:cNvPr>
                <p14:cNvContentPartPr/>
                <p14:nvPr/>
              </p14:nvContentPartPr>
              <p14:xfrm>
                <a:off x="4221295" y="4338251"/>
                <a:ext cx="34560" cy="1967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EC4150F-E84A-D315-1803-61F37B8398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12295" y="4329611"/>
                  <a:ext cx="52200" cy="19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F02A738-28EB-B1DD-4156-C246A86BE0A7}"/>
                    </a:ext>
                  </a:extLst>
                </p14:cNvPr>
                <p14:cNvContentPartPr/>
                <p14:nvPr/>
              </p14:nvContentPartPr>
              <p14:xfrm>
                <a:off x="3308695" y="5480891"/>
                <a:ext cx="2067840" cy="112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F02A738-28EB-B1DD-4156-C246A86BE0A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00055" y="5471891"/>
                  <a:ext cx="2085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584E69C-7960-073D-AF36-9907295D5A48}"/>
                    </a:ext>
                  </a:extLst>
                </p14:cNvPr>
                <p14:cNvContentPartPr/>
                <p14:nvPr/>
              </p14:nvContentPartPr>
              <p14:xfrm>
                <a:off x="5297335" y="5400611"/>
                <a:ext cx="108360" cy="144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584E69C-7960-073D-AF36-9907295D5A4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88695" y="5391611"/>
                  <a:ext cx="126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530F22-577E-FD01-76D6-693523785668}"/>
                    </a:ext>
                  </a:extLst>
                </p14:cNvPr>
                <p14:cNvContentPartPr/>
                <p14:nvPr/>
              </p14:nvContentPartPr>
              <p14:xfrm>
                <a:off x="5472295" y="5440571"/>
                <a:ext cx="50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530F22-577E-FD01-76D6-6935237856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63655" y="5431931"/>
                  <a:ext cx="68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F4802B2-2F57-C2A6-1E2F-4E65891EFF39}"/>
                    </a:ext>
                  </a:extLst>
                </p14:cNvPr>
                <p14:cNvContentPartPr/>
                <p14:nvPr/>
              </p14:nvContentPartPr>
              <p14:xfrm>
                <a:off x="5537815" y="5444171"/>
                <a:ext cx="94680" cy="114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F4802B2-2F57-C2A6-1E2F-4E65891EFF3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8815" y="5435531"/>
                  <a:ext cx="112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6C23134-B9EC-5599-4F1F-74407D2800ED}"/>
                    </a:ext>
                  </a:extLst>
                </p14:cNvPr>
                <p14:cNvContentPartPr/>
                <p14:nvPr/>
              </p14:nvContentPartPr>
              <p14:xfrm>
                <a:off x="4315615" y="4146731"/>
                <a:ext cx="117000" cy="188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6C23134-B9EC-5599-4F1F-74407D2800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06615" y="4137731"/>
                  <a:ext cx="13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A345D5C-751B-6699-B61B-A6DF86227555}"/>
                    </a:ext>
                  </a:extLst>
                </p14:cNvPr>
                <p14:cNvContentPartPr/>
                <p14:nvPr/>
              </p14:nvContentPartPr>
              <p14:xfrm>
                <a:off x="4495255" y="4076171"/>
                <a:ext cx="136800" cy="171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A345D5C-751B-6699-B61B-A6DF8622755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86255" y="4067531"/>
                  <a:ext cx="154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645FF0-ED22-EE0E-C7F3-3F297F73B1EB}"/>
                    </a:ext>
                  </a:extLst>
                </p14:cNvPr>
                <p14:cNvContentPartPr/>
                <p14:nvPr/>
              </p14:nvContentPartPr>
              <p14:xfrm>
                <a:off x="4657615" y="4131251"/>
                <a:ext cx="71280" cy="109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645FF0-ED22-EE0E-C7F3-3F297F73B1E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8975" y="4122251"/>
                  <a:ext cx="8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953D52F-AEE4-1ECA-11B4-CD63F574990A}"/>
                    </a:ext>
                  </a:extLst>
                </p14:cNvPr>
                <p14:cNvContentPartPr/>
                <p14:nvPr/>
              </p14:nvContentPartPr>
              <p14:xfrm>
                <a:off x="4733215" y="4022531"/>
                <a:ext cx="185760" cy="28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953D52F-AEE4-1ECA-11B4-CD63F574990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24215" y="4013531"/>
                  <a:ext cx="20340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E36FE4C-74A6-90A1-7431-3B3EC312AE22}"/>
              </a:ext>
            </a:extLst>
          </p:cNvPr>
          <p:cNvGrpSpPr/>
          <p:nvPr/>
        </p:nvGrpSpPr>
        <p:grpSpPr>
          <a:xfrm>
            <a:off x="3328495" y="5029811"/>
            <a:ext cx="2004840" cy="225360"/>
            <a:chOff x="3328495" y="5029811"/>
            <a:chExt cx="20048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DDE17B4-CB0A-7960-C019-38C6373ED075}"/>
                    </a:ext>
                  </a:extLst>
                </p14:cNvPr>
                <p14:cNvContentPartPr/>
                <p14:nvPr/>
              </p14:nvContentPartPr>
              <p14:xfrm>
                <a:off x="3334975" y="5072291"/>
                <a:ext cx="1991880" cy="144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DDE17B4-CB0A-7960-C019-38C6373ED07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26335" y="5063291"/>
                  <a:ext cx="2009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D8F9F51-1B94-6DE3-D60D-F61C941BB6A0}"/>
                    </a:ext>
                  </a:extLst>
                </p14:cNvPr>
                <p14:cNvContentPartPr/>
                <p14:nvPr/>
              </p14:nvContentPartPr>
              <p14:xfrm>
                <a:off x="5229655" y="5029811"/>
                <a:ext cx="103680" cy="119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D8F9F51-1B94-6DE3-D60D-F61C941BB6A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20655" y="5021171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ABA89D7-4B97-1C03-F3AF-DE389F7BAC27}"/>
                    </a:ext>
                  </a:extLst>
                </p14:cNvPr>
                <p14:cNvContentPartPr/>
                <p14:nvPr/>
              </p14:nvContentPartPr>
              <p14:xfrm>
                <a:off x="3328495" y="5121251"/>
                <a:ext cx="101160" cy="133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ABA89D7-4B97-1C03-F3AF-DE389F7BAC2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319855" y="5112251"/>
                  <a:ext cx="118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09F168C-CE7E-F757-EE24-6D620C7CDABC}"/>
              </a:ext>
            </a:extLst>
          </p:cNvPr>
          <p:cNvGrpSpPr/>
          <p:nvPr/>
        </p:nvGrpSpPr>
        <p:grpSpPr>
          <a:xfrm>
            <a:off x="6269695" y="4022531"/>
            <a:ext cx="2879280" cy="2439720"/>
            <a:chOff x="6269695" y="4022531"/>
            <a:chExt cx="2879280" cy="24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5C00F44-D8B9-506D-03FD-FC4A44DA0006}"/>
                    </a:ext>
                  </a:extLst>
                </p14:cNvPr>
                <p14:cNvContentPartPr/>
                <p14:nvPr/>
              </p14:nvContentPartPr>
              <p14:xfrm>
                <a:off x="7207855" y="4279931"/>
                <a:ext cx="81360" cy="62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5C00F44-D8B9-506D-03FD-FC4A44DA000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99215" y="4271291"/>
                  <a:ext cx="9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60737C9-DB99-3F2A-A17E-3C4C92AB8FF0}"/>
                    </a:ext>
                  </a:extLst>
                </p14:cNvPr>
                <p14:cNvContentPartPr/>
                <p14:nvPr/>
              </p14:nvContentPartPr>
              <p14:xfrm>
                <a:off x="7245295" y="4291091"/>
                <a:ext cx="50040" cy="14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60737C9-DB99-3F2A-A17E-3C4C92AB8FF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36295" y="4282091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186FA0-60EF-9706-F81C-519A687D77BA}"/>
                    </a:ext>
                  </a:extLst>
                </p14:cNvPr>
                <p14:cNvContentPartPr/>
                <p14:nvPr/>
              </p14:nvContentPartPr>
              <p14:xfrm>
                <a:off x="7233775" y="4296851"/>
                <a:ext cx="42480" cy="2165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186FA0-60EF-9706-F81C-519A687D77B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25135" y="4287851"/>
                  <a:ext cx="60120" cy="21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6E8072-F6CE-CDB5-0CA5-5D652C28AFA3}"/>
                    </a:ext>
                  </a:extLst>
                </p14:cNvPr>
                <p14:cNvContentPartPr/>
                <p14:nvPr/>
              </p14:nvContentPartPr>
              <p14:xfrm>
                <a:off x="6269695" y="5566931"/>
                <a:ext cx="2535480" cy="58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6E8072-F6CE-CDB5-0CA5-5D652C28AFA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61055" y="5557931"/>
                  <a:ext cx="2553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1995A41-0B69-1877-C94D-DE46900DE590}"/>
                    </a:ext>
                  </a:extLst>
                </p14:cNvPr>
                <p14:cNvContentPartPr/>
                <p14:nvPr/>
              </p14:nvContentPartPr>
              <p14:xfrm>
                <a:off x="8757295" y="5526611"/>
                <a:ext cx="79920" cy="119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1995A41-0B69-1877-C94D-DE46900DE59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48655" y="5517971"/>
                  <a:ext cx="97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2D9D83F-81EB-7717-B1E3-1DE669BBE31C}"/>
                    </a:ext>
                  </a:extLst>
                </p14:cNvPr>
                <p14:cNvContentPartPr/>
                <p14:nvPr/>
              </p14:nvContentPartPr>
              <p14:xfrm>
                <a:off x="8950255" y="5540651"/>
                <a:ext cx="91800" cy="105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2D9D83F-81EB-7717-B1E3-1DE669BBE31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1615" y="5531651"/>
                  <a:ext cx="109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DBB1CCB-2863-375B-26E1-105BDCC99053}"/>
                    </a:ext>
                  </a:extLst>
                </p14:cNvPr>
                <p14:cNvContentPartPr/>
                <p14:nvPr/>
              </p14:nvContentPartPr>
              <p14:xfrm>
                <a:off x="9025855" y="5574131"/>
                <a:ext cx="123120" cy="82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DBB1CCB-2863-375B-26E1-105BDCC9905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16855" y="5565131"/>
                  <a:ext cx="140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1A1175-1E1E-6744-67AF-09B08C714507}"/>
                    </a:ext>
                  </a:extLst>
                </p14:cNvPr>
                <p14:cNvContentPartPr/>
                <p14:nvPr/>
              </p14:nvContentPartPr>
              <p14:xfrm>
                <a:off x="6917335" y="4082291"/>
                <a:ext cx="85320" cy="191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1A1175-1E1E-6744-67AF-09B08C7145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08695" y="4073291"/>
                  <a:ext cx="102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0C698A1-1EB1-1071-F3B7-72EB1C508BC3}"/>
                    </a:ext>
                  </a:extLst>
                </p14:cNvPr>
                <p14:cNvContentPartPr/>
                <p14:nvPr/>
              </p14:nvContentPartPr>
              <p14:xfrm>
                <a:off x="6886375" y="4056011"/>
                <a:ext cx="160200" cy="145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0C698A1-1EB1-1071-F3B7-72EB1C508B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77375" y="4047371"/>
                  <a:ext cx="177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69A705-F2F1-F05B-7A06-8933CBE781D1}"/>
                    </a:ext>
                  </a:extLst>
                </p14:cNvPr>
                <p14:cNvContentPartPr/>
                <p14:nvPr/>
              </p14:nvContentPartPr>
              <p14:xfrm>
                <a:off x="7100935" y="4022531"/>
                <a:ext cx="315720" cy="22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69A705-F2F1-F05B-7A06-8933CBE781D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92295" y="4013531"/>
                  <a:ext cx="3333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92944A9-AA2C-8D27-8A02-567FA812DA7E}"/>
              </a:ext>
            </a:extLst>
          </p:cNvPr>
          <p:cNvGrpSpPr/>
          <p:nvPr/>
        </p:nvGrpSpPr>
        <p:grpSpPr>
          <a:xfrm>
            <a:off x="9853135" y="2910491"/>
            <a:ext cx="1920600" cy="641160"/>
            <a:chOff x="9853135" y="2910491"/>
            <a:chExt cx="19206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A0560EE-6C16-9B61-01CF-2103BC3CDDD3}"/>
                    </a:ext>
                  </a:extLst>
                </p14:cNvPr>
                <p14:cNvContentPartPr/>
                <p14:nvPr/>
              </p14:nvContentPartPr>
              <p14:xfrm>
                <a:off x="9910015" y="3141971"/>
                <a:ext cx="89280" cy="295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A0560EE-6C16-9B61-01CF-2103BC3CDDD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901375" y="3133331"/>
                  <a:ext cx="106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9FC7FC6-DB24-C3C4-71E4-C1C86EC70268}"/>
                    </a:ext>
                  </a:extLst>
                </p14:cNvPr>
                <p14:cNvContentPartPr/>
                <p14:nvPr/>
              </p14:nvContentPartPr>
              <p14:xfrm>
                <a:off x="9853135" y="3152411"/>
                <a:ext cx="245520" cy="159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9FC7FC6-DB24-C3C4-71E4-C1C86EC7026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844495" y="3143411"/>
                  <a:ext cx="263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EFF8FE6-8B45-3FE2-F318-DFA2824875DB}"/>
                    </a:ext>
                  </a:extLst>
                </p14:cNvPr>
                <p14:cNvContentPartPr/>
                <p14:nvPr/>
              </p14:nvContentPartPr>
              <p14:xfrm>
                <a:off x="10141495" y="3173291"/>
                <a:ext cx="133560" cy="186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EFF8FE6-8B45-3FE2-F318-DFA2824875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132855" y="3164651"/>
                  <a:ext cx="15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80E3A7-39D3-70C2-3F6A-73AB47F242EE}"/>
                    </a:ext>
                  </a:extLst>
                </p14:cNvPr>
                <p14:cNvContentPartPr/>
                <p14:nvPr/>
              </p14:nvContentPartPr>
              <p14:xfrm>
                <a:off x="10291255" y="3249251"/>
                <a:ext cx="79200" cy="60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80E3A7-39D3-70C2-3F6A-73AB47F242E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82615" y="3240251"/>
                  <a:ext cx="96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0E4AFE6-AA8A-7EDA-8B8F-C8DC6891E617}"/>
                    </a:ext>
                  </a:extLst>
                </p14:cNvPr>
                <p14:cNvContentPartPr/>
                <p14:nvPr/>
              </p14:nvContentPartPr>
              <p14:xfrm>
                <a:off x="10380535" y="3139811"/>
                <a:ext cx="65160" cy="207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0E4AFE6-AA8A-7EDA-8B8F-C8DC6891E61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71895" y="3130811"/>
                  <a:ext cx="82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D0961DF-7558-925C-9C7E-5E4AD93479FB}"/>
                    </a:ext>
                  </a:extLst>
                </p14:cNvPr>
                <p14:cNvContentPartPr/>
                <p14:nvPr/>
              </p14:nvContentPartPr>
              <p14:xfrm>
                <a:off x="10490695" y="3194891"/>
                <a:ext cx="84960" cy="72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D0961DF-7558-925C-9C7E-5E4AD93479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82055" y="3185891"/>
                  <a:ext cx="102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ECD1317-8FE7-0BEE-076A-BCD6218DE9C5}"/>
                    </a:ext>
                  </a:extLst>
                </p14:cNvPr>
                <p14:cNvContentPartPr/>
                <p14:nvPr/>
              </p14:nvContentPartPr>
              <p14:xfrm>
                <a:off x="10642975" y="3122891"/>
                <a:ext cx="119160" cy="150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ECD1317-8FE7-0BEE-076A-BCD6218DE9C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634335" y="3114251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1400777-75AF-DA85-02BD-65DEB3AC3D61}"/>
                    </a:ext>
                  </a:extLst>
                </p14:cNvPr>
                <p14:cNvContentPartPr/>
                <p14:nvPr/>
              </p14:nvContentPartPr>
              <p14:xfrm>
                <a:off x="10816855" y="3297131"/>
                <a:ext cx="31680" cy="104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1400777-75AF-DA85-02BD-65DEB3AC3D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807855" y="3288491"/>
                  <a:ext cx="49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FE88C43-EBA1-DDE3-8D7D-48D16AD18EE5}"/>
                    </a:ext>
                  </a:extLst>
                </p14:cNvPr>
                <p14:cNvContentPartPr/>
                <p14:nvPr/>
              </p14:nvContentPartPr>
              <p14:xfrm>
                <a:off x="10991815" y="3116771"/>
                <a:ext cx="83160" cy="11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FE88C43-EBA1-DDE3-8D7D-48D16AD18EE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83175" y="3107771"/>
                  <a:ext cx="100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3F2D4FD-03FE-D297-03A9-D7DFE8395A8D}"/>
                    </a:ext>
                  </a:extLst>
                </p14:cNvPr>
                <p14:cNvContentPartPr/>
                <p14:nvPr/>
              </p14:nvContentPartPr>
              <p14:xfrm>
                <a:off x="11083975" y="3116051"/>
                <a:ext cx="70560" cy="8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3F2D4FD-03FE-D297-03A9-D7DFE8395A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74975" y="3107411"/>
                  <a:ext cx="88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558146B-0CF4-E619-6050-D572B36BC2F6}"/>
                    </a:ext>
                  </a:extLst>
                </p14:cNvPr>
                <p14:cNvContentPartPr/>
                <p14:nvPr/>
              </p14:nvContentPartPr>
              <p14:xfrm>
                <a:off x="11226895" y="3080411"/>
                <a:ext cx="63720" cy="70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558146B-0CF4-E619-6050-D572B36BC2F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17895" y="3071411"/>
                  <a:ext cx="81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EB44F50-7184-107B-17FE-A53797A20E91}"/>
                    </a:ext>
                  </a:extLst>
                </p14:cNvPr>
                <p14:cNvContentPartPr/>
                <p14:nvPr/>
              </p14:nvContentPartPr>
              <p14:xfrm>
                <a:off x="11396815" y="2948651"/>
                <a:ext cx="153000" cy="137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EB44F50-7184-107B-17FE-A53797A20E9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87815" y="2940011"/>
                  <a:ext cx="170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DB5B18-270D-C523-B8DD-6E731438AE5E}"/>
                    </a:ext>
                  </a:extLst>
                </p14:cNvPr>
                <p14:cNvContentPartPr/>
                <p14:nvPr/>
              </p14:nvContentPartPr>
              <p14:xfrm>
                <a:off x="11622175" y="2910491"/>
                <a:ext cx="151560" cy="115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DB5B18-270D-C523-B8DD-6E731438AE5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613175" y="2901851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1B9173-702F-7990-5E10-F1642539A177}"/>
                    </a:ext>
                  </a:extLst>
                </p14:cNvPr>
                <p14:cNvContentPartPr/>
                <p14:nvPr/>
              </p14:nvContentPartPr>
              <p14:xfrm>
                <a:off x="11605975" y="2942171"/>
                <a:ext cx="163440" cy="222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1B9173-702F-7990-5E10-F1642539A1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97335" y="2933171"/>
                  <a:ext cx="181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3BD180F-1407-03D3-081E-94DC8EAABC51}"/>
                    </a:ext>
                  </a:extLst>
                </p14:cNvPr>
                <p14:cNvContentPartPr/>
                <p14:nvPr/>
              </p14:nvContentPartPr>
              <p14:xfrm>
                <a:off x="10938535" y="3412691"/>
                <a:ext cx="146880" cy="138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3BD180F-1407-03D3-081E-94DC8EAABC5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29895" y="3403691"/>
                  <a:ext cx="164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2DA5C8E-0CD2-4008-9EE5-CCF5ADBC0759}"/>
                    </a:ext>
                  </a:extLst>
                </p14:cNvPr>
                <p14:cNvContentPartPr/>
                <p14:nvPr/>
              </p14:nvContentPartPr>
              <p14:xfrm>
                <a:off x="11170015" y="3419171"/>
                <a:ext cx="109080" cy="77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2DA5C8E-0CD2-4008-9EE5-CCF5ADBC075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161015" y="3410531"/>
                  <a:ext cx="126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7BBCF10-F49A-E907-FF04-33B26CD23285}"/>
                    </a:ext>
                  </a:extLst>
                </p14:cNvPr>
                <p14:cNvContentPartPr/>
                <p14:nvPr/>
              </p14:nvContentPartPr>
              <p14:xfrm>
                <a:off x="11432455" y="3323051"/>
                <a:ext cx="9000" cy="165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7BBCF10-F49A-E907-FF04-33B26CD2328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423815" y="3314051"/>
                  <a:ext cx="266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6BF5-5AB1-7399-BCD3-60A485A84770}"/>
              </a:ext>
            </a:extLst>
          </p:cNvPr>
          <p:cNvGrpSpPr/>
          <p:nvPr/>
        </p:nvGrpSpPr>
        <p:grpSpPr>
          <a:xfrm>
            <a:off x="6782941" y="2245261"/>
            <a:ext cx="70560" cy="3421080"/>
            <a:chOff x="6782941" y="2245261"/>
            <a:chExt cx="70560" cy="34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BC0CAC-E2DA-E6E1-574B-8D280EBD3CF3}"/>
                    </a:ext>
                  </a:extLst>
                </p14:cNvPr>
                <p14:cNvContentPartPr/>
                <p14:nvPr/>
              </p14:nvContentPartPr>
              <p14:xfrm>
                <a:off x="6798781" y="2245261"/>
                <a:ext cx="28440" cy="342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BC0CAC-E2DA-E6E1-574B-8D280EBD3CF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89781" y="2236621"/>
                  <a:ext cx="46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5F567E-54E3-3C80-C74A-C0CAF2A337B4}"/>
                    </a:ext>
                  </a:extLst>
                </p14:cNvPr>
                <p14:cNvContentPartPr/>
                <p14:nvPr/>
              </p14:nvContentPartPr>
              <p14:xfrm>
                <a:off x="6799141" y="2753581"/>
                <a:ext cx="12960" cy="262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5F567E-54E3-3C80-C74A-C0CAF2A337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90501" y="2744581"/>
                  <a:ext cx="30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B1CCA2-D401-47F6-69C9-4E304473D467}"/>
                    </a:ext>
                  </a:extLst>
                </p14:cNvPr>
                <p14:cNvContentPartPr/>
                <p14:nvPr/>
              </p14:nvContentPartPr>
              <p14:xfrm>
                <a:off x="6799501" y="3283861"/>
                <a:ext cx="52200" cy="27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B1CCA2-D401-47F6-69C9-4E304473D46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790501" y="3275221"/>
                  <a:ext cx="69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F89017-7D5E-05ED-BCD9-0CF90195128E}"/>
                    </a:ext>
                  </a:extLst>
                </p14:cNvPr>
                <p14:cNvContentPartPr/>
                <p14:nvPr/>
              </p14:nvContentPartPr>
              <p14:xfrm>
                <a:off x="6799141" y="3814501"/>
                <a:ext cx="1296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F89017-7D5E-05ED-BCD9-0CF90195128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90501" y="3805861"/>
                  <a:ext cx="30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A173A9-6BB8-802B-56D2-F25DA2383208}"/>
                    </a:ext>
                  </a:extLst>
                </p14:cNvPr>
                <p14:cNvContentPartPr/>
                <p14:nvPr/>
              </p14:nvContentPartPr>
              <p14:xfrm>
                <a:off x="6782941" y="4408501"/>
                <a:ext cx="16560" cy="36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A173A9-6BB8-802B-56D2-F25DA238320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73941" y="4399861"/>
                  <a:ext cx="34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79013B-101F-034E-DD95-D7E0BA6560C6}"/>
                    </a:ext>
                  </a:extLst>
                </p14:cNvPr>
                <p14:cNvContentPartPr/>
                <p14:nvPr/>
              </p14:nvContentPartPr>
              <p14:xfrm>
                <a:off x="6793381" y="4984141"/>
                <a:ext cx="18720" cy="23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79013B-101F-034E-DD95-D7E0BA6560C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84741" y="4975141"/>
                  <a:ext cx="36360" cy="25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CA8BDC-22F4-0D06-B894-0C78F19D5A90}"/>
                </a:ext>
              </a:extLst>
            </p:cNvPr>
            <p:cNvGrpSpPr/>
            <p:nvPr/>
          </p:nvGrpSpPr>
          <p:grpSpPr>
            <a:xfrm>
              <a:off x="6804541" y="5383021"/>
              <a:ext cx="48960" cy="283320"/>
              <a:chOff x="6804541" y="5383021"/>
              <a:chExt cx="4896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569FB81-604A-50EF-840D-E64C66AE63CB}"/>
                      </a:ext>
                    </a:extLst>
                  </p14:cNvPr>
                  <p14:cNvContentPartPr/>
                  <p14:nvPr/>
                </p14:nvContentPartPr>
                <p14:xfrm>
                  <a:off x="6808861" y="5383021"/>
                  <a:ext cx="21600" cy="1360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569FB81-604A-50EF-840D-E64C66AE63CB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6800221" y="5374381"/>
                    <a:ext cx="3924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9389B65-C37D-8008-FF18-19975DBC5ADE}"/>
                      </a:ext>
                    </a:extLst>
                  </p14:cNvPr>
                  <p14:cNvContentPartPr/>
                  <p14:nvPr/>
                </p14:nvContentPartPr>
                <p14:xfrm>
                  <a:off x="6804541" y="5581741"/>
                  <a:ext cx="48960" cy="846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9389B65-C37D-8008-FF18-19975DBC5ADE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795541" y="5573101"/>
                    <a:ext cx="6660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20202A-4994-94B2-EA60-FF65FE0AD12B}"/>
              </a:ext>
            </a:extLst>
          </p:cNvPr>
          <p:cNvGrpSpPr/>
          <p:nvPr/>
        </p:nvGrpSpPr>
        <p:grpSpPr>
          <a:xfrm>
            <a:off x="7590781" y="3935101"/>
            <a:ext cx="71280" cy="1735200"/>
            <a:chOff x="7590781" y="3935101"/>
            <a:chExt cx="71280" cy="1735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996D07-FA5C-DA6F-3DDE-1C8E72D19CEB}"/>
                </a:ext>
              </a:extLst>
            </p:cNvPr>
            <p:cNvGrpSpPr/>
            <p:nvPr/>
          </p:nvGrpSpPr>
          <p:grpSpPr>
            <a:xfrm>
              <a:off x="7590781" y="3935101"/>
              <a:ext cx="28080" cy="697320"/>
              <a:chOff x="7590781" y="3935101"/>
              <a:chExt cx="28080" cy="69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4703691-5798-DF54-1525-1BF4612D3370}"/>
                      </a:ext>
                    </a:extLst>
                  </p14:cNvPr>
                  <p14:cNvContentPartPr/>
                  <p14:nvPr/>
                </p14:nvContentPartPr>
                <p14:xfrm>
                  <a:off x="7590781" y="3935101"/>
                  <a:ext cx="28080" cy="3204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4703691-5798-DF54-1525-1BF4612D3370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7582141" y="3926101"/>
                    <a:ext cx="45720" cy="33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E209899-E256-39CA-2354-62B15AE8B774}"/>
                      </a:ext>
                    </a:extLst>
                  </p14:cNvPr>
                  <p14:cNvContentPartPr/>
                  <p14:nvPr/>
                </p14:nvContentPartPr>
                <p14:xfrm>
                  <a:off x="7608421" y="4382581"/>
                  <a:ext cx="7200" cy="2498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E209899-E256-39CA-2354-62B15AE8B774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7599421" y="4373941"/>
                    <a:ext cx="24840" cy="267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659231-BA00-9701-C84A-734A92CFA28A}"/>
                    </a:ext>
                  </a:extLst>
                </p14:cNvPr>
                <p14:cNvContentPartPr/>
                <p14:nvPr/>
              </p14:nvContentPartPr>
              <p14:xfrm>
                <a:off x="7608421" y="4831501"/>
                <a:ext cx="9360" cy="23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659231-BA00-9701-C84A-734A92CFA28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99421" y="4822501"/>
                  <a:ext cx="27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DBCDF6-95D4-B3D5-3BFA-1A6853F4EBAB}"/>
                    </a:ext>
                  </a:extLst>
                </p14:cNvPr>
                <p14:cNvContentPartPr/>
                <p14:nvPr/>
              </p14:nvContentPartPr>
              <p14:xfrm>
                <a:off x="7612021" y="5215981"/>
                <a:ext cx="19080" cy="19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DBCDF6-95D4-B3D5-3BFA-1A6853F4EBA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03381" y="5206981"/>
                  <a:ext cx="36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F6D67D-840D-0122-3249-9768EAA59E8C}"/>
                    </a:ext>
                  </a:extLst>
                </p14:cNvPr>
                <p14:cNvContentPartPr/>
                <p14:nvPr/>
              </p14:nvContentPartPr>
              <p14:xfrm>
                <a:off x="7605541" y="5572741"/>
                <a:ext cx="56520" cy="9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F6D67D-840D-0122-3249-9768EAA59E8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96541" y="5563741"/>
                  <a:ext cx="741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C16082-8DE6-2635-3E7A-3F8227B52737}"/>
              </a:ext>
            </a:extLst>
          </p:cNvPr>
          <p:cNvGrpSpPr/>
          <p:nvPr/>
        </p:nvGrpSpPr>
        <p:grpSpPr>
          <a:xfrm>
            <a:off x="9808021" y="3894421"/>
            <a:ext cx="1010520" cy="428760"/>
            <a:chOff x="9808021" y="3894421"/>
            <a:chExt cx="10105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DA38B1-D2FF-3DEC-ACCD-DA9BDFB79FCC}"/>
                    </a:ext>
                  </a:extLst>
                </p14:cNvPr>
                <p14:cNvContentPartPr/>
                <p14:nvPr/>
              </p14:nvContentPartPr>
              <p14:xfrm>
                <a:off x="9833941" y="3936541"/>
                <a:ext cx="108720" cy="34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DA38B1-D2FF-3DEC-ACCD-DA9BDFB79FC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825301" y="3927541"/>
                  <a:ext cx="126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CAC675-F43B-4F23-18D1-CC7BBE676051}"/>
                    </a:ext>
                  </a:extLst>
                </p14:cNvPr>
                <p14:cNvContentPartPr/>
                <p14:nvPr/>
              </p14:nvContentPartPr>
              <p14:xfrm>
                <a:off x="9808021" y="4110061"/>
                <a:ext cx="108720" cy="1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CAC675-F43B-4F23-18D1-CC7BBE67605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9021" y="4101421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6FF18A-0625-F83E-F86D-BA3F3FC36C13}"/>
                    </a:ext>
                  </a:extLst>
                </p14:cNvPr>
                <p14:cNvContentPartPr/>
                <p14:nvPr/>
              </p14:nvContentPartPr>
              <p14:xfrm>
                <a:off x="10059301" y="3894421"/>
                <a:ext cx="936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6FF18A-0625-F83E-F86D-BA3F3FC36C1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50661" y="3885781"/>
                  <a:ext cx="27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48F6F-7A45-B738-5797-431B586D5472}"/>
                    </a:ext>
                  </a:extLst>
                </p14:cNvPr>
                <p14:cNvContentPartPr/>
                <p14:nvPr/>
              </p14:nvContentPartPr>
              <p14:xfrm>
                <a:off x="10133461" y="3962821"/>
                <a:ext cx="37080" cy="252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48F6F-7A45-B738-5797-431B586D547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24461" y="3954181"/>
                  <a:ext cx="54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AB4480-FDD5-12ED-663A-14E6F20BF111}"/>
                    </a:ext>
                  </a:extLst>
                </p14:cNvPr>
                <p14:cNvContentPartPr/>
                <p14:nvPr/>
              </p14:nvContentPartPr>
              <p14:xfrm>
                <a:off x="10216261" y="4084141"/>
                <a:ext cx="10224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AB4480-FDD5-12ED-663A-14E6F20BF11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07261" y="4075141"/>
                  <a:ext cx="119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565A1F-85CE-3515-60B4-88A954105D87}"/>
                    </a:ext>
                  </a:extLst>
                </p14:cNvPr>
                <p14:cNvContentPartPr/>
                <p14:nvPr/>
              </p14:nvContentPartPr>
              <p14:xfrm>
                <a:off x="10355581" y="3939421"/>
                <a:ext cx="57600" cy="28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565A1F-85CE-3515-60B4-88A954105D8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346581" y="3930421"/>
                  <a:ext cx="75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E233C9-2985-7646-AC5A-94BDDB9FBDDF}"/>
                    </a:ext>
                  </a:extLst>
                </p14:cNvPr>
                <p14:cNvContentPartPr/>
                <p14:nvPr/>
              </p14:nvContentPartPr>
              <p14:xfrm>
                <a:off x="10534141" y="4002421"/>
                <a:ext cx="103680" cy="14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E233C9-2985-7646-AC5A-94BDDB9FBDD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25141" y="3993421"/>
                  <a:ext cx="12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E6FD9D-CAC8-BF43-6F6F-BAB2F5810520}"/>
                    </a:ext>
                  </a:extLst>
                </p14:cNvPr>
                <p14:cNvContentPartPr/>
                <p14:nvPr/>
              </p14:nvContentPartPr>
              <p14:xfrm>
                <a:off x="10656541" y="4008181"/>
                <a:ext cx="7992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E6FD9D-CAC8-BF43-6F6F-BAB2F581052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647541" y="3999541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3501C2-107A-19AA-62AA-0B2AA82A1BB8}"/>
                    </a:ext>
                  </a:extLst>
                </p14:cNvPr>
                <p14:cNvContentPartPr/>
                <p14:nvPr/>
              </p14:nvContentPartPr>
              <p14:xfrm>
                <a:off x="10771381" y="4162261"/>
                <a:ext cx="4716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3501C2-107A-19AA-62AA-0B2AA82A1B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762741" y="4153261"/>
                  <a:ext cx="648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D48441-772E-F432-83F5-EBEB925E1168}"/>
              </a:ext>
            </a:extLst>
          </p:cNvPr>
          <p:cNvGrpSpPr/>
          <p:nvPr/>
        </p:nvGrpSpPr>
        <p:grpSpPr>
          <a:xfrm>
            <a:off x="11007901" y="3887221"/>
            <a:ext cx="866880" cy="249120"/>
            <a:chOff x="11007901" y="3887221"/>
            <a:chExt cx="8668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8B0BF7-6700-F2FA-7EB6-5D24BD464DDF}"/>
                    </a:ext>
                  </a:extLst>
                </p14:cNvPr>
                <p14:cNvContentPartPr/>
                <p14:nvPr/>
              </p14:nvContentPartPr>
              <p14:xfrm>
                <a:off x="11007901" y="4024021"/>
                <a:ext cx="66600" cy="9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8B0BF7-6700-F2FA-7EB6-5D24BD464D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998901" y="4015381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5A7BA8-5F92-39A3-DD1D-5C48606419EB}"/>
                    </a:ext>
                  </a:extLst>
                </p14:cNvPr>
                <p14:cNvContentPartPr/>
                <p14:nvPr/>
              </p14:nvContentPartPr>
              <p14:xfrm>
                <a:off x="11092141" y="4022941"/>
                <a:ext cx="56520" cy="9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5A7BA8-5F92-39A3-DD1D-5C48606419E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083141" y="4013941"/>
                  <a:ext cx="74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0B94A-3514-D4A7-941E-8B0FAB47D2C8}"/>
                    </a:ext>
                  </a:extLst>
                </p14:cNvPr>
                <p14:cNvContentPartPr/>
                <p14:nvPr/>
              </p14:nvContentPartPr>
              <p14:xfrm>
                <a:off x="11238301" y="3948421"/>
                <a:ext cx="146160" cy="17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0B94A-3514-D4A7-941E-8B0FAB47D2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229661" y="3939421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F88B4A-DA88-6996-1EA6-9FA50143B09B}"/>
                    </a:ext>
                  </a:extLst>
                </p14:cNvPr>
                <p14:cNvContentPartPr/>
                <p14:nvPr/>
              </p14:nvContentPartPr>
              <p14:xfrm>
                <a:off x="11456461" y="4030141"/>
                <a:ext cx="8748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F88B4A-DA88-6996-1EA6-9FA50143B0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47821" y="4021501"/>
                  <a:ext cx="105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C1A1AB-5A35-5A9B-6612-5AEFFE135E0D}"/>
                    </a:ext>
                  </a:extLst>
                </p14:cNvPr>
                <p14:cNvContentPartPr/>
                <p14:nvPr/>
              </p14:nvContentPartPr>
              <p14:xfrm>
                <a:off x="11611261" y="3934021"/>
                <a:ext cx="77040" cy="15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C1A1AB-5A35-5A9B-6612-5AEFFE135E0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602261" y="3925021"/>
                  <a:ext cx="94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2F938C-79C3-947A-24CE-3A2D79CB9E8F}"/>
                    </a:ext>
                  </a:extLst>
                </p14:cNvPr>
                <p14:cNvContentPartPr/>
                <p14:nvPr/>
              </p14:nvContentPartPr>
              <p14:xfrm>
                <a:off x="11794501" y="3887221"/>
                <a:ext cx="80280" cy="3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2F938C-79C3-947A-24CE-3A2D79CB9E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85501" y="3878581"/>
                  <a:ext cx="97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A4BCD9-AF9C-4B13-D66D-52470AFC8726}"/>
                    </a:ext>
                  </a:extLst>
                </p14:cNvPr>
                <p14:cNvContentPartPr/>
                <p14:nvPr/>
              </p14:nvContentPartPr>
              <p14:xfrm>
                <a:off x="11705941" y="3920701"/>
                <a:ext cx="12708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A4BCD9-AF9C-4B13-D66D-52470AFC872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697301" y="3911701"/>
                  <a:ext cx="1447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30C0EE-E74B-C6B6-7AAF-C950894E3945}"/>
              </a:ext>
            </a:extLst>
          </p:cNvPr>
          <p:cNvGrpSpPr/>
          <p:nvPr/>
        </p:nvGrpSpPr>
        <p:grpSpPr>
          <a:xfrm>
            <a:off x="10948501" y="4434781"/>
            <a:ext cx="139680" cy="115920"/>
            <a:chOff x="10948501" y="4434781"/>
            <a:chExt cx="1396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85576D-FC38-5B52-8461-96C2513EF43B}"/>
                    </a:ext>
                  </a:extLst>
                </p14:cNvPr>
                <p14:cNvContentPartPr/>
                <p14:nvPr/>
              </p14:nvContentPartPr>
              <p14:xfrm>
                <a:off x="10948501" y="4438381"/>
                <a:ext cx="69480" cy="10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85576D-FC38-5B52-8461-96C2513EF4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939501" y="4429741"/>
                  <a:ext cx="87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10232C-F4B7-989F-52F6-AA0429005692}"/>
                    </a:ext>
                  </a:extLst>
                </p14:cNvPr>
                <p14:cNvContentPartPr/>
                <p14:nvPr/>
              </p14:nvContentPartPr>
              <p14:xfrm>
                <a:off x="11019421" y="4434781"/>
                <a:ext cx="68760" cy="115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10232C-F4B7-989F-52F6-AA042900569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010421" y="4425781"/>
                  <a:ext cx="864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32426F-2708-6FF6-BF14-018D8663797A}"/>
                  </a:ext>
                </a:extLst>
              </p14:cNvPr>
              <p14:cNvContentPartPr/>
              <p14:nvPr/>
            </p14:nvContentPartPr>
            <p14:xfrm>
              <a:off x="11199061" y="4358821"/>
              <a:ext cx="195480" cy="217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32426F-2708-6FF6-BF14-018D8663797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1190061" y="4350181"/>
                <a:ext cx="213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354F83-4AF8-1190-F4C9-8FEFD9D18C41}"/>
                  </a:ext>
                </a:extLst>
              </p14:cNvPr>
              <p14:cNvContentPartPr/>
              <p14:nvPr/>
            </p14:nvContentPartPr>
            <p14:xfrm>
              <a:off x="11556181" y="4369261"/>
              <a:ext cx="9720" cy="17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354F83-4AF8-1190-F4C9-8FEFD9D18C4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547541" y="4360621"/>
                <a:ext cx="273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7ED18CA-A0A9-9C1F-A757-B9C5DE43E515}"/>
              </a:ext>
            </a:extLst>
          </p:cNvPr>
          <p:cNvGrpSpPr/>
          <p:nvPr/>
        </p:nvGrpSpPr>
        <p:grpSpPr>
          <a:xfrm>
            <a:off x="9783181" y="4770301"/>
            <a:ext cx="2058120" cy="387360"/>
            <a:chOff x="9783181" y="4770301"/>
            <a:chExt cx="20581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0BF621-0931-627F-F068-C339C8CD966F}"/>
                    </a:ext>
                  </a:extLst>
                </p14:cNvPr>
                <p14:cNvContentPartPr/>
                <p14:nvPr/>
              </p14:nvContentPartPr>
              <p14:xfrm>
                <a:off x="9793261" y="4868941"/>
                <a:ext cx="81000" cy="28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0BF621-0931-627F-F068-C339C8CD966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84621" y="4859941"/>
                  <a:ext cx="9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93C745-97FD-DBD4-8EB7-4DAB064004EF}"/>
                    </a:ext>
                  </a:extLst>
                </p14:cNvPr>
                <p14:cNvContentPartPr/>
                <p14:nvPr/>
              </p14:nvContentPartPr>
              <p14:xfrm>
                <a:off x="9783181" y="5025541"/>
                <a:ext cx="143280" cy="24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93C745-97FD-DBD4-8EB7-4DAB064004E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774181" y="5016541"/>
                  <a:ext cx="160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0BF0BF-0BA0-A24B-B82C-AEB2784E7916}"/>
                    </a:ext>
                  </a:extLst>
                </p14:cNvPr>
                <p14:cNvContentPartPr/>
                <p14:nvPr/>
              </p14:nvContentPartPr>
              <p14:xfrm>
                <a:off x="10042381" y="4858501"/>
                <a:ext cx="159120" cy="180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0BF0BF-0BA0-A24B-B82C-AEB2784E791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033381" y="4849861"/>
                  <a:ext cx="176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172249-0C69-DACC-1E33-FB199176793A}"/>
                    </a:ext>
                  </a:extLst>
                </p14:cNvPr>
                <p14:cNvContentPartPr/>
                <p14:nvPr/>
              </p14:nvContentPartPr>
              <p14:xfrm>
                <a:off x="10232461" y="4908901"/>
                <a:ext cx="67320" cy="9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172249-0C69-DACC-1E33-FB199176793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223821" y="4899901"/>
                  <a:ext cx="8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DB2F86-60CB-E4BD-2C7E-48CDD1B7A751}"/>
                    </a:ext>
                  </a:extLst>
                </p14:cNvPr>
                <p14:cNvContentPartPr/>
                <p14:nvPr/>
              </p14:nvContentPartPr>
              <p14:xfrm>
                <a:off x="10283581" y="4908181"/>
                <a:ext cx="91800" cy="10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DB2F86-60CB-E4BD-2C7E-48CDD1B7A75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74581" y="4899541"/>
                  <a:ext cx="109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3042B9-6D00-CA9C-86AE-3C786A9269EF}"/>
                    </a:ext>
                  </a:extLst>
                </p14:cNvPr>
                <p14:cNvContentPartPr/>
                <p14:nvPr/>
              </p14:nvContentPartPr>
              <p14:xfrm>
                <a:off x="10381861" y="4835461"/>
                <a:ext cx="61560" cy="21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3042B9-6D00-CA9C-86AE-3C786A9269E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372861" y="4826821"/>
                  <a:ext cx="79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9597C8-ACEE-2622-69C6-83801C94261B}"/>
                    </a:ext>
                  </a:extLst>
                </p14:cNvPr>
                <p14:cNvContentPartPr/>
                <p14:nvPr/>
              </p14:nvContentPartPr>
              <p14:xfrm>
                <a:off x="10525501" y="4872901"/>
                <a:ext cx="131760" cy="13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9597C8-ACEE-2622-69C6-83801C9426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16861" y="4863901"/>
                  <a:ext cx="149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D90276-2FC2-2447-896D-8DA5FC014822}"/>
                    </a:ext>
                  </a:extLst>
                </p14:cNvPr>
                <p14:cNvContentPartPr/>
                <p14:nvPr/>
              </p14:nvContentPartPr>
              <p14:xfrm>
                <a:off x="10726381" y="4829341"/>
                <a:ext cx="81360" cy="153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D90276-2FC2-2447-896D-8DA5FC01482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17741" y="4820701"/>
                  <a:ext cx="99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7261B5-4461-0BB9-8D76-1F4266127970}"/>
                    </a:ext>
                  </a:extLst>
                </p14:cNvPr>
                <p14:cNvContentPartPr/>
                <p14:nvPr/>
              </p14:nvContentPartPr>
              <p14:xfrm>
                <a:off x="10880101" y="4978021"/>
                <a:ext cx="28080" cy="145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7261B5-4461-0BB9-8D76-1F426612797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71101" y="4969021"/>
                  <a:ext cx="4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ADF0A2-99CD-888A-4844-8420B9BCB2BF}"/>
                    </a:ext>
                  </a:extLst>
                </p14:cNvPr>
                <p14:cNvContentPartPr/>
                <p14:nvPr/>
              </p14:nvContentPartPr>
              <p14:xfrm>
                <a:off x="11243701" y="4868581"/>
                <a:ext cx="134640" cy="95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ADF0A2-99CD-888A-4844-8420B9BCB2B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234701" y="4859941"/>
                  <a:ext cx="152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CB2F10-AD9C-95F4-8A5F-6C1597FE3B4D}"/>
                    </a:ext>
                  </a:extLst>
                </p14:cNvPr>
                <p14:cNvContentPartPr/>
                <p14:nvPr/>
              </p14:nvContentPartPr>
              <p14:xfrm>
                <a:off x="10942381" y="5001421"/>
                <a:ext cx="41040" cy="3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CB2F10-AD9C-95F4-8A5F-6C1597FE3B4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933381" y="4992781"/>
                  <a:ext cx="58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8BD57F-DA61-73A0-46A4-330C8D759B1A}"/>
                    </a:ext>
                  </a:extLst>
                </p14:cNvPr>
                <p14:cNvContentPartPr/>
                <p14:nvPr/>
              </p14:nvContentPartPr>
              <p14:xfrm>
                <a:off x="11033821" y="4887661"/>
                <a:ext cx="900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8BD57F-DA61-73A0-46A4-330C8D759B1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024821" y="4879021"/>
                  <a:ext cx="2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F8534C-C45A-2DC0-AEFC-27C4796D59CF}"/>
                    </a:ext>
                  </a:extLst>
                </p14:cNvPr>
                <p14:cNvContentPartPr/>
                <p14:nvPr/>
              </p14:nvContentPartPr>
              <p14:xfrm>
                <a:off x="11068381" y="4894861"/>
                <a:ext cx="8712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F8534C-C45A-2DC0-AEFC-27C4796D59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059381" y="4886221"/>
                  <a:ext cx="104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CCAF25-7DEB-6621-4BA7-8BE5B55C128F}"/>
                    </a:ext>
                  </a:extLst>
                </p14:cNvPr>
                <p14:cNvContentPartPr/>
                <p14:nvPr/>
              </p14:nvContentPartPr>
              <p14:xfrm>
                <a:off x="11113741" y="4918621"/>
                <a:ext cx="45000" cy="15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CCAF25-7DEB-6621-4BA7-8BE5B55C128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104741" y="4909621"/>
                  <a:ext cx="62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621136-3095-7647-7B89-44CD242F34C1}"/>
                    </a:ext>
                  </a:extLst>
                </p14:cNvPr>
                <p14:cNvContentPartPr/>
                <p14:nvPr/>
              </p14:nvContentPartPr>
              <p14:xfrm>
                <a:off x="11412181" y="4887661"/>
                <a:ext cx="66240" cy="9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621136-3095-7647-7B89-44CD242F34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403541" y="4879021"/>
                  <a:ext cx="83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611A03-4B6D-E037-12B0-7065548FFAA2}"/>
                    </a:ext>
                  </a:extLst>
                </p14:cNvPr>
                <p14:cNvContentPartPr/>
                <p14:nvPr/>
              </p14:nvContentPartPr>
              <p14:xfrm>
                <a:off x="11473021" y="4855621"/>
                <a:ext cx="82800" cy="104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611A03-4B6D-E037-12B0-7065548FFAA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464021" y="4846621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6F8AE-24B7-05DC-6312-5AD7E0B63143}"/>
                    </a:ext>
                  </a:extLst>
                </p14:cNvPr>
                <p14:cNvContentPartPr/>
                <p14:nvPr/>
              </p14:nvContentPartPr>
              <p14:xfrm>
                <a:off x="11599381" y="4772461"/>
                <a:ext cx="108000" cy="18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6F8AE-24B7-05DC-6312-5AD7E0B6314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590741" y="4763821"/>
                  <a:ext cx="125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EB7B02-CA60-622C-91AE-39E7FBC2804F}"/>
                    </a:ext>
                  </a:extLst>
                </p14:cNvPr>
                <p14:cNvContentPartPr/>
                <p14:nvPr/>
              </p14:nvContentPartPr>
              <p14:xfrm>
                <a:off x="11825461" y="4770301"/>
                <a:ext cx="15840" cy="21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EB7B02-CA60-622C-91AE-39E7FBC2804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816461" y="4761301"/>
                  <a:ext cx="3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43EEC86-69AA-1E56-D769-F3D3E9B7D54D}"/>
              </a:ext>
            </a:extLst>
          </p:cNvPr>
          <p:cNvGrpSpPr/>
          <p:nvPr/>
        </p:nvGrpSpPr>
        <p:grpSpPr>
          <a:xfrm>
            <a:off x="6436981" y="4519381"/>
            <a:ext cx="1494360" cy="1829880"/>
            <a:chOff x="6436981" y="4519381"/>
            <a:chExt cx="1494360" cy="18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E8B375-80D5-DEFB-90F6-51CF43FEB3FA}"/>
                    </a:ext>
                  </a:extLst>
                </p14:cNvPr>
                <p14:cNvContentPartPr/>
                <p14:nvPr/>
              </p14:nvContentPartPr>
              <p14:xfrm>
                <a:off x="6436981" y="4519381"/>
                <a:ext cx="358560" cy="105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E8B375-80D5-DEFB-90F6-51CF43FEB3F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27981" y="4510381"/>
                  <a:ext cx="37620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AB49AA-708C-846B-18E6-EA83D397D74C}"/>
                    </a:ext>
                  </a:extLst>
                </p14:cNvPr>
                <p14:cNvContentPartPr/>
                <p14:nvPr/>
              </p14:nvContentPartPr>
              <p14:xfrm>
                <a:off x="7651261" y="4528021"/>
                <a:ext cx="280080" cy="10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AB49AA-708C-846B-18E6-EA83D397D74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642621" y="4519021"/>
                  <a:ext cx="29772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35945B-43AD-99B9-613B-F27B9D6AEA66}"/>
                    </a:ext>
                  </a:extLst>
                </p14:cNvPr>
                <p14:cNvContentPartPr/>
                <p14:nvPr/>
              </p14:nvContentPartPr>
              <p14:xfrm>
                <a:off x="7213501" y="6334501"/>
                <a:ext cx="10080" cy="14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35945B-43AD-99B9-613B-F27B9D6AEA6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04861" y="6325501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005087-A98B-BB2B-D737-6034E0C9A602}"/>
                    </a:ext>
                  </a:extLst>
                </p14:cNvPr>
                <p14:cNvContentPartPr/>
                <p14:nvPr/>
              </p14:nvContentPartPr>
              <p14:xfrm>
                <a:off x="6777541" y="5329021"/>
                <a:ext cx="946080" cy="99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005087-A98B-BB2B-D737-6034E0C9A60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768901" y="5320381"/>
                  <a:ext cx="963720" cy="10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0942F5-7C7E-B53C-510A-D48043E4122F}"/>
              </a:ext>
            </a:extLst>
          </p:cNvPr>
          <p:cNvGrpSpPr/>
          <p:nvPr/>
        </p:nvGrpSpPr>
        <p:grpSpPr>
          <a:xfrm>
            <a:off x="1605061" y="5700901"/>
            <a:ext cx="391320" cy="210960"/>
            <a:chOff x="1605061" y="5700901"/>
            <a:chExt cx="3913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DB32107-B864-407B-E2C2-1939FC5745E6}"/>
                    </a:ext>
                  </a:extLst>
                </p14:cNvPr>
                <p14:cNvContentPartPr/>
                <p14:nvPr/>
              </p14:nvContentPartPr>
              <p14:xfrm>
                <a:off x="1605061" y="5705221"/>
                <a:ext cx="61560" cy="11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DB32107-B864-407B-E2C2-1939FC5745E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6061" y="5696221"/>
                  <a:ext cx="79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A36078-0B20-C512-111D-FB892734020C}"/>
                    </a:ext>
                  </a:extLst>
                </p14:cNvPr>
                <p14:cNvContentPartPr/>
                <p14:nvPr/>
              </p14:nvContentPartPr>
              <p14:xfrm>
                <a:off x="1670941" y="5700901"/>
                <a:ext cx="76680" cy="17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A36078-0B20-C512-111D-FB892734020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61941" y="5692261"/>
                  <a:ext cx="94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06163F-E10D-0FD2-4EE4-7CE1114482CF}"/>
                    </a:ext>
                  </a:extLst>
                </p14:cNvPr>
                <p14:cNvContentPartPr/>
                <p14:nvPr/>
              </p14:nvContentPartPr>
              <p14:xfrm>
                <a:off x="1777501" y="5823301"/>
                <a:ext cx="13320" cy="8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06163F-E10D-0FD2-4EE4-7CE1114482C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68501" y="5814661"/>
                  <a:ext cx="30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DFC4D3-1778-3F69-1937-210606FD692F}"/>
                    </a:ext>
                  </a:extLst>
                </p14:cNvPr>
                <p14:cNvContentPartPr/>
                <p14:nvPr/>
              </p14:nvContentPartPr>
              <p14:xfrm>
                <a:off x="1816741" y="5737261"/>
                <a:ext cx="179640" cy="174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DFC4D3-1778-3F69-1937-210606FD692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08101" y="572862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B67746F-80BF-680D-D58A-73EC225F2B93}"/>
              </a:ext>
            </a:extLst>
          </p:cNvPr>
          <p:cNvGrpSpPr/>
          <p:nvPr/>
        </p:nvGrpSpPr>
        <p:grpSpPr>
          <a:xfrm>
            <a:off x="6293701" y="5730061"/>
            <a:ext cx="510840" cy="241560"/>
            <a:chOff x="6293701" y="5730061"/>
            <a:chExt cx="5108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789AE0-5F89-A95E-5BE4-9C392783B214}"/>
                    </a:ext>
                  </a:extLst>
                </p14:cNvPr>
                <p14:cNvContentPartPr/>
                <p14:nvPr/>
              </p14:nvContentPartPr>
              <p14:xfrm>
                <a:off x="6293701" y="5744461"/>
                <a:ext cx="65160" cy="160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789AE0-5F89-A95E-5BE4-9C392783B21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84701" y="5735461"/>
                  <a:ext cx="82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7FFC84-EE05-989A-C30D-FB09E3031646}"/>
                    </a:ext>
                  </a:extLst>
                </p14:cNvPr>
                <p14:cNvContentPartPr/>
                <p14:nvPr/>
              </p14:nvContentPartPr>
              <p14:xfrm>
                <a:off x="6379741" y="5827621"/>
                <a:ext cx="51120" cy="1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7FFC84-EE05-989A-C30D-FB09E303164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70741" y="5818621"/>
                  <a:ext cx="68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4D9F2F-2400-CCBD-FA94-E5F8B77858EF}"/>
                    </a:ext>
                  </a:extLst>
                </p14:cNvPr>
                <p14:cNvContentPartPr/>
                <p14:nvPr/>
              </p14:nvContentPartPr>
              <p14:xfrm>
                <a:off x="6458941" y="5755981"/>
                <a:ext cx="56520" cy="9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4D9F2F-2400-CCBD-FA94-E5F8B77858E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50301" y="5747341"/>
                  <a:ext cx="74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277CB6-B377-DFC8-9860-D98FF0531056}"/>
                    </a:ext>
                  </a:extLst>
                </p14:cNvPr>
                <p14:cNvContentPartPr/>
                <p14:nvPr/>
              </p14:nvContentPartPr>
              <p14:xfrm>
                <a:off x="6561181" y="5735821"/>
                <a:ext cx="39240" cy="24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277CB6-B377-DFC8-9860-D98FF053105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2541" y="5727181"/>
                  <a:ext cx="56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066113-337A-E0A4-5446-074FB79272F0}"/>
                    </a:ext>
                  </a:extLst>
                </p14:cNvPr>
                <p14:cNvContentPartPr/>
                <p14:nvPr/>
              </p14:nvContentPartPr>
              <p14:xfrm>
                <a:off x="6552181" y="5763541"/>
                <a:ext cx="113040" cy="20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066113-337A-E0A4-5446-074FB79272F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543181" y="5754541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66C7A5-F5F9-BC19-752F-EBDE78DA0BB2}"/>
                    </a:ext>
                  </a:extLst>
                </p14:cNvPr>
                <p14:cNvContentPartPr/>
                <p14:nvPr/>
              </p14:nvContentPartPr>
              <p14:xfrm>
                <a:off x="6697261" y="5763541"/>
                <a:ext cx="35280" cy="64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66C7A5-F5F9-BC19-752F-EBDE78DA0BB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88621" y="5754901"/>
                  <a:ext cx="52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080A73-28AD-C5D5-BF46-54F585A54AEA}"/>
                    </a:ext>
                  </a:extLst>
                </p14:cNvPr>
                <p14:cNvContentPartPr/>
                <p14:nvPr/>
              </p14:nvContentPartPr>
              <p14:xfrm>
                <a:off x="6743701" y="5730061"/>
                <a:ext cx="6084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080A73-28AD-C5D5-BF46-54F585A54A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34701" y="5721421"/>
                  <a:ext cx="784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0EBEB6-AF74-2472-A942-72E1A9C08C13}"/>
              </a:ext>
            </a:extLst>
          </p:cNvPr>
          <p:cNvGrpSpPr/>
          <p:nvPr/>
        </p:nvGrpSpPr>
        <p:grpSpPr>
          <a:xfrm>
            <a:off x="7725061" y="5731141"/>
            <a:ext cx="429120" cy="223200"/>
            <a:chOff x="7725061" y="5731141"/>
            <a:chExt cx="4291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4DCC42-91EE-9F2D-4788-035166A83EEE}"/>
                    </a:ext>
                  </a:extLst>
                </p14:cNvPr>
                <p14:cNvContentPartPr/>
                <p14:nvPr/>
              </p14:nvContentPartPr>
              <p14:xfrm>
                <a:off x="7725061" y="5731141"/>
                <a:ext cx="56160" cy="128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4DCC42-91EE-9F2D-4788-035166A83EE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716421" y="5722501"/>
                  <a:ext cx="73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53A0A1-0822-766A-F052-D222DAA3D338}"/>
                    </a:ext>
                  </a:extLst>
                </p14:cNvPr>
                <p14:cNvContentPartPr/>
                <p14:nvPr/>
              </p14:nvContentPartPr>
              <p14:xfrm>
                <a:off x="7818661" y="5777941"/>
                <a:ext cx="29160" cy="75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53A0A1-0822-766A-F052-D222DAA3D33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10021" y="5768941"/>
                  <a:ext cx="46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B99FEC-D9CA-94C9-1149-7349273135E4}"/>
                    </a:ext>
                  </a:extLst>
                </p14:cNvPr>
                <p14:cNvContentPartPr/>
                <p14:nvPr/>
              </p14:nvContentPartPr>
              <p14:xfrm>
                <a:off x="7911541" y="5785141"/>
                <a:ext cx="129600" cy="16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B99FEC-D9CA-94C9-1149-7349273135E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902901" y="5776501"/>
                  <a:ext cx="147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C23807-AE74-73D3-6022-200F0F9F3DF9}"/>
                    </a:ext>
                  </a:extLst>
                </p14:cNvPr>
                <p14:cNvContentPartPr/>
                <p14:nvPr/>
              </p14:nvContentPartPr>
              <p14:xfrm>
                <a:off x="8070301" y="5763541"/>
                <a:ext cx="83880" cy="19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C23807-AE74-73D3-6022-200F0F9F3DF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61661" y="5754901"/>
                  <a:ext cx="1015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8A64C5-D182-439B-24DC-91D4036BCEE3}"/>
              </a:ext>
            </a:extLst>
          </p:cNvPr>
          <p:cNvGrpSpPr/>
          <p:nvPr/>
        </p:nvGrpSpPr>
        <p:grpSpPr>
          <a:xfrm>
            <a:off x="4337461" y="4765621"/>
            <a:ext cx="466920" cy="260280"/>
            <a:chOff x="4337461" y="4765621"/>
            <a:chExt cx="4669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392148-4AAA-58C3-1DCD-1620EDB14592}"/>
                    </a:ext>
                  </a:extLst>
                </p14:cNvPr>
                <p14:cNvContentPartPr/>
                <p14:nvPr/>
              </p14:nvContentPartPr>
              <p14:xfrm>
                <a:off x="4337461" y="4851301"/>
                <a:ext cx="60840" cy="137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392148-4AAA-58C3-1DCD-1620EDB1459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328461" y="4842661"/>
                  <a:ext cx="7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23CD7F-84C2-7601-4D69-C5B5C9B05369}"/>
                    </a:ext>
                  </a:extLst>
                </p14:cNvPr>
                <p14:cNvContentPartPr/>
                <p14:nvPr/>
              </p14:nvContentPartPr>
              <p14:xfrm>
                <a:off x="4418461" y="4870381"/>
                <a:ext cx="77040" cy="10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23CD7F-84C2-7601-4D69-C5B5C9B0536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409821" y="4861381"/>
                  <a:ext cx="9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F646EA2-2725-E2E1-F9E2-743810AC0E13}"/>
                    </a:ext>
                  </a:extLst>
                </p14:cNvPr>
                <p14:cNvContentPartPr/>
                <p14:nvPr/>
              </p14:nvContentPartPr>
              <p14:xfrm>
                <a:off x="4581541" y="4980901"/>
                <a:ext cx="18360" cy="45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F646EA2-2725-E2E1-F9E2-743810AC0E1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572541" y="4972261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E75BE5-C81F-F51B-EAEE-BEB1B440BE38}"/>
                    </a:ext>
                  </a:extLst>
                </p14:cNvPr>
                <p14:cNvContentPartPr/>
                <p14:nvPr/>
              </p14:nvContentPartPr>
              <p14:xfrm>
                <a:off x="4683421" y="4765621"/>
                <a:ext cx="120960" cy="175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E75BE5-C81F-F51B-EAEE-BEB1B440BE3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674421" y="4756981"/>
                  <a:ext cx="138600" cy="193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9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978" y="2961409"/>
            <a:ext cx="6790056" cy="370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422"/>
            <a:ext cx="5829300" cy="345467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85200" y="1024920"/>
              <a:ext cx="231120" cy="13212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360" y="848520"/>
                <a:ext cx="426960" cy="50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7926840" y="3282840"/>
              <a:ext cx="398520" cy="41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14520" y="3060000"/>
                <a:ext cx="612360" cy="47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/>
              <p14:cNvContentPartPr/>
              <p14:nvPr/>
            </p14:nvContentPartPr>
            <p14:xfrm>
              <a:off x="470160" y="2665080"/>
              <a:ext cx="163080" cy="1980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600" y="2491200"/>
                <a:ext cx="3344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/>
              <p14:cNvContentPartPr/>
              <p14:nvPr/>
            </p14:nvContentPartPr>
            <p14:xfrm>
              <a:off x="5836320" y="3239280"/>
              <a:ext cx="249120" cy="7488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50280" y="3053880"/>
                <a:ext cx="416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Ink 11"/>
              <p14:cNvContentPartPr/>
              <p14:nvPr/>
            </p14:nvContentPartPr>
            <p14:xfrm>
              <a:off x="2152800" y="2511720"/>
              <a:ext cx="428400" cy="496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77200" y="2300760"/>
                <a:ext cx="59760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/>
              <p14:cNvContentPartPr/>
              <p14:nvPr/>
            </p14:nvContentPartPr>
            <p14:xfrm>
              <a:off x="10222560" y="4825800"/>
              <a:ext cx="346680" cy="586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138320" y="4626000"/>
                <a:ext cx="51696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/>
              <p14:cNvContentPartPr/>
              <p14:nvPr/>
            </p14:nvContentPartPr>
            <p14:xfrm>
              <a:off x="4211640" y="2478960"/>
              <a:ext cx="217800" cy="6660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154400" y="2315880"/>
                <a:ext cx="36432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/>
              <p14:cNvContentPartPr/>
              <p14:nvPr/>
            </p14:nvContentPartPr>
            <p14:xfrm>
              <a:off x="8067600" y="4813560"/>
              <a:ext cx="312120" cy="5616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965720" y="4609800"/>
                <a:ext cx="465840" cy="44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/>
              <p14:cNvContentPartPr/>
              <p14:nvPr/>
            </p14:nvContentPartPr>
            <p14:xfrm>
              <a:off x="6421680" y="158760"/>
              <a:ext cx="3810960" cy="384840"/>
            </p14:xfrm>
          </p:contentPart>
        </mc:Choice>
        <mc:Fallback xmlns="">
          <p:pic>
            <p:nvPicPr>
              <p:cNvPr id="18" name="Ink 17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02240" y="137520"/>
                <a:ext cx="38498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/>
              <p14:cNvContentPartPr/>
              <p14:nvPr/>
            </p14:nvContentPartPr>
            <p14:xfrm>
              <a:off x="3376440" y="1987560"/>
              <a:ext cx="111240" cy="36756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355560" y="1972440"/>
                <a:ext cx="151920" cy="40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" name="Ink 44"/>
              <p14:cNvContentPartPr/>
              <p14:nvPr/>
            </p14:nvContentPartPr>
            <p14:xfrm>
              <a:off x="7927920" y="546840"/>
              <a:ext cx="1071000" cy="348480"/>
            </p14:xfrm>
          </p:contentPart>
        </mc:Choice>
        <mc:Fallback xmlns="">
          <p:pic>
            <p:nvPicPr>
              <p:cNvPr id="45" name="Ink 4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12080" y="533520"/>
                <a:ext cx="11102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/>
              <p14:cNvContentPartPr/>
              <p14:nvPr/>
            </p14:nvContentPartPr>
            <p14:xfrm>
              <a:off x="10737000" y="4238640"/>
              <a:ext cx="29160" cy="43920"/>
            </p14:xfrm>
          </p:contentPart>
        </mc:Choice>
        <mc:Fallback xmlns="">
          <p:pic>
            <p:nvPicPr>
              <p:cNvPr id="51" name="Ink 5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718640" y="4220280"/>
                <a:ext cx="651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/>
              <p14:cNvContentPartPr/>
              <p14:nvPr/>
            </p14:nvContentPartPr>
            <p14:xfrm>
              <a:off x="11311560" y="4223880"/>
              <a:ext cx="33120" cy="38520"/>
            </p14:xfrm>
          </p:contentPart>
        </mc:Choice>
        <mc:Fallback xmlns="">
          <p:pic>
            <p:nvPicPr>
              <p:cNvPr id="53" name="Ink 52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89960" y="4202640"/>
                <a:ext cx="759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5" name="Ink 54"/>
              <p14:cNvContentPartPr/>
              <p14:nvPr/>
            </p14:nvContentPartPr>
            <p14:xfrm>
              <a:off x="3129120" y="1442160"/>
              <a:ext cx="315000" cy="3945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1680" y="1404000"/>
                <a:ext cx="38376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Ink 56"/>
              <p14:cNvContentPartPr/>
              <p14:nvPr/>
            </p14:nvContentPartPr>
            <p14:xfrm>
              <a:off x="10803600" y="4326120"/>
              <a:ext cx="504360" cy="2559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762920" y="4269960"/>
                <a:ext cx="60120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3" name="Ink 62"/>
              <p14:cNvContentPartPr/>
              <p14:nvPr/>
            </p14:nvContentPartPr>
            <p14:xfrm>
              <a:off x="7100280" y="997200"/>
              <a:ext cx="2406600" cy="375120"/>
            </p14:xfrm>
          </p:contentPart>
        </mc:Choice>
        <mc:Fallback xmlns="">
          <p:pic>
            <p:nvPicPr>
              <p:cNvPr id="63" name="Ink 62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038360" y="978462"/>
                <a:ext cx="2490840" cy="443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6" name="Ink 75"/>
              <p14:cNvContentPartPr/>
              <p14:nvPr/>
            </p14:nvContentPartPr>
            <p14:xfrm>
              <a:off x="2045160" y="765720"/>
              <a:ext cx="740520" cy="6026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030760" y="745920"/>
                <a:ext cx="774000" cy="64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78" name="Ink 77"/>
              <p14:cNvContentPartPr/>
              <p14:nvPr/>
            </p14:nvContentPartPr>
            <p14:xfrm>
              <a:off x="9993960" y="2905200"/>
              <a:ext cx="766080" cy="5799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975960" y="2882160"/>
                <a:ext cx="807120" cy="62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0" name="Ink 79"/>
              <p14:cNvContentPartPr/>
              <p14:nvPr/>
            </p14:nvContentPartPr>
            <p14:xfrm>
              <a:off x="3939840" y="732960"/>
              <a:ext cx="582120" cy="5511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21840" y="712440"/>
                <a:ext cx="621720" cy="59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2" name="Ink 81"/>
              <p14:cNvContentPartPr/>
              <p14:nvPr/>
            </p14:nvContentPartPr>
            <p14:xfrm>
              <a:off x="5626080" y="4505760"/>
              <a:ext cx="522720" cy="69732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605920" y="4483800"/>
                <a:ext cx="566280" cy="73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73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13540</TotalTime>
  <Words>707</Words>
  <Application>Microsoft Office PowerPoint</Application>
  <PresentationFormat>Widescreen</PresentationFormat>
  <Paragraphs>132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Rules of Derivative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641</cp:revision>
  <dcterms:created xsi:type="dcterms:W3CDTF">2020-02-17T13:56:23Z</dcterms:created>
  <dcterms:modified xsi:type="dcterms:W3CDTF">2022-09-13T03:29:08Z</dcterms:modified>
</cp:coreProperties>
</file>