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92" r:id="rId2"/>
    <p:sldId id="457" r:id="rId3"/>
    <p:sldId id="458" r:id="rId4"/>
    <p:sldId id="453" r:id="rId5"/>
    <p:sldId id="454" r:id="rId6"/>
    <p:sldId id="455" r:id="rId7"/>
    <p:sldId id="442" r:id="rId8"/>
    <p:sldId id="459" r:id="rId9"/>
    <p:sldId id="460" r:id="rId10"/>
    <p:sldId id="462" r:id="rId11"/>
    <p:sldId id="463" r:id="rId12"/>
    <p:sldId id="461" r:id="rId13"/>
    <p:sldId id="476" r:id="rId14"/>
    <p:sldId id="465" r:id="rId15"/>
    <p:sldId id="443" r:id="rId16"/>
    <p:sldId id="464" r:id="rId17"/>
    <p:sldId id="466" r:id="rId18"/>
    <p:sldId id="468" r:id="rId19"/>
    <p:sldId id="469" r:id="rId20"/>
    <p:sldId id="470" r:id="rId21"/>
    <p:sldId id="471" r:id="rId22"/>
    <p:sldId id="472" r:id="rId23"/>
    <p:sldId id="474" r:id="rId24"/>
    <p:sldId id="475" r:id="rId25"/>
    <p:sldId id="28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40D6A-81E8-420A-8891-859F128D8AB2}" v="294" dt="2022-09-08T03:46:50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5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7E040D6A-81E8-420A-8891-859F128D8AB2}"/>
    <pc:docChg chg="undo custSel modSld">
      <pc:chgData name="TAN Mei Yi [Harrisdale Senior High School]" userId="f9f029c9-d743-4d60-9f2c-e74bdec1ab07" providerId="ADAL" clId="{7E040D6A-81E8-420A-8891-859F128D8AB2}" dt="2022-09-08T03:46:50.927" v="480"/>
      <pc:docMkLst>
        <pc:docMk/>
      </pc:docMkLst>
      <pc:sldChg chg="delSp modSp mod">
        <pc:chgData name="TAN Mei Yi [Harrisdale Senior High School]" userId="f9f029c9-d743-4d60-9f2c-e74bdec1ab07" providerId="ADAL" clId="{7E040D6A-81E8-420A-8891-859F128D8AB2}" dt="2022-09-08T02:41:13.876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040D6A-81E8-420A-8891-859F128D8AB2}" dt="2022-09-08T02:41:13.876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">
        <pc:chgData name="TAN Mei Yi [Harrisdale Senior High School]" userId="f9f029c9-d743-4d60-9f2c-e74bdec1ab07" providerId="ADAL" clId="{7E040D6A-81E8-420A-8891-859F128D8AB2}" dt="2022-09-08T03:42:33.084" v="405" actId="9405"/>
        <pc:sldMkLst>
          <pc:docMk/>
          <pc:sldMk cId="4235649175" sldId="443"/>
        </pc:sldMkLst>
        <pc:picChg chg="mod">
          <ac:chgData name="TAN Mei Yi [Harrisdale Senior High School]" userId="f9f029c9-d743-4d60-9f2c-e74bdec1ab07" providerId="ADAL" clId="{7E040D6A-81E8-420A-8891-859F128D8AB2}" dt="2022-09-08T03:42:22.343" v="404" actId="1076"/>
          <ac:picMkLst>
            <pc:docMk/>
            <pc:sldMk cId="4235649175" sldId="443"/>
            <ac:picMk id="6" creationId="{00000000-0000-0000-0000-000000000000}"/>
          </ac:picMkLst>
        </pc:picChg>
        <pc:inkChg chg="add">
          <ac:chgData name="TAN Mei Yi [Harrisdale Senior High School]" userId="f9f029c9-d743-4d60-9f2c-e74bdec1ab07" providerId="ADAL" clId="{7E040D6A-81E8-420A-8891-859F128D8AB2}" dt="2022-09-08T03:42:33.084" v="405" actId="9405"/>
          <ac:inkMkLst>
            <pc:docMk/>
            <pc:sldMk cId="4235649175" sldId="443"/>
            <ac:inkMk id="3" creationId="{349C628F-7BB2-6881-0C83-4F4635301123}"/>
          </ac:inkMkLst>
        </pc:inkChg>
      </pc:sldChg>
      <pc:sldChg chg="addSp modSp mod">
        <pc:chgData name="TAN Mei Yi [Harrisdale Senior High School]" userId="f9f029c9-d743-4d60-9f2c-e74bdec1ab07" providerId="ADAL" clId="{7E040D6A-81E8-420A-8891-859F128D8AB2}" dt="2022-09-08T02:41:52.698" v="3" actId="1076"/>
        <pc:sldMkLst>
          <pc:docMk/>
          <pc:sldMk cId="3848479177" sldId="454"/>
        </pc:sldMkLst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2" creationId="{3DC0EFDD-6686-B448-9CFD-1955A033E36F}"/>
          </ac:spMkLst>
        </pc:spChg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3" creationId="{C0F9201C-9078-9947-B0F3-E2668478835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1:45.902" v="2"/>
          <ac:spMkLst>
            <pc:docMk/>
            <pc:sldMk cId="3848479177" sldId="454"/>
            <ac:spMk id="4" creationId="{D8BBB8E8-29F0-B484-263F-F2C5F0846F00}"/>
          </ac:spMkLst>
        </pc:sp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2:44:29.607" v="130"/>
        <pc:sldMkLst>
          <pc:docMk/>
          <pc:sldMk cId="2468799418" sldId="455"/>
        </pc:sldMkLst>
        <pc:spChg chg="mod">
          <ac:chgData name="TAN Mei Yi [Harrisdale Senior High School]" userId="f9f029c9-d743-4d60-9f2c-e74bdec1ab07" providerId="ADAL" clId="{7E040D6A-81E8-420A-8891-859F128D8AB2}" dt="2022-09-08T02:44:01.004" v="112" actId="20577"/>
          <ac:spMkLst>
            <pc:docMk/>
            <pc:sldMk cId="2468799418" sldId="455"/>
            <ac:spMk id="3" creationId="{715A2D0A-C895-1C41-B7C5-C17E7534A1CD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2:26.914" v="5"/>
          <ac:spMkLst>
            <pc:docMk/>
            <pc:sldMk cId="2468799418" sldId="455"/>
            <ac:spMk id="4" creationId="{8E64A63A-6C73-FB52-8323-3239A594F9DA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3:32.131" v="98" actId="1076"/>
          <ac:spMkLst>
            <pc:docMk/>
            <pc:sldMk cId="2468799418" sldId="455"/>
            <ac:spMk id="7" creationId="{A144B5A6-4D02-87E6-FD43-1763A365CEDC}"/>
          </ac:spMkLst>
        </pc:s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8" creationId="{CDC9DD30-8FF9-1CED-1436-1D6F0F57B75E}"/>
          </ac:grpSpMkLst>
        </pc:gr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9" creationId="{D88196F1-A7F8-BAA7-6654-58323B064429}"/>
          </ac:grpSpMkLst>
        </pc:grpChg>
        <pc:picChg chg="mod">
          <ac:chgData name="TAN Mei Yi [Harrisdale Senior High School]" userId="f9f029c9-d743-4d60-9f2c-e74bdec1ab07" providerId="ADAL" clId="{7E040D6A-81E8-420A-8891-859F128D8AB2}" dt="2022-09-08T02:43:03.567" v="25" actId="1076"/>
          <ac:picMkLst>
            <pc:docMk/>
            <pc:sldMk cId="2468799418" sldId="455"/>
            <ac:picMk id="5" creationId="{862A39D5-A30F-3840-AE6A-ED7261E168AA}"/>
          </ac:picMkLst>
        </pc:picChg>
        <pc:inkChg chg="del mod">
          <ac:chgData name="TAN Mei Yi [Harrisdale Senior High School]" userId="f9f029c9-d743-4d60-9f2c-e74bdec1ab07" providerId="ADAL" clId="{7E040D6A-81E8-420A-8891-859F128D8AB2}" dt="2022-09-08T02:42:32.794" v="7" actId="478"/>
          <ac:inkMkLst>
            <pc:docMk/>
            <pc:sldMk cId="2468799418" sldId="455"/>
            <ac:inkMk id="2" creationId="{4AB5E943-F085-EB4B-B335-D02DB2E358C7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1.770" v="100" actId="9405"/>
          <ac:inkMkLst>
            <pc:docMk/>
            <pc:sldMk cId="2468799418" sldId="455"/>
            <ac:inkMk id="8" creationId="{9AB16D93-2C58-04FA-117B-838EEA6043A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2.391" v="101" actId="9405"/>
          <ac:inkMkLst>
            <pc:docMk/>
            <pc:sldMk cId="2468799418" sldId="455"/>
            <ac:inkMk id="9" creationId="{DEFEAADF-23F6-69FB-E822-F2BF0DBBA31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3.012" v="102" actId="9405"/>
          <ac:inkMkLst>
            <pc:docMk/>
            <pc:sldMk cId="2468799418" sldId="455"/>
            <ac:inkMk id="10" creationId="{9FCFC3A1-2E2F-B770-450F-995D9E19EF3C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299" v="103" actId="9405"/>
          <ac:inkMkLst>
            <pc:docMk/>
            <pc:sldMk cId="2468799418" sldId="455"/>
            <ac:inkMk id="11" creationId="{0DA4DB4C-5DAF-707D-327C-4DC2C89F4103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855" v="104" actId="9405"/>
          <ac:inkMkLst>
            <pc:docMk/>
            <pc:sldMk cId="2468799418" sldId="455"/>
            <ac:inkMk id="12" creationId="{CC37E11A-96FC-2C4A-44D0-CA9876329D9C}"/>
          </ac:inkMkLst>
        </pc:inkChg>
        <pc:inkChg chg="add del">
          <ac:chgData name="TAN Mei Yi [Harrisdale Senior High School]" userId="f9f029c9-d743-4d60-9f2c-e74bdec1ab07" providerId="ADAL" clId="{7E040D6A-81E8-420A-8891-859F128D8AB2}" dt="2022-09-08T02:43:57.929" v="106" actId="9405"/>
          <ac:inkMkLst>
            <pc:docMk/>
            <pc:sldMk cId="2468799418" sldId="455"/>
            <ac:inkMk id="13" creationId="{48C5161D-4711-9044-EECC-1BDBB3ACEC90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4:03.025" v="113" actId="9405"/>
          <ac:inkMkLst>
            <pc:docMk/>
            <pc:sldMk cId="2468799418" sldId="455"/>
            <ac:inkMk id="14" creationId="{70CA9315-1DF8-8123-816F-9B0865AE08B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5" creationId="{D112F6FA-BBBB-68CC-D25D-460AAED8A483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6" creationId="{565122CA-854D-D14A-3634-EAFCF36E0C5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7" creationId="{1BA8DC61-9DBA-0B68-212F-AA1F22410B4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8" creationId="{5C1D59BC-DEB5-86E8-3DBB-6DC66A71FB2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9" creationId="{63AED1D2-1513-DBE0-DE29-077E596E11A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0" creationId="{84C05D98-E316-0D0A-FA01-EED5C11795C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1" creationId="{7F291745-A49D-8980-25F9-2C8EA56A47C8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2" creationId="{75D417B4-EFFA-75BE-4C44-C7200C689EE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3" creationId="{414DE58E-BD42-3C8A-80B7-B0BC41E876D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4" creationId="{702B87E3-DFD6-2D10-B8EA-21635909CEA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5" creationId="{2BE27F70-B705-B8A9-912D-62B17A20C26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6" creationId="{55F6FC39-38D1-AF66-E822-980CDFA1DA6A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7" creationId="{E5942122-0B65-4FC2-D3CE-B28641E09241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38:34.887" v="296" actId="478"/>
        <pc:sldMkLst>
          <pc:docMk/>
          <pc:sldMk cId="1898548170" sldId="460"/>
        </pc:sldMkLst>
        <pc:spChg chg="add mod">
          <ac:chgData name="TAN Mei Yi [Harrisdale Senior High School]" userId="f9f029c9-d743-4d60-9f2c-e74bdec1ab07" providerId="ADAL" clId="{7E040D6A-81E8-420A-8891-859F128D8AB2}" dt="2022-09-08T02:45:15.055" v="152" actId="20577"/>
          <ac:spMkLst>
            <pc:docMk/>
            <pc:sldMk cId="1898548170" sldId="460"/>
            <ac:spMk id="2" creationId="{53A2A7AF-4D9E-7244-E1EA-8338A4BEC37D}"/>
          </ac:spMkLst>
        </pc:spChg>
        <pc:spChg chg="mod">
          <ac:chgData name="TAN Mei Yi [Harrisdale Senior High School]" userId="f9f029c9-d743-4d60-9f2c-e74bdec1ab07" providerId="ADAL" clId="{7E040D6A-81E8-420A-8891-859F128D8AB2}" dt="2022-09-08T02:47:16.741" v="178" actId="20577"/>
          <ac:spMkLst>
            <pc:docMk/>
            <pc:sldMk cId="1898548170" sldId="460"/>
            <ac:spMk id="3" creationId="{6012AB9B-28B9-B544-9C9C-50C841AADD24}"/>
          </ac:spMkLst>
        </pc:spChg>
        <pc:spChg chg="mod">
          <ac:chgData name="TAN Mei Yi [Harrisdale Senior High School]" userId="f9f029c9-d743-4d60-9f2c-e74bdec1ab07" providerId="ADAL" clId="{7E040D6A-81E8-420A-8891-859F128D8AB2}" dt="2022-09-08T02:45:25.494" v="154" actId="113"/>
          <ac:spMkLst>
            <pc:docMk/>
            <pc:sldMk cId="1898548170" sldId="460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2:47:30.693" v="180" actId="478"/>
          <ac:spMkLst>
            <pc:docMk/>
            <pc:sldMk cId="1898548170" sldId="460"/>
            <ac:spMk id="5" creationId="{8A48A8F5-6D84-7833-4302-BCE9BE43DD2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6:51.926" v="232" actId="1076"/>
          <ac:spMkLst>
            <pc:docMk/>
            <pc:sldMk cId="1898548170" sldId="460"/>
            <ac:spMk id="6" creationId="{2AC24CA2-3991-78C5-6023-08B46BBF829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05.693" v="244" actId="1076"/>
          <ac:spMkLst>
            <pc:docMk/>
            <pc:sldMk cId="1898548170" sldId="460"/>
            <ac:spMk id="7" creationId="{ABE4AABB-6EB5-6EE3-9117-59DB867B875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16.946" v="254" actId="20577"/>
          <ac:spMkLst>
            <pc:docMk/>
            <pc:sldMk cId="1898548170" sldId="460"/>
            <ac:spMk id="8" creationId="{E1C1F498-A52B-92B3-F59A-6F15C51B675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41.798" v="267" actId="20577"/>
          <ac:spMkLst>
            <pc:docMk/>
            <pc:sldMk cId="1898548170" sldId="460"/>
            <ac:spMk id="9" creationId="{17A16865-1F22-5458-2856-B3533CD48445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8:05.337" v="279" actId="478"/>
          <ac:spMkLst>
            <pc:docMk/>
            <pc:sldMk cId="1898548170" sldId="460"/>
            <ac:spMk id="10" creationId="{FA25A89F-1FD2-DB23-A50E-E06496E31A2B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18.946" v="290" actId="1076"/>
          <ac:spMkLst>
            <pc:docMk/>
            <pc:sldMk cId="1898548170" sldId="460"/>
            <ac:spMk id="11" creationId="{F0332DD2-6676-C309-26CD-346089055FE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32.141" v="295" actId="20577"/>
          <ac:spMkLst>
            <pc:docMk/>
            <pc:sldMk cId="1898548170" sldId="460"/>
            <ac:spMk id="12" creationId="{88914D08-440E-9BF9-3D4F-A2A936998F87}"/>
          </ac:spMkLst>
        </pc:spChg>
        <pc:inkChg chg="del">
          <ac:chgData name="TAN Mei Yi [Harrisdale Senior High School]" userId="f9f029c9-d743-4d60-9f2c-e74bdec1ab07" providerId="ADAL" clId="{7E040D6A-81E8-420A-8891-859F128D8AB2}" dt="2022-09-08T02:45:57.783" v="165" actId="478"/>
          <ac:inkMkLst>
            <pc:docMk/>
            <pc:sldMk cId="1898548170" sldId="460"/>
            <ac:inkMk id="1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38:34.887" v="296" actId="478"/>
          <ac:inkMkLst>
            <pc:docMk/>
            <pc:sldMk cId="1898548170" sldId="460"/>
            <ac:inkMk id="36" creationId="{00000000-0000-0000-0000-000000000000}"/>
          </ac:inkMkLst>
        </pc:inkChg>
      </pc:sldChg>
      <pc:sldChg chg="addSp delSp modSp mod modAnim">
        <pc:chgData name="TAN Mei Yi [Harrisdale Senior High School]" userId="f9f029c9-d743-4d60-9f2c-e74bdec1ab07" providerId="ADAL" clId="{7E040D6A-81E8-420A-8891-859F128D8AB2}" dt="2022-09-08T03:46:50.927" v="480"/>
        <pc:sldMkLst>
          <pc:docMk/>
          <pc:sldMk cId="1008355428" sldId="464"/>
        </pc:sldMkLst>
        <pc:spChg chg="add mod">
          <ac:chgData name="TAN Mei Yi [Harrisdale Senior High School]" userId="f9f029c9-d743-4d60-9f2c-e74bdec1ab07" providerId="ADAL" clId="{7E040D6A-81E8-420A-8891-859F128D8AB2}" dt="2022-09-08T03:46:46.934" v="479" actId="1582"/>
          <ac:spMkLst>
            <pc:docMk/>
            <pc:sldMk cId="1008355428" sldId="464"/>
            <ac:spMk id="6" creationId="{543AFFF1-243D-24C9-66C8-D203386A8B88}"/>
          </ac:spMkLst>
        </pc:spChg>
        <pc:picChg chg="mod">
          <ac:chgData name="TAN Mei Yi [Harrisdale Senior High School]" userId="f9f029c9-d743-4d60-9f2c-e74bdec1ab07" providerId="ADAL" clId="{7E040D6A-81E8-420A-8891-859F128D8AB2}" dt="2022-09-08T03:46:33.610" v="477" actId="1076"/>
          <ac:picMkLst>
            <pc:docMk/>
            <pc:sldMk cId="1008355428" sldId="464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7E040D6A-81E8-420A-8891-859F128D8AB2}" dt="2022-09-08T03:42:02.828" v="402" actId="478"/>
          <ac:picMkLst>
            <pc:docMk/>
            <pc:sldMk cId="1008355428" sldId="464"/>
            <ac:picMk id="9" creationId="{00000000-0000-0000-0000-000000000000}"/>
          </ac:picMkLst>
        </pc:picChg>
        <pc:inkChg chg="add del">
          <ac:chgData name="TAN Mei Yi [Harrisdale Senior High School]" userId="f9f029c9-d743-4d60-9f2c-e74bdec1ab07" providerId="ADAL" clId="{7E040D6A-81E8-420A-8891-859F128D8AB2}" dt="2022-09-08T03:46:02.538" v="407" actId="9405"/>
          <ac:inkMkLst>
            <pc:docMk/>
            <pc:sldMk cId="1008355428" sldId="464"/>
            <ac:inkMk id="4" creationId="{E2E45981-E012-F5C3-5A50-64CBA6CFEE56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41:31.721" v="401" actId="478"/>
        <pc:sldMkLst>
          <pc:docMk/>
          <pc:sldMk cId="2052746198" sldId="476"/>
        </pc:sldMkLst>
        <pc:spChg chg="mod">
          <ac:chgData name="TAN Mei Yi [Harrisdale Senior High School]" userId="f9f029c9-d743-4d60-9f2c-e74bdec1ab07" providerId="ADAL" clId="{7E040D6A-81E8-420A-8891-859F128D8AB2}" dt="2022-09-08T03:39:20.963" v="307" actId="20577"/>
          <ac:spMkLst>
            <pc:docMk/>
            <pc:sldMk cId="2052746198" sldId="476"/>
            <ac:spMk id="3" creationId="{6012AB9B-28B9-B544-9C9C-50C841AADD24}"/>
          </ac:spMkLst>
        </pc:spChg>
        <pc:spChg chg="del">
          <ac:chgData name="TAN Mei Yi [Harrisdale Senior High School]" userId="f9f029c9-d743-4d60-9f2c-e74bdec1ab07" providerId="ADAL" clId="{7E040D6A-81E8-420A-8891-859F128D8AB2}" dt="2022-09-08T03:39:02.064" v="298" actId="478"/>
          <ac:spMkLst>
            <pc:docMk/>
            <pc:sldMk cId="2052746198" sldId="476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9:05.164" v="300" actId="478"/>
          <ac:spMkLst>
            <pc:docMk/>
            <pc:sldMk cId="2052746198" sldId="476"/>
            <ac:spMk id="5" creationId="{0CA59598-39B4-923F-341C-7C8D370C56B4}"/>
          </ac:spMkLst>
        </pc:spChg>
        <pc:spChg chg="mod">
          <ac:chgData name="TAN Mei Yi [Harrisdale Senior High School]" userId="f9f029c9-d743-4d60-9f2c-e74bdec1ab07" providerId="ADAL" clId="{7E040D6A-81E8-420A-8891-859F128D8AB2}" dt="2022-09-08T03:41:18.487" v="392" actId="1076"/>
          <ac:spMkLst>
            <pc:docMk/>
            <pc:sldMk cId="2052746198" sldId="476"/>
            <ac:spMk id="6" creationId="{CE00FEAF-DDAB-1648-9F50-FF73641FDE8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7" creationId="{E9C17ECC-266B-85C6-ABDF-7803591E494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8" creationId="{BD30C8E1-E13D-C072-2CD5-F4A82706323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55.328" v="325" actId="20577"/>
          <ac:spMkLst>
            <pc:docMk/>
            <pc:sldMk cId="2052746198" sldId="476"/>
            <ac:spMk id="9" creationId="{02727E20-BDCC-16E0-FCEB-268B287773B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17.487" v="349" actId="1076"/>
          <ac:spMkLst>
            <pc:docMk/>
            <pc:sldMk cId="2052746198" sldId="476"/>
            <ac:spMk id="10" creationId="{959ED5D9-0641-6968-37A9-32FDD7C50D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23.994" v="356" actId="20577"/>
          <ac:spMkLst>
            <pc:docMk/>
            <pc:sldMk cId="2052746198" sldId="476"/>
            <ac:spMk id="11" creationId="{EE32C3DC-B8E6-3E8B-B1F9-746927FC3F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2.168" v="394" actId="20577"/>
          <ac:spMkLst>
            <pc:docMk/>
            <pc:sldMk cId="2052746198" sldId="476"/>
            <ac:spMk id="12" creationId="{101A3872-6342-1B08-D277-64F4B2C0E7F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9.700" v="400" actId="20577"/>
          <ac:spMkLst>
            <pc:docMk/>
            <pc:sldMk cId="2052746198" sldId="476"/>
            <ac:spMk id="13" creationId="{D665BCAD-60E5-165D-F6B4-EC6B946E6F86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41:27.121" v="396" actId="478"/>
          <ac:spMkLst>
            <pc:docMk/>
            <pc:sldMk cId="2052746198" sldId="476"/>
            <ac:spMk id="14" creationId="{05F371E4-92FB-34A0-68AF-8ED4A47183CB}"/>
          </ac:spMkLst>
        </pc:spChg>
        <pc:inkChg chg="del mod">
          <ac:chgData name="TAN Mei Yi [Harrisdale Senior High School]" userId="f9f029c9-d743-4d60-9f2c-e74bdec1ab07" providerId="ADAL" clId="{7E040D6A-81E8-420A-8891-859F128D8AB2}" dt="2022-09-08T03:40:32.532" v="359" actId="478"/>
          <ac:inkMkLst>
            <pc:docMk/>
            <pc:sldMk cId="2052746198" sldId="476"/>
            <ac:inkMk id="5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41:31.721" v="401" actId="478"/>
          <ac:inkMkLst>
            <pc:docMk/>
            <pc:sldMk cId="2052746198" sldId="476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7E040D6A-81E8-420A-8891-859F128D8AB2}" dt="2022-09-08T03:40:34.821" v="360" actId="478"/>
          <ac:inkMkLst>
            <pc:docMk/>
            <pc:sldMk cId="2052746198" sldId="476"/>
            <ac:inkMk id="88" creationId="{00000000-0000-0000-0000-000000000000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10-13T06:40:55.008"/>
    </inkml:context>
    <inkml:brush xml:id="br0">
      <inkml:brushProperty name="height" value="0.053" units="cm"/>
      <inkml:brushProperty name="color" value="#FF0000"/>
    </inkml:brush>
  </inkml:definitions>
  <inkml:trace contextRef="#ctx0" brushRef="#br0">3672 8228 8153,'8'11'-706,"3"1"1,-2-9-1,2 3 776,2-4 1,2-2-1,-1-2 375,-2-4 1,-3 3 109,-4-9-261,-3 1 1,11-5 207,-7-1-270,7 1 1,-6 4-1,6 3 38,-2 2 1,0 1-117,6 6 0,-6 8-8,0 3-32,0 4 1,5 1-1,-1 1-143,-4-1 0,4 1 87,-4 0 1,4-1 146,2 1-164,-8-8 0,6 6 0,-4-6-136,3 0 1,-3 4 168,1-7 0,-7-1-9,6-5 1,-5 0 63,5 0 1,-6 0-3,6 0 1,-5-1-15,5-5 0,-5-1-119,5-4 1,-6-4-231,6 4 286,-7 3 1,5-1-91,-3 4 1,-3 3-21,8-4 21,-7 4 0,11 8 51,-4-1 0,-2 6 1,2-5 7,2-2 97,2 5 0,2-7 0,-1 3 47,1-3 0,-1-2 115,1 0 1,-6-2-137,0-3-8,0-4 0,4-8 44,-4 0 0,2 1-48,-7-1 0,1 8-54,-1 3 1,-5 3-549,5-3 173,-4 4 1,0-3 77,3 10 0,-1-1 83,7 7 1,0 0 21,6 6 1,-1-6 586,1 0 0,5-7 1,0 1-261,-2-3 0,1-2 0,-1 0 161,2 0 1,2-6-201,-2 1 0,-3-8 1,3 0-1,-3-6-23,-3-3 1,1 0 15,-1 6 0,-1-1-12,-4 0-356,-3 8 1,-3 0 70,1 3 1,1 4 118,-1-3 0,-5 10 0,7 7-229,-1 2 0,-3 3 0,7 0 153,2-1 1,-4 1 47,2-1 1,0-1-59,6-4 97,0 4 1,-1-13 0,1 3 350,-1-3 1,1-2 0,0 0-162,-1 0 1,1 0-1,-1 0-41,1 0 0,0-5-134,-1-1 1,1-7 0,0 2-1,-1-2 4,1 2 1,-6-2 95,0 8-107,-7-1-253,10-1 0,-10 5 143,7-4 1,-5 12 0,3 5 20,-2 4 1,6 1-1,-2 1-83,4 0 0,2-3 330,-1-2 0,1 2 19,0-3-209,7-3 1,-6 1 0,4-5 150,-3 1 1,-3 1 179,1-6 0,5 0 0,0 0 0,-2-2-147,-1-4 0,-2 3 29,-1-8-317,1 0 232,-1-6-1,-6 8-354,4-6 202,-4 13 124,6-13-115,-7 13-150,-1-5-158,-1 7 212,-5 7 1,7 3 114,-3 6 0,-4-6 1,11 4-33,-8-3 175,8-3-150,-4 7 1,2-12 202,0 8 0,2-7-61,10 2-129,-5-5 33,6-1 12,0 0 0,-6 0 0,7 0-30,-1 0 1,-4-7 0,6-2-36,-2 0 0,0-6 0,-4 4 23,2-4 0,0-2-38,-5 1 0,0 5 0,-1 1-17,1 3 0,-1-4 1,1 5 1,0 3 0,-1 1 70,1 2 0,-1 0 0,1 2 68,0 3 0,-1-1 1,1 5 1,0-2 1,5 5-31,0-7 1,2 6 0,-4-3 0,4-1 154,2 0 1,-4-1-128,6-6 1,-2 0-1,3-2-23,-1-3 1,0 1-1,3-7-233,-3-2 1,1-4 69,-7-5 0,4 4 0,-7-5-112,-5 5 1,-1-4 159,4 0 0,-8 5 75,-3 6 0,-3 7 1,1 0-84,2 8 1,-1 0 0,-5 9 38,0 5 0,0 1 202,0 8 1,0-4 0,0 2-41,0-1 0,2-1 1,4-9-85,5-2 1,9 2 44,2-3 4,0-3 1,-5-1-8,0-7 0,-1 0 0,1 0 17,-1 0 0,1 0-251,0 0 1,-1-2 2,1-3 1,-1-3-1,-1-5 31,-4 2 0,2 6 0,-5-4-23,1 1 0,-4 3-13,6 5 0,-5 0 50,5 0 1,-5 1 23,5 5 1,-6-2 0,5 7 117,-3 2 0,6-4 51,-2 2 1,4-5 0,1 3 78,1-2 1,0-1-1,-1-6-126,1 0 1,5 0-12,0 0 0,2-2 1,-4-2-1,3-3 73,-3-2 1,0-1-193,2-1 1,-3-3 0,3 2-257,-4-2 0,-1-1 1,0 2 61,-1 2 0,-5 7-7,0-1 272,0-5 1,4 10 0,-4 0 40,-5 10 0,1 4-81,-1 3 0,5 0 0,-4-1 145,2 1 0,1 0 1,3-1 131,-2 1 1,0-6 0,5-2-164,1-2 0,0-1-28,-1-6 1,1 0 0,-1 0-30,1 0 1,0-2 0,1-2 25,4-1 1,-3-8 0,3 4-130,-4 0 0,-1-6-138,0 4 0,-1 3 1,1 1-1,-1 1 117,1 1 0,0-3 5,-1 3 1,1 3 83,0-4 1,-1 5-1,1 2 42,-1 5 0,1-4-16,0 3 1,-1 3 0,1-3 62,-1-1 0,1 3 0,0-1-26,-1-2 1,6-2 0,2-4-106,2-4 1,-4 4 15,6-3 1,0-4 0,5-3-33,0-2 0,1 3 0,-1-1 56,0 0 1,-5 2-1,-2 1-77,-2 2 0,3 1 148,-5 6 1,1 0 0,-7 2 0,1 5 204,-1 10 0,1 0-93,0 5 1,-1 2 0,1 0-74,0 2 0,1-6 0,2 0 37,2-7 0,6 0-12,-6-7 0,6 5 0,-4-6-200,2-1 0,-6-2 0,2-4-513,-3-4 1,-3 3 0,1-8-876,0-2 0,-8 4 1487,-4-3 0,-3 1 0,-2-5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2:44:2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6448 0 0,'-5'0'19198'0'0,"34"13"-18448"0"0,-6-3-424 0 0,-20-9-303 0 0,-1 1 1 0 0,1-1 0 0 0,0 0-1 0 0,-1-1 1 0 0,1 1 0 0 0,0 0-1 0 0,0-1 1 0 0,4 1-1 0 0,4 0 18 0 0,14 3 0 0 0,-1-1 0 0 0,1-1 0 0 0,25-2 0 0 0,-35 0-15 0 0,59-2 47 0 0,114-19 0 0 0,-95 11-73 0 0,-59 6 11 0 0,36-1-1 0 0,7-1-293 0 0,-31 3-663 0 0,-43 3 497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2:44:20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10136 0 0,'0'0'13755'0'0,"2"0"-13211"0"0,15-1 58 0 0,31-3 0 0 0,-32 2-210 0 0,1 1 0 0 0,0 0-1 0 0,17 3 1 0 0,1-1 17 0 0,31 4-409 0 0,0 0 0 0 0,127-1-280 0 0,-94-9 7 0 0,-91 3 85 0 0,1 0 0 0 0,-1 0 0 0 0,0-1 0 0 0,10-5-1 0 0,6-2-1873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2:44:21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15200 0 0,'0'0'6406'0'0,"2"1"-5661"0"0,4 1-417 0 0,1 1 0 0 0,-1 0 0 0 0,0 0 0 0 0,0 1 0 0 0,-1-1 0 0 0,7 6 0 0 0,-9-7-253 0 0,-1 0 1 0 0,1 0-1 0 0,-1 0 0 0 0,1-1 0 0 0,0 1 0 0 0,-1-1 0 0 0,1 0 1 0 0,4 1-1 0 0,14 8 227 0 0,-14-7-207 0 0,-1 0 0 0 0,0 0 0 0 0,13 4 0 0 0,5 1 77 0 0,-5-1-60 0 0,1-1 0 0 0,30 5-1 0 0,1 0-3 0 0,38 8 29 0 0,-18-5-24 0 0,-34-7-57 0 0,8 2 0 0 0,-2 1-56 0 0,20 8 0 0 0,-48-13 11 0 0,-4-3 48 0 0,-1 5 31 0 0,-8-5 102 0 0,-2 0-185 0 0,-1 0 0 0 0,1 0-1 0 0,0 0 1 0 0,-1 0 0 0 0,0-1 0 0 0,1 1-1 0 0,-1 0 1 0 0,0 0 0 0 0,0 0 0 0 0,0-1-1 0 0,0 1 1 0 0,0 0 0 0 0,-1-1 0 0 0,1 1-1 0 0,0-1 1 0 0,-1 1 0 0 0,1-1 0 0 0,-3 2-1 0 0,-5 3 39 0 0,0 0 0 0 0,-12 6 0 0 0,4-3-20 0 0,-6 6-27 0 0,-120 82-119 0 0,133-89 70 0 0,-6 5-66 0 0,-19 20 0 0 0,10-8 3 0 0,10-11-116 0 0,-15 20 0 0 0,14-16-158 0 0,12-14 282 0 0,0 1 0 0 0,0-1-1 0 0,1 1 1 0 0,-1 0-1 0 0,1 0 1 0 0,-3 7 0 0 0,4-8 58 0 0,1-1 0 0 0,-1 0 1 0 0,0 0-1 0 0,0 0 1 0 0,-4 4-1 0 0,4-5-188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2:44:22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63 4144 0 0,'-1'2'7813'0'0,"-6"9"87"0"0,0-1-5760 0 0,-5 10-1310 0 0,11-19-722 0 0,1 1-1 0 0,-1-1 0 0 0,1 0 0 0 0,0 1 1 0 0,-1-1-1 0 0,1 1 0 0 0,0-1 0 0 0,0 0 1 0 0,0 1-1 0 0,0-1 0 0 0,0 1 0 0 0,1 2 1 0 0,0 0 109 0 0,-2 2-146 0 0,2 1-1 0 0,-1 0 1 0 0,1-1-1 0 0,0 1 1 0 0,0-1-1 0 0,1 1 1 0 0,0-1-1 0 0,0 0 1 0 0,0 1-1 0 0,1-1 1 0 0,0 0-1 0 0,0-1 1 0 0,1 1-1 0 0,-1 0 1 0 0,8 7-1 0 0,-7-9-70 0 0,1 0 0 0 0,-1 0 0 0 0,1-1 0 0 0,-1 1 0 0 0,1-1 0 0 0,10 5 0 0 0,4 2 0 0 0,-15-8-40 0 0,1 1 1 0 0,0-1-1 0 0,0 0 0 0 0,0-1 0 0 0,0 1 0 0 0,0-1 0 0 0,0 0 1 0 0,0 0-1 0 0,0 0 0 0 0,1-1 0 0 0,-1 0 0 0 0,0 0 1 0 0,0 0-1 0 0,1-1 0 0 0,-1 0 0 0 0,8-2 0 0 0,-5 1 7 0 0,0-1-1 0 0,1 0 1 0 0,-1-1-1 0 0,0 1 1 0 0,-1-2-1 0 0,1 1 1 0 0,-1-1-1 0 0,0 0 1 0 0,8-7-1 0 0,-9 6-11 0 0,-1-1 1 0 0,0 0-1 0 0,0 1 0 0 0,0-1 0 0 0,-1-1 1 0 0,0 1-1 0 0,3-11 0 0 0,8-13-337 0 0,-12 27 398 0 0,-1-1 0 0 0,0 1-1 0 0,0-1 1 0 0,0 0-1 0 0,-1 1 1 0 0,0-1 0 0 0,0 0-1 0 0,0 0 1 0 0,0 0 0 0 0,-1-6-1 0 0,6-52 97 0 0,-6 62-147 0 0,0 0 0 0 0,1-1 0 0 0,-1 1 0 0 0,0 0-1 0 0,1-1 1 0 0,-1 1 0 0 0,1 0 0 0 0,-1 0 0 0 0,1-1-1 0 0,-1 1 1 0 0,2-2 0 0 0,2-3 137 0 0,-4 4 701 0 0,13 22-684 0 0,8 7-120 0 0,1-2 1 0 0,1 0 0 0 0,41 35 0 0 0,-37-36-26 0 0,-14-10-89 0 0,0-1-1 0 0,-1 2 1 0 0,15 22 0 0 0,26 50-435 0 0,-40-63 510 0 0,14 22 99 0 0,-3 1 0 0 0,-1 2-1 0 0,20 65 1 0 0,-37-96-119 0 0,-3-9 31 0 0,0-1 1 0 0,-1 1-1 0 0,0-1 0 0 0,0 1 0 0 0,-1 0 0 0 0,0 0 0 0 0,0 15 0 0 0,-2-17 29 0 0,-7 39 0 0 0,6-42 0 0 0,1 0 0 0 0,-1-1 0 0 0,1 1 0 0 0,-1 0 0 0 0,0-1 0 0 0,0 1 0 0 0,-1-1 0 0 0,1 1 0 0 0,-5 3 0 0 0,-2 3 173 0 0,-1-1 0 0 0,0 0 1 0 0,0-1-1 0 0,-1 0 0 0 0,0-1 0 0 0,0 0 0 0 0,-1 0 0 0 0,0-1 0 0 0,0-1 0 0 0,-23 7 0 0 0,16-9-206 0 0,-1 0-1 0 0,1-2 1 0 0,-1 0-1 0 0,-26-2 1 0 0,-4-1-8 0 0,28 2 39 0 0,1-2 1 0 0,-1 0-1 0 0,1-1 0 0 0,-1-1 0 0 0,-23-8 1 0 0,13 3-582 0 0,24 7 469 0 0,-1-1 0 0 0,0 1 0 0 0,1-1 0 0 0,-1-1 0 0 0,-15-8-1 0 0,22 10-140 0 0,0 1 0 0 0,0-1 0 0 0,0 0 0 0 0,0 0 0 0 0,0 0 0 0 0,0 0-1 0 0,1 0 1 0 0,-1 0 0 0 0,1 0 0 0 0,-2-4 0 0 0,2 3-322 0 0,0 0 0 0 0,0 0-1 0 0,0-1 1 0 0,0 1 0 0 0,1 0 0 0 0,-1-1 0 0 0,1 1 0 0 0,0 0 0 0 0,0-1-1 0 0,1-2 1 0 0,2-18-5829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2:44:22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14744 0 0,'0'0'1480'0'0,"2"1"-1358"0"0,0 1 40 0 0,0-1-1 0 0,0 0 1 0 0,0 0-1 0 0,0 1 1 0 0,1-2-1 0 0,-1 1 1 0 0,0 0-1 0 0,1 0 1 0 0,-1-1-1 0 0,0 1 1 0 0,1-1-1 0 0,-1 0 1 0 0,0 1-1 0 0,1-1 1 0 0,-1 0 0 0 0,4-1-1 0 0,5-1 923 0 0,0 0 0 0 0,15-5 0 0 0,-1 1-479 0 0,51-19-51 0 0,-34 7-3178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2:44:2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17423 0 0,'0'0'844'0'0,"2"2"-366"0"0,2 2-323 0 0,0 0 1 0 0,0 0-1 0 0,0-1 0 0 0,1 0 1 0 0,0 0-1 0 0,-1 0 0 0 0,1 0 1 0 0,0-1-1 0 0,0 1 1 0 0,1-1-1 0 0,-1-1 0 0 0,0 1 1 0 0,1-1-1 0 0,6 1 0 0 0,0-1 360 0 0,1 0-1 0 0,-1-1 0 0 0,0-1 0 0 0,0 0 1 0 0,16-4-1 0 0,59-19-508 0 0,-65 16-2060 0 0,27-14 0 0 0,-26 9-5325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2:44:23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8752 0 0,'0'0'1188'0'0,"2"0"284"0"0,8 3 533 0 0,1 0 1 0 0,0-1 0 0 0,12 1 0 0 0,35 0 1844 0 0,-44-2-3488 0 0,1 1 1 0 0,-1 0-1 0 0,1 1 0 0 0,-1 1 1 0 0,0 0-1 0 0,17 8 1 0 0,-24-8-322 0 0,1 0-1 0 0,-1 0 1 0 0,0 0 0 0 0,0 1-1 0 0,0 0 1 0 0,0 0 0 0 0,-1 0-1 0 0,0 1 1 0 0,9 11 0 0 0,-8-8-7 0 0,-4-6-23 0 0,0 0 0 0 0,-1 1 1 0 0,1 0-1 0 0,-1-1 0 0 0,0 1 1 0 0,1 0-1 0 0,-2 0 0 0 0,1 0 1 0 0,0 0-1 0 0,0 5 0 0 0,3 5 32 0 0,-4-11-36 0 0,0 0 1 0 0,0 0 0 0 0,0-1 0 0 0,-1 1-1 0 0,1 0 1 0 0,0 0 0 0 0,-1 0-1 0 0,0 0 1 0 0,0 0 0 0 0,0 0-1 0 0,-1 3 1 0 0,0 2 9 0 0,-1 0-1 0 0,-1 0 1 0 0,1 0 0 0 0,-1 0 0 0 0,-1-1-1 0 0,-7 15 1 0 0,0-8-62 0 0,-1 0 0 0 0,0 0 0 0 0,-1-1 0 0 0,-21 16 0 0 0,31-26 30 0 0,-5 3-68 0 0,0-1-1 0 0,-1 1 1 0 0,-18 8-1 0 0,-7 4-278 0 0,27-14 137 0 0,-1-1-1 0 0,-14 6 1 0 0,-10 4-880 0 0,17-20-589 0 0</inkml:trace>
  <inkml:trace contextRef="#ctx0" brushRef="#br0" timeOffset="0.25">637 1 7368 0 0,'-2'1'10413'0'0,"-56"72"-4956"0"0,53-68-5280 0 0,1 1 0 0 0,1 0 0 0 0,-5 8-1 0 0,-6 9 590 0 0,3-4-602 0 0,2 0 0 0 0,-1 0 0 0 0,2 1 1 0 0,-6 23-1 0 0,2-8-175 0 0,8-25-62 0 0,2-6 42 0 0,1-1 0 0 0,0 1-1 0 0,0-1 1 0 0,0 1 0 0 0,0-1 0 0 0,1 1 0 0 0,-1 3 0 0 0,1 46-549 0 0,0-51 566 0 0,0-1 0 0 0,1 0 0 0 0,-1 1 0 0 0,1-1 0 0 0,-1 0-1 0 0,1 1 1 0 0,0-1 0 0 0,-1 0 0 0 0,1 1 0 0 0,0-1 0 0 0,0 0 0 0 0,0 0-1 0 0,0 0 1 0 0,0 0 0 0 0,0 0 0 0 0,2 2 0 0 0,18 9-30 0 0,-12-9 113 0 0,0-1 0 0 0,1 0 1 0 0,-1-1-1 0 0,0 0 0 0 0,1 0 0 0 0,-1-1 0 0 0,1 0 0 0 0,-1 0 0 0 0,0-2 0 0 0,1 1 0 0 0,14-5 0 0 0,-5 1-147 0 0,1-2 0 0 0,-1-1 0 0 0,0 0 0 0 0,21-14 0 0 0,-26 13-191 0 0,-1-1 1 0 0,1 0 0 0 0,-2-1-1 0 0,0-1 1 0 0,12-13-1 0 0,-7 1-1335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2:44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17303 0 0,'0'0'1572'0'0,"2"-1"-1294"0"0,5-2 519 0 0,1 0 0 0 0,-1 0 1 0 0,1 1-1 0 0,0 0 0 0 0,16-2 1 0 0,42 2 3316 0 0,-22 6-3311 0 0,-42-4-658 0 0,0 1-25 0 0,16 7-20 0 0,-15-5-40 0 0,0 7-19 0 0,-3-8-118 0 0,0 1-14 0 0,0 1-31 0 0,0 0-1 0 0,-1 0 0 0 0,0 0 0 0 0,0 0 0 0 0,0 0 0 0 0,0 0 0 0 0,0 0 1 0 0,-1 0-1 0 0,0-1 0 0 0,0 1 0 0 0,0 0 0 0 0,0-1 0 0 0,0 1 0 0 0,-1-1 0 0 0,1 0 1 0 0,-1 0-1 0 0,0 0 0 0 0,0 0 0 0 0,-6 3 0 0 0,9-6 76 0 0,-1 1 0 0 0,1-1 0 0 0,-1 1 0 0 0,1-1-1 0 0,-1 0 1 0 0,1 1 0 0 0,0-1 0 0 0,-1 1 0 0 0,1-1 0 0 0,-1 1 0 0 0,1-1-1 0 0,0 1 1 0 0,0-1 0 0 0,-1 1 0 0 0,1 0 0 0 0,0-1 0 0 0,0 2-1 0 0,-2 2-164 0 0,-13 10-1064 0 0,14-12 695 0 0,3-1-469 0 0,-1 0 1036 0 0,0 1 18 0 0,1 0 0 0 0,0 1 0 0 0,1-1 0 0 0,-1 0 0 0 0,0 0 0 0 0,1 0 0 0 0,-1-1 0 0 0,1 1 0 0 0,-1 0 0 0 0,1-1 0 0 0,0 0 1 0 0,-1 0-1 0 0,1 0 0 0 0,0 0 0 0 0,0 0 0 0 0,0 0 0 0 0,4 0 0 0 0,28 3 1689 0 0,-22 7-997 0 0,-12-11-677 0 0,-1 1-1 0 0,1-1 1 0 0,0 1 0 0 0,-1-1 0 0 0,1 1-1 0 0,-1 0 1 0 0,1-1 0 0 0,-1 1 0 0 0,1 0-1 0 0,-1 0 1 0 0,1-1 0 0 0,-1 1 0 0 0,0 0-1 0 0,1 0 1 0 0,-1 0 0 0 0,0-1 0 0 0,0 1-1 0 0,1 0 1 0 0,-1 1 0 0 0,-2 0-17 0 0,1 0-1 0 0,0 0 1 0 0,0 0 0 0 0,0 1-1 0 0,0-1 1 0 0,0 0 0 0 0,0 1-1 0 0,1-1 1 0 0,-1 0 0 0 0,1 4-1 0 0,0-5-1 0 0,-1 0 0 0 0,1 0 0 0 0,0 0 0 0 0,0 0 0 0 0,0 0 0 0 0,-1 0 0 0 0,1 0 0 0 0,-1 0 0 0 0,1 0 0 0 0,-1 0-1 0 0,1 0 1 0 0,-1 0 0 0 0,0 2 0 0 0,-6 5 10 0 0,5-4 11 0 0,0-1 1 0 0,-1 1 0 0 0,1-1-1 0 0,-1 0 1 0 0,0 0-1 0 0,0 0 1 0 0,-1 0 0 0 0,-6 4-1 0 0,-14 5 370 0 0,11-5-377 0 0,1-1 0 0 0,-1 1 0 0 0,-18 15 0 0 0,11-2-2578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2:44:24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16328 0 0,'0'0'7317'0'0,"4"0"-6693"0"0,66 4 1297 0 0,10 2-1113 0 0,-33-5-696 0 0,-21 0-453 0 0,1-1-1 0 0,43-6 1 0 0,-46 6-1128 0 0,-21-1 295 0 0,3-4-38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2:44:24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5064 0 0,'0'0'232'0'0,"0"2"456"0"0,-1 3 1218 0 0,0 0 0 0 0,0 1 0 0 0,0-1 0 0 0,0 0 0 0 0,-3 6 0 0 0,-6 23 1877 0 0,2 39-551 0 0,7-65-3020 0 0,1 0 1 0 0,0-1-1 0 0,0 1 0 0 0,3 11 0 0 0,0 13-141 0 0,-3-15-71 0 0,2-1 0 0 0,4 20 0 0 0,-3-20 0 0 0,-1 0 0 0 0,1 20 0 0 0,-3-22-8 0 0,-1-2-8 0 0,1 1-1 0 0,1-1 1 0 0,0 0-1 0 0,4 14 1 0 0,-3-10-395 0 0,-2-13 270 0 0,1-1 0 0 0,-1 0-1 0 0,0 0 1 0 0,1 0 0 0 0,-1 1 0 0 0,1-1 0 0 0,0 0-1 0 0,-1 0 1 0 0,3 3 0 0 0,-3-5 66 0 0,0 1 1 0 0,1-1-1 0 0,-1 0 0 0 0,0 1 1 0 0,0-1-1 0 0,0 0 0 0 0,1 1 1 0 0,-1-1-1 0 0,0 0 0 0 0,0 1 1 0 0,0-1-1 0 0,0 1 0 0 0,0-1 1 0 0,0 0-1 0 0,0 1 1 0 0,0-1-1 0 0,0 0 0 0 0,0 1 1 0 0,0-1-1 0 0,0 1 0 0 0,0 0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2:43:51.768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103 306 3224 0 0,'0'0'143'0'0,"-1"0"-3"0"0,-5-4-97 0 0,4 3-23 0 0,0 0 0 0 0,0 1-1 0 0,0-1 1 0 0,0 0 0 0 0,0 0 0 0 0,0 1-1 0 0,0 0 1 0 0,0-1 0 0 0,0 1 0 0 0,0 0-1 0 0,0 0 1 0 0,-1 0 0 0 0,-66-8 14786 0 0,75-2-15236 0 0,0 6 452 0 0,-1 0-1 0 0,1 0 0 0 0,0 1 0 0 0,0 0 0 0 0,0 0 0 0 0,0 0 0 0 0,12-3 0 0 0,10-4 117 0 0,0-3 16 0 0,118-45 513 0 0,-44 29 9 0 0,198-31 0 0 0,-11 32-276 0 0,-248 25-379 0 0,40-1 22 0 0,-74 4-94 0 0,-1 0 0 0 0,1-1-1 0 0,-1 1 1 0 0,1-1 0 0 0,-1-1-1 0 0,1 1 1 0 0,-1-1 0 0 0,0 0-1 0 0,0-1 1 0 0,0 1 0 0 0,11-8-1 0 0,4 2-776 0 0,-19-3-544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2:44:24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19151 0 0,'0'0'47'0'0,"1"0"0"0"0,-1 1 0 0 0,0-1 0 0 0,1 0-1 0 0,-1 1 1 0 0,0-1 0 0 0,1 1 0 0 0,-1-1 0 0 0,0 0-1 0 0,0 1 1 0 0,0-1 0 0 0,1 1 0 0 0,-1-1 0 0 0,0 1-1 0 0,0-1 1 0 0,0 1 0 0 0,0-1 0 0 0,0 1 0 0 0,0-1-1 0 0,0 1 1 0 0,0-1 0 0 0,0 1 0 0 0,0-1 0 0 0,0 1-1 0 0,0-1 1 0 0,0 0 0 0 0,0 1 0 0 0,-1-1-1 0 0,1 1 1 0 0,0-1 0 0 0,0 1 0 0 0,-1-1 0 0 0,1 0-1 0 0,0 1 1 0 0,0-1 0 0 0,-1 1 0 0 0,1-1 0 0 0,0 0-1 0 0,-1 1 1 0 0,0-1 0 0 0,0 2-33 0 0,0 0 0 0 0,0-1 0 0 0,-1 1 0 0 0,1 0 1 0 0,0 0-1 0 0,0 0 0 0 0,1 0 0 0 0,-1 0 0 0 0,0 0 0 0 0,1 0 0 0 0,-1 0 0 0 0,0 3 0 0 0,1-4-6 0 0,0-1-1 0 0,0 1 1 0 0,0-1-1 0 0,0 1 1 0 0,0 0-1 0 0,0-1 1 0 0,0 1-1 0 0,-1-1 1 0 0,1 1-1 0 0,0-1 1 0 0,0 1-1 0 0,-1-1 1 0 0,1 1-1 0 0,0-1 0 0 0,-1 1 1 0 0,1-1-1 0 0,-1 1 1 0 0,0 0-1 0 0,-36 29 2847 0 0,13-15-1192 0 0,7-5-1090 0 0,-1 0 78 0 0,-4 4-185 0 0,19-11-461 0 0,0-1 0 0 0,0 0 0 0 0,-1 0 0 0 0,-6 4 0 0 0,1-2-7 0 0,-3 6 3 0 0,7-6 59 0 0,0 0-1 0 0,0 0 0 0 0,-1 0 1 0 0,-9 4-1 0 0,10-5 33 0 0,0 0 1 0 0,0 0-1 0 0,0 0 0 0 0,1 1 0 0 0,-1-1 1 0 0,-7 9-1 0 0,-10 16 746 0 0,11-13-1610 0 0,-18 19-1 0 0,29-34 768 0 0,-2 1 0 0 0,1 0-1 0 0,-1 1 0 0 0,1-1 0 0 0,-1 1 0 0 0,1-1 0 0 0,0 1 0 0 0,-1-1 0 0 0,1 1 0 0 0,0 0 0 0 0,0-1 0 0 0,0 1 0 0 0,0 0 0 0 0,0 0 0 0 0,1 0 1 0 0,-1 0-1 0 0,1 0 0 0 0,-1 0 0 0 0,1 0 0 0 0,0 0 0 0 0,0 0 0 0 0,-1 0 0 0 0,2 3 0 0 0,2 9 28 0 0,6 20 127 0 0,-8-32-139 0 0,0 0 1 0 0,0 0-1 0 0,1 0 0 0 0,-1 0 0 0 0,0 0 1 0 0,1 0-1 0 0,-1-1 0 0 0,1 1 0 0 0,0 0 1 0 0,-1-1-1 0 0,1 1 0 0 0,4 1 0 0 0,2 2-50 0 0,1 1-1 0 0,-1 0 1 0 0,0 0-1 0 0,7 7 0 0 0,-10-8 33 0 0,1-1-1 0 0,0 0 0 0 0,0 0 0 0 0,1-1 0 0 0,-1 1 1 0 0,1-1-1 0 0,10 3 0 0 0,22 10-1 0 0,-24-10 11 0 0,0 0 0 0 0,0-1 0 0 0,1-1 0 0 0,29 4 0 0 0,18 5 0 0 0,-50-9 0 0 0,0-1 0 0 0,0 0 0 0 0,0-1 0 0 0,1 0 0 0 0,-1-1 0 0 0,18-1 0 0 0,-21-1 3 0 0,27-2 120 0 0,64-12-1 0 0,-90 12-58 0 0,32-8-1656 0 0,65-24-1 0 0,-78 21 418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8T03:42:33.08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0 178,'1'2,"-1"0,1 0,-1 0,1-1,0 1,0 0,0-1,0 1,0-1,0 1,1-1,-1 1,0-1,1 0,-1 0,1 1,-1-1,4 1,2 4,6 3,0 1,0-2,1 1,0-2,1 0,0-1,0 0,0-1,0-1,1-1,0 0,0-1,0 0,20-1,182-4,-215 3,1 0,-1 0,1 0,-1-1,1 1,-1-1,0 0,1 0,-1 0,0-1,6-2,-7 2,0 0,0 0,0 1,-1-1,1 0,0 0,-1-1,1 1,-1 0,0 0,0-1,0 1,0-1,0 1,-1-1,2-3,0-16,-1 0,0 1,-4-35,0 0,3 53,0 0,0 0,0 0,-1 0,1 0,-1 0,0 0,0 0,0 0,0 0,0 1,-3-5,2 5,1 0,-1 0,0 1,0-1,0 1,0 0,0 0,0 0,-1 0,1 0,0 0,0 0,-1 0,1 1,-1 0,-2-1,-22-1,0 1,-37 4,8-1,36-2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4:40:10.13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0 137 576,'0'0'51,"0"0"-41,0 0-10,0 0 0,0 0 150,0 0 28,0 0 6,0 0 0,11-10-90,1 0-18,-1 5-4,6 0-1,0 0-31,0 0-5,6 5-2,0 0 0,0 0 12,5 5 3,1 5 0,5-5 0,6 5-39,0 0-9,0 0 0,0 1 0,11-6 9,0-5 0,1 5 0,5 0 0,0 5-9,0-5 0,5-5-12,1 0 12,0 5 0,5-5 0,6 5 0,6-5 0,-6 0 0,0 0 0,6-5 0,0 5 0,0 5 0,-6 0 0,-6 5 0,6-10 0,0 5 0,0 0 8,0 0 2,6-5 0,0 6-10,6-6 8,-7 0-8,7-6 8,-6 6-8,5-5 0,6 0 0,6 0 0,6-5 0,-18 5 0,-5-5 0,6 0 0,5 0 0,-6 0 0,1-6 9,-6 11-9,-12-5 0,12 5 8,11 0-8,-5 0 0,-18 0 0,12-5 8,5 10-8,6-5 0,-11 0 0,0 5 9,-12-5-9,7 5 0,-1-6 0,0 6 0,-12 0 0,7 0 0,5 0 0,-6 0 0,-11-5 0,0 5 0,-5 0 0,5 0 0,-6 0 0,-5 0 0,-1 0 0,-5 5 0,0-5 0,0 0 0,-6-5 8,-5 5-8,5-10 0,-6 5 0,-5 0 0,6 5 0,-1 0 0,-5 0 0,0-5 10,-6 0-10,0 5 8,-6-5-8,6 5 0,-11-10 0,0 5 8,-6 5-8,0 0-12,0 0-4,0 0 0,0 0-1,0 0-35,0 0-6,0-10-2,-6-1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4:40:09.45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-6 0 748,'0'0'67,"0"0"-54,0 0-13,0 0 0,0 0 120,0 15 22,0 0 4,0 0 1,0 1-31,5-1-5,-5 0-2,0 5 0,6 6-47,-6-1-10,0 5-1,0 6-1,0-1-14,0 1-2,0 4-1,0 1 0,0-1-13,0 1-4,0-1 0,0 16 0,6 0-5,-6 10-2,0 0 0,0 10 0,5 0-9,-5 5 0,6 5 0,0 0 8,-6 0-8,6 0 0,-6-5 0,5 11 0,7-1 0,-7 0 0,1 0 0,0 5 0,-1-9-16,1-6 2,6 0 0,-12 0 0,5 0-10,1-5-3,0 0 0,-1 0 0,-5 0 8,6-5 2,0-5 0,-1-1 0,-5 1 8,6-5 9,-6-5-13,0 5 5,0-6 8,0 1 0,0-5 0,-6-1 0,6 1 0,0 0 0,0-1 0,0 1 8,0-5-8,0-1 0,0-4 0,0-1 0,0-9 0,6-1-15,-6-10 4,0 1 1,0-6-23,0 0-5,6-5-1,-6 0 0,0-10-53,0 0-12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4:40:10.43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29 0 864,'0'0'38,"0"0"8,0 0-37,0 0-9,0 0 0,0 0 0,0 0 125,11 5 23,-11-5 5,12 10 1,-1 0-56,1 0-11,-1 0-3,6 0 0,-6 6-24,-5-6-6,0 5-1,0 0 0,-1 0-17,1 0-4,-6 1-1,0-1 0,6 0-8,-1 0-2,-5 0 0,0-4 0,0-11-10,0 15-3,0 0 0,-5 0 0,-1 0-8,0 1 0,1-6 9,-7 0-9,-5 10 0,6-10 0,-1 5 0,1 1 0,-1-11-21,-5 10-9,0-10-2,6 5-582,-1-5-117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4:40:13.63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2708-1 172,'0'0'8,"11"0"1,-11 0-9,0 0 0,0 0 0,0 0 0,17-5 220,-17 5 41,0 0 9,0 0 2,0 0-145,0 0-29,0 0-6,0 0 0,-11 10-36,-1-5-6,12-5-2,-5 15 0,-7 1-24,6 4-6,1-5-1,-1 10 0,0-4-17,-5 4 8,5 0-8,1 6 0,-1-1 21,0-4-2,-11 4-1,6 5 0,5 1-27,-5-1-6,-7 1-1,1 4 0,-5 1 28,10-6 4,1 6 2,-6-6 0,-18 6-18,13-11-17,10 6 3,-5-6 1,-11 1 13,5-1 16,6 0-3,5 1-1,1-1-12,-12 1-13,-5-1 2,5 0 1,23 1 10,-17-1 11,-12 1-3,12-1 0,0 5-8,6 1 0,-6-11 0,-6 6 0,-6-1 0,6 0 0,6 6 0,-5-6 0,-7 1 0,6-1-11,6-5 3,0 1 0,0 4 8,6-5 0,-7-4 0,7-1 0,-6 0 0,6 1-10,-7 4 10,1-5-10,12-5 10,-7 6-13,-5-1 5,0 0 8,0 0-10,0 1 10,5-6 0,-5 5-9,0 5 9,0 1 0,0-6 0,6 0 0,-6 1 0,5 4 0,-5 0 0,6-4 0,-1-1 0,-5 0 0,0 0 0,6 1 0,-1 4 0,1-5 0,-1 6 0,1-6 0,0 0 0,-1 5 0,7-9 0,-13 4 0,7 0 0,0 0 0,5-4 0,-11 4 0,0-5 0,5 5 0,1-4 0,0 4 0,-1 0 0,-5 0 0,0-4 0,0 4 0,5-5 0,1 5 0,-6 1 0,0-1 0,0-5 0,5 5-12,-5 1 12,0-1-12,0-5 12,6 0 0,-6 0-9,5 1 9,-5-1 0,0 5 15,6-5-3,-1 0 0,1-4-12,-1 4 0,1 0 8,0 0-8,5 0 0,-6 6 0,1-1 0,0-5 0,-1 0 0,1 1 0,-1-1 0,1 0 0,0 5 0,-1-5 0,7-4 0,-7 4 0,6 0 0,-5-5 0,5 5 0,-5 0 0,0 1 0,-1-6 0,6 0 0,-5 0 0,0 5 0,5 0 0,-5 1 0,-1-6 0,6 5 0,-5 0 0,0 0 0,-1-4 0,1-1 0,-1 0 0,1 0 0,0 5 0,-1-5 0,1 0 0,-1 6 0,7-6 0,-7 0 0,7 0 0,-12 0 0,11 0 0,0 0 0,-5 1 0,-1-1 0,1 0 0,5 0 0,1 0 0,-7-5 0,6 5 0,6-10 0,-5 5 0,-1 5 0,-5-4 0,5-1 0,-5 0 0,5 5 0,6-10 0,0 0 0,0 0 0,-6 5 0,6-5 0,0 0 0,-6 10 0,-5-5 0,11-5 0,0 0 0,0 0 0,-6 10 0,1 0 0,5-10 0,-6 10 0,6-10 0,-6 16 0,-5-11 0,11-5 0,0 0 0,0 0 0,-12 15 20,7-5 0,5-10 1,-6 10 0,6-10-21,-11 10 0,5 0 0,6-10 0,0 0-8,0 0-4,-6 11 0,1-1 0,5-10 12,-6 10 0,0-5 0,-5 5 0,5-5 0,6-5 0,0 0 8,0 10-8,-6 5 18,1-4-1,5-11 0,-12 10 0,7 0-8,-1 0-1,0 5-8,-5-5 12,5 0-12,-5 1 8,-1 4-8,1-5 0,5 5 8,-5 0-8,5-5 0,0 6 0,-5-6 0,11-10 0,-6 10 0,-5 5 0,5-5 0,-5 5 0,-1-4 0,7 4 0,-1 0 0,0 0 0,-5 0 0,5 1 0,0-6 0,-5 0 0,0 0 0,5 5 0,0-5 0,-5 6 0,5-6 0,0 0 0,6-10 0,-5 10 0,-1 0 0,6-10 0,-6 10 0,6-10 0,-11 10 0,11 0 0,-6 1 0,6-11 0,-5 10 0,5-10-10,0 0 10,-6 10 0,0-5 0,6-5 0,0 0 0,-6 10 0,6-10 0,0 0 0,0 0 0,-5 10 0,-1-5 0,6-5 0,0 0-9,0 0 0,0 0 0,0 0 0,0 0-34,0 0-6,0 0-2,0 0-706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4:40:14.23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632 152 1450,'12'0'64,"-12"0"14,0 0-62,0 0-16,0 0 0,0 0 0,0 0 79,0 0 13,0 0 2,-17 16 1,11-1-67,-5 5-12,-6-10-4,5 15 0,12 1-12,-6-1 0,-11 0 0,0 11 0,17-6 0,-11 6 0,11-6 8,-6 6-8,6-6 0,0-5 0,12 6 0,-1-6 0,-5 0-13,5-4 1,12-6 0,0-5-525,-12 0-105</inkml:trace>
  <inkml:trace contextRef="#ctx0" brushRef="#br0" timeOffset="626.91">849 299 1634,'0'0'36,"0"0"7,0 0 1,0 0 3,0 0-38,0 0-9,11-10 0,-11 10 0,0 0 72,18-5 13,-1-5 3,0 0 0,-17 10-35,11-10-6,1 0-2,5 4 0,-6 1-8,-11 5-1,0 0-1,17-5 0,6 0-15,-12 5-2,-11 0-1,0 0 0,23-5-17,-23 5 10,0 0-10,0 0 8,0 0-8,0 0 0,6 10 0,-6 0 8,-12 6-18,7-6-4,5 5-1,-12 0 0,7 0-24,-1 1-5,0-1 0,6 0-1,6 0-15,-6 5-4,0-9 0,0 4 0,11 0 6,1-5 1,-12-10 0,0 15 0,11-5 41,-11-10 16,0 0-11,0 0 11,0 0-8,6 11 8,5 4 0,-11-15-9,0 0 9,0 0 0,17 5 10,-5 0-10,-12-5 16,11 5-4,-11-5 0,12 5 0,5 0 1,-17-5 0,0 0 0,0 0 0,0 0 7,0 0 0,-12 10 1,7 0 0,-1 6-3,-6-11-1,7 5 0,-7 0 0,-5 0-8,6 0-1,5 0-8,0-5 12,-11 0-12,6 1-13,11-6 2,0 0 1,0 0-48,0 0-10,-11 0-1</inkml:trace>
  <inkml:trace contextRef="#ctx0" brushRef="#br0" timeOffset="725.64">1305 472 1036,'0'0'46,"0"0"10,0 0-45,0 0-11,11 10 0,-5 0 0,-6-10 94,0 10 17,-6 10 3,6 0 1,0 1-47,0 4-10,-5-5-2,-1 6 0,12 4-32,-12-5-6,-5 1-2,-1-1 0,12 5-16,-5-4-9,5-6 1,-12 0 0,6-4-52,6-1-11,0-15-1</inkml:trace>
  <inkml:trace contextRef="#ctx0" brushRef="#br0" timeOffset="1033.04">1630 188 1674,'0'0'36,"0"0"8,0 0 2,0 0 2,0 0-39,0 0-9,-6 15 0,-5 0 0,-1 0 52,7 6 8,5-6 1,-6 5 1,-11 5-38,0 1-8,11 4-2,0 1 0,-5-6-14,5 5 9,6 1-9,12-6 8,5 0 34,-6-4 6,1-6 2,10 0 0,7 0-82,-6 0-16,-12-4-3,6-6-1,0-5 52,-5 0 0,-12 0 0,17-10 9,0-1 4,-6 1 1,6-5 0,-5 5 0,-12-5-4,6 5-1,-6-6 0,0 6 0,0 0 2,-12 5 0,1-5 0,-1 5 0,12 5-11,-17 0-9,-11 5 9,5 0-13,6 0-45,0 5-9,-17-5-1,11 5-785</inkml:trace>
  <inkml:trace contextRef="#ctx0" brushRef="#br0" timeOffset="1281.98">2080-20 1404,'0'0'62,"0"0"13,0 0-60,17 0-15,-5 5 0,-1 0 0,6-5 89,-5 10 15,5 0 4,-6 1 0,6-1-57,-5 5-11,5 0-3,-6 5 0,6 6 9,0-1 2,-5 0 0,5 1 0,-6 9-31,1 1-5,-1-1-2,-11 6 0,0-1 19,0 6 4,-11-1 1,-1 6 0,7-5-52,-13 4-10,1-4-3,0 5-619,0-6-124</inkml:trace>
  <inkml:trace contextRef="#ctx0" brushRef="#br0" timeOffset="-2698.86">0 0 1404,'0'0'31,"0"0"6,0 0 2,0 0 0,0 0-31,0 0-8,0 0 0,5 10 0,-5 1 54,0 4 10,12-5 1,-6 5 1,11 0-20,-12 1-4,1-6-1,5 10 0,7-5-32,-1 0-9,-17 1 0,5-1 0,12-5 11,-11 0-3,0 0 0,-6-10 0,0 0-8,0 0-12,17 5 2,-17-5-525,0 0-105</inkml:trace>
  <inkml:trace contextRef="#ctx0" brushRef="#br0" timeOffset="-2513.98">176 21 921,'-28'-5'40,"28"5"10,0 0-40,0 0-10,-6 0 0,6 0 0,0 0 144,0 0 28,0 0 4,-5 0 2,-13 5-105,13 0-21,5-5-4,-12 10 0,-5 0-37,6 0-11,5 0 0,0 10 0,1-4-24,-1 4-12,-5-5-3,5 0-453,17-5-90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4:40:08.8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371 10 748,'0'0'67,"0"0"-54,0 0-13,0 0 0,-6-6 143,6 6 25,0 0 6,0 0 1,0 0-37,0 0-7,-5-5-2,5 5 0,-6 0-49,-6 5-11,1 1-1,5-1-1,-5 5-24,0 0-5,-1 0-1,-5 5 0,6 5-21,-6 1-5,-1-1-1,-4 5 0,-1 6-10,6-6 0,-6 11-12,0-1 12,0-5-59,1 1-4,4-6-1,1 6 0,6-6-40,-6-5-9,5-5-2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4:40:09.04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166 101 691,'0'0'61,"5"-5"-49,-5 0-12,0 5 0,0 0 114,0 0 20,0 0 4,18-5 1,-7-6-46,0 11-9,-11 0-1,17 0-1,1 0-29,-7 5-5,0 6-2,1-1 0,5-5-14,-6 0-2,1 5-1,-1 0 0,6-5-17,-5 5-4,-7-5-8,7 6 12,-7-1-12,7-5 0,-7 5 0,-5-10 0,0 0-38,12 0-10,-12 0-3,11 5-690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11T04:40:16.14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119 0 172,'0'0'8,"0"0"1,-6 5-9,0 0 0,-5 0 0,-1 0 0,1 5 225,0-5 43,5 6 9,-5-1 2,5-5-155,0 5-32,0 5-5,1-5-2,-1 0-35,0 6-7,6-1-2,-5 0 0,-1 5-22,6-5-5,0 6-1,6-1 0,-1 0-13,1 0 8,0 1-8,-1-1 0,7 0-15,-1-5-9,1 1-1,-1-6-699</inkml:trace>
  <inkml:trace contextRef="#ctx0" brushRef="#br0" timeOffset="263.47">278 203 1112,'0'0'24,"0"0"6,0 0 1,-5 15 0,5 0-31,-6-5 0,6 10 0,-6-4 0,6-1 30,6 0 0,-6 0 0,0 0 0,0 1-9,0-6-1,11 0-1,1-5 0,-12-5 12,17 5 2,-6 0 1,6-5 0,-5-10 0,5 0 0,-6 0 0,1-6 0,5 1-5,-6-5-1,0 0 0,1-1 0,-6 1 13,-1 0 3,1 0 0,-6-6 0,0 11 2,0-5 1,0 0 0,-6-1 0,-5 6-22,-1 0-4,1 5-1,0 0 0,-6 5-20,5 0-16,-5 5 2,0 0 1,6 5-67,-7 5-14,1 5-2</inkml:trace>
  <inkml:trace contextRef="#ctx0" brushRef="#br0" timeOffset="505.71">666 324 633,'0'0'56,"0"0"-44,0 0-12,0 0 0,0 0 206,0 0 39,0 0 8,0 0 2,0 0-124,0 0-25,0 0-5,-6 10-1,0 0-63,-5 6-13,11 4-2,-6 5-1,-5-4-21,0 4 8,11 0-8,0 1 0,-12-1-17,12 0-8,0 1-2,0-6-548,6 0-109</inkml:trace>
  <inkml:trace contextRef="#ctx0" brushRef="#br0" timeOffset="827.16">894 182 1292,'0'0'57,"0"0"12,-6 5-55,6-5-14,0 0 0,0 0 0,-11 11 66,5 4 10,12 0 3,5 0 0,-11 5-50,6-4-9,-12-1-3,18 5 0,5-5-17,-6 0 0,-5 1 0,-1-6 0,13 0 8,-1 0-8,-17-10 12,0 0-12,-12 0 20,12 0-2,23-10-1,-17 5 0,-6 5 16,5-10 3,13-5 1,-1-1 0,-17 1 7,0 0 2,5-5 0,1 4 0,11-4-8,-11 5-2,-18-5 0,7 5 0,5-1-12,0 6-2,-17-5-1,5 5 0,-11-5-5,12 5-2,-6-1 0,0 6 0,-12 0-34,12 5-8,17 0 0,-17 5-1,0 0-54,0 6-10,6-1-3,5 0 0</inkml:trace>
  <inkml:trace contextRef="#ctx0" brushRef="#br0" timeOffset="1112.27">1145-61 345,'40'5'15,"-29"-5"4,-11 0-19,11 0 0,6 5 0,1 0 0,4 0 245,-5 0 46,-5 1 9,5 4 1,6 0-153,0 0-32,-6 0-5,-6 0-2,0 5-46,7 1-10,-1-1-1,-6 0-1,0 0-5,1 5-1,-1 1 0,-11-1 0,0 0-11,0-5-2,6 11-1,0-6 0,-6 5-16,0 1-3,0-6-1,0 5 0,0 6-11,-12-6 8,-5 5-8,11-4 8,1 4-50,-7-4-10,1 4-3,-6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2:43:52.387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0 263 8752 0 0,'2'-1'6633'0'0,"19"-5"-3746"0"0,-16 5-2811 0 0,0 1 0 0 0,0-1 0 0 0,0 1 0 0 0,0 0 0 0 0,0 1 0 0 0,0-1-1 0 0,8 3 1 0 0,-8-3-75 0 0,-1 1 0 0 0,1-1-1 0 0,-1 0 1 0 0,0-1-1 0 0,1 1 1 0 0,4-2 0 0 0,16-1 48 0 0,-8 2-56 0 0,-1 0-1 0 0,0-2 1 0 0,0 1 0 0 0,0-2 0 0 0,-1 0 0 0 0,1-1-1 0 0,14-7 1 0 0,12-8-36 0 0,47-29 0 0 0,-64 33-40 0 0,36-31 0 0 0,-36 27-27 0 0,-9 8-52 0 0,18-10 0 0 0,-17 12-2567 0 0,19-14 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2:43:53.010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1 580 10592 0 0,'0'0'964'0'0,"2"-1"-795"0"0,7-8 664 0 0,1 2 0 0 0,0-1-1 0 0,13-6 1 0 0,21-16 873 0 0,202-153-585 0 0,-154 116-1353 0 0,58-37 10 0 0,-93 72-135 0 0,69-43-1077 0 0,-73 41-3231 0 0,-26 19-68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2:43:54.295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0 521 13392 0 0,'0'0'1340'0'0,"2"-1"-1183"0"0,30-11 589 0 0,32-14 162 0 0,3-7 128 0 0,-58 28-659 0 0,1 1 0 0 0,16-5 0 0 0,-16 6-149 0 0,0-1-1 0 0,12-6 1 0 0,78-44-1191 0 0,101-65 702 0 0,-99 62 76 0 0,-30 19 367 0 0,-54 28-141 0 0,22-8-1 0 0,-18 8-40 0 0,113-49 54 0 0,-99 46-43 0 0,-27 10-11 0 0,0 0 0 0 0,16-8-1 0 0,-17 7-163 0 0,-1 1-1 0 0,2-1 0 0 0,14-3 1 0 0,-10 6-202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2:43:54.85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28 896 2760 0 0,'-17'30'6588'0'0,"16"-31"-6372"0"0,-1-1 1 0 0,1 1-1 0 0,0-1 1 0 0,1 1-1 0 0,-1-1 1 0 0,0 0-1 0 0,0 1 1 0 0,1-1-1 0 0,-1 0 1 0 0,0 1-1 0 0,1-1 1 0 0,0 0-1 0 0,-1 0 0 0 0,1 0 1 0 0,0 1-1 0 0,0-1 1 0 0,0 0-1 0 0,1-2 1 0 0,3-9 123 0 0,1 0 0 0 0,0 1 0 0 0,1-1 0 0 0,1 1 0 0 0,0 1 1 0 0,0-1-1 0 0,1 1 0 0 0,1 1 0 0 0,0-1 0 0 0,10-8 0 0 0,255-217 654 0 0,-272 234-991 0 0,32-22 81 0 0,39-22-1 0 0,4-3-26 0 0,-46 27-2 0 0,76-51 34 0 0,-4 6-89 0 0,36-23-208 0 0,-107 68-95 0 0,56-49-1 0 0,-71 57 19 0 0,27-25-495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2:44:03.018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386 430 2304 0 0,'-4'-2'13'0'0,"0"1"1"0"0,1 0-1 0 0,-1 0 0 0 0,0 0 1 0 0,0 0-1 0 0,0 1 0 0 0,-54-12 11823 0 0,49 7-11682 0 0,1 1 0 0 0,-1 0 1 0 0,-13-4-1 0 0,13 7-255 0 0,7 1-154 0 0,0 5-725 0 0,2-5 916 0 0,0 1-1 0 0,0-1 0 0 0,-1 1 0 0 0,1 0 0 0 0,0-1 0 0 0,0 1 0 0 0,0-1 1 0 0,0 1-1 0 0,0-1 0 0 0,0 1 0 0 0,1 0 0 0 0,-1-1 0 0 0,0 1 1 0 0,0-1-1 0 0,0 1 0 0 0,0-1 0 0 0,1 1 0 0 0,-1-1 0 0 0,0 1 0 0 0,0-1 1 0 0,1 1-1 0 0,0 0 0 0 0,0-1 38 0 0,0 1 0 0 0,0-1 0 0 0,0 1 0 0 0,0-1-1 0 0,0 0 1 0 0,0 1 0 0 0,0-1 0 0 0,0 0 0 0 0,0 0 0 0 0,0 0 0 0 0,0 0 0 0 0,0 0 0 0 0,0 0 0 0 0,1 0 0 0 0,6-1 33 0 0,-1 0 1 0 0,0-1-1 0 0,11-4 0 0 0,-7 2-8 0 0,0-1 0 0 0,-1 0 0 0 0,0-1 0 0 0,14-9 0 0 0,2 0 81 0 0,-20 13-35 0 0,-1-1 0 0 0,1 0 0 0 0,-1 0-1 0 0,11-10 711 0 0,-18 15-684 0 0,-23 21 86 0 0,7-9-97 0 0,4-4-48 0 0,9-6-4 0 0,3-2 0 0 0,-1 0 0 0 0,0 0 0 0 0,0 0 0 0 0,0 0 0 0 0,0-1 0 0 0,-1 1 0 0 0,-4 1 1 0 0,-4 3 471 0 0,1 0 0 0 0,-15 10 0 0 0,26-16-465 0 0,0 0 1 0 0,-1 0-1 0 0,1 0 0 0 0,0 0 1 0 0,0 0-1 0 0,-1 1 0 0 0,1-1 1 0 0,0 0-1 0 0,0 0 0 0 0,-1 0 1 0 0,1 0-1 0 0,0 0 0 0 0,0 1 1 0 0,0-1-1 0 0,-1 0 1 0 0,1 0-1 0 0,0 0 0 0 0,0 1 1 0 0,0-1-1 0 0,0 0 0 0 0,-1 0 1 0 0,1 1-1 0 0,0-1 0 0 0,0 0 1 0 0,0 0-1 0 0,0 1 0 0 0,0-1 1 0 0,0 0-1 0 0,0 1 0 0 0,0-1 1 0 0,0 0-1 0 0,0 0 0 0 0,0 1 1 0 0,0-1-1 0 0,0 0 1 0 0,0 0-1 0 0,0 1 0 0 0,0-1 1 0 0,0 0-1 0 0,0 1 0 0 0,0-1 1 0 0,1 0-1 0 0,-1 0 0 0 0,0 1 1 0 0,3-1-8 0 0,-1 1 1 0 0,1 0-1 0 0,-1-1 1 0 0,1 0-1 0 0,0 0 1 0 0,-1 0-1 0 0,1 0 0 0 0,-1 0 1 0 0,1-1-1 0 0,4 0 1 0 0,-3 0-15 0 0,0 0 1 0 0,1 0-1 0 0,-1 0 0 0 0,0-1 1 0 0,0 0-1 0 0,0 0 0 0 0,0 0 1 0 0,0 0-1 0 0,-1-1 0 0 0,7-4 1 0 0,-4 2 31 0 0,-1-1 0 0 0,0 1 0 0 0,0-1 0 0 0,0 0 0 0 0,4-8 0 0 0,-8 12 30 0 0,-1 0 4 0 0,0-3-37 0 0,0 4 145 0 0,-1 1-48 0 0,-7 4-157 0 0,1 0 1 0 0,0 0 0 0 0,0 0 0 0 0,0 1 0 0 0,0 0 0 0 0,1 0 0 0 0,0 0 0 0 0,-10 11 0 0 0,-43 52-397 0 0,41-49 277 0 0,-4 5 122 0 0,21-22 35 0 0,-1 1 0 0 0,-15 9 0 0 0,11-3 0 0 0,2-1 12 0 0,3-7 222 0 0,3-1-128 0 0,3 0-63 0 0,0 0 1 0 0,0-1 0 0 0,0 0-1 0 0,0 0 1 0 0,0-1 0 0 0,0 1-1 0 0,-1-1 1 0 0,1 0 0 0 0,-1 0-1 0 0,1-1 1 0 0,-1 1 0 0 0,5-4-1 0 0,7-7 85 0 0,25-25 0 0 0,-6 5-273 0 0,-27 26 107 0 0,21-18-64 0 0,47-50 0 0 0,-59 54 139 0 0,-3 2 41 0 0,28-25 0 0 0,92-98 560 0 0,-105 110-470 0 0,31-36-22 0 0,-48 58-136 0 0,-3 6-24 0 0,-9 5-4 0 0,0 0 0 0 0,1 0 1 0 0,-1 0-1 0 0,0 0 0 0 0,0 1 1 0 0,0-1-1 0 0,0 0 0 0 0,0 0 1 0 0,0 0-1 0 0,-1 2 0 0 0,-1 8-33 0 0,-1-1-1 0 0,0 1 1 0 0,-1-1-1 0 0,0 0 1 0 0,0 0 0 0 0,-1-1-1 0 0,-1 1 1 0 0,-7 9-1 0 0,-7 8-35 0 0,-31 30-1 0 0,36-41 46 0 0,-4 2-15 0 0,-39 30-1 0 0,39-34 19 0 0,0 2-1 0 0,-24 25 1 0 0,26-23 36 0 0,-1 0-1 0 0,-1-1 1 0 0,-38 27 0 0 0,-57 33 291 0 0,89-61-246 0 0,-1 0 1 0 0,-39 16 0 0 0,43-23-135 0 0,0-1 0 0 0,-32 8 1 0 0,50-15 120 0 0,0-1 0 0 0,1 0-1 0 0,-1 0 1 0 0,0 0 0 0 0,1-1 0 0 0,-1 1 0 0 0,0-1-1 0 0,1 0 1 0 0,-1 0 0 0 0,1 0 0 0 0,-6-3 0 0 0,-2 0 9 0 0,11 4-37 0 0,0 0 0 0 0,0 0 0 0 0,0 0 1 0 0,0 0-1 0 0,0 0 0 0 0,-1 0 0 0 0,1 0 1 0 0,0-1-1 0 0,0 1 0 0 0,0 0 0 0 0,0 0 0 0 0,0 0 1 0 0,0 0-1 0 0,0 0 0 0 0,0 0 0 0 0,0 0 0 0 0,-1 0 1 0 0,1 0-1 0 0,0 0 0 0 0,0 0 0 0 0,0 0 1 0 0,0-1-1 0 0,0 1 0 0 0,0 0 0 0 0,0 0 0 0 0,0 0 1 0 0,0 0-1 0 0,0 0 0 0 0,0 0 0 0 0,0 0 0 0 0,0 0 1 0 0,0 0-1 0 0,0-1 0 0 0,0 1 0 0 0,0 0 0 0 0,0 0 1 0 0,0 0-1 0 0,0 0 0 0 0,0 0 0 0 0,0 0 1 0 0,0 0-1 0 0,0 0 0 0 0,0-1 0 0 0,0-1 0 0 0,0-1 0 0 0,1 1 0 0 0,-1-1 0 0 0,1 1 0 0 0,-1-1 0 0 0,1 1 0 0 0,0-1 0 0 0,0 1 0 0 0,0 0 0 0 0,0 0 0 0 0,0-1 0 0 0,1 1 1 0 0,2-3-1 0 0,2-2-2 0 0,1 0 0 0 0,10-9 1 0 0,6-4 1 0 0,-5 0 14 0 0,1 1 0 0 0,1 2 0 0 0,33-24 0 0 0,176-114 223 0 0,-175 120-184 0 0,-27 15-29 0 0,2 2 0 0 0,47-22-1 0 0,-59 33 10 0 0,-10 3-29 0 0,0 2 0 0 0,0-1 0 0 0,10-2-1 0 0,-17 5-2 0 0,1 0 0 0 0,-1 0 0 0 0,1 0 0 0 0,0-1 0 0 0,-1 1 0 0 0,1 0 0 0 0,0 0 0 0 0,-1 0 0 0 0,1 0 0 0 0,0 1 0 0 0,-1-1 0 0 0,1 0-1 0 0,0 0 1 0 0,-1 0 0 0 0,1 0 0 0 0,-1 1 0 0 0,1-1 0 0 0,0 0 0 0 0,-1 1 0 0 0,1-1 0 0 0,-1 0 0 0 0,1 1 0 0 0,-1-1 0 0 0,1 0-1 0 0,-1 1 1 0 0,1-1 0 0 0,-1 1 0 0 0,0-1 0 0 0,1 1 0 0 0,-1 0 0 0 0,1-1 0 0 0,-1 1 0 0 0,0-1 0 0 0,0 1 0 0 0,1 1 0 0 0,-1-1-3 0 0,1 1 1 0 0,-1 0-1 0 0,0 0 1 0 0,0-1-1 0 0,0 1 1 0 0,0 0 0 0 0,0 0-1 0 0,0-1 1 0 0,0 1-1 0 0,-1 0 1 0 0,0 3 0 0 0,-3 4-13 0 0,-1 0 1 0 0,1-1 0 0 0,-1 1 0 0 0,-1-1 0 0 0,0 0 0 0 0,-10 11 0 0 0,-45 40-148 0 0,43-42 143 0 0,-10 9-48 0 0,15-13 54 0 0,0-1-1 0 0,0 0 0 0 0,-1-1 1 0 0,0-1-1 0 0,-1 0 0 0 0,-18 9 1 0 0,7-5 16 0 0,22-11 31 0 0,0-1 0 0 0,0 0 0 0 0,0 0-1 0 0,0 0 1 0 0,0 0 0 0 0,0-1 0 0 0,-1 1-1 0 0,1-1 1 0 0,-1 0 0 0 0,1-1 0 0 0,-1 1 0 0 0,1-1-1 0 0,-8 0 1 0 0,12 0-37 0 0,0 0 0 0 0,-1 0 0 0 0,1 0 0 0 0,0-1 0 0 0,0 1 0 0 0,0 0 0 0 0,0 0 0 0 0,0 0 0 0 0,-1 0 0 0 0,1-1 0 0 0,0 1 0 0 0,0 0 0 0 0,0 0 0 0 0,0 0 0 0 0,0-1 0 0 0,0 1 0 0 0,0 0 0 0 0,0 0 0 0 0,0 0 0 0 0,0-1 0 0 0,0 1 0 0 0,-1 0 0 0 0,1 0 0 0 0,0 0 0 0 0,0-1 0 0 0,1 1 0 0 0,-1 0 0 0 0,0 0 0 0 0,0-1 0 0 0,0 1 0 0 0,0 0 0 0 0,0 0 0 0 0,0 0 0 0 0,0-1 0 0 0,2-6-88 0 0,9-8-128 0 0,4-5-20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2:44:18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19351 0 0,'0'0'856'0'0,"-4"6"384"0"0,-8 4 1336 0 0,12-2-3616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8T02:44:18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 17503 0 0,'0'0'1920'0'0,"16"0"-3712"0"0</inkml:trace>
  <inkml:trace contextRef="#ctx0" brushRef="#br0" timeOffset="1">615 1 12784 0 0,'0'0'1384'0'0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2505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2020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588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630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518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365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422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663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1137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7280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02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82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8/09/2022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460.png"/><Relationship Id="rId7" Type="http://schemas.openxmlformats.org/officeDocument/2006/relationships/image" Target="../media/image50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520.png"/><Relationship Id="rId7" Type="http://schemas.openxmlformats.org/officeDocument/2006/relationships/image" Target="../media/image5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5.png"/><Relationship Id="rId5" Type="http://schemas.openxmlformats.org/officeDocument/2006/relationships/image" Target="../media/image540.png"/><Relationship Id="rId10" Type="http://schemas.openxmlformats.org/officeDocument/2006/relationships/image" Target="../media/image590.png"/><Relationship Id="rId4" Type="http://schemas.openxmlformats.org/officeDocument/2006/relationships/image" Target="../media/image530.png"/><Relationship Id="rId9" Type="http://schemas.openxmlformats.org/officeDocument/2006/relationships/image" Target="../media/image5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customXml" Target="../ink/ink21.xml"/><Relationship Id="rId3" Type="http://schemas.openxmlformats.org/officeDocument/2006/relationships/image" Target="../media/image66.png"/><Relationship Id="rId7" Type="http://schemas.openxmlformats.org/officeDocument/2006/relationships/image" Target="../media/image640.png"/><Relationship Id="rId12" Type="http://schemas.openxmlformats.org/officeDocument/2006/relationships/image" Target="../media/image6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30.png"/><Relationship Id="rId11" Type="http://schemas.openxmlformats.org/officeDocument/2006/relationships/image" Target="../media/image68.png"/><Relationship Id="rId5" Type="http://schemas.openxmlformats.org/officeDocument/2006/relationships/image" Target="../media/image620.png"/><Relationship Id="rId10" Type="http://schemas.openxmlformats.org/officeDocument/2006/relationships/image" Target="../media/image67.png"/><Relationship Id="rId4" Type="http://schemas.openxmlformats.org/officeDocument/2006/relationships/image" Target="../media/image611.png"/><Relationship Id="rId9" Type="http://schemas.openxmlformats.org/officeDocument/2006/relationships/image" Target="../media/image660.png"/><Relationship Id="rId1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3" Type="http://schemas.openxmlformats.org/officeDocument/2006/relationships/image" Target="../media/image66.png"/><Relationship Id="rId7" Type="http://schemas.openxmlformats.org/officeDocument/2006/relationships/image" Target="../media/image6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10" Type="http://schemas.openxmlformats.org/officeDocument/2006/relationships/image" Target="../media/image71.png"/><Relationship Id="rId4" Type="http://schemas.openxmlformats.org/officeDocument/2006/relationships/image" Target="../media/image611.png"/><Relationship Id="rId9" Type="http://schemas.openxmlformats.org/officeDocument/2006/relationships/image" Target="../media/image66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18" Type="http://schemas.openxmlformats.org/officeDocument/2006/relationships/customXml" Target="../ink/ink24.xml"/><Relationship Id="rId26" Type="http://schemas.openxmlformats.org/officeDocument/2006/relationships/customXml" Target="../ink/ink28.xml"/><Relationship Id="rId3" Type="http://schemas.openxmlformats.org/officeDocument/2006/relationships/image" Target="../media/image134.png"/><Relationship Id="rId21" Type="http://schemas.openxmlformats.org/officeDocument/2006/relationships/image" Target="../media/image148.emf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6.emf"/><Relationship Id="rId25" Type="http://schemas.openxmlformats.org/officeDocument/2006/relationships/image" Target="../media/image150.emf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23.xml"/><Relationship Id="rId20" Type="http://schemas.openxmlformats.org/officeDocument/2006/relationships/customXml" Target="../ink/ink25.xml"/><Relationship Id="rId29" Type="http://schemas.openxmlformats.org/officeDocument/2006/relationships/image" Target="../media/image152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24" Type="http://schemas.openxmlformats.org/officeDocument/2006/relationships/customXml" Target="../ink/ink27.xml"/><Relationship Id="rId5" Type="http://schemas.openxmlformats.org/officeDocument/2006/relationships/image" Target="../media/image136.png"/><Relationship Id="rId15" Type="http://schemas.openxmlformats.org/officeDocument/2006/relationships/image" Target="../media/image145.emf"/><Relationship Id="rId23" Type="http://schemas.openxmlformats.org/officeDocument/2006/relationships/image" Target="../media/image149.emf"/><Relationship Id="rId28" Type="http://schemas.openxmlformats.org/officeDocument/2006/relationships/customXml" Target="../ink/ink29.xml"/><Relationship Id="rId10" Type="http://schemas.openxmlformats.org/officeDocument/2006/relationships/image" Target="../media/image141.png"/><Relationship Id="rId19" Type="http://schemas.openxmlformats.org/officeDocument/2006/relationships/image" Target="../media/image147.emf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customXml" Target="../ink/ink22.xml"/><Relationship Id="rId22" Type="http://schemas.openxmlformats.org/officeDocument/2006/relationships/customXml" Target="../ink/ink26.xml"/><Relationship Id="rId27" Type="http://schemas.openxmlformats.org/officeDocument/2006/relationships/image" Target="../media/image151.emf"/><Relationship Id="rId30" Type="http://schemas.openxmlformats.org/officeDocument/2006/relationships/image" Target="../media/image1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16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3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38.png"/><Relationship Id="rId26" Type="http://schemas.openxmlformats.org/officeDocument/2006/relationships/image" Target="../media/image42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46.png"/><Relationship Id="rId42" Type="http://schemas.openxmlformats.org/officeDocument/2006/relationships/image" Target="../media/image50.png"/><Relationship Id="rId7" Type="http://schemas.openxmlformats.org/officeDocument/2006/relationships/customXml" Target="../ink/ink3.xml"/><Relationship Id="rId2" Type="http://schemas.openxmlformats.org/officeDocument/2006/relationships/image" Target="../media/image29.png"/><Relationship Id="rId16" Type="http://schemas.openxmlformats.org/officeDocument/2006/relationships/image" Target="../media/image37.png"/><Relationship Id="rId20" Type="http://schemas.openxmlformats.org/officeDocument/2006/relationships/image" Target="../media/image39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customXml" Target="../ink/ink5.xml"/><Relationship Id="rId24" Type="http://schemas.openxmlformats.org/officeDocument/2006/relationships/image" Target="../media/image41.png"/><Relationship Id="rId32" Type="http://schemas.openxmlformats.org/officeDocument/2006/relationships/image" Target="../media/image45.png"/><Relationship Id="rId37" Type="http://schemas.openxmlformats.org/officeDocument/2006/relationships/customXml" Target="../ink/ink18.xml"/><Relationship Id="rId40" Type="http://schemas.openxmlformats.org/officeDocument/2006/relationships/image" Target="../media/image49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43.png"/><Relationship Id="rId36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31.png"/><Relationship Id="rId9" Type="http://schemas.openxmlformats.org/officeDocument/2006/relationships/customXml" Target="../ink/ink4.xml"/><Relationship Id="rId14" Type="http://schemas.openxmlformats.org/officeDocument/2006/relationships/image" Target="../media/image36.png"/><Relationship Id="rId22" Type="http://schemas.openxmlformats.org/officeDocument/2006/relationships/image" Target="../media/image40.png"/><Relationship Id="rId27" Type="http://schemas.openxmlformats.org/officeDocument/2006/relationships/customXml" Target="../ink/ink13.xml"/><Relationship Id="rId30" Type="http://schemas.openxmlformats.org/officeDocument/2006/relationships/image" Target="../media/image44.png"/><Relationship Id="rId35" Type="http://schemas.openxmlformats.org/officeDocument/2006/relationships/customXml" Target="../ink/ink17.xml"/><Relationship Id="rId8" Type="http://schemas.openxmlformats.org/officeDocument/2006/relationships/image" Target="../media/image33.png"/><Relationship Id="rId3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0.png"/><Relationship Id="rId4" Type="http://schemas.openxmlformats.org/officeDocument/2006/relationships/image" Target="../media/image12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1" y="1372475"/>
            <a:ext cx="114308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reverse the process of differentiation to find the anti-derivative of simple polynomial functions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89897" y="4146249"/>
            <a:ext cx="109732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r>
              <a:rPr lang="en-GB" sz="2800" b="1" dirty="0">
                <a:cs typeface="Arial" panose="020B0604020202020204" pitchFamily="34" charset="0"/>
              </a:rPr>
              <a:t>reverse the process of differentiation to find the anti-derivative of simple polynomial functions</a:t>
            </a:r>
          </a:p>
          <a:p>
            <a:r>
              <a:rPr lang="en-GB" sz="2800" b="1" dirty="0"/>
              <a:t>find the equation for an anti-derivative given initial conditions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Sum rule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90524" y="1280352"/>
                <a:ext cx="6185038" cy="603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3200" dirty="0"/>
                  <a:t>To find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3200" b="0" i="0" smtClean="0">
                        <a:latin typeface="Cambria Math" panose="02040503050406030204" pitchFamily="18" charset="0"/>
                      </a:rPr>
                      <m:t>dx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24" y="1280352"/>
                <a:ext cx="6185038" cy="603563"/>
              </a:xfrm>
              <a:prstGeom prst="rect">
                <a:avLst/>
              </a:prstGeom>
              <a:blipFill rotWithShape="0">
                <a:blip r:embed="rId2"/>
                <a:stretch>
                  <a:fillRect l="-2564" t="-9091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219541" y="2058001"/>
                <a:ext cx="4504759" cy="603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dx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+∫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541" y="2058001"/>
                <a:ext cx="4504759" cy="6035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088754" y="4125543"/>
                <a:ext cx="3497111" cy="603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+2  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54" y="4125543"/>
                <a:ext cx="3497111" cy="6035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89021" y="2835650"/>
            <a:ext cx="1799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dirty="0"/>
              <a:t>Example: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663020" y="3347899"/>
                <a:ext cx="266053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020" y="3347899"/>
                <a:ext cx="2660537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988488" y="4848650"/>
                <a:ext cx="3704732" cy="10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dx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∫2  </m:t>
                      </m:r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AU" sz="3200" dirty="0"/>
              </a:p>
              <a:p>
                <a:endParaRPr lang="en-AU" sz="3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488" y="4848650"/>
                <a:ext cx="3704732" cy="10960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957653" y="5607511"/>
                <a:ext cx="3122201" cy="1506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3200" dirty="0"/>
              </a:p>
              <a:p>
                <a:endParaRPr lang="en-AU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653" y="5607511"/>
                <a:ext cx="3122201" cy="150675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13" grpId="0"/>
      <p:bldP spid="15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Difference rule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0524" y="2903385"/>
            <a:ext cx="1799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dirty="0"/>
              <a:t>Example: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90524" y="1280352"/>
                <a:ext cx="6185038" cy="603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3200" dirty="0"/>
                  <a:t>To find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3200" b="0" i="0" smtClean="0">
                        <a:latin typeface="Cambria Math" panose="02040503050406030204" pitchFamily="18" charset="0"/>
                      </a:rPr>
                      <m:t>dx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24" y="1280352"/>
                <a:ext cx="6185038" cy="603563"/>
              </a:xfrm>
              <a:prstGeom prst="rect">
                <a:avLst/>
              </a:prstGeom>
              <a:blipFill rotWithShape="0">
                <a:blip r:embed="rId2"/>
                <a:stretch>
                  <a:fillRect l="-2564" t="-9091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19541" y="2058001"/>
                <a:ext cx="4504759" cy="603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dx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541" y="2058001"/>
                <a:ext cx="4504759" cy="6035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037659" y="3973416"/>
                <a:ext cx="3700115" cy="603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=∫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59" y="3973416"/>
                <a:ext cx="3700115" cy="6035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611925" y="3195772"/>
                <a:ext cx="290804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25" y="3195772"/>
                <a:ext cx="2908040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937393" y="4696523"/>
                <a:ext cx="4251548" cy="10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=∫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dx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AU" sz="3200" dirty="0"/>
              </a:p>
              <a:p>
                <a:endParaRPr lang="en-AU" sz="32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93" y="4696523"/>
                <a:ext cx="4251548" cy="10960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06558" y="5455384"/>
                <a:ext cx="3556102" cy="1549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3200" dirty="0"/>
              </a:p>
              <a:p>
                <a:endParaRPr lang="en-AU" sz="3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58" y="5455384"/>
                <a:ext cx="3556102" cy="154920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83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0" grpId="0"/>
      <p:bldP spid="11" grpId="0"/>
      <p:bldP spid="14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Integration rule by constant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90524" y="1280352"/>
                <a:ext cx="6185038" cy="6035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3200" dirty="0"/>
                  <a:t>To find 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sz="3200" b="0" i="0" smtClean="0">
                        <a:latin typeface="Cambria Math" panose="02040503050406030204" pitchFamily="18" charset="0"/>
                      </a:rPr>
                      <m:t>dx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AU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524" y="1280352"/>
                <a:ext cx="6185038" cy="603563"/>
              </a:xfrm>
              <a:prstGeom prst="rect">
                <a:avLst/>
              </a:prstGeom>
              <a:blipFill rotWithShape="0">
                <a:blip r:embed="rId2"/>
                <a:stretch>
                  <a:fillRect l="-2564" t="-9091" b="-3333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19541" y="2058001"/>
                <a:ext cx="2675732" cy="603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541" y="2058001"/>
                <a:ext cx="2675732" cy="6035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90524" y="2903385"/>
            <a:ext cx="17994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3200" dirty="0"/>
              <a:t>Example: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037659" y="3973416"/>
                <a:ext cx="4155368" cy="603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=∫2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59" y="3973416"/>
                <a:ext cx="4155368" cy="6035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611925" y="3195772"/>
                <a:ext cx="336329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32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925" y="3195772"/>
                <a:ext cx="3363293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2937393" y="4696523"/>
                <a:ext cx="4547270" cy="10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=2∫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dx</m:t>
                      </m:r>
                      <m:r>
                        <m:rPr>
                          <m:nor/>
                        </m:rPr>
                        <a:rPr lang="en-GB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i="1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GB" sz="3200">
                          <a:latin typeface="Cambria Math" panose="02040503050406030204" pitchFamily="18" charset="0"/>
                        </a:rPr>
                        <m:t>dx</m:t>
                      </m:r>
                    </m:oMath>
                  </m:oMathPara>
                </a14:m>
                <a:endParaRPr lang="en-AU" sz="3200" dirty="0"/>
              </a:p>
              <a:p>
                <a:endParaRPr lang="en-AU" sz="32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393" y="4696523"/>
                <a:ext cx="4547270" cy="109600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906558" y="5455384"/>
                <a:ext cx="3505575" cy="15067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3200" dirty="0"/>
              </a:p>
              <a:p>
                <a:endParaRPr lang="en-AU" sz="32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58" y="5455384"/>
                <a:ext cx="3505575" cy="150675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09089" y="5455384"/>
                <a:ext cx="3556102" cy="15492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3200" dirty="0"/>
              </a:p>
              <a:p>
                <a:endParaRPr lang="en-AU" sz="32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089" y="5455384"/>
                <a:ext cx="3556102" cy="154920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90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7" grpId="0"/>
      <p:bldP spid="18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2AB9B-28B9-B544-9C9C-50C841AADD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1283" y="1298887"/>
                <a:ext cx="4545330" cy="5226604"/>
              </a:xfrm>
              <a:solidFill>
                <a:schemeClr val="bg1"/>
              </a:solidFill>
              <a:ln w="1905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i="1">
                        <a:latin typeface="Cambria Math" panose="02040503050406030204" pitchFamily="18" charset="0"/>
                      </a:rPr>
                      <m:t>+6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2AB9B-28B9-B544-9C9C-50C841AADD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283" y="1298887"/>
                <a:ext cx="4545330" cy="5226604"/>
              </a:xfrm>
              <a:blipFill>
                <a:blip r:embed="rId2"/>
                <a:stretch>
                  <a:fillRect l="-2011" t="-1634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E00FEAF-DDAB-1648-9F50-FF73641FDE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71309" y="1150620"/>
                <a:ext cx="4545330" cy="6111240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tx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tx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tx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tx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tx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AU" sz="2400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E00FEAF-DDAB-1648-9F50-FF73641FD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309" y="1150620"/>
                <a:ext cx="4545330" cy="6111240"/>
              </a:xfrm>
              <a:prstGeom prst="rect">
                <a:avLst/>
              </a:prstGeom>
              <a:blipFill>
                <a:blip r:embed="rId3"/>
                <a:stretch>
                  <a:fillRect l="-2148" t="-79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E9C17ECC-266B-85C6-ABDF-7803591E494C}"/>
              </a:ext>
            </a:extLst>
          </p:cNvPr>
          <p:cNvSpPr txBox="1">
            <a:spLocks/>
          </p:cNvSpPr>
          <p:nvPr/>
        </p:nvSpPr>
        <p:spPr>
          <a:xfrm>
            <a:off x="146779" y="616966"/>
            <a:ext cx="7562273" cy="854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latin typeface="+mn-lt"/>
              </a:rPr>
              <a:t>Anti-differentiate the following functions.</a:t>
            </a:r>
            <a:endParaRPr lang="en-US" sz="2400" b="1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0C8E1-E13D-C072-2CD5-F4A827063237}"/>
              </a:ext>
            </a:extLst>
          </p:cNvPr>
          <p:cNvSpPr txBox="1"/>
          <p:nvPr/>
        </p:nvSpPr>
        <p:spPr>
          <a:xfrm>
            <a:off x="-23058" y="9247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727E20-BDCC-16E0-FCEB-268B287773B6}"/>
                  </a:ext>
                </a:extLst>
              </p:cNvPr>
              <p:cNvSpPr txBox="1"/>
              <p:nvPr/>
            </p:nvSpPr>
            <p:spPr>
              <a:xfrm>
                <a:off x="438514" y="1741489"/>
                <a:ext cx="1781321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+16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727E20-BDCC-16E0-FCEB-268B28777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14" y="1741489"/>
                <a:ext cx="1781321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9ED5D9-0641-6968-37A9-32FDD7C50D78}"/>
                  </a:ext>
                </a:extLst>
              </p:cNvPr>
              <p:cNvSpPr txBox="1"/>
              <p:nvPr/>
            </p:nvSpPr>
            <p:spPr>
              <a:xfrm>
                <a:off x="328708" y="2556352"/>
                <a:ext cx="2000932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9ED5D9-0641-6968-37A9-32FDD7C50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08" y="2556352"/>
                <a:ext cx="2000932" cy="7099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32C3DC-B8E6-3E8B-B1F9-746927FC3F78}"/>
                  </a:ext>
                </a:extLst>
              </p:cNvPr>
              <p:cNvSpPr txBox="1"/>
              <p:nvPr/>
            </p:nvSpPr>
            <p:spPr>
              <a:xfrm>
                <a:off x="328708" y="3371215"/>
                <a:ext cx="1858266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+8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32C3DC-B8E6-3E8B-B1F9-746927FC3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08" y="3371215"/>
                <a:ext cx="1858266" cy="7099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1A3872-6342-1B08-D277-64F4B2C0E7F9}"/>
                  </a:ext>
                </a:extLst>
              </p:cNvPr>
              <p:cNvSpPr txBox="1"/>
              <p:nvPr/>
            </p:nvSpPr>
            <p:spPr>
              <a:xfrm>
                <a:off x="6331078" y="1710060"/>
                <a:ext cx="1995483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𝑑𝑤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1A3872-6342-1B08-D277-64F4B2C0E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078" y="1710060"/>
                <a:ext cx="1995483" cy="8996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65BCAD-60E5-165D-F6B4-EC6B946E6F86}"/>
                  </a:ext>
                </a:extLst>
              </p:cNvPr>
              <p:cNvSpPr txBox="1"/>
              <p:nvPr/>
            </p:nvSpPr>
            <p:spPr>
              <a:xfrm>
                <a:off x="6096000" y="2468917"/>
                <a:ext cx="2194575" cy="709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665BCAD-60E5-165D-F6B4-EC6B946E6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68917"/>
                <a:ext cx="2194575" cy="7099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74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94883" y="1140085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∫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83" y="1140085"/>
                <a:ext cx="4548878" cy="475643"/>
              </a:xfrm>
              <a:prstGeom prst="rect">
                <a:avLst/>
              </a:prstGeom>
              <a:blipFill rotWithShape="0">
                <a:blip r:embed="rId3"/>
                <a:stretch>
                  <a:fillRect b="-2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94883" y="1701992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83" y="1701992"/>
                <a:ext cx="4548878" cy="475643"/>
              </a:xfrm>
              <a:prstGeom prst="rect">
                <a:avLst/>
              </a:prstGeom>
              <a:blipFill rotWithShape="0">
                <a:blip r:embed="rId4"/>
                <a:stretch>
                  <a:fillRect b="-2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48383" y="2177635"/>
                <a:ext cx="4548878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3" y="2177635"/>
                <a:ext cx="4548878" cy="7861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3994" y="81329"/>
            <a:ext cx="6747318" cy="6263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21583" y="3020786"/>
                <a:ext cx="4548878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583" y="3020786"/>
                <a:ext cx="4548878" cy="7861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874483" y="866080"/>
                <a:ext cx="4548878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483" y="866080"/>
                <a:ext cx="4548878" cy="92217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874483" y="1946627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483" y="1946627"/>
                <a:ext cx="4548878" cy="475643"/>
              </a:xfrm>
              <a:prstGeom prst="rect">
                <a:avLst/>
              </a:prstGeom>
              <a:blipFill rotWithShape="0">
                <a:blip r:embed="rId9"/>
                <a:stretch>
                  <a:fillRect b="-2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963183" y="2775099"/>
                <a:ext cx="4548878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183" y="2775099"/>
                <a:ext cx="4548878" cy="78617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731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0" grpId="0"/>
      <p:bldP spid="17" grpId="0"/>
      <p:bldP spid="18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3" y="764709"/>
            <a:ext cx="7268589" cy="476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94883" y="2016294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)=∫4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83" y="2016294"/>
                <a:ext cx="4548878" cy="475643"/>
              </a:xfrm>
              <a:prstGeom prst="rect">
                <a:avLst/>
              </a:prstGeom>
              <a:blipFill rotWithShape="0">
                <a:blip r:embed="rId4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26603" y="1482978"/>
            <a:ext cx="43211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/>
              <a:t>Step 1: find the anti derivative, f(x)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79555" y="2437684"/>
                <a:ext cx="4548878" cy="829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55" y="2437684"/>
                <a:ext cx="4548878" cy="8295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3840" y="3353470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40" y="3353470"/>
                <a:ext cx="454887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37833" y="3901399"/>
                <a:ext cx="454887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</a:rPr>
                  <a:t>Substitute f(0) = 0</a:t>
                </a:r>
                <a:br>
                  <a:rPr lang="en-GB" sz="2400" b="0" dirty="0">
                    <a:latin typeface="Cambria Math" panose="02040503050406030204" pitchFamily="18" charset="0"/>
                  </a:rPr>
                </a:br>
                <a:endParaRPr lang="en-GB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33" y="3901399"/>
                <a:ext cx="4548878" cy="1200329"/>
              </a:xfrm>
              <a:prstGeom prst="rect">
                <a:avLst/>
              </a:prstGeom>
              <a:blipFill rotWithShape="0">
                <a:blip r:embed="rId7"/>
                <a:stretch>
                  <a:fillRect l="-2008" t="-4061" b="-6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12723" y="5101728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3" y="5101728"/>
                <a:ext cx="4548878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6603" y="5633391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03" y="5633391"/>
                <a:ext cx="454887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3007" y="229272"/>
            <a:ext cx="2727626" cy="1333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2642" y="1553455"/>
            <a:ext cx="2314195" cy="9256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04265" y="2640189"/>
            <a:ext cx="2237031" cy="263180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49C628F-7BB2-6881-0C83-4F4635301123}"/>
                  </a:ext>
                </a:extLst>
              </p14:cNvPr>
              <p14:cNvContentPartPr/>
              <p14:nvPr/>
            </p14:nvContentPartPr>
            <p14:xfrm>
              <a:off x="9656182" y="5103251"/>
              <a:ext cx="203760" cy="106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49C628F-7BB2-6881-0C83-4F463530112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20182" y="5031251"/>
                <a:ext cx="275400" cy="25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56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0" grpId="0"/>
      <p:bldP spid="21" grpId="0"/>
      <p:bldP spid="24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3" y="764709"/>
            <a:ext cx="7268589" cy="476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94883" y="2016294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)=∫4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83" y="2016294"/>
                <a:ext cx="4548878" cy="475643"/>
              </a:xfrm>
              <a:prstGeom prst="rect">
                <a:avLst/>
              </a:prstGeom>
              <a:blipFill rotWithShape="0">
                <a:blip r:embed="rId4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26603" y="1482978"/>
            <a:ext cx="43211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/>
              <a:t>Step 1: find the anti derivative, f(x)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79555" y="2437684"/>
                <a:ext cx="4548878" cy="829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55" y="2437684"/>
                <a:ext cx="4548878" cy="82952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83840" y="3353470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40" y="3353470"/>
                <a:ext cx="454887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37833" y="3901399"/>
                <a:ext cx="454887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</a:rPr>
                  <a:t>Substitute f(0) = 0</a:t>
                </a:r>
                <a:br>
                  <a:rPr lang="en-GB" sz="2400" b="0" dirty="0">
                    <a:latin typeface="Cambria Math" panose="02040503050406030204" pitchFamily="18" charset="0"/>
                  </a:rPr>
                </a:br>
                <a:endParaRPr lang="en-GB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33" y="3901399"/>
                <a:ext cx="4548878" cy="1200329"/>
              </a:xfrm>
              <a:prstGeom prst="rect">
                <a:avLst/>
              </a:prstGeom>
              <a:blipFill rotWithShape="0">
                <a:blip r:embed="rId7"/>
                <a:stretch>
                  <a:fillRect l="-2008" t="-4061" b="-6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12723" y="5101728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23" y="5101728"/>
                <a:ext cx="4548878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6603" y="5633391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03" y="5633391"/>
                <a:ext cx="454887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8241" y="2015264"/>
            <a:ext cx="3587808" cy="3171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3AFFF1-243D-24C9-66C8-D203386A8B88}"/>
              </a:ext>
            </a:extLst>
          </p:cNvPr>
          <p:cNvSpPr/>
          <p:nvPr/>
        </p:nvSpPr>
        <p:spPr>
          <a:xfrm>
            <a:off x="5409745" y="1397312"/>
            <a:ext cx="7303797" cy="46166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/>
            <a:r>
              <a:rPr lang="en-AU" sz="2400" dirty="0"/>
              <a:t>Set up in </a:t>
            </a:r>
            <a:r>
              <a:rPr lang="en-AU" sz="2400" dirty="0" err="1"/>
              <a:t>ClassPad</a:t>
            </a:r>
            <a:r>
              <a:rPr lang="en-AU" sz="2400" dirty="0"/>
              <a:t> </a:t>
            </a:r>
            <a:r>
              <a:rPr lang="en-AU" sz="2400" dirty="0" err="1"/>
              <a:t>eActivity</a:t>
            </a:r>
            <a:r>
              <a:rPr lang="en-AU" sz="2400" dirty="0"/>
              <a:t>, new line: Anti-Derivative</a:t>
            </a:r>
          </a:p>
        </p:txBody>
      </p:sp>
    </p:spTree>
    <p:extLst>
      <p:ext uri="{BB962C8B-B14F-4D97-AF65-F5344CB8AC3E}">
        <p14:creationId xmlns:p14="http://schemas.microsoft.com/office/powerpoint/2010/main" val="100835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09926" y="2618413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)=∫6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926" y="2618413"/>
                <a:ext cx="4548878" cy="475643"/>
              </a:xfrm>
              <a:prstGeom prst="rect">
                <a:avLst/>
              </a:prstGeom>
              <a:blipFill rotWithShape="0">
                <a:blip r:embed="rId3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341646" y="2085097"/>
            <a:ext cx="43211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/>
              <a:t>Step 1: find the anti derivative, f(x)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894598" y="3039803"/>
                <a:ext cx="4548878" cy="833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98" y="3039803"/>
                <a:ext cx="4548878" cy="8334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498883" y="3955589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83" y="3955589"/>
                <a:ext cx="454887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452876" y="4503518"/>
                <a:ext cx="4548878" cy="123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</a:rPr>
                  <a:t>Substitute f(0) = 12</a:t>
                </a:r>
                <a:br>
                  <a:rPr lang="en-GB" sz="2400" b="0" dirty="0">
                    <a:latin typeface="Cambria Math" panose="02040503050406030204" pitchFamily="18" charset="0"/>
                  </a:rPr>
                </a:br>
                <a:endParaRPr lang="en-GB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876" y="4503518"/>
                <a:ext cx="4548878" cy="1231940"/>
              </a:xfrm>
              <a:prstGeom prst="rect">
                <a:avLst/>
              </a:prstGeom>
              <a:blipFill rotWithShape="0">
                <a:blip r:embed="rId6"/>
                <a:stretch>
                  <a:fillRect l="-2008" t="-3960" b="-34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27766" y="5703847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766" y="5703847"/>
                <a:ext cx="4548878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341646" y="6235510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+12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646" y="6235510"/>
                <a:ext cx="4548878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646" y="700002"/>
            <a:ext cx="9650172" cy="866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66755" y="1473812"/>
                <a:ext cx="93556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2400" dirty="0"/>
                  <a:t>Given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=6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755" y="1473812"/>
                <a:ext cx="935564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954" t="-26667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272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0" grpId="0"/>
      <p:bldP spid="21" grpId="0"/>
      <p:bldP spid="24" grpId="0"/>
      <p:bldP spid="26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-161274" y="1235710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=∫2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−1  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274" y="1235710"/>
                <a:ext cx="4548878" cy="475643"/>
              </a:xfrm>
              <a:prstGeom prst="rect">
                <a:avLst/>
              </a:prstGeom>
              <a:blipFill rotWithShape="0">
                <a:blip r:embed="rId3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-161274" y="1775703"/>
                <a:ext cx="4548878" cy="8310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274" y="1775703"/>
                <a:ext cx="4548878" cy="83106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51276" y="3368976"/>
                <a:ext cx="4548878" cy="123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</a:rPr>
                  <a:t>Substitute y=0, x=1</a:t>
                </a:r>
                <a:br>
                  <a:rPr lang="en-GB" sz="2400" b="0" dirty="0">
                    <a:latin typeface="Cambria Math" panose="02040503050406030204" pitchFamily="18" charset="0"/>
                  </a:rPr>
                </a:br>
                <a:endParaRPr lang="en-GB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76" y="3368976"/>
                <a:ext cx="4548878" cy="1231940"/>
              </a:xfrm>
              <a:prstGeom prst="rect">
                <a:avLst/>
              </a:prstGeom>
              <a:blipFill rotWithShape="0">
                <a:blip r:embed="rId5"/>
                <a:stretch>
                  <a:fillRect l="-2145" t="-39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-386354" y="4810028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354" y="4810028"/>
                <a:ext cx="454887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6494" y="51131"/>
            <a:ext cx="5268060" cy="11145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-161274" y="2665866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274" y="2665866"/>
                <a:ext cx="4548878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33265" y="718128"/>
            <a:ext cx="4258269" cy="7525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973526" y="1711353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26" y="1711353"/>
                <a:ext cx="4548878" cy="475643"/>
              </a:xfrm>
              <a:prstGeom prst="rect">
                <a:avLst/>
              </a:prstGeom>
              <a:blipFill rotWithShape="0">
                <a:blip r:embed="rId10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973526" y="2251346"/>
                <a:ext cx="4548878" cy="8637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26" y="2251346"/>
                <a:ext cx="4548878" cy="86376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5059926" y="3198769"/>
                <a:ext cx="4548878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926" y="3198769"/>
                <a:ext cx="4548878" cy="78617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5738076" y="4100411"/>
                <a:ext cx="4548878" cy="123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</a:rPr>
                  <a:t>Substitute y=2, x=0</a:t>
                </a:r>
                <a:br>
                  <a:rPr lang="en-GB" sz="2400" b="0" dirty="0">
                    <a:latin typeface="Cambria Math" panose="02040503050406030204" pitchFamily="18" charset="0"/>
                  </a:rPr>
                </a:br>
                <a:endParaRPr lang="en-GB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076" y="4100411"/>
                <a:ext cx="4548878" cy="1231940"/>
              </a:xfrm>
              <a:prstGeom prst="rect">
                <a:avLst/>
              </a:prstGeom>
              <a:blipFill rotWithShape="0">
                <a:blip r:embed="rId13"/>
                <a:stretch>
                  <a:fillRect l="-2011" t="-39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973526" y="5483192"/>
                <a:ext cx="4548878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526" y="5483192"/>
                <a:ext cx="4548878" cy="78617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66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/>
      <p:bldP spid="26" grpId="0"/>
      <p:bldP spid="13" grpId="0"/>
      <p:bldP spid="17" grpId="0"/>
      <p:bldP spid="18" grpId="0"/>
      <p:bldP spid="22" grpId="0"/>
      <p:bldP spid="23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09926" y="2618413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=∫3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−1  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926" y="2618413"/>
                <a:ext cx="4548878" cy="475643"/>
              </a:xfrm>
              <a:prstGeom prst="rect">
                <a:avLst/>
              </a:prstGeom>
              <a:blipFill rotWithShape="0">
                <a:blip r:embed="rId3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341646" y="2085097"/>
            <a:ext cx="432111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/>
              <a:t>Step 1: find the anti derivative, f(x)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894598" y="3039803"/>
                <a:ext cx="4548878" cy="8334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98" y="3039803"/>
                <a:ext cx="4548878" cy="8334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498883" y="3955589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883" y="3955589"/>
                <a:ext cx="454887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452876" y="4503518"/>
                <a:ext cx="4548878" cy="12319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</a:rPr>
                  <a:t>Substitute f(1) = 2</a:t>
                </a:r>
                <a:br>
                  <a:rPr lang="en-GB" sz="2400" b="0" dirty="0">
                    <a:latin typeface="Cambria Math" panose="02040503050406030204" pitchFamily="18" charset="0"/>
                  </a:rPr>
                </a:br>
                <a:endParaRPr lang="en-GB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876" y="4503518"/>
                <a:ext cx="4548878" cy="1231940"/>
              </a:xfrm>
              <a:prstGeom prst="rect">
                <a:avLst/>
              </a:prstGeom>
              <a:blipFill rotWithShape="0">
                <a:blip r:embed="rId6"/>
                <a:stretch>
                  <a:fillRect l="-2008" t="-3960" b="-34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227766" y="5703847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766" y="5703847"/>
                <a:ext cx="4548878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341646" y="6235510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646" y="6235510"/>
                <a:ext cx="4548878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66755" y="1473812"/>
                <a:ext cx="93556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2400" dirty="0"/>
                  <a:t>Given that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755" y="1473812"/>
                <a:ext cx="9355645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954" t="-26667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0156" y="717894"/>
            <a:ext cx="9764488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2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0" grpId="0"/>
      <p:bldP spid="21" grpId="0"/>
      <p:bldP spid="24" grpId="0"/>
      <p:bldP spid="26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Rules of Anti-Derivative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3947365"/>
                  </p:ext>
                </p:extLst>
              </p:nvPr>
            </p:nvGraphicFramePr>
            <p:xfrm>
              <a:off x="1408546" y="1285394"/>
              <a:ext cx="8128000" cy="36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3947365"/>
                  </p:ext>
                </p:extLst>
              </p:nvPr>
            </p:nvGraphicFramePr>
            <p:xfrm>
              <a:off x="1408546" y="1285394"/>
              <a:ext cx="8128000" cy="36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/>
                    <a:gridCol w="4064000"/>
                  </a:tblGrid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0" t="-990" r="-1003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150" t="-990" r="-300" b="-500000"/>
                          </a:stretch>
                        </a:blipFill>
                      </a:tcPr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31653" y="1976643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3" y="1976643"/>
                <a:ext cx="42351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231653" y="2581620"/>
                <a:ext cx="5963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3" y="2581620"/>
                <a:ext cx="59631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231652" y="3186597"/>
                <a:ext cx="7464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2" y="3186597"/>
                <a:ext cx="74642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231651" y="3761454"/>
                <a:ext cx="7464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1" y="3761454"/>
                <a:ext cx="74642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231650" y="4396551"/>
                <a:ext cx="7464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0" y="4396551"/>
                <a:ext cx="74642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116854" y="1978570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854" y="1978570"/>
                <a:ext cx="423514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116854" y="2583547"/>
                <a:ext cx="5765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854" y="2583547"/>
                <a:ext cx="576503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116853" y="3188524"/>
                <a:ext cx="5765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853" y="3188524"/>
                <a:ext cx="576503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116852" y="3763381"/>
                <a:ext cx="5765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852" y="3763381"/>
                <a:ext cx="576503" cy="46166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116851" y="4398478"/>
                <a:ext cx="576503" cy="465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851" y="4398478"/>
                <a:ext cx="576503" cy="46583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Arrow 2"/>
          <p:cNvSpPr/>
          <p:nvPr/>
        </p:nvSpPr>
        <p:spPr>
          <a:xfrm>
            <a:off x="4543245" y="1547004"/>
            <a:ext cx="1679276" cy="325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907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00" y="89844"/>
            <a:ext cx="9002786" cy="2259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09926" y="2618413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𝐿𝑖𝑛𝑒𝑎𝑟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 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926" y="2618413"/>
                <a:ext cx="4548878" cy="4756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341646" y="2085097"/>
            <a:ext cx="30653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AU" sz="2400" dirty="0"/>
              <a:t>What type of graph is it?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894598" y="3039803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98" y="3039803"/>
                <a:ext cx="4548878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894598" y="3501372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598" y="3501372"/>
                <a:ext cx="4548878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827276" y="3942400"/>
                <a:ext cx="4548878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276" y="3942400"/>
                <a:ext cx="4548878" cy="7936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695699" y="4933447"/>
                <a:ext cx="4548878" cy="847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699" y="4933447"/>
                <a:ext cx="4548878" cy="8476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566755" y="5802428"/>
                <a:ext cx="454887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755" y="5802428"/>
                <a:ext cx="4548878" cy="78380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566755" y="1473812"/>
                <a:ext cx="93556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2400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ind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AU" sz="2400" dirty="0"/>
                  <a:t> equation from the graph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755" y="1473812"/>
                <a:ext cx="935564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954" t="-26667" b="-500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312755" y="2961164"/>
                <a:ext cx="454887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</a:rPr>
                  <a:t>Substitute x=0, y=4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755" y="2961164"/>
                <a:ext cx="4548878" cy="830997"/>
              </a:xfrm>
              <a:prstGeom prst="rect">
                <a:avLst/>
              </a:prstGeom>
              <a:blipFill rotWithShape="0">
                <a:blip r:embed="rId11"/>
                <a:stretch>
                  <a:fillRect l="-2145" t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765555" y="3947267"/>
                <a:ext cx="454887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555" y="3947267"/>
                <a:ext cx="4548878" cy="783804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007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0" grpId="0"/>
      <p:bldP spid="21" grpId="0"/>
      <p:bldP spid="24" grpId="0"/>
      <p:bldP spid="26" grpId="0"/>
      <p:bldP spid="16" grpId="0"/>
      <p:bldP spid="13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57955" y="2073190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=4(−2)+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55" y="2073190"/>
                <a:ext cx="4548878" cy="475643"/>
              </a:xfrm>
              <a:prstGeom prst="rect">
                <a:avLst/>
              </a:prstGeom>
              <a:blipFill rotWithShape="0">
                <a:blip r:embed="rId3"/>
                <a:stretch>
                  <a:fillRect b="-141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42598" y="2644369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98" y="2644369"/>
                <a:ext cx="454887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8383" y="3299271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)=4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3" y="3299271"/>
                <a:ext cx="454887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42598" y="3934078"/>
                <a:ext cx="4548878" cy="847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98" y="3934078"/>
                <a:ext cx="4548878" cy="847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48383" y="4929896"/>
                <a:ext cx="4548878" cy="7824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3" y="4929896"/>
                <a:ext cx="4548878" cy="78245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7955" y="1524599"/>
                <a:ext cx="93556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400" dirty="0"/>
                  <a:t>At turning point,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55" y="1524599"/>
                <a:ext cx="9355645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954" t="-24590" b="-491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334355" y="2115343"/>
                <a:ext cx="454887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</a:rPr>
                  <a:t>Substitute x=-2, y=-1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+8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355" y="2115343"/>
                <a:ext cx="4548878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2011" t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887955" y="3167752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8−16+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955" y="3167752"/>
                <a:ext cx="4548878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3600" y="33445"/>
            <a:ext cx="8743586" cy="14911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48383" y="5860568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3" y="5860568"/>
                <a:ext cx="4548878" cy="461665"/>
              </a:xfrm>
              <a:prstGeom prst="rect">
                <a:avLst/>
              </a:prstGeom>
              <a:blipFill rotWithShape="0"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011555" y="3934078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555" y="3934078"/>
                <a:ext cx="4548878" cy="46166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011555" y="4617155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)=2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+7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555" y="4617155"/>
                <a:ext cx="4548878" cy="461665"/>
              </a:xfrm>
              <a:prstGeom prst="rect">
                <a:avLst/>
              </a:prstGeom>
              <a:blipFill rotWithShape="0"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011555" y="5481521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(0, 7)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555" y="5481521"/>
                <a:ext cx="4548878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76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/>
      <p:bldP spid="24" grpId="0"/>
      <p:bldP spid="26" grpId="0"/>
      <p:bldP spid="16" grpId="0"/>
      <p:bldP spid="13" grpId="0"/>
      <p:bldP spid="17" grpId="0"/>
      <p:bldP spid="18" grpId="0"/>
      <p:bldP spid="22" grpId="0"/>
      <p:bldP spid="23" grpId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565955" y="1712395"/>
                <a:ext cx="4548878" cy="475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+1=3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55" y="1712395"/>
                <a:ext cx="4548878" cy="4756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48383" y="2224949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3" y="2224949"/>
                <a:ext cx="4548878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648383" y="2883213"/>
                <a:ext cx="4548878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3" y="2883213"/>
                <a:ext cx="4548878" cy="79361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742598" y="3934078"/>
                <a:ext cx="4548878" cy="847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+1 </m:t>
                          </m:r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98" y="3934078"/>
                <a:ext cx="4548878" cy="847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648383" y="4929896"/>
                <a:ext cx="454887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83" y="4929896"/>
                <a:ext cx="4548878" cy="78380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2598" y="985714"/>
                <a:ext cx="9355645" cy="531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2400" dirty="0"/>
                  <a:t>Substitute,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 , 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sz="2400" dirty="0"/>
                  <a:t> to find </a:t>
                </a:r>
                <a14:m>
                  <m:oMath xmlns:m="http://schemas.openxmlformats.org/officeDocument/2006/math"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98" y="985714"/>
                <a:ext cx="9355645" cy="531940"/>
              </a:xfrm>
              <a:prstGeom prst="rect">
                <a:avLst/>
              </a:prstGeom>
              <a:blipFill rotWithShape="0">
                <a:blip r:embed="rId8"/>
                <a:stretch>
                  <a:fillRect l="-2020" t="-2299" b="-195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312755" y="1596024"/>
                <a:ext cx="4548878" cy="1524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</a:rPr>
                  <a:t>Substitute x=1, y=3</a:t>
                </a:r>
                <a:br>
                  <a:rPr lang="en-GB" sz="2400" b="0" dirty="0">
                    <a:latin typeface="Cambria Math" panose="02040503050406030204" pitchFamily="18" charset="0"/>
                  </a:rPr>
                </a:br>
                <a:endParaRPr lang="en-GB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+1+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755" y="1596024"/>
                <a:ext cx="4548878" cy="1524841"/>
              </a:xfrm>
              <a:prstGeom prst="rect">
                <a:avLst/>
              </a:prstGeom>
              <a:blipFill rotWithShape="0">
                <a:blip r:embed="rId9"/>
                <a:stretch>
                  <a:fillRect l="-2145" t="-320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6011555" y="3129179"/>
                <a:ext cx="4548878" cy="784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555" y="3129179"/>
                <a:ext cx="4548878" cy="78483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011555" y="3900853"/>
                <a:ext cx="4548878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555" y="3900853"/>
                <a:ext cx="4548878" cy="78617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41470" y="93895"/>
            <a:ext cx="8756101" cy="885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011555" y="4996453"/>
                <a:ext cx="4548878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+2+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=8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555" y="4996453"/>
                <a:ext cx="4548878" cy="78617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82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  <p:bldP spid="21" grpId="0"/>
      <p:bldP spid="24" grpId="0"/>
      <p:bldP spid="26" grpId="0"/>
      <p:bldP spid="16" grpId="0"/>
      <p:bldP spid="13" grpId="0"/>
      <p:bldP spid="22" grpId="0"/>
      <p:bldP spid="23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01663" y="2731826"/>
                <a:ext cx="5913970" cy="634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/>
                  <a:t>Substitute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AU" sz="2400" b="0" i="0" smtClean="0">
                            <a:latin typeface="Cambria Math" panose="02040503050406030204" pitchFamily="18" charset="0"/>
                          </a:rPr>
                          <m:t>dx</m:t>
                        </m:r>
                      </m:den>
                    </m:f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AU" sz="2400" dirty="0"/>
                  <a:t> to find k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63" y="2731826"/>
                <a:ext cx="5913970" cy="634148"/>
              </a:xfrm>
              <a:prstGeom prst="rect">
                <a:avLst/>
              </a:prstGeom>
              <a:blipFill rotWithShape="0">
                <a:blip r:embed="rId3"/>
                <a:stretch>
                  <a:fillRect l="-1546" b="-961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7955" y="2091516"/>
                <a:ext cx="147245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55" y="2091516"/>
                <a:ext cx="1472454" cy="6938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41955" y="3376662"/>
                <a:ext cx="270563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2=2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55" y="3376662"/>
                <a:ext cx="270563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-68487" y="3924221"/>
                <a:ext cx="257660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487" y="3924221"/>
                <a:ext cx="2576602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-824557" y="4525951"/>
                <a:ext cx="4548878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24557" y="4525951"/>
                <a:ext cx="4548878" cy="79361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-622701" y="5346726"/>
                <a:ext cx="4548878" cy="847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2701" y="5346726"/>
                <a:ext cx="4548878" cy="84760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-622701" y="6220108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2701" y="6220108"/>
                <a:ext cx="454887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77955" y="1493019"/>
                <a:ext cx="458204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AU" sz="2400" dirty="0"/>
                  <a:t>F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400" b="0" i="0" smtClean="0">
                        <a:latin typeface="Cambria Math" panose="02040503050406030204" pitchFamily="18" charset="0"/>
                      </a:rPr>
                      <m:t>ind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/>
                  <a:t>the gradient of the tangent 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55" y="1493019"/>
                <a:ext cx="458204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128" t="-26230" b="-475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6312755" y="2961164"/>
                <a:ext cx="454887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</a:rPr>
                  <a:t>Substitute x=3, y=6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6=9−4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755" y="2961164"/>
                <a:ext cx="4548878" cy="830997"/>
              </a:xfrm>
              <a:prstGeom prst="rect">
                <a:avLst/>
              </a:prstGeom>
              <a:blipFill rotWithShape="0">
                <a:blip r:embed="rId11"/>
                <a:stretch>
                  <a:fillRect l="-2145" t="-58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5765555" y="3947267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555" y="3947267"/>
                <a:ext cx="4548878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26400" y="48671"/>
            <a:ext cx="8641394" cy="15425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/>
              <p14:cNvContentPartPr/>
              <p14:nvPr/>
            </p14:nvContentPartPr>
            <p14:xfrm>
              <a:off x="8051400" y="2073240"/>
              <a:ext cx="2019240" cy="8316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039160" y="2057760"/>
                <a:ext cx="20487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Ink 21"/>
              <p14:cNvContentPartPr/>
              <p14:nvPr/>
            </p14:nvContentPartPr>
            <p14:xfrm>
              <a:off x="8650800" y="1181520"/>
              <a:ext cx="51480" cy="13554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636760" y="1171440"/>
                <a:ext cx="81360" cy="13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Ink 22"/>
              <p14:cNvContentPartPr/>
              <p14:nvPr/>
            </p14:nvContentPartPr>
            <p14:xfrm>
              <a:off x="10010880" y="1967760"/>
              <a:ext cx="56520" cy="153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00800" y="1956960"/>
                <a:ext cx="853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/>
              <p14:cNvContentPartPr/>
              <p14:nvPr/>
            </p14:nvContentPartPr>
            <p14:xfrm>
              <a:off x="8406360" y="1052280"/>
              <a:ext cx="983160" cy="150840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89440" y="1038240"/>
                <a:ext cx="1014120" cy="15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/>
              <p14:cNvContentPartPr/>
              <p14:nvPr/>
            </p14:nvContentPartPr>
            <p14:xfrm>
              <a:off x="9229320" y="1241640"/>
              <a:ext cx="840960" cy="3196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15640" y="1227960"/>
                <a:ext cx="8737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/>
              <p14:cNvContentPartPr/>
              <p14:nvPr/>
            </p14:nvContentPartPr>
            <p14:xfrm>
              <a:off x="8574480" y="1141560"/>
              <a:ext cx="132840" cy="16236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58640" y="1124640"/>
                <a:ext cx="16164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Ink 48"/>
              <p14:cNvContentPartPr/>
              <p14:nvPr/>
            </p14:nvContentPartPr>
            <p14:xfrm>
              <a:off x="8634600" y="1167840"/>
              <a:ext cx="91080" cy="42480"/>
            </p14:xfrm>
          </p:contentPart>
        </mc:Choice>
        <mc:Fallback xmlns="">
          <p:pic>
            <p:nvPicPr>
              <p:cNvPr id="49" name="Ink 48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25240" y="1153440"/>
                <a:ext cx="11232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0" name="Ink 49"/>
              <p14:cNvContentPartPr/>
              <p14:nvPr/>
            </p14:nvContentPartPr>
            <p14:xfrm>
              <a:off x="8811000" y="2201040"/>
              <a:ext cx="535680" cy="244800"/>
            </p14:xfrm>
          </p:contentPart>
        </mc:Choice>
        <mc:Fallback xmlns="">
          <p:pic>
            <p:nvPicPr>
              <p:cNvPr id="50" name="Ink 49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795520" y="2194560"/>
                <a:ext cx="5713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5372658" y="4632205"/>
                <a:ext cx="454887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+9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658" y="4632205"/>
                <a:ext cx="4548878" cy="461665"/>
              </a:xfrm>
              <a:prstGeom prst="rect">
                <a:avLst/>
              </a:prstGeom>
              <a:blipFill rotWithShape="0">
                <a:blip r:embed="rId3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722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/>
      <p:bldP spid="20" grpId="0"/>
      <p:bldP spid="21" grpId="0"/>
      <p:bldP spid="24" grpId="0"/>
      <p:bldP spid="26" grpId="0"/>
      <p:bldP spid="16" grpId="0"/>
      <p:bldP spid="13" grpId="0"/>
      <p:bldP spid="17" grpId="0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449882" y="1123492"/>
                <a:ext cx="1146724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882" y="1123492"/>
                <a:ext cx="1146724" cy="7012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22167" y="1958485"/>
                <a:ext cx="3695433" cy="8476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67" y="1958485"/>
                <a:ext cx="3695433" cy="84760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-183501" y="2939800"/>
                <a:ext cx="4548878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3501" y="2939800"/>
                <a:ext cx="4548878" cy="7861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754355" y="3981958"/>
                <a:ext cx="4548878" cy="11555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400" b="0" dirty="0">
                    <a:latin typeface="Cambria Math" panose="02040503050406030204" pitchFamily="18" charset="0"/>
                  </a:rPr>
                  <a:t>Substitute x=2, y=1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55" y="3981958"/>
                <a:ext cx="4548878" cy="1155509"/>
              </a:xfrm>
              <a:prstGeom prst="rect">
                <a:avLst/>
              </a:prstGeom>
              <a:blipFill rotWithShape="0">
                <a:blip r:embed="rId6"/>
                <a:stretch>
                  <a:fillRect l="-2145" t="-4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-325645" y="5137467"/>
                <a:ext cx="4548878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5645" y="5137467"/>
                <a:ext cx="4548878" cy="78617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8977" y="72997"/>
            <a:ext cx="8945497" cy="11567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748899" y="5558305"/>
                <a:ext cx="4548878" cy="7861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899" y="5558305"/>
                <a:ext cx="4548878" cy="78617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28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4" grpId="0"/>
      <p:bldP spid="26" grpId="0"/>
      <p:bldP spid="13" grpId="0"/>
      <p:bldP spid="17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17G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Rules of Anti Derivative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495360"/>
                  </p:ext>
                </p:extLst>
              </p:nvPr>
            </p:nvGraphicFramePr>
            <p:xfrm>
              <a:off x="1408546" y="1285394"/>
              <a:ext cx="8128000" cy="489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6495360"/>
                  </p:ext>
                </p:extLst>
              </p:nvPr>
            </p:nvGraphicFramePr>
            <p:xfrm>
              <a:off x="1408546" y="1285394"/>
              <a:ext cx="8128000" cy="4896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064000"/>
                    <a:gridCol w="4064000"/>
                  </a:tblGrid>
                  <a:tr h="612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50" t="-990" r="-100300" b="-6990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150" t="-990" r="-300" b="-699010"/>
                          </a:stretch>
                        </a:blipFill>
                      </a:tcPr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/>
                        </a:p>
                      </a:txBody>
                      <a:tcPr anchor="ctr"/>
                    </a:tc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231653" y="1976643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3" y="1976643"/>
                <a:ext cx="42351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231653" y="2581620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3" y="2581620"/>
                <a:ext cx="426399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231652" y="3186597"/>
                <a:ext cx="5765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2" y="3186597"/>
                <a:ext cx="57650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231651" y="3761454"/>
                <a:ext cx="5765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1" y="3761454"/>
                <a:ext cx="57650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231650" y="4396551"/>
                <a:ext cx="5765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50" y="4396551"/>
                <a:ext cx="576503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210301" y="5031648"/>
                <a:ext cx="8897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301" y="5031648"/>
                <a:ext cx="889731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3013337" y="1972475"/>
                <a:ext cx="4263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37" y="1972475"/>
                <a:ext cx="426399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013334" y="2502816"/>
                <a:ext cx="64767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34" y="2502816"/>
                <a:ext cx="647678" cy="61093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013336" y="3182429"/>
                <a:ext cx="594457" cy="5549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16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36" y="3182429"/>
                <a:ext cx="594457" cy="55496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3013335" y="3757286"/>
                <a:ext cx="647678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35" y="3757286"/>
                <a:ext cx="647678" cy="61093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3013334" y="4392383"/>
                <a:ext cx="647678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34" y="4392383"/>
                <a:ext cx="647678" cy="612796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2990444" y="4993773"/>
                <a:ext cx="670568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44" y="4993773"/>
                <a:ext cx="670568" cy="6127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233191" y="5633038"/>
                <a:ext cx="106125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191" y="5633038"/>
                <a:ext cx="1061253" cy="461665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013334" y="5595163"/>
                <a:ext cx="67056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334" y="5595163"/>
                <a:ext cx="670568" cy="566694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40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17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DE38-42E3-2F44-A010-27330422C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891" y="701615"/>
            <a:ext cx="9550400" cy="1320800"/>
          </a:xfrm>
        </p:spPr>
        <p:txBody>
          <a:bodyPr>
            <a:normAutofit/>
          </a:bodyPr>
          <a:lstStyle/>
          <a:p>
            <a:r>
              <a:rPr lang="en-US" dirty="0"/>
              <a:t>Anti- differentiation:</a:t>
            </a:r>
            <a:br>
              <a:rPr lang="en-US" dirty="0"/>
            </a:br>
            <a:r>
              <a:rPr lang="en-US" dirty="0"/>
              <a:t>Reversing the process of differentiation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774DE7-627B-8248-9E68-27A4B62E04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8382" y="2268448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AU" sz="2400" dirty="0"/>
                  <a:t>Recall that differentiation is the process of finding the </a:t>
                </a:r>
                <a:r>
                  <a:rPr lang="en-AU" sz="2400" b="1" dirty="0">
                    <a:latin typeface="Lato"/>
                    <a:ea typeface="Lato"/>
                    <a:cs typeface="Lato"/>
                    <a:sym typeface="Lato"/>
                  </a:rPr>
                  <a:t>gradient function </a:t>
                </a:r>
                <a:r>
                  <a:rPr lang="en-AU" sz="2400" dirty="0"/>
                  <a:t>of any given function.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AU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AU" sz="2400" dirty="0"/>
                  <a:t>Hence, </a:t>
                </a:r>
                <a:r>
                  <a:rPr lang="en-AU" sz="2400" b="1" dirty="0">
                    <a:solidFill>
                      <a:srgbClr val="FF0000"/>
                    </a:solidFill>
                    <a:latin typeface="Lato"/>
                    <a:ea typeface="Lato"/>
                    <a:cs typeface="Lato"/>
                    <a:sym typeface="Lato"/>
                  </a:rPr>
                  <a:t>anti-differentiation</a:t>
                </a:r>
                <a:r>
                  <a:rPr lang="en-AU" sz="2400" dirty="0"/>
                  <a:t> is the process of using a known gradient function to find its </a:t>
                </a:r>
                <a:r>
                  <a:rPr lang="en-AU" sz="2400" b="1" dirty="0">
                    <a:latin typeface="Lato"/>
                    <a:ea typeface="Lato"/>
                    <a:cs typeface="Lato"/>
                    <a:sym typeface="Lato"/>
                  </a:rPr>
                  <a:t>anti-derivative</a:t>
                </a:r>
                <a:r>
                  <a:rPr lang="en-AU" sz="2400" dirty="0"/>
                  <a:t>, that is, the </a:t>
                </a:r>
                <a:r>
                  <a:rPr lang="en-AU" sz="2400" b="1" u="sng" dirty="0"/>
                  <a:t>original function </a:t>
                </a:r>
                <a:r>
                  <a:rPr lang="en-AU" sz="2400" dirty="0"/>
                  <a:t>that it came from.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lang="en-AU" sz="24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AU" sz="2400" dirty="0"/>
                  <a:t>For example, if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AU" sz="2400" dirty="0"/>
                  <a:t> is the derivative of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baseline="30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AU" sz="2400" dirty="0"/>
                  <a:t>, then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baseline="30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AU" sz="2400" dirty="0"/>
                  <a:t> is the anti-derivative of </a:t>
                </a:r>
                <a14:m>
                  <m:oMath xmlns:m="http://schemas.openxmlformats.org/officeDocument/2006/math">
                    <m:r>
                      <a:rPr lang="en-AU" sz="2400" i="1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1774DE7-627B-8248-9E68-27A4B62E04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382" y="2268448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BD5867D-24FD-CE45-8C4C-9550C1FF84F0}"/>
                  </a:ext>
                </a:extLst>
              </p14:cNvPr>
              <p14:cNvContentPartPr/>
              <p14:nvPr/>
            </p14:nvContentPartPr>
            <p14:xfrm>
              <a:off x="7284211" y="2593218"/>
              <a:ext cx="2058120" cy="124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BBD5867D-24FD-CE45-8C4C-9550C1FF84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78091" y="2583498"/>
                <a:ext cx="2071440" cy="144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239236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EFDD-6686-B448-9CFD-1955A033E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073" y="8166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Power Rule Type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Anti-Differentiation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F9201C-9078-9947-B0F3-E26684788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4406" y="2497008"/>
                <a:ext cx="6876690" cy="38807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F9201C-9078-9947-B0F3-E26684788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4406" y="2497008"/>
                <a:ext cx="6876690" cy="3880773"/>
              </a:xfrm>
              <a:blipFill>
                <a:blip r:embed="rId2"/>
                <a:stretch>
                  <a:fillRect l="-1418" t="-1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EF3183AF-067D-DA4B-8B6D-39105CBCB8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19" t="11908" r="9111" b="8889"/>
          <a:stretch/>
        </p:blipFill>
        <p:spPr>
          <a:xfrm>
            <a:off x="5685978" y="1821663"/>
            <a:ext cx="5258490" cy="42197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E0308C-9D65-2145-AB65-E395AA71AD23}"/>
                  </a:ext>
                </a:extLst>
              </p:cNvPr>
              <p:cNvSpPr txBox="1"/>
              <p:nvPr/>
            </p:nvSpPr>
            <p:spPr>
              <a:xfrm>
                <a:off x="1803400" y="3657600"/>
                <a:ext cx="3438345" cy="1569660"/>
              </a:xfrm>
              <a:custGeom>
                <a:avLst/>
                <a:gdLst>
                  <a:gd name="connsiteX0" fmla="*/ 0 w 3438345"/>
                  <a:gd name="connsiteY0" fmla="*/ 0 h 1569660"/>
                  <a:gd name="connsiteX1" fmla="*/ 538674 w 3438345"/>
                  <a:gd name="connsiteY1" fmla="*/ 0 h 1569660"/>
                  <a:gd name="connsiteX2" fmla="*/ 1008581 w 3438345"/>
                  <a:gd name="connsiteY2" fmla="*/ 0 h 1569660"/>
                  <a:gd name="connsiteX3" fmla="*/ 1650406 w 3438345"/>
                  <a:gd name="connsiteY3" fmla="*/ 0 h 1569660"/>
                  <a:gd name="connsiteX4" fmla="*/ 2189080 w 3438345"/>
                  <a:gd name="connsiteY4" fmla="*/ 0 h 1569660"/>
                  <a:gd name="connsiteX5" fmla="*/ 2727754 w 3438345"/>
                  <a:gd name="connsiteY5" fmla="*/ 0 h 1569660"/>
                  <a:gd name="connsiteX6" fmla="*/ 3438345 w 3438345"/>
                  <a:gd name="connsiteY6" fmla="*/ 0 h 1569660"/>
                  <a:gd name="connsiteX7" fmla="*/ 3438345 w 3438345"/>
                  <a:gd name="connsiteY7" fmla="*/ 491827 h 1569660"/>
                  <a:gd name="connsiteX8" fmla="*/ 3438345 w 3438345"/>
                  <a:gd name="connsiteY8" fmla="*/ 1015047 h 1569660"/>
                  <a:gd name="connsiteX9" fmla="*/ 3438345 w 3438345"/>
                  <a:gd name="connsiteY9" fmla="*/ 1569660 h 1569660"/>
                  <a:gd name="connsiteX10" fmla="*/ 2934054 w 3438345"/>
                  <a:gd name="connsiteY10" fmla="*/ 1569660 h 1569660"/>
                  <a:gd name="connsiteX11" fmla="*/ 2360997 w 3438345"/>
                  <a:gd name="connsiteY11" fmla="*/ 1569660 h 1569660"/>
                  <a:gd name="connsiteX12" fmla="*/ 1822323 w 3438345"/>
                  <a:gd name="connsiteY12" fmla="*/ 1569660 h 1569660"/>
                  <a:gd name="connsiteX13" fmla="*/ 1180498 w 3438345"/>
                  <a:gd name="connsiteY13" fmla="*/ 1569660 h 1569660"/>
                  <a:gd name="connsiteX14" fmla="*/ 538674 w 3438345"/>
                  <a:gd name="connsiteY14" fmla="*/ 1569660 h 1569660"/>
                  <a:gd name="connsiteX15" fmla="*/ 0 w 3438345"/>
                  <a:gd name="connsiteY15" fmla="*/ 1569660 h 1569660"/>
                  <a:gd name="connsiteX16" fmla="*/ 0 w 3438345"/>
                  <a:gd name="connsiteY16" fmla="*/ 1046440 h 1569660"/>
                  <a:gd name="connsiteX17" fmla="*/ 0 w 3438345"/>
                  <a:gd name="connsiteY17" fmla="*/ 538917 h 1569660"/>
                  <a:gd name="connsiteX18" fmla="*/ 0 w 3438345"/>
                  <a:gd name="connsiteY18" fmla="*/ 0 h 156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38345" h="1569660" extrusionOk="0">
                    <a:moveTo>
                      <a:pt x="0" y="0"/>
                    </a:moveTo>
                    <a:cubicBezTo>
                      <a:pt x="118073" y="-49507"/>
                      <a:pt x="320904" y="49362"/>
                      <a:pt x="538674" y="0"/>
                    </a:cubicBezTo>
                    <a:cubicBezTo>
                      <a:pt x="756444" y="-49362"/>
                      <a:pt x="842935" y="9791"/>
                      <a:pt x="1008581" y="0"/>
                    </a:cubicBezTo>
                    <a:cubicBezTo>
                      <a:pt x="1174227" y="-9791"/>
                      <a:pt x="1476867" y="39920"/>
                      <a:pt x="1650406" y="0"/>
                    </a:cubicBezTo>
                    <a:cubicBezTo>
                      <a:pt x="1823945" y="-39920"/>
                      <a:pt x="1919915" y="24068"/>
                      <a:pt x="2189080" y="0"/>
                    </a:cubicBezTo>
                    <a:cubicBezTo>
                      <a:pt x="2458245" y="-24068"/>
                      <a:pt x="2503713" y="5554"/>
                      <a:pt x="2727754" y="0"/>
                    </a:cubicBezTo>
                    <a:cubicBezTo>
                      <a:pt x="2951795" y="-5554"/>
                      <a:pt x="3264139" y="33966"/>
                      <a:pt x="3438345" y="0"/>
                    </a:cubicBezTo>
                    <a:cubicBezTo>
                      <a:pt x="3448300" y="236919"/>
                      <a:pt x="3402758" y="283160"/>
                      <a:pt x="3438345" y="491827"/>
                    </a:cubicBezTo>
                    <a:cubicBezTo>
                      <a:pt x="3473932" y="700494"/>
                      <a:pt x="3393453" y="846551"/>
                      <a:pt x="3438345" y="1015047"/>
                    </a:cubicBezTo>
                    <a:cubicBezTo>
                      <a:pt x="3483237" y="1183543"/>
                      <a:pt x="3376775" y="1309366"/>
                      <a:pt x="3438345" y="1569660"/>
                    </a:cubicBezTo>
                    <a:cubicBezTo>
                      <a:pt x="3281558" y="1576092"/>
                      <a:pt x="3113037" y="1510380"/>
                      <a:pt x="2934054" y="1569660"/>
                    </a:cubicBezTo>
                    <a:cubicBezTo>
                      <a:pt x="2755071" y="1628940"/>
                      <a:pt x="2514103" y="1534870"/>
                      <a:pt x="2360997" y="1569660"/>
                    </a:cubicBezTo>
                    <a:cubicBezTo>
                      <a:pt x="2207891" y="1604450"/>
                      <a:pt x="2019797" y="1539369"/>
                      <a:pt x="1822323" y="1569660"/>
                    </a:cubicBezTo>
                    <a:cubicBezTo>
                      <a:pt x="1624849" y="1599951"/>
                      <a:pt x="1500978" y="1562476"/>
                      <a:pt x="1180498" y="1569660"/>
                    </a:cubicBezTo>
                    <a:cubicBezTo>
                      <a:pt x="860019" y="1576844"/>
                      <a:pt x="793392" y="1506649"/>
                      <a:pt x="538674" y="1569660"/>
                    </a:cubicBezTo>
                    <a:cubicBezTo>
                      <a:pt x="283956" y="1632671"/>
                      <a:pt x="171663" y="1549932"/>
                      <a:pt x="0" y="1569660"/>
                    </a:cubicBezTo>
                    <a:cubicBezTo>
                      <a:pt x="-25094" y="1356957"/>
                      <a:pt x="19689" y="1203706"/>
                      <a:pt x="0" y="1046440"/>
                    </a:cubicBezTo>
                    <a:cubicBezTo>
                      <a:pt x="-19689" y="889174"/>
                      <a:pt x="56431" y="742997"/>
                      <a:pt x="0" y="538917"/>
                    </a:cubicBezTo>
                    <a:cubicBezTo>
                      <a:pt x="-56431" y="334837"/>
                      <a:pt x="61039" y="163869"/>
                      <a:pt x="0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accent2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Focus Question 1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algn="ctr"/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  <m:r>
                      <a:rPr lang="en-AU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AU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AU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only possible anti-derivative?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1E0308C-9D65-2145-AB65-E395AA71A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400" y="3657600"/>
                <a:ext cx="3438345" cy="1569660"/>
              </a:xfrm>
              <a:custGeom>
                <a:avLst/>
                <a:gdLst>
                  <a:gd name="connsiteX0" fmla="*/ 0 w 3438345"/>
                  <a:gd name="connsiteY0" fmla="*/ 0 h 1569660"/>
                  <a:gd name="connsiteX1" fmla="*/ 538674 w 3438345"/>
                  <a:gd name="connsiteY1" fmla="*/ 0 h 1569660"/>
                  <a:gd name="connsiteX2" fmla="*/ 1008581 w 3438345"/>
                  <a:gd name="connsiteY2" fmla="*/ 0 h 1569660"/>
                  <a:gd name="connsiteX3" fmla="*/ 1650406 w 3438345"/>
                  <a:gd name="connsiteY3" fmla="*/ 0 h 1569660"/>
                  <a:gd name="connsiteX4" fmla="*/ 2189080 w 3438345"/>
                  <a:gd name="connsiteY4" fmla="*/ 0 h 1569660"/>
                  <a:gd name="connsiteX5" fmla="*/ 2727754 w 3438345"/>
                  <a:gd name="connsiteY5" fmla="*/ 0 h 1569660"/>
                  <a:gd name="connsiteX6" fmla="*/ 3438345 w 3438345"/>
                  <a:gd name="connsiteY6" fmla="*/ 0 h 1569660"/>
                  <a:gd name="connsiteX7" fmla="*/ 3438345 w 3438345"/>
                  <a:gd name="connsiteY7" fmla="*/ 491827 h 1569660"/>
                  <a:gd name="connsiteX8" fmla="*/ 3438345 w 3438345"/>
                  <a:gd name="connsiteY8" fmla="*/ 1015047 h 1569660"/>
                  <a:gd name="connsiteX9" fmla="*/ 3438345 w 3438345"/>
                  <a:gd name="connsiteY9" fmla="*/ 1569660 h 1569660"/>
                  <a:gd name="connsiteX10" fmla="*/ 2934054 w 3438345"/>
                  <a:gd name="connsiteY10" fmla="*/ 1569660 h 1569660"/>
                  <a:gd name="connsiteX11" fmla="*/ 2360997 w 3438345"/>
                  <a:gd name="connsiteY11" fmla="*/ 1569660 h 1569660"/>
                  <a:gd name="connsiteX12" fmla="*/ 1822323 w 3438345"/>
                  <a:gd name="connsiteY12" fmla="*/ 1569660 h 1569660"/>
                  <a:gd name="connsiteX13" fmla="*/ 1180498 w 3438345"/>
                  <a:gd name="connsiteY13" fmla="*/ 1569660 h 1569660"/>
                  <a:gd name="connsiteX14" fmla="*/ 538674 w 3438345"/>
                  <a:gd name="connsiteY14" fmla="*/ 1569660 h 1569660"/>
                  <a:gd name="connsiteX15" fmla="*/ 0 w 3438345"/>
                  <a:gd name="connsiteY15" fmla="*/ 1569660 h 1569660"/>
                  <a:gd name="connsiteX16" fmla="*/ 0 w 3438345"/>
                  <a:gd name="connsiteY16" fmla="*/ 1046440 h 1569660"/>
                  <a:gd name="connsiteX17" fmla="*/ 0 w 3438345"/>
                  <a:gd name="connsiteY17" fmla="*/ 538917 h 1569660"/>
                  <a:gd name="connsiteX18" fmla="*/ 0 w 3438345"/>
                  <a:gd name="connsiteY18" fmla="*/ 0 h 1569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38345" h="1569660" extrusionOk="0">
                    <a:moveTo>
                      <a:pt x="0" y="0"/>
                    </a:moveTo>
                    <a:cubicBezTo>
                      <a:pt x="118073" y="-49507"/>
                      <a:pt x="320904" y="49362"/>
                      <a:pt x="538674" y="0"/>
                    </a:cubicBezTo>
                    <a:cubicBezTo>
                      <a:pt x="756444" y="-49362"/>
                      <a:pt x="842935" y="9791"/>
                      <a:pt x="1008581" y="0"/>
                    </a:cubicBezTo>
                    <a:cubicBezTo>
                      <a:pt x="1174227" y="-9791"/>
                      <a:pt x="1476867" y="39920"/>
                      <a:pt x="1650406" y="0"/>
                    </a:cubicBezTo>
                    <a:cubicBezTo>
                      <a:pt x="1823945" y="-39920"/>
                      <a:pt x="1919915" y="24068"/>
                      <a:pt x="2189080" y="0"/>
                    </a:cubicBezTo>
                    <a:cubicBezTo>
                      <a:pt x="2458245" y="-24068"/>
                      <a:pt x="2503713" y="5554"/>
                      <a:pt x="2727754" y="0"/>
                    </a:cubicBezTo>
                    <a:cubicBezTo>
                      <a:pt x="2951795" y="-5554"/>
                      <a:pt x="3264139" y="33966"/>
                      <a:pt x="3438345" y="0"/>
                    </a:cubicBezTo>
                    <a:cubicBezTo>
                      <a:pt x="3448300" y="236919"/>
                      <a:pt x="3402758" y="283160"/>
                      <a:pt x="3438345" y="491827"/>
                    </a:cubicBezTo>
                    <a:cubicBezTo>
                      <a:pt x="3473932" y="700494"/>
                      <a:pt x="3393453" y="846551"/>
                      <a:pt x="3438345" y="1015047"/>
                    </a:cubicBezTo>
                    <a:cubicBezTo>
                      <a:pt x="3483237" y="1183543"/>
                      <a:pt x="3376775" y="1309366"/>
                      <a:pt x="3438345" y="1569660"/>
                    </a:cubicBezTo>
                    <a:cubicBezTo>
                      <a:pt x="3281558" y="1576092"/>
                      <a:pt x="3113037" y="1510380"/>
                      <a:pt x="2934054" y="1569660"/>
                    </a:cubicBezTo>
                    <a:cubicBezTo>
                      <a:pt x="2755071" y="1628940"/>
                      <a:pt x="2514103" y="1534870"/>
                      <a:pt x="2360997" y="1569660"/>
                    </a:cubicBezTo>
                    <a:cubicBezTo>
                      <a:pt x="2207891" y="1604450"/>
                      <a:pt x="2019797" y="1539369"/>
                      <a:pt x="1822323" y="1569660"/>
                    </a:cubicBezTo>
                    <a:cubicBezTo>
                      <a:pt x="1624849" y="1599951"/>
                      <a:pt x="1500978" y="1562476"/>
                      <a:pt x="1180498" y="1569660"/>
                    </a:cubicBezTo>
                    <a:cubicBezTo>
                      <a:pt x="860019" y="1576844"/>
                      <a:pt x="793392" y="1506649"/>
                      <a:pt x="538674" y="1569660"/>
                    </a:cubicBezTo>
                    <a:cubicBezTo>
                      <a:pt x="283956" y="1632671"/>
                      <a:pt x="171663" y="1549932"/>
                      <a:pt x="0" y="1569660"/>
                    </a:cubicBezTo>
                    <a:cubicBezTo>
                      <a:pt x="-25094" y="1356957"/>
                      <a:pt x="19689" y="1203706"/>
                      <a:pt x="0" y="1046440"/>
                    </a:cubicBezTo>
                    <a:cubicBezTo>
                      <a:pt x="-19689" y="889174"/>
                      <a:pt x="56431" y="742997"/>
                      <a:pt x="0" y="538917"/>
                    </a:cubicBezTo>
                    <a:cubicBezTo>
                      <a:pt x="-56431" y="334837"/>
                      <a:pt x="61039" y="163869"/>
                      <a:pt x="0" y="0"/>
                    </a:cubicBezTo>
                    <a:close/>
                  </a:path>
                </a:pathLst>
              </a:custGeom>
              <a:blipFill rotWithShape="0">
                <a:blip r:embed="rId4"/>
                <a:stretch>
                  <a:fillRect l="-871" t="-741" r="-523" b="-5556"/>
                </a:stretch>
              </a:blipFill>
              <a:ln w="28575">
                <a:solidFill>
                  <a:schemeClr val="accent2">
                    <a:lumMod val="7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xmlns:a14="http://schemas.microsoft.com/office/drawing/2010/main" xmlns="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BBB8E8-29F0-B484-263F-F2C5F0846F0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384847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A2D0A-C895-1C41-B7C5-C17E7534A1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5582" y="560071"/>
                <a:ext cx="2466109" cy="548129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en-AU" sz="2400" i="1" dirty="0">
                    <a:latin typeface="Cambria Math" panose="02040503050406030204" pitchFamily="18" charset="0"/>
                  </a:rPr>
                  <a:t>Consider 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r>
                      <a:rPr lang="en-AU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AU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US" sz="2400" dirty="0"/>
                  <a:t>, or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r>
                      <a:rPr lang="en-A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sz="2400" dirty="0"/>
                  <a:t>, or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r>
                      <a:rPr lang="en-AU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AU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/>
                  <a:t>, or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r>
                      <a:rPr lang="en-AU" sz="2400" i="1">
                        <a:solidFill>
                          <a:srgbClr val="5058F8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solidFill>
                          <a:srgbClr val="5058F8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AU" sz="2400" i="1">
                            <a:solidFill>
                              <a:srgbClr val="5058F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solidFill>
                              <a:srgbClr val="5058F8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i="1">
                            <a:solidFill>
                              <a:srgbClr val="5058F8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      , or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r>
                      <a:rPr lang="en-AU" sz="2400" i="1">
                        <a:solidFill>
                          <a:srgbClr val="F80DDE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solidFill>
                          <a:srgbClr val="F80DDE"/>
                        </a:solidFill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AU" sz="2400" i="1">
                            <a:solidFill>
                              <a:srgbClr val="F80DD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solidFill>
                              <a:srgbClr val="F80DDE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i="1">
                            <a:solidFill>
                              <a:srgbClr val="F80DDE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i="1">
                        <a:solidFill>
                          <a:srgbClr val="F80DDE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400" dirty="0"/>
                  <a:t>, or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400" i="1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5A2D0A-C895-1C41-B7C5-C17E7534A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582" y="560071"/>
                <a:ext cx="2466109" cy="5481293"/>
              </a:xfrm>
              <a:blipFill>
                <a:blip r:embed="rId2"/>
                <a:stretch>
                  <a:fillRect l="-32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Histogram&#10;&#10;Description automatically generated">
            <a:extLst>
              <a:ext uri="{FF2B5EF4-FFF2-40B4-BE49-F238E27FC236}">
                <a16:creationId xmlns:a16="http://schemas.microsoft.com/office/drawing/2014/main" id="{862A39D5-A30F-3840-AE6A-ED7261E16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72" t="11908" r="9262" b="9610"/>
          <a:stretch/>
        </p:blipFill>
        <p:spPr>
          <a:xfrm>
            <a:off x="2607525" y="737858"/>
            <a:ext cx="6745184" cy="5382283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64A63A-6C73-FB52-8323-3239A594F9DA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44B5A6-4D02-87E6-FD43-1763A365CEDC}"/>
                  </a:ext>
                </a:extLst>
              </p:cNvPr>
              <p:cNvSpPr txBox="1"/>
              <p:nvPr/>
            </p:nvSpPr>
            <p:spPr>
              <a:xfrm>
                <a:off x="114299" y="5786314"/>
                <a:ext cx="6213762" cy="10232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sz="2400" dirty="0"/>
                  <a:t>Their derivatives will give all give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i="1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144B5A6-4D02-87E6-FD43-1763A365C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9" y="5786314"/>
                <a:ext cx="6213762" cy="1023229"/>
              </a:xfrm>
              <a:prstGeom prst="rect">
                <a:avLst/>
              </a:prstGeom>
              <a:blipFill>
                <a:blip r:embed="rId4"/>
                <a:stretch>
                  <a:fillRect l="-1570" b="-535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AB16D93-2C58-04FA-117B-838EEA6043A6}"/>
                  </a:ext>
                </a:extLst>
              </p14:cNvPr>
              <p14:cNvContentPartPr/>
              <p14:nvPr/>
            </p14:nvContentPartPr>
            <p14:xfrm>
              <a:off x="1517302" y="1661291"/>
              <a:ext cx="428400" cy="110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AB16D93-2C58-04FA-117B-838EEA6043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81302" y="1589291"/>
                <a:ext cx="50004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EFEAADF-23F6-69FB-E822-F2BF0DBBA316}"/>
                  </a:ext>
                </a:extLst>
              </p14:cNvPr>
              <p14:cNvContentPartPr/>
              <p14:nvPr/>
            </p14:nvContentPartPr>
            <p14:xfrm>
              <a:off x="1604062" y="2477051"/>
              <a:ext cx="222840" cy="946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EFEAADF-23F6-69FB-E822-F2BF0DBBA3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68062" y="2405411"/>
                <a:ext cx="29448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FCFC3A1-2E2F-B770-450F-995D9E19EF3C}"/>
                  </a:ext>
                </a:extLst>
              </p14:cNvPr>
              <p14:cNvContentPartPr/>
              <p14:nvPr/>
            </p14:nvContentPartPr>
            <p14:xfrm>
              <a:off x="1623502" y="3231611"/>
              <a:ext cx="306000" cy="209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FCFC3A1-2E2F-B770-450F-995D9E19EF3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87862" y="3159971"/>
                <a:ext cx="37764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DA4DB4C-5DAF-707D-327C-4DC2C89F4103}"/>
                  </a:ext>
                </a:extLst>
              </p14:cNvPr>
              <p14:cNvContentPartPr/>
              <p14:nvPr/>
            </p14:nvContentPartPr>
            <p14:xfrm>
              <a:off x="1416502" y="4731731"/>
              <a:ext cx="389160" cy="1879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DA4DB4C-5DAF-707D-327C-4DC2C89F410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80502" y="4659731"/>
                <a:ext cx="46080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C37E11A-96FC-2C4A-44D0-CA9876329D9C}"/>
                  </a:ext>
                </a:extLst>
              </p14:cNvPr>
              <p14:cNvContentPartPr/>
              <p14:nvPr/>
            </p14:nvContentPartPr>
            <p14:xfrm>
              <a:off x="1560502" y="5423291"/>
              <a:ext cx="399240" cy="333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C37E11A-96FC-2C4A-44D0-CA9876329D9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24502" y="5351291"/>
                <a:ext cx="47088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0CA9315-1DF8-8123-816F-9B0865AE08BD}"/>
                  </a:ext>
                </a:extLst>
              </p14:cNvPr>
              <p14:cNvContentPartPr/>
              <p14:nvPr/>
            </p14:nvContentPartPr>
            <p14:xfrm>
              <a:off x="1322902" y="3956291"/>
              <a:ext cx="284760" cy="224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0CA9315-1DF8-8123-816F-9B0865AE08B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87262" y="3884651"/>
                <a:ext cx="356400" cy="36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88196F1-A7F8-BAA7-6654-58323B064429}"/>
              </a:ext>
            </a:extLst>
          </p:cNvPr>
          <p:cNvGrpSpPr/>
          <p:nvPr/>
        </p:nvGrpSpPr>
        <p:grpSpPr>
          <a:xfrm>
            <a:off x="6242662" y="6365771"/>
            <a:ext cx="774720" cy="214200"/>
            <a:chOff x="6242662" y="6365771"/>
            <a:chExt cx="774720" cy="21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112F6FA-BBBB-68CC-D25D-460AAED8A483}"/>
                    </a:ext>
                  </a:extLst>
                </p14:cNvPr>
                <p14:cNvContentPartPr/>
                <p14:nvPr/>
              </p14:nvContentPartPr>
              <p14:xfrm>
                <a:off x="6268222" y="6412211"/>
                <a:ext cx="6120" cy="9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12F6FA-BBBB-68CC-D25D-460AAED8A48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59582" y="6403571"/>
                  <a:ext cx="237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65122CA-854D-D14A-3634-EAFCF36E0C5F}"/>
                    </a:ext>
                  </a:extLst>
                </p14:cNvPr>
                <p14:cNvContentPartPr/>
                <p14:nvPr/>
              </p14:nvContentPartPr>
              <p14:xfrm>
                <a:off x="6242662" y="6523091"/>
                <a:ext cx="221400" cy="302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65122CA-854D-D14A-3634-EAFCF36E0C5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234022" y="6514451"/>
                  <a:ext cx="2390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A8DC61-9DBA-0B68-212F-AA1F22410B49}"/>
                    </a:ext>
                  </a:extLst>
                </p14:cNvPr>
                <p14:cNvContentPartPr/>
                <p14:nvPr/>
              </p14:nvContentPartPr>
              <p14:xfrm>
                <a:off x="6576742" y="6435611"/>
                <a:ext cx="294120" cy="18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A8DC61-9DBA-0B68-212F-AA1F22410B4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567742" y="6426971"/>
                  <a:ext cx="311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C1D59BC-DEB5-86E8-3DBB-6DC66A71FB29}"/>
                    </a:ext>
                  </a:extLst>
                </p14:cNvPr>
                <p14:cNvContentPartPr/>
                <p14:nvPr/>
              </p14:nvContentPartPr>
              <p14:xfrm>
                <a:off x="6601582" y="6513371"/>
                <a:ext cx="246960" cy="11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C1D59BC-DEB5-86E8-3DBB-6DC66A71FB2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592942" y="6504371"/>
                  <a:ext cx="264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3AED1D2-1513-DBE0-DE29-077E596E11A0}"/>
                    </a:ext>
                  </a:extLst>
                </p14:cNvPr>
                <p14:cNvContentPartPr/>
                <p14:nvPr/>
              </p14:nvContentPartPr>
              <p14:xfrm>
                <a:off x="6769702" y="6365771"/>
                <a:ext cx="247680" cy="2142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3AED1D2-1513-DBE0-DE29-077E596E11A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60702" y="6356771"/>
                  <a:ext cx="26532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C9DD30-8FF9-1CED-1436-1D6F0F57B75E}"/>
              </a:ext>
            </a:extLst>
          </p:cNvPr>
          <p:cNvGrpSpPr/>
          <p:nvPr/>
        </p:nvGrpSpPr>
        <p:grpSpPr>
          <a:xfrm>
            <a:off x="7282702" y="6245891"/>
            <a:ext cx="1730520" cy="456120"/>
            <a:chOff x="7282702" y="6245891"/>
            <a:chExt cx="1730520" cy="45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C05D98-E316-0D0A-FA01-EED5C11795CF}"/>
                    </a:ext>
                  </a:extLst>
                </p14:cNvPr>
                <p14:cNvContentPartPr/>
                <p14:nvPr/>
              </p14:nvContentPartPr>
              <p14:xfrm>
                <a:off x="7282702" y="6370811"/>
                <a:ext cx="290880" cy="331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C05D98-E316-0D0A-FA01-EED5C11795C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273702" y="6361811"/>
                  <a:ext cx="3085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F291745-A49D-8980-25F9-2C8EA56A47C8}"/>
                    </a:ext>
                  </a:extLst>
                </p14:cNvPr>
                <p14:cNvContentPartPr/>
                <p14:nvPr/>
              </p14:nvContentPartPr>
              <p14:xfrm>
                <a:off x="7630462" y="6419771"/>
                <a:ext cx="84960" cy="223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F291745-A49D-8980-25F9-2C8EA56A47C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621462" y="6411131"/>
                  <a:ext cx="102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5D417B4-EFFA-75BE-4C44-C7200C689EE7}"/>
                    </a:ext>
                  </a:extLst>
                </p14:cNvPr>
                <p14:cNvContentPartPr/>
                <p14:nvPr/>
              </p14:nvContentPartPr>
              <p14:xfrm>
                <a:off x="7654582" y="6554411"/>
                <a:ext cx="126720" cy="27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5D417B4-EFFA-75BE-4C44-C7200C689EE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45582" y="6545771"/>
                  <a:ext cx="144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14DE58E-BD42-3C8A-80B7-B0BC41E876D0}"/>
                    </a:ext>
                  </a:extLst>
                </p14:cNvPr>
                <p14:cNvContentPartPr/>
                <p14:nvPr/>
              </p14:nvContentPartPr>
              <p14:xfrm>
                <a:off x="7898662" y="6407171"/>
                <a:ext cx="306720" cy="188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14DE58E-BD42-3C8A-80B7-B0BC41E876D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90022" y="6398531"/>
                  <a:ext cx="324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2B87E3-DFD6-2D10-B8EA-21635909CEA7}"/>
                    </a:ext>
                  </a:extLst>
                </p14:cNvPr>
                <p14:cNvContentPartPr/>
                <p14:nvPr/>
              </p14:nvContentPartPr>
              <p14:xfrm>
                <a:off x="8194942" y="6245891"/>
                <a:ext cx="88920" cy="1281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2B87E3-DFD6-2D10-B8EA-21635909CEA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86302" y="6237251"/>
                  <a:ext cx="106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BE27F70-B705-B8A9-912D-62B17A20C26D}"/>
                    </a:ext>
                  </a:extLst>
                </p14:cNvPr>
                <p14:cNvContentPartPr/>
                <p14:nvPr/>
              </p14:nvContentPartPr>
              <p14:xfrm>
                <a:off x="8426062" y="6437051"/>
                <a:ext cx="128880" cy="4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BE27F70-B705-B8A9-912D-62B17A20C26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17422" y="6428411"/>
                  <a:ext cx="146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5F6FC39-38D1-AF66-E822-980CDFA1DA6A}"/>
                    </a:ext>
                  </a:extLst>
                </p14:cNvPr>
                <p14:cNvContentPartPr/>
                <p14:nvPr/>
              </p14:nvContentPartPr>
              <p14:xfrm>
                <a:off x="8499142" y="6337331"/>
                <a:ext cx="14400" cy="181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5F6FC39-38D1-AF66-E822-980CDFA1DA6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490502" y="6328331"/>
                  <a:ext cx="320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5942122-0B65-4FC2-D3CE-B28641E09241}"/>
                    </a:ext>
                  </a:extLst>
                </p14:cNvPr>
                <p14:cNvContentPartPr/>
                <p14:nvPr/>
              </p14:nvContentPartPr>
              <p14:xfrm>
                <a:off x="8724142" y="6300611"/>
                <a:ext cx="289080" cy="199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5942122-0B65-4FC2-D3CE-B28641E0924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15142" y="6291971"/>
                  <a:ext cx="306720" cy="21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6879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39" y="5940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Rules of Anti-derivative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955256" y="1381901"/>
                <a:ext cx="8608563" cy="18612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Given the derivative of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is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/>
              </a:p>
              <a:p>
                <a:r>
                  <a:rPr lang="en-AU" sz="2400" dirty="0"/>
                  <a:t>To find the original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56" y="1381901"/>
                <a:ext cx="8608563" cy="1861279"/>
              </a:xfrm>
              <a:prstGeom prst="rect">
                <a:avLst/>
              </a:prstGeom>
              <a:blipFill rotWithShape="0">
                <a:blip r:embed="rId2"/>
                <a:stretch>
                  <a:fillRect l="-1487" t="-327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955256" y="3121562"/>
                <a:ext cx="86085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This reads: “the integral of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 with respect to x is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AU" sz="2400" dirty="0"/>
                  <a:t>”</a:t>
                </a:r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256" y="3121562"/>
                <a:ext cx="8608563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487" t="-10465" r="-425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Rectangle 80"/>
          <p:cNvSpPr/>
          <p:nvPr/>
        </p:nvSpPr>
        <p:spPr>
          <a:xfrm>
            <a:off x="268019" y="3608234"/>
            <a:ext cx="86085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1" dirty="0"/>
              <a:t>Example:</a:t>
            </a:r>
            <a:endParaRPr lang="en-AU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/>
              <p:cNvSpPr/>
              <p:nvPr/>
            </p:nvSpPr>
            <p:spPr>
              <a:xfrm>
                <a:off x="837362" y="4094906"/>
                <a:ext cx="860856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sz="2400" dirty="0"/>
                  <a:t> , determine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62" y="4094906"/>
                <a:ext cx="8608563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415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/>
              <p:cNvSpPr/>
              <p:nvPr/>
            </p:nvSpPr>
            <p:spPr>
              <a:xfrm>
                <a:off x="3305735" y="4819606"/>
                <a:ext cx="2020553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AU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AU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5" name="Rectangle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735" y="4819606"/>
                <a:ext cx="2020553" cy="81887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4B56-8BDD-6546-A185-6CE8BFBF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623" y="72743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Power Rule Type</a:t>
            </a:r>
            <a:br>
              <a:rPr lang="en-US" dirty="0"/>
            </a:br>
            <a:r>
              <a:rPr lang="en-US" dirty="0"/>
              <a:t>Anti-Differentiation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Google Shape;1083;p140">
            <a:extLst>
              <a:ext uri="{FF2B5EF4-FFF2-40B4-BE49-F238E27FC236}">
                <a16:creationId xmlns:a16="http://schemas.microsoft.com/office/drawing/2014/main" id="{C9B75A79-4FEF-DC42-9E57-28DD6418BE2E}"/>
              </a:ext>
            </a:extLst>
          </p:cNvPr>
          <p:cNvGraphicFramePr/>
          <p:nvPr/>
        </p:nvGraphicFramePr>
        <p:xfrm>
          <a:off x="1403192" y="2246500"/>
          <a:ext cx="9385616" cy="2072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69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28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24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Differentiation Generalisation</a:t>
                      </a:r>
                      <a:endParaRPr sz="2800" b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b="1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Anti-Differentiation Generalisation</a:t>
                      </a:r>
                      <a:endParaRPr sz="2800" b="1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350"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Mod val="50000"/>
                          </a:schemeClr>
                        </a:buClr>
                        <a:buSzPct val="100000"/>
                        <a:buFont typeface="Lato"/>
                        <a:buAutoNum type="arabicPeriod"/>
                      </a:pPr>
                      <a:r>
                        <a:rPr lang="e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Multiply</a:t>
                      </a:r>
                      <a:r>
                        <a:rPr lang="e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by the power.</a:t>
                      </a:r>
                      <a:endParaRPr sz="2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3">
                            <a:lumMod val="50000"/>
                          </a:schemeClr>
                        </a:buClr>
                        <a:buSzPct val="100000"/>
                        <a:buFont typeface="Lato"/>
                        <a:buAutoNum type="arabicPeriod"/>
                      </a:pPr>
                      <a:r>
                        <a:rPr lang="e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Take 1</a:t>
                      </a:r>
                      <a:r>
                        <a:rPr lang="e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 off the power.</a:t>
                      </a:r>
                      <a:endParaRPr sz="2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100000"/>
                        <a:buFont typeface="Lato"/>
                        <a:buAutoNum type="arabicPeriod"/>
                      </a:pPr>
                      <a:r>
                        <a:rPr lang="e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Add 1 </a:t>
                      </a:r>
                      <a:r>
                        <a:rPr lang="e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to the power.</a:t>
                      </a:r>
                      <a:endParaRPr sz="2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endParaRPr>
                    </a:p>
                    <a:p>
                      <a:pPr marL="457200" lvl="0" indent="-3429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ct val="100000"/>
                        <a:buFont typeface="Lato"/>
                        <a:buAutoNum type="arabicPeriod"/>
                      </a:pPr>
                      <a:r>
                        <a:rPr lang="en" sz="2800" b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Divide </a:t>
                      </a:r>
                      <a:r>
                        <a:rPr lang="en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Lato"/>
                          <a:sym typeface="Lato"/>
                        </a:rPr>
                        <a:t>by the new power.</a:t>
                      </a:r>
                      <a:endParaRPr sz="2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Lato"/>
                        <a:sym typeface="Lato"/>
                      </a:endParaRPr>
                    </a:p>
                  </a:txBody>
                  <a:tcPr marL="91425" marR="91425" marT="91425" marB="914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626C01-FCAD-DA4F-98D1-AAE24764D2C3}"/>
                  </a:ext>
                </a:extLst>
              </p:cNvPr>
              <p:cNvSpPr txBox="1"/>
              <p:nvPr/>
            </p:nvSpPr>
            <p:spPr>
              <a:xfrm>
                <a:off x="2160269" y="4949191"/>
                <a:ext cx="8243187" cy="10511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sd="1660082848">
                      <a:custGeom>
                        <a:avLst/>
                        <a:gdLst>
                          <a:gd name="connsiteX0" fmla="*/ 0 w 7372350"/>
                          <a:gd name="connsiteY0" fmla="*/ 0 h 1051185"/>
                          <a:gd name="connsiteX1" fmla="*/ 7372350 w 7372350"/>
                          <a:gd name="connsiteY1" fmla="*/ 0 h 1051185"/>
                          <a:gd name="connsiteX2" fmla="*/ 7372350 w 7372350"/>
                          <a:gd name="connsiteY2" fmla="*/ 1051185 h 1051185"/>
                          <a:gd name="connsiteX3" fmla="*/ 0 w 7372350"/>
                          <a:gd name="connsiteY3" fmla="*/ 1051185 h 1051185"/>
                          <a:gd name="connsiteX4" fmla="*/ 0 w 7372350"/>
                          <a:gd name="connsiteY4" fmla="*/ 0 h 105118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372350" h="1051185" fill="none" extrusionOk="0">
                            <a:moveTo>
                              <a:pt x="0" y="0"/>
                            </a:moveTo>
                            <a:cubicBezTo>
                              <a:pt x="1835916" y="105351"/>
                              <a:pt x="3994000" y="-33467"/>
                              <a:pt x="7372350" y="0"/>
                            </a:cubicBezTo>
                            <a:cubicBezTo>
                              <a:pt x="7301298" y="236209"/>
                              <a:pt x="7392497" y="860192"/>
                              <a:pt x="7372350" y="1051185"/>
                            </a:cubicBezTo>
                            <a:cubicBezTo>
                              <a:pt x="6351913" y="1099458"/>
                              <a:pt x="1550912" y="901171"/>
                              <a:pt x="0" y="1051185"/>
                            </a:cubicBezTo>
                            <a:cubicBezTo>
                              <a:pt x="82155" y="542224"/>
                              <a:pt x="16881" y="196894"/>
                              <a:pt x="0" y="0"/>
                            </a:cubicBezTo>
                            <a:close/>
                          </a:path>
                          <a:path w="7372350" h="1051185" stroke="0" extrusionOk="0">
                            <a:moveTo>
                              <a:pt x="0" y="0"/>
                            </a:moveTo>
                            <a:cubicBezTo>
                              <a:pt x="1405486" y="4523"/>
                              <a:pt x="5777291" y="-145062"/>
                              <a:pt x="7372350" y="0"/>
                            </a:cubicBezTo>
                            <a:cubicBezTo>
                              <a:pt x="7330728" y="205356"/>
                              <a:pt x="7305119" y="626379"/>
                              <a:pt x="7372350" y="1051185"/>
                            </a:cubicBezTo>
                            <a:cubicBezTo>
                              <a:pt x="5635472" y="971365"/>
                              <a:pt x="2240728" y="921471"/>
                              <a:pt x="0" y="1051185"/>
                            </a:cubicBezTo>
                            <a:cubicBezTo>
                              <a:pt x="90080" y="574659"/>
                              <a:pt x="-70951" y="32900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AU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AU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AU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AU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AU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AU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AU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AU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4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E626C01-FCAD-DA4F-98D1-AAE24764D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0269" y="4949191"/>
                <a:ext cx="8243187" cy="1051185"/>
              </a:xfrm>
              <a:prstGeom prst="rect">
                <a:avLst/>
              </a:prstGeom>
              <a:blipFill rotWithShape="0">
                <a:blip r:embed="rId2"/>
                <a:stretch>
                  <a:fillRect l="-2355" b="-6180"/>
                </a:stretch>
              </a:blipFill>
              <a:ln w="38100">
                <a:solidFill>
                  <a:srgbClr val="FF0000"/>
                </a:solidFill>
                <a:extLst>
                  <a:ext uri="{C807C97D-BFC1-408E-A445-0C87EB9F89A2}">
                    <ask:lineSketchStyleProps xmlns:ask="http://schemas.microsoft.com/office/drawing/2018/sketchyshapes" xmlns:a14="http://schemas.microsoft.com/office/drawing/2010/main" xmlns="" sd="1660082848">
                      <a:custGeom>
                        <a:avLst/>
                        <a:gdLst>
                          <a:gd name="connsiteX0" fmla="*/ 0 w 7372350"/>
                          <a:gd name="connsiteY0" fmla="*/ 0 h 1051185"/>
                          <a:gd name="connsiteX1" fmla="*/ 7372350 w 7372350"/>
                          <a:gd name="connsiteY1" fmla="*/ 0 h 1051185"/>
                          <a:gd name="connsiteX2" fmla="*/ 7372350 w 7372350"/>
                          <a:gd name="connsiteY2" fmla="*/ 1051185 h 1051185"/>
                          <a:gd name="connsiteX3" fmla="*/ 0 w 7372350"/>
                          <a:gd name="connsiteY3" fmla="*/ 1051185 h 1051185"/>
                          <a:gd name="connsiteX4" fmla="*/ 0 w 7372350"/>
                          <a:gd name="connsiteY4" fmla="*/ 0 h 105118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372350" h="1051185" fill="none" extrusionOk="0">
                            <a:moveTo>
                              <a:pt x="0" y="0"/>
                            </a:moveTo>
                            <a:cubicBezTo>
                              <a:pt x="1835916" y="105351"/>
                              <a:pt x="3994000" y="-33467"/>
                              <a:pt x="7372350" y="0"/>
                            </a:cubicBezTo>
                            <a:cubicBezTo>
                              <a:pt x="7301298" y="236209"/>
                              <a:pt x="7392497" y="860192"/>
                              <a:pt x="7372350" y="1051185"/>
                            </a:cubicBezTo>
                            <a:cubicBezTo>
                              <a:pt x="6351913" y="1099458"/>
                              <a:pt x="1550912" y="901171"/>
                              <a:pt x="0" y="1051185"/>
                            </a:cubicBezTo>
                            <a:cubicBezTo>
                              <a:pt x="82155" y="542224"/>
                              <a:pt x="16881" y="196894"/>
                              <a:pt x="0" y="0"/>
                            </a:cubicBezTo>
                            <a:close/>
                          </a:path>
                          <a:path w="7372350" h="1051185" stroke="0" extrusionOk="0">
                            <a:moveTo>
                              <a:pt x="0" y="0"/>
                            </a:moveTo>
                            <a:cubicBezTo>
                              <a:pt x="1405486" y="4523"/>
                              <a:pt x="5777291" y="-145062"/>
                              <a:pt x="7372350" y="0"/>
                            </a:cubicBezTo>
                            <a:cubicBezTo>
                              <a:pt x="7330728" y="205356"/>
                              <a:pt x="7305119" y="626379"/>
                              <a:pt x="7372350" y="1051185"/>
                            </a:cubicBezTo>
                            <a:cubicBezTo>
                              <a:pt x="5635472" y="971365"/>
                              <a:pt x="2240728" y="921471"/>
                              <a:pt x="0" y="1051185"/>
                            </a:cubicBezTo>
                            <a:cubicBezTo>
                              <a:pt x="90080" y="574659"/>
                              <a:pt x="-70951" y="32900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</p:spTree>
    <p:extLst>
      <p:ext uri="{BB962C8B-B14F-4D97-AF65-F5344CB8AC3E}">
        <p14:creationId xmlns:p14="http://schemas.microsoft.com/office/powerpoint/2010/main" val="141254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2AB9B-28B9-B544-9C9C-50C841AADD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527" y="1336963"/>
                <a:ext cx="9583947" cy="5246024"/>
              </a:xfrm>
              <a:solidFill>
                <a:schemeClr val="bg1"/>
              </a:solidFill>
              <a:ln w="1905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a.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buFont typeface="+mj-lt"/>
                  <a:buAutoNum type="arabicPeriod"/>
                </a:pPr>
                <a:endParaRPr lang="en-US" sz="2400" dirty="0"/>
              </a:p>
              <a:p>
                <a:pPr marL="0" indent="0">
                  <a:buNone/>
                </a:pP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pPr marL="0" indent="0">
                  <a:buNone/>
                </a:pPr>
                <a:r>
                  <a:rPr lang="en-AU" sz="2400" dirty="0"/>
                  <a:t>b.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>
                  <a:buFont typeface="+mj-lt"/>
                  <a:buAutoNum type="arabicPeriod" startAt="2"/>
                </a:pPr>
                <a:endParaRPr lang="en-US" sz="2400" dirty="0"/>
              </a:p>
              <a:p>
                <a:pPr>
                  <a:buFont typeface="+mj-lt"/>
                  <a:buAutoNum type="arabicPeriod" startAt="2"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12AB9B-28B9-B544-9C9C-50C841AADD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527" y="1336963"/>
                <a:ext cx="9583947" cy="5246024"/>
              </a:xfrm>
              <a:blipFill>
                <a:blip r:embed="rId2"/>
                <a:stretch>
                  <a:fillRect l="-1018" t="-1626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FC8E4EE-E32C-9744-9522-68C84B36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779" y="616966"/>
            <a:ext cx="7562273" cy="854361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n-lt"/>
              </a:rPr>
              <a:t>Anti-differentiate the following functions.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2A7AF-4D9E-7244-E1EA-8338A4BEC37D}"/>
              </a:ext>
            </a:extLst>
          </p:cNvPr>
          <p:cNvSpPr txBox="1"/>
          <p:nvPr/>
        </p:nvSpPr>
        <p:spPr>
          <a:xfrm>
            <a:off x="-23058" y="9247"/>
            <a:ext cx="304335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C24CA2-3991-78C5-6023-08B46BBF8297}"/>
                  </a:ext>
                </a:extLst>
              </p:cNvPr>
              <p:cNvSpPr txBox="1"/>
              <p:nvPr/>
            </p:nvSpPr>
            <p:spPr>
              <a:xfrm>
                <a:off x="438514" y="1741489"/>
                <a:ext cx="1153970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C24CA2-3991-78C5-6023-08B46BBF8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14" y="1741489"/>
                <a:ext cx="1153970" cy="899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E4AABB-6EB5-6EE3-9117-59DB867B8756}"/>
                  </a:ext>
                </a:extLst>
              </p:cNvPr>
              <p:cNvSpPr txBox="1"/>
              <p:nvPr/>
            </p:nvSpPr>
            <p:spPr>
              <a:xfrm>
                <a:off x="420058" y="2488579"/>
                <a:ext cx="1530804" cy="715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6+1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6+1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E4AABB-6EB5-6EE3-9117-59DB867B8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58" y="2488579"/>
                <a:ext cx="1530804" cy="7150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C1F498-A52B-92B3-F59A-6F15C51B6759}"/>
                  </a:ext>
                </a:extLst>
              </p:cNvPr>
              <p:cNvSpPr txBox="1"/>
              <p:nvPr/>
            </p:nvSpPr>
            <p:spPr>
              <a:xfrm>
                <a:off x="421545" y="3266583"/>
                <a:ext cx="1209049" cy="7082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1C1F498-A52B-92B3-F59A-6F15C51B6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45" y="3266583"/>
                <a:ext cx="1209049" cy="7082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A16865-1F22-5458-2856-B3533CD48445}"/>
                  </a:ext>
                </a:extLst>
              </p:cNvPr>
              <p:cNvSpPr txBox="1"/>
              <p:nvPr/>
            </p:nvSpPr>
            <p:spPr>
              <a:xfrm>
                <a:off x="344647" y="4570716"/>
                <a:ext cx="1303755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AU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𝑑𝑣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A16865-1F22-5458-2856-B3533CD48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47" y="4570716"/>
                <a:ext cx="1303755" cy="8996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332DD2-6676-C309-26CD-346089055FE1}"/>
                  </a:ext>
                </a:extLst>
              </p:cNvPr>
              <p:cNvSpPr txBox="1"/>
              <p:nvPr/>
            </p:nvSpPr>
            <p:spPr>
              <a:xfrm>
                <a:off x="146779" y="5359708"/>
                <a:ext cx="1355884" cy="706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332DD2-6676-C309-26CD-346089055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79" y="5359708"/>
                <a:ext cx="1355884" cy="7066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914D08-440E-9BF9-3D4F-A2A936998F87}"/>
                  </a:ext>
                </a:extLst>
              </p:cNvPr>
              <p:cNvSpPr txBox="1"/>
              <p:nvPr/>
            </p:nvSpPr>
            <p:spPr>
              <a:xfrm>
                <a:off x="146779" y="6107470"/>
                <a:ext cx="1213217" cy="7066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914D08-440E-9BF9-3D4F-A2A93699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79" y="6107470"/>
                <a:ext cx="1213217" cy="70660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854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15118</TotalTime>
  <Words>1473</Words>
  <Application>Microsoft Office PowerPoint</Application>
  <PresentationFormat>Widescreen</PresentationFormat>
  <Paragraphs>250</Paragraphs>
  <Slides>25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Lato</vt:lpstr>
      <vt:lpstr>Wingdings 3</vt:lpstr>
      <vt:lpstr>Office Theme</vt:lpstr>
      <vt:lpstr>PowerPoint Presentation</vt:lpstr>
      <vt:lpstr>Rules of Anti-Derivative</vt:lpstr>
      <vt:lpstr>Rules of Anti Derivative</vt:lpstr>
      <vt:lpstr>Anti- differentiation: Reversing the process of differentiation</vt:lpstr>
      <vt:lpstr>Power Rule Type  Anti-Differentiation</vt:lpstr>
      <vt:lpstr>PowerPoint Presentation</vt:lpstr>
      <vt:lpstr>Rules of Anti-derivative</vt:lpstr>
      <vt:lpstr>Power Rule Type Anti-Differentiation</vt:lpstr>
      <vt:lpstr>Anti-differentiate the following functions.</vt:lpstr>
      <vt:lpstr>Sum rule</vt:lpstr>
      <vt:lpstr>Difference rule</vt:lpstr>
      <vt:lpstr>Integration rule by constant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666</cp:revision>
  <dcterms:created xsi:type="dcterms:W3CDTF">2020-02-17T13:56:23Z</dcterms:created>
  <dcterms:modified xsi:type="dcterms:W3CDTF">2022-09-08T03:47:04Z</dcterms:modified>
</cp:coreProperties>
</file>