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18.xml" ContentType="application/inkml+xml"/>
  <Override PartName="/ppt/notesSlides/notesSlide5.xml" ContentType="application/vnd.openxmlformats-officedocument.presentationml.notesSlide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notesSlides/notesSlide6.xml" ContentType="application/vnd.openxmlformats-officedocument.presentationml.notesSlide+xml"/>
  <Override PartName="/ppt/ink/ink27.xml" ContentType="application/inkml+xml"/>
  <Override PartName="/ppt/ink/ink28.xml" ContentType="application/inkml+xml"/>
  <Override PartName="/ppt/ink/ink29.xml" ContentType="application/inkml+xml"/>
  <Override PartName="/ppt/notesSlides/notesSlide7.xml" ContentType="application/vnd.openxmlformats-officedocument.presentationml.notesSlide+xml"/>
  <Override PartName="/ppt/ink/ink30.xml" ContentType="application/inkml+xml"/>
  <Override PartName="/ppt/ink/ink31.xml" ContentType="application/inkml+xml"/>
  <Override PartName="/ppt/ink/ink32.xml" ContentType="application/inkml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92" r:id="rId2"/>
    <p:sldId id="453" r:id="rId3"/>
    <p:sldId id="476" r:id="rId4"/>
    <p:sldId id="465" r:id="rId5"/>
    <p:sldId id="486" r:id="rId6"/>
    <p:sldId id="478" r:id="rId7"/>
    <p:sldId id="479" r:id="rId8"/>
    <p:sldId id="480" r:id="rId9"/>
    <p:sldId id="477" r:id="rId10"/>
    <p:sldId id="481" r:id="rId11"/>
    <p:sldId id="482" r:id="rId12"/>
    <p:sldId id="484" r:id="rId13"/>
    <p:sldId id="483" r:id="rId14"/>
    <p:sldId id="485" r:id="rId15"/>
    <p:sldId id="28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0C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DB3AF5-5053-48A5-ADA8-2BF4F4615187}" v="25" dt="2022-09-15T01:30:51.77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90" y="573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N Mei Yi [Harrisdale Senior High School]" userId="f9f029c9-d743-4d60-9f2c-e74bdec1ab07" providerId="ADAL" clId="{10DB3AF5-5053-48A5-ADA8-2BF4F4615187}"/>
    <pc:docChg chg="custSel addSld delSld modSld sldOrd">
      <pc:chgData name="TAN Mei Yi [Harrisdale Senior High School]" userId="f9f029c9-d743-4d60-9f2c-e74bdec1ab07" providerId="ADAL" clId="{10DB3AF5-5053-48A5-ADA8-2BF4F4615187}" dt="2022-09-15T01:44:43.618" v="30" actId="47"/>
      <pc:docMkLst>
        <pc:docMk/>
      </pc:docMkLst>
      <pc:sldChg chg="delSp mod">
        <pc:chgData name="TAN Mei Yi [Harrisdale Senior High School]" userId="f9f029c9-d743-4d60-9f2c-e74bdec1ab07" providerId="ADAL" clId="{10DB3AF5-5053-48A5-ADA8-2BF4F4615187}" dt="2022-09-08T03:54:04.361" v="0" actId="478"/>
        <pc:sldMkLst>
          <pc:docMk/>
          <pc:sldMk cId="2226349418" sldId="292"/>
        </pc:sldMkLst>
        <pc:grpChg chg="del">
          <ac:chgData name="TAN Mei Yi [Harrisdale Senior High School]" userId="f9f029c9-d743-4d60-9f2c-e74bdec1ab07" providerId="ADAL" clId="{10DB3AF5-5053-48A5-ADA8-2BF4F4615187}" dt="2022-09-08T03:54:04.361" v="0" actId="478"/>
          <ac:grpSpMkLst>
            <pc:docMk/>
            <pc:sldMk cId="2226349418" sldId="292"/>
            <ac:grpSpMk id="23" creationId="{A4BEE6A2-556E-47EB-BE0D-1D5CA4374488}"/>
          </ac:grpSpMkLst>
        </pc:grpChg>
        <pc:grpChg chg="del">
          <ac:chgData name="TAN Mei Yi [Harrisdale Senior High School]" userId="f9f029c9-d743-4d60-9f2c-e74bdec1ab07" providerId="ADAL" clId="{10DB3AF5-5053-48A5-ADA8-2BF4F4615187}" dt="2022-09-08T03:54:04.361" v="0" actId="478"/>
          <ac:grpSpMkLst>
            <pc:docMk/>
            <pc:sldMk cId="2226349418" sldId="292"/>
            <ac:grpSpMk id="26" creationId="{ED8F7365-FCBE-4876-B626-49EB1AB0C0AF}"/>
          </ac:grpSpMkLst>
        </pc:grpChg>
      </pc:sldChg>
      <pc:sldChg chg="modSp">
        <pc:chgData name="TAN Mei Yi [Harrisdale Senior High School]" userId="f9f029c9-d743-4d60-9f2c-e74bdec1ab07" providerId="ADAL" clId="{10DB3AF5-5053-48A5-ADA8-2BF4F4615187}" dt="2022-09-08T03:54:15.409" v="8" actId="20577"/>
        <pc:sldMkLst>
          <pc:docMk/>
          <pc:sldMk cId="2392366133" sldId="453"/>
        </pc:sldMkLst>
        <pc:spChg chg="mod">
          <ac:chgData name="TAN Mei Yi [Harrisdale Senior High School]" userId="f9f029c9-d743-4d60-9f2c-e74bdec1ab07" providerId="ADAL" clId="{10DB3AF5-5053-48A5-ADA8-2BF4F4615187}" dt="2022-09-08T03:54:15.409" v="8" actId="20577"/>
          <ac:spMkLst>
            <pc:docMk/>
            <pc:sldMk cId="2392366133" sldId="453"/>
            <ac:spMk id="9" creationId="{00000000-0000-0000-0000-000000000000}"/>
          </ac:spMkLst>
        </pc:spChg>
      </pc:sldChg>
      <pc:sldChg chg="add del">
        <pc:chgData name="TAN Mei Yi [Harrisdale Senior High School]" userId="f9f029c9-d743-4d60-9f2c-e74bdec1ab07" providerId="ADAL" clId="{10DB3AF5-5053-48A5-ADA8-2BF4F4615187}" dt="2022-09-15T01:44:41.229" v="28" actId="47"/>
        <pc:sldMkLst>
          <pc:docMk/>
          <pc:sldMk cId="3580074278" sldId="470"/>
        </pc:sldMkLst>
      </pc:sldChg>
      <pc:sldChg chg="add del">
        <pc:chgData name="TAN Mei Yi [Harrisdale Senior High School]" userId="f9f029c9-d743-4d60-9f2c-e74bdec1ab07" providerId="ADAL" clId="{10DB3AF5-5053-48A5-ADA8-2BF4F4615187}" dt="2022-09-15T01:44:42.085" v="29" actId="47"/>
        <pc:sldMkLst>
          <pc:docMk/>
          <pc:sldMk cId="3513768391" sldId="471"/>
        </pc:sldMkLst>
      </pc:sldChg>
      <pc:sldChg chg="add del">
        <pc:chgData name="TAN Mei Yi [Harrisdale Senior High School]" userId="f9f029c9-d743-4d60-9f2c-e74bdec1ab07" providerId="ADAL" clId="{10DB3AF5-5053-48A5-ADA8-2BF4F4615187}" dt="2022-09-15T01:44:43.618" v="30" actId="47"/>
        <pc:sldMkLst>
          <pc:docMk/>
          <pc:sldMk cId="2927223525" sldId="474"/>
        </pc:sldMkLst>
      </pc:sldChg>
      <pc:sldChg chg="modSp">
        <pc:chgData name="TAN Mei Yi [Harrisdale Senior High School]" userId="f9f029c9-d743-4d60-9f2c-e74bdec1ab07" providerId="ADAL" clId="{10DB3AF5-5053-48A5-ADA8-2BF4F4615187}" dt="2022-09-15T01:24:11.979" v="23" actId="20577"/>
        <pc:sldMkLst>
          <pc:docMk/>
          <pc:sldMk cId="2575906821" sldId="481"/>
        </pc:sldMkLst>
        <pc:spChg chg="mod">
          <ac:chgData name="TAN Mei Yi [Harrisdale Senior High School]" userId="f9f029c9-d743-4d60-9f2c-e74bdec1ab07" providerId="ADAL" clId="{10DB3AF5-5053-48A5-ADA8-2BF4F4615187}" dt="2022-09-15T01:24:07.215" v="17" actId="20577"/>
          <ac:spMkLst>
            <pc:docMk/>
            <pc:sldMk cId="2575906821" sldId="481"/>
            <ac:spMk id="13" creationId="{00000000-0000-0000-0000-000000000000}"/>
          </ac:spMkLst>
        </pc:spChg>
        <pc:spChg chg="mod">
          <ac:chgData name="TAN Mei Yi [Harrisdale Senior High School]" userId="f9f029c9-d743-4d60-9f2c-e74bdec1ab07" providerId="ADAL" clId="{10DB3AF5-5053-48A5-ADA8-2BF4F4615187}" dt="2022-09-15T01:24:11.979" v="23" actId="20577"/>
          <ac:spMkLst>
            <pc:docMk/>
            <pc:sldMk cId="2575906821" sldId="481"/>
            <ac:spMk id="16" creationId="{00000000-0000-0000-0000-000000000000}"/>
          </ac:spMkLst>
        </pc:spChg>
      </pc:sldChg>
      <pc:sldChg chg="ord modAnim">
        <pc:chgData name="TAN Mei Yi [Harrisdale Senior High School]" userId="f9f029c9-d743-4d60-9f2c-e74bdec1ab07" providerId="ADAL" clId="{10DB3AF5-5053-48A5-ADA8-2BF4F4615187}" dt="2022-09-15T01:30:51.774" v="27"/>
        <pc:sldMkLst>
          <pc:docMk/>
          <pc:sldMk cId="3129196923" sldId="484"/>
        </pc:sldMkLst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8-12T01:01:08.063"/>
    </inkml:context>
    <inkml:brush xml:id="br0">
      <inkml:brushProperty name="width" value="0.53333" units="cm"/>
      <inkml:brushProperty name="height" value="1.06667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65 220 759,'0'0'33,"-13"4"8,13-4-33,0 0-8,0 0 0,0 0 0,-14 4 74,5 0 13,-5-4 2,14 0 1,-13 4 1,13-4 0,0 0 0,0 0 0,0 0 12,0 0 2,0 0 1,0 0 0,-5-4-34,5 0-6,5-4-2,4 0 0,0 4-26,0-9-6,0 5 0,9 0-1,1-4-15,3 4-4,6 0 0,-1 0 0,-4-4-12,9 4 0,-5-1 8,5 1-8,0 0 0,0 0 0,-1 0 0,6 4 0,-5 0 0,4 0 0,5 0 0,5 4 0,-5-4 0,4 4 0,1-4 0,4 4 0,4 0 0,-4-4 0,-4 4 0,0-4 0,4 4 16,-5 0 1,5 0 0,0 4 0,-4-4 13,8-4 2,1 4 1,0-4 0,-5 4-4,4 0-1,-3 0 0,3 0 0,1-4-9,-5 0-3,-5 0 0,1-5 0,-1 5-16,1 0 10,-5 0-10,4 0 8,6 0-8,-1 4 0,0-4 0,-5 4 0,-8 0 0,4 0-11,-5 0 3,0 4 0,-4 0-140,-4 0-28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8-11T06:58:32.110"/>
    </inkml:context>
    <inkml:brush xml:id="br0">
      <inkml:brushProperty name="width" value="0.09333" units="cm"/>
      <inkml:brushProperty name="height" value="0.09333" units="cm"/>
      <inkml:brushProperty name="color" value="#177D36"/>
      <inkml:brushProperty name="fitToCurve" value="1"/>
    </inkml:brush>
  </inkml:definitions>
  <inkml:trace contextRef="#ctx0" brushRef="#br0">0 5254 601,'12'91'26,"-7"-71"6,-5-20-32,12-5 0,-12-5 0,6 5 0,5-5 50,-5 5 3,-6 0 1,5-11 0,7 6-9,-7 0-1,-5 0-1,12-5 0,-6 5 15,-1 0 3,7-1 1,-7 1 0,-5 0-1,12-5 0,-7 5 0,7 5 0,-6 0-11,5 0-2,-5 0-1,5-6 0,0 1-10,1 0-1,-6 0-1,11-5 0,-6 0-5,0-1-1,1 1 0,-1-5 0,1 5-1,-1 0 0,6-6 0,-5 1 0,-1 0 0,0-1 0,6 1 0,1 5 0,-7 0-15,6-5-3,0-1-1,0 6 0,0 0-9,6-5 8,-6-1-8,0 1 8,6-5 1,0 4 0,-6 6 0,0 0 0,6-5-1,0 5-8,-6-6 12,6 6-4,-1-5 1,1 5 0,-11-1 0,10 1 0,1 0 5,0 0 1,0 0 0,0-1 0,-6 6 0,0-5 0,6 0 0,-1 0 0,-10 0-7,5-6-8,6 6 11,0 0-11,-6 5 12,0-5-4,6-6 0,-6 11-8,0-5 8,0-5-8,-6 4 0,6 1 0,0 0 10,1 5-10,-1-5 8,-6 0-8,0-6 10,7 6-10,-1 0 12,-6 0-12,0-6 15,1 6-4,5 0-1,-6 0 0,-5-5-10,11 4 12,0 6-12,6 0 12,-12-5-12,7 0 0,4-1 0,1 6 8,0-5-8,-6-5 8,-11 10-8,11 0 8,6-1-8,-6 1 0,-6-5 0,1 5 8,-1-5-8,-5 5 12,11-6-12,-17 6 12,-6 0-2,6 0 0,23 5 0,-12-5 0,-11 0-10,0 5 12,17-5-12,6 4 12,-6 1-12,0-5 8,-17 0-8,17 0 8,12 0-8,-12 0 12,-11 0-12,-1-1 12,13 6-12,-7-5 8,-5 0-8,5 0 8,-11 0 0,6 0-8,11 5 12,-11-5-4,-6-1-8,0 1 12,17 5-12,0 0 12,-12-5-12,1 5 8,-6 5-8,12-10 8,10 5-8,-10-5 0,-7-1 0,7 6 0,5-5 0,-6 0 8,-11 10-8,6-10 0,0 0 0,-1 0 8,7 0-8,-6-1 0,-6-4 8,5 5-8,12 5 8,-5-5-8,-12 10 0,5-10 8,7 0-8,-1 0 0,6 4 0,-11-4 0,-6 10 8,11-15-8,12 5 0,-11 0 0,-12 10 0,5-10 0,7 0 0,-1-1 0,1 6 0,-7-5 8,-5 0-8,12-5 0,-1 5 0,0-5 8,-16 4-8,10 1 0,7-5 0,-1 10 8,-11 5-8,12-5 0,-1-10 9,6 10-9,0-5 8,0-1-8,-11 1 10,11 5-10,0-5 0,0 0 0,-17 0 0,6 0 0,11 0 0,-5-1 0,-1 1 0,-5 0 0,-18-5 0,12 5 0,23-5 0,-6-1 9,-28 6 2,16-5 0,18 0 0,-11 0 0,5 0-11,-6-1 0,-5 1-12,11 0 12,6 5 0,-6-5 0,-11 4 0,5-4 0,12 5 0,-12 0 0,-5 0 0,0 0 12,5 0-12,0-1 0,6 1 0,-5 0-11,-12 0 11,6 0 0,11 0 8,5 0-8,-16 0 8,6-1-8,-7-4 10,7 5-10,5 0 10,0 0-10,-11-5 10,5 4-10,12-4 8,-12 5-8,-5-5 0,0 5 0,11 0 0,-6 0 8,0-6-8,1 1 0,-6 0 0,5 5 0,6-5 0,-6 4 0,-5-4 0,6-5 0,-1 0 0,6-1 0,0 6 0,-5 0 0,-1 0 0,0 0 0,12-1 0,-6-4 0,0 5 0,0 0 0,6-5 0,0-1 0,-12 1 0,1 5 0,-1-5 0,6 4 0,6-4 0,-11 5 0,-12-5 0,5-1 0,18 6 0,-12 0 0,1-5 0,5 4 0,0-4 0,6 5 0,0-5 0,-1 5 0,-4-6 0,4 6 0,7-5 0,-1 0 0,-11-6 0,6 6 0,0 0 0,0-1 0,-6 1 0,6 0 0,0 0 0,-1-6 0,-5 6 0,1 0 0,4-6 0,-5 6 0,1-5 8,-1-1-8,0 1 0,0 0 11,0 5-11,0-6 10,0 6-10,-5-5 10,10-1-10,-5 6 10,1-5-10,-1-1 0,-6 1 0,6 5 8,0-6-8,0 6 0,0 0 9,1-5-9,-1 4 0,5 1 0,-4-5-10,4-1 10,-5 6 0,-5 0-8,-1-6 8,12 6 0,-6-5 24,6 5 8,-6-6 1,6 1 1,-6 0-34,6-1 0,-6 1 0,6 5 0,-1-1 0,-4-4 0,4 5 0,1 0 0,0-1-10,-6-4-2,-6 5-1,12-1 0,-6 6 13,0-5 0,-5-5 0,5 4 0,0 6 8,0-5 4,0-5 0,0 4 1,0 1-13,1 5 0,-7-5 0,0 4 0,6-4 0,1 5-16,-7 0 3,0-1 1,1 1 20,-1 0 5,6 0 1,-5 5 0,-1-5-14,0 4 0,1 1 0,-1-5 0,1 5 0,-1 0 0,0-5 0,7-1 0,-7 6 0,0 0 0,6 0 0,-5-5 0,-1 5 0,6 0 0,-5-1 0,-1 1 0,1 0 0,-1 0 0,0 0 0,-11 10 0,0-5 0,0-5 0,-5 5 0,5 0 0,0 5 0,0 0 0,0 0 0,0 0 0,0 0-39,0 0-10,0 0-3,0 0 0,0 0-138,0 0-28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8-11T06:58:32.840"/>
    </inkml:context>
    <inkml:brush xml:id="br0">
      <inkml:brushProperty name="width" value="0.09333" units="cm"/>
      <inkml:brushProperty name="height" value="0.09333" units="cm"/>
      <inkml:brushProperty name="color" value="#177D36"/>
      <inkml:brushProperty name="fitToCurve" value="1"/>
    </inkml:brush>
  </inkml:definitions>
  <inkml:trace contextRef="#ctx0" brushRef="#br0">-759 13 1569,'0'0'69,"0"0"15,0 0-67,0 0-17,-11 0 0,-1 0 0,12 0 41,-11 5 5,0-5 1,5 5 0,-6-5-28,1 5-6,0-5-1,-1 5 0,1 0-12,-1 0 0,1-5 0,0 10 0,-6-10 0,5 5 0,1-5 0,-6 5 0,11-5 0,-5 0 11,-1 5-11,12-5 10,-6 0-2,-5-5-8,5 5 12,6 0-4,-11 0-8,11 0 0,0 0 9,0 0-9,0 0 0,0 0 8,0 0-8,0 0 0,0 0 14,0 0-2,-6 16 0,6-6 0,0-10 0,0 15-1,0 0 0,0 0 0,6 1-1,-6-1 0,6 0 0,-6 5 0,5-5-10,1 6 0,0-1 0,5 0 8,-5 0-8,0 1 0,5-6 0,-5 5 0,-1-5 0,7 1 0,-7 4 0,1-5 0,6 0 0,-12-15 0,5 15 0,-5-15 0,6 16-27,-6-16-1,11 15 0,-11-15-536,0 0-108</inkml:trace>
  <inkml:trace contextRef="#ctx0" brushRef="#br0" timeOffset="250.73">-924 180 576,'0'0'25,"0"0"6,0 0-31,0 0 0,0 0 0,0 0 0,0 0 256,0 0 46,0 0 9,0 0 1,0 0-164,0 0-34,0 0-6,0 0-2,17 0-46,0 0-8,-17 0-3,17 5 0,0 5-17,0 0-4,0 0-1,-5 1 0,5 4-19,-6 0-8,6 0 8,1 0-8,-1 1 0,-6-1 0,6 0-9,0 5 9,6-5-139,0 6-21</inkml:trace>
  <inkml:trace contextRef="#ctx0" brushRef="#br0" timeOffset="770.3">33 3 1382,'-5'0'123,"5"-5"-99,0 5-24,-6 0 0,6 5 143,-6 0 23,6 0 5,-5 5 1,5 0-56,0 5-10,0 5-2,0 6-1,-6-6-57,6 5-11,0 1-3,0 4 0,0 6-19,0 4-4,0 6-1,0-6 0,0 1-8,0-1 0,0 6 0,0 0 8,6-1-17,-6-4-4,5-1-1,1 1 0,5-6-122,-5 1-24,0-11-4</inkml:trace>
  <inkml:trace contextRef="#ctx0" brushRef="#br0" timeOffset="534.91">-12 367 2019,'0'0'44,"0"0"10,0 0 2,0 0 0,0 0-44,0 0-12,0 0 0,0 0 0,0 0 60,0 0 9,0 0 3,0 0 0,0 0-36,11 11-6,1-6-2,-1 5 0,0-10-20,1 5-8,5 0 0,0 0 0,-6-5-17,7 5-10,-1-5-1,0 0-662,0-5-132</inkml:trace>
  <inkml:trace contextRef="#ctx0" brushRef="#br0" timeOffset="1172.74">512 489 1612,'0'0'144,"-5"0"-116,-7-10-28,6 5 0,1 0 110,-7 0 16,1-5 3,0 4 1,-1 1-15,1 0-3,-1 5-1,-5 0 0,6 0-78,-6 5-15,0 0-3,5 6-1,-5 4-14,6 0 0,-1 10-12,1-4 12,0 4 0,-1 5 0,6-4 0,1-1 0,5 5-18,0-4 3,0-6 1,0 5 0,5-9 0,1-1 0,6-10 0,-1 5 0,0-5-6,6 0-2,-5 0 0,-1-10 0,6-5 8,0 0 2,-5-5 0,5-1 0,-6-9 12,-5 0 0,11-1 12,-5 1-12,-1 0 12,0-1-12,1 1 12,-1 5-12,1 0 42,-1-1 2,-5 6 0,-1 5 0,1 5-22,-6 5-4,0 0-1,0 0 0,0 0-1,0 0-1,0 0 0,0 0 0,-6 10 13,-5 5 2,5 5 1,6 1 0,6-1-51,-6 5-11,0 1-1,6-1-1,5 0 2,-5-4 1,-1-1 0,7 0 0,-1 0-62,-5-4-13,0-1-3,-1-5-889</inkml:trace>
  <inkml:trace contextRef="#ctx0" brushRef="#br0" timeOffset="1528.51">774 448 1962,'0'0'43,"0"0"9,0 0 1,0 0 3,0 0-45,0 16-11,-5-6 0,5 5 0,-6 5 55,6-5 9,-6 6 1,1-1 1,5 5-44,0-4-9,-6 4-1,-5 0-1,5-4 0,0-1 0,6-5 0,0 0 0,0 0 2,0-4 1,0-1 0,0-10 0,0 0-2,0 0 0,0 0 0,0 0 0,12-5-4,-1-11-8,-5 6 11,11-10-11,-6 5 0,1-5 0,-1-1 0,-5 1 0,11 0 8,-6-1-8,1-4 0,-7 10 0,1-5 16,0 10-3,5-1-1,-5 1 0,-1 5 19,-5 5 3,0 0 1,0 0 0,0 0-11,0 0-3,6 10 0,0 6 0,0-1-21,5 5 9,-5 0-9,-6 1 0,5-1 0,1-5 0,0 5-10,5-5 10,-5 1-51,5-6-2,1 0-1,-1-5 0,0-5-170,7 0-33</inkml:trace>
  <inkml:trace contextRef="#ctx0" brushRef="#br0" timeOffset="1887.47">1396 393 1756,'0'0'78,"-12"-5"16,-5 0-75,0 5-19,6-5 0,-1-1 0,-10 1 147,4 5 25,1-5 6,-5 5 1,4 0-82,-4 0-16,5 0-3,-1 5-1,1 6-43,6-1-9,0 5-1,-7 0-1,1 5-23,6 1 0,0-1 0,5 5 0,0-5 0,6 1 0,-6 4 0,12-5-8,0-4 8,-6 4 0,0-5 0,6-5 0,5 0 0,0-5 0,1 5 0,-7-4 0,13-6 0,-7-6 0,-11 6 0,11-5 0,1 0 0,5-10 0,-6 5 0,1-5 0,-1 5 0,0-6 0,7 6 0,-7 0 0,0-5 0,-5 0 0,11 5 0,-17 10 0,0 0 0,12 0 0,-1-5 0,-11 5 0,0 0 0,6 15 0,5 0 0,0 10 0,-5 6 0,0-1 0,0 6 0,-1 4 0,1-4 0,-6 4 0,0 6-9,0-1 9,6 6-9,-1 0 9,1 4-12,0-4 12,-1 0-60,1-1-6,-6-4-1,6 0 0,0-11-105,-6 1-22,5-6-4</inkml:trace>
  <inkml:trace contextRef="#ctx0" brushRef="#br0" timeOffset="2288.9">1555 616 1555,'0'0'138,"0"0"-110,0 0-28,0 0 0,0 0 88,0 0 12,0 0 2,0 0 1,0 0 7,0 0 2,0 0 0,6 10 0,-6-10-40,0 0-7,0 0-1,11 0-1,7-5-15,-7 0-2,0-5-1,1-1 0,-1 1-26,6-5-6,-5 0-1,-1 0 0,0-6-12,1 6 0,-1 0 0,-5-5 0,0-1 0,5 1 0,-11-5 0,0 10 0,0-6 0,0 1 0,0 5 0,-11 5-10,5 0 2,-5 0 0,5 4 0,-6 6 0,1 0-18,0 11-3,-1-1-1,-5 5 0,6 0 15,-1 5 3,1 6 1,11 4 0,0 1 11,0-1 0,0 0 0,6 6-8,5-6 8,-5 6 0,5-11 0,-5 5-8,5-4 8,1-6 0,5-5 0,0 0 0,-6 1 0,6-6-10,0-5 10,1 0-10,-1-5-38,0-5-8,0-5-2,0-6-659,0-4-132</inkml:trace>
  <inkml:trace contextRef="#ctx0" brushRef="#br0" timeOffset="2599.23">2074 322 576,'0'0'51,"0"0"-41,-6 15-10,1-5 0,-1 0 296,0 0 56,1 6 12,-1-1 3,0 0-198,0 0-39,1 5-8,-7-4-2,7 4-54,-1 0-11,0 6-3,1-6 0,-1 0-21,-6 0-5,7 1-1,-7-1 0,12 0-7,-5-5-2,5-5 0,0-10 0,0 0-2,0 0-1,0 0 0,0 0 0,0 0-13,0 0 8,5-10-8,7-5 0,-1 0 11,1-5-11,-1-6 12,-5 1-12,-1 0 11,7-1-11,-1 1 10,1 5-10,-7-1 10,7 1-10,-1 5 10,0 5-10,-5 0 24,6 0-2,-12 10 0,5-5 0,7 5-1,-12 0 0,11 0 0,0 5 0,1 5-5,-1 0-2,6 5 0,-11-5 0,0 10-14,-1-4 11,1 4-11,6 0 10,-12 6-10,11-6 0,0 0 0,-5 0 0,0 1-43,-1-1-1,7 0 0,-1 5 0,1-4-179,-7-1-36,1-10-7,-6-10-2</inkml:trace>
  <inkml:trace contextRef="#ctx0" brushRef="#br0" timeOffset="2789.72">2427 393 864,'0'0'76,"0"-5"-60,0-5-16,0 4 0,0 6 266,0 0 50,0 0 11,0 0 1,0 0-156,0 0-32,12-5-7,-12 5-1,11-10-52,6 5-12,0 0-1,-17 5-1,18-5-12,-7 0-2,6 0-1,0 0 0,0 5-34,0-5-6,-5 0-2,5 0 0,-6 0-9,6 0-11,-5-6 3,5 1 0,0 5-175,0-5-34,-6-5-7,1 5-2</inkml:trace>
  <inkml:trace contextRef="#ctx0" brushRef="#br0" timeOffset="3020.21">2621-205 2246,'0'0'49,"0"0"11,0 0 1,0 0 3,-11 10-52,11-10-12,-6 10 0,0 0 0,1 5 104,-1 1 19,0 4 3,1 0 1,5 6-43,0-1-8,0 10-1,0 6-1,-6 4-41,6 11-8,-6-5-1,6 5-1,0 4 1,-5-4 0,-1 5 0,0 5 0,0-5-12,6-6-3,6 6 0,0-10 0,-6-1-44,6-4-9,-1 0-1,1-1-1319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8-11T06:58:29.949"/>
    </inkml:context>
    <inkml:brush xml:id="br0">
      <inkml:brushProperty name="width" value="0.09333" units="cm"/>
      <inkml:brushProperty name="height" value="0.09333" units="cm"/>
      <inkml:brushProperty name="color" value="#177D36"/>
      <inkml:brushProperty name="fitToCurve" value="1"/>
    </inkml:brush>
  </inkml:definitions>
  <inkml:trace contextRef="#ctx0" brushRef="#br0">193 181 450,'0'0'20,"0"0"4,-12-5-24,12 5 0,0 0 0,0 0 0,-17 0 38,17 0 3,0 0 1,0 0 0,0 0 30,0 0 7,0 0 1,0 0 0,0 0 20,0 0 5,0 0 1,0 0 0,11 5-14,-11-5-4,0 0 0,0 0 0,0 0-24,0 0-4,0 15-2,0 1 0,0-16-46,-5 15-12,5-5 0,-6 5 0,6 0 0,-6 1 0,6-6 0,0 5 0,0-5 8,-5 0-8,5-10 12,0 0-4,0 0-27,0 0-5,-6 15-2,6-15 0,0 0 41,0 0 8,-6 5 1,-5 1 1,-1 4-25,12-10 8,0 0-8,-5-10 0,-7-1 15,7 1-3,10 0 0,-5-5 0,-5 5-12,5 0 0,5-6 0,1 1 0,5 0 15,-11 0-3,0 0-1,6-1 0,6 1-2,-7 0 0,1 0 0,-6 5 0,11 0 11,-5 5 3,5-6 0,-11 11 0,0 0-12,0 0-3,12 0 0,-12 0 0,0 0-8,0 0 0,0 0-12,11 11 12,-11 4-9,0-5 9,0-10 0,6 15 0,5 0 0,-5-5 0,-6 6 0,0-1 0,11 0 0,-5-5 0,-17 0 0,5 0 0,6-10 0,0 5 0,0-5 0,-11 11 0,-6-6 0,5-5 0,12 0 12,-11 5-3,-12 0-9,12-10-11,-1 0 3,-5 5 0,6-10 8,-1 4 11,-5-4-3,6 5 0,11 5-16,-6-5-4,-11-10-1,6 5 0,5 0 13,6 0 0,-6 5 0,0-6 0,1 1 10,5 0-10,5 0 8,-5 10-8,0-5 0,0 5 8,6-10-8,11 5 0,-5 0 12,-1 0-4,6 5 0,0-5 0,0 5 0,0 0 0,-17 0 0,18 0 0,4 0-8,1 5 8,-23-5-8,0 0 8,0 0-8,0 0 0,6 10 9,-6-10-9,-6 10 0,6-10 8,0 0-8,6 10 0,-6 5 0,-6 0-13,6 1 1,6-1 1,-6-15-9,0 15-3,0-5 0,0 0 0,0-10-1,-6 10-1,-11 1 0,6-1 0,11-10 10,-12 0 3,-5-5 0,0 5 0,0-11 12,0 11 0,17 0 0,-12-10-9,-5-5 9,0 0 9,17 0-1,-5 0-8,-7-1 14,6 6-4,12-5-1,-6 5 0,6-5 4,0 5 1,-12-6 0,6 6 0,11 0 6,-5 0 2,-6 0 0,6 5 0,5-5-2,0-1 0,-5 6 0,0-5 0,-6 5 12,0 5 1,17-10 1,0 0 0,-17 10-26,0 0-8,0 0 0,0 0 0,17-5 10,-5 5-2,-12 0 0,0 0 0,22 5-8,-10 0 0,-12-5 0,11 10 0,1 5 0,-7-5 0,-5 6 0,-11-1 0,11 0 0,-6 0 0,-5 0 0,-1 1 0,-5-1 0,0-5 0,6 5 0,-1-5 0,-5-5 0,6 6 0,-1-6 0,12-5 0,0 0-45,0 0-5,-11 5-1,11-5 0,0 0-121,0 0-24,0 0-4,-23-10-2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8-11T06:58:54.084"/>
    </inkml:context>
    <inkml:brush xml:id="br0">
      <inkml:brushProperty name="width" value="0.09333" units="cm"/>
      <inkml:brushProperty name="height" value="0.09333" units="cm"/>
      <inkml:brushProperty name="color" value="#ED1C24"/>
      <inkml:brushProperty name="fitToCurve" value="1"/>
    </inkml:brush>
  </inkml:definitions>
  <inkml:trace contextRef="#ctx0" brushRef="#br0">0 0 806,'0'0'36,"0"0"7,0 0-35,0 0-8,0 0 0,0 0 0,0 0 95,0 0 17,0 0 3,0 0 1,0 0-43,0 0-8,0 0-1,0 0-1,0 0-10,0 0-1,0 0-1,0 0 0,0 0-12,6 15-3,-6-15 0,5 15 0,1-5-9,0 5-3,-1-5 0,7 6 0,-1-6-4,1 0 0,-1 5-1,6-5 0,-5 5 5,-1 6 0,6-6 1,-6 10 0,7-10-3,-7 1-1,6-1 0,6 5 0,-6 0-2,6 6-1,0-1 0,-1 0 0,1 1-3,-6-1-1,-5 5 0,5-4 0,6-6-1,-1-5 0,1 6 0,0-6 0,0 10 0,11 0 0,-6-4 0,1 4 0,-6-5-5,5 6-8,-5-6 11,0 0-11,0 0 30,-1 1-1,-4 4 0,-1-5 0,5 1-29,-10-1-21,5 0 3,-6-5 1,6 6 17,-5-1 9,-1 5-1,1 0 0,5-4-8,0 4 0,0-5 0,0 16 8,6-6 0,-6 1-8,0-1 12,0 0-4,6-4-8,-6 4 0,0-5-10,6 6 10,-6-6 0,0 1 0,12-1 0,-1 5 0,-11-4 0,12 4 0,-1-5 0,1 6 0,-1-6 0,-11 5 0,-5 1 0,5-6 0,17 1 8,-11 4-8,0-5 0,5 1 0,-5 4 12,0-5-12,0 1 12,-1-1-12,1 5 0,0-4 0,5-6-10,1 5 10,-18-4 0,12 9 10,0 0 1,0 1 0,0-6-11,-6 6 0,5-1 0,1 5 8,6 1-8,-1-6 0,-11 1 0,6-1 8,0 6-8,5-11 0,-5 5 0,0 1 8,0-1-20,0 0-4,5 1 0,-5-6-1,-17 6 27,11-1 6,17 5 0,-6-4 1,-5 4-17,6-4 0,5-1 0,6 6 0,-12-11 0,1 5 13,-6 1-2,11-1-1,0 1-10,0-1-11,-11-5 3,0 1 0,0 4 8,5 0 0,-5-4 0,0-1 0,-6 0 0,0 1 0,6-1 0,-6-5 0,-11 6 0,5-1 0,12 0 0,5 1 0,-5-1 0,-6-5 0,6 6 0,0 4 0,5-5 0,1 1 0,-6-1 0,-1 5 0,1-4 0,0-1 11,-12 0-3,12-4 0,-6 4-8,0 0 0,-5-4-12,11 4 12,-6 0 0,0 1 0,11-6 0,-5 5 0,-6-5 0,6 1 0,5-1 0,1 0 0,-6 1-9,0-1 9,-1 5 0,1-5 0,0 6 0,0-6 0,0 0 0,-1 6 0,-5-6-8,6 0 8,-6 0 0,0 6 0,6-6-10,0 0 10,-6 1-8,6-1 8,-6 0-10,6 0 10,5 6-12,-5-6 12,6 0-13,-7 0 4,1 6 1,6-6 0,-1 0 8,-5 1-8,-6-6 8,6 5-8,5 0 8,1 1 0,-1-6 0,-5 5-8,6 0 8,-6-4-8,-1-1 8,1 5-8,-6-5 8,0 5 0,0-4 0,1-1 0,10 0 0,-11 0 0,0 0 0,-5-4 0,5 4 0,0-5 0,-6 5 0,6 0 0,0 1 0,1-1 0,-1-5 0,0 0 0,0 5 0,-6-5 0,6 0 0,0 6-8,-5-6 8,5 0 0,-6 5 0,6-5 0,1 5-15,-1 1-1,0-1 0,6 0 0,-1 0-4,-5 0 0,6 1-1,-6-1 0,6 0-4,-6 0-1,0 0 0,0 1 0,1-6-10,-7 0-1,6 0-1,-6 5 0,-5-5-16,0 6-3,0-6-1,-1 0 0,7 5-72,-7-5-14,-5-10-4,12 20-500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8-11T06:58:55.219"/>
    </inkml:context>
    <inkml:brush xml:id="br0">
      <inkml:brushProperty name="width" value="0.09333" units="cm"/>
      <inkml:brushProperty name="height" value="0.09333" units="cm"/>
      <inkml:brushProperty name="color" value="#ED1C24"/>
      <inkml:brushProperty name="fitToCurve" value="1"/>
    </inkml:brush>
  </inkml:definitions>
  <inkml:trace contextRef="#ctx0" brushRef="#br0">12 887 230,'0'0'20,"0"0"-20,0 0 0,0 0 0,0 0 189,0 0 34,0 0 6,0 0 2,0 0-84,0 0-17,0 0-3,0 0-1,0 0-16,0 0-3,0 0-1,0 0 0,-12 0-31,12 0-7,0 0 0,0 0-1,0 0-11,0 0-3,0 0 0,0 0 0,0 0-15,0 0-3,0 0-1,0 0 0,12 0-8,-12 0-2,0 0 0,11-10 0,1 5-4,-1 0 0,-11 5-1,11-16 0,-5 6-8,5 0-2,1 0 0,-1 0 0,-5-5-9,5-1 0,1 6 9,5-5-9,-6-5 0,1 5 8,5-1-8,0 1 0,11 0 0,-16 0 0,-7 0 0,13-6 0,-1 11 0,0-5 0,-12 0 0,7 5 0,-1 5 0,1-5 8,-1-1-8,-5 6 0,-6 5 0,5-5 0,7-5 0,-1 5-8,-11 5 8,0-5 8,12 0-8,-1 0 11,-11 5-11,11-5 0,-5 5-12,6-5 12,-1 5 0,0-5 0,-11 5 0,0 0 0,12-5 0,-12 5 0,0 0 0,0 0 0,0 0 0,0 0 0,0 0 0,0 0 0,-12-11 17,12 11 11,0 0 3,0 0 0,-11-5-19,0-5-4,11 10-8,-6-10 12,0 0 12,0-5 1,-11 0 1,6-1 0,11 1-38,-11 5-7,-7-5-1,1 0-1,6-6 21,0 6 0,-7 0 0,-4-5 0,-1 5 0,0-1 0,12-4 0,-6 5 0,-18-5 0,13 4 8,4-4-8,1 5 0,0 0 0,0-6 0,6 6 0,-1-5 0,1 10 0,0-5 0,-7 5-8,13-1 8,5 6-21,-6 0 0,0 0 0,6 5 0,0 0-122,0 0-24,0 0-5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8-11T06:58:56.003"/>
    </inkml:context>
    <inkml:brush xml:id="br0">
      <inkml:brushProperty name="width" value="0.09333" units="cm"/>
      <inkml:brushProperty name="height" value="0.09333" units="cm"/>
      <inkml:brushProperty name="color" value="#ED1C24"/>
      <inkml:brushProperty name="fitToCurve" value="1"/>
    </inkml:brush>
  </inkml:definitions>
  <inkml:trace contextRef="#ctx0" brushRef="#br0">0-1 1432,'0'0'64,"0"0"12,0 0-60,0 0-16,0 0 0,0 0 0,0 0 94,0 0 16,6 15 3,-6-15 1,0 0-43,11 0-9,-11 0-2,17 5 0,0-5-15,0 5-3,6 0-1,-6-5 0,6 0-9,-6 0-1,6-5-1,0 5 0,-1 0-8,-4 0-2,-1 0 0,0 0 0,0 0-9,-6 0-3,6 0 0,0-5 0,-5 5-8,5-5 8,-17 5-8,0 0 8,11 5-8,1 0 0,-12-5 0,0 0 8,11 0-8,-5 0 8,-6 0-8,11 10 8,-11-10-8,6 5 8,-6-5-8,6 11 8,-6-11-8,0 5 0,5 5 0,1 0 8,-6-10-8,0 0 0,6 15 0,-1-5 8,-5-10-8,6 10 0,0 0 0,0 6 0,-6-16-9,11 10 9,-11 5-12,6 0 12,-1 0-23,7 1 3,-7-1 0,1 0 0,0 0-14,0-5-2,-1 0-1,-5-10 0,0 0-119,12 6-23,-12-6-5</inkml:trace>
  <inkml:trace contextRef="#ctx0" brushRef="#br0" timeOffset="313.25">393 120 1497,'0'0'66,"0"0"14,-11-5-64,5 5-16,-5 5 0,5-5 0,-5 0 110,5 0 18,-6 0 4,7 0 1,5 0-59,-12 6-12,1-1-2,5 0-1,-5 0 4,5 5 1,0 5 0,6 0 0,-5 6-64,-1-1 0,6 5-14,6-5 2,-6 6 12,0 4 16,0 1-4,5 4-1,1 11-21,6-6-4,-7 1-1,7 14 0,-1 1 3,0-5 0,1-1 0,-1 6 0,6 0-20,-5-5-4,-1-1-1,1-4 0,5-1 2,-6 1 1,0-10 0,1 4 0,-1-4-168,1-6-34</inkml:trace>
  <inkml:trace contextRef="#ctx0" brushRef="#br0" timeOffset="919.79">262 2127 1926,'0'10'42,"0"5"9,-6-5 1,6-10 3,0 10-44,0 1-11,0 4 0,6-5 0,0 5 60,-1 0 11,1-5 1,0 6 1,0-1-58,-1-5-15,7 5 0,-7-5 0,1 0 20,5 1 2,-11-11 0,6 10 0,-6-10-35,0 0-7,0 0-2,0 0 0,0 0 41,0 0 8,0 0 1,0 0 1,0 0-46,0 0-10,6-5-1,-6-11-1,6 6 29,-6-10 0,0 0 0,0-6 0,0 1 22,0 0 10,0-6 3,5 6 0,1-5-56,0 4-11,-6-9-3,11 4 0,-5 1 35,-1 0 0,7-1 0,-1 11 0,1 0 20,5 5 10,0-1 2,0 11 1,-6 5-1,6 10-1,6 1 0,-6 4 0,6 10-31,0 0 0,0 6 0,-6-1 0,6 6 0,-1 4 0,1-4 0,-6 4 0,0-4-45,6-6-15,0-5-4,-6 1 0,0-1-1,-5-10-1,5 0 0,-6-9-841</inkml:trace>
  <inkml:trace contextRef="#ctx0" brushRef="#br0" timeOffset="1222.22">781 1813 230,'0'0'20,"0"0"-20,0 0 0,0 0 0,0 0 340,-12 10 63,7 0 13,-1 5 2,0 0-238,6 6-48,-5-1-10,5 0-2,5 0-92,1 1-18,0-1-10,5 5 10,0 1 43,7-1 9,4 0 2,1-4 0,-11-1-52,5 0-12,0-5 0,6-5 0,-1 1-11,-5-6-5,6-5 0,-6 0-1,0-5 17,6-6 0,-11 1 11,-1-5-11,0-5 21,1 0-2,-12-6-1,0-4 0,-6-6 0,0 1 0,1-1 0,-12-4 0,5 4-6,-5 1 0,0 5-1,-6-1 0,0 6 13,6 0 4,0-1 0,0 11 0,-6 0-28,1 10 0,-1 0 0,6 5 0,0 10-46,-1 5-14,7 0-4,5 5 0,6 11-204,0-1-42,0 31-8,12-15-2</inkml:trace>
  <inkml:trace contextRef="#ctx0" brushRef="#br0" timeOffset="1510.54">1254 1701 979,'11'26'43,"-5"-16"9,5 5-41,1 5-11,-7-5 0,13 11 0,-7-6 128,0 0 23,6 1 5,1 4 0,-1 0-72,0 1-14,-6-1-3,6 0-1,-5 1-26,-7-6-6,7-5-1,-7 0 0,-5 0-4,6-4-1,-6-11 0,0 0 0,0 0-2,0 0-1,-6-11 0,-5-4 0,-6-5-8,6 0-1,-1-6-1,1 6 0,-6-5-15,5-1 11,1 1-11,-1 0 10,1 4-10,5 1 0,1-5 0,-1 5 0,6-6-18,0 1 4,6 10 1,-1-6 0,1 6-56,5-5-11,1 0-3,-1 10-770</inkml:trace>
  <inkml:trace contextRef="#ctx0" brushRef="#br0" timeOffset="1985.48">1676 1691 633,'0'0'28,"0"0"6,0 0-34,0 0 0,5 15 0,1 1 0,5-1 252,-5-5 44,6 5 9,-1-5 2,0 5-197,1 6-39,5-6-8,-6 0-2,1 5-1,-7-4-1,-5 4 0,6 0 0,0-10-43,-6-10-16,0 0 11,11 20-11,-11-20 0,0 0 0,0 0 0,0 0 0,0 0 0,0 0 0,0 0 0,0 0 0,6-10 0,-6 0 0,0-5 0,-6-5 0,6 5 0,-6-6 0,1 1 0,-1 5 0,0 0 19,1-6-3,-7 6 0,7 0 0,5-5-25,0 4-6,0 1-1,0 5 0,0 0 29,0 10 6,5-5 1,-5 5 0,0 0 19,17 0 4,-17 0 1,12 10 0,-1 0-44,1 5-9,-1 1-2,6 9 0,0-5 11,0 0 14,0 1-3,-5-1-1,-1 0-10,1 1 0,-1-6 0,0 5 8,1-5-8,-12-15 0,0 0 0,0 0 0,0 0 0,0 0 0,11-10-12,-5 5 12,0-10-17,-1 0 4,-5-6 1,0-4 0,0 0 12,0-1 0,-5 1 0,-1 0-9,0-1 9,6 6 0,0-5 8,0 10-8,0-6 19,0 11-1,6-5 0,-6 15 0,11-10-2,-11 10 0,12-10 0,5 10 0,0 0 6,0 10 1,0-5 0,0 10 0,6 0-1,0 6 0,-6 4 0,6 5 0,-1 1-22,7-1 0,-6 0 0,0 6 0,5-1-51,1-4-14,-7-1-3,7 1-676,-6-11-134</inkml:trace>
  <inkml:trace contextRef="#ctx0" brushRef="#br0" timeOffset="2365.65">2610 1590 1324,'0'0'118,"-11"5"-94,0 0-24,11-5 0,0 0 176,-6 0 32,-5 5 5,-7 0 2,7-5-89,5 5-18,-5 5-3,0 0-1,-1-5-61,1 6-13,5 4-2,0 0-1,1 0-17,5 0-10,0 1 12,0-1-12,5 0 0,-5 0 0,6 0 0,5 1 0,1-6 15,-1 0 2,1 0 1,5 5 0,0-10-37,0 5-7,-6-10-2,6 0 0,1 0-6,-7-10-2,-5 5 0,-1-5 0,1-5 36,5 0 0,-5-6 0,-6 6 0,-11-10 0,5 10 0,6-6 0,0 1 0,0 5 0,0 0 0,0 0 0,6 4 0,-1 6 40,-5 5 16,0 0 2,0 0 1,12 0 8,5 5 1,0 6 1,0 4 0,6 5-55,0 0-14,0-5 0,-1 6 0,1-1 0,0 0 0,0-5 0,5 6 0,-11-11-48,-5 5-13,5 0-3,0-5 0,-11 1 9,-6-11 2,0 0 0,0 0-700,17-6-140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8-11T06:58:58.567"/>
    </inkml:context>
    <inkml:brush xml:id="br0">
      <inkml:brushProperty name="width" value="0.09333" units="cm"/>
      <inkml:brushProperty name="height" value="0.09333" units="cm"/>
      <inkml:brushProperty name="color" value="#ED1C24"/>
      <inkml:brushProperty name="fitToCurve" value="1"/>
    </inkml:brush>
  </inkml:definitions>
  <inkml:trace contextRef="#ctx0" brushRef="#br0">5 0 1954,'0'0'87,"0"0"17,0 0-83,0 15-21,-6 1 0,6-1 0,0 0 108,0 10 16,6 6 4,5 4 1,12 1 16,0 4 3,5-4 1,1 4 0,5 6-85,0 5-16,6 4-4,-6-4-1,6 5-6,0-6-1,-6 1 0,6-5 0,-11-6-36,10 1 0,-4-6-14,5 1 4,-12-11-155,6-5-31,-5 0-7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8-11T23:34:12.813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 contextRef="#ctx0" brushRef="#br0">45 196 1022,'0'0'45,"0"0"10,0 0-44,0 0-11,-6-10 0,6 10 0,0-10 93,0 10 17,0 0 3,0 0 1,-5-10-11,5 10-3,0 0 0,0 0 0,0 0-43,0 0-9,0 0-1,0 0-1,0 15-14,0 0-2,0 1-1,0 4 0,0 5-20,5 0-9,-5 11 8,0-1-8,0 1 0,0 4 8,6 6-8,-6-11 0,0 6-23,0-11-9,-6 1-3,6-6 0,0 0 35,-5-9 0,5 4 0,0-10 0,0 0-10,0-10 10,0 0-8,0 0 8,0 0-28,0 0 0,-12-15 0,12 0 0,-5-5 4,-1-6 0,6-4 0,-6-6 0,1 6 12,5-6 4,0-4 0,0-1 0,0 6 8,0-1 0,0 1 0,11 0-8,-5-1 8,-6 6 14,5 4-3,1 1-1,0 0 11,5 4 3,1-4 0,-1 5 0,0 5 4,1-6 2,5 6 0,-6 5 0,1 0-4,-7 5-1,12 0 0,1 5 0,-7 0 0,-11 0 0,11 0 0,1 5 0,-12-5-3,11 10-1,-11-10 0,6 10 0,5 5-5,-11 0 0,0 1-1,0-1 0,0 0-3,6 0-1,0 6 0,-6-1 0,0 5-11,0-5 8,-12 6-8,7-6 8,-1 0-8,-6 1 0,7-1 0,-7 0 0,7-5-8,-7 0-4,1-4-1,5-1 0,-5 0-7,5-5-2,-5 0 0,11-5 0,0 0 8,-12 0 2,12 0 0,-11 5 0,-1 0 12,12-5-12,0 0 12,0 0-12,0 0 24,0 0 4,0 0 2,0 15 0,0-5-34,6 6-8,0-6 0,5 5-1,-5 0 25,0 0 0,5 1 0,0-1 0,7 0 0,-1 0 9,-6 0 0,6 1 0,-5-1 2,-7 0 0,12 0 0,-5 0 0,-1 1-11,1-6 0,-1 0 0,6 0 8,-6 0-8,1-5-12,-12-5 2,11 5-630,1 5-127</inkml:trace>
  <inkml:trace contextRef="#ctx0" brushRef="#br0" timeOffset="408.74">381 495 230,'0'0'10,"0"0"2,0 0-12,0 0 0,6 5 0,-6-5 0,12 5 320,-1-5 62,0 5 12,6-5 2,-5 0-235,-1 0-47,6 0-10,-5 0-1,5-5-49,-6 0-10,-5 0-1,5 0-1,-5 0-22,5-5-4,-5 5 0,0-5-1,0 0-7,-1 0-8,-5-1 11,0-4-11,0 5 12,0-5-4,-5 0 0,-1-1-8,0 1 8,0 0-8,1 0 0,-7 0 0,7 5 0,-1-6 0,0 6 0,-5 0 0,5 0 0,-5 5-11,-1 0 11,1 0-13,11 5 4,-11 5 1,-1-5 0,1 5 0,-1 5-1,7 0 0,-7 0 0,12 5 0,-5 1 1,-1 4 0,0 5 0,6 1 0,6 4 8,0 5 0,-1 1 0,1-1 0,0 6 0,5-6 0,0 1-9,1-6 9,5 6 0,0-11 0,-6 0 0,1 1 0,5-6 0,0 0 0,0-5 0,0 1 0,0-6-22,-5 0 0,5-5 0,0 0 0,-6-5-150,6 0-31</inkml:trace>
  <inkml:trace contextRef="#ctx0" brushRef="#br0" timeOffset="650.54">894 303 1486,'0'0'66,"0"0"14,0 0-64,0 0-16,0 0 0,-11 10 0,0-10 137,-1 0 25,12 0 5,-11 5 1,11-5-68,-12 5-12,7 0-4,-7 5 0,7-5-38,-1 5-8,-5 6-2,5-1 0,6 0-24,0 0-4,-6 5-8,6 1 11,-6 4-11,6 0 0,6-4 0,0 4 0,-6 0 0,6-4 0,-1-6-9,1 0 9,0 0-18,-1 0 0,7-10 0,-7 6 0,7-1-51,-1-5-11,-11-5-1,17 0-933</inkml:trace>
  <inkml:trace contextRef="#ctx0" brushRef="#br0" timeOffset="1063.98">1100 288 921,'0'0'82,"0"0"-66,0 0-16,0 0 0,0 0 189,0 0 35,0 0 6,-12 0 2,7 5-91,-7 0-17,1-5-4,-1 10-1,7 0-62,-7 0-12,7 0-2,-1 10-1,0-4-24,0 4-5,1 5-1,-1 1 0,6 4-12,0 0 0,6 1 8,-6-6-8,5 6 0,-5-6 0,12-5 0,-6 0 0,-1-4 0,1-1 0,0-5 0,5 0 0,0 0 0,-11-10 0,0 0 0,0 0 0,12-5 0,-12 5 0,0 0 0,11-10 0,1 0 0,-1-5 0,-5-6 0,-1 1 0,1 0 0,6-5 0,-7-6 0,1 6 0,0-1 0,-6-4 0,5 5 0,1-1 0,-6 1 0,6 5 0,-1 5 0,-5 4 0,6 1 0,-6 10 9,0 0-9,0 0 8,0 0 5,12 16 1,-7-1 0,1 5 0,5 5-14,1 1-12,-7 4 3,7 0 0,-1 6 27,1-6 6,-1 1 0,0-1 1,-5-5-25,6 1 0,-7-1 0,7-10 0,-7 1-36,1-1 0,5-5 0,-11-10 0,0 0-154,0 0-30</inkml:trace>
  <inkml:trace contextRef="#ctx0" brushRef="#br0" timeOffset="1290.06">1368-82 1267,'0'0'112,"0"0"-89,0 0-23,0 0 0,0 0 128,0 15 22,0 0 4,5-5 1,1 5-22,-6 1-4,6 4-1,-1 0 0,7 0-64,-1 6-12,-5-1-4,5 11 0,-5 4-20,5-4-5,-5 9-1,11-4 0,-11 9-22,5-9 8,-5-1-8,0-4 0,5-1 0,0-9-12,-5-1 2,6-5 0,-7-5-138,1-4-28,-6-11-6</inkml:trace>
  <inkml:trace contextRef="#ctx0" brushRef="#br0" timeOffset="1915.08">1601-189 1209,'0'0'108,"0"10"-87,0-10-21,6 16 0,-6 4 164,6 0 28,-1 0 5,7 6 2,-7-1-51,1 5-9,0 6-3,5-1 0,1 1-74,-1 4-15,-5 11-3,11 0-1,-6-6-31,6 6-12,-5 0 8,5-1-8,-6-9-108,6-6-28,6 1-4</inkml:trace>
  <inkml:trace contextRef="#ctx0" brushRef="#br0" timeOffset="2548.64">2268 571 1404,'0'0'62,"0"0"13,0 0-60,0 0-15,0 0 0,0 0 0,6 10 102,-6-10 18,0 0 3,17 5 1,-6 1-22,1-1-4,5-5-1,6 0 0,-6 5-25,6-5-4,-1 0-2,1 5 0,6-5-23,-7 5-5,1 0-1,6 0 0,-1 5-10,1-5-3,-1 5 0,6-5 0,1 0-24,5 0 0,-6 1 0,6-1 0,-12-5 11,1 5 3,5-10 1,0 10 0,0-5-15,0 5 8,-5-5-8,-1-5 0,1 5 8,-6-5-8,0 5 0,-1 0 0,-5-5 0,1-1 0,-7 6 0,0 0 0,1-10-40,-7 0-4,1 5 0,-6 5-732,0-15-147</inkml:trace>
  <inkml:trace contextRef="#ctx0" brushRef="#br0" timeOffset="2199.63">2508-234 1036,'5'30'46,"-5"-30"10,0 0-45,0 0-11,0 0 0,0-15 0,0 15 154,0 0 29,0 0 5,0 0 2,0 0-78,0 0-16,0 0-4,6 10 0,0 0-44,-1 15-8,1 11-3,0 4 0,5 6-19,-5-5-4,0-1-1,5-4 0,-5-6-13,5 0 0,0 6 0,1 4 0,-6 11 0,5-10 9,-5 4-9,5 1 8,-5-6-20,-1-4-4,1-6 0,0 6-1,0-16-46,-1 5-9,-5 1-1,0-11-824</inkml:trace>
  <inkml:trace contextRef="#ctx0" brushRef="#br0" timeOffset="2921.04">2604 161 403,'0'0'17,"0"0"5,0 0-22,0 0 0,0 0 0,0 0 0,0 0 299,0 0 55,0 0 11,0 0 3,0 0-192,0 0-39,0 0-7,18 0-2,-1 0-51,-6 0-10,0 0-3,7 0 0,-1 0-17,-6 5-4,0-5-1,7 0 0,-7 0-17,0 0-3,6 0-1,1 0 0,-13 0-21,12 0 0,-5 0 0,-12 0 8,0 0-8,17 5 0,-17-5 0,11 10 0,-11-10 0,0 0 0,6 5 0,5 5 0,-5 0 0,0 6 0,-6-6 0,0 10 0,0-5 19,5 6 2,-5-1 1,0 5 0,0 6-22,-5-6 0,-1 5 0,6 1 0,0 4 0,0 1 0,0-6 0,0 0-8,0 1-14,0-11-2,0 0-1,6 1 0,-1-6-52,1-5-11,-6-5-1,0-5-987</inkml:trace>
  <inkml:trace contextRef="#ctx0" brushRef="#br0" timeOffset="4241.71">3613 176 576,'17'-10'25,"-11"5"6,0 0-31,-6 5 0,0 0 0,-6-10 0,0 0 202,6 10 34,-5-11 8,5 11 0,-12-10-113,12 10-23,0 0-5,0 0-1,0 0-52,-17-5-10,6 10-3,-1 0 0,12-5-11,-11 10-2,0-4-1,5 9 0,-5 0-37,11 0-7,-12 10-2,6 1 0,6 4 23,0 6 0,0-1 0,0 6 0,-5-6 9,10 6 7,-5-6 0,12-4 1,-6-6-27,5 0-6,-5-5 0,5-4-1,0-6 17,1 0 0,-6-5 0,-6-5 0,0 0 0,11-5 0,0-5 0,1 0 0,-1-11 15,-5 1 6,0-5 2,5-1 0,-5-4-6,5 0-1,-5-1 0,-1 1 0,-10 5 2,5-1 0,5 1 0,1 10 0,-6-6-10,0 6-8,0 5 12,0 10-12,0 0 10,0 0-10,0 0 8,0 0-8,0 0 12,0 0-2,6 10-1,0 10 0,-1 1-9,1 9 0,-6 1 0,6 4 0,-6 0 0,5 6 0,7-6 0,-1 6 0,1 0 0,-7-1 0,7-4-9,-1-1 9,0 0 0,1 1 0,-1-1 0,-5 6 0,0-11 0,-1 1 0,1-1 8,-6 1-8,6-6 9,-6 0-1,-6 1 0,6-6 0,0 0 4,-6-5 1,6-5 0,-5 6 0,-7-6 11,7-5 1,-7 0 1,1 0 0,-1-10-5,1 5-1,0-10 0,-1 5 0,-5-5-20,-6-6 0,6-4 0,0 0 0,0-6-51,0 1-8,0 0-1,0-6-1,5 6-122,1-5-24,5-1-5</inkml:trace>
  <inkml:trace contextRef="#ctx0" brushRef="#br0" timeOffset="4768.92">3915 288 1728,'0'0'38,"0"0"8,0 0 2,6 15 0,6 0-39,-7 0-9,1 0 0,5 1 0,-5-1 104,-6 0 20,6 0 3,-1 0 1,-5-5-103,0 6-25,0-16 0,0 10 0,0-10 56,0 0 7,0 0 1,0 0 0,0 0-52,0 0-12,-11-10 0,5-6 0,1-4 54,-1 0 8,6-10 2,-6 4 0,6 1-103,0 0-20,0-6-4,0 1-1,0 4 52,6 1 12,0 0 0,-1 4 0,1 1-24,0 5-3,5-5 0,1-1 0,-1 1-8,0 5-1,6 5-1,1 5 0,-1 0-73,0 0-14,-6 0-4,6 5 0,0 0 52,0 0 9,-5 5 3,-1 5 0,1 0 64,-12-10 0,0 0 0,0 0 9,0 0 6,0 0 1,0 0 0,0 0 0,0 0 20,5 10 4,-5-10 0,0 0 1,0 0 50,0 0 9,0 15 3,-5-5 0,5 6-63,-6-6-12,0 0-2,6 5-1,-11-5 31,11 0 7,-12 6 1,7 4 0,-1-5-73,0 0-15,-5 5-2,11 1-1,-6-6-8,6 10-1,0-4-1,6 4 0,-6 0 59,0-5 12,6 1 2,-1-1 1,1-5-59,0 0-12,5-4-2,-5-1-1,0 0 37,-6-10 0,0 0 0,11 0 0,0-5 0,1 0 0,-7-11 0,1 1 0,0-5 22,5-5 12,-5-1 2,0 1 1,-6 0-21,5-1-5,1-4-1,-6 0 0,0 4 5,6 1 1,-6 0 0,5 4 0,-5 1-16,6 5 0,-6 0 0,0 4 0,6 1 0,-6 5 0,0 5 0,0 0 0,0 0 0,0 0 0,0 0 0,0 0 0,6 15 0,-1 6 0,7-1 0,-7 5 0,7 1 0,-1 4 0,-5 6 0,5 4 0,1-10 0,-1 1 0,0 4 0,1-9 0,-1 4-32,1-10-13,-1 6-3,0-11-640,1 0-128</inkml:trace>
  <inkml:trace contextRef="#ctx0" brushRef="#br0" timeOffset="5198.26">4537-32 1094,'-12'0'97,"1"0"-77,11 0-20,-11 0 0,-7-5 156,7 5 28,-6 5 6,6 5 1,-7 6-88,13-6-18,-1 10-3,-5-5-1,11 11-45,-6-1-8,6 0-3,0 6 0,6-1-25,-1 16 8,1-1-8,0-4 0,-1-6 9,7 1-9,-6-6 10,5-5-10,0 1 0,1-11 0,-7 0-11,7-5 11,-1 0-10,-11-10 10,0 0 0,12-10-9,-1 0-2,0-5 0,-5-10 0,6-6 0,-7-4-1,1-1-1,0-4 0,-6-1 0,5 6 0,-5-1 0,0 1 0,-5-1 0,5-4 13,-6 4 0,-5-4-10,5-1 10,-6 1 0,1 4 0,0-4 8,-6 4-8,5-4 36,1-1 1,-6 6 1,11-1 0,-5 6 5,5 5 1,-6 4 0,7 6 0,5 10-14,0 5-2,0 0-1,0 0 0,0 15 17,0 6 3,11 4 1,-5 5 0,0 6-36,5 4-12,12 1 9,-6 9-9,0-9 0,-6 0 0,6 4 8,1 1-8,-7 9 0,0-4 0,1-5 0,5 4 8,6 11-8,-1-5 0,1-5 0,0-1 0,-6-9-56,6-1-4,-12-9-1,6-1 0,1-5-135,-1-9-26,-12-6-6</inkml:trace>
  <inkml:trace contextRef="#ctx0" brushRef="#br0" timeOffset="5427.98">4753-1 1411,'0'0'62,"0"0"14,0 0-61,12 15-15,-7 0 0,1 0 0,0 6 91,5-1 15,-5-5 3,5 10 1,1 6-62,-1 4-12,6 1-2,-5-1-1,-1 6-22,0-1-11,-5-9 10,6-1-10,-7-5-88,1-4-23</inkml:trace>
  <inkml:trace contextRef="#ctx0" brushRef="#br0" timeOffset="5925.2">4810-138 460,'-5'-25'41,"5"25"-33,0 0-8,0 0 0,0 0 256,0 0 50,0 0 10,0 0 1,0 0-226,0 0-46,0 0-9,11 0-1,6 10-14,-5 0-2,-1 0-1,0 0 0,6 0-38,-5 5-8,-6-4-2,5 4 0,0-5-6,6 5 0,-5 0-1,5 6 0,-6-1 21,-5-5 5,5-10 1,1 5 0,-1 5 20,-5-4 4,0-1 1,5-5 0,-5 0 23,5 5 5,-11-10 1,0 0 0,6 0 5,11 0 2,-11-5 0,5-5 0,-5-5-1,-6 4 0,5 1 0,-5 0 0,0 0-18,0-5-4,-5 0-1,5 5 0,-6-1 9,0 1 3,1-5 0,-7 0 0,7 5-27,-7 5-4,1 0-8,-1 5 11,1 0-11,0-5 0,-1 5 0,6 5 8,-5 0-8,5 5-11,1 5 3,-1 10 0,0-4 8,6 4-12,0 0 12,6 1-12,-6 9-16,11-5-4,-5 6-1,5 4 0,-5-4 33,11 10 0,-5-1 0,-1-4 0,6-11 0,0 0-8,-5-4 8,-1-6 0,6-10-74,-5 0-11,-1-5-3,-11-5-795</inkml:trace>
  <inkml:trace contextRef="#ctx0" brushRef="#br0" timeOffset="6108.46">5198-57 1465,'0'0'64,"0"0"15,0 0-63,0 0-16,0 0 0,6 10 0,-1 5 94,1 6 16,0 4 3,-1 0 1,7 6-56,-6-1-11,5-10-3,0 11 0,1-6-10,-1 5-2,-5 16-1,5 0 0,-5-1-15,0-4-4,5-1 0,-5-9 0,-1-1 27,7 1 5,-12-11 0,6 0 1,5-10-21,-11 0-5,0-10-1,0 0 0,0 0-18,6-10 0,-6-5 0,5-10 0,1-1 58,0 1 5,-6-10 1,0-1 0,0 1-52,0-1-12,5-4 0,-5 9 0,0-4 0,6 4 0,0 6 0,5 0 0,-5 4 0,5 1 0,-5 5 0,5 5 0,-11 10 54,0 0 8,0 0 2,12 5 0,5 10-52,-6 0-12,6 6 0,-5 4 0,5 0 0,0 6 0,0 9 0,0 1 0,0 4 0,0 1-16,1-6 3,-7 6 1,0-11-19,-5 6-3,11-16-1,-5 6 0,-7-11-141,1 0-28,0-5-5</inkml:trace>
  <inkml:trace contextRef="#ctx0" brushRef="#br0" timeOffset="6316.96">5580 120 1267,'0'0'56,"0"0"12,0 0-55,0 0-13,0 0 0,17 0 0,0-5 138,-6 5 25,7-5 5,-1 5 0,0 0-58,0-5-12,0 0-2,0 5-1,0 0-29,0-5-6,-5 0 0,5 0-1,0-5-31,-6 5-7,1 0-1,-1-6 0,0 1-33,1 0-7,-6 0-2,5-5-706,-5-5-142</inkml:trace>
  <inkml:trace contextRef="#ctx0" brushRef="#br0" timeOffset="6520.65">5643-478 1868,'0'0'83,"0"11"17,-6-6-80,6 5-20,0-10 0,0 15 0,6 5 124,-6 1 20,0 4 5,5 0 1,7 11-32,-7-6-6,7 6-2,-1 4 0,1 1-46,5 14-10,-6 1-2,6 10 0,-5-5-28,5 10-7,0 10-1,0 0 0,0 0-16,0-10 0,0 0 0,0-10 0,0-6-100,6-9-23,-6-1-5,6-9-1098</inkml:trace>
  <inkml:trace contextRef="#ctx0" brushRef="#br0" timeOffset="6957">6173 39 1422,'5'-20'63,"-5"20"13,0 0-61,0 0-15,0 0 0,0 0 0,0 0 126,0 0 22,0 0 5,0 0 1,0 0-76,12-5-15,-1 10-3,1 0-1,-1-10-7,6 0 0,-11 0-1,11 0 0,-17 5-31,11-5-7,1 0-1,-1 0 0,-11 5-12,11-5 0,1-1 0,-12 6-10,0 0-56,0 0-11,0 0-3,0 0-907</inkml:trace>
  <inkml:trace contextRef="#ctx0" brushRef="#br0" timeOffset="7134.09">6190 237 633,'0'0'56,"0"0"-44,0 0-12,0 0 0,17 15 194,-11-10 37,5-5 7,6 0 2,-6-5-162,1 0-32,5 0-6,0 0-744</inkml:trace>
  <inkml:trace contextRef="#ctx0" brushRef="#br0" timeOffset="7989.37">6868-6 345,'0'0'31,"0"0"-31,0 0 0,0 0 0,0 20 356,-6-5 64,1 0 14,5-5 2,0-10-303,0 16-61,5-1-12,1 0-2,-6 5-43,6 1-15,-6 4 9,11 5-9,-11-9 0,6 4 0,0-5 0,-1 6 0,1-1 0,0 0 0,-1-15 0,-5 6 0,0-16 0,0 0 0,0 0 0,0 0 0,0 0 0,0 0 0,6-16 0,-6 1 0,0 0-15,0-5 5,6-6 1,-6 6 0,0-5 9,0-6 0,5-4 0,1 4-8,-6 1 8,0 0 0,6-1-9,-6 6 9,11 5 0,-11-1 13,6 11-1,0 0-1,-6 10 7,0 0 2,0 0 0,0 0 0,11-5-4,-11 5-1,11 15 0,1-5 0,-12-10-15,11 16 0,-5 9 8,5-15-8,-11-10-10,6 10-5,5 16-1,-5-1 0,0-10 16,0 5 0,-1-10 0,1 6 0,-6-16 0,6 10 0,-6-10 0,0 0 0,0 0 10,0 0 5,0 0 1,0 0 0,0 0-16,11-10 0,-5 0 0,5-6 0,1-4 0,-7 0 0,1 5 0,5-6 0,-5 1 0,0 5 0,-1 0 0,7-1 0,-6 6-15,5 0 1,0 0 0,-11 10 0,0 0 42,6-10 9,-6 10 2,0 0 0,17 0-9,-5 0-2,5 10 0,-6-5 0,-5 5-6,11 5-2,-6-4 0,6 14 0,-5 0-11,-1 1-9,1-6 12,5 5-12,-12 6 0,7-1-12,-1 0 0,1 1 0,-7-6-150,7 6-30</inkml:trace>
  <inkml:trace contextRef="#ctx0" brushRef="#br0" timeOffset="8245.22">7626 298 1267,'0'0'112,"0"0"-89,0 0-23,0 0 0,0 10 124,6 5 21,0 0 4,-1 5 1,-5 6-34,6 4-8,0-4 0,-1 4-1,-5 0-69,6-4-14,0-1-2,-1 5-1,-5-4-21,0-11-15,6 5 3,-6-5-653,0-15-131</inkml:trace>
  <inkml:trace contextRef="#ctx0" brushRef="#br0" timeOffset="8443.42">7803-87 1893,'0'0'84,"0"0"17,6 10-81,-1 0-20,1 0 0,0 5 0,-1-10 119,7 5 19,-1 6 4,1-6 1,-1 0-67,6 0-12,-6 10-4,7 1 0,-1-6-36,0 0-7,6 5-1,-6-10-1,0 6-15,6-1 9,-12 0-9,6-5 8,0 0-48,0 0-11,-17-10-1,12 5-1092</inkml:trace>
  <inkml:trace contextRef="#ctx0" brushRef="#br0" timeOffset="8642.1">8082-98 1440,'0'0'128,"0"0"-103,0 0-25,0 0 0,0 0 180,-11 6 30,-1 4 6,1 0 2,0 5-71,-1-5-15,1 0-2,5 0-1,-5 6-81,-1 9-16,1-5-3,-6 6-1,5-1-20,1 0-8,0 1 0,-1-1 0,1-5-9,5 0-8,-5 1-2,11-1 0,-6 0-159,0-10-32,6-10-6</inkml:trace>
  <inkml:trace contextRef="#ctx0" brushRef="#br0" timeOffset="9465.74">8401-16 1605,'0'-21'71,"0"21"15,0 0-69,0 0-17,0 0 0,0 0 0,0 0 103,0 0 17,0 0 3,17 10 1,-5 6-44,-6-1-9,-6-15-2,11 15 0,-5 10-42,-1-4-9,1-6-2,5 5 0,-11 10-16,6-4 0,-6-6 8,6 0-8,-6-10 0,0 6 0,0-1 8,0-15-8,0 0 0,0 0 0,0 0-11,0 0 11,0 0-23,0 0 3,-6-10 0,6 0 0,0-1 5,0-4 2,0-5 0,0-5 0,0 4 13,0-4 0,0 0 0,0-1-9,0 1 9,6 0 11,-6 4-3,6-4 0,-6-5 16,0 9 2,5 6 1,-5 5 0,6 0 7,-6 10 2,0 0 0,0 0 0,0 0-6,0 0-1,0 0 0,11 10 0,1 5-18,-7 1-11,7 4 12,-6-5-12,5-5 0,-5 5 0,-1 6 0,1-1 0,5-5 0,-5 5 0,0 1 0,-6-1 0,0-20 0,0 0 0,11 10 0,-11-10 0,0 0 0,0 0 0,0 0 0,6-5 0,5 0-16,-5 0 4,5-5 0,-5 0 0,6-1 12,-7 1 0,1-10 0,0 0 0,5 10 0,-5-6 0,5-9 0,-5 10 0,0 0 0,5-6 0,-5 6 0,5-5 10,0 10 2,1-5 1,-1-1 0,1 6 0,-1 5 11,6 0 1,-5 5 1,-1 0 0,6 10-4,-6 5-1,7-4 0,-7 14 0,6 0-8,-6-4-1,7-1-1,-7 0 0,-5 5-11,-1-4-16,1-1 4,-6 5 1,0 11-42,6-1-9,-6-9-2,5-1-720,7-5-145</inkml:trace>
  <inkml:trace contextRef="#ctx0" brushRef="#br0" timeOffset="9588.29">9142 120 1267,'0'0'112,"0"0"-89,12 0-23,-7-10 0,7 5 134,-1 0 22,1 10 5,5-5 1,-6 0-9,1 0-1,5 0-1,0 0 0,-6 0-67,6 5-12,-5-5-4,-1 5 0,0 5-32,1 1-8,-12-11 0,11 5-1,-5 5-16,0 5-3,5-5-8,-11 5 12,6 6-12,-6 4 0,0-5-9,-6 5 9,6 1-52,-6 4-4,6-4 0,-5 4-1,5 0-49,-6 1-10,0-1-1,1 1-1,5-6 15,0 0 3,0 1 1,0-1 0,0-5 44,0 0 9,5-4 2,1-1 0,0-5 28,-1 5 7,1-5 1,0-5 0,-6-5 38,11 5 8,1 0 2,-1-5 0,0 0 6,1 0 2,-1 0 0,6-5 0,0 0-28,0 0-4,-5-5-2,5 0-582,6 0-116</inkml:trace>
  <inkml:trace contextRef="#ctx0" brushRef="#br0" timeOffset="9940.78">9610-11 1728,'0'-31'153,"5"11"-122,1 5-31,-6 5 0,6-1 57,-6 11 6,0 0 1,0 0 0,0 0 63,17 6 13,-6-1 2,6-5 1,-5 0-79,5 0-16,0 5-4,6 0 0,0-5-21,5-5-5,-11 0-1,0-6 0,-5 6-17,-7 5-16,7-10 4,-1 0-779,1 10-155</inkml:trace>
  <inkml:trace contextRef="#ctx0" brushRef="#br0" timeOffset="10173.42">9718 110 1555,'6'-20'138,"-1"20"-110,-5 0-28,12 10 0,-12-10 120,17 5 20,6 5 3,-6 0 1,0 1-12,0-11-3,0 0 0,0 0 0,6 5-78,0-10-16,0-1-3,-1-4-1,1 0-31,0 0 0,-6-15 0,6 15-779,-6-1-161</inkml:trace>
  <inkml:trace contextRef="#ctx0" brushRef="#br0" timeOffset="10315.17">10408-209 2419,'0'0'53,"0"0"11,11 0 3,6 0 1,0 0-55,0-5-13,1 5 0,4 0 0,-10 0 54,11 5 8,5-10 2,1 5 0,-12 0-52,11-5-12,-5 0 0,-6 5 0,6 0 0,-6-5 0,0-5 0,6-1 0,0 1-202,-1-5-43</inkml:trace>
  <inkml:trace contextRef="#ctx0" brushRef="#br0" timeOffset="10530.16">10887-761 2545,'0'0'56,"0"10"11,-6 0 2,6 5 3,0 5-57,-6 1-15,6 9 0,0 1 0,0 9 89,6-4 15,-6-1 4,6 11 0,-6 9-52,5 1-9,1 0-3,5-6 0,-5 11-24,5 10-4,1-10-2,-1 0 0,1-11-14,-1 1 0,6-5 0,-5-6-10,-1-4-101,0-1-20,1-9-4,-1-1-1119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6" units="cm"/>
          <inkml:channel name="Y" type="integer" max="1824" units="cm"/>
        </inkml:traceFormat>
        <inkml:channelProperties>
          <inkml:channelProperty channel="X" name="resolution" value="105.23077" units="1/cm"/>
          <inkml:channelProperty channel="Y" name="resolution" value="105.43353" units="1/cm"/>
        </inkml:channelProperties>
      </inkml:inkSource>
      <inkml:timestamp xml:id="ts0" timeString="2021-08-12T01:06:58.326"/>
    </inkml:context>
    <inkml:brush xml:id="br0">
      <inkml:brushProperty name="width" value="0.09333" units="cm"/>
      <inkml:brushProperty name="height" value="0.09333" units="cm"/>
      <inkml:brushProperty name="color" value="#ED1C24"/>
      <inkml:brushProperty name="fitToCurve" value="1"/>
    </inkml:brush>
  </inkml:definitions>
  <inkml:trace contextRef="#ctx0" brushRef="#br0">1078 4,'-63'0,"31"0,-48 32,16-16,16 0,0 16,16-16,-48 32,16-16,-16-16,16 32,-15-48,15 32,16-16,32-16,0 16,0-16,0 16,16 0,-16-16,-16 48,16-32,0 0,0 32,0-17,16 17,-32-32,16 0,16 32,0-16,0 16,0-16,32 16,-32 0,48-16,0 16,0 32,16-32,16 0,-32-1,15-31,-15 0,-16 16,16-32,-32 16,32 0,-16-16,16 32,16-32,-16 16,0-16,-16 16,-16 0,16-16,-16 0,0 0,0 0,15 0,17 0,16-16,16-32,-32 16,-16 16,16 0,0-16,0 16,-32 0,0 1,0-17,0 0,-16 16,16 0,16-32,-32 32,16 0,0-32,32 16,-33-16,1 32,-16-16,32 0,-16 16,-16 0,16 0,0-16,-16 0,16 16,-16 0,0 0,0-16,0 16,0 0,0 0,0 1,-16 15,0-16,16 0,-16 16,0-16,16-16,-32 32,16 0,16-16,-15 16,-1 0,16-16,-16 0,0 16,16-16,-16 0,-16 16,32-16,-16-16,0 32,16-16,-16 0,0 16,16-16,-16 16,0 0,16-16,-32 16,16 0,0 0,0 0,0 0,0 0,0 0,0 0,16-16,-32 0,16 16,0-32,0 16,0 16,0 0,0 0,-16 0,32-16,-16 16,0 0,0 0,0 0,16-16,-16 16,0 0,-15 0,15 0,0-16,0 0,0 0,0-16,0 16,-16 16,16 0,0 0,0 0,0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</inkml:traceFormat>
        <inkml:channelProperties>
          <inkml:channelProperty channel="X" name="resolution" value="369.51501" units="1/cm"/>
          <inkml:channelProperty channel="Y" name="resolution" value="415.70438" units="1/cm"/>
        </inkml:channelProperties>
      </inkml:inkSource>
      <inkml:timestamp xml:id="ts0" timeString="2021-08-12T00:56:17.739"/>
    </inkml:context>
    <inkml:brush xml:id="br0">
      <inkml:brushProperty name="width" value="0.03528" units="cm"/>
      <inkml:brushProperty name="height" value="0.03528" units="cm"/>
      <inkml:brushProperty name="color" value="#3165BB"/>
      <inkml:brushProperty name="fitToCurve" value="1"/>
    </inkml:brush>
  </inkml:definitions>
  <inkml:trace contextRef="#ctx0" brushRef="#br0">0 138,'0'0,"0"0,0 0,0 0,-5-89,28 76,23-3,-19 8,-9 4,9-4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6" units="cm"/>
          <inkml:channel name="Y" type="integer" max="1824" units="cm"/>
        </inkml:traceFormat>
        <inkml:channelProperties>
          <inkml:channelProperty channel="X" name="resolution" value="105.23077" units="1/cm"/>
          <inkml:channelProperty channel="Y" name="resolution" value="105.43353" units="1/cm"/>
        </inkml:channelProperties>
      </inkml:inkSource>
      <inkml:timestamp xml:id="ts0" timeString="2021-08-12T01:03:59.218"/>
    </inkml:context>
    <inkml:brush xml:id="br0">
      <inkml:brushProperty name="width" value="0.09333" units="cm"/>
      <inkml:brushProperty name="height" value="0.09333" units="cm"/>
      <inkml:brushProperty name="color" value="#ED1C24"/>
      <inkml:brushProperty name="fitToCurve" value="1"/>
    </inkml:brush>
  </inkml:definitions>
  <inkml:trace contextRef="#ctx0" brushRef="#br0">1078 4,'-63'0,"31"0,-48 32,16-16,16 0,0 16,16-16,-48 32,16-16,-16-16,16 32,-15-48,15 32,16-16,32-16,0 16,0-16,0 16,16 0,-16-16,-16 48,16-32,0 0,0 32,0-17,16 17,-32-32,16 0,16 32,0-16,0 16,0-16,32 16,-32 0,48-16,0 16,0 32,16-32,16 0,-32-1,15-31,-15 0,-16 16,16-32,-32 16,32 0,-16-16,16 32,16-32,-16 16,0-16,-16 16,-16 0,16-16,-16 0,0 0,0 0,15 0,17 0,16-16,16-32,-32 16,-16 16,16 0,0-16,0 16,-32 0,0 1,0-17,0 0,-16 16,16 0,16-32,-32 32,16 0,0-32,32 16,-33-16,1 32,-16-16,32 0,-16 16,-16 0,16 0,0-16,-16 0,16 16,-16 0,0 0,0-16,0 16,0 0,0 0,0 1,-16 15,0-16,16 0,-16 16,0-16,16-16,-32 32,16 0,16-16,-15 16,-1 0,16-16,-16 0,0 16,16-16,-16 0,-16 16,32-16,-16-16,0 32,16-16,-16 0,0 16,16-16,-16 16,0 0,16-16,-32 16,16 0,0 0,0 0,0 0,0 0,0 0,0 0,16-16,-32 0,16 16,0-32,0 16,0 16,0 0,0 0,-16 0,32-16,-16 16,0 0,0 0,0 0,16-16,-16 16,0 0,-15 0,15 0,0-16,0 0,0 0,0-16,0 16,-16 16,16 0,0 0,0 0,0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8-12T00:56:18.320"/>
    </inkml:context>
    <inkml:brush xml:id="br0">
      <inkml:brushProperty name="width" value="0.03528" units="cm"/>
      <inkml:brushProperty name="height" value="0.03528" units="cm"/>
      <inkml:brushProperty name="color" value="#3165BB"/>
      <inkml:brushProperty name="fitToCurve" value="1"/>
    </inkml:brush>
  </inkml:definitions>
  <inkml:trace contextRef="#ctx0" brushRef="#br0">2686 141 1267,'0'0'112,"0"0"-89,0 0-23,0 0 0,0 0-36,0 0-12,0 0-3,0 0 0,0 0 153,-4 8 30,-5 1 7,4-1 1,5-8-20,-4 8-4,-1 0-1,5-8 0,-4 4-21,-1 4-4,-4-4-1,4 4 0,-4-4-21,5 0-5,-5 0-1,0 0 0,-1 0-29,10-4-5,-4 4-2,-10 0 0,5 5-15,0-5-3,0 0-8,4 0 12,-8 4-12,4-4 0,-1 4 8,1 4-8,-4-4 12,4 0 0,-5 4 0,-4-3 0,0-1-12,-1 0 0,1 0 0,0 0 0,0 0-8,-1 0 8,-3 0-12,3-4 12,-3 0 0,-6 0 0,1 0 0,0 0 0,-5 0 0,0-4 0,-4 4 0,-10 1 0,1-5 0,-1 0 0,-4 0 0,4-5 0,5 1-10,0 4 10,-4-4-8,4 0 8,0-4 0,0 0 16,-5 0-3,-4 0 0,5 0-13,-5 4-18,-5-4 4,-4 0 1,4-4 13,5 3-12,5 1 12,-5 0-12,4 0 12,-4 0 0,5 0 0,-6-4 0,6 4 0,8 0 0,1 0 0,-9-1 0,4-3 0,0 4 13,0-4-2,0 4-1,-5-4-10,-13 0 0,9 0 9,4-5-9,1 5 0,4 0 0,4 0 0,1 0 0,4 0 0,5 4 0,-1-1 0,1 1 0,9-4 0,-5 4 0,5 0 0,4 0 0,1 4-20,4 0-3,4 0 0,-4 0 0,4 4-116,5 0-23,0 0-5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8-12T00:56:19.553"/>
    </inkml:context>
    <inkml:brush xml:id="br0">
      <inkml:brushProperty name="width" value="0.03528" units="cm"/>
      <inkml:brushProperty name="height" value="0.03528" units="cm"/>
      <inkml:brushProperty name="color" value="#3165BB"/>
      <inkml:brushProperty name="fitToCurve" value="1"/>
    </inkml:brush>
  </inkml:definitions>
  <inkml:trace contextRef="#ctx0" brushRef="#br0">214 19 1036,'4'-4'23,"-8"0"5,-1 0 0,0 0 1,-4 4-29,5-4 0,-10 4 0,5 0 0,0 0 57,0 0 6,4 4 1,-4 0 0,-5 0 28,1-4 5,4 8 2,-5-4 0,5 5-14,0-5-2,0 4-1,0 4 0,4 0-57,1 0-11,-1 0-2,5 0-1,-5 5 22,5 3 5,5 0 1,-5 0 0,0 1-63,5-1-12,-1-4-2,1 8-1,4-4 63,0-3 12,4-9 2,1 4 1,-5-8-31,5 4-8,0-8 0,-14 0 0,0 0 0,0 0 0,4-8 0,1-8 0,4 0 0,-5-5 0,-4 5 0,0-4 0,5 0 0,-1 4 0,-4-1 0,-4-3 0,-5 4 0,4 4 0,5-8 0,0 11 0,-9-7 0,5 8 0,4 8 0,0 0 0,0 0 0,0 0 0,0 0 0,0 0 8,0 0-8,0 0 0,0 0 0,4 8 0,-4-8 0,5 16 0,-1 1 0,1-1 0,-5 4 0,0 0 9,4 1-9,-4-1 10,0 4-10,9 4 8,-4-7-8,4 7 8,-4-4 5,-1 5 1,5-9 0,0 4 0,5 0-14,0-3 0,-5-1-9,4 0 9,-3-4 9,-1 0 8,-9-3 2,4 3 0,1-8 6,-1 4 2,-4-4 0,0 4 0,0-4 1,-4 4 0,4-12 0,-9 9 0,0-1 24,-1-4 6,-3 0 1,4 0 0,-5 0-59,0-4-24,1 4 2,-1-4 0,0 0 22,1 0 0,-1 0 0,-4-4 0,-5 0-38,5-4-3,0 0-1,4-1 0,0-3-69,1 4-13,4-4-4,0 0-819</inkml:trace>
  <inkml:trace contextRef="#ctx0" brushRef="#br0" timeOffset="306.44">368 242 1440,'0'0'64,"0"0"12,0 0-60,0 0-16,0 0 0,14 12 0,-5-8 108,0 4 18,-9-8 4,9 8 1,0 0-53,-4 5-10,-5-13-3,9 8 0,-9-8-16,0 0-3,0 0-1,0 0 0,0 0-7,0 0-2,0 0 0,0 0 0,0 0-4,0 0 0,0 0-1,0 0 0,0 0-8,0-4-2,0 4 0,0-17 0,0 1-11,-4 0-2,4-4-8,-5 0 12,0-1-12,5 1 0,0 0 0,0 4 0,-4-4 0,4 7 0,4-3 0,1 8 0,-5-4-31,5 4 1,-1 4 0,1-4 0,-1 4-46,-4 4-8,9-4-3,0 0 0,5 4-117,0 0-23,-5 4-5</inkml:trace>
  <inkml:trace contextRef="#ctx0" brushRef="#br0" timeOffset="1151.67">692 100 1393,'0'0'61,"0"0"14,0 0-60,0 0-15,0 0 0,0 0 0,0 0 128,0 0 24,0 0 4,0 0 0,0 0 29,0 0 6,0 0 1,-14 4 0,0-4-124,1 0-24,13 0-4,-10 4-2,1-4 2,-4 0 0,4 0 0,0 0 0,9 0-25,-10 5-5,-3-1-1,4 4 0,0 0-25,-1 0-6,1 0-1,9 4 0,-4 0 35,-1 0 8,5 5 0,-4-1 1,-1 8-21,10-4 0,-1 0 0,-4 1-8,0-1 8,5-8-10,-1 0 10,5-4-10,-4 0 10,4 1-10,-9-9 10,9 0-10,-9 0 10,9 0-13,0 0 5,1-5 8,-1 1 0,-5 0 0,1-4 0,4 0 0,0-4 0,0-4 0,0 4 8,0-4-8,-9-5 0,5 5 0,-1-4 0,5 0 0,-9-1 0,5 5 0,-5 0 0,5 0 0,4 4 0,-9 4 0,-5 0-10,5 8 10,9-9 0,-9 9 0,0 0 0,0 0 0,0 0 0,0 0 0,9 9 0,0-1 0,1 8 0,-1 0 0,0 0 0,0-4 0,0 5 0,0-1 0,0 0 0,0 0 0,-4-4-25,4 0-6,5 0-1,-1 1 0,1-9-52,4 0-12,-4-4-1,-1 0-1,10 0-96,-9-4-19,4-4-4,-4-5-1,4-3 64,0 0 13,-4-4 2,-1 4 1,15-21-66,-10 9-12,-13 16-4,4 0 0,-5-5 151,1 1 29,-1 0 7,1 4 1,-5 0 256,0 4 51,-5-4 10,5 3 3,-4 1-75,-1 0-14,-4 4-3,0 0-1,9 4-55,-9-4-12,-9 4-1,-1 4-1,6 0-50,-1 0-11,1 4-1,-1 4-1,-4 1-25,-1 3-5,10 0-1,0 4 0,-4 0-24,3 1-8,10 3 0,0 0 0,0-3 0,5 3 0,-5-4 0,5 0 0,8-4 0,-4-3 0,-4-1 0,9-4 0,-1-8 0,-4 4 0,0 0 0,1-4-9,3-8 9,-4 0 0,0 0 0,0-5 0,1 1 0,-1-8 0,0 0 0,0-4 0,-5-1-9,1 1 0,-5 0 0,5-5 0,-1 5-9,-4 0-2,0 0 0,-4 3 0,4-3 9,-5 4 2,-4-4 0,0 3 0,0 1 9,0 4 0,-5 0 0,5 0 0,-5-1 0,1 5 8,3 4-8,1 0 11,0 0 9,5 4 3,4 4 0,0 0 0,0 0 1,0 0 1,-5 8 0,5 4 0,5 0-15,-1 4-10,1 1 12,-1 3-12,5 0 12,1 4-4,3 1 0,1 3-8,-5-4 12,5 1-12,-1-1 12,1 4-12,-5-8 18,5 5-3,-1-1-1,1-4 0,0-4-14,-1 1 0,6-1-9,-6 0 9,-8-4-36,4 0 0,4-4-1,1-4 0,0-4-42,-5 0-8,-9 0-1,4-8-1,6-4-143,-6 0-28,1-4-5</inkml:trace>
  <inkml:trace contextRef="#ctx0" brushRef="#br0" timeOffset="1304.08">1283-33 1267,'0'0'56,"0"0"12,0 0-55,0 0-13,0 0 0,0 8 0,0 4 146,0 0 26,0 0 6,0 0 1,-4 5-82,4-1-16,4 0-3,6 4-1,-10 1-10,0-1-3,4 0 0,1 0 0,4-4-32,-5 5-8,5-5 0,-4 0-1,9-4-37,-10 0-7,5-8-2,-9-4 0,0 0-182,9-4-37,-9 4-7,5-40-2</inkml:trace>
  <inkml:trace contextRef="#ctx0" brushRef="#br0" timeOffset="1434.07">1252-138 576,'0'0'51,"0"0"-41,0 0-10,0 0 0,0 0 276,0 0 52,0 0 12,0 0 1,0 0-239,4 8-48,5 0-10,-4 0-1,4 0-86,-5 0-17,6 4-3,-1-4-478,4 4-96</inkml:trace>
  <inkml:trace contextRef="#ctx0" brushRef="#br0" timeOffset="1742.31">1406 92 1893,'0'0'41,"0"0"9,0 0 2,0 0 2,0 0-43,0 0-11,0 0 0,14 4 0,4-4 100,-4-4 19,-14 4 3,9 0 1,9-8-27,-4 4-6,-5-4-1,0 0 0,9-4-26,-9 4-6,-9-4-1,5-1 0,9 1-26,-10 0-6,-8 0 0,-5 4-1,9-4-12,0 4-3,-14 0 0,0 4 0,1-5-8,3 5 0,6 0 9,-10 0-9,-4 4 0,4 4 0,5-4 0,9 0 0,0 0-11,-4 8 11,-5 5-13,-1-1 5,1 0 8,9 4-8,5 0 8,-1 0-8,1 1 8,-5 3 0,5 0-9,4 0 9,-5-3-9,5 3 9,5 0-12,0-4 12,4-4 0,0 0 0,-4 1 0,4-1 0,-4-8 0,4 4-8,-5-4 8,6-4 0,-6-4-21,1-4-1,-5 0 0,0-4 0,5-9-170,0 5-35,-5-8-6</inkml:trace>
  <inkml:trace contextRef="#ctx0" brushRef="#br0" timeOffset="1942.22">1588-163 1702,'0'0'76,"0"0"15,-4 8-73,4 1-18,0-9 0,4 12 0,6-4 121,-6 0 21,5 4 4,5-4 1,0 0-34,-1-4-6,1 4-2,0-8 0,4 4-21,-5 0-4,6 0 0,-6-4-1,1 0-37,-5 0-7,5 0-2,-1 0 0,-4 0-33,1-4 0,-1 0 0,-9 4-9,4-4-39,-4 4-8,0 0-2,5-8 0,-1 0-77,-4 8-15,0 0-3,0 0-580,0 0-116</inkml:trace>
  <inkml:trace contextRef="#ctx0" brushRef="#br0" timeOffset="2482.92">1743-114 576,'0'0'25,"0"0"6,0 0-31,0 0 0,0 0 0,0 0 0,-4 8 256,4-8 46,-5 8 9,5-8 1,0 0-144,0 0-28,0 8-7,0 4-1,0-12-25,5 8-6,-5 1-1,0 3 0,4-4-20,-4 0-5,0 0-1,5 4 0,-5-4-34,4 4-8,1 0 0,-1-3-1,-4-1-21,5 0-10,0 4 10,-1-4-10,1 4 0,-5-4 0,0-8 0,4 8 0,-4-8 0,0 0 0,0 0 0,0 0 0,0 0 0,0 0-12,0 0 3,0 0 0,0 0-8,0 0-2,0 0 0,0 0 0,0 0-7,5-12-2,-1 0 0,-4 4 0,5-4-4,-1 0 0,1-1-1,0 1 0,-1 0 9,1 0 1,4 0 1,-5 0 0,5 0-11,1 0-3,-1-1 0,0 1 0,0 4-2,0 4-1,5-4 0,-1 8 0,1 0 11,0 0 3,-1 0 0,1 4 0,-5 0-9,5-4-2,-1 4 0,-4 4 0,5-8 19,0 8 3,-5-4 1,0 0 0,0-4 13,-9 0 0,0 0 12,9 0-12,-9 0 12,9 0-4,-9 0 0,0 0-8,0 0 10,0 0-10,0 0 8,0 0-8,0 0 0,0 0 0,9 0 0,-9 0 0,0 0 0,0 0 0,0 0 0,0 0 0,0 0-16,5 9 4,-5-9 0,0 0 1,0 0-11,0 8-2,0-8-1,0 12 0,0-12-5,0 8-1,0-8 0,0 12 0,0-12 1,0 8 0,0 0 0,0-8 0,-5 8-26,5-8-4,0 0-2</inkml:trace>
  <inkml:trace contextRef="#ctx0" brushRef="#br0" timeOffset="2870.54">2094-114 1440,'0'0'64,"0"0"12,0 0-60,0 0-16,0 0 0,0 0 0,0 0 124,0 0 23,0 0 4,0 0 1,0 0-54,9 0-10,5 0-3,-1 0 0,-13 0-37,14 0-8,-5 0-2,5 0 0,-1 0-18,-4 0-3,-9 0-1,14 4 0,0-8-16,-5 4 0,0-4 0,-9 4-9,9-8-31,0 4-7,5-4-1,-5 0-1003</inkml:trace>
  <inkml:trace contextRef="#ctx0" brushRef="#br0" timeOffset="3096.47">2189-357 1958,'0'0'43,"0"0"9,5 8 1,-5 4 3,0-12-45,0 12-11,9-3 0,-4 7 0,-1 0 120,-4 0 21,5 8 5,-1 1 1,1-1-67,4 4-14,0 5-2,0-1-1,-4 4-40,-1 1-8,10-5-2,0 1 0,-5-5-13,0 0 0,4 1-12,1-5 12,4-8-217,-4 4-37,18 5-7,-5-17-2</inkml:trace>
  <inkml:trace contextRef="#ctx0" brushRef="#br0" timeOffset="3930.58">2759-130 633,'0'0'56,"0"0"-44,0 0-12,0 0 0,0 0 173,0 0 33,0-8 6,0 8 2,0-13-70,0 13-13,-5-12-3,5 12-1,0 0-25,0 0-5,-5-4-1,1-4 0,-1 0-22,5 8-5,-4 0-1,4 0 0,0 0-28,-14 8-5,5-4-2,-5 8 0,5-4-20,-4 5-4,8-1-1,-4 4 0,4 0-8,1 0 0,-1 5 0,5-5 0,0 0 0,0-4 0,0 8-9,5-4 9,-1-7-8,1 3 8,4-4-12,-4 0 12,-5-8-11,0 0 11,0 0-10,0 0 10,0 0 0,9-8-9,0 0 9,0-4 0,-5-1 0,6-3 0,-1-4 0,0 4 0,-5-4 0,1 3 0,-1-3 0,-4 4 0,5-4 0,0 0 0,-5 7 0,0-3 0,4 4 0,-4 4 8,0-4-8,0 12 0,0-8 0,0 8 0,0 0 0,0 0 0,0 0 0,0 0 0,0 0-9,9 12 9,0-4 0,-4 0-11,4 4 11,0-4-8,5-4 8,-1 4 0,-3-4 0,3 1-8,-4-1 8,5-4 0,-5-4 0,5-1 0,-5 1 0,0 0 0,0-4 0,0-4 0,-4 4 0,4-4 8,-5-4-8,1 4 11,-1-9-11,1 5 10,-5-4-10,5 0 10,-5 3-10,-5 1 12,0-4-12,1 4 12,-1 0-12,-4-5 0,0 5 0,0 0 8,-5 0-8,5 0 0,-9 4 0,0-1-11,0 5 11,-1 4 0,1 0 0,0 4-8,0 4 8,0 0 0,-1 8 0,6-3 0,-6 7 0,1 0 0,5 8 0,-6 1-8,10 7 8,-4 0 0,-1 5-9,0 3 9,5 1 19,0-1 8,0 1 1,4 3 1,5 5-46,0-5-10,0 1-1,5-1-1,0 1 46,4-9 10,4-3 1,-4-1 1,5-8-29,0 0-12,4-7 1,5-5 0,-5-4 11,5-4 16,-1-4-4,1-4-1,5-8 6,-1-4 2,-9-9 0,9 1 0,-4 0-132,4-9-27,-4 1-4</inkml:trace>
  <inkml:trace contextRef="#ctx0" brushRef="#br0" timeOffset="4589.07">678 942 1728,'-9'12'153,"0"-4"-122,9-8-31,-5-8 0,-4 4 85,4 4 11,5 0 3,0 0 0,0 0-23,0 0-5,-9-12-1,9 12 0,9-8-48,-9 8-10,5 20-1,4 0-1,0 5-10,5-1 0,-5 8 0,0-3 8,-4-5 3,-1 0 0,10-3 0,-10 3 0,-4 4-11,5-12-12,4-4 2,-4 1 1,-5-5 9,0-8-8,0 0 8,0 0-8,0 0-4,0 0 0,-9 0 0,-1-4 0,10-4 2,-4-5 0,-1-3 0,1 0 0,-1 4 10,-4-8-13,5-5 5,4 1 8,-5 4 0,0-8 0,10-1 0,-5 5 0,5 4 0,4 8 0,0 3 0,4 1 0,1-4 0,-5 4 13,0-4 0,5 8 0,-5-4 6,-9 8 1,0 0 0,9-8 0,9 8-9,-9 0-2,-9 0 0,14 4 0,-5 4 30,-4 0 5,-5-8 2,0 0 0,-5 4-22,5-4-5,0 0-1,-9 8 0,-5 0-18,10 4 0,-1-4 0,5 9 0,-4-5 0,-1 4 0,-8-4 0,4-4 0,4 0-48,-4 0-12,0 1-4,-5-5 0,14-4-8,0 0-3,0 0 0,0 0-925</inkml:trace>
  <inkml:trace contextRef="#ctx0" brushRef="#br0" timeOffset="4878.64">924 898 1497,'0'0'66,"0"0"14,0 0-64,0 0-16,0 0 0,0 0 0,-5 12 106,5-4 18,0-8 3,0 0 1,0 0-52,5 12-9,4 0-3,0 8 0,0-7 0,-4 7 0,-1-4 0,5 4 0,5-4-51,-9 1-13,4-5 0,0 4 0,4-4 0,-4 0 0,1-8 0,-1 8 0,0-8 0,0 0 0,0-8 0,-4 0 0,-5 4 54,9-8 8,-5 0 2,1-4 0,-1 0-52,-4 0-12,0-4 0,-4-1 0,4 1 54,0-4 8,-9 4 2,4 4 0,-4-1-103,0 9-20,-5-4-4,1 4-1,3 0 52,-3-4 12,-1 8 0,1-4 0,-1 8-54,0-4-8,10 4-2,4-4 0,-9 4-153,-1-8-31,1-8-7,9 12-1</inkml:trace>
  <inkml:trace contextRef="#ctx0" brushRef="#br0" timeOffset="5070.91">1174 938 2041,'0'0'44,"0"0"10,0 0 2,0 0 2,9 4-46,-9-4-12,9-8 0,-9 8 0,9 4 106,5 4 19,-9-4 4,-5-4 1,0 0-64,9 16-13,0 1-2,-5-5-1,1 4-34,-5-8-8,5 4 0,-1-4-8,1 0 0,-5-8-16,0 0 2,0 0 0,0 0-171,0 0-35,0 0-6,0 0-2</inkml:trace>
  <inkml:trace contextRef="#ctx0" brushRef="#br0" timeOffset="5253.14">1097 631 2124,'0'0'47,"0"0"9,-5 4 3,5-4 0,0 0-47,0 0-12,-4 4 0,4-4 0,4 8 16,-4-4 2,0-4 0,5 8 0,4-4-26,-5 4-6,-4-8-1,10 12 0,-1-4-163,0 4-33,-5-4-6,1 1-2</inkml:trace>
  <inkml:trace contextRef="#ctx0" brushRef="#br0" timeOffset="5574.33">1283 894 1958,'0'0'43,"0"0"9,0 0 1,5 8 3,-5-8-45,5 12-11,4-4 0,4 0 0,-13-8 53,0 0 9,9 8 2,-4 0 0,4 4 0,0-4 0,-4 5 0,-1-5 0,1 0-52,-5-8-12,0 8 0,0-8 0,4 12 0,-4-12 0,0 0 0,0 0 0,0 0 0,0 0 0,0 0 0,0 0 0,-4-12 0,4 0 0,0-4 0,0 7 0,9 1 0,-5-4 0,-4-4 0,5 0 0,9 0 54,-5-5 8,-5-3 2,5 0 0,5 0-74,-5 3-14,0 5-4,5 0 0,-5 8 47,5 0 9,4 4 1,-4 4 1,-5 4-8,9 4-2,0 4 0,0 4 0,1 4-8,-1 1-3,-5 7 0,6-4 0,-1-4-9,-9 1 0,0-5 0,0 0 0,5 4-51,-5-3-5,-4-5-2,4 0-723,-9 0-145</inkml:trace>
  <inkml:trace contextRef="#ctx0" brushRef="#br0" timeOffset="5741.24">1730 724 921,'0'0'82,"0"0"-66,13 0-16,-4 0 0,0-4 255,5 4 47,0-9 10,-1 9 1,1-8-142,4 4-29,-4 0-6,0-4 0,4 0-54,-9 0-10,5 0-3,-5 4 0,0-4-57,0 4-12,0-4 0,0 0 0,-4-1-189,-1 1-36</inkml:trace>
  <inkml:trace contextRef="#ctx0" brushRef="#br0" timeOffset="5929.06">1780 578 2026,'0'0'90,"0"0"18,0 12-86,0 0-22,0 8 0,4 1 0,1-1 143,4 8 24,-5 1 5,6 11 0,-1-4-56,4 1-12,1-9-3,0 13 0,-1 7-52,1 1-10,0-13-3,4 1 0,-5-1-36,6-8-10,-1-7-1,0-9-1375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6" units="cm"/>
          <inkml:channel name="Y" type="integer" max="1824" units="cm"/>
        </inkml:traceFormat>
        <inkml:channelProperties>
          <inkml:channelProperty channel="X" name="resolution" value="105.23077" units="1/cm"/>
          <inkml:channelProperty channel="Y" name="resolution" value="105.43353" units="1/cm"/>
        </inkml:channelProperties>
      </inkml:inkSource>
      <inkml:timestamp xml:id="ts0" timeString="2021-08-12T00:57:52.818"/>
    </inkml:context>
    <inkml:brush xml:id="br0">
      <inkml:brushProperty name="width" value="0.03528" units="cm"/>
      <inkml:brushProperty name="height" value="0.03528" units="cm"/>
      <inkml:brushProperty name="color" value="#3165BB"/>
      <inkml:brushProperty name="fitToCurve" value="1"/>
    </inkml:brush>
  </inkml:definitions>
  <inkml:trace contextRef="#ctx0" brushRef="#br0">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8-12T00:58:21.693"/>
    </inkml:context>
    <inkml:brush xml:id="br0">
      <inkml:brushProperty name="width" value="0.03528" units="cm"/>
      <inkml:brushProperty name="height" value="0.03528" units="cm"/>
      <inkml:brushProperty name="color" value="#3165BB"/>
      <inkml:brushProperty name="fitToCurve" value="1"/>
    </inkml:brush>
  </inkml:definitions>
  <inkml:trace contextRef="#ctx0" brushRef="#br0">7015 374 1094,'-14'-4'48,"14"4"11,0 0-47,-5 4-12,-4 0 0,0 0 0,5 4 92,-5-4 16,-1 0 3,6 0 1,-5 0-39,4 0-7,-4 0-2,0 0 0,0 1 0,9-5-1,-9 4 0,0 0 0,0 0-8,-5 0-2,5 0 0,-5 4 0,0-8-11,1 4-2,-1-4-1,-4 4 0,0 0-22,0 4-4,-5-4-1,5 0 0,-10 0-12,1-4 0,0 4 8,-5 0-8,-5-4 0,1 4 0,4 0 0,-9 0 0,5-4 0,-1 0 0,-4 5 8,0-5-8,5 4 0,-5-8 0,4-1 8,-4 1-8,0 0 0,1-4 0,-6 4 0,0-4 0,-4 4 0,-4-4 0,-1 0 0,0 4 0,5-4-38,0 0-4,-4 0-1,4-1 0,-5-3 58,0 4 11,1 4 2,-5-4 1,-1 4-29,1-4 0,-5 0 0,1 4 0,-10-8 0,0 4 0,9-5 0,-4-3 0,-5 0 0,5 4 0,-5 8-11,-9-4 11,0 0-31,5-4 2,-1 3 0,1 5 0,9 0 0,-1 0 0,1 4 0,-5-4 0,5 0 17,-10 4 12,6 0-13,-6-4 5,5 4 8,5-4 0,0 4 0,-5 0 0,5 0 8,-5 0-8,-5 4 10,1-4-10,0-4 18,8 4-2,-4 0-1,1 0 0,8 0 5,-4 0 2,4 0 0,-9 0 0,0 0-2,5 0-1,0 0 0,-1 0 0,6 0-8,-1 0-2,0 0 0,5 0 0,-5 0-1,5 4 0,-5 0 0,0-4 0,-4 0-8,4 4 0,5-4 0,-5 4 8,5-4-8,0 4 0,4 0 0,1 0 8,-1 5-8,-4-5 0,4 0 0,-8 0 0,8 4 0,0-4 12,5 0-12,5 0 12,-1-4 1,1 4 1,4-4 0,0 4 0,4-4 2,5 0 0,1 4 0,-1 0 0,0-4-16,0 4 9,5 0-9,-5 4 8,0 0-8,5-4 0,4 1 0,0 3 8,-4-4-8,9 4 0,-5-8 0,5 4 0,4 0 0,0 0 0,-4-4 0,9 0 0,0 0-18,9 0 1,0 0 0,0 0 0,0 0 17,0 0 0,0 0 0,0 0 0,0 0 0,0 0 0,0 0 0,0 0 0,0 0 0,0 0 0,-9 0 0,9 0 0,0 0 0,0 0 11,0 0-2,0 0 0,-9 0-9,9 0-12,0 0 2,0 0 1,-9-4 9,-1 4 0,10 0 0,0 0 0,-4 0 0,4 0 16,0 0-4,0 0-1,0 0-11,0 0 0,-9 0 0,9 0 0,-9 4 0,9-4-16,0 0 4,0 0 1,0 0 11,0 0 0,0 0 0,-9-4 0,-1 0 0,10 4 0,0 0 0,-4-4 0,-1-4 0,1 0 0,4 8 0,0-4 0,-5-5 0,5-3 0,0 4-9,0 0 9,0 0 0,0-4-11,5 0 11,-1 0-8,-4-1 8,5 1-12,-1-4 12,1 0-12,0-4 12,-5 8-8,4-5 8,1 1-8,-1 0 20,5 4 4,-4-4 0,4 4 1,0-1-17,0 1 0,-9 4 0,0 0 0,5 0-16,-5 0-8,4 0 0,1 4-1,-5 4 25,0 0 0,9-8 0,0 4 0,0 4 0,-9 0-8,0 0 8,0 0 0,14 0 0,-1 0 0,-13 0 0,10 4 0,3 4 0,-4 0 0,-9-8 0,5 12 0,4-4 0,0 4 0,0 0 0,0 0 0,-4 5 0,-1-5 0,6 0 0,-6 0 0,1 4 0,4 0 0,-5-3 0,1 3 0,4-4 0,-4 8 0,-1-4 0,1 1 0,-1-1 0,1 0 0,-1 4 0,1 0 0,-5-7 0,0 7 0,4-4 0,-4 4 0,5-4 0,-5-4 0,0 1 0,4 3 0,-4 0 0,0 4 0,0-8 0,0 1 0,0 3 0,-4-8 0,4 8 0,0-8 0,0-8 0,0 12 8,-5 0-8,5 1 8,0-13-8,-4 4 11,-1 4-11,5-8 12,-9 4 1,0 0 1,0-4 0,0 0 0,0-4-6,-5-4-8,0-9 11,1 1-11,4 0 10,-5 0-10,-9-4 8,10-5-8,-6 5 0,6 0 8,4 0-8,-5 3 0,0-7 0,-4 8-20,4-4 3,-4 4-703,5-1-140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8-12T00:58:22.911"/>
    </inkml:context>
    <inkml:brush xml:id="br0">
      <inkml:brushProperty name="width" value="0.03528" units="cm"/>
      <inkml:brushProperty name="height" value="0.03528" units="cm"/>
      <inkml:brushProperty name="color" value="#3165BB"/>
      <inkml:brushProperty name="fitToCurve" value="1"/>
    </inkml:brush>
  </inkml:definitions>
  <inkml:trace contextRef="#ctx0" brushRef="#br0">0-1 1036,'0'0'46,"9"0"10,-9 4-45,0-4-11,0 0 0,0 0 0,0 0 188,0 0 36,0 8 8,0-4 0,0 5-127,9-1-25,-4 4-6,0 0-1,-10-4-46,10 4-10,8 8-1,-4 1-1,-4-1-15,4 4 0,5 0 0,4 9 0,-4-5 0,4 5 0,-5-5 0,6 0 0,-6-8 0,5 1 0,-4-1 0,4-8 9,-4-4-17,4-4-4,-9 0-1,5-8 0,-9-4 4,4 0 1,4-4 0,-4-4 0,-4-5 8,-5 1-10,5-4 10,-1-4-10,1 3 10,-1 1-8,-4 0 8,0-1-8,-4 5 8,4 0 0,-5 0 0,5 4-8,0 3 8,-4 1 0,-1 4 0,5 0 0,0 8 0,0 0 0,0 0 8,0 0-8,0 0 0,0 0 0,5 12 0,4 4 0,-5-3 0,10 7 0,-5 0 0,9 8 0,-4 1 0,13 31 0,-9-7 0,-4-29-8,-5 9 8,23 27 0,-5-7 0,-13-29 0,0 5 21,-1-1 7,1-4 0,0 4 1,-1-7-29,-4 7 0,5 0 0,-5-3 0,-4-1 37,4-8 2,-5 4 0,1-7 0,-5 3-11,0-4-3,-5-4 0,1 4 0,-1 0 31,-4 0 7,-5-8 1,1 4 0,-5-3-56,-1-1-8,1-4 0,-5 0-10,1-13 10,-1 9-12,0-4 12,0-4-12,1 0-32,3-4-8,1 4 0,4 0-1,1-9-60,-1 1-12,10 4-3,4 8-819</inkml:trace>
  <inkml:trace contextRef="#ctx0" brushRef="#br0" timeOffset="50.89">670 420 2185,'0'0'48,"0"0"9,0 0 3,0 0 2,0 0-50,0 0-12,0 0 0,9 4 0,9 0 62,-9-4 10,-9 0 1,0 0 1,14-8-46,-1 4-10,-4-4-2,0 0 0,-4 0-16,4 0 0,5 0-11,-5 0 11,-9 8-72,9-9-8,9 1-2,0 0-942</inkml:trace>
  <inkml:trace contextRef="#ctx0" brushRef="#br0" timeOffset="696.48">924 32 1958,'-18'8'43,"18"-8"9,0 0 1,0 0 3,0 0-45,0 0-11,0 0 0,0 0 0,9 4 53,-9-4 9,0 0 2,14 12 0,0-4-64,-1 0-28,-8-4 3,9 4 0,-5 0-11,0-4-3,4 4 0,-3 5 0,-6-5-23,5 0-5,0 4-1,5 4 0,-5-4 7,0 0 1,0 1 0,5 3 0,-5-4 78,0 8 16,0-4 3,0 5 1,0-1-10,1 0-1,-6 4-1,5 1 0,0-5 30,0 4 7,-4 0 1,0 1 0,-5-9 0,4 4 0,1 0 0,4-3 0,-5-5 0,-4 0 0,5-4 0,-1 0 0,1-4-52,-5-4-12,0 0 0,0 0 0,0 0 0,0 0 0,-5-8 0,5-4 0,0 0 54,-4-5 8,-1 5 2,5-8 0,-9-4-52,5 4-12,-1-5 0,5 1 0,-9 0 0,4-17 0,10 13 0,-5 16 0,5 4 0,-5-4 0,0 3 0,9 5 0,0 0 0,0 4 0,-9 0 0,9 0 0,5 4 54,-1 5 8,-4 3 2,0 0 0,5 4-52,4 4-12,-9-4 0,5 5 0,-9-1-34,8 0-10,1 0-1,4 1-1,-9-1-18,0-4-4,5 0-1,0-4 0,-1 0-144,1 1-29</inkml:trace>
  <inkml:trace contextRef="#ctx0" brushRef="#br0" timeOffset="248.39">988 295 1958,'0'0'43,"0"0"9,0 0 1,0 16 3,0-16-45,-4 12-11,4 0 0,4 4 0,1 1 104,-5-1 20,4 0 3,5 4 1,-4 0-71,4 1-13,-4-1-4,4 0 0,4-4-32,-3 5-8,-10-1 0,9-4 0,-5-8-132,5 4-29,-4-4-6,-5-8-804</inkml:trace>
  <inkml:trace contextRef="#ctx0" brushRef="#br0" timeOffset="874.95">1380 258 1656,'-18'4'73,"18"-4"15,0 0-70,0 0-18,0 0 0,13 4 0,10-4 105,-9 0 18,4 0 3,-4 0 1,-1-4-39,5 0-8,1 4-2,-1-4 0,0 4-30,0-4-7,-4 0-1,0 0 0,4 0-29,-5 0-11,1 0 0,-5 0 9,5 4-138,-10-4-28,-4 4-6</inkml:trace>
  <inkml:trace contextRef="#ctx0" brushRef="#br0" timeOffset="2004.72">1311-106 1555,'0'0'68,"5"12"16,-5-4-68,0-8-16,0 0 0,5 12 0,-1 5 184,1-1 32,-5-4 8,9 4 0,9 4-123,-4 1-25,-1 7-4,6-4-2,3 5-46,-3 3-8,3 0-3,-4 9 0,5-5-13,0 1 0,-5-1 8,5 0-8,-9-3-20,8-1-6,-8-12-2,4 5 0,0-5-29,1-4-7,-6-4 0,6 0-1,-6 1 19,1-5 4,0-4 1,-5-4 0,0 0-19,0-4-3,-5 0-1,1-4 0,4-5 86,-9 1 17,5 0 3,-5-4 1,4 0-18,-4-5-3,5 5-1,-5-8 0,4 0 48,-4-5 10,5 5 1,-5 0 1,0 0-28,4 3-5,-8-3-2,4 4 0,0 4-15,0-5-3,-5 5-1,5 0 0,-4 4-15,4 4-4,-9 4 0,9 4 0,-5-4-8,5 4 0,0 0 0,0 0 8,-9 8-8,4 8-17,1 0 4,4 8 1,0-3-10,0 3-2,4 0 0,1 5 0,4-1 24,5 0 0,-5 1 0,4-5 0,-3 0-10,3-8 10,1 5-13,0-5 5,-5-4 8,4 0 9,1-4-1,0 0-8,-5-4 0,4-4-22,1 0 3,0-4 1,-5 0 29,0-8 5,0 4 2,0-4 0,0-4-87,-4-1-18,4-3-3,-5 4-1,1-8 25,0 3 5,-1 1 1,-4 0 0,0 0 2,0 0 1,5 7 0,-5-3 0,0 4 31,0 0 6,0 4 2,0 8 0,0-4 18,0 4 11,0 0-2,0 0 0,0 0 23,0 0 4,0 0 0,9 8 1,0 4 7,0 4 0,-4 0 1,4 1 0,0-1-30,-5 4-7,-4-4 0,5 4-8,4-3 36,0-1 1,-9-4 0,5 0 0,-5-12-15,0 0-3,9 4-1,-9-4 0,0 0-7,0 0-2,0-8 0,0-4 0,0 0 19,-5-9 4,5 1 1,0-4 0,-4 0-22,4 3-11,-5 1 10,5-4-10,5 4 27,-5-1-1,0 5 0,4 4 0,1-4-26,-1 4 0,1-4 0,-1 3 0,1-3 0,4 4 0,5 0 0,-5 4 0,0 0 0,0 4 0,0-4 0,-4 4 0,4 4 0,-9 0-12,9-8 0,-9 8 1,0 0 23,0 0 4,0 0 0,0 0 1,4 12-2,6-4-1,-6 4 0,1 0 0,-5 0-14,0 4 8,4 1-8,-4-1 0,5 0 0,-1 4 0,1 0-8,-1 5 8,6-1-20,-6-4 2,10 0 1,-5 1 0,9-1 17,-4-4 0,-5-4 0,4 4 0,1-3 0,-5-1 0,5-4 0,0 0 0,-5-4-21,4-4-1,-4 0 0,1 0 0,-10 0 35,9-8 7,0 0 2,0-4 0,5 4-22,-10-5 0,5-3 0,0 0 0,0 0 0,-4 0 0,-5-1 0,0-3 0,4 0 0,1 0 0,0 0 0,-5-5 0,0 5 56,0 0 6,0-5 2,0 9 0,-5 0-64,-4 0 0,4 0-14,1 4 2,-1-1 12,1 1 16,-1 4-4,1 4-1,4 4-11,0 0 0,-9-4 0,9 4 0,0 0 0,0 0 0,-10 8 0,10-8 0,0 8 0,-4 8 0,4 1 0,0-1 0,0-4 0,0 8 0,9 0 0,-4 1 0,4-5 0,0 4 0,4-4 0,1 5 0,4-1-18,-4 0-6,0-4 0,4 0-1,-5-3 17,6-1 8,-6-4-8,6 0 8,-1-4 0,-5-4 0,6 0 0,-1-4 0,-9-4-28,5 0-8,-5 0 0,0-5-1,0 1 37,-5-4 0,1-4 0,0 4 0,-1-5-214,1-3-35,-1 0-7</inkml:trace>
  <inkml:trace contextRef="#ctx0" brushRef="#br0" timeOffset="2449.1">2855-37 1497,'0'0'66,"0"0"14,0 0-64,0 0-16,0 0 0,0 12 0,4 4 137,1 0 24,-5-4 5,5 9 1,4-1-63,-5 4-12,5 1-2,0 7-1,5 0-71,0 9-18,-5-1 0,4 9 0,1-5 55,0 5 7,4-5 2,-4-3 0,8-9-64,-8 1 0,0-5-16,-1-4 3,1-4 13,-5-3-12,0-5 12,0 0-12,-4-4 24,4 0 4,-9-8 2,0 0 0,0 0-66,0-12-12,0-4-4,0-4 0,-9-1 52,0-3 12,0-8 0,0-5 0,0-7-18,-5-1-1,0-3 0,5 3 0,0-3 31,0 7 5,0 1 2,0 3 0,0 1-19,4 3 0,0 9 0,5 0 0,0 0 46,5 3 6,0 5 0,-1 4 1,1 4-25,4-4-4,-5 8-2,5 0 0,-9 4 5,14 0 1,-5 4 0,5 0 0,-5 0 1,0 8 1,-4 0 0,4 4 0,0 4-7,-5 1-2,-4 3 0,0 4 0,5 1-13,-5-1-8,-5 0 10,5 5-10,-4-9 0,-1 4-10,1-7 0,-5-1 0,0-8-22,-1 0-4,6-4 0,-5-4-1,0-4-39,0-8-7,-5 0-1,5-8-1,4-4-111,1-1-21,-5 1-5,9 0-390,-5 0-77</inkml:trace>
  <inkml:trace contextRef="#ctx0" brushRef="#br0" timeOffset="2551.77">3046-17 230,'0'0'20,"9"-8"-20,0 4 0,5 0 0,-5-4 306,5 4 57,-5 0 11,4 0 2,-3 0-167,3 4-33,1-4-8,0 4 0,-1-4-15,-4 4-2,5 0-1,0-5 0,-1 5-75,1-4-15,0 4-4,-5 0 0,4 0-56,1-4-11,0 0-2,-1 0-1,1 0-2,0 0 0,-1-4 0,1 0 0,4-4-192,-4 0-38,-5-4-8</inkml:trace>
  <inkml:trace contextRef="#ctx0" brushRef="#br0" timeOffset="2739.23">3178-579 748,'0'0'67,"0"4"-54,0 12-13,0-4 0,5 0 339,4 4 65,-5 9 12,10 7 4,0 4-247,4 5-49,5 11-9,-1 5-3,1-4-71,4 3-14,1 5-3,-1 0-1,0-5-15,1-3-8,-1 0 8,-4-5-8,0 1-157,-10-17-36</inkml:trace>
  <inkml:trace contextRef="#ctx0" brushRef="#br0" timeOffset="3535.74">387 1440 1440,'0'24'128,"-9"-8"-103,0 5-25,0-1 0,0-12 143,-5-4 23,1 0 5,-1 0 1,5 0-52,-5 8-11,0 5-1,5-5-1,0 0-51,0 0-11,9 4-1,5 0-1,-1 1-29,5-1-6,-4 0 0,-1 0-8,6 0 0,-1 0 0,4 1 0,1-5 0,-9 0 0,4-4 0,4-4 0,1 0 0,-14-4-12,0 0 12,9-4-13,5-4 5,-5-4-11,-5 0-1,-4-9-1,0 5 0,5-4-1,-5 4 0,-9 0 0,0-9 0,0 1-13,4-4-2,-4-1-1,-5 5 0,-8-4 2,8 8 0,9-1 0,-8 1 0,-6 8 14,6-4 3,13 4 1,-5 4 0,1-5 9,-1 9 9,1 0-13,8 0 5,10 0 8,-5 4-12,-9 0 12,9 0-12,9 0 12,0 0 0,1-4 0,-6 4 0,1 0 12,4 0-3,5 0 0,-9 0 0,-1-4 15,-4 0 4,14 0 0,-5 0 0,-9 0-28,1-4 0,-1 4 0,0-4 0,4 0 30,-8-5 4,-5 5 1,0-4 0,9 0-25,-9 0-10,-9 0 8,4-4-8,1 3 0,-5 1 0,0-4 0,0 4 0,-10 0 0,1-4 0,9 4 0,-9-5 0,0 1 10,-1 0-10,1 4 12,9 0-12,0 0 15,0 3-4,-5 9-1,14 0 0,0 0 0,0 0 0,0 0 0,5 17 0,8 3-10,1 8 8,4 5-8,0-1 8,5 4-8,5 5 0,13 3 0,-5 9 0,-9-4 0,5 3-9,14 9 9,-1 8 0,-8-5 0,-1-3 0,10 0 0,-1 0 0,-4-13-20,-5-7 2,-13-5 1,5 0 0,3-3-150,-8-9-29,-9 0-7,-10-7-1</inkml:trace>
  <inkml:trace contextRef="#ctx0" brushRef="#br0" timeOffset="3693.57">638 1744 1440,'13'4'128,"-13"-4"-103,0 12-25,0-12 0,-9 0 155,9 0 25,9 0 6,-9 0 1,0 0-95,0 0-20,19-8-3,-6 8-1,-4-13-40,5 5-9,9 0-2,4 0 0,9-4 7,-8 0 0,-1 4 1,0-8 0,10 3-161,-10-3-32</inkml:trace>
  <inkml:trace contextRef="#ctx0" brushRef="#br0" timeOffset="3943.44">1302 1533 2379,'-9'-12'52,"5"8"12,4 4 1,0 0 2,0 0-54,9-4-13,-5-4 0,10 0 0,-5 8 75,5-4 12,-5-9 2,5 5 1,-1 4-33,1-4-6,9 4-2,-5 0 0,5-4-57,-1 4-12,-8-4-3,4 4 0,0 0-87,1-4-18,-15 4-3,5-4-980</inkml:trace>
  <inkml:trace contextRef="#ctx0" brushRef="#br0" timeOffset="4149.35">1166 1084 2419,'9'4'53,"-5"8"11,-4 0 3,10 8 1,-6 1-55,10 3-13,-5 0 0,0 0 0,5 1 54,-1-1 8,5 4 2,10 13 0,-10-1-52,5-3-12,9-1 0,0 1 0,-1-1 0,6 0 0,-5 1 0,0-1 0,-1-3-52,1-1-14,0-8-2,-5-3-1041</inkml:trace>
  <inkml:trace contextRef="#ctx0" brushRef="#br0" timeOffset="4517.33">1922 1452 2188,'0'0'48,"-5"4"11,-9 0 1,1 0 1,-1-12-49,-4 8-12,4 4 0,0 0 0,1-4 54,4 4 8,0 4 2,0 9 0,-1-5 0,6 0 0,-5 4 0,9-4 0,4 4-64,1 1-12,-1 3-2,6 0-1,-1 0 24,4 5 5,-4-5 1,0 0 0,5-4-63,-5 0-13,0-3-3,5-1 0,-5-8 52,0 4 12,0-8 0,-9 0 0,5-4 0,4 0 0,-4-8 0,-1-1 0,1-3 0,-1-4 0,-4 0 0,0-4 0,-4-5 0,4 9 0,0 4 0,0-4 0,-5-5 34,5 5 10,0 12 1,0-4 1,-4-4-22,4 7-5,0 1-1,0 8 0,0 0-2,0 0-1,9 8 0,0 5 0,4 3-7,1 0 0,0 0-8,-1 4 12,6-3-27,-1 3-5,5 4-2,-5-4 0,0 5-33,0-9-6,-4 4-2,0-4 0,-10-4-206,5 1-42</inkml:trace>
  <inkml:trace contextRef="#ctx0" brushRef="#br0" timeOffset="4856.08">2122 1408 403,'-18'0'36,"18"0"-36,0 0 0,0 0 0,0 0 352,0 0 64,0 0 13,9 12 3,-5 8-275,5-8-54,1-4-11,-1 4-3,0 0-29,4 5-7,-3-5-1,-1 4 0,0-4-21,0 4-5,0-4-1,0 1 0,0-5-9,-4 4-1,-1-4-1,-4-8 0,0 0-14,0 0 8,0 0-8,0 0 0,0 0 0,0 0 0,5-12 0,-1-4 0,-4 3 13,0-3-3,0 4-1,0-8 0,5 4-9,-5 0 0,4 3 0,-4 1 8,5 0-8,4 0 0,-4 4 0,-5 8 0,4-4 17,5 0 8,0 0 2,5 4 0,-5 4-16,9 0-3,-4 0-8,4 0 12,-4 8-12,4-4 0,0 4 0,1-4 0,3 0-20,-3 5-6,-1-1-2,-5-4 0,6 0-50,-6 0-10,1 0-3,4-8 0,-4 0-166,-1-4-34,-3 0-6</inkml:trace>
  <inkml:trace contextRef="#ctx0" brushRef="#br0" timeOffset="5187.43">2696 1343 1249,'0'0'55,"0"0"12,0 0-54,0 0-13,-5 0 0,-4-4 0,-5 0 160,5 0 30,0 4 6,4 0 0,-8 0-55,4 4-11,0 0-2,9-4-1,-5 12-71,-4 0-13,4-4-3,1 8-1,4-3-28,4 3-11,-4 4 8,5-4-8,-1-4 0,6 4 0,-6 5-12,10-1 12,-5-4-14,5 0 5,-1 0 1,1-3 0,0-5 8,-5-4-8,4 4 8,-4-8-8,5 0 8,-5 0 0,0-4 0,0-4-8,0 0 8,1-5 0,-6-3 8,1-4-8,-1 0 36,1 0 2,-1-1 1,-4 1 0,0 0-39,0 0 0,0 3-14,5 5 4,-10-4 10,5 4 12,5 4-2,-5 8-1,0 0-9,0 0 0,0 0 0,9 0 0,9 4 53,-4 8 9,0-4 2,4 8 0,-5 1-64,6 7-21,3 8 0,1 1 0,0 7 21,0 1-11,4 7 11,0 9-8,-4-5-8,0 1 0,4-4-1,0-1 0,-4-3-27,0-5-4,0-3-2,0-1-729,-1 0-145</inkml:trace>
  <inkml:trace contextRef="#ctx0" brushRef="#br0" timeOffset="5539.73">3064 1424 1497,'0'0'66,"0"0"14,0 0-64,0 0-16,0 0 0,9 8 0,-9-8 114,14 0 19,-5 0 4,5 0 1,-1 0-42,-3 0-9,-1-4-2,4 0 0,-4 4-15,-4-4-3,0-4-1,4 4 0,-9 4-22,4-4-4,1-9 0,-5 5-1,4-4-16,-4 4-3,-4-4-1,4 4 0,-5-4-11,-4 0-8,5 3 9,-6 1-9,6 0 8,-5 0-8,0 4 0,-5 4 0,5 0-12,0 0-9,0 4-2,9-4 0,-5 8 0,5 4 0,0-3 0,0 3 0,5 4 6,4 0 1,-5 0 0,10 0 0,-5 1-16,5 3-4,4 4 0,0 0 0,0-3 19,1-5 3,-1 4 1,0 0 0,0-4-18,1-3-3,-1-5-1,0 0 0,-4-4-36,-1 0-7,1-8-2,-14 4-537,4-8-108</inkml:trace>
  <inkml:trace contextRef="#ctx0" brushRef="#br0" timeOffset="5842.42">3351 1286 806,'0'0'72,"0"0"-58,0 0-14,0 0 0,0 0 195,0 0 36,0 0 7,0 0 2,0 16-77,5 1-15,4-1-4,0 0 0,-5 0-64,6 4-12,3 5-4,1-1 0,0-8-51,-1 8-13,1-3 0,0 3 0,4-8 0,-5 0 0,-4-4 0,1 1 0,-6-5 0,-4-8 0,0 0 0,0 0 0,0 0 0,9-8 0,-9-5 0,5 1 0,-5-8 0,0 4 0,4 0 0,-4-5 0,-4 1 36,-1 4 5,5 0 1,0 4 0,0-4-7,5-1-2,-1 5 0,1 4 0,-1 4-5,-4-4 0,0 8-1,0 0 0,0 0-3,14 0-1,4 4 0,-4 0 0,0 0-15,4 4-8,0 0 10,0 0-10,0 0 0,-4 1 0,4 7 0,1-4 0,-6-4-32,1 4-8,0 4-3,-5-4 0,4 1-136,-4-1-27,1-4-6</inkml:trace>
  <inkml:trace contextRef="#ctx0" brushRef="#br0" timeOffset="6013.49">3793 1294 1036,'0'0'92,"0"0"-73,0 0-19,9 4 0,-9-4 200,9 0 36,5-4 7,-5 4 1,0-4-83,0 4-17,0-4-3,5 0-1,-5 4-53,0-4-11,0 0-3,0 4 0,-9 0-54,9-4-11,0 0-8,0 0 9,-9 4-122,5-8-25,0 4-5,-5 4-914</inkml:trace>
  <inkml:trace contextRef="#ctx0" brushRef="#br0" timeOffset="6168">3797 926 576,'0'0'51,"0"0"-41,-9 4-10,0 4 0,0-4 382,4 8 74,5 0 16,0 5 2,0 3-277,5 4-55,0 5-11,8 3-3,-4 0-40,0 1-8,5 7-1,4-8-1,-4 5-44,18 28-9,-5-9-1,-18-31-1,5 3-111,4 0-21,0 5-5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8-12T00:58:34.872"/>
    </inkml:context>
    <inkml:brush xml:id="br0">
      <inkml:brushProperty name="width" value="0.03528" units="cm"/>
      <inkml:brushProperty name="height" value="0.03528" units="cm"/>
      <inkml:brushProperty name="color" value="#3165BB"/>
      <inkml:brushProperty name="fitToCurve" value="1"/>
    </inkml:brush>
  </inkml:definitions>
  <inkml:trace contextRef="#ctx0" brushRef="#br0">-2721 830 1497,'-9'-4'133,"0"4"-106,0 0-27,4 0 0,5 0 146,-14 0 24,1 4 5,-1 0 1,14-4-86,0 0-17,-5 8-3,-4 4-1,9 0-45,-4 5-10,4-1-2,-5 4 0,5 0-12,5 0 0,4 5 0,-5-5-10,1 0 10,4 0-8,5-3 8,4-1-8,-4-4 8,4-4 0,-4-4 0,-1 0-8,1-4 8,0 0 12,-5-4-2,4-4-1,-4-4-9,-4 0-16,0-5 4,4-3 1,-9 0 11,0 0 0,0-5 8,0 5-8,0-4 8,0 4-8,-9 0 8,4-1-8,-9 5 11,5 0-3,-9 0 0,4 4 0,5-1-8,-4 5 0,-6 0-10,6 4 10,4 4-63,-5 0-6,0 4-2,5 4-933</inkml:trace>
  <inkml:trace contextRef="#ctx0" brushRef="#br0" timeOffset="-346.79">-2981 761 1630,'23'16'36,"-27"-8"7,4-8 1,-10 13 3,1 3-38,5 0-9,-5 4 0,4 0 0,5 1 79,0 3 13,0 0 4,0 4 0,0-3-53,5-1-11,-1 0-1,1-3-1,-1-1-8,5-4-2,1-4 0,3 4 0,-8-8-8,4-4-3,0 1 0,0-5 0,5 0 44,-14 0 9,9-13 2,-5 1 0,6-4-52,-1-4-12,-5 0 0,1-5 0,-5 1 16,0 0 3,0-5 1,-9 9 0,0-4 20,4 4 4,-4-1 0,0 5 1,-5 0-53,5 4-12,-5 0-1,5 4-1,-4 0-16,3 8-3,1 0-1,-4 0 0,4 8-27,0 0-6,-1 4-1,6 4-923</inkml:trace>
  <inkml:trace contextRef="#ctx0" brushRef="#br0" timeOffset="-627.68">-3126 802 1382,'0'0'123,"0"0"-99,-9-9-24,-5 5 0,5 4 141,0 9 23,-5 3 5,5 0 1,0-4-62,0 8-12,0 0-2,0 5-1,-1-1-50,6 0-11,-5 4-1,9 5-1,0-1-30,0 0 0,4 1 0,1-1-10,4 0 10,5-3 9,-5-5-1,0 0-8,5-4 0,-1-4 0,1 0 0,-1-3 0,-3-1-17,8-8 2,-5-4 1,6 0 0,-6-5-149,1-3-29</inkml:trace>
  <inkml:trace contextRef="#ctx0" brushRef="#br0" timeOffset="269.35">-2525 838 1497,'13'16'66,"-8"-8"14,-1-4-64,-4 4-16,5 1 0,0-1 0,-1 4 106,1 0 18,-5 0 3,4 0 1,1 0-70,-1 0-14,1-3-2,-5-1-1,0-8-1,0 0-1,0 0 0,0 0 0,0 0-3,0 0-1,0 0 0,-5-13 0,1-3-7,-5 4-2,4-8 0,1 4 0,-1-4-18,-4-1-8,4 5 8,1 0-8,4 0 0,-5 4 0,1-5 0,-1 5 0,5 0-38,0 0-6,5 4-2,-1-4 0,5 4-59,0 0-12,5-1-3,-5 5-785</inkml:trace>
  <inkml:trace contextRef="#ctx0" brushRef="#br0" timeOffset="680.16">-2293 692 230,'-14'21'10,"14"-21"2,0 0-12,0 0 0,-4 8 0,-5 0 0,-1-4 336,1 4 64,9-8 12,0 0 4,-9 8-230,0 0-46,0 0-8,0 0-3,9-8-53,-9 8-10,-5 0-2,10 1-1,4-9-51,0 12-12,-5 4 0,5 0 0,5 4 0,4 1 0,-5-1 0,1 0 0,-1 0 0,5 0-12,1-3 3,3 3 0,-4-8 9,0-4 12,1 0-2,3-4-1,1-4-9,-5 0 0,0-12 0,0 0 0,0-4 0,0-9 0,-4-3 0,-5 0 0,4-5-49,1 1-12,-10-4-3,1 3 0,-1 1 4,1 0 1,-1-1 0,-4 5 0,0-1 43,0 1 16,0-4-11,0 3 11,-5-3 0,-18-29 0,14 13 0,9 32 0,9-9 0,-9 5 8,-5 4 1,5 0 0,4 0 37,1 7 7,-1 5 2,5 4 0,0 0 13,0 0 2,-4 13 1,8 7 0,1-4-38,-1 12-7,10 5-2,-5-1 0,0 4 8,5 1 0,4-1 1,0 5 0,1-5-33,17 37 0,-4-20 0,-18-33 0,-1 4 0,5 0 0,1 1 0,-6-5 0,10 0 16,-5-4-4,-4 1-1,0-5 0,4-4-47,-4 0-10,-5-4-2,-9-4 0,9-4-144,0-4-28,-5 4-7</inkml:trace>
  <inkml:trace contextRef="#ctx0" brushRef="#br0" timeOffset="831.4">-2157 571 1486,'0'0'66,"0"0"14,-9 8-64,9-8-16,9 8 0,-4 4 0,-5 0 92,0 5 15,0-5 3,9 8 1,5-4-63,-1 4-13,-3-3-3,-1-1 0,9 0 20,-4 0 4,-5 0 1,0-4 0,4 1-241,-4-5-48</inkml:trace>
  <inkml:trace contextRef="#ctx0" brushRef="#br0" timeOffset="1169.4">-2020 599 1267,'18'4'56,"-18"-4"12,9 8-55,0 4-13,1 1 0,3-1 0,1 0 111,-10 0 19,6 0 4,-1 4 1,4-3-63,-4-1-12,1 0-2,-6 4-1,5-8 6,0 0 1,-4 4 0,-5-12 0,0 0-52,0 8-12,0-8 0,0 0 0,0 0 0,0 0 0,0 0 0,0 0 0,4-8 0,-4-4 0,0-4 0,0 4 0,-4-8 0,4-1 0,-5 1 0,1 0 0,4 0 54,0-1 8,0 5 2,0 4 0,0 0-52,4 0-12,-4 4 0,0 8 0,0 0 0,0 0 0,9 0 0,0 4 0,5 4 35,0 4 4,-1 4 1,-3 4 0,3 1-13,1-1-3,0 4 0,-1 0 0,5-3-24,1-1 0,-6 0 0,1 0 0,0-7-60,-1 3-16,1-4-4,0 0-656,-5-8-132</inkml:trace>
  <inkml:trace contextRef="#ctx0" brushRef="#br0" timeOffset="1485.32">-1546 599 1393,'0'0'61,"-5"-8"14,-4 4-60,0 0-15,4-4 0,-4 4 0,0 0 128,-14-4 24,23 8 4,0 0 0,-9 0-22,0 4-5,4 4-1,-4 0 0,9 4-102,-4 4-26,4 0 0,0 5 0,4-1 0,1 0 0,-1-4 0,6 5 0,-1-5 0,9 12 0,-4-8 0,-5-12 0,-9-8 0,13 17 0,-13-17 0,0 0 0,0 0 0,0 0 0,0 0 0,9-4 0,5-4 0,-9-1 0,-1-3 0,1 0 0,-5 0 56,4-4 7,-4 0 1,0-5 0,-4 5-52,4-4-12,0 4 0,4 0 0,-4 3 0,5 1 0,-5 0 0,4 4 0,-4 8 17,0 0 1,9 0 0,1 0 0,3 4-18,1 0 0,0 8 8,4 0-8,-5 1 0,6 3 0,-10 0 8,4 0-8,10 0-32,-5 1-9,-4-5-3,0 4-738,-1-4-148</inkml:trace>
  <inkml:trace contextRef="#ctx0" brushRef="#br0" timeOffset="1669.44">-1396 534 1324,'-9'5'118,"9"-5"-94,0 0-24,0 0 0,0 0 173,0 0 31,0 0 5,9 4 2,0 0-91,5 0-17,-5-4-4,4 0-1,-4 0-42,5 0-9,-9-4-2,8 4 0,-4-4-32,0 4-13,5 0 11,-9 0-11,-5 0-106,9 0-27,-9 0-6</inkml:trace>
  <inkml:trace contextRef="#ctx0" brushRef="#br0" timeOffset="2367.4">-1419 203 2188,'0'0'48,"0"0"11,0 0 1,0 16 1,-9-4-49,9 4-12,4 0 0,1 5 0,0-1 37,4 8 5,0 0 1,4 9 0,1-1-22,0 1-4,4-5-1,5 5 0,-1-5-16,-3 0 10,3-3-10,1-1 8,0-4-8,-5-4 0,0 1 0,1-5 0,3-4 0,-3-4 0,-6 0 0,5-8 0,-8 0 0,-1-4 0,4 0 0,-4 0 0,1-8 0,-6 0 0,1 0 0,-1-9 0,1 1 0,-1 0 0,-4-4 8,0 3-8,5-3 0,-5 4 0,-5-4 0,5-1 8,-4 5-8,-1 0 12,1 4-12,-5-1 12,4 1-12,0 4 12,1 0-12,-1 4 12,-4 4-12,9 4 0,0 0 0,0 0 0,0 16-16,0 4-4,5-4-2,-1 5 0,5-1-5,1 0-1,-1 0 0,0 1 0,4-1 2,6-4 0,-10 0 0,4 0 0,1 1 16,-5-5 10,0 0-12,5-8 12,-14-4 0,0 0 0,14 4 0,-5-4 0,-9 0 0,9-8 14,-9 8-1,13-8 0,-3 0 3,-6-4 1,-4-1 0,5 5 0,-5-8-4,0 4-1,-5 0 0,1 0 0,8 0 0,-8-1 0,4 9 0,0 4 0,0 0-12,0 0 9,13-12-9,-13 12 8,0 0 0,14 4 0,4 0 0,0 4 0,5 1-8,0-1 0,0 0 0,-1 0 8,1 4-8,0 0 0,0-4 0,-5 4 0,0 0 16,0 1 2,0-1 0,-4 0 0,0 0 23,-5 4 5,0-4 1,0 5 0,-4-1 9,-5 0 3,-5-4 0,1 4 0,-1 0-27,-4 1-4,0-5-2,-5 8 0,-4-8-26,-5 4 8,0 5-8,-4-5 0,-5 0-88,0 0-24,0-4-4,-4-4-1087</inkml:trace>
  <inkml:trace contextRef="#ctx0" brushRef="#br0" timeOffset="-1324.68">152 0 1807,'0'0'80,"0"0"16,-5 4-76,5-4-20,-4 0 0,4 0 0,0 0 88,-9 0 15,-1 0 2,1 0 1,5 0-34,4 0-6,-9 8-2,9-8 0,0 0-51,-9 9-13,-1 3 0,1-4 0,0 4 0,0 4 0,5-4 0,-6 4 0,6 5 0,-1-1 0,1 0 0,-1 4 0,-4-3-20,5 3-8,4 0 0,-5 0-1,0-3-5,1 3-1,8-4 0,-4 4 0,-4-7 35,8 3 0,-4 0 0,5-4 0,-5 1-12,0-5 4,5 0 8,-1 0-13,1 4 13,-1-8 0,5 0 0,0 0 0,1 5 0,-1-5 0,4 0 0,-4 0 0,5-4 12,-5-4-2,0 12 0,5-8 0,-5-4-10,0 4 0,0 0-10,0 4 10,0-8 0,1 4 0,-10-4 0,0 0 0,0 0 30,9-4 12,-5 4 2,-4 0 1,0 0-21,5-12-5,-5 0-1,-5-4 0,1 0-2,-1-5 0,1-3 0,-1 0 0,-4-9-8,4 1-8,-8 0 12,4-1-12,0-3 8,-1 4-8,1 3 0,5-3 0,-5 8 0,4-1 0,-4 5 0,0-4 0,4 8-33,1-1-14,4 5-2</inkml:trace>
  <inkml:trace contextRef="#ctx0" brushRef="#br0" timeOffset="-1823.48">1399 336 345,'-13'4'15,"13"-4"4,4 0-19,-4 4 0,-4-4 0,-1 4 0,0-4 305,1 4 58,-1-4 11,-4 0 2,0 0-223,5 0-45,4 0-8,0 0-3,-10 4-25,1 0-6,-4-4-1,8 4 0,5-4-10,0 0-3,-9 5 0,0-1 0,9-4-2,-9 4-1,0-4 0,0 4 0,-5-4-39,0 0-10,1 0 0,-1 0 0,-4 0 0,4 0 0,0 0 0,-4 0 0,5 0 0,-6 0 8,1 0-8,0-4 8,0 0-8,-5 4 0,-4-4 0,4-1 0,-4 5 0,4-4 8,-9 4-8,5-4 8,-5 0-8,0 4 0,0-4 9,0 4-9,9 0 0,-4 0 8,4-4-8,-4 4 0,0 0 0,-1 4-16,1-4 2,0 4 1,4-4 21,0 4 4,-4-4 0,4 4 1,0-4-13,1 4 0,-1-4 0,0 5 0,0-5 0,1 4 0,3-4 0,1 0 0,0 0 0,-5 0 0,9 0-9,-4 4 9,5-4-12,-6 4 3,6-4 1,-1 4 0,0-4-27,5 0-5,-4 0 0,8-4-1,-4 4-148,4-8-30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8-12T01:05:49.646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 contextRef="#ctx0" brushRef="#br0">1989 4168 691,'-13'8'61,"13"-8"-49,0 0-12,0 0 0,0 0 208,0 0 40,0 0 7,0 0 1,0 0-128,0 0-27,0 0-5,4 13 0,-4-1-53,5 4-11,4 0-1,0 4-1,-4 1-20,4 3-10,9-4 10,-9 4-10,-4-3 0,-1-5 0,5 0 0,0 0 0,0-4 0,5 0 0,4-3 0,-4-1 0,-5-4 0,0-4 0,-9 0 0,14 0 0,-1-12-9,1 3 9,-9-7 0,-1-4-9,5-4 9,-4-9 0,-5 1 0,-5-4 0,5-5-20,0 5-8,0-1-1,0 1-1,-9 3 48,9 5 10,5 0 1,-1 4 1,1-1-30,-5 9 0,-5 4 0,10 4 0,9 0 0,-5 4-12,-9 4 12,9 4-13,4 4-6,1 4-1,0 0 0,-1 8 0,1 1 0,0 7-1,4 0 0,-4 5 0,-1-1 13,1 0 8,0 5-10,-1-5 10,1 5 0,-5-5 0,9 0 0,-9 5 10,0-9 18,-4 9 3,0-5 1,-1 0 0,-4-3 4,0 3 2,0-8 0,-9 1 0,4-5-3,1 0-1,-5 0 0,0-4 0,-10 1-4,6-5-1,-5-4 0,-1 0 0,-8-8-17,4 0-3,5 0-1,-5-8 0,5 0-30,-9-4-6,-1-1-2,6-3 0,8 4-150,0 0-29</inkml:trace>
  <inkml:trace contextRef="#ctx0" brushRef="#br0" timeOffset="186.16">2604 4152 1324,'0'0'59,"0"0"12,0 0-57,0 0-14,0 0 0,9 8 0,-9-8 197,0 0 37,14 8 7,4 0 2,-4-8-158,-5 5-31,-9-5-6,0 0-2,18 0-38,-4-5-8,-14 5 0,9 0 0,9-8-56,-9 4-7,0-4-1,0 0-1</inkml:trace>
  <inkml:trace contextRef="#ctx0" brushRef="#br0" timeOffset="555.4">2891 3784 1749,'0'0'38,"0"0"8,0 0 2,0 0 2,0 0-40,9 12-10,0-4 0,-4 0 0,-1 0-36,1-4-8,8 4-3,1-3 0,0-1-86,-5 4-18</inkml:trace>
  <inkml:trace contextRef="#ctx0" brushRef="#br0" timeOffset="383.97">2904 3982 1612,'0'0'144,"0"0"-116,0 0-28,0 0 0,5 12 134,0 5 21,-5-1 4,4 4 1,10-4-128,-5 8-32,-5-3 0,10 7 0,-5 0 16,0-3-2,5 3-1,-5 0 0,0-7-134,5-1-27,0-4-6</inkml:trace>
  <inkml:trace contextRef="#ctx0" brushRef="#br0" timeOffset="853.75">3164 3974 1112,'0'0'49,"5"16"11,-1 1-48,1-5-12,4 0 0,-5 4 0,1 0 112,-1 4 20,6-3 4,-6 3 0,1 0-60,-1 0-12,1 5-2,-1-5-1,-4 0-28,5-4-5,-5 0-2,4 1 0,-4-17-8,0 0-2,0 0 0,0 0 0,0 0-1,0 0-1,0 0 0,0 0 0,0 0-1,0 0 0,-4-8 0,-1-5 0,5 1 6,0-8 1,-4 0 0,4 0 0,0-5 6,-5 5 2,5 0 0,0 0 0,0-1 2,5 1 1,-5 4 0,4 4 0,5 0 2,-4 4 1,4-5 0,0 5 0,0 0 10,5 4 3,-5 4 0,5 0 0,-1 0-47,6 8-23,-1-4 3,0 8 0,0 1 32,0-1 6,1 4 2,-1 0 0,0 8-68,0 1-12,5-5-4,-5 8 0,-4-4 7,0 5 1,-1-9 0,1 4-628,-5-7-124</inkml:trace>
  <inkml:trace contextRef="#ctx0" brushRef="#br0" timeOffset="1044.73">3510 3958 1605,'0'0'71,"0"0"15,0 0-69,0 0-17,0 0 0,9 4 0,-9-4 108,14 0 17,4 4 4,0-4 1,-4 4-41,4-4-8,0 4-1,0-4-1,1 4-50,3-4-9,-3 0-3,3 0 0,-3 0 38,-1 0 7,-4 4 2,4 0 0,-5-4-112,1 0-21,0 0-5,-10 4-1029</inkml:trace>
  <inkml:trace contextRef="#ctx0" brushRef="#br0" timeOffset="1553.82">3665 3719 2336,'0'0'52,"0"0"10,0 0 2,0 0 1,4 16-52,1-3-13,-10-5 0,10 4 0,-1 0 44,1 8 7,0 4 1,-1 1 0,5-1-30,0 4-6,0 5 0,1 3-1,3 1-15,-4-1 0,10 0 8,-6 5-8,-4-5 0,5-3-15,0-1 3,-1-4 1,-4-3-29,5-1-7,0-8-1,-5 0 0,0 0-12,0-3-2,0-5-1,5 0 0,-10-8 11,-4 0 3,9 0 0,5-4 0,-5 0 17,0 0 3,-9 4 1,9-8 0,1-5 28,-1 5 0,0-4 0,0 0 10,0 0 26,-5 0 6,1 0 1,0-1 0,-1-3 18,1 0 4,-1 0 1,1 0 0,4-5-8,-9 1-2,4 4 0,-4-4 0,0 0-21,-4 3-5,-1 5-1,1-4 0,4 8-9,-5-4-1,1 12-1,-5-4 0,4 0-18,5 4 0,-14 0-8,5 4 8,5 0-18,-5 8 2,4-4 1,1 4 0,-1 4-6,0 1-2,5-1 0,0 8 0,0 0 4,5-3 1,0 3 0,-1 0 0,10 4 8,-5-3 2,0-1 0,5-4 0,-1 1 8,5-9 0,5 4 0,0-4-8,-5 0 8,0-4-12,1 0 12,-1-4-12,5 0-8,-5-4-1,-5 0-1,-3 0 0,3-4-43,-4 0-9,0 0-2,5-8 0,-9 4-120,-1-8-25,5 4-5</inkml:trace>
  <inkml:trace contextRef="#ctx0" brushRef="#br0" timeOffset="2240.69">4320 4160 691,'0'0'30,"0"0"7,0 0-29,0 0-8,0 0 0,0 0 0,0 12 188,0-3 37,5 3 7,-5 0 2,0 4-134,5-4-26,-5 8-6,9-7 0,-9 3-17,4-4-3,1 0-1,-5 0 0,4-4 5,-4 0 2,0-8 0,0 0 0,0 0-7,0 0-2,0 0 0,0 0 0,0 0-15,0-12-3,5-4-1,-10 0 0,1 0-2,-1-5 0,5 1 0,0 0 0,-4-4-12,4 3-4,0 1 0,0 0 0,4 4-8,1 0-14,-1-1 3,5 1 1,-4 8-39,4-4-8,0 0-2,5 4 0,-5-4-25,5-1-4,-1 5-2,-4 0 0,0 0-2,-4 0 0,9 4 0,-5 0 0,-9 4 46,9-4 9,0 4 1,-9 0 1,5 0 35,-5 0 17,0 0-1,0 0-1,13 4 53,-13-4 10,0 0 2,0 0 1,5 8 5,-1 0 1,-4-8 0,0 12 0,0-4-26,0 5-5,-4-1 0,4 4-1,-5-4-31,10 4-7,-5 4-1,4 1 0,-4-1-16,5 0 10,-5 0-10,4 1 8,6 3-8,-1-4 0,-5-4 0,5 5 0,-4-5 0,4 0 0,0-4-9,5 0 9,-5 0 0,0-4 0,5 1-8,-1-1 8,1-4 0,0 0-10,-5 0 10,4-4-8,1 0 8,-5-4 0,5 0 0,-1 0 0,1-4 0,-5-5 0,5 1 0,-1-8 0,-3 4 0,3-4 14,1-5-3,0 5-1,-5-4-10,0-1 0,-5 1 9,1 4-9,-1-4 20,-4 3-1,-4 5 0,4 0 0,-5 0 21,1 4 4,-5 4 0,4 4 1,-9 0-36,10 0-9,-5 4 0,0 0 0,0 8-28,-1-4-7,6 4-1,-1 0-1,-4 4 17,9 4 3,0 0 1,0 5 0,5-1 6,-1 4 2,1-4 0,9 5 0,-5-1 8,4-4 0,1 0-9,0 5 9,-1-5 0,-4-4 0,5-4 0,0 0 0,-5-4 0,4 1 0,6-5 0,-1 0 0,0 0-36,-4-8 0,-5 4 0,5-8 0,-5 4-55,0-1-10,0-7-3,0 4-808</inkml:trace>
  <inkml:trace contextRef="#ctx0" brushRef="#br0" timeOffset="2596.09">5108 4075 806,'0'0'72,"0"0"-58,0 12-14,0 1 0,0-1 206,0 0 38,5 4 8,-1 4 2,1-4-158,-1 5-31,5-1-6,0 4-2,1 1-38,-1 3-8,0 0-2,0-4 0,5 5 1,-1-1 0,-4 4 0,5-3 0,-5 3-10,0-3-14,5-5 3,-5-4 1,0-4 10,-4-4 0,-1 1 0,5-5 0,-9-8-41,0 0-7,0 0 0,0 0-1,0 0-12,-4-13-3,-1-7 0,1 0 0,-5 0 40,-1-5 7,1-3 1,0 0 1,0-1 39,0-3 7,-5-8 1,5-1 1,-4 1 50,3-5 9,6 5 3,-5-5 0,4 1-59,1 11-12,4 1-3,4 4 0,1-9 18,4 9 3,0 4 1,5 3 0,-1 5 1,1 4 1,0-8 0,-1 8 0,6 8-21,-6 0-4,5 4 0,-4 0-1,4 0 36,-4 4 7,4 4 2,-4 0 0,-1 4-40,1 4-8,-5-4-2,0 4 0,0-3-22,-4 7-5,0 0-1,-5 4 0,0-3 27,-5 3 6,0-4 1,-4-4 0,5 0-48,-5 1-8,4-9-3,-9-4 0,1-4-114,-1 0-23,0-12-5,1 4-475,-1-9-94</inkml:trace>
  <inkml:trace contextRef="#ctx0" brushRef="#br0" timeOffset="2751.96">5327 3804 1713,'0'0'76,"9"0"16,4 0-74,1 4-18,0 0 0,4 0 0,0 0 139,5 0 24,0 4 5,-1 1 0,1-5-62,0 0-13,-5 4-2,5-4-1,4-4-71,1 0-19,-10-4 0,4 4 0,6-4-45,-1 0-15,-9 0-4,-4 4-1049</inkml:trace>
  <inkml:trace contextRef="#ctx0" brushRef="#br0" timeOffset="2950.92">5577 3395 1612,'14'17'72,"-14"-17"14,0 0-69,-5 12-17,5 4 0,5 4 0,-5 4 198,4 1 36,1 7 7,8 0 2,1 5-166,0-1-33,-5-3-6,0 7-2,5 1-36,4-1 0,0 1 0,0 3-8,0 1-128,-4-5-26,9 5-5,0-5-820</inkml:trace>
  <inkml:trace contextRef="#ctx0" brushRef="#br0" timeOffset="-1109.27">1174 4197 1670,'0'0'74,"0"0"15,0 0-71,0 0-18,0 0 0,10 8 0,-1-4 93,0 0 15,4 0 4,-4 4 0,1-4-36,3 0-8,5-4 0,-4 8-1,-5-4-22,5 0-4,9 0-1,-1 4 0,-3-3 11,-6-5 1,1 4 1,4 0 0,5 0-53,0 0-24,-14 0 1,4 0 1,6 0 22,-6 0 0,-13-4 0,9 4 0,1 0 0,-1 0 0,4 0 0,-8 0 8,-5-4-8,0 8 0,14 0 0,-10 0-11,-4 5-3,0-5-1,5 4 0,-1 0 0,5 0-17,-9 0-3,-9 0-1,0 0 0,14 1 8,-10-1 2,-13 0 0,9-4 0,0 0 26,4 0 0,-9-4 0,-4 0 0,-5 0 12,14-8 8,9 4 2,-9-4 0,-14-4 44,10 0 9,4-4 1,4-4 1,-13 0-77,4-9-16,-8 5-4,12-8 0,6-1 32,-5-3 7,-5 0 1,0 3 0,10-3-34,-1 4-6,1-1-2,-5 5 0,0 4-170,-5-1-33</inkml:trace>
  <inkml:trace contextRef="#ctx0" brushRef="#br0" timeOffset="-1533.82">464 4314 748,'0'0'67,"0"0"-54,0 0-13,0 0 0,0 0 227,0 0 42,0 0 9,0 0 2,9 4-128,0 4-24,-4-4-6,-5-4-1,0 0-42,14 8-9,-1 0-2,5-3 0,-4-1-21,4 4-5,1-4-1,3 4 0,-8-4-18,9 0-4,4 4-1,0-4 0,1 0-18,-1 0 0,0-4 0,1 0 0,-1 4 0,0-4 0,1 0 0,-1 0 0,-4 0 18,4 0 0,-4 0 0,0 0 0,-1 0-18,1 0 0,0 0 0,-5 0 0,0 0 0,0 0 0,1 0-8,-1 0 8,-9 0-32,5-4-1,-1 4 0,5 0 0,-8-4-31,3 4-5,-4-4-2,5 0 0,4 0-24,-9 0-5,-9 4 0,0 0-528,0-8-104</inkml:trace>
  <inkml:trace contextRef="#ctx0" brushRef="#br0" timeOffset="3578.12">6223 3974 1267,'0'0'112,"0"0"-89,-4 8-23,-1 0 0,-4 4 107,5 1 17,4-1 3,0 0 1,0 8-52,0-4-9,4 5-3,1-1 0,4 4-7,0-4-1,-4-4-1,8 5 0,-4-5-45,5-4-10,-5 0 0,5-4 0,4 0 0,-4-4 0,-1 5 0,6-9 0,-10-5 16,0-3 3,4 0 1,-3 0 0,-6-4 10,1-4 2,-1-4 1,1 3 0,-5-3-10,-5-4-3,1 0 0,-5-1 0,-1 1-9,1 4-3,-9-4 0,4 3 0,1 1-8,-5 4-14,4-4 3,-4 8 1,-1-5 10,6 5 0,4 4 0,0 0 8,-1 4-28,10 4-6,0 0-1,0 0 0,-4 4-8,4 4-1,0-8-1,9 8 0,5 4 37,-1-4 0,1-4 0,0 5 0,4-1 0,0 0 0,0 4 0,1-4 8,-1-8 3,0 4 0,0 0 0,5 0 0,-9 0 17,4-8 4,0 0 1,0 0 0,0 0-7,-4-4-2,0 0 0,-1-4 0,-3 4-12,-1-9-4,4 1 0,-8-4 0,-1 4-8,1 0 8,-5-5-8,0 1 8,0-4-8,0 4 0,-5 3-12,-4-3 12,0-4-19,0 4 4,-5-9 1,1 1 0,-1 0 14,-4-5-9,4 1 9,1 4-8,-1-1 8,0 9 0,1 0 0,3 8 0,6 4 0,-5-1 0,4 5 8,5 4-8,0 0 11,0 13-3,0 3 0,9 8 0,0 4-8,5 5 0,0 3 0,4 5 0,0-1-11,0-3 3,5 7 0,-5 5 0,5 3-5,-5 1-1,5-1 0,0 9 0,-5-4-12,0-1-2,1 5-1,-1 0 0,0-9-147,-4-3-28</inkml:trace>
  <inkml:trace contextRef="#ctx0" brushRef="#br0" timeOffset="3752.89">6574 4233 2019,'0'0'89,"0"0"19,0 0-86,0 0-22,0 0 0,9 8 0,5 0 89,-1-4 14,1 0 2,4 0 1,1 1-41,-1-5-8,0 0-1,0 0-1,0 0-43,5 0-12,-5-5 0,5 1 8,0 0-116,0-4-24,-1 4-4</inkml:trace>
  <inkml:trace contextRef="#ctx0" brushRef="#br0" timeOffset="4208.57">7343 4035 1209,'0'0'53,"0"0"12,-4 12-52,4-4-13,-5 0 0,1 4 0,4-12 271,0 12 51,4 5 10,1-1 3,-5 0-238,4 0-47,1 4-10,0 1-1,-5-1-27,4 0-12,1 4 10,-1-3-10,1-1 0,-1-4 0,1 0 0,-5-4 0,4-3-9,-4-9-2,0 0 0,0 0 0,0 0-14,0 0-3,0 0-1,0 0 0,0 0 29,0-13 0,5-3-8,0-4 8,-5 0-9,0-1 1,0 1 0,0-4 0,0 4 8,0-1 11,4 1-3,1 0 0,-1 4-8,1 0 0,-1 3 0,5-3 0,1 4 32,-1 4 0,-5 4 1,-4 4 0,9-4-9,5 8-1,-5 0-1,5 4 0,-5 4-11,5 4-3,-5 1 0,4 7 0,1 4-8,0 1 0,-1 3 0,1 0 0,0-3-20,-1-1-7,1 0-1,0-3 0,-5-5-60,0-4-13,-5-4-3,-4 0-923</inkml:trace>
  <inkml:trace contextRef="#ctx0" brushRef="#br0" timeOffset="4463.7">7726 4209 460,'0'0'41,"0"0"-33,0 0-8,0 0 0,-5-4 248,5 4 48,0 0 10,0 0 2,-9 8-160,5 4-32,4 0-7,0 4-1,0 5-48,4-1-11,1-4-1,-1 4-1,1 1-35,4-1-12,5-4 0,-1 0 9,-4 0-9,5 0 0,0-3 0,-5-5 8,5-4 12,-5 0 3,4 4 0,1-4 0,-5-4-1,0-4 0,0 4 0,0-8 0,0 0 18,1-4 3,-6-5 1,5 1 0,-4 0 5,-1 0 2,-4-8 0,-4-1 0,-1-3 10,1 0 3,-5-1 0,-1 1 0,-3 0-52,-1 3-12,1 5 0,-1 0 0,-4 4 0,4 4 0,0 3 0,-4 5 0,9 4-48,-5 0-13,1 4-3,4 5 0,4 3-105,5 4-22,-9 0-4</inkml:trace>
  <inkml:trace contextRef="#ctx0" brushRef="#br0" timeOffset="4752.65">7981 4253 1976,'0'0'44,"0"0"8,4 8 3,-4-3 0,0-5-44,5 8-11,0-4 0,-1 4 0,1 0 48,-5 4 8,4 0 2,1 4 0,-1-4-46,1-3-12,-1 3 0,1 0 0,0 4 32,-1-8 0,-4-8 1,0 0 0,0 4-2,0-4-1,0 0 0,0 0 0,0 0-2,0 0 0,-4-8 0,-1-8 0,0-4-1,1 3-1,-1-3 0,1-4 0,-1-4-7,1 3-2,-1-3 0,1 4 0,4-1-17,-5 1 0,5 0 0,0 4-9,0 3-46,9-3-9,-4 4-1,-1 0-1,5 4-93,0 0-18,1 3-4,-1 1-1,4 4-70,-4 0-13,10 4-3,-19 0-1</inkml:trace>
  <inkml:trace contextRef="#ctx0" brushRef="#br0" timeOffset="5189.87">8172 4132 1328,'0'0'29,"5"8"7,-5-8 0,9 12 1,-5 0-29,5 5-8,-4-1 0,0 0 0,-1 4 120,1-4 22,-1 5 5,1-1 1,-1-4-57,-4 4-11,5 0-3,-1-3 0,1-1-42,0 0-9,-5-4-2,4 0 0,-4-12-24,0 0-11,0 0 1,0 0 0,9 4 20,-9-4 4,0 0 1,0 0 0,5 0-24,-5 0-5,4-8-1,1-4 0,-5-4 48,0 0 10,0-4 1,0-1 1,0 1-21,0-4-4,0 4 0,0-1-1,4 1 13,-4 0 2,5 4 1,-1 3 0,1-3-12,0 8-3,-1 0 0,1 4 0,-5 4-9,0 0-3,0 0 0,0 0 0,0 0-8,4 16 0,1 0 0,4-3 0,0 3 0,0-4-11,0 4 3,-4 0 0,8 0 0,-3-3 0,-6-1 0,5-4 0,-9-8-7,0 0-1,0 0 0,0 0 0,14 4-12,-14-4-2,9-4-1,-9 4 0,5-8 31,4-4 0,-5-1 0,1-3 0,-5 0 32,0 0 13,4 0 3,1 0 0,-1-5-26,1 9-5,-5 0-1,4 0 0,1 4 39,4 4 7,-9 4 2,0 0 0,9 0-64,0 8 0,0 0-9,1 4 0,3 4 9,1 4 12,0 1-2,-1 3-1,1 0-9,0 1 0,4-5 0,0 4 0,-9-4-49,5 1-12,-1-1-3,1-4 0,4-4-38,-9 0-8,0-4-2,5-4-953</inkml:trace>
  <inkml:trace contextRef="#ctx0" brushRef="#br0" timeOffset="5539.42">8901 4249 345,'-5'-16'31,"5"12"-31,0-4 0,0-4 0,-5 0 296,1 0 54,4-1 10,-5 1 3,1 4-171,-1 0-35,-4 0-6,5 0-2,-6 4-31,10 4-6,0 0-2,0 0 0,-9 12-74,5-4-14,4 4-3,-5 4-1,1 1 3,-1 3 1,5 0 0,0 4 0,0 1-22,0-1 0,5 0 0,-1-4-12,5 1 12,-4-5 0,4 0-9,-4-4 9,-1-4-13,1 0 1,-1 0 1,5-3 0,-9-5 11,0 0-12,0 0 12,9-5-12,-4-7 12,4 0 0,-4-4 0,4 0-8,0-4 8,-5-5 0,6 1 10,-6 0-10,1-5 47,-1 5 3,5 0 1,-4 4 0,-1 3-31,6 5-5,-6 0-2,5 4 0,-4 4 27,-5 4 6,9 4 1,4 4 0,1 4-28,0 9-6,-1-1-1,6 8 0,-1-4-12,0 9 0,0-1 0,1 1-10,-1-9-36,0 0-7,0-4-2,0 1 0,-4-1-9,4-4-3,0 0 0,-4-4-746,0 0-150</inkml:trace>
  <inkml:trace contextRef="#ctx0" brushRef="#br0" timeOffset="5740.37">9356 3630 2170,'-9'-20'96,"9"12"20,-9 0-92,9 0-24,0 8 0,0 0 0,0 0 135,0 0 22,0 12 5,0 8 1,4 0-63,1 5-13,-1 3-3,5 8 0,1 9-56,3 3-11,1 9-2,-1 8-1,1 4-14,0 3 0,-5 1 0,0 0 0,5-16 8,4 3 0,-9-11-8,5 4 12,-1-9-220,1 1-44,0-9-8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8-11T23:42:45.217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 contextRef="#ctx0" brushRef="#br0">1015-714 1267,'0'-10'56,"0"10"12,0-5-55,0 5-13,0 0 0,-6-6 0,0 6 138,6 0 25,0 0 5,0 0 0,0 0-76,-6 6-15,6 4-3,0 0-1,0-10-43,-5 15-9,5 0-1,0 5-1,0-4-10,5-1-1,1 0-8,6 0 12,-7-5-12,12 6 0,-5-1 0,-1 0 0,-11-15 0,0 0 0,0 0 0,0 0 0,23 10 0,-23-10 0,28 0 0,-10-10-10,-18 10-13,17-5-2,0-5-1,0-5 0,-6-1-1,1-4 0,-1 5 0,-5-5 0,-1-1 9,-5 1 2,6 5 0,-6-5 0,0 4 16,6 1 0,-6 0-8,0 0 8,-6 5 0,6 0 0,0 10 0,0 0 0,0-11 0,0 11 0,0 0 0,0 0 0,0 0 0,0 0 11,0 0-2,0 0 0,6 11-9,-6 4 8,6 0-8,-6 5 8,5 1-8,-5 4 10,6 5-10,0-4 10,-1-1-10,-5 5 0,6 1 0,-6-1 8,6 6 7,-6-6 1,5 5 0,-5 1 0,6-1 6,-6-4 2,0-1 0,0 6 0,-6-11 9,6 5 3,-5-4 0,-1-6 0,0 5 8,1-4 1,-7-1 1,7-5 0,-7 0-6,1-5-2,-1 1 0,-5-1 0,0-5-20,6 0-4,-12-5-1,6 0 0,0 0-13,0 0 0,0-5 0,-1 0 0,7 0-33,0-11-10,-1 1-1,7 0-1,-1 5-138,6-10-27,-6 4-6</inkml:trace>
  <inkml:trace contextRef="#ctx0" brushRef="#br0" timeOffset="218.85">1374-522 1375,'0'0'60,"11"0"14,-11 0-59,6 0-15,5 0 0,-5 0 0,5 5 111,-5-5 19,-6 0 4,11 0 1,1 0-65,-1 5-13,1-5-2,-1 0-1,-5 0-34,5 0-6,6 0-2,0 0 0,-5 0-12,-1 0-18,12-5 4,-6 0-600,-6 0-120</inkml:trace>
  <inkml:trace contextRef="#ctx0" brushRef="#br0" timeOffset="382.72">1778-669 1094,'12'10'97,"-12"-4"-77,0-6-20,5 10 0,-5 5 128,6 0 21,-6 0 5,6 0 1,-6 1-31,6 4-5,-6 5-2,0 1 0,0-1-67,0 5-14,0-4-2,0 4-1,0-10-23,5 6-10,-5-6 8,6 0-8,0-5-28,-1-4-10,-5-11-2,12 10-900</inkml:trace>
  <inkml:trace contextRef="#ctx0" brushRef="#br0" timeOffset="540.88">1807-821 576,'17'0'25,"-17"0"6,0 0-31,0 0 0,0 0 0,6 10 0,-1 1 158,1-1 26,-6-10 4,6 15 2,-1-10-178,1 5-36</inkml:trace>
  <inkml:trace contextRef="#ctx0" brushRef="#br0" timeOffset="879.83">1955-588 403,'0'0'36,"0"11"-36,6-1 0,-1 5 0,1 0 164,-6-5 27,0-10 5,6 15 0,-6 1-55,6-1-11,-1 0-2,-5 0-1,6 0-47,-6 1-8,6-6-3,-6 5 0,0-15-23,0 0-5,0 0-1,0 0 0,0 0-10,0 0-2,0 10-1,0-10 0,0 0-4,0 0-1,0 0 0,0 0 0,5-15-9,1-5-1,0-1-1,-1 1 0,1-5-11,6-1 0,-7 6 0,7 0 0,-1-5 0,0-1 0,-5 1 0,0 5 8,5-1 6,1 6 1,-1 0 0,0 5 0,-5 0 5,-6 10 0,0 0 1,12 0 0,-12 0 9,11 5 2,0 5 0,-5 10 0,-6 0-12,6 6-1,5-6-1,-5 10 0,0 1-18,5-6 10,-5 6-10,-1-1 8,1 0-8,0 1-17,-1-11 4,1 0 1,6 1-55,-7-6-10,1 5-3,0-10-936</inkml:trace>
  <inkml:trace contextRef="#ctx0" brushRef="#br0" timeOffset="1050.83">2331-674 403,'0'0'36,"0"0"-36,0 0 0,0 0 0,0 0 240,0 0 40,12-5 9,5 5 2,-6-5-123,1 5-25,-12 0-5,17 0-1,5-5-51,-4 0-10,-1 0-3,0 0 0,6 0-28,-6 0-5,0 5-2,0-5 0,0 5-50,0-5-11,-6 0-1</inkml:trace>
  <inkml:trace contextRef="#ctx0" brushRef="#br0" timeOffset="1710.97">2559-1115 2170,'0'0'48,"0"0"9,6 16 3,-6-1 1,0 0-49,0 5-12,6 1 0,-1 9 0,-5-5 68,0 6 12,0 4 1,0 1 1,0 4-58,-5 1-11,5-1-2,0 1-1,0-6-10,0 11 0,5-6 0,-5 1 8,12-6-8,-7-4 0,13-1 0,-7 1 0,-5-11 0,5-5-11,0 5 11,7-4-8,-7-11-16,6 0-4,0 0 0,0-5 0,0 0 16,0-10 4,6 5 0,0-6 0,-6 1 8,0-5 0,-5 0 0,10-10 0,-10-1 0,5 6 8,-6-5-8,6 4 11,-11-4 4,6 0 1,-7-1 0,1 6 0,-6 0-7,0 5-1,0-1 0,-6 1 0,1 5-8,-7 0 0,1 5 0,-1 0-11,1 10-15,0 0-3,-1 0-1,1 5 0,5 0 1,-5 11 0,5-1 0,0 5 0,1 0 14,-1 1 3,0-1 1,6 0 0,6 6 11,0-6-12,-6 1 12,11-1-12,0-5 12,-5 0 0,5-4 0,7-1-8,-7-5-7,0 0-1,6-5 0,1 5 0,-7 0-12,0-5-2,6 1-1,-5-6 0,5-6-25,-6 1-6,6-5-1</inkml:trace>
  <inkml:trace contextRef="#ctx0" brushRef="#br0" timeOffset="1756.71">3323-729 1569,'0'0'69,"0"0"15,0 0-67,0 0-17,0 0 0,0 0 0,-11 5 128,-1 0 23,7 5 4,-7-5 1,6 10-65,-5-5-13,5 0-2,-5 6-1,5-1-33,1 5-6,-7 0-2,12 1 0,-6-1-22,6 5-4,0 0 0,0-4-8,0-1 0,6-5 0,0 0 0,5 6 0,-5-1 0,5-5-9,1 5 9,-1-4-8,1-6-18,5-5-3,-6 0-1,6-5 0,-5 0-34,5-5-8,-6 0 0,6 0-600,0-5-120</inkml:trace>
  <inkml:trace contextRef="#ctx0" brushRef="#br0" timeOffset="2845.95">3243-598 1306,'0'0'58,"0"0"12,0 0-56,0 0-14,0 0 0,0 0 0,0 0 112,0 0 20,0 0 4,0 0 1,0 10-49,-5 1-9,5-11-3,-6 10 0,6 5-17,0-5-4,0-10-1,6 20 0,-1 6-17,1-1-3,0-10-1,-1 5 0,1-4-12,0-1-2,-1 0-1,1 0 0,-6-15-10,0 0-8,0 0 12,12 5-12,-1 0 13,-11-5-4,6 0-1,-6 0 0,11-10 4,-11 0 1,6 0 0,-1 0 0,-5-5-13,6-1 0,-6-4 0,0 0 0,0 5 0,6-6-15,-6 6 3,0-5 1,0 0 11,0 4-12,6-9 12,-6 5-12,0 0 12,5 4 0,1-4 0,-6 5-8,6 0 8,5 5 0,-5-6 0,-1 6-8,1 0-8,0 5-2,5 0 0,1 5 0,-1-5-19,0 5-4,7 5-1,-7-5 0,0 0-51,1 5-11,-12-5-1</inkml:trace>
  <inkml:trace contextRef="#ctx0" brushRef="#br0" timeOffset="3313.76">3733-745 345,'0'0'31,"0"0"-31,0 0 0,0 0 0,0 0 306,0 0 55,0 0 11,-5 10 3,-7 6-202,1-11-40,0 5-8,5 0-1,-6 5-71,7 5-13,-7-4-4,7 4 0,5-5-15,-6-5-3,0 11-1,6-1 0,0-20-17,0 10 0,6 5 0,0 0 0,-1 1 0,7-6 0,-7 5 0,7-10 0,-1 0 0,1 0 0,-1-5 0,0 0 0,7 5 0,-7-5 0,0-5 0,1 0-9,-1 0 9,6-5 0,-11 0 0,11-6 0,-6 1 0,7-5 8,-13 5-8,12-5 11,-11-1-11,5 1 8,1 5-8,-6 0 8,-1-6-8,1 6 8,0-5-8,-1 10 8,-5 0-8,-5-1 8,5 1-8,0 10 8,-6-10-8,6 10 12,0 0-12,-11-5 12,-1 5-12,12 0 0,-11 10 0,-1 0 0,1 1 0,5-1-11,-5 5 11,5 5-8,0-5 8,1 6 0,-1 4 0,6-5-8,0 0 8,6 1-8,-1-6 8,1 0-8,6 5 8,-7-4 0,12-1 0,-5 5-8,-1-5 8,6 0-8,-5 6 8,5-6-8,0-15 8,0 5-8,0-5 8,6 0-8,-6-5-20,0-5-3,0-5-1,6-1-636,-6-4-128</inkml:trace>
  <inkml:trace contextRef="#ctx0" brushRef="#br0" timeOffset="3739.01">4355-729 1551,'0'0'68,"0"0"16,0 0-68,-6 15-16,6 0 0,-6 0 0,6 0 118,-5 6 20,5-1 4,0 0 1,0 11-42,5-1-8,-5 0-1,6 6-1,-6-1-34,0 11-6,6 10-2,-1-6 0,-5-4-30,6 5-7,0-6 0,0 1-1,5-6-11,-11 1 0,0-11 0,6 1 0,-1-6-26,-5-5 2,0 0 1,6-9 0,-6-11-7,0 0-2,0 0 0,0 0 0,0 0 2,0 0 0,6-11 0,-1-9 0,-5 0-21,0 0-4,6-6-1,-12-4 0,6 0 31,-5-1 5,5-9 2,0-1 0,0 1 34,0-1 6,0-5 2,0 6 0,0-1 12,5-4 2,1 9 1,0-4 0,5 14-10,-5 1-1,5 5-1,1 0 0,5-1-14,-6 11-2,6 5-1,-5 0 0,5 0 10,0 5 1,-6-5 1,12 10 0,-23-5-5,23 10-1,-6 0 0,0 0 0,0 0-5,0 1-2,0 4 0,1-5 0,-7 5-9,0-5 8,-5 5-8,5 1 8,-5-1-28,0 0-5,-6 0-2,0 6 0,-6-6-44,6 0-9,-6 0-1,-5 0-1,0-5-130,-1 1-25</inkml:trace>
  <inkml:trace contextRef="#ctx0" brushRef="#br0" timeOffset="3973.33">4845-811 748,'0'0'33,"0"0"7,0 0-32,0 0-8,11 6 0,1 4 0,-1-10 232,1 10 44,-1-5 8,0 0 3,1 0-158,-1-5-31,1 0-6,-1 0-2,12 0-46,-6 5-8,0-5-3,0-5 0,0 5-25,0-5-8,0 0 0,0 0 0,1 0 0,-1 0-17,0-11 1,0 6-636,0 0-128</inkml:trace>
  <inkml:trace contextRef="#ctx0" brushRef="#br0" timeOffset="4142.89">5198-1109 1382,'0'0'123,"6"15"-99,-6-5-24,0 15 0,0 1 100,0-1 14,0 5 3,0 6 1,6-1-26,-6 6-6,5-6-1,-5 6 0,0-1-47,0 1-10,0-6-1,6 1-1,-6-6-51,6 1-11,-6-6-1</inkml:trace>
  <inkml:trace contextRef="#ctx0" brushRef="#br0" timeOffset="-980.22">171 0 403,'0'0'17,"0"0"5,0 0-22,0 0 0,0 0 0,0 0 0,0 0 227,0 0 41,0 0 8,0 0 1,0 0-157,0 0-31,0 0-6,0 0-2,0 0-22,0 0-5,-11 5-1,11-5 0,0 0-8,0 0-1,-18 5-1,18-5 0,-11 10-19,5 1-3,-5-1-1,0 0 0,-1 5-12,1-5-8,-1 5 10,7 1-10,-12 4 0,5 0 0,1 0 0,5 1 0,0-6 0,6 5 0,-5-5 0,-1 0-10,6 6 10,0-1-8,0 0 8,0-5-8,6-4 8,-6 4 0,0-15 0,5 10-8,1 5 8,0-5 0,-1 0 0,1 1 0,-6-11 0,12 5 0,-12-5 0,11 5 0,0-5 0,-11 0-13,12 15 5,-1-10 8,1 0-40,-1-5-1,-11 0 0,0 0-547,0 0-108</inkml:trace>
  <inkml:trace contextRef="#ctx0" brushRef="#br0" timeOffset="-670.72">6 289 403,'0'0'17,"0"0"5,0 0-22,0 0 0,0 0 0,0 0 0,0 0 272,0 0 49,0 0 11,0 0 1,11 0-185,-11 0-38,6-10-7,5 0-2,6-6-36,6 6-7,-6-5-2,6 0 0,-6 0-16,12-6-3,-7 1-1,1 0 0,0 0-19,5-6-4,1 1-1,-1 0 0,-5-1-12,0-4 9,0 0-9,5-6 8,-5 6-8,0 4 0,0 1 0,5 0-11,-5-1-101,-6 1-20,6 5-4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8-11T23:42:50.475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 contextRef="#ctx0" brushRef="#br0">0 286 288,'0'0'25,"0"0"-25,0 0 0,0 0 0,0 0 203,0 0 35,0 0 7,0 0 2,0 0-106,0 0-21,0 0-4,0 0 0,0 0-48,0 0-10,0 0-2,0 0 0,0 0-15,0 0-3,5-15-1,1 15 0,11-10-7,0 4-2,0 1 0,0-5 0,12 0-28,5 0-12,0-5 1,1 5 0,-1-6 11,6 6 0,-6-5 0,6 5 0,0 0 0,5 0 0,1 0 0,5-1 0,0 6 16,1-10 0,-1 0-1,6 5 0,6-5-15,-1 10 0,7-6 0,5 6 0,-6 0 0,-5 0 0,0 5 0,-12-5 0,6 0 8,0 5-8,0-5 0,11 5 0,-5 5 9,6-5-9,5 5 8,17 0-8,-6 5 8,-5 1-8,0 4 0,0-5 8,-6 5-8,0-5 0,6 5 0,0-10 8,11 11-8,-6-1 0,-5 0 0,11-5 8,-11 0-8,0 0 0,0 1 0,5-1 8,-5 0 2,5 0 0,1-5 0,-1 0 0,7 5-2,-7-5 0,-5 5 0,5 1 0,-10-6-8,10-5 0,1 5 0,10 5 0,-4-10 14,-1 0 1,0 0 0,0 5 0,-5-5-7,-1 0-8,-5-5 11,6 5-11,-1 0 16,1 0-4,5-10-1,-6 5 0,6 5-3,-5 0 0,-6-5 0,0 0 0,-6 5-8,0-6 0,11 1 0,1 0 0,-6 5 0,-1-5 8,7 5-8,-6-5 8,-6 5-8,-6 0 0,-5 0 0,0 0 0,-6 5 0,-6 0 0,0-5 0,-5 5 8,5 0-26,-11 1-6,0-1 0,0 0-990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8-11T23:42:51.429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 contextRef="#ctx0" brushRef="#br0">0 210 403,'0'0'36,"0"0"-36,0 0 0,0 0 0,0 0 220,0 0 38,0 0 7,0 0 2,0 0-132,0 0-27,0 0-4,0 0-2,0 0-38,0 0-8,0 0-2,12 15 0,-1-5-12,0 0-2,-11-10-1,12 11 0,-1 4-17,1-5-3,-1 5-1,6 0 0,-17-15-18,12 10 10,-1-5-10,6 6 8,-6-1-8,1 0 0,-12-10 0,17 5 0,-6 5 24,1-10 7,-12 0 1,0 0 0,11 0-21,6-5-11,-11-5 12,5 0-12,1 0 29,-1-1-1,-5-4 0,5-5 0,-5 0-28,0-1 0,5-4 0,-5 0 0,-1 5 16,1-1 3,0-4 1,0 5 0,-1 4-20,1-9-9,-6 5 1,6 5 0,-6-1-63,5 6-12,-5 10-2,0-15-903</inkml:trace>
  <inkml:trace contextRef="#ctx0" brushRef="#br0" timeOffset="-468.55">166-418 1270,'0'0'56,"0"0"12,0 0-54,0 0-14,0 0 0,0 0 0,0 0 77,0 0 13,0 0 2,0 0 1,0 0-25,0 0-6,0 0-1,0 0 0,0 0-5,0 0-2,0 0 0,0 0 0,0 15-44,0 0-10,0-5 0,0 5 0,0 1 0,5 4 14,-5 5-4,0 1-1,0-6-9,6 0 0,-6 0 0,0 11 8,6-11-8,-6 5 0,0-4 0,5 4 0,-5 0 0,6 1 0,-6-1 0,0 0 0,6 1 0,-6-1 0,0-5 0,0 6 0,5-6 0,-5 0-12,0 0 2,0 1 1,0-6-11,0-5-3,0 5 0,0-5 0,0 5-5,0-15 0,0 0-1,0 0 0,0 0-4,6 11-1,-6 4 0,0-15 0,0 0-9,0 0-1,0 0-1,0 0 0,0 0-44,0 0-9,0 0-2,0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6" units="cm"/>
          <inkml:channel name="Y" type="integer" max="1824" units="cm"/>
        </inkml:traceFormat>
        <inkml:channelProperties>
          <inkml:channelProperty channel="X" name="resolution" value="105.23077" units="1/cm"/>
          <inkml:channelProperty channel="Y" name="resolution" value="105.43353" units="1/cm"/>
        </inkml:channelProperties>
      </inkml:inkSource>
      <inkml:timestamp xml:id="ts0" timeString="2021-08-12T01:05:22.575"/>
    </inkml:context>
    <inkml:brush xml:id="br0">
      <inkml:brushProperty name="width" value="0.53333" units="cm"/>
      <inkml:brushProperty name="height" value="1.06667" units="cm"/>
      <inkml:brushProperty name="color" value="#00FFFF"/>
      <inkml:brushProperty name="tip" value="rectangle"/>
      <inkml:brushProperty name="rasterOp" value="maskPen"/>
      <inkml:brushProperty name="fitToCurve" value="1"/>
    </inkml:brush>
  </inkml:definitions>
  <inkml:trace contextRef="#ctx0" brushRef="#br0">0 53,'16'0,"32"-32,48 16,0 16,-1 0,1 0,0 0,-32 0,-16 0,48 0,-64 0,32 0,-16 0,-1 0,-31 0,16 0,-16 0,0 0,16 0,-16 0,16 0,-16 0,0 0,32 0,-16 0,16 0,-32 0,0 0,0 0,16 0,-16 0,0 0,16 0,-16 0,32 0,-32 0,16 0,-16 0,15 0,-15 0,0 0,0 0,0 0,0 0,0 0,32 0,-32 0,0 0,32 0,-32 0,0 0,0 0,0 0,32 0,-32 0,0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8-11T23:45:12.453"/>
    </inkml:context>
    <inkml:brush xml:id="br0">
      <inkml:brushProperty name="width" value="0.53333" units="cm"/>
      <inkml:brushProperty name="height" value="1.06667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-1 0 1090,'0'0'48,"0"0"11,0 0-47,0 0-12,0 0 0,0 0 0,0 0 104,0 0 20,0 0 3,0 0 1,0 0-64,0 0-12,0 0-2,5 16-1,1-6-12,5 0-2,-5 5-1,6-5 0,-1 0-18,0-5-3,12 6-1,-6-1 0,0 0-12,0 0 11,12 0-11,-6 0 10,0 0-10,-1 0 0,1-4 0,6 4 0,16-5 0,-16 0 0,-12 0 0,0-5 0,11 0-13,-5 0-5,-11-5-1,-7 0-812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8-11T23:45:14.042"/>
    </inkml:context>
    <inkml:brush xml:id="br0">
      <inkml:brushProperty name="width" value="0.53333" units="cm"/>
      <inkml:brushProperty name="height" value="1.06667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38-2 864,'0'0'76,"-6"0"-60,-6 0-16,7 5 0,-7 0 106,12-5 18,0 0 4,0 0 1,-11 0-21,11 0-5,0 0-1,0 0 0,0 0-38,0 0-7,0 0-1,0 0-1,11 6-16,1-1-3,-1-5-1,1 5 0,5-5-35,5 5-20,7 0 2,-6-5 1,5 5 37,1-5 8,-6 5 2,5-5 0,1-5-30,-1 5 0,6-5 0,6 5-612,-6-10-120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8-11T23:45:18.936"/>
    </inkml:context>
    <inkml:brush xml:id="br0">
      <inkml:brushProperty name="width" value="0.53333" units="cm"/>
      <inkml:brushProperty name="height" value="1.06667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54 1612,'0'0'72,"0"0"14,0 0-69,0 0-17,11 5 0,6 5 0,-5 0 40,5-3 4,11-2 0,-5 5 1,-6 0 0,12-5 0,-1 0 0,6 0 0,1-5-21,5 0-5,-1-10-1,1 5 0,17 5 14,-11-5 2,0 5 1,5-5 0,17-5-17,-5 5-3,-6-7-1,-6 7 0,1 0 4,-1 0 1,6-5 0,0 5 0,-6-5-9,6 5-2,6 0 0,5-5 0,1 5-8,-1-1 0,6 6 0,0 0 0,-5 0 0,4 0 15,-11-10-4,7 20-1,-6-10-10,-1 6 12,1-1-12,5-5 12,1 5-4,5 0 0,-6-5 0,1 5 0,-1 0-8,-5 5 12,5-5-12,-11 0 12,0 0-12,0 10 8,-6-3-8,1-2 8,-1 0-8,0-5 8,1 10-8,-7-5 8,-5 5-8,6 1-14,-12-1 3,6 0 1,0 0 10,-6-5 0,-11 7 0,5-2 0,-5 5-108,-6-5-20,0 0-4,-11-4-1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8-11T06:58:19.303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 contextRef="#ctx0" brushRef="#br0">0 427 1900,'0'0'169,"0"0"-135,0 0-34,0 0 0,0 0 24,0 0-3,0 0 0,0 0 0,12-5 16,-1 0 3,12 5 1,-6-6 0,0-4-7,0 5-2,6 0 0,6 0 0,5 5 1,-6 0 0,7-10 0,10 5 0,1 0-13,5 0-2,-5-5-1,16 5 0,7 0 8,-1-1 2,6-9 0,6 5 0,0 0-15,0 5-4,5-5 0,6 0 0,-5-6-8,16 1 10,7 5-10,-18 0 10,-6 0 2,12-5 1,6 5 0,0-1 0,-1-4 3,6 0 1,12 0 0,34 0 0,-17-6-4,0 6-1,-6 0 0,11 5 0,-11-5-3,-5 4-1,5 6 0,6 0 0,-12-5-8,0 10 0,-11-5 0,12 0 0,5 5 0,-11 0 0,-12 5 0,12 0 0,-6-5 0,0 10 0,-6-5 0,12 0 0,-18 11 0,7-11 0,-1 5 0,6 0 0,-17 0 0,11 5 0,12-5 0,5 1 0,-11-1 9,-6 0-9,1 0 10,-1 0-10,-5 0 12,-1 0-4,7 1-8,-7-1 12,-5 0 11,0 0 1,-6-5 1,-5 5 0,-7-5-35,-4 5-7,-7-5-2,12 6 0,-12-6 31,1 5 5,-12-5 2,-6 0 0,-6 0-19,1 0 0,-6 0 0,0 0 0,-12-5-48,1 0-12,-6 0-4,-1 0 0,-4-5-12,-1 0-2,-6 0-1,0-5-658,-5 5-132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8-11T06:58:18.679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 contextRef="#ctx0" brushRef="#br0">24 0 921,'0'0'40,"0"0"10,0 0-40,0 16-10,-6-1 0,6 5 0,-6 0 168,6 11 32,0-1 7,-5 6 1,5-1-106,-6 6-21,6 4-4,0 1-1,0-1-28,0 11-5,0 0-2,6 5 0,-1-1-17,1 11-3,-6 0-1,0 15 0,6-4-20,5 9 8,-5 0-8,-1 10 0,7-4 0,-6 14 0,-6 6 0,11 9 0,-11-9 0,6 4 0,-6 1 0,5 5-12,-5-1 12,0-29 0,0-1 0,6 5-8,-6 11 8,0-11 0,0 0 0,0 6 0,0-1 0,0 31 0,0 0 0,0-1 0,0-14 0,0-5 0,-6-1 0,6 6 0,-5-16 13,-1 1-1,6-1-1,-6 5 0,6-4 12,0 4 2,0-9 1,6 14 0,-6-4 6,6-6 2,-6-5 0,0 11 0,5-11-3,1 6-1,-6-1 0,6 5 0,-1-4 6,1-6 0,0-5 1,0 1 0,5-11-52,-5 5-10,-1 0-3,1 11 0,0-11 28,-1 5 0,1-10 0,0 0 0,0-15 0,-1-10 0,1 0 0,-6-11 0,0-4-17,0-5 1,0-6 1,0-5 0,-6-9-43,-5-6-9,-1-15-1,-5-10-972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8-11T06:58:19.633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 contextRef="#ctx0" brushRef="#br0">342 0 1152,'0'0'51,"0"0"10,0 0-49,0 0-12,12 5 0,-1 6 0,1-6 160,-1 5 30,6 0 6,-5 0 0,5 0-72,0 5-16,6 1-2,-6 4-1,5 5-38,-4 0-8,-1 1-2,0 4 0,6 1-17,-6-1-4,-6-5-1,6 6 0,0-1 0,0 6 0,0-1 0,1-5 0,-7 6-11,12 10-3,-12-6 0,1 1 0,-1-6 7,0 1 2,-5-6 0,0 5 0,-1-9-22,-5-1-8,0 0 0,0-4 0,0-1 0,-5-5 0,-1 0 0,-5 1 0,-1-6 25,1 0 6,-6 5 1,-6-5 0,-6 5-22,1-5-10,-6 1 10,-6 4-10,-11-5-24,-6 5-10,-6-5-2,0 0-1,-5 1 37,-1-1 0,1-5 0,-6 0-861,5-10-165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8-11T06:58:26.409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 contextRef="#ctx0" brushRef="#br0">33 6249 979,'0'0'87,"0"0"-70,0 0-17,0 0 0,0 0 75,-6-6 11,-5-4 2,5-5 1,6 5-27,-6 0-6,1 5 0,5-10-1,0 4 0,0-4 0,0 0 0,5-5 0,1 0-27,-6-1-4,6 1-2,-6-10 0,5 4 23,-5-4 5,12 5 1,-6-11 0,5 6-43,0-1-8,1-4 0,-1 4 0,6-4 0,0 5 8,0-11 0,1 0-8,-1 1 0,0-1 0,0 6 0,-6-6 0,6-4 12,0 4-4,-5 1 0,-1-6-8,1 6 16,-7-1-4,7-5-1,-1 1 0,1-1-2,-1 1 0,0-1 0,1 0 0,-1 6-9,1-1 10,-1-9-10,0 4 10,6 1-10,1-1 0,-7 5 0,0-4 0,-5-1 9,11 1 0,0-1 0,0 0 0,-5 1 3,-1 4 1,6 1 0,6-1 0,-6 1 5,0 4 1,-5 1 0,5 4 0,0 6 0,0 0 0,0-1 0,6 6 0,-6-5-6,-6-1-1,-5 1 0,5 0 0,7-1 0,-1 6 0,-6-5 0,6 5 0,-5-6-12,5 6 0,0-5 8,6 4-8,-6-9 8,5 5-8,-4-1 11,10-4-11,1-6 13,-7 1-4,7 5-1,-1-1 0,-5 6 2,0-6 0,5 6 0,-5 0 0,-6 4 2,6 1 0,0-5 0,0 10 0,0-11-3,-6 6 0,0 5 0,6 0 0,-12 5-9,6-6 12,0 6-12,6-5 12,0 5-12,-6-5 0,6-1 0,-1 1 8,1 0-8,6 5 0,-1 0 0,1 0 8,-6-6-8,-6 6 0,5 0 0,1 0 0,6 5 0,-6-5 0,5 5 0,1 0 8,-7-5 0,7 5-8,-6-1 12,-1 1-4,7 0-8,-1 0 8,-5 5-8,6-5 8,-6 0-8,-1 0 0,1 5 0,6 0 0,-7 0 0,7 0 8,-12 0-8,6 0 0,5-5 0,-5 5 0,6-5 0,-1 5 0,1 0 0,-1 5 8,6-5-8,-5 0 0,5 5 0,-11-5 0,0 0 0,5 5 0,1-5 8,-1 5-8,-5 0 8,5-5-8,-5 5 8,6 0-8,-6 0 0,5 1 8,-5-6-8,0 5 12,-1-5-12,7 5 12,-6 0-12,0-5 0,-1 0 0,1 5-11,0-5 11,0 0 8,0 0-8,-1 0 11,1-5-11,6 5 0,-7 0 0,-4-5 0,-7 0 0,12 5 0,5-5 0,-5-1 0,0 1 8,0 0 0,11 0 0,-6 0 0,-11-5-8,6 5 0,6-5 0,5 5 0,-11-5 0,5 0 0,-11-1 0,12 1 0,11-5 0,-6 5 0,-17 0 0,12 0 0,5-6 0,-6 1 0,-5 0 0,0 0 0,0-5 0,-1-1 0,1 6 0,6-10 0,-12 5 0,6-6 0,5 6 0,1 0 0,-12-1 0,0 1 0,6-5 0,5 5 0,1-1 0,-7-4 0,-4 5 0,4-6 0,18 1 0,-6 0 0,-16-6 0,4 1 0,1 5 0,0-6 0,-12 6 0,1-1 0,-12-4 0,17 5 8,6-1-8,-6-4 8,-17 0-8,5 4-9,13 1 9,-1-5-13,0 4 13,-6-4 0,-5-1 0,11 6 0,0 0 0,0-6 0,-17 1 0,12 5 0,5-6 0,-6 6 10,-11-6-10,0 6 8,6-5-8,-1 4 0,-5 1 0,6 0 0,-12-1 0,6 6 0,12-5 0,-12 5 0,0-6 0,0 1 0,6 0 0,5-1 0,0 6 0,-5-5 0,-12 4 0,12-4 0,0 0 0,-1 4 0,-10-4 0,5 0 0,5 4 0,-5-4 0,0 5 0,0-5 0,-5-1 0,5 1 0,5 0 8,-5-1-8,-5-4 0,5 4 0,5 1 0,1 0 0,0-1 0,-12 1 0,0-5 0,6-1 0,12 6 0,-6-5 0,-6-1 0,0 6 0,5-6 0,-5 6 0,0 0 0,0-1 0,-5 1 0,5 0 0,0 5 0,0-6 0,-6 1 0,0 0 0,6 4 0,0 1 8,0 0-8,-6-6 0,6 6 0,0 0 8,0 0-8,0-1 0,-5 1 0,5 0 8,0 5-8,0-6 0,0 6 0,-6 0 0,0 0 0,1 0 0,5 4 0,0 1 0,0 0 0,0 0 0,11 0 0,-11 0 0,-11 0 0,5 5 0,12-6 0,-6 11 0,0 0 0,0 0 0,0 0 0,0 0 0,0-10 0,0 10 0,0 0 0,0 0 0,0 0 0,0 0 0,0 0 0,0 0 0,0 0 0,0 0 0,0 0 0,0 0 0,-12-5 0,12 5 0,0 0-9,0 0 9,0 0 0,0 0 0,0 0-8,0 0 8,0 0 0,0 0 0,0 0 0,0 0 0,12 0-11,-12 0 11,0 0-10,0 0 10,0 0-13,0 0 3,0 0 1,0 0 0,0 0-2,0 0 0,0 0 0,0 0 0,0 0-13,0 0-4,0 0 0,0 0 0,0 0-23,0 0-5,0 0 0,0 0-1,17 5-164,-17-5-33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8-11T06:58:18.035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 contextRef="#ctx0" brushRef="#br0">399 27 1634,'-6'-15'72,"6"15"16,0 0-71,0 0-17,-6-5 0,6 5 0,0 0 129,-5 0 23,-1-6 4,-11 12 0,0-1-47,5 0-9,1 0-3,5 5 0,1 0-53,-7 5-12,1 0-1,-6 6-1,5 4-18,-5 0-3,-6 6-1,6-1 0,0-5-8,0 11-11,-6-6 3,6 6 0,-6-6-38,6 1-7,6-6-2,-1 0 0,1 1-176,5-16-35,-28 30-7,23-25-2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8-11T06:58:18.207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 contextRef="#ctx0" brushRef="#br0">268 179 921,'0'0'40,"0"0"10,0 0-40,0 0-10,0 10 0,0-10 0,11 10 172,-11-10 33,0 0 7,0 0 0,6 10-103,11 0-21,-11 0-4,11 1 0,0 4-44,0-5-9,-6-5-2,1 5 0,5 5-18,0 1-11,0-1 12,-6-5-12,1-5-25,-7 5-12,7-5-3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716E95-4FD7-42D6-8B79-F8BB577A8706}" type="datetimeFigureOut">
              <a:rPr lang="en-AU" smtClean="0"/>
              <a:t>14/09/2022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7D0228-55D5-4B60-ADF2-024A33697D1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448550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7f786dc059_0_12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7f786dc059_0_12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825058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7f786dc059_0_12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7f786dc059_0_12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349943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7f786dc059_0_12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7f786dc059_0_12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6914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7f786dc059_0_12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7f786dc059_0_12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84130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7f786dc059_0_12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7f786dc059_0_12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15398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7f786dc059_0_12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7f786dc059_0_12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14653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7f786dc059_0_12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7f786dc059_0_12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559276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7f786dc059_0_12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7f786dc059_0_12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40031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7f786dc059_0_12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7f786dc059_0_12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45896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7f786dc059_0_12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7f786dc059_0_12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482569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14/09/2022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55835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14/09/2022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72296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14/09/2022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908095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kill Develop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90500" cap="flat" cmpd="sng">
            <a:gradFill>
              <a:gsLst>
                <a:gs pos="100000">
                  <a:srgbClr val="01244E"/>
                </a:gs>
                <a:gs pos="0">
                  <a:srgbClr val="94B5E0"/>
                </a:gs>
              </a:gsLst>
              <a:lin ang="5400000" scaled="0"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8014" y="5747656"/>
            <a:ext cx="975044" cy="975044"/>
          </a:xfrm>
          <a:prstGeom prst="rect">
            <a:avLst/>
          </a:prstGeom>
        </p:spPr>
      </p:pic>
      <p:sp>
        <p:nvSpPr>
          <p:cNvPr id="8" name="AutoShape 2" descr="data:image/png;base64,iVBORw0KGgoAAAANSUhEUgAAAf8AAAEOCAYAAACHPx4CAAAxEUlEQVR42u2d93tV1b6v79+z+W0fOd69gyBoVDCCAqEIHIIUg4fg3ogQKYfLBs7GDRaKBAm9Q0B6KNKLEiAovRo6gZCEpnT43vMZ95nzzrWyahop7/s848mac8y25pgZ72hzjf915rZZfQwAAABQOf4X8gcAAED+yB8AAAD5I38AAADkj/wBAACQP/IHAACo5/J/4+02cSX82cix1uqtd/zlfaeLrV3HLn74U5MmIcuKDx73z680tdzlG5I+NwAAALwE+R8tfmjvd/rQ+g/Ktryt+xM+RnDda6+3coWHA0VlyB8AAKCuy3/ynGU2ZV6e5e8/YR998mml5K/Ps1ZstIzMLOQPAABQ1+Wf3q2nHbvxyH1WC0B47T1R+euv5K9CAPIHAACoo/JfveuwDRs70V/OWbzaxn77faXlr4JDsPkf+QMAANQx+ffN+sxat/3AH8j3XvtO1jL1bTtd/qJS8leYmZdvvfoPRP4AAAB1Tf6qnad3z6iw/tPsUbZ0095Ky1+h58cDbPbKTcgfAACgLsl/zNc5brBf+Po1u3+xHn36V0n+Bb+VuhYEvQWA/AEAAGpZ/q/+NcXS2qeHhHc/6GgpLVpa4eW7Efd5/c237OdzJZWWv4Le+9f7/8gfAACgluXPL/wBAAAgf+QPAACA/JE/AAAA8kf+AAAAyB/5AwAA1BH5cwsAAACQPwAAACB/AAAAQP4AAACA/AEAAAD5AwAAAPIHAAAA5A8AAADIHwAAAOqx/Nu0acOdBgAAQP4AAABQb+RfWlpqo0ePtoyMDOvSpYsNHjzYioqKXNyzZ89szZo11r17d+vQoYNt374d+QMAANR3+Y8fP97y8/P95cLCQhs0aJD7vGnTJvv888/t/v37VlZWZiNGjLAWLVpwpwEAAOqz/A8cOBCyfPLkSUtJSXGfhwwZYqdOnfLjjh8/bk2bNk342OXl5dUa7t27Z0+fPiWlAQAAqiL/mzdv2siRIy0zM9PV+HNyciw1NdXFtW3b1l68eOFv+/z5c2vWrJn7fPbsWddN4IXHjx9XOPZvv/1WI6GkpMRdCwAAAPKvBNnZ2bZ//35/+c6dO9a8eXP3eejQoXb69Ok6U/MvLi62CxcuuALAlStXSHEAAED+ldmpd+/erqlf3L1714YNG+Y3+2/ZssXv81ehQC0EXqvAy0LN/pcuXXIFAHUDAAAAIP8kUW2+T58+1qlTJ0tLS3OD/IYPH26TJ092o/1XrVpl3bp1c/G7d+92TfwvG0lf8r927RqpDgAAyL8xoP5+r/8fAAAA+TcSqir/M7frT2gMkB6kF4HnDJA/8kf+pAfphfwBkD/yRyakB+mF/AGQP/JHJqQH6YX8Afkjf2SDTEgP0gv5A/JH/sgGmZAeyB/5A/JH/pH/2d54u03cf8jPRo61Vm+94y/vO11s7Tp28cOfmjQJWVZ88Lh/fqWp5S7fkNS5G6tMSI/6lV7Hbjyy7H/8y97v9KF90LmbdfvoYxv1r8l27ObjhO7rq39N8dPpnffet7T26TZw6H9ZwW+lCe3jhe69MyPG6XiZfx9q+87ciLm/wuyVmxJ+Po4WP7Qh/+ef9n56V7dvz48H2PTFaxJ6nnjOAPnXA/nrn1wZW/9B2Za3dX/Cxwiue+31Vk5WB4rKyARIjwaTXsdLnljbDp0tZ/HqkPVT56+wjz751E7cehr3vkaKm7tqi6W2TrNDl+4k/YxEipOUB40Yk/AzFu/5UMFGhYoZS9f5cSqs/EffT0IKDcgfalz+s2bNqlMXVVPX8zLkP3nOMpsyL8/y959wGVplZKPPs1ZstIzMLDIB0qPBpNfYb793tepI9+vjTz+3f+XMrZSsFXKXrXctPNUh/yPXH9jbae0SfsbiPR9jvs6xTz77osJ+KqyoBSBeoYfnDJB/PZB/ereermlTn1XjDK8NJCob/VVmokyFTID0aAjppWb+ZZv3RbxfWt+jT/9Ky//wlfuuVaGq8tezMnL8ty4kI/9Yz4eeu+U//hy3ewr5Q43Kf+HChTZx4kTT3+vXr7uVmglv48aNbp3+alksXrzYTdbjMW/ePDt06JC/vHfvXjt69Kj98ccfboKfZcuWuWOsW7fOysrKQuR++fJlW7BggZsB8MSJE7ZkyRJ3vPPnz4fIX9MHa66ARYsW2cqVK+3WrVv1Rv6rdx22YWMn+stq3lRtp7KykaiCzYnIn/Soz+nVvNWbfi03UpdAy9S3Ky1/hTffeTfhPn+vEBIep+UOXXu464nX53/48r2Eno9Y3zvedXrXxHMG1V7zLy0tdVL2JHvjxg2bP3++W3/w4EE7fPiwW//w4UNfyB7a78GDB7Z9+3Y7deqUv/7q1au2du1af3n69OmuUKHJds6cOWPr16+3x48fu301SVBOTo6/rQoQXoFDk/IEj1PX5d836zNr3fYD/5/2vfadXIZ2uvxFpWSjMDMv33r1H4hsSI96n16xasCSsVoGqlLzVxpXteYvSY+fOssNIky25h/t+dAgv2jjTTS+4ODF29T8ofblL3EXFRVVkOaOHTuchPPy8tw6yV0FAdXYNWmOxK3CgFCtPohq71OnTvWXJ02a5AoVYsOGDS7eQ+sV77FmzRo3i+CLFy/ccrDloS7LX6X99O4ZFdZ/mj3Klm7aW2nZKKhfUCOLkT/pUZ/TK1rft0Lm34b4rTKVkf/3S9ZWW5//ydJnbhBfZeQf6fnQ984aMqLCfntOXnMFUpr94aXIf+7cuU7mQTRN7+zZs91ntQJoWTX327dvuyl7JXsJuqCgwG1z//59V4NXq4Bq6j/99JPNmDHDP15ubq7/ec6cOSHnkuS/++47f1ktAjquCh3qPqgv8tc/uAaXha9fs/sXvy+zsrLRyGDVWIMZEvInPepbemnU+7vvd6jwilvOolVuNLzX1J6srOet2erWV9dof4VWb7WutPzDn4/jGu3/QUfXKuBts/Xweeua0dfmrv4R+cPLq/lfuHChgjS95n3JXvFLly71m/R37drlJF9eXu7W5efn26VLl/z91UUwbdo0fzl4PtX8S0pKItb8VcgIylpjEryWh7oif/W/KaMKhnf/5x87pUVLK7x8N+I+r7/5lv18rqTSsnGjmZdvcO8TI3/Soz6nl0bSDxk93u+K0SA9LeuVzFhpqqDm8WC/eJt27Z1Us4aMtP3nb1VqnEC0OA0U9a4pWl/8tIU/JPx86HurZcL7znq7QS1QwS4o5A81Lv+ZM2f6K9S3r0F6Xp+/xKzmfK8rQIP/JGAN6PNq6mr695r8xfLly/2mfIlfrQTBZv+g/M+ePev3+WtbtRgEWwl0LXfv3vW7DzT4ry7Jn1/6qlsyIT1IL37hDyBB+e/cudMJ3BvV7432VxO/RvhrRH4QiVyj8j1++OEHV/sP1t5VQNAAQHUXaFCfjqe3AcLlr8KDugx0Hm2vQoaE76GWhRUrVrjChcQffGsA+SN/0oP0IvCcQSXl31hA/siE9CC9kD8A8kc2yIT0IL2QPyB/5I9skAnpgfyRPyB/5A8AAID8kT8AAADyR/4AAADIH/kDAAAgf+QPAACA/JE/AAAA8kf+AAAAyB/5AwAAIH/kDwAAgPyrJn/NLFgTtGnTJuJniE9NpEl1pQdpWb+fg5p8FoLLmtysc+fObrp0AORfB+VfXl7upjCuyQzmypUrPHVJcOHChWrP+KsrPZB/7VHX/zfDn4Xgsdq1a+dmLwVA/nVY/oqPl8mUlpba6NGjLSMjw7p06WKDBw92UxGLZ8+e2Zo1a6x79+7WoUMHV9qPVrsoKCiwgQMHWteuXW348OHuvMoktm3bZn379rXWrVvbpEmT/IxD+2qfTp06uSmSo23X0NIsXgGgOtIj1n0PTycdW+dp0qSJ+/vrr7+Sk9SC/Gvrf7M6ngUd6+HDhyFxZ8+eJSEB+ddl+cfLZMaPH2/5+fn+cmFhoQ0aNMh93rRpk33++ed2//59KysrsxEjRliLFi0qZDDKJHr16mXXrl1zyxs2bLBRo0bZjh07bMCAAW7/Bw8euAxmz549bpuWLVu65eLi4pjbNcQ0i1UAqI70iHY/o6UTNf+XI//a+N+sjmeBrj5A/nVQJMpIIoXr16/728TKZA4cOBCyfPLkSUtJSXGfhwwZYqdOnfLjjh8/bk2bNq2QEYwZM8YOHjwYchzVKpTRBGsIaj4cO3as+6zjnDhxwn2OtZ2Hah7Rvmt9CcH0iFYAqI70iHY/o6VTZTL1+p4WLzPU5v9mdTwL8eRf1/837927Z0+fPsWQyL9hyT+ZoH+CcG7evGkjR460zMxMV6vIycmx1NRUF9e2bduQ5vfnz59bs2bNKmQE6gdUM2Q4ilcTYTD07t3bxb3zzjsJbRepttRQwqVLl2okPaLdz2jpFJ6pSxbBfSMVUhpaWrzsUFP/m1V9FhKRf33531QhS/cJkH+DrvmrOS/44CsjiUR2drbt37/fX75z5441b97cfR46dKidPn066Zq//sGmTJliw4YNs6tXr/rrlVkdOnSoQiYSa7vGVvOvjvSIdj+jpRM1/9oNtfm/WR3PQn2v+atrUf9vutcMUkb+DUb+ifQrRstchGoBak4Ud+/edZmF17S4ZcsWv19RGY9qIV7NI5gRhPcfLlmyxL755hs30Ej7qK9R6DWh+fPnV8hEYm3XENMsVp9/daRHtPsZLZ2EBoMxirt2qM3/zep4FhpCn7+a/dXSFq2VBZB/g5N/rMzFqzH06dPHjbpPS0tzA4nUTzh58mTXLLhq1Srr1q2bi9+9e7drNoyUEaiGkpWV5d4BVp+iMivtv379epeJ6Rjjxo3z+96C+8barqGlWbzR/tWRHrHuZ6R0EhMmTLAePXrY0aNHyUlqSf618b9ZHc9CQxnwJ+nrvnsFHkD+DVb+8TIXqF1q4j3/IIzErj/yr+n/TZ6Fiqhrg19GbeDyP3O7/oSakn9NSgYqR02miTK2YM0PGudzwLNQtXwTkH+9lz80HtRcqx97WbZsGTeDZ4FngXwT+SN/AAAg30T+yB8AGjz0+ZNvIn/kDwCNDN5nJ99E/sgfABppzb99+/bu54Q99LqbNzNfY5hMi3wT+dsbb7eJK+LPRo61Vm+94y/vO11s7Tp28cOfmjQJWVZ88Lh/fqWp5S7fkNS5eYgBoKbkrx/0yc3N9devXLnSpk+f3mgm0yLfRP5x5X+0+KG93+lD6z8o2/K27k/4GMF1r73eyhUeDhSVIX8AeOny128KpKen++v1o0FqCUhkMi3kD41C/pPnLLMp8/Isf/8J++iTTyslf32etWKjZWRmIX+oVWbNmlWpuOrcB2qfaJMwBQf8aWKgixcvup8B7tmzpx8fbzIt5A+NQv7p3XrasRuP3Ge1AITX3hOVv/5K/ioEIH9A/vAya/5i8+bNNnXqVFu+fLkLIpHJtJA/NHj5r9512IaNnegv5yxebWO//b7S8lfBIdj8j/whWf744w83eYt+rGXhwoW2bt06Kysr8zPqEydOuMlY5s2bZ+fPn/dlHStOnDt3zvLy8mzmzJl+H2+8faB+y//JkyfWtWtX69evnz+pTWOZTIt8E/nHFHDfrM+sddsP/IF877XvZC1T37bT5S8qJX+FmXn51qv/QOQPlWL79u126tQpf1m1tLVr1/6/5/vMGTdZi5p4lXlrwhfN9R4vTs+LJoNRnISwceNGKyoqirkP1H/5i1GjRtnAgQP95cYymRb5JvKPKmDVztO7Z1RY/2n2KFu6aW+l5a/Q8+MBNnvlJuQPSXP58uWQZU0Eo6ZbsWHDhpCJYW7cuOFe1YoXJ9nfunXLj1Mf8NatW2PuA4D8oUHKf8zXOW6wX/j6Nbt/sR59+ldJ/gW/lboWBL0FgPwhGfQKlmrgejVLNf6ffvrJZsyY4eLmzJkTsq2a7b/77ru4cWrKVxdCMKgPONY+AMgf6rX8X/1riqW1Tw8J737Q0VJatLTCy3cj7vP6m2/Zz+dKKi1/Bb33r/f/kT8kQ35+vl26dMlffvjwoU2bNs2v3ZeUlESt+UeLU81ftf0g6k6ItQ8A8od6LX9+4Q/qE6qRe03xEr/E7TX76/Uur49ecWoh8FoFYsVpsJ+W1d8vDh486EZ4x9oHAPkD8kf+UEuo9q1R+QsWLHAjsTUoTwWAvXv3umb548eP2+LFi128Bu2pCV/Eizt58qQrWCheI74193usfQCQPyB/5A8AgPwB+SN/AADkD8gf+QMAIH+obfnzEAMAAPkm8uchBgBA/uSbyJ+HGACAfBOQPw8xAAD5JiB/HmIAAPJNQP48xAAA5JuA/HmIAQDINwH58xADAJBvAvLnIQYAIN+EWpZ/mzZteIgBAJA/NCb5X7lypUF8Uc3ExkMMAID8IYmaf2lpqY0ePdoyMjKsS5cuNnjwYDeNqUdBQYENHDjQunbtasOHD7eSkhI37ammQO3bt6+1bt3aJk2a5NZ5x9U+nTp1ctOuRtuuurh37557gK9du0aqAwAgf+SfiPzHjx9v+fn5/vrCwkIbNGiQ+/zrr79ar169fLFu2LDBRo0aZTt27LABAwbY/fv37cGDB65QsGfPHrdNy5Yt3XJxcXHM7aqDp0+f2qVLl9wDrEIAAAAgf+SfgPwPHDgQsv7kyZOWkpLiPo8ZM8YOHjwYEq9avSR+9uxZf526EMaOHes+N23a1E6cOOE+x9ouSHl5edJBhQvv4W0oXRgAAMgfakX+N2/etJEjR1pmZqar8efk5FhqaqqLa9eunT179izivuoiCIbevXu7uHfeeSeh7SI9hJUJun71+wMAAPJH/gnKPzs72/bv3++vv3PnjjVv3jxizV+SnTJlig0bNsyuXr3qr1c//qFDh0KOK2JtV9Wav5r51ewPAADIH5KUv2riauoXd+/edcL2mv3D+/yXLFli33zzjRvEp9YC9eOL2bNn2/z58yvIP9Z2AACA/OElyf/48ePWp08fNzo/LS3NNm3a5PrqJ0+e7OLVKpCVlWWdO3d2/fUqIKgrYP369a7g0K1bNxs3bpxfCw/KP9Z2AACA/OElyR8AAJA/NAL5q+9eg+8AAAD5QyOQv5rtu3fvbsuWLeMuAQAgf2gsNX8AAED+yB/5AwAA8gfkDwAAyB+QPwAAIH9A/gAAgPwB+QMAAPKHuij/WbNmxVwGAADkD8gfAACQP9RH+T969MgWLlxoEydOdH+vX7/uy//ixYvux380+U5+fr6b4S9YOLh8+bItWLDAzpw5Y8XFxbZx40Z3DP3Vsli8eHHIfvPmzQuZyW/v3r129OhRUggAAPnDy675T5s2zXbt2uUvHzlyxLZu3eovT58+3UleU+mWlpa6QsCtW7dc3I0bN1yBQes1BfDhw4fd+ocPH9qiRYts5cqV/nG0nzfLHwAAIH94ifKfMmWKPX782F/WjHzBbSZNmuQkL7Zv325FRUUVHqQdO3a4Wn9eXp5bd+rUKVcQ0FTAmk9A0ldhAAAAkD/UAflH6vMPrsvNzfU/z50718k8iAoLs2fPdp/VCqBltRTcvn3bdu/e7boMNH1wQUEBqQMAgPyhPsg/+Fk1/wsXLlR4kLzmfcle8UuXLnXLV69edV0Ka9eutfLyclIHAAD5w8uQ/8yZMystf/Xta6Cf1+dfUlLimvO9rgAN/lPT/5YtW9zyixcvXNM/Tf4AAMgfXqL8d+7c6YTsjdJPRv6e4NWsryZ+jfA/ffp0SPzUqVPt/Pnz/vIPP/wQMqAQAACQP9Sy/AEAAPkD8gcAAOQPyB8AAJA/IH8AAED+gPwBAAD5A/IHAADkD8gfAACQPyB/AABA/oD8AQAA+QPyBwAA5A/IHwAAkD8gfwAAQP7IHwAAAPkjfwAAAOSP/AEAAPkD8gcAAOQPyB8AAJA/IH8AAED+gPwBAAD5A/IHAADkD8gfAACQPyB/AABA/oD8AaB+ceY2oToD8gfkDwDIH/kjf0D+AID8kT/yB+QPAMgf+SN/5A8AgPyRP/JH/gAAyB/5I3/kDwDw8uX/6l9TrF3HLhXC7JWbXPyfX2lqucs3VNjvjbfb+J+Plzyxf3w9zT7o3M3eT+9q73f60LL/8S/7sfBc1H2iHe9o8UMbP3WWdc3o647X8+MBNmVeXtxjxDo28gfkDwDIPwlpvvZ6K2v11jt2oKgs4n4nS59Z+y7d7asZC+10+Qu37tjNx7Zk4x5LbZ1mhy/fS0r+/z0518Z++72duPXULWv/Tz77wuav3Yb8AfkDANSG/BU/a8VGy8jMirifaum9P/lbxH0XrtthU+evSEr+bdq1t2M3HoXEHbhQbsPGfYX8AfkDANSW/PVX8lchIHy9av2L83dX+VzBmn+/gYNt/U/H7FTZ84SPgfxfPm3atIn4uSrHqeqxkD8AIP8k+vy95npPqmr2Dzb/e+tbvJHq+vy9463aWRhynNZtP0hK/gqbDpy2QSPGuLEDPfr0t2Wb98W9Xq1H/olz8+bNGpX/lStXqk3+VTkW8gcA5F+Fmr/CzLx869V/YIWav/r3I+27/cgF+7em/570gL/g+v3nb1nWkJE25pvp1Pyr+TpKSkpiblNaWmqjR4+2jIwM69Kliw0ePNiKiopc3LNnz2zNmjXWvXt369Chg23fvj1izf/Fixe2bds269u3r7Vu3domTZrk1omCggIbOHCgde3a1YYPH+6OrfM0adLE/f31119DjtW+fXu7fv26f4579+5Zu3btYp4D+QMA8q+i/BU0+l5vAnjrv/xutvX+z79H3HfI6PHubYFk5K8R/rtPXg2JO3zlvhsLgPyr/zpiFQDGjx9v+fn5/nJhYaENGjTIfd60aZN9/vnndv/+fSsrK7MRI0ZYixYtKsh/x44dNmDAALfdgwcPnOT37NnjxN6rVy+7du2a227Dhg02atSoiDV/b3n+/PmWm5vrr1+5cqVNnz496jmQPwAg/2qSf8FvpdYy9W33FkBwtP/XuYv80f4HL952y32zPnPbJiN/FSwy/z7U715Ql8KwsRPtn1NmNij5P3z48KUG7zpiFQAOHDgQsnzy5ElLSUlxn4cMGWKnTp3y444fP25NmzatIGyJ+OzZs/56NeGPHTvWxowZYwcPHgw5vloCYsm/vLzc0tPT/fV9+vRxLQHRzoH8AQD5J9nnP23hD1Glqvf+gzV6CXr0V9+5Pvq2HTrb22ntXJ+9Ru0H99e50tqnVwgqLHjbaZCfCg7dPvrY3mvfyT7s1c/GfJ1jR64/aFDyr2shUgFA4wJGjhxpmZmZrsafk5NjqampLq5t27YhTevPnz+3Zs2aVRC2/qoJPxh69+7tmuvVdRCJWAP+dC0XL160O3fuWM+ePWOeA/kDAPIn1Cn5q7n7ZYZw+av/PJzs7Gzbv3+/vyzhNm/e3H0eOnSonT59Om7Nf9iwYXb16lV/vQoMhw4dqlDzV+FhypQpceW/efNmmzp1qi1fvtyFWOdA/gCA/An0+UdpgYgkfqHas5r6xd27d51kvWb/LVu2+H3+KhSohcBrFQgKWwPxFKe+eDF79mzXdx/e579kyRL75ptv3GcN2gu2KgTl/+TJEzdAsF+/fv51RzsH8gcA5E9A/hGuI5r4vdq8+tU7depkaWlpbpCf+tcnT57smuxXrVpl3bp1c/G7d+92ze3hwtZ269evdwUJbTtu3Dh7+vSpi1OrQlZWlnXu3Nn10auAISZMmGA9evSwo0ePRmwJ0MBAvSXgEescyB8AkD8B+QeuI5b4q0p9+GEe5A8AyJ/QqORfk+JX/32wFQD5AwBAo6ah/7a/mu71wz/Lli1D/gAAAI1B/o0V5A8AAMgf+QMAACB/5A8AAMgfkD8AACB/QP4AAID8AfkDAEBjl/+lS5fsxx9/jLvdrFmzKnV8zfqn6Xyj/T6+fplP8Y8ePbILFy64n9eNhCbg0c8Ax4pL9LsE0c/46qeAFy5cWCHcvn27Svc01vfxttu6dSvyBwCA2pX/Tz/9FDKdbiT0e/vexDfJcv78efee/saNGyMed/Hixf5v53tTBEdi79697ieCY8Ul8l0iXV9+fn61pot3HbG+j7ddcEIj5A8AkCTBn4Ctys/BxpoFriHKPy8vz/1Cn6bhXbNmjavxamIcb057TZozffp0FxQvtP2KFSts7ty5rlAQ6xp27drlBBdpchwdQ9L25Kvj6Xf01Qqwbt06dy3z5s1z16IChGriseK875Ls9f3yyy8R43R81c51fB1rx44dftwff/xhP/zwgy1YsMAVYG7cuGGLFi0Kuafe99F31DEUr2v3CgTa7syZMxWOj/wBACoh7StXrlSb/KtyrJpEP3tbHfLXrHVCAisvL3efHz9+bDNmzPC3UdN1UVGR+6wZ8mbOnOma2oWazefMmeOuJxIqSEh22iaIZviTeNUdcOTIESdJCVDHkdi942v92rVrXeEjVpz3XSpzfRJ3ODq2ugMkZE/WkrfXFSDpe1P/6hwqCGhyIu86vO+jOF2zN7NgYWGh3wXy3XffuUmMVKAJHh/5A8BLkei+ffvso48+svT0dPviiy9CBKjZ0TQbm2ZP019vtrRoteTwGnmsYwcpLS210aNHW0ZGhvtt98GDB/sC0sxrqoXqp187dOhg27dvj1jzV4YrcfXt29dN7Tpp0iQ/Ey4oKHCzuWlKV30PHVvnadKkifurGm/wWO3bt7fr16/751DNrl27djHPUZPo/FWVv2QvYel+quYfXJ+bm+svq2DgCfDy5cuumT1IsHAQRPfBk77O4xUudCzJU4JcvXq1S2tNx6sWANXCw7sIVHNWTT5WnPddkr0+CV7XEuzrV2uBrkczDgZn9NNsf7pPN2/erNBVoEKCmvG96/C+j+6tCgPFxcX+s6upi7VdtOMjfwCodZo3b24TJ070BaaMUFOkinPnzrkpV9VU6WW8HTt2dP2micg/1rHD0SCwYAarGtOgQYPcZ00H683/XlZWZiNGjLAWLVpUOKcy5AEDBrjtVAOT5Pfs2VNh/vcNGza4qV0jfQdvWc3WQSGuXLnS1TijnaMmkTDUHF1V+R87dswOHDhgt27dcuJR87PXPK1lD9VgPTZv3uyaw4Oy1GDASNchSapmLiRk77mRwL2auWrpQrVhyV33NVzUGjz3888/x4zzvksy1yfRek314eh6JPMgug96dtViEX48fU9dm3cd3vfxWgY0sE8FVt0T795HOz7yB4Ba5y9/+Yv9/vvv/rKagD0BSshqpgyijPDLL79MSP6xjh2OMtAgaiZOSUlxn4cMGRIysEuFkKZNm1Y4p0Ts9V0LtTKosDFmzBg7ePBgyPHVEhBL/qqpqbXCQ3PTqyUg2jki1bKrI6gG6Um/qvJXIUoFIAkyWPPXvVBTvFDhyhO4UD+1+ruDBFtEgqjApuAVHFUo0v1RYUtowN/SpUvdZ/WFq/ldy8FnREydOtXV6GPFed8lmetTIXDnzp0R43Q9wf30rHoFBRWMvIKjV5v/6quvXIuGdx3e9wkO6FO8BK9jabtox0f+AFDrxBK4mrmfPHkSEqdMKy0tLeq+qampCR07Uq1x5MiRlpmZ6Wr8OTk5/rHatm0b0rSu/txmzZpVOKb+qgk/GHr37u2+hzLsRL5/cFnXohqrpNWzZ8+Y5wgnXNhVDbo/VZW/JyKvr9yrDasp3KuhqtClmnWwtUASD3af6HW9SKjQ4DV3a4Y+iVkFDdWEvUKb10ri9curxhw8n7qJdD1q7YgVp++iNE3m+lQI8VqtwtE9CT4jSnfvtT0V9tQq5Y0j0Pn0fHr3VPt530ctKd691Hqvu0OtE9GOj/wBoE7JXzX/8P5U1fwlRfHuu++GZGjRauSJyD87Ozsk05Zw1W0ghg4dGlKjinaeYcOG+YOyhIQggYTX/JVJT5kyJa781aSsmqa6K7xX36Kdo6Zq/urr9/qJqyJ/FeIkIqHmaXVrqOYpASlNvdq+5K1mc+8de+0n2XlvBWjbaGMc1KQfHGgnUQdf11PtV9evAkjwdT9dg5ZV01eLQby44HdJ5vrUjSNZh7/f792PIGqiV0HIk7gKIRK4ngO1IGjsgncdwe8j8WswoI6rbgtdc/B6Ix0f+QNAnZK/Mi7VbL2+Wwn4ww8/9LsC1G/uNemquVhifPPNNyslf9WevcxQtUYdy2v2l4i8Pn8VCtRCEKmFQaJQnFfTVG1OmXJ4n78kITEJDdoLyiJ4fcq0NUCwX79+TsKxzlEb8At/tY8KIF5rhoe6qIIDX6sK8geAOiV/oUxOItZAv27durnam4d+0Uyj8tWsrpH4yhRVWKiM/FVDVL+6BhiqW0HnUf+6Rkir5qUR1Tq/4lX4iHQebaf+WRUktO24ceP8WrNaFbKystxbC+qjVwFDTJgwwXr06OFn5uHXpwKO3hLwiHUO5N/w8Jr0ve4vtcbotUjvdT3kDwBQhwowDRHk/3LwflhIr0DqzYVIvxOA/AEAahH1MQdbAZA/1DeQPwBAEqjpXt0NqpUhf0D+AACA/AH5AwAA8gfkDwAAyB+QPwAAIH9A/gAAgPwB+QMAAPIH5A8AAMgfkD8AACB/QP4AAID8AfkDAADyR/4AAADIH/kDAAAgf+QPAADIH5A/AAAgf0D+AACA/AH5AwAA8gfkDwAAyB+QP9R3ztwm1IVA2hOq89lA/sgfAAEgf9Ie+QPyB0AAyJ97jvwB+QPyJyB/AvIH5A/In4D8CcgfkD8gfwLyJyB/QP6A/JMLx0ue2D++nmYfdO5m76d3tfc7fWjZ//iX/Vh4LmS7V/+aYu06dvFDWvt0y/z7UNt35kbUbbwwe+WmhOLfeLtNheubv3abtWnXPuQ8yL/2QqQ0CQ+fjRxrrd56x1/ed7o4JH3/1KRJyLLig8f98ytNLXf5hkqdG/kD8gfkn2Q4WfrM2nfpbl/NWGiny1+4dcduPrYlG/dYaus0O3z5XsyMePriNTZoxJiEM+tk4yfPWeauL3gdyL9uyf9o8UNXYOw/KNvytu5P+BjBda+93soVHg4UlSF/QP6A/Gs6jJ86y3p/8reIcQvX7bCp81fEzIiPXH9gb6e1qxH5j5owxf6j33/a8f8pjNDsX3flrwLalHl5lr//hH30yaeVkr8+z1qx0TIys5A/IH9A/jUdVKtenL+7UhI4duORjRz/rQvVKf9TZc8ta8hI69V/oPtMn3/dln96t57uWdBntQCE194Tlb/+Sv4qBCB/QP6A/GswtHgj1fX5e8urdhaG9M22bvtB1P58LXfo2iNk/2h9+l6zfbz4lqlvW48+/Z381RT887kS5F+H5b9612EbNnaiv5yzeLWN/fb7SstfBYdg8z/yB+QPyL+Gav7q348Ut/3IBfu3pv8eNQM/ceup6zYYOPS/qq3m3/R//8U1IXvjCd59vwPN/nVY/n2zPnMFRK8Q9177Tq4A540fSVb+CjPz8l2rD/IH5A/Iv4bCl9/Ntt7/+feIcUNGj3ejsGNl4BowqBp6TQ34+2LMBOs3cDDyr4PyV+08vXtGhfWfZo+ypZv2Vlr+Cj0/HuDeAEH+gPwB+dfgaP+vcxf5tbWDF2+7ZdXqVIuLJ4FWb7WuMfnrmj7s1c/+e3Iu8q9j8h/zdY4b7Be+fs3uX1zXTVXkX/BbqXv2ggVL5A/IH5B/Nb/nP/qr79xgrbYdOrvR+3p9T4O4YmXQwQFfet0rVp/+tIU/JBQf6Ry/XP3dvXaotw+Qf+0HpZl+0yEY3v2go6W0aGmFl+9G3Of1N98KGa+RrPwV9N5/sOUJ+QPyB+RPQP4E5A/IH5A/AfkTkD8gf0D+BORPQP6A/AH5E5A/AfkD8gfkT0D+BOQPyB8AAKoX5I/8AQAA+QPyBwAA5A/IHwAAkD8gfwAAQP6A/AEAAPkD8gcAAOQPyB8AAJA/IH8AAED+gPwBapU2bdpE/BxpuTLHrGs8fvyYNI+R5lVJ57qc7sgf+QNAgCtXrjQq+V+4cKHRFwCC6RNM/6qmc1WOVRs8f/4c+SN/gPgcPXrUhg8fbp07d3Z/tRzM+Pbt22cfffSRpaen2xdffBGS+cXat0uXLrZy5Urr1KmTvffeey5u9uzZbjkjI8PftrS01EaPHu3WaZ/BgwdbUVFRxGt98eKFbdu2zfr27WutW7e2SZMmuXXe+bZs2eKus3v37rZ+/XqXEXrf4969e26bJk2auL+//vpr3O8Y6XzRjlOV+1gTNb9ECgC1kb6x0iyZ+xLrOXn27JmtWbPGpXuHDh1s+/btEWv+sa6loKDABg4caF27dnXfVceO9ryI9u3b2/Xr1/1z6Llo165d1IJhcF2i964y6DqU/teuXSNzQ/4AkTl37pzLcM6cOeOWjx8/bh07drTz58+75ebNm9vEiRP9DHL58uU2duzYhPZt1aqVTZ482Z4+fWqnTp2yV1991RYsWODijh07ZllZWe7z+PHjLT8/37+mwsJCGzRoUMTr3bFjhw0YMMDu379vDx48cJn0nj17XFxqaqr985//tN9//91lgH/7299s8+bNFTLe8Iw51neMdb7gcapyH2tK/okUAGojfWPdw2TuS6znZNOmTfb555+7c5SVldmIESOsRYsWFdI82rVI7L169fKFuWHDBhs1alTMlqL58+dbbm6uv14ynz59ekLyT/TeJYuOd+nSJZf2+h8A5A8QNUPdvXt3yLpdu3bZl19+6T7/5S9/cTL1kEi8TCzevsrQSkpK/LhXXnnF7t696y+r5iUOHDgQcoyTJ09aSkpKxOtVZn327Fl/WbVETxZNmzb1RSVOnDhhQ4cOjSv/WN8x1vmCx6nKfQynvLy8ysGTf7wCQG2kb6x7mMx9ifWcDBkyxEnUQwUVPQ/haR7tWsaMGWMHDx4MOb5aAmLJX/dZrRUeffr08VsC4sk/0XuXzLNRXFzsp3ld75oA5A8vGTVTPnnyJGSdMuC0tLS4mVi8fcMzsGiZ6M2bN23kyJGWmZnpanI5OTmuFh8J7aMm02Do3bu3i3vttdf8GqTQ57Zt28aVf6zvGOt8wf2qch+j1dqrM6g2GO1+1nT6JnoP492XWM+J0jmY9uruadasWcLXou+qroNE7lFwWddy8eJFu3PnjvXs2TPmdwg+04neu8o8G7pPXncXIH+AqDX/vXv3VqjdKVOLlzknu2+05ezsbNu/f7+/XhmpmoMjMWzYMLt69WqI4A8dOuTX/FXbD9YME6n5x/qOsc4XXvOv7H18mTX/2kjfRO9hvPsS6zlROp8+fTpuzT/atYTX/CXPKVOmxP2e6laaOnWq665Q8Hj33XdDChPRridZ+cdKczXzq9kfkD9AXNSvq9qP11yuDPTDDz/0m3tjZc7J7httWTUviVqo6VMZdLRmfw3WUu1P/bVCg6TU9yrUx6u427dvuz5d1Q4j9fmr1hWsJcb6jrHOFzxOVe5jTZBon39tpG+se5jMfYn1nGigp9fnr0KBzhesace7lvA+/yVLltg333wT93lRy4gGCPbr1y+kj13jBTRuQGgMgq71zTffrLL8AfkDVBsaWazMSYO5unXr5gZPJSKHZPeNtqxakfpLNbhMTco6hvpmNSAqHNWmNIpfItD5xo0b59d2dLytW7e6Udga9b127dqQ0f4eEyZMsB49evgjqmN9x1jnCz9OVe5jTcg/0dH+NZ2+8dIs0fsS6znROVatWuWOr3gVUFRwSeZa1KqggXZ6s0HjALw++HjPi0SvtwSC6N7rbQR1J+hZ1HiFSNeD/AH5A1QRMsxQ+fBDPzwbgPwByOAbEYj//6PWn2CtGwD5AyB/aMCo6V7N7suWLeNmAPIHAAAA5A8AAADIHwAAAJA/AAAAIH8AAABA/gAAAID8oSEwa9asmMuxto+3bXWeFwAA+QO8JPnrN9ZrQv7B4wIAIH+AKvDHH3+4CVL0gygLFy60devWuUlJHj165JYnTpzo/mp62OCyN4e5JH358mVbsGCBmwwmvOaviWI0iYomTdHc695kKZEKBloXft7gecS8efNCJlPR9nPnznWfda68vDybOXOm7dmzJ2bBQlOy6jvr2vLz8/3CRbT74aF1x44dc99XE8To+vQb7lrWPt71JnM9AADIH2qV7du3Oyl7aOpTTY6TaM1/+vTptnHjRl/IwXjNva4Z9h4+fOgkreOePXs2pvzjnVdTsRYUFPjrJeKff/7ZTWqjSV70E7eadU3XVFRUFPE7T5s2zU1T63HkyBE3OVAi90PfV1Pe6udjNYe6JpgpLCx0ccXFxbZ69Wr3OZnrAQBA/lCrqNYeRELTXOWJyn/SpEl248aNiPHhcfqsWnZV5K9pWb2pYYVq1ip4SK63bt3y16sm7wk9HM3ZHvwdfM365h0/3v2Q7H///Xd/+dtvv3WFGw/V8kUy1wMAgPyhVtFc6JomdeXKla6G+9NPP9mMGTMSln9ubm7UeNWww5kzZ05U+Sd6Xl1reXm5k+7SpUv9eDXJB8Py5csjfudYBY9498OTe7zrTOZ6AACQP9QqqomrP99DQg1KO578Yy2H1/xViw7W/L3+f69VQNsnclyNLdi3b59rrlfwatrhgwLVZJ+s/KvrfiRzPQAAyB9qFdVGJWVPdJJWsJk7vKabaM3Xq8nreDqumtlVk9YgOKFBdV7fuprytd3333+f0HnU375o0SJbsWKFG0sgdFzV2NW/Lg4ePOjGByQr/3j3I1H5J3M9AADIH2oV1bjVb+6NXletWsLToDaxc+dON1Jfg9kiLceSoZq6NcBPo/G1z8mTJ/3avprtNZLei1Nfu7b3iHceFR68wXVCx9XxJe/Fixfbtm3bXCEhWfnHux+Jyj+Z6wEAiMb/BcRRmn4M+gkIAAAAAElFTkSuQmCC"/>
          <p:cNvSpPr>
            <a:spLocks noChangeAspect="1" noChangeArrowheads="1"/>
          </p:cNvSpPr>
          <p:nvPr userDrawn="1"/>
        </p:nvSpPr>
        <p:spPr bwMode="auto">
          <a:xfrm>
            <a:off x="155575" y="-1233488"/>
            <a:ext cx="4867275" cy="2571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 dirty="0"/>
          </a:p>
        </p:txBody>
      </p:sp>
      <p:sp>
        <p:nvSpPr>
          <p:cNvPr id="9" name="Pentagon 8"/>
          <p:cNvSpPr/>
          <p:nvPr userDrawn="1"/>
        </p:nvSpPr>
        <p:spPr>
          <a:xfrm>
            <a:off x="88638" y="86887"/>
            <a:ext cx="3702312" cy="545841"/>
          </a:xfrm>
          <a:prstGeom prst="homePlate">
            <a:avLst/>
          </a:prstGeom>
          <a:solidFill>
            <a:srgbClr val="01244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200" dirty="0"/>
              <a:t>Skill Development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572414" y="1012384"/>
            <a:ext cx="11059862" cy="47352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285410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8131172" y="8"/>
            <a:ext cx="4060833" cy="2707427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50"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50"/>
            </a:p>
          </p:txBody>
        </p:sp>
        <p:sp>
          <p:nvSpPr>
            <p:cNvPr id="54" name="Google Shape;54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50"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50"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50"/>
            </a:p>
          </p:txBody>
        </p:sp>
      </p:grp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653667" y="701800"/>
            <a:ext cx="7491600" cy="54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11280575" y="6201587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152573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415600" y="546667"/>
            <a:ext cx="11360800" cy="81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415601" y="1639967"/>
            <a:ext cx="5333200" cy="445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95285" lvl="0" indent="-343948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517"/>
            </a:lvl1pPr>
            <a:lvl2pPr marL="990570" lvl="1" indent="-330190">
              <a:spcBef>
                <a:spcPts val="1733"/>
              </a:spcBef>
              <a:spcAft>
                <a:spcPts val="0"/>
              </a:spcAft>
              <a:buSzPts val="1200"/>
              <a:buChar char="○"/>
              <a:defRPr sz="1300"/>
            </a:lvl2pPr>
            <a:lvl3pPr marL="1485854" lvl="2" indent="-330190">
              <a:spcBef>
                <a:spcPts val="1733"/>
              </a:spcBef>
              <a:spcAft>
                <a:spcPts val="0"/>
              </a:spcAft>
              <a:buSzPts val="1200"/>
              <a:buChar char="■"/>
              <a:defRPr sz="1300"/>
            </a:lvl3pPr>
            <a:lvl4pPr marL="1981139" lvl="3" indent="-330190">
              <a:spcBef>
                <a:spcPts val="1733"/>
              </a:spcBef>
              <a:spcAft>
                <a:spcPts val="0"/>
              </a:spcAft>
              <a:buSzPts val="1200"/>
              <a:buChar char="●"/>
              <a:defRPr sz="1300"/>
            </a:lvl4pPr>
            <a:lvl5pPr marL="2476424" lvl="4" indent="-330190">
              <a:spcBef>
                <a:spcPts val="1733"/>
              </a:spcBef>
              <a:spcAft>
                <a:spcPts val="0"/>
              </a:spcAft>
              <a:buSzPts val="1200"/>
              <a:buChar char="○"/>
              <a:defRPr sz="1300"/>
            </a:lvl5pPr>
            <a:lvl6pPr marL="2971709" lvl="5" indent="-330190">
              <a:spcBef>
                <a:spcPts val="1733"/>
              </a:spcBef>
              <a:spcAft>
                <a:spcPts val="0"/>
              </a:spcAft>
              <a:buSzPts val="1200"/>
              <a:buChar char="■"/>
              <a:defRPr sz="1300"/>
            </a:lvl6pPr>
            <a:lvl7pPr marL="3466993" lvl="6" indent="-330190">
              <a:spcBef>
                <a:spcPts val="1733"/>
              </a:spcBef>
              <a:spcAft>
                <a:spcPts val="0"/>
              </a:spcAft>
              <a:buSzPts val="1200"/>
              <a:buChar char="●"/>
              <a:defRPr sz="1300"/>
            </a:lvl7pPr>
            <a:lvl8pPr marL="3962278" lvl="7" indent="-330190">
              <a:spcBef>
                <a:spcPts val="1733"/>
              </a:spcBef>
              <a:spcAft>
                <a:spcPts val="0"/>
              </a:spcAft>
              <a:buSzPts val="1200"/>
              <a:buChar char="○"/>
              <a:defRPr sz="1300"/>
            </a:lvl8pPr>
            <a:lvl9pPr marL="4457563" lvl="8" indent="-330190">
              <a:spcBef>
                <a:spcPts val="1733"/>
              </a:spcBef>
              <a:spcAft>
                <a:spcPts val="1733"/>
              </a:spcAft>
              <a:buSzPts val="1200"/>
              <a:buChar char="■"/>
              <a:defRPr sz="13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2"/>
          </p:nvPr>
        </p:nvSpPr>
        <p:spPr>
          <a:xfrm>
            <a:off x="6443201" y="1639967"/>
            <a:ext cx="5333200" cy="445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95285" lvl="0" indent="-343948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517"/>
            </a:lvl1pPr>
            <a:lvl2pPr marL="990570" lvl="1" indent="-330190">
              <a:spcBef>
                <a:spcPts val="1733"/>
              </a:spcBef>
              <a:spcAft>
                <a:spcPts val="0"/>
              </a:spcAft>
              <a:buSzPts val="1200"/>
              <a:buChar char="○"/>
              <a:defRPr sz="1300"/>
            </a:lvl2pPr>
            <a:lvl3pPr marL="1485854" lvl="2" indent="-330190">
              <a:spcBef>
                <a:spcPts val="1733"/>
              </a:spcBef>
              <a:spcAft>
                <a:spcPts val="0"/>
              </a:spcAft>
              <a:buSzPts val="1200"/>
              <a:buChar char="■"/>
              <a:defRPr sz="1300"/>
            </a:lvl3pPr>
            <a:lvl4pPr marL="1981139" lvl="3" indent="-330190">
              <a:spcBef>
                <a:spcPts val="1733"/>
              </a:spcBef>
              <a:spcAft>
                <a:spcPts val="0"/>
              </a:spcAft>
              <a:buSzPts val="1200"/>
              <a:buChar char="●"/>
              <a:defRPr sz="1300"/>
            </a:lvl4pPr>
            <a:lvl5pPr marL="2476424" lvl="4" indent="-330190">
              <a:spcBef>
                <a:spcPts val="1733"/>
              </a:spcBef>
              <a:spcAft>
                <a:spcPts val="0"/>
              </a:spcAft>
              <a:buSzPts val="1200"/>
              <a:buChar char="○"/>
              <a:defRPr sz="1300"/>
            </a:lvl5pPr>
            <a:lvl6pPr marL="2971709" lvl="5" indent="-330190">
              <a:spcBef>
                <a:spcPts val="1733"/>
              </a:spcBef>
              <a:spcAft>
                <a:spcPts val="0"/>
              </a:spcAft>
              <a:buSzPts val="1200"/>
              <a:buChar char="■"/>
              <a:defRPr sz="1300"/>
            </a:lvl6pPr>
            <a:lvl7pPr marL="3466993" lvl="6" indent="-330190">
              <a:spcBef>
                <a:spcPts val="1733"/>
              </a:spcBef>
              <a:spcAft>
                <a:spcPts val="0"/>
              </a:spcAft>
              <a:buSzPts val="1200"/>
              <a:buChar char="●"/>
              <a:defRPr sz="1300"/>
            </a:lvl7pPr>
            <a:lvl8pPr marL="3962278" lvl="7" indent="-330190">
              <a:spcBef>
                <a:spcPts val="1733"/>
              </a:spcBef>
              <a:spcAft>
                <a:spcPts val="0"/>
              </a:spcAft>
              <a:buSzPts val="1200"/>
              <a:buChar char="○"/>
              <a:defRPr sz="1300"/>
            </a:lvl8pPr>
            <a:lvl9pPr marL="4457563" lvl="8" indent="-330190">
              <a:spcBef>
                <a:spcPts val="1733"/>
              </a:spcBef>
              <a:spcAft>
                <a:spcPts val="1733"/>
              </a:spcAft>
              <a:buSzPts val="1200"/>
              <a:buChar char="■"/>
              <a:defRPr sz="1300"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11280575" y="6201587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51826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14/09/2022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54909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14/09/2022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8929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14/09/2022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64704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14/09/2022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05715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14/09/2022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6597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14/09/2022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57932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14/09/2022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14165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14/09/2022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52327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6FF137-0809-4DAA-8E3C-28073C2EEE2A}" type="datetimeFigureOut">
              <a:rPr lang="en-AU" smtClean="0"/>
              <a:t>14/09/2022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57524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2" r:id="rId13"/>
    <p:sldLayoutId id="2147483663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ink/ink27.xml"/><Relationship Id="rId13" Type="http://schemas.openxmlformats.org/officeDocument/2006/relationships/image" Target="../media/image96.emf"/><Relationship Id="rId3" Type="http://schemas.openxmlformats.org/officeDocument/2006/relationships/image" Target="../media/image47.png"/><Relationship Id="rId7" Type="http://schemas.openxmlformats.org/officeDocument/2006/relationships/image" Target="../media/image49.png"/><Relationship Id="rId12" Type="http://schemas.openxmlformats.org/officeDocument/2006/relationships/customXml" Target="../ink/ink29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470.png"/><Relationship Id="rId11" Type="http://schemas.openxmlformats.org/officeDocument/2006/relationships/image" Target="../media/image95.emf"/><Relationship Id="rId5" Type="http://schemas.openxmlformats.org/officeDocument/2006/relationships/image" Target="../media/image91.png"/><Relationship Id="rId10" Type="http://schemas.openxmlformats.org/officeDocument/2006/relationships/customXml" Target="../ink/ink28.xml"/><Relationship Id="rId4" Type="http://schemas.openxmlformats.org/officeDocument/2006/relationships/image" Target="../media/image48.png"/><Relationship Id="rId9" Type="http://schemas.openxmlformats.org/officeDocument/2006/relationships/image" Target="../media/image94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emf"/><Relationship Id="rId13" Type="http://schemas.openxmlformats.org/officeDocument/2006/relationships/image" Target="../media/image500.png"/><Relationship Id="rId18" Type="http://schemas.openxmlformats.org/officeDocument/2006/relationships/image" Target="../media/image109.png"/><Relationship Id="rId3" Type="http://schemas.openxmlformats.org/officeDocument/2006/relationships/image" Target="../media/image97.png"/><Relationship Id="rId21" Type="http://schemas.openxmlformats.org/officeDocument/2006/relationships/image" Target="../media/image112.png"/><Relationship Id="rId7" Type="http://schemas.openxmlformats.org/officeDocument/2006/relationships/customXml" Target="../ink/ink30.xml"/><Relationship Id="rId12" Type="http://schemas.openxmlformats.org/officeDocument/2006/relationships/image" Target="../media/image103.emf"/><Relationship Id="rId25" Type="http://schemas.openxmlformats.org/officeDocument/2006/relationships/image" Target="../media/image53.png"/><Relationship Id="rId2" Type="http://schemas.openxmlformats.org/officeDocument/2006/relationships/notesSlide" Target="../notesSlides/notesSlide7.xml"/><Relationship Id="rId20" Type="http://schemas.openxmlformats.org/officeDocument/2006/relationships/image" Target="../media/image111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50.png"/><Relationship Id="rId11" Type="http://schemas.openxmlformats.org/officeDocument/2006/relationships/customXml" Target="../ink/ink32.xml"/><Relationship Id="rId24" Type="http://schemas.openxmlformats.org/officeDocument/2006/relationships/image" Target="../media/image52.png"/><Relationship Id="rId5" Type="http://schemas.openxmlformats.org/officeDocument/2006/relationships/image" Target="../media/image99.png"/><Relationship Id="rId23" Type="http://schemas.openxmlformats.org/officeDocument/2006/relationships/image" Target="../media/image114.png"/><Relationship Id="rId10" Type="http://schemas.openxmlformats.org/officeDocument/2006/relationships/image" Target="../media/image102.emf"/><Relationship Id="rId19" Type="http://schemas.openxmlformats.org/officeDocument/2006/relationships/image" Target="../media/image110.png"/><Relationship Id="rId4" Type="http://schemas.openxmlformats.org/officeDocument/2006/relationships/image" Target="../media/image98.png"/><Relationship Id="rId9" Type="http://schemas.openxmlformats.org/officeDocument/2006/relationships/customXml" Target="../ink/ink31.xml"/><Relationship Id="rId14" Type="http://schemas.openxmlformats.org/officeDocument/2006/relationships/image" Target="../media/image51.png"/><Relationship Id="rId22" Type="http://schemas.openxmlformats.org/officeDocument/2006/relationships/image" Target="../media/image11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13" Type="http://schemas.openxmlformats.org/officeDocument/2006/relationships/image" Target="../media/image138.png"/><Relationship Id="rId3" Type="http://schemas.openxmlformats.org/officeDocument/2006/relationships/image" Target="../media/image128.png"/><Relationship Id="rId7" Type="http://schemas.openxmlformats.org/officeDocument/2006/relationships/image" Target="../media/image63.png"/><Relationship Id="rId12" Type="http://schemas.openxmlformats.org/officeDocument/2006/relationships/image" Target="../media/image137.png"/><Relationship Id="rId17" Type="http://schemas.openxmlformats.org/officeDocument/2006/relationships/image" Target="../media/image142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141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31.png"/><Relationship Id="rId11" Type="http://schemas.openxmlformats.org/officeDocument/2006/relationships/image" Target="../media/image136.png"/><Relationship Id="rId5" Type="http://schemas.openxmlformats.org/officeDocument/2006/relationships/image" Target="../media/image130.png"/><Relationship Id="rId15" Type="http://schemas.openxmlformats.org/officeDocument/2006/relationships/image" Target="../media/image140.png"/><Relationship Id="rId10" Type="http://schemas.openxmlformats.org/officeDocument/2006/relationships/image" Target="../media/image135.png"/><Relationship Id="rId4" Type="http://schemas.openxmlformats.org/officeDocument/2006/relationships/image" Target="../media/image129.png"/><Relationship Id="rId9" Type="http://schemas.openxmlformats.org/officeDocument/2006/relationships/image" Target="../media/image134.png"/><Relationship Id="rId14" Type="http://schemas.openxmlformats.org/officeDocument/2006/relationships/image" Target="../media/image13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2.png"/><Relationship Id="rId3" Type="http://schemas.openxmlformats.org/officeDocument/2006/relationships/image" Target="../media/image117.png"/><Relationship Id="rId7" Type="http://schemas.openxmlformats.org/officeDocument/2006/relationships/image" Target="../media/image1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70.png"/><Relationship Id="rId5" Type="http://schemas.openxmlformats.org/officeDocument/2006/relationships/image" Target="../media/image119.png"/><Relationship Id="rId4" Type="http://schemas.openxmlformats.org/officeDocument/2006/relationships/image" Target="../media/image11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5.png"/><Relationship Id="rId3" Type="http://schemas.openxmlformats.org/officeDocument/2006/relationships/image" Target="../media/image117.png"/><Relationship Id="rId7" Type="http://schemas.openxmlformats.org/officeDocument/2006/relationships/image" Target="../media/image1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70.png"/><Relationship Id="rId5" Type="http://schemas.openxmlformats.org/officeDocument/2006/relationships/image" Target="../media/image123.png"/><Relationship Id="rId10" Type="http://schemas.openxmlformats.org/officeDocument/2006/relationships/image" Target="../media/image127.png"/><Relationship Id="rId4" Type="http://schemas.openxmlformats.org/officeDocument/2006/relationships/image" Target="../media/image118.png"/><Relationship Id="rId9" Type="http://schemas.openxmlformats.org/officeDocument/2006/relationships/image" Target="../media/image12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Relationship Id="rId14" Type="http://schemas.openxmlformats.org/officeDocument/2006/relationships/image" Target="../media/image2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emf"/><Relationship Id="rId13" Type="http://schemas.openxmlformats.org/officeDocument/2006/relationships/image" Target="../media/image32.png"/><Relationship Id="rId18" Type="http://schemas.openxmlformats.org/officeDocument/2006/relationships/image" Target="../media/image38.emf"/><Relationship Id="rId3" Type="http://schemas.openxmlformats.org/officeDocument/2006/relationships/image" Target="../media/image27.png"/><Relationship Id="rId7" Type="http://schemas.openxmlformats.org/officeDocument/2006/relationships/customXml" Target="../ink/ink1.xml"/><Relationship Id="rId12" Type="http://schemas.openxmlformats.org/officeDocument/2006/relationships/image" Target="../media/image33.emf"/><Relationship Id="rId17" Type="http://schemas.openxmlformats.org/officeDocument/2006/relationships/customXml" Target="../ink/ink3.xml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35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9.png"/><Relationship Id="rId11" Type="http://schemas.openxmlformats.org/officeDocument/2006/relationships/customXml" Target="../ink/ink2.xml"/><Relationship Id="rId5" Type="http://schemas.openxmlformats.org/officeDocument/2006/relationships/image" Target="../media/image28.png"/><Relationship Id="rId15" Type="http://schemas.openxmlformats.org/officeDocument/2006/relationships/image" Target="../media/image34.png"/><Relationship Id="rId10" Type="http://schemas.openxmlformats.org/officeDocument/2006/relationships/image" Target="../media/image31.png"/><Relationship Id="rId4" Type="http://schemas.openxmlformats.org/officeDocument/2006/relationships/image" Target="../media/image26.png"/><Relationship Id="rId9" Type="http://schemas.openxmlformats.org/officeDocument/2006/relationships/image" Target="../media/image30.png"/><Relationship Id="rId14" Type="http://schemas.openxmlformats.org/officeDocument/2006/relationships/image" Target="../media/image33.png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5.emf"/><Relationship Id="rId18" Type="http://schemas.openxmlformats.org/officeDocument/2006/relationships/customXml" Target="../ink/ink11.xml"/><Relationship Id="rId26" Type="http://schemas.openxmlformats.org/officeDocument/2006/relationships/customXml" Target="../ink/ink15.xml"/><Relationship Id="rId3" Type="http://schemas.openxmlformats.org/officeDocument/2006/relationships/image" Target="../media/image40.png"/><Relationship Id="rId21" Type="http://schemas.openxmlformats.org/officeDocument/2006/relationships/image" Target="../media/image49.emf"/><Relationship Id="rId34" Type="http://schemas.openxmlformats.org/officeDocument/2006/relationships/image" Target="../media/image57.emf"/><Relationship Id="rId7" Type="http://schemas.openxmlformats.org/officeDocument/2006/relationships/image" Target="../media/image42.emf"/><Relationship Id="rId12" Type="http://schemas.openxmlformats.org/officeDocument/2006/relationships/customXml" Target="../ink/ink8.xml"/><Relationship Id="rId17" Type="http://schemas.openxmlformats.org/officeDocument/2006/relationships/image" Target="../media/image47.emf"/><Relationship Id="rId25" Type="http://schemas.openxmlformats.org/officeDocument/2006/relationships/image" Target="../media/image51.emf"/><Relationship Id="rId33" Type="http://schemas.openxmlformats.org/officeDocument/2006/relationships/customXml" Target="../ink/ink17.xml"/><Relationship Id="rId2" Type="http://schemas.openxmlformats.org/officeDocument/2006/relationships/image" Target="../media/image39.png"/><Relationship Id="rId16" Type="http://schemas.openxmlformats.org/officeDocument/2006/relationships/customXml" Target="../ink/ink10.xml"/><Relationship Id="rId20" Type="http://schemas.openxmlformats.org/officeDocument/2006/relationships/customXml" Target="../ink/ink12.xml"/><Relationship Id="rId29" Type="http://schemas.openxmlformats.org/officeDocument/2006/relationships/image" Target="../media/image53.emf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.xml"/><Relationship Id="rId11" Type="http://schemas.openxmlformats.org/officeDocument/2006/relationships/image" Target="../media/image44.emf"/><Relationship Id="rId24" Type="http://schemas.openxmlformats.org/officeDocument/2006/relationships/customXml" Target="../ink/ink14.xml"/><Relationship Id="rId32" Type="http://schemas.openxmlformats.org/officeDocument/2006/relationships/image" Target="../media/image56.png"/><Relationship Id="rId5" Type="http://schemas.openxmlformats.org/officeDocument/2006/relationships/image" Target="../media/image41.emf"/><Relationship Id="rId15" Type="http://schemas.openxmlformats.org/officeDocument/2006/relationships/image" Target="../media/image46.emf"/><Relationship Id="rId23" Type="http://schemas.openxmlformats.org/officeDocument/2006/relationships/image" Target="../media/image50.emf"/><Relationship Id="rId28" Type="http://schemas.openxmlformats.org/officeDocument/2006/relationships/customXml" Target="../ink/ink16.xml"/><Relationship Id="rId36" Type="http://schemas.openxmlformats.org/officeDocument/2006/relationships/image" Target="../media/image59.png"/><Relationship Id="rId10" Type="http://schemas.openxmlformats.org/officeDocument/2006/relationships/customXml" Target="../ink/ink7.xml"/><Relationship Id="rId19" Type="http://schemas.openxmlformats.org/officeDocument/2006/relationships/image" Target="../media/image48.emf"/><Relationship Id="rId31" Type="http://schemas.openxmlformats.org/officeDocument/2006/relationships/image" Target="../media/image55.png"/><Relationship Id="rId4" Type="http://schemas.openxmlformats.org/officeDocument/2006/relationships/customXml" Target="../ink/ink4.xml"/><Relationship Id="rId9" Type="http://schemas.openxmlformats.org/officeDocument/2006/relationships/image" Target="../media/image43.emf"/><Relationship Id="rId14" Type="http://schemas.openxmlformats.org/officeDocument/2006/relationships/customXml" Target="../ink/ink9.xml"/><Relationship Id="rId22" Type="http://schemas.openxmlformats.org/officeDocument/2006/relationships/customXml" Target="../ink/ink13.xml"/><Relationship Id="rId27" Type="http://schemas.openxmlformats.org/officeDocument/2006/relationships/image" Target="../media/image52.emf"/><Relationship Id="rId30" Type="http://schemas.openxmlformats.org/officeDocument/2006/relationships/image" Target="../media/image54.png"/><Relationship Id="rId35" Type="http://schemas.openxmlformats.org/officeDocument/2006/relationships/image" Target="../media/image58.png"/><Relationship Id="rId8" Type="http://schemas.openxmlformats.org/officeDocument/2006/relationships/customXml" Target="../ink/ink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68.png"/><Relationship Id="rId18" Type="http://schemas.openxmlformats.org/officeDocument/2006/relationships/image" Target="../media/image72.png"/><Relationship Id="rId3" Type="http://schemas.openxmlformats.org/officeDocument/2006/relationships/image" Target="../media/image15.png"/><Relationship Id="rId7" Type="http://schemas.openxmlformats.org/officeDocument/2006/relationships/image" Target="../media/image62.png"/><Relationship Id="rId12" Type="http://schemas.openxmlformats.org/officeDocument/2006/relationships/image" Target="../media/image67.png"/><Relationship Id="rId17" Type="http://schemas.openxmlformats.org/officeDocument/2006/relationships/image" Target="../media/image71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26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61.png"/><Relationship Id="rId11" Type="http://schemas.openxmlformats.org/officeDocument/2006/relationships/image" Target="../media/image66.png"/><Relationship Id="rId5" Type="http://schemas.openxmlformats.org/officeDocument/2006/relationships/image" Target="../media/image60.png"/><Relationship Id="rId15" Type="http://schemas.openxmlformats.org/officeDocument/2006/relationships/image" Target="../media/image37.png"/><Relationship Id="rId10" Type="http://schemas.openxmlformats.org/officeDocument/2006/relationships/image" Target="../media/image65.png"/><Relationship Id="rId4" Type="http://schemas.openxmlformats.org/officeDocument/2006/relationships/image" Target="../media/image16.png"/><Relationship Id="rId9" Type="http://schemas.openxmlformats.org/officeDocument/2006/relationships/image" Target="../media/image64.png"/><Relationship Id="rId14" Type="http://schemas.openxmlformats.org/officeDocument/2006/relationships/image" Target="../media/image6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ink/ink18.xml"/><Relationship Id="rId13" Type="http://schemas.openxmlformats.org/officeDocument/2006/relationships/image" Target="../media/image34.png"/><Relationship Id="rId3" Type="http://schemas.openxmlformats.org/officeDocument/2006/relationships/image" Target="../media/image26.png"/><Relationship Id="rId7" Type="http://schemas.openxmlformats.org/officeDocument/2006/relationships/image" Target="../media/image31.png"/><Relationship Id="rId12" Type="http://schemas.openxmlformats.org/officeDocument/2006/relationships/image" Target="../media/image4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41.png"/><Relationship Id="rId11" Type="http://schemas.openxmlformats.org/officeDocument/2006/relationships/image" Target="../media/image42.png"/><Relationship Id="rId5" Type="http://schemas.openxmlformats.org/officeDocument/2006/relationships/image" Target="../media/image38.png"/><Relationship Id="rId10" Type="http://schemas.openxmlformats.org/officeDocument/2006/relationships/image" Target="../media/image32.png"/><Relationship Id="rId4" Type="http://schemas.openxmlformats.org/officeDocument/2006/relationships/image" Target="../media/image28.png"/><Relationship Id="rId9" Type="http://schemas.openxmlformats.org/officeDocument/2006/relationships/image" Target="../media/image33.emf"/><Relationship Id="rId14" Type="http://schemas.openxmlformats.org/officeDocument/2006/relationships/image" Target="../media/image7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ink/ink19.xml"/><Relationship Id="rId13" Type="http://schemas.openxmlformats.org/officeDocument/2006/relationships/image" Target="../media/image83.emf"/><Relationship Id="rId18" Type="http://schemas.openxmlformats.org/officeDocument/2006/relationships/customXml" Target="../ink/ink24.xml"/><Relationship Id="rId3" Type="http://schemas.openxmlformats.org/officeDocument/2006/relationships/image" Target="../media/image44.png"/><Relationship Id="rId21" Type="http://schemas.openxmlformats.org/officeDocument/2006/relationships/image" Target="../media/image87.emf"/><Relationship Id="rId7" Type="http://schemas.openxmlformats.org/officeDocument/2006/relationships/image" Target="../media/image46.png"/><Relationship Id="rId12" Type="http://schemas.openxmlformats.org/officeDocument/2006/relationships/customXml" Target="../ink/ink21.xml"/><Relationship Id="rId17" Type="http://schemas.openxmlformats.org/officeDocument/2006/relationships/image" Target="../media/image85.emf"/><Relationship Id="rId2" Type="http://schemas.openxmlformats.org/officeDocument/2006/relationships/notesSlide" Target="../notesSlides/notesSlide5.xml"/><Relationship Id="rId16" Type="http://schemas.openxmlformats.org/officeDocument/2006/relationships/customXml" Target="../ink/ink23.xml"/><Relationship Id="rId20" Type="http://schemas.openxmlformats.org/officeDocument/2006/relationships/customXml" Target="../ink/ink25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6.png"/><Relationship Id="rId11" Type="http://schemas.openxmlformats.org/officeDocument/2006/relationships/image" Target="../media/image82.emf"/><Relationship Id="rId5" Type="http://schemas.openxmlformats.org/officeDocument/2006/relationships/image" Target="../media/image45.png"/><Relationship Id="rId15" Type="http://schemas.openxmlformats.org/officeDocument/2006/relationships/image" Target="../media/image84.emf"/><Relationship Id="rId23" Type="http://schemas.openxmlformats.org/officeDocument/2006/relationships/image" Target="../media/image88.emf"/><Relationship Id="rId10" Type="http://schemas.openxmlformats.org/officeDocument/2006/relationships/customXml" Target="../ink/ink20.xml"/><Relationship Id="rId19" Type="http://schemas.openxmlformats.org/officeDocument/2006/relationships/image" Target="../media/image86.emf"/><Relationship Id="rId4" Type="http://schemas.openxmlformats.org/officeDocument/2006/relationships/image" Target="../media/image27.png"/><Relationship Id="rId9" Type="http://schemas.openxmlformats.org/officeDocument/2006/relationships/image" Target="../media/image81.emf"/><Relationship Id="rId14" Type="http://schemas.openxmlformats.org/officeDocument/2006/relationships/customXml" Target="../ink/ink22.xml"/><Relationship Id="rId22" Type="http://schemas.openxmlformats.org/officeDocument/2006/relationships/customXml" Target="../ink/ink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046BE2BE-401B-43B6-9F59-E6AE635E14BD}"/>
              </a:ext>
            </a:extLst>
          </p:cNvPr>
          <p:cNvSpPr txBox="1"/>
          <p:nvPr/>
        </p:nvSpPr>
        <p:spPr>
          <a:xfrm>
            <a:off x="191822" y="1372475"/>
            <a:ext cx="897470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b="1" dirty="0"/>
              <a:t>I will </a:t>
            </a:r>
            <a:r>
              <a:rPr lang="en-GB" sz="3200" b="1" dirty="0"/>
              <a:t>be able to determine the equation of tangents and normal at a given point on a graph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E7845BC-DC72-44E1-BABF-6AFB4DC3022D}"/>
              </a:ext>
            </a:extLst>
          </p:cNvPr>
          <p:cNvSpPr txBox="1"/>
          <p:nvPr/>
        </p:nvSpPr>
        <p:spPr>
          <a:xfrm>
            <a:off x="89897" y="4146249"/>
            <a:ext cx="1097320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b="1" dirty="0">
                <a:cs typeface="Arial" panose="020B0604020202020204" pitchFamily="34" charset="0"/>
              </a:rPr>
              <a:t>At the end of the lesson, I will be able to: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b="1" dirty="0">
                <a:cs typeface="Arial" panose="020B0604020202020204" pitchFamily="34" charset="0"/>
              </a:rPr>
              <a:t>Determine the equation of tangents at a given point on a graph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b="1" dirty="0">
                <a:cs typeface="Arial" panose="020B0604020202020204" pitchFamily="34" charset="0"/>
              </a:rPr>
              <a:t>Define normal to a curve at a point on the curve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b="1" dirty="0">
                <a:cs typeface="Arial" panose="020B0604020202020204" pitchFamily="34" charset="0"/>
              </a:rPr>
              <a:t>Determine the equation of the normal at a given point on a graph</a:t>
            </a:r>
            <a:endParaRPr lang="en-GB" sz="280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EBEE264-396E-4E54-8000-6F24F770F99A}"/>
              </a:ext>
            </a:extLst>
          </p:cNvPr>
          <p:cNvSpPr txBox="1"/>
          <p:nvPr/>
        </p:nvSpPr>
        <p:spPr>
          <a:xfrm>
            <a:off x="0" y="-6605"/>
            <a:ext cx="3424403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Learning Objective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ADA7AF8-1FC9-4807-B4FF-6DF092ABA010}"/>
              </a:ext>
            </a:extLst>
          </p:cNvPr>
          <p:cNvSpPr txBox="1"/>
          <p:nvPr/>
        </p:nvSpPr>
        <p:spPr>
          <a:xfrm>
            <a:off x="0" y="3336331"/>
            <a:ext cx="2916437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Success Criteria</a:t>
            </a:r>
          </a:p>
        </p:txBody>
      </p:sp>
    </p:spTree>
    <p:extLst>
      <p:ext uri="{BB962C8B-B14F-4D97-AF65-F5344CB8AC3E}">
        <p14:creationId xmlns:p14="http://schemas.microsoft.com/office/powerpoint/2010/main" val="22263494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4B07689-760D-4D71-9448-AFF1CCEB30E0}"/>
              </a:ext>
            </a:extLst>
          </p:cNvPr>
          <p:cNvSpPr txBox="1"/>
          <p:nvPr/>
        </p:nvSpPr>
        <p:spPr>
          <a:xfrm>
            <a:off x="-23058" y="23647"/>
            <a:ext cx="2945880" cy="584775"/>
          </a:xfrm>
          <a:prstGeom prst="homePlate">
            <a:avLst/>
          </a:prstGeom>
          <a:solidFill>
            <a:srgbClr val="00206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Guided Practice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26562" y="1089500"/>
            <a:ext cx="34392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dirty="0"/>
              <a:t>Differentiate the equation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 12"/>
              <p:cNvSpPr/>
              <p:nvPr/>
            </p:nvSpPr>
            <p:spPr>
              <a:xfrm>
                <a:off x="566162" y="1487746"/>
                <a:ext cx="2711961" cy="7936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9</m:t>
                      </m:r>
                      <m:sSup>
                        <m:sSup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−8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+2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162" y="1487746"/>
                <a:ext cx="2711961" cy="79361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4"/>
          <p:cNvSpPr/>
          <p:nvPr/>
        </p:nvSpPr>
        <p:spPr>
          <a:xfrm>
            <a:off x="192961" y="2116824"/>
            <a:ext cx="56107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dirty="0"/>
              <a:t>Find the gradient of tangent at point (0,-10)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Rectangle 15"/>
              <p:cNvSpPr/>
              <p:nvPr/>
            </p:nvSpPr>
            <p:spPr>
              <a:xfrm>
                <a:off x="509762" y="2692094"/>
                <a:ext cx="1178400" cy="7936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762" y="2692094"/>
                <a:ext cx="1178400" cy="79361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angle 20"/>
          <p:cNvSpPr/>
          <p:nvPr/>
        </p:nvSpPr>
        <p:spPr>
          <a:xfrm>
            <a:off x="192961" y="3347696"/>
            <a:ext cx="54754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dirty="0"/>
              <a:t>Substitute m=2, points (0,-10) into y=</a:t>
            </a:r>
            <a:r>
              <a:rPr lang="en-AU" sz="2400" dirty="0" err="1"/>
              <a:t>mx+c</a:t>
            </a:r>
            <a:endParaRPr lang="en-AU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647761" y="3922966"/>
                <a:ext cx="114441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=10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761" y="3922966"/>
                <a:ext cx="1144416" cy="46166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192961" y="5320614"/>
                <a:ext cx="379065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AU" sz="2400" b="0" dirty="0" err="1"/>
                  <a:t>Eqn</a:t>
                </a:r>
                <a:r>
                  <a:rPr lang="en-AU" sz="2400" b="0" dirty="0"/>
                  <a:t> of tangent: </a:t>
                </a:r>
                <a14:m>
                  <m:oMath xmlns:m="http://schemas.openxmlformats.org/officeDocument/2006/math"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−10</m:t>
                    </m:r>
                  </m:oMath>
                </a14:m>
                <a:endParaRPr lang="en-AU" sz="2400" dirty="0"/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961" y="5320614"/>
                <a:ext cx="3790653" cy="461665"/>
              </a:xfrm>
              <a:prstGeom prst="rect">
                <a:avLst/>
              </a:prstGeom>
              <a:blipFill rotWithShape="0">
                <a:blip r:embed="rId6"/>
                <a:stretch>
                  <a:fillRect l="-2576" t="-10526" b="-2894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36726" y="232002"/>
            <a:ext cx="8503378" cy="73174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9" name="Ink 8"/>
              <p14:cNvContentPartPr/>
              <p14:nvPr/>
            </p14:nvContentPartPr>
            <p14:xfrm>
              <a:off x="5527800" y="1553400"/>
              <a:ext cx="1882080" cy="562320"/>
            </p14:xfrm>
          </p:contentPart>
        </mc:Choice>
        <mc:Fallback xmlns="">
          <p:pic>
            <p:nvPicPr>
              <p:cNvPr id="9" name="Ink 8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509080" y="1535040"/>
                <a:ext cx="1919520" cy="59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46" name="Ink 45"/>
              <p14:cNvContentPartPr/>
              <p14:nvPr/>
            </p14:nvContentPartPr>
            <p14:xfrm>
              <a:off x="4298760" y="941760"/>
              <a:ext cx="2448360" cy="105120"/>
            </p14:xfrm>
          </p:contentPart>
        </mc:Choice>
        <mc:Fallback xmlns="">
          <p:pic>
            <p:nvPicPr>
              <p:cNvPr id="46" name="Ink 45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281840" y="923400"/>
                <a:ext cx="2478960" cy="14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48" name="Ink 47"/>
              <p14:cNvContentPartPr/>
              <p14:nvPr/>
            </p14:nvContentPartPr>
            <p14:xfrm>
              <a:off x="6202800" y="1203480"/>
              <a:ext cx="128880" cy="284400"/>
            </p14:xfrm>
          </p:contentPart>
        </mc:Choice>
        <mc:Fallback xmlns="">
          <p:pic>
            <p:nvPicPr>
              <p:cNvPr id="48" name="Ink 47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185880" y="1185480"/>
                <a:ext cx="165600" cy="322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75906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5" grpId="0"/>
      <p:bldP spid="16" grpId="0"/>
      <p:bldP spid="21" grpId="0"/>
      <p:bldP spid="25" grpId="0"/>
      <p:bldP spid="2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4B07689-760D-4D71-9448-AFF1CCEB30E0}"/>
              </a:ext>
            </a:extLst>
          </p:cNvPr>
          <p:cNvSpPr txBox="1"/>
          <p:nvPr/>
        </p:nvSpPr>
        <p:spPr>
          <a:xfrm>
            <a:off x="-23058" y="23647"/>
            <a:ext cx="2945880" cy="584775"/>
          </a:xfrm>
          <a:prstGeom prst="homePlate">
            <a:avLst/>
          </a:prstGeom>
          <a:solidFill>
            <a:srgbClr val="00206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Guided Practice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72161" y="1449068"/>
            <a:ext cx="34392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dirty="0"/>
              <a:t>Differentiate the equation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965247" y="1826974"/>
                <a:ext cx="3153234" cy="7936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 3</m:t>
                      </m:r>
                      <m:sSup>
                        <m:sSup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−12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+12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247" y="1826974"/>
                <a:ext cx="3153234" cy="79361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151389" y="2520062"/>
                <a:ext cx="7446206" cy="6242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AU" sz="2400" dirty="0"/>
                  <a:t>Gradient of tangent needs to be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= 3</m:t>
                    </m:r>
                  </m:oMath>
                </a14:m>
                <a:r>
                  <a:rPr lang="en-AU" sz="2400" dirty="0"/>
                  <a:t>, solve for x values </a:t>
                </a:r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389" y="2520062"/>
                <a:ext cx="7446206" cy="624273"/>
              </a:xfrm>
              <a:prstGeom prst="rect">
                <a:avLst/>
              </a:prstGeom>
              <a:blipFill rotWithShape="0">
                <a:blip r:embed="rId4"/>
                <a:stretch>
                  <a:fillRect l="-1310" r="-1229" b="-873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1354530" y="3014734"/>
                <a:ext cx="290111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3</m:t>
                      </m:r>
                      <m:sSup>
                        <m:sSup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−12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+12=3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4530" y="3014734"/>
                <a:ext cx="2901115" cy="46166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0732" y="662917"/>
            <a:ext cx="9802593" cy="84784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" name="Ink 3"/>
              <p14:cNvContentPartPr/>
              <p14:nvPr/>
            </p14:nvContentPartPr>
            <p14:xfrm>
              <a:off x="2575440" y="1223280"/>
              <a:ext cx="162360" cy="6876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485800" y="1044720"/>
                <a:ext cx="347040" cy="44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6" name="Ink 5"/>
              <p14:cNvContentPartPr/>
              <p14:nvPr/>
            </p14:nvContentPartPr>
            <p14:xfrm>
              <a:off x="5045400" y="2833460"/>
              <a:ext cx="140040" cy="1584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947840" y="2637620"/>
                <a:ext cx="315360" cy="42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7" name="Ink 6"/>
              <p14:cNvContentPartPr/>
              <p14:nvPr/>
            </p14:nvContentPartPr>
            <p14:xfrm>
              <a:off x="9420480" y="840960"/>
              <a:ext cx="1215720" cy="11304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9333720" y="613800"/>
                <a:ext cx="1404360" cy="55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1513942" y="3612532"/>
                <a:ext cx="273119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3</m:t>
                      </m:r>
                      <m:sSup>
                        <m:sSup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−12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+9=0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3942" y="3612532"/>
                <a:ext cx="2731197" cy="461665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1610989" y="4074197"/>
                <a:ext cx="292208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3</m:t>
                      </m:r>
                      <m:d>
                        <m:d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</m:e>
                      </m:d>
                      <m:d>
                        <m:d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0989" y="4074197"/>
                <a:ext cx="2922082" cy="461665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1859475" y="6022089"/>
                <a:ext cx="122892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=3,1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9475" y="6022089"/>
                <a:ext cx="1228926" cy="461665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>
                <a:off x="7109475" y="2981727"/>
                <a:ext cx="387586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AU" sz="2400" b="0" dirty="0"/>
                  <a:t>Substitute </a:t>
                </a:r>
                <a14:m>
                  <m:oMath xmlns:m="http://schemas.openxmlformats.org/officeDocument/2006/math"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=3 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 1</m:t>
                    </m:r>
                  </m:oMath>
                </a14:m>
                <a:r>
                  <a:rPr lang="en-AU" sz="2400" dirty="0"/>
                  <a:t> into y</a:t>
                </a:r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9475" y="2981727"/>
                <a:ext cx="3875869" cy="461665"/>
              </a:xfrm>
              <a:prstGeom prst="rect">
                <a:avLst/>
              </a:prstGeom>
              <a:blipFill rotWithShape="0">
                <a:blip r:embed="rId19"/>
                <a:stretch>
                  <a:fillRect l="-2358" t="-10526" r="-1572" b="-2894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/>
              <p:cNvSpPr/>
              <p:nvPr/>
            </p:nvSpPr>
            <p:spPr>
              <a:xfrm>
                <a:off x="7009875" y="3388958"/>
                <a:ext cx="473982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  <m:sup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−6</m:t>
                      </m:r>
                      <m:sSup>
                        <m:sSup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  <m:sup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+12</m:t>
                      </m:r>
                      <m:d>
                        <m:d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+2=9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9875" y="3388958"/>
                <a:ext cx="4739824" cy="461665"/>
              </a:xfrm>
              <a:prstGeom prst="rect">
                <a:avLst/>
              </a:prstGeom>
              <a:blipFill rotWithShape="0">
                <a:blip r:embed="rId20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/>
              <p:cNvSpPr/>
              <p:nvPr/>
            </p:nvSpPr>
            <p:spPr>
              <a:xfrm>
                <a:off x="7009875" y="3864413"/>
                <a:ext cx="490974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e>
                        <m:sup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−6</m:t>
                      </m:r>
                      <m:sSup>
                        <m:sSup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e>
                        <m:sup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+12</m:t>
                      </m:r>
                      <m:d>
                        <m:d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+2=11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29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9875" y="3864413"/>
                <a:ext cx="4909742" cy="461665"/>
              </a:xfrm>
              <a:prstGeom prst="rect">
                <a:avLst/>
              </a:prstGeom>
              <a:blipFill rotWithShape="0">
                <a:blip r:embed="rId21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/>
              <p:cNvSpPr/>
              <p:nvPr/>
            </p:nvSpPr>
            <p:spPr>
              <a:xfrm>
                <a:off x="5646240" y="4326078"/>
                <a:ext cx="550419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AU" sz="2400" dirty="0"/>
                  <a:t>Substitute </a:t>
                </a:r>
                <a14:m>
                  <m:oMath xmlns:m="http://schemas.openxmlformats.org/officeDocument/2006/math"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AU" sz="2400" dirty="0"/>
                  <a:t>, points (1,9) into y=</a:t>
                </a:r>
                <a:r>
                  <a:rPr lang="en-AU" sz="2400" dirty="0" err="1"/>
                  <a:t>mx+c</a:t>
                </a:r>
                <a:endParaRPr lang="en-AU" sz="2400" dirty="0"/>
              </a:p>
            </p:txBody>
          </p:sp>
        </mc:Choice>
        <mc:Fallback xmlns="">
          <p:sp>
            <p:nvSpPr>
              <p:cNvPr id="30" name="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6240" y="4326078"/>
                <a:ext cx="5504199" cy="461665"/>
              </a:xfrm>
              <a:prstGeom prst="rect">
                <a:avLst/>
              </a:prstGeom>
              <a:blipFill rotWithShape="0">
                <a:blip r:embed="rId22"/>
                <a:stretch>
                  <a:fillRect l="-1661" t="-10667" r="-886" b="-306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/>
              <p:cNvSpPr/>
              <p:nvPr/>
            </p:nvSpPr>
            <p:spPr>
              <a:xfrm>
                <a:off x="5798640" y="5349678"/>
                <a:ext cx="565969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AU" sz="2400" dirty="0"/>
                  <a:t>Substitute </a:t>
                </a:r>
                <a14:m>
                  <m:oMath xmlns:m="http://schemas.openxmlformats.org/officeDocument/2006/math"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AU" sz="2400" dirty="0"/>
                  <a:t>, points (3,11) into y=</a:t>
                </a:r>
                <a:r>
                  <a:rPr lang="en-AU" sz="2400" dirty="0" err="1"/>
                  <a:t>mx+c</a:t>
                </a:r>
                <a:endParaRPr lang="en-AU" sz="2400" dirty="0"/>
              </a:p>
            </p:txBody>
          </p:sp>
        </mc:Choice>
        <mc:Fallback xmlns="">
          <p:sp>
            <p:nvSpPr>
              <p:cNvPr id="31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8640" y="5349678"/>
                <a:ext cx="5659691" cy="461665"/>
              </a:xfrm>
              <a:prstGeom prst="rect">
                <a:avLst/>
              </a:prstGeom>
              <a:blipFill rotWithShape="0">
                <a:blip r:embed="rId23"/>
                <a:stretch>
                  <a:fillRect l="-1615" t="-10667" r="-753" b="-306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/>
              <p:cNvSpPr/>
              <p:nvPr/>
            </p:nvSpPr>
            <p:spPr>
              <a:xfrm>
                <a:off x="6230050" y="4801533"/>
                <a:ext cx="359944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AU" sz="2400" b="0" dirty="0" err="1"/>
                  <a:t>Eqn</a:t>
                </a:r>
                <a:r>
                  <a:rPr lang="en-AU" sz="2400" b="0" dirty="0"/>
                  <a:t> of tangent: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AU" sz="2400" b="0" i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AU" sz="24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+6</m:t>
                    </m:r>
                  </m:oMath>
                </a14:m>
                <a:endParaRPr lang="en-AU" sz="2400" dirty="0"/>
              </a:p>
            </p:txBody>
          </p:sp>
        </mc:Choice>
        <mc:Fallback xmlns="">
          <p:sp>
            <p:nvSpPr>
              <p:cNvPr id="32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0050" y="4801533"/>
                <a:ext cx="3599447" cy="461665"/>
              </a:xfrm>
              <a:prstGeom prst="rect">
                <a:avLst/>
              </a:prstGeom>
              <a:blipFill rotWithShape="0">
                <a:blip r:embed="rId24"/>
                <a:stretch>
                  <a:fillRect l="-2712" t="-10667" b="-306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/>
              <p:cNvSpPr/>
              <p:nvPr/>
            </p:nvSpPr>
            <p:spPr>
              <a:xfrm>
                <a:off x="6203050" y="5947492"/>
                <a:ext cx="359944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AU" sz="2400" b="0" dirty="0" err="1"/>
                  <a:t>Eqn</a:t>
                </a:r>
                <a:r>
                  <a:rPr lang="en-AU" sz="2400" b="0" dirty="0"/>
                  <a:t> of tangent: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AU" sz="2400" b="0" i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AU" sz="24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+2</m:t>
                    </m:r>
                  </m:oMath>
                </a14:m>
                <a:endParaRPr lang="en-AU" sz="2400" dirty="0"/>
              </a:p>
            </p:txBody>
          </p:sp>
        </mc:Choice>
        <mc:Fallback xmlns="">
          <p:sp>
            <p:nvSpPr>
              <p:cNvPr id="33" name="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3050" y="5947492"/>
                <a:ext cx="3599447" cy="461665"/>
              </a:xfrm>
              <a:prstGeom prst="rect">
                <a:avLst/>
              </a:prstGeom>
              <a:blipFill rotWithShape="0">
                <a:blip r:embed="rId25"/>
                <a:stretch>
                  <a:fillRect l="-2712" t="-10667" b="-306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1723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5" grpId="0"/>
      <p:bldP spid="16" grpId="0"/>
      <p:bldP spid="17" grpId="0"/>
      <p:bldP spid="18" grpId="0"/>
      <p:bldP spid="23" grpId="0"/>
      <p:bldP spid="27" grpId="0"/>
      <p:bldP spid="28" grpId="0"/>
      <p:bldP spid="29" grpId="0"/>
      <p:bldP spid="30" grpId="0"/>
      <p:bldP spid="31" grpId="0"/>
      <p:bldP spid="32" grpId="0"/>
      <p:bldP spid="3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4B07689-760D-4D71-9448-AFF1CCEB30E0}"/>
              </a:ext>
            </a:extLst>
          </p:cNvPr>
          <p:cNvSpPr txBox="1"/>
          <p:nvPr/>
        </p:nvSpPr>
        <p:spPr>
          <a:xfrm>
            <a:off x="-23058" y="23647"/>
            <a:ext cx="2945880" cy="584775"/>
          </a:xfrm>
          <a:prstGeom prst="homePlate">
            <a:avLst/>
          </a:prstGeom>
          <a:solidFill>
            <a:srgbClr val="00206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Guided Practice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0191" y="1546581"/>
            <a:ext cx="34392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dirty="0"/>
              <a:t>Differentiate the equation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7185170" y="2085902"/>
                <a:ext cx="193847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=−4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+3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5170" y="2085902"/>
                <a:ext cx="1938479" cy="461665"/>
              </a:xfrm>
              <a:prstGeom prst="rect">
                <a:avLst/>
              </a:prstGeom>
              <a:blipFill rotWithShape="0">
                <a:blip r:embed="rId3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4"/>
          <p:cNvSpPr/>
          <p:nvPr/>
        </p:nvSpPr>
        <p:spPr>
          <a:xfrm>
            <a:off x="60191" y="2846075"/>
            <a:ext cx="53606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dirty="0"/>
              <a:t>Find the gradient of tangent at point (1,4)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904616" y="3236103"/>
                <a:ext cx="4153638" cy="7936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=3</m:t>
                      </m:r>
                      <m:sSup>
                        <m:sSup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  <m:sup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−18</m:t>
                      </m:r>
                      <m:d>
                        <m:d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+20=5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616" y="3236103"/>
                <a:ext cx="4153638" cy="79361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angle 20"/>
          <p:cNvSpPr/>
          <p:nvPr/>
        </p:nvSpPr>
        <p:spPr>
          <a:xfrm>
            <a:off x="293288" y="3981028"/>
            <a:ext cx="52590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dirty="0"/>
              <a:t>Substitute m=5, points (1,4) into y=</a:t>
            </a:r>
            <a:r>
              <a:rPr lang="en-AU" sz="2400" dirty="0" err="1"/>
              <a:t>mx+c</a:t>
            </a:r>
            <a:endParaRPr lang="en-AU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963415" y="4479123"/>
                <a:ext cx="193585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4=5</m:t>
                      </m:r>
                      <m:d>
                        <m:d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415" y="4479123"/>
                <a:ext cx="1935850" cy="46166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963415" y="5038673"/>
                <a:ext cx="120372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=−1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415" y="5038673"/>
                <a:ext cx="1203727" cy="46166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293288" y="5687977"/>
                <a:ext cx="424096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AU" sz="2400" b="0" dirty="0"/>
                  <a:t>Equation of tangent: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AU" sz="2400" b="0" i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AU" sz="24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AU" sz="2400" dirty="0"/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288" y="5687977"/>
                <a:ext cx="4240969" cy="461665"/>
              </a:xfrm>
              <a:prstGeom prst="rect">
                <a:avLst/>
              </a:prstGeom>
              <a:blipFill rotWithShape="0">
                <a:blip r:embed="rId7"/>
                <a:stretch>
                  <a:fillRect l="-2155" t="-10526" b="-2894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9762" y="709675"/>
            <a:ext cx="10168301" cy="822581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6966683" y="1628805"/>
            <a:ext cx="31363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dirty="0"/>
              <a:t>Rearrange the equation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1197553" y="2007942"/>
                <a:ext cx="3085909" cy="7936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=3</m:t>
                      </m:r>
                      <m:sSup>
                        <m:sSup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−18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+20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7553" y="2007942"/>
                <a:ext cx="3085909" cy="793615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6671217" y="2594479"/>
                <a:ext cx="3956468" cy="6242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AU" sz="2400" b="0" dirty="0"/>
                  <a:t>Substitute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=−4</m:t>
                    </m:r>
                  </m:oMath>
                </a14:m>
                <a:r>
                  <a:rPr lang="en-AU" sz="2400" dirty="0"/>
                  <a:t> solve for x</a:t>
                </a:r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1217" y="2594479"/>
                <a:ext cx="3956468" cy="624273"/>
              </a:xfrm>
              <a:prstGeom prst="rect">
                <a:avLst/>
              </a:prstGeom>
              <a:blipFill rotWithShape="0">
                <a:blip r:embed="rId10"/>
                <a:stretch>
                  <a:fillRect l="-2311" r="-1541" b="-980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7036355" y="3307740"/>
                <a:ext cx="313034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3</m:t>
                      </m:r>
                      <m:sSup>
                        <m:sSup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−18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+20=−4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6355" y="3307740"/>
                <a:ext cx="3130344" cy="461665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7036355" y="3901266"/>
                <a:ext cx="292208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3</m:t>
                      </m:r>
                      <m:d>
                        <m:d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  <m:d>
                        <m:d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−4</m:t>
                          </m:r>
                        </m:e>
                      </m:d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6355" y="3901266"/>
                <a:ext cx="2922082" cy="461665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7188410" y="4337678"/>
                <a:ext cx="248478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=2,   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8410" y="4337678"/>
                <a:ext cx="2484783" cy="461665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5931236" y="4746736"/>
                <a:ext cx="567463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AU" sz="2400" b="0" dirty="0"/>
                  <a:t>Substitute into first equation, </a:t>
                </a:r>
                <a14:m>
                  <m:oMath xmlns:m="http://schemas.openxmlformats.org/officeDocument/2006/math"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=2,   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endParaRPr lang="en-AU" sz="2400" dirty="0"/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1236" y="4746736"/>
                <a:ext cx="5674630" cy="461665"/>
              </a:xfrm>
              <a:prstGeom prst="rect">
                <a:avLst/>
              </a:prstGeom>
              <a:blipFill rotWithShape="0">
                <a:blip r:embed="rId14"/>
                <a:stretch>
                  <a:fillRect l="-1719" t="-10667" b="-306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>
                <a:off x="6222400" y="5313065"/>
                <a:ext cx="473982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e>
                        <m:sup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−9</m:t>
                      </m:r>
                      <m:sSup>
                        <m:sSup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e>
                        <m:sup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+20</m:t>
                      </m:r>
                      <m:d>
                        <m:d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−8=4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2400" y="5313065"/>
                <a:ext cx="4739824" cy="461665"/>
              </a:xfrm>
              <a:prstGeom prst="rect">
                <a:avLst/>
              </a:prstGeom>
              <a:blipFill rotWithShape="0">
                <a:blip r:embed="rId15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/>
              <p:cNvSpPr/>
              <p:nvPr/>
            </p:nvSpPr>
            <p:spPr>
              <a:xfrm>
                <a:off x="6222400" y="5864932"/>
                <a:ext cx="496905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d>
                        </m:e>
                        <m:sup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−9</m:t>
                      </m:r>
                      <m:sSup>
                        <m:sSup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d>
                        </m:e>
                        <m:sup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+20</m:t>
                      </m:r>
                      <m:d>
                        <m:d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d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−8=−8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2400" y="5864932"/>
                <a:ext cx="4969053" cy="461665"/>
              </a:xfrm>
              <a:prstGeom prst="rect">
                <a:avLst/>
              </a:prstGeom>
              <a:blipFill rotWithShape="0">
                <a:blip r:embed="rId16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/>
              <p:cNvSpPr/>
              <p:nvPr/>
            </p:nvSpPr>
            <p:spPr>
              <a:xfrm>
                <a:off x="7255004" y="6322125"/>
                <a:ext cx="259718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(2,4),   (4,−8)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29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5004" y="6322125"/>
                <a:ext cx="2597186" cy="461665"/>
              </a:xfrm>
              <a:prstGeom prst="rect">
                <a:avLst/>
              </a:prstGeom>
              <a:blipFill rotWithShape="0">
                <a:blip r:embed="rId17"/>
                <a:stretch>
                  <a:fillRect r="-469" b="-1710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9196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5" grpId="0"/>
      <p:bldP spid="16" grpId="0"/>
      <p:bldP spid="21" grpId="0"/>
      <p:bldP spid="24" grpId="0"/>
      <p:bldP spid="25" grpId="0"/>
      <p:bldP spid="26" grpId="0"/>
      <p:bldP spid="14" grpId="0"/>
      <p:bldP spid="17" grpId="0"/>
      <p:bldP spid="18" grpId="0"/>
      <p:bldP spid="19" grpId="0"/>
      <p:bldP spid="20" grpId="0"/>
      <p:bldP spid="22" grpId="0"/>
      <p:bldP spid="23" grpId="0"/>
      <p:bldP spid="27" grpId="0"/>
      <p:bldP spid="28" grpId="0"/>
      <p:bldP spid="2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4B07689-760D-4D71-9448-AFF1CCEB30E0}"/>
              </a:ext>
            </a:extLst>
          </p:cNvPr>
          <p:cNvSpPr txBox="1"/>
          <p:nvPr/>
        </p:nvSpPr>
        <p:spPr>
          <a:xfrm>
            <a:off x="-23058" y="23647"/>
            <a:ext cx="2945880" cy="584775"/>
          </a:xfrm>
          <a:prstGeom prst="homePlate">
            <a:avLst/>
          </a:prstGeom>
          <a:solidFill>
            <a:srgbClr val="00206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Guided Practice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54562" y="1679900"/>
            <a:ext cx="27770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dirty="0"/>
              <a:t>Expand the equation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494162" y="2078146"/>
                <a:ext cx="359694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−9</m:t>
                      </m:r>
                      <m:sSup>
                        <m:sSup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+26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−24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162" y="2078146"/>
                <a:ext cx="3596947" cy="461665"/>
              </a:xfrm>
              <a:prstGeom prst="rect">
                <a:avLst/>
              </a:prstGeom>
              <a:blipFill rotWithShape="0">
                <a:blip r:embed="rId3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325702" y="2509475"/>
                <a:ext cx="3085909" cy="7936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=3</m:t>
                      </m:r>
                      <m:sSup>
                        <m:sSup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−18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+26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702" y="2509475"/>
                <a:ext cx="3085909" cy="79361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angle 20"/>
          <p:cNvSpPr/>
          <p:nvPr/>
        </p:nvSpPr>
        <p:spPr>
          <a:xfrm>
            <a:off x="154562" y="3357930"/>
            <a:ext cx="69523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dirty="0"/>
              <a:t>Substitute point P (2,0) to find gradient of tangent at 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356785" y="3890376"/>
                <a:ext cx="5100884" cy="7936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=3</m:t>
                      </m:r>
                      <m:sSup>
                        <m:sSup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e>
                        <m:sup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−18</m:t>
                      </m:r>
                      <m:d>
                        <m:d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+26=2=</m:t>
                      </m:r>
                      <m:sSub>
                        <m:sSub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785" y="3890376"/>
                <a:ext cx="5100884" cy="79361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11611" y="22368"/>
            <a:ext cx="8677753" cy="1596634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154562" y="4754772"/>
            <a:ext cx="69523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dirty="0"/>
              <a:t>Substitute point R (4,0) to find gradient of tangent at 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356785" y="5287218"/>
                <a:ext cx="5100884" cy="7936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=3</m:t>
                      </m:r>
                      <m:sSup>
                        <m:sSup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d>
                        </m:e>
                        <m:sup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−18</m:t>
                      </m:r>
                      <m:d>
                        <m:d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d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+26=2=</m:t>
                      </m:r>
                      <m:sSub>
                        <m:sSub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785" y="5287218"/>
                <a:ext cx="5100884" cy="793615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356785" y="6302063"/>
                <a:ext cx="708136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AU" sz="2400" dirty="0"/>
                  <a:t>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AU" sz="2400" dirty="0"/>
                  <a:t> therefore the two tangents are parallel </a:t>
                </a:r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785" y="6302063"/>
                <a:ext cx="7081362" cy="461665"/>
              </a:xfrm>
              <a:prstGeom prst="rect">
                <a:avLst/>
              </a:prstGeom>
              <a:blipFill rotWithShape="0">
                <a:blip r:embed="rId8"/>
                <a:stretch>
                  <a:fillRect l="-1378" t="-10526" r="-345" b="-2894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5119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6" grpId="0"/>
      <p:bldP spid="21" grpId="0"/>
      <p:bldP spid="24" grpId="0"/>
      <p:bldP spid="17" grpId="0"/>
      <p:bldP spid="18" grpId="0"/>
      <p:bldP spid="1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4B07689-760D-4D71-9448-AFF1CCEB30E0}"/>
              </a:ext>
            </a:extLst>
          </p:cNvPr>
          <p:cNvSpPr txBox="1"/>
          <p:nvPr/>
        </p:nvSpPr>
        <p:spPr>
          <a:xfrm>
            <a:off x="-23058" y="23647"/>
            <a:ext cx="2945880" cy="584775"/>
          </a:xfrm>
          <a:prstGeom prst="homePlate">
            <a:avLst/>
          </a:prstGeom>
          <a:solidFill>
            <a:srgbClr val="00206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Guided Practice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54562" y="1679900"/>
            <a:ext cx="27770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dirty="0"/>
              <a:t>Expand the equation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494162" y="2078146"/>
                <a:ext cx="359694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−9</m:t>
                      </m:r>
                      <m:sSup>
                        <m:sSup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+26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−24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162" y="2078146"/>
                <a:ext cx="3596947" cy="461665"/>
              </a:xfrm>
              <a:prstGeom prst="rect">
                <a:avLst/>
              </a:prstGeom>
              <a:blipFill rotWithShape="0">
                <a:blip r:embed="rId3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325702" y="2509475"/>
                <a:ext cx="3085909" cy="7936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=3</m:t>
                      </m:r>
                      <m:sSup>
                        <m:sSup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−18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+26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702" y="2509475"/>
                <a:ext cx="3085909" cy="79361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angle 20"/>
          <p:cNvSpPr/>
          <p:nvPr/>
        </p:nvSpPr>
        <p:spPr>
          <a:xfrm>
            <a:off x="154562" y="3357930"/>
            <a:ext cx="70485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dirty="0"/>
              <a:t>Substitute point Q (3,0) to find gradient of tangent at Q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232094" y="3775746"/>
                <a:ext cx="4495077" cy="7936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=3</m:t>
                      </m:r>
                      <m:sSup>
                        <m:sSup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e>
                        <m:sup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−18</m:t>
                      </m:r>
                      <m:d>
                        <m:d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+26=−1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094" y="3775746"/>
                <a:ext cx="4495077" cy="79361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11611" y="22368"/>
            <a:ext cx="8677753" cy="159663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154562" y="4583151"/>
                <a:ext cx="4096571" cy="613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AU" sz="2400" dirty="0"/>
                  <a:t>Gradient to normal </a:t>
                </a:r>
                <a14:m>
                  <m:oMath xmlns:m="http://schemas.openxmlformats.org/officeDocument/2006/math"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AU" sz="2400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562" y="4583151"/>
                <a:ext cx="4096571" cy="613886"/>
              </a:xfrm>
              <a:prstGeom prst="rect">
                <a:avLst/>
              </a:prstGeom>
              <a:blipFill rotWithShape="0">
                <a:blip r:embed="rId7"/>
                <a:stretch>
                  <a:fillRect l="-2232" b="-990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232094" y="5153842"/>
                <a:ext cx="550419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AU" sz="2400" dirty="0"/>
                  <a:t>Substitute </a:t>
                </a:r>
                <a14:m>
                  <m:oMath xmlns:m="http://schemas.openxmlformats.org/officeDocument/2006/math"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AU" sz="2400" dirty="0"/>
                  <a:t>, points (3,0) into y=</a:t>
                </a:r>
                <a:r>
                  <a:rPr lang="en-AU" sz="2400" dirty="0" err="1"/>
                  <a:t>mx+c</a:t>
                </a:r>
                <a:endParaRPr lang="en-AU" sz="2400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094" y="5153842"/>
                <a:ext cx="5504199" cy="461665"/>
              </a:xfrm>
              <a:prstGeom prst="rect">
                <a:avLst/>
              </a:prstGeom>
              <a:blipFill rotWithShape="0">
                <a:blip r:embed="rId8"/>
                <a:stretch>
                  <a:fillRect l="-1661" t="-10526" r="-886" b="-2894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1543083" y="5672775"/>
                <a:ext cx="120372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=−3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3083" y="5672775"/>
                <a:ext cx="1203727" cy="461665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653643" y="6199988"/>
                <a:ext cx="453835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AU" sz="2400" b="0" dirty="0"/>
                  <a:t>Coordinates of y-intercept: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400" b="0" i="0" smtClean="0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−3</m:t>
                        </m:r>
                      </m:e>
                    </m:d>
                  </m:oMath>
                </a14:m>
                <a:endParaRPr lang="en-AU" sz="2400" dirty="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643" y="6199988"/>
                <a:ext cx="4538358" cy="461665"/>
              </a:xfrm>
              <a:prstGeom prst="rect">
                <a:avLst/>
              </a:prstGeom>
              <a:blipFill rotWithShape="0">
                <a:blip r:embed="rId10"/>
                <a:stretch>
                  <a:fillRect l="-2013" t="-10526" b="-2894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7609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6" grpId="0"/>
      <p:bldP spid="21" grpId="0"/>
      <p:bldP spid="24" grpId="0"/>
      <p:bldP spid="17" grpId="0"/>
      <p:bldP spid="14" grpId="0"/>
      <p:bldP spid="15" grpId="0"/>
      <p:bldP spid="2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357600" y="812618"/>
            <a:ext cx="9144000" cy="879382"/>
          </a:xfrm>
        </p:spPr>
        <p:txBody>
          <a:bodyPr>
            <a:normAutofit/>
          </a:bodyPr>
          <a:lstStyle/>
          <a:p>
            <a:pPr algn="l"/>
            <a:r>
              <a:rPr lang="en-AU" sz="4000" dirty="0"/>
              <a:t>Complete Cambridge Ex 18A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B07689-760D-4D71-9448-AFF1CCEB30E0}"/>
              </a:ext>
            </a:extLst>
          </p:cNvPr>
          <p:cNvSpPr txBox="1"/>
          <p:nvPr/>
        </p:nvSpPr>
        <p:spPr>
          <a:xfrm>
            <a:off x="0" y="-28398"/>
            <a:ext cx="3895468" cy="584775"/>
          </a:xfrm>
          <a:prstGeom prst="homePlate">
            <a:avLst/>
          </a:prstGeom>
          <a:solidFill>
            <a:srgbClr val="00206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Independent Practice</a:t>
            </a:r>
          </a:p>
        </p:txBody>
      </p:sp>
    </p:spTree>
    <p:extLst>
      <p:ext uri="{BB962C8B-B14F-4D97-AF65-F5344CB8AC3E}">
        <p14:creationId xmlns:p14="http://schemas.microsoft.com/office/powerpoint/2010/main" val="3000480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774DE7-627B-8248-9E68-27A4B62E042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3325" y="916976"/>
                <a:ext cx="10515600" cy="1895235"/>
              </a:xfrm>
            </p:spPr>
            <p:txBody>
              <a:bodyPr>
                <a:noAutofit/>
              </a:bodyPr>
              <a:lstStyle/>
              <a:p>
                <a:pPr marL="0" indent="0">
                  <a:spcBef>
                    <a:spcPts val="600"/>
                  </a:spcBef>
                  <a:buNone/>
                </a:pPr>
                <a14:m>
                  <m:oMath xmlns:m="http://schemas.openxmlformats.org/officeDocument/2006/math"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′(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AU" sz="2400" dirty="0"/>
                  <a:t> gives the gradient of the tangent at the point on the curve</a:t>
                </a:r>
              </a:p>
              <a:p>
                <a:pPr marL="0" indent="0">
                  <a:spcBef>
                    <a:spcPts val="600"/>
                  </a:spcBef>
                  <a:buNone/>
                </a:pPr>
                <a:endParaRPr lang="en-AU" sz="2400" dirty="0"/>
              </a:p>
              <a:p>
                <a:pPr marL="0" indent="0">
                  <a:spcBef>
                    <a:spcPts val="600"/>
                  </a:spcBef>
                  <a:buNone/>
                </a:pPr>
                <a:r>
                  <a:rPr lang="en-AU" sz="2400" b="1" dirty="0"/>
                  <a:t>Example:</a:t>
                </a:r>
              </a:p>
              <a:p>
                <a:pPr marL="0" indent="0">
                  <a:spcBef>
                    <a:spcPts val="600"/>
                  </a:spcBef>
                  <a:buNone/>
                </a:pPr>
                <a:r>
                  <a:rPr lang="en-AU" sz="2400" dirty="0"/>
                  <a:t>Find the gradient of the tangent to the curve </a:t>
                </a:r>
                <a14:m>
                  <m:oMath xmlns:m="http://schemas.openxmlformats.org/officeDocument/2006/math"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/>
                  <a:t> at the point x=1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01774DE7-627B-8248-9E68-27A4B62E04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3325" y="916976"/>
                <a:ext cx="10515600" cy="1895235"/>
              </a:xfrm>
              <a:blipFill rotWithShape="0">
                <a:blip r:embed="rId2"/>
                <a:stretch>
                  <a:fillRect l="-870" t="-450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B4B07689-760D-4D71-9448-AFF1CCEB30E0}"/>
              </a:ext>
            </a:extLst>
          </p:cNvPr>
          <p:cNvSpPr txBox="1"/>
          <p:nvPr/>
        </p:nvSpPr>
        <p:spPr>
          <a:xfrm>
            <a:off x="-23058" y="9247"/>
            <a:ext cx="4023093" cy="584775"/>
          </a:xfrm>
          <a:prstGeom prst="homePlate">
            <a:avLst/>
          </a:prstGeom>
          <a:solidFill>
            <a:srgbClr val="00206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Concept Development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81141" y="2621498"/>
                <a:ext cx="2662524" cy="102733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AU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3200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AU" sz="32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AU" sz="3200" b="0" i="1" smtClean="0">
                          <a:latin typeface="Cambria Math" panose="02040503050406030204" pitchFamily="18" charset="0"/>
                        </a:rPr>
                        <m:t>=3</m:t>
                      </m:r>
                      <m:sSup>
                        <m:sSupPr>
                          <m:ctrlPr>
                            <a:rPr lang="en-AU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AU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AU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AU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AU" sz="32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141" y="2621498"/>
                <a:ext cx="2662524" cy="102733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975941" y="3715103"/>
                <a:ext cx="3799117" cy="8016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AU" sz="3200" b="0" dirty="0"/>
                  <a:t>Substitute x=1 into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AU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3200" b="0" i="1" smtClean="0"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AU" sz="3200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</m:oMath>
                </a14:m>
                <a:endParaRPr lang="en-AU" sz="32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941" y="3715103"/>
                <a:ext cx="3799117" cy="801630"/>
              </a:xfrm>
              <a:prstGeom prst="rect">
                <a:avLst/>
              </a:prstGeom>
              <a:blipFill rotWithShape="0">
                <a:blip r:embed="rId4"/>
                <a:stretch>
                  <a:fillRect l="-4013" b="-1136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1047941" y="4516733"/>
                <a:ext cx="3749296" cy="102733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AU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3200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AU" sz="32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AU" sz="3200" b="0" i="1" smtClean="0">
                          <a:latin typeface="Cambria Math" panose="02040503050406030204" pitchFamily="18" charset="0"/>
                        </a:rPr>
                        <m:t>=3</m:t>
                      </m:r>
                      <m:sSup>
                        <m:sSupPr>
                          <m:ctrlPr>
                            <a:rPr lang="en-AU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AU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  <m:sup>
                          <m:r>
                            <a:rPr lang="en-AU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AU" sz="3200" b="0" i="1" smtClean="0">
                          <a:latin typeface="Cambria Math" panose="02040503050406030204" pitchFamily="18" charset="0"/>
                        </a:rPr>
                        <m:t>+1=4</m:t>
                      </m:r>
                    </m:oMath>
                  </m:oMathPara>
                </a14:m>
                <a:endParaRPr lang="en-AU" sz="32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7941" y="4516733"/>
                <a:ext cx="3749296" cy="102733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1025762" y="5626733"/>
                <a:ext cx="4712829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AU" sz="3200" dirty="0"/>
                  <a:t>gradient of the tangent is </a:t>
                </a:r>
                <a14:m>
                  <m:oMath xmlns:m="http://schemas.openxmlformats.org/officeDocument/2006/math">
                    <m:r>
                      <a:rPr lang="en-AU" sz="3200" b="0" i="1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endParaRPr lang="en-AU" sz="3200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5762" y="5626733"/>
                <a:ext cx="4712829" cy="584775"/>
              </a:xfrm>
              <a:prstGeom prst="rect">
                <a:avLst/>
              </a:prstGeom>
              <a:blipFill>
                <a:blip r:embed="rId6"/>
                <a:stretch>
                  <a:fillRect l="-3234" t="-12500" b="-3437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2366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774DE7-627B-8248-9E68-27A4B62E042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3324" y="916976"/>
                <a:ext cx="11619475" cy="1895235"/>
              </a:xfrm>
            </p:spPr>
            <p:txBody>
              <a:bodyPr>
                <a:noAutofit/>
              </a:bodyPr>
              <a:lstStyle/>
              <a:p>
                <a:pPr marL="0" indent="0">
                  <a:spcBef>
                    <a:spcPts val="600"/>
                  </a:spcBef>
                  <a:buNone/>
                </a:pPr>
                <a:r>
                  <a:rPr lang="en-AU" sz="2400" dirty="0"/>
                  <a:t>We can now find the equation of the tangent that passes through the point on the curve</a:t>
                </a:r>
              </a:p>
              <a:p>
                <a:pPr marL="0" indent="0">
                  <a:spcBef>
                    <a:spcPts val="600"/>
                  </a:spcBef>
                  <a:buNone/>
                </a:pPr>
                <a:endParaRPr lang="en-AU" sz="2400" dirty="0"/>
              </a:p>
              <a:p>
                <a:pPr marL="0" indent="0">
                  <a:spcBef>
                    <a:spcPts val="600"/>
                  </a:spcBef>
                  <a:buNone/>
                </a:pPr>
                <a:r>
                  <a:rPr lang="en-AU" sz="2400" b="1" dirty="0"/>
                  <a:t>Example:</a:t>
                </a:r>
              </a:p>
              <a:p>
                <a:pPr marL="0" indent="0">
                  <a:spcBef>
                    <a:spcPts val="600"/>
                  </a:spcBef>
                  <a:buNone/>
                </a:pPr>
                <a:r>
                  <a:rPr lang="en-AU" sz="2400" dirty="0"/>
                  <a:t>Find the equation of the tangent to the curve </a:t>
                </a:r>
                <a14:m>
                  <m:oMath xmlns:m="http://schemas.openxmlformats.org/officeDocument/2006/math"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/>
                  <a:t> at the point x=1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01774DE7-627B-8248-9E68-27A4B62E04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3324" y="916976"/>
                <a:ext cx="11619475" cy="1895235"/>
              </a:xfrm>
              <a:blipFill rotWithShape="0">
                <a:blip r:embed="rId2"/>
                <a:stretch>
                  <a:fillRect l="-787" t="-450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B4B07689-760D-4D71-9448-AFF1CCEB30E0}"/>
              </a:ext>
            </a:extLst>
          </p:cNvPr>
          <p:cNvSpPr txBox="1"/>
          <p:nvPr/>
        </p:nvSpPr>
        <p:spPr>
          <a:xfrm>
            <a:off x="-23058" y="9247"/>
            <a:ext cx="4023093" cy="584775"/>
          </a:xfrm>
          <a:prstGeom prst="homePlate">
            <a:avLst/>
          </a:prstGeom>
          <a:solidFill>
            <a:srgbClr val="00206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Concept Development</a:t>
            </a:r>
          </a:p>
        </p:txBody>
      </p:sp>
      <p:sp>
        <p:nvSpPr>
          <p:cNvPr id="9" name="Rectangle 8"/>
          <p:cNvSpPr/>
          <p:nvPr/>
        </p:nvSpPr>
        <p:spPr>
          <a:xfrm>
            <a:off x="392162" y="2673500"/>
            <a:ext cx="34501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dirty="0"/>
              <a:t>Find the coordinate at x=1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731762" y="3071746"/>
                <a:ext cx="2106538" cy="7838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=1+</m:t>
                      </m:r>
                      <m:f>
                        <m:f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762" y="3071746"/>
                <a:ext cx="2106538" cy="78380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248162" y="3792561"/>
                <a:ext cx="9596473" cy="6450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AU" sz="2400" dirty="0"/>
                  <a:t>Now, find the equation of the line with gradient m=4, passing through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1,</m:t>
                        </m:r>
                        <m:f>
                          <m:fPr>
                            <m:ctrlPr>
                              <a:rPr lang="en-AU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AU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AU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endParaRPr lang="en-AU" sz="2400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162" y="3792561"/>
                <a:ext cx="9596473" cy="645048"/>
              </a:xfrm>
              <a:prstGeom prst="rect">
                <a:avLst/>
              </a:prstGeom>
              <a:blipFill rotWithShape="0">
                <a:blip r:embed="rId4"/>
                <a:stretch>
                  <a:fillRect l="-1017" b="-754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731762" y="4374235"/>
                <a:ext cx="177830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𝑚𝑥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762" y="4374235"/>
                <a:ext cx="1778307" cy="461665"/>
              </a:xfrm>
              <a:prstGeom prst="rect">
                <a:avLst/>
              </a:prstGeom>
              <a:blipFill rotWithShape="0">
                <a:blip r:embed="rId5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425636" y="4864172"/>
                <a:ext cx="5135038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AU" sz="2400" b="0" dirty="0"/>
                  <a:t>Substitute the values into </a:t>
                </a:r>
                <a14:m>
                  <m:oMath xmlns:m="http://schemas.openxmlformats.org/officeDocument/2006/math"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𝑚𝑥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AU" sz="2400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636" y="4864172"/>
                <a:ext cx="5135038" cy="461665"/>
              </a:xfrm>
              <a:prstGeom prst="rect">
                <a:avLst/>
              </a:prstGeom>
              <a:blipFill rotWithShape="0">
                <a:blip r:embed="rId6"/>
                <a:stretch>
                  <a:fillRect l="-1900" t="-10526" b="-2894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563636" y="5417959"/>
                <a:ext cx="2481964" cy="78380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=4(1)+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636" y="5417959"/>
                <a:ext cx="2481964" cy="783804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2654879" y="5417959"/>
                <a:ext cx="2481964" cy="81567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4879" y="5417959"/>
                <a:ext cx="2481964" cy="815673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5673600" y="5422226"/>
                <a:ext cx="5875200" cy="61991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AU" sz="2400" b="0" dirty="0"/>
                  <a:t>Equation of tangent is </a:t>
                </a:r>
                <a14:m>
                  <m:oMath xmlns:m="http://schemas.openxmlformats.org/officeDocument/2006/math"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=4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AU" sz="2400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3600" y="5422226"/>
                <a:ext cx="5875200" cy="619913"/>
              </a:xfrm>
              <a:prstGeom prst="rect">
                <a:avLst/>
              </a:prstGeom>
              <a:blipFill rotWithShape="0">
                <a:blip r:embed="rId9"/>
                <a:stretch>
                  <a:fillRect l="-1661" b="-980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5785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3" grpId="0"/>
      <p:bldP spid="14" grpId="0"/>
      <p:bldP spid="15" grpId="0"/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4B07689-760D-4D71-9448-AFF1CCEB30E0}"/>
              </a:ext>
            </a:extLst>
          </p:cNvPr>
          <p:cNvSpPr txBox="1"/>
          <p:nvPr/>
        </p:nvSpPr>
        <p:spPr>
          <a:xfrm>
            <a:off x="-23058" y="23647"/>
            <a:ext cx="2945880" cy="584775"/>
          </a:xfrm>
          <a:prstGeom prst="homePlate">
            <a:avLst/>
          </a:prstGeom>
          <a:solidFill>
            <a:srgbClr val="00206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Guided Practice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26562" y="1089500"/>
            <a:ext cx="34392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dirty="0"/>
              <a:t>Differentiate the equation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566162" y="1487746"/>
                <a:ext cx="170636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162" y="1487746"/>
                <a:ext cx="1706365" cy="461665"/>
              </a:xfrm>
              <a:prstGeom prst="rect">
                <a:avLst/>
              </a:prstGeom>
              <a:blipFill rotWithShape="0">
                <a:blip r:embed="rId3"/>
                <a:stretch>
                  <a:fillRect l="-714" b="-1710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4"/>
          <p:cNvSpPr/>
          <p:nvPr/>
        </p:nvSpPr>
        <p:spPr>
          <a:xfrm>
            <a:off x="192961" y="2116824"/>
            <a:ext cx="53606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dirty="0"/>
              <a:t>Find the gradient of tangent at point (2,4)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509762" y="2692094"/>
                <a:ext cx="252614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=2</m:t>
                      </m:r>
                      <m:d>
                        <m:d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762" y="2692094"/>
                <a:ext cx="2526141" cy="461665"/>
              </a:xfrm>
              <a:prstGeom prst="rect">
                <a:avLst/>
              </a:prstGeom>
              <a:blipFill rotWithShape="0">
                <a:blip r:embed="rId4"/>
                <a:stretch>
                  <a:fillRect l="-242" b="-186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angle 20"/>
          <p:cNvSpPr/>
          <p:nvPr/>
        </p:nvSpPr>
        <p:spPr>
          <a:xfrm>
            <a:off x="192961" y="3347696"/>
            <a:ext cx="52590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dirty="0"/>
              <a:t>Substitute m=4, points (2,4) into y=</a:t>
            </a:r>
            <a:r>
              <a:rPr lang="en-AU" sz="2400" dirty="0" err="1"/>
              <a:t>mx+c</a:t>
            </a:r>
            <a:endParaRPr lang="en-AU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568561" y="3935114"/>
                <a:ext cx="193585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4=4</m:t>
                      </m:r>
                      <m:d>
                        <m:d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561" y="3935114"/>
                <a:ext cx="1935850" cy="46166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568561" y="4494664"/>
                <a:ext cx="120372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=−4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561" y="4494664"/>
                <a:ext cx="1203727" cy="46166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192961" y="5320614"/>
                <a:ext cx="359944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AU" sz="2400" dirty="0" err="1"/>
                  <a:t>Eqn</a:t>
                </a:r>
                <a:r>
                  <a:rPr lang="en-AU" sz="2400" dirty="0"/>
                  <a:t> </a:t>
                </a:r>
                <a:r>
                  <a:rPr lang="en-AU" sz="2400" b="0" dirty="0"/>
                  <a:t>of tangent: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AU" sz="2400" b="0" i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AU" sz="24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−4</m:t>
                    </m:r>
                  </m:oMath>
                </a14:m>
                <a:endParaRPr lang="en-AU" sz="2400" dirty="0"/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961" y="5320614"/>
                <a:ext cx="3599447" cy="461665"/>
              </a:xfrm>
              <a:prstGeom prst="rect">
                <a:avLst/>
              </a:prstGeom>
              <a:blipFill rotWithShape="0">
                <a:blip r:embed="rId7"/>
                <a:stretch>
                  <a:fillRect l="-2712" t="-10526" b="-2894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Rectangle 26"/>
          <p:cNvSpPr/>
          <p:nvPr/>
        </p:nvSpPr>
        <p:spPr>
          <a:xfrm>
            <a:off x="7096562" y="1089500"/>
            <a:ext cx="27770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dirty="0"/>
              <a:t>Expand the equation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/>
              <p:cNvSpPr/>
              <p:nvPr/>
            </p:nvSpPr>
            <p:spPr>
              <a:xfrm>
                <a:off x="7914510" y="1619575"/>
                <a:ext cx="299857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=4</m:t>
                      </m:r>
                      <m:sSup>
                        <m:sSup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−4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4510" y="1619575"/>
                <a:ext cx="2998578" cy="461665"/>
              </a:xfrm>
              <a:prstGeom prst="rect">
                <a:avLst/>
              </a:prstGeom>
              <a:blipFill rotWithShape="0">
                <a:blip r:embed="rId8"/>
                <a:stretch>
                  <a:fillRect b="-186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Rectangle 28"/>
          <p:cNvSpPr/>
          <p:nvPr/>
        </p:nvSpPr>
        <p:spPr>
          <a:xfrm>
            <a:off x="7096562" y="2170514"/>
            <a:ext cx="34392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dirty="0"/>
              <a:t>Differentiate the equation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/>
              <p:cNvSpPr/>
              <p:nvPr/>
            </p:nvSpPr>
            <p:spPr>
              <a:xfrm>
                <a:off x="7856910" y="2576906"/>
                <a:ext cx="224234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=8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−4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30" name="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6910" y="2576906"/>
                <a:ext cx="2242345" cy="461665"/>
              </a:xfrm>
              <a:prstGeom prst="rect">
                <a:avLst/>
              </a:prstGeom>
              <a:blipFill rotWithShape="0">
                <a:blip r:embed="rId9"/>
                <a:stretch>
                  <a:fillRect l="-543" b="-186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ectangle 30"/>
          <p:cNvSpPr/>
          <p:nvPr/>
        </p:nvSpPr>
        <p:spPr>
          <a:xfrm>
            <a:off x="6378961" y="3038571"/>
            <a:ext cx="53606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dirty="0"/>
              <a:t>Find the gradient of tangent at point (2,9)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/>
              <p:cNvSpPr/>
              <p:nvPr/>
            </p:nvSpPr>
            <p:spPr>
              <a:xfrm>
                <a:off x="7443258" y="3560842"/>
                <a:ext cx="323203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=8</m:t>
                      </m:r>
                      <m:d>
                        <m:d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−4=12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32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3258" y="3560842"/>
                <a:ext cx="3232039" cy="461665"/>
              </a:xfrm>
              <a:prstGeom prst="rect">
                <a:avLst/>
              </a:prstGeom>
              <a:blipFill rotWithShape="0">
                <a:blip r:embed="rId10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ectangle 32"/>
          <p:cNvSpPr/>
          <p:nvPr/>
        </p:nvSpPr>
        <p:spPr>
          <a:xfrm>
            <a:off x="6532265" y="4119585"/>
            <a:ext cx="53808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dirty="0"/>
              <a:t>Substitute m=12, points (2,9) into y=</a:t>
            </a:r>
            <a:r>
              <a:rPr lang="en-AU" sz="2400" dirty="0" err="1"/>
              <a:t>mx+c</a:t>
            </a:r>
            <a:endParaRPr lang="en-AU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/>
              <p:cNvSpPr/>
              <p:nvPr/>
            </p:nvSpPr>
            <p:spPr>
              <a:xfrm>
                <a:off x="7993486" y="4581250"/>
                <a:ext cx="210576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9=12</m:t>
                      </m:r>
                      <m:d>
                        <m:d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3486" y="4581250"/>
                <a:ext cx="2105769" cy="461665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/>
              <p:cNvSpPr/>
              <p:nvPr/>
            </p:nvSpPr>
            <p:spPr>
              <a:xfrm>
                <a:off x="7993485" y="5042915"/>
                <a:ext cx="137364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=−15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3485" y="5042915"/>
                <a:ext cx="1373646" cy="461665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6570339" y="5551446"/>
                <a:ext cx="393928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AU" sz="2400" b="0" dirty="0" err="1"/>
                  <a:t>Eqn</a:t>
                </a:r>
                <a:r>
                  <a:rPr lang="en-AU" sz="2400" b="0" dirty="0"/>
                  <a:t> of tangent: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AU" sz="2400" b="0" i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AU" sz="24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12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−15</m:t>
                    </m:r>
                  </m:oMath>
                </a14:m>
                <a:endParaRPr lang="en-AU" sz="2400" dirty="0"/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0339" y="5551446"/>
                <a:ext cx="3939284" cy="461665"/>
              </a:xfrm>
              <a:prstGeom prst="rect">
                <a:avLst/>
              </a:prstGeom>
              <a:blipFill rotWithShape="0">
                <a:blip r:embed="rId13"/>
                <a:stretch>
                  <a:fillRect l="-2477" t="-10667" b="-306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/>
          <p:cNvGrpSpPr/>
          <p:nvPr/>
        </p:nvGrpSpPr>
        <p:grpSpPr>
          <a:xfrm>
            <a:off x="3206399" y="64516"/>
            <a:ext cx="8068801" cy="809738"/>
            <a:chOff x="3206399" y="64516"/>
            <a:chExt cx="8068801" cy="809738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3206399" y="64516"/>
              <a:ext cx="8068801" cy="809738"/>
            </a:xfrm>
            <a:prstGeom prst="rect">
              <a:avLst/>
            </a:prstGeom>
          </p:spPr>
        </p:pic>
        <p:sp>
          <p:nvSpPr>
            <p:cNvPr id="4" name="Rectangle 3"/>
            <p:cNvSpPr/>
            <p:nvPr/>
          </p:nvSpPr>
          <p:spPr>
            <a:xfrm>
              <a:off x="7020000" y="180000"/>
              <a:ext cx="1684800" cy="237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2070731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5" grpId="0"/>
      <p:bldP spid="16" grpId="0"/>
      <p:bldP spid="21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4B07689-760D-4D71-9448-AFF1CCEB30E0}"/>
              </a:ext>
            </a:extLst>
          </p:cNvPr>
          <p:cNvSpPr txBox="1"/>
          <p:nvPr/>
        </p:nvSpPr>
        <p:spPr>
          <a:xfrm>
            <a:off x="-23058" y="23647"/>
            <a:ext cx="2782399" cy="584775"/>
          </a:xfrm>
          <a:prstGeom prst="homePlate">
            <a:avLst/>
          </a:prstGeom>
          <a:solidFill>
            <a:srgbClr val="00206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Using </a:t>
            </a:r>
            <a:r>
              <a:rPr lang="en-AU" sz="3200" dirty="0" err="1"/>
              <a:t>ClassPad</a:t>
            </a:r>
            <a:endParaRPr lang="en-AU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423361" y="1051014"/>
                <a:ext cx="359944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AU" sz="2400" b="0" dirty="0" err="1"/>
                  <a:t>Eqn</a:t>
                </a:r>
                <a:r>
                  <a:rPr lang="en-AU" sz="2400" b="0" dirty="0"/>
                  <a:t> of tangent: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AU" sz="2400" b="0" i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AU" sz="24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−4</m:t>
                    </m:r>
                  </m:oMath>
                </a14:m>
                <a:endParaRPr lang="en-AU" sz="2400" dirty="0"/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361" y="1051014"/>
                <a:ext cx="3599447" cy="461665"/>
              </a:xfrm>
              <a:prstGeom prst="rect">
                <a:avLst/>
              </a:prstGeom>
              <a:blipFill rotWithShape="0">
                <a:blip r:embed="rId3"/>
                <a:stretch>
                  <a:fillRect l="-2538" t="-10526" b="-2894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/>
          <p:cNvGrpSpPr/>
          <p:nvPr/>
        </p:nvGrpSpPr>
        <p:grpSpPr>
          <a:xfrm>
            <a:off x="3206399" y="64516"/>
            <a:ext cx="8068801" cy="809738"/>
            <a:chOff x="3206399" y="64516"/>
            <a:chExt cx="8068801" cy="809738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06399" y="64516"/>
              <a:ext cx="8068801" cy="809738"/>
            </a:xfrm>
            <a:prstGeom prst="rect">
              <a:avLst/>
            </a:prstGeom>
          </p:spPr>
        </p:pic>
        <p:sp>
          <p:nvSpPr>
            <p:cNvPr id="23" name="Rectangle 22"/>
            <p:cNvSpPr/>
            <p:nvPr/>
          </p:nvSpPr>
          <p:spPr>
            <a:xfrm>
              <a:off x="7020000" y="180000"/>
              <a:ext cx="1684800" cy="237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4894" y="1639994"/>
            <a:ext cx="2971505" cy="403059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61787" y="1512678"/>
            <a:ext cx="2363023" cy="178154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" name="Ink 7"/>
              <p14:cNvContentPartPr/>
              <p14:nvPr/>
            </p14:nvContentPartPr>
            <p14:xfrm>
              <a:off x="3606942" y="3072813"/>
              <a:ext cx="837000" cy="84600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508302" y="2826933"/>
                <a:ext cx="1046160" cy="527760"/>
              </a:xfrm>
              <a:prstGeom prst="rect">
                <a:avLst/>
              </a:prstGeom>
            </p:spPr>
          </p:pic>
        </mc:Fallback>
      </mc:AlternateContent>
      <p:pic>
        <p:nvPicPr>
          <p:cNvPr id="10" name="Picture 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389883" y="3428880"/>
            <a:ext cx="2506830" cy="156808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22543" y="1351633"/>
            <a:ext cx="2311197" cy="286128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6" name="Ink 15"/>
              <p14:cNvContentPartPr/>
              <p14:nvPr/>
            </p14:nvContentPartPr>
            <p14:xfrm>
              <a:off x="6167851" y="3851597"/>
              <a:ext cx="636480" cy="481680"/>
            </p14:xfrm>
          </p:contentPart>
        </mc:Choice>
        <mc:Fallback xmlns="">
          <p:pic>
            <p:nvPicPr>
              <p:cNvPr id="16" name="Ink 15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150931" y="3834677"/>
                <a:ext cx="670320" cy="515520"/>
              </a:xfrm>
              <a:prstGeom prst="rect">
                <a:avLst/>
              </a:prstGeom>
            </p:spPr>
          </p:pic>
        </mc:Fallback>
      </mc:AlternateContent>
      <p:pic>
        <p:nvPicPr>
          <p:cNvPr id="18" name="Picture 17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974460" y="4212920"/>
            <a:ext cx="2359280" cy="858356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500534" y="5142231"/>
            <a:ext cx="2740798" cy="169101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640227" y="1351633"/>
            <a:ext cx="676301" cy="53086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543610" y="2152342"/>
            <a:ext cx="2731590" cy="201014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2" name="Ink 21"/>
              <p14:cNvContentPartPr/>
              <p14:nvPr/>
            </p14:nvContentPartPr>
            <p14:xfrm>
              <a:off x="8637942" y="3868413"/>
              <a:ext cx="696240" cy="19080"/>
            </p14:xfrm>
          </p:contentPart>
        </mc:Choice>
        <mc:Fallback xmlns="">
          <p:pic>
            <p:nvPicPr>
              <p:cNvPr id="22" name="Ink 21"/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8541822" y="3676533"/>
                <a:ext cx="888480" cy="403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86011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774DE7-627B-8248-9E68-27A4B62E042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080" y="613605"/>
                <a:ext cx="12181920" cy="1895235"/>
              </a:xfrm>
            </p:spPr>
            <p:txBody>
              <a:bodyPr>
                <a:noAutofit/>
              </a:bodyPr>
              <a:lstStyle/>
              <a:p>
                <a:pPr marL="0" indent="0">
                  <a:spcBef>
                    <a:spcPts val="600"/>
                  </a:spcBef>
                  <a:buNone/>
                </a:pPr>
                <a:r>
                  <a:rPr lang="en-AU" sz="2400" b="0" dirty="0"/>
                  <a:t>The normal to a curve at a point on the curve is the line which passes through the point and is perpendicular to the tangent at the point</a:t>
                </a:r>
                <a:endParaRPr lang="en-AU" sz="2400" dirty="0"/>
              </a:p>
              <a:p>
                <a:pPr marL="0" indent="0">
                  <a:spcBef>
                    <a:spcPts val="600"/>
                  </a:spcBef>
                  <a:buNone/>
                </a:pPr>
                <a:r>
                  <a:rPr lang="en-AU" sz="2400" b="1" dirty="0"/>
                  <a:t>Example:</a:t>
                </a:r>
              </a:p>
              <a:p>
                <a:pPr marL="0" indent="0">
                  <a:spcBef>
                    <a:spcPts val="600"/>
                  </a:spcBef>
                  <a:buNone/>
                </a:pPr>
                <a:r>
                  <a:rPr lang="en-AU" sz="2400" dirty="0"/>
                  <a:t>Find normal to the curve </a:t>
                </a:r>
                <a14:m>
                  <m:oMath xmlns:m="http://schemas.openxmlformats.org/officeDocument/2006/math"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−2</m:t>
                    </m:r>
                    <m:sSup>
                      <m:sSup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/>
                  <a:t> at the point (1,-1)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01774DE7-627B-8248-9E68-27A4B62E04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080" y="613605"/>
                <a:ext cx="12181920" cy="1895235"/>
              </a:xfrm>
              <a:blipFill rotWithShape="0">
                <a:blip r:embed="rId2"/>
                <a:stretch>
                  <a:fillRect l="-801" t="-450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B4B07689-760D-4D71-9448-AFF1CCEB30E0}"/>
              </a:ext>
            </a:extLst>
          </p:cNvPr>
          <p:cNvSpPr txBox="1"/>
          <p:nvPr/>
        </p:nvSpPr>
        <p:spPr>
          <a:xfrm>
            <a:off x="-23058" y="9247"/>
            <a:ext cx="4023093" cy="584775"/>
          </a:xfrm>
          <a:prstGeom prst="homePlate">
            <a:avLst/>
          </a:prstGeom>
          <a:solidFill>
            <a:srgbClr val="00206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Concept Development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276341" y="2271165"/>
                <a:ext cx="2210092" cy="7936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=3</m:t>
                      </m:r>
                      <m:sSup>
                        <m:sSup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−4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341" y="2271165"/>
                <a:ext cx="2210092" cy="79361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4" name="Ink 13"/>
              <p14:cNvContentPartPr/>
              <p14:nvPr/>
            </p14:nvContentPartPr>
            <p14:xfrm>
              <a:off x="7677720" y="2941920"/>
              <a:ext cx="2833560" cy="154080"/>
            </p14:xfrm>
          </p:contentPart>
        </mc:Choice>
        <mc:Fallback xmlns="">
          <p:pic>
            <p:nvPicPr>
              <p:cNvPr id="14" name="Ink 13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660080" y="2918880"/>
                <a:ext cx="2865960" cy="19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5" name="Ink 14"/>
              <p14:cNvContentPartPr/>
              <p14:nvPr/>
            </p14:nvContentPartPr>
            <p14:xfrm>
              <a:off x="8543520" y="1391760"/>
              <a:ext cx="70560" cy="2614320"/>
            </p14:xfrm>
          </p:contentPart>
        </mc:Choice>
        <mc:Fallback xmlns="">
          <p:pic>
            <p:nvPicPr>
              <p:cNvPr id="15" name="Ink 14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525160" y="1381320"/>
                <a:ext cx="110520" cy="264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6" name="Ink 15"/>
              <p14:cNvContentPartPr/>
              <p14:nvPr/>
            </p14:nvContentPartPr>
            <p14:xfrm>
              <a:off x="10324800" y="2812680"/>
              <a:ext cx="288360" cy="394200"/>
            </p14:xfrm>
          </p:contentPart>
        </mc:Choice>
        <mc:Fallback xmlns="">
          <p:pic>
            <p:nvPicPr>
              <p:cNvPr id="16" name="Ink 15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312560" y="2800800"/>
                <a:ext cx="324720" cy="42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4" name="Ink 23"/>
              <p14:cNvContentPartPr/>
              <p14:nvPr/>
            </p14:nvContentPartPr>
            <p14:xfrm>
              <a:off x="7916400" y="1416960"/>
              <a:ext cx="1656000" cy="2250000"/>
            </p14:xfrm>
          </p:contentPart>
        </mc:Choice>
        <mc:Fallback xmlns="">
          <p:pic>
            <p:nvPicPr>
              <p:cNvPr id="24" name="Ink 23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900920" y="1393560"/>
                <a:ext cx="1694520" cy="228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1" name="Ink 30"/>
              <p14:cNvContentPartPr/>
              <p14:nvPr/>
            </p14:nvContentPartPr>
            <p14:xfrm>
              <a:off x="8414640" y="1311120"/>
              <a:ext cx="144000" cy="192240"/>
            </p14:xfrm>
          </p:contentPart>
        </mc:Choice>
        <mc:Fallback xmlns="">
          <p:pic>
            <p:nvPicPr>
              <p:cNvPr id="31" name="Ink 30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399880" y="1293120"/>
                <a:ext cx="173160" cy="22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32" name="Ink 31"/>
              <p14:cNvContentPartPr/>
              <p14:nvPr/>
            </p14:nvContentPartPr>
            <p14:xfrm>
              <a:off x="8512200" y="1375560"/>
              <a:ext cx="73080" cy="64080"/>
            </p14:xfrm>
          </p:contentPart>
        </mc:Choice>
        <mc:Fallback xmlns="">
          <p:pic>
            <p:nvPicPr>
              <p:cNvPr id="32" name="Ink 31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500680" y="1365120"/>
                <a:ext cx="102600" cy="9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33" name="Ink 32"/>
              <p14:cNvContentPartPr/>
              <p14:nvPr/>
            </p14:nvContentPartPr>
            <p14:xfrm>
              <a:off x="8574480" y="1204200"/>
              <a:ext cx="1826640" cy="1931760"/>
            </p14:xfrm>
          </p:contentPart>
        </mc:Choice>
        <mc:Fallback xmlns="">
          <p:pic>
            <p:nvPicPr>
              <p:cNvPr id="33" name="Ink 32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566560" y="1179720"/>
                <a:ext cx="1859040" cy="196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40" name="Ink 39"/>
              <p14:cNvContentPartPr/>
              <p14:nvPr/>
            </p14:nvContentPartPr>
            <p14:xfrm>
              <a:off x="10476360" y="1350000"/>
              <a:ext cx="1351080" cy="576720"/>
            </p14:xfrm>
          </p:contentPart>
        </mc:Choice>
        <mc:Fallback xmlns="">
          <p:pic>
            <p:nvPicPr>
              <p:cNvPr id="40" name="Ink 39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0459080" y="1330560"/>
                <a:ext cx="1387440" cy="61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43" name="Ink 42"/>
              <p14:cNvContentPartPr/>
              <p14:nvPr/>
            </p14:nvContentPartPr>
            <p14:xfrm>
              <a:off x="9379440" y="2198520"/>
              <a:ext cx="84240" cy="131400"/>
            </p14:xfrm>
          </p:contentPart>
        </mc:Choice>
        <mc:Fallback xmlns="">
          <p:pic>
            <p:nvPicPr>
              <p:cNvPr id="43" name="Ink 42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9361440" y="2178720"/>
                <a:ext cx="120240" cy="16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49" name="Ink 48"/>
              <p14:cNvContentPartPr/>
              <p14:nvPr/>
            </p14:nvContentPartPr>
            <p14:xfrm>
              <a:off x="8673120" y="1342800"/>
              <a:ext cx="1752480" cy="1911600"/>
            </p14:xfrm>
          </p:contentPart>
        </mc:Choice>
        <mc:Fallback xmlns="">
          <p:pic>
            <p:nvPicPr>
              <p:cNvPr id="49" name="Ink 48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657640" y="1327320"/>
                <a:ext cx="1778400" cy="193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54" name="Ink 53"/>
              <p14:cNvContentPartPr/>
              <p14:nvPr/>
            </p14:nvContentPartPr>
            <p14:xfrm>
              <a:off x="9600480" y="2125080"/>
              <a:ext cx="169200" cy="317160"/>
            </p14:xfrm>
          </p:contentPart>
        </mc:Choice>
        <mc:Fallback xmlns="">
          <p:pic>
            <p:nvPicPr>
              <p:cNvPr id="54" name="Ink 53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9577440" y="2102040"/>
                <a:ext cx="214560" cy="36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62" name="Ink 61"/>
              <p14:cNvContentPartPr/>
              <p14:nvPr/>
            </p14:nvContentPartPr>
            <p14:xfrm>
              <a:off x="10082880" y="3156120"/>
              <a:ext cx="1080000" cy="844560"/>
            </p14:xfrm>
          </p:contentPart>
        </mc:Choice>
        <mc:Fallback xmlns="">
          <p:pic>
            <p:nvPicPr>
              <p:cNvPr id="62" name="Ink 61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0067760" y="3140640"/>
                <a:ext cx="1110960" cy="87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63" name="Ink 62"/>
              <p14:cNvContentPartPr/>
              <p14:nvPr/>
            </p14:nvContentPartPr>
            <p14:xfrm>
              <a:off x="11033280" y="3494880"/>
              <a:ext cx="234000" cy="334080"/>
            </p14:xfrm>
          </p:contentPart>
        </mc:Choice>
        <mc:Fallback xmlns="">
          <p:pic>
            <p:nvPicPr>
              <p:cNvPr id="63" name="Ink 62"/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1014200" y="3477240"/>
                <a:ext cx="275760" cy="374400"/>
              </a:xfrm>
              <a:prstGeom prst="rect">
                <a:avLst/>
              </a:prstGeom>
            </p:spPr>
          </p:pic>
        </mc:Fallback>
      </mc:AlternateContent>
      <p:sp>
        <p:nvSpPr>
          <p:cNvPr id="64" name="Rectangle 63"/>
          <p:cNvSpPr/>
          <p:nvPr/>
        </p:nvSpPr>
        <p:spPr>
          <a:xfrm>
            <a:off x="276341" y="3116735"/>
            <a:ext cx="416441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b="0" dirty="0"/>
              <a:t>Find the gradient at point (1, -1)</a:t>
            </a:r>
            <a:endParaRPr lang="en-AU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tangle 64"/>
              <p:cNvSpPr/>
              <p:nvPr/>
            </p:nvSpPr>
            <p:spPr>
              <a:xfrm>
                <a:off x="276341" y="3578400"/>
                <a:ext cx="3507050" cy="7936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=3</m:t>
                      </m:r>
                      <m:sSup>
                        <m:sSup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  <m:sup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−4</m:t>
                      </m:r>
                      <m:d>
                        <m:d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=−1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65" name="Rectangle 6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341" y="3578400"/>
                <a:ext cx="3507050" cy="793615"/>
              </a:xfrm>
              <a:prstGeom prst="rect">
                <a:avLst/>
              </a:prstGeom>
              <a:blipFill rotWithShape="0"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ectangle 65"/>
              <p:cNvSpPr/>
              <p:nvPr/>
            </p:nvSpPr>
            <p:spPr>
              <a:xfrm>
                <a:off x="276341" y="4522800"/>
                <a:ext cx="332578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AU" sz="2400" b="0" dirty="0"/>
                  <a:t>Gradient of tangent = </a:t>
                </a:r>
                <a14:m>
                  <m:oMath xmlns:m="http://schemas.openxmlformats.org/officeDocument/2006/math"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AU" sz="2400" dirty="0"/>
              </a:p>
            </p:txBody>
          </p:sp>
        </mc:Choice>
        <mc:Fallback xmlns="">
          <p:sp>
            <p:nvSpPr>
              <p:cNvPr id="66" name="Rectangle 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341" y="4522800"/>
                <a:ext cx="3325782" cy="461665"/>
              </a:xfrm>
              <a:prstGeom prst="rect">
                <a:avLst/>
              </a:prstGeom>
              <a:blipFill rotWithShape="0">
                <a:blip r:embed="rId31"/>
                <a:stretch>
                  <a:fillRect l="-2747" t="-10526" b="-2894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Rectangle 66"/>
              <p:cNvSpPr/>
              <p:nvPr/>
            </p:nvSpPr>
            <p:spPr>
              <a:xfrm>
                <a:off x="276341" y="5044420"/>
                <a:ext cx="3999685" cy="613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AU" sz="2400" b="0" dirty="0"/>
                  <a:t>Gradient of normal = </a:t>
                </a:r>
                <a14:m>
                  <m:oMath xmlns:m="http://schemas.openxmlformats.org/officeDocument/2006/math">
                    <m:r>
                      <a:rPr lang="en-AU" sz="2400" b="0" i="0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4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AU" sz="2400" dirty="0"/>
              </a:p>
            </p:txBody>
          </p:sp>
        </mc:Choice>
        <mc:Fallback xmlns="">
          <p:sp>
            <p:nvSpPr>
              <p:cNvPr id="67" name="Rectangle 6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341" y="5044420"/>
                <a:ext cx="3999685" cy="613886"/>
              </a:xfrm>
              <a:prstGeom prst="rect">
                <a:avLst/>
              </a:prstGeom>
              <a:blipFill rotWithShape="0">
                <a:blip r:embed="rId32"/>
                <a:stretch>
                  <a:fillRect l="-2287" b="-990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73" name="Ink 72"/>
              <p14:cNvContentPartPr/>
              <p14:nvPr/>
            </p14:nvContentPartPr>
            <p14:xfrm>
              <a:off x="4497840" y="4488480"/>
              <a:ext cx="3975120" cy="689760"/>
            </p14:xfrm>
          </p:contentPart>
        </mc:Choice>
        <mc:Fallback xmlns="">
          <p:pic>
            <p:nvPicPr>
              <p:cNvPr id="73" name="Ink 72"/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4481640" y="4468320"/>
                <a:ext cx="4010760" cy="730440"/>
              </a:xfrm>
              <a:prstGeom prst="rect">
                <a:avLst/>
              </a:prstGeom>
            </p:spPr>
          </p:pic>
        </mc:Fallback>
      </mc:AlternateContent>
      <p:sp>
        <p:nvSpPr>
          <p:cNvPr id="98" name="Rectangle 97"/>
          <p:cNvSpPr/>
          <p:nvPr/>
        </p:nvSpPr>
        <p:spPr>
          <a:xfrm>
            <a:off x="336961" y="5652315"/>
            <a:ext cx="57380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dirty="0"/>
              <a:t>Substitute m=1, points (1,-1) into -1=(1)(1)+c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Rectangle 98"/>
              <p:cNvSpPr/>
              <p:nvPr/>
            </p:nvSpPr>
            <p:spPr>
              <a:xfrm>
                <a:off x="362994" y="6224856"/>
                <a:ext cx="120372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=−2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99" name="Rectangle 9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994" y="6224856"/>
                <a:ext cx="1203727" cy="461665"/>
              </a:xfrm>
              <a:prstGeom prst="rect">
                <a:avLst/>
              </a:prstGeom>
              <a:blipFill rotWithShape="0"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Rectangle 99"/>
              <p:cNvSpPr/>
              <p:nvPr/>
            </p:nvSpPr>
            <p:spPr>
              <a:xfrm>
                <a:off x="4576194" y="6224856"/>
                <a:ext cx="153933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−2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100" name="Rectangle 9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6194" y="6224856"/>
                <a:ext cx="1539332" cy="461665"/>
              </a:xfrm>
              <a:prstGeom prst="rect">
                <a:avLst/>
              </a:prstGeom>
              <a:blipFill rotWithShape="0">
                <a:blip r:embed="rId36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4348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4" grpId="0"/>
      <p:bldP spid="65" grpId="0"/>
      <p:bldP spid="66" grpId="0"/>
      <p:bldP spid="67" grpId="0"/>
      <p:bldP spid="98" grpId="0"/>
      <p:bldP spid="99" grpId="0"/>
      <p:bldP spid="10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4B07689-760D-4D71-9448-AFF1CCEB30E0}"/>
              </a:ext>
            </a:extLst>
          </p:cNvPr>
          <p:cNvSpPr txBox="1"/>
          <p:nvPr/>
        </p:nvSpPr>
        <p:spPr>
          <a:xfrm>
            <a:off x="-23058" y="23647"/>
            <a:ext cx="2945880" cy="584775"/>
          </a:xfrm>
          <a:prstGeom prst="homePlate">
            <a:avLst/>
          </a:prstGeom>
          <a:solidFill>
            <a:srgbClr val="00206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Guided Practice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26562" y="1089500"/>
            <a:ext cx="34392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dirty="0"/>
              <a:t>Differentiate the equation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566162" y="1487746"/>
                <a:ext cx="170636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162" y="1487746"/>
                <a:ext cx="1706365" cy="461665"/>
              </a:xfrm>
              <a:prstGeom prst="rect">
                <a:avLst/>
              </a:prstGeom>
              <a:blipFill rotWithShape="0">
                <a:blip r:embed="rId3"/>
                <a:stretch>
                  <a:fillRect l="-714" b="-1710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4"/>
          <p:cNvSpPr/>
          <p:nvPr/>
        </p:nvSpPr>
        <p:spPr>
          <a:xfrm>
            <a:off x="192961" y="2116824"/>
            <a:ext cx="53606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dirty="0"/>
              <a:t>Find the gradient of tangent at point (2,4)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509762" y="2692094"/>
                <a:ext cx="252614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=2</m:t>
                      </m:r>
                      <m:d>
                        <m:d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762" y="2692094"/>
                <a:ext cx="2526141" cy="461665"/>
              </a:xfrm>
              <a:prstGeom prst="rect">
                <a:avLst/>
              </a:prstGeom>
              <a:blipFill rotWithShape="0">
                <a:blip r:embed="rId4"/>
                <a:stretch>
                  <a:fillRect l="-242" b="-186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190562" y="4022507"/>
                <a:ext cx="5737789" cy="613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AU" sz="2400" dirty="0"/>
                  <a:t>Substitute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AU" sz="2400" b="0" i="0" smtClean="0">
                        <a:latin typeface="Cambria Math" panose="02040503050406030204" pitchFamily="18" charset="0"/>
                      </a:rPr>
                      <m:t>m</m:t>
                    </m:r>
                    <m:r>
                      <a:rPr lang="en-AU" sz="24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AU" sz="2400" dirty="0"/>
                  <a:t>, points (2,4) into y=</a:t>
                </a:r>
                <a:r>
                  <a:rPr lang="en-AU" sz="2400" dirty="0" err="1"/>
                  <a:t>mx+c</a:t>
                </a:r>
                <a:endParaRPr lang="en-AU" sz="2400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62" y="4022507"/>
                <a:ext cx="5737789" cy="613886"/>
              </a:xfrm>
              <a:prstGeom prst="rect">
                <a:avLst/>
              </a:prstGeom>
              <a:blipFill rotWithShape="0">
                <a:blip r:embed="rId5"/>
                <a:stretch>
                  <a:fillRect l="-1594" r="-850" b="-990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566162" y="4609925"/>
                <a:ext cx="2267672" cy="7838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4=−</m:t>
                      </m:r>
                      <m:f>
                        <m:f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d>
                        <m:d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162" y="4609925"/>
                <a:ext cx="2267672" cy="783804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519644" y="5463744"/>
                <a:ext cx="1765803" cy="7838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=4</m:t>
                      </m:r>
                      <m:f>
                        <m:f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num>
                        <m:den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644" y="5463744"/>
                <a:ext cx="1765803" cy="783804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162558" y="6247548"/>
                <a:ext cx="3780202" cy="6146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AU" sz="2400" b="0" dirty="0" err="1"/>
                  <a:t>Eqn</a:t>
                </a:r>
                <a:r>
                  <a:rPr lang="en-AU" sz="2400" b="0" dirty="0"/>
                  <a:t> of normal: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AU" sz="2400" b="0" i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AU" sz="24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num>
                      <m:den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AU" sz="2400" dirty="0"/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558" y="6247548"/>
                <a:ext cx="3780202" cy="614655"/>
              </a:xfrm>
              <a:prstGeom prst="rect">
                <a:avLst/>
              </a:prstGeom>
              <a:blipFill rotWithShape="0">
                <a:blip r:embed="rId8"/>
                <a:stretch>
                  <a:fillRect l="-2581" b="-990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Rectangle 26"/>
          <p:cNvSpPr/>
          <p:nvPr/>
        </p:nvSpPr>
        <p:spPr>
          <a:xfrm>
            <a:off x="6993250" y="823840"/>
            <a:ext cx="27770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dirty="0"/>
              <a:t>Expand the equation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/>
              <p:cNvSpPr/>
              <p:nvPr/>
            </p:nvSpPr>
            <p:spPr>
              <a:xfrm>
                <a:off x="7811198" y="1353915"/>
                <a:ext cx="299857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=4</m:t>
                      </m:r>
                      <m:sSup>
                        <m:sSup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−4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1198" y="1353915"/>
                <a:ext cx="2998578" cy="461665"/>
              </a:xfrm>
              <a:prstGeom prst="rect">
                <a:avLst/>
              </a:prstGeom>
              <a:blipFill rotWithShape="0">
                <a:blip r:embed="rId9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Rectangle 28"/>
          <p:cNvSpPr/>
          <p:nvPr/>
        </p:nvSpPr>
        <p:spPr>
          <a:xfrm>
            <a:off x="6993250" y="1904854"/>
            <a:ext cx="34392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dirty="0"/>
              <a:t>Differentiate the equation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/>
              <p:cNvSpPr/>
              <p:nvPr/>
            </p:nvSpPr>
            <p:spPr>
              <a:xfrm>
                <a:off x="7753598" y="2311246"/>
                <a:ext cx="224234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=8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−4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30" name="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3598" y="2311246"/>
                <a:ext cx="2242345" cy="461665"/>
              </a:xfrm>
              <a:prstGeom prst="rect">
                <a:avLst/>
              </a:prstGeom>
              <a:blipFill rotWithShape="0">
                <a:blip r:embed="rId10"/>
                <a:stretch>
                  <a:fillRect l="-543" b="-1710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ectangle 30"/>
          <p:cNvSpPr/>
          <p:nvPr/>
        </p:nvSpPr>
        <p:spPr>
          <a:xfrm>
            <a:off x="6275649" y="2772911"/>
            <a:ext cx="53606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dirty="0"/>
              <a:t>Find the gradient of tangent at point (2,9)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/>
              <p:cNvSpPr/>
              <p:nvPr/>
            </p:nvSpPr>
            <p:spPr>
              <a:xfrm>
                <a:off x="7339946" y="3295182"/>
                <a:ext cx="323203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=8</m:t>
                      </m:r>
                      <m:d>
                        <m:d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−4=12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32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9946" y="3295182"/>
                <a:ext cx="3232039" cy="461665"/>
              </a:xfrm>
              <a:prstGeom prst="rect">
                <a:avLst/>
              </a:prstGeom>
              <a:blipFill rotWithShape="0">
                <a:blip r:embed="rId11"/>
                <a:stretch>
                  <a:fillRect b="-186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/>
              <p:cNvSpPr/>
              <p:nvPr/>
            </p:nvSpPr>
            <p:spPr>
              <a:xfrm>
                <a:off x="6250002" y="4260317"/>
                <a:ext cx="5874493" cy="613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AU" sz="2400" dirty="0"/>
                  <a:t>Substitute </a:t>
                </a:r>
                <a14:m>
                  <m:oMath xmlns:m="http://schemas.openxmlformats.org/officeDocument/2006/math"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den>
                    </m:f>
                  </m:oMath>
                </a14:m>
                <a:r>
                  <a:rPr lang="en-AU" sz="2400" dirty="0"/>
                  <a:t>, points (2,9) into y=</a:t>
                </a:r>
                <a:r>
                  <a:rPr lang="en-AU" sz="2400" dirty="0" err="1"/>
                  <a:t>mx+c</a:t>
                </a:r>
                <a:endParaRPr lang="en-AU" sz="2400" dirty="0"/>
              </a:p>
            </p:txBody>
          </p:sp>
        </mc:Choice>
        <mc:Fallback xmlns="">
          <p:sp>
            <p:nvSpPr>
              <p:cNvPr id="33" name="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0002" y="4260317"/>
                <a:ext cx="5874493" cy="613886"/>
              </a:xfrm>
              <a:prstGeom prst="rect">
                <a:avLst/>
              </a:prstGeom>
              <a:blipFill rotWithShape="0">
                <a:blip r:embed="rId12"/>
                <a:stretch>
                  <a:fillRect l="-1556" r="-830" b="-990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/>
              <p:cNvSpPr/>
              <p:nvPr/>
            </p:nvSpPr>
            <p:spPr>
              <a:xfrm>
                <a:off x="7644396" y="4842647"/>
                <a:ext cx="2437590" cy="7838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9=−</m:t>
                      </m:r>
                      <m:f>
                        <m:f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den>
                      </m:f>
                      <m:d>
                        <m:d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4396" y="4842647"/>
                <a:ext cx="2437590" cy="783804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/>
              <p:cNvSpPr/>
              <p:nvPr/>
            </p:nvSpPr>
            <p:spPr>
              <a:xfrm>
                <a:off x="7722687" y="5580121"/>
                <a:ext cx="1935723" cy="7936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=9</m:t>
                      </m:r>
                      <m:f>
                        <m:f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55</m:t>
                          </m:r>
                        </m:num>
                        <m:den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2687" y="5580121"/>
                <a:ext cx="1935723" cy="793679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6993250" y="6247548"/>
                <a:ext cx="4039888" cy="62222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AU" sz="2400" b="0" dirty="0" err="1"/>
                  <a:t>Eqn</a:t>
                </a:r>
                <a:r>
                  <a:rPr lang="en-AU" sz="2400" b="0" dirty="0"/>
                  <a:t> of normal: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AU" sz="2400" b="0" i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AU" sz="24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den>
                    </m:f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55</m:t>
                        </m:r>
                      </m:num>
                      <m:den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</m:oMath>
                </a14:m>
                <a:endParaRPr lang="en-AU" sz="2400" dirty="0"/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3250" y="6247548"/>
                <a:ext cx="4039888" cy="622222"/>
              </a:xfrm>
              <a:prstGeom prst="rect">
                <a:avLst/>
              </a:prstGeom>
              <a:blipFill rotWithShape="0">
                <a:blip r:embed="rId15"/>
                <a:stretch>
                  <a:fillRect l="-2262" b="-980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/>
          <p:cNvGrpSpPr/>
          <p:nvPr/>
        </p:nvGrpSpPr>
        <p:grpSpPr>
          <a:xfrm>
            <a:off x="3206399" y="64516"/>
            <a:ext cx="8068801" cy="809738"/>
            <a:chOff x="3206399" y="64516"/>
            <a:chExt cx="8068801" cy="809738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3206399" y="64516"/>
              <a:ext cx="8068801" cy="809738"/>
            </a:xfrm>
            <a:prstGeom prst="rect">
              <a:avLst/>
            </a:prstGeom>
          </p:spPr>
        </p:pic>
        <p:sp>
          <p:nvSpPr>
            <p:cNvPr id="4" name="Rectangle 3"/>
            <p:cNvSpPr/>
            <p:nvPr/>
          </p:nvSpPr>
          <p:spPr>
            <a:xfrm>
              <a:off x="5832000" y="197234"/>
              <a:ext cx="1684800" cy="237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/>
              <p:cNvSpPr/>
              <p:nvPr/>
            </p:nvSpPr>
            <p:spPr>
              <a:xfrm>
                <a:off x="396681" y="3329757"/>
                <a:ext cx="3357971" cy="613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AU" sz="2400" dirty="0"/>
                  <a:t>Gradient of normal </a:t>
                </a:r>
                <a14:m>
                  <m:oMath xmlns:m="http://schemas.openxmlformats.org/officeDocument/2006/math"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endParaRPr lang="en-AU" sz="2400" dirty="0"/>
              </a:p>
            </p:txBody>
          </p:sp>
        </mc:Choice>
        <mc:Fallback xmlns=""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681" y="3329757"/>
                <a:ext cx="3357971" cy="613886"/>
              </a:xfrm>
              <a:prstGeom prst="rect">
                <a:avLst/>
              </a:prstGeom>
              <a:blipFill rotWithShape="0">
                <a:blip r:embed="rId17"/>
                <a:stretch>
                  <a:fillRect l="-2722" b="-990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/>
              <p:cNvSpPr/>
              <p:nvPr/>
            </p:nvSpPr>
            <p:spPr>
              <a:xfrm>
                <a:off x="6958287" y="3743681"/>
                <a:ext cx="3487814" cy="613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AU" sz="2400" dirty="0"/>
                  <a:t>Gradient of normal </a:t>
                </a:r>
                <a14:m>
                  <m:oMath xmlns:m="http://schemas.openxmlformats.org/officeDocument/2006/math"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den>
                    </m:f>
                  </m:oMath>
                </a14:m>
                <a:endParaRPr lang="en-AU" sz="2400" dirty="0"/>
              </a:p>
            </p:txBody>
          </p:sp>
        </mc:Choice>
        <mc:Fallback xmlns="">
          <p:sp>
            <p:nvSpPr>
              <p:cNvPr id="38" name="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8287" y="3743681"/>
                <a:ext cx="3487814" cy="613886"/>
              </a:xfrm>
              <a:prstGeom prst="rect">
                <a:avLst/>
              </a:prstGeom>
              <a:blipFill rotWithShape="0">
                <a:blip r:embed="rId18"/>
                <a:stretch>
                  <a:fillRect l="-2618" b="-990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9224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5" grpId="0"/>
      <p:bldP spid="16" grpId="0"/>
      <p:bldP spid="21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4B07689-760D-4D71-9448-AFF1CCEB30E0}"/>
              </a:ext>
            </a:extLst>
          </p:cNvPr>
          <p:cNvSpPr txBox="1"/>
          <p:nvPr/>
        </p:nvSpPr>
        <p:spPr>
          <a:xfrm>
            <a:off x="-23058" y="23647"/>
            <a:ext cx="2782399" cy="584775"/>
          </a:xfrm>
          <a:prstGeom prst="homePlate">
            <a:avLst/>
          </a:prstGeom>
          <a:solidFill>
            <a:srgbClr val="00206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Using </a:t>
            </a:r>
            <a:r>
              <a:rPr lang="en-AU" sz="3200" dirty="0" err="1"/>
              <a:t>ClassPad</a:t>
            </a:r>
            <a:endParaRPr lang="en-AU" sz="3200" dirty="0"/>
          </a:p>
        </p:txBody>
      </p:sp>
      <p:grpSp>
        <p:nvGrpSpPr>
          <p:cNvPr id="3" name="Group 2"/>
          <p:cNvGrpSpPr/>
          <p:nvPr/>
        </p:nvGrpSpPr>
        <p:grpSpPr>
          <a:xfrm>
            <a:off x="3206399" y="64516"/>
            <a:ext cx="8068801" cy="809738"/>
            <a:chOff x="3206399" y="64516"/>
            <a:chExt cx="8068801" cy="809738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06399" y="64516"/>
              <a:ext cx="8068801" cy="809738"/>
            </a:xfrm>
            <a:prstGeom prst="rect">
              <a:avLst/>
            </a:prstGeom>
          </p:spPr>
        </p:pic>
        <p:sp>
          <p:nvSpPr>
            <p:cNvPr id="23" name="Rectangle 22"/>
            <p:cNvSpPr/>
            <p:nvPr/>
          </p:nvSpPr>
          <p:spPr>
            <a:xfrm>
              <a:off x="5860800" y="197234"/>
              <a:ext cx="1627200" cy="2059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622" y="1512678"/>
            <a:ext cx="2386443" cy="323700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33331" y="1512678"/>
            <a:ext cx="2108634" cy="186887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87923" y="3466020"/>
            <a:ext cx="2430093" cy="160993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76803" y="1512678"/>
            <a:ext cx="2311197" cy="286128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2" name="Ink 11"/>
              <p14:cNvContentPartPr/>
              <p14:nvPr/>
            </p14:nvContentPartPr>
            <p14:xfrm>
              <a:off x="5322111" y="4012642"/>
              <a:ext cx="636480" cy="481680"/>
            </p14:xfrm>
          </p:contentPart>
        </mc:Choice>
        <mc:Fallback xmlns="">
          <p:pic>
            <p:nvPicPr>
              <p:cNvPr id="12" name="Ink 11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305191" y="3995722"/>
                <a:ext cx="670320" cy="515520"/>
              </a:xfrm>
              <a:prstGeom prst="rect">
                <a:avLst/>
              </a:prstGeom>
            </p:spPr>
          </p:pic>
        </mc:Fallback>
      </mc:AlternateContent>
      <p:pic>
        <p:nvPicPr>
          <p:cNvPr id="13" name="Picture 1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152761" y="4448708"/>
            <a:ext cx="2359280" cy="85835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152761" y="5381807"/>
            <a:ext cx="2258904" cy="152850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792095" y="2190689"/>
            <a:ext cx="2760529" cy="218327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640227" y="1351633"/>
            <a:ext cx="676301" cy="53086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7646786" y="4692409"/>
                <a:ext cx="4400692" cy="6146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AU" sz="2400" b="0" dirty="0"/>
                  <a:t>Gradient of normal: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AU" sz="2400" b="0" i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AU" sz="24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num>
                      <m:den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AU" sz="2400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6786" y="4692409"/>
                <a:ext cx="4400692" cy="614655"/>
              </a:xfrm>
              <a:prstGeom prst="rect">
                <a:avLst/>
              </a:prstGeom>
              <a:blipFill rotWithShape="0">
                <a:blip r:embed="rId14"/>
                <a:stretch>
                  <a:fillRect l="-2078" b="-990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4509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5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2545" y="1733043"/>
            <a:ext cx="3244728" cy="475457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4B07689-760D-4D71-9448-AFF1CCEB30E0}"/>
              </a:ext>
            </a:extLst>
          </p:cNvPr>
          <p:cNvSpPr txBox="1"/>
          <p:nvPr/>
        </p:nvSpPr>
        <p:spPr>
          <a:xfrm>
            <a:off x="-23058" y="23647"/>
            <a:ext cx="2782399" cy="584775"/>
          </a:xfrm>
          <a:prstGeom prst="homePlate">
            <a:avLst/>
          </a:prstGeom>
          <a:solidFill>
            <a:srgbClr val="00206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Using </a:t>
            </a:r>
            <a:r>
              <a:rPr lang="en-AU" sz="3200" dirty="0" err="1"/>
              <a:t>ClassPad</a:t>
            </a:r>
            <a:endParaRPr lang="en-AU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423361" y="1051014"/>
                <a:ext cx="359944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AU" sz="2400" b="0" dirty="0" err="1"/>
                  <a:t>Eqn</a:t>
                </a:r>
                <a:r>
                  <a:rPr lang="en-AU" sz="2400" b="0" dirty="0"/>
                  <a:t> of tangent: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AU" sz="2400" b="0" i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AU" sz="24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−4</m:t>
                    </m:r>
                  </m:oMath>
                </a14:m>
                <a:endParaRPr lang="en-AU" sz="2400" dirty="0"/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361" y="1051014"/>
                <a:ext cx="3599447" cy="461665"/>
              </a:xfrm>
              <a:prstGeom prst="rect">
                <a:avLst/>
              </a:prstGeom>
              <a:blipFill rotWithShape="0">
                <a:blip r:embed="rId4"/>
                <a:stretch>
                  <a:fillRect l="-2538" t="-10526" b="-2894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6800739" y="1281846"/>
                <a:ext cx="393928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AU" sz="2400" b="0" dirty="0" err="1"/>
                  <a:t>Eqn</a:t>
                </a:r>
                <a:r>
                  <a:rPr lang="en-AU" sz="2400" b="0" dirty="0"/>
                  <a:t> of tangent: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AU" sz="2400" b="0" i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AU" sz="24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12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−15</m:t>
                    </m:r>
                  </m:oMath>
                </a14:m>
                <a:endParaRPr lang="en-AU" sz="2400" dirty="0"/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0739" y="1281846"/>
                <a:ext cx="3939284" cy="461665"/>
              </a:xfrm>
              <a:prstGeom prst="rect">
                <a:avLst/>
              </a:prstGeom>
              <a:blipFill rotWithShape="0">
                <a:blip r:embed="rId5"/>
                <a:stretch>
                  <a:fillRect l="-2477" t="-10526" b="-2894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/>
          <p:cNvGrpSpPr/>
          <p:nvPr/>
        </p:nvGrpSpPr>
        <p:grpSpPr>
          <a:xfrm>
            <a:off x="3206399" y="64516"/>
            <a:ext cx="8068801" cy="809738"/>
            <a:chOff x="3206399" y="64516"/>
            <a:chExt cx="8068801" cy="809738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206399" y="64516"/>
              <a:ext cx="8068801" cy="809738"/>
            </a:xfrm>
            <a:prstGeom prst="rect">
              <a:avLst/>
            </a:prstGeom>
          </p:spPr>
        </p:pic>
        <p:sp>
          <p:nvSpPr>
            <p:cNvPr id="23" name="Rectangle 22"/>
            <p:cNvSpPr/>
            <p:nvPr/>
          </p:nvSpPr>
          <p:spPr>
            <a:xfrm>
              <a:off x="7020000" y="180000"/>
              <a:ext cx="1684800" cy="237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5158" y="1743511"/>
            <a:ext cx="2746827" cy="182057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9" name="Ink 8"/>
              <p14:cNvContentPartPr/>
              <p14:nvPr/>
            </p14:nvContentPartPr>
            <p14:xfrm>
              <a:off x="6121902" y="4837533"/>
              <a:ext cx="49320" cy="50040"/>
            </p14:xfrm>
          </p:contentPart>
        </mc:Choice>
        <mc:Fallback xmlns="">
          <p:pic>
            <p:nvPicPr>
              <p:cNvPr id="9" name="Ink 8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115422" y="4831053"/>
                <a:ext cx="62280" cy="6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7" name="Ink 16"/>
              <p14:cNvContentPartPr/>
              <p14:nvPr/>
            </p14:nvContentPartPr>
            <p14:xfrm>
              <a:off x="2461782" y="3960573"/>
              <a:ext cx="967320" cy="149760"/>
            </p14:xfrm>
          </p:contentPart>
        </mc:Choice>
        <mc:Fallback xmlns="">
          <p:pic>
            <p:nvPicPr>
              <p:cNvPr id="17" name="Ink 16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453862" y="3952293"/>
                <a:ext cx="979920" cy="16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40" name="Ink 39"/>
              <p14:cNvContentPartPr/>
              <p14:nvPr/>
            </p14:nvContentPartPr>
            <p14:xfrm>
              <a:off x="1321302" y="3603813"/>
              <a:ext cx="1069920" cy="635040"/>
            </p14:xfrm>
          </p:contentPart>
        </mc:Choice>
        <mc:Fallback xmlns="">
          <p:pic>
            <p:nvPicPr>
              <p:cNvPr id="40" name="Ink 39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316622" y="3595533"/>
                <a:ext cx="1082880" cy="65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52" name="Ink 51"/>
              <p14:cNvContentPartPr/>
              <p14:nvPr/>
            </p14:nvContentPartPr>
            <p14:xfrm>
              <a:off x="4572102" y="3151653"/>
              <a:ext cx="360" cy="360"/>
            </p14:xfrm>
          </p:contentPart>
        </mc:Choice>
        <mc:Fallback xmlns="">
          <p:pic>
            <p:nvPicPr>
              <p:cNvPr id="52" name="Ink 51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565622" y="3145173"/>
                <a:ext cx="13320" cy="1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55" name="Ink 54"/>
              <p14:cNvContentPartPr/>
              <p14:nvPr/>
            </p14:nvContentPartPr>
            <p14:xfrm>
              <a:off x="2831142" y="5322093"/>
              <a:ext cx="2525760" cy="219960"/>
            </p14:xfrm>
          </p:contentPart>
        </mc:Choice>
        <mc:Fallback xmlns="">
          <p:pic>
            <p:nvPicPr>
              <p:cNvPr id="55" name="Ink 54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823222" y="5314173"/>
                <a:ext cx="2537640" cy="23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62" name="Ink 61"/>
              <p14:cNvContentPartPr/>
              <p14:nvPr/>
            </p14:nvContentPartPr>
            <p14:xfrm>
              <a:off x="1358742" y="5257293"/>
              <a:ext cx="1429560" cy="961920"/>
            </p14:xfrm>
          </p:contentPart>
        </mc:Choice>
        <mc:Fallback xmlns="">
          <p:pic>
            <p:nvPicPr>
              <p:cNvPr id="62" name="Ink 61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354782" y="5253693"/>
                <a:ext cx="1442520" cy="97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84" name="Ink 83"/>
              <p14:cNvContentPartPr/>
              <p14:nvPr/>
            </p14:nvContentPartPr>
            <p14:xfrm>
              <a:off x="1451982" y="4503813"/>
              <a:ext cx="1674000" cy="445680"/>
            </p14:xfrm>
          </p:contentPart>
        </mc:Choice>
        <mc:Fallback xmlns="">
          <p:pic>
            <p:nvPicPr>
              <p:cNvPr id="84" name="Ink 83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444062" y="4497693"/>
                <a:ext cx="1684440" cy="45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08" name="Ink 107"/>
              <p14:cNvContentPartPr/>
              <p14:nvPr/>
            </p14:nvContentPartPr>
            <p14:xfrm>
              <a:off x="6288942" y="6059733"/>
              <a:ext cx="3272040" cy="483480"/>
            </p14:xfrm>
          </p:contentPart>
        </mc:Choice>
        <mc:Fallback xmlns="">
          <p:pic>
            <p:nvPicPr>
              <p:cNvPr id="108" name="Ink 107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273102" y="6038853"/>
                <a:ext cx="3309120" cy="524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05621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36" grpId="0"/>
    </p:bldLst>
  </p:timing>
</p:sld>
</file>

<file path=ppt/theme/theme1.xml><?xml version="1.0" encoding="utf-8"?>
<a:theme xmlns:a="http://schemas.openxmlformats.org/drawingml/2006/main" name="Office Theme">
  <a:themeElements>
    <a:clrScheme name="Custom 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70C0"/>
      </a:accent1>
      <a:accent2>
        <a:srgbClr val="0070C0"/>
      </a:accent2>
      <a:accent3>
        <a:srgbClr val="A5A5A5"/>
      </a:accent3>
      <a:accent4>
        <a:srgbClr val="002060"/>
      </a:accent4>
      <a:accent5>
        <a:srgbClr val="4472C4"/>
      </a:accent5>
      <a:accent6>
        <a:srgbClr val="70AD47"/>
      </a:accent6>
      <a:hlink>
        <a:srgbClr val="0563C1"/>
      </a:hlink>
      <a:folHlink>
        <a:srgbClr val="034A9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17719</TotalTime>
  <Words>1216</Words>
  <Application>Microsoft Office PowerPoint</Application>
  <PresentationFormat>Widescreen</PresentationFormat>
  <Paragraphs>151</Paragraphs>
  <Slides>15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Exercise 1D</dc:title>
  <dc:creator>l k</dc:creator>
  <cp:lastModifiedBy>TAN Mei Yi [Harrisdale Senior High School]</cp:lastModifiedBy>
  <cp:revision>697</cp:revision>
  <dcterms:created xsi:type="dcterms:W3CDTF">2020-02-17T13:56:23Z</dcterms:created>
  <dcterms:modified xsi:type="dcterms:W3CDTF">2022-09-15T01:44:48Z</dcterms:modified>
</cp:coreProperties>
</file>