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2" r:id="rId2"/>
    <p:sldId id="421" r:id="rId3"/>
    <p:sldId id="413" r:id="rId4"/>
    <p:sldId id="422" r:id="rId5"/>
    <p:sldId id="423" r:id="rId6"/>
    <p:sldId id="424" r:id="rId7"/>
    <p:sldId id="425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DC9E0-C43F-491F-85BF-A96D3216BD22}" v="76" dt="2022-09-15T02:21:08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F02DC9E0-C43F-491F-85BF-A96D3216BD22}"/>
    <pc:docChg chg="modSld">
      <pc:chgData name="TAN Mei Yi [Harrisdale Senior High School]" userId="f9f029c9-d743-4d60-9f2c-e74bdec1ab07" providerId="ADAL" clId="{F02DC9E0-C43F-491F-85BF-A96D3216BD22}" dt="2022-09-15T02:21:25.703" v="81" actId="1076"/>
      <pc:docMkLst>
        <pc:docMk/>
      </pc:docMkLst>
      <pc:sldChg chg="modSp mod">
        <pc:chgData name="TAN Mei Yi [Harrisdale Senior High School]" userId="f9f029c9-d743-4d60-9f2c-e74bdec1ab07" providerId="ADAL" clId="{F02DC9E0-C43F-491F-85BF-A96D3216BD22}" dt="2022-09-15T02:21:25.703" v="81" actId="1076"/>
        <pc:sldMkLst>
          <pc:docMk/>
          <pc:sldMk cId="238124937" sldId="424"/>
        </pc:sldMkLst>
        <pc:spChg chg="mod">
          <ac:chgData name="TAN Mei Yi [Harrisdale Senior High School]" userId="f9f029c9-d743-4d60-9f2c-e74bdec1ab07" providerId="ADAL" clId="{F02DC9E0-C43F-491F-85BF-A96D3216BD22}" dt="2022-09-15T02:20:42.961" v="48" actId="20577"/>
          <ac:spMkLst>
            <pc:docMk/>
            <pc:sldMk cId="238124937" sldId="424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F02DC9E0-C43F-491F-85BF-A96D3216BD22}" dt="2022-09-15T02:20:50.845" v="52" actId="1076"/>
          <ac:spMkLst>
            <pc:docMk/>
            <pc:sldMk cId="238124937" sldId="424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F02DC9E0-C43F-491F-85BF-A96D3216BD22}" dt="2022-09-15T02:21:08.450" v="78" actId="6549"/>
          <ac:spMkLst>
            <pc:docMk/>
            <pc:sldMk cId="238124937" sldId="424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F02DC9E0-C43F-491F-85BF-A96D3216BD22}" dt="2022-09-15T02:21:17.238" v="79" actId="1076"/>
          <ac:spMkLst>
            <pc:docMk/>
            <pc:sldMk cId="238124937" sldId="424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F02DC9E0-C43F-491F-85BF-A96D3216BD22}" dt="2022-09-15T02:21:25.703" v="81" actId="1076"/>
          <ac:spMkLst>
            <pc:docMk/>
            <pc:sldMk cId="238124937" sldId="424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F02DC9E0-C43F-491F-85BF-A96D3216BD22}" dt="2022-09-15T02:21:21.359" v="80" actId="1076"/>
          <ac:spMkLst>
            <pc:docMk/>
            <pc:sldMk cId="238124937" sldId="424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F02DC9E0-C43F-491F-85BF-A96D3216BD22}" dt="2022-09-15T02:21:21.359" v="80" actId="1076"/>
          <ac:spMkLst>
            <pc:docMk/>
            <pc:sldMk cId="238124937" sldId="424"/>
            <ac:spMk id="19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20T04:50:07.87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17 0 961,'0'0'42,"0"0"10,0 0-42,0 0-10,0 0 0,0 0 0,0 0 108,0 0 20,0 0 4,0 0 1,0 0-25,0 0-4,0 0-2,0 0 0,0 0-4,0 0-1,0 15 0,0-15 0,0 0-19,0 10-4,-6 6-1,6-6 0,0-10-30,0 0-7,-6 15 0,6 0-1,0 0-24,-5 1-11,5-16 10,0 10-10,5 5 0,-5 0 0,0-5 0,6 5 0,-6-4 0,6 4 0,-6 0 0,0-15 0,5 10 0,1 5 0,-6 0 0,6 1 0,0-6-36,-6-10 0,5 10 0,-5-10 0,0 0-22,0 0-5,0 0-1,0 0-614,0 0-123</inkml:trace>
  <inkml:trace contextRef="#ctx0" brushRef="#br0" timeOffset="794.37">154 892 748,'0'0'33,"0"0"7,0 0-32,0 0-8,0 0 0,0 0 0,0 0 220,0 0 41,0 0 9,0 0 2,0 0-142,0 0-28,-12-5-6,1 0 0,11 5-52,0 0-9,-12-5-3,1 0 0,11 5-12,0 0-2,-6-11-1,6 11 0,-11-5-9,11 5-8,-6-5 12,-5-5-12,-1 10 9,1-5-9,11 5 0,-11 0 9,-1 0-9,1 5 0,5-5 0,-5 10 0,5-5-12,-5 0 12,-1 6-12,6-6 12,-5 5-26,11 0 2,-6 0 1,-5 5 0,5-5-3,6 6-1,0-1 0,0 0 0,-5 0 6,5 5 1,5-4 0,1-1 0,-6 0 8,6 0 3,-6-15 0,5 15 0,1 1 9,0-6 0,5 5 0,-5-5 0,0 0 0,-1 0 0,7 0 0,-1 1 0,-11-11 0,11 5 0,7 0 0,-7 5 0,-11-10 0,0 0 0,17 0 0,0 0 0,-5-5 0,-1 5 0,-11 0 0,17-10 0,0 5 0,-5-11 0,-1 6 0,-5-5 0,5 5 0,0 0 0,-5 0 0,0-6 0,0 6 0,-6-5 8,5 0-8,1 0 0,-6 5 8,0-6-8,0 6 10,-6-5-10,6 5 9,0 10-9,0-10 8,0 10-8,0 0 15,0 0-3,0 0 0,0 0 0,0 0 10,0 0 2,0 0 0,0 0 0,0 0-6,0 0-1,0 0 0,0 0 0,0 0-8,0 0-1,0 0-8,0 0 12,0 0-3,6 10-1,-6 5 0,6-5 0,-1 5 0,1 1-8,-6-1 12,6 0-4,-1 0-8,7-5 0,-6 11 0,-1-1 8,1-5-8,0 5 0,-1 6 0,1-6 0,5 5-15,1-4 2,-6-1 0,-1-5 0,1 0-35,0-5-8,5 1 0,-11-11-572,0 0-113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20T04:50:11.95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79 21 1231,'-23'-16'54,"17"16"12,12-5-53,-6 5-13,0 0 0,-11 15 0,-7-15 100,13 0 18,5 0 3,0 0 1,-17 16-34,11-1-8,6-15 0,0 15-1,0 5-17,0 1-3,0-6-1,6 0 0,5 0-21,-11 5-4,0-4-1,0 4 0,11-5-19,-11-5-4,-5 5-1,-1-9 0,6-6-8,0 10 0,0 5 0,0 0 0,-6 0 0,6 0 0,6 6 0,0-1-11,5-5 2,-11 0 0,0 1 0,6-6 0,11 0-13,-11 0-2,5-5-1,-5 0 0,-6-5-79,0 0-15,0 0-3,0 0-447,0 0-90</inkml:trace>
  <inkml:trace contextRef="#ctx0" brushRef="#br0" timeOffset="777.37">39 1009 1720,'0'0'76,"0"0"16,0 0-73,0 0-19,0 0 0,0 0 0,0 0 119,0 0 20,0 15 4,0-5 1,-6 5-60,6-5-12,0-10-3,0 10 0,-11 6-37,5 4-7,12-5-1,-6 0-1,5 0-23,1 1 8,-6-1-8,6 5 0,5 5 0,-5-4 0,-6-21 0,6 15 0,5 0 0,-5 0-13,-6 0 5,0 6 8,11-6-36,-5 5 1,-6-5 0,0 1 0,0-1 35,0 0-8,6-5 8,-6 5 0,0-15-21,-6 5-1,6-5 0,0 0 0,-6 11 1,6-11 0,0 0 0,0 0 0,0 0 7,0 0 2,0 0 0,0 0 0,12 0 12,-12 0-11,0 0 11,0 0-10,5-11 10,1 1 0,0 0 0,-6 10-8,0 0 8,5-15 0,7 5 0,5 0 0,-11 5 0,-6 5 0,11-11 0,6 6 0,0 0 0,0 0 12,0 5-2,0-5-1,1 0-9,4 5 12,-10 5-12,5 0 12,0-5-12,-6 5 0,1 0 0,5 6 8,-11-6-8,5 5 8,-5-5-8,5 5 8,0 0 4,-5 0 1,0 0 0,0 0 0,-1 1 4,1-1 1,0 0 0,-1 5 0,-5-5-5,0 5-1,6-4 0,-6 4 0,-6 0 0,6 0 0,0 0 0,0 1 0,0-1-1,-5 0-1,-1-5 0,0 10 0,1-10 9,-7 6 1,6-6 1,1 5 0,-12-5-1,11 0 0,-11 0 0,5-5 0,1 6 36,0-6 6,-6-5 2,-1 10 0,7-10-52,-6 0-12,-6 0 0,6 0 0,6 0 0,-6-5-15,-6 0 3,6 0 1,-6-6-8,6 1-1,11 0-1,-11-5 0,-6 0-103,6-5-21,11 4-4,1-4-1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20T04:51:00.85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250-3 633,'0'0'56,"0"0"-44,0 0-12,0 0 0,0 0 275,-6 5 53,6-5 10,-11 10 2,5 0-199,-5 0-40,-1 0-8,1 0-1,5 1-25,-5 4-5,5-5-1,-5 0 0,-1 5-36,1-5-7,-1 5-2,1 0 0,-6 0-16,5-5-17,1 0 3,0 5 1,-1-5 22,1 5 5,5 0 1,-5-5 0,-1 0-28,7-5-6,-1 5-1,6-10 0,0 0-40,0 10-9,0-10-2,0 0 0,0 0-133,0 0-28</inkml:trace>
  <inkml:trace contextRef="#ctx0" brushRef="#br0" timeOffset="246.53">267 2 691,'0'0'61,"0"0"-49,0 0-12,0 0 0,0 0 230,0 0 43,0 0 9,0 0 2,0 0-132,0 0-25,0 0-6,0 0-1,0 0-44,6 10-8,-6-10-3,11 10 0,0 0-15,-5 0-3,5 0-1,1 1 0,-1-1-21,1 0-4,-1 0-1,0 0 0,1 0-20,-1 5 8,1-5-8,-1 0 0,6-5 0,-5 5 0,-1-5 0,0 5 0,6 0-46,-11-5-7,-6-5-2,0 0-687,17 0-138</inkml:trace>
  <inkml:trace contextRef="#ctx0" brushRef="#br0" timeOffset="560.67">295 141 1728,'0'0'76,"0"0"16,0 0-73,0 0-19,0 0 0,0 10 0,0-10 131,-5 5 22,5-5 5,0 11 1,0 4-73,0-5-14,0 5-4,-6-5 0,6 11-29,0-6-7,0 10 0,0 0-1,0 11-13,6-11-2,-6 1-1,0-1 0,0 10-15,0-4 8,0-1-8,5 1 0,-5 4 0,6 0 0,0-4 0,-1-6 0,-5 6-21,6-6-11,6-10-1,-7-5-1,1 5-131,0-9-27,-6-6-4</inkml:trace>
  <inkml:trace contextRef="#ctx0" brushRef="#br0" timeOffset="6538.17">2530 75 1191,'-6'-40'52,"6"40"12,0 0-51,0 0-13,0 0 0,0 0 0,0 0 99,0 0 17,0 0 3,0 0 1,0 0-25,0 0-5,0 0-1,0 0 0,-11 5-13,11-5-2,-12 0-1,12 0 0,0 0-10,-11 5-3,-6 0 0,11 0 0,6-5-48,0 0-12,0 0 0,-11 10 0,-1 0 21,7-5 5,5-5 1,-12 11 0,1-1 8,-1-5 1,12-5 1,-11 10 0,0-5-62,-7 0-13,13 0-2,5-5-1,0 0 14,-12 10 3,12-10 1,-5 10 0,-7 1 0,12-11 0,0 0 0,0 0 0,-5 5-18,5-5-4,0 0-1,-6 10 0,6-10-10,-6 10-3,6 5 0,0-15 0,0 0 37,0 0 7,0 0 2,0 0 0,0 0-31,0 0-5,0 0-2,0 0 0,0 0 41,0 0 10,0 0 0,0 0 0,0 0 0,0 0 0,0 0 0,0 0 0,0 0 0,0 0 0,0 0 0,0 0 0,0 0-13,0 0-1,0 0 0,0 0 0,0 0-80,0 0-16</inkml:trace>
  <inkml:trace contextRef="#ctx0" brushRef="#br0" timeOffset="6841.11">2478 35 1432,'0'0'64,"0"0"12,0 0-60,0 0-16,0 0 0,0 0 0,0 0 119,0 0 21,0 0 4,12 10 0,-6-5-63,-1 5-13,7 0-2,-1-5-1,-5 6 51,5-6 9,-11-5 3,12 10 0,-1 0-103,6 0-25,-6 5 0,7-5 0,-1-5 0,0 11 0,-6-6 0,6 0 0,0-5 0,0 5 0,1-10 0,-1 10 0,0-5 0,6 0 0,-6 0 0,-6 0 0,6 1-97,-5-6-25,5 0-5,-6 0-922</inkml:trace>
  <inkml:trace contextRef="#ctx0" brushRef="#br0" timeOffset="7302.59">2610 146 1868,'0'0'41,"0"0"9,0 0 2,0 0 0,0 0-42,0 0-10,-6 5 0,6-5 0,0 0 98,0 0 18,0 0 3,0 0 1,-12 5-47,12-5-9,0 0-1,0 11-1,-5-1-22,5 0-5,0 5-1,0 0 0,0 0-14,5 1-4,1-1 0,0 0 0,5 0-24,1 6-6,-1-6-1,0 5 0,1-5 15,5 5 0,0-4 0,0-1 0,0-5 11,-5 10 5,10 1 0,-4-1 1,4 0-17,1 0-12,0 1 1,5-1 1,1 0 10,-1-5-13,1 1 5,-1-1 8,-5 0-22,0-5 3,6-5 1,5-5 0,-6 5 29,1-5 5,5-5 2,-6 5 0,1-10-18,-1 0 0,-5 0 0,11-5 0,1-1 0,-1 1 0,-6-5 0,7 0 0,-7-1-44,6 1-12,-5 0-2,-1 0-1,1 4-22,-6 6-5,-1-5-1</inkml:trace>
  <inkml:trace contextRef="#ctx0" brushRef="#br0" timeOffset="8817.43">4143 156 288,'0'0'25,"0"0"-25,0 0 0,0 0 0,-12 16 320,7-1 58,-1-5 12,-5 5 2,-1-5-206,7 0-42,-7 11-8,1-6-1,-1 5-56,7 6-11,-7-1-3,7 5 0,5 1-33,-6-11-8,6 5 0,0-4-1,6 9-37,-1-5-7,1 6-2,0-1 0,5-5 23,0 6 0,1-6 0,-1-5 0,6 1 0,6-11 16,-6 0-2,0-5-1,0 5-13,1-10 0,-1 0-12,0-5 12,-6-5 0,6 5 0,-11-10 0,5-6 0,1 1 0,-7-5 0,-5-1 12,6-4-3,-6-5-9,0 4 12,-6-4-12,-5 4 12,5 1-12,-5 0 12,-6 4-12,0 6 12,0-5-12,0 9 0,-1-4 0,1 5 0,6 5-30,0 0-2,-7 0 0,7 10 0,0 0-32,-1 0-8,1 0 0,11 0-1,0 0-43,-6 15-8,6-15-1,-6 10-696</inkml:trace>
  <inkml:trace contextRef="#ctx0" brushRef="#br0" timeOffset="9230.53">4468 293 1782,'0'46'79,"0"-31"16,0-15-76,0 0-19,0 0 0,0 10 0,0-5 104,0 10 16,0-4 4,5 9 1,1-5-62,0 5-13,0-4-2,-1 4-1,-5 5-28,6-5-6,5 6-1,-5-1 0,5-5-12,1 6 0,5-1 0,-6-5 0,1 1 0,-1-11 0,1-5 0,-1 0 0,0 0-10,-11-5 2,12-5 0,-1 0 0,1-10 0,-1-1 0,-5 1 0,-1 0 0,1-10 8,0-1-12,-6 1 12,5 0-12,1-1 24,0-4 4,-6 5 0,0-1 1,-6 1-29,6 5-5,0-1-2,0 6 0,-6-5 19,6 10 0,0 5 0,0 5 0,0 0 14,0 0 0,0 0 0,0 0 0,0 0-3,0 0-1,6 10 0,0 10 0,5-5-10,-5 6 8,5 4-8,-5 0 8,5 1-8,1-1 0,-1 0 0,1 1-11,-7-1-21,1-5-5,5 5-1,1-9 0,-1 4-150,1-5-29</inkml:trace>
  <inkml:trace contextRef="#ctx0" brushRef="#br0" timeOffset="9431">4844 364 979,'11'61'87,"-11"-46"-70,0-15-17,0 0 0,12 10 222,-1-5 41,1 0 8,-1-5 1,0-5-116,6 5-23,6 0-5,-6-5 0,0 0-52,1-5-9,-1 0-3,5 5 0,1 0-15,0 0-3,-6-5-1,0 5 0,0 5-36,0 0-9,1-5 0,-7-1 0,6-4-45,-6 5-11,1 0-3,-12 5-738,11-10-148</inkml:trace>
  <inkml:trace contextRef="#ctx0" brushRef="#br0" timeOffset="9652.44">4844-46 1843,'0'0'81,"0"0"18,0 0-79,0 0-20,0 0 0,6 15 0,-6 5 80,5-10 13,1 16 3,5-6 0,-5 0 6,6 1 2,-1 4 0,0 5 0,1 6-67,5-1-13,0 11-2,0-1-1,0 6-21,-5-15 9,-1 4-9,0-4 0,6 4-28,1-4-12,-1 4-2,5-10-717,-4-4-143</inkml:trace>
  <inkml:trace contextRef="#ctx0" brushRef="#br0" timeOffset="10142.22">5351 511 1094,'0'0'97,"0"0"-77,0 10-20,0 5 0,0 11 91,6-1 14,0 0 3,-1 6 1,1-6-57,5 11-11,1 4-2,-1 6-1,1-16-28,-7 1-10,7 4 0,-7 1 9,7-11-9,-12 0 0,6 1 0,-1-6 8,-5-5-8,0-15 0,0 0-10,0 0 10,0 0-14,0 0 3,0 0 1,0 0 0,0 0 10,0 0 11,-11-5-3,5-10 0,-5-11 21,5 1 4,-5 5 1,5-11 0,0 1 13,-5 0 2,5-1 1,-5 1 0,5-1-3,6 1-1,-6 0 0,6-6 0,0 11-1,0-1 0,6 1 0,0 0 0,-1-1-3,1 11-1,6-5 0,-1 5 0,-5 5-10,5 0-3,0-6 0,1 11 0,-1 0 1,1 0 0,-1 0 0,0 0 0,1 5-7,-12 0-2,11 0 0,-11 0 0,12 10-3,-12-10-1,0 0 0,5 15 0,1 1-4,-6 9-2,0-10 0,0 5 0,-6 6-10,1-6 8,-1 0-8,-5 0 8,5-4-23,-6-6-5,1 5 0,0-5-1,5 0-39,-5-5-8,-1 0-2,12-5 0,-11 0-93,11 0-18,-6-5-4</inkml:trace>
  <inkml:trace contextRef="#ctx0" brushRef="#br0" timeOffset="10450.54">5682 243 403,'6'25'17,"-1"-15"5,-5-10-22,0 10 0,0-10 0,0 10 0,6 6 414,-6-1 78,0 5 16,6-5 4,-1 5-348,1-4-70,-6 9-14,6 0-2,-1-4-50,7 4-11,-1 0-1,1-4-1,-1 4-15,6-5 0,-5 0 8,5 1-8,-6-6 0,6-5 0,0-5 0,0 0 0,0-5 0,-11 0 0,-6 0-8,12-10 8,-7-5 0,-5 0 0,6-1-8,-6-4 8,6 0 0,-1-5 0,-5-1 0,-5 1 0,5-6 16,0 6 6,0-5 2,0-1 0,0 11-24,0-5 0,0 4 0,0 6 0,0 5 0,0 0 0,0 0-12,0 10 4,0 0 8,0 0 9,0 0-1,0 0-8,11 10 0,6 5 0,-5 0 0,-1 11 0,0-6 0,6 0 0,1 6 0,-7-1 0,6 5 0,0-4 0,0-1 0,0 0 0,-5 1-36,5-11-13,-6 0-3,6 0-1,-11-10-157,5 5-31</inkml:trace>
  <inkml:trace contextRef="#ctx0" brushRef="#br0" timeOffset="10657.04">6161 207 460,'0'0'41,"0"0"-33,0 0-8,0 0 0,0 0 290,0 0 56,0 0 11,0 0 3,0 0-188,11 5-38,0 0-7,1 0-2,-1-5-26,1 0-6,-1 0-1,6 0 0,-5 0-32,5 0-8,0 0 0,0-5-1,0 5-34,-6 0-6,1-5-2,-1 0 0,1 5-30,-1-5-7,-11 5 0,11 0-1,1-10-191,-7 5-37</inkml:trace>
  <inkml:trace contextRef="#ctx0" brushRef="#br0" timeOffset="10897.59">6223-46 2509,'0'0'55,"6"15"11,-6 0 2,-6 0 4,6 1-58,0 4-14,0 0 0,6 0 0,-6 6 78,6-6 13,5 5 2,-5 6 1,5 4-68,1 6-14,-1-6-2,0 6-1,1-6-9,5 1 0,-6-6 0,6 6 0,1-1 16,-1 0 0,0-9 1,0-1 0,6 0-53,-1 1-10,-4-11-2,4-5-794,7-10-158</inkml:trace>
  <inkml:trace contextRef="#ctx0" brushRef="#br0" timeOffset="3271.65">974 1636 403,'0'0'36,"0"0"-36,0 0 0,0 0 0,0 0 274,0 0 48,0 0 10,0 0 1,0 0-188,17 5-37,-17-5-8,11 10-2,1-15-6,-1 5 0,0 5-1,1-5 0,5 0-41,-11 0-8,5 0-2,0-5 0,1 10-40,-1-5 0,6-10 0,-5 5 0,-7 5 0,7-5-9,-1 0 9,1-5-719,-1 5-137</inkml:trace>
  <inkml:trace contextRef="#ctx0" brushRef="#br0" timeOffset="4089.26">1487 1038 1036,'-6'20'92,"6"-10"-73,-6 1-19,1-1 0,5-10 190,0 0 34,0 5 8,-6 5 0,6-10-167,0 10-33,6 0-8,-1 0 0,-5-10-71,6 10-13,11 1-4</inkml:trace>
  <inkml:trace contextRef="#ctx0" brushRef="#br0" timeOffset="3925.45">1584 1585 1861,'0'0'40,"0"0"9,0 0 2,0 0 2,-6 15-42,6-15-11,0 0 0,0 0 0,-6 16 111,0-1 20,6-15 4,0 0 1,0 0-94,0 0-18,-5 25-4,-1-5-1,6 1 36,0-6 7,0 10 2,6-4 0,-1-1-52,-5-20-12,0 0 0,0 0 0,0 30-48,6 1-13,0-21-3,-6 5 0,0-15-102,0 0-21,0 0-4,0 0-1</inkml:trace>
  <inkml:trace contextRef="#ctx0" brushRef="#br0" timeOffset="4429.41">1800 1509 748,'0'0'33,"0"0"7,0 15-32,0 1-8,0 4 0,0 0 0,6-10 234,-6 11 45,6-1 9,-1 0 1,-5 0-181,6 1-36,-6-6-7,6 5-1,-6 5-25,0-9-5,5-1-1,-5-5 0,6 5-19,-6-15-4,0 0-1,0 0 0,0 0-9,0 0 0,0 0 0,0 0 8,0 0-8,0 0 0,0 0 0,0-10 0,6-10 0,-1 5 0,1-6-9,-6 6 9,0 5 0,6-5 0,-6 0 0,6-6 0,-6 11 0,5-5 16,1 0-4,0 0 0,-1-1 10,1 6 2,0 0 0,-1 0 0,1-5 3,0 10 1,5 0 0,-11 5 0,12-16-5,-7 16-1,-5 0 0,12 0 0,-1 6-8,-5-1-2,5 5 0,1 5 0,-1 0 20,-5 5 4,5 1 1,1-6 0,-7 10-88,7-5-17,-7 1-4,7-6-1,-1 0-109,1 0-22</inkml:trace>
  <inkml:trace contextRef="#ctx0" brushRef="#br0" timeOffset="4900.46">2176 1418 403,'0'0'36,"0"0"-36,0 0 0,0 15 0,0-15 282,0 15 50,6 1 9,-6 4 3,6 0-212,-6 0-43,5 6-8,7-1-1,-6 0-57,5 6-11,0-1-3,6-4 0,1 4 19,-1 5 4,-6-4 1,6-1 0,6 1-53,-6 4-10,-6 1-2,7-1-1,-7-5 13,0 6 4,1-6 0,-1 1 0,-11-6-77,0 0-15,6-4-4,-6-6 0,0-15 39,0 0 7,0 0 2,0 0 0,-6-10 0,-5-5 0,-1-6 0,1-4 0,5 0 76,-5-1 16,-1-4 4,1 5 0,0-6 36,5 1 8,-5-1 2,5 1 0,-6 5 6,7-6 0,-1 1 1,0 4 0,1 6-4,-1 0-1,6-5 0,6 4 0,-6 1-10,5 5-2,1 0-1,5-1 0,1 1-13,-1 5-2,-11 10-1,12-10 0,5 5 3,0-5 1,0 10 0,-6 0 0,6 5-44,-5-5-11,-12 0 0,0 0 0,11 15 0,-5-5 0,5 0 0,1 0 0,-7 1 53,1 4 9,-6-15 2,0 10 0,6 5-52,-6 0-12,-6 1 0,0-1 0,6-15 0,0 15 0,-11 5 0,5-5 0,-11-4-14,6-1-6,-6 0 0,5-5-1,-5 0-27,0 0-6,11-10-1,6 5 0,-17 5-54,17-5-11,-5-10-3,-7 0-575,12 0-115</inkml:trace>
  <inkml:trace contextRef="#ctx0" brushRef="#br0" timeOffset="5248.17">2541 1454 1836,'6'15'40,"0"-10"9,-6-5 2,5 5 0,1 0-41,0 5-10,-1 0 0,1 5 0,0-4 93,-1 4 17,1 0 3,6 0 1,-7 5-62,7-4-12,-1 4-2,6 0-1,-5 5-23,-1-4-5,6-6-1,0 5 0,0 0-8,-5 1 0,5-6 0,-6-5 8,6 5-8,-5-10 0,-1 0 0,6-5 0,-5 0 0,-7 0 0,-5 0 0,12-10 0,-1 0 0,-5-5 0,5 5-12,-5 0 12,0-11 0,-6 1 0,5 0 0,1 0 0,-6 4 10,0 1-10,6-5 12,-6 5-12,0 0 13,0-1-4,5 1-1,-5 0 0,0 15 13,0 0 3,0 0 0,0 0 0,0 0 0,0 0 0,12 10 0,-7-5 0,7 5-16,-1 5-8,1 6 10,-7-1-10,12 5 0,-5-4 0,5-1-11,0 0 11,-6 5-53,7-4-3,-1-1-1,0-5 0,-6 0-57,1 1-11,5-6-3,-12-5 0</inkml:trace>
  <inkml:trace contextRef="#ctx0" brushRef="#br0" timeOffset="5469.38">3066 1443 1267,'0'0'112,"0"0"-89,0 0-23,0 0 0,0 0 158,5-5 27,12 5 6,-5-5 1,5 0-64,-6-5-12,1 5-2,5 0-1,0 0-41,0-5-9,0 5-2,0 0 0,0 0-31,0-6-6,-11 6-2,0-5 0,11 5-22,-6-5-16,6 5 2,-5-5 1,-1 0-149,1 0-30,-7-6-5</inkml:trace>
  <inkml:trace contextRef="#ctx0" brushRef="#br0" timeOffset="5707.34">3254 1058 1958,'-17'36'87,"5"-21"17,12-5-83,-6 5-21,1 1 0,-1-1 0,0 10 107,6-5 17,0 11 3,0-1 1,0 1-52,0-1-9,12-5-3,-1 6 0,1 4-15,-1 6-3,0-6-1,1 1 0,11-1-28,5 1-5,1 4-2,5-10 0,6-4-36,-6-11-7,0 5-2,0-5 0,-5-9-181,5-1-36</inkml:trace>
  <inkml:trace contextRef="#ctx0" brushRef="#br0" timeOffset="1264.13">-286 1428 1958,'0'0'43,"11"-20"9,-11 0 1,0 20 3,0 0-45,0 0-11,0 0 0,0 0 0,0 0 104,17-5 20,-5 5 3,5 5 1,0 0-52,0 0-9,0 0-3,-5-10 0,5-5-51,-6 5-13,6 5 0,6 0 0,-6 5 54,6-5 8,-6 10 2,6 0 0,-6 5-64,6 0-15,-6-5-1,0 6-1,0 4 27,-6-5 6,1 0 0,-6-5 1,-1 6-17,1 4 0,-6-5 0,6 0 0,-6 1 0,-6 9 0,0 5-8,6-30 8,-5 10-14,-1 6 3,-6-1 1,1 5 0,0 0-31,-1-4-7,1-11 0,-1 10-1,-5-5 39,0 0 10,6-5 0,-6 0 0,11 0-12,-5-10 0,-1-15 0,7 10 0,5 10-40,0 0-9,0 0-2,0 0 0,0-5-48,0-5-9,0-1-3</inkml:trace>
  <inkml:trace contextRef="#ctx0" brushRef="#br0" timeOffset="1384.36">341 1398 2041,'0'0'44,"0"0"10,0 0 2,0 0 2,0 0-46,0 0-12,0 0 0,0 0 0,0 0 92,-6 10 16,-5 0 3,11-10 1,0 0-32,-12 10-7,7 0-1,-7 0 0,7 1-29,-7-1-7,1 0 0,-1 5-1,1 5-17,0-10-3,5 6-1,-5-1 0,5 5-14,-6-5 0,7-5 0,-1 6 0,0-1 0,1 0 0,-1 0 0,6-5 0,0-10 0,6 16-12,-6-1 3,5 5 0,7-10 9,-7 5-10,7-4 10,5 4-10,-6-5 10,6-5-8,1-5 8,4 0-8,-5 5 8,1-5 0,10-5-9,1 0 9,-7 0-12,7-5 3,-1 0 0,1-1 0,-1-4-123,7-5-25,-7 10-5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4.emf"/><Relationship Id="rId10" Type="http://schemas.openxmlformats.org/officeDocument/2006/relationships/image" Target="../media/image7.emf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determine the average and instantaneous rate of change.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Determine the average and instantaneous rate of change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Average rate of change for a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93" y="1755554"/>
            <a:ext cx="3680014" cy="3721291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7745424">
            <a:off x="7766868" y="2834924"/>
            <a:ext cx="3306609" cy="2891647"/>
          </a:xfrm>
          <a:prstGeom prst="arc">
            <a:avLst>
              <a:gd name="adj1" fmla="val 14382720"/>
              <a:gd name="adj2" fmla="val 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09600" y="2296800"/>
            <a:ext cx="2642400" cy="1785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028000" y="3607200"/>
            <a:ext cx="158400" cy="158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9555600" y="2578800"/>
            <a:ext cx="158400" cy="158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7825484" y="32981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37368" y="2244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107200" y="2681197"/>
            <a:ext cx="1471597" cy="10052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07022" y="1368984"/>
                <a:ext cx="679560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The average rate of change for any function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/>
                  <a:t> which passes through the interval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22" y="1368984"/>
                <a:ext cx="6795607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883" t="-44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8128440" y="5345640"/>
              <a:ext cx="154080" cy="4784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0080" y="5328000"/>
                <a:ext cx="19080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9774360" y="5268960"/>
              <a:ext cx="168840" cy="6444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5640" y="5256360"/>
                <a:ext cx="20844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73444" y="2869067"/>
                <a:ext cx="67956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Coordinates of A =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4" y="2869067"/>
                <a:ext cx="6795607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794" t="-11765" b="-34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/>
              <p14:cNvContentPartPr/>
              <p14:nvPr/>
            </p14:nvContentPartPr>
            <p14:xfrm>
              <a:off x="3048526" y="3328557"/>
              <a:ext cx="2456640" cy="7952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31966" y="3308757"/>
                <a:ext cx="248544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96811" y="4225260"/>
                <a:ext cx="67956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Coordinates of B =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11" y="4225260"/>
                <a:ext cx="6795607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1794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032034" y="3674286"/>
                <a:ext cx="110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34" y="3674286"/>
                <a:ext cx="110921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411132" y="2770086"/>
                <a:ext cx="1046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32" y="2770086"/>
                <a:ext cx="104652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754" r="-4678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73444" y="4791592"/>
                <a:ext cx="6795607" cy="734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Rate of change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4" y="4791592"/>
                <a:ext cx="6795607" cy="734240"/>
              </a:xfrm>
              <a:prstGeom prst="rect">
                <a:avLst/>
              </a:prstGeom>
              <a:blipFill rotWithShape="0">
                <a:blip r:embed="rId14"/>
                <a:stretch>
                  <a:fillRect l="-1794" b="-1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9" grpId="0"/>
      <p:bldP spid="61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Instantaneous rate of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2630" y="1468867"/>
            <a:ext cx="62297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Tangent line: </a:t>
            </a:r>
            <a:r>
              <a:rPr lang="en-GB" sz="2800" dirty="0"/>
              <a:t> A line that touches a curve at a single point and does not cross through it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93" y="1755554"/>
            <a:ext cx="3680014" cy="3721291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7745424">
            <a:off x="7766868" y="2834924"/>
            <a:ext cx="3306609" cy="2891647"/>
          </a:xfrm>
          <a:prstGeom prst="arc">
            <a:avLst>
              <a:gd name="adj1" fmla="val 14382720"/>
              <a:gd name="adj2" fmla="val 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338629" y="2061952"/>
            <a:ext cx="2642400" cy="1785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625041" y="2853862"/>
            <a:ext cx="158400" cy="158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8478190" y="25159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2630" y="3176467"/>
            <a:ext cx="67677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Instantaneous rate of change: </a:t>
            </a:r>
            <a:r>
              <a:rPr lang="en-GB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change in the rate at a particular instant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Draw a tangent line passing through the 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Find the gradient of the tangent line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3448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Instantaneous rate of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2630" y="1468867"/>
                <a:ext cx="622977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To determine the instantaneous rate of change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AU" sz="2800" dirty="0"/>
                  <a:t> with respect to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800" dirty="0"/>
                  <a:t> at point A, where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800" dirty="0"/>
                  <a:t>, we determine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0" y="1468867"/>
                <a:ext cx="622977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957" t="-4405" b="-118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593" y="1755554"/>
            <a:ext cx="3680014" cy="3721291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7745424">
            <a:off x="7766868" y="2834924"/>
            <a:ext cx="3306609" cy="2891647"/>
          </a:xfrm>
          <a:prstGeom prst="arc">
            <a:avLst>
              <a:gd name="adj1" fmla="val 14382720"/>
              <a:gd name="adj2" fmla="val 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338629" y="2061952"/>
            <a:ext cx="2642400" cy="1785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625041" y="2853862"/>
            <a:ext cx="158400" cy="158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8478190" y="25159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9562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" y="-24102"/>
            <a:ext cx="9859751" cy="2495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0230" y="2471796"/>
                <a:ext cx="3721770" cy="642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Rate of change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0" y="2471796"/>
                <a:ext cx="3721770" cy="642740"/>
              </a:xfrm>
              <a:prstGeom prst="rect">
                <a:avLst/>
              </a:prstGeom>
              <a:blipFill rotWithShape="0">
                <a:blip r:embed="rId3"/>
                <a:stretch>
                  <a:fillRect l="-2455" b="-84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0630" y="3132484"/>
                <a:ext cx="18125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30" y="3132484"/>
                <a:ext cx="181257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10630" y="3690996"/>
                <a:ext cx="18125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30" y="3690996"/>
                <a:ext cx="181257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8230" y="4152661"/>
                <a:ext cx="3858570" cy="61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Rate of change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83−47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0" y="4152661"/>
                <a:ext cx="3858570" cy="614655"/>
              </a:xfrm>
              <a:prstGeom prst="rect">
                <a:avLst/>
              </a:prstGeom>
              <a:blipFill rotWithShape="0">
                <a:blip r:embed="rId6"/>
                <a:stretch>
                  <a:fillRect l="-2528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87" y="4967694"/>
            <a:ext cx="2292447" cy="141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24000" y="2471796"/>
                <a:ext cx="18125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00" y="2471796"/>
                <a:ext cx="1812570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916800" y="3046057"/>
                <a:ext cx="4276224" cy="829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=35+12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−48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+83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800" y="3046057"/>
                <a:ext cx="4276224" cy="8299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16800" y="4068433"/>
                <a:ext cx="3858570" cy="1037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400" dirty="0"/>
                  <a:t>Rate of change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−48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br>
                  <a:rPr lang="en-GB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=48−12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800" y="4068433"/>
                <a:ext cx="3858570" cy="1037720"/>
              </a:xfrm>
              <a:prstGeom prst="rect">
                <a:avLst/>
              </a:prstGeom>
              <a:blipFill rotWithShape="0">
                <a:blip r:embed="rId10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52000" y="5429359"/>
                <a:ext cx="5413920" cy="1037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400" dirty="0"/>
                  <a:t>Rate of change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→0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−48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br>
                  <a:rPr lang="en-GB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000" y="5429359"/>
                <a:ext cx="5413920" cy="1037720"/>
              </a:xfrm>
              <a:prstGeom prst="rect">
                <a:avLst/>
              </a:prstGeom>
              <a:blipFill rotWithShape="0">
                <a:blip r:embed="rId11"/>
                <a:stretch>
                  <a:fillRect l="-18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4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50"/>
            <a:ext cx="9373908" cy="2581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30230" y="2471796"/>
                <a:ext cx="3721770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𝑑𝑀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1200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−200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0" y="2471796"/>
                <a:ext cx="3721770" cy="624273"/>
              </a:xfrm>
              <a:prstGeom prst="rect">
                <a:avLst/>
              </a:prstGeom>
              <a:blipFill>
                <a:blip r:embed="rId3"/>
                <a:stretch>
                  <a:fillRect l="-2455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58868" y="3081396"/>
                <a:ext cx="7646724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400" b="0" dirty="0"/>
                  <a:t>b) </a:t>
                </a:r>
                <a:r>
                  <a:rPr lang="en-GB" sz="2400" b="0" dirty="0" err="1"/>
                  <a:t>Subst</a:t>
                </a:r>
                <a:r>
                  <a:rPr lang="en-GB" sz="2400" b="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𝑖𝑛𝑡𝑜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𝑑𝑀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𝑑𝑀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=$1800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68" y="3081396"/>
                <a:ext cx="7646724" cy="624273"/>
              </a:xfrm>
              <a:prstGeom prst="rect">
                <a:avLst/>
              </a:prstGeom>
              <a:blipFill>
                <a:blip r:embed="rId4"/>
                <a:stretch>
                  <a:fillRect l="-1196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10629" y="3690996"/>
                <a:ext cx="6293687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400" b="0" dirty="0"/>
                  <a:t>c) Subst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𝑑𝑀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9" y="3690996"/>
                <a:ext cx="6293687" cy="624273"/>
              </a:xfrm>
              <a:prstGeom prst="rect">
                <a:avLst/>
              </a:prstGeom>
              <a:blipFill>
                <a:blip r:embed="rId5"/>
                <a:stretch>
                  <a:fillRect l="-1550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15883" y="4286775"/>
                <a:ext cx="27825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1200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−200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83" y="4286775"/>
                <a:ext cx="278250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00512" y="4762262"/>
                <a:ext cx="30132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1200−200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12" y="4762262"/>
                <a:ext cx="301324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-119424" y="5264673"/>
                <a:ext cx="16549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424" y="5264673"/>
                <a:ext cx="165494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014432" y="5250851"/>
                <a:ext cx="38585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1200−200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32" y="5250851"/>
                <a:ext cx="385857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744802" y="5660156"/>
                <a:ext cx="38585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802" y="5660156"/>
                <a:ext cx="385857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7" grpId="0"/>
      <p:bldP spid="18" grpId="0"/>
      <p:bldP spid="19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8" y="-63395"/>
            <a:ext cx="9412013" cy="2695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247758" y="2798352"/>
                <a:ext cx="37217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7758" y="2798352"/>
                <a:ext cx="372177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04232" y="3233767"/>
                <a:ext cx="288760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=833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32" y="3233767"/>
                <a:ext cx="2887608" cy="7861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86404" y="4058519"/>
                <a:ext cx="2887608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(20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4" y="4058519"/>
                <a:ext cx="2887608" cy="7936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52164" y="4991207"/>
                <a:ext cx="3692988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4" y="4991207"/>
                <a:ext cx="3692988" cy="7936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952164" y="5885902"/>
            <a:ext cx="3692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180" y="2632556"/>
            <a:ext cx="4591691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0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18B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8477</TotalTime>
  <Words>350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Average rate of change for a function</vt:lpstr>
      <vt:lpstr>Instantaneous rate of change</vt:lpstr>
      <vt:lpstr>Instantaneous rate of change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537</cp:revision>
  <dcterms:created xsi:type="dcterms:W3CDTF">2020-02-17T13:56:23Z</dcterms:created>
  <dcterms:modified xsi:type="dcterms:W3CDTF">2022-09-15T02:21:27Z</dcterms:modified>
</cp:coreProperties>
</file>