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426" r:id="rId3"/>
    <p:sldId id="433" r:id="rId4"/>
    <p:sldId id="434" r:id="rId5"/>
    <p:sldId id="427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9142B-1B3C-4753-8446-576EB85B8DB6}" v="212" dt="2022-09-22T23:29:49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019142B-1B3C-4753-8446-576EB85B8DB6}"/>
    <pc:docChg chg="undo custSel addSld modSld">
      <pc:chgData name="TAN Mei Yi [Harrisdale Senior High School]" userId="f9f029c9-d743-4d60-9f2c-e74bdec1ab07" providerId="ADAL" clId="{F019142B-1B3C-4753-8446-576EB85B8DB6}" dt="2022-09-22T23:29:49.566" v="325" actId="20577"/>
      <pc:docMkLst>
        <pc:docMk/>
      </pc:docMkLst>
      <pc:sldChg chg="delSp modSp mod">
        <pc:chgData name="TAN Mei Yi [Harrisdale Senior High School]" userId="f9f029c9-d743-4d60-9f2c-e74bdec1ab07" providerId="ADAL" clId="{F019142B-1B3C-4753-8446-576EB85B8DB6}" dt="2022-09-08T05:22:13.494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19142B-1B3C-4753-8446-576EB85B8DB6}" dt="2022-09-08T05:22:13.494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F019142B-1B3C-4753-8446-576EB85B8DB6}" dt="2022-09-08T05:22:10.947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F019142B-1B3C-4753-8446-576EB85B8DB6}" dt="2022-09-08T05:22:10.947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 mod">
        <pc:chgData name="TAN Mei Yi [Harrisdale Senior High School]" userId="f9f029c9-d743-4d60-9f2c-e74bdec1ab07" providerId="ADAL" clId="{F019142B-1B3C-4753-8446-576EB85B8DB6}" dt="2022-09-08T05:23:26.930" v="5" actId="1076"/>
        <pc:sldMkLst>
          <pc:docMk/>
          <pc:sldMk cId="467533822" sldId="427"/>
        </pc:sldMkLst>
        <pc:picChg chg="mod">
          <ac:chgData name="TAN Mei Yi [Harrisdale Senior High School]" userId="f9f029c9-d743-4d60-9f2c-e74bdec1ab07" providerId="ADAL" clId="{F019142B-1B3C-4753-8446-576EB85B8DB6}" dt="2022-09-08T05:23:26.930" v="5" actId="1076"/>
          <ac:picMkLst>
            <pc:docMk/>
            <pc:sldMk cId="467533822" sldId="427"/>
            <ac:picMk id="2" creationId="{00000000-0000-0000-0000-000000000000}"/>
          </ac:picMkLst>
        </pc:picChg>
      </pc:sldChg>
      <pc:sldChg chg="modSp">
        <pc:chgData name="TAN Mei Yi [Harrisdale Senior High School]" userId="f9f029c9-d743-4d60-9f2c-e74bdec1ab07" providerId="ADAL" clId="{F019142B-1B3C-4753-8446-576EB85B8DB6}" dt="2022-09-22T23:29:49.566" v="325" actId="20577"/>
        <pc:sldMkLst>
          <pc:docMk/>
          <pc:sldMk cId="1023341235" sldId="441"/>
        </pc:sldMkLst>
        <pc:spChg chg="mod">
          <ac:chgData name="TAN Mei Yi [Harrisdale Senior High School]" userId="f9f029c9-d743-4d60-9f2c-e74bdec1ab07" providerId="ADAL" clId="{F019142B-1B3C-4753-8446-576EB85B8DB6}" dt="2022-09-22T23:29:49.566" v="325" actId="20577"/>
          <ac:spMkLst>
            <pc:docMk/>
            <pc:sldMk cId="1023341235" sldId="441"/>
            <ac:spMk id="81" creationId="{00000000-0000-0000-0000-000000000000}"/>
          </ac:spMkLst>
        </pc:spChg>
      </pc:sldChg>
      <pc:sldChg chg="addSp delSp modSp add mod delAnim modAnim">
        <pc:chgData name="TAN Mei Yi [Harrisdale Senior High School]" userId="f9f029c9-d743-4d60-9f2c-e74bdec1ab07" providerId="ADAL" clId="{F019142B-1B3C-4753-8446-576EB85B8DB6}" dt="2022-09-08T05:53:31.786" v="324"/>
        <pc:sldMkLst>
          <pc:docMk/>
          <pc:sldMk cId="3770858738" sldId="444"/>
        </pc:sldMkLst>
        <pc:spChg chg="add mod">
          <ac:chgData name="TAN Mei Yi [Harrisdale Senior High School]" userId="f9f029c9-d743-4d60-9f2c-e74bdec1ab07" providerId="ADAL" clId="{F019142B-1B3C-4753-8446-576EB85B8DB6}" dt="2022-09-08T05:43:29.970" v="32" actId="1076"/>
          <ac:spMkLst>
            <pc:docMk/>
            <pc:sldMk cId="3770858738" sldId="444"/>
            <ac:spMk id="5" creationId="{D18F77FE-5526-6588-DDEF-1F264AE1CB07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4:53.048" v="46" actId="1076"/>
          <ac:spMkLst>
            <pc:docMk/>
            <pc:sldMk cId="3770858738" sldId="444"/>
            <ac:spMk id="6" creationId="{7BC45949-E5F9-6786-C629-769E12D393A2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5:45.378" v="67" actId="14100"/>
          <ac:spMkLst>
            <pc:docMk/>
            <pc:sldMk cId="3770858738" sldId="444"/>
            <ac:spMk id="7" creationId="{60288DF6-4B90-C042-C1D6-22AC10D22B47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6:04.637" v="77" actId="1076"/>
          <ac:spMkLst>
            <pc:docMk/>
            <pc:sldMk cId="3770858738" sldId="444"/>
            <ac:spMk id="8" creationId="{EF6453D5-B56F-6CC8-1DD3-F953E16524F2}"/>
          </ac:spMkLst>
        </pc:spChg>
        <pc:spChg chg="add del mod">
          <ac:chgData name="TAN Mei Yi [Harrisdale Senior High School]" userId="f9f029c9-d743-4d60-9f2c-e74bdec1ab07" providerId="ADAL" clId="{F019142B-1B3C-4753-8446-576EB85B8DB6}" dt="2022-09-08T05:46:07.714" v="80" actId="478"/>
          <ac:spMkLst>
            <pc:docMk/>
            <pc:sldMk cId="3770858738" sldId="444"/>
            <ac:spMk id="9" creationId="{05B08BBD-17EF-C160-7981-4B1CF10FB2D1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7:00.550" v="106" actId="20577"/>
          <ac:spMkLst>
            <pc:docMk/>
            <pc:sldMk cId="3770858738" sldId="444"/>
            <ac:spMk id="10" creationId="{1EB43628-DADB-4596-6DEA-B497F68EC1F7}"/>
          </ac:spMkLst>
        </pc:spChg>
        <pc:spChg chg="mod">
          <ac:chgData name="TAN Mei Yi [Harrisdale Senior High School]" userId="f9f029c9-d743-4d60-9f2c-e74bdec1ab07" providerId="ADAL" clId="{F019142B-1B3C-4753-8446-576EB85B8DB6}" dt="2022-09-08T05:27:27.784" v="15" actId="1076"/>
          <ac:spMkLst>
            <pc:docMk/>
            <pc:sldMk cId="3770858738" sldId="444"/>
            <ac:spMk id="12" creationId="{B4B07689-760D-4D71-9448-AFF1CCEB30E0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7:21.515" v="118" actId="1076"/>
          <ac:spMkLst>
            <pc:docMk/>
            <pc:sldMk cId="3770858738" sldId="444"/>
            <ac:spMk id="14" creationId="{1ED8D569-6ADF-835D-F1A3-290E77239F5F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7:32.132" v="130" actId="20577"/>
          <ac:spMkLst>
            <pc:docMk/>
            <pc:sldMk cId="3770858738" sldId="444"/>
            <ac:spMk id="16" creationId="{22E3FDF8-9D8C-5FD3-A670-6C3812F40BB0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8:51.071" v="208" actId="20577"/>
          <ac:spMkLst>
            <pc:docMk/>
            <pc:sldMk cId="3770858738" sldId="444"/>
            <ac:spMk id="20" creationId="{FAED01BE-88EC-1030-AA6E-560718246254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8:37.135" v="191" actId="1076"/>
          <ac:spMkLst>
            <pc:docMk/>
            <pc:sldMk cId="3770858738" sldId="444"/>
            <ac:spMk id="21" creationId="{537E8166-7413-82F9-7C69-060C7154058E}"/>
          </ac:spMkLst>
        </pc:spChg>
        <pc:spChg chg="add mod">
          <ac:chgData name="TAN Mei Yi [Harrisdale Senior High School]" userId="f9f029c9-d743-4d60-9f2c-e74bdec1ab07" providerId="ADAL" clId="{F019142B-1B3C-4753-8446-576EB85B8DB6}" dt="2022-09-08T05:49:45.354" v="217" actId="1076"/>
          <ac:spMkLst>
            <pc:docMk/>
            <pc:sldMk cId="3770858738" sldId="444"/>
            <ac:spMk id="22" creationId="{E3FEB487-43A2-A6EB-3F05-FC336879467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24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26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27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12.919" v="8" actId="478"/>
          <ac:spMkLst>
            <pc:docMk/>
            <pc:sldMk cId="3770858738" sldId="444"/>
            <ac:spMk id="28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12.919" v="8" actId="478"/>
          <ac:spMkLst>
            <pc:docMk/>
            <pc:sldMk cId="3770858738" sldId="444"/>
            <ac:spMk id="29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0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12.919" v="8" actId="478"/>
          <ac:spMkLst>
            <pc:docMk/>
            <pc:sldMk cId="3770858738" sldId="444"/>
            <ac:spMk id="31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2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3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4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5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6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37" creationId="{00000000-0000-0000-0000-000000000000}"/>
          </ac:spMkLst>
        </pc:spChg>
        <pc:spChg chg="del">
          <ac:chgData name="TAN Mei Yi [Harrisdale Senior High School]" userId="f9f029c9-d743-4d60-9f2c-e74bdec1ab07" providerId="ADAL" clId="{F019142B-1B3C-4753-8446-576EB85B8DB6}" dt="2022-09-08T05:27:08.262" v="7" actId="478"/>
          <ac:spMkLst>
            <pc:docMk/>
            <pc:sldMk cId="3770858738" sldId="444"/>
            <ac:spMk id="83" creationId="{00000000-0000-0000-0000-000000000000}"/>
          </ac:spMkLst>
        </pc:spChg>
        <pc:grpChg chg="del">
          <ac:chgData name="TAN Mei Yi [Harrisdale Senior High School]" userId="f9f029c9-d743-4d60-9f2c-e74bdec1ab07" providerId="ADAL" clId="{F019142B-1B3C-4753-8446-576EB85B8DB6}" dt="2022-09-08T05:27:08.262" v="7" actId="478"/>
          <ac:grpSpMkLst>
            <pc:docMk/>
            <pc:sldMk cId="3770858738" sldId="444"/>
            <ac:grpSpMk id="19" creationId="{00000000-0000-0000-0000-000000000000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49:52.170" v="227"/>
          <ac:grpSpMkLst>
            <pc:docMk/>
            <pc:sldMk cId="3770858738" sldId="444"/>
            <ac:grpSpMk id="43" creationId="{7049A802-6873-D613-9D2F-667C543362EF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49:52.170" v="227"/>
          <ac:grpSpMkLst>
            <pc:docMk/>
            <pc:sldMk cId="3770858738" sldId="444"/>
            <ac:grpSpMk id="46" creationId="{C763ECBE-5C2A-6C5D-D132-EF9D3839952F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0:28.276" v="237"/>
          <ac:grpSpMkLst>
            <pc:docMk/>
            <pc:sldMk cId="3770858738" sldId="444"/>
            <ac:grpSpMk id="56" creationId="{4CC0C015-AA91-4D4E-7925-4E23D6A8A3B4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1:22.567" v="273"/>
          <ac:grpSpMkLst>
            <pc:docMk/>
            <pc:sldMk cId="3770858738" sldId="444"/>
            <ac:grpSpMk id="57" creationId="{90A07C26-3F80-CAC1-D5D9-77D7F1C55A39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0:32.724" v="243"/>
          <ac:grpSpMkLst>
            <pc:docMk/>
            <pc:sldMk cId="3770858738" sldId="444"/>
            <ac:grpSpMk id="62" creationId="{34C2AD72-796F-6797-9035-42195E08481A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0:41.234" v="262"/>
          <ac:grpSpMkLst>
            <pc:docMk/>
            <pc:sldMk cId="3770858738" sldId="444"/>
            <ac:grpSpMk id="81" creationId="{690EC0B1-2845-7CBF-8B8F-8D4CD1124B0F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1:24.199" v="275"/>
          <ac:grpSpMkLst>
            <pc:docMk/>
            <pc:sldMk cId="3770858738" sldId="444"/>
            <ac:grpSpMk id="89" creationId="{6096B962-167C-6C98-6768-C65A3F63A09F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3:26.072" v="322"/>
          <ac:grpSpMkLst>
            <pc:docMk/>
            <pc:sldMk cId="3770858738" sldId="444"/>
            <ac:grpSpMk id="91" creationId="{D07F99A2-FFB5-EEF6-27DC-8EC9FB0F2C1F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2:26.856" v="303"/>
          <ac:grpSpMkLst>
            <pc:docMk/>
            <pc:sldMk cId="3770858738" sldId="444"/>
            <ac:grpSpMk id="93" creationId="{C9E698BF-A772-5CC6-5316-30412A171BE4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1:56.923" v="286"/>
          <ac:grpSpMkLst>
            <pc:docMk/>
            <pc:sldMk cId="3770858738" sldId="444"/>
            <ac:grpSpMk id="99" creationId="{9AFF54CB-9FE9-C9E3-0720-CA9A98A04A66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1:56.923" v="286"/>
          <ac:grpSpMkLst>
            <pc:docMk/>
            <pc:sldMk cId="3770858738" sldId="444"/>
            <ac:grpSpMk id="102" creationId="{0DA3F931-6D76-E9C3-0D10-F403C3CFC7AF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2:02.068" v="296"/>
          <ac:grpSpMkLst>
            <pc:docMk/>
            <pc:sldMk cId="3770858738" sldId="444"/>
            <ac:grpSpMk id="112" creationId="{8FCD92E9-DEAD-5F57-9E1C-2BA37561F5CA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2:02.068" v="296"/>
          <ac:grpSpMkLst>
            <pc:docMk/>
            <pc:sldMk cId="3770858738" sldId="444"/>
            <ac:grpSpMk id="113" creationId="{E306A8DD-C28D-355C-4D4B-4687CEF20290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2:02.068" v="296"/>
          <ac:grpSpMkLst>
            <pc:docMk/>
            <pc:sldMk cId="3770858738" sldId="444"/>
            <ac:grpSpMk id="114" creationId="{58EFCEBE-A7BF-9216-5541-BD5B5B4E1F71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2:03.054" v="299"/>
          <ac:grpSpMkLst>
            <pc:docMk/>
            <pc:sldMk cId="3770858738" sldId="444"/>
            <ac:grpSpMk id="117" creationId="{7CE9E8AC-DBFF-03E8-130F-443CE08BB790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2:27.900" v="305"/>
          <ac:grpSpMkLst>
            <pc:docMk/>
            <pc:sldMk cId="3770858738" sldId="444"/>
            <ac:grpSpMk id="120" creationId="{8008D2FF-6DA1-E163-780A-017672FFC1D9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3:26.072" v="322"/>
          <ac:grpSpMkLst>
            <pc:docMk/>
            <pc:sldMk cId="3770858738" sldId="444"/>
            <ac:grpSpMk id="122" creationId="{4FB72182-35A9-E008-DE1E-BC22293514C5}"/>
          </ac:grpSpMkLst>
        </pc:grpChg>
        <pc:grpChg chg="del mod">
          <ac:chgData name="TAN Mei Yi [Harrisdale Senior High School]" userId="f9f029c9-d743-4d60-9f2c-e74bdec1ab07" providerId="ADAL" clId="{F019142B-1B3C-4753-8446-576EB85B8DB6}" dt="2022-09-08T05:53:26.072" v="322"/>
          <ac:grpSpMkLst>
            <pc:docMk/>
            <pc:sldMk cId="3770858738" sldId="444"/>
            <ac:grpSpMk id="128" creationId="{3BD32A82-00FC-222C-46B3-60B23973B1B8}"/>
          </ac:grpSpMkLst>
        </pc:grpChg>
        <pc:grpChg chg="mod">
          <ac:chgData name="TAN Mei Yi [Harrisdale Senior High School]" userId="f9f029c9-d743-4d60-9f2c-e74bdec1ab07" providerId="ADAL" clId="{F019142B-1B3C-4753-8446-576EB85B8DB6}" dt="2022-09-08T05:53:26.072" v="322"/>
          <ac:grpSpMkLst>
            <pc:docMk/>
            <pc:sldMk cId="3770858738" sldId="444"/>
            <ac:grpSpMk id="133" creationId="{74F8F46E-B849-11C4-3B0F-D085DA62C775}"/>
          </ac:grpSpMkLst>
        </pc:grpChg>
        <pc:picChg chg="del">
          <ac:chgData name="TAN Mei Yi [Harrisdale Senior High School]" userId="f9f029c9-d743-4d60-9f2c-e74bdec1ab07" providerId="ADAL" clId="{F019142B-1B3C-4753-8446-576EB85B8DB6}" dt="2022-09-08T05:27:16.337" v="10" actId="478"/>
          <ac:picMkLst>
            <pc:docMk/>
            <pc:sldMk cId="3770858738" sldId="444"/>
            <ac:picMk id="3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F019142B-1B3C-4753-8446-576EB85B8DB6}" dt="2022-09-08T05:42:20.109" v="17" actId="1076"/>
          <ac:picMkLst>
            <pc:docMk/>
            <pc:sldMk cId="3770858738" sldId="444"/>
            <ac:picMk id="4" creationId="{13EDC7C4-3486-BCA5-AD0F-478B0F3FE3B7}"/>
          </ac:picMkLst>
        </pc:pic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23" creationId="{5C4A23E6-D251-3860-FB99-0D0BAE38C7EE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25" creationId="{8619DC21-277B-613F-C4C9-6361E035064B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38" creationId="{88FAF214-CD3B-BC8C-F695-F2E421FB74A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39" creationId="{397EBAF9-0944-2353-2346-CE403B609A42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40" creationId="{CB100C55-C020-4095-D47D-761B2F918038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08.262" v="7" actId="478"/>
          <ac:inkMkLst>
            <pc:docMk/>
            <pc:sldMk cId="3770858738" sldId="444"/>
            <ac:inkMk id="4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42" creationId="{EE4B69DF-D9D5-8A5F-C84A-C457363BEB1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44" creationId="{393C3655-19BB-DFF9-25E2-B2F9CEE89805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49:52.170" v="227"/>
          <ac:inkMkLst>
            <pc:docMk/>
            <pc:sldMk cId="3770858738" sldId="444"/>
            <ac:inkMk id="45" creationId="{C66EA854-EA13-4961-B8D8-01A14807CCA3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47" creationId="{7F0A7D2D-EE10-E820-3BB4-58CD40EB35F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48" creationId="{494E6C5C-EE7C-04E9-8C13-6C49265CFBCA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49" creationId="{033D422E-41DE-C1FD-73E7-5E170818240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50" creationId="{C0399364-6686-87C9-E046-6679724799B7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51" creationId="{DFEFB703-4ABA-208C-485B-6CC40393B726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52" creationId="{6FDC19FD-704D-CF70-9AA8-E08EE7A8D426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53" creationId="{60EAC170-D5A4-8008-0466-014488C16AF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28.276" v="237"/>
          <ac:inkMkLst>
            <pc:docMk/>
            <pc:sldMk cId="3770858738" sldId="444"/>
            <ac:inkMk id="54" creationId="{BF4B6C58-99B9-F2C8-9ADC-30F00E7AEE87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14.791" v="9" actId="478"/>
          <ac:inkMkLst>
            <pc:docMk/>
            <pc:sldMk cId="3770858738" sldId="444"/>
            <ac:inkMk id="55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F019142B-1B3C-4753-8446-576EB85B8DB6}" dt="2022-09-08T05:50:32.723" v="242"/>
          <ac:inkMkLst>
            <pc:docMk/>
            <pc:sldMk cId="3770858738" sldId="444"/>
            <ac:inkMk id="58" creationId="{355BC81C-4CDB-B1C7-A35D-49DB2775D786}"/>
          </ac:inkMkLst>
        </pc:inkChg>
        <pc:inkChg chg="add del mod">
          <ac:chgData name="TAN Mei Yi [Harrisdale Senior High School]" userId="f9f029c9-d743-4d60-9f2c-e74bdec1ab07" providerId="ADAL" clId="{F019142B-1B3C-4753-8446-576EB85B8DB6}" dt="2022-09-08T05:50:32.724" v="243"/>
          <ac:inkMkLst>
            <pc:docMk/>
            <pc:sldMk cId="3770858738" sldId="444"/>
            <ac:inkMk id="59" creationId="{DE317791-BD0E-ADEA-F44C-9FD4BF717750}"/>
          </ac:inkMkLst>
        </pc:inkChg>
        <pc:inkChg chg="add del mod">
          <ac:chgData name="TAN Mei Yi [Harrisdale Senior High School]" userId="f9f029c9-d743-4d60-9f2c-e74bdec1ab07" providerId="ADAL" clId="{F019142B-1B3C-4753-8446-576EB85B8DB6}" dt="2022-09-08T05:50:32.724" v="244"/>
          <ac:inkMkLst>
            <pc:docMk/>
            <pc:sldMk cId="3770858738" sldId="444"/>
            <ac:inkMk id="60" creationId="{B0F87312-F88A-468B-C556-A90AC859FEF1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08.262" v="7" actId="478"/>
          <ac:inkMkLst>
            <pc:docMk/>
            <pc:sldMk cId="3770858738" sldId="444"/>
            <ac:inkMk id="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3" creationId="{9C8B9AC2-1637-3EB0-A72B-56DCD49348BC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4" creationId="{8134ED17-4597-D7FA-3B8B-D70DA1749C2D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5" creationId="{96AAB979-5CF0-0446-6E42-40241962F22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6" creationId="{483471FE-040E-AC26-1444-53056369870A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7" creationId="{F6A2A83B-0DB2-B385-4318-9B5F0D3AEA31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8" creationId="{B55C04BE-66DC-0339-9BFA-660C00A26E71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69" creationId="{7EAC2467-A35C-F865-3668-C5AC08AA93E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0" creationId="{D764E1EE-9591-6391-C0E9-E80315BEB2EE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1" creationId="{0554FEE7-E7D3-2BA9-4D4A-A36F73D9A168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2" creationId="{94E8F515-1046-EB17-2A93-ED912D87182E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3" creationId="{699535D9-4229-E84B-2E21-BD4D9F94FA12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4" creationId="{73B1DE93-8A29-6E47-C1FE-2D817C1F316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5" creationId="{B1A5B604-F4A5-C821-8B3B-C968374B668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6" creationId="{7E0FBA94-9D88-6A9B-E952-C3C67E0081A1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7" creationId="{F76D17D0-BC6D-4CCF-F90A-8199AA44A20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8" creationId="{6B98946D-0DE4-C9AA-52FA-CE5EE07EB822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0:41.234" v="262"/>
          <ac:inkMkLst>
            <pc:docMk/>
            <pc:sldMk cId="3770858738" sldId="444"/>
            <ac:inkMk id="79" creationId="{AA16D97A-D961-802D-47A4-9F900C4E5E37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08.262" v="7" actId="478"/>
          <ac:inkMkLst>
            <pc:docMk/>
            <pc:sldMk cId="3770858738" sldId="444"/>
            <ac:inkMk id="8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82" creationId="{561F94A3-B92C-CE62-9842-CB38F9C34A7A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84" creationId="{740BB04D-F5D4-86D8-84AC-7A73EDEAFB6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85" creationId="{70C6DB1C-723B-4045-38D4-118A3E186742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86" creationId="{A83F52D0-62EE-3560-1064-230E9E6F9E38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87" creationId="{9BD6BC4D-9640-69D0-62FE-AAC8FB1D9C21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08.262" v="7" actId="478"/>
          <ac:inkMkLst>
            <pc:docMk/>
            <pc:sldMk cId="3770858738" sldId="444"/>
            <ac:inkMk id="8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F019142B-1B3C-4753-8446-576EB85B8DB6}" dt="2022-09-08T05:52:47.141" v="314"/>
          <ac:inkMkLst>
            <pc:docMk/>
            <pc:sldMk cId="3770858738" sldId="444"/>
            <ac:inkMk id="90" creationId="{FACBA94D-AE9E-3DCE-292C-752415B9FD3D}"/>
          </ac:inkMkLst>
        </pc:inkChg>
        <pc:inkChg chg="add del mod">
          <ac:chgData name="TAN Mei Yi [Harrisdale Senior High School]" userId="f9f029c9-d743-4d60-9f2c-e74bdec1ab07" providerId="ADAL" clId="{F019142B-1B3C-4753-8446-576EB85B8DB6}" dt="2022-09-08T05:51:44.073" v="278"/>
          <ac:inkMkLst>
            <pc:docMk/>
            <pc:sldMk cId="3770858738" sldId="444"/>
            <ac:inkMk id="92" creationId="{0B452A1A-8124-6950-72B2-74652164CEF6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94" creationId="{3B76A3D3-8AB2-DD53-56E1-8B754949693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95" creationId="{37C08886-0652-B9F2-5767-FE66C84D626A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96" creationId="{F308A618-16A5-4F8C-6520-99D60C9F11CE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97" creationId="{19E1AC63-6BCE-2499-268E-40E075CFF1C4}"/>
          </ac:inkMkLst>
        </pc:inkChg>
        <pc:inkChg chg="del">
          <ac:chgData name="TAN Mei Yi [Harrisdale Senior High School]" userId="f9f029c9-d743-4d60-9f2c-e74bdec1ab07" providerId="ADAL" clId="{F019142B-1B3C-4753-8446-576EB85B8DB6}" dt="2022-09-08T05:27:08.262" v="7" actId="478"/>
          <ac:inkMkLst>
            <pc:docMk/>
            <pc:sldMk cId="3770858738" sldId="444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100" creationId="{43ADA79E-831D-1E78-AB59-D4E44F26E1F8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1:56.923" v="286"/>
          <ac:inkMkLst>
            <pc:docMk/>
            <pc:sldMk cId="3770858738" sldId="444"/>
            <ac:inkMk id="101" creationId="{D460A6EB-F56D-56F0-FD69-4B1E526CE3BB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3" creationId="{7A668D9D-A24C-249D-6A1C-C773F3656436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4" creationId="{B682A98A-0889-99C5-08A5-E50915C46D02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5" creationId="{B720CE63-4F83-CF9C-CD3F-5EEA7730D1A3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6" creationId="{C92AE0D8-45F8-847E-2F5F-46F2E072083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7" creationId="{E2B08127-0CD9-EA36-E23C-28E5956F6484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8" creationId="{BF7313DF-D4F4-C7F6-9627-BFAE3A3B3FC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09" creationId="{C8151042-34C1-DDA8-4A45-42E8103E855E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2.068" v="296"/>
          <ac:inkMkLst>
            <pc:docMk/>
            <pc:sldMk cId="3770858738" sldId="444"/>
            <ac:inkMk id="110" creationId="{FE15A8EB-5F76-79C3-9A7B-38DC3B89B72A}"/>
          </ac:inkMkLst>
        </pc:inkChg>
        <pc:inkChg chg="add">
          <ac:chgData name="TAN Mei Yi [Harrisdale Senior High School]" userId="f9f029c9-d743-4d60-9f2c-e74bdec1ab07" providerId="ADAL" clId="{F019142B-1B3C-4753-8446-576EB85B8DB6}" dt="2022-09-08T05:52:01.348" v="295" actId="9405"/>
          <ac:inkMkLst>
            <pc:docMk/>
            <pc:sldMk cId="3770858738" sldId="444"/>
            <ac:inkMk id="111" creationId="{D9F27E88-FF2D-DEEB-6050-DD6582CACF9D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3.054" v="299"/>
          <ac:inkMkLst>
            <pc:docMk/>
            <pc:sldMk cId="3770858738" sldId="444"/>
            <ac:inkMk id="115" creationId="{4BF254DB-6ED6-E1AB-C8B2-DE6F1D39921C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2:03.054" v="299"/>
          <ac:inkMkLst>
            <pc:docMk/>
            <pc:sldMk cId="3770858738" sldId="444"/>
            <ac:inkMk id="116" creationId="{F889EF89-3057-84D2-335B-5CA44255F2B1}"/>
          </ac:inkMkLst>
        </pc:inkChg>
        <pc:inkChg chg="add">
          <ac:chgData name="TAN Mei Yi [Harrisdale Senior High School]" userId="f9f029c9-d743-4d60-9f2c-e74bdec1ab07" providerId="ADAL" clId="{F019142B-1B3C-4753-8446-576EB85B8DB6}" dt="2022-09-08T05:52:20.663" v="301" actId="9405"/>
          <ac:inkMkLst>
            <pc:docMk/>
            <pc:sldMk cId="3770858738" sldId="444"/>
            <ac:inkMk id="118" creationId="{9576A368-CD18-4C4F-ECBB-42AE54E0A439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19" creationId="{34E94278-2C42-6F3B-CBD7-EFF35A6BC987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21" creationId="{B4155419-91A1-8537-AE8A-A9B854E7FC6E}"/>
          </ac:inkMkLst>
        </pc:inkChg>
        <pc:inkChg chg="add">
          <ac:chgData name="TAN Mei Yi [Harrisdale Senior High School]" userId="f9f029c9-d743-4d60-9f2c-e74bdec1ab07" providerId="ADAL" clId="{F019142B-1B3C-4753-8446-576EB85B8DB6}" dt="2022-09-08T05:52:33.796" v="307" actId="9405"/>
          <ac:inkMkLst>
            <pc:docMk/>
            <pc:sldMk cId="3770858738" sldId="444"/>
            <ac:inkMk id="123" creationId="{DFEA7C93-C91C-DF19-B6BF-61DC261DD306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24" creationId="{551D8082-9515-C417-AB8E-B66E24BECC1A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25" creationId="{14AD7FBD-9138-4579-DC8B-6031DDA3615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26" creationId="{EFDB5EED-4F6F-BA96-2D4F-DB0D84984C9F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27" creationId="{6A526EA4-6C3F-B2DB-276B-EBCDBDE74141}"/>
          </ac:inkMkLst>
        </pc:inkChg>
        <pc:inkChg chg="add del">
          <ac:chgData name="TAN Mei Yi [Harrisdale Senior High School]" userId="f9f029c9-d743-4d60-9f2c-e74bdec1ab07" providerId="ADAL" clId="{F019142B-1B3C-4753-8446-576EB85B8DB6}" dt="2022-09-08T05:53:01.394" v="317"/>
          <ac:inkMkLst>
            <pc:docMk/>
            <pc:sldMk cId="3770858738" sldId="444"/>
            <ac:inkMk id="129" creationId="{B26A8C8B-9A33-C5F9-5041-50B7AE27C685}"/>
          </ac:inkMkLst>
        </pc:inkChg>
        <pc:inkChg chg="add del">
          <ac:chgData name="TAN Mei Yi [Harrisdale Senior High School]" userId="f9f029c9-d743-4d60-9f2c-e74bdec1ab07" providerId="ADAL" clId="{F019142B-1B3C-4753-8446-576EB85B8DB6}" dt="2022-09-08T05:53:06.243" v="319"/>
          <ac:inkMkLst>
            <pc:docMk/>
            <pc:sldMk cId="3770858738" sldId="444"/>
            <ac:inkMk id="130" creationId="{02E18D4C-233E-5057-D2AE-F806B003077B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31" creationId="{4DC8DCA8-37C2-CE1C-E4BB-7D3992DEA6B7}"/>
          </ac:inkMkLst>
        </pc:inkChg>
        <pc:inkChg chg="add mod">
          <ac:chgData name="TAN Mei Yi [Harrisdale Senior High School]" userId="f9f029c9-d743-4d60-9f2c-e74bdec1ab07" providerId="ADAL" clId="{F019142B-1B3C-4753-8446-576EB85B8DB6}" dt="2022-09-08T05:53:26.072" v="322"/>
          <ac:inkMkLst>
            <pc:docMk/>
            <pc:sldMk cId="3770858738" sldId="444"/>
            <ac:inkMk id="132" creationId="{EECFD07E-5956-A557-F35A-8714F4D7FB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14:50.01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-1 120 979,'0'-10'87,"6"5"-70,-6-11-17,6 6 0,-6 0 99,6 5 16,-6-10 3,0 5 1,5 5-78,-5-5-15,6 5-3,-6 5-1,0-6-2,0 6 0,0 0 0,6-10 0,-6 5-36,0 5-8,0 0-2,0 0 0,0 0-2,0 0 0,0 0 0,0 0 0,0 0 16,0 0 4,0 0 0,0 0 0,0 0-10,0 0-2,0 0 0,0 0 0,0 0 20,0 0 8,0 0-8,0 0 12,0 0 20,0 0 3,0 0 1,0 0 0,0 0-14,0 0-2,0 0-1,17 0 0,-12 10 1,13-5 0,-18-5 0,0 0 0,11 11-20,0-6 0,6 0 8,-5 0-8,-1-5 0,1 0 0,-1 5 0,6-5 0,-5 0 0,5-5 0,-6 5 0,6 0 0,0 0 8,6 0-8,-12 5 12,7 0-12,4-5 10,-5 0-10,-5 0 8,5 0-8,0 0 0,0 0 0,0 0 0,0 5 0,0-10 0,1 5 0,4 0 0,-5 5 0,-5-5 0,5 0 0,6 5 0,-6-5 0,6 5-49,-6-5-9,0 0-2,-6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4.34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0 172,'0'0'8,"0"0"1,0 0-9,0 0 0,0 0 0,0 0 0,0 0 310,0 0 60,0 0 12,0 0 2,0 0-204,0 0-40,0 0-9,0 0-2,8 14-47,0 1-10,1 7-1,-9-8-1,8 8-28,0-7-6,-8 7 0,8 0-1,-8 7-9,9-7-2,-18 7 0,18-7 0,-9 7-24,8-7-17,-8 0 2,8 0 1,9 0-18,-9 0-3,0-7-1,-8-15 0,16 22-177,-16-22-36</inkml:trace>
  <inkml:trace contextRef="#ctx0" brushRef="#br0" timeOffset="532.5">329 818 345,'0'0'15,"0"0"4,0 0-19,-16 0 0,-1 0 0,9-7 0,-8 7 388,7-7 73,1 0 15,-8-1 4,-9 8-318,8-7-63,1 0-13,-9 7-2,9-8-45,-1 8-9,-7 0-2,16 0 0,-9 0-12,1 0-4,-9 8 0,8-1 0,1 0-12,0 1 9,7-1-9,9-7 8,0 0-8,0 0-14,0 0 3,-16 22 1,8-8 10,-1 1 0,9-15 8,0 15-8,0-1 0,0 8-12,9-7 2,-1-1 0,-8-14 10,25 15-8,-9 0 8,0-1-8,9 1 8,-8 0 11,-1-8-3,1 8 0,-1-1-8,0 1 0,9-8 0,-8 8 0,-1-1-9,0 1 9,1 7-12,-1 0 12,-7 0 0,-1 7 0,0-7 0,-8 7 0,-8 8-12,0-8-1,-1 0-1,-7 1 0,8-9 14,-1-6-12,-7 7 12,8-7-12,-9-8 12,17-7 0,-16 7 0,16-7 10,-17 8 2,1-16 0,0 1 0,16 7 0,-17-7 34,17-8 7,-8 0 2,8 1 0,0 14-44,0-22-11,0 0 0,8-7 0,-8-1 0,17 1 0,-9 0 0,8 0 0,1 7-10,-1-8-4,9 9-1,-1-9 0,1 8 15,-8-7 0,7 14 0,1-6 0,-9-1-56,9 7-19,-8 8-3,7-8-1002</inkml:trace>
  <inkml:trace contextRef="#ctx0" brushRef="#br0" timeOffset="855.55">-115 1769 921,'0'0'40,"0"0"10,0 0-40,0 0-10,0 0 0,0 0 0,0 0 271,16 0 52,-16 0 10,17 0 3,-1-7-154,9 7-30,0-8-7,7 1-1,-15 0-101,8-1-21,-9 1-4,17 7-1,-8 0-4,-1-7-1,9 0 0,8 7 0,-8-15-12,0 8 0,0-1 0,0 1 0,-8 7-30,-1 0-9,1 0-1,-9-7-752,1 7-149</inkml:trace>
  <inkml:trace contextRef="#ctx0" brushRef="#br0" timeOffset="1314.34">156 2018 1324,'0'0'118,"0"0"-94,0 0-24,17 0 0,-1 7 159,1-7 27,-1 0 6,-16 0 0,17 0-73,-1 0-15,9-7-4,-9 7 0,1 0-37,-1 0-8,-16 0-2,17 0 0,-1-8-23,-16 8-5,0 0-1,0 0 0,16 8-12,-16-8-4,0 0 0,0 0 0,0 0-8,0 0 0,0 0 0,0 0-11,-8 14-21,8-14-4,0 0 0,-16 15-1,8 0-19,8-15-3,0 0-1,0 0 0,-9 14 15,1 1 2,8-1 1,0-14 0,8 22 7,1-7 2,-9 0 0,8-1 0,-8-14 15,16 15 3,-8-1 1,1 1 0,-1 0 14,8-1 0,1-6 0,-17-8 0,8 14 13,0 1 6,0 7 1,9-15 0,-17-7 19,0 0 4,0 0 1,0 15 0,0-1 8,0 1 3,0-15 0,-8 15 0,-1-8-15,1 8-2,-8-1-1,-1 1 0,1-8-9,-1 0-1,-7 1-1,-1-8 0,0 7-26,1-7 0,-1-7 0,0-1 0,-8 1 0,9-7 0,7-1 0,-7 0 0,7 1-116,-7-1-23,-1 0-4,8 1-1</inkml:trace>
  <inkml:trace contextRef="#ctx0" brushRef="#br0" timeOffset="1932.14">-2040 519 1209,'0'0'53,"0"0"12,0 0-52,0 0-13,16 0 0,-16 0 0,0 0 111,0 0 19,0 0 4,17-8 1,-17 8-24,0 0-5,0 0-1,0 0 0,0 0-21,0 0-4,0 0 0,0 0-1,0 0-28,0 0-6,0 0-1,0 0 0,0 0-28,0 0-7,0 0-1,-8 22 0,-1 0-8,1 0 0,8-7 0,-8 7 0,8-22-16,0 22 2,0 0 0,0 0 0,0-8 3,0 8 1,0-22 0,8 15 0,0-1 2,9 1 0,-9 0 0,0-1 0,9 1-2,-9-1 0,8-6 0,-7 6 0,-1 8-3,8-7-1,-7-8 0,7 8 0,0-15-24,1 7-5,-17-7-1,16 0 0,9-7-43,-17 7-9,-8 0-1,17-7-773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8.92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56 9 1386,'-25'0'61,"25"0"13,-8 0-59,8 0-15,-9-8 0,1 8 0,8 0 100,-8 8 18,8-8 3,0 0 1,0 14-50,0 1-9,0-1-3,0 1 0,0 7-29,0-7-7,0 6 0,8 1-1,-8 0-23,8 0 8,-8-7-8,9 7 0,-1-8-28,-8-14-9,0 0-3,0 22-567,8 0-113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9.1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107 0 1357,'0'0'60,"0"0"12,0 0-57,0 0-15,0 0 0,-8 15 0,-9-1 97,9 1 17,0 7 3,0-7 1,0 7-54,-1-1-12,1 1-1,0 8-1,0 6-26,-1 1-4,9-1-2,-8 8 0,8-7-18,0 7 0,0-8 8,0 1-8,8-1 0,1-6 0,-1-1 0,8 0 0,-7-7-12,7 0 1,-8-7 0,0-1 0,-8-14-42,0 0-9,0 0-2,17 0-755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9.48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16 0 691,'0'0'30,"0"0"7,0 0-29,0 0-8,0 0 0,0 0 0,0 0 174,8 15 34,9-8 6,-17-7 2,0 0-96,16 7-18,1 1-4,-17-8-1,16 7-31,-8 0-6,-8-7-2,17 8 0,-17-8-20,0 0-4,0 0-1,8 14 0,-8-14-14,0 15-3,8-1-1,-8 1 0,-8 0-3,0 7-1,8 0 0,-17-8 0,9 8-11,-8 7 0,-1-7 0,1 8 8,8-9-20,-9 1-4,9 0 0,0 0-1,8-22-47,0 0-10,0 0-2,0 0-525,0 0-106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9.7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107 0 1328,'0'0'59,"0"0"12,0 0-57,0 0-14,0 0 0,0 0 0,0 0 113,-16 8 20,7 13 4,1-6 1,8-8-57,-16 15-11,7-7-2,1 7-1,0 0-36,0 7-7,0-14-2,8 7 0,-9-8-22,9 8 0,-8-7 0,8 7 8,0-8-8,0 8 0,0-22 0,0 0 0,8 15 0,-8-15-8,17 15 8,-17-15-8,16 7-32,-16-7-7,17-7-1,-1-8 0,9 8-12,-9-8-4,-8-7 0,9-7-742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9.97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0 518,'0'0'23,"0"0"5,0 0-28,0 0 0,0 0 0,16 8 0,-16-8 196,17 7 33,-1 8 7,1-1 2,-1-6-104,-8-1-21,1 7-4,-1 1-1,0 7-21,8-7-5,-7 7-1,7 0 0,-8-1-37,1 1-8,-1 8-2,0-8 0,-8 7-10,8-7-3,-8 0 0,8 7 0,-8 0-10,-8 0-3,0 1 0,0 6 0,0-6-8,-9-1-14,9-7 3,0 0 1,-1 7-118,1-14-24,-8-1-5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0.1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0 139 864,'0'0'76,"0"0"-60,0 0-16,24-14 0,1-1 124,0 0 23,-1 1 4,1-1 1,-9 8-57,1-8-11,-1 8-3,1-8 0,-1 8-58,-7 0-12,-9 7-3,0 0 0,0 0-30,0 0-6,16-8-2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0.3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0 130 1216,'0'0'54,"0"0"11,0 0-52,17-7-13,-17 7 0,16-7 0,-16 7 109,17-8 19,-1-6 4,0 6 1,1-6-68,-1 6-13,9 1-4,-8 0 0,-1-1-48,-8-6-20,9-1 0,-1 1-792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0.70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116 139 633,'0'0'56,"0"0"-44,0 0-12,0 0 0,0 22 184,-9-8 34,9 8 7,-8 0 2,8-7-126,0 7-25,0 0-4,0 0-2,0 0-29,8-1-5,1 9-2,-1-8 0,0 0-12,9 0-2,-9 7-1,8-7 0,9-8 5,-17 1 2,17 0 0,-9-1 0,1-6-2,-1-8-1,1-8 0,-1 1 0,1 0 7,-1-1 2,0 1 0,1-15 0,-1 0-5,-7-7-1,7 0 0,0-1 0,1-6-6,-9 7-2,9-8 0,-9 0 0,0 8-3,0 0-1,-8-8 0,0 8 0,-8 7 10,0 0 1,0 0 1,-9 8 0,1-1-26,-9 0 0,0 8 0,1 0 0,-9 7 0,0 7 0,-8 0 0,8 8 0,-8 7-51,0-7-2,-1 14-1,1 0 0,8 8-183,0-1-37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2.21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217 150 1267,'0'0'56,"0"0"12,-8-8-55,-1 8-13,9-14 0,-8-1 0,0 1 98,0-1 17,0 0 3,8 8 1,-9-8-25,1 1-5,-8-1-1,7 8 0,1 0-35,8 7-7,-16-8-2,16 8 0,-17 8-20,17-8-4,-8 14 0,-8 1-1,7-1-19,-7 8 0,8 0 0,0 8 0,8-1 0,-9 0 0,1 8 0,8-1 0,0 1 0,0-1-9,0 1 9,0 14-8,8-7 8,-8 0 0,9-8 0,-9 1 0,8-8-8,0 8 0,-8-8 0,8 8 0,0-8-45,-8-7-9,17 7-2,-9-7-546,-8 0-110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2.4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73 172,'0'0'16,"0"0"-16,0 0 0,0 0 0,0 0 270,16 0 51,9-7 11,-8 0 1,-1 7-188,9 0-37,-17 0-8,17-8-2,-9 8-26,9-7-6,-9 7-1,1-7 0,-1 7-45,1-8-8,-1 1-3,0 0 0,-16 7-42,0 0-9,17-15-2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6.5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0 806,'0'0'72,"0"0"-58,0 0-14,0 0 0,0 0 154,0 0 28,0 0 6,0 0 0,0 0-41,0 0-9,0 0-2,0 0 0,17 14-16,-1 1-3,-16-15-1,17 15 0,-1-8-36,9 0-7,-17-7-1,17 8-1,-9-8-28,9 7-6,-1-7-1,1 7 0,0-7-12,8 0-4,0 0 0,-9 0 0,9 0-10,-8 0-2,16 0-8,0 0 12,0 0-12,0 0 0,0 0 0,-8 0 0,0 0 0,-16 0 0,-1 0 0,9 8 0,8-8-27,-9 0-1,1 0-1,-8 0 0,-1 0-34,-16 0-6,0 0-2,0 0 0,0 0-164,0 0-33</inkml:trace>
  <inkml:trace contextRef="#ctx0" brushRef="#br0" timeOffset="296.07">831-124 806,'0'0'36,"0"0"7,0 0-35,0 0-8,16 7 0,9 0 0,-8-7 264,-1 7 52,-16-7 9,25 8 3,-9-8-179,9 7-35,0 0-7,-9-7-2,9 8-43,-9-1-9,9 0-1,-1 1-1,-7-1-21,-1-7-4,9 7-1,-8 8 0,-1-8-9,-8 1-3,9 6 0,-9-7 0,-8-7-5,0 0 0,0 0-8,16 15 12,-16-15-4,0 0 0,0 22-8,0-7 12,-8 7-12,-8-8 0,7 8 0,-15 0 0,7 7-22,-7-7-7,-9 8-2,8-1 0,-8 0-113,8-7-24,-16 7-4,17-7-821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2.64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41 0 1634,'-16'7'72,"16"-7"16,0 0-71,0 0-17,0 0 0,0 0 0,0 0 80,0 15 12,0 7 2,0-7 1,-9-1-40,9 8-8,-8 0-2,8 7 0,0 1-45,0-1 0,-8 0 0,8 8-13,8 7-51,0-8-11,-8-7-1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2.88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157 0 1036,'0'0'46,"0"0"10,0 0-45,0 0-11,0 0 0,0 0 0,0 0 181,0 0 35,-9 22 6,-7 7 2,8 1-128,-9-1-26,1 0-5,8 8-1,-1-8-44,1 15-8,-8 0-3,-1 7 0,9-7-9,0 0 0,8 14 0,-8 1 0,8-8 0,-9 7 0,9-14 0,9 7 0,-1-7-19,0-7 1,0-1 0,9-6 0,-1-1-62,-8-7-13,-8-22-3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3.18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-6 15 1364,'0'0'60,"0"-8"13,0 8-58,0 0-15,0 0 0,0 0 0,0 0 101,0 0 18,0 0 3,0 0 1,0 0-44,0 0-9,0 0-2,16 0 0,-16 0-26,16 0-6,1-7 0,-17 7-1,0 0-18,0 0-3,16 7-1,-16-7 0,0 0-5,17 15-8,-17-15 11,0 0-11,8 15 8,0-1-8,-8-14 0,0 29 0,8-7 8,-8 8-8,-8-8 0,0 0 0,0-1-10,8 1-9,-8-7-1,-1 0-1,9-15-17,-8 22-3,0-8-1,8-14 0,-17 15-43,17-15-9,0 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3.4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98 0 921,'0'0'40,"0"0"10,0 0-40,0 0-10,0 0 0,0 0 0,0 0 233,0 0 45,0 0 9,-8 22 1,0-7-153,-8 0-31,7 7-7,1 0-1,0-1-54,0 1-11,-9-7-3,9 14 0,0-7-19,8 0-9,0-22 8,0 29-8,0 1 0,0-8 0,0-22 0,8 29 0,0-15-16,-8-14 5,17 22 1,-17-22 0,0 0-35,16 8-7,9-8-2,-1-8 0,-7-6-131,-1 6-27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3.6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49 0 1022,'0'0'45,"0"0"10,0 0-44,9 22-11,-9-22 0,0 15 0,8 7 116,-8 0 20,8-7 5,0 14 1,-8-7-32,8 0-6,-8 7-2,0 0 0,9-14-27,-1 14-6,-16 0-1,8 1 0,0 6-21,0-7-5,0 1-1,-9 6 0,9 1-21,-8-8-5,0 8-1,0-1 0,0-7-14,-1 1 0,-7 6 0,8-7 0,-1-7-142,1 0-25,0 0-5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3.9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182-7 1209,'0'0'108,"0"0"-87,0 0-21,0 0 0,-8 0 137,8 0 23,0 0 5,0 0 1,0 0-52,0 0-10,-9 8-3,-7 6 0,8 1-81,0 0-20,-9-1 0,9 1 0,-9 7-24,9-8-10,0 8-2,-8-7 0,-1 7-9,9-8-3,0 1 0,-1 0 0,1 7 0,8-8 0,0 8 0,0 0 0,-8-7 21,8-15 4,0 0 1,0 14 0,0 8-9,0-22-1,0 0-1,8 8 0,9 6 54,-9 1 11,-8-15 3,8 7 0,-8-7-12,17 15-3,-1-8 0,0 0 0,9-7-12,-8 8-8,-1-1 10,-16-7-10,0 0-14,0 0-9,0 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4.41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39 236 1152,'0'0'102,"0"0"-82,0 0-20,0 0 0,0 0 101,0 0 16,0 0 3,0 0 1,0 0-19,0 22-4,0 0-1,0 0 0,0 0-66,0 7-14,0 8-2,0-15-1,0-1-14,0 1 9,0 0-9,9 8 8,-1-8-8,0 7 0,8-7 0,-7 0 0,7 0 0,1-8 0,-1-6 0,-16-8 0,16 14 0,-16-14 0,17 7 0,-17-7 0,0 0 0,16-7 10,1-7-1,-9-1 0,0 0 19,0-7 4,9 8 1,-9-16 0,-8 1 18,8-7 3,1-1 1,-1-7 0,0 0-4,-8 0-1,8 1 0,-8-1 0,0 7-19,-8 1-4,8 6-1,-8 1 0,8 7-14,-8-7-4,-1 7 0,1 7 0,-8 8-8,-1 7 0,-7 0 9,7 7-9,-16 1-12,9 6-6,7 8-2,-8 0 0,1-7-59,7 7-12,-7 0-2,7 0-962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6.00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274 403 403,'0'0'36,"8"-7"-36,-8-15 0,8 7 0,1-7 191,-9 8 31,0-1 6,0-7 2,8 7-89,-8-7-17,0 8-4,-8-1-1,8-7-11,-9 8-1,9-1-1,-8 0 0,-8 1-18,7-1-3,1 1-1,0-1 0,-8 0-36,7 1-8,1-1-2,0 0 0,-9 8-26,9-7-4,-8 6-8,-1 1 11,9 0-11,8 7 0,-16 7 0,-1-7-11,1 15-2,7-8-1,-7 7 0,8 8 0,-9 8 2,9 6 0,0 8 0,8 0 0,-8-8 3,8 16 1,-9-1 0,9 7 0,0-6-5,0-1-1,0 0 0,0-7 0,0 0-14,9 0-4,-9-1 0,8 1 0,0-14-5,0-1-2,-8-7 0,9 7 0,-9-7-32,8-7-6,-8-15-2,0 0-757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6.22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0 107 979,'0'0'43,"0"0"9,0-15-41,0 15-11,0 0 0,0 0 0,17-7 153,-17 7 29,0 0 6,16-15 0,1 1-81,7-1-17,-7 8-3,-1 7-1,1-15-50,7 15-11,1 8-1,-8-8-1,7-8-23,-7 8 0,-1 0 0,9 0 0,-9 0-27,9 0-9,0-7-3,-9 0-545,9-1-110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6.58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8 0 576,'0'0'51,"0"0"-41,0 0-10,0 0 0,0 0 176,0 0 32,0 0 8,0 0 0,0 0-69,0 0-15,0 0-2,0 0-1,0 0-45,8 22-8,-8 0-3,0-1 0,-8 1-21,8 8-4,0-16 0,0 8-1,0 0-38,-8 0-9,8 0 0,0 0 0,8 0-34,-8-7-9,8-1-1,-8 1-1,8-1-149,1 1-30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2.8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-2106 307 403,'0'0'36,"0"0"-36,0 0 0,0 0 0,0 0 227,0 0 38,0 0 8,0 0 2,0 0-130,16 15-25,-16-15-6,0 0-1,9 14-27,7 1-6,1-1 0,7-6-1,-7-1-19,7 0-4,1-7-1,0 8 0,8-1-27,-9 0-6,-7 1-1,7-1 0,9 0-7,0 1-2,0-1 0,0 0 0,8-7-12,-8 0 9,8 8-9,-8-8 8,0 0-8,8 0 0,0-8 0,-8 1 8,0 7-8,0 0 0,0 0 0,-8-7 8,-1-1-8,1 1 0,-9 14 0,9-14 0,-8 7-52,-17 0-7,0 0-1,0 0-956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6.83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99 0 806,'0'0'72,"0"0"-58,0 0-14,0 0 0,0 0 154,0 0 28,0 0 6,0 0 0,0 0-46,-8 14-10,0 1-1,8 0-1,-9 7-72,1 0-14,0 7-4,0-7 0,-9 7-16,9 15-3,0 0-1,0 0 0,-1-1-12,9 1-8,0-7 8,0 7-8,9-8 0,-1 1 0,0-1 0,0 1 0,9-15-9,-9 7-7,8-14 0,1-1-1,-1-6-60,1-1-12,-1-7-3,1-7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7.1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0-2 1180,'0'0'52,"0"0"12,0 0-52,17 0-12,-1 0 0,-16 0 0,0 0 100,16 0 16,1 0 4,-17 0 1,0 0-42,25 0-9,-1 0-2,1 7 0,-25-7-21,0 0-5,0 0-1,25 8 0,-9-1-13,-16-7-2,0 0-1,8 22 0,1 0-8,-9-22-1,0 22-1,-9 0 0,-7 0-3,-1 7-1,9 0 0,-8-7 0,8 7-11,-9-7 0,-8 0 0,17-7 0,-8 7-27,7-8-1,1 1 0,-8 0 0,16-15-36,0 0-8,0 0-2,0 0-499,0 0-100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7.3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255-2 230,'0'0'20,"0"0"-20,0 0 0,0 0 0,-17 7 304,17-7 57,0 8 11,-8 6 3,0-7-195,-9 8-40,1 7-7,0 0-1,-1 0-75,1 0-14,-9 0-3,0 0-1,9 7-23,8-7-4,-9 7 0,9-7-1,-8 0-11,7 7 0,1-7 0,8 0 8,-8 0-8,8-22 0,8 29 0,-8-29 0,0 0 0,17 15 0,-1 7-9,0-15 9,9 0-9,-8 1 9,7-1-13,1-7 5,0-7-34,-1-1-6,9-6-2,-8-8 0,0 0-42,-1-7-8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7.67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1123,'0'0'49,"0"0"11,8 15-48,0-1-12,-8 8 0,8-7 0,-8-1 116,17 1 21,-9 7 4,0 0 1,1-7-58,-1 6-11,0 9-2,9-8-1,-9-8-29,8 16-5,-8-1-2,9 0 0,-9 0-4,0 1-1,1-1 0,-9 0 0,0 0-12,0 8-2,0-1-1,0 1 0,-9 7-6,9 7-8,-8-7 11,-8 0-11,7 0 0,-7 7 0,0 0-15,-1-14-628,9 6-125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8.18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1382,'0'0'123,"0"0"-99,0 0-24,0 0 0,0 0 81,0 0 11,9 14 3,-1 8 0,0-7-4,0 0-1,-8-15 0,17 22 0,7-8-55,-7-6-11,7 6-3,1-7 0,0 8 11,-9 0 3,9-8 0,0 8 0,-9-1-27,1 1-8,15 7 0,1-8 0,0 1 0,-8-8 0,0 8 0,8 0-9,-9-1 9,1 1 14,-9-8-3,1 8-1,7-8-10,-7 0-11,-17-7 3,0 0 0,0 0 8,16 8 11,-16-8-3,0 0 0,0 0-8,17 22 0,-17-22 0,0 0 8,0 0-8,8 14 0,-8 8 0,0-22 0,0 0 0,-8 15 0,0 0 0,-9 6 0,1-6 0,-1 7 8,-7 0-8,7 0 0,-8 7 0,-7-7 0,7 0 0,-8 7 0,-8 0 0,8 1 0,8-8 0,1 7 0,-9 7-24,0-6-3,0-1-1,8 0 0,0 0-20,1-7-5,7 0-1,1 0 0,8-14-47,8-8-10,-17 14-1,17-14-1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58.5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93 249 1569,'0'0'69,"0"0"15,0 0-67,0 0-17,0 0 0,0 0 0,0 0 101,0 15 17,-17 7 3,9 0 1,0-8-54,0 8-10,-1 7-2,1-7-1,0 0-22,-8 15-4,7 7-1,9-8 0,0 1-14,0-1-3,9-6-1,-1 6 0,0 1-10,8-8 0,1 0 0,8-7 0,-9 0 0,9 0 0,-9-7 0,9-1 0,0-14-9,-1 0 9,1-14-12,8-1 12,-9-7 0,9 0 0,8-7 0,-8 0 0,0-15 11,0 0 2,0 0 1,-8-7 0,-1 7 14,-7-7 4,8 7 0,-1-7 0,-7 7-6,-9 0-1,0 0 0,-16 8 0,0-1-5,-1 1 0,1 6-1,-16 8 0,-9 0-1,0 8 0,0-1 0,-8 1 0,-9 14-18,9 0 0,0 14-11,0 1 11,-8 7-63,8 7-5,-9 0-2,9 8 0,0-1-145,8 1-29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0T08:06:27.1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48.65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592-1 1101,'-8'-14'48,"8"14"12,0 0-48,0 0-12,0 0 0,0 0 0,0 0 69,-8 14 12,8 1 3,-9 0 0,9 7-20,0-8-4,0 8-1,-8 0 0,8 7 3,0 8 1,0 0 0,0-1 0,0 1-11,0 7-3,0-1 0,0 9 0,0 6-9,0-7-3,-8 8 0,8-1 0,-8 8-15,8-7-3,0 6-1,-8 1 0,-1 0-18,9-7 10,-8 6-10,8 8 8,-8 1-8,8 6 0,-8 8 0,8-1 8,-9-6-8,1-1 0,8 8 0,-8 0 0,0-8 0,0 8 0,8 0 0,-9 7 8,-7-7-8,8-1 8,-9 16-8,1 6 8,-1-6-8,9-1 0,-8 0 0,-1-6 8,1-1-24,-1-8-4,1 8-2,-1 0 0,1 1 38,-1-9 7,9 8 1,0-22 1,0 8-25,-9-1 0,9 23 0,0-8 0,-9 7 0,9 0 8,0-6-8,-9 28 0,1-14 0,8-15 0,-9 7 0,9 0 0,-8 1 0,7-8 0,1 7 0,0-7 0,0-14 0,0-8 0,-1-15 0,9-7 0,9 1 0,-18-9 0,9-13 0,-8 6 0,16-14-17,-16-7-3,0 7 0,8-22 0,0 0-40,0 0-9,0 0-2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48.0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435 0 1209,'0'0'53,"0"0"12,0 0-52,0 0-13,0 0 0,0 0 0,0 0 166,0 0 30,0 0 7,0 0 1,0 0-105,0 0-21,0 0-4,-17 7-1,1 0-34,-1 8-7,1-8-2,0 15 0,-1-7-14,1 7-4,-1 7 0,-7 0 0,-1 8-12,0 7 0,0-8 0,-7 1 0,7 7-20,0-8-8,1 8 0,-1 0-1,8 0-29,1-7-6,0-1 0,-1 1-1,9-8-49,8 0-10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48.21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279 197 1112,'0'0'49,"0"0"11,0 0-48,8 22-12,-8-7 0,8-1 0,-8-14 52,8 15 8,-8-15 1,17 15 1,-9-8-3,8 8-1,-16-15 0,17 7 0,-1 0-17,1 1-3,-9-16-1,8 8 0,1 0-20,-1-7-4,1 7-1,-1 0 0,-16 0-20,0 0-5,8-15-1,-8 15-487,17 0-98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3.3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-1678 168 1094,'0'0'97,"0"0"-77,0 0-20,0-15 0,-8 1 160,-1 6 28,9 8 5,0-14 2,-8-1-51,8 15-11,0-14-1,0 14-1,-8-22-43,8 22-8,-8-8-1,8 8-1,0 0-26,0 0-6,-17-7-1,9 0 0,-9-1-30,17 8-7,-16 0 0,16 0-8,0 0 8,0 0-8,-8 8 0,-9-1 0,-7-7 8,7 7-8,1 1 0,-1 6 0,-7-6 0,-1 6 0,0 1 0,1 7 0,-1-8-12,0 8-4,1 0 0,-1 0 0,-8 7-9,0-7-3,8 0 0,-7 8 0,15-8 14,-8-1 2,1 1 1,-1 8 0,9-8 11,-1 0 0,1-1 0,7-6 0,-7 0 0,8-1 0,8-14 0,-8 15-8,8-15 8,0 22 0,0 0 0,0 0 0,0-15 12,8 8-3,0-1 0,0 1 0,9 0 3,7-1 1,-7-6 0,-1 6 0,9 1 6,0-8 1,-1 8 0,9-8 0,-8 0-20,8 1-17,0 6 3,8 1 1,-8-8 31,0 1 6,0 6 2,-1 1 0,-7-8-42,0 0-8,-9 8-1,17-8-772,0 8-155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49.65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0-2 864,'0'0'38,"0"0"8,0 0-37,0 0-9,0 0 0,0 0 0,0 0 103,17 0 18,-9 7 4,8 0 1,-7 0-61,7 1-12,-8 6-2,9-6-1,-9-1 6,8 8 0,1-8 1,-1 0 0,1 8-25,7-8-6,-7 1-1,8 6 0,7-7-9,-7 8-1,0 0-1,8-8 0,0 8-14,0-8 11,-1 0-11,10 1 10,7-1-2,0 0-8,-8-7 12,17 8-4,0-8 1,7 0 0,1 0 0,8 7 0,-8-7-9,8 7 0,0 0 0,0 1 8,0-8-8,0 7 10,0-7-10,9 7 10,-9 1-1,0-1 0,16 0 0,1 1 0,-1-8 0,1 0 0,-1 0 0,17 14 0,-8-14 3,-1 15 0,1-8 0,-8 0 0,7 1-3,1 6 0,8-6 0,-8 6 0,-1 1-1,9-8 0,8 8 0,1 0 0,-9-1 1,-9 1 0,9-1 0,0 1 0,0 0-9,-8-8 10,16 0-10,0 1 10,-8 6-10,0 1 12,0-8-12,8 8 12,-8-15-1,0 14 0,0-6 0,0 6 0,-8-6-11,8-1-14,-9 8 3,17-8 1,1 0 34,-1 1 8,0 6 0,0-7 1,-8 1-18,-8-8-4,8 7-1,0 0 0,0 1 2,-9-1 0,-7 0 0,16 1 0,8-8-12,-8 0 8,0 7-8,0 0 8,-17 1-8,1-1 0,-1 0 0,1 8 8,-9-8-8,0-7 0,0 7 0,9-7 0,-17 8 0,8-8 0,9 0 0,-9 0 8,0 7-8,-8 0 0,0 1 0,0 6 0,-8-6 0,0-1 0,-17 0 0,9 1 0,-9-1 0,1-7 0,-1 0 0,0 0 8,-16 7-8,8 1 0,1-1 0,-10-7 0,1-7 0,8 7 0,-8 7 0,0-7 0,0 0 0,-8 0 0,0 0 0,-1 0 0,1-7 0,0-1 0,-9 8 0,9-7 0,-25 7-17,0 0 1,0-22 0,0 15 0,0 7-48,0 0-10,0-15-2,8-7-576,8 0-116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49.93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123 0 1267,'0'0'56,"0"0"12,0 0-55,0 0-13,0 0 0,0 0 0,0 0 104,0 0 17,0 0 4,0 0 1,0 0-42,0 0-8,0 0-1,0 0-1,17 8-15,-1 6-3,9-6-1,-9-1 0,-16-7-14,0 0-2,17 15-1,7 7 0,-7-15-13,-1 7-2,1 1-1,7 0 0,1-1-10,-8 8-1,7 0-1,1 0 0,-9-7-10,-7-1 12,-1 1-12,8 0 12,-16-1-2,0 16 0,0-9 0,-8 9 0,0-8 3,-9 0 1,1 7 0,-9 0 0,-8 0-14,9 1 0,-1-1 0,0 0 0,-16-7-23,0 0-10,-8 0-3,-1 0 0,9-8-136,-8-6-27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50.59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41 0 864,'0'0'38,"0"0"8,0 0-37,0 0-9,0 0 0,-8 15 0,8-15 174,0 14 33,-8 1 6,8 7 2,0-7-97,0-1-19,-8 8-4,8-7-1,0 7-36,-8 0-7,8-1-2,0 1 0,-9-7-31,9 7-6,0-22-2,0 0 0,0 22-2,0-22 0,0 22 0,0 0 0,0-22-64,0 29-12,0-7-4,0 7-841</inkml:trace>
  <inkml:trace contextRef="#ctx0" brushRef="#br0" timeOffset="416.38">-831 943 1328,'0'0'59,"0"0"12,0 0-57,0 0-14,0 0 0,0 0 0,0 0 84,0 0 15,0 0 2,17 22 1,-1-14-19,1-1-4,-17-7-1,16 7 0,9-7-16,-9 0-3,-7 8-1,15-16 0,-15 1-24,15 7-5,-7-7-1,7 7 0,9-8-17,-16 1-11,-1 0 12,9 7-12,0 0 0,-9-8-17,0-6 1,1 6-659,-1-6-132</inkml:trace>
  <inkml:trace contextRef="#ctx0" brushRef="#br0" timeOffset="849.68">-205 848 1533,'0'0'68,"8"0"14,0-7-66,0 0-16,1-1 0,-1 1 0,0 0 109,-8 7 19,8-8 3,9 1 1,-9 0-44,0-1-9,-8 8-2,0 0 0,0 0-33,0 0-6,0 0-2,17 15 0,7-8-19,-24-7-4,9 15-1,-1 7 0,0 0-12,0 0 0,-8-22 8,0 29-8,0 0-15,0 8-5,-8-8-2,0 0 0,0 1-46,-9-1-10,9 7-2,-9-6 0,-7-1-31,7-7-6,9 7-2,0-7 0,-9 0 15,1-7 2,-1-1 1,9 1 0,8-15 49,-16 7 9,-1 1 3,17-8 0,0 0 57,0 0 12,0 0 3,0 0 0,0 0 43,0 0 9,0 0 1,0 0 1,0 0-20,0 0-4,0 0-1,0 0 0,9-8 0,7 1 0,0 0 0,9-1 0,0-6-10,-9 14-3,17-15 0,-8 8 0,0-8-26,-1 8-6,1-8 0,8 8-1,0 0-15,-9-1 0,1 1-12,8 7-653,-8-7-131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53.58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395 0 979,'0'0'87,"0"0"-70,0 0-17,0 0 0,0 0 110,0 0 18,0 0 4,0 0 1,0 0-5,0 0-2,0 0 0,-17 8 0,9-1-56,0 8-11,-8-8-3,7 8 0,1-8-15,-8 0-3,7 8-1,-7-8 0,8 8-22,-9-1-5,1 1-1,-1 0 0,9-1-9,-8 1 0,-1 7 0,-7-7 8,7 14-24,1-7-4,-17 7-2,16 0 0,1-7-15,8 7-3,-1-7-1,-7 15 0,8-15 11,-1 7 2,1-7 1,8 7 0,-8-14 5,8-1 1,0-14 0,0 22 0,0 0 21,8-7-9,0 7 9,1-7 0,-1-1 10,-8-14 9,0 0 1,16 15 1,1-1 7,8 1 2,-1-8 0,9 1 0,0-8-12,-8 0-2,16 7-1,-8-7 0,-9 7-15,9 1 0,0-8 0,0 7-941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53.18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1810 146 288,'0'0'12,"0"0"4,0 0-16,0 0 0,0 0 0,0 0 0,0 0 257,0 0 49,0 0 10,0 0 1,0 0-188,-17-7-37,17 7-8,-16 7-2,0-7 1,-1 0 0,-8 0 0,9 0 0,-9 0-23,9 0-4,-9 0 0,0 8-1,1 6-15,-1-7-2,0 1-1,1-1 0,-9-7-9,0 0-1,0 0-1,0-7 0,0 7-10,9 0-1,-9 0-1,8-15 0,-8 8-6,0-8-8,0 1 11,-8-1-11,0 8 12,8-8-12,0 8 12,-8-1-12,8-6 11,-8 6-11,16-6 10,-8 7-10,-8-8 8,8 8-8,1-1 0,-1 8 0,8-7 0,-8 0 0,0 7 0,0 7 0,9 0 0,-9-7 0,0 0 0,8 0 0,0 0-12,-8 0 4,9 8 8,-9-1-13,8-7 13,-8 7-9,9 1 9,-1-1-8,0-7 8,1 0 0,-1 0 0,8 7-8,1-7 8,0 0-8,-1 0 8,1 7-8,-1-7 8,9 8-12,-8-8 12,-1 0-12,9 0-4,-9 0-2,9 7 0,8-7 0,0 0-6,0 0-2,0 0 0,0 0 0,0 0-13,0 0-2,0 0-1,0 0 0,0 0-36,0 0-7,0 0-2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54.83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1 1267,'0'0'56,"0"0"12,0 0-55,25 0-13,-9 0 0,9 0 0,0 7 102,-1 1 18,-7-8 3,8 7 1,-1-7-30,1 7-6,0 1 0,-1-8-1,1 14-35,0-6-6,8 6-2,-17 1 0,0-8-9,9 8-3,0-1 0,-1-6 0,-15 6-16,15 1-3,-7-8-1,-9 8 0,8-1-3,-7 1-1,-1 7 0,8 0 0,-7-7-8,-1-1 12,0 8-12,-8-7 12,8 7-4,-8 0 0,0-22 0,-8 29 0,0-7 0,-9 7 0,9-7 0,-8 7 0,-9 1 0,0-9 0,-8 9 0,9 6 0,-9-6-8,0-1 0,-8 0 0,8-7-11,8-7-33,1-1-6,-1 1-2,-8-8-992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8:54.47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74 0 345,'0'0'31,"0"0"-31,0 0 0,0 0 0,0 0 149,-16 22 24,7-8 5,9-14 1,-16 15-68,8 0-14,0-1-2,8-14-1,0 0-14,0 0-2,-9 15-1,1 7 0,8-22-10,0 0-3,0 0 0,0 0 0,0 0-12,0 0-4,0 0 0,0 0 0,0 14-15,0-14-3,0 0-1,0 15 0,8 7-9,1-15-1,-9-7-1,8 15 0,8-1-10,1-6-8,-9-1 12,8 0-12,9-7 8,0 0-8,-1 0 0,9 0 0,-8 0 0,8 8 0,8-1 0,0-7 0,0 0 0,9 0 0,-1-7 0,0 7 0,-8-8 0,9 8 0,-9 0 0,17 0 0,-9 0 9,8 0-9,-7 0 0,7 0 9,-7 0-9,7 0 0,-16-7 0,9 7 8,-1-7-8,1-1 8,-9 8-8,8-14 8,-16 7-8,16-1 8,-8 8-8,9-7 8,-1 7-8,-8 7 8,9-7-8,-1 0 8,0 8-24,-8-1-4,-8-7-2,0 0 0,8-7 39,-8-1 8,0 8 2,0-7 0,8 7-17,-8-7-10,-8-1 12,8 8-12,-17-14 10,9 6-10,-9 1 8,9 0-8,-25 7 0,8-15 8,9 8-8,-17 7 0,0 0 0,0 0 8,0 0-8,0 0 0,0 0 0,0 0-17,0 0 2,0 0 1,0 0-16,0 0-3,0 0-1,0 0 0,0 0-9,0 0-1,0 0-1,0 0 0,0 0-36,0 0-7,0 0-2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9:02.86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1962,'0'0'43,"0"0"9,0 0 1,0 0 3,0 0-45,8 15-11,-8-15 0,17 7 0,7 8-65,1-15-15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9:02.17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91 0 2649,'-25'37'117,"8"-23"25,1-6-114,-1-1-28,1-7 0,16 0 0,0 0-259,0 0-57,0 0-12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1:00.55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1036,'0'0'46,"0"0"10,0 0-45,0 0-11,0 0 0,0 0 0,0 0 96,0 0 16,0 0 4,0 0 1,0 0-13,0 0-4,0 0 0,0 0 0,0 0-37,0 0-8,0 0-2,0 0 0,0 0-19,0 0-4,0 0-1,0 0 0,8 14 2,9 1 0,-9-15 0,-8 0 0,0 0-7,25 0 0,-9 7-1,9 1 0,-9-16-6,1 8-1,-1 8 0,1-8 0,7 0-6,1 7-2,-9 0 0,1 1 0,8-8 0,-1 0 0,-7 7 0,7 0 0,1 1-8,0-1 12,-9-7-12,9 7 12,-9 1-4,9-1 0,0-14 0,8 14 0,-9 0-18,-7 0-4,7-7-1,1 0 0,0 0 15,-1 0 15,1 8-3,0-8-1,-1-8-11,1 8 0,0 0 0,-9 0 0,9 0 0,0 0 8,-9-7-8,9 7 8,-25 0-8,33 0 0,-9-7 0,9 0 8,-8-1-20,0 1-4,-9 7 0,9 0-1,-9 0 17,9 0 0,-9-7 0,1 7 0,-1-8 13,-16 8 7,0 0 0,0 0 1,25-7-21,-9 7 8,-16 0-8,0 0 0,0 0-14,17 0-7,-17 0-2,24 0 0,-24 0 23,17 0 0,-17 0 0,0 0 0,16 7 0,-16-7 0,0 0 0,17 0 0,-17 0 17,0 0 8,0 0 2,0 0 0,25-7-27,-25 7 0,0 0 0,0 0 0,16 7 0,-16-7 0,0 0 0,0 0 0,0 0 0,0 0 0,0 0 0,0 0 0,0 0 0,0 0 0,0 0 0,0 0 0,0 0 0,0 0 0,0 0 0,0 0 0,0 0 0,0 0 0,0 0 0,0 0 0,16 0 0,-16 0 0,0 0 0,0 0 0,0 0-48,0 0-1,0 0-1,0 0-1012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8.15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58 1288,'41'15'57,"-41"-15"12,0 0-55,0 0-14,-16 0 0,16 0 0,0 0 81,0 0 14,0 0 2,0 0 1,0 0-2,25 0 0,-9 0 0,9 0 0,0 0-20,7 0-5,1-7-1,0 7 0,0 0-15,0 0-3,0-8-1,0 8 0,8-7-14,-8 7-2,0 0-1,8 0 0,-8 0-15,8 0-3,-8 0-1,8-7 0,-8-1-15,16 8 8,-16 0-8,8-7 0,0 0 0,9 0 0,-9 7 0,0-8 0,0 8 0,9 0 0,-9 0 0,0 0 0,-17 8 0,1-8 0,8 0 0,0 0 0,0 7 0,-8-7 0,-1 0 0,1 0 0,0 7-20,-25-7-8,0 0 0,16 0-1,9 0-43,-25 0-8,0 0-1,0 0-1,8-14-50,-8 14-9,-8-15-3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1:01.66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45 38 1137,'0'-7'24,"-9"-8"6,1 15 1,8 0 2,0 0-33,0 0 0,-8-7 0,8 7 0,0 0 103,0 0 13,-17-8 4,17 8 0,-8 8-37,8-8-7,0 0-2,0 0 0,0 0-21,0 0-4,0 0-1,0 0 0,0 0-9,0 0-3,0 0 0,0 0 0,0 0-6,0 22-2,8 0 0,-8-1 0,9 1-5,-1-7-2,0 7 0,9 0 0,-17 0-5,8 0-2,8-8 0,-8 1 0,1 7-14,7-7 9,-8 7-9,9-1 8,-1 1-8,-8 8 0,1-1 0,-1-7 8,-8-22 1,16 14 0,-7 8 0,-1 0 0,8-7-9,-8 7 0,-8-22 0,9 14 0,7 8 0,-8-7 0,-8-15 0,9 22 0,-1-7 0,-8-15 0,0 0 0,16 14 0,-7 8 0,-1-7 0,-8-15 0,16 22 0,-8-8 0,-8-14 0,9 22 0,7-7 0,-8 7 0,-8-22 0,9 14 0,-9-14 0,8 22 0,0-7 0,8 0 0,-16-15 0,0 22 0,0-22 0,9 14 0,-1 8 0,-8-22 0,8 15 0,-8-15 0,8 22 0,-8-22 0,9 14 0,-1 8 0,-8-22 0,8 15 0,-8-15 0,0 22 0,0-8 0,0-14 0,8 22 0,-8-7 0,0 0 0,0-15 8,0 7-8,0-7 12,8 22-4,-8-22-8,0 0 12,0 0-12,0 0 12,0 0-20,0 0-4,0 0-1,0 0 0,0 0 35,0 0 7,0 0 2,0 0 0,0 0-16,0 0-3,0 0-1,0 15 0,0-15-3,0 0 0,0 0 0,0 0 0,0 7-8,0-7 0,0 0 0,0 0 8,0 0-8,0 0 0,0 0 0,0 0 0,0 0 0,0 0 0,0 0 0,0 0 0,0 0 0,0 0 0,0 0 0,0 0 0,0 0 14,0 0-2,0 0-1,0 0 0,0 0-11,0 0-17,0 0 4,0 0 1,0 0 12,0 0 0,0 0 0,0 0-9,0 0-1,0 0 0,0 0 0,0 0 0,0 0-22,0 0-4,0 0 0,0 0-701,0 0-140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1:02.92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1316 1044,'0'0'46,"0"0"10,0 0-45,0 0-11,0 0 0,0 0 0,0 0 82,8-15 14,0-7 4,0 8 0,1 6 2,-1-6 1,8-1 0,-7 8 0,-1-8-25,8 0-5,-8 1-1,9-1 0,-9-7-22,17 0-5,-9 0-1,1-7 0,-1 0-36,9 7-8,-9-7 0,9-1 0,0 1 36,-1 0 7,9-8 1,-8 8 1,8-7-26,0-1-6,-9 0-1,9 1 0,-8 7-4,16-8 0,-8 1-8,0 6 12,-8-6-12,-1 6 0,1 9 0,8-1 0,-8 0 21,-1 0 2,1-7 0,0 7 0,-1 0-14,9-8-9,-8-6 12,-1 14-12,1 0 8,0-7-8,-9 7 0,1 0 0,7 0 0,-7 7 0,-9 1 0,9-1 0,-9-7 8,8 15-8,-16 7 0,0 0 0,17-15 9,-17 15-9,8-14 0,-8 14 9,8-8-9,-8 8 0,0 0 0,0 0 8,17-14-8,-17 14 0,0 0 0,0 0 8,0 0-16,0 0-4,0 0-1,0 0 0,0 0-48,0 0-10,0 0-1,0 0-974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0T08:06:27.1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26.995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172 0 345,'0'0'15,"0"0"4,0 0-19,0 0 0,0 0 0,-8 15 0,8 7 239,0 0 44,-8 7 9,8-7 1,-8-15-146,8 15-30,-8 0-5,8 7-2,-9-7-2,9 8 0,0 6 0,0 1 0,0-1-68,0 8-15,0 0-2,0 7-1,0-7 7,0 7 2,0 0 0,0 8 0,0-1-11,9 1-1,-9-1-1,0 8 0,0 0-18,8 7 10,0 0-10,0 15 8,-8 0-8,8 7 0,1-7 0,-1 14 8,-8 0-16,8-7-4,0 0-1,1 8 0,-9-8 13,0 7 0,0-7 0,0 15 0,0 0 0,8-23 0,-8 1 0,0 0 0,0 0 0,0-1 0,0-6 0,-8 7 0,-1-1 9,9 8 5,0 0 1,-8-7 0,0 7-15,0 0 0,-1 0 0,1 15 0,8-8 0,-8-7 0,0-7 0,0 7 0,8-14 0,0 6 0,-9 1 0,1 0 0,-8-8 0,7 1 0,1 7 8,0 7-8,0-8 0,-1-6 0,1-1 0,8-7 0,0 0 0,0-14 0,0-1 0,-8-14 0,8 0 0,0-7 0,0-15 8,0 7-8,-8-14 0,0-1 0,8-14 0,0 0 0,0 0-48,0 0-12,-17-22-2,1 0-981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27.849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0 173 1036,'8'15'23,"9"-8"5,-9 0 0,9 1 1,-9-1-29,8 0 0,-16-7 0,17 0 0,7 0 108,1 8 16,0-1 4,-9 0 0,9 1-60,-9-8-12,-7 7-3,15-7 0,1 7 3,0 1 1,-1-1 0,1-7 0,16 0-9,-8 7-1,0-7-1,8 0 0,0 7-14,-8-14-2,0-7-1,8-1 0,8 8-9,-7 7-3,-1 0 0,8 0 0,0-8-17,25 8-12,-8 0 1,8 15 1,9-15 33,-1 0 6,0 0 2,9 7 0,-1 1-15,1-8-4,7-8 0,9 8 0,-16 0-1,-1-7-1,9 0 0,0-1 0,16-6 1,-8-1 0,-9-7 0,18 0 0,-1-7-11,0 0 0,0 7 0,0 7 0,0 0 0,-8 1 0,0-8 0,9 15 0,-1-1 0,0 1 0,0 7 0,17-7 0,-17-1 0,8 8 0,1 8 0,-9-1 0,-8-14 17,8 14 2,-8 8 0,16 7 0,-16-22-6,17 7-1,-9-7 0,8 7 0,-8 0 0,0 8-1,-8 7 0,0 0 0,-8 7 1,0 8 1,-1-1 0,-15 1 0,-1-8-4,8 0-1,1 8 0,-9-22 0,0 7-8,-8-8 10,1 1-10,15-1 10,-16 1-10,-8 0 8,-9-1-8,1 1 8,-17-8-8,0 8 0,0-1 0,-16 1 8,8-8-20,-17-7-4,1 0 0,-17 0-1,0 0-33,0 0-6,0 0-2,8-22 0,-8 8-38,0-1-8,-8-7-2,0 0-862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26.349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280 36 806,'0'0'72,"0"0"-58,0 0-14,0 0 0,0 0 172,0 0 32,0 0 7,0 0 1,-8-15-56,8 15-10,-8-14-2,8 14-1,-9-8-43,9 8-8,0 0-1,0 0-1,0 0-27,0 0-6,0 0-1,0 0 0,-16 8-36,8-8-7,-9 7-1,1 7-1,-1 1 1,1 0 1,8 14 0,-9 0 0,1-7-13,8 15-18,-9-1 4,9 8 1,-9-7-3,1-1 0,0 8 0,7-15 0,-7 1-39,16 6-8,-8-7-1,8-7-1,-9-7-52,9-15-11,0 0-1,0 0-491,0 0-99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26.560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206 160 633,'0'0'56,"0"0"-44,0 0-12,0 0 0,17-15 175,-17 15 33,0 0 6,0 0 2,0 0-103,0 0-20,8-14-4,-8 14-1,0 0 2,0 0 0,16 0 0,-16 0 0,25 0-41,-25 0-8,16 7-1,9 0-1,-25-7-15,17 0-2,-1 8-1,9-8 0,-9 0-9,-16 0-3,17 7 0,-17-7 0,16-7-32,-16 7-6,0 0-2,16 0 0,9-8 31,-25 8 0,0 0 0,0 0-655,0 0-125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31.115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87 0 1177,'0'0'25,"0"0"6,0 0 1,0 0 2,0 0-34,0 0 0,0 0 0,0 0 0,0 0 101,0 0 14,0 0 2,0 0 1,0 0-45,-9 15-9,9-15-1,-8 15-1,8-15-13,-8 14-2,8-14-1,-8 22 0,-1-7-1,9 7 0,0-22 0,0 14 0,0-14-8,-8 22-1,0-7-1,0 7 0,8 0-20,-8 7-4,8 15-1,0 0 0,0-15-10,-9 15 12,9 0-12,0-8 12,0 1-12,0-1 0,0 1 0,0 7 8,0-15-8,0 0 0,0-7 0,0 8 0,0-8-23,0-15 0,0-7 0,0 0 0,0 0-156,0 0-31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37.870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-2527 1199 1497,'0'0'66,"0"0"14,0 0-64,0 0-16,0 0 0,0 0 0,0 0 132,0 0 22,0 0 5,0 0 1,0 0-36,0 0-8,0 0 0,0 7-1,0 0-47,9 15-10,-1 0-2,0 7 0,-8 1-28,17 6-7,-17 8-1,8 7 0,-8 0-12,8 8-8,-8-1 10,8 8-10,-8-7-23,0-8-10,8 0-3,-8 0-765,0-7-154</inkml:trace>
  <inkml:trace contextRef="#ctx0" brushRef="#br0" timeOffset="-5599.63">-1 36 1551,'0'-29'68,"0"29"16,0 0-68,0 0-16,0 0 0,0 0 0,8-8 111,-8 8 18,0 0 4,0 0 1,0 0-48,0 0-10,0 0-1,25 15-1,-9 7-21,1 0-4,-9 7-1,8-7 0,-7 0 1,7 15 0,-8 6 0,9 9 0,-9-9-64,0 1-13,0 0-2,9 0-1,-9 0-1,9-7-1,-9-8 0,0 0 0,0-7 3,0-7 1,-8-15 0,0 0-1018</inkml:trace>
  <inkml:trace contextRef="#ctx0" brushRef="#br0" timeOffset="850.06">460 1111 1958,'0'0'43,"0"0"9,0-8 1,0-13 3,0 6-45,0 0-11,0 15 0,8-7 0,0-15 123,0 7 22,0 8 5,1 0 1,-1-1-88,8 1-18,-7 0-3,7 0-1,0-1 15,1 1 2,8 0 1,-1 7 0,-7 0-43,-1 0-16,9 0 11,-9-8-11,-16 8 0,17-14 0,7 6 0,-7 1 0,-17 7 24,0 0 0,0 0-1,0 0 0,0 0-37,0 0-7,0 29-2,8 1 0,-8-1 23,-8-7 0,-9 0 0,9 0 0,-8-8-56,-1 8-6,9 0-2,-8 7 0,7-7 0,1 0 0,0 0 0,0-7 0,8-15 24,0 0 4,0 0 0,0 0 1,0 0 35,0 29 0,8 22 0,-8-7 0,8-7 11,0-1 9,9-14 1,-1-7 1,-7 7 14,15-8 4,-16 1 0,17 0 0,0-8 8,-1 0 1,-7 1 1,-1-1 0,1 7-6,-1-6 0,-16-8-1,9 7 0,-1 15-10,0-7-1,-8 7-1,0 7 0,8-7-2,-16 14 0,-8 1 0,7-1 0,-7-6-12,-1-8-2,-7 14-1,-1-14 0,0 7-14,9-7 11,-9 0-11,-8 8 10,9-9-10,-9-6 0,-8 7 0,8-15 8,-8 8-8,-1 0 0,18-8-10,-9 0 10,0-7-60,8 0-5,-8 0-2,9-7-818,-1-8-164</inkml:trace>
  <inkml:trace contextRef="#ctx0" brushRef="#br0" timeOffset="-9678.15">1628 7 1152,'0'0'102,"0"0"-82,0 0-20,16 14 0,1-6 131,7 6 21,-7-6 5,7-1 1,-7-7-22,8 7-5,-1 0-1,9 15 0,-16 0-53,15 8-10,-7-8-3,0-8 0,-1-7-7,1 1-1,-25-8-1,17 22 0,7-15-21,-7 0-4,-1 15-1,1-7 0,7 0-8,-15-8-1,7 7-1,0 8 0,1-7-6,-1 7-1,-7-7 0,7 7 0,-16-22 3,8 21 0,-8 1 0,0 0 0,0 0-2,-8 8 0,0-1 0,-9-7 0,1 0-2,-1 0-1,-15 7 0,15-7 0,-8 0-10,-7 0 0,-10 7 0,1-7 0,-8-8-12,8 1-8,0 7-2,-9-15 0,9 8-113,0 0-22,-8-8-5,-1 0-962</inkml:trace>
  <inkml:trace contextRef="#ctx0" brushRef="#br0" timeOffset="4219.92">2557 943 1440,'0'0'128,"0"0"-103,0 0-25,0 0 0,0 0 132,0 0 20,0 0 5,8 7 1,9 0-36,-17-7-7,0 0-2,16 0 0,1 8-42,-9-8-9,8 14-2,1-7 0,-1 1-19,-7-1-4,7 8-1,-8-1 0,-8-14-13,9 15-3,-1 0-1,0 7 0,-8-1-7,0 9 0,-8-1-1,0 8 0,-1-1-11,1 8 10,0-7-10,-9 6 10,9-6-10,-8 7 0,7-15 0,-7 0 0,0 1-22,-1-8 3,1-8 1,7-7 0,-7 8-24,8-8-5,8-7-1,0 0 0,0 0-50,-8-22-10,8-7-3,0 0-604,0 0-121</inkml:trace>
  <inkml:trace contextRef="#ctx0" brushRef="#br0" timeOffset="4450.15">2878 862 691,'-8'-14'61,"8"14"-49,0 0-12,0 0 0,0 0 284,0 0 55,-8-15 10,-1 0 3,9 15-161,-16-7-32,16 7-7,-17 7 0,9 8-53,-8 0-11,-1-8-1,1 15-1,8 0-34,-9 0-6,9 0-2,8-8 0,0 8-28,-8 7-5,8-7-2,0 0 0,8 0 1,0 7 0,0 8 0,9 0 0,-1-8-2,-7 0 0,7 15 0,0 0 0,9-8-8,-8-6 8,-1-8-8,9-8 8,-1 1-8,1-15 0,8-7 0,0-15 0,-8 0-34,7-8-6,1-6 0,-8 7-1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39.776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225 425 1328,'0'0'59,"0"0"12,0 0-57,0 0-14,-8 0 0,-8 0 0,-1-8 136,1 16 24,-9-8 4,17 7 2,-9-7-74,1 7-16,0 1-2,-1 6-1,9-7-7,-9 8-2,9 0 0,0-1 0,0 1-51,0 7-13,-1 7 0,9 0 0,0 1 0,0-8 0,0 14 0,9 1 0,-1-8 0,0 0 0,8 0 0,-7 1 0,7-8 0,1 0 0,-9-8 0,8 1 0,1-8-16,-1-7 3,1 0 1,-1-15 0,-8-6-7,1-1-1,-1-8 0,0 8 0,0-7 8,0 0 0,1 0 1,-1-8 0,-8-7-15,8 0-3,-8 0-1,8-7 0,-8 0 10,0 0 3,0 7 0,0-7 0,0 7 17,-8 0-8,0 0 8,8 0 0,-8 8 0,-1 7 0,1 7 0,8 0 0,-8-8 0,0 16 11,8 14 0,0 0 0,0 0 9,0 0 1,0 0 1,0 0 0,0 0 2,0 0 0,0 14 0,8 16 0,0-8-7,-8 7-1,8 7 0,1 1 0,-1 0-4,0-1-2,9 1 0,-9-1 0,8 1 0,1-1 0,-9 1 0,8-8 0,-7-7-10,7 7 0,-8-7 0,0 0 8,1 0-8,-1 0-11,-8 0 3,0-22 0,0 0-149,0 0-30,0 0-5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8.48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1231,'0'0'54,"0"0"12,0 0-53,0 0-13,0 0 0,0 0 0,0 0 106,0 0 18,0 0 4,0 0 1,16 7-19,9 1-4,-25-8-1,16 7 0,17 0-21,-8 1-4,-1-8 0,1 14-1,0-14-19,-1 8-4,-7 6-1,8 1 0,-1-8-17,1 8-3,0-1-1,-1 1 0,1 0-12,-9-1-2,9 1-1,0-1 0,-1 1-7,-7-8 0,-1 8-1,9-8 0,-17 8-1,9-8 0,-17-7 0,16 8 0,-16-8 0,17 7 0,-17-7 0,0 0 0,0 0 2,0 0 1,0 0 0,0 0 0,-9 22-1,9-8-1,0-14 0,-16 22 0,0 0-11,-1 0 10,-8 0-10,1-7 10,-1-1-10,0 8 0,-8-7-12,9 7 12,-1-7-45,0 6-2,-7-6 0,7 0 0,8-1-159,-7 1-32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40.212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8 182 633,'0'0'56,"0"0"-44,0 0-12,0 0 0,0 0 214,0 0 41,9 22 8,-1-1 1,-8-21-130,8 22-26,0 0-6,0-7-1,9 0-51,-9-8-10,9 15-3,-1-15 0,0-7-19,1 7-4,-17-7-1,16 0 0,1-7 2,-9 0 0,-8 7 0,17-15 0,-1 1-15,0-8 0,-7 7 0,-1-7 0,-8 0 14,8 8-3,0-16-1,-8 8 0,9 0-10,-18-7-14,9 0 3,0 7 1,0 0 10,-8 7 14,0 1-3,8 14-1,0 0-10,0 0 0,0 0 0,0 0 8,0 0-8,0 0-17,-8 7 4,8-7 1,-9 15 24,9 7 4,-8 7 2,8 0 0,8-7-18,-8 7 0,9 8 0,-1-1 0,0-6 11,0 6-2,-8-7 0,9 8 0,-1-8 9,0 1 2,-8-1 0,0 0 0,8 8 9,-8-15 3,-8 7 0,8-15 0,0 8-6,-8-7-1,0 7 0,-1-7 0,9-15-12,-16 14-2,8-7-1,-9 8 0,1-15-10,-9 7 0,0-7 0,9 0 0,-9-7-52,1 7-12,-9-7-2,8 7-664,-8-15-133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40.454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0 227 1497,'0'0'66,"0"0"14,0 0-64,0 0-16,25 7 0,-9-7 0,0-7 157,1 7 28,8-8 6,-9 8 1,9-7-103,8 7-20,0-15-4,-1 8-1,10 0 0,-10 0 0,1 7 0,9-15 0,-10 0-51,10 1-13,-1 6 0,0-6 0,0-8 0,-8 7 0,8-7 0,-8 8 0,0-1 0,-9 8 0,1-1 0,8 1-782,-16 7-159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40.881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241 263 2149,'0'0'47,"-16"15"9,-1 6 3,-8-6 2,1 14-49,-1-7-12,0-7 0,9 14 0,-9 8 63,9-8 9,-1-7 3,1 7 0,8-7-60,0 0-15,8 7 0,0-7 0,0 0 0,0-7 0,8-8 0,-8-7 0,8 15 0,8-8 0,9 0 0,-8-7 0,-17 0 0,16-14 0,9 6 0,-1-6 0,-7-8 0,-1-7 0,-8 7 0,9-8 0,-9 8-16,9-14-5,-9 7-2,0-1 0,0-6-14,-8 7-3,0-8-1,9 0 0,-9 1 25,-9-1 4,9 8 2,-8-7 0,0 6 10,0 1 14,8 0-3,-9 7-1,1 0-10,0 7 0,8 1 0,0 14 0,0 0 0,0 0 0,0 0 0,0 0 0,0 0 53,0 0 9,-8 14 2,8 8 0,8-7-64,0 14 0,0 8-14,1-1 2,7-7 12,-8 15 0,1-7 0,-1-1 0,8 1 8,-8 0-8,17-1 8,-8-7-8,-1-7-13,0 8-7,-7-9-2,7-6 0,1 0-178,-17-15-36,0 0-8,0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41.113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0 0 1285,'17'7'56,"-9"-7"13,-8 0-55,16 0-14,1 0 0,-1 0 0,1 7 101,-1-7 18,9 8 3,-9-8 1,1 0 4,-1 7 1,1-7 0,-1 7 0,-8 8 0,9-1 0,-9-6 0,0 6 0,0 8-103,-8 0-25,0 0 0,0 0 0,0 0 56,-8 0 7,-8 7 1,8-7 0,-9 0-52,9 0-12,-9 7 0,1-14 0,-1-1 0,9 1 0,0 0 0,8-15 0,0 0-100,-16 0-22,16 0-5,0 0-649,-17-8-131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41.309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60 0 1497,'0'0'66,"0"0"14,0 0-64,0 0-16,0 0 0,0 0 0,-8 14 157,0-6 28,8 13 6,-9-6 1,1 7-52,0 7-9,8 8-3,-8-1 0,-1 8-61,9 0-13,0 0-2,0-7-1,9 6-31,-9-6-5,16 7-2,1-15 0,-1-7-13,0 0 0,9-7 0,8-1 0,-8-6-14,8-8-6,8-8 0,0-6-821,-8-8-164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14:37.303"/>
    </inkml:context>
    <inkml:brush xml:id="br0">
      <inkml:brushProperty name="width" value="0.03528" units="cm"/>
      <inkml:brushProperty name="height" value="0.03528" units="cm"/>
      <inkml:brushProperty name="color" value="#00B0F0"/>
      <inkml:brushProperty name="fitToCurve" value="1"/>
    </inkml:brush>
  </inkml:definitions>
  <inkml:trace contextRef="#ctx0" brushRef="#br0">41-12 460,'0'0'41,"0"0"-33,0 0-8,0 0 0,0 0 188,0 0 36,-16 0 8,16 0 0,0 0-82,0 0-17,-16 0-3,16 0-1,0 0-21,0 0-5,0 0-1,0 0 0,0 0-23,0 0-5,0 0-1,0 0 0,0 0-34,0 0-7,0 0-2,0 22 0,-9-7 9,18 14 1,-1-7 1,0 7 0,8 8-53,9 36-10,-17-14-2,1-30-1,-9 7 25,8 8 0,8 7 0,1 8-8,-9-1 8,8 8 8,-7 0-8,7-7 11,-8-1-11,9 1 8,-1 14-8,1 0 8,-1-7 1,1-1 0,-1 1 0,0 22 0,1-8-9,-1 1 12,9-8-12,-9 0 12,-7 0-4,7-7-8,-8 0 12,9 7-4,-9 0-8,0 0 8,1 0-8,-1 0 8,0 1-8,0-9-14,9 9 3,-9-9 1,0-13 10,0 13 0,9 1 0,-1 0 0,1-8 0,-1 8 0,1-7 0,-9-1 0,8 8 49,1 0 12,7 0 3,-7 7 0,-1 0-64,1 0-24,7 0 0,-7 0 1,-1-7 37,1-7 7,-1-1 2,1 1 0,-1-8-23,9 7 0,-9-7 0,1 8 0,-1-1 0,1-6-16,-9-1 2,8 0 1,1 7 21,-1-6 4,1 6 0,-1 1 1,1 6-13,-1-6 0,9 7 0,-1 0 0,-7-8 0,8 1 8,-9 6 0,9-6 1,8 7-9,-17-8 0,9-7 0,-9 8 0,9 7 0,-9-8 0,9 1 0,-9-8 0,17 0 0,0 8 0,-8-8 0,8 7 0,-9 1 0,9-8 0,8 7 0,-8 1 0,0-8 0,0 8 0,0-16 0,0 9 0,0-8 0,0-8 0,0 8 0,0-7 0,0-8 0,-1 0 0,-7 0 0,8 1 0,0-1 0,0 0 0,-8-7 0,7 0 0,-7-7 0,8-1 0,-8 1 0,-1-8 0,1-7 0,0-7 0,-1-1 0,1-13 0,0 13 0,-9-14 0,9-7 0,0-8 0,-1 1 0,1-15 12,-9 0-4,9-15 0,0 0-16,-1-7-4,1-8-1,0 8 0,-1 0 24,9 0 5,0 7 0,-8 0 1,8 1-9,0-1-8,-9 0 12,9 0-12,0-7 9,-8 7-9,8-14 0,-9-1 9,-7-14-9,8 0 0,-1-7 0,1-1 8,0 1 23,-1 14 4,-7-7 1,7-7 0,-7 14-56,8-7-10,-9 7-2,1 1-1,7-8 33,-7 0 0,7 7 0,1-7 0,-9 14 0,9-6 0,-8 6 0,-1 1 0,9-1 11,-9 8-1,1 0 0,-1-7 0,1-1 1,-1 1 0,-8-1 0,9 1 0,-9-8-11,0-7 8,0 0-8,1 7 8,-1 0-8,0 8 0,0 0 0,0-1 0,1 8 0,-1 7 0,0-7 9,0 15-9,1-8 12,-1 7-3,0 1 0,0-1 0,0 1-1,-8-1 0,9-6 0,-9 6 0,8-7-8,-8 0 0,8 8 9,-8-1-9,-8 1 0,8 7 0,0 0 0,0 7 0,0 0-24,-8 7-2,8 1-1,-9 6 0,9-6-174,-16 14-35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0T08:06:27.1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14.13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32 0 806,'0'0'72,"0"0"-58,0 0-14,0 0 0,0 0 119,0 0 21,0 0 4,8 7 0,1 8-35,-1-1-7,-8-14-2,16 22 0,-16-7-34,8 14-7,9 0-2,-17-7 0,8 8-23,-8-1-5,0 0-1,8 8 0,-8 7-12,0-1-2,9-6-1,-1 14 0,-8-7-3,0 0-1,0 0 0,0 7 0,8 0-9,-8 8 0,0 6 9,0 1-9,0 7 0,0 0 8,0 8-8,0-1 0,0 8 0,0-7 0,0-1 0,0 0 0,0 1 0,0-1 0,0 1 0,0 6 0,0 1 0,0 7 8,0-7-8,0 14 0,0 1 8,0-1-8,-8 8 8,8-8-8,0 1 0,0-1 9,0 0-9,0-7 0,0 0 8,0-7-8,0 7 0,0 8 0,-8-1 8,8 8-8,-9 7 0,9 7 0,9 8 17,-9-8-3,0-7-1,0-7 0,0-15 3,0 7 1,0 8 0,-9-8 0,9 8 0,0 14 0,-8 8 0,8-37 0,0 0-1,-8 0 0,8 7 0,-8-7 0,8-7-3,-9 7-1,9-7 0,0 43 0,-8-21 4,8 0 0,0-8 0,0 0 0,0-6-2,0-9 0,0 8 0,-8 0 0,8-7-6,0-7-8,0-16 11,0 8-11,0-7 11,0-15-11,-8 1 10,8-1-10,0 7 9,-8 8-9,8-7 8,0-1-8,-9 1 8,9-1-8,0 1 8,-8 6-8,8-6 0,0-8 0,0 0 0,0 1 0,0-9 0,-8 1 8,8 0-8,0-7 0,0-1 0,0 1 8,0-8-8,-8-7 0,8 7 0,0-7 0,0-7 0,0 7 0,0-8-11,-9 1-1,9 0 0,-8-8 0,8 0-24,0-7-6,0 0-1,0 0 0,0 0-154,0 0-31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16.63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0 585 633,'0'0'322,"0"0"-125,0 0-25,0 0-40,0 0-8,0 0-1,0 0-1,0 0-48,0 0-10,0 0-1,0 0-1,0 0-26,0 0-4,0 0-2,0 0 0,17 0-15,-1 0-3,1 0-1,-1 0 0,9-7-3,-9 7-8,1-7 12,7 0-4,-7-1 1,-1 1 0,9 7 0,-1-7 0,1-1 0,0 1 0,0 7 0,7-7 0,1-1-9,0-6 10,0 6-10,8 1 10,0 0-10,9 7 0,-9-8 0,8 1 0,-8 7 0,0-7 0,9 0 0,-1-1 0,-8 1 0,17 7 0,-9 0 0,9-7 0,8 7 0,8-15 0,0 8 0,-8 7 0,8 0 0,-9-8 0,9 8 0,0-7 0,1 7 9,-1 0-9,8-7 10,0 7-10,-16 0 12,8 0-3,8-15-1,0 15 0,1-7 6,-1 7 1,0 7 0,-8-7 0,0 7-2,0 1 0,0-1 0,0-7 0,0 0 1,0 0 0,-16 0 0,16 0 0,8 0 2,1 7 0,7-7 0,1 0 0,-1 0-2,-8 8 0,1-1 0,-1 0 0,-8-7-3,0 0-1,8 0 0,-8 8 0,0 6-2,0-14 0,-8 0 0,8 0 0,8 0 0,-8 8-8,0-8 12,9 7-4,-1-7-8,0 7 12,-8-7-12,0 0 12,9 0-12,-9 0 8,-9 7-8,18 1 8,-9-16-8,0 8 0,8 0 0,-8 0 0,-8 0 0,8 0 0,0-7 0,16 7 0,-16-7 8,9 0-8,-9-1 0,8 8 8,0-14-8,-8 14 10,-8 0-10,8 0 10,0-8-2,0 8 0,0-7 0,0 0 0,0-8-8,-8 8 0,16-1 0,1 1 0,-9 7 12,8 0-4,0-7 0,-8-1 0,9 8-8,-18 0 0,9-7 0,-8 0 8,0 0-8,8 7 0,-8 7 0,8-7 0,0-7 0,0 7 0,-16 0 0,7-8 0,18 16 0,-9-16-12,-9 1 0,9 7 1,0-15 19,1 8 4,-18 7 1,9-7 0,0 7-13,-9 7-18,9-7 4,0-7 1,-8 7 13,-1-8 0,9 8 0,0 0 0,8-7 9,-17 7 5,1-15 1,0 15 0,-1-7-24,1 0-5,-1 7-1,9 0 0,0-8 26,-9 8 5,1 8 0,-9-8 1,9 0-17,-9 0 0,1-8 0,-9 8 0,8 0 0,-8 0 0,9 0 0,-1 0 0,-8-7 0,9 7 0,-1 0 0,0-7 0,1-8 0,-1 15 0,0-7 0,-8 0 0,1-1 0,7 1-22,-8 0 3,8-1 1,1 1 29,-9-8 5,8 8 2,-8 7 0,-8-15-18,8 8 0,-8 7 0,0 0 0,0 0 0,0 0 0,-8-7 8,-1 7-8,1 0 0,0 0 0,-1 0 0,-7-7 0,-17 7 0,16 0 0,17 0 0,-16 0 0,-1 7 0,1-7 0,-1 0 8,0 0-8,9 0 0,-8 0 0,-17 0 0,24-7 0,1 7 0,-9 0 0,-16 0 8,9 0-8,7 0 0,1 0 0,-1 0 0,-16 0 0,0 0 0,0 0 0,16-8 0,-16 8 0,0 0 0,0 0 0,0 0 8,17-7-8,8 7 0,-25 0 0,0 0 0,24-7 0,1-1 0,-9 1 0,-16 7 0,0 0 0,17 0 0,-17 0-9,0 0 9,0 0-8,0 0-14,0 0-2,25-15-1,-25 15 0,-17-7-27,17 7-6,8-15-1,1 8 0,-9 7-112,0 0-22,-17-15-5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17.03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50 0 288,'0'0'25,"0"0"-25,0 0 0,0 0 0,0 0 244,0 0 44,0 0 9,0 0 2,0 0-129,0 0-26,0 0-4,0 0-2,0 0-52,0 0-10,0 0-3,0 0 0,0 0-22,0 0-5,0 0-1,8 8 0,17-1-13,-9 0-4,-16-7 0,0 0 0,8 8-15,1 6-3,15-6-1,-24-8 0,0 0 7,17 14 0,-1 1 1,9-1 0,-25-14 24,8 15 5,17 0 1,-1-1 0,1 1-63,-8 0-12,-9-1-2,17 8-1,-1-7 31,1-1 8,-25 8 1,8-7 0,17-1 3,-17-6 1,-8-8 0,0 0 0,-16 22 7,7-8 2,9 8 0,0-22 0,-16 15 23,-1 0 5,17-15 1,0 0 0,-8 21-41,-8-6-10,-1 7 0,1-7 0,8-1 0,-9 8-9,-8 0 9,1-7-13,7-1 13,-7 8 0,-1-14 0,0 14 0,1 0 0,7-8-17,1-7 3,-1 8 1,-7 7-27,7 0-4,9-7-2,-9-1-1159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3.3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0 826 691,'0'0'61,"0"0"-49,0 0-12,0 0 0,0 0 172,0 0 31,0 0 6,16-22 2,-8 8-72,1-8-15,-9 22-2,0 0-1,0 0-40,8-15-8,-8 15-1,8-14-1,-8 14-27,8-15-4,9 8-2,-17 7 0,8-15-11,8 0-3,1 1 0,-1-1 0,-16 15 8,17-7 2,-1-15 0,1 7 0,-1-7-34,1 8 0,7-1 0,-7-7 0,-1 0 0,-8-7 0,17 7 0,-9 0 0,1-7 0,8 7 10,-1 0-10,1-7 12,0 7-12,-1 0 8,1 0-8,-9 0 8,9 7-8,-8-7 8,-1 8-8,9-1 8,-17 0-8,8-6 0,-7 13 0,7-6 8,-8-1-8,1 0 0,7 8 0,-16 7 8,8-15-8,9 8 0,-9 0 0,-8 7 0,16-15 0,-16 15 0,9-14 0,7 6 0,-16 8 0,8-14 0,-8 14 0,17-8 0,-17 8 0,0 0 0,0 0 0,0 0 0,16-7 0,-16 7 0,0 0 0,0 0 0,0 0-33,0 0-3,0 0 0,0 0-694,0 0-139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34.4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9 0 1044,'0'0'46,"0"0"10,0 0-45,0 0-11,0 0 0,0 0 0,0 15 92,0 0 17,-9 7 3,9-8 1,9 1-18,-9-1-4,0 8-1,8-7 0,0 7-31,9 0-7,-17 0 0,0 0-1,0 7 8,8-7 1,0 7 1,0-7 0,0 7-29,1 1-5,-1-1-2,0-7 0,0 7 14,-8-7 2,17 0 1,-9 0 0,9 0-55,-9-8-11,0 1-3,-8-15 0,16 15 27,-16-15 0,0 0 0,0 0 0,0 0 0,17-15 8,-9-7-8,9 0 8,-9 0-8,0-7 8,0 0-8,0-8 8,1 8-8,-1-8 0,-8 1 0,8-1 0,0 8 0,1-8 0,-1 8 0,8 0 0,-16 14 0,0-7 0,9 8 0,-1-1 0,-8 15 0,0 0 0,0 0 0,16 15 0,1-1 0,-1 8 0,1 8 0,-1 13 0,0 1 0,9 0 0,-17 0 0,9 0 0,-1 0 0,-8-8 0,1-6 0,7 6 8,-8-14 0,9 0 0,-9 0 0,0-7 0,-8-15 11,0 0 2,0 0 1,0 0 0,0 0 7,0 0 2,25 7 0,-25-7 0,0 0 7,0 0 2,0-22 0,0 0 0,0-7 1,0 0 1,0-8 0,0 8 0,0-8-59,0 1-12,0 6-3,8 1 0,0-7-16,-8 6-3,0 1-1,9 7 0,-1 0-147,0 0-29,0 0-7</inkml:trace>
  <inkml:trace contextRef="#ctx0" brushRef="#br0" timeOffset="643.04">716-365 921,'0'0'82,"0"0"-66,0 0-16,0 0 0,0 0 183,-8-8 33,8 8 6,0 0 2,0 0-52,0 0-11,0 0-1,0 0-1,0 0-69,0 0-14,0 0-2,0 0-1,0 15-37,0 7-8,8 0-2,0 15 0,1-8-26,-9 7 0,8 1 0,8 7 0,-8 7 0,9-7 12,-17 14-4,16-6 0,-7-1-8,7 0 0,-16 0 0,17 0 8,-9-7-8,0-7 0,0-8 0,0 0 0,1-7-12,-9 0 3,0-22 0,0 0 0,0 0-10,0 0-1,0 0-1,0 0 0,0 0 5,16-29 0,-16 0 1,8-1 0,9 1 15,-17 0 0,0-8 0,8 8-9,-8-8 9,8 1 0,-8 7 0,8 7-8,-8-8-12,9 9-3,-9 6 0,0 15 0,0 0 23,0 0 0,0 0 0,0 0 0,0 0 0,16 15 0,1 6 0,-1 9 0,-8-1 0,9 0 0,-9 8 0,17 7 0,-17-8 0,8 1 0,1-1 0,7-6 0,-7-1 16,-1 0 7,1 0 1,-1-7 1,9 0-25,-9-7 0,-7-1 0,7-6 0,-16-8 0,17 14 0,-1-6 0,-16-8 0,0 0 0,25-8 8,-17-6-8,8-1 0,1 1 8,-9-8-8,-16 0 8,8 0-8,0-8 8,0-6-8,0 7 8,-17-8-8,9 8 8,0-8-8,0 8 0,-1 0 8,1 0-8,0 7 0,0 0 0,0 0 8,-9 14-8,9 1 0,8 7 0,0 0 0,0 0 0,0 15 0,-8 14 0,8 0-11,0 8 11,0-1-10,0 1 10,8 7-10,8-8 10,-7 1 0,-1-1 0,8 1 0,-8 0 0,9-15 0,-9 7 0,17-7-8,-25-8 8,16 8 0,9-7 0,0-8 0,-9 8 0,0-15 0,-16 0 0,25 7-8,0-14-21,-9 7-4,1-15-1,-1 8 0,1-8-62,-1-7-12,-8 0-2,1 0-533,-1-7-106</inkml:trace>
  <inkml:trace contextRef="#ctx0" brushRef="#br0" timeOffset="958.57">1670 169 1267,'0'0'56,"0"0"12,0 0-55,0 0-13,-8 14 0,8 1 0,0-1 136,0 1 25,0 7 5,0-7 1,0 7-59,0-8-11,8 8-2,1 0-1,-9 7-37,8-7-7,0 0-2,8 7 0,-16-7-29,9 0-7,7 8 0,-8-8-1,1-1 29,-1 1 7,8-7 1,-16 0 0,0-15-33,0 0-7,0 0 0,0 0-8,0 0 8,0 0-8,0 0 0,0 0 0,17-15 15,-9-7-4,0 0-1,0-7 0,-8-8-10,9 1 0,-9-1 0,8 1 0,0-8 0,0 7 0,-8 8 0,9 0 0,-1-1-8,-8 9 8,8 6 0,-8 0 0,0 15 0,0 0 0,0 0-9,0 0 9,16 15 0,-7 7 0,7 7 0,-8 8 0,1-1 0,-1 8 0,8 0 0,1-7 0,-1-1 0,-8 1-20,9-8 4,-1 0 0,1 0-57,7-7-11,-7 0-3,8 0-629,-9-7-125</inkml:trace>
  <inkml:trace contextRef="#ctx0" brushRef="#br0" timeOffset="6595.51">2904 176 691,'0'0'30,"0"0"7,0 0-29,0 0-8,0 0 0,0 0 0,0 0 219,17-7 42,-17 7 9,24-8 2,-7 1-133,-1 7-27,1-7-4,-17 7-2,24 0-38,-7 0-8,-17 0-2,25 0 0,-9 0-15,0 0-3,-16 0-1,17 7 0,-17-7-11,8 15-1,9-1-1,-17-14 0,8 15-18,0-1-8,-8-14 8,8 22-8,-8 0 0,9 0 8,-18 0-8,9 7 0,-8-7 0,0 8-14,-9-1 2,9-7 0,-8 7-10,-1-7-2,1-7 0,-1 14 0,-7-7-12,15-8-2,-7 8-1,-9-7 0,9 0-57,-1-1-11,9-6-2,8-8-779</inkml:trace>
  <inkml:trace contextRef="#ctx0" brushRef="#br0" timeOffset="6895.83">3291 30 345,'0'0'31,"0"0"-31,0 0 0,0 0 0,0 0 290,0 0 52,0 0 10,0 0 3,0 0-167,0 0-32,0 0-8,0 0 0,0 0-57,0 0-11,0 0-3,0 0 0,-17 7-30,1 8-7,0-1 0,7 1-1,1-1-23,0 8-4,0 0 0,-1 15-1,9-8-11,0 0 0,0 8 0,0 0 0,0-1 0,9-7 0,-9 8 0,8-15 0,0 7-9,9-7 9,-1 0 0,0 7 0,-7-7-8,15 0 8,-7-7 0,7-1 0,-7 8-22,8-14 2,-1-1 1,1-7 0,8 0-57,-8 0-12,-9 0-3,9-7 0,-1-1-95,1-6-19,0-8-4,-1 0-1</inkml:trace>
  <inkml:trace contextRef="#ctx0" brushRef="#br0" timeOffset="7092.17">3768 256 921,'-25'-7'82,"25"7"-66,0 0-16,0 0 0,0 0 132,0 0 22,17 0 5,-1-15 1,1 8-16,16 7-4,-9-7 0,1-1 0,-9 1-70,1 0-14,-1 0-4,1-1 0,-9 1-41,-8 7-11,25 0 0,-17-7 0,-8 7 0,0 0 0,0 0 0,0 0-652,0 0-124</inkml:trace>
  <inkml:trace contextRef="#ctx0" brushRef="#br0" timeOffset="7279.91">3834 468 1670,'0'0'36,"0"0"8,0 0 2,0 0 2,0 0-39,0 0-9,0 0 0,0 0 0,16 8 97,1-1 18,-1-7 3,-8 7 1,9 1-47,-1-8-10,1 0-2,7-8 0,1 1-24,8 0-6,-17-1-1,1 1 0,-1-8-29,1 8-18,-1-7 2,1-1 1,7 8-181,-7-1-36</inkml:trace>
  <inkml:trace contextRef="#ctx0" brushRef="#br0" timeOffset="7838.78">4360 169 864,'0'0'38,"0"0"8,0 0-37,0 0-9,0 0 0,0 0 0,-8 14 269,8-14 52,0 0 11,-8 22 1,0-7-181,8-15-36,8 29-7,-8 0-1,0 1-60,8-1-12,9 7-3,-9-6 0,8 6-20,1-14-4,-1 0-1,9 0 0,-1 7-8,1-14 0,-8-1 9,7 1-9,1 0 13,0-8-1,-1 0-1,-7-7 0,-17 0-11,24 0 0,-7-7 0,-1 0 0,-16 7-14,17-15-5,-9-7-1,8 0 0,-7-14 20,-9 6 0,-17-13 0,9 6 0,8-14 0,0 7 0,-16 0 0,7-7 0,-7 7 8,-1 0 0,1 0-8,-9 8 12,9 6-1,-9 1-1,1 7 0,7 0 0,-8 8-10,9-1 0,-1 15 0,-7 0 0,7 7-11,9 1-7,-8 14-2,7 0 0,1 14-54,8 8-11,0 0-3,0 0-623,8 0-125</inkml:trace>
  <inkml:trace contextRef="#ctx0" brushRef="#br0" timeOffset="7843.92">5224 666 2322,'0'0'51,"0"0"10,0 0 3,0 0 1,0 0-52,8 14-13,-8-14 0,9 22 0,-1 8 76,-8 6 12,8 1 2,8-1 1,1 1-73,-9-1-18,0 16 0,9-1 0,-9-7 0,0-8 0,0 15 0,9-14-781,-9 0-160</inkml:trace>
  <inkml:trace contextRef="#ctx0" brushRef="#br0" timeOffset="8417.42">5775 308 1958,'0'0'87,"0"0"17,0 0-83,0 0-21,-8 14 0,8 8 0,-16 0 56,16 0 6,16 7 2,-8 0 0,9 1-52,-9 6-12,8-6 0,1 6 0,-1 1 0,1-8 0,-1-7 0,9 0 0,-1 0 0,1-8 0,-17-6 0,9-1 0,-1-7 0,9 0 0,-25 0 0,8-15 0,-8 1 0,8-8 0,1 0 0,-1 0 0,-16-7 0,-1 7 0,9-15 0,0 8 0,-8 0 0,0-1 0,-8-6 0,7 7 0,1-1 0,-8 8-12,7 0 3,1 1 0,0 6 9,8 15 12,0 0-2,0 0-1,0 0-20,0 0-4,0 0-1,0 0 0,8 29 26,0-7 5,1 15 1,15-1 0,1-7-32,0 8-5,8 0-2,-9-1 0,-7 1 37,-1-1 7,1 1 2,7 7 0,9 0-23,0-8 0,-8 8 0,-9 0 0,17-8 14,-16 8-2,7 7 0,1 8 0,-9-15 16,1 14 2,8-6 1,-17 6 0,-8-7 4,8-7 1,0 0 0,0-7 0,1-8 10,-18 0 2,1-7 1,0 0 0,0 0 12,0-15 3,-17 8 0,0-8 0,9 0-52,-9-7-12,-8 0 0,0-7 0,17-8 0,-9 1 0,0-8 0,-7 0 0,-1-7-48,8-1-13,8 9-3,-7-16-751,16 8-150</inkml:trace>
  <inkml:trace contextRef="#ctx0" brushRef="#br0" timeOffset="8652.6">6590 483 1152,'0'0'102,"0"0"-82,0 0-20,0 0 0,0 0 193,0 0 35,16 0 6,9 7 2,-25-7-97,16 0-19,1 0-4,7 0-1,-7 0-40,-1-7-8,1 7-2,-1 0 0,9-7-49,-9 7-16,-16 0 8,25-15-8,0 8 0,-1-1 0,-7 1 0,-9-7-9,8 6-103,-7 1-20,7-8-4,1 8 0</inkml:trace>
  <inkml:trace contextRef="#ctx0" brushRef="#br0" timeOffset="8862.6">6820 607 1774,'0'0'79,"0"0"16,0 0-76,0 22-19,0 8 0,0-16 0,0-14 95,16 15 15,-7-8 3,-9-7 1,8 0-21,25 0-4,0 7-1,-33-7 0,16-7-46,9 7-10,-9-15-1,9 15-1,0-7-30,-1 0 0,1 0 0,0-1 0,-1 1-96,1 7-24,0-15-6,-1 8-907</inkml:trace>
  <inkml:trace contextRef="#ctx0" brushRef="#br0" timeOffset="9308.12">7519 8 806,'0'0'72,"0"0"-58,0 0-14,0 0 0,0 0 293,0 0 56,0 0 11,0 0 3,8 22-184,-16-8-37,8 8-7,0 0-2,0 7-70,8 8-15,1 0-2,-1-1-1,8 8-25,9-7-4,-17 14-2,17-15 0,0 1-14,-9-1 0,0 1 0,1-8 0,-1-7-21,1 0-7,-1-7-2,9-1 0,-9 8-139,1-7-28,-17-15-6,16 0-791</inkml:trace>
  <inkml:trace contextRef="#ctx0" brushRef="#br0" timeOffset="9497.06">7865 81 1605,'0'0'71,"0"0"15,0 0-69,0 0-17,0 22 0,0 0 0,8-8 118,-8 23 20,0-15 4,8 14 1,9-6-48,-9 6-10,8 8-1,1 0-1,7-15-67,1 8-16,-9-1 0,9 1 0,0-15 55,0 0 7,-1 7 2,1 0 0,0-14-64,-1 7-15,1-15-1,0 0-1,-1 1 27,1-1 6,-9-14 0,-7-1 1,7 1-28,-8 0-5,1-15-2,-1 7 0,-8-21 18,8-1 0,-8 1 8,0-8-8,-8-7 16,0 7-4,-1-8 0,1 1 0,0 0-12,-9 0 0,9 0 0,-8 14 0,-1 1 57,1-1 6,-9 0 1,0 8 0,1 7-52,-9 0-12,8 15 0,-8 0 0,9 7 0,-1 7 0,-8 0 0,8 15 0,1 8 0,7 6 0,1 1 0,-1 14 0,9 0-48,0 8-13,8-1-3,8 1-751,0-8-150</inkml:trace>
  <inkml:trace contextRef="#ctx0" brushRef="#br0" timeOffset="17810.99">-24 2062 1357,'-17'-7'120,"17"0"-96,-8-8-24,8 1 0,-8-1 113,0 0 18,16 1 3,-8-1 1,0 8-31,0 7-7,0 0-1,0 0 0,0 0-37,0 0-8,0 0-2,0 0 0,16 22-33,-7-8-6,-1 16-2,0-1 0,8 7-8,1 1 0,-9-1 0,9 1 0,-9 7 0,8-8 0,1 8 0,-1-7 0,-8-1 0,1-14 0,-1 0 0,0 0 0,0-7-11,1 0 3,-9-15 0,0 0 0,0 0-7,0 0-1,0 0 0,16-22 0,0 0 0,-7-8-1,-9 8 0,0-7 0,8 0 0,0 0 0,-8 7 0,8 0 0,-8 0 17,0 7 0,9-7-8,-1 8 8,-8 14 0,16-15 0,-16 15-8,17-7 8,-1 7-9,-16 0 9,0 0-13,17 14 5,7-6 8,-15 6 0,7 8 0,0-7 0,1 7 0,-1-8 0,-7 1 8,-1 0-8,0-1 24,-8-14 0,8 22 0,-8-22 0,0 0 4,0 0 0,0 0 1,0 0 0,0 0-2,0 0-1,0 0 0,17 0 0,-17 0-5,0 0-1,0 0 0,16-22 0,-16 8-12,0-8-8,0 0 8,8 0-8,-8 0-16,9-7-8,-9-1-2,8 9 0,-8-9-38,0 1-8,8-8-2,0 1 0,-8-1-53,8 1-10,1-1-3</inkml:trace>
  <inkml:trace contextRef="#ctx0" brushRef="#br0" timeOffset="18426.6">642 1382 288,'0'0'25,"0"0"-25,0 0 0,0 22 0,0-22 261,0 15 47,-8 7 10,8-7 2,0 6-161,0 9-32,0-8-7,8 7 0,-8-7-44,8 7-8,-8 8-1,9-8-1,-1 7-34,0 8-8,0 0 0,0 0-1,1 0-23,-1 14 0,8-6 0,-7-1 0,-1-7 0,8 0 0,-16-8 0,8 8 0,1-15 17,-1 0-1,-8 1 0,8-8 0,-8-22-25,0 0-6,0 0-1,0 0 0,0 0 16,0 0 0,0 0 0,0 0 0,0-22 0,8 0 0,-8 0 0,9-7 0,-9-1 0,8 1 0,-8 0 0,8 0 0,-8-1 0,8 1 0,1 7 0,-1 0 0,-8 0 0,8 8 0,-8 14 0,16-15 0,-16 15 8,0 0 5,9-7 1,-9 7 0,0 0-22,16 14-5,9 1-1,-9 7 0,1 0 44,-1 0 9,1 7 1,-1 0 1,0 1-31,9-9-10,-8 16 0,-1-15 0,1 7 0,-1-7 0,9 7 0,-9 1 0,1-8 0,-1 0 0,-8-1 0,0 1 0,9-7 0,-1-8 0,-16-7 0,0 0 0,0 0 0,17 8 0,-1-16 0,9 1 0,-17 0 8,9-8-8,-9 0 0,0-6 0,0 6 8,9-14-8,-17 7 0,0-8 0,8 1 10,0 0-10,-16 0 8,0-1-8,8 9 0,0-9 8,-17 8-8,1 0 0,8 8 0,-1-1 8,9 15-8,-8-7 0,-8-8 0,-1 15 8,9 8-8,8-8 0,0 0 0,-8 14 0,-9 8-14,17 7 5,0-7 9,9 0-8,-18 7 8,18 1-8,-1-1 8,0 8-8,-8-8 8,8-7-8,9 14 8,-9-14 0,8 0 0,1 0-8,-9 0 8,17-15 0,-25 8 0,24-8 0,-7 1-33,-1-8-5,1 0-1,7-8 0,-7 1 11,8-8 3,-25 1 0,16-8 0,9 7-71,-17-7-15,8 8-2,1-8-440,-1 7-88</inkml:trace>
  <inkml:trace contextRef="#ctx0" brushRef="#br0" timeOffset="18724.1">1711 2143 1544,'0'0'34,"0"0"7,0 0 2,0 0 0,0 0-35,0 0-8,9 14 0,-9-14 0,8 22 80,0-7 13,-8 7 3,0-7 1,8 7-29,-8 7-5,9-7-2,-9 0 0,0 7-12,8-7-2,-8 7-1,16 0 0,-16 1-27,0-8-6,9-1-1,-1 9 0,0-16-12,0 1 0,-8-15 0,0 0 0,0 0 0,0 0 0,0 0 8,0 0-8,0 0 0,8-15 0,1-7 0,-9 0 0,0-7 0,0 0 0,8-8 8,0 8-8,-8 0 0,8 0 0,-8 7 0,9-8 0,7 9 0,-8-1 0,0 0 0,17 7 0,-25 0 0,17 8 9,-17 7-9,16 0 8,1-7 2,-17 7 0,16 14 0,0 1 0,1 0 2,8 7 0,-9 0 0,9 7 0,-9 7-21,1 8-4,7-7-1,1 7 0,0-8-54,-1 1-12,1-1-1</inkml:trace>
  <inkml:trace contextRef="#ctx0" brushRef="#br0" timeOffset="19089.12">3036 2114 1152,'0'0'102,"0"0"-82,0 0-20,16-15 0,-7 0 124,-9 15 20,0 0 4,0 0 0,24-7-30,-7 7-6,-17 0-2,24 7 0,-24-7-43,17 0-9,8 15-2,-1 0 0,-24-15-20,17 14-5,-1 1-1,9 7 0,-17 0-11,8 0-3,-7 0 0,-1 0 0,8 7-8,-7 0-8,-9 0 12,0 1-12,0-1 13,0 0-4,-9 8-1,1-1 0,-8-7-24,7 8-6,-7-8-1,0 0 0,-9-7-11,8 0-2,1-7-1,0-8 0,-1 1-71,1-8-13,16 0-3,0 0-479,-9-15-95</inkml:trace>
  <inkml:trace contextRef="#ctx0" brushRef="#br0" timeOffset="19403.68">3464 2048 460,'16'0'41,"-16"0"-33,0 0-8,0 0 0,25-15 264,-25 15 50,0 0 10,0 0 3,0 0-147,0 0-30,0 0-6,0 0 0,-8 7-56,8-7-12,0 0-1,0 0-1,-17 22-33,9 0-6,0 0-2,8 0 0,8 0-17,-8 7-4,-17-7-1,17 15 0,9-8-11,-1 8 0,-16-1 0,8 8 8,16 0-8,-8 0 0,1 0 0,-1-8 0,0 1 16,8-1 2,17-6 0,-16-8 0,-9 0-37,9-15-7,24 8-2,-17-15 0,-24 0-6,25 0-2,-9-15 0,17 8 0,17-8-45,-26-7-10,-24-7-1</inkml:trace>
  <inkml:trace contextRef="#ctx0" brushRef="#br0" timeOffset="19545.5">4039 2253 691,'0'0'61,"0"0"-49,0 0-12,0 0 0,-16 7 222,16-7 42,25 7 8,-9-7 1,-16 0-126,0 0-26,25 0-5,0 0 0,-1-7-72,1 7-13,-25 0-3,16-7-1,17-1-11,-16 8-1,-17 0-1,0 0 0,0 0-176,16-7-35</inkml:trace>
  <inkml:trace contextRef="#ctx0" brushRef="#br0" timeOffset="19731.75">4089 2552 1677,'49'0'74,"-32"0"16,-17 0-72,16-7-18,-8 0 0,17-1 0,8 1 108,-8-8 17,-17 8 4,16-7 1,9-1-54,-8 8-10,-8-8-2,-1 8-1,0-1-55,9 1-8,0-8-8,-9 15 8,-16 0-164,17-7-27,40-8-5,-57 15 0</inkml:trace>
  <inkml:trace contextRef="#ctx0" brushRef="#br0" timeOffset="20830.48">5742 2691 2149,'9'-22'47,"-1"15"9,-8 7 3,0 0 2,0 0-49,0 0-12,0 15 0,0-1 0,-8 1 114,8 36 20,0-7 4,8-22 1,0 0-111,-8 0-28,0 7 0,0 8 0,8-1 0,0 1 0,-16-8 0,8 0 0,0 0-97,0 1-25,0-1-5,0 0-1</inkml:trace>
  <inkml:trace contextRef="#ctx0" brushRef="#br0" timeOffset="20169.3">4722 1982 1612,'0'0'144,"0"0"-116,0 0-28,0 0 0,0 0 134,0 0 21,0 0 4,0 0 1,0 0-26,0 0-5,0 0-1,-8 29 0,24-7-112,-16 0-16,-16 0-16,16 0 4,8 0 12,-8 7 0,0 0 9,-8-7-9,8 8 0,8-8-12,-8-1 1,0 9 0,0-30-1,0 14-1,0-14 0,8 22 0,-8-22 1,0 22 0,0-22 0,9 22 0,-9-22 3,0 0 1,0 0 0,0 0 0,8 22 8,8-7-8,-16-15 8,0 0-8,0 0-1,0 0 0,17 7 0,-1-7 0,-16 0 9,25-7 0,8 7 0,-17-8 0,1-6 30,-1 6 8,9 8 2,-9-7 0,1 0-28,7 7-4,-24 0-8,17-7 11,8 7-11,-9-8 0,-16 8 0,17 0-11,-1-7-25,-16 7-4,0 0-2,0 0-694,16 0-140</inkml:trace>
  <inkml:trace contextRef="#ctx0" brushRef="#br0" timeOffset="20393.76">4977 2004 2149,'0'0'47,"0"0"9,0 0 3,0 0 2,0 0-49,0 0-12,0 0 0,0 0 0,0 0 114,0 0 20,0 0 4,8 22 1,-8 0-111,9 29-28,-9 0 0,0-29 0,-9 0 56,9 7 7,17 15 1,-9 7 0,0 8-52,1-8-12,7 8 0,1-1 0,-1 1-52,-8-8-14,-8-7-2,17-1-744,7-6-149</inkml:trace>
  <inkml:trace contextRef="#ctx0" brushRef="#br0" timeOffset="21623.25">6178 2348 2199,'0'0'48,"0"0"11,0 0 1,0 0 2,0 0-50,0 0-12,0 0 0,0 14 0,9 8 0,-1 0 11,-16 0-11,8 0 10,0 0 2,16 0 0,9 7 0,-9 0 0,-8-7-12,17 8 0,0-9-12,8 1 12,-17-7-9,0 0 9,1-8 0,8-7 0,-9 0-8,-16 0 8,0 0 0,17-15 0,-9-7-8,8 0 8,-16-7 0,0 0 0,8 0 0,-8-1 0,0 1 0,0 0 0,-8-8 8,-8-21-8,16 21 0,0 37 0,0 0 8,0-14-8,0 14 0,0 0 0,0 0 0,0 0 0,0 0 0,0 0 0,24 7-12,-7 0 4,-1 15 8,1-7-13,7 14 4,-7 0 1,8 8 0,-1 0 0,1 6 8,-9 1-8,9 0 8,-8 7-8,-1 1 8,0-1 0,9 0 0,-8 0 0,-9-7 8,8 7-8,-8-7 10,9 7-10,-1-7 36,-7 0 0,-9 7 1,16-7 0,-8-7-10,1-8-3,-9 0 0,0-7 0,8 0-16,-16-7-8,-1-1 0,1 1 8,0-1 48,-9-6 10,1-1 2,-1 0 0,-7-7-39,-1 0-7,-8-7-2,0 0 0,9-1 16,-18 1 4,10-8 0,-1 1 0,0-1-96,0 1-20,0-16-3,8 16-1,9 6-17,-1 1-4,-7-8-1,7 1-948</inkml:trace>
  <inkml:trace contextRef="#ctx0" brushRef="#br0" timeOffset="21926.25">7124 2274 1209,'0'0'108,"0"0"-87,0 0-21,0 0 0,0 0 120,0 0 19,0 0 4,0 0 1,0 0-32,0 0-5,0 0-2,25 8 0,0-8-65,8 0-14,-17 0-2,9-8-1,-9 1 17,9 7 4,-1-14 1,-7 6 0,-1-6-21,1 6-4,-1 1 0,-16 7-1,17-15-81,-17 15-16,0 0-3,0 0-912</inkml:trace>
  <inkml:trace contextRef="#ctx0" brushRef="#br0" timeOffset="22096.49">7256 2465 1728,'0'0'76,"0"0"16,0 0-73,0 0-19,0 0 0,25 0 0,-1 0 88,-7 0 13,7-8 3,1 1 1,-8 0-34,7-1-7,1 1-2,0-8 0,-9 8-54,9-8-8,-9 8-8,9 0 8,0-8-155,-1 1-24</inkml:trace>
  <inkml:trace contextRef="#ctx0" brushRef="#br0" timeOffset="79802.6">8046 1989 345,'0'0'15,"0"0"4,0 0-19,0 0 0,0 0 0,0 0 0,0-14 208,0 14 39,0 0 7,0 0 2,0 0-96,0 0-20,0 0-3,0 0-1,0 0-64,0 0-12,0 0-4,0 0 0,0 0 8,0 0 0,0 0 1,0 0 0,8 14-31,0 8-6,0 0-2,1 0 0,7 0-16,-8 0-10,-8 0 12,17 7-12,-9-7 8,0 0-8,0 7 0,1 1 0,-9-9-21,0 9-11,8-1-3,0-7 0,0 0 5,0 0 1,-8 0 0,9-8 0,-1 1-93,-8-15-18,0 0-4</inkml:trace>
  <inkml:trace contextRef="#ctx0" brushRef="#br0" timeOffset="80147.52">8391 1872 1299,'0'0'57,"0"0"13,0 0-56,0 0-14,0 0 0,0 0 0,0 0 98,-8 22 17,8-22 3,0 0 1,-8 22-19,8 0-3,-9-7-1,9-15 0,0 22-51,0 0-10,-8-8-3,8 8 0,0 0-21,0 0-11,-8 0 10,0-7-10,8-15 0,0 22 0,0-8 0,0-14 0,0 0 0,0 0 0,0 15 0,0-15 0,0 0 0,0 0 0,0 22 0,0-22-10,0 0 10,0 0 0,0 0 0,8 14 0,-8-14 0,0 0 0,0 0 0,0 0 0,25 15 0,-9-8 0,1 1 0,-17-8 0,0 0 8,24 0 3,9 0 1,-8 7 0,-25-7-12,25 0-17,-1 0 4,1 0 1,0 0 12,-1 0 0,-7-7 0,-1 7 0,9 7 0,-25-7 10,0 0-2,0 0 0,16-7-72,-16 7-16,0 0-2,0 0-821</inkml:trace>
  <inkml:trace contextRef="#ctx0" brushRef="#br0" timeOffset="80359.68">8515 1938 1450,'0'0'64,"0"0"14,0 0-62,0 0-16,0 0 0,0 0 0,0 15 116,0-15 20,0 22 4,0 0 0,0-8-60,0 8-13,0 7-3,0-7 0,0 8-15,8-1-3,0 7-1,0 8 0,-8 0-28,8 7-5,9 15-2,-1 0 0,1 0-10,-1-8-14,1 1 3,7-8-690,1 0-139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5:04.5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15 2158 345,'8'29'31,"-8"0"-31,0-29 0,0 0 0,0 0 87,0 0 11,0 0 2,0 0 1,0-7-61,0 7-13,0 0-3,0 0 0,0 0-16,0 0-8,0 0 0,0 0 8,0 0 21,0 0 4,0 0 1,0 0 0,0 0 14,0 0 2,0 0 1,0 0 0,0 0-2,0 0 0,-8-15 0,0 8 0,8-8-9,0 15-3,0-7 0,0 7 0,-9-7-19,9 7-4,0 0-1,0 0 0,0 0-4,0 0-1,0 0 0,0 0 0,0 0 8,0 0 2,0 0 0,0 0 0,0 0 3,0 0 1,0 0 0,0 0 0,0 0-4,0 0-1,0-15 0,0 15 0,0 0-1,0 0-1,9-15 0,-9 1 0,0-1-1,0 15 0,0 0 0,0-15 0,8 1-2,-8 14 0,8-22 0,-8 22 0,0 0-1,0-7-1,8-8 0,-8 15 0,0 0-10,0 0 8,0 0-8,17-22 8,-9 0 0,0 7-8,-8 15 12,0 0-4,8-21 0,-8 21-8,9-22 12,-1 7-4,0-7-8,-8 0 0,8 7 0,1-6 8,-1 6 0,0 0 0,-8-7 0,8 8 0,1-8-8,-9 7 0,8 1 0,-8-8 8,8 0-8,0 7 0,0-7 0,-8 7 8,9-6-8,-1 6 0,0 8 0,-8 7 8,0-22-17,8 7-4,1 0-1,-1 1 0,0-8 14,-8 7 0,0 1 0,0 14 0,0-22 16,8 14 5,-8 8 2,0-14 0,0-1-11,8 0-3,-8 1 0,0 14 0,9-7-9,-1-8 0,-8-7 9,8 7-9,-8 1 0,0 6 0,0 8 0,8-14 0,-8-1 0,9 1 0,-9 14 0,8-15 0,0 0 0,-8 1 0,0-1 0,8 0 0,-8 1 0,0 14 0,0 0 0,0 0 0,0-8 0,0-6 8,0 14-8,0-7 0,0 7 0,9-15 8,-9-7-8,0 7 0,0 8 0,0-8 0,8 8 0,-8 0 0,0-8 0,0 1 0,8-1 0,-8-7-8,8 15 8,0-1 0,-8-6 0,0-1 0,0 15 0,0-7 0,0 0 0,0 7 0,0-15 0,0 15 0,0 0 0,9-15 0,-18 1 0,9 14 0,0 0 0,0 0 0,0-15 0,0 15 0,0 0 0,0 0 0,9-7 0,-9 7 0,0 0 0,0-15 0,0 15 0,8-15 0,-8 15 0,0 0 0,8-14 0,-8 14 0,0-15 0,8 1 0,-8-1 0,0 15 0,0 0 0,9-22 0,-9 7 0,0 15 0,0 0 0,0 0 0,0-14 0,0 14 0,0 0 0,0 0 0,0 0 0,0 0 0,8-15 0,-8 15 0,0 0 0,0-14 0,0-8 0,0 22 0,0 0 0,0-15 0,0 0 0,0 15 0,0 0 0,8-14 0,-8 14 0,8-15 0,-8-7 0,0 8 0,0-1 0,0 15 0,0 0 0,0 0 0,0 0 0,0 0 0,0 0 0,0 0 0,8-22 0,-8 0 0,0 22 0,0 0 0,0 0 0,0 0 0,9-15 0,-9 15 0,0 0 0,0 0 0,0-22 0,8 8 0,-8-8 0,0 22 0,0-15 0,0 15 0,0 0 0,8-14 0,-8-1 0,0 15 0,0 0 0,0 0 0,0 0 0,0 0 0,0 0 0,0 0 0,0-15 0,0 15 0,0 0 0,0 0 0,0 0 0,0 0 0,0 0 0,8-22 0,1 8 0,-9 14 0,0 0 0,0 0 0,0 0 0,0 0 0,0-15 0,0 15 0,0 0 0,0 0 0,0 0 0,0 0 0,8-14 0,-8 14 0,0 0-9,0 0 9,16-15 0,-16 15 0,0 0 0,0 0 0,0 0 0,0 0 0,0 0 0,8-15 0,1 1 0,-9-8 8,0 22-8,8-8 0,0-6 10,-8 14-10,0 0 12,8-7-12,9-8 12,-17 15-4,0 0 0,8-15-8,9 8 14,-9 0-4,0-8-1,-8 15 0,0 0-1,0 0 0,0 0 0,0 0 0,0 0 0,16 0-8,1-7 12,-17 7-4,0 0-8,16-8 0,-16 8 0,25 0 8,-17 0-8,-8 0 0,0 0 0,17 0 8,-1-7-8,-16 7 0,0 0 0,0 0 8,17 7-8,-1 1 0,-16-8 0,16 7 0,-16-7 0,17 15 0,-1-1 0,-7-6 0,-9-8 0,0 0 0,16 14 0,1 1 8,-1-8-8,-8 8 0,9-1 0,-9 1 0,-8-15 0,8 15 0,0-1 0,9 1 0,-9-8 0,-8-7 0,16 15 0,-16-15 8,0 0-8,9 14 0,7 8 0,-16-22 8,0 0-8,0 0 0,8 15 9,9 7-9,-17-22 0,8 15 0,0-1 0,0 1 0,-8-15 0,17 14 0,-17-14 0,8 22 0,0-7 8,-8-15-8,0 0 8,0 0-8,9 15 8,-1-1-8,-8 8 8,0-22-8,0 0 0,0 0 0,8 22 0,0-7 0,-8-15 0,9 14 0,-9 1 0,8 0 0,0-1 0,-8-14 0,0 22 0,8-7 0,-8-15 0,8 14 0,-8-14 0,0 15 0,9 7 0,-9-22 8,0 0-8,8 15 0,-8-15 0,8 14 0,-8 8 0,0-22 0,0 0 0,8 15 8,1-1-8,-9-14 0,8 22 0,-8-22 0,0 15 0,8 7 0,8-7 0,-16-15 0,0 22 0,0-22 0,0 0 0,0 0 8,9 21-8,-9 1 0,0-22 0,8 15 8,0 7-8,-8-22 0,0 0 8,0 15-8,0-15 8,8 21-8,-8-21 0,0 0 8,9 15-8,-9-15 0,8 22 0,-8-22 0,0 0 0,8 22 0,-8-22 0,8 22 0,-8-22 0,9 15 0,-9 6 0,8-6 8,-8-15-8,0 0 0,0 0 0,0 22 8,8-7-8,-8-15 0,0 0 0,8 22 0,0-8 0,-8-14 0,0 0 0,9 22 0,-1 0 0,-8 0 0,16-15 0,-16-7 0,0 0 0,0 15 0,9 0 0,-1-1 0,-8 8 0,8 0 0,-16-7 0,16-1 0,-8-14 0,8 15 0,-8 0 15,0-15-2,0 0 0,0 0 0,0 0-13,0 0-15,0 0 3,8 14 1,1-6 11,-1 13 0,-8-6 0,8 7 0,0-15 0,-8-7 0,0 0 0,0 0 0,0 0 0,0 15 0,9 7 0,-9-22 0,0 0 0,0 0 16,0 15-4,8 6-1,0-6-11,0 7-16,-8-22 4,0 15 1,8-8 11,-8-7 0,0 0 0,0 0 0,0 0 0,9 15 0,-9-15 0,16 22 0,-16-22 0,0 14 0,8 1 0,-8-15 0,0 22 0,0-22 16,9 14-4,-9 1-1,0-15-11,0 0-16,0 0 4,0 0 1,8 15 11,0-1 0,-8-14 0,8 22 0,1 0 0,-9-22 0,0 0 0,0 0 0,0 0 0,0 0 0,0 0 0,0 0 0,8 15 0,0-1 0,-8-14 0,0 0 0,0 0 0,0 0 0,8 22 0,-8-22 0,0 0 0,0 0 0,0 0 0,17 15 0,-17-15 0,8 15 0,-8-15 0,0 0 0,0 0 0,0 0 0,16 14 0,-16-14 0,0 0 0,17 15 0,-17-15 0,16 14 0,-16-14 0,0 0 0,17 15 0,-17-15 0,8 15 0,-8-15 0,16 14 0,1 1 0,-9 7 0,-8-22 0,0 0 0,0 0 0,16 14 0,-16-14 0,0 0 0,0 0 0,0 0 0,0 0 0,9 15 0,-9-15 0,0 0 0,8 22 0,0 0 0,-8-22 0,0 0 0,0 0 0,0 0 0,25 15 0,-25-15 0,0 0 0,0 0 0,16 14 0,1 1 0,-17-15 0,0 0 0,0 0 0,24 7 0,-15 0 0,-9-7 0,0 0 0,24 8 0,-7-8 0,-17 0 8,0 0-8,0 0 8,16 0-8,9 0 8,-25 0-8,0 0 0,0 0 0,16 0 0,1-8 0,-17 8 0,16-7 0,1 0 0,-1 0 0,1-1 0,-17 8 0,0 0 0,16-7 0,1 0 0,-1-1 0,-16 8 0,16-7 0,1 0 0,-1-8 0,-7 0 0,7 8 0,-16-15 0,8 15 0,9-8 0,-1 8 0,-16 7 0,8-7 0,9-1 0,-17 8 0,0 0 0,0 0 0,8-14 0,0 6 0,9-6 0,-9-8 8,0 7-8,-8 15 0,8-7 0,-8 7 0,9-15 0,-1 1 0,0-8 0,9 7 0,-9-7 0,0 7 0,-8-6 0,8 6 0,0-7 0,1 7 0,-1 1 0,-8 14 0,8-15 0,0 0 0,1 1 0,-1-1 0,-8-7 0,8 8 0,0-1 0,0-7 0,1 7 0,-9-6 0,8 6 0,-8 0 0,0 15 0,0 0 0,0 0 0,8-14 0,0-1 0,1 0 0,-1 1 0,-8 14 0,8-15 0,0-7 0,1 0 0,-1 0 0,0 8 0,-8-8 0,8 0 0,0 0 0,-8 7 0,9-7 0,-1 8 0,-8-8 0,0 7 0,8 1 0,-8-1 0,0 0 0,0 1 0,0 14 0,0 0 0,0-8 0,8-6 0,-8-1 0,9 8 0,-9-8 0,8 1 0,-8-1 0,8 0 0,0 1 0,0-1 0,-8 0 0,9-7 0,-1 8 0,0-1 0,-8 1 0,8-8 0,1 7 0,-1-7 0,-8 22 0,0-14 0,0 14 0,0-22 0,8 7 0,-8 0 0,0 15 0,0 0 0,17-14 0,-9-1 0,-8-7 0,8 8 0,-8-1 0,0 15 0,16-15 0,-16 1 0,9-1 0,-9 0 0,8 1 0,-8 14 0,8-15 0,-8 1 0,0 14 0,8-15 0,-8 15 0,0-22 0,0 22 0,0 0 0,9-7 0,-1-8 0,-8 15 0,8-15 0,-8 15 0,8-22 0,9 8 0,-17 14 0,0-15 0,8-7 0,0 8 0,-8 14 0,0 0 0,0 0 0,8-15 0,-8-7 0,9 7 0,-9 1 0,0 14 0,0 0 0,0 0 0,0 0 0,0 0 0,0 0 0,0 0 0,0 0 0,8-15 0,-8 15 0,8-14 0,-8 14 0,8-15 0,-8 15 0,8-22 0,-8 7 0,0 1 0,9-1 0,-1 8 0,-16-8 0,8 15 0,0 0 0,0 0 8,0-22-8,0 0 0,0 8 0,8-1 0,-8 0 0,0 1 0,0 14 0,0 0 0,8-15 0,-8 15 0,0-14 0,0-1 0,0 0 0,0 1 0,0-1 0,0 15 0,0-15 0,0 15 0,0-14 0,0-1 0,0 15 0,0 0 0,0 0 0,0-14 0,8-8 0,-8 7 0,0 15 0,0-7 0,0 7 0,0 0-12,0 0 12,0 0-12,9-22-36,-1 14-7,-8 8-1,0 0-620,0 0-123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4:24.460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-2945-4572 172,'0'0'16,"0"0"-16,0 0 0,0 0 0,0 0 195,0 0 36,0 0 7,0 0 2,0 0-141,0 0-28,0 0-6,0-22-1,0 22-51,0 0-13,0-15 0,0 15 0,8-14 54,-8 14 8,0 0 2,0 0 0,16-22-28,-16 22-4,0 0-2,0 0 0,0 0-10,0 0-1,0 0-1,0 0 0,0 0-7,0 0-2,0 0 0,0 0 0,0 0-9,0 0 8,0 0-8,0 0 8,0 0-8,0 0 0,0 0 0,0 0 0,9 14 0,-9-14 0,0 0 0,0 0 0,0 0 8,0 0-8,0 0 0,0 15 8,-9 7-8,9 0 0,0 0 0,0-7 0,0-15 0,0 0 0,0 0 0,0 0 0,0 0 0,0 0 0,0 0 0,0 0 8,0 0-8,0 0 8,0 0-8,0 0 8,0 0-8,0 0 0,0 0 0,0 0-11,0 0 11,0 0 0,0 0 0,0 0-8,0-22 8,0 22 0,17-15 0,-17 15 0,8-15 0,-8 15 0,0 0-9,0 0 9,0 0-8,0 0 8,0 0-10,17-7 10,-1 7 0,-16 0 0,0 0 0,0 0 0,0 0 0,0 0 0,0 0 0,8 7 0,0 8 0,-8 0 0,0-15 0,0 0 10,0 0-10,0 0 0,0 0 9,0 0-9,0 0 0,0 0 0,0 0 0,0 0 0,0 0 16,0 0 1,-8 14 1,8-14 0,0 0-18,0 0 0,0 0 8,0 0-8,0 0 0,0 0 0,0 0 0,0 0 0,0 0-37,0 0-11,0 0-3</inkml:trace>
  <inkml:trace contextRef="#ctx0" brushRef="#br0" timeOffset="46810.89">-2740-5501 864,'0'0'76,"0"0"-60,0 8-16,0-1 0,0-7 160,0 0 28,0 0 7,0 0 1,0 0-43,0 0-8,0 0-1,-8 7-1,8-7-52,-8 8-11,-9-1-1,9 8-1,0-1-38,8 1-8,-16-1-2,7 16 0,1-8-21,0 0-9,0 7 8,8-7-8,0 0 0,0 0 0,8 7 0,0 0 0,9 0 0,-1-14-11,0 14 11,1-7-12,8-7-24,-1-1-4,1 8-2,8-14 0,-8-1-138,7 0-28</inkml:trace>
  <inkml:trace contextRef="#ctx0" brushRef="#br1" timeOffset="-71128.23">-3365-4901 460,'0'0'20,"0"0"5,0 0-25,0 0 0,0 0 0,-16 0 0,-1 0 256,1 15 45,-1-8 10,9 7 1,-8-6-174,-1 6-35,1 1-7,-1 7-2,1 0-40,-1 0-8,1 7-2,0 0 0,7-7-17,-7 0-4,-1 7-1,1 1 0,-1-1-8,1 0-2,0 0 0,7 1 0,-7-8-12,8-8 8,-1 1-8,1 7 0,0 7 0,0-7-15,0 0 2,8-22 0,0 0-61,0 0-12,0 0-2,0 0-788</inkml:trace>
  <inkml:trace contextRef="#ctx0" brushRef="#br1" timeOffset="-70937.9">-3505-4689 691,'0'0'30,"0"0"7,0 0-29,0 0-8,0 0 0,0 0 0,9 22 180,-9-22 36,0 0 6,0 0 2,8 15-118,0-1-23,8 1-5,1-1-1,-17-14-28,0 0-5,16 0-2,-16 0 0,17 8-20,-9-1-4,-8-7-1,16 15 0,-7-8-17,-9-7 0,0 0-8,0 0 8,0 0-75</inkml:trace>
  <inkml:trace contextRef="#ctx0" brushRef="#br0" timeOffset="49154.21">-2435-5610 1123,'-9'-37'49,"9"37"11,0 0-48,0 0-12,0 0 0,0 0 0,0 0 114,0 0 20,0 0 4,0 0 1,0 0-37,0 0-7,9 22-2,-9 0 0,0-22-50,8 29-11,0-7-1,-8 7-1,8-7-11,1-7-3,-9 7 0,8 0 0,-8 7-16,8-7 10,-8 0-10,8 7 8,1-7-8,-1 0 0,-8 0 0,0 0 8,8 0-18,-8-7-4,8-1-1,-8-14 0,0 0-49,0 22-9,0-22-3</inkml:trace>
  <inkml:trace contextRef="#ctx0" brushRef="#br0" timeOffset="49421.5">-2090-5267 748,'0'0'67,"0"0"-54,0 0-13,0 0 0,0 0 146,0 0 26,0 0 6,0 0 1,0 0-36,0 0-7,0 0-2,8 15 0,1 7-54,-1-7-12,-8-1-1,0 8-1,0-7-30,0 7-5,0-22-2,-8 22 0,-1 0-17,1-1-3,8 1-1,-16 8 0,8-8-19,-1 7-4,9-7-1,-8 0 0,0-8-12,8-14-4,0 0 0,0 0 0,0 0-84,0 0-16</inkml:trace>
  <inkml:trace contextRef="#ctx0" brushRef="#br0" timeOffset="49665.84">-1810-5640 1375,'0'0'60,"0"0"14,0 0-59,0 0-15,0 0 0,0 0 0,0 0 107,0 22 18,0-7 4,0 0 1,0-1-56,0 8-11,0-22-3,0 22 0,-8 7-28,8 1-7,0-1-1,0 7 0,0-14-13,0 8-3,8-1-8,-8-7 12,0 0-12,0-8-8,8 8 8,-8-22-13,0 0-83,0 0-16,0 0-3</inkml:trace>
  <inkml:trace contextRef="#ctx0" brushRef="#br0" timeOffset="49978.87">-1563-5647 633,'0'0'56,"0"0"-44,0 0-12,0 0 0,0 0 224,0 0 44,0 0 8,0 0 1,0 0-125,0 0-26,0 0-5,8 15-1,0 7-68,-8-8-13,0 16-3,0-16-1,0 8-16,0 0-3,-8 0-1,8 0 0,0-7-15,0-1 0,0 8 0,0-22 0,0 15 0,0-15-18,0 0 4,0 22 1,0-22 0,0 0 0,16 22 0,-16-22 0,17 7 13,-17-7-12,0 0 12,16 15-12,1-1 0,-1-7 1,-16-7 0,0 0 0,25-7 2,-9 7 0,1-7 0,-1 0 0,1-1-23,-1 1-4,-8-8 0,9 8-552,-1-8-111</inkml:trace>
  <inkml:trace contextRef="#ctx0" brushRef="#br0" timeOffset="50210.68">-1366-5559 633,'0'0'56,"0"0"-44,0 0-12,0 0 0,0 0 198,0 0 38,0 0 7,0 0 1,-8 14-92,8-14-20,0 15-3,0-15-1,0 22-66,-8-7-14,8-15-2,0 22-1,0 7-18,0 0-4,0-7-1,0 0 0,0 0-22,0-7 0,0-15 0,8 21 0,0-6-36,-8-15-12,0 0-3,0 0-884</inkml:trace>
  <inkml:trace contextRef="#ctx0" brushRef="#br0" timeOffset="50498.56">-1078-6056 633,'0'0'56,"0"0"-44,0 0-12,0 0 0,0 0 167,0 0 31,0 0 6,16 14 2,-16-14-46,17 15-8,-9-1-3,9 8 0,-9-7-55,0 0-11,0 7-3,1 7 0,-9 7-16,8-6-3,0 6-1,-8 8 0,8-7-22,-8 7-5,0-1-1,0 16 0,0-8-20,0 0-4,8 0 0,-8 1-8,-8-8 0,8 7 0,0 0 0,0 0-9,0-7-49,0 7-10,0-7-1,-8 7-989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48.23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-5 0 518,'0'0'46,"0"0"-37,0 0-9,0 22 0,0-22 216,0 0 40,0 15 9,0-15 2,0 22-115,0-8-22,0 1-5,0 7-1,0 0-66,8-7-14,-8 7-2,8 7-1,1-7-6,-9 0-2,8 0 0,-8 7 0,8-15-16,-8 16-3,0-8-1,8 0 0,1-1-13,-9-6 0,0 0 0,0 7 0,8-8-36,-8-14-9,8 15-3,-8-15-586,0 0-118</inkml:trace>
  <inkml:trace contextRef="#ctx0" brushRef="#br0" timeOffset="569.63">266 147 633,'0'0'56,"0"0"-44,0 0-12,0 0 0,0 0 169,0 0 32,0 0 7,0 0 0,0 0-57,0 22-12,0-8-3,0-14 0,0 0-59,-8 29-12,8-7-2,0 0-1,0 7-30,8-7-5,1 0-2,-1 0 0,-8 0-10,8-7-3,-8-15 0,17 22 0,-9-8-12,-8-14 0,0 0 8,16 8-8,-16-8 9,17 7-1,-1-14 0,1 7 0,-9-8 4,8 1 1,-7-8 0,-1-6 0,0 6 1,0-7 0,0 7 0,1 1 0,-1-8 0,-8 0 0,8 7 0,-8-7 0,0 0 2,8 0 0,-8 8 0,-8-1 0,0 1 0,0-1 0,-1 8 0,9 7 0,-8-8-1,-8 8 0,-9 0 0,9 8 0,-1-8-7,1 7 0,-1 8-8,1-1 12,-9 8-12,9-7-15,7 7 3,-7-8 1,8 8-17,0-7-4,-1 7-1,1-8 0,8-14-18,0 22-3,-8 0-1,8-22 0,0 0-30,0 0-7,0 15 0</inkml:trace>
  <inkml:trace contextRef="#ctx0" brushRef="#br0" timeOffset="88971.22">678-109 921,'0'0'82,"0"0"-66,0 0-16,0 0 0,0 0 104,16 0 18,-8 14 3,9-6 1,-9-1-5,9 0-1,-9 15 0,8-7 0,1 7-40,-1 0-8,-8 7-1,1-7-1,7 0-18,1 7-3,-9 0-1,8-7 0,-8 7-26,1 1-6,-1 6 0,-8-7-1,0 1-15,0-1 9,0 0-9,0-7 8,-8 15-21,8-15-5,0 7-1,-9-7-651,-7 0-130</inkml:trace>
  <inkml:trace contextRef="#ctx0" brushRef="#br0" timeOffset="88203.5">-293 761 230,'0'29'10,"0"-29"2,0 0-12,0 0 0,0 0 0,0 0 0,0 0 290,0 0 55,0 0 11,0 0 3,0 0-237,8 15-47,-8-1-10,9 1-1,-9 7-50,0-8-14,0 16 0,0-8 8,0 0-34,0 7-6,0-7-2</inkml:trace>
  <inkml:trace contextRef="#ctx0" brushRef="#br0" timeOffset="88000.48">-795 198 1119,'-16'73'49,"16"-73"11,0 0-48,0 0-12,0 0 0,0 0 0,0 0 74,0 0 12,0-7 2,0 7 1,0 0-22,0 0-5,0 0-1,0 0 0,-17 7-19,17-7-4,-16 14-1,8 1 0,-9 0-7,9 7-2,8-8 0,-8 8 0,8 0-15,0 0-3,0 7-1,8-7 0,-8 0-9,8 0 0,0 0 0,9 7 0,-1 1 0,1-8 0,-1-1 0,-7-6 0,7 0 0,0-8 0,9 0 0,0 1 0,-9-8 0,-16 0 0,8-15 9,9 0-9,-9 1 0,9-8 8,-9 0-8,8 0 0,1-7 8,-9-1-8,0 1 10,0 7-10,1 0 9,-9 0-9,-9 0 8,9 1-8,0-1 9,0 7-9,-8 0 10,-8 1-10,-1 6 15,9 1-3,-8 0-1,16 7 0,0 0-11,-17-8 0,9 8 0,-9 8 8,9-1-24,-8-7-6,-1 0-1,17 0 0,-8 0-21,8 0-4,0 0 0,0 0-1,0 0-43,0 0-9,0 0-2,0 0 0</inkml:trace>
  <inkml:trace contextRef="#ctx0" brushRef="#br0" timeOffset="89088.49">-1033 103 1209,'-8'-22'53,"8"22"12,0 0-52,0 0-13,-9 0 0,9 0 0,-16 0 107,8 0 18,-1 7 4,-7-7 1,-1 0-23,9 0-5,-8 15-1,8-8 0,-9 8-52,1 7-10,-1-8-3,1 8 0,-9 7-8,9 8-3,-1-1 0,1 16 0,8-1-11,-9 7-2,17 1-1,0 14 0,0 0-11,0 0 0,17-7 0,-1-7 8,0-1-8,9-14 0,8-8 0,0-6 0,0-8-120,8-15-19,0 8-4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3:47.51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8 31 1011,'0'0'44,"0"-30"11,0 30-44,0 0-11,0 0 0,0 0 0,0 0 96,0 8 16,0-8 4,-8 7 1,8 0-16,0-7-3,0 0-1,0 0 0,0 0-36,0 0-7,0 8-2,0 6 0,0-14-27,0 0-5,0 0-2,0 0 0,0 0-18,0 0 0,0 0 8,0 15-8,0-1 0,0-14 0,0 0 0,0 0 0,0 0 0,0 0 0,0 0 0,0 0 0,0 0 0,0 0 0,8 8 0,-8-8 0,0 0 0,0 0 0,25-8 0,-25 8 0,0 0-20,17 0 0,-17 0-1,16 0 0,-16 0 33,0 0 8,0 0 0,0 0 1,16-7-13,-16 7-8,0 0 10,0 0-10,0 0 8,0 0-8,0 0 0,0 0 0,0 0 0,0 0 0,0 0 0,0 0 0,0 0 0,0 0-20,0 0 4,0 0 0,0 0 16,0 0-10,-16 0 10,16 0-8,0 0 8,0 0 0,-8-7 0,8 7 0,0 0 13,0 0-1,0 0-1,0 0 0,0 0-11,0 0 10,0 0-10,0 0 10,0 0-10,0 0 0,0 0 0,0 0 8,8 14-28,8-6-7,1-1-1,-1 0 0,-16-7 28,25 0-10,-25 0 10,16 0-872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4:30.6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-1654-2400 172,'-8'-15'16,"8"15"-16,8 22 0,-8-22 0,0 0 88,0 0 16,0 0 2,0 0 1,0 0-19,0 0-4,0 0-1,0 0 0,0 0 17,0 0 3,0 0 1,0 0 0,0-15-8,0 8-2,0 0 0,0 7 0,-8-8-28,0 1-6,8 7 0,0 0-1,0 0-24,0 0-5,0 0-1,0 0 0,0 0-16,8-7-3,-8-8-1,8 8 0,-8 7-9,0 0 10,0 0-10,0 0 10,0 0-10,0 0 8,0 0-8,0 0 8,0 0-8,0 0 10,0 0-10,0 0 10,0 0-10,0 0 0,0 0 0,0 0 8,0 0-8,0 0 0,0 0 0,0 0 0,0 0 0,0 0 0,0 0 9,0 0-9,0 0 0,0 0 0,0 0 0,0 0 0,0 0 0,0 0 0,0 0 0,0 0 0,0 0 0,0 0 0,0 0 0,0 0 0,0 0-11,0 0 11,0 0-13,0 0 5,0 0 8,0 0-13,0 0 5,0 0 8,8 0-11,-8 0 11,0 0-8,0 0 8,9 0-9,-9 0 9,8-7-10,-8 7 10,0 0 0,16-8 0,-16 8 0,0 0 0,0 0 0,0 0 0,0 0 0,0 0 0,0 0 0,0 0 0,0 0 0,9 15 0,15-8 0,-24-7 0,0 0 0,0 0 0,0 0 0,0 0 0,0 0 8,0 0-8,0 0 0,0 0 10,0 22-10,0-22 8,0 0-8,0 0 10,0 0-10,0 0 10,0 0-2,0 0-8,0 0 12,0 0-4,0 0-8,0 0 10,0 0-10,0 0 10,0 0-10,0 0 8,0 0-8,0 0 8,0 0-8,0 0 10,0 0-10,0 0 10,0 0-10,0 0 0,0 0 0,0 0 0,0 0 0,0 0 0,0 0 0,0 0 0,0 0-19,0 0 4,0 0 1,0 0 0,0-15-91,0 15-19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5:00.45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629-2268 403,'0'0'36,"0"0"-36,0 0 0,0 0 0,0 0 199,0 0 33,0 0 6,0 0 2,17-7-141,-17 7-28,0 0-6,0 0-1,0 0 52,0 0 9,0-15 3,0 15 0,0 0-49,0 0-10,0 0-1,0 0-1,0 0-45,0 0-9,0 0-1,0 0-1,16 0-11,-16 0 8,0 0-8,0 0 8,0 0-8,0 0 0,0 0 0,0 0 8,0 0-8,0 0 0,0 0 0,0 0 0,0 0 0,0 0 0,0 0 0,0 0 0,0 0 0,0 0 0,0 0 0,0 0-11,0 0 11,0 0-12,0 0 12,0 0-12,0 0-2,0 0-1,0 0 0,0 0 0,0 0 7,0 0 8,0 0-13,0 0 5,0 0 8,0 0 0,0 0 0,0 0 0,0 0 0,0 0 0,0 0 0,0 0-8,0 0 8,8 7 0,-8-7 8,17 8-8,-9 6 8,0 1-8,-8-15 10,9 7-10,7 8 0,-8 0-20,-8-15 4,0 0-933</inkml:trace>
  <inkml:trace contextRef="#ctx0" brushRef="#br0" timeOffset="5173.12">1296-2546 576,'0'0'25,"0"0"6,8-14-31,-8 14 0,0 0 0,0-15 0,8 0 221,0 1 39,-8-1 7,0 15 1,9-14-121,-9 14-25,0 0-5,0 0-1,0 0-28,-9-15-5,9 15-2,0 0 0,0 0-30,0 0-7,0 0 0,0 0-1,0 0-30,-8 15-5,0 6-8,0 1 11,8 8-11,-9 6 0,9 1 0,-8-1 0,8 15 0,0 1 0,0-1 0,0 7 0,0 1 0,8-1 0,1 8-9,-1-7 9,0-8-10,0 0 2,9-7 0,-1-15 0,1 0-51,-1-7-9,-8-7-3,9 0-593,7-8-120</inkml:trace>
  <inkml:trace contextRef="#ctx0" brushRef="#br0" timeOffset="5534.35">1658-2487 979,'0'0'43,"0"0"9,0 0-41,0 0-11,0 0 0,0 0 0,0 0 204,0 0 38,0 0 8,0 0 2,0 0-120,0 0-24,0 0-5,0 0-1,0 0-54,0 0-10,0 0-2,0 14-1,-9 8-20,9-7-4,0 7-1,-8-8 0,8 8-10,-8 0 0,0 0 0,8 0 0,0 0 0,8 7 0,-8-7 0,8 0-11,-8 0 1,8 7 0,-8-7 0,9-7 0,-1 0-6,-8-8-2,0-7 0,16 22 0,-16-22 4,8 15 1,1-8 0,7 7 0,-16-14-4,17 0-1,-1 0 0,1 0 0,7 0 26,-7 0 6,-1 0 1,9-7 0,-9 0-15,1-8 8,-17 15-8,16-7 0,-16 7-9,0 0-8,0 0-2,17-22 0,-9 7-59,8 1-12,-16 14-2</inkml:trace>
  <inkml:trace contextRef="#ctx0" brushRef="#br0" timeOffset="5816.22">1913-2326 921,'0'0'40,"0"0"10,0 0-40,0 0-10,0 0 0,0 0 0,0 0 180,0 0 33,0 0 7,0 0 2,0 0-95,0 0-19,0 0-4,8 14-1,-8-14-61,8 29-12,-8-7-2,8 0-1,-8 0 32,0 0 6,0 0 2,0 7 0,0 1-36,-8-1-7,0 7-2,8-6 0,0-8-38,-8 7-7,8 0-1,0 0-1,-9-14 25,9 7 0,0 0 0,-8 0 0,16-8-60,-8-14-17,0 0-3,0 15-592,-8 0-117</inkml:trace>
  <inkml:trace contextRef="#ctx0" brushRef="#br0" timeOffset="6048.06">2316-1983 1036,'0'0'92,"0"0"-73,0 0-19,0 0 0,0 0 175,8 22 31,-8 0 6,8 0 2,-8-7-74,0-1-14,8 8-3,-8 0-1,0-7-52,0-1-10,-8 1-3,8 7 0,0 0-34,-8 0-7,0 0-2,-1 0 0,1-8-14,0 8 0,-8-7 0,7 7 0,1-7-64,0-1-8,0 1-3,-9-1-959</inkml:trace>
  <inkml:trace contextRef="#ctx0" brushRef="#br0" timeOffset="6312.22">2686-2458 288,'0'0'25,"0"0"-25,0 0 0,0 0 0,0 0 251,0 0 45,8 15 8,-8-15 3,0 0-135,8 22-28,-8-1-4,9 1-2,-1-7-50,-8 14-9,0-7-3,8 7 0,-8 1-33,0-8-7,0 7-2,0-7 0,0 14-26,0-14-8,8 8 0,-8-8 0,0-22-17,0 0-11,17 14-1,-17-14-1,0 0-158,0 0-32</inkml:trace>
  <inkml:trace contextRef="#ctx0" brushRef="#br0" timeOffset="6666.12">3015-2597 1580,'0'0'70,"0"0"14,0 0-67,0 0-17,0 0 0,0 0 0,0 0 108,0 0 19,8 15 3,0 7 1,-8-8-68,0 8-14,0-7-2,0 7-1,0 0-32,0 0-6,-8 0-8,8-1 11,8 1-11,-8 0 0,0 0 0,0 0 0,0 0 0,9 0 0,-1 0-9,0-7 9,-8-15 0,0 0-12,8 14 12,0-6-10,-8-8 10,0 0 0,0 0 0,0 0 0,0 0 8,17 7 4,-1-7 1,-16 0 0,17-7-13,-1 7 9,-7-8-9,7 1 8,0 0-8,-16 7 10,0 0-10,17-15 10,8 8-10,-9-1 0,0-6 0,9-1 8,-8 8-8,-1-8 0,-8 1 0,0 6-11,-8 8-44,17-14-9,-1 6-1</inkml:trace>
  <inkml:trace contextRef="#ctx0" brushRef="#br0" timeOffset="6914.13">3262-2538 1458,'0'0'64,"0"0"14,0 0-62,0 0-16,0 0 0,0 0 0,0 0 101,0 0 18,0 0 3,0 0 1,0 0-31,0 0-5,0 0-2,0 22 0,0-1-39,0 1-8,0 0-2,0 0 0,0 7-17,0-7-4,0 0-1,0 8 0,0-16-14,0 8 0,0 7 8,0-7-8,0-22-15,0 0-5,8 15-2,-8 7 0,0-22-142,8 15-28,-8-15-5</inkml:trace>
  <inkml:trace contextRef="#ctx0" brushRef="#br0" timeOffset="7173.74">3657-3080 1738,'0'0'38,"0"0"8,16-7 2,0-7 1,1 14-39,-1 0-10,1 0 0,-1 0 0,1 7 101,-1-7 19,1 7 3,-1 0 1,9 8-48,-9 0-10,1 7-2,7 0 0,-7 7-28,-1 0-7,1 0-1,-1 8 0,1-1-5,-9 1-2,0 0 0,0 6 0,-8 1-11,0 8-2,0-9-8,-8 16 12,-8-1-12,7 1 0,-7 7 8,8-1-8,-17-6-36,9-8-9,-1-7-3,1 0-1070</inkml:trace>
  <inkml:trace contextRef="#ctx0" brushRef="#br0" timeOffset="8984.79">473 130 1393,'0'0'61,"0"0"14,0 0-60,16-7-15,-7-7 0,7-1 0,-8 0 77,1 8 13,-1-8 2,-8 15 1,16-7 20,1 0 4,-9-1 1,8 8 0,9 0-54,-25 0-10,0 0-2,0 0-1,0 0-17,8 0-3,17 0-1,-9 0 0,-16 0-11,0 0-3,0 0 0,0 0 0,25 15-16,-25-15 10,0 0-10,0 0 8,0 0-8,0 0 0,0 0 0,0 0 0,0 22-24,0-7-6,-8 7-2,8-1 0,-8 1-32,-1 0-8,9 8 0,-8-8-1,8-1 4,0-13 1,0-8 0,-8 14 0,8-14 14,0 0 3,0 0 1,0 0 0,0 0 28,0 0 6,0 0 0,0 0 1,0 0 15,0 0 10,0 0-2,0 0 0,0 0 11,0 0 1,0 0 1,0 0 0,0 0 3,16 15 0,1-8 0,-1-7 0,-16 0 3,9 8 1,7-1 0,-16-7 0,0 0-4,0 0-1,0 0 0,16 15 0,1 7-3,-17-22 0,0 0 0,-8 14 0,8-14 0,0 22 0,-9 0 0,1 0 0,0-7-9,0-8-3,8-7 0,-17 7 0,-7 8-8,7-8 0,17-7-10,0 0 10,0 0-10,0 0 10,0 0-10,0 0 10,0 0-60,0 0-7,-16-7-1,16 7-534,0 0-107</inkml:trace>
  <inkml:trace contextRef="#ctx0" brushRef="#br0" timeOffset="9216.67">1148 452 460,'0'0'41,"0"0"-33,0 0-8,0 0 0,0 0 278,0 0 54,0 0 10,0 0 2,0 0-175,0 0-35,0 0-7,0 0-2,0 0-54,0 0-11,0 0-3,0 0 0,0 0-31,8 29-6,0 1-2,-16-1 0,8-7-18,-8 7 0,-1 8 8,1-1-8,0 1-22,8-8-8,-8 0-2,8-7 0,-9-7-56,9 0-12,0 6-3,0-21-823</inkml:trace>
  <inkml:trace contextRef="#ctx0" brushRef="#br0" timeOffset="9451.46">1477 123 1652,'0'0'73,"0"0"15,0 0-70,0 0-18,0 0 0,0 0 0,0 0 140,8 15 25,-8-15 5,0 0 1,8 14-65,-8-14-13,8 15-2,-8 0-1,0 14-49,9-7-9,-9 0-3,0 7 0,0-29-29,0 22 0,8 0 0,0 0 0,-8 0-17,8 0-10,0-8-1,1 1-1,-9-15-172,0 0-35,0 0-6</inkml:trace>
  <inkml:trace contextRef="#ctx0" brushRef="#br0" timeOffset="9780.26">1814 94 576,'0'0'25,"0"0"6,0 0-31,0 0 0,0 0 0,0 0 0,0 22 280,-8-8 49,8 8 11,0-22 1,0 0-211,0 15-42,8 7-9,0 0-2,-8 0-55,8-8-11,1-6-3,7 6 0,-8 1 0,9-8 0,-9 1 0,8 6 0,1-6 0,-17-8 0,0 0 0,0 0 0,0 0 21,0 0 4,0 0 1,0 0 0,16-15-2,-7 0 0,7 1 0,-8-8 0,-8 0-23,0 0-9,8 0 0,1 0 9,-18-7 44,9 0 9,9 7 2,-1 0 0,-8 0-64,-8 0-26,-1 7 2,1 1 0,8-1 24,0 0 8,-8 1 0,8 6 0,-16 1-8,-1 0 8,-8 14-8,9 0 8,-9 1-27,1 6-5,-1-6 0,-8 14-1,8-1-54,9 1-10,-1-7-3,1 0-598,8-1-120</inkml:trace>
  <inkml:trace contextRef="#ctx0" brushRef="#br0" timeOffset="7899.5">21 6 230,'8'0'20,"-8"0"-20,0 0 0,0-7 0,0 7 248,0-7 46,0-1 9,0 8 1,0 0-112,8 0-22,-8 0-5,-8 0-1,8 0-68,0 0-15,0 0-2,0 0-1,0 0-34,0 0-6,0 0-2,0 0 0,0 0-22,0 15-5,-8 14-1,-1 0 0,9-7-8,-8 8 0,8 6 0,0 1 0,0-1 0,0 1 0,0-1 0,0-6 0,0 6 0,0 8 0,8-7 0,1-1 0,-1-7 0,0-7 0,0 8-9,0-8 9,9-8-25,-9 8-2,9-15 0,-1 8 0,1 0-49,-1-8-11,-16-7-1,16 7-822</inkml:trace>
  <inkml:trace contextRef="#ctx0" brushRef="#br0" timeOffset="10042.61">2349-235 1094,'0'0'48,"0"0"11,0 0-47,16 7-12,0-7 0,1 8 0,-17-8 181,16 7 35,1 7 6,-1-6 2,-7 6-92,7 1-19,-16-15-3,8 22-1,0 0-33,1 0-6,-9 0-2,8 7 0,0 8-21,-8-1-5,0 1-1,0 7 0,0 7-30,-8-7-11,8 7 0,-8 0 9,-1-14-27,1-1-6,0 1 0,0 7-1,-9-1-96,9-6-19,-8 0-4,7-1-870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24:58.58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-9 42 230,'0'-51'20,"0"51"-20,0 0 235,0 0 42,0 0 9,0 0 2,0 0-148,0 0-28,0 0-7,0 0-1,0 0 12,0 0 1,0 0 1,0 0 0,0 0-50,17 14-9,-9-6-3,-8-8 0,0 0-26,8 14-6,9 1 0,-9 0-1,0 6-12,-8-21-3,8 15 0,1 7 0,-9 0-8,8 0 0,0 0 0,-8 0 0,0 7 0,8 0-14,-8 1 3,9-1 1,-9-7-20,8 0-4,0 0-1,-8-8 0,0-14-116,0 22-23,0-22-5</inkml:trace>
  <inkml:trace contextRef="#ctx0" brushRef="#br0" timeOffset="369.52">131 788 1036,'0'0'46,"0"0"10,0 0-45,0 0-11,0 0 0,-8 14 0,8-14 262,0 0 50,0 22 11,0-22 1,0 15-196,-8 7-40,8-22-8,-8 15-2,8 6-49,0-6-9,-9 0-3,9-15 0,0 22-17,0-8 0,-8 8 8,8-7-8,0-15 0,0 22 0,0 0 0,0-8 0,0-14-12,0 0 3,0 22 1,0-22 0,0 0 8,8 15-12,-8-15 12,17 14-12,-1 1 4,-16-15 0,0 0 0,17 7 0,-17-7 8,16 8 0,1-1 0,-17-7-8,8 7 8,17-7 0,-9 8 0,-8-8 0,-8 0 0,25-8 0,-9 1 0,1 0-8,-17 7-5,16 0-1,1 0 0,-1 0 0,1-8-35,-17 8-7,0 0-2,0 0 0,16 0-150,-16 0-31</inkml:trace>
  <inkml:trace contextRef="#ctx0" brushRef="#br0" timeOffset="596.63">353 993 460,'0'0'41,"0"0"-33,0 0-8,0 0 0,0 0 288,0 0 56,0 0 12,0 0 1,0 0-173,-8 14-36,8-14-6,-8 15-2,8-15-76,-8 14-15,8 8-3,0 8-1,0-9-29,0 9-7,8-1-1,-8 0 0,8 8-8,-8-8 0,8 8 0,-8-1 0,9-7-28,-1 8-8,0-8-2,0 8 0,-8-15-150,9 7-29,-1-14-7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0:33.91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 0 288,'0'0'12,"0"0"4,0 0-16,0 0 0,0 22 0,0-8 0,0-14 300,-8 22 56,8-7 12,0 7 3,0 0-209,0 0-42,0 7-8,0 0-1,-8-7-43,16 7-9,-8 1-2,0-1 0,-8 15-21,8-8-4,0-6 0,0 13-1,0-6-7,0 7-2,0 7 0,0 8 0,0-8-6,0 7-2,8 1 0,-8-1 0,8 15-14,-8-7 9,8 7-9,0-7 8,1 7-8,-1-7 0,-8 7 0,8 0 8,0 0-8,1 8 0,-1-8 0,0 15 0,0-1 0,1-13 0,-1-1 0,8 7 0,-8 15 0,9 0 0,-9 8 0,9-1 0,-1-7 0,0 29 0,1-7 0,-1 8 0,-7-1 0,7 15 0,0 7 0,-7 15 0,7 0 0,-8-15 0,9-22 0,-9 1 0,9-8 0,-9 14 0,8 23 0,-8-15 0,9-44 0,-9-7 0,9-15 0,-9 58 8,8 45-8,-8-1 0,1-14 0,7-7 0,-8-15 0,1-8 0,7 1 0,-8 7 8,0-8-8,1 1 0,-1 14 0,0 1 0,9-16 0,-9-7 0,8-7 0,-7 0 0,7-14 0,-8-1 0,9 8 0,-9 0 8,0-1-8,0 1 0,9 0 0,-9-1 8,0-6 24,0-8 4,-8-8 0,9-6 1,-1-15-53,0 0-10,-8-1-2,0-6-1,8-1 29,1-14 0,7-15 0,-8 8 0,-8 29 0,0-15 10,9-22-10,-1 8 8,0-1-8,-8 8 0,-8 0 0,8 0 0,0-7 0,-8-8-16,8-7 4,0-22 1,0 0-118,0 0-24,0 0-5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0:33.16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395 14 921,'0'0'82,"0"0"-66,0 0-16,0 0 0,0 0 150,0 0 26,-17 0 6,1-8 1,8 1-79,8 7-15,-17 0-3,-7 0-1,15 7-35,9-7-7,-24 15-2,7-8 0,1 15-2,-1-7-1,1 7 0,-1 0 0,-7 0 11,7-8 3,-7 8 0,7 0 0,1 0-21,-1 0-4,1 0-1,-1 7 0,-7-7-26,15-7 0,1 7 0,8-22 0,-8 14-40,8-14-8,0 0 0,0 0-1,0 0-54,0 0-10,0 0-3,0 0-486,0 0-98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4.6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17 288,'0'0'25,"0"0"-25,0 0 0,0 0 0,0 0 209,0 0 37,0 0 7,0 0 2,0 0-139,0 0-28,0 0-6,0 0-1,0 0 31,0 0 5,0 0 2,0 0 0,17 0-37,-17 0-7,16-7-2,-16 7 0,16-7-29,1 7-5,-1 0-2,-16 0 0,25-7-9,-9 7-1,-16 0-1,25 0 0,-25 0-5,0 0-1,0 0 0,17 7 0,7-7-20,1 0 0,0 0 0,-1 7 0,9-7 0,-8 0 0,0 0 0,7 0 0,1 7 0,-8-7 14,8 8-3,0-8-1,0 0-10,0 0-11,0 0 3,-1 0 0,1 7 8,-8-7 0,8 7 0,-8-7 0,8-7 0,-9 7 8,1 0-8,0 0 11,-1 0-11,9-7 0,-16 7 0,7 0 0,-7 0 0,-1 0 0,-16 0 0,17 0 8,-17 0-8,16 0-17,-16 0 4,17-8 1,-17 8-5,0 0-1,16-7 0,-16 7 0,16-7-13,-16 7-2,0 0-1,0 0 0,0 0-30,0 0-7,0 0-1,0 0-872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0:33.35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197 50 864,'0'0'76,"0"0"-60,0 0-16,0 0 0,0 0 145,0 0 27,0 0 4,0 0 2,17 15-49,-1-8-9,1-7-3,-1 8 0,-16-8-37,17 7-8,-1 0-2,1 1 0,-1-1-22,0 0-5,1 0-1,-1 8 0,-16-15-18,17 7-3,8 1-1,-17-1 0,-8-7-20,24 0 8,-24 0-8,17 7 0,-17-7-38,0 0-12,16 0-2,-16 0-630,0 0-126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0:35.2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9 51 172,'-9'-44'16,"9"37"-16,9 14 0,-1 0 0,-8 8 232,0 0 43,8-1 9,-8 1 1,8-1-130,0-6-27,1 6-4,-1-6-2,8-1-32,-7 0-6,-1 1-2,0-1 0,8 0-21,1 1-4,-1-8-1,1 7 0,-1-7-13,9 7-3,0-7-1,-1 0 0,1 0-9,16 0-2,-8 0 0,16 0 0,-8 0-11,1 0-2,-9 7-1,16 1 0,0-1-5,1-7-1,7 7 0,-7 1 0,7-8-8,17 14 12,0-6-12,0 6 12,0-14-12,0 8 12,0-1-12,9 8 12,-1-1-4,0 1 0,0-8 0,17 0 0,0 1-8,-9-8 10,9 14-10,0 1 10,-1 0 0,1 7 0,-8-15 0,7 7 0,1 1 1,0 0 0,-1-8 0,9 8 0,0-1 3,9-6 1,-1-1 0,8 0 0,-16 8-5,0-8-1,8-7 0,9 15 0,-18-1 4,18-6 1,-9 6 0,8-6 0,1-1 15,-1 0 3,1 1 1,-1-1 0,-8 0-45,0 1-8,0 13-3,9-6 0,-9 0 23,-24-23 0,7-14 0,1 1 8,8 13-8,-8 1 0,-1 7 0,-7-7-11,8 7 11,16 0 0,16 7 8,-7 0-8,-17 1 0,8-1 9,0 0-9,0 0 0,-16 8 8,0-8-8,-1 1 0,1 14 0,-9-8 8,1 8-8,-9-7 0,9-1 0,-1-6 0,1 6 10,-1-6-10,9 6 8,0-6-8,-1-1 0,-7 0 0,-1 8 0,-7-15 8,-18 7-8,1 1 8,8-8-8,0 7 8,0 0-8,9-7 0,-9 7 8,8-7-8,17 0 0,-9 0 0,1 0 0,7 0 0,-15 0 0,-1 0 0,0-7 0,-8 0 8,-8 0-8,8 7 8,-8-8-8,0 1 0,-1 7 0,9-7 0,0-1 0,-16 1 0,16 0 0,-8-1 0,8 1 0,-17 0 0,9-1 0,0 8 0,0-14 0,-9 6 0,1 1 0,0 0 9,-9 0-1,9 7-8,-9-8-10,0 8 10,-8-7-13,9-8 13,-9 8 0,8 0 0,-8-8 0,1 8 0,-1 7 0,16-15 0,-16 8 0,-8-1 0,8 1 0,17 7 0,-9-7 0,-24 0 0,0 7 0,-1-8 0,18 1 0,-1 0 0,-17 7 0,-7 0 0,7 0 0,18 0 0,-26 0 0,-16 0 0,0 0 0,25 0-23,-9 0-5,1-15 0,-17 15-1,0 0-23,0 0-5,0 0-1,0 0 0,0 0-42,0 0-9,8-15-2,0 1-584,-8 14-117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0:35.58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42 15 576,'-33'-15'51,"25"23"-41,0 14-10,16-8 0,8 1 204,1 0 40,-17-8 7,0-7 1,33 15-85,-17-1-18,-16-14-3,0 0-1,17 15-49,-9-1-11,8 8-1,-8-7-1,-8-15-27,17 15-4,8-1-2,-9 1 0,-8 7-10,9-15-1,-1 8-1,9-1 0,0 1-11,-9 0-3,-8-1 0,9 8 0,16-15-8,-17 15-1,-8 0-1,0 0 0,9-14 0,-9 14 0,9-1 0,-17-13 0,0-8-1,0 0 0,0 0 0,0 0 0,0 0-1,0 14-1,8 8 0,-8-7 0,0 7-2,-8 0 0,-9 0 0,9 0 0,8 0-9,-8 0 12,-17 0-12,9 7 12,7-15-12,1 16 0,-17-8 0,1 0 0,-9 7-51,16-15-2,9 8-1,-17-7 0,-16 0-178,8-1-36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1:14.71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573-2223 691,'0'0'61,"0"0"-49,0 0-12,0 0 0,0 0 95,0 0 16,0 0 3,0 0 1,0 0-41,0 0-8,0 0-2,0 0 0,0 0-9,0 0-3,0 0 0,0 0 0,0 0-8,0 0-3,0 0 0,0 0 0,0 0-19,0 0-4,0 0-1,0 0 0,0 0-4,0 0-1,0 0 0,0 0 0,0 0-12,0 0 11,0 0-11,0 0 10,0 0-10,0 0 0,0 0 0,0 0 0,16 7 0,-16-7 0,0 0 0,0 0 0,0 0 0,0 0 8,0 0-8,0 0 8,0 0-8,0 0 0,0 0 0,0 0-11,0 0 11,0 0 0,0 0 0,0 0 0,0 0 0,0 0 0,0 0 0,0 0 0,0 0 0,0 0 0,0 0 0,0 0 0,0 0 0,0 0 0,0 0 0,17 7 0,-17-7 0,0 0 0,0 0 0,24 8 0,-24-8 0,0 0 8,0 0-8,25 0 0,-9 14 0,-16-14 0,0 0 0,25-7 0,0 7 0,-25 0 0,0 0 0,16 7 0,1 1 0,-17-8 0,24 0 0,-24 0 0,17 0 0,-1 0 9,-16 0-9,25 0 0,-25 0 8,16 0-8,1-8 0,-17 8 0,0 0-15,16 0-9,-16 0-3,0 0 0,25 0 27,-25 0 0,0 0 0,16 0 0,1 0 16,-17 0 9,0 0 2,25 0 0,-25 0-27,16 0 0,-16 0 0,0 0 0,0 0 0,0 0 0,16 8 0,-7-1 0,-9-7 0,0 0 0,0 0 0,16 15 0,-16-15 8,0 0-8,0 0 0,0 0 8,0 0-8,0 0 0,0 0 0,0 0 8,0 0-8,0 0 0,0 0 0,0 0 8,0 0 2,0 0 0,0 0 0,0 0 0,0 0-1,0 0 0,0 0 0,0 0 0,0 0-9,0 0 10,0 0-10,0 0 10,0 0-10,0 0 10,0 0-10,0 0 10,0 0-10,0 0 0,0 0 0,0 0 0,-16 0 0,16 0 0,0 0 11,0 0-11,-9 0 8,9 0-8,0 0 0,0 0 0,-16 7 8,0 8-8,-1-8 0,17-7 9,0 0-9,0 0 0,-16 0 0,-1 7 8,17-7-8,-8 8 8,8-8-8,-17 7 8,1-7 4,16 0 0,-16 0 0,-1 7 0,1-7 6,-1 0 2,1 0 0,-1 7 0,1-7-4,-1 0-1,1 0 0,0 0 0,-1 0-7,1 8-8,-1-1 11,9 0-11,-9-7 0,1 8 0,0-8 0,-1 0 0,17 0 0,-8 14 0,-9-14 9,1 8-9,0-8 8,-1 7-8,17-7 0,-16 0 9,7 0-9,9 0 0,-16 7 0,16-7 0,0 0 0,0 0 0,-16 8 0,-1-1 0,17-7 0,-8 15 0,8-15 0,0 0 0,0 0-11,-8 7 11,8-7-8,-17 14 8,9 1-8,0 0 8,8-15-8,-9 22 8,9-22-14,0 0 2,0 14 1,0-14 0,0 0-17,0 0-4,0 0-1,0 0 0,0 0-44,0 0-9,0 0-2</inkml:trace>
  <inkml:trace contextRef="#ctx0" brushRef="#br0" timeOffset="-7215.3">704-2479 576,'0'0'25,"0"0"6,0 0-31,0 0 0,0 0 0,0 0 0,0 0 158,0 0 26,0 0 4,0 0 2,0 0-91,0 0-19,0 0-3,0 0-1,0 0-20,0 0-5,0 0-1,0 0 0,0 0-22,0 0-5,0 0-1,0 0 0,0 0-2,0 0-1,0 0 0,0 0 0,0 0-1,0 0 0,0 0 0,0 0 0,0 0 2,17 7 1,-17-7 0,16 8 0,-16-8-4,17 14-1,-17-14 0,16 7 0,-16-7-4,8 15 0,9 7-1,-9 0 0,0-7-11,9-1 8,-9 1-8,0-1 8,0 1-8,1 7 0,-1-7 0,0-1 0,0 1 0,0 0 0,-8-15 0,0 14 0,9 1 0,-9-15 0,0 0 9,0 0-9,0 0 0,0 0-13,0 0 1,0 0 1,0 0-26,0 0-6,0 0-1,0 0 0,0 0-58,0 0-12,0 0-2,0 0-624</inkml:trace>
  <inkml:trace contextRef="#ctx0" brushRef="#br0" timeOffset="-6969.3">968-2501 403,'0'0'36,"0"0"-36,0 0 0,0 0 0,0 0 237,0 0 41,0 0 8,0 0 2,0 0-140,0 0-27,-9 15-5,1-1-2,8-14-52,-8 15-10,0-1-3,-1 1 0,1 0-23,0 7-5,0-8-1,-1 8 0,1-7-12,0 14-8,0-7 8,0 7-8,8 1 0,-9-1 0,1-7 0,0 0-8,0 7-27,8-7-5,-9 0 0,1 0-1,0 0-44,8 0-9,-8-8-2</inkml:trace>
  <inkml:trace contextRef="#ctx0" brushRef="#br0" timeOffset="-5773.35">3123-2252 1497,'0'0'32,"0"0"8,0 0 0,0 0 4,0 0-36,0 0-8,0-15 0,0 15 0,0 0 84,0 0 16,0 0 2,0 0 1,0 0-28,0 0-6,0 0-1,0 0 0,0 0-24,16 0-6,-16 0-1,25 7 0,-9 1-14,-7-1-3,7 8-1,-8-1 0,0 1-11,1-1-8,7-6 12,-8 14-12,9 0 8,-9 0-8,9-8 0,-9 8 0,8-7 0,1 7 0,-1 0 0,1 0 0,-1-1-24,0-6 0,-7 0 1,7-1 0,-8 1-20,9 0-4,-1-1-1,-16-14 0,0 0-114,0 0-23</inkml:trace>
  <inkml:trace contextRef="#ctx0" brushRef="#br0" timeOffset="-5678.21">3625-2347 864,'0'0'76,"0"0"-60,0 0-16,0 0 0,0 0 182,0 0 34,0 0 6,0 0 2,-17 14-65,1 8-13,-1-7-2,1 7-1,-1-8-68,1 1-14,8 7-2,-9 0-1,1 0-38,-1 7-8,1 0-2,-1-7 0,9 7-10,-8 1 0,-1-1 0,1 0-11,-1 0-20,1 1-4,8-8-1,-9 7 0,9-7-52,-8 0-12,7 0-1</inkml:trace>
  <inkml:trace contextRef="#ctx0" brushRef="#br0" timeOffset="-10282.77">-127 80 403,'0'0'36,"0"0"-36,0 0 0,0 0 0,0 0 195,0 0 32,0 0 6,0 0 2,0 0-109,0 0-22,9 15-4,-1-1 0,0 8-15,0 0-2,-8 0-1,9-14 0,-9-8-23,8 21-5,0-6-1,0 0 0,-8-15-11,0 0-2,0 0-1,17 7 0,-1 8-10,1-1-1,-17-14-1,0 0 0,8 8-7,17-1-2,-9 0 0,0 8 0,-16-15-10,25 7-8,0 0 12,-9 1-12,-16-8 0,0 0 0,25 0 0,-25 0 0,16 7 0,1 0 0,-1 8 0,1 0 0,-17-15 0,0 0-12,0 0 0,0 0 0,8 14-28,-8-14-4,0 0-2,0 0 0,0 0-135,0 0-27,16-29-6</inkml:trace>
  <inkml:trace contextRef="#ctx0" brushRef="#br0" timeOffset="-10002.94">301 0 518,'0'0'46,"0"0"-37,0 0-9,0 0 0,0 0 220,0 0 41,0 0 9,0 0 2,0 0-64,0 0-13,0 0-3,0 0 0,0 0-104,0 0-22,0 0-4,-16 7-1,16-7 5,-17 15 1,1-8 0,-1 8 0,9-8-54,-8 8-13,8-1 0,-9 8 0,9-7 0,-9 7 9,1 7-9,-1 0 8,9-7-8,-8 0 0,8 0 0,-1 0 8,-7 7-8,-1-14 0,9 7-12,0 0 12,0 0-36,0-8 1,-1 1 0,9-1 0,-8 8-33,8-7-8,0-15 0,-8 15-1,8-1-157,0-14-31</inkml:trace>
  <inkml:trace contextRef="#ctx0" brushRef="#br0" timeOffset="3662.48">2366 321 230,'8'-29'10,"-8"22"2,0 0-12,0-1 0,0 8 0,0 0 0,17-14 274,-17 14 52,0 0 10,0 0 3,0 0-190,0 0-37,0 0-8,0 0-2,0 0-61,16 14-12,-16-14-2,17 15-1,-17-15-15,16 7-3,-16-7-8,0 0 12,16-7-12,-7 7 0,-9 0 0,0 0 0,16 7-13,-16-7-6,0 0-1,0 0 0,0 0-55,0 0-11,0 0-2</inkml:trace>
  <inkml:trace contextRef="#ctx0" brushRef="#br0" timeOffset="3841.28">2539 44 1486,'0'0'66,"0"0"14,0 0-64,0 0-16,0 0 0,0 0 0,-8 14 92,-1-6 15,1 6 3,8-14 1,0 0-63,-8 15-13,-9 7-3,9 7 0,-8 8-32,7 6-12,1-13 0,0-1 0,0-14-49,8-1-10,-8 1-1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0T08:06:27.1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1" timeString="2021-08-22T23:11:51.686"/>
    </inkml:context>
    <inkml:brush xml:id="br1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0 0,'0'0</inkml:trace>
  <inkml:trace contextRef="#ctx1" brushRef="#br1">-5154-4115 1306,'0'0'58,"0"0"12,0 0-56,0 0-14,0 0 0,0 0 0,0 0 129,0 0 23,0 0 5,0 0 1,0 0-32,0 0-6,0 0-2,0 0 0,0 0-30,0 0-5,0 0-2,0 0 0,0 0-33,0 0-8,0 0 0,0 0-1,-8 22-17,16 0-3,1-1-1,-1 1 0,0 0-6,0 0-2,9 0 0,8 0 0,-9 0 18,9 7 3,-9 1 1,9-1 0,-9 7-32,9-6 0,-17 6 0,9 8 0,7-7 0,1 7 0,-9-1 0,9 1 0,-8 0 0,-1 0-18,9 0 2,-1 0 1,-7 7-166,-1-7-34</inkml:trace>
  <inkml:trace contextRef="#ctx1" brushRef="#br1" timeOffset="-523.05">-10065 5924 518,'0'0'46,"0"0"-37,0 0-9,0 0 0,0 0 134,0 0 25,0 0 5,0 0 0,0 0-56,0 0-11,0 0-2,0 0-1,0 0-19,0-14-4,9-1-1,-9 0 0,8 8-14,-8-8-2,8-7-1,0 8 0,-8-1-7,9-7-2,-9 8 0,8-8 0,0 7-10,0-7-2,-16 0-1,8-7 0,8 0-7,1-1 0,-9 9-1,8-9 0,0 1-5,17-29-1,-17 14 0,0 29 0,9-7 11,-9 0 3,8-7 0,-8 7 0,9 0-31,-9 0-8,0-14-1,9 14 0,-9 7 23,8-7 5,-7-15 1,7 16 0,1 6-2,-1-14 0,-8-8 0,1 15 0,7 0-9,-8 0-1,0-14-8,9 7 12,-1 14-12,-7-7 0,-1 7 8,0-7-8,0 15 8,0-8 0,9-6-8,-9 6 12,0-7-12,1 7 0,-1-7-9,0 8 9,0-8 0,1 0 0,-1 0 0,8 0 0,-8-7 0,1 7 0,7-7 0,-8-1 0,1 1 0,-1-7 0,0 6 0,8 1 0,-7 0 0,-1 0 0,0-1 0,0 8 0,1-7 0,-1 7 0,8-7 0,-8 7 0,-8 0 10,17 0-10,-9-7 8,0 14-8,1-7 9,7 0-9,-8 0 10,-8 8-10,9-1 11,-1 1-11,-8-8 12,8 7-12,0 0 11,0-7-11,9 8 10,-9-1-10,-8 1 9,8-8-9,-8 22 8,9-22-8,-1 7 10,0-7-10,0 0 12,0 0-12,1 0 12,-1 0-4,0 0 0,-8 15-8,8-7 0,1-1-20,-9 0 2,8 1 1,0-1 42,0 0 9,0 1 2,1-8 0,-9 7-25,8-7-11,0 0 10,-8 8-10,8-8 10,1 7-10,-9-7 10,8 0-10,-8 0 8,8 8-8,0-16 0,1 9 0,-1-1 19,0 0-3,0-15 0,-8 15 0,8-7-16,1 14 0,-9-7 0,8 8 0,0-8-9,0 0-6,-8 7-1,9-7 0,-9 0 16,0 0 0,8 8 0,0-1 0,-8 1 0,8-1 0,0 0 0,1 1 0,-1-1 15,0-7-1,0 0 0,1 0 0,-1 0-22,-8 8-5,8-8-1,0 0 0,9-7 22,-9 7 5,0 0 1,0-8 0,1 8-22,-9 1-5,8 6-1,-8-7 0,8 7 14,0-7 0,-8 1 0,0 6 0,9-7 0,-1 7 0,0 1 0,-8-8 0,8 14 8,0-6-8,-8-8 0,9 7 0,-1 1 0,-8-8 0,0 7 0,8-7 0,0 8 0,1-8 0,-9 7 0,8 0 0,-8 1 0,0-1 0,0 0 0,-8-6 0,8 6 0,0-7 0,8 7 0,-8-7 0,8 8 8,0-1-8,-8 1 0,0-8 0,8 0 0,1 7 0,-1-7 0,0 7 0,-8 1 0,0 14 0,0 0 0,8-7 0,1-8 0,-1 0 0,-8-7 0,8 8 0,-8-1 0,0-7 0,8 8 0,1-8 0,-1 7 0,-8-7 0,8 7 0,0-7 0,0 8 0,-8-8 0,9 7 0,-9-7 0,8 0 0,0 8 0,-8-1 0,8 1 0,1-1 0,-9 8 0,0-8 0,0 15 0,8-22 0,-8 7 0,8 1 0,0-1 0,-8 1 0,0-1 0,8 0 0,1 1 0,-9-1 0,8 0 0,0 1 0,0-1 0,-8 1 0,9-1 0,-9 0 0,8 8 0,0-8 0,0 1 0,-8 6 0,0 8 0,0-14 0,0 14 0,0 0 0,8-15 0,-8 1 0,9-1 0,-1 0 0,0 8 0,-8 7 0,8-22 0,-8 7 0,17 1 0,-17 14 0,8-15 0,0 1 0,1 6 0,-1-6 0,-8 14 0,0-22 0,8 7 0,0 0 0,-8 15 0,0 0 0,0 0 0,0-14 0,0 14 0,0 0 0,8-15 0,-8 15 0,9-14 0,-1-1 0,-8 15 0,8-15 0,0-7 0,-8 8 0,0 14 0,0 0 0,17-15 0,-9 1 0,0-1 0,0 0 0,1 8 0,-1-8 0,-8 15 0,8-14 0,-8 14 0,0 0 0,0 0 0,8-15 0,-8 15 0,0 0 0,9-7 0,-1-8 0,-8 15 0,0 0 0,0 0 0,0 0 0,16-7 0,-8 0 0,-8 7 0,0 0 0,0 0 0,17-15 0,-9 15 0,9-7 0,-9-1 0,8 1 0,-16 7 0,0 0 0,0 0 0,17 0 0,-17 0 0,16-15 0,-16 15 0,0 0 0,17 0 0,-1 0 0,-16 0 0,0 0 0,0 0 0,0 0 0,0 0 0,25 0 0,-25 0 0,16 0 0,-16 0 0,17 0 8,-17 0-8,0 0 0,16 15 0,9 0 0,-25-15 0,0 0 0,16 7 0,9 0 0,-9 1 0,1 6 0,-1-7 0,-16-7 0,17 15 0,-1 0 0,-16-15 0,0 0 0,8 14 0,9-6 0,-1 6 0,-16-14 0,17 15 0,-9-8 0,8 8 0,-16-15 0,0 0 0,9 7 0,7 8 0,-8-8 0,9 8 0,-1-8 8,1 0-8,-17-7 0,16 15 0,1-8 0,-9 1 0,-8-8 0,16 14 0,-7 1 0,7-1 0,0-6 0,-16-8 0,9 14 0,7 1 0,1 0 0,-9-8 0,-8-7 0,16 15 0,-16-15 0,8 14 0,1 1 0,-1-1 0,-8-14 0,0 0 0,8 22 0,-8-22 0,0 0 0,8 15 0,9 0 0,-17-15 0,0 0 0,8 22 0,0-8 0,-8-14 0,17 15 0,-17-15 0,0 0 0,8 14 0,-8-14 0,8 22 0,0-7 0,-8-15 0,0 0 0,17 15 0,-9 7 8,-8-22-8,8 14 0,-8-14 0,17 15 0,-9 7 0,-8-22 0,8 14 0,-8 1 8,0-15-8,8 22 0,-8-22 0,0 0 0,9 15 0,-1-1 0,-8-14 0,0 15 0,0-15 0,0 0 0,8 22 0,-8-8 0,8 8 0,-8-7 0,0-15 0,9 22 0,-9-22 0,0 0 0,0 14 0,0-14 8,8 22-8,-8-22 0,8 15 0,0 0 0,-8-1 0,0-14 0,0 22 0,0-7 0,9 7 0,-9-8 8,0-14-8,0 15 0,0 7 0,0-22 0,0 15 0,8 7 0,-8-8 0,0-14 0,0 0 0,0 0 0,8 22 0,-8 0 0,0-22 0,0 0 0,0 0 0,8 29 0,0-14 0,-8-15 0,0 0 0,0 22 0,9 0 0,-1-8 8,-8-14-8,0 0 0,0 0 0,0 22 8,8 0-8,-8-7 0,0-15 0,0 0 0,0 15 0,8 6 0,-8-21 0,0 0 8,9 22-8,-9-7 0,0-15 0,8 22 0,0 0 0,-8-22 0,8 15 0,-8-15 0,8 21 0,-8-21 8,9 22-8,-9-22 0,8 15 0,-8-15 8,8 22-8,-8-22 0,0 15 0,8 7 0,-8-22 0,0 0 0,9 14 0,-9 8 0,0-22 0,0 0 0,8 15 0,0 7 0,-8-22 0,0 0 0,8 14 0,-8-14 0,8 22 0,-8-22 0,9 15 0,-9-15 0,8 22 0,-8 0 0,0-22 0,0 0 0,0 0 0,8 14 0,-8-14 0,8 22 0,-8-22 0,0 0 0,9 15 0,-9-15 0,8 22 0,-8-22 0,0 0 0,8 14 0,-8-14 0,0 0 8,8 22-8,-8-22 0,9 15 0,-9-15 0,0 22 0,0-22 0,0 0 0,8 15 0,0 6 0,0-6 0,-8-15 0,0 0 0,8 22 0,-8-22 0,0 22 0,9-7 0,-9-15 0,0 0 0,0 0 0,8 22 0,-8-22 0,0 0 0,0 0 0,0 0 0,0 0 0,0 0 0,16 14 0,-16-14 0,0 0 0,9 22 0,-9-22 0,0 0 0,0 0 0,0 0 0,0 0 0,16 22 0,-16-22 0,16 15 0,-16-15 0,0 0 0,9 22 0,-9-22 0,16 14 0,-16-14 0,0 0 0,8 22 0,-8-22 0,0 0 0,0 0 0,0 0 0,17 15 0,-17-15 0,0 0 0,0 0 0,0 0 0,0 0 0,16 14 0,-16-14 0,0 0 0,25 15 0,-25-15 0,0 0 0,0 0 0,0 0 0,16 22 0,1-7 0,-17-15 0,0 0 0,0 0 0,0 0 0,16 14 0,-16-14 0,0 0 0,0 0 0,25 15 0,-25-15 0,0 0 0,0 0 0,0 0 0,0 0 0,0 0 0,0 0 0,0 0 0,0 0 0,25 14 0,-25-14 0,0 0 0,24 8 0,-24-8 0,0 0 0,0 0 0,25 7 0,-25-7 0,0 0 0,0 0 0,25 7 0,-25-7 0,0 0 0,0 0 0,24-7 8,-7 0-8,-1-8 0,-16 15 0,17-14 0,-1 6 0,-8-6 0,-8 14 0,9-15 0,7 8 0,-8-8 8,1 0-8,7 1 0,-8 6 0,0-6 0,1-1 0,-1 1 0,8 6 0,-16-6 0,9-1 0,-1 8 8,8-8-8,-8 0 0,1 1 0,-1-1 9,0 1-9,9-1 0,-9 0 9,8-7-28,1 8-5,-9-1-2,8-7 0,-7 8 43,-9-8 9,8 7 2,0-7 0,0 8-20,1-1-8,-1 0 0,8 1 8,1-8-31,-9 7-6,0 0-2,0 1 0,17-8 51,-17 7 9,0 1 3,1-1 0,-1-7-22,0 7-10,0-6 10,1 6-10,-1-7 8,8 7-8,-7-7 0,-1 8 9,8-8-9,1 0 0,-9-7 0,8 7 0,-7 0 0,7 0 0,-16 0 0,16 7 0,-7-7 0,-1 0 0,0 15 0,0-8 0,-8-6 0,9-1 8,-1 0-8,0 0 0,-8 0 0,8 0 0,0 0 0,1 0 0,-9 0 0,8 7 0,-8-7 8,8 1-8,0-9 0,1 8 0,-9-7 0,8 7 0,8 0 0,-7-7 0,-9 7 0,8 7 0,0-7 0,0 1 0,-8-1 0,8-8 0,1 16 0,-1-8 0,-8 0 0,8 7 0,0-7 0,1 0 0,-9 0 0,8 1 0,0 6 0,-8-7 0,8 7 0,0-7 0,-8 8 0,0-8 0,0 7 0,0-7 8,9 8-8,-9-8 0,0-8 0,0 9 0,8-9 0,-8 8 0,8 0 0,-8-7 0,8 7 0,-8-7 0,0 0 0,9-1 0,-9 9 0,0 6 0,0-7 0,8-7 0,-8 7 0,8-15 0,-8 1 0,0 6 0,0 1 0,8-7 0,-8 6 0,0-6 0,0-1 0,0 1 0,0 6 0,9 1 0,-9-7 10,8-1-10,-8 0 12,0 8-12,0-7 12,0 6-12,8 1 12,-8 0-12,0-8 9,0 1-9,0-1 0,0 1 9,0-1-9,0-7 0,8-7 0,-8 7 8,0 0-8,8 0 0,-8 1 0,0-1 0,0-7 0,0 7 0,9 0 0,-9 0 0,0 0 0,8 0 0,-8 8 0,0-8 0,8-7 0,-8 7 0,8 7 0,-8-14 0,9 14 0,-9-7 0,8 1 0,0-1 0,-8-7 0,0-1 0,8 1 0,-8 0 0,8-7 0,-8-1 0,9 1 0,-9 6 0,0-6 0,0 7 0,0-1 0,0 1 0,8-7 0,-8 7 0,0 7 0,0 0 0,0 7 0,0-7 0,0 8 0,0-1 0,0 1 0,0-8 0,0 7 0,8 1 0,0-8 0,1 0 0,-9 0 0,0 0 0,0 0 0,8 1 0,-8-1 0,8-8 0,0 1 0,0 0 0,-8 7 0,9-7 0,-1 0 0,0 14 0,-8 1 0,0-1 0,8 1 0,-8-1 0,9 8 0,-1 0 0,-8-1 0,0 1 0,8 0 0,-8-8 0,0 15 0,0-7 0,8 7 0,-8-7 0,9 0 0,-9-1 0,8 1 0,-8 0 0,8 7 0,8-7 0,-16-1 0,9 1 0,-9 7 0,8-7 0,-8 7 0,0 7 0,8-14 0,0 7 0,1 0 0,-9 8 0,0-8 18,8 7-2,0 1 0,0-1 0,-16 0-25,8 1-6,8-1-1,-8 0 0,0 15 16,0-7 0,0 7 0,0-15 0,0 15 0,0-14 0,-8-1 0,16 1 0,0-1 0,1 0 0,-9-7 0,0 8 0,0 14 0,0 0 0,0 0 0,0-15 0,0-7 16,0 8-3,0 14-1,0 0 0,8-15-12,-8 15-16,-8-15 3,8 15 1,0 0 12,0 0 0,0 0 0,0 0 0,0 0 0,0 0 0,0-14 0,0 14 0,0 0 0,0 0 0,0 0 0,0 0 0,-17 7 0,17-7 16,-8 15-3,-8-1-1,7 1-12,-7 7-15,-1 0 3,9 0 1,-8 7 11,8-7 0,-9-7 0,9 14 0,-9 0 0,9 8 0,-17-8 0,9-7 0,8 7 0,-9 0 0,1 1 0,-1 6 0,1-7 0,0 1-12,-1 6 2,9-7 0,-9 1-10,9-1-3,0 0 0,0-7 0,0-15-4,8-7-1,0 0 0,0 0 0,0 0-24,0 0-6,0 0-1,0 0 0,0 0-97,0 0-20,16-7-4</inkml:trace>
  <inkml:trace contextRef="#ctx1" brushRef="#br1" timeOffset="1801.33">-10229 5303 230,'-16'-73'20,"16"73"-20,0 0 0,0 0 0,0 0 227,0 0 41,0 0 8,0 0 1,0 0-101,0 0-20,0 0-4,0 0 0,0 0-36,0 14-6,0-7-2,0 15 0,8-7-33,-8 7-7,0-7-2,0 7 0,8-1-32,-8 16-6,0-8-2,0 1 0,0 6-18,8-7-8,-16 8 8,8-1-8,8-6 0,-8 6 0,8 8 0,1-7 0,-9-8 0,0 0 0,8 15 0,-8-7 0,8-8 0,-8 0 0,8-7 0,1 7 0,-1-7 0,8 0 0,-8-7 0,1-1 0,-1 8 0,8-7 0,-16-15 0,17 15 0,-1-8 0,-16-7 8,17-22 2,-1 15 0,9-8 13,0 0 2,-9 1 1,9-1 0,-1 1-7,9-8-2,-8-8 0,8 1 0,0-7-17,-9-1 0,18 0 0,-10-6-791,1 6-164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2:08.41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49 0 921,'0'0'82,"-9"7"-66,9-7-16,0 14 0,-16 1 146,16-15 26,0 0 4,0 0 2,-8 15-56,8-15-11,0 0-3,0 0 0,0 7-56,-9 8-12,1-1-3,8 8 0,0-22-14,0 15-3,8 7-1,-8-8 0,0 8 4,0-7 1,9 7 0,-9 7 0,0 0-8,8 1 0,-8 6-1,0 1 0,0-1-15,8 1 9,0-1-9,1 8 8,-1 0-8,0 7 0,0-7 0,0 0 0,9-7 0,-1-1 0,1-6 0,-1-1-11,9-7-33,-9 0-6,1 0-2,-1-8-596,9-6-119</inkml:trace>
  <inkml:trace contextRef="#ctx0" brushRef="#br0" timeOffset="1528.66">394 241 1062,'0'0'47,"0"0"9,0 0-44,0 0-12,0 0 0,0 0 0,0 0 117,0 0 22,0 0 4,0 0 1,0 0-46,0 0-9,0 0-1,-8 14-1,8-14-35,0 22-6,-8 0-2,8-7 0,0 0-17,0-1-4,0 1-1,0 7 0,0 0-7,0 0-2,8 0 0,-8 0 0,0-22-13,8 14 9,0 8-9,1 0 8,-9-22-8,0 0 0,0 0 0,8 15 0,8 7 0,-16-22 0,0 0 0,0 0 0,0 0 0,0 0 0,0 0 0,0 0 0,0 0 10,0 0 3,8-8 1,-8 8 0,0 0-2,0 0-1,0 0 0,0 0 0,9-14-11,7-1 8,-8 0-8,1 1 8,-1-1-8,0 1 0,-8-8 0,0 7 0,8 0 0,-8-7 0,0 8 0,8-8 8,-8 0-8,0 0 8,-8-7-8,8 7 8,-8 0-8,8-7 12,0 14-12,-8-7 12,8-7-12,-8 7 8,-1 7-8,9-14 8,0 14-8,-8 1 0,8-1 0,0 15 8,0 0-8,0 0 0,0 0 0,0 0 8,0 0-32,0 0-8,-8 15 0,0 7-1,-9-8-143,17 8-28,-8 0-5</inkml:trace>
  <inkml:trace contextRef="#ctx0" brushRef="#br0" timeOffset="1782.87">707 570 1267,'0'0'112,"0"0"-89,0 0-23,0 0 0,0 0 142,0 0 24,0 0 5,0 0 1,0 0-70,0 0-14,0 22-2,0 0-1,0-8-49,0 8-9,0 0-3,0 0 0,0-7-14,0-1-10,0 8 12,0 0-12,0 0-10,0 8-9,0-1-1,0-7-1,-9 7-68,9-7-14,9-7-2</inkml:trace>
  <inkml:trace contextRef="#ctx0" brushRef="#br0" timeOffset="2000.68">921 446 460,'0'0'41,"0"0"-33,0 0-8,0 0 0,0 0 284,0 0 54,0 0 11,0 0 3,0 0-194,0 0-38,16 7-8,0-7-2,-16 0-67,0 0-14,25-7-2,-8 7-1,7-8-26,-16 1 8,-8 7-8,0 0 0,25-15-39,-25 15-13,0 0-2,8-7-880</inkml:trace>
  <inkml:trace contextRef="#ctx0" brushRef="#br0" timeOffset="2305.11">1208 138 691,'0'0'30,"0"0"7,0 0-29,0 0-8,0 0 0,0 0 0,0 0 291,0 0 57,0 0 11,0 0 2,0 0-214,0 0-43,0 0-9,0 0-2,-8 15-47,8-15-10,0 15-1,0-15-1,-8 14-24,8 8-10,0 0 8,0-7-8,0-15 0,8 22 8,-8-8-8,0 8 0,8-7 0,1 7 0,-9-22-9,8 15 9,0-1-18,9 1 3,-9-1 1,8 8 0,-7-14-10,-1 6-1,8-6-1,1-1 0,-17-7-10,16 0-1,9 7-1,-9-14 0,1 0-22,-1 7-4,1-15 0,-1 0-540,0 1-108</inkml:trace>
  <inkml:trace contextRef="#ctx0" brushRef="#br0" timeOffset="3200.44">1463 190 748,'0'0'67,"0"0"-54,0 0-13,0 0 0,0 0 193,0 0 36,0 0 7,0 0 2,0 0-72,0 0-14,0 0-4,-8 14 0,8-14-55,-8 15-11,0 7-2,8 0-1,0 0-31,-8 0-5,8 0-2,-9 7 0,9 0-26,0 0-6,-8 1-1,8-1 0,0 0-8,8-7-17,-8-22 4,0 0 1,0 0-58,0 15-11,9 7-3,-9 0-623,8-8-125</inkml:trace>
  <inkml:trace contextRef="#ctx0" brushRef="#br0" timeOffset="3204.43">1644 14 979,'0'0'43,"0"0"9,0 0-41,0 0-11,0 0 0,0 0 0,0 0 207,0 0 39,0 0 8,0 0 2,17 15-113,-1-8-23,-16-7-4,17 15 0,-9-1-42,0 8-8,9 8-2,-9-9 0,0 1-30,0 0-6,-8 8-2,9 6 0,-1-7-17,-8 1-9,0 14 10,0-8-10,0-7 0,0 15 0,8 0 0,-16 7 0,8 0-30,-8 8-12,-1-1-2,9 8-1,-8 0-107,0-15-22,0-7-4,8-7-752</inkml:trace>
  <inkml:trace contextRef="#ctx0" brushRef="#br0" timeOffset="3296.48">2516-498 633,'0'0'56,"0"0"-44,0 0-12,0 0 0,0 0 194,-8 22 37,-8-7 7,8 0 2,-1-1-56,1 1-10,0-8-2,0 8-1,-1 7-99,1-8-19,0 8-4,8 0-1,-17 0-22,9 0-5,8 7-1,0-7 0,0 7-9,0 1-3,0-8 0,8 7 0,1 0-8,-1-7 0,-8 7 0,8 1 8,9-9-8,-1 1 0,1 0 0,-9 0 0,8 0-16,9-7 2,-17 7 0,17-8 0,-17 1-118,17-8-23,-9 1-5</inkml:trace>
  <inkml:trace contextRef="#ctx0" brushRef="#br0" timeOffset="3775.42">2870-410 1152,'0'0'102,"0"0"-82,0 0-20,0 0 0,0-7 184,0 7 33,17-15 7,-9 15 0,-8 0-83,0 0-17,0 0-3,16-7-1,9 0-43,-17 7-9,-8 0-1,25 7-1,-25-7-31,16-7-7,-16 7 0,25 7-1,-25-7-15,0 0-2,8 7-1,-8-7 0,0 0-9,17 7 0,-17-7 0,0 0 0,0 0 0,8 22 0,-8-22 0,-8 30-11,-1-1-35,1-7-7,0 0-2,0 7 0,8-29-18,-8 15-4,-1 7-1,-7 0 0,16-22 7,0 0 2,0 0 0,0 0 0,0 0 20,0 0 4,-8 21 1,8-21 0,0 0 35,0 0 9,0 0 0,0 0 0,0 0 26,0 0 7,8 22 2,-8-22 0,0 0 21,25 8 4,-9 6 0,-16-14 1,0 0-2,16 8-1,1-1 0,-1 0 0,-16-7-14,0 0-2,0 0-1,17 8 0,-17-8-22,16 14-5,-16-14-1,0 0 0,0 0 0,8 15 0,-8 7 0,0-8 0,0-14-1,0 22-1,-8 0 0,0-7 0,-8 7-11,-1-8 0,17-14 0,-8 22 8,-9-7-8,1 0-12,16-15 2,0 0 1,-8 14-23,8-14-4,0 0 0,0 0-1,0 0-44,0 0-9,0 0-2,0 0-604,0 0-122</inkml:trace>
  <inkml:trace contextRef="#ctx0" brushRef="#br0" timeOffset="3996.32">3380 36 1486,'0'0'66,"0"0"14,0 0-64,0 0-16,25 7 0,-9 1 0,-16-8 108,17 7 18,-17-7 4,8 7 1,-8-7-21,25 8-4,-9 6-1,-16-14 0,8 15-65,1 0-14,-1 6-2,0 1-1,-8 0 6,-8-7 2,0 7 0,8 7 0,0 8-50,-9-8-9,9 0-3,-8 0 0,8-7-1,-8 15-1,0-22 0,8 7 0,0-22-196,0 0-39,-9 29-8,9-29-2</inkml:trace>
  <inkml:trace contextRef="#ctx0" brushRef="#br0" timeOffset="4199.76">3643-147 1094,'0'0'97,"0"0"-77,0 0-20,0 0 0,25 0 188,-8 0 35,-17 0 6,8 0 2,-8 0-99,24-7-19,1 7-4,0 0-1,-9-7-57,9 7-12,0 0-3,-9 0 0,9-8-24,-9 8-4,1 0-8,-1-7 11,9 0-28,-9-1-6,1 1-1,-1 0 0,1-8-172,-1 15-36</inkml:trace>
  <inkml:trace contextRef="#ctx0" brushRef="#br0" timeOffset="4480.22">4219-578 1036,'0'0'92,"0"0"-73,0 0-19,0 0 0,0 0 227,0 0 41,0 0 9,0 0 2,0 0-121,0 0-24,0 0-5,0 0-1,0 0-55,0 22-11,0-22-2,0 22-1,0 0-31,0 0-5,0 0-2,0 0 0,0-1-13,0 1-8,0-7 8,8 7-8,-8 0 0,9 0 0,-1 0 0,-8 0 0,8-8 0,-8-14-13,8 15 5,1 7 8,-1-7-21,-8-15 3,16 14 1,1-7 0,-1 1-4,1-8-1,-17 0 0,16 0 0,9 0-30,-9-8-5,1-6-2,7-1 0,-15 1 9,15-8 2,-16 7 0,17-7-640,-17 0-128</inkml:trace>
  <inkml:trace contextRef="#ctx0" brushRef="#br0" timeOffset="4724.86">4507-556 979,'0'0'87,"0"0"-70,0 0-17,0 22 0,-8-8 211,0 1 38,8 7 8,-9-7 2,9-1-107,-8 8-20,8-7-5,0 7-1,0 0-50,0 7-11,0-14-1,-8 14-1,8-7-38,8 0-7,-8 0-2,-8 7 0,8-7-2,0-8-1,8 8 0,-8 0 0,0-7-29,0 7-7,0-22-1,0 0 0,8 14-128,-8-14-27,0 0-5</inkml:trace>
  <inkml:trace contextRef="#ctx0" brushRef="#br0" timeOffset="5630.46">4721-849 633,'0'37'56,"0"-37"-44,0 0-12,8 15 0,-8-15 252,8 21 48,9-6 9,-9 7 3,-8-22-133,17 15-27,-1-15-4,9 14-2,-9 1-66,-8 0-14,-8-15-2,25 14-1,-8 1-5,-1 7-1,-16-22 0,25 14 0,-1 1-9,1 7-1,0 0-1,-1 0 0,-7 7-37,8 0-9,-1-7 0,-7 7 0,-1 1-8,9-1-4,-9 0-1,-8 0 0,1 8 13,-1 0 0,0-8 0,0 0 0,-16 8-20,8-8 1,-16 7 1,16 1 0,-9 0-26,1-1-4,-16-7-2,7 8 0,9-8-174,-9 0-34,-24 23-7,0-16-617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2:14.1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119 0 1468,'0'0'65,"0"0"14,0 0-63,-8 15-16,8-1 0,-17 1 0,9-8 107,8-7 18,0 0 4,0 15 1,-8-1-52,0 1-10,0 7-3,-1 0 0,1 0-21,0 7-5,0-7-1,-1 7 0,1 1-16,8-1-3,-8 0-1,8 0 0,0 1-18,0 6 10,0-7-10,8 1 8,9-1-8,-9-7 0,8 0 0,-7 0 0,15 0-19,-7-8 1,-1 8 0,9-7 0,-9-8-57,9 0-11,0-7-2,-1-7-852</inkml:trace>
  <inkml:trace contextRef="#ctx0" brushRef="#br0" timeOffset="233">391 132 345,'0'0'31,"0"0"-31,0 0 0,0 0 0,0 0 296,0 0 54,0 0 10,0 0 3,0 0-183,0 0-36,8 22-7,-8 7-1,0-29-72,8 29-13,0 0-3,-8-7-1,0 8-31,8-9-7,1 9-1,7-1 0,-16 0-8,8-7 0,1 7 0,-1-7-11,8-7-37,-7 0-8,-9-15-2,0 0-916</inkml:trace>
  <inkml:trace contextRef="#ctx0" brushRef="#br0" timeOffset="442.75">670 446 1731,'0'0'76,"0"0"17,0 0-74,0 0-19,0 15 0,0-15 0,0 0 112,0 0 18,0 22 4,0 0 1,0 0-87,0-1-16,-8 1-4,8 0-1,0 0-27,0 0 8,0-22-8,8 29 0,-8-29-27,0 0-10,0 15-3,0-15-952</inkml:trace>
  <inkml:trace contextRef="#ctx0" brushRef="#br0" timeOffset="816.55">1057 168 403,'0'0'36,"0"0"-36,0 0 0,0 0 0,0 0 274,0 0 48,0 0 10,0 0 1,0 0-151,0 0-30,0 0-7,0 0-1,0 0-77,-8 8-16,8 6-3,0 1-1,0-1-28,0 8-6,8 0-1,0-7 0,-8 0-12,8 6 0,-8-6 0,9-8 0,-1 1 0,0-1 0,0 0 0,-8-7 0,0 0 0,0 0 0,0 0 0,0 0 0,0 0 0,0 0 0,0 0-8,0 0 8,25-14 0,-25 14 0,16-30 0,1 9 0,-1-1 0,-7-8 9,-9 8-9,8-7 8,-8 29 10,8-22 2,-16 0 0,8 8 0,-8-8 8,8 0 1,-17 0 1,9 0 0,-9 0-10,1 0-3,8 15 0,-1-1 0,-7 1-17,8 0 0,-9-8 8,9 15-8,8 0-34,-16 0-10,-1 15-3,1-8 0,16-7-164,0 0-33,-8 15-6</inkml:trace>
  <inkml:trace contextRef="#ctx0" brushRef="#br0" timeOffset="1074.8">1476-278 979,'0'0'87,"0"0"-70,17 15-17,-1-1 0,1 1 171,-1 0 30,1 7 7,7 0 0,-7-1-60,7 9-13,-7-1-3,-1 0 0,-7 0-56,7 1-11,-8-1-2,9 8-1,-9-1-23,0 1-5,-8-1-1,8 1 0,-8 7-4,0 0-1,-8-8 0,8 15 0,-8-7-28,8-7 0,0 7 0,-8-1 0,0-6 0,-1-8 0,1 8 0,-8-8-779,7 0-161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2:15.95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124-3 1497,'-17'36'66,"17"-36"14,0 0-64,0 0-16,0 0 0,-16 0 0,8-14 160,-1 14 28,1-15 5,8 15 2,0 0-99,0 0-19,0 0-4,0 0-1,0 0-40,-8 15-8,-8-1-1,16-14-1,-17 22-22,9 0 9,0 8-9,-1-16 0,9 15 0,0-7 0,0 0 0,0 8 0,0-1 0,0 0 0,9 0-15,-1 1 5,8-8-30,-7-1-7,7 9-1,0-1-668,9-14-135</inkml:trace>
  <inkml:trace contextRef="#ctx0" brushRef="#br0" timeOffset="468.15">379-10 518,'0'0'46,"0"0"-37,0 0-9,0 0 0,0 0 295,0 0 57,0 0 11,0 0 2,0 0-193,0 0-40,0 0-7,0 0-1,0 0-61,0 0-12,0 0-3,0 0 0,0 0-22,0 0-5,0 0-1,0 0 0,0 0-10,0 0-2,0 0-8,0 0 12,0 0-12,0 0 9,0 22-9,0-22 8,0 0-8,0 14 0,-8 15-10,8-7 10,0 0-34,0 0-1,0 7 0,0-7 0,0-22 24,0 15 11,0-15-10,8 15 10,-8 7-14,8-8 3,0 1 1,-8-15 0,0 0 10,0 0 0,0 0 0,0 0-8,0 0 8,17 0 0,-1 7 0,-16-7 0,0 0 0,17 7 8,-1-7-8,9 0 11,-9 0-11,1-7 0,-1 0 0,9-8 8,-9 8-8,9 0 0,-17-1 0,9-6 0,7-1-56,-15 0-8,-1-7 0</inkml:trace>
  <inkml:trace contextRef="#ctx0" brushRef="#br0" timeOffset="687.84">601-62 1209,'0'0'53,"0"0"12,0 0-52,0 0-13,0 0 0,0 0 0,0 0 244,0 22 45,-8-7 10,8 0 1,0 7-168,0-1-33,0 1-7,0 0-2,0 8-54,0-1-12,-9 0-1,9 0-1,-8 8-22,16-15 0,1 0 0,-1-8 0,-8-14-45,0 0-7,0 0-2,0 0 0,16 8-168,1-1-34</inkml:trace>
  <inkml:trace contextRef="#ctx0" brushRef="#br0" timeOffset="941.52">1086 267 921,'0'-21'82,"0"6"-66,0 15-16,0 0 0,0 0 193,0 0 35,0 0 8,0 0 0,0 0-122,0 0-25,0 0-5,0 0 0,0 0-48,0 15-8,-8-1-3,8 8 0,0-7-17,0-1-8,-8 8 8,8 0-8,0 7 0,-8 1-19,8-30 3,0 14 1,-9 8-28,1 8-5,8-1-2,-8 0 0,8-29-21,0 15-4,0-1-1,0-14-454,0 0-91</inkml:trace>
  <inkml:trace contextRef="#ctx0" brushRef="#br0" timeOffset="1576.11">1308-25 1036,'0'0'92,"0"0"-73,0 0-19,0 0 0,0 0 187,0 0 33,0 0 8,0 0 0,0 0-83,0 0-17,0 0-3,0 0-1,0 0-59,-16 22-12,16-22-2,-8 22-1,-1 0-25,9 0-5,0-22 0,-8 14-1,8-14-19,0 22 0,0 0 0,8 7 0,-8 1 0,9-8 0,-1 0-8,8 0 8,1-8-22,-1 8 2,-7-15 0,15 8 0,-7-8-2,-1 1 0,9-8 0,-9 0 0,9 7 8,-9 0 2,-16-7 0,25-7 0,-9 0 12,1-8-12,-1 8 12,1-1-12,-1-14 12,-7 8 0,-1-8 0,8 0 0,-8-7 16,9 7 0,-17-7 0,8 7 0,-16 0 46,8 0 9,0 7 1,0-7 1,-8 8-73,-1-1 0,1 0-12,-8-7 1,8 0 11,-17 8 11,0-1-3,9 1 0,-9 6-8,9 1 0,-9 7 0,8 0 8,1 0-21,-9 0-5,17 0-1,-8 7 0,-1-7-41,17 0-9,-16 15-2,8-1 0,-1 1-153,1 0-32</inkml:trace>
  <inkml:trace contextRef="#ctx0" brushRef="#br0" timeOffset="1864.26">1868-288 1688,'24'14'75,"-24"-14"15,0 0-72,0 0-18,17 0 0,-17 0 0,8 8 126,9-8 22,-1 7 4,0-7 0,-7 7-56,7-7-12,1 15-3,-9 0 0,8-1-22,-7 1-5,-1-1-1,0 8 0,8 8-13,-7-8-4,-1 7 0,0 7 0,-8-6-14,8 13-3,-8-6-1,0 7 0,9 0-18,-9-15 0,0 15 8,0 14-8,0 1-16,-9 14-8,9-44 0,-8 1-1,8-1-100,0 0-20,-8-7-4,0 0-960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2T23:12:20.3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-3 0 288,'0'0'12,"0"0"4,0 0-16,0 0 0,8 15 0,-8 0 0,0-15 236,-8 14 44,8 1 8,0 7 3,0-7-163,0 6-32,8 16-6,-8-8-2,8 1-47,0-1-9,-8 0-3,9 0 0,-9 1-5,8-1-2,8-7 0,-8 0 0,-8-22-4,9 14-1,7-6 0,1 6 0,-17-14-17,16 8 0,0-8 8,1 0-8,-9-8 11,9 1-2,-1-15 0,9 7 0,-17-7-9,8-7 8,-7 0-8,7 7 8,-8-7-8,1 7 0,-1-7 0,0 7 0,-8-8 0,8 16 0,-8-8 0,8 7 0,-16 1 0,8-1 0,0 0 0,0 8 0,0 7 0,0 0 0,0 0 0,0 0 0,0 0 0,0 0 0,0 0 9,0 0-9,0 0 10,8 15-2,-8 7-8,0-1 12,9 1-12,-1 0-10,-8 8 2,8-1 0,-8 0 8,8 0 0,1 8 0,-1-8 0,-8 8 26,8-8 7,-8 0 2,8 0 0,-8 8-15,0-8-4,0 0 0,0-7 0,0 8-1,0-8-1,0 7 0,-8-7 0,8-22-4,-8 14-1,0 1 0,8-15 0,-9 7-9,9-7 12,0 0-12,-16 15 12,-1 0-23,1-8-4,16-7-1,-25 0 0,9 7 16,-9-7 0,25 0 0,-16 8 0,-1-16-45,1 1-3,-1 0-1,1-8 0,8 0-43,-1 8-8</inkml:trace>
  <inkml:trace contextRef="#ctx0" brushRef="#br0" timeOffset="407.11">540 432 1630,'0'0'72,"0"0"16,0 0-71,0 0-17,0 0 0,0 0 0,0 0 111,8 22 18,-8-22 4,16 14 1,-8 1-54,9-8-12,-9 1-1,-8-8-1,0 0-42,17 0-8,-17 0-1,24 0-1,1-8-52,-9 8-10,9-7-3,-8-8-965</inkml:trace>
  <inkml:trace contextRef="#ctx0" brushRef="#br0" timeOffset="212.47">556 271 1094,'0'0'48,"0"0"11,0 0-47,0 0-12,0 0 0,0 0 0,8 7 143,-8-7 26,17 0 6,-1 0 1,1 0-90,-9 0-18,16 0-3,-15 0-1,-9 0-51,16-7-13,9 0 0,-9-1 0,1 8 0,-1-7 0,1 0 0,-17 7-577,16-8-119</inkml:trace>
  <inkml:trace contextRef="#ctx0" brushRef="#br0" timeOffset="722.95">885 44 691,'0'0'61,"0"0"-49,0 0-12,16 15 0,-16-15 194,17 0 36,-9 0 7,17 7 2,-17-7-86,17 8-17,-9-8-3,1-8-1,-1 16-60,1-8-12,-17 0-2,24 7-1,-24-7-22,17 7-5,7 1-1,-7-1 0,-1 0-18,-16-7-11,0 0 12,8 22-12,-8-22 10,17 15-10,-17-15 8,8 14-8,-8 8 10,0-7-10,0 7 12,-8 7-12,-9-7 0,9-7 0,-8 7 0,8 0 0,-17-8-20,17 8 1,-17-7 1,17 7 0,0-8-32,8-14-6,-17 8-2</inkml:trace>
  <inkml:trace contextRef="#ctx0" brushRef="#br0" timeOffset="963.73">1379 59 1036,'0'0'46,"0"0"10,0 0-45,0 0-11,0 0 0,0 0 0,0 0 236,0 0 46,0 0 9,0 0 1,0 0-153,0 0-31,-17 7-7,1 1-1,7 6-53,1 1-11,-8 7-3,8 0 0,-1-8-25,1 8-8,-8 0 0,16 7 0,-9-7 0,9 8 0,0-8 0,9 14-12,-9-14 2,8 0 1,0-7 0,9 7 0,-9-8-17,8 1-3,1-1-1,7-6 0,1-1-36,-8-7-7,7 0-2,1-15-596,0 1-119</inkml:trace>
  <inkml:trace contextRef="#ctx0" brushRef="#br0" timeOffset="1419.61">1601-424 1580,'0'0'70,"0"0"14,0 0-67,0 0-17,0 0 0,16-7 0,-8 0 152,-8 7 26,0 0 6,9-8 0,7 8-75,1-7-15,-9-8-3,-8 15-1,0 0-34,16 0-6,-8-14-2,-8 14 0,0 0-30,0 0-6,0 0-2,0 0 0,0 0-10,0 0 0,0 0 0,0 22 8,-8 7-26,0-7-6,0-7 0,0 7-1,-1-8-19,1 1-3,8 7-1,0-8 0,0 8-11,0-22-2,0 0-1,0 15 0,8 7 21,-8-8 4,9 1 1,-9-15 0,0 0 20,0 0 5,0 0 1,0 0 0,16 7 10,-8 8 0,9-8 0,-1 1 0,-16-8 12,0 0 0,17 7 1,-17-7 0,0 0 7,16 7 0,0 1 1,1 6 0,-17-14-6,0 0-2,16 8 0,-16-8 0,0 0 7,0 0 2,0 0 0,0 0 0,0 21 0,-8 1 0,0-7 0,-9 7 0,9-7-14,0-1-8,-17 1 8,9-1-8,-1 8-13,1-7-7,0 7-2,-1-7 0,1 7-39,-1-8-8,9 8-2,0-7 0,8-15-146,0 0-30</inkml:trace>
  <inkml:trace contextRef="#ctx0" brushRef="#br0" timeOffset="2295.69">2111 359 1458,'-17'14'64,"17"-14"14,0 0-62,0 0-16,0 0 0,0 0 0,0 0 157,0 0 29,0 0 6,0 0 0,0 0-77,0 0-16,0 0-3,0 0-1,0 0-37,25 0-7,-25 0-2,33 0 0,-8 0-32,-25 0-6,24-7-2,1 7 0,-9-7-9,-16 7 0,0 0-10,33-8 10,-16 1-136,-17 7-22,33 0-4</inkml:trace>
  <inkml:trace contextRef="#ctx0" brushRef="#br0" timeOffset="2718.52">2670 8 2001,'0'0'88,"0"0"20,0 0-87,0 0-21,0 0 0,0 0 0,0-15 103,0 15 16,0 0 3,0 0 1,0 0-59,0 0-11,0 0-2,0 0-1,0 0-24,0 0-5,0 0-1,-8 15 0,0 7-12,-1 0-8,1 0 10,0 7-10,0 0 0,0-7 0,8 7 0,0 8 0,0-8-26,0 0-2,8 8 0,0-1 0,0-6 5,9 6 1,-9 1 0,17-8 0,-9-7-13,0 0-2,1 0-1,-1-8 0,1 1 6,-1 0 2,-16-15 0,17 7 0,-17-7 6,16-7 2,1-8 0,-1 0 0,1-6 22,-1 6 0,-8-7-9,9 0 9,-9 7 0,0-6 11,-8 6-2,0-7 0,8 7 10,-8 1 1,0 14 1,-16-15 0,8 0-5,8 15-2,-17-7 0,-7 7 0,7 7-14,-8-7 0,9 8-12,0-1 12,-1 8-120,1-8-18,7 8-3</inkml:trace>
  <inkml:trace contextRef="#ctx0" brushRef="#br0" timeOffset="3400.24">3032 183 1458,'0'0'64,"0"0"14,0 0-62,0 0-16,25-7 0,-9 0 0,1 7 116,-1 0 21,-16 0 4,0 0 1,17-8-61,-17 8-12,0 0-2,16 0-1,9 0-24,-25 0-5,0 0-1,16 8 0,1-1-20,-17-7-5,0 0-1,0 0 0,0 0 18,0 0 3,0 0 1,0 22 0,-9-7-20,9 6-3,0-6-1,-8 7 0,0 0-8,0-7 0,-1 7 0,1-8 0,8 1-9,-8-8 9,8 8-12,-8-1 12,8-14-74,-8 15-8,8-15-2,0 0-602,0 0-121</inkml:trace>
  <inkml:trace contextRef="#ctx0" brushRef="#br0" timeOffset="3404.2">3435 88 1731,'0'0'38,"0"0"8,0 0 2,0 0 0,0 0-38,0 0-10,0 0 0,0 0 0,0 0 130,-8 8 24,0-1 5,-1 0 1,9-7-88,0 0-18,-24 22-3,7-7-1,1 7-30,-1-8-7,9 8-1,-8 0 0,-1 0-12,9 0 0,0 0 0,0 7-10,-9-14 10,9 7 0,8 0 0,0 0 0,0-8 0,0-14 0,0 0 0,0 22 0,0-22-8,8 22 0,9-7 0,-9-1 0,17 1-16,-9-8-4,0 1 0,9-8 0,-8-8-5,7 1-2,1-8 0,0-7 0,-1 8-115,-7-1-23,-1-7-5</inkml:trace>
  <inkml:trace contextRef="#ctx0" brushRef="#br0" timeOffset="3610.73">3493-453 1792,'0'0'40,"0"0"8,8-15 1,-8 15 1,8-7-40,9 0-10,-9 0 0,8-1 0,-16 8 132,17-7 25,-17 7 5,0 0 1,0 0-55,16-7-12,-16 7-1,0 0-1,17 0-44,-17 0-9,0 0-1,0 0-1,0 0-11,0 0-3,8 14 0,0 1 0,-8-15-42,8 22-9,-8 0-2,0 0 0,0 7-4,0-7 0,0-22-1,-8 22 0,8 7 5,0-14 0,0-1 1,8 8 0,-8 0 15,9 0 2,-9-7 1,0-15 0,8 7-3,-8-7 0,8 15 0,-8-15 0,16 14 0,1-6-1,-1-8 0,-7 7 0,-9-7-6,24 0-1,1-7 0,-9-1 0,1 1-127,8 0-25,-1-8-6</inkml:trace>
  <inkml:trace contextRef="#ctx0" brushRef="#br0" timeOffset="3852.35">4027 169 1267,'0'0'56,"0"0"12,0 0-55,0 0-13,17 0 0,-1 7 0,-16-7 205,17 0 39,-1 7 7,1-7 1,-1 0-132,9 0-28,-9 8-4,1-8-2,-1-8-58,9 8-11,-9 0-2,9-7-1,-9 7-14,9-7 0,0 7 0,-1-8-10,1 1-121,-8 0-24,7-8-5</inkml:trace>
  <inkml:trace contextRef="#ctx0" brushRef="#br0" timeOffset="4101.74">4307-197 2300,'0'0'51,"0"0"10,0 0 3,0 0 0,0 0-52,0 0-12,0 22 0,0-22 0,0 22 68,0 0 12,-8 7 1,8 0 1,0 1-33,8-1-6,-8 7-2,0 1 0,0 0-33,8-1-8,-8-7 0,9 1 0,-1-1-36,8 0-10,-8-7-2,9 0 0,-1-7-194,-7-1-39,24 8-8,-33-22-2</inkml:trace>
  <inkml:trace contextRef="#ctx0" brushRef="#br0" timeOffset="4520.72">4842-307 2386,'0'0'52,"0"0"12,0 0 1,0 0 3,0-14-55,-8-1-13,-1 0 0,9 1 0,0 14 47,0 0 6,0 0 2,-16 0 0,16 0-35,-17 0-8,17 0 0,-8 14-1,-8 1-11,-1 7 0,1-7 0,8-1 0,-9 16 0,17-9-9,-8 1 9,8 0-13,0-22 2,0 0 1,0 0 0,0 22 0,8 0-12,-8-22-2,0 0-1,17 8 0,-17-8 2,8 0 1,-8 0 0,25 0 0,-9 0 11,0-15 3,1 8 0,-9-8 0,17-7 8,-17 7 0,-8 15 0,16-14-8,-7-1 8,7 1 0,-8-8 0,-8 22 0,0 0 0,0 0 0,0 0 0,0 0 0,0 0 16,0 0-2,0 0 0,17 7 0,-17-7 2,8 22 0,0 0 0,-8 0 0,9 7-7,-1 8-1,-8-16 0,0 9 0,0 6-8,0-14 0,0 7 0,0 8 8,0-8-8,0 1 0,0 6 0,0-7 0,0 8 0,8-8-17,-8 0 4,8-7 1,-8-22-52,0 22-9,8 0-3,1-7-944</inkml:trace>
  <inkml:trace contextRef="#ctx0" brushRef="#br0" timeOffset="4821.43">5204-160 1141,'0'0'50,"0"0"11,0 0-49,0 0-12,0 0 0,0 0 0,16 7 148,-16-7 26,0 0 6,25 7 0,-9 1-64,-16-8-12,0 0-4,17 14 0,-17-14-24,16 7-6,-16-7-1,0 0 0,0 0-26,8 15-6,-8-15-1,9 15 0,-9-15-3,8 22-1,0 0 0,-8-22 0,0 22-11,0-22-2,0 14-1,-8 15 0,0-7-7,-1 8-2,1-8 0,0-1 0,-8 1-9,7-7 0,1 7 0,0-7 0,8-15-24,0 0-9,0 0-3,-8 14 0,8-14-52,0 0-10,0 15-2,0-15-963</inkml:trace>
  <inkml:trace contextRef="#ctx0" brushRef="#br0" timeOffset="5778.08">5516-117 633,'0'0'56,"0"0"-44,0 0-12,0 0 0,0 0 280,0 0 55,0 0 10,0 0 3,0 0-150,0 0-30,-16 22-5,-1-7-2,17-15-90,-24 15-19,7 7-3,1 0-1,-1-1-32,9 1-8,-8 0 0,8 8-8,-1-1 0,1 0 0,8-14 0,0 7 0,0 0 0,0 0 0,0-22 0,17 14-9,-9 1 9,0-1 0,8 1 0,-7 0-8,7-8 0,-8-7 0,17 0 0,-9 0 0,1 0-26,-1 0-5,9-7-1,-9-8 0,9 0-38,-8 1-8,7-1-2,-7 1-920</inkml:trace>
  <inkml:trace contextRef="#ctx0" brushRef="#br0" timeOffset="5782.07">5796-43 230,'0'0'20,"0"0"-20,0 0 0,0 0 0,0 0 352,0 0 67,0 0 13,16 7 2,-16-7-259,9 0-52,15 0-11,-7 0-1,-1 0-39,9-7-8,-9-1-2,1 8 0,-1 0-22,1 0-5,7 8-1,-7-1 0,-1-7-34,1-7 0,8 7 0,-25 0 0,0 0-40,16-8-8,9 8-1,-9-7-1026</inkml:trace>
  <inkml:trace contextRef="#ctx0" brushRef="#br0" timeOffset="5784.75">6339-475 1893,'0'0'84,"0"0"17,0 0-81,0 0-20,0 0 0,0 0 0,0 0 127,0 0 21,0 0 4,0 0 0,-8 22-60,8-7-12,-8-1-2,-1 8-1,1 0-35,0 0-7,0 7-2,-1 1 0,9-8-24,-8 7-9,8-7 0,0 0 9,0 7-9,0-7 0,8 0 0,1 0 0,-1-8-10,0 8 10,0 0 0,9 0-9,-9-7-4,8-8-1,1 0 0,-1 8 0,9-8-10,-9-7-1,1 8-1,8-1 0,-1-14-36,1-1-7,8 1-2,-8 0-682,-9-8-137</inkml:trace>
  <inkml:trace contextRef="#ctx0" brushRef="#br0" timeOffset="5789.71">6734-380 230,'-17'0'20,"1"-7"-20,-1 0 0,17 7 0,0 0 469,0 0 90,-16 7 17,8 8 4,8-15-379,-8 14-76,-9 23-15,1-8-3,7-7-39,1 14-8,0 8-2,0 8 0,-9-9-14,9 9-4,8-1 0,-8 7 0,0-7-24,8 8-6,8-8-1,0-7 0,-8-7-31,17-1-6,7 15-2,-7-7-867,7 0-174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4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7368 0 0,'0'0'568'0'0,"0"3"-184"0"0,10 13 2247 0 0,-1-2-242 0 0,-9-13-2261 0 0,1 0 1 0 0,-1-1 0 0 0,1 1-1 0 0,-1 0 1 0 0,0-1 0 0 0,1 1-1 0 0,-1-1 1 0 0,1 1 0 0 0,-1 0-1 0 0,1-1 1 0 0,0 1 0 0 0,-1-1-1 0 0,1 0 1 0 0,1 2 0 0 0,2 1 254 0 0,5 8 354 0 0,1-1-1 0 0,0 0 1 0 0,1 0-1 0 0,0-1 1 0 0,14 8 0 0 0,-25-17-734 0 0,0 0 0 0 0,0 0-1 0 0,1 0 1 0 0,-1 0 0 0 0,0 0 0 0 0,0 0 0 0 0,0 0 0 0 0,0 1 0 0 0,0-1 0 0 0,1 0 0 0 0,-1 0 0 0 0,0 0 0 0 0,0 0 0 0 0,0 0 0 0 0,0 0-1 0 0,1 0 1 0 0,-1 0 0 0 0,0 0 0 0 0,0 0 0 0 0,0 0 0 0 0,0 0 0 0 0,1 0 0 0 0,-1-1 0 0 0,0 1 0 0 0,0 0 0 0 0,0 0 0 0 0,0 0 0 0 0,0 0-1 0 0,1 0 1 0 0,-1 0 0 0 0,0 0 0 0 0,0 0 0 0 0,0 0 0 0 0,0-1 0 0 0,0 1 0 0 0,0 0 0 0 0,0 0 0 0 0,1 0 0 0 0,-1 0 0 0 0,0 0 0 0 0,0 0-1 0 0,0-1 1 0 0,0 1 0 0 0,0 0 0 0 0,0 0 0 0 0,0 0 0 0 0,0 0 0 0 0,0-1 0 0 0,0 1 0 0 0,0 0 0 0 0,0 0 0 0 0,0 0 0 0 0,0 0 0 0 0,0-1-1 0 0,0 1 1 0 0,5-45 119 0 0,6-165 77 0 0,-10 195-164 0 0,-1 11-28 0 0,0 0 0 0 0,0 0 1 0 0,0 0-1 0 0,1 0 0 0 0,0 0 0 0 0,1-4 0 0 0,-2 8-4 0 0,0 0-1 0 0,0 0 0 0 0,1-1 0 0 0,-1 1 1 0 0,0 0-1 0 0,0 0 0 0 0,0 0 1 0 0,0 0-1 0 0,0 0 0 0 0,1-1 0 0 0,-1 1 1 0 0,0 0-1 0 0,0 0 0 0 0,0 0 1 0 0,1 0-1 0 0,-1 0 0 0 0,0 0 0 0 0,0 0 1 0 0,0 0-1 0 0,1 0 0 0 0,-1 0 1 0 0,0 0-1 0 0,0 0 0 0 0,0 0 1 0 0,1 0-1 0 0,-1 0 0 0 0,0 0 0 0 0,0 0 1 0 0,0 0-1 0 0,1 0 0 0 0,-1 0 1 0 0,11 7 174 0 0,-8-4-146 0 0,-2-2-30 0 0,0 0 0 0 0,0 0-1 0 0,0 0 1 0 0,0-1 0 0 0,0 1 0 0 0,0 0-1 0 0,1 0 1 0 0,-1-1 0 0 0,0 1 0 0 0,0-1 0 0 0,1 1-1 0 0,1 0 1 0 0,-1-1-221 0 0,0 1-99 0 0,8 2-29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5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0 576,'0'0'51,"0"0"-41,0 0-10,0 0 0,0 0 221,0 0 43,0 0 8,0 0 1,0 0-126,16 14-26,-8 1-5,9-8 0,-9 1-35,9-1-6,-17-7-2,16 15 0,-8-1-17,9-6-4,7 6-1,-7 1 0,-1-1-22,9 1-4,-9 7-1,1 0 0,8 0-12,-1 0-4,-7 7 0,7 0 0,1 1-8,0-1 0,-1 0 0,9 8 8,-8 6-8,8-6 0,-8 7 0,7-8 0,-7 1 0,8 0 0,-8 6 0,-1-6 0,1-8 0,0 1 0,-9-1 0,9 0 0,0 8 0,-9-8 0,0-7 0,1 0 0,-9-8 0,9 1 0,-1 0 0,0-1 0,-7 1 0,7-8 0,-16-7-9,8 7 9,-8-7-28,0 0-3,0 0 0,0 0 0,0 0-15,0 0-3,0 0-1,0 0-637,0 0-127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21 9672 0 0,'0'0'874'0'0,"2"-2"-718"0"0,13-16 11143 0 0,-16 19-11210 0 0,0-1-1 0 0,0 1 1 0 0,0 0 0 0 0,0 0 0 0 0,1 0 0 0 0,-1 0 0 0 0,0 0 0 0 0,1-1 0 0 0,-1 1-1 0 0,1 1 1 0 0,-2 0 0 0 0,1 0 39 0 0,-29 41 660 0 0,19-29-676 0 0,-13 22 0 0 0,14-21-79 0 0,0 0 1 0 0,-14 15-1 0 0,13-18 1 0 0,-8 11-28 0 0,6-8-31 0 0,1-1 1 0 0,-10 18-1 0 0,1-9-407 0 0,20-21-138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12176 0 0,'0'0'1105'0'0,"1"2"-912"0"0,0 1 38 0 0,0 0 0 0 0,1 0 0 0 0,-1 0 0 0 0,0-1 0 0 0,1 1 0 0 0,0 0 0 0 0,-1-1 0 0 0,1 1 0 0 0,0-1 0 0 0,0 0 0 0 0,0 0 0 0 0,1 0 0 0 0,-1 0 0 0 0,3 2 0 0 0,9 8 1349 0 0,-9-6-1200 0 0,1 0 0 0 0,0-1 0 0 0,0 1 0 0 0,1-1 0 0 0,-1-1 0 0 0,1 1 0 0 0,0-1 0 0 0,1 0 0 0 0,-1-1 0 0 0,1 0 0 0 0,14 5 0 0 0,-13-6-215 0 0,1 1-1 0 0,0 1 0 0 0,9 5 1 0 0,19 7 27 0 0,15 2-147 0 0,-51-18-156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4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9216 0 0,'0'0'706'0'0,"0"2"-463"0"0,0 12 2366 0 0,0-12-1182 0 0,3 31 1990 0 0,-2-22-2505 0 0,0 0 0 0 0,0-1-1 0 0,-2 14 1 0 0,-9 104 1708 0 0,8-13-1803 0 0,2-32-432 0 0,-9 580 734 0 0,9-605-1088 0 0,10 437 54 0 0,-3-261-31 0 0,-1-80-43 0 0,-2-53 43 0 0,1 32 19 0 0,7 166 119 0 0,-3-124-44 0 0,40 458 526 0 0,-31-454-449 0 0,9 79 53 0 0,22 288 377 0 0,-43-452-560 0 0,0 20 26 0 0,0 70-40 0 0,-2-85-6 0 0,5 264 66 0 0,15 340 150 0 0,-21-294-191 0 0,-6-198 10 0 0,-7 16 10 0 0,10-190-102 0 0,-5 268-50 0 0,7-212-45 0 0,0 4 191 0 0,-1 82 18 0 0,0-1-60 0 0,-3 35-72 0 0,3-121 0 0 0,11 202 57 0 0,-7-220-50 0 0,17 134-318 0 0,-5-68 461 0 0,7 41-565 0 0,-16-133-27 0 0,-5-35 121 0 0,0-1 1 0 0,0 23-1 0 0,-7-12-564 0 0,4-22 406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4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15984 0 0,'2'-1'362'0'0,"10"-3"-7"0"0,1 1 0 0 0,-1 1 0 0 0,1 0 1 0 0,-1 0-1 0 0,25 1 0 0 0,22 11 2773 0 0,-6-8-2217 0 0,-1-3 1 0 0,58-7 0 0 0,-29 2-453 0 0,-15 7-121 0 0,0 1-20 0 0,106-11 218 0 0,-18 5-312 0 0,16-2-74 0 0,-121 1-135 0 0,97-9 55 0 0,47-6 31 0 0,-16 1-2 0 0,209 9-14 0 0,-164 10-61 0 0,88 5 16 0 0,18 18 24 0 0,-138-12-7 0 0,-61-6-39 0 0,68 7 58 0 0,214 14 117 0 0,44-7 2 0 0,-167-20-100 0 0,-96-2-65 0 0,517-7 94 0 0,-431 8-12 0 0,157 1 184 0 0,-329 3-265 0 0,147 5 67 0 0,-2 2 6 0 0,73-2 30 0 0,-188-5-84 0 0,118-3 9 0 0,-80-1-35 0 0,-54 1-8 0 0,229 6 85 0 0,109 15 27 0 0,155 5-53 0 0,-466-19-75 0 0,41 1 0 0 0,-94-4 14 0 0,37-1 25 0 0,164-2-28 0 0,-10 2-11 0 0,95 6 0 0 0,17 13 64 0 0,-63 11-64 0 0,-289-27 114 0 0,70-2 0 0 0,4-1 114 0 0,-58 2-117 0 0,32 2-502 0 0,-10 1 303 0 0,110-4 0 0 0,-119-3 80 0 0,-60 1 8 0 0,-12-1 0 0 0,1 0 0 0 0,0 1 0 0 0,0-1 0 0 0,0-1 0 0 0,0 1 0 0 0,-1 0 0 0 0,1-1 0 0 0,0 1 0 0 0,0-1 0 0 0,-1 0 0 0 0,1 0 0 0 0,0 0 0 0 0,-1 0 0 0 0,1 0 0 0 0,-1-1 0 0 0,1 1 0 0 0,3-3 0 0 0,1-1-18 0 0,-5 4 2 0 0,-1 1 1 0 0,1-1-1 0 0,-1 0 0 0 0,1 0 0 0 0,-1 0 1 0 0,0 0-1 0 0,1-1 0 0 0,-1 1 0 0 0,0 0 0 0 0,0-1 1 0 0,0 1-1 0 0,0 0 0 0 0,2-3 0 0 0,10-22-592 0 0,-10 22 457 0 0,-1 0 1 0 0,1 0-1 0 0,-1 0 0 0 0,0 0 0 0 0,-1 0 1 0 0,1-1-1 0 0,-1 1 0 0 0,0-1 0 0 0,0 1 1 0 0,1-9-1 0 0,4-24-1053 0 0,-6 35 631 0 0,-1-8-1473 0 0,0 6 1423 0 0,0 0 0 0 0,0 0-1 0 0,0 0 1 0 0,1 0 0 0 0,-1-9 4926 0 0,2 14-3819 0 0,7 4-86 0 0,0 0 0 0 0,0 0 0 0 0,10 3 0 0 0,-13-5-275 0 0,0-1 0 0 0,0 1 0 0 0,-1 0 0 0 0,1 0 0 0 0,-1 1 0 0 0,0 0 0 0 0,4 4 0 0 0,7 5 150 0 0,45 36 434 0 0,-43-31-534 0 0,-16-16-93 0 0,1 0 3 0 0,0 1-33 0 0,0 0 0 0 0,0 0 1 0 0,0 1-1 0 0,0-1 0 0 0,-1 0 1 0 0,1 1-1 0 0,0 3 0 0 0,-2-5-23 0 0,1 0 0 0 0,-1 0 0 0 0,0 0-1 0 0,0 0 1 0 0,0-1 0 0 0,0 1 0 0 0,0 0-1 0 0,-1 0 1 0 0,1 0 0 0 0,0 0 0 0 0,-1 0-1 0 0,1-1 1 0 0,-1 1 0 0 0,0 0-1 0 0,0-1 1 0 0,0 1 0 0 0,0 0 0 0 0,-1 1-1 0 0,-10 11 16 0 0,0 0 0 0 0,-1-1 0 0 0,-1-1 0 0 0,0-1 0 0 0,0 0-1 0 0,-1 0 1 0 0,-23 11 0 0 0,-21 5-273 0 0,10-6-59 0 0,27-9-263 0 0,0-2 0 0 0,-1 0 1 0 0,-40 10-1 0 0,23-14-1291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5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29 7832 0 0,'-1'-2'211'0'0,"-1"-1"-51"0"0,-18 2 14644 0 0,14 81-13162 0 0,6-77-1457 0 0,1 1-52 0 0,1 2-105 0 0,-1 1-7 0 0,1 0 0 0 0,1 0 1 0 0,0 0-1 0 0,-1 0 1 0 0,2-1-1 0 0,6 11 1 0 0,-9-16-26 0 0,0 1 0 0 0,0 0 0 0 0,0-1 0 0 0,1 1-1 0 0,-1-1 1 0 0,1 1 0 0 0,-1-1 0 0 0,1 1 0 0 0,0-1 0 0 0,-1 0 0 0 0,1 0 0 0 0,0 0 0 0 0,0 0 0 0 0,0 0 0 0 0,0-1 0 0 0,0 1 0 0 0,0 0 0 0 0,0-1 0 0 0,0 1 0 0 0,0-1 0 0 0,0 0 0 0 0,0 0 0 0 0,0 0 0 0 0,0 0 0 0 0,1 0 0 0 0,-1 0 0 0 0,0-1 0 0 0,0 1 0 0 0,0 0 0 0 0,3-2 0 0 0,-2 1 0 0 0,1-1 1 0 0,0 1-1 0 0,-1-1 0 0 0,1 0 1 0 0,-1 0-1 0 0,0 0 0 0 0,1 0 0 0 0,-1 0 1 0 0,0-1-1 0 0,-1 0 0 0 0,1 1 1 0 0,0-1-1 0 0,-1 0 0 0 0,4-6 1 0 0,21-50 64 0 0,-26 54-15 0 0,0 1-1 0 0,1 0 1 0 0,-2-1-1 0 0,1 1 1 0 0,0-1 0 0 0,-1 0-1 0 0,0 1 1 0 0,-1-9-1 0 0,1 9-76 0 0,-1 1-1 0 0,1-1 0 0 0,0 0 0 0 0,1 1 1 0 0,-1-1-1 0 0,0 0 0 0 0,1 0 0 0 0,0 1 1 0 0,0-1-1 0 0,2-5 0 0 0,-2 9 13 0 0,0 1 1 0 0,-1-1-1 0 0,1 1 0 0 0,-1-1 0 0 0,1 1 1 0 0,-1-1-1 0 0,1 1 0 0 0,-1 0 0 0 0,1-1 1 0 0,-1 1-1 0 0,0 0 0 0 0,1 1 0 0 0,42 120 7 0 0,-11-24 12 0 0,-13-35 0 0 0,-13-42 0 0 0,-2 1 0 0 0,0 0 0 0 0,1 32 0 0 0,-5-43 0 0 0,1 4 112 0 0,-1-1 0 0 0,-1 0 0 0 0,-3 22 0 0 0,3-31-41 0 0,0-1 0 0 0,0 0 0 0 0,-1 1 0 0 0,1-1 0 0 0,-1 0 0 0 0,0 0 0 0 0,0 0 0 0 0,-1 0 0 0 0,1-1 0 0 0,-1 1 0 0 0,0-1 0 0 0,0 1 0 0 0,0-1 0 0 0,0 0 0 0 0,0 0 0 0 0,-1 0 0 0 0,-6 3 0 0 0,3-1 55 0 0,-2-1-1 0 0,1 0 1 0 0,0-1-1 0 0,-1 0 1 0 0,1 0 0 0 0,-1-1-1 0 0,-13 2 1 0 0,2-2-112 0 0,0-1 0 0 0,0 0 0 0 0,-26-4 0 0 0,-58-11-67 0 0,65 7-40 0 0,-21-4-1586 0 0,37 2 645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13824 0 0,'0'0'2730'0'0,"2"0"-1349"0"0,21-1 1564 0 0,-18 0-2637 0 0,-1 0 1 0 0,1 1 0 0 0,-1 0-1 0 0,1 0 1 0 0,0 0-1 0 0,-1 0 1 0 0,1 1 0 0 0,0 0-1 0 0,-1 0 1 0 0,1 0 0 0 0,7 3-1 0 0,8 7 365 0 0,-3-1-10 0 0,21 8 0 0 0,-32-15-566 0 0,-1 1 0 0 0,0-1-1 0 0,0 1 1 0 0,-1-1 0 0 0,1 1 0 0 0,-1 1 0 0 0,1-1 0 0 0,-1 1-1 0 0,-1-1 1 0 0,6 10 0 0 0,-6-11-61 0 0,-1 1 0 0 0,0-1-1 0 0,-1 1 1 0 0,1 0 0 0 0,0 0-1 0 0,-1-1 1 0 0,0 1 0 0 0,0 0-1 0 0,0 0 1 0 0,-1 0 0 0 0,1 0-1 0 0,-1 6 1 0 0,-2 14 101 0 0,1-18-119 0 0,0-2-9 0 0,0 1 0 0 0,0-1 0 0 0,-1 0 0 0 0,0 1 0 0 0,1-1 0 0 0,-1 0 0 0 0,-1 0 0 0 0,1 0 0 0 0,-1 0-1 0 0,-5 6 1 0 0,-4 4-65 0 0,-19 16-1 0 0,27-26 10 0 0,0-2 3 0 0,1 1 0 0 0,0-1-1 0 0,-1 0 1 0 0,1 0-1 0 0,-1-1 1 0 0,1 1 0 0 0,-1-1-1 0 0,-7 2 1 0 0,-10 5-555 0 0,18-8 347 0 0,0 1-1 0 0,0-1 1 0 0,0 0 0 0 0,0 0-1 0 0,0 0 1 0 0,-1 0 0 0 0,1 0-1 0 0,0-1 1 0 0,0 1 0 0 0,0-1-1 0 0,0 0 1 0 0,0 0 0 0 0,1 0-1 0 0,-1-1 1 0 0,0 1 0 0 0,0 0-1 0 0,1-1 1 0 0,-1 0 0 0 0,-3-2-1 0 0,-5-4-1611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49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10592 0 0,'0'0'12698'0'0,"-1"1"-11881"0"0,-8 14 355 0 0,-3 8-102 0 0,9-17-894 0 0,1-1 0 0 0,-1 1 0 0 0,-8 10 0 0 0,-6 13 154 0 0,11-14-261 0 0,1-1-1 0 0,0 1 1 0 0,1 0-1 0 0,1 0 1 0 0,0 0 0 0 0,0 18-1 0 0,2-27-63 0 0,1 0 0 0 0,1 0 0 0 0,-1-1 1 0 0,1 1-1 0 0,0 0 0 0 0,0 0 0 0 0,0-1 0 0 0,1 1 0 0 0,0-1 0 0 0,0 0 0 0 0,1 1 0 0 0,-1-1 0 0 0,1 0 0 0 0,0 0 1 0 0,1 0-1 0 0,-1-1 0 0 0,1 1 0 0 0,0-1 0 0 0,0 0 0 0 0,0 0 0 0 0,8 5 0 0 0,-4-4-5 0 0,0 0 0 0 0,1 0 0 0 0,0-1 0 0 0,0 0 0 0 0,0-1 0 0 0,0 0 0 0 0,1 0 0 0 0,-1-1 0 0 0,1-1 0 0 0,-1 1 0 0 0,17-1 0 0 0,9-1 9 0 0,44-6 0 0 0,-63 3-293 0 0,1 0 1 0 0,-1-1-1 0 0,0-1 0 0 0,-1 0 1 0 0,16-8-1 0 0,19-11-6118 0 0,4-4-2151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5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16903 0 0,'0'0'1832'0'0,"2"11"-1001"0"0,-1-8-363 0 0,0 0 0 0 0,0 0 0 0 0,1 0 1 0 0,-1 0-1 0 0,1 0 0 0 0,0 0 0 0 0,0 0 0 0 0,0-1 0 0 0,4 5 0 0 0,27 22 989 0 0,-20-18-1130 0 0,1 1-142 0 0,3 2 133 0 0,16 18-1 0 0,-22-21-272 0 0,-2 1 0 0 0,0 0-1 0 0,0 0 1 0 0,-1 1 0 0 0,13 25-1 0 0,-20-34-40 0 0,-1-1 0 0 0,1 1 0 0 0,0-1 0 0 0,-1 1 0 0 0,0-1 0 0 0,0 1 0 0 0,0-1 0 0 0,0 1 0 0 0,0 0 0 0 0,-1-1 0 0 0,0 1 0 0 0,0-1 0 0 0,0 1 0 0 0,0-1 0 0 0,0 0 0 0 0,-4 7 0 0 0,2-4 4 0 0,0 0-1 0 0,-1-1 1 0 0,0 1-1 0 0,0-1 1 0 0,0 1-1 0 0,-1-1 1 0 0,1 0 0 0 0,-8 5-1 0 0,5-5 1 0 0,-61 42-262 0 0,59-42 63 0 0,0 0 0 0 0,0 0 0 0 0,-1-1 0 0 0,1-1-1 0 0,-1 1 1 0 0,-11 1 0 0 0,-6 2-1498 0 0,16-7-3174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6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 2304 0 0,'2'0'167'0'0,"7"0"4900"0"0,-10 16-184 0 0,-26 26 2072 0 0,-11 29-4032 0 0,28-48-2195 0 0,1 0-1 0 0,-7 29 0 0 0,2-5 187 0 0,11-39-925 0 0,1 1-1 0 0,0 0 1 0 0,0 0 0 0 0,1 0-1 0 0,1 0 1 0 0,-1 0 0 0 0,2 0-1 0 0,-1 0 1 0 0,1 0-1 0 0,0 0 1 0 0,1 0 0 0 0,0-1-1 0 0,0 1 1 0 0,6 12 0 0 0,-7-19 10 0 0,1 0 1 0 0,-1 0-1 0 0,1 0 1 0 0,0 0-1 0 0,0 0 1 0 0,0 0-1 0 0,0-1 1 0 0,0 1-1 0 0,0-1 1 0 0,0 1-1 0 0,0-1 1 0 0,1 0-1 0 0,-1 0 1 0 0,5 2-1 0 0,-2-1 37 0 0,1 0 0 0 0,-1-1-1 0 0,1 0 1 0 0,-1 0 0 0 0,10 1-1 0 0,-11-2-11 0 0,0-1-1 0 0,-1 1 1 0 0,1-1-1 0 0,-1 0 1 0 0,7-2 0 0 0,2-1-22 0 0,0 1-16 0 0,0-2 0 0 0,0 1 0 0 0,-1-2 0 0 0,17-9-1 0 0,-16 9-66 0 0,1-2-868 0 0,0-1 0 0 0,15-13 0 0 0,-12 8-3508 0 0,7-6-3334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6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17303 0 0,'0'0'795'0'0,"1"2"-18"0"0,1 0-601 0 0,-1 1-1 0 0,0-1 0 0 0,1 1 0 0 0,0-1 0 0 0,-1 0 1 0 0,1 0-1 0 0,0 0 0 0 0,0 0 0 0 0,0 0 0 0 0,0-1 0 0 0,1 1 1 0 0,-1 0-1 0 0,0-1 0 0 0,1 0 0 0 0,-1 0 0 0 0,1 1 1 0 0,-1-1-1 0 0,1-1 0 0 0,0 1 0 0 0,-1 0 0 0 0,1-1 0 0 0,5 1 1 0 0,3 1 501 0 0,0 0 0 0 0,0-1 0 0 0,1 0 0 0 0,-1-1 0 0 0,0 0 0 0 0,21-4 0 0 0,-14 2-411 0 0,-16 3-252 0 0,1-1-1 0 0,-1 0 0 0 0,0-1 0 0 0,1 1 0 0 0,-1 0 1 0 0,0-1-1 0 0,1 1 0 0 0,-1-1 0 0 0,0 1 0 0 0,0-1 1 0 0,0 0-1 0 0,0 0 0 0 0,4-2 0 0 0,9-11-165 0 0,-14 13-10 0 0,0 0-1 0 0,0 1 0 0 0,0-1 1 0 0,-1 0-1 0 0,1 1 1 0 0,0-1-1 0 0,0 0 0 0 0,-1 0 1 0 0,1 0-1 0 0,-1 0 1 0 0,1 1-1 0 0,-1-1 1 0 0,1 0-1 0 0,-1 0 0 0 0,1 0 1 0 0,-1 0-1 0 0,0-2 1 0 0,2-1-1384 0 0,4-11-7061 0 0</inkml:trace>
  <inkml:trace contextRef="#ctx0" brushRef="#br0" timeOffset="1">389 167 16384 0 0,'0'0'1483'0'0,"2"2"-1220"0"0,3 8 478 0 0,0 0 1 0 0,11 13-1 0 0,-10-14 78 0 0,0-1 0 0 0,-1 1 0 0 0,0 0 0 0 0,5 12 0 0 0,4 26 211 0 0,-2-1 1 0 0,6 52-1 0 0,-14-74-890 0 0,1 1 0 0 0,14 42 0 0 0,-17-60-122 0 0,0 0-1 0 0,-1 0 1 0 0,2 10-1 0 0,-3-11-9 0 0,1-1-1 0 0,0 0 0 0 0,1 1 1 0 0,1 6-1 0 0,-1-3-391 0 0</inkml:trace>
  <inkml:trace contextRef="#ctx0" brushRef="#br0" timeOffset="2">412 1 9672 0 0,'0'0'2912'0'0,"16"10"-696"0"0,-10 0 71 0 0,4-2 593 0 0,0 2-2640 0 0,2 4-72 0 0,-5-7-8 0 0,3-3-1024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2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 15 230,'-8'-7'20,"8"7"-20,-8 0 0,0 0 0,-1 0 296,1 0 56,0 7 10,0-7 2,0 0-177,8-7-36,-9-1-7,9 8-2,-8 15-64,8-15-13,0 0-2,0 0-1,-8 0-11,0 7-3,-1 1 0,-7-1 0,0-7-17,-1 7-4,9 8-1,-9 0 0,-7-1-12,7 8-2,1 0-1,8 7 0,-17 1-11,8-9 0,-7 9 0,7-8 8,9 0-8,-8 0 0,16-1 0,-9 1 0,1 0-16,0-7-6,0 0-1,-9-1 0,17-14-31,0 0-6,0 0-2,0 0 0,0 0-54,0 0-12,0 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6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12752 0 0,'-3'9'288'0'0,"2"-8"-243"0"0,1 0 0 0 0,-1 0-1 0 0,1 0 1 0 0,-1 0 0 0 0,1 0-1 0 0,0 0 1 0 0,0-1 0 0 0,-1 1 0 0 0,1 0-1 0 0,0 0 1 0 0,0 0 0 0 0,0 0-1 0 0,0 0 1 0 0,0 0 0 0 0,0 0-1 0 0,0 0 1 0 0,1 0 0 0 0,-1 0-1 0 0,0 0 1 0 0,0 0 0 0 0,1 0 0 0 0,-1 0-1 0 0,1 2 1 0 0,4 3 49 0 0,0 1 1 0 0,-1 0-1 0 0,0 0 0 0 0,-1 0 1 0 0,4 9-1 0 0,-4-8 316 0 0,2 6 395 0 0,-1 0 0 0 0,-1 1 1 0 0,0-1-1 0 0,2 29 0 0 0,-3-16-186 0 0,0-3 289 0 0,-3 37 0 0 0,0-40-422 0 0,1 0-1 0 0,2 26 1 0 0,-2-30-238 0 0,0 0-26 0 0,3-8-136 0 0,-4-11 16 0 0,1 0-1 0 0,0 0 0 0 0,-1 0 0 0 0,1 0 1 0 0,0 0-1 0 0,0 0 0 0 0,0 0 0 0 0,0 0 1 0 0,1 0-1 0 0,-1 0 0 0 0,1-4 0 0 0,9-22 282 0 0,-9 25-378 0 0,7-36 72 0 0,8-4-44 0 0,31-58 0 0 0,-45 98-36 0 0,1-2 14 0 0,0 0-1 0 0,1 1 1 0 0,0-1-1 0 0,0 1 1 0 0,0 0 0 0 0,1 0-1 0 0,0 0 1 0 0,-1 0 0 0 0,9-4-1 0 0,-7 4 75 0 0,-1 1-22 0 0,-1 0 0 0 0,0 0 0 0 0,1 0 0 0 0,0 1 0 0 0,-1 0 0 0 0,1 0 1 0 0,0 0-1 0 0,0 0 0 0 0,0 1 0 0 0,6-1 0 0 0,-10 2-46 0 0,0 0-1 0 0,0 0 1 0 0,0 1 0 0 0,0-1-1 0 0,-1 0 1 0 0,1 0 0 0 0,0 1-1 0 0,0-1 1 0 0,0 1-1 0 0,0-1 1 0 0,-1 1 0 0 0,1-1-1 0 0,0 1 1 0 0,-1-1 0 0 0,1 1-1 0 0,0-1 1 0 0,0 2 0 0 0,1 0 33 0 0,4 3 15 0 0,-2 0 0 0 0,1 0 1 0 0,0 0-1 0 0,-1 0 1 0 0,0 1-1 0 0,0 0 1 0 0,-1 0-1 0 0,1 0 1 0 0,4 12-1 0 0,0 6 86 0 0,8 32-1 0 0,-15-51-133 0 0,11 67-3 0 0,-2-12-294 0 0,-10-57 199 0 0,0-1 0 0 0,1 1 0 0 0,-1 0-1 0 0,0-1 1 0 0,0 1 0 0 0,0 0 0 0 0,-1-1 0 0 0,1 1 0 0 0,-1 3-1 0 0,-6 12-3395 0 0,6-15 2293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7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4144 0 0,'4'0'11228'0'0,"70"-1"-3698"0"0,43-8-3546 0 0,-61 5-3103 0 0,-45 3-709 0 0,-6 1-170 0 0,1-1 1 0 0,-1 0-1 0 0,1 0 1 0 0,0 0-1 0 0,8-4 1 0 0,-12 4-702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7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0,'0'0'498'0'0,"1"2"138"0"0,1 0 299 0 0,0 1 0 0 0,0 0 0 0 0,-1-1-1 0 0,1 1 1 0 0,-1 0 0 0 0,0 0 0 0 0,0 0-1 0 0,2 6 1 0 0,4 10 2909 0 0,-1-2-2262 0 0,1 1 0 0 0,-2 0 0 0 0,6 36 0 0 0,-9-43-1424 0 0,6 24 518 0 0,2 13-93 0 0,-1 26-109 0 0,3 27-94 0 0,-10-72-345 0 0,2-1 1 0 0,0 1 0 0 0,2-1-1 0 0,0 0 1 0 0,3 0 0 0 0,15 37-1 0 0,-21-60-53 0 0,-1 0-1 0 0,1-1 1 0 0,0 0-1 0 0,1 1 1 0 0,-1-1-1 0 0,1 0 1 0 0,0-1 0 0 0,7 6-1 0 0,-10-7 8 0 0,0-1 0 0 0,1 0 0 0 0,-1 0 0 0 0,1 0 0 0 0,-1 0 0 0 0,1-1-1 0 0,-1 1 1 0 0,1 0 0 0 0,-1 0 0 0 0,1-1 0 0 0,0 1 0 0 0,-1-1 0 0 0,1 0 0 0 0,0 0 0 0 0,0 1-1 0 0,-1-1 1 0 0,1 0 0 0 0,0 0 0 0 0,-1 0 0 0 0,1-1 0 0 0,0 1 0 0 0,0 0 0 0 0,-1-1 0 0 0,1 1 0 0 0,0-1-1 0 0,-1 0 1 0 0,1 1 0 0 0,2-2 0 0 0,2-4-252 0 0,0 0 1 0 0,0 0-1 0 0,-1 0 1 0 0,0 0-1 0 0,0-1 0 0 0,5-9 1 0 0,-2 5-773 0 0,-2 2 217 0 0,-1 1 251 0 0,0 0 1 0 0,0 0-1 0 0,0 0 1 0 0,-1 0-1 0 0,5-17 1 0 0,-5 13-155 0 0,-2-1 1 0 0,2-15 0 0 0,-4 28 707 0 0</inkml:trace>
  <inkml:trace contextRef="#ctx0" brushRef="#br0" timeOffset="1">428 219 15896 0 0,'0'0'3495'0'0,"10"10"-1535"0"0,6-6-1640 0 0</inkml:trace>
  <inkml:trace contextRef="#ctx0" brushRef="#br0" timeOffset="2">444 345 18199 0 0,'0'0'880'0'0,"0"6"232"0"0,0 4-1112 0 0,0 4 0 0 0,6-4 480 0 0,-12-2 64 0 0,0-1 592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9216 0 0,'0'0'830'0'0,"1"-1"-410"0"0,6-12 1495 0 0,-5 10-1311 0 0,-1-1-1 0 0,1 1 1 0 0,0 0-1 0 0,0 0 1 0 0,0 1-1 0 0,0-1 1 0 0,0 0-1 0 0,1 1 1 0 0,-1-1-1 0 0,4-2 0 0 0,32-23 3071 0 0,-32 25-3315 0 0,0 0 1 0 0,1 0 0 0 0,-1 1 0 0 0,1 0-1 0 0,10-3 1 0 0,-14 5-251 0 0,1 0-1 0 0,-1 1 1 0 0,1-1-1 0 0,-1 1 1 0 0,1-1-1 0 0,-1 1 1 0 0,1 0-1 0 0,-1 0 1 0 0,0 0-1 0 0,1 1 1 0 0,-1-1-1 0 0,0 1 1 0 0,0 0-1 0 0,0 0 1 0 0,0 0-1 0 0,4 5 1 0 0,-4-5-108 0 0,0 0-1 0 0,-1 1 1 0 0,1-1 0 0 0,-1 1-1 0 0,1 0 1 0 0,-1 0 0 0 0,0 0-1 0 0,0 0 1 0 0,-1 0 0 0 0,1 0-1 0 0,-1 0 1 0 0,1 1 0 0 0,-1-1-1 0 0,0 1 1 0 0,0-1 0 0 0,0 6-1 0 0,-1-1 15 0 0,-1-1 0 0 0,0 1 0 0 0,-1 0 0 0 0,0-1 0 0 0,0 0 0 0 0,-5 13-1 0 0,-24 44-21 0 0,23-51-30 0 0,4-5-149 0 0,-1-1 1 0 0,0 1-1 0 0,-1-1 0 0 0,1-1 0 0 0,-1 1 1 0 0,-1-1-1 0 0,1 0 0 0 0,-1 0 0 0 0,0-1 0 0 0,0 0 1 0 0,-1 0-1 0 0,0-1 0 0 0,1 0 0 0 0,-11 4 1 0 0,16-7-263 0 0,-3 2 107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4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14112 0 0,'0'0'1276'0'0,"0"2"-886"0"0,-1 3 6 0 0,0 0 0 0 0,0 0-1 0 0,-1-1 1 0 0,1 1 0 0 0,-1 0 0 0 0,0-1-1 0 0,0 0 1 0 0,-1 1 0 0 0,1-1 0 0 0,-1 0-1 0 0,0 0 1 0 0,0 0 0 0 0,-5 4 0 0 0,3-2-119 0 0,1 0 0 0 0,-1 0 0 0 0,1 1 1 0 0,0 0-1 0 0,-5 11 0 0 0,-10 27 331 0 0,12-30-471 0 0,1 0-1 0 0,-6 24 0 0 0,4-17-53 0 0,7-19-76 0 0,0 1-1 0 0,-1-1 1 0 0,1 1 0 0 0,0-1-1 0 0,0 1 1 0 0,1-1 0 0 0,-1 1-1 0 0,1 0 1 0 0,0 6 0 0 0,0-8-5 0 0,1 2 18 0 0,0 0-1 0 0,0 0 0 0 0,0-1 1 0 0,0 1-1 0 0,1 0 1 0 0,-1-1-1 0 0,1 1 1 0 0,0-1-1 0 0,0 0 1 0 0,0 1-1 0 0,0-1 0 0 0,1 0 1 0 0,4 4-1 0 0,9 5-7 0 0,-11-11 13 0 0,-1-1-8 0 0,0 0-45 0 0,1-1 1 0 0,-1 1 0 0 0,0-1-1 0 0,0 0 1 0 0,1 0 0 0 0,-1 0-1 0 0,0-1 1 0 0,0 1 0 0 0,0-1-1 0 0,0 0 1 0 0,-1 0 0 0 0,1 0-1 0 0,0-1 1 0 0,-1 1 0 0 0,4-5-1 0 0,19-17-2266 0 0,-13 10-5555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14944 0 0,'0'0'686'0'0,"2"-2"-15"0"0,1-1-638 0 0,1 0 1 0 0,-1 0-1 0 0,1 0 0 0 0,0 1 1 0 0,0-1-1 0 0,0 1 0 0 0,6-2 0 0 0,6-6 510 0 0,-15 9-306 0 0,1-1 0 0 0,0 1-1 0 0,0 0 1 0 0,0 0 0 0 0,-1 0 0 0 0,1 0 0 0 0,4-1 0 0 0,5-1 1035 0 0,-7 1-955 0 0,0 0 0 0 0,0 1 0 0 0,0 0 0 0 0,1 0 0 0 0,-1 0 0 0 0,0 1 0 0 0,1-1 1 0 0,-1 1-1 0 0,0 0 0 0 0,1 0 0 0 0,5 1 0 0 0,-8 1-191 0 0,0 0 0 0 0,-1 0 1 0 0,1 0-1 0 0,-1-1 0 0 0,0 2 0 0 0,1-1 0 0 0,-1 0 1 0 0,0 0-1 0 0,0 0 0 0 0,-1 0 0 0 0,2 5 1 0 0,0-1-90 0 0,-1-2-6 0 0,0 0 0 0 0,0 0 0 0 0,0 0 0 0 0,-1 0 0 0 0,1 0 1 0 0,-1 0-1 0 0,0 0 0 0 0,-1 1 0 0 0,1-1 0 0 0,-1 0 0 0 0,0 0 0 0 0,0 0 0 0 0,-1 4 1 0 0,-3 18 97 0 0,3-19-96 0 0,1 0-1 0 0,-1 0 0 0 0,0-1 1 0 0,-5 10-1 0 0,-4 16-240 0 0,10-20 116 0 0,1-9-3 0 0,-3 0-7 0 0,1 0 86 0 0,6 12-29 0 0,-2-11-3 0 0,-2-4 46 0 0,1 1-1 0 0,0-1 1 0 0,-1 1 0 0 0,1-1-1 0 0,0 0 1 0 0,-1 1-1 0 0,1-1 1 0 0,0 0-1 0 0,-1 0 1 0 0,1 1 0 0 0,0-1-1 0 0,-1 0 1 0 0,1 0-1 0 0,0 0 1 0 0,0 0-1 0 0,-1 0 1 0 0,1 0 0 0 0,0 0-1 0 0,0 0 1 0 0,-1 0-1 0 0,1 0 1 0 0,1-1 0 0 0,0 1-8 0 0,0 0 4 0 0,2 0-14 0 0,-1 1-1 0 0,0-1 0 0 0,0 0 0 0 0,0 0 1 0 0,0-1-1 0 0,0 1 0 0 0,0-1 0 0 0,0 1 1 0 0,0-1-1 0 0,0 0 0 0 0,0 0 1 0 0,0 0-1 0 0,-1-1 0 0 0,1 1 0 0 0,0-1 1 0 0,-1 1-1 0 0,4-3 0 0 0,25-19-2633 0 0,-20 12 122 0 0,1 1-4913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7368 0 0,'0'0'11079'0'0,"0"3"-9685"0"0,1 16-23 0 0,0-12-971 0 0,-1 1 0 0 0,0 0 0 0 0,0-1 0 0 0,-2 15 1 0 0,-23 60 745 0 0,16-54-1011 0 0,-12 58 0 0 0,17-60-101 0 0,-4 26 8 0 0,-2 78-1 0 0,10-101-28 0 0,1-1 1 0 0,1 1-1 0 0,11 50 0 0 0,-9-61-13 0 0,0 1 0 0 0,1-1 0 0 0,1 0 0 0 0,13 28 0 0 0,-13-34 3 0 0,-5-10-23 0 0,0 1 0 0 0,1-1 0 0 0,-1 1 0 0 0,0-1 0 0 0,1 0 0 0 0,-1 0 0 0 0,1 0 0 0 0,0 0 0 0 0,0 0 0 0 0,0 0 0 0 0,0-1 0 0 0,0 1 0 0 0,0 0 0 0 0,3 1 0 0 0,-5-3-137 0 0,1 0-10 0 0,0 1 0 0 0,0-1 0 0 0,0 1 1 0 0,0 0-1 0 0,0 0 0 0 0,0-1 0 0 0,0 1 0 0 0,0 0 0 0 0,1 2 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10136 0 0,'0'0'8977'0'0,"2"2"-7824"0"0,17 7-44 0 0,1-1-1 0 0,0-1 1 0 0,40 9 0 0 0,-52-14-900 0 0,-7-1-182 0 0,0-1 0 0 0,0 0 1 0 0,0 0-1 0 0,0 1 0 0 0,-1-1 0 0 0,1 1 0 0 0,0-1 1 0 0,0 1-1 0 0,0-1 0 0 0,0 1 0 0 0,0 0 1 0 0,-1-1-1 0 0,1 1 0 0 0,1 1 0 0 0,3 3 49 0 0,11 4 142 0 0,-14-8-187 0 0,1 0-1 0 0,-1 0 0 0 0,0 0 1 0 0,0 0-1 0 0,0 0 0 0 0,0 1 1 0 0,0-1-1 0 0,0 1 0 0 0,0 0 0 0 0,0-1 1 0 0,-1 1-1 0 0,1 0 0 0 0,0 0 1 0 0,-1 0-1 0 0,0 0 0 0 0,1 0 1 0 0,0 3-1 0 0,2 7 60 0 0,-2-9-68 0 0,-1-1-1 0 0,0 1 0 0 0,0-1 1 0 0,0 1-1 0 0,-1-1 0 0 0,1 1 1 0 0,0 0-1 0 0,-1-1 0 0 0,0 1 1 0 0,0 0-1 0 0,0-1 0 0 0,0 1 1 0 0,0 0-1 0 0,0-1 1 0 0,-2 6-1 0 0,-5 12 96 0 0,5-14-96 0 0,0-1-1 0 0,0 1 1 0 0,0-1 0 0 0,-1 1 0 0 0,0-1-1 0 0,0 0 1 0 0,0 0 0 0 0,0 0 0 0 0,-1-1-1 0 0,-7 8 1 0 0,-19 17 65 0 0,-24 19-7 0 0,46-43-185 0 0,0 1 0 0 0,0-1-1 0 0,0 0 1 0 0,-1 0-1 0 0,-12 4 1 0 0,-21 9-1703 0 0,41-19 1605 0 0,0 1 1 0 0,0 0-1 0 0,0-1 1 0 0,0 1-1 0 0,0 0 1 0 0,0-1-1 0 0,0 1 1 0 0,0-1-1 0 0,0 0 1 0 0,0 1-1 0 0,0-1 1 0 0,0 0-1 0 0,0 1 1 0 0,1-1-1 0 0,-2-1 1 0 0,0-6-1905 0 0,2-2-70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6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12264 0 0,'0'0'2612'0'0,"-1"2"-1178"0"0,-1 5-750 0 0,0 0 0 0 0,0-1 0 0 0,-1 1 0 0 0,0-1 0 0 0,0 0 0 0 0,-8 10 0 0 0,8-11-376 0 0,-1-1-1 0 0,1 0 1 0 0,0 1 0 0 0,-3 6-1 0 0,-6 10 228 0 0,-38 52 929 0 0,45-65-1359 0 0,1 0 0 0 0,0 0-1 0 0,1 1 1 0 0,0-1 0 0 0,0 1-1 0 0,-1 10 1 0 0,-4 9 37 0 0,7-24-130 0 0,-1 0-1 0 0,1 1 1 0 0,0-1 0 0 0,1 0 0 0 0,-1 0-1 0 0,1 1 1 0 0,-1-1 0 0 0,2 0 0 0 0,-1 1-1 0 0,1 6 1 0 0,4 4-1 0 0,-3-11-6 0 0,-1 0 0 0 0,1 0 1 0 0,0 0-1 0 0,0-1 0 0 0,0 1 0 0 0,1-1 1 0 0,-1 1-1 0 0,1-1 0 0 0,0 0 0 0 0,4 4 1 0 0,-4-5-7 0 0,0-1 1 0 0,-1 1 0 0 0,1 0-1 0 0,0-1 1 0 0,0 0 0 0 0,1 0-1 0 0,-1 0 1 0 0,0 0 0 0 0,0 0-1 0 0,1-1 1 0 0,-1 1 0 0 0,0-1 0 0 0,6 0-1 0 0,-4 0-74 0 0,1-1-1 0 0,-1 0 0 0 0,1 0 1 0 0,-1-1-1 0 0,1 0 1 0 0,-1 0-1 0 0,0 0 1 0 0,0 0-1 0 0,0-1 0 0 0,0 0 1 0 0,0 0-1 0 0,6-5 1 0 0,7-4-1232 0 0,-1 1-356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6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10136 0 0,'0'0'777'0'0,"2"0"-505"0"0,33-1 4967 0 0,53-7-1 0 0,-75 6-4455 0 0,0 1 0 0 0,0 0 1 0 0,14 2-1 0 0,-4 0-2480 0 0,6 0-3672 0 0,-19-1-2248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14:58.59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-4 137 345,'0'0'15,"0"0"4,0 0-19,0 0 0,0 0 0,0 0 0,0-10 159,0 10 28,0 0 5,6-5 2,-6-5-105,0 0-21,0 10-4,6-10 0,-6 0-18,0 10-3,11-10-1,0-1 0,-5 1-15,5 5-3,1-5-1,5 5 0,0 0-15,-6 5-8,-11 0 10,18-5-10,-1 5 9,-6-5-9,-11 5 8,17 0-8,0 0 12,0-5-4,6 5 0,-6 0 0,6 0-8,0 0 12,-6 0-12,6 0 12,5 0 9,-5-5 3,0 5 0,0 0 0,-1 0 4,1 0 2,-6 0 0,0 0 0,6-5-10,-6 5-3,12 5 0,-12-5 0,6-5-8,-6 5-1,6 0-8,-6 0 12,0 0-12,0 0 11,0 0-11,0 0 10,0 0-2,-5-5-8,-1 5 12,6 0-4,-5 0 0,-1 0-8,-11 0 12,11 5-4,6-5-8,-5 5 0,-1-5 0,-11 0 0,6 5 0,5 0 0,-11-5 0,12 5 0,-12-5 0,0 0-9,11 10 9,-11-10-13,12 5-1,-12-5 0,0 0 0,5 10 0,-5-10-16,0 0-3,0 0-1,6 15 0,0-4-25,-6-11-5,0 0 0,0 0-412,0 0-83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4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222 0 1317,'0'0'58,"0"0"13,0 0-57,0 0-14,0 0 0,0 0 0,0 0 116,25 15 20,-8-8 4,-1-7 0,9 8-30,-9-1-6,1 0-2,-1 1 0,-16-8-35,25 14-7,-1 1-2,1-1 0,-8 1-27,-1-8-6,0 8-1,1 0 0,-1-1-14,-16-14-10,0 0 12,17 15-12,-1 0-11,-8-1-9,-8-14-1,0 0-1,0 0-178,0 0-35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6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1 341 15200 0 0,'0'-1'49'0'0,"1"0"1"0"0,-1 1 0 0 0,1-1-1 0 0,0 0 1 0 0,-1 1 0 0 0,1-1 0 0 0,0 0-1 0 0,-1 1 1 0 0,1-1 0 0 0,0 1-1 0 0,0-1 1 0 0,0 1 0 0 0,0 0 0 0 0,-1-1-1 0 0,1 1 1 0 0,0 0 0 0 0,0 0-1 0 0,0 0 1 0 0,0-1 0 0 0,0 1 0 0 0,0 0-1 0 0,0 0 1 0 0,0 0 0 0 0,0 0-1 0 0,0 1 1 0 0,-1-1 0 0 0,1 0 0 0 0,0 0-1 0 0,0 0 1 0 0,0 1 0 0 0,1 0-1 0 0,0-1-41 0 0,1 1-1 0 0,-1-1 0 0 0,0 1 0 0 0,0-1 0 0 0,0 0 0 0 0,1 0 0 0 0,2 0 0 0 0,24-4 1630 0 0,0 1-1 0 0,36 2 1 0 0,-52 1-1010 0 0,1 0 1 0 0,-1 1 0 0 0,1 1 0 0 0,-1 0 0 0 0,0 0-1 0 0,21 8 1 0 0,-20-6-154 0 0,-13-4-455 0 0,0 0 1 0 0,-1 0-1 0 0,1 0 1 0 0,0 1-1 0 0,0-1 1 0 0,0 0-1 0 0,-1 0 1 0 0,1 0-1 0 0,0 1 1 0 0,0-1 0 0 0,-1 0-1 0 0,1 1 1 0 0,0-1-1 0 0,-1 1 1 0 0,1-1-1 0 0,0 1 1 0 0,-1-1-1 0 0,1 1 1 0 0,-1-1-1 0 0,1 1 1 0 0,-1 0-1 0 0,1-1 1 0 0,-1 1-1 0 0,1 0 1 0 0,-1-1-1 0 0,0 1 1 0 0,1 0 0 0 0,-1 0-1 0 0,0-1 1 0 0,0 1-1 0 0,1 0 1 0 0,-1 0-1 0 0,0-1 1 0 0,0 1-1 0 0,0 0 1 0 0,0 0-1 0 0,0 0 1 0 0,0-1-1 0 0,0 2 1 0 0,-1 3 30 0 0,1 0 0 0 0,-1-1 0 0 0,0 1 0 0 0,-1-1 0 0 0,1 1 0 0 0,-1-1 0 0 0,0 1 0 0 0,0-1 0 0 0,0 0-1 0 0,-3 5 1 0 0,-33 43-480 0 0,23-33 0 0 0,-5 9-1668 0 0,20-28 2095 0 0,0 1 0 0 0,0-1 0 0 0,0 0 0 0 0,0 1 0 0 0,0-1 0 0 0,0 1 0 0 0,0-1 0 0 0,0 0 0 0 0,1 1 0 0 0,-1-1 0 0 0,0 0 1 0 0,0 1-1 0 0,1-1 0 0 0,-1 0 0 0 0,0 1 0 0 0,0-1 0 0 0,1 0 0 0 0,0 1 0 0 0,-1 0-5 0 0,1 0 5 0 0,-1 0 1 0 0,1 0-1 0 0,-1 0 1 0 0,1 0 0 0 0,-1 0-1 0 0,1 0 1 0 0,0-1-1 0 0,-1 1 1 0 0,1 0 0 0 0,0 0-1 0 0,0-1 1 0 0,0 1-1 0 0,0 0 1 0 0,-1-1 0 0 0,1 1-1 0 0,0-1 1 0 0,0 1-1 0 0,0-1 1 0 0,0 1 0 0 0,0-1-1 0 0,2 1 1 0 0,5 1 1 0 0,1 4 18 0 0,0-1 0 0 0,1 0-1 0 0,13 4 1 0 0,8 10 251 0 0,-29-18-242 0 0,0 1-1 0 0,0-1 1 0 0,0 1 0 0 0,0 0 0 0 0,-1-1-1 0 0,1 1 1 0 0,0 0 0 0 0,-1 0 0 0 0,1 0-1 0 0,-1 0 1 0 0,2 5 0 0 0,2 0 146 0 0,-5-5-146 0 0,1 0 0 0 0,-1-1-1 0 0,0 1 1 0 0,1 0 0 0 0,-1 0-1 0 0,0-1 1 0 0,0 1-1 0 0,0 0 1 0 0,0 0 0 0 0,0-1-1 0 0,-1 3 1 0 0,0 3 50 0 0,1-2-36 0 0,-1 1-1 0 0,0-1 0 0 0,0 0 1 0 0,-1 0-1 0 0,0 0 0 0 0,0 0 1 0 0,0 0-1 0 0,0 0 1 0 0,-1 0-1 0 0,0-1 0 0 0,0 1 1 0 0,0-1-1 0 0,-7 7 0 0 0,-3 7 82 0 0,4-8-103 0 0,0 0 0 0 0,-1 0 0 0 0,0-1-1 0 0,0 0 1 0 0,-1-1 0 0 0,0 0 0 0 0,0-1-1 0 0,-18 8 1 0 0,24-12-62 0 0,0-1-1 0 0,0 0 0 0 0,0-1 0 0 0,0 1 1 0 0,-1-1-1 0 0,1 0 0 0 0,-7 0 1 0 0,9-1-58 0 0,0 0 1 0 0,0 0-1 0 0,0 0 0 0 0,0 0 1 0 0,0-1-1 0 0,0 1 1 0 0,0-1-1 0 0,0 0 0 0 0,0 0 1 0 0,0 0-1 0 0,0 0 0 0 0,0-1 1 0 0,-4-2-1 0 0,-2-2-730 0 0,-9-7-1708 0 0,8-2 588 0 0</inkml:trace>
  <inkml:trace contextRef="#ctx0" brushRef="#br0" timeOffset="1">422 0 14568 0 0,'0'0'664'0'0,"3"1"-8"0"0,4 0-434 0 0,27 9-273 0 0,-32-9 156 0 0,1 0 0 0 0,-1 0 0 0 0,1 0 1 0 0,-1 1-1 0 0,0-1 0 0 0,1 1 0 0 0,-1 0 0 0 0,0-1 0 0 0,0 1 0 0 0,0 0 1 0 0,3 4-1 0 0,15 19 2170 0 0,-15-19-1694 0 0,0-1 1 0 0,-1 2-1 0 0,1-1 1 0 0,-1 0-1 0 0,5 13 1 0 0,-4-8-172 0 0,11 26 709 0 0,-10-26-904 0 0,-1 0 0 0 0,-1 1 0 0 0,0-1 0 0 0,0 1 0 0 0,-2 0 1 0 0,4 19-1 0 0,4 20 314 0 0,-5-29-375 0 0,-2 1 1 0 0,0-1 0 0 0,-1 1 0 0 0,-1-1 0 0 0,-1 1-1 0 0,-1 0 1 0 0,-7 39 0 0 0,-13 54-35 0 0,14-83-205 0 0,5-19 75 0 0,-1 1 0 0 0,-9 25-1 0 0,5-23 98 0 0,-23 53-97 0 0,25-61-254 0 0,0-1 0 0 0,0 0 0 0 0,0-1-1 0 0,-1 1 1 0 0,-12 12 0 0 0,5-10-1400 0 0,-2-2-432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7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16559 0 0,'0'0'1658'0'0,"2"0"-1516"0"0,70 7 1959 0 0,-63-6-1520 0 0,14-1 500 0 0,-20 0-1041 0 0,1 0 1 0 0,-1 0 0 0 0,1 0 0 0 0,0 0-1 0 0,-1 1 1 0 0,1-1 0 0 0,-1 1-1 0 0,1 0 1 0 0,4 1 0 0 0,-7-1-163 0 0</inkml:trace>
  <inkml:trace contextRef="#ctx0" brushRef="#br0" timeOffset="1">0 164 6912 0 0,'0'0'3816'0'0,"3"2"-2110"0"0,8 7-221 0 0,-8-7-1241 0 0,-1 0 0 0 0,0 0 0 0 0,1 0 0 0 0,-1-1 0 0 0,1 1 0 0 0,0-1 0 0 0,0 1 0 0 0,-1-1 0 0 0,1 0-1 0 0,0 0 1 0 0,0 0 0 0 0,0 0 0 0 0,4 0 0 0 0,10-1 480 0 0,0-1 1 0 0,28-5-1 0 0,-38 4-862 0 0,0 0 0 0 0,0 0 0 0 0,0 0 0 0 0,0 0 0 0 0,-1-1 0 0 0,1 0-1 0 0,-1-1 1 0 0,0 0 0 0 0,7-5 0 0 0,0-6-6364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7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10136 0 0,'0'0'777'0'0,"0"2"-238"0"0,-6 37 4643 0 0,6-23-3559 0 0,-1 0 0 0 0,-3 25 0 0 0,3-35-1406 0 0,0 1 0 0 0,1-1 0 0 0,0 0 0 0 0,0 1 0 0 0,1-1 0 0 0,1 7 0 0 0,2 23 391 0 0,-3-4-280 0 0,2-1-1 0 0,15 61 1 0 0,-18-91-325 0 0,1 5 14 0 0,1 0 0 0 0,-1 0 0 0 0,5 9 0 0 0,-1-6 29 0 0,1 0 1 0 0,12 15-1 0 0,-17-22-35 0 0,1-1 1 0 0,-1 0-1 0 0,1 0 0 0 0,-1 0 0 0 0,1 0 0 0 0,-1 0 0 0 0,1 0 0 0 0,-1-1 0 0 0,1 1 1 0 0,0 0-1 0 0,-1-1 0 0 0,1 1 0 0 0,0-1 0 0 0,0 0 0 0 0,0 1 0 0 0,-1-1 1 0 0,1 0-1 0 0,0 0 0 0 0,0 0 0 0 0,0 0 0 0 0,-1-1 0 0 0,1 1 0 0 0,0 0 0 0 0,0-1 1 0 0,-1 1-1 0 0,1-1 0 0 0,0 0 0 0 0,1-1 0 0 0,4 0 50 0 0,-1-2 0 0 0,0 1 0 0 0,0 0 0 0 0,-1-1 0 0 0,1 0 0 0 0,5-5 0 0 0,99-109 1371 0 0,-99 105-1318 0 0,-3 3-27 0 0,-1 0-1 0 0,0 0 1 0 0,-1-1-1 0 0,0 0 1 0 0,-1-1-1 0 0,0 1 1 0 0,-1-1 0 0 0,0 0-1 0 0,-1 0 1 0 0,3-17-1 0 0,-5 24-77 0 0,0 1 0 0 0,-1-1-1 0 0,1 0 1 0 0,-1 0 0 0 0,0 0-1 0 0,0 0 1 0 0,0 0 0 0 0,-1 0 0 0 0,0 0-1 0 0,-1-7 1 0 0,0 9-15 0 0,1 0 0 0 0,-1-1 1 0 0,0 1-1 0 0,0 0 0 0 0,0 0 0 0 0,0 0 0 0 0,0 0 1 0 0,-1 0-1 0 0,1 1 0 0 0,-1-1 0 0 0,0 1 0 0 0,0-1 1 0 0,-5-2-1 0 0,-1-1-198 0 0,0 2 0 0 0,0-1 0 0 0,0 1 1 0 0,-1 1-1 0 0,1 0 0 0 0,-1 0 0 0 0,0 1 0 0 0,0 0 1 0 0,0 0-1 0 0,0 1 0 0 0,0 1 0 0 0,0 0 0 0 0,-14 1 1 0 0,-20 4-1151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8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12440 0 0,'0'0'1125'0'0,"2"-1"-928"0"0,1 0 11 0 0,1 0-1 0 0,0 0 0 0 0,-1 0 0 0 0,1 1 1 0 0,0-1-1 0 0,-1 1 0 0 0,1 0 0 0 0,0 0 1 0 0,4 1-1 0 0,37 8 1225 0 0,-22-3-692 0 0,-7-2-386 0 0,1 1 0 0 0,0 1 0 0 0,-1 1 0 0 0,0 0 0 0 0,19 12 0 0 0,-31-16-254 0 0,0 0-1 0 0,0 0 0 0 0,-1 0 0 0 0,1 0 0 0 0,-1 0 1 0 0,4 5-1 0 0,-6-7-64 0 0,0 1-1 0 0,0-1 1 0 0,0 1 0 0 0,0 0-1 0 0,0-1 1 0 0,0 1 0 0 0,-1 0-1 0 0,1 0 1 0 0,0 0 0 0 0,-1-1-1 0 0,0 1 1 0 0,1 0 0 0 0,-1 0-1 0 0,0 0 1 0 0,0 0 0 0 0,0 4-1 0 0,-1-1 18 0 0,-1 0-1 0 0,1 1 0 0 0,-1-1 1 0 0,0 0-1 0 0,0 0 1 0 0,-1-1-1 0 0,1 1 0 0 0,-1 0 1 0 0,0-1-1 0 0,0 1 0 0 0,-1-1 1 0 0,1 0-1 0 0,-1 0 1 0 0,-8 6-1 0 0,-25 26 63 0 0,23-23-118 0 0,0 1-1 0 0,-30 21 0 0 0,13-13-199 0 0,24-16-423 0 0,-1-1 0 0 0,0 1 0 0 0,-9 3 0 0 0,11-7-4238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8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13760 0 0,'0'0'4143'0'0,"-1"3"-2679"0"0,-9 21 835 0 0,-29 46-1 0 0,26-49-2061 0 0,1 1-1 0 0,-17 43 1 0 0,17-37-192 0 0,-3 13-37 0 0,12-30-8 0 0,0-1 0 0 0,1 1 0 0 0,0 1 0 0 0,1-1 0 0 0,1 0 0 0 0,0 0 0 0 0,1 15 0 0 0,0-23 0 0 0,1 1-1 0 0,-1-1 1 0 0,1 0-1 0 0,0 1 0 0 0,0-1 1 0 0,0 0-1 0 0,0 0 1 0 0,0 0-1 0 0,1 0 1 0 0,-1-1-1 0 0,1 1 0 0 0,0-1 1 0 0,0 1-1 0 0,0-1 1 0 0,0 0-1 0 0,0 0 1 0 0,0 0-1 0 0,1-1 0 0 0,-1 1 1 0 0,7 1-1 0 0,-3-2-24 0 0,-1-1-1 0 0,1 0 1 0 0,0 0-1 0 0,0-1 1 0 0,0 0-1 0 0,0 0 1 0 0,-1-1-1 0 0,1 1 1 0 0,-1-1-1 0 0,1-1 1 0 0,8-3-1 0 0,2-4-952 0 0,0-1-1 0 0,24-18 1 0 0,-17 9-6792 0 0</inkml:trace>
  <inkml:trace contextRef="#ctx0" brushRef="#br0" timeOffset="1">429 114 15232 0 0,'0'0'745'0'0,"2"0"-329"0"0,27 1 106 0 0,-16 0-163 0 0,0-1 0 0 0,19-2-1 0 0,103-19 5338 0 0,-120 18-5446 0 0,30-13 0 0 0,-43 15-568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8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0 288 13904 0 0,'0'0'637'0'0,"2"1"-13"0"0,2 0-522 0 0,1 1-1 0 0,0-1 1 0 0,0 0 0 0 0,0 0 0 0 0,0-1 0 0 0,0 1-1 0 0,0-1 1 0 0,0 0 0 0 0,0-1 0 0 0,-1 1-1 0 0,7-2 1 0 0,24-1 1831 0 0,-23 3-1245 0 0,-1-1 0 0 0,18-4 0 0 0,-22 3-486 0 0,60-18 1588 0 0,-25 2-3494 0 0,-25 9-192 0 0</inkml:trace>
  <inkml:trace contextRef="#ctx0" brushRef="#br0" timeOffset="1">482 0 2760 0 0,'0'0'125'0'0,"-1"2"-3"0"0,-13 16 2557 0 0,9-11-145 0 0,1 1-1 0 0,1-1 1 0 0,-1 1-1 0 0,-3 15 1 0 0,0 12-157 0 0,0 3-1273 0 0,4-30-902 0 0,1 1 1 0 0,1 0-1 0 0,-1 14 1 0 0,2 73 790 0 0,0-91-952 0 0,0 0 0 0 0,1 0 0 0 0,0-1 0 0 0,0 1 0 0 0,0 0-1 0 0,1-1 1 0 0,0 0 0 0 0,0 1 0 0 0,0-1 0 0 0,0 0 0 0 0,1 0 0 0 0,-1 0 0 0 0,1 0 0 0 0,0 0 0 0 0,0-1 0 0 0,0 1 0 0 0,5 3-1 0 0,-6-5-11 0 0,0 0 0 0 0,1 0 0 0 0,0 0-1 0 0,-1-1 1 0 0,1 1 0 0 0,0 0-1 0 0,0-1 1 0 0,0 0 0 0 0,0 0-1 0 0,0 0 1 0 0,0 0 0 0 0,0 0 0 0 0,0 0-1 0 0,1-1 1 0 0,-1 0 0 0 0,0 0-1 0 0,0 0 1 0 0,0 0 0 0 0,1 0-1 0 0,-1 0 1 0 0,0-1 0 0 0,0 1-1 0 0,0-1 1 0 0,0 0 0 0 0,5-2 0 0 0,-2 0 42 0 0,0 0-5 0 0,-1 1 1 0 0,0-1 0 0 0,0 0-1 0 0,0 0 1 0 0,-1 0-1 0 0,1 0 1 0 0,-1-1 0 0 0,1 0-1 0 0,-1 0 1 0 0,0 0 0 0 0,4-7-1 0 0,9-13 183 0 0,-6 10-26 0 0,-2 1-1 0 0,14-27 0 0 0,-22 38-210 0 0,3-6 75 0 0,0-1 0 0 0,0 0 1 0 0,-1 0-1 0 0,0 0 0 0 0,0-1 1 0 0,-1 1-1 0 0,0-1 0 0 0,0-13 0 0 0,-2 10-10 0 0,0-1 0 0 0,-1 0 0 0 0,-1 1 0 0 0,-3-15-1 0 0,4 25-74 0 0,-1 0-1 0 0,0 0 0 0 0,-1 0 0 0 0,1 0 0 0 0,0 0 0 0 0,-1 0 0 0 0,0 1 0 0 0,1-1 1 0 0,-1 1-1 0 0,0 0 0 0 0,-4-3 0 0 0,2 1 0 0 0,1 2-26 0 0,0 0 0 0 0,1 1 0 0 0,-1-1 0 0 0,0 1 0 0 0,0 0 0 0 0,0-1-1 0 0,1 2 1 0 0,-1-1 0 0 0,0 0 0 0 0,0 1 0 0 0,-1 0 0 0 0,1 0 0 0 0,0 0 0 0 0,0 0 0 0 0,-4 1 0 0 0,-7 2-537 0 0,-1 0 0 0 0,-22 8 1 0 0,27-7-457 0 0,0 1 0 0 0,0-1 0 0 0,-10 8 0 0 0,-2 2-7095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9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16439 0 0,'2'1'754'0'0,"1"0"-673"0"0,-1 0 0 0 0,0 1 0 0 0,0-1 0 0 0,1 1 0 0 0,-1-1 0 0 0,0 1 0 0 0,-1 0 0 0 0,1-1 0 0 0,0 1 0 0 0,0 0 0 0 0,-1 1 0 0 0,3 3 0 0 0,17 34 355 0 0,-18-33 67 0 0,0 0-155 0 0,-1-1 1 0 0,0 1-1 0 0,-1-1 0 0 0,0 1 1 0 0,0 0-1 0 0,0 0 1 0 0,-1-1-1 0 0,0 1 1 0 0,0 0-1 0 0,-2 9 1 0 0,0 17 158 0 0,1-12-246 0 0,-1-1 1 0 0,-1 0 0 0 0,-7 25 0 0 0,-1 9-155 0 0,10-47-168 0 0,0 4-165 0 0,-1-1 0 0 0,0 0 0 0 0,0 0 0 0 0,-1 0 0 0 0,-7 14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39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43 16416 0 0,'0'0'1483'0'0,"2"1"-1220"0"0,27 12-85 0 0,-22-10 709 0 0,0 0 0 0 0,0 0 0 0 0,12 8 1 0 0,1 0 927 0 0,-16-10-1570 0 0,-1 1 0 0 0,1 0 0 0 0,-1 0 0 0 0,0 0 0 0 0,4 3 0 0 0,1 2 183 0 0,0 1-1 0 0,0-1 1 0 0,12 18 0 0 0,-19-23-400 0 0,-1-1 0 0 0,1 1 0 0 0,-1 0 1 0 0,0 0-1 0 0,1-1 0 0 0,-1 1 1 0 0,0 0-1 0 0,0 0 0 0 0,0-1 0 0 0,0 1 1 0 0,-1 3-1 0 0,0 3 51 0 0,1-2-57 0 0,0 1-1 0 0,-1-1 0 0 0,0 0 1 0 0,0 0-1 0 0,-1 0 1 0 0,0 1-1 0 0,0-1 0 0 0,0-1 1 0 0,-1 1-1 0 0,0 0 1 0 0,-4 6-1 0 0,-4 4-52 0 0,0-2 0 0 0,-20 21-1 0 0,25-29 3 0 0,-2 2-447 0 0,-1-1 0 0 0,0 1 0 0 0,0-1 0 0 0,0-1 0 0 0,-1 0 0 0 0,0 0 0 0 0,0-1 0 0 0,-16 6 0 0 0,12-7-2340 0 0,2-3-4769 0 0</inkml:trace>
  <inkml:trace contextRef="#ctx0" brushRef="#br0" timeOffset="0.99">312 1 9672 0 0,'0'0'2637'0'0,"-1"2"-841"0"0,-14 62 4310 0 0,5-30-4136 0 0,-10 59 0 0 0,6-22-1011 0 0,12-63-901 0 0,0 0 0 0 0,1 0-1 0 0,0 0 1 0 0,0 0 0 0 0,1 0 0 0 0,0 0 0 0 0,0 0 0 0 0,1 1 0 0 0,0-1-1 0 0,0 0 1 0 0,1 0 0 0 0,6 15 0 0 0,-2-13 14 0 0,4-3-4 0 0,-8-6-68 0 0,-1 0 1 0 0,1-1-1 0 0,0 0 1 0 0,0 1 0 0 0,0-1-1 0 0,0 0 1 0 0,-1 0-1 0 0,1 0 1 0 0,0 0-1 0 0,0 0 1 0 0,0-1-1 0 0,0 1 1 0 0,-1-1-1 0 0,1 1 1 0 0,0-1-1 0 0,0 1 1 0 0,-1-1-1 0 0,1 0 1 0 0,0 0-1 0 0,2-2 1 0 0,2-1-40 0 0,1-2 0 0 0,-1 1 0 0 0,8-9-1 0 0,-3 3-89 0 0,43-39-3183 0 0,-34 32 1552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4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 13360 0 0,'0'0'1209'0'0,"1"0"-994"0"0,24-1-197 0 0,14-1 1637 0 0,-16 4 332 0 0,0-1 0 0 0,0-1 1 0 0,23-3-1 0 0,-40 3-1710 0 0,1 0 1 0 0,-1 0-1 0 0,12 2 1 0 0,-12-1-132 0 0,-1-1 0 0 0,1 1 1 0 0,-1-1-1 0 0,1 0 1 0 0,6-1-1 0 0,-4-2-217 0 0,-6 2-797 0 0</inkml:trace>
  <inkml:trace contextRef="#ctx0" brushRef="#br0" timeOffset="1">0 140 10592 0 0,'0'0'964'0'0,"2"1"-795"0"0,3 1 875 0 0,1 0 1 0 0,-1 0-1 0 0,0 0 0 0 0,1-1 1 0 0,-1 0-1 0 0,1 0 0 0 0,11 0 1 0 0,43-4 4836 0 0,-11-1-5101 0 0,-40 4-951 0 0,-1-1 0 0 0,0 0 0 0 0,1 0 0 0 0,-1-1 0 0 0,0 0 0 0 0,1-1 0 0 0,-1 1 0 0 0,0-2 0 0 0,9-4 0 0 0,-11 2-1037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40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9 14280 0 0,'0'0'1102'0'0,"3"-2"-719"0"0,-1 1-354 0 0,0 0 1 0 0,0 0-1 0 0,0 0 0 0 0,0 1 1 0 0,0-1-1 0 0,0 1 1 0 0,0-1-1 0 0,0 1 0 0 0,0 0 1 0 0,0 0-1 0 0,0 0 1 0 0,3 0-1 0 0,29 6 2621 0 0,-7-1 247 0 0,12 2 55 0 0,48 15-1 0 0,-60-15-2528 0 0,-1 7-119 0 0,-26-13-298 0 0,0-1 0 0 0,0 1 0 0 0,0-1 0 0 0,0 1 0 0 0,0-1 0 0 0,0 1 0 0 0,0-1 0 0 0,0 1 0 0 0,-1-1 0 0 0,1 1 0 0 0,0-1 0 0 0,0 1 0 0 0,0-1 0 0 0,-1 0 0 0 0,1 1-1 0 0,0-1 1 0 0,-1 1 0 0 0,0 1 7 0 0,-2 6-7 0 0,1-4-15 0 0,1 0-1 0 0,-1 0 1 0 0,1-1 0 0 0,-1 1-1 0 0,0-1 1 0 0,0 0 0 0 0,-1 1-1 0 0,-2 2 1 0 0,-19 16-111 0 0,10-9-637 0 0,-16 18-1 0 0,27-28 643 0 0,0 1 0 0 0,0 0-1 0 0,1 0 1 0 0,-1 0 0 0 0,1 1 0 0 0,0-1-1 0 0,0 0 1 0 0,0 1 0 0 0,1-1 0 0 0,-1 6-1 0 0,1-5 23 0 0,0-1-1 0 0,1 1 0 0 0,0 0 1 0 0,0 0-1 0 0,0-1 1 0 0,1 1-1 0 0,-1 0 1 0 0,3 7-1 0 0,1 0 34 0 0,1-1 1 0 0,7 13-1 0 0,-12-23 57 0 0,2 2-5 0 0,0 1-1 0 0,0-1 0 0 0,1 0 1 0 0,0 0-1 0 0,-1 0 0 0 0,1 0 1 0 0,0 0-1 0 0,5 3 0 0 0,32 18 23 0 0,-19-11 17 0 0,9 5 658 0 0,-29-17-621 0 0,-1-1-1 0 0,1 0 1 0 0,-1 1-1 0 0,1-1 1 0 0,-1 1 0 0 0,1-1-1 0 0,-1 1 1 0 0,0-1-1 0 0,1 1 1 0 0,-1-1-1 0 0,0 1 1 0 0,1-1-1 0 0,-1 1 1 0 0,0-1 0 0 0,0 1-1 0 0,1 0 1 0 0,-1-1-1 0 0,0 1 1 0 0,0-1-1 0 0,0 1 1 0 0,0 0-1 0 0,0-1 1 0 0,0 1 0 0 0,0 0-1 0 0,0-1 1 0 0,0 1-1 0 0,0 0 1 0 0,-3 13 544 0 0,1-10-527 0 0,0 0-1 0 0,-1 0 1 0 0,0 0 0 0 0,1-1-1 0 0,-1 1 1 0 0,-1-1 0 0 0,1 0-1 0 0,-1 0 1 0 0,1 0 0 0 0,-1 0-1 0 0,0 0 1 0 0,0-1-1 0 0,-5 3 1 0 0,-7 3 59 0 0,0-2-1 0 0,-19 7 1 0 0,-87 18-220 0 0,41-14-3189 0 0,54-14-3171 0 0,3-2-1946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9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2 172,'0'0'16,"0"0"-16,16 0 0,-16 0 0,0 0 238,16 0 45,17-7 9,-8 7 1,-9 0-175,-7 7-35,15-7-7,1 7-2,8 1-7,-8-1-2,8 0 0,-1 1 0,10-8-23,7 7-5,0 0-1,1 8 0,-1-8-4,9 1-2,-9-1 0,9 8 0,-1-8-13,9-7-2,-8 7-1,16 0 0,0-7-14,8 8 9,-8-1-9,16-7 8,1 7-8,16-7 10,-9 0-10,1 8 10,0-8 1,-9 0 0,17 7 0,0-7 0,0 0 7,8 0 2,-8-7 0,17 7 0,-1 0-4,9-8-1,-9 8 0,9 0 0,-9-7-4,9 0-1,8-1 0,-1 8 0,1-7-2,0 0-8,0-8 12,8 8-4,-16 0 0,8-1 0,-9-6 0,17 6 0,-8 1 4,0 0 0,8-1 0,0 1 0,-8 0 0,-9-1 0,9 1 0,8 7 0,-8-7 9,8 0 3,-8 7 0,25-8 0,-17 16-24,-8-8-8,-9 0 0,17 7 0,-16-7 8,8 7 11,-17-7-3,17 0 0,0 0 2,-9 0 0,-7 0 0,7 0 0,-24 0 6,9 0 0,-1 7 1,8 1 0,1-1 0,-9-7 0,8 0 0,0 7 0,-7 1-3,-1-8-1,-8 14 0,0-14 0,0 8-2,0-8-1,8 7 0,-8-7 0,-9 7-1,1-7 0,16 0 0,-8 0 0,0 8-9,0-1 10,-8-7-10,0 7 10,-9 1-10,9-1 8,-9-14-8,1 7 8,-1 0-8,-8 0 0,17 0 0,-8-8 0,7 8 8,-7 0-8,8 0 8,-9-7-8,-8 7 9,1-7-9,-1 7 10,0-8-10,-8 1 0,8 0 0,1-1 0,-1 1 0,-16 0 8,8-1-8,0 1 0,8 7 0,-8 0 0,-8 0 0,8 0 0,-8-7 0,0 7 0,-9 0 8,1 7-8,-1-7 0,-7 0 0,-1 0 0,0 0 8,-8 0-8,-8 0 0,9 7 0,-1-7 0,-8 8 0,-9-8 0,1 0 0,-9 0 0,9 7 0,-8-7-18,-17 0-6,16 0-2,-16 0 0,0 0-53,0 0-10,0 0-3,0 0 0,8-15-164,-8 15-32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2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174 174 15200 0 0,'-1'-1'696'0'0,"-2"0"-636"0"0,1-1 0 0 0,0 1 1 0 0,0-1-1 0 0,0 1 0 0 0,0-1 1 0 0,0 0-1 0 0,0 1 0 0 0,0-1 1 0 0,1 0-1 0 0,-1 0 0 0 0,1 0 1 0 0,-1-1-1 0 0,1 1 0 0 0,0 0 1 0 0,0-1-1 0 0,-1-2 1 0 0,-5-8 654 0 0,-3-15 1934 0 0,-4-3-914 0 0,11 24-1386 0 0,0 0-1 0 0,-1-1 1 0 0,-5-7-1 0 0,8 14-321 0 0,1 0-1 0 0,-1 0 0 0 0,0 0 0 0 0,0 1 1 0 0,1-1-1 0 0,-1 0 0 0 0,0 1 0 0 0,0-1 0 0 0,0 1 1 0 0,0-1-1 0 0,-1 0 0 0 0,-9-7-45 0 0,10 7 48 0 0,1 1-1 0 0,-1-1 1 0 0,0 0-1 0 0,0 0 1 0 0,0 0-1 0 0,1 0 1 0 0,-1 1-1 0 0,0-1 1 0 0,0 0-1 0 0,0 1 1 0 0,0-1-1 0 0,0 1 1 0 0,-1-1-1 0 0,1 1 1 0 0,0-1-1 0 0,0 1 0 0 0,0 0 1 0 0,0 0-1 0 0,0 0 1 0 0,0-1-1 0 0,-1 1 1 0 0,1 0-1 0 0,0 0 1 0 0,0 0-1 0 0,0 1 1 0 0,0-1-1 0 0,-2 0 1 0 0,1 1 4 0 0,0 0-1 0 0,0 1 1 0 0,1-1 0 0 0,-1 0 0 0 0,0 0 0 0 0,0 1 0 0 0,1-1-1 0 0,-1 1 1 0 0,1-1 0 0 0,0 1 0 0 0,-1 0 0 0 0,1 0-1 0 0,0 0 1 0 0,0-1 0 0 0,-1 4 0 0 0,-1 1-23 0 0,0 1 1 0 0,1 0-1 0 0,0 0 1 0 0,1 0-1 0 0,-1 0 1 0 0,1 0-1 0 0,0 0 0 0 0,1 0 1 0 0,0 1-1 0 0,0-1 1 0 0,2 13-1 0 0,1 17-10 0 0,7 58 0 0 0,6 31 0 0 0,-5-37 0 0 0,-4-15 0 0 0,-6-44 0 0 0,3 0 0 0 0,6 30 0 0 0,-8-48-128 0 0,2 24 1 0 0,1 5-162 0 0,-4-34 552 0 0,-1 0-4628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3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4608 0 0,'0'4'407'0'0,"1"3"-366"0"0,5 6 2712 0 0,-2-4 2494 0 0,11 3-2607 0 0,-9-8-1205 0 0,16 15 841 0 0,-16-12-1774 0 0,1-1 0 0 0,0 0 1 0 0,0 0-1 0 0,1-1 0 0 0,-1 0 1 0 0,1 0-1 0 0,0 0 0 0 0,0-1 1 0 0,15 5-1 0 0,-5-5 14 0 0,-6 0-342 0 0,0-1 1 0 0,0 0 0 0 0,0-1-1 0 0,15 0 1 0 0,-22-3-37 0 0,0 0-1 0 0,0 0 0 0 0,0-1 1 0 0,0 1-1 0 0,8-5 0 0 0,-11 5-133 0 0,2-1-287 0 0,-1-1 0 0 0,1 1 0 0 0,0-1 1 0 0,-1 0-1 0 0,0 0 0 0 0,1 0 0 0 0,-1 0 0 0 0,0 0 0 0 0,-1-1 0 0 0,1 0 0 0 0,-1 1 0 0 0,1-1 0 0 0,-1 0 0 0 0,0 0 1 0 0,2-6-1 0 0,2-5-7830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 20239 0 0,'0'0'27'0'0,"0"0"0"0"0,0 0 0 0 0,0 0-1 0 0,0-1 1 0 0,0 1 0 0 0,0 0 0 0 0,-1 0-1 0 0,1 0 1 0 0,0-1 0 0 0,0 1 0 0 0,0 0-1 0 0,0 0 1 0 0,0 0 0 0 0,-1 0-1 0 0,1 0 1 0 0,0-1 0 0 0,0 1 0 0 0,0 0-1 0 0,0 0 1 0 0,-1 0 0 0 0,1 0 0 0 0,0 0-1 0 0,0 0 1 0 0,-1 0 0 0 0,1 0 0 0 0,0 0-1 0 0,0 0 1 0 0,0 0 0 0 0,-1 0 0 0 0,1 0-1 0 0,0 0 1 0 0,0 0 0 0 0,0 0 0 0 0,-1 0-1 0 0,1 0 1 0 0,0 0 0 0 0,0 0-1 0 0,0 0 1 0 0,-1 0 0 0 0,1 0 0 0 0,0 0-1 0 0,0 0 1 0 0,0 1 0 0 0,-1-1 0 0 0,1 0-1 0 0,0 0 1 0 0,0 0 0 0 0,0 0 0 0 0,0 0-1 0 0,-1 1 1 0 0,-7 4 644 0 0,7-5-656 0 0,-1 1 1 0 0,0-1-1 0 0,0 1 1 0 0,1 0-1 0 0,-1 0 1 0 0,1 0-1 0 0,-1 0 1 0 0,0 0-1 0 0,1 0 1 0 0,0 0-1 0 0,-1 1 0 0 0,1-1 1 0 0,0 0-1 0 0,0 1 1 0 0,-2 2-1 0 0,1-1 153 0 0,0 1-1 0 0,0 0 1 0 0,0 0-1 0 0,1 0 1 0 0,-1 1-1 0 0,0 5 1 0 0,-1 6 362 0 0,2 0 0 0 0,-1 27 1 0 0,4-10-211 0 0,9 52 0 0 0,-6-46-206 0 0,18 64 136 0 0,-3-10-81 0 0,-16-74-166 0 0,0 0 0 0 0,2 0 1 0 0,0-1-1 0 0,1 1 0 0 0,0-1 0 0 0,2-1 0 0 0,0 0 1 0 0,1 0-1 0 0,1-1 0 0 0,0 0 0 0 0,15 15 1 0 0,-22-27-109 0 0,1 0 0 0 0,-1 0 1 0 0,1-1-1 0 0,8 5 1 0 0,-11-7 4 0 0,-1-1 1 0 0,1 1-1 0 0,0-1 0 0 0,-1 0 1 0 0,1 1-1 0 0,0-1 0 0 0,-1 0 1 0 0,1 0-1 0 0,0 0 0 0 0,-1 0 1 0 0,1 0-1 0 0,0-1 0 0 0,-1 1 1 0 0,1-1-1 0 0,0 1 0 0 0,-1-1 1 0 0,3 0-1 0 0,0 0-455 0 0,12-5-1391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3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0 347 9672 0 0,'2'-1'4617'0'0,"10"-4"-1631"0"0,24-7 1 0 0,-2 1-51 0 0,-23 8-2220 0 0,-1 0-1 0 0,1 1 1 0 0,0 0 0 0 0,0 1 0 0 0,16 0-1 0 0,-25 1-614 0 0,1 1 0 0 0,-1-1-1 0 0,0 0 1 0 0,0 1-1 0 0,1 0 1 0 0,-1-1-1 0 0,4 3 1 0 0,4 1 65 0 0,-9-4-153 0 0,0 0 1 0 0,0 0-1 0 0,-1 0 0 0 0,1 0 0 0 0,0 1 1 0 0,0-1-1 0 0,0 0 0 0 0,0 1 0 0 0,-1-1 1 0 0,1 0-1 0 0,0 1 0 0 0,0-1 0 0 0,-1 1 1 0 0,1 0-1 0 0,0-1 0 0 0,-1 1 0 0 0,1-1 1 0 0,0 1-1 0 0,0 1 0 0 0,0-1 10 0 0,5 10 104 0 0,-6-6-115 0 0,0 0 1 0 0,0 0-1 0 0,-1 0 1 0 0,1 0-1 0 0,-1 0 1 0 0,0 0-1 0 0,-1 0 1 0 0,1 0-1 0 0,-1 0 1 0 0,-4 8 0 0 0,5-12-14 0 0,-8 28-98 0 0,8-25 68 0 0,0 0-1 0 0,0 1 0 0 0,0-1 1 0 0,-1 0-1 0 0,0 0 0 0 0,0 0 1 0 0,0 0-1 0 0,0 0 0 0 0,-1 0 1 0 0,1 0-1 0 0,-1-1 0 0 0,-4 5 0 0 0,-27 24-725 0 0,27-24 484 0 0,0 0 0 0 0,-1-1 0 0 0,0 0 0 0 0,-1 0 0 0 0,1-1-1 0 0,-17 8 1 0 0,1-1-155 0 0,22-11 243 0 0,-1-3 90 0 0,-9 5 49 0 0,10-3 534 0 0,5-1-288 0 0,24-1 181 0 0,29 1 364 0 0,2 2 18 0 0,-39-2-461 0 0,32 4 0 0 0,-45-3-304 0 0,-1-1 0 0 0,1 1 0 0 0,0-1 0 0 0,0-1 0 0 0,-1 1 0 0 0,1-1 1 0 0,0 0-1 0 0,-1 0 0 0 0,1 0 0 0 0,-1-1 0 0 0,8-3 0 0 0,-8 1-101 0 0,-4 4 10 0 0,-1-1 0 0 0,1 1 0 0 0,0-1 0 0 0,-1 1 0 0 0,1-1 0 0 0,0 1-1 0 0,-1-1 1 0 0,1 1 0 0 0,0 0 0 0 0,0-1 0 0 0,-1 1 0 0 0,1 0-1 0 0,0 0 1 0 0,0 0 0 0 0,0-1 0 0 0,0 1 0 0 0,-1 0 0 0 0,1 0 0 0 0,0 0-1 0 0,0 0 1 0 0,0 0 0 0 0,0 1 0 0 0</inkml:trace>
  <inkml:trace contextRef="#ctx0" brushRef="#br0" timeOffset="1">286 0 14400 0 0,'-3'8'220'0'0,"0"9"865"0"0,15-12-641 0 0,-3 1 722 0 0,0 0-1 0 0,-1 1 1 0 0,1 1 0 0 0,-1-1-1 0 0,0 1 1 0 0,12 17 0 0 0,-3-5-445 0 0,-13-16-582 0 0,0 0 1 0 0,-1 0-1 0 0,0 0 1 0 0,4 5-1 0 0,11 22 225 0 0,-3 1-1 0 0,0 0 0 0 0,-2 0 1 0 0,-1 2-1 0 0,-2-1 1 0 0,11 69-1 0 0,0 79-11 0 0,-20-164-330 0 0,-1 0 1 0 0,-4 24-1 0 0,1-3-9 0 0,-1-3-132 0 0,-1 0 0 0 0,-2 0 0 0 0,-1 0 1 0 0,-2-1-1 0 0,-26 59 0 0 0,32-85-148 0 0,0 1 0 0 0,-11 14 0 0 0,0 0-1879 0 0,4-3-306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5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3224 0 0,'10'20'8593'0'0,"-10"-20"-8368"0"0,2 2 1352 0 0,-2-2-1352 0 0,0 1 1 0 0,1-1-1 0 0,-1 0 0 0 0,0 0 1 0 0,1 0-1 0 0,-1 0 0 0 0,0 1 0 0 0,1-1 1 0 0,-1 0-1 0 0,0 0 0 0 0,1 0 0 0 0,-1 0 1 0 0,0 0-1 0 0,1 0 0 0 0,-1 0 1 0 0,0 0-1 0 0,1 0 0 0 0,-1 0 0 0 0,14 0 3735 0 0,-10 1-3252 0 0,3 1-458 0 0,0 0-115 0 0,0 0-1 0 0,0 0 0 0 0,0 0 0 0 0,0-1 1 0 0,0 0-1 0 0,0-1 0 0 0,0 1 0 0 0,0-2 1 0 0,0 1-1 0 0,0-1 0 0 0,0 0 0 0 0,0 0 1 0 0,0-1-1 0 0,0 1 0 0 0,-1-2 0 0 0,1 1 1 0 0,7-4-1 0 0,-5 1-117 0 0,-7 4-139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12440 0 0,'1'2'565'0'0,"3"5"-5"0"0,7 1-363 0 0,22-1 2457 0 0,-30-7-2293 0 0,0 1 0 0 0,0-1 1 0 0,1 0-1 0 0,-1 0 1 0 0,0 0-1 0 0,0 0 0 0 0,1-1 1 0 0,-1 1-1 0 0,4-2 1 0 0,-4 1-163 0 0,0 1 0 0 0,0-1 0 0 0,1 1 0 0 0,-1-1 0 0 0,0 1 0 0 0,0 0 0 0 0,4 1 0 0 0,20 8 837 0 0,-24-7-984 0 0,-1-1 1 0 0,1 1 0 0 0,0-1-1 0 0,0 0 1 0 0,0 0 0 0 0,0 0-1 0 0,0 0 1 0 0,0-1-1 0 0,0 1 1 0 0,0-1 0 0 0,0 0-1 0 0,0 0 1 0 0,0 0 0 0 0,6-1-1 0 0,-5 0-85 0 0,1 0 0 0 0,-1 0-1 0 0,1 0 1 0 0,-1 1 0 0 0,6 0-1 0 0,-6-1-1006 0 0,4-4-360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8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146 146 12696 0 0,'0'0'580'0'0,"1"-3"-11"0"0,1-6-239 0 0,0 1 0 0 0,-1-1 0 0 0,0 0 1 0 0,0 0-1 0 0,-1 0 0 0 0,-1-14 0 0 0,0 0 2276 0 0,1 22-2510 0 0,0 1 0 0 0,0 0-1 0 0,0-1 1 0 0,-1 1 0 0 0,1-1 0 0 0,0 1 0 0 0,0-1-1 0 0,0 1 1 0 0,-1 0 0 0 0,1-1 0 0 0,0 1 0 0 0,-1-1-1 0 0,1 1 1 0 0,0 0 0 0 0,-1-1 0 0 0,1 1 0 0 0,0 0-1 0 0,-1 0 1 0 0,1-1 0 0 0,-1 1 0 0 0,0-1-27 0 0,1 1 0 0 0,0 0 0 0 0,-1 0 0 0 0,1 0 0 0 0,0-1 1 0 0,-1 1-1 0 0,1 0 0 0 0,0-1 0 0 0,-1 1 0 0 0,1 0 0 0 0,0-1 1 0 0,-1 1-1 0 0,1 0 0 0 0,0-1 0 0 0,0 1 0 0 0,0-1 0 0 0,-1 1 1 0 0,1-1-1 0 0,0 1 0 0 0,0-1 0 0 0,-7-10 1818 0 0,7 10-1847 0 0,-1 0 1 0 0,0 0-1 0 0,0 0 1 0 0,0 0 0 0 0,1 0-1 0 0,-1 0 1 0 0,0 1-1 0 0,0-1 1 0 0,0 0 0 0 0,0 0-1 0 0,-1 1 1 0 0,1-1 0 0 0,0 0-1 0 0,0 1 1 0 0,0-1-1 0 0,-2 1 1 0 0,2-1-24 0 0,0 1 0 0 0,0-1-1 0 0,0 1 1 0 0,0 0 0 0 0,0-1 0 0 0,0 1 0 0 0,-1 0-1 0 0,1 0 1 0 0,0 0 0 0 0,0 0 0 0 0,0 0 0 0 0,0 0-1 0 0,0 0 1 0 0,-1 0 0 0 0,1 1 0 0 0,0-1 0 0 0,0 0-1 0 0,0 1 1 0 0,0-1 0 0 0,0 1 0 0 0,-1 0 0 0 0,-36 37 89 0 0,36-36-115 0 0,-1 1-1 0 0,1 0 1 0 0,-1 0-1 0 0,1 0 0 0 0,0 1 1 0 0,0-1-1 0 0,-2 6 1 0 0,-7 10-61 0 0,8-14 51 0 0,0 0 0 0 0,1 0 0 0 0,0 0 0 0 0,0 0 0 0 0,0 0 0 0 0,0 1 0 0 0,0 4 0 0 0,1-6 7 0 0,0-1 1 0 0,1 0-1 0 0,0 0 1 0 0,0 0-1 0 0,0 0 0 0 0,0 0 1 0 0,0 1-1 0 0,1-1 1 0 0,-1 0-1 0 0,1 0 1 0 0,0 0-1 0 0,0 0 0 0 0,0 0 1 0 0,2 4-1 0 0,14 19 12 0 0,-12-20-12 0 0,0 0 0 0 0,0-1 0 0 0,1 0-1 0 0,-1 0 1 0 0,10 5 0 0 0,8 9 13 0 0,56 47-1 0 0,-75-62 0 0 0,0 0 0 0 0,0 0 0 0 0,0 1 0 0 0,0-1 0 0 0,-1 1 0 0 0,0 0 0 0 0,5 9 0 0 0,-2 1 0 0 0,8 26 0 0 0,-13-32 0 0 0,1 0 0 0 0,-1 0 0 0 0,-1 0 0 0 0,1 0 0 0 0,-3 14 0 0 0,-1-6 0 0 0,1-13 0 0 0,0 0 0 0 0,0 0 0 0 0,0 0 0 0 0,0-1 0 0 0,-1 1 0 0 0,1-1 0 0 0,-6 5 0 0 0,-7 11 0 0 0,14-17 0 0 0,0-1 0 0 0,0 1 0 0 0,-1-1 0 0 0,1 1 0 0 0,-1-1 0 0 0,1 0 0 0 0,-1 0 0 0 0,1 1 0 0 0,-1-1 0 0 0,0 0 0 0 0,1 0 0 0 0,-3 0 0 0 0,-6 5 12 0 0,9-6-9 0 0,0 0 0 0 0,1 0 1 0 0,-1 0-1 0 0,1 0 0 0 0,-1 0 0 0 0,0-1 0 0 0,1 1 0 0 0,-1 0 0 0 0,0 0 0 0 0,1 0 0 0 0,-1 0 1 0 0,0-1-1 0 0,1 1 0 0 0,-1 0 0 0 0,1-1 0 0 0,-1 1 0 0 0,1 0 0 0 0,-1-1 0 0 0,0 0 0 0 0,0 1 6 0 0,-12-6 36 0 0,11 6-38 0 0,0-1 0 0 0,0 1 0 0 0,0-1 0 0 0,0 0 0 0 0,0 0 0 0 0,0 0 0 0 0,0 0 0 0 0,0 0 0 0 0,1 0 0 0 0,-1-1 0 0 0,0 1 0 0 0,1 0 0 0 0,-1-1 0 0 0,1 0 0 0 0,-1 1 0 0 0,1-1 0 0 0,0 0 0 0 0,-1 0 0 0 0,1 1 0 0 0,-1-4 0 0 0,-3-14 66 0 0,0 1-1 0 0,1-1 1 0 0,1 0-1 0 0,1 0 1 0 0,1 0-1 0 0,0 0 1 0 0,2 0 0 0 0,3-24-1 0 0,-3 38-56 0 0,1-13 72 0 0,2 0-1 0 0,10-29 1 0 0,-6 24-18 0 0,-2 6-47 0 0,0-1-1 0 0,2 1 0 0 0,0 1 1 0 0,0 0-1 0 0,2 0 0 0 0,12-17 1 0 0,-2 7-134 0 0,-13 18 17 0 0,-1-1-1 0 0,1 1 1 0 0,1 0-1 0 0,-1 0 1 0 0,11-7-1 0 0,9 0-2517 0 0,-17 9 1052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16783 0 0,'0'0'770'0'0,"2"0"-18"0"0,15 1-438 0 0,-13-1-284 0 0,1 1 1 0 0,0-1 0 0 0,-1 0 0 0 0,8-1 0 0 0,0-1 570 0 0,10-2 790 0 0,-10-1-376 0 0,1 2 1 0 0,15-4 0 0 0,-14 4-306 0 0,21-7-1 0 0,-28 8-802 0 0,-5 1 117 0 0,-1 0 0 0 0,1 1-1 0 0,0-1 1 0 0,0 1-1 0 0,0-1 1 0 0,0 1 0 0 0,-1 0-1 0 0,1 0 1 0 0,0 0 0 0 0,0 0-1 0 0,3 0 1 0 0,19 0-2149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9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10136 0 0,'0'0'464'0'0,"2"-1"-10"0"0,9-7-291 0 0,0-1 0 0 0,11-9-1 0 0,-9 6 2648 0 0,22-15 0 0 0,-3 4-49 0 0,-25 17-2391 0 0,0 0 0 0 0,0 1 0 0 0,1 0-1 0 0,0 0 1 0 0,0 0 0 0 0,0 1 0 0 0,10-3 0 0 0,14 1 413 0 0,-23 5-225 0 0,0 0-1 0 0,16-6 1 0 0,-23 7-234 0 0,-1 1-11 0 0,0 2-273 0 0,1 1 0 0 0,-1-1 0 0 0,0 0 0 0 0,0 1 0 0 0,0-1 0 0 0,0 0 1 0 0,0 1-1 0 0,-1-1 0 0 0,1 1 0 0 0,-1-1 0 0 0,0 5 0 0 0,-2 6-44 0 0,-4 22 1 0 0,2-11 17 0 0,3-21-16 0 0,0 1-1 0 0,-1-1 1 0 0,1 0-1 0 0,-1 0 1 0 0,0 0 0 0 0,0-1-1 0 0,-4 7 1 0 0,-20 24-132 0 0,22-29 103 0 0,-20 17-263 0 0,21-20 146 0 0,0 1 0 0 0,-1 0 0 0 0,1-1 0 0 0,0 1 0 0 0,1 0 0 0 0,-1 1 0 0 0,1-1 0 0 0,-1 0 0 0 0,-2 6 0 0 0,4-7-132 0 0,7 7-1146 0 0,-4-7 1415 0 0,1-1 0 0 0,-1 1 0 0 0,1-1 0 0 0,-1 0 0 0 0,1 1 0 0 0,0-1 0 0 0,-1-1-1 0 0,1 1 1 0 0,0 0 0 0 0,4 0 0 0 0,34 1 285 0 0,-23-2-107 0 0,-12-1-12 0 0,1 1 0 0 0,-1 0 0 0 0,0 0 0 0 0,1 1 0 0 0,-1 0 0 0 0,1 0 0 0 0,8 3 0 0 0,-14-4-131 0 0,0 1 0 0 0,0-1 1 0 0,-1 0-1 0 0,1 1 0 0 0,0-1 0 0 0,0 1 0 0 0,0 0 1 0 0,0-1-1 0 0,-1 1 0 0 0,1-1 0 0 0,0 1 1 0 0,-1 0-1 0 0,1 0 0 0 0,0-1 0 0 0,-1 1 0 0 0,1 0 1 0 0,-1 0-1 0 0,1 0 0 0 0,-1 0 0 0 0,1 0 1 0 0,-1-1-1 0 0,0 2 0 0 0,1 0 1 0 0,-1 1 0 0 0,0-1 0 0 0,0 0-1 0 0,0 0 1 0 0,0 0 0 0 0,0 0 0 0 0,-1 0 0 0 0,1 0 0 0 0,0 0 0 0 0,-2 2-1 0 0,-1 4 58 0 0,0 0-1 0 0,-1 0 1 0 0,-9 14-1 0 0,-1 7 2 0 0,12-25-76 0 0,0 1 1 0 0,1-1-1 0 0,-1 0 0 0 0,-1 0 1 0 0,1 0-1 0 0,-1-1 1 0 0,1 1-1 0 0,-5 4 0 0 0,3-5-8 0 0,-4 6-32 0 0,-1-1-1 0 0,0 0 0 0 0,-1 0 0 0 0,0-1 0 0 0,0 0 0 0 0,0-1 0 0 0,-13 6 0 0 0,15-9-79 0 0,6-2 25 0 0,-1 0 1 0 0,0 0-1 0 0,0 0 1 0 0,1 0-1 0 0,-1-1 0 0 0,-5 1 1 0 0,7-1-18 0 0,0 0 1 0 0,1 0-1 0 0,-1 0 1 0 0,0 0-1 0 0,0-1 1 0 0,0 1-1 0 0,0 0 1 0 0,1 0-1 0 0,-1-1 1 0 0,0 1-1 0 0,0-1 0 0 0,1 1 1 0 0,-1-1-1 0 0,0 1 1 0 0,0-1-1 0 0,1 1 1 0 0,-1-1-1 0 0,1 0 1 0 0,-1 1-1 0 0,0-1 1 0 0,1 0-1 0 0,-1 1 1 0 0,1-1-1 0 0,0 0 1 0 0,-1 0-1 0 0,1 1 1 0 0,-1-2-1 0 0,-3-12-1618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9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39 9672 0 0,'12'-39'11302'0'0,"-12"53"-9014"0"0,0 7-1163 0 0,-6 28 1 0 0,0 3-533 0 0,-5 26-110 0 0,1-4-162 0 0,5 107-77 0 0,6-146-225 0 0,2 1 1 0 0,1-1-1 0 0,11 38 0 0 0,-13-66-22 0 0,1 1-1 0 0,0-1 0 0 0,1 1 1 0 0,-1-1-1 0 0,1 0 0 0 0,1 0 1 0 0,5 6-1 0 0,3 6-165 0 0,-12-18 137 0 0,0 0 1 0 0,0 1-1 0 0,0-1 1 0 0,0 0-1 0 0,0 0 1 0 0,0 0-1 0 0,0 0 1 0 0,0 0-1 0 0,0 0 1 0 0,0-1-1 0 0,1 1 1 0 0,-1 0-1 0 0,0 0 1 0 0,1-1-1 0 0,-1 1 1 0 0,0-1-1 0 0,1 0 1 0 0,-1 1-1 0 0,1-1 1 0 0,-1 0-1 0 0,1 0 1 0 0,-1 1-1 0 0,0-1 1 0 0,1 0-1 0 0,-1-1 1 0 0,1 1-1 0 0,-1 0 1 0 0,1 0-1 0 0,-1-1 1 0 0,1 1-1 0 0,-1-1 1 0 0,0 1-1 0 0,1-1 1 0 0,1-1-1 0 0,1 0-127 0 0,0 0-1 0 0,0-1 1 0 0,0 0-1 0 0,0 0 1 0 0,-1 0-1 0 0,1 0 1 0 0,-1-1-1 0 0,0 0 1 0 0,4-5-1 0 0,7-15-1385 0 0,1-5-366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9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150 0 1411,'-17'0'62,"17"0"14,-8 7-61,8 8-15,0-15 0,0 7 0,-8 15 103,8-8 17,0 8 4,-9 0 1,1 0-40,8 8-8,0-1-1,-8 7-1,0-14-23,8 15-4,0-1 0,0 8-1,0 0-19,-8 7-3,8-7-1,0 15 0,0-8-3,0 7-1,0 15 0,0 1 0,0-9-6,0 9-2,8-1 0,-8 7 0,0 8-12,0 0 9,8-1-9,-8 16 8,0-1-8,0 0 0,8 1 0,0 14 8,-8-15-8,0 15 0,9 7 0,-1 1 0,-8-8 0,0 7 0,0 0-9,0 8 9,0-8 0,0 15 0,0 0 0,0-7 0,0-15 0,0 7 0,0-7 0,0 7 0,-8-7 0,8 8 0,-9 6 0,9-36 0,-8-7 0,8 14 0,-8 8 0,8-7 0,-8-1 8,8-7-8,-8 0 11,8 22-11,-9-22 9,9 0-9,-8-7 0,0 7 9,8-7-9,0-1 0,-8 1 0,-1 7 8,1-14-8,8-1 0,0-14 0,-8 0 0,0 0 0,-1-8 0,9-7 0,0-7 0,0 0 0,0-7 0,0-1-10,0-7 10,0-14-36,0 0-2,0-15 0,0 0 0,0 0-152,0 0-30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1:59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18575 0 0,'0'0'1859'0'0,"0"3"-1703"0"0,0 4 15 0 0,1 1 0 0 0,-1 0 0 0 0,3 11 0 0 0,-1 4 1008 0 0,5 80 2535 0 0,-8-67-3056 0 0,0-19-491 0 0,0-1 1 0 0,2 0 0 0 0,0 0 0 0 0,0 0 0 0 0,2 0-1 0 0,4 16 1 0 0,-1-19-41 0 0,1-6-102 0 0,-5-5-25 0 0,0 0 0 0 0,0 0 0 0 0,0 0 0 0 0,1-1 0 0 0,-1 1 0 0 0,5 1 0 0 0,4-3 0 0 0,-6-1 0 0 0,0 0-2 0 0,0-1-1 0 0,0 1 1 0 0,0-1 0 0 0,1 0-1 0 0,-2 0 1 0 0,1-1 0 0 0,0 1-1 0 0,0-1 1 0 0,-1 0 0 0 0,7-6-1 0 0,5-5-221 0 0,18-20-1 0 0,-30 30 155 0 0,1-3-354 0 0,0 0 1 0 0,-1 1-1 0 0,0-2 1 0 0,0 1-1 0 0,-1 0 0 0 0,0-1 1 0 0,0 1-1 0 0,-1-1 1 0 0,3-12-1 0 0,2-7-1900 0 0,-1 8 261 0 0</inkml:trace>
  <inkml:trace contextRef="#ctx0" brushRef="#br0" timeOffset="1">138 19 3680 0 0,'-1'2'9178'0'0,"-2"2"-8183"0"0,1 1-1 0 0,0 0 1 0 0,1-1-1 0 0,-1 1 1 0 0,1 0-1 0 0,-2 8 1 0 0,-4 16 1495 0 0,5-22-2072 0 0,0 0 1 0 0,1 1-1 0 0,-1-1 0 0 0,2 1 1 0 0,-1-1-1 0 0,1 1 0 0 0,0-1 1 0 0,1 1-1 0 0,2 13 0 0 0,1 23 349 0 0,-3-30-520 0 0,4 25 0 0 0,-3-26-82 0 0,2 24 0 0 0,-3-24-102 0 0,3 24-1 0 0,-2-25-27 0 0,1 25 0 0 0,-3-29-63 0 0,1 0 0 0 0,0 0 0 0 0,0 0 0 0 0,1-1-1 0 0,0 1 1 0 0,0 0 0 0 0,1-1 0 0 0,0 1 0 0 0,3 6 0 0 0,-5-12-294 0 0,4-16-5555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0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14512 0 0,'0'0'662'0'0,"2"-1"-11"0"0,7-4-415 0 0,3 1-209 0 0,-5 4 424 0 0,0 1 0 0 0,-1-1 1 0 0,1 1-1 0 0,0 0 1 0 0,-1 1-1 0 0,0 0 1 0 0,1 0-1 0 0,-1 0 0 0 0,0 0 1 0 0,0 1-1 0 0,10 6 1 0 0,-12-6-198 0 0,-1 0 1 0 0,1 0-1 0 0,-1 1 1 0 0,0-1 0 0 0,0 1-1 0 0,4 6 1 0 0,10 11 704 0 0,-5-7-554 0 0,-1 0 1 0 0,-1 1-1 0 0,0 0 0 0 0,-1 0 1 0 0,0 1-1 0 0,11 31 0 0 0,-8-21-153 0 0,1 5 95 0 0,-1 0-1 0 0,11 45 1 0 0,-20-60-270 0 0,0 0 0 0 0,-1 0 0 0 0,0 0 0 0 0,-1 0 0 0 0,-1 0 0 0 0,-1 0 0 0 0,-2 17 0 0 0,-1-7-70 0 0,-2 1 1 0 0,-1-1-1 0 0,-1 0 0 0 0,-17 39 0 0 0,14-43 18 0 0,-2 6-831 0 0,-1 0 0 0 0,-25 35 0 0 0,12-28-1918 0 0,-1-1-6058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0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14456 0 0,'0'0'1692'0'0,"3"-1"-887"0"0,70-11 3610 0 0,-41 7-3352 0 0,-22 4-769 0 0,-9 1 84 0 0,2-1-231 0 0,21-21-410 0 0,-22 21-851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0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11976 0 0,'0'0'546'0'0,"0"2"-10"0"0,0 33 2012 0 0,0-34-2429 0 0,0 0 0 0 0,0 0 1 0 0,0-1-1 0 0,1 1 0 0 0,-1 0 0 0 0,0 0 0 0 0,1-1 0 0 0,-1 1 1 0 0,0 0-1 0 0,1-1 0 0 0,-1 1 0 0 0,1 0 0 0 0,-1-1 0 0 0,1 1 0 0 0,-1 0 1 0 0,1-1-1 0 0,0 1 0 0 0,-1-1 0 0 0,1 1 0 0 0,0-1 0 0 0,0 1 0 0 0,15 6 687 0 0,-4-4-285 0 0,0 0 1 0 0,1-1 0 0 0,-1-1-1 0 0,1 0 1 0 0,21-1 0 0 0,-21 0-243 0 0,-3 1-313 0 0,-7 0-121 0 0,-1-1 0 0 0,0 0 0 0 0,1 0 0 0 0,-1 0 1 0 0,1 0-1 0 0,-1 0 0 0 0,1 0 0 0 0,-1 0 0 0 0,1-1 1 0 0,3-1-1 0 0,4-3-7270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10136 0 0,'12'14'1344'0'0,"-1"-4"7690"0"0,-4-9-7358 0 0,3-1-1377 0 0,0 1 0 0 0,0-2 0 0 0,-1 1 0 0 0,1-1-1 0 0,14-4 1 0 0,-12 3-260 0 0,1 0 0 0 0,16 1-1 0 0,-19-1-447 0 0,-5 0 266 0 0,3 2-154 0 0,-6 1 181 0 0,1-1 0 0 0,-1 0 1 0 0,0 0-1 0 0,0 0 0 0 0,0-1 0 0 0,1 1 0 0 0,1-1 0 0 0,-1 0-576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2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19839 0 0,'0'0'4595'0'0,"1"2"-4140"0"0,1 2-338 0 0,1 1 0 0 0,-1 1 0 0 0,0-1 0 0 0,-1 0 0 0 0,1 0 0 0 0,-1 1 0 0 0,0-1 0 0 0,0 1 0 0 0,-1-1 0 0 0,1 1 0 0 0,-1-1 1 0 0,-1 9-1 0 0,-3 8-143 0 0,-10 41 1 0 0,1-7-12 0 0,9-40-47 0 0,-1 1 0 0 0,-7 16 0 0 0,-6 23-316 0 0,17-35 176 0 0,1-19 115 0 0,2-2-70 0 0,1 0 178 0 0,-1 0 1 0 0,1 0-1 0 0,0 0 0 0 0,0-1 1 0 0,-1 1-1 0 0,1-1 0 0 0,0 1 0 0 0,-1-1 1 0 0,1 0-1 0 0,0 0 0 0 0,-1 0 0 0 0,1 0 1 0 0,3-3-1 0 0,1 0 10 0 0,82-48 128 0 0,-82 49-136 0 0,-1 0-1 0 0,1 0 0 0 0,1 0 1 0 0,-1 1-1 0 0,9-2 1 0 0,25-8 27 0 0,-38 11-29 0 0,0-1-1 0 0,-1 1 0 0 0,1-1 0 0 0,0 0 1 0 0,-1 1-1 0 0,1-1 0 0 0,-1 0 1 0 0,0-1-1 0 0,0 1 0 0 0,0 0 1 0 0,3-4-1 0 0,12-15-153 0 0,5-7-3898 0 0,-16 15-3677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02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14280 0 0,'0'0'2429'0'0,"0"2"-1439"0"0,6 43 4398 0 0,-4-30-4279 0 0,3 24-1 0 0,0-13-486 0 0,1 11 93 0 0,2 25-157 0 0,-8-31-399 0 0,-4 32-1 0 0,4-56-158 0 0,-6 38 60 0 0,4-27-20 0 0,-1 28 0 0 0,5 49 602 0 0,5-49-2083 0 0,6 1-6091 0 0,-7-30-785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20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79 3680 0 0,'0'0'284'0'0,"-3"0"24"0"0,-10 0 7297 0 0,16 0-6708 0 0,11-3-364 0 0,-2 1 1304 0 0,-3 1 4086 0 0,-6 2-5759 0 0,8 3-4 0 0,-8-3 163 0 0,-6 1-264 0 0,2-1-58 0 0,0-1 0 0 0,-1 1 0 0 0,1 0 0 0 0,0 0 1 0 0,-1-1-1 0 0,1 1 0 0 0,-1-1 0 0 0,1 1 0 0 0,-3 0 0 0 0,0-4-3 0 0,4 1 3 0 0,-3 2-5 0 0,-1-2 10 0 0,-4-8-97 0 0,-14-15 7 0 0,22 23 127 0 0,4-1-43 0 0,6-6-59 0 0,-8 7 60 0 0,-1 0 0 0 0,1 0-1 0 0,0 0 1 0 0,0 1-1 0 0,0-1 1 0 0,0 1 0 0 0,4-3-1 0 0,-6 3-1 0 0,1 0 0 0 0,0 1 0 0 0,0-1 0 0 0,0 1 0 0 0,0-1-1 0 0,0 0 1 0 0,-1 1 0 0 0,1 0 0 0 0,0-1 0 0 0,0 1 0 0 0,0 0-1 0 0,0-1 1 0 0,0 1 0 0 0,0 0 0 0 0,1 0 0 0 0,-1 0 0 0 0,0 0-1 0 0,2 0 1 0 0,0-1-13 0 0,6-6 8 0 0,-8 6 54 0 0,5 6 79 0 0,3 5-88 0 0,-8-9 20 0 0,-1 2-4 0 0,-1 13-43 0 0,-2-13-10 0 0,2-2 5 0 0,-2 1 46 0 0,-6 2-10 0 0,8-3-42 0 0,0-1 0 0 0,0 1 0 0 0,-1-1 0 0 0,1 1 0 0 0,0-1 0 0 0,0 0 0 0 0,0 0 1 0 0,0 1-1 0 0,0-1 0 0 0,-1 0 0 0 0,1 0 0 0 0,-2 0 0 0 0,-7 0-15 0 0,9 0-90 0 0,16-8-1305 0 0,-13 8 215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26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6072 2304 0 0,'-4'-1'301'0'0,"-18"-2"18804"0"0,29 9-18603 0 0,-7-5-461 0 0,1-1 1 0 0,0 1-1 0 0,-1 0 1 0 0,1 0-1 0 0,0-1 1 0 0,-1 1-1 0 0,1 0 1 0 0,0-1-1 0 0,0 1 1 0 0,-1-1-1 0 0,1 1 1 0 0,1 0-1 0 0,29 13 581 0 0,-25-12-467 0 0,-1-1 1 0 0,1 0 0 0 0,-1 0 0 0 0,10-1-1 0 0,-13 0 131 0 0,26-5 100 0 0,-5-2 43 0 0,24-12-1 0 0,-15 5-269 0 0,-30 14-173 0 0,0-1 1 0 0,-1 0-1 0 0,1 0 0 0 0,-1 0 0 0 0,1 0 0 0 0,-1-1 0 0 0,1 1 0 0 0,-1 0 1 0 0,2-2-1 0 0,9-8-29 0 0,1 5 142 0 0,11-8 647 0 0,-12 6-576 0 0,-9 6-146 0 0,0 1-1 0 0,-1 0 0 0 0,1-1 0 0 0,-1 0 0 0 0,0 0 1 0 0,0 0-1 0 0,4-4 0 0 0,13-8 85 0 0,-13 6-28 0 0,-5 7-68 0 0,0 0 0 0 0,0 0 0 0 0,0-1 0 0 0,0 1 0 0 0,0 0 0 0 0,0 0 0 0 0,0 0 0 0 0,0 0 0 0 0,2-1 0 0 0,8-7 44 0 0,-8 2-42 0 0,-2 6-9 0 0,0-1 0 0 0,0 1 0 0 0,0 0 0 0 0,0-1 0 0 0,0 1 0 0 0,0-1 0 0 0,0 1 0 0 0,0 0 0 0 0,1 0 0 0 0,1-2 1 0 0,35-27 68 0 0,-36 28-69 0 0,1 0 0 0 0,-1 0 0 0 0,0 0 0 0 0,0-1 0 0 0,0 1 0 0 0,2-3 0 0 0,12-11 43 0 0,-14 14-41 0 0,0 0 0 0 0,0 0 0 0 0,1 0-1 0 0,-2 0 1 0 0,1 0 0 0 0,0 0 0 0 0,2-4 0 0 0,12-13-9 0 0,-13 15 9 0 0,1 0-1 0 0,-1-1 1 0 0,0 1 0 0 0,0 0-1 0 0,5-10 1 0 0,-6 10-2 0 0,0-1 0 0 0,1 1 0 0 0,0 0 0 0 0,0-1 0 0 0,0 1 0 0 0,6-5 0 0 0,-7 7 0 0 0,0 0 1 0 0,0 0 0 0 0,-1 0-1 0 0,1 0 1 0 0,-1 0 0 0 0,1-1-1 0 0,-1 1 1 0 0,2-4 0 0 0,7-13-4 0 0,-8 16 4 0 0,1 0 0 0 0,-1 0 0 0 0,0 0-1 0 0,-1 0 1 0 0,1 0 0 0 0,-1-1 0 0 0,1 1 0 0 0,-1 0 0 0 0,0-1-1 0 0,1-5 1 0 0,-2 7-2 0 0,1-1 0 0 0,0 1-1 0 0,0 0 1 0 0,0 0 0 0 0,0 0 0 0 0,0 0 0 0 0,0 0-1 0 0,1 0 1 0 0,2-3 0 0 0,7-13 22 0 0,-10 14-31 0 0,1 0-1 0 0,-1 0 1 0 0,1 1 0 0 0,0-1-1 0 0,0 0 1 0 0,1 1 0 0 0,-1-1-1 0 0,1 1 1 0 0,0 0 0 0 0,0 0-1 0 0,0 0 1 0 0,5-4 0 0 0,-3 4 12 0 0,-3 2 2 0 0,-1 0 0 0 0,1 0 1 0 0,-1 0-1 0 0,0 0 0 0 0,1 0 1 0 0,-1-1-1 0 0,0 1 0 0 0,0 0 1 0 0,1 0-1 0 0,-1-1 0 0 0,0 1 1 0 0,0-1-1 0 0,-1 1 0 0 0,1-1 1 0 0,0 1-1 0 0,0-1 0 0 0,-1 0 1 0 0,1 1-1 0 0,-1-1 0 0 0,1 0 1 0 0,-1 0-1 0 0,0-2 0 0 0,1-4 3 0 0,1 0-1 0 0,0 1 0 0 0,0-1 1 0 0,1 1-1 0 0,-1 0 1 0 0,2-1-1 0 0,-1 1 0 0 0,1 1 1 0 0,5-9-1 0 0,-2 3-112 0 0,-2 5 37 0 0,-4 6 51 0 0,0 0 0 0 0,0 0 0 0 0,0 0 1 0 0,-1-1-1 0 0,1 1 0 0 0,0 0 1 0 0,0-1-1 0 0,-1 1 0 0 0,1-1 1 0 0,-1 1-1 0 0,1-3 0 0 0,-2-3 29 0 0,1 7-10 0 0,0-1 1 0 0,-1 1-1 0 0,1-1 1 0 0,0 0-1 0 0,0 1 1 0 0,0-1-1 0 0,0 0 1 0 0,0 1-1 0 0,0-1 1 0 0,0 0-1 0 0,0 1 1 0 0,0-1-1 0 0,0 0 0 0 0,1 1 1 0 0,-1-1-1 0 0,0 0 1 0 0,0 1-1 0 0,1-1 1 0 0,-1 1-1 0 0,0-1 1 0 0,1 0-1 0 0,-1 1 1 0 0,0-1-1 0 0,1 1 1 0 0,-1-1-1 0 0,2 0 1 0 0,6-6 34 0 0,2-2 20 0 0,-1 0 0 0 0,1-1 0 0 0,12-17 0 0 0,-19 24-61 0 0,-1 0 0 0 0,1 0 0 0 0,-1 1 0 0 0,1-1 0 0 0,0 1 0 0 0,0 0 0 0 0,3-2 0 0 0,-2 1 0 0 0,-1 1 0 0 0,1-1 0 0 0,-1 1 0 0 0,6-7 0 0 0,37-36-11 0 0,-42 38-69 0 0,1 0 0 0 0,-1-1 0 0 0,0 1 0 0 0,4-13 0 0 0,4-8-13 0 0,-9 23 96 0 0,-1 1 0 0 0,1-1-1 0 0,0 0 1 0 0,1 1 0 0 0,-1 0-1 0 0,6-5 1 0 0,-8 8 19 0 0,0 0 0 0 0,1-1 0 0 0,-1 1 0 0 0,0 0-1 0 0,0-1 1 0 0,0 1 0 0 0,1-1 0 0 0,-2 0 0 0 0,1 1 0 0 0,0-1-1 0 0,0 0 1 0 0,0 1 0 0 0,-1-1 0 0 0,1-4 0 0 0,0 2 23 0 0,0 0 0 0 0,0 0 1 0 0,1 1-1 0 0,-1-1 0 0 0,1 0 0 0 0,0 0 1 0 0,0 1-1 0 0,0-1 0 0 0,3-3 0 0 0,11-21 71 0 0,-3 8-64 0 0,-11 17-41 0 0,0 0 0 0 0,-1 1-1 0 0,1-1 1 0 0,0 0 0 0 0,-1 0 0 0 0,1 0 0 0 0,1-6-1 0 0,6-11 38 0 0,-7 17-38 0 0,-1 0 1 0 0,1 0-1 0 0,-1 0 0 0 0,1 0 0 0 0,-1 0 0 0 0,0 0 0 0 0,0 0 0 0 0,0-5 0 0 0,-1 7-8 0 0,0 0 0 0 0,0 0 0 0 0,-1 0 1 0 0,1 1-1 0 0,0-1 0 0 0,0 0 0 0 0,0 0 0 0 0,0 0 0 0 0,1 0 0 0 0,-1 0 0 0 0,0 1 0 0 0,0-1 0 0 0,0 0 1 0 0,1 0-1 0 0,-1 0 0 0 0,0 1 0 0 0,1-1 0 0 0,0-1 0 0 0,1-2 11 0 0,1-6-2 0 0,-3 5-4 0 0,2-1 0 0 0,-1 1 1 0 0,1 0-1 0 0,0-1 0 0 0,0 1 0 0 0,0 0 0 0 0,1 0 1 0 0,-1 0-1 0 0,6-6 0 0 0,20-28 57 0 0,-25 33-59 0 0,1 1 1 0 0,-1-1-1 0 0,0 0 0 0 0,0 0 1 0 0,-1 0-1 0 0,0-1 0 0 0,0 1 1 0 0,0-1-1 0 0,-1 1 0 0 0,0-1 1 0 0,0-8-1 0 0,-1 13-2 0 0,1 0-1 0 0,-1 0 0 0 0,1 0 1 0 0,-1 0-1 0 0,1 1 1 0 0,0-1-1 0 0,-1 0 1 0 0,1 0-1 0 0,0 0 1 0 0,0 1-1 0 0,0-1 1 0 0,2-2-1 0 0,-1 2 1 0 0,-1 1-1 0 0,0-1 0 0 0,0 0 1 0 0,0 1-1 0 0,0-1 1 0 0,0 0-1 0 0,0 0 1 0 0,-1 0-1 0 0,1 0 1 0 0,-1 0-1 0 0,1 0 1 0 0,0-2-1 0 0,-1 2-2 0 0,0 1 0 0 0,0 0 0 0 0,0 0 0 0 0,0-1 0 0 0,1 1 0 0 0,-1 0 0 0 0,1 0 0 0 0,-1 0 0 0 0,1-1 0 0 0,-1 1 0 0 0,1 0 0 0 0,0 0 0 0 0,-1 0 0 0 0,2-1 0 0 0,-1 1 0 0 0,-1 0 0 0 0,1 0 0 0 0,0 1 0 0 0,-1-1 0 0 0,1 0 0 0 0,-1 0 0 0 0,1 0 0 0 0,-1 0 0 0 0,1-1 0 0 0,-1 1 0 0 0,0 0 0 0 0,0 0 0 0 0,1-2 0 0 0,-1-1 0 0 0,0 2 1 0 0,-1 0-1 0 0,2 0 1 0 0,-1 0 0 0 0,0 0-1 0 0,0 0 1 0 0,0 1 0 0 0,1-1 0 0 0,-1 0-1 0 0,1 0 1 0 0,0 0 0 0 0,0 0 0 0 0,-1 0-1 0 0,1 1 1 0 0,2-3 0 0 0,11-28 57 0 0,-12 26-46 0 0,1 0 0 0 0,-1 1 0 0 0,1-1-1 0 0,5-6 1 0 0,-8 11-10 0 0,0 1-1 0 0,1-1 1 0 0,-1 1-1 0 0,1-1 0 0 0,-1 0 1 0 0,0 1-1 0 0,1-1 1 0 0,-1 1-1 0 0,0-1 1 0 0,0 0-1 0 0,1 1 1 0 0,-1-1-1 0 0,0 0 1 0 0,0 0-1 0 0,0 1 1 0 0,0-1-1 0 0,0 0 1 0 0,0 1-1 0 0,0-1 1 0 0,0 0-1 0 0,-1-1 0 0 0,1 2 1 0 0,0-1-1 0 0,0 0 1 0 0,0 1-1 0 0,0-1 1 0 0,0 0-1 0 0,0 1 1 0 0,0-1-1 0 0,0 0 0 0 0,0 1 1 0 0,0-1-1 0 0,0 0 1 0 0,0 1-1 0 0,1-1 1 0 0,-1 0-1 0 0,0 1 0 0 0,0-1 1 0 0,1 1-1 0 0,-1-1 1 0 0,1 0-1 0 0,-1 1 1 0 0,1-1-1 0 0,3-4 3 0 0,-3 3-1 0 0,1 1 1 0 0,-1 0-1 0 0,1-1 0 0 0,-1 0 1 0 0,0 1-1 0 0,0-1 0 0 0,0 0 1 0 0,0 0-1 0 0,0 0 0 0 0,0 1 1 0 0,0-1-1 0 0,0 0 0 0 0,-1 0 1 0 0,1 0-1 0 0,-1 0 0 0 0,0 0 1 0 0,1-3-1 0 0,-2 2-3 0 0,0 2 0 0 0,1-1 1 0 0,-1 1 0 0 0,1-1-1 0 0,0 0 1 0 0,-1 1 0 0 0,1-1-1 0 0,0 1 1 0 0,0-1-1 0 0,0 0 1 0 0,0 1 0 0 0,1-1-1 0 0,-1 1 1 0 0,0-1-1 0 0,1 0 1 0 0,-1 1 0 0 0,1-1-1 0 0,0-1 1 0 0,0 1 1 0 0,-1 1 1 0 0,1-1-1 0 0,-1 1 1 0 0,1-1 0 0 0,-1 0-1 0 0,0 1 1 0 0,0-1-1 0 0,0 1 1 0 0,0-1-1 0 0,0 0 1 0 0,0-1-1 0 0,0 2-1 0 0,0 0 0 0 0,-1 0 0 0 0,1 0 0 0 0,0 0 0 0 0,0 0 0 0 0,0 0 0 0 0,0 0 0 0 0,1 0 0 0 0,-1 0 0 0 0,0 0 0 0 0,0 0 0 0 0,1 0 0 0 0,-1 0 0 0 0,0 0 0 0 0,1 0 0 0 0,-1 0 0 0 0,1 0 0 0 0,-1 0 0 0 0,1 0 0 0 0,0 1 0 0 0,-1-1 0 0 0,2-1 0 0 0,-1 0-1 0 0,1 1 0 0 0,-1-1 0 0 0,0 0 0 0 0,0 0 0 0 0,0 1 0 0 0,0-1 0 0 0,0 0 0 0 0,0 0 0 0 0,0 0 0 0 0,0-2 0 0 0,4-10 0 0 0,38-76 64 0 0,-42 87-64 0 0,1 0 0 0 0,-1 0 0 0 0,0 0 0 0 0,-1 0 0 0 0,1 0 0 0 0,0 0 0 0 0,-1-3 0 0 0,5-17 0 0 0,-2 14 3 0 0,1-1 8 0 0,-1-1 1 0 0,1 1-1 0 0,-2-1 1 0 0,0 1-1 0 0,2-18 1 0 0,-4 23-9 0 0,1 1 0 0 0,0-1 1 0 0,0 0-1 0 0,0 0 0 0 0,3-7 0 0 0,-2 7 3 0 0,-1 1-1 0 0,1-1 1 0 0,-1 1 0 0 0,0-1 0 0 0,0-7-1 0 0,-1 8-3 0 0,1 0-1 0 0,0 0 0 0 0,-1 0 0 0 0,1 1 0 0 0,1-1 1 0 0,-1 0-1 0 0,0 1 0 0 0,1-1 0 0 0,0 1 1 0 0,3-5-1 0 0,-3 5-1 0 0,0-1-1 0 0,0 1 1 0 0,-1 0 0 0 0,1-1 0 0 0,-1 1-1 0 0,0-1 1 0 0,1 0 0 0 0,-2 1 0 0 0,1-1-1 0 0,0-6 1 0 0,-2-1 0 0 0,1 8 0 0 0,-1 0 0 0 0,1 0 0 0 0,0 0 0 0 0,0 0 0 0 0,0-1 0 0 0,1-4 0 0 0,2-2 0 0 0,-2 5 0 0 0,1 0 0 0 0,-1 0 0 0 0,0-1 0 0 0,0-7 0 0 0,-1 8 0 0 0,1-1 0 0 0,0 1 0 0 0,0-1 0 0 0,0 1 0 0 0,1-1 0 0 0,0 1 0 0 0,0 0 0 0 0,1 0 0 0 0,4-9 0 0 0,-2 5 0 0 0,-1 0 0 0 0,5-12 0 0 0,-4 4 33 0 0,-1 0 0 0 0,-1-1 0 0 0,-1 1 0 0 0,0-1 0 0 0,-2-23-1 0 0,1 32-20 0 0,0-1 0 0 0,1 0 0 0 0,0 1 1 0 0,5-17-1 0 0,3-7 2 0 0,11-33-17 0 0,-14 47 10 0 0,9-37 0 0 0,-11 36 21 0 0,7-23 0 0 0,4-12-31 0 0,1-6 3 0 0,-11 43 0 0 0,-1 0 0 0 0,4-30 0 0 0,4-29 0 0 0,-7 53 0 0 0,2-35 0 0 0,-4 20 0 0 0,2 1 0 0 0,16-54 0 0 0,-18 78 0 0 0,10-34 0 0 0,-6 26 0 0 0,6-33 0 0 0,-10 33 0 0 0,11-31 0 0 0,1 1 0 0 0,-16 52 0 0 0,10-43 0 0 0,17-46 0 0 0,-20 68 0 0 0,-1-1 0 0 0,5-39 0 0 0,5-19 0 0 0,5-31 0 0 0,-15 72 0 0 0,14-45 0 0 0,-17 69 0 0 0,0 1 0 0 0,2-18 0 0 0,1-10 0 0 0,48-250 128 0 0,-31 141-75 0 0,-12 57-40 0 0,-7 51-15 0 0,2-50 66 0 0,2 41-51 0 0,-2 18 12 0 0,3-64 1 0 0,-8 79-26 0 0,1 1 0 0 0,5-22 0 0 0,-1 5 0 0 0,10-58 0 0 0,-10 9 0 0 0,4-4 11 0 0,-7 44 56 0 0,-3 31-38 0 0,3-23 0 0 0,0 0 7 0 0,-3 29-23 0 0,0 1-1 0 0,1-1 1 0 0,-1 0-1 0 0,2 0 1 0 0,-1 1-1 0 0,3-9 1 0 0,-1 7-2 0 0,-1-1-1 0 0,0 0 1 0 0,0 1-1 0 0,0-18 1 0 0,-1 13 1 0 0,4-22-1 0 0,-3 26-11 0 0,-1 1 0 0 0,-1 0 0 0 0,0-11 0 0 0,0 13 0 0 0,0 0 0 0 0,0 0 0 0 0,0 0 0 0 0,1 0 0 0 0,0 0 0 0 0,0 0 0 0 0,4-10 0 0 0,1-4 0 0 0,5-23 0 0 0,-7 28-2 0 0,-2 11 4 0 0,-1 0-1 0 0,0-1 1 0 0,0 1-1 0 0,-1-1 1 0 0,1 1 0 0 0,-1-1-1 0 0,0-4 1 0 0,2-6 53 0 0,-1 10-56 0 0,0 1 1 0 0,0 0 0 0 0,0-1 0 0 0,-1 1-1 0 0,0-8 1 0 0,0-12 0 0 0,0-14 0 0 0,-1 27 0 0 0,-3 2 0 0 0,3 8 0 0 0,1 0 0 0 0,0 1 0 0 0,-1-1 0 0 0,1 0 0 0 0,0 1 0 0 0,0-1 0 0 0,-1 0 0 0 0,1 0 0 0 0,0 1 0 0 0,0-1 0 0 0,0 0 0 0 0,0 0 0 0 0,0 1 0 0 0,0-1 0 0 0,0 0 0 0 0,0 0 0 0 0,0 1 0 0 0,0-1 0 0 0,1 0 0 0 0,-1 0 0 0 0,1-2 0 0 0,-3-4 0 0 0,-1 6 0 0 0,-2 4 0 0 0,2 0 5 0 0,-1 1 1 0 0,1 0-1 0 0,-1-1 0 0 0,1 1 1 0 0,1 1-1 0 0,-1-1 0 0 0,0 0 1 0 0,1 1-1 0 0,0-1 0 0 0,0 1 1 0 0,-2 8-1 0 0,2-8-5 0 0,0 0 0 0 0,0 1 0 0 0,0-1 0 0 0,-1 0 0 0 0,-4 6 0 0 0,-7 16 0 0 0,13-22 0 0 0,-1-1 0 0 0,0 0 0 0 0,0 0 0 0 0,-4 5 0 0 0,-8 15 0 0 0,-14 23 0 0 0,22-34 0 0 0,-15 24 0 0 0,18-32-9 0 0,1-3-2 0 0,1 0 0 0 0,-1 0 0 0 0,1 0 0 0 0,0 0 0 0 0,0 0 0 0 0,0 0 0 0 0,-2 5 0 0 0,3-5-85 0 0,0-22-4999 0 0,0 15 4473 0 0,1 0 1 0 0,0 0-1 0 0,1 0 0 0 0,-1 0 0 0 0,1 0 0 0 0,0 0 0 0 0,0 1 0 0 0,1-1 1 0 0,2-4-1 0 0,2-5-1864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26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3224 0 0,'2'1'6000'0'0,"30"27"4347"0"0,26 12-6275 0 0,-43-31-3680 0 0,-1 1 0 0 0,-1 1 0 0 0,1 0 0 0 0,-2 1 0 0 0,0 0 0 0 0,19 24 0 0 0,12 38-116 0 0,-41-71-294 0 0,-1 1 0 0 0,1-1 0 0 0,-1 1-1 0 0,1-1 1 0 0,-1 1 0 0 0,-1 0 0 0 0,1-1-1 0 0,0 6 1 0 0,-1-7-195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0.3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116 0 576,'0'0'51,"0"0"-41,0 0-10,0 0 0,0 0 158,0 0 30,0 0 5,0 0 2,0 0-65,0 0-13,0 0-2,0 0-1,0 0-13,16 14-2,-16-14-1,16 22 0,1-7-21,-1 0-4,1 7-1,-9-8 0,8 8-20,1-7-5,-1 7-1,1-8 0,-1 8-14,1-7-2,-9 7-1,8 0 0,1 0-1,-9 0 0,9-8 0,-1 8 0,-8-7-6,9 7-2,-9 0 0,0-15 0,-8-7-2,8 15-1,1-1 0,-9-14 0,0 0 6,-9 15 1,9 7 0,-8-15 0,8-7-11,-8 7-1,-17 8-1,9 0 0,-9-15-11,0 7 0,-7-7 0,-1 7 0,-9 1-29,10-1-8,-18 8-2,9-8 0,-8 8-197,-1-1-39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3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49 15288 0 0,'-9'-10'216'0'0,"6"7"-110"0"0,0 0 1 0 0,1 0-1 0 0,-1 0 0 0 0,0 1 0 0 0,0-1 1 0 0,-1 1-1 0 0,1 0 0 0 0,0 0 0 0 0,-1 0 1 0 0,-5-2-1 0 0,-5-4 138 0 0,13 8-237 0 0,1 0 0 0 0,0 0 0 0 0,-1-1 0 0 0,1 1 0 0 0,-1 0 0 0 0,1 0 0 0 0,0 0 1 0 0,-1 0-1 0 0,1 0 0 0 0,-1 0 0 0 0,1 0 0 0 0,0 0 0 0 0,-1 0 0 0 0,1 0 0 0 0,-1 0 0 0 0,1 0 0 0 0,-1 0 0 0 0,1 0 1 0 0,0 0-1 0 0,-1 1 0 0 0,0-1 0 0 0,-23 9 3334 0 0,17-3-2181 0 0,6-4-1084 0 0,0-1 1 0 0,0 1-1 0 0,0 0 1 0 0,1 0-1 0 0,-1 0 1 0 0,0 0-1 0 0,1 0 1 0 0,-1 1-1 0 0,1-1 1 0 0,-1 0-1 0 0,1 0 1 0 0,0 0-1 0 0,0 0 1 0 0,0 0-1 0 0,0 1 1 0 0,1 2-1 0 0,0-2-26 0 0,-1 0 0 0 0,0-1-1 0 0,0 1 1 0 0,0 0 0 0 0,0 0 0 0 0,-1 0 0 0 0,1 0 0 0 0,-1-1-1 0 0,-1 6 1 0 0,-3 13 175 0 0,5 47 137 0 0,0-64-370 0 0,-1 1 0 0 0,1-1 0 0 0,1 0 0 0 0,-1 1 0 0 0,1-1 0 0 0,-1 0 0 0 0,1 1 0 0 0,0-1 0 0 0,1 0 0 0 0,-1 0 0 0 0,1 0 0 0 0,0 0 0 0 0,2 5 0 0 0,-2-6-20 0 0,-1 0-1 0 0,0 0 1 0 0,0 0-1 0 0,0 0 0 0 0,0 7 1 0 0,-1-7 52 0 0,1 0-1 0 0,-1 0 1 0 0,1 0 0 0 0,-1 0-1 0 0,1 0 1 0 0,0 0 0 0 0,1 0 0 0 0,-1-1-1 0 0,0 1 1 0 0,1 0 0 0 0,1 2 0 0 0,7 8 127 0 0,-1 0 1 0 0,9 15-1 0 0,-12-20-212 0 0,1 0 1 0 0,-1 0-1 0 0,2-1 0 0 0,-1 0 0 0 0,1 0 1 0 0,0-1-1 0 0,11 7 0 0 0,-2-1-93 0 0,-10-7-247 0 0,-1-1-1 0 0,1 0 0 0 0,0 0 0 0 0,0-1 0 0 0,9 3 1 0 0,-5 0-1469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2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8720 0 0,'-4'0'7253'0'0,"53"0"-4059"0"0,-46 0-2756 0 0,0 0-182 0 0,10 0-86 0 0,-10 0 78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2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39 6624 0 0,'18'0'17888'0'0,"-12"2"-17854"0"0,-5-2-55 0 0,-1 0 36 0 0,0 0 1 0 0,1 1-1 0 0,-1-1 0 0 0,1 0 1 0 0,-1 0-1 0 0,0 1 1 0 0,1-1-1 0 0,-1 0 0 0 0,0 1 1 0 0,0-1-1 0 0,1 1 0 0 0,-1-1 1 0 0,0 0-1 0 0,0 1 0 0 0,1-1 1 0 0,-1 1-1 0 0,0-1 0 0 0,0 0 1 0 0,0 1-1 0 0,0-1 0 0 0,0 1 1 0 0,0-1-1 0 0,0 1 0 0 0,0-1 1 0 0,0 1-1 0 0,0-1 0 0 0,0 1 1 0 0,0-1-1 0 0,0 1 0 0 0,0-1 1 0 0,0 0-1 0 0,0 1 0 0 0,0-1 1 0 0,-1 1-1 0 0,1-1 0 0 0,0 1 1 0 0,0-1-1 0 0,0 0 0 0 0,-1 1 1 0 0,1-1-1 0 0,0 0 0 0 0,-1 1 1 0 0,1-1-1 0 0,0 0 0 0 0,-1 1 1 0 0,1-1-1 0 0,0 0 0 0 0,-1 1 1 0 0,0 0-9 0 0,0 2-5 0 0,-9 1 15 0 0,7-2 13 0 0,0-2-19 0 0,-9-7 220 0 0,-11-6-405 0 0,21 12 102 0 0,2-1-47 0 0,-2-8 108 0 0,4 8 22 0 0,-1 2-5 0 0,-1 0 0 0 0,1 0 1 0 0,0 0-1 0 0,0 0 0 0 0,0 0 0 0 0,0 0 0 0 0,0 0 1 0 0,0 1-1 0 0,0-1 0 0 0,0 0 0 0 0,-1 1 0 0 0,1-1 1 0 0,0 0-1 0 0,0 1 0 0 0,0-1 0 0 0,-1 1 1 0 0,1 0-1 0 0,0-1 0 0 0,0 1 0 0 0,-1-1 0 0 0,2 2 1 0 0,4 18 70 0 0,-5-18-73 0 0,-1 0 0 0 0,1 1 0 0 0,-1-1-1 0 0,1 0 1 0 0,0 0 0 0 0,0 0 0 0 0,2 4 0 0 0,-2-4-4 0 0,0-1 0 0 0,0 1 0 0 0,0-1 0 0 0,-1 1 0 0 0,1-1 0 0 0,0 1 0 0 0,-1-1 0 0 0,0 1 0 0 0,1 0 0 0 0,-1-1 0 0 0,0 1 0 0 0,0 0 0 0 0,0-1 0 0 0,0 1 0 0 0,0 0 0 0 0,0-1 0 0 0,0 1 0 0 0,-1 0 0 0 0,1-1 0 0 0,0 1 0 0 0,-1-1 0 0 0,0 1 0 0 0,1 0 0 0 0,-1-1 0 0 0,0 0 0 0 0,0 1 0 0 0,1-1 0 0 0,-3 2 0 0 0,2-1 0 0 0,1-1 0 0 0,-1 0 0 0 0,0-1 0 0 0,1 1 0 0 0,-1 0 0 0 0,0-1 0 0 0,1 1 0 0 0,-1 0 0 0 0,0-1 0 0 0,0 1 0 0 0,0-1 0 0 0,1 0 0 0 0,-1 1 0 0 0,0-1 0 0 0,0 0 0 0 0,0 1 0 0 0,-1-1 0 0 0,-9 3 0 0 0,8-3 1 0 0,0-1 0 0 0,-1 0-1 0 0,1 0 1 0 0,0 1 0 0 0,1-2-1 0 0,-1 1 1 0 0,0 0 0 0 0,0-1 0 0 0,0 1-1 0 0,1-1 1 0 0,-1 0 0 0 0,1 1-1 0 0,-1-2 1 0 0,1 1 0 0 0,0 0 0 0 0,-3-3-1 0 0,-1-5 48 0 0,2-3-81 0 0,5 9 14 0 0,-1 4 16 0 0,0 0 0 0 0,0 0 0 0 0,0 0 0 0 0,0 0 0 0 0,0 0 0 0 0,0-1 0 0 0,0 1 0 0 0,0 0 0 0 0,0 0 0 0 0,0 0 0 0 0,0 0 0 0 0,0 0 0 0 0,0-1 0 0 0,0 1 0 0 0,0 0 0 0 0,0 0 0 0 0,0 0 0 0 0,0 0 0 0 0,0 0 0 0 0,0-1 0 0 0,0 1 0 0 0,0 0 0 0 0,0 0 0 0 0,0 0 0 0 0,0 0 0 0 0,0 0 0 0 0,0-1 0 0 0,0 1 0 0 0,0 0 0 0 0,-1 0 0 0 0,1 0 0 0 0,0 0 0 0 0,0 0 0 0 0,0 0 0 0 0,0 0 0 0 0,0 0 1 0 0,0-1-1 0 0,-1 1 0 0 0,1 0 0 0 0,0 0 0 0 0,-4-7-11 0 0,4-3 14 0 0,2 7 0 0 0,1 0 0 0 0,0-12 0 0 0,3-3 1 0 0,0 13 11 0 0,1 0 35 0 0,-6 3-3 0 0,1 0-1 0 0,-1 0 0 0 0,1 1 1 0 0,0-1-1 0 0,-1 1 1 0 0,1-1-1 0 0,0 1 0 0 0,0 0 1 0 0,0 0-1 0 0,0 0 0 0 0,0 0 1 0 0,4-2-1 0 0,-3 5-1 0 0,1-1-1 0 0,0 1 0 0 0,-1 0 1 0 0,1 0-1 0 0,-1 1 0 0 0,0-1 1 0 0,5 5-1 0 0,-6-5-33 0 0,1 1 0 0 0,-1 0 0 0 0,0 0 1 0 0,0 0-1 0 0,0 1 0 0 0,0-1 0 0 0,-1 0 0 0 0,0 1 1 0 0,1-1-1 0 0,-1 1 0 0 0,0-1 0 0 0,-1 1 0 0 0,1-1 1 0 0,-1 1-1 0 0,1 6 0 0 0,-1-2 5 0 0,0-1 1 0 0,-1 0-1 0 0,0 1 0 0 0,0-1 0 0 0,0 0 1 0 0,-1 0-1 0 0,-3 10 0 0 0,-7 11-13 0 0,11-26 0 0 0,0 0 0 0 0,-1 0 0 0 0,1 0 0 0 0,-1 0 0 0 0,0 0 0 0 0,1 0 0 0 0,-1-1 0 0 0,0 1 0 0 0,0-1 0 0 0,0 1 0 0 0,0-1 0 0 0,0 0 0 0 0,-1 0 0 0 0,1 0 0 0 0,0 0 0 0 0,-5 1 0 0 0,5-1 0 0 0,1 0 0 0 0,-1-1 0 0 0,1 0 0 0 0,-1 1 0 0 0,1-1 0 0 0,-1 0 0 0 0,1 0 0 0 0,-1 0 0 0 0,0 0 0 0 0,1 0 0 0 0,-1 0 0 0 0,1 0 0 0 0,-1 0 0 0 0,0-1 0 0 0,1 1 0 0 0,-1 0 0 0 0,1-1 0 0 0,-1 0 0 0 0,1 1 0 0 0,-1-1 0 0 0,1 0 0 0 0,0 0 0 0 0,-1 0 0 0 0,1 0 0 0 0,-2-1 0 0 0,-10-15 0 0 0,10 14 0 0 0,0-1 0 0 0,0 0 0 0 0,0 0 0 0 0,-3-9 0 0 0,4 10 0 0 0,2 3 0 0 0,-1-2 0 0 0,0 1 0 0 0,1 0 0 0 0,-1 0 0 0 0,1 0 0 0 0,0 0 0 0 0,-1 0 0 0 0,1 0 0 0 0,0 0 0 0 0,0-1 0 0 0,0 1 0 0 0,-1 0 0 0 0,2-2 0 0 0,9-25 0 0 0,-10 27 0 0 0,0 1 0 0 0,0-1 0 0 0,1 1 0 0 0,-1-1 0 0 0,0 1 0 0 0,1-1 0 0 0,-1 1 0 0 0,1 0 0 0 0,-1-1 0 0 0,0 1 0 0 0,1-1 0 0 0,-1 1 0 0 0,1 0 0 0 0,-1 0 0 0 0,1-1 0 0 0,-1 1 0 0 0,1 0 0 0 0,-1 0 0 0 0,1 0 0 0 0,-1-1 0 0 0,1 1 0 0 0,-1 0 0 0 0,1 0 0 0 0,-1 0 0 0 0,1 0 0 0 0,-1 0 0 0 0,1 0 0 0 0,0 0 0 0 0,52-3 0 0 0,-41-1 0 0 0,-12 4 0 0 0,0 0 0 0 0,0 0 0 0 0,0 0 0 0 0,0 0 0 0 0,0 0 0 0 0,1 0 0 0 0,-1-1 0 0 0,0 1 0 0 0,0 0 0 0 0,0 0 0 0 0,0 0 0 0 0,0 0 0 0 0,0 0 0 0 0,0 0 0 0 0,0 0 0 0 0,0-1 0 0 0,0 1 0 0 0,0 0 0 0 0,0 0 0 0 0,0 0 0 0 0,0 0 0 0 0,0 0 0 0 0,0 0 0 0 0,0-1 0 0 0,0 1 0 0 0,0 0 0 0 0,0 0 0 0 0,0 0 0 0 0,-1 0 0 0 0,1 0 0 0 0,0 0 0 0 0,0-1 0 0 0,0 1 0 0 0,0 0 0 0 0,0 0 0 0 0,0 0 0 0 0,0 0 0 0 0,0 0 0 0 0,0 0 0 0 0,-1 0 0 0 0,1 0 0 0 0,0 0 0 0 0,0 0 0 0 0,0 0 0 0 0,0 0 0 0 0,0-1 0 0 0,-21-8-33 0 0,21 9 22 0 0,-1-1 1 0 0,1 1 0 0 0,0-1-1 0 0,0 1 1 0 0,0-1 0 0 0,0 1-1 0 0,0-1 1 0 0,0 1-1 0 0,0-1 1 0 0,0 1 0 0 0,0-1-1 0 0,0 1 1 0 0,0-1-1 0 0,0 1 1 0 0,0-1 0 0 0,1 1-1 0 0,-1-1 1 0 0,0 1 0 0 0,0-1-1 0 0,0 1 1 0 0,1 0-1 0 0,-1-1 1 0 0,0 1 0 0 0,1-1-1 0 0,-1 1 1 0 0,0 0-1 0 0,1-1 1 0 0,-1 1 0 0 0,1 0-1 0 0,-1-1 1 0 0,0 1-1 0 0,1 0 1 0 0,-1-1 0 0 0,1 1-1 0 0,-1 0 1 0 0,1 0 0 0 0,0-1-1 0 0,21-2 539 0 0,-21 3-393 0 0,1 0-51 0 0,2 0-55 0 0,10 1 80 0 0,-11 1-71 0 0,0-1 0 0 0,0 1 1 0 0,0 0-1 0 0,0 0 1 0 0,0 0-1 0 0,4 4 1 0 0,1 3 51 0 0,-7-9-82 0 0,0 1 0 0 0,0 0 0 0 0,-1-1-1 0 0,1 1 1 0 0,-1 0 0 0 0,1-1 0 0 0,-1 1 0 0 0,1 0-1 0 0,-1 0 1 0 0,1 0 0 0 0,-1 0 0 0 0,0-1 0 0 0,0 1-1 0 0,1 0 1 0 0,-1 0 0 0 0,0 0 0 0 0,0 0 0 0 0,0 0-1 0 0,0 1 1 0 0,0 0-6 0 0,0-1 0 0 0,0 1-1 0 0,0 0 1 0 0,0-1 0 0 0,-1 1-1 0 0,1-1 1 0 0,0 1 0 0 0,-1-1-1 0 0,1 0 1 0 0,-1 1 0 0 0,0-1-1 0 0,1 1 1 0 0,-1-1 0 0 0,0 0 0 0 0,0 0-1 0 0,0 1 1 0 0,0-1 0 0 0,0 0-1 0 0,-2 2 1 0 0,2-2-29 0 0,-1 1-64 0 0,1-1 55 0 0,0 0 0 0 0,1 0-1 0 0,-1-1 1 0 0,0 1 0 0 0,0 0 0 0 0,0 0-1 0 0,0-1 1 0 0,0 1 0 0 0,0-1 0 0 0,0 1-1 0 0,0-1 1 0 0,0 1 0 0 0,0-1-1 0 0,-3 1 1 0 0,-17-1-2433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57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68 5064 0 0,'3'7'7316'0'0,"10"-4"-193"0"0,-22 2-6875 0 0,1 6-504 0 0,2-4 240 0 0,-1-5 54 0 0,5-2 160 0 0,-19-10 958 0 0,20 9-1150 0 0,0 1 0 0 0,1-1-1 0 0,-1 1 1 0 0,0-1 0 0 0,1 1 0 0 0,-1-1-1 0 0,0 1 1 0 0,1-1 0 0 0,-1 0-1 0 0,1 1 1 0 0,-1-1 0 0 0,1 0 0 0 0,0 0-1 0 0,-1 1 1 0 0,1-1 0 0 0,0 0-1 0 0,-1 0 1 0 0,1 0 0 0 0,0-1-1 0 0,-1 1 9 0 0,1-2 114 0 0,-1 3-121 0 0,1 0 0 0 0,-1-1-1 0 0,1 1 1 0 0,0 0 0 0 0,0 0-1 0 0,-1-1 1 0 0,1 1 0 0 0,0 0 0 0 0,-1-1-1 0 0,1 1 1 0 0,0 0 0 0 0,0-1-1 0 0,0 1 1 0 0,-1-1 0 0 0,1 1-1 0 0,0 0 1 0 0,0-1 0 0 0,0 1-1 0 0,0-1 1 0 0,0 1 0 0 0,0-1-1 0 0,0 1 1 0 0,0 0 0 0 0,0-1 0 0 0,0 1-1 0 0,0-1 1 0 0,0 1 0 0 0,0 0-1 0 0,0-1 1 0 0,0 0 0 0 0,0 0 10 0 0,0 0 0 0 0,0 0 0 0 0,1 0 0 0 0,-1 0 1 0 0,0 0-1 0 0,0 0 0 0 0,0 0 0 0 0,1 0 0 0 0,-1 0 1 0 0,0 1-1 0 0,1-1 0 0 0,-1 0 0 0 0,2-1 0 0 0,-2-4 77 0 0,0 6-92 0 0,-1 0 1 0 0,1 0-1 0 0,0-1 1 0 0,0 1-1 0 0,0 0 1 0 0,0 0-1 0 0,0-1 1 0 0,0 1 0 0 0,0 0-1 0 0,0 0 1 0 0,0-1-1 0 0,0 1 1 0 0,0 0-1 0 0,0-1 1 0 0,0 1-1 0 0,0 0 1 0 0,0 0-1 0 0,0-1 1 0 0,0 1-1 0 0,0 0 1 0 0,0 0-1 0 0,0-1 1 0 0,0 1-1 0 0,0 0 1 0 0,0 0-1 0 0,1-1 1 0 0,-1 1 0 0 0,0 0-1 0 0,0 0 1 0 0,0-1-1 0 0,0 1 1 0 0,1 0-1 0 0,-1 0 1 0 0,0 0-1 0 0,0 0 1 0 0,0-1-1 0 0,1 1 1 0 0,-1 0-1 0 0,11-3 62 0 0,-8 3 0 0 0,-2 0 0 0 0,47 2 1370 0 0,-47-2-1435 0 0,0 0 0 0 0,0 0 0 0 0,0 0 0 0 0,0 0 0 0 0,0 0 1 0 0,0 1-1 0 0,0-1 0 0 0,0 0 0 0 0,0 0 0 0 0,0 1 0 0 0,0-1 0 0 0,0 1 1 0 0,0-1-1 0 0,0 1 0 0 0,0-1 0 0 0,0 1 0 0 0,0-1 0 0 0,0 1 1 0 0,-1 0-1 0 0,1 0 0 0 0,0-1 0 0 0,0 1 0 0 0,-1 0 0 0 0,1 0 0 0 0,-1 0 1 0 0,1 0-1 0 0,-1 0 0 0 0,1 1 0 0 0,0 0 8 0 0,0 1 1 0 0,-1 0-1 0 0,1 0 1 0 0,-1 0-1 0 0,0-1 0 0 0,0 1 1 0 0,0 4-1 0 0,0-3 35 0 0,-1 6-32 0 0,-5 0 68 0 0,-15 14 1916 0 0,20-23-2070 0 0,-20 6 144 0 0,20-7-78 0 0,-7 1 31 0 0,3-2 22 0 0,-6-2-33 0 0,12 1-8 0 0,5-7-16 0 0,-6-7-19 0 0,-1 15 31 0 0,1 0 1 0 0,0 0 0 0 0,0 0-1 0 0,0 0 1 0 0,0 0-1 0 0,-1-1 1 0 0,1 1-1 0 0,1 0 1 0 0,-1 0-1 0 0,0 0 1 0 0,0 0-1 0 0,0 0 1 0 0,1 0-1 0 0,-1 0 1 0 0,0 0-1 0 0,1 0 1 0 0,0-2-1 0 0,18-18 2 0 0,-17 19 0 0 0,-1 0 0 0 0,0 0 0 0 0,0 0-1 0 0,1 0 1 0 0,-1 0 0 0 0,1 1 0 0 0,-1-1 0 0 0,1 0 0 0 0,0 1-1 0 0,-1-1 1 0 0,1 1 0 0 0,0 0 0 0 0,0 0 0 0 0,0-1-1 0 0,3 0 1 0 0,1-1 2 0 0,0 0 1 0 0,-1 0-1 0 0,1-1 0 0 0,-1 0 0 0 0,0 0 0 0 0,4-5 0 0 0,-2 29 332 0 0,-6-16-301 0 0,0-1-15 0 0,0 0 0 0 0,0 0 0 0 0,-1 0 1 0 0,1 0-1 0 0,-1 0 0 0 0,0 0 1 0 0,0 0-1 0 0,0 0 0 0 0,0 0 0 0 0,0 0 1 0 0,-1 0-1 0 0,1 0 0 0 0,-1 0 1 0 0,0 0-1 0 0,0 0 0 0 0,0 0 0 0 0,0 0 1 0 0,0 0-1 0 0,-3 2 0 0 0,-1 1 8 0 0,4-5-23 0 0,0-1-1 0 0,0 1 1 0 0,0 0 0 0 0,1-1 0 0 0,-1 1-1 0 0,0 0 1 0 0,0 0 0 0 0,1 0-1 0 0,-1 0 1 0 0,0-1 0 0 0,1 1-1 0 0,-1 0 1 0 0,1 0 0 0 0,0 0 0 0 0,-1 0-1 0 0,1 0 1 0 0,0 0 0 0 0,-1 0-1 0 0,1 1 1 0 0,0-1 0 0 0,0 0-1 0 0,0 0 1 0 0,0 2 0 0 0,6 7 21 0 0,-4-9-22 0 0,-1 0 0 0 0,0 1 0 0 0,-1-1 0 0 0,1 0 0 0 0,0 1 0 0 0,0-1 0 0 0,0 1-1 0 0,-1-1 1 0 0,1 1 0 0 0,-1-1 0 0 0,1 1 0 0 0,-1-1 0 0 0,0 1 0 0 0,1 2 0 0 0,-3 15-2 0 0,-1-3 0 0 0,3-15 0 0 0,-1-1 0 0 0,1 1 0 0 0,-1 0 0 0 0,1 0 0 0 0,-1 0 0 0 0,0 0 0 0 0,1-1 0 0 0,-1 1 0 0 0,0 0 0 0 0,1-1 0 0 0,-1 1 0 0 0,0 0 0 0 0,-1 0 0 0 0,-3-1 0 0 0,0 1 0 0 0,0-1 0 0 0,0 0 0 0 0,0-1 0 0 0,0 1 0 0 0,-5-2 0 0 0,9 2 0 0 0,1-1 0 0 0,-1 1 0 0 0,0 0 0 0 0,1 0 0 0 0,-1-1 0 0 0,1 1 0 0 0,-1 0 0 0 0,1-1 0 0 0,-1 1 0 0 0,1-1 0 0 0,0 1 0 0 0,-1-1 0 0 0,1 1 0 0 0,-1 0 0 0 0,1-1 0 0 0,0 1 0 0 0,0-1 0 0 0,-1 0 0 0 0,1 1 0 0 0,0-1 0 0 0,0 1 0 0 0,-1-1 0 0 0,1 1 0 0 0,0-1 0 0 0,0 0 0 0 0,0 1 0 0 0,0-1 0 0 0,0 1 0 0 0,0-2 0 0 0,0 1 0 0 0,0 0 0 0 0,0 1 0 0 0,0-1 0 0 0,0 0 0 0 0,0 1 0 0 0,-1-1 0 0 0,1 0 0 0 0,0 1 0 0 0,0-1 0 0 0,0 0 0 0 0,-1 1 0 0 0,1-1 0 0 0,0 1 0 0 0,-1-1 0 0 0,1 0 0 0 0,-1 1 0 0 0,1-1 0 0 0,-2 0 0 0 0,-6-4 0 0 0,-1-1 0 0 0,9 5 0 0 0,0 0 0 0 0,0-1 0 0 0,0 1 0 0 0,0 0 0 0 0,0 0 0 0 0,0 0 0 0 0,0 0 0 0 0,0 0 0 0 0,0 0 0 0 0,0 0 0 0 0,1-2 0 0 0,5-22 0 0 0,-3 9-9 0 0,-4 12-12 0 0,2 0-9 0 0,0 2 13 0 0,1 0 0 0 0,-1 0 1 0 0,1 1-1 0 0,0-1 0 0 0,-1 0 0 0 0,1 1 0 0 0,0-1 0 0 0,4-2 0 0 0,-4 3-42 0 0,0 0 1 0 0,0-1-1 0 0,0 1 0 0 0,0-1 0 0 0,0 0 0 0 0,3-3 0 0 0,-4 3-189 0 0,0 1-296 0 0,8-1-1244 0 0,1 1-536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5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14688 0 0,'-20'47'1328'0'0,"19"-48"-1227"0"0,0-1 1 0 0,0 1 0 0 0,-1 0 0 0 0,1 0 0 0 0,0 0-1 0 0,-1 0 1 0 0,1 0 0 0 0,-1 0 0 0 0,-2-1 0 0 0,3 1 238 0 0,-4-1 386 0 0,1 1 0 0 0,-1-1 0 0 0,0 1 0 0 0,0 0 0 0 0,-7-2 3509 0 0,15 16-3373 0 0,-3-12-796 0 0,2 4 9 0 0,0-1 0 0 0,-1 1 0 0 0,1-1-1 0 0,-1 1 1 0 0,0-1 0 0 0,-1 1 0 0 0,1 0-1 0 0,-1-1 1 0 0,0 1 0 0 0,-1 7 0 0 0,-2-4-21 0 0,2-7-46 0 0,1 0-1 0 0,-1 0 1 0 0,1 0-1 0 0,0-1 1 0 0,-1 1 0 0 0,1 0-1 0 0,0 0 1 0 0,0 0-1 0 0,0 0 1 0 0,-1 0 0 0 0,1 0-1 0 0,0 0 1 0 0,0 0-1 0 0,1 0 1 0 0,-1 0 0 0 0,0 0-1 0 0,0 0 1 0 0,0 0-1 0 0,1 0 1 0 0,-1 0 0 0 0,1 1-1 0 0,0 2-5 0 0,1-1-1 0 0,-1 1 1 0 0,0 0-1 0 0,0 0 1 0 0,0-1-1 0 0,-1 1 1 0 0,1 0-1 0 0,-1 0 1 0 0,0 0 0 0 0,0 0-1 0 0,-1 0 1 0 0,0 7-1 0 0,0-6-1 0 0,0 1 0 0 0,1-1 0 0 0,-1 1 0 0 0,1-1 0 0 0,0 1 0 0 0,2 8 0 0 0,0 20 0 0 0,-8 5 12 0 0,3-23-203 0 0,-1 31 0 0 0,4-45 142 0 0,1 1 1 0 0,-1 0-1 0 0,1-1 1 0 0,0 1-1 0 0,-1-1 1 0 0,1 1-1 0 0,1-1 1 0 0,-1 0-1 0 0,0 1 1 0 0,0-1 0 0 0,1 0-1 0 0,0 0 1 0 0,-1 0-1 0 0,1 0 1 0 0,0 0-1 0 0,0 0 1 0 0,0 0-1 0 0,0 0 1 0 0,0-1 0 0 0,0 1-1 0 0,5 1 1 0 0,-2 0 0 0 0,0 0 1 0 0,1-1-1 0 0,-1 0 1 0 0,1 0 0 0 0,-1 0-1 0 0,1-1 1 0 0,0 0-1 0 0,0 0 1 0 0,9 1 0 0 0,5-2-1484 0 0,-2 0-524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58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19439 0 0,'0'0'940'0'0,"2"-1"-406"0"0,6-7-309 0 0,0 0 1 0 0,7-11 0 0 0,-8 10 363 0 0,0 0 0 0 0,11-8 0 0 0,-16 15-199 0 0,1-1 0 0 0,0 1 0 0 0,0 0 0 0 0,0 0 0 0 0,0 1 0 0 0,7-4 0 0 0,-9 5-353 0 0,0 0 0 0 0,0-1 1 0 0,0 1-1 0 0,0 0 0 0 0,0 0 0 0 0,0 0 1 0 0,0 0-1 0 0,1 0 0 0 0,-1 0 1 0 0,0 0-1 0 0,0 1 0 0 0,0-1 1 0 0,0 0-1 0 0,0 0 0 0 0,0 1 0 0 0,0-1 1 0 0,0 1-1 0 0,0-1 0 0 0,0 1 1 0 0,2 0-1 0 0,-2 0 17 0 0,1 0 1 0 0,0 0-1 0 0,0 0 1 0 0,0-1-1 0 0,0 1 1 0 0,0-1-1 0 0,-1 0 1 0 0,1 1-1 0 0,0-1 1 0 0,0 0-1 0 0,0 0 1 0 0,0 0-1 0 0,0 0 1 0 0,0-1-1 0 0,0 1 1 0 0,0-1-1 0 0,2 0 1 0 0,12-1 242 0 0,-15 2-291 0 0,0 0 0 0 0,0 0-1 0 0,0 1 1 0 0,-1-1-1 0 0,1 0 1 0 0,0 0-1 0 0,0 1 1 0 0,0-1-1 0 0,-1 0 1 0 0,1 1 0 0 0,0-1-1 0 0,0 1 1 0 0,-1-1-1 0 0,1 1 1 0 0,-1-1-1 0 0,1 1 1 0 0,0 0-1 0 0,0 1 10 0 0,0-2-12 0 0,-1 0 1 0 0,1 0-1 0 0,-1 0 0 0 0,1 1 1 0 0,-1-1-1 0 0,0 0 0 0 0,1 0 1 0 0,-1 1-1 0 0,0-1 0 0 0,1 0 1 0 0,-1 1-1 0 0,0-1 0 0 0,1 1 1 0 0,-1-1-1 0 0,0 0 0 0 0,0 1 0 0 0,1-1 1 0 0,-1 1-1 0 0,0-1 0 0 0,0 1 1 0 0,0-1-1 0 0,0 0 0 0 0,0 2 1 0 0,3 6 56 0 0,-2-5-62 0 0,1 0-1 0 0,-1 0 1 0 0,-1 0 0 0 0,1 0-1 0 0,0 0 1 0 0,-1 0 0 0 0,0 0-1 0 0,1 0 1 0 0,-1 0-1 0 0,-1 0 1 0 0,1 1 0 0 0,0-1-1 0 0,-1 0 1 0 0,1 0 0 0 0,-1 0-1 0 0,0 0 1 0 0,0 0 0 0 0,-2 4-1 0 0,-2 5-438 0 0,-1 0-1 0 0,-15 21 1 0 0,14-19-115 0 0,6-12 414 0 0,0 1 1 0 0,0-1-1 0 0,-1 0 1 0 0,1 0-1 0 0,0 0 1 0 0,-1 0-1 0 0,1-1 1 0 0,-3 4 0 0 0,3-1-75 0 0,0 0 1 0 0,1 0 0 0 0,-1 0 0 0 0,1-1 0 0 0,0 1 0 0 0,1 7 0 0 0,0-7 91 0 0,-2-2 138 0 0,1 0-1 0 0,0-1 1 0 0,0 1-1 0 0,0-1 1 0 0,0 1-1 0 0,1 0 1 0 0,-1-1-1 0 0,0 1 1 0 0,1 0-1 0 0,-1-1 1 0 0,1 1-1 0 0,-1-1 1 0 0,1 1 0 0 0,0-1-1 0 0,0 0 1 0 0,0 1-1 0 0,0-1 1 0 0,0 0-1 0 0,0 1 1 0 0,0-1-1 0 0,0 0 1 0 0,0 0-1 0 0,0 0 1 0 0,1 0-1 0 0,-1 0 1 0 0,1 0-1 0 0,-1 0 1 0 0,2 0-1 0 0,10 5-46 0 0,-11-6 6 0 0,1 1 1 0 0,-1 0-1 0 0,0 0 1 0 0,1 1-1 0 0,-1-1 1 0 0,0 0-1 0 0,0 1 1 0 0,4 3-1 0 0,22 17 527 0 0,-10-8 374 0 0,-18-14-800 0 0,1 2-5 0 0,1-1-1 0 0,-1 0 0 0 0,0 0 0 0 0,0 0 1 0 0,0 0-1 0 0,1 0 0 0 0,-1 0 0 0 0,1 0 0 0 0,-1 0 1 0 0,2 0-1 0 0,-4 20 709 0 0,-1-16-784 0 0,1-1 0 0 0,-2 1 0 0 0,1-1 0 0 0,0 1 0 0 0,-1-1 0 0 0,0 0 0 0 0,0 0 0 0 0,0 0 0 0 0,0-1 0 0 0,-1 1-1 0 0,0-1 1 0 0,1 0 0 0 0,-1 0 0 0 0,0 0 0 0 0,0 0 0 0 0,-1-1 0 0 0,1 0 0 0 0,-1 1 0 0 0,-6 1 0 0 0,-5 3-1606 0 0,15-7 1527 0 0,1 1 1 0 0,-1-1-1 0 0,0 1 1 0 0,0-1-1 0 0,0 0 1 0 0,0 1-1 0 0,0-1 1 0 0,0 0-1 0 0,0 1 1 0 0,0-1-1 0 0,0 0 1 0 0,0 0-1 0 0,0 0 1 0 0,-1 0-1 0 0,0 0 1 0 0,-10 0-1646 0 0,10 0-336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5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10592 0 0,'2'1'6154'0'0,"0"0"-5826"0"0,0 0 0 0 0,1 0 0 0 0,-1 1 0 0 0,0 0 0 0 0,0-1 0 0 0,0 1 0 0 0,0 0 0 0 0,0 0 0 0 0,-1 0 0 0 0,1 0 0 0 0,0 0 0 0 0,-1 0 0 0 0,0 1 0 0 0,1-1-1 0 0,-1 0 1 0 0,0 1 0 0 0,0-1 0 0 0,0 3 0 0 0,3 8 62 0 0,-1 0-1 0 0,2 20 1 0 0,-1-10 65 0 0,-3-14-420 0 0,0 0 1 0 0,-1 0-1 0 0,0 0 1 0 0,0-1-1 0 0,-2 15 1 0 0,1-16-90 0 0,0-1 0 0 0,0 1 0 0 0,1 0 0 0 0,0-1 0 0 0,1 1-1 0 0,-1-1 1 0 0,1 1 0 0 0,4 12 0 0 0,-4-17-482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0:58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67 151 2760 0 0,'0'3'12848'0'0,"-1"17"-10718"0"0,1-12-1712 0 0,-1-1-1 0 0,1 1 0 0 0,0-1 0 0 0,0 1 1 0 0,1 0-1 0 0,0-1 0 0 0,1 1 1 0 0,3 10-1 0 0,5 5 278 0 0,-5-11-428 0 0,0-1-1 0 0,1 0 1 0 0,0 0 0 0 0,0 0-1 0 0,2-1 1 0 0,8 12-1 0 0,-14-22-212 0 0,-1 1-1 0 0,0 0 1 0 0,0-1 0 0 0,0 1-1 0 0,1-1 1 0 0,-1 0-1 0 0,0 1 1 0 0,1-1-1 0 0,-1 0 1 0 0,0 0 0 0 0,1 0-1 0 0,-1 0 1 0 0,0 0-1 0 0,1 0 1 0 0,-1 0 0 0 0,0-1-1 0 0,0 1 1 0 0,1 0-1 0 0,-1-1 1 0 0,0 1-1 0 0,0-1 1 0 0,1 1 0 0 0,-1-1-1 0 0,2-1 1 0 0,4 0 86 0 0,-5 1-102 0 0,0-1-1 0 0,0 1 0 0 0,1 0 0 0 0,-1-1 1 0 0,0 0-1 0 0,0 1 0 0 0,-1-1 1 0 0,1 0-1 0 0,0 0 0 0 0,-1 0 1 0 0,1 0-1 0 0,-1 0 0 0 0,1 0 0 0 0,-1-1 1 0 0,0 1-1 0 0,0 0 0 0 0,0-1 1 0 0,0 1-1 0 0,0-1 0 0 0,-1 1 1 0 0,1-1-1 0 0,-1-3 0 0 0,3-9 296 0 0,-2 0-1 0 0,0-23 0 0 0,-1 34-318 0 0,-2-69 197 0 0,2 68-176 0 0,-1 1 0 0 0,1-1 0 0 0,-1 0 0 0 0,0 1-1 0 0,0-1 1 0 0,0 1 0 0 0,-1-1 0 0 0,0 1 0 0 0,0 0 0 0 0,0-1 0 0 0,0 1-1 0 0,-1 0 1 0 0,1 1 0 0 0,-1-1 0 0 0,0 0 0 0 0,0 1 0 0 0,-1-1 0 0 0,1 1-1 0 0,-1 0 1 0 0,1 0 0 0 0,-1 1 0 0 0,0-1 0 0 0,0 1 0 0 0,0 0 0 0 0,-1 0-1 0 0,1 0 1 0 0,-9-2 0 0 0,9 3-133 0 0,0 1 0 0 0,0 0 0 0 0,-1 0 0 0 0,1 0-1 0 0,0 1 1 0 0,0-1 0 0 0,0 1 0 0 0,0 0 0 0 0,0 0 0 0 0,0 1 0 0 0,0-1 0 0 0,0 1-1 0 0,1 0 1 0 0,-1 0 0 0 0,0 0 0 0 0,1 0 0 0 0,0 1 0 0 0,-1 0 0 0 0,-4 5 0 0 0,-16 19-2854 0 0,10-7-3335 0 0,2-5-1223 0 0</inkml:trace>
  <inkml:trace contextRef="#ctx0" brushRef="#br0" timeOffset="1">292 102 19351 0 0,'17'-15'1052'0'0,"-7"6"-630"0"0,13-6 142 0 0,-19 12-548 0 0,1 0 1 0 0,-1 0-1 0 0,1 0 1 0 0,4-6-1 0 0,-9 9-15 0 0,3-4 66 0 0,0 1-1 0 0,1-1 1 0 0,-1 1-1 0 0,0 0 1 0 0,1 0-1 0 0,0 0 1 0 0,0 1-1 0 0,0-1 1 0 0,0 1-1 0 0,0 0 1 0 0,0 0-1 0 0,6-2 1 0 0,-8 4 53 0 0,-1-1 0 0 0,1 0 0 0 0,0 1 0 0 0,0-1 0 0 0,0 1 0 0 0,0 0 0 0 0,0-1 0 0 0,0 1 0 0 0,0 0 1 0 0,0 0-1 0 0,0 0 0 0 0,0 1 0 0 0,0-1 0 0 0,0 0 0 0 0,0 1 0 0 0,0-1 0 0 0,0 1 0 0 0,0 0 0 0 0,-1-1 0 0 0,1 1 0 0 0,0 0 1 0 0,0 0-1 0 0,-1 0 0 0 0,1 0 0 0 0,-1 1 0 0 0,1-1 0 0 0,-1 0 0 0 0,1 1 0 0 0,1 2 0 0 0,3 3 98 0 0,-1-1-1 0 0,1 1 0 0 0,-2 1 1 0 0,1-1-1 0 0,-1 1 0 0 0,0 0 1 0 0,0 0-1 0 0,-1 0 0 0 0,0 0 0 0 0,2 13 1 0 0,-1-1 67 0 0,-1 0 0 0 0,-1 1 0 0 0,0 26 0 0 0,-3-17-215 0 0,-1 1 1 0 0,-2-1 0 0 0,-1 1-1 0 0,-2-1 1 0 0,-1 0 0 0 0,-1-1-1 0 0,-23 52 1 0 0,24-67-123 0 0,-1 0 0 0 0,-14 19 0 0 0,0-1-555 0 0,10-13-1504 0 0,-23 24 0 0 0,23-28-2948 0 0,-8 6-3556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36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25 7512 0 0,'-8'4'9073'0'0,"8"-4"-8998"0"0,-1 0 0 0 0,1 1 0 0 0,-1-1 0 0 0,1 0 0 0 0,-1 0 0 0 0,1 0 1 0 0,-1 1-1 0 0,1-1 0 0 0,-1 0 0 0 0,1 0 0 0 0,0 1 0 0 0,-1-1 0 0 0,1 0 0 0 0,-1 1 0 0 0,1-1 0 0 0,0 0 1 0 0,0 1-1 0 0,-1-1 0 0 0,1 0 0 0 0,0 1 0 0 0,-1-1 0 0 0,1 1 0 0 0,0-1 0 0 0,0 1 0 0 0,0-1 1 0 0,0 1-1 0 0,-1-1 0 0 0,1 1 0 0 0,0-1 0 0 0,0 1 0 0 0,0-1 0 0 0,0 1 0 0 0,-3 10 736 0 0,2-9-66 0 0,-1-2-459 0 0,1 0-1 0 0,0 0 0 0 0,0 1 0 0 0,0-1 0 0 0,0 1 1 0 0,0-1-1 0 0,0 1 0 0 0,1-1 0 0 0,-1 1 0 0 0,0 0 1 0 0,0-1-1 0 0,-1 2 0 0 0,2-2 8 0 0,-1 1 0 0 0,0 0 0 0 0,0 0 0 0 0,0-1 0 0 0,0 1 0 0 0,0-1 0 0 0,0 1-1 0 0,0-1 1 0 0,0 1 0 0 0,0-1 0 0 0,0 0 0 0 0,-1 1 0 0 0,2 1-240 0 0,0 8-31 0 0,0-8 166 0 0,0-5-92 0 0,10-12 273 0 0,-1 5-333 0 0,-6 10 28 0 0,-3 0-64 0 0,0 0 0 0 0,1 0 1 0 0,-1 0-1 0 0,0 0 0 0 0,0 0 1 0 0,0 0-1 0 0,0 0 0 0 0,1 0 1 0 0,-1 0-1 0 0,0 0 0 0 0,0 1 1 0 0,0-1-1 0 0,0 0 0 0 0,1 0 1 0 0,-1 0-1 0 0,0 0 0 0 0,0 0 1 0 0,0-1-1 0 0,1 1 0 0 0,-1 0 1 0 0,0 0-1 0 0,0 0 0 0 0,0 0 1 0 0,0 0-1 0 0,1 0 0 0 0,-1 0 1 0 0,0 0-1 0 0,0 0 0 0 0,0 0 1 0 0,0 0-1 0 0,0-1 0 0 0,1 1 1 0 0,-1 0-1 0 0,0 0 0 0 0,0 0 1 0 0,0 0-1 0 0,0 0 0 0 0,0 0 1 0 0,0-1-1 0 0,1 1 0 0 0,6-8-33 0 0,-9-3 33 0 0,1-20 20 0 0,1 30 603 0 0,-2 2-1233 0 0,-4 1 577 0 0,12-1 22 0 0,-2-1 0 0 0,-1 1-13 0 0,14 8 6 0 0,-7-4 18 0 0,-6-3 0 0 0,-1 1 0 0 0,0-1 0 0 0,1 1 0 0 0,-1-1 0 0 0,5 7 0 0 0,0-1 0 0 0,9 10 0 0 0,-11-10 0 0 0,0-1 0 0 0,15 13 0 0 0,-17-17-2 0 0,11 16 15 0 0,-14-16 40 0 0,-1-1 0 0 0,1 2-48 0 0,-1-1 0 0 0,0 1-1 0 0,-1 0 1 0 0,1 0 0 0 0,-1-1-1 0 0,1 1 1 0 0,-1 0 0 0 0,0-1-1 0 0,0 1 1 0 0,-1-1 0 0 0,1 1-1 0 0,-1-1 1 0 0,0 1-1 0 0,0-1 1 0 0,-3 4 0 0 0,-9 16-5 0 0,13-21-1 0 0,0 1-1 0 0,-1-1 0 0 0,1 1 1 0 0,-1-1-1 0 0,1 0 1 0 0,-4 3-1 0 0,-3 5-102 0 0,7-8 12 0 0,-2-1-237 0 0,1-1 312 0 0,1 1 0 0 0,-1-1-1 0 0,1 1 1 0 0,-1-1 0 0 0,1 1 0 0 0,-1 0 0 0 0,1 0-1 0 0,0 0 1 0 0,-2 1 0 0 0,-10 7-430 0 0,12-9 353 0 0,0 2 20 0 0,-6 5-2 0 0,7-7 73 0 0,0 1 0 0 0,0 0-1 0 0,0-1 1 0 0,1 1-1 0 0,-1-1 1 0 0,0 1-1 0 0,1 0 1 0 0,-1-1-1 0 0,0 1 1 0 0,1-1-1 0 0,-1 1 1 0 0,1-1-1 0 0,-1 1 1 0 0,0-1-1 0 0,1 0 1 0 0,-1 1-1 0 0,1-1 1 0 0,0 1-1 0 0,-1-1 1 0 0,2 1-1 0 0,30 19 15 0 0,-20-13 170 0 0,0-1 0 0 0,1-1 1 0 0,15 6-1 0 0,-26-11-73 0 0,-1 2-17 0 0,21 15 70 0 0,-21-17-151 0 0,-1 1 0 0 0,0-1-1 0 0,1 1 1 0 0,-1-1 0 0 0,0 1-1 0 0,1-1 1 0 0,-1 1 0 0 0,0 0-1 0 0,0-1 1 0 0,1 1 0 0 0,-1-1-1 0 0,0 1 1 0 0,0 0 0 0 0,0-1-1 0 0,0 1 1 0 0,0-1 0 0 0,0 1-1 0 0,0 0 1 0 0,0-1 0 0 0,0 1 0 0 0,0 0-1 0 0,0 6 74 0 0,1-1-53 0 0,-1-1 0 0 0,1 0 0 0 0,-1 1-1 0 0,0-1 1 0 0,0 1 0 0 0,-1-1 0 0 0,0 1 0 0 0,0-1-1 0 0,0 1 1 0 0,-3 8 0 0 0,3-12-30 0 0,0-1 1 0 0,0 1-1 0 0,0 0 1 0 0,0 0-1 0 0,0-1 0 0 0,-1 1 1 0 0,1-1-1 0 0,-2 3 1 0 0,0-1 6 0 0,2-1-33 0 0,-1-1 1 0 0,0 1 0 0 0,0 0-1 0 0,0 0 1 0 0,0-1 0 0 0,0 1-1 0 0,0-1 1 0 0,0 0 0 0 0,0 1-1 0 0,-1-1 1 0 0,1 0 0 0 0,-1-1-1 0 0,1 1 1 0 0,0 0-1 0 0,-1-1 1 0 0,1 1 0 0 0,-4 0-1 0 0,-6 1-120 0 0,8-1-110 0 0,1 0-1 0 0,0-1 1 0 0,0 1-1 0 0,-1-1 1 0 0,1 0-1 0 0,-1 0 1 0 0,1 0 0 0 0,0 0-1 0 0,-6-1 1 0 0,-9-1-2692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37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28 186 11056 0 0,'-8'-2'607'0'0,"6"2"-529"0"0,1 0 0 0 0,-1-1 0 0 0,0 1-1 0 0,1 0 1 0 0,-1-1 0 0 0,1 0 0 0 0,-6-3 5788 0 0,11 5-5293 0 0,0 1-1 0 0,1 0 1 0 0,-1 0 0 0 0,0 1-1 0 0,-1-1 1 0 0,1 1 0 0 0,0 0 0 0 0,-1 0-1 0 0,1 0 1 0 0,3 5 0 0 0,-5-5-468 0 0,0-1 0 0 0,0 1 1 0 0,0-1-1 0 0,-1 1 1 0 0,1 0-1 0 0,-1 0 1 0 0,0-1-1 0 0,0 1 0 0 0,0 0 1 0 0,0 0-1 0 0,0 0 1 0 0,-1 0-1 0 0,1 1 1 0 0,-1-1-1 0 0,0 0 0 0 0,0 6 1 0 0,-6 15 91 0 0,4-19-168 0 0,0 1 0 0 0,1 0-1 0 0,0-1 1 0 0,0 1 0 0 0,0 6-1 0 0,2 7 16 0 0,0-14-34 0 0,-1 1-1 0 0,0-1 0 0 0,0 0 1 0 0,0 1-1 0 0,0-1 0 0 0,-1 0 1 0 0,0 0-1 0 0,-2 7 0 0 0,-3 6-370 0 0,-16 31 0 0 0,20-46 13 0 0,0 0 0 0 0,0 0 0 0 0,0 0 0 0 0,-1 0 1 0 0,0 0-1 0 0,-3 2 0 0 0,5-4 101 0 0,1-1 66 0 0</inkml:trace>
  <inkml:trace contextRef="#ctx0" brushRef="#br0" timeOffset="1">231 73 13360 0 0,'9'-2'620'0'0,"-8"2"-579"0"0,0 0-1 0 0,0 0 0 0 0,1 0 0 0 0,-1-1 0 0 0,0 1 0 0 0,1 0 1 0 0,-1-1-1 0 0,0 1 0 0 0,0-1 0 0 0,0 1 0 0 0,0-1 0 0 0,0 0 0 0 0,1 0 1 0 0,-1 1-1 0 0,0-1 0 0 0,-1 0 0 0 0,1 0 0 0 0,0 0 0 0 0,1-1 1 0 0,0 0 197 0 0,-1 0 1 0 0,1 0 0 0 0,-1 1 0 0 0,1-1-1 0 0,0 1 1 0 0,0-1 0 0 0,-1 1 0 0 0,1 0-1 0 0,0-1 1 0 0,0 1 0 0 0,0 0 0 0 0,1 0-1 0 0,-1 1 1 0 0,0-1 0 0 0,0 0-1 0 0,0 1 1 0 0,1-1 0 0 0,-1 1 0 0 0,5 0-1 0 0,-3-1 378 0 0,1 0 0 0 0,-1 1-1 0 0,1-2 1 0 0,5-1 0 0 0,-5 0-90 0 0,9-3 400 0 0,0 0 0 0 0,0 1 0 0 0,15-4 0 0 0,-25 9-818 0 0,-1-1 0 0 0,1 1 0 0 0,0 1 0 0 0,-1-1 0 0 0,1 0 0 0 0,-1 1 0 0 0,5 1 0 0 0,8 1 125 0 0,-10-2-188 0 0,-1 0-1 0 0,1 1 0 0 0,-1 0 0 0 0,0 0 1 0 0,0 0-1 0 0,0 1 0 0 0,0 0 0 0 0,6 4 1 0 0,-8-5-57 0 0,-2-1 13 0 0,1-1-1 0 0,-1 1 1 0 0,0-1-1 0 0,0 0 1 0 0,0 1-1 0 0,0-1 1 0 0,1 0-1 0 0,-1 1 1 0 0,0-1-1 0 0,0 0 1 0 0,1 0-1 0 0,-1 0 1 0 0,0 0-1 0 0,2-1 1 0 0,-3 1-9 0 0,1 0 1 0 0,-1 0-1 0 0,1 0 0 0 0,0 0 1 0 0,-1 0-1 0 0,1 0 0 0 0,-1-1 1 0 0,1 1-1 0 0,-1 1 0 0 0,1-1 1 0 0,0 0-1 0 0,-1 0 1 0 0,1 0-1 0 0,-1 0 0 0 0,1 0 1 0 0,-1 0-1 0 0,1 1 0 0 0,-1-1 1 0 0,1 0-1 0 0,-1 0 0 0 0,1 1 1 0 0,-1-1-1 0 0,1 0 1 0 0,-1 1-1 0 0,0-1 0 0 0,1 1 1 0 0,-1-1-1 0 0,1 1 0 0 0,-1-1 1 0 0,0 0-1 0 0,1 1 0 0 0,-1-1 1 0 0,0 2-1 0 0,1-1-293 0 0,9-6-2459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1.5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140 110 1209,'0'0'108,"-17"0"-87,1 0-21,16 0 0,-17 7 84,1 0 13,-1 0 3,9 1 0,8-8-66,-8 14-13,-8 8-2,7-7-1,1 7-10,8-7-8,-8 6 9,8-6-9,0 7 16,0-7-4,8 7 0,-8 0 0,8-1 0,1-6 0,7 0 0,0-1 0,-7 1-12,7-8 11,1 1-11,7-8 10,-7 0 0,-1 0 0,1 0 0,7-8 0,-7-6 20,-1-1 4,-8 0 1,9-7 0,-1 1 20,-7-1 4,-1 0 1,0-8 0,-8 1 0,0 0 0,0 0 0,0-1 0,-8 8-15,0-7-2,-1 15-1,1-8 0,-8 7-10,-1-7-1,1 15-1,-1 0 0,1-8-15,8 15-3,-17 0-1,9 7 0,-1 1-11,1-1 0,-9 7 0,17 1 0,-9 0-28,9-1-5,0 8-1,0 0 0,-1-7-45,9 7-9,0 0-1,0 0-605,0-22-121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37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17423 0 0,'0'0'1574'0'0,"6"-6"-1260"0"0,-1-1-100 0 0,-4 6 890 0 0,1 1-667 0 0,0 0 0 0 0,0 0 1 0 0,0 0-1 0 0,0 1 1 0 0,0-1-1 0 0,0 0 0 0 0,0 1 1 0 0,0 0-1 0 0,0-1 1 0 0,0 1-1 0 0,0 0 0 0 0,3 2 1 0 0,-3-2-267 0 0,-1 1 0 0 0,0-1 1 0 0,1 0-1 0 0,-1 1 0 0 0,0-1 0 0 0,0 1 0 0 0,0-1 1 0 0,0 1-1 0 0,0 0 0 0 0,0-1 0 0 0,1 4 1 0 0,-1 3-153 0 0,1 0 0 0 0,-1 0 1 0 0,0 0-1 0 0,-1-1 0 0 0,0 14 1 0 0,0-8 390 0 0,-2 13-350 0 0,-1 0-1 0 0,-6 26 0 0 0,-1 9-6 0 0,5-37-53 0 0,4-19 0 0 0,-1 0 0 0 0,1 0 0 0 0,0 1 0 0 0,1-1 0 0 0,-1 0 0 0 0,1 1 0 0 0,0-1 0 0 0,1 1 0 0 0,1 10 0 0 0,-2-13-9 0 0,8 11-51 0 0,-7-11 56 0 0,6 8-71 0 0,-6-11 75 0 0,-1 1-1 0 0,1 0 0 0 0,0-1 1 0 0,-1 1-1 0 0,1-1 0 0 0,0 1 1 0 0,0-1-1 0 0,-1 1 1 0 0,1-1-1 0 0,0 0 0 0 0,0 1 1 0 0,0-1-1 0 0,0 0 1 0 0,-1 0-1 0 0,1 1 0 0 0,0-1 1 0 0,0 0-1 0 0,1 0 1 0 0,2 0-1 0 0,-1 1 1 0 0,-1 0 0 0 0,0-1 0 0 0,0 1 0 0 0,1-1 0 0 0,-1 0 0 0 0,0 0 0 0 0,1 0 0 0 0,-1 0 0 0 0,0 0 0 0 0,1 0 0 0 0,-1 0 0 0 0,0-1 0 0 0,0 1 0 0 0,1-1 0 0 0,-1 0 0 0 0,0 0 0 0 0,0 0 0 0 0,0 0 0 0 0,0 0 0 0 0,4-3 0 0 0,16-7-15 0 0,-18 10-14 0 0,0-1-1 0 0,-1-1 0 0 0,1 1 1 0 0,-1-1-1 0 0,0 1 0 0 0,0-1 1 0 0,0 0-1 0 0,0 0 0 0 0,0 0 0 0 0,0 0 1 0 0,-1-1-1 0 0,0 1 0 0 0,0-1 1 0 0,3-6-1 0 0,-2 4-229 0 0,1 1-1 0 0,-1-1 1 0 0,9-9 0 0 0,0 4-5316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2:38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0 282 16208 0 0,'0'0'6933'0'0,"2"3"-5861"0"0,3 5-590 0 0,-1 1 0 0 0,0 1 1 0 0,0-1-1 0 0,-1 0 1 0 0,0 1-1 0 0,2 17 1 0 0,-2-3 63 0 0,1 43 1 0 0,-3-49-332 0 0,1 1-1 0 0,0-1 1 0 0,8 26-1 0 0,4 28-412 0 0,-6-37-15 0 0,-6-26-58 0 0,0 0 1 0 0,2 18 0 0 0,-5-27 228 0 0,1 1 1 0 0,0-1-1 0 0,0 0 0 0 0,0 1 0 0 0,0-1 0 0 0,0 0 1 0 0,0 1-1 0 0,0-1 0 0 0,0 0 0 0 0,1 1 0 0 0,-1-1 1 0 0,0 0-1 0 0,0 1 0 0 0,0-1 0 0 0,0 0 0 0 0,0 0 1 0 0,0 1-1 0 0,1-1 0 0 0,-1 0 0 0 0,0 0 0 0 0,0 1 1 0 0,0-1-1 0 0,1 0 0 0 0,-1 0 0 0 0,0 1 0 0 0,0-1 1 0 0,1 0-1 0 0,2 5-2982 0 0</inkml:trace>
  <inkml:trace contextRef="#ctx0" brushRef="#br0" timeOffset="1">284 0 18079 0 0,'2'0'414'0'0,"9"0"98"0"0,0 1-1 0 0,17 2 1 0 0,-23-2-488 0 0,0 0-1 0 0,-1 1 1 0 0,1-1-1 0 0,0 1 1 0 0,-1 0-1 0 0,1 1 0 0 0,-1-1 1 0 0,6 5-1 0 0,0 1 849 0 0,0 1 1 0 0,-1 0-1 0 0,0 0 0 0 0,0 1 0 0 0,12 18 0 0 0,-5-2 461 0 0,16 35 1 0 0,-23-41-1009 0 0,-1 0 0 0 0,-2 1-1 0 0,6 23 1 0 0,8 67 616 0 0,-12-64-449 0 0,-4-21-363 0 0,-2-1 1 0 0,-1 0-1 0 0,-1 1 1 0 0,-4 37-1 0 0,-2-23-195 0 0,-1 0-1 0 0,-15 42 1 0 0,14-59-361 0 0,-2 1 0 0 0,-1-1 0 0 0,-20 32 0 0 0,5-19-513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3:2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3205 5528 0 0,'0'0'422'0'0,"-2"0"-111"0"0,-5 2 604 0 0,7-2-829 0 0,0 1 1 0 0,0-1-1 0 0,0 0 0 0 0,-1 0 0 0 0,1 0 0 0 0,0 0 1 0 0,0 0-1 0 0,0 0 0 0 0,-1 0 0 0 0,1 0 1 0 0,0 0-1 0 0,0 0 0 0 0,-1 0 0 0 0,1 0 0 0 0,0 0 1 0 0,0 0-1 0 0,0 0 0 0 0,-1 0 0 0 0,1 0 1 0 0,0 0-1 0 0,0 0 0 0 0,-1 0 0 0 0,1 0 0 0 0,0-1 1 0 0,0 1-1 0 0,0 0 0 0 0,-1 0 0 0 0,1 0 1 0 0,0 0-1 0 0,-1-2 1743 0 0,0 0-944 0 0,-2-7-198 0 0,0 0 1 0 0,0 0-1 0 0,1-1 0 0 0,0 1 1 0 0,1 0-1 0 0,0-1 0 0 0,1-12 0 0 0,0 18-525 0 0,-1-1 145 0 0,1 0 0 0 0,0 0 0 0 0,1-1 0 0 0,-1 1 0 0 0,1 0 0 0 0,3-8 0 0 0,3-22 1021 0 0,-3 8-471 0 0,-3 22-718 0 0,-1 0 0 0 0,1 0 1 0 0,0-1-1 0 0,4-9 0 0 0,3 0 27 0 0,-6 12-149 0 0,-1 1 1 0 0,1-1-1 0 0,-1 0 1 0 0,1 0-1 0 0,-1 0 1 0 0,1-4-1 0 0,1-2 45 0 0,0 0-1 0 0,1 0 0 0 0,0 0 0 0 0,1 0 1 0 0,0 1-1 0 0,0 0 0 0 0,0 0 0 0 0,1 0 0 0 0,8-8 1 0 0,21-29 173 0 0,26-56 359 0 0,-23 53-61 0 0,-17 19-85 0 0,34-39 0 0 0,-48 60-386 0 0,-1-1 0 0 0,0 1 1 0 0,6-13-1 0 0,12-17 42 0 0,14-21 131 0 0,-30 49-165 0 0,-2 0 0 0 0,8-16 0 0 0,-9 16-1 0 0,1 0 1 0 0,11-16 0 0 0,-3 8 33 0 0,-2-1 0 0 0,14-25-1 0 0,-8 12 8 0 0,13-25 71 0 0,5-5 43 0 0,-33 56-197 0 0,1 0 0 0 0,0 1-1 0 0,5-7 1 0 0,9-10 50 0 0,10-16 57 0 0,-25 32-119 0 0,1 1 0 0 0,0 1 0 0 0,0-1 0 0 0,0 1 0 0 0,0-1 0 0 0,1 1 0 0 0,7-5 0 0 0,-7 6 51 0 0,0-1 0 0 0,0 0-1 0 0,-1 0 1 0 0,1-1 0 0 0,-1 1 0 0 0,0-1 0 0 0,5-8-1 0 0,6-17 341 0 0,23-38-815 0 0,-33 60 454 0 0,1 0 0 0 0,0 1 0 0 0,0 0 0 0 0,1 0 0 0 0,0 0 0 0 0,9-6 0 0 0,-2 4 94 0 0,17-13-68 0 0,-30 21-71 0 0,0 0-1 0 0,0 0 1 0 0,0 0 0 0 0,0 0 0 0 0,0 0 0 0 0,0 0 0 0 0,0 0 0 0 0,0 0 0 0 0,-1 0 0 0 0,1 0-1 0 0,-1 0 1 0 0,1-1 0 0 0,0 1 0 0 0,-1 0 0 0 0,0 0 0 0 0,1-1 0 0 0,-1 1 0 0 0,0 0 0 0 0,0-1-1 0 0,0 1 1 0 0,0 0 0 0 0,0-2 0 0 0,0-2-19 0 0,-1 1-1 0 0,1-1 1 0 0,0 1-1 0 0,1-1 1 0 0,-1 0-1 0 0,1 1 1 0 0,0-1-1 0 0,0 1 1 0 0,0-1 0 0 0,0 1-1 0 0,1-1 1 0 0,2-4-1 0 0,6-9-46 0 0,16-26 0 0 0,-22 38 111 0 0,32-44 59 0 0,-18 25-38 0 0,20-36 0 0 0,-29 46-40 0 0,1 1 0 0 0,21-25 0 0 0,-19 24 8 0 0,19-28 1 0 0,-27 38-25 0 0,0 0 1 0 0,-1 0 0 0 0,2 0-1 0 0,4-5 1 0 0,5-4 0 0 0,46-50 159 0 0,-54 59-160 0 0,0-1-1 0 0,0 1 1 0 0,7-4-1 0 0,-7 5 17 0 0,0-1 0 0 0,1 0 0 0 0,4-6 0 0 0,4-4 26 0 0,17-13 1 0 0,-16 14-10 0 0,-1-1 1 0 0,-1 0-1 0 0,12-18 0 0 0,-17 22-20 0 0,8-2-18 0 0,-2 2 43 0 0,5-11-36 0 0,-12 13-12 0 0,0 0 0 0 0,0 1-1 0 0,18-13 1 0 0,-20 17 16 0 0,-1-1-1 0 0,1 1 1 0 0,8-10-1 0 0,-11 10-5 0 0,1 0 1 0 0,-1 0-1 0 0,1 1 0 0 0,0-1 0 0 0,0 1 1 0 0,1 0-1 0 0,4-2 0 0 0,-6 3-6 0 0,0 0 1 0 0,0 0-1 0 0,0 0 0 0 0,-1 0 1 0 0,1-1-1 0 0,-1 1 1 0 0,5-6-1 0 0,-5 5 0 0 0,1 0 0 0 0,-1 1 0 0 0,1-1 1 0 0,-1 1-1 0 0,1-1 0 0 0,4-1 0 0 0,-1 0 2 0 0,0 0 1 0 0,0 0-1 0 0,0-1 1 0 0,0 0-1 0 0,-1 0 0 0 0,0 0 1 0 0,0 0-1 0 0,0-1 1 0 0,7-12-1 0 0,-10 16-6 0 0,1-1-1 0 0,-1 1 1 0 0,0 0-1 0 0,0-1 1 0 0,5-2-1 0 0,-4 3 4 0 0,0 0-1 0 0,-1 0 0 0 0,1 0 0 0 0,-1 0 1 0 0,4-5-1 0 0,-2 1 8 0 0,-3 4-7 0 0,0 0 0 0 0,0 0 0 0 0,1 0 0 0 0,-1 1 0 0 0,1-1 0 0 0,-1 0 1 0 0,1 1-1 0 0,0-1 0 0 0,-1 1 0 0 0,1 0 0 0 0,0-1 0 0 0,0 1 0 0 0,3-1 0 0 0,4-4 7 0 0,0 0 1 0 0,17-15-1 0 0,-18 14-2 0 0,0 1 0 0 0,0 0 1 0 0,15-9-1 0 0,-13 9-8 0 0,0 0 0 0 0,-1-1 0 0 0,1 0 0 0 0,9-11 0 0 0,16-12 0 0 0,-25 22 14 0 0,0 0 0 0 0,9-11 0 0 0,4-4 8 0 0,-13 18-22 0 0,6-2 0 0 0,-11 5 0 0 0,0 0 0 0 0,0 0 0 0 0,-1 0 0 0 0,1-1 0 0 0,-1 1 0 0 0,1-1 0 0 0,-1 0 0 0 0,0-1 0 0 0,5-4 0 0 0,-4 0 9 0 0,-4 7-6 0 0,-1-1 0 0 0,1 1 0 0 0,0-1 0 0 0,1 1 1 0 0,-1 0-1 0 0,0-1 0 0 0,0 1 0 0 0,0 0 0 0 0,1 0 1 0 0,-1 0-1 0 0,1 0 0 0 0,-1 0 0 0 0,3-1 0 0 0,6-4 8 0 0,-8 5-11 0 0,0 0 0 0 0,0 0 0 0 0,-1 0 0 0 0,1 0 0 0 0,0-1 0 0 0,0 1 0 0 0,-1-1 0 0 0,1 1 0 0 0,-1-1 0 0 0,1 0 0 0 0,1-1 0 0 0,-2-1 0 0 0,9-8 0 0 0,8-2 0 0 0,-8 5-3 0 0,-4 5 22 0 0,0-1 1 0 0,0-1-1 0 0,7-9 1 0 0,10-5 33 0 0,-11 9-52 0 0,-8 10-5 0 0,-3 1 6 0 0,-1 1-1 0 0,1-1 1 0 0,0 0-1 0 0,0-1 0 0 0,0 1 1 0 0,-1 0-1 0 0,1 0 1 0 0,0 0-1 0 0,0 0 0 0 0,-1-1 1 0 0,1 1-1 0 0,0 0 1 0 0,0-1-1 0 0,-1 1 0 0 0,1 0 1 0 0,0-1-1 0 0,-1 1 1 0 0,1-1-1 0 0,-1 1 0 0 0,1-1 1 0 0,4-3 43 0 0,0 0 0 0 0,0-1 1 0 0,-1 1-1 0 0,0-1 0 0 0,0 1 1 0 0,0-1-1 0 0,4-7 0 0 0,-5 9-194 0 0,6-1 22 0 0,1-2 102 0 0,2-5 25 0 0,-10 9 0 0 0,13-7 0 0 0,-14 8 8 0 0,0 1-1 0 0,1-1 0 0 0,-1 1 1 0 0,0-1-1 0 0,0 0 1 0 0,0 1-1 0 0,0-1 1 0 0,0 0-1 0 0,0 0 1 0 0,0 0-1 0 0,0 0 1 0 0,0 0-1 0 0,-1 0 1 0 0,1 0-1 0 0,0 0 1 0 0,-1 0-1 0 0,1 0 1 0 0,0-2-1 0 0,3-4 100 0 0,-3 3-63 0 0,3 1-9 0 0,17-1 158 0 0,-12 1-273 0 0,-7 2-44 0 0,0 0-17 0 0,-1-1 105 0 0,3-2-10 0 0,12 1-16 0 0,-1-1 62 0 0,3-4 0 0 0,-3 0 0 0 0,-5 6 0 0 0,-2 0 0 0 0,19-13 0 0 0,-24 11 0 0 0,-2 3 0 0 0,0 0 0 0 0,0 0 0 0 0,0 1 0 0 0,1-1 0 0 0,-1 0 0 0 0,0 0 0 0 0,0 0 0 0 0,1 1 0 0 0,-1-1 0 0 0,0 1 0 0 0,1-1 0 0 0,-1 1 0 0 0,3-1 0 0 0,9-6 0 0 0,4-7 0 0 0,-15 14 0 0 0,-1 0 0 0 0,0-1 0 0 0,1 1 0 0 0,-1 0 0 0 0,0-1 0 0 0,0 0 0 0 0,0 1 0 0 0,0-1 0 0 0,0 0 0 0 0,0 1 0 0 0,0-1 0 0 0,0 0 0 0 0,2-2 0 0 0,8-6 3 0 0,-9 7 2 0 0,0 1 0 0 0,1-1-1 0 0,-1 0 1 0 0,1 1 0 0 0,-1-1 0 0 0,1 1-1 0 0,-1 0 1 0 0,1 0 0 0 0,0 0 0 0 0,0 0 0 0 0,0 0-1 0 0,0 0 1 0 0,0 1 0 0 0,4-1 0 0 0,2 1 49 0 0,-4-1 5 0 0,8-4-36 0 0,1 0-7 0 0,-11 6 1 0 0,0-1-3 0 0,15-6-8 0 0,-6 2 5 0 0,3 2 37 0 0,-7-1-44 0 0,6-7 8 0 0,-6 6 30 0 0,10 3-30 0 0,-17 0-14 0 0,12-2 3 0 0,19 2-1 0 0,-18 1 0 0 0,-11-2 0 0 0,0 1 0 0 0,11 0 0 0 0,-4 2 0 0 0,0 3 0 0 0,-8-4 0 0 0,14-4 0 0 0,-3 2 0 0 0,-11 3 0 0 0,1 2 0 0 0,21-2 0 0 0,-12 0 0 0 0,-5-2 3 0 0,1-2 5 0 0,-4 2 34 0 0,5 1-20 0 0,2 0 20 0 0,1-1-32 0 0,-11 0-8 0 0,1-2-3 0 0,21 2 1 0 0,10 1 11 0 0,-15-1 14 0 0,-15 2-6 0 0,15 4-10 0 0,-8-4-9 0 0,-2 0 0 0 0,6 1 0 0 0,6 1 0 0 0,-9 0 0 0 0,4 2 0 0 0,12 4 64 0 0,-15-8-53 0 0,-11-1-9 0 0,0 0 0 0 0,0 0 1 0 0,0 0-1 0 0,0 0 0 0 0,0 0 1 0 0,0 1-1 0 0,0-1 0 0 0,0 0 0 0 0,0 0 1 0 0,0 1-1 0 0,0-1 0 0 0,0 0 1 0 0,0 1-1 0 0,1 0 0 0 0,1 1 1 0 0,0-1 0 0 0,0 1-1 0 0,0-1 1 0 0,0 0 0 0 0,0 0-1 0 0,5 1 1 0 0,-3-3-3 0 0,0 2 0 0 0,12 9 0 0 0,-3-3 0 0 0,-11-7 0 0 0,-2 0 0 0 0,-1-1 0 0 0,0 1 0 0 0,0 0 0 0 0,0 0 0 0 0,0 0 0 0 0,0 0 0 0 0,0 0 0 0 0,0 0 0 0 0,1 0 0 0 0,-1 0 0 0 0,0 0 0 0 0,0 0 0 0 0,0 0 0 0 0,0 0 0 0 0,0 0 0 0 0,0 0 0 0 0,1-1 0 0 0,-1 1 0 0 0,0 0 0 0 0,0 0 0 0 0,0 0 0 0 0,0 0 0 0 0,0 1 0 0 0,1-1 0 0 0,-1 0 0 0 0,0 0 0 0 0,0 0 0 0 0,0 0 0 0 0,0 0 0 0 0,0 0 0 0 0,0 0 0 0 0,1 0 0 0 0,-1 0 0 0 0,0 0 0 0 0,0 0 0 0 0,0 0 0 0 0,0 0 0 0 0,0 0 0 0 0,0 1 0 0 0,0-1 0 0 0,1 0 0 0 0,25 17 0 0 0,-15-13 0 0 0,8-2 0 0 0,-7 2 0 0 0,1 2 0 0 0,-7-4 0 0 0,16 10 0 0 0,-10-2 0 0 0,-10-8 0 0 0,0 0 0 0 0,0-1 0 0 0,0 1 0 0 0,0-1 0 0 0,0 1 0 0 0,1-1 0 0 0,3 2 0 0 0,-1 0 0 0 0,-4-2 0 0 0,0-1 0 0 0,1 1 0 0 0,-1 0 0 0 0,1-1 0 0 0,-1 1 0 0 0,0 0 0 0 0,1-1 0 0 0,-1 0 0 0 0,1 1 0 0 0,-1-1 0 0 0,1 0 0 0 0,-1 0 0 0 0,3 0 0 0 0,1 0 0 0 0,-3 0 0 0 0,-1-1 0 0 0,1 1 0 0 0,0 0 0 0 0,-1 0 0 0 0,1 0 0 0 0,0 0 0 0 0,-1 0 0 0 0,1 1 0 0 0,0-1 0 0 0,-1 0 0 0 0,3 2 0 0 0,45 12 0 0 0,-38-11 0 0 0,28 7 0 0 0,-22-8 0 0 0,-16-2 0 0 0,1 1 0 0 0,-1-1 0 0 0,1 0 0 0 0,-1 1 0 0 0,1-1 0 0 0,-1 1 0 0 0,1-1 0 0 0,-1 1 0 0 0,3 1 0 0 0,11 6 0 0 0,-7-6-2 0 0,-7-2 3 0 0,1 1 0 0 0,-1-1-1 0 0,1 1 1 0 0,-1-1 0 0 0,1 1 0 0 0,-1 0-1 0 0,1-1 1 0 0,-1 1 0 0 0,0 0 0 0 0,1 0-1 0 0,-1 0 1 0 0,0 0 0 0 0,0 0 0 0 0,0 0-1 0 0,0 0 1 0 0,2 3 0 0 0,-1-1 20 0 0,7 1 9 0 0,1 0-28 0 0,24 7-2 0 0,-27-7 0 0 0,9 8 0 0 0,-1-5 0 0 0,3 3 0 0 0,-4-4 0 0 0,-10-7 0 0 0,-1 1 0 0 0,5 3 0 0 0,-6-2 0 0 0,0-1 0 0 0,0 1 0 0 0,0 0 0 0 0,0 0 0 0 0,1 0 0 0 0,-2 0 0 0 0,1 1 0 0 0,4 2 0 0 0,21 21 53 0 0,9 8-42 0 0,-23-19-11 0 0,-13-13 0 0 0,1 0 0 0 0,-1 1 0 0 0,1-1 0 0 0,0 0 0 0 0,-1 0 0 0 0,1 0 0 0 0,0 1 0 0 0,0-1 0 0 0,0 0 0 0 0,0 0 0 0 0,0 0 0 0 0,1 0 0 0 0,31 38 53 0 0,-24-30-26 0 0,-6-6-19 0 0,1 0 0 0 0,-1 0 0 0 0,0 1 0 0 0,0-1 0 0 0,3 6 0 0 0,12 6-8 0 0,-8-8 0 0 0,-8-6 0 0 0,1 0 0 0 0,-1 1 0 0 0,0 0 0 0 0,0-1 0 0 0,0 1 0 0 0,0 0 0 0 0,0 0 0 0 0,0 0 0 0 0,0 0 0 0 0,-1 0 0 0 0,1 1 0 0 0,1 3 0 0 0,10 15 39 0 0,-9-13-20 0 0,0-1 1 0 0,1 0 0 0 0,0 0-1 0 0,1 0 1 0 0,-1-1-1 0 0,8 7 1 0 0,-2-5-55 0 0,-7-7 10 0 0,9 11 24 0 0,17 18 171 0 0,0-7-159 0 0,-27-21-19 0 0,-1 0 0 0 0,0 0 0 0 0,0 0-1 0 0,0 0 1 0 0,0 1 0 0 0,0-1 0 0 0,0 1 0 0 0,2 3 0 0 0,-2 10-7 0 0,-1-15 15 0 0,-1 1 0 0 0,0-1 0 0 0,0 1 0 0 0,1-1 0 0 0,-1 1 0 0 0,0-1 0 0 0,1 1 0 0 0,-1-1 0 0 0,1 1 0 0 0,0-1 0 0 0,0 0 0 0 0,-1 1 0 0 0,1-1 0 0 0,0 0 0 0 0,2 2 0 0 0,9 15 0 0 0,4 3 0 0 0,-14-19 0 0 0,0 0 0 0 0,1 0 0 0 0,-1 0 0 0 0,1 0 0 0 0,5 3 0 0 0,-4-2 0 0 0,4 4 0 0 0,2 5 0 0 0,2-2 0 0 0,-10-9 0 0 0,0 0 0 0 0,0 0 0 0 0,-1 1 0 0 0,1-1 0 0 0,0 0 0 0 0,0 1 0 0 0,-1-1 0 0 0,1 1 0 0 0,-1-1 0 0 0,1 1 0 0 0,-1 0 0 0 0,0 0 0 0 0,1 0 0 0 0,-1 0 0 0 0,0-1 0 0 0,1 4 0 0 0,5 11 0 0 0,-3-13 0 0 0,0-1 0 0 0,-2 2 0 0 0,13 7 0 0 0,2 1 0 0 0,-14-8 0 0 0,-1 0 0 0 0,10 11 0 0 0,-9-11 0 0 0,0 1 0 0 0,1-1 0 0 0,-1 0 0 0 0,1 0 0 0 0,0 0 0 0 0,8 5 0 0 0,-2-1 0 0 0,2-1 2 0 0,0 2 29 0 0,26 28 0 0 0,-7-21-31 0 0,4 12 53 0 0,-19-13-31 0 0,1 0 31 0 0,-8-6-53 0 0,-4-8 0 0 0,-1 1 0 0 0,9 10 0 0 0,-4-2 10 0 0,-4-3 1 0 0,1-1 0 0 0,0 0-1 0 0,11 9 1 0 0,-11-9 1 0 0,-4-4-12 0 0,-1 0 0 0 0,0 0 0 0 0,1 0 0 0 0,-1 0-1 0 0,1 0 1 0 0,0-1 0 0 0,0 1 0 0 0,3 2 0 0 0,15 16 0 0 0,-18-17 0 0 0,13 12 0 0 0,-9-10 2 0 0,-4-2 7 0 0,1-1 0 0 0,-1 1 0 0 0,1 0 1 0 0,-1-1-1 0 0,0 1 0 0 0,0 0 1 0 0,3 6-1 0 0,-2-6 39 0 0,5 1-36 0 0,4 4-12 0 0,11 7 0 0 0,-13-9 0 0 0,11 13 0 0 0,-14-9 0 0 0,-7-7 0 0 0,1 1 0 0 0,9 9 0 0 0,-8-9 0 0 0,1-1 0 0 0,13 8 0 0 0,-8-7 0 0 0,-6-3 0 0 0,1 1 0 0 0,-1 0 0 0 0,1-1 0 0 0,-1 1 0 0 0,0 0 0 0 0,0 0 0 0 0,0 1 0 0 0,0-1 0 0 0,2 3 0 0 0,-2-1 0 0 0,0-1 0 0 0,11 8 0 0 0,0-4 0 0 0,-8-6 0 0 0,11 11 0 0 0,-5-6 0 0 0,-4-3 0 0 0,-5-2 0 0 0,1 0 0 0 0,-1 0 0 0 0,0 1 0 0 0,1-1 0 0 0,-1 1 0 0 0,0 0 0 0 0,0-1 0 0 0,0 1 0 0 0,0 0 0 0 0,2 3 0 0 0,3 0 0 0 0,0-3 0 0 0,16 17 0 0 0,-20-17 0 0 0,0 1 0 0 0,1-1 0 0 0,-1 1 0 0 0,1-1 0 0 0,6 3 0 0 0,-9-5 0 0 0,0 1 0 0 0,0-1 0 0 0,0 1 0 0 0,0-1 0 0 0,0 1 0 0 0,0-1 0 0 0,0 1 0 0 0,0 0 0 0 0,0 0 0 0 0,0-1 0 0 0,0 1 0 0 0,0 0 0 0 0,-1 0 0 0 0,1 0 0 0 0,0 0 0 0 0,0 0 0 0 0,-1 0 0 0 0,1 0 0 0 0,0 2 0 0 0,7 14 0 0 0,-3-15 0 0 0,-2-2 0 0 0,8 4 0 0 0,-9-4 0 0 0,-1 0 0 0 0,1 1 0 0 0,0-1 0 0 0,0 1 0 0 0,-1-1 0 0 0,1 1 0 0 0,0 0 0 0 0,-1 0 0 0 0,1 0 0 0 0,1 1 0 0 0,3 7 0 0 0,-3-3 0 0 0,-2-4 0 0 0,2 2 0 0 0,14 1 0 0 0,-14-4 0 0 0,-2-1 0 0 0,0 0 0 0 0,1 0 0 0 0,-1 1 0 0 0,0-1 0 0 0,0 0 0 0 0,0 1 0 0 0,0-1 0 0 0,0 1 0 0 0,0-1 0 0 0,0 1 0 0 0,0-1 0 0 0,0 1 0 0 0,0 0 0 0 0,0-1 0 0 0,1 3 0 0 0,20 17 0 0 0,-10-11 0 0 0,-12-9 0 0 0,1 1 0 0 0,-1-1 0 0 0,1 1 0 0 0,-1-1 0 0 0,1 0 0 0 0,-1 1 0 0 0,1-1 0 0 0,-1 0 0 0 0,1 1 0 0 0,0-1 0 0 0,-1 0 0 0 0,1 0 0 0 0,0 0 0 0 0,-1 1 0 0 0,1-1 0 0 0,0 0 0 0 0,-1 0 0 0 0,1 0 0 0 0,0 0 0 0 0,0 0 0 0 0,2-6 0 0 0,-2 5 0 0 0,8-13 0 0 0,-2 4 0 0 0,3 13 0 0 0,1 2 0 0 0,-1 0 0 0 0,-1 3 0 0 0,3-6 0 0 0,2 0 0 0 0,-13-2 0 0 0,1 0 0 0 0,-1 1 0 0 0,0-1 0 0 0,0 0 0 0 0,0 0 0 0 0,0 1 0 0 0,0-1 0 0 0,1 1 0 0 0,-1-1 0 0 0,0 1 0 0 0,0-1 0 0 0,0 1 0 0 0,0 0 0 0 0,0 0 0 0 0,-1-1 0 0 0,1 1 0 0 0,0 0 0 0 0,1 1 0 0 0,4 4 0 0 0,-3-3 0 0 0,-3-2 0 0 0,1 1 0 0 0,0-1 0 0 0,0 0 0 0 0,-1 0 0 0 0,1 0 0 0 0,0 0 0 0 0,0 1 0 0 0,0-1 0 0 0,0-1 0 0 0,1 1 0 0 0,-1 0 0 0 0,1 1 0 0 0,15 10 0 0 0,-13-10 0 0 0,4 3 0 0 0,1-9 0 0 0,2 1 0 0 0,0 7 0 0 0,-10-3 0 0 0,1 0 0 0 0,-1 0 0 0 0,0 0 0 0 0,0 0 0 0 0,0 0 0 0 0,0 0 0 0 0,0 0 0 0 0,0 0 0 0 0,0 0 0 0 0,-1 0 0 0 0,2 3 0 0 0,0-1 0 0 0,0 0 0 0 0,0 0 0 0 0,0-1 0 0 0,1 1 0 0 0,-1 0 0 0 0,1-1 0 0 0,-1 1 0 0 0,1-1 0 0 0,0 0 0 0 0,0 0 0 0 0,6 3 0 0 0,7 6 0 0 0,-10-6 0 0 0,-6-5 0 0 0,0 1 0 0 0,0-1 0 0 0,0 0 0 0 0,0 1 0 0 0,1-1 0 0 0,-1 0 0 0 0,0 1 0 0 0,0-1 0 0 0,1 0 0 0 0,-1 0 0 0 0,0 1 0 0 0,1-1 0 0 0,-1 0 0 0 0,0 0 0 0 0,0 1 0 0 0,1-1 0 0 0,-1 0 0 0 0,1 0 0 0 0,-1 0 0 0 0,0 0 0 0 0,1 0 0 0 0,-1 0 0 0 0,0 1 0 0 0,1-1 0 0 0,-1 0 0 0 0,1 0 0 0 0,-1 0 0 0 0,0 0 0 0 0,1 0 0 0 0,-1 0 0 0 0,0-1 0 0 0,1 1 0 0 0,-1 0 0 0 0,1 0 0 0 0,-1 0 0 0 0,0 0 0 0 0,1 0 0 0 0,-1-1 0 0 0,15-4 0 0 0,-3 5 0 0 0,-11 0 0 0 0,1 1 0 0 0,0 0 0 0 0,-1 0 0 0 0,1-1 0 0 0,-1 1 0 0 0,1 0 0 0 0,-1 0 0 0 0,0 0 0 0 0,1 0 0 0 0,-1 1 0 0 0,0-1 0 0 0,0 0 0 0 0,0 0 0 0 0,2 3 0 0 0,3 3 0 0 0,4 2 0 0 0,4 0 0 0 0,-10-8 0 0 0,0 0 0 0 0,11 5 0 0 0,-11-6 0 0 0,-1-1 0 0 0,13-2 0 0 0,17 11 0 0 0,-22-5 0 0 0,17 2 0 0 0,-5-4 0 0 0,-17 4 0 0 0,-5-4 0 0 0,1 0 0 0 0,-1 0 0 0 0,0-1 0 0 0,0 1 0 0 0,1 0 0 0 0,-1 0 0 0 0,0-1 0 0 0,1 1 0 0 0,-1 0 0 0 0,1-1 0 0 0,-1 0 0 0 0,1 1 0 0 0,-1-1 0 0 0,1 0 0 0 0,-1 0 0 0 0,4 0 0 0 0,20 5-215 0 0,2 0-469 0 0,-25-4 787 0 0,-1-1 121 0 0,32 0 337 0 0,-27 0-549 0 0,24 3-13 0 0,-19-1 1 0 0,-2 3 0 0 0,-9-1 0 0 0,7 0-35 0 0,-5-4-145 0 0,1 0-504 0 0,11 0 787 0 0,-11 0 373 0 0,1 1-252 0 0,13 4-139 0 0,-3-2-74 0 0,2-5-11 0 0,-3 0-19 0 0,-13 3-40 0 0,-2-1-78 0 0,1 0-105 0 0,4 1 379 0 0,50 8 183 0 0,-50-9-317 0 0,2 1 0 0 0,12-1-44 0 0,-15 0-139 0 0,0 0-62 0 0,16 12 379 0 0,-16-10 87 0 0,1-1-139 0 0,1 2-76 0 0,-2-1-8 0 0,-1-1-1 0 0,1 0 0 0 0,0 0 0 0 0,0 0 0 0 0,0 0 0 0 0,0 0 0 0 0,0-1 0 0 0,0 1 0 0 0,0-1 0 0 0,0 1 0 0 0,0-1 0 0 0,0 0 1 0 0,0 1-1 0 0,0-1 0 0 0,0 0 0 0 0,0-1 0 0 0,3 1 0 0 0,1 0 0 0 0,20 3 0 0 0,-22-3 0 0 0,22 5 0 0 0,3-3 0 0 0,-21-1 5 0 0,-5-1-8 0 0,-1 0 0 0 0,0 0 0 0 0,0 0 1 0 0,0 0-1 0 0,0 0 0 0 0,0-1 0 0 0,1 1 0 0 0,-1-1 0 0 0,0 1 1 0 0,0-1-1 0 0,0 0 0 0 0,0 0 0 0 0,2-1 0 0 0,21-2-419 0 0,-23 4 167 0 0,0 0 171 0 0,4 0 178 0 0,0-1 0 0 0,1 0 0 0 0,-1 0 0 0 0,0-1 0 0 0,0 0 0 0 0,8-3-1 0 0,-6 2-283 0 0,0 1 0 0 0,0-1-1 0 0,13-1 1 0 0,-15 3 281 0 0,0-1-1 0 0,1 0 1 0 0,-1 0-1 0 0,0-1 1 0 0,0 1-1 0 0,0-1 1 0 0,7-5-1 0 0,-11 6-174 0 0,1 0 79 0 0,0 1-1 0 0,0-1 1 0 0,0 0-1 0 0,0 1 1 0 0,1 0-1 0 0,-1 0 1 0 0,0 0-1 0 0,1 0 1 0 0,-1 0-1 0 0,6 0 1 0 0,-8-1 218 0 0,0-2-227 0 0,2 1 0 0 0,-1 0 0 0 0,0 0 0 0 0,1 0 0 0 0,-1 0 0 0 0,1 1-1 0 0,0-1 1 0 0,0 1 0 0 0,5-4 0 0 0,-6 4-58 0 0,-1 1 1 0 0,1-1-1 0 0,-1 1 1 0 0,1-1-1 0 0,-1 0 0 0 0,0 0 1 0 0,0 0-1 0 0,0 1 1 0 0,0-1-1 0 0,0 0 0 0 0,1-4 1 0 0,-1 4-289 0 0,0-1 1 0 0,0 0-1 0 0,1 1 0 0 0,-1-1 1 0 0,0 1-1 0 0,1-1 1 0 0,3-3-1 0 0,11-9-6793 0 0,0-4-2173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53:25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6912 0 0,'0'0'622'0'0,"0"-2"-160"0"0,0-17 14875 0 0,2 12-10169 0 0,-2 8-5102 0 0,3 1 10 0 0,-1 1 0 0 0,1 0-1 0 0,0 0 1 0 0,-1 0 0 0 0,0 0-1 0 0,0 0 1 0 0,0 0 0 0 0,0 1 0 0 0,0-1-1 0 0,1 5 1 0 0,10 40 302 0 0,-10-33-310 0 0,13 56 81 0 0,11 43-89 0 0,-21-80-60 0 0,-6-27 0 0 0,2 0 0 0 0,-1 0 0 0 0,0 0 0 0 0,6 12 0 0 0,22 46 0 0 0,-28-63 1 0 0,1 1 1 0 0,-1 0-1 0 0,1 0 0 0 0,0-1 0 0 0,0 1 0 0 0,0 0 1 0 0,1-1-1 0 0,-1 0 0 0 0,1 0 0 0 0,-1 0 0 0 0,1 0 1 0 0,0 0-1 0 0,-1 0 0 0 0,1-1 0 0 0,0 1 0 0 0,0-1 1 0 0,0 0-1 0 0,0 0 0 0 0,1 0 0 0 0,-1 0 1 0 0,6 0-1 0 0,-8-1 11 0 0,-1 0 0 0 0,1 0 0 0 0,0 0 1 0 0,0 0-1 0 0,-1 0 0 0 0,1 0 0 0 0,0-1 0 0 0,-1 1 0 0 0,1 0 1 0 0,0-1-1 0 0,-1 1 0 0 0,1 0 0 0 0,0-1 0 0 0,-1 1 1 0 0,1-1-1 0 0,-1 1 0 0 0,1-1 0 0 0,0 0 0 0 0,3-2 34 0 0,25-20 183 0 0,0-1 1 0 0,-1-1-1 0 0,32-39 0 0 0,43-40 65 0 0,-70 72-224 0 0,1 3-431 0 0,2 1-1 0 0,66-40 1 0 0,-92 62-1 0 0,16-9-2312 0 0,-3 1-7327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4.34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0 172,'0'0'8,"0"0"1,0 0-9,0 0 0,0 0 0,0 0 0,0 0 310,0 0 60,0 0 12,0 0 2,0 0-204,0 0-40,0 0-9,0 0-2,8 14-47,0 1-10,1 7-1,-9-8-1,8 8-28,0-7-6,-8 7 0,8 0-1,-8 7-9,9-7-2,-18 7 0,18-7 0,-9 7-24,8-7-17,-8 0 2,8 0 1,9 0-18,-9 0-3,0-7-1,-8-15 0,16 22-177,-16-22-36</inkml:trace>
  <inkml:trace contextRef="#ctx0" brushRef="#br0" timeOffset="532.5">329 818 345,'0'0'15,"0"0"4,0 0-19,-16 0 0,-1 0 0,9-7 0,-8 7 388,7-7 73,1 0 15,-8-1 4,-9 8-318,8-7-63,1 0-13,-9 7-2,9-8-45,-1 8-9,-7 0-2,16 0 0,-9 0-12,1 0-4,-9 8 0,8-1 0,1 0-12,0 1 9,7-1-9,9-7 8,0 0-8,0 0-14,0 0 3,-16 22 1,8-8 10,-1 1 0,9-15 8,0 15-8,0-1 0,0 8-12,9-7 2,-1-1 0,-8-14 10,25 15-8,-9 0 8,0-1-8,9 1 8,-8 0 11,-1-8-3,1 8 0,-1-1-8,0 1 0,9-8 0,-8 8 0,-1-1-9,0 1 9,1 7-12,-1 0 12,-7 0 0,-1 7 0,0-7 0,-8 7 0,-8 8-12,0-8-1,-1 0-1,-7 1 0,8-9 14,-1-6-12,-7 7 12,8-7-12,-9-8 12,17-7 0,-16 7 0,16-7 10,-17 8 2,1-16 0,0 1 0,16 7 0,-17-7 34,17-8 7,-8 0 2,8 1 0,0 14-44,0-22-11,0 0 0,8-7 0,-8-1 0,17 1 0,-9 0 0,8 0 0,1 7-10,-1-8-4,9 9-1,-1-9 0,1 8 15,-8-7 0,7 14 0,1-6 0,-9-1-56,9 7-19,-8 8-3,7-8-1002</inkml:trace>
  <inkml:trace contextRef="#ctx0" brushRef="#br0" timeOffset="855.55">-115 1769 921,'0'0'40,"0"0"10,0 0-40,0 0-10,0 0 0,0 0 0,0 0 271,16 0 52,-16 0 10,17 0 3,-1-7-154,9 7-30,0-8-7,7 1-1,-15 0-101,8-1-21,-9 1-4,17 7-1,-8 0-4,-1-7-1,9 0 0,8 7 0,-8-15-12,0 8 0,0-1 0,0 1 0,-8 7-30,-1 0-9,1 0-1,-9-7-752,1 7-149</inkml:trace>
  <inkml:trace contextRef="#ctx0" brushRef="#br0" timeOffset="1314.34">156 2018 1324,'0'0'118,"0"0"-94,0 0-24,17 0 0,-1 7 159,1-7 27,-1 0 6,-16 0 0,17 0-73,-1 0-15,9-7-4,-9 7 0,1 0-37,-1 0-8,-16 0-2,17 0 0,-1-8-23,-16 8-5,0 0-1,0 0 0,16 8-12,-16-8-4,0 0 0,0 0 0,0 0-8,0 0 0,0 0 0,0 0-11,-8 14-21,8-14-4,0 0 0,-16 15-1,8 0-19,8-15-3,0 0-1,0 0 0,-9 14 15,1 1 2,8-1 1,0-14 0,8 22 7,1-7 2,-9 0 0,8-1 0,-8-14 15,16 15 3,-8-1 1,1 1 0,-1 0 14,8-1 0,1-6 0,-17-8 0,8 14 13,0 1 6,0 7 1,9-15 0,-17-7 19,0 0 4,0 0 1,0 15 0,0-1 8,0 1 3,0-15 0,-8 15 0,-1-8-15,1 8-2,-8-1-1,-1 1 0,1-8-9,-1 0-1,-7 1-1,-1-8 0,0 7-26,1-7 0,-1-7 0,0-1 0,-8 1 0,9-7 0,7-1 0,-7 0 0,7 1-116,-7-1-23,-1 0-4,8 1-1</inkml:trace>
  <inkml:trace contextRef="#ctx0" brushRef="#br0" timeOffset="1932.14">-2040 519 1209,'0'0'53,"0"0"12,0 0-52,0 0-13,16 0 0,-16 0 0,0 0 111,0 0 19,0 0 4,17-8 1,-17 8-24,0 0-5,0 0-1,0 0 0,0 0-21,0 0-4,0 0 0,0 0-1,0 0-28,0 0-6,0 0-1,0 0 0,0 0-28,0 0-7,0 0-1,-8 22 0,-1 0-8,1 0 0,8-7 0,-8 7 0,8-22-16,0 22 2,0 0 0,0 0 0,0-8 3,0 8 1,0-22 0,8 15 0,0-1 2,9 1 0,-9 0 0,0-1 0,9 1-2,-9-1 0,8-6 0,-7 6 0,-1 8-3,8-7-1,-7-8 0,7 8 0,0-15-24,1 7-5,-17-7-1,16 0 0,9-7-43,-17 7-9,-8 0-1,17-7-773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6.5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0 806,'0'0'72,"0"0"-58,0 0-14,0 0 0,0 0 154,0 0 28,0 0 6,0 0 0,0 0-41,0 0-9,0 0-2,0 0 0,17 14-16,-1 1-3,-16-15-1,17 15 0,-1-8-36,9 0-7,-17-7-1,17 8-1,-9-8-28,9 7-6,-1-7-1,1 7 0,0-7-12,8 0-4,0 0 0,-9 0 0,9 0-10,-8 0-2,16 0-8,0 0 12,0 0-12,0 0 0,0 0 0,-8 0 0,0 0 0,-16 0 0,-1 0 0,9 8 0,8-8-27,-9 0-1,1 0-1,-8 0 0,-1 0-34,-16 0-6,0 0-2,0 0 0,0 0-164,0 0-33</inkml:trace>
  <inkml:trace contextRef="#ctx0" brushRef="#br0" timeOffset="296.07">831-124 806,'0'0'36,"0"0"7,0 0-35,0 0-8,16 7 0,9 0 0,-8-7 264,-1 7 52,-16-7 9,25 8 3,-9-8-179,9 7-35,0 0-7,-9-7-2,9 8-43,-9-1-9,9 0-1,-1 1-1,-7-1-21,-1-7-4,9 7-1,-8 8 0,-1-8-9,-8 1-3,9 6 0,-9-7 0,-8-7-5,0 0 0,0 0-8,16 15 12,-16-15-4,0 0 0,0 22-8,0-7 12,-8 7-12,-8-8 0,7 8 0,-15 0 0,7 7-22,-7-7-7,-9 8-2,8-1 0,-8 0-113,8-7-24,-16 7-4,17-7-821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2.8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-2106 307 403,'0'0'36,"0"0"-36,0 0 0,0 0 0,0 0 227,0 0 38,0 0 8,0 0 2,0 0-130,16 15-25,-16-15-6,0 0-1,9 14-27,7 1-6,1-1 0,7-6-1,-7-1-19,7 0-4,1-7-1,0 8 0,8-1-27,-9 0-6,-7 1-1,7-1 0,9 0-7,0 1-2,0-1 0,0 0 0,8-7-12,-8 0 9,8 8-9,-8-8 8,0 0-8,8 0 0,0-8 0,-8 1 8,0 7-8,0 0 0,0 0 0,-8-7 8,-1-1-8,1 1 0,-9 14 0,9-14 0,-8 7-52,-17 0-7,0 0-1,0 0-956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3.3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-1678 168 1094,'0'0'97,"0"0"-77,0 0-20,0-15 0,-8 1 160,-1 6 28,9 8 5,0-14 2,-8-1-51,8 15-11,0-14-1,0 14-1,-8-22-43,8 22-8,-8-8-1,8 8-1,0 0-26,0 0-6,-17-7-1,9 0 0,-9-1-30,17 8-7,-16 0 0,16 0-8,0 0 8,0 0-8,-8 8 0,-9-1 0,-7-7 8,7 7-8,1 1 0,-1 6 0,-7-6 0,-1 6 0,0 1 0,1 7 0,-1-8-12,0 8-4,1 0 0,-1 0 0,-8 7-9,0-7-3,8 0 0,-7 8 0,15-8 14,-8-1 2,1 1 1,-1 8 0,9-8 11,-1 0 0,1-1 0,7-6 0,-7 0 0,8-1 0,8-14 0,-8 15-8,8-15 8,0 22 0,0 0 0,0 0 0,0-15 12,8 8-3,0-1 0,0 1 0,9 0 3,7-1 1,-7-6 0,-1 6 0,9 1 6,0-8 1,-1 8 0,9-8 0,-8 0-20,8 1-17,0 6 3,8 1 1,-8-8 31,0 1 6,0 6 2,-1 1 0,-7-8-42,0 0-8,-9 8-1,17-8-772,0 8-155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8.15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58 1288,'41'15'57,"-41"-15"12,0 0-55,0 0-14,-16 0 0,16 0 0,0 0 81,0 0 14,0 0 2,0 0 1,0 0-2,25 0 0,-9 0 0,9 0 0,0 0-20,7 0-5,1-7-1,0 7 0,0 0-15,0 0-3,0-8-1,0 8 0,8-7-14,-8 7-2,0 0-1,8 0 0,-8 0-15,8 0-3,-8 0-1,8-7 0,-8-1-15,16 8 8,-16 0-8,8-7 0,0 0 0,9 0 0,-9 7 0,0-8 0,0 8 0,9 0 0,-9 0 0,0 0 0,-17 8 0,1-8 0,8 0 0,0 0 0,0 7 0,-8-7 0,-1 0 0,1 0 0,0 7-20,-25-7-8,0 0 0,16 0-1,9 0-43,-25 0-8,0 0-1,0 0-1,8-14-50,-8 14-9,-8-15-3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15:04.52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32 288,'0'0'25,"0"0"-25,0 0 0,0 0 0,0 0 101,0 0 15,0 0 4,0 0 0,0 0-77,0 0-15,0 0-4,0 0 0,0 0-10,0 0-2,0 0-1,0 0 0,6-5 12,-6 5 2,11-5 1,-11 5 0,0 0 13,0 0 2,17 0 1,-17 0 0,0 0-9,11-6-1,1 1-1,5 5 0,-6-5-19,1 5-3,-12 0-1,17 0 0,0 0-8,0 0 10,-17 0-10,11 0 10,12 0-10,-11 0 12,-12 0-12,11 0 12,-11 0-2,17 0 0,6 0 0,-23 0 0,0 0-10,17 5 12,6-5-12,-6 0 12,-17 0-2,0 0 0,0 0 0,17 0 0,6 0-10,-6 0 0,-17 0 9,17 0-9,6 0 0,-6 0 0,-17 0 0,11 0 0,1 0 0,5 0 0,-11 0 0,-6 0 0,0 0-9,0 0 9,17 0-10,-6 5 10,-11-5-21,0 0 1,17 6 1,-5 4 0,-1-5-10,-11-5-3,6 10 0,11 0-504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8.48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1231,'0'0'54,"0"0"12,0 0-53,0 0-13,0 0 0,0 0 0,0 0 106,0 0 18,0 0 4,0 0 1,16 7-19,9 1-4,-25-8-1,16 7 0,17 0-21,-8 1-4,-1-8 0,1 14-1,0-14-19,-1 8-4,-7 6-1,8 1 0,-1-8-17,1 8-3,0-1-1,-1 1 0,1 0-12,-9-1-2,9 1-1,0-1 0,-1 1-7,-7-8 0,-1 8-1,9-8 0,-17 8-1,9-8 0,-17-7 0,16 8 0,-16-8 0,17 7 0,-17-7 0,0 0 0,0 0 2,0 0 1,0 0 0,0 0 0,-9 22-1,9-8-1,0-14 0,-16 22 0,0 0-11,-1 0 10,-8 0-10,1-7 10,-1-1-10,0 8 0,-8-7-12,9 7 12,-1-7-45,0 6-2,-7-6 0,7 0 0,8-1-159,-7 1-32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3.3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0 826 691,'0'0'61,"0"0"-49,0 0-12,0 0 0,0 0 172,0 0 31,0 0 6,16-22 2,-8 8-72,1-8-15,-9 22-2,0 0-1,0 0-40,8-15-8,-8 15-1,8-14-1,-8 14-27,8-15-4,9 8-2,-17 7 0,8-15-11,8 0-3,1 1 0,-1-1 0,-16 15 8,17-7 2,-1-15 0,1 7 0,-1-7-34,1 8 0,7-1 0,-7-7 0,-1 0 0,-8-7 0,17 7 0,-9 0 0,1-7 0,8 7 10,-1 0-10,1-7 12,0 7-12,-1 0 8,1 0-8,-9 0 8,9 7-8,-8-7 8,-1 8-8,9-1 8,-17 0-8,8-6 0,-7 13 0,7-6 8,-8-1-8,1 0 0,7 8 0,-16 7 8,8-15-8,9 8 0,-9 0 0,-8 7 0,16-15 0,-16 15 0,9-14 0,7 6 0,-16 8 0,8-14 0,-8 14 0,17-8 0,-17 8 0,0 0 0,0 0 0,0 0 0,16-7 0,-16 7 0,0 0 0,0 0 0,0 0-33,0 0-3,0 0 0,0 0-694,0 0-139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4.6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17 288,'0'0'25,"0"0"-25,0 0 0,0 0 0,0 0 209,0 0 37,0 0 7,0 0 2,0 0-139,0 0-28,0 0-6,0 0-1,0 0 31,0 0 5,0 0 2,0 0 0,17 0-37,-17 0-7,16-7-2,-16 7 0,16-7-29,1 7-5,-1 0-2,-16 0 0,25-7-9,-9 7-1,-16 0-1,25 0 0,-25 0-5,0 0-1,0 0 0,17 7 0,7-7-20,1 0 0,0 0 0,-1 7 0,9-7 0,-8 0 0,0 0 0,7 0 0,1 7 0,-8-7 14,8 8-3,0-8-1,0 0-10,0 0-11,0 0 3,-1 0 0,1 7 8,-8-7 0,8 7 0,-8-7 0,8-7 0,-9 7 8,1 0-8,0 0 11,-1 0-11,9-7 0,-16 7 0,7 0 0,-7 0 0,-1 0 0,-16 0 0,17 0 8,-17 0-8,16 0-17,-16 0 4,17-8 1,-17 8-5,0 0-1,16-7 0,-16 7 0,16-7-13,-16 7-2,0 0-1,0 0 0,0 0-30,0 0-7,0 0-1,0 0-872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5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0 576,'0'0'51,"0"0"-41,0 0-10,0 0 0,0 0 221,0 0 43,0 0 8,0 0 1,0 0-126,16 14-26,-8 1-5,9-8 0,-9 1-35,9-1-6,-17-7-2,16 15 0,-8-1-17,9-6-4,7 6-1,-7 1 0,-1-1-22,9 1-4,-9 7-1,1 0 0,8 0-12,-1 0-4,-7 7 0,7 0 0,1 1-8,0-1 0,-1 0 0,9 8 8,-8 6-8,8-6 0,-8 7 0,7-8 0,-7 1 0,8 0 0,-8 6 0,-1-6 0,1-8 0,0 1 0,-9-1 0,9 0 0,0 8 0,-9-8 0,0-7 0,1 0 0,-9-8 0,9 1 0,-1 0 0,0-1 0,-7 1 0,7-8 0,-16-7-9,8 7 9,-8-7-28,0 0-3,0 0 0,0 0 0,0 0-15,0 0-3,0 0-1,0 0-637,0 0-127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2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 15 230,'-8'-7'20,"8"7"-20,-8 0 0,0 0 0,-1 0 296,1 0 56,0 7 10,0-7 2,0 0-177,8-7-36,-9-1-7,9 8-2,-8 15-64,8-15-13,0 0-2,0 0-1,-8 0-11,0 7-3,-1 1 0,-7-1 0,0-7-17,-1 7-4,9 8-1,-9 0 0,-7-1-12,7 8-2,1 0-1,8 7 0,-17 1-11,8-9 0,-7 9 0,7-8 8,9 0-8,-8 0 0,16-1 0,-9 1 0,1 0-16,0-7-6,0 0-1,-9-1 0,17-14-31,0 0-6,0 0-2,0 0 0,0 0-54,0 0-12,0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4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222 0 1317,'0'0'58,"0"0"13,0 0-57,0 0-14,0 0 0,0 0 0,0 0 116,25 15 20,-8-8 4,-1-7 0,9 8-30,-9-1-6,1 0-2,-1 1 0,-16-8-35,25 14-7,-1 1-2,1-1 0,-8 1-27,-1-8-6,0 8-1,1 0 0,-1-1-14,-16-14-10,0 0 12,17 15-12,-1 0-11,-8-1-9,-8-14-1,0 0-1,0 0-178,0 0-35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9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2 172,'0'0'16,"0"0"-16,16 0 0,-16 0 0,0 0 238,16 0 45,17-7 9,-8 7 1,-9 0-175,-7 7-35,15-7-7,1 7-2,8 1-7,-8-1-2,8 0 0,-1 1 0,10-8-23,7 7-5,0 0-1,1 8 0,-1-8-4,9 1-2,-9-1 0,9 8 0,-1-8-13,9-7-2,-8 7-1,16 0 0,0-7-14,8 8 9,-8-1-9,16-7 8,1 7-8,16-7 10,-9 0-10,1 8 10,0-8 1,-9 0 0,17 7 0,0-7 0,0 0 7,8 0 2,-8-7 0,17 7 0,-1 0-4,9-8-1,-9 8 0,9 0 0,-9-7-4,9 0-1,8-1 0,-1 8 0,1-7-2,0 0-8,0-8 12,8 8-4,-16 0 0,8-1 0,-9-6 0,17 6 0,-8 1 4,0 0 0,8-1 0,0 1 0,-8 0 0,-9-1 0,9 1 0,8 7 0,-8-7 9,8 0 3,-8 7 0,25-8 0,-17 16-24,-8-8-8,-9 0 0,17 7 0,-16-7 8,8 7 11,-17-7-3,17 0 0,0 0 2,-9 0 0,-7 0 0,7 0 0,-24 0 6,9 0 0,-1 7 1,8 1 0,1-1 0,-9-7 0,8 0 0,0 7 0,-7 1-3,-1-8-1,-8 14 0,0-14 0,0 8-2,0-8-1,8 7 0,-8-7 0,-9 7-1,1-7 0,16 0 0,-8 0 0,0 8-9,0-1 10,-8-7-10,0 7 10,-9 1-10,9-1 8,-9-14-8,1 7 8,-1 0-8,-8 0 0,17 0 0,-8-8 0,7 8 8,-7 0-8,8 0 8,-9-7-8,-8 7 9,1-7-9,-1 7 10,0-8-10,-8 1 0,8 0 0,1-1 0,-1 1 0,-16 0 8,8-1-8,0 1 0,8 7 0,-8 0 0,-8 0 0,8 0 0,-8-7 0,0 7 0,-9 0 8,1 7-8,-1-7 0,-7 0 0,-1 0 0,0 0 8,-8 0-8,-8 0 0,9 7 0,-1-7 0,-8 8 0,-9-8 0,1 0 0,-9 0 0,9 7 0,-8-7-18,-17 0-6,16 0-2,-16 0 0,0 0-53,0 0-10,0 0-3,0 0 0,8-15-164,-8 15-32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9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150 0 1411,'-17'0'62,"17"0"14,-8 7-61,8 8-15,0-15 0,0 7 0,-8 15 103,8-8 17,0 8 4,-9 0 1,1 0-40,8 8-8,0-1-1,-8 7-1,0-14-23,8 15-4,0-1 0,0 8-1,0 0-19,-8 7-3,8-7-1,0 15 0,0-8-3,0 7-1,0 15 0,0 1 0,0-9-6,0 9-2,8-1 0,-8 7 0,0 8-12,0 0 9,8-1-9,-8 16 8,0-1-8,0 0 0,8 1 0,0 14 8,-8-15-8,0 15 0,9 7 0,-1 1 0,-8-8 0,0 7 0,0 0-9,0 8 9,0-8 0,0 15 0,0 0 0,0-7 0,0-15 0,0 7 0,0-7 0,0 7 0,-8-7 0,8 8 0,-9 6 0,9-36 0,-8-7 0,8 14 0,-8 8 0,8-7 0,-8-1 8,8-7-8,-8 0 11,8 22-11,-9-22 9,9 0-9,-8-7 0,0 7 9,8-7-9,0-1 0,-8 1 0,-1 7 8,1-14-8,8-1 0,0-14 0,-8 0 0,0 0 0,-1-8 0,9-7 0,0-7 0,0 0 0,0-7 0,0-1-10,0-7 10,0-14-36,0 0-2,0-15 0,0 0 0,0 0-152,0 0-30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0.3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116 0 576,'0'0'51,"0"0"-41,0 0-10,0 0 0,0 0 158,0 0 30,0 0 5,0 0 2,0 0-65,0 0-13,0 0-2,0 0-1,0 0-13,16 14-2,-16-14-1,16 22 0,1-7-21,-1 0-4,1 7-1,-9-8 0,8 8-20,1-7-5,-1 7-1,1-8 0,-1 8-14,1-7-2,-9 7-1,8 0 0,1 0-1,-9 0 0,9-8 0,-1 8 0,-8-7-6,9 7-2,-9 0 0,0-15 0,-8-7-2,8 15-1,1-1 0,-9-14 0,0 0 6,-9 15 1,9 7 0,-8-15 0,8-7-11,-8 7-1,-17 8-1,9 0 0,-9-15-11,0 7 0,-7-7 0,-1 7 0,-9 1-29,10-1-8,-18 8-2,9-8 0,-8 8-197,-1-1-39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1.5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140 110 1209,'0'0'108,"-17"0"-87,1 0-21,16 0 0,-17 7 84,1 0 13,-1 0 3,9 1 0,8-8-66,-8 14-13,-8 8-2,7-7-1,1 7-10,8-7-8,-8 6 9,8-6-9,0 7 16,0-7-4,8 7 0,-8 0 0,8-1 0,1-6 0,7 0 0,0-1 0,-7 1-12,7-8 11,1 1-11,7-8 10,-7 0 0,-1 0 0,1 0 0,7-8 0,-7-6 20,-1-1 4,-8 0 1,9-7 0,-1 1 20,-7-1 4,-1 0 1,0-8 0,-8 1 0,0 0 0,0 0 0,0-1 0,-8 8-15,0-7-2,-1 15-1,1-8 0,-8 7-10,-1-7-1,1 15-1,-1 0 0,1-8-15,8 15-3,-17 0-1,9 7 0,-1 1-11,1-1 0,-9 7 0,17 1 0,-9 0-28,9-1-5,0 8-1,0 0 0,-1-7-45,9 7-9,0 0-1,0 0-605,0-22-121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2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 15 230,'-8'-7'20,"8"7"-20,-8 0 0,0 0 0,-1 0 296,1 0 56,0 7 10,0-7 2,0 0-177,8-7-36,-9-1-7,9 8-2,-8 15-64,8-15-13,0 0-2,0 0-1,-8 0-11,0 7-3,-1 1 0,-7-1 0,0-7-17,-1 7-4,9 8-1,-9 0 0,-7-1-12,7 8-2,1 0-1,8 7 0,-17 1-11,8-9 0,-7 9 0,7-8 8,9 0-8,-8 0 0,16-1 0,-9 1 0,1 0-16,0-7-6,0 0-1,-9-1 0,17-14-31,0 0-6,0 0-2,0 0 0,0 0-54,0 0-12,0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6.5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0 806,'0'0'72,"0"0"-58,0 0-14,0 0 0,0 0 154,0 0 28,0 0 6,0 0 0,0 0-41,0 0-9,0 0-2,0 0 0,17 14-16,-1 1-3,-16-15-1,17 15 0,-1-8-36,9 0-7,-17-7-1,17 8-1,-9-8-28,9 7-6,-1-7-1,1 7 0,0-7-12,8 0-4,0 0 0,-9 0 0,9 0-10,-8 0-2,16 0-8,0 0 12,0 0-12,0 0 0,0 0 0,-8 0 0,0 0 0,-16 0 0,-1 0 0,9 8 0,8-8-27,-9 0-1,1 0-1,-8 0 0,-1 0-34,-16 0-6,0 0-2,0 0 0,0 0-164,0 0-33</inkml:trace>
  <inkml:trace contextRef="#ctx0" brushRef="#br0" timeOffset="296.07">831-124 806,'0'0'36,"0"0"7,0 0-35,0 0-8,16 7 0,9 0 0,-8-7 264,-1 7 52,-16-7 9,25 8 3,-9-8-179,9 7-35,0 0-7,-9-7-2,9 8-43,-9-1-9,9 0-1,-1 1-1,-7-1-21,-1-7-4,9 7-1,-8 8 0,-1-8-9,-8 1-3,9 6 0,-9-7 0,-8-7-5,0 0 0,0 0-8,16 15 12,-16-15-4,0 0 0,0 22-8,0-7 12,-8 7-12,-8-8 0,7 8 0,-15 0 0,7 7-22,-7-7-7,-9 8-2,8-1 0,-8 0-113,8-7-24,-16 7-4,17-7-821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2.8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-2106 307 403,'0'0'36,"0"0"-36,0 0 0,0 0 0,0 0 227,0 0 38,0 0 8,0 0 2,0 0-130,16 15-25,-16-15-6,0 0-1,9 14-27,7 1-6,1-1 0,7-6-1,-7-1-19,7 0-4,1-7-1,0 8 0,8-1-27,-9 0-6,-7 1-1,7-1 0,9 0-7,0 1-2,0-1 0,0 0 0,8-7-12,-8 0 9,8 8-9,-8-8 8,0 0-8,8 0 0,0-8 0,-8 1 8,0 7-8,0 0 0,0 0 0,-8-7 8,-1-1-8,1 1 0,-9 14 0,9-14 0,-8 7-52,-17 0-7,0 0-1,0 0-956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3.3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-1678 168 1094,'0'0'97,"0"0"-77,0 0-20,0-15 0,-8 1 160,-1 6 28,9 8 5,0-14 2,-8-1-51,8 15-11,0-14-1,0 14-1,-8-22-43,8 22-8,-8-8-1,8 8-1,0 0-26,0 0-6,-17-7-1,9 0 0,-9-1-30,17 8-7,-16 0 0,16 0-8,0 0 8,0 0-8,-8 8 0,-9-1 0,-7-7 8,7 7-8,1 1 0,-1 6 0,-7-6 0,-1 6 0,0 1 0,1 7 0,-1-8-12,0 8-4,1 0 0,-1 0 0,-8 7-9,0-7-3,8 0 0,-7 8 0,15-8 14,-8-1 2,1 1 1,-1 8 0,9-8 11,-1 0 0,1-1 0,7-6 0,-7 0 0,8-1 0,8-14 0,-8 15-8,8-15 8,0 22 0,0 0 0,0 0 0,0-15 12,8 8-3,0-1 0,0 1 0,9 0 3,7-1 1,-7-6 0,-1 6 0,9 1 6,0-8 1,-1 8 0,9-8 0,-8 0-20,8 1-17,0 6 3,8 1 1,-8-8 31,0 1 6,0 6 2,-1 1 0,-7-8-42,0 0-8,-9 8-1,17-8-772,0 8-155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3.3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0 826 691,'0'0'61,"0"0"-49,0 0-12,0 0 0,0 0 172,0 0 31,0 0 6,16-22 2,-8 8-72,1-8-15,-9 22-2,0 0-1,0 0-40,8-15-8,-8 15-1,8-14-1,-8 14-27,8-15-4,9 8-2,-17 7 0,8-15-11,8 0-3,1 1 0,-1-1 0,-16 15 8,17-7 2,-1-15 0,1 7 0,-1-7-34,1 8 0,7-1 0,-7-7 0,-1 0 0,-8-7 0,17 7 0,-9 0 0,1-7 0,8 7 10,-1 0-10,1-7 12,0 7-12,-1 0 8,1 0-8,-9 0 8,9 7-8,-8-7 8,-1 8-8,9-1 8,-17 0-8,8-6 0,-7 13 0,7-6 8,-8-1-8,1 0 0,7 8 0,-16 7 8,8-15-8,9 8 0,-9 0 0,-8 7 0,16-15 0,-16 15 0,9-14 0,7 6 0,-16 8 0,8-14 0,-8 14 0,17-8 0,-17 8 0,0 0 0,0 0 0,0 0 0,16-7 0,-16 7 0,0 0 0,0 0 0,0 0-33,0 0-3,0 0 0,0 0-694,0 0-139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4.6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17 288,'0'0'25,"0"0"-25,0 0 0,0 0 0,0 0 209,0 0 37,0 0 7,0 0 2,0 0-139,0 0-28,0 0-6,0 0-1,0 0 31,0 0 5,0 0 2,0 0 0,17 0-37,-17 0-7,16-7-2,-16 7 0,16-7-29,1 7-5,-1 0-2,-16 0 0,25-7-9,-9 7-1,-16 0-1,25 0 0,-25 0-5,0 0-1,0 0 0,17 7 0,7-7-20,1 0 0,0 0 0,-1 7 0,9-7 0,-8 0 0,0 0 0,7 0 0,1 7 0,-8-7 14,8 8-3,0-8-1,0 0-10,0 0-11,0 0 3,-1 0 0,1 7 8,-8-7 0,8 7 0,-8-7 0,8-7 0,-9 7 8,1 0-8,0 0 11,-1 0-11,9-7 0,-16 7 0,7 0 0,-7 0 0,-1 0 0,-16 0 0,17 0 8,-17 0-8,16 0-17,-16 0 4,17-8 1,-17 8-5,0 0-1,16-7 0,-16 7 0,16-7-13,-16 7-2,0 0-1,0 0 0,0 0-30,0 0-7,0 0-1,0 0-872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5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0 576,'0'0'51,"0"0"-41,0 0-10,0 0 0,0 0 221,0 0 43,0 0 8,0 0 1,0 0-126,16 14-26,-8 1-5,9-8 0,-9 1-35,9-1-6,-17-7-2,16 15 0,-8-1-17,9-6-4,7 6-1,-7 1 0,-1-1-22,9 1-4,-9 7-1,1 0 0,8 0-12,-1 0-4,-7 7 0,7 0 0,1 1-8,0-1 0,-1 0 0,9 8 8,-8 6-8,8-6 0,-8 7 0,7-8 0,-7 1 0,8 0 0,-8 6 0,-1-6 0,1-8 0,0 1 0,-9-1 0,9 0 0,0 8 0,-9-8 0,0-7 0,1 0 0,-9-8 0,9 1 0,-1 0 0,0-1 0,-7 1 0,7-8 0,-16-7-9,8 7 9,-8-7-28,0 0-3,0 0 0,0 0 0,0 0-15,0 0-3,0 0-1,0 0-637,0 0-127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2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 15 230,'-8'-7'20,"8"7"-20,-8 0 0,0 0 0,-1 0 296,1 0 56,0 7 10,0-7 2,0 0-177,8-7-36,-9-1-7,9 8-2,-8 15-64,8-15-13,0 0-2,0 0-1,-8 0-11,0 7-3,-1 1 0,-7-1 0,0-7-17,-1 7-4,9 8-1,-9 0 0,-7-1-12,7 8-2,1 0-1,8 7 0,-17 1-11,8-9 0,-7 9 0,7-8 8,9 0-8,-8 0 0,16-1 0,-9 1 0,1 0-16,0-7-6,0 0-1,-9-1 0,17-14-31,0 0-6,0 0-2,0 0 0,0 0-54,0 0-12,0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4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222 0 1317,'0'0'58,"0"0"13,0 0-57,0 0-14,0 0 0,0 0 0,0 0 116,25 15 20,-8-8 4,-1-7 0,9 8-30,-9-1-6,1 0-2,-1 1 0,-16-8-35,25 14-7,-1 1-2,1-1 0,-8 1-27,-1-8-6,0 8-1,1 0 0,-1-1-14,-16-14-10,0 0 12,17 15-12,-1 0-11,-8-1-9,-8-14-1,0 0-1,0 0-178,0 0-35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9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2 172,'0'0'16,"0"0"-16,16 0 0,-16 0 0,0 0 238,16 0 45,17-7 9,-8 7 1,-9 0-175,-7 7-35,15-7-7,1 7-2,8 1-7,-8-1-2,8 0 0,-1 1 0,10-8-23,7 7-5,0 0-1,1 8 0,-1-8-4,9 1-2,-9-1 0,9 8 0,-1-8-13,9-7-2,-8 7-1,16 0 0,0-7-14,8 8 9,-8-1-9,16-7 8,1 7-8,16-7 10,-9 0-10,1 8 10,0-8 1,-9 0 0,17 7 0,0-7 0,0 0 7,8 0 2,-8-7 0,17 7 0,-1 0-4,9-8-1,-9 8 0,9 0 0,-9-7-4,9 0-1,8-1 0,-1 8 0,1-7-2,0 0-8,0-8 12,8 8-4,-16 0 0,8-1 0,-9-6 0,17 6 0,-8 1 4,0 0 0,8-1 0,0 1 0,-8 0 0,-9-1 0,9 1 0,8 7 0,-8-7 9,8 0 3,-8 7 0,25-8 0,-17 16-24,-8-8-8,-9 0 0,17 7 0,-16-7 8,8 7 11,-17-7-3,17 0 0,0 0 2,-9 0 0,-7 0 0,7 0 0,-24 0 6,9 0 0,-1 7 1,8 1 0,1-1 0,-9-7 0,8 0 0,0 7 0,-7 1-3,-1-8-1,-8 14 0,0-14 0,0 8-2,0-8-1,8 7 0,-8-7 0,-9 7-1,1-7 0,16 0 0,-8 0 0,0 8-9,0-1 10,-8-7-10,0 7 10,-9 1-10,9-1 8,-9-14-8,1 7 8,-1 0-8,-8 0 0,17 0 0,-8-8 0,7 8 8,-7 0-8,8 0 8,-9-7-8,-8 7 9,1-7-9,-1 7 10,0-8-10,-8 1 0,8 0 0,1-1 0,-1 1 0,-16 0 8,8-1-8,0 1 0,8 7 0,-8 0 0,-8 0 0,8 0 0,-8-7 0,0 7 0,-9 0 8,1 7-8,-1-7 0,-7 0 0,-1 0 0,0 0 8,-8 0-8,-8 0 0,9 7 0,-1-7 0,-8 8 0,-9-8 0,1 0 0,-9 0 0,9 7 0,-8-7-18,-17 0-6,16 0-2,-16 0 0,0 0-53,0 0-10,0 0-3,0 0 0,8-15-164,-8 15-32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9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150 0 1411,'-17'0'62,"17"0"14,-8 7-61,8 8-15,0-15 0,0 7 0,-8 15 103,8-8 17,0 8 4,-9 0 1,1 0-40,8 8-8,0-1-1,-8 7-1,0-14-23,8 15-4,0-1 0,0 8-1,0 0-19,-8 7-3,8-7-1,0 15 0,0-8-3,0 7-1,0 15 0,0 1 0,0-9-6,0 9-2,8-1 0,-8 7 0,0 8-12,0 0 9,8-1-9,-8 16 8,0-1-8,0 0 0,8 1 0,0 14 8,-8-15-8,0 15 0,9 7 0,-1 1 0,-8-8 0,0 7 0,0 0-9,0 8 9,0-8 0,0 15 0,0 0 0,0-7 0,0-15 0,0 7 0,0-7 0,0 7 0,-8-7 0,8 8 0,-9 6 0,9-36 0,-8-7 0,8 14 0,-8 8 0,8-7 0,-8-1 8,8-7-8,-8 0 11,8 22-11,-9-22 9,9 0-9,-8-7 0,0 7 9,8-7-9,0-1 0,-8 1 0,-1 7 8,1-14-8,8-1 0,0-14 0,-8 0 0,0 0 0,-1-8 0,9-7 0,0-7 0,0 0 0,0-7 0,0-1-10,0-7 10,0-14-36,0 0-2,0-15 0,0 0 0,0 0-152,0 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4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222 0 1317,'0'0'58,"0"0"13,0 0-57,0 0-14,0 0 0,0 0 0,0 0 116,25 15 20,-8-8 4,-1-7 0,9 8-30,-9-1-6,1 0-2,-1 1 0,-16-8-35,25 14-7,-1 1-2,1-1 0,-8 1-27,-1-8-6,0 8-1,1 0 0,-1-1-14,-16-14-10,0 0 12,17 15-12,-1 0-11,-8-1-9,-8-14-1,0 0-1,0 0-178,0 0-35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0.3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116 0 576,'0'0'51,"0"0"-41,0 0-10,0 0 0,0 0 158,0 0 30,0 0 5,0 0 2,0 0-65,0 0-13,0 0-2,0 0-1,0 0-13,16 14-2,-16-14-1,16 22 0,1-7-21,-1 0-4,1 7-1,-9-8 0,8 8-20,1-7-5,-1 7-1,1-8 0,-1 8-14,1-7-2,-9 7-1,8 0 0,1 0-1,-9 0 0,9-8 0,-1 8 0,-8-7-6,9 7-2,-9 0 0,0-15 0,-8-7-2,8 15-1,1-1 0,-9-14 0,0 0 6,-9 15 1,9 7 0,-8-15 0,8-7-11,-8 7-1,-17 8-1,9 0 0,-9-15-11,0 7 0,-7-7 0,-1 7 0,-9 1-29,10-1-8,-18 8-2,9-8 0,-8 8-197,-1-1-39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1.5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140 110 1209,'0'0'108,"-17"0"-87,1 0-21,16 0 0,-17 7 84,1 0 13,-1 0 3,9 1 0,8-8-66,-8 14-13,-8 8-2,7-7-1,1 7-10,8-7-8,-8 6 9,8-6-9,0 7 16,0-7-4,8 7 0,-8 0 0,8-1 0,1-6 0,7 0 0,0-1 0,-7 1-12,7-8 11,1 1-11,7-8 10,-7 0 0,-1 0 0,1 0 0,7-8 0,-7-6 20,-1-1 4,-8 0 1,9-7 0,-1 1 20,-7-1 4,-1 0 1,0-8 0,-8 1 0,0 0 0,0 0 0,0-1 0,-8 8-15,0-7-2,-1 15-1,1-8 0,-8 7-10,-1-7-1,1 15-1,-1 0 0,1-8-15,8 15-3,-17 0-1,9 7 0,-1 1-11,1-1 0,-9 7 0,17 1 0,-9 0-28,9-1-5,0 8-1,0 0 0,-1-7-45,9 7-9,0 0-1,0 0-605,0-22-121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6.5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0 806,'0'0'72,"0"0"-58,0 0-14,0 0 0,0 0 154,0 0 28,0 0 6,0 0 0,0 0-41,0 0-9,0 0-2,0 0 0,17 14-16,-1 1-3,-16-15-1,17 15 0,-1-8-36,9 0-7,-17-7-1,17 8-1,-9-8-28,9 7-6,-1-7-1,1 7 0,0-7-12,8 0-4,0 0 0,-9 0 0,9 0-10,-8 0-2,16 0-8,0 0 12,0 0-12,0 0 0,0 0 0,-8 0 0,0 0 0,-16 0 0,-1 0 0,9 8 0,8-8-27,-9 0-1,1 0-1,-8 0 0,-1 0-34,-16 0-6,0 0-2,0 0 0,0 0-164,0 0-33</inkml:trace>
  <inkml:trace contextRef="#ctx0" brushRef="#br0" timeOffset="296.07">831-124 806,'0'0'36,"0"0"7,0 0-35,0 0-8,16 7 0,9 0 0,-8-7 264,-1 7 52,-16-7 9,25 8 3,-9-8-179,9 7-35,0 0-7,-9-7-2,9 8-43,-9-1-9,9 0-1,-1 1-1,-7-1-21,-1-7-4,9 7-1,-8 8 0,-1-8-9,-8 1-3,9 6 0,-9-7 0,-8-7-5,0 0 0,0 0-8,16 15 12,-16-15-4,0 0 0,0 22-8,0-7 12,-8 7-12,-8-8 0,7 8 0,-15 0 0,7 7-22,-7-7-7,-9 8-2,8-1 0,-8 0-113,8-7-24,-16 7-4,17-7-821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2.8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-2106 307 403,'0'0'36,"0"0"-36,0 0 0,0 0 0,0 0 227,0 0 38,0 0 8,0 0 2,0 0-130,16 15-25,-16-15-6,0 0-1,9 14-27,7 1-6,1-1 0,7-6-1,-7-1-19,7 0-4,1-7-1,0 8 0,8-1-27,-9 0-6,-7 1-1,7-1 0,9 0-7,0 1-2,0-1 0,0 0 0,8-7-12,-8 0 9,8 8-9,-8-8 8,0 0-8,8 0 0,0-8 0,-8 1 8,0 7-8,0 0 0,0 0 0,-8-7 8,-1-1-8,1 1 0,-9 14 0,9-14 0,-8 7-52,-17 0-7,0 0-1,0 0-956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3.3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-1678 168 1094,'0'0'97,"0"0"-77,0 0-20,0-15 0,-8 1 160,-1 6 28,9 8 5,0-14 2,-8-1-51,8 15-11,0-14-1,0 14-1,-8-22-43,8 22-8,-8-8-1,8 8-1,0 0-26,0 0-6,-17-7-1,9 0 0,-9-1-30,17 8-7,-16 0 0,16 0-8,0 0 8,0 0-8,-8 8 0,-9-1 0,-7-7 8,7 7-8,1 1 0,-1 6 0,-7-6 0,-1 6 0,0 1 0,1 7 0,-1-8-12,0 8-4,1 0 0,-1 0 0,-8 7-9,0-7-3,8 0 0,-7 8 0,15-8 14,-8-1 2,1 1 1,-1 8 0,9-8 11,-1 0 0,1-1 0,7-6 0,-7 0 0,8-1 0,8-14 0,-8 15-8,8-15 8,0 22 0,0 0 0,0 0 0,0-15 12,8 8-3,0-1 0,0 1 0,9 0 3,7-1 1,-7-6 0,-1 6 0,9 1 6,0-8 1,-1 8 0,9-8 0,-8 0-20,8 1-17,0 6 3,8 1 1,-8-8 31,0 1 6,0 6 2,-1 1 0,-7-8-42,0 0-8,-9 8-1,17-8-772,0 8-155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3.3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1 691,'0'0'61,"0"0"-49,0 0-12,0 0 0,0 0 172,0 0 31,0 0 6,25 30 2,-13-11-72,2 10-15,-14-29-2,0 0-1,0 0-40,13 21-8,-13-21-1,12 19-1,-12-19-27,13 20-4,13-11-2,-26-9 0,13 20-11,12 1-3,1-3 0,-1 3 0,-25-21 8,27 9 2,-2 21 0,1-10 0,-1 10-34,2-12 0,10 3 0,-10 8 0,-2 1 0,-13 9 0,27-9 0,-14-1 0,2 10 0,12-9 10,-2 0-10,2 9 12,0-10-12,-1 1 8,1 0-8,-14-1 8,14-9-8,-13 10 8,-1-11-8,14 1 8,-26 0-8,12 9 0,-11-19 0,11 9 8,-13 1-8,2 1 0,11-12 0,-25-9 8,13 20-8,13-10 0,-13-1 0,-13-9 0,24 20 0,-24-20 0,15 19 0,9-8 0,-24-11 0,13 19 0,-13-19 0,26 11 0,-26-11 0,0 0 0,0 0 0,0 0 0,25 9 0,-25-9 0,0 0 0,0 0 0,0 0-33,0 0-3,0 0 0,0 0-694,0 0-139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4.6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17 288,'0'0'25,"0"0"-25,0 0 0,0 0 0,0 0 209,0 0 37,0 0 7,0 0 2,0 0-139,0 0-28,0 0-6,0 0-1,0 0 31,0 0 5,0 0 2,0 0 0,17 0-37,-17 0-7,16-7-2,-16 7 0,16-7-29,1 7-5,-1 0-2,-16 0 0,25-7-9,-9 7-1,-16 0-1,25 0 0,-25 0-5,0 0-1,0 0 0,17 7 0,7-7-20,1 0 0,0 0 0,-1 7 0,9-7 0,-8 0 0,0 0 0,7 0 0,1 7 0,-8-7 14,8 8-3,0-8-1,0 0-10,0 0-11,0 0 3,-1 0 0,1 7 8,-8-7 0,8 7 0,-8-7 0,8-7 0,-9 7 8,1 0-8,0 0 11,-1 0-11,9-7 0,-16 7 0,7 0 0,-7 0 0,-1 0 0,-16 0 0,17 0 8,-17 0-8,16 0-17,-16 0 4,17-8 1,-17 8-5,0 0-1,16-7 0,-16 7 0,16-7-13,-16 7-2,0 0-1,0 0 0,0 0-30,0 0-7,0 0-1,0 0-872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2:45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0 576,'0'0'51,"0"0"-41,0 0-10,0 0 0,0 0 221,0 0 43,0 0 8,0 0 1,0 0-126,21 13-26,-11 1-5,13-7 0,-13 1-35,12-2-6,-22-6-2,21 15 0,-10-2-17,11-6-4,9 7-1,-9 0 0,-1-1-22,12 1-4,-12 7-1,1 0 0,11 0-12,-2 0-4,-9 6 0,10 1 0,0 0-8,1 0 0,-2-1 0,12 8 8,-10 6-8,10-6 0,-10 7 0,9-8 0,-10 1 0,11 0 0,-10 6 0,-1-6 0,0-8 0,1 1 0,-12 0 0,11-1 0,1 8 0,-12-7 0,0-7 0,1 0 0,-11-8 0,11 1 0,-1 0 0,0 0 0,-10 0 0,10-8 0,-21-6-9,11 7 9,-11-7-28,0 0-3,0 0 0,0 0 0,0 0-15,0 0-3,0 0-1,0 0-637,0 0-127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0.5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295 0 864,'0'0'76,"0"0"-60,0 0-16,0 0 0,0 0 141,0 0 26,0 0 5,0 0 0,-16 15-45,0 0-10,16-15-1,0 0-1,0 0-34,-17 7-6,9 0-2,8-7 0,-17 7-21,17-7-5,-16 15-1,16-15 0,-16 7-24,16-7-5,-17 15-1,1 0 0,16-15-16,-9 7 10,9-7-10,-16 15 8,-1-8-8,17-7 0,0 0 0,-16 7 0,8 8 0,-9-1 0,1 8 0,8-7 0,-1 7-9,1-7 9,0 6-12,0-6 12,8-15 0,-8 15 14,8 7-1,0-22 0,-9 14-35,9-14-7,0 0-2,0 0 0,0 0 31,0 22-9,0-22 9,0 0 0,9 15 0,-9-15-8,0 0 8,16 14 0,-16-14 0,16 8 0,9 6 0,-8 8 0,7-14 0,-7-1 0,-1 15 0,1-15 0,7 1 0,-7 6 0,-1 1 0,9-8 0,-9 0-11,1 1 11,7-1-13,-7 8 5,-9 7-137,9-8-27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 51 172,'0'0'16,"0"0"-16,0 0 0,0 0 0,0 0 252,0 0 47,0 0 9,0 0 3,0-15-182,0 15-36,0 0-7,9-15-2,-9-7-25,0 22-6,0 0-1,0 0 0,0 0-15,0 0-3,0 0-1,0 0 0,0 0-11,0 0-2,0 0-1,0 0 0,0 0-19,8 15 0,-8 0 0,8 7 0,0 0 0,-8-8 16,0 8-1,8-7-1,1 7-14,-1-8 8,-8 1-8,0-15 0,0 0 0,8 15-13,-8-15 1,8 21 0,1 1-59,-9-22-11,0 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9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2 172,'0'0'16,"0"0"-16,16 0 0,-16 0 0,0 0 238,16 0 45,17-7 9,-8 7 1,-9 0-175,-7 7-35,15-7-7,1 7-2,8 1-7,-8-1-2,8 0 0,-1 1 0,10-8-23,7 7-5,0 0-1,1 8 0,-1-8-4,9 1-2,-9-1 0,9 8 0,-1-8-13,9-7-2,-8 7-1,16 0 0,0-7-14,8 8 9,-8-1-9,16-7 8,1 7-8,16-7 10,-9 0-10,1 8 10,0-8 1,-9 0 0,17 7 0,0-7 0,0 0 7,8 0 2,-8-7 0,17 7 0,-1 0-4,9-8-1,-9 8 0,9 0 0,-9-7-4,9 0-1,8-1 0,-1 8 0,1-7-2,0 0-8,0-8 12,8 8-4,-16 0 0,8-1 0,-9-6 0,17 6 0,-8 1 4,0 0 0,8-1 0,0 1 0,-8 0 0,-9-1 0,9 1 0,8 7 0,-8-7 9,8 0 3,-8 7 0,25-8 0,-17 16-24,-8-8-8,-9 0 0,17 7 0,-16-7 8,8 7 11,-17-7-3,17 0 0,0 0 2,-9 0 0,-7 0 0,7 0 0,-24 0 6,9 0 0,-1 7 1,8 1 0,1-1 0,-9-7 0,8 0 0,0 7 0,-7 1-3,-1-8-1,-8 14 0,0-14 0,0 8-2,0-8-1,8 7 0,-8-7 0,-9 7-1,1-7 0,16 0 0,-8 0 0,0 8-9,0-1 10,-8-7-10,0 7 10,-9 1-10,9-1 8,-9-14-8,1 7 8,-1 0-8,-8 0 0,17 0 0,-8-8 0,7 8 8,-7 0-8,8 0 8,-9-7-8,-8 7 9,1-7-9,-1 7 10,0-8-10,-8 1 0,8 0 0,1-1 0,-1 1 0,-16 0 8,8-1-8,0 1 0,8 7 0,-8 0 0,-8 0 0,8 0 0,-8-7 0,0 7 0,-9 0 8,1 7-8,-1-7 0,-7 0 0,-1 0 0,0 0 8,-8 0-8,-8 0 0,9 7 0,-1-7 0,-8 8 0,-9-8 0,1 0 0,-9 0 0,9 7 0,-8-7-18,-17 0-6,16 0-2,-16 0 0,0 0-53,0 0-10,0 0-3,0 0 0,8-15-164,-8 15-32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.58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23 665 691,'0'-29'30,"0"29"7,0 0-29,0 0-8,0 0 0,0-8 0,0 8 228,0 0 45,8-14 9,0 6 2,-8 8-148,9-14-28,7 6-7,-8 1-1,17-15-29,-9 15-7,1-1 0,-1 1-1,1-7-28,-1 6-6,9 1-1,-9 7 0,9 0-14,-8 0-3,7 7-1,-7 8 0,-1-1-10,1-6 0,-17-8 0,0 0 8,8 14-8,-8-14 0,0 0 0,0 22 0,8 0-24,-8 0-6,-8 7-2,8-7 0,-8-7-36,-9 7-7,9 0-1,0 0-1,-1-8-3,1 1 0,0-8 0,8-7 0,0 0 29,0 0 6,0 0 1,0 0 0,0 0 25,0 0 6,-16-7 1,16 7 0,0 0 12,0 0 13,0 0-2,0 0-1,0 0 23,0 0 5,8 22 1,-8-22 0,0 0-1,16 15 0,-8-1 0,9-6 0,-9 6-1,9 8 0,-9-7 0,0-1 0,8 1-4,-7 0-1,-1-1 0,0 1 0,-8-15-4,8 15-2,-8 6 0,0-21 0,9 15-2,-9-15-1,0 0 0,0 15 0,0-15-1,-9 14 0,1 1 0,-8 0 0,7-1-8,-15-6-2,7 6 0,-7-7 0,-1 1-4,0-1-8,-8 0 11,9-7-11,-9 8 10,8-8-10,0 0 8,1 14-8,-1-14 0,0 0-11,17 0 1,-8 0 0,8 0-31,8 0-7,0 0 0,0 0-1,0 0-155,0 0-30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.97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829 657 1278,'0'0'56,"0"0"12,0 0-54,0 0-14,0 0 0,0 0 0,0 0 113,0 0 20,0 0 4,0 0 1,8 15-38,9 0-8,-1-1-2,-7-6 0,7-1-24,0 0-5,9 1-1,-8-1 0,7 8-24,-7-1-4,-1-7-2,9 8 0,-9-8-10,9 1-1,8-1-1,-8 8 0,7-8-10,1 0-8,-8 1 12,8-1-12,0-7 8,0 0-8,0-7 0,0 14 0,8 0 8,-17 1-8,9-1 0,0 0 0,0-7 0,-8 0 0,-1 0 0,1 0 0,0 0 0,-1 0-9,-7-7-1,8 0 0,-9 7-22,0 0-5,9-8-1,-8 8 0,-1 0-31,9-7-7,-9 7 0,-16 0-575,0 0-114</inkml:trace>
  <inkml:trace contextRef="#ctx0" brushRef="#br0" timeOffset="377.72">1800 804 864,'0'0'76,"0"0"-60,0 0-16,0 0 0,0 0 166,0 0 30,0 0 7,0 0 1,0 0-65,16 7-13,1 0-2,7-7-1,-24 0-31,25 8-7,0-8-1,-1 7 0,9 0 1,-8 1 0,0-1 0,8 0 0,-9-14-73,1 7-12,8 7-9,-8 1 9,-1 6 0,-7-7 0,-17-7 9,16 8-1,1 6 0,7-6 0,-7-1 0,7 0 0,-7 1-8,8-1 0,-1 0 0,-24-7 8,0 0-8,17 8 0,-17-8 8,16 7-8,-16-7 0,0 0 8,0 0-8,0 0 0,0 0 10,0 0-2,0 15-8,-8-1 12,8 1-4,-17-1 0,1 1-8,-9 7 12,1-7-12,7 7 0,-7 7 8,-1-7-8,0 7 0,-16-7-12,8 14 3,8-6 0,-7-1-34,-1 0-6,0-7-2,8 0 0,0 7-121,9-7-24,-1-14-4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2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 15 230,'-8'-7'20,"8"7"-20,-8 0 0,0 0 0,-1 0 296,1 0 56,0 7 10,0-7 2,0 0-177,8-7-36,-9-1-7,9 8-2,-8 15-64,8-15-13,0 0-2,0 0-1,-8 0-11,0 7-3,-1 1 0,-7-1 0,0-7-17,-1 7-4,9 8-1,-9 0 0,-7-1-12,7 8-2,1 0-1,8 7 0,-17 1-11,8-9 0,-7 9 0,7-8 8,9 0-8,-8 0 0,16-1 0,-9 1 0,1 0-16,0-7-6,0 0-1,-9-1 0,17-14-31,0 0-6,0 0-2,0 0 0,0 0-54,0 0-12,0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4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222 0 1317,'0'0'58,"0"0"13,0 0-57,0 0-14,0 0 0,0 0 0,0 0 116,25 15 20,-8-8 4,-1-7 0,9 8-30,-9-1-6,1 0-2,-1 1 0,-16-8-35,25 14-7,-1 1-2,1-1 0,-8 1-27,-1-8-6,0 8-1,1 0 0,-1-1-14,-16-14-10,0 0 12,17 15-12,-1 0-11,-8-1-9,-8-14-1,0 0-1,0 0-178,0 0-35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9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2 172,'0'0'16,"0"0"-16,16 0 0,-16 0 0,0 0 238,16 0 45,17-7 9,-8 7 1,-9 0-175,-7 7-35,15-7-7,1 7-2,8 1-7,-8-1-2,8 0 0,-1 1 0,10-8-23,7 7-5,0 0-1,1 8 0,-1-8-4,9 1-2,-9-1 0,9 8 0,-1-8-13,9-7-2,-8 7-1,16 0 0,0-7-14,8 8 9,-8-1-9,16-7 8,1 7-8,16-7 10,-9 0-10,1 8 10,0-8 1,-9 0 0,17 7 0,0-7 0,0 0 7,8 0 2,-8-7 0,17 7 0,-1 0-4,9-8-1,-9 8 0,9 0 0,-9-7-4,9 0-1,8-1 0,-1 8 0,1-7-2,0 0-8,0-8 12,8 8-4,-16 0 0,8-1 0,-9-6 0,17 6 0,-8 1 4,0 0 0,8-1 0,0 1 0,-8 0 0,-9-1 0,9 1 0,8 7 0,-8-7 9,8 0 3,-8 7 0,25-8 0,-17 16-24,-8-8-8,-9 0 0,17 7 0,-16-7 8,8 7 11,-17-7-3,17 0 0,0 0 2,-9 0 0,-7 0 0,7 0 0,-24 0 6,9 0 0,-1 7 1,8 1 0,1-1 0,-9-7 0,8 0 0,0 7 0,-7 1-3,-1-8-1,-8 14 0,0-14 0,0 8-2,0-8-1,8 7 0,-8-7 0,-9 7-1,1-7 0,16 0 0,-8 0 0,0 8-9,0-1 10,-8-7-10,0 7 10,-9 1-10,9-1 8,-9-14-8,1 7 8,-1 0-8,-8 0 0,17 0 0,-8-8 0,7 8 8,-7 0-8,8 0 8,-9-7-8,-8 7 9,1-7-9,-1 7 10,0-8-10,-8 1 0,8 0 0,1-1 0,-1 1 0,-16 0 8,8-1-8,0 1 0,8 7 0,-8 0 0,-8 0 0,8 0 0,-8-7 0,0 7 0,-9 0 8,1 7-8,-1-7 0,-7 0 0,-1 0 0,0 0 8,-8 0-8,-8 0 0,9 7 0,-1-7 0,-8 8 0,-9-8 0,1 0 0,-9 0 0,9 7 0,-8-7-18,-17 0-6,16 0-2,-16 0 0,0 0-53,0 0-10,0 0-3,0 0 0,8-15-164,-8 15-32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9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150 0 1411,'-17'0'62,"17"0"14,-8 7-61,8 8-15,0-15 0,0 7 0,-8 15 103,8-8 17,0 8 4,-9 0 1,1 0-40,8 8-8,0-1-1,-8 7-1,0-14-23,8 15-4,0-1 0,0 8-1,0 0-19,-8 7-3,8-7-1,0 15 0,0-8-3,0 7-1,0 15 0,0 1 0,0-9-6,0 9-2,8-1 0,-8 7 0,0 8-12,0 0 9,8-1-9,-8 16 8,0-1-8,0 0 0,8 1 0,0 14 8,-8-15-8,0 15 0,9 7 0,-1 1 0,-8-8 0,0 7 0,0 0-9,0 8 9,0-8 0,0 15 0,0 0 0,0-7 0,0-15 0,0 7 0,0-7 0,0 7 0,-8-7 0,8 8 0,-9 6 0,9-36 0,-8-7 0,8 14 0,-8 8 0,8-7 0,-8-1 8,8-7-8,-8 0 11,8 22-11,-9-22 9,9 0-9,-8-7 0,0 7 9,8-7-9,0-1 0,-8 1 0,-1 7 8,1-14-8,8-1 0,0-14 0,-8 0 0,0 0 0,-1-8 0,9-7 0,0-7 0,0 0 0,0-7 0,0-1-10,0-7 10,0-14-36,0 0-2,0-15 0,0 0 0,0 0-152,0 0-30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0.3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116 0 576,'0'0'51,"0"0"-41,0 0-10,0 0 0,0 0 158,0 0 30,0 0 5,0 0 2,0 0-65,0 0-13,0 0-2,0 0-1,0 0-13,16 14-2,-16-14-1,16 22 0,1-7-21,-1 0-4,1 7-1,-9-8 0,8 8-20,1-7-5,-1 7-1,1-8 0,-1 8-14,1-7-2,-9 7-1,8 0 0,1 0-1,-9 0 0,9-8 0,-1 8 0,-8-7-6,9 7-2,-9 0 0,0-15 0,-8-7-2,8 15-1,1-1 0,-9-14 0,0 0 6,-9 15 1,9 7 0,-8-15 0,8-7-11,-8 7-1,-17 8-1,9 0 0,-9-15-11,0 7 0,-7-7 0,-1 7 0,-9 1-29,10-1-8,-18 8-2,9-8 0,-8 8-197,-1-1-39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1.5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140 110 1209,'0'0'108,"-17"0"-87,1 0-21,16 0 0,-17 7 84,1 0 13,-1 0 3,9 1 0,8-8-66,-8 14-13,-8 8-2,7-7-1,1 7-10,8-7-8,-8 6 9,8-6-9,0 7 16,0-7-4,8 7 0,-8 0 0,8-1 0,1-6 0,7 0 0,0-1 0,-7 1-12,7-8 11,1 1-11,7-8 10,-7 0 0,-1 0 0,1 0 0,7-8 0,-7-6 20,-1-1 4,-8 0 1,9-7 0,-1 1 20,-7-1 4,-1 0 1,0-8 0,-8 1 0,0 0 0,0 0 0,0-1 0,-8 8-15,0-7-2,-1 15-1,1-8 0,-8 7-10,-1-7-1,1 15-1,-1 0 0,1-8-15,8 15-3,-17 0-1,9 7 0,-1 1-11,1-1 0,-9 7 0,17 1 0,-9 0-28,9-1-5,0 8-1,0 0 0,-1-7-45,9 7-9,0 0-1,0 0-605,0-22-121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6.5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0 806,'0'0'72,"0"0"-58,0 0-14,0 0 0,0 0 154,0 0 28,0 0 6,0 0 0,0 0-41,0 0-9,0 0-2,0 0 0,17 14-16,-1 1-3,-16-15-1,17 15 0,-1-8-36,9 0-7,-17-7-1,17 8-1,-9-8-28,9 7-6,-1-7-1,1 7 0,0-7-12,8 0-4,0 0 0,-9 0 0,9 0-10,-8 0-2,16 0-8,0 0 12,0 0-12,0 0 0,0 0 0,-8 0 0,0 0 0,-16 0 0,-1 0 0,9 8 0,8-8-27,-9 0-1,1 0-1,-8 0 0,-1 0-34,-16 0-6,0 0-2,0 0 0,0 0-164,0 0-33</inkml:trace>
  <inkml:trace contextRef="#ctx0" brushRef="#br0" timeOffset="296.07">831-124 806,'0'0'36,"0"0"7,0 0-35,0 0-8,16 7 0,9 0 0,-8-7 264,-1 7 52,-16-7 9,25 8 3,-9-8-179,9 7-35,0 0-7,-9-7-2,9 8-43,-9-1-9,9 0-1,-1 1-1,-7-1-21,-1-7-4,9 7-1,-8 8 0,-1-8-9,-8 1-3,9 6 0,-9-7 0,-8-7-5,0 0 0,0 0-8,16 15 12,-16-15-4,0 0 0,0 22-8,0-7 12,-8 7-12,-8-8 0,7 8 0,-15 0 0,7 7-22,-7-7-7,-9 8-2,8-1 0,-8 0-113,8-7-24,-16 7-4,17-7-821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2.8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-2106 307 403,'0'0'36,"0"0"-36,0 0 0,0 0 0,0 0 227,0 0 38,0 0 8,0 0 2,0 0-130,16 15-25,-16-15-6,0 0-1,9 14-27,7 1-6,1-1 0,7-6-1,-7-1-19,7 0-4,1-7-1,0 8 0,8-1-27,-9 0-6,-7 1-1,7-1 0,9 0-7,0 1-2,0-1 0,0 0 0,8-7-12,-8 0 9,8 8-9,-8-8 8,0 0-8,8 0 0,0-8 0,-8 1 8,0 7-8,0 0 0,0 0 0,-8-7 8,-1-1-8,1 1 0,-9 14 0,9-14 0,-8 7-52,-17 0-7,0 0-1,0 0-956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0:58.9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150 0 1411,'-17'0'62,"17"0"14,-8 7-61,8 8-15,0-15 0,0 7 0,-8 15 103,8-8 17,0 8 4,-9 0 1,1 0-40,8 8-8,0-1-1,-8 7-1,0-14-23,8 15-4,0-1 0,0 8-1,0 0-19,-8 7-3,8-7-1,0 15 0,0-8-3,0 7-1,0 15 0,0 1 0,0-9-6,0 9-2,8-1 0,-8 7 0,0 8-12,0 0 9,8-1-9,-8 16 8,0-1-8,0 0 0,8 1 0,0 14 8,-8-15-8,0 15 0,9 7 0,-1 1 0,-8-8 0,0 7 0,0 0-9,0 8 9,0-8 0,0 15 0,0 0 0,0-7 0,0-15 0,0 7 0,0-7 0,0 7 0,-8-7 0,8 8 0,-9 6 0,9-36 0,-8-7 0,8 14 0,-8 8 0,8-7 0,-8-1 8,8-7-8,-8 0 11,8 22-11,-9-22 9,9 0-9,-8-7 0,0 7 9,8-7-9,0-1 0,-8 1 0,-1 7 8,1-14-8,8-1 0,0-14 0,-8 0 0,0 0 0,-1-8 0,9-7 0,0-7 0,0 0 0,0-7 0,0-1-10,0-7 10,0-14-36,0 0-2,0-15 0,0 0 0,0 0-152,0 0-30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3.3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-1678 168 1094,'0'0'97,"0"0"-77,0 0-20,0-15 0,-8 1 160,-1 6 28,9 8 5,0-14 2,-8-1-51,8 15-11,0-14-1,0 14-1,-8-22-43,8 22-8,-8-8-1,8 8-1,0 0-26,0 0-6,-17-7-1,9 0 0,-9-1-30,17 8-7,-16 0 0,16 0-8,0 0 8,0 0-8,-8 8 0,-9-1 0,-7-7 8,7 7-8,1 1 0,-1 6 0,-7-6 0,-1 6 0,0 1 0,1 7 0,-1-8-12,0 8-4,1 0 0,-1 0 0,-8 7-9,0-7-3,8 0 0,-7 8 0,15-8 14,-8-1 2,1 1 1,-1 8 0,9-8 11,-1 0 0,1-1 0,7-6 0,-7 0 0,8-1 0,8-14 0,-8 15-8,8-15 8,0 22 0,0 0 0,0 0 0,0-15 12,8 8-3,0-1 0,0 1 0,9 0 3,7-1 1,-7-6 0,-1 6 0,9 1 6,0-8 1,-1 8 0,9-8 0,-8 0-20,8 1-17,0 6 3,8 1 1,-8-8 31,0 1 6,0 6 2,-1 1 0,-7-8-42,0 0-8,-9 8-1,17-8-772,0 8-155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0.5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295 0 864,'0'0'76,"0"0"-60,0 0-16,0 0 0,0 0 141,0 0 26,0 0 5,0 0 0,-16 15-45,0 0-10,16-15-1,0 0-1,0 0-34,-17 7-6,9 0-2,8-7 0,-17 7-21,17-7-5,-16 15-1,16-15 0,-16 7-24,16-7-5,-17 15-1,1 0 0,16-15-16,-9 7 10,9-7-10,-16 15 8,-1-8-8,17-7 0,0 0 0,-16 7 0,8 8 0,-9-1 0,1 8 0,8-7 0,-1 7-9,1-7 9,0 6-12,0-6 12,8-15 0,-8 15 14,8 7-1,0-22 0,-9 14-35,9-14-7,0 0-2,0 0 0,0 0 31,0 22-9,0-22 9,0 0 0,9 15 0,-9-15-8,0 0 8,16 14 0,-16-14 0,16 8 0,9 6 0,-8 8 0,7-14 0,-7-1 0,-1 15 0,1-15 0,7 1 0,-7 6 0,-1 1 0,9-8 0,-9 0-11,1 1 11,7-1-13,-7 8 5,-9 7-137,9-8-27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-2 51 172,'0'0'16,"0"0"-16,0 0 0,0 0 0,0 0 252,0 0 47,0 0 9,0 0 3,0-15-182,0 15-36,0 0-7,9-15-2,-9-7-25,0 22-6,0 0-1,0 0 0,0 0-15,0 0-3,0 0-1,0 0 0,0 0-11,0 0-2,0 0-1,0 0 0,0 0-19,8 15 0,-8 0 0,8 7 0,0 0 0,-8-8 16,0 8-1,8-7-1,1 7-14,-1-8 8,-8 1-8,0-15 0,0 0 0,8 15-13,-8-15 1,8 21 0,1 1-59,-9-22-11,0 0-2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.58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23 665 691,'0'-29'30,"0"29"7,0 0-29,0 0-8,0 0 0,0-8 0,0 8 228,0 0 45,8-14 9,0 6 2,-8 8-148,9-14-28,7 6-7,-8 1-1,17-15-29,-9 15-7,1-1 0,-1 1-1,1-7-28,-1 6-6,9 1-1,-9 7 0,9 0-14,-8 0-3,7 7-1,-7 8 0,-1-1-10,1-6 0,-17-8 0,0 0 8,8 14-8,-8-14 0,0 0 0,0 22 0,8 0-24,-8 0-6,-8 7-2,8-7 0,-8-7-36,-9 7-7,9 0-1,0 0-1,-1-8-3,1 1 0,0-8 0,8-7 0,0 0 29,0 0 6,0 0 1,0 0 0,0 0 25,0 0 6,-16-7 1,16 7 0,0 0 12,0 0 13,0 0-2,0 0-1,0 0 23,0 0 5,8 22 1,-8-22 0,0 0-1,16 15 0,-8-1 0,9-6 0,-9 6-1,9 8 0,-9-7 0,0-1 0,8 1-4,-7 0-1,-1-1 0,0 1 0,-8-15-4,8 15-2,-8 6 0,0-21 0,9 15-2,-9-15-1,0 0 0,0 15 0,0-15-1,-9 14 0,1 1 0,-8 0 0,7-1-8,-15-6-2,7 6 0,-7-7 0,-1 1-4,0-1-8,-8 0 11,9-7-11,-9 8 10,8-8-10,0 0 8,1 14-8,-1-14 0,0 0-11,17 0 1,-8 0 0,8 0-31,8 0-7,0 0 0,0 0-1,0 0-155,0 0-30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1:02.97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829 657 1278,'0'0'56,"0"0"12,0 0-54,0 0-14,0 0 0,0 0 0,0 0 113,0 0 20,0 0 4,0 0 1,8 15-38,9 0-8,-1-1-2,-7-6 0,7-1-24,0 0-5,9 1-1,-8-1 0,7 8-24,-7-1-4,-1-7-2,9 8 0,-9-8-10,9 1-1,8-1-1,-8 8 0,7-8-10,1 0-8,-8 1 12,8-1-12,0-7 8,0 0-8,0-7 0,0 14 0,8 0 8,-17 1-8,9-1 0,0 0 0,0-7 0,-8 0 0,-1 0 0,1 0 0,0 0 0,-1 0-9,-7-7-1,8 0 0,-9 7-22,0 0-5,9-8-1,-8 8 0,-1 0-31,9-7-7,-9 7 0,-16 0-575,0 0-114</inkml:trace>
  <inkml:trace contextRef="#ctx0" brushRef="#br0" timeOffset="377.72">1800 804 864,'0'0'76,"0"0"-60,0 0-16,0 0 0,0 0 166,0 0 30,0 0 7,0 0 1,0 0-65,16 7-13,1 0-2,7-7-1,-24 0-31,25 8-7,0-8-1,-1 7 0,9 0 1,-8 1 0,0-1 0,8 0 0,-9-14-73,1 7-12,8 7-9,-8 1 9,-1 6 0,-7-7 0,-17-7 9,16 8-1,1 6 0,7-6 0,-7-1 0,7 0 0,-7 1-8,8-1 0,-1 0 0,-24-7 8,0 0-8,17 8 0,-17-8 8,16 7-8,-16-7 0,0 0 8,0 0-8,0 0 0,0 0 10,0 0-2,0 15-8,-8-1 12,8 1-4,-17-1 0,1 1-8,-9 7 12,1-7-12,7 7 0,-7 7 8,-1-7-8,0 7 0,-16-7-12,8 14 3,8-6 0,-7-1-34,-1 0-6,0-7-2,8 0 0,0 7-121,9-7-24,-1-14-4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3:10.1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0 826 691,'0'0'61,"0"0"-49,0 0-12,0 0 0,0 0 172,0 0 31,0 0 6,16-22 2,-8 8-72,1-8-15,-9 22-2,0 0-1,0 0-40,8-15-8,-8 15-1,8-14-1,-8 14-27,8-15-4,9 8-2,-17 7 0,8-15-11,8 0-3,1 1 0,-1-1 0,-16 15 8,17-7 2,-1-15 0,1 7 0,-1-7-34,1 8 0,7-1 0,-7-7 0,-1 0 0,-8-7 0,17 7 0,-9 0 0,1-7 0,8 7 10,-1 0-10,1-7 12,0 7-12,-1 0 8,1 0-8,-9 0 8,9 7-8,-8-7 8,-1 8-8,9-1 8,-17 0-8,8-6 0,-7 13 0,7-6 8,-8-1-8,1 0 0,7 8 0,-16 7 8,8-15-8,9 8 0,-9 0 0,-8 7 0,16-15 0,-16 15 0,9-14 0,7 6 0,-16 8 0,8-14 0,-8 14 0,17-8 0,-17 8 0,0 0 0,0 0 0,0 0 0,16-7 0,-16 7 0,0 0 0,0 0 0,0 0-33,0 0-3,0 0 0,0 0-694,0 0-139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3:10.16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17 288,'0'0'25,"0"0"-25,0 0 0,0 0 0,0 0 209,0 0 37,0 0 7,0 0 2,0 0-139,0 0-28,0 0-6,0 0-1,0 0 31,0 0 5,0 0 2,0 0 0,17 0-37,-17 0-7,16-7-2,-16 7 0,16-7-29,1 7-5,-1 0-2,-16 0 0,25-7-9,-9 7-1,-16 0-1,25 0 0,-25 0-5,0 0-1,0 0 0,17 7 0,7-7-20,1 0 0,0 0 0,-1 7 0,9-7 0,-8 0 0,0 0 0,7 0 0,1 7 0,-8-7 14,8 8-3,0-8-1,0 0-10,0 0-11,0 0 3,-1 0 0,1 7 8,-8-7 0,8 7 0,-8-7 0,8-7 0,-9 7 8,1 0-8,0 0 11,-1 0-11,9-7 0,-16 7 0,7 0 0,-7 0 0,-1 0 0,-16 0 0,17 0 8,-17 0-8,16 0-17,-16 0 4,17-8 1,-17 8-5,0 0-1,16-7 0,-16 7 0,16-7-13,-16 7-2,0 0-1,0 0 0,0 0-30,0 0-7,0 0-1,0 0-872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3:10.16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0 576,'0'0'51,"0"0"-41,0 0-10,0 0 0,0 0 221,0 0 43,0 0 8,0 0 1,0 0-126,16 14-26,-8 1-5,9-8 0,-9 1-35,9-1-6,-17-7-2,16 15 0,-8-1-17,9-6-4,7 6-1,-7 1 0,-1-1-22,9 1-4,-9 7-1,1 0 0,8 0-12,-1 0-4,-7 7 0,7 0 0,1 1-8,0-1 0,-1 0 0,9 8 8,-8 6-8,8-6 0,-8 7 0,7-8 0,-7 1 0,8 0 0,-8 6 0,-1-6 0,1-8 0,0 1 0,-9-1 0,9 0 0,0 8 0,-9-8 0,0-7 0,1 0 0,-9-8 0,9 1 0,-1 0 0,0-1 0,-7 1 0,7-8 0,-16-7-9,8 7 9,-8-7-28,0 0-3,0 0 0,0 0 0,0 0-15,0 0-3,0 0-1,0 0-637,0 0-127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22.20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25 0 633,'0'0'56,"0"0"-44,0 0-12,0 22 0,0-22 200,0 22 37,0 0 8,0 8 2,0-1-99,0 0-19,-8 8-4,8-1-1,8 15-44,-8-7-8,-8 7-3,8 1 0,-9-1-21,9 0-4,0 7 0,0 1-1,-8-8-17,8 8-3,8 14-1,-8 0 0,0 0-11,0 7-3,9 1 0,-1 14 0,-8 0-8,8 0 0,-8 0 0,0 7 0,16-6 0,-16 6 0,0 8 0,0 14 8,9 15-8,-9 0 0,0 7 0,0-7 0,0 0 0,0-15 0,0-7 0,0 15 0,-9-15 0,1-15 0,8-7 0,0 15 0,0 0 0,0-1 0,0 1 0,0 0 0,8-1 0,-8 30 0,0-7 0,0-1 0,9 1 0,-9 0 0,0-8 0,0 15 0,8-7 0,-8-1 0,8-7 0,-8 8 0,-8 0 0,0 7 0,16-8 0,0 8 0,-8-7 0,0-1 0,8-6 0,1 6 0,-9-14 0,8 8 0,0-1 0,0 15 0,-8-8 0,17-6 0,-9-8-9,0 0 9,0-15 0,1 1 0,-9-1 0,0 0 0,0-7 0,0-7 0,0 0-8,0 7 8,-9-7 0,9-8 0,0 0 0,0-6 0,0-9 0,-8-6 0,8-8-8,0-7 8,0-7-15,0-16 1,-8 1 0,8-7 0,0-15-50,0 0-11,-17-7-1,1-8-918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23.68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77 518,'0'0'23,"0"0"5,0 0-28,0 0 0,0 0 0,0 0 0,0 0 223,9 0 39,7 8 8,1-8 2,-1 7-178,0 0-35,1 1-7,8-8-2,-9 7 1,9-7 0,-1 0 0,1 7 0,0-7-19,8 0-4,-9 0-1,9 0 0,8-7 11,-8 7 2,0-7 1,8 7 0,-16 0-22,16 0-5,0 0-1,17-8 0,-9 8-3,1-7-1,7 0 0,9 7 0,-8-8-9,-1 8 0,1 0 0,8 0 0,-9 0 16,1-7-1,7 7-1,1-7 0,0-1-14,0 8 0,8-7 8,0 7-8,0-15 0,0 15 0,8-7 0,1 0 0,-1 7 0,8-8 0,1 8 0,-9-7 0,9 7 0,-9-7 0,8 7 0,1 0 0,-1 0-10,-7 0-5,7 0-1,9 0 0,-1-7 29,-15 14 6,-1-7 1,8 7 0,1-7-12,-1 7-8,-7-7 9,7 8-9,9-8-14,0 0-9,-9 0-1,1 0-1,7 0 48,9 0 9,0 0 3,25 0 0,-17 0-20,-8 7-4,0-7-1,0 0 0,0 7-2,0-7 0,0 0 0,8 0 0,-17 8 0,9-1 0,-8 0 0,16-7 0,-16 8 0,8-1 0,-8 0 0,-1 1 0,-7-8-8,8 7 0,8-7-10,-9 7 10,-7 1 19,-1-8 9,17 7 3,0 0 0,0-7-16,-8 7-3,-1 1-1,9-1 0,-8 0-11,0-7 12,-9 0-12,17 0 12,0 0-4,-16 8-8,-1-1 12,9 8-4,0-8-8,-1 0 12,1-7-12,0 8 12,-9-8-4,34 7-8,-1-7 12,-8-7-4,-8 7-8,-8 0 12,8 7-12,0-7 12,0 7-12,-9-7 0,1 8 9,-8-8-9,-1 7 8,-8-7-8,1 0 8,7 0-8,-8 7-9,1 0-7,-9 1 0,8-8-1,0 0 29,0 0 7,9 7 1,-1 0 0,-7 1-20,-1-1 0,0-7 0,0 0 0,-8 0 0,1 0 0,7 7 8,0 1-8,-8-16 0,8 8 0,-8 0 0,0 8 0,9-8 0,7 7 0,-8-7 8,1 0-8,-1-7 8,0 7-8,-8 7 9,8-7-9,-7 7 10,-10-7-10,18 0 10,-9 8-10,0-8 9,0 7-9,0-7 8,8 7-8,-8-7 0,8 0 0,1 8 8,-1-1-8,-8-7 0,0 7 12,-8-7-12,8 0 12,0 7-12,-8-7 10,-1 0-10,-7 8 10,8-1-10,0 8 10,8-1-10,-9-6 10,-7 6-10,0-6 0,7-1 9,1 0-9,0 1 0,-8-1 8,7-7-8,1 7 0,-8 0 0,-1-7 0,9 0 0,-8 8 0,-9-1 0,0 0 0,-7-7 0,7 8 8,0-1-8,-16-7 0,0-7 0,0 7 0,0 0 0,8 0 0,-8 0 0,-8 0 8,8 7-8,-1-7 8,10 7-8,-1-7 8,-17 0-8,1 8 0,-25-8 0,0 0 0,0 0 0,17-8-13,-17 8 3,0 0 1,16 0-22,-16 0-4,0 0-1,0 0 0,25-7-20,-25 7-4,0 0 0,8-15-1,-8 1-20,0 14-4,8-15-1,0 1 0,-8-1-18,0 0-4,9 1-1,-1-8 0,0 7-13,0-7-2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0.3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116 0 576,'0'0'51,"0"0"-41,0 0-10,0 0 0,0 0 158,0 0 30,0 0 5,0 0 2,0 0-65,0 0-13,0 0-2,0 0-1,0 0-13,16 14-2,-16-14-1,16 22 0,1-7-21,-1 0-4,1 7-1,-9-8 0,8 8-20,1-7-5,-1 7-1,1-8 0,-1 8-14,1-7-2,-9 7-1,8 0 0,1 0-1,-9 0 0,9-8 0,-1 8 0,-8-7-6,9 7-2,-9 0 0,0-15 0,-8-7-2,8 15-1,1-1 0,-9-14 0,0 0 6,-9 15 1,9 7 0,-8-15 0,8-7-11,-8 7-1,-17 8-1,9 0 0,-9-15-11,0 7 0,-7-7 0,-1 7 0,-9 1-29,10-1-8,-18 8-2,9-8 0,-8 8-197,-1-1-39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24.05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8342 6267 518,'0'0'23,"0"0"5,0 0-28,0 0 0,0 0 0,0 0 0,0 0 223,0 0 39,0 0 8,0 0 2,0 0-136,0 0-26,0 0-6,0 0 0,0 0-25,0 0-5,0 0-1,16 14 0,-8 1-19,-8-15-4,0 0-1,17 22 0,-9-8-7,8 1-2,1 7 0,8-7 0,-17-1-11,16 1-2,-7 0-1,-1-1 0,9 8-5,-9-7-1,1-1 0,-1 1 0,1-8 5,-1 8 1,-8 0 0,9-8 0,-17-7 2,0 0 0,0 0 0,8 7 0,9 0-4,-17-7 0,0 0 0,0 0 0,0 0-4,0 0-2,0 0 0,-17 15 0,1 0-10,-1-1-8,-7 1 12,-9 14-12,-17-7 0,9 0-16,0 7 2,0 1 0,-17 6-180,-7-7-36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52.70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6597 9755 518,'0'-8'23,"0"8"5,-8 8-28,-1-1 0,9 0 0,-8 8 0,-8-8 288,8 0 53,-1 1 11,1 6 1,0-6-180,0-1-36,-1 8-7,1-1-2,8-6-50,-8 6-10,8 1-3,-8-1 0,-1 1-16,1 7-3,8 0-1,-8 0 0,8 7-36,-8 0-9,8 8 0,0 0 0,8-8 0,-8 7 0,8 1 0,0-1 0,1 1 0,-1 0 0,0-8-10,9-7 10,-9 7-12,8-7 12,1 0-13,-1-7 5,9-8-36,-9 7-6,9-6-2,-25-8 0,0 0-13,16 7-3,9-14-1,-8-1-607,-9-6-120</inkml:trace>
  <inkml:trace contextRef="#ctx0" brushRef="#br0" timeOffset="693.61">6885 9806 633,'0'0'56,"0"0"-44,0 0-12,0 0 0,0 0 188,0 0 35,0 0 7,0 0 2,0 0-88,0 0-16,0 0-4,0 0-1,0 0-31,0 0-5,0 0-2,24 14 0,-7-14-17,8 8-4,-25-8-1,16 0 0,9 0-19,-9 0-4,1 0-1,7 0 0,-7 0-18,-1 0-3,-16 0-1,0 0 0,0 0-9,8 0-8,-8 0 9,0 0-9,0 0 0,17 7 0,-1-7 0,-16 0 0,0 0 0,0 0 0,0 0 0,0 22 0,-8-7-16,0 7 3,0-1 1,-9 9 0,9-16-38,-8 16-7,7-1-2,1-15 0,0 8 3,0-7 0,-1 0 0,1-1 0,0 1 16,8-15 4,0 0 1,0 15 0,0-15 23,0 14 4,0 8 8,0-22-13,0 0 13,16 15 0,-16-15 0,9 14 0,-1-6 17,8 6-3,-16-14-1,17 8 0,-1-1 9,-16-7 2,0 0 0,17 0 0,-17 0 3,16 7 1,1 1 0,-17-8 0,0 0-2,0 0 0,0 0 0,0 0 0,0 0-3,0 0-1,0 0 0,0 0 0,8 14-3,-16 1-1,-1-1 0,1 1 0,-8 7-18,7-7 0,-7-1 8,0 1-8,-1-8 0,9 8-19,-9-1 4,1 1 1,0-8-39,7 1-8,9-8-2,-8 14 0,8-14-149,0 0-29</inkml:trace>
  <inkml:trace contextRef="#ctx0" brushRef="#br0" timeOffset="913.27">7477 10354 288,'0'0'12,"0"0"4,0 0-16,0 0 0,0 0 0,8 22 0,-8-22 402,0 0 78,9 15 15,-9 7 3,8-8-324,-8 1-65,8 0-13,-8-1-2,8 8-24,0 0-5,-8 0-1,9 0 0,-9 7-42,8 0-9,-8 1-1,8-1-1,0 0-11,-8 0-16,0 1 4,9-1 1,-9-7-142,8 0-29,-8-22-6,0 0-800</inkml:trace>
  <inkml:trace contextRef="#ctx0" brushRef="#br0" timeOffset="1109.93">7765 10230 1886,'0'0'84,"0"0"16,0 0-80,0 0-20,0 0 0,16-7 0,9 7 109,0 0 18,-1 0 3,-7 0 1,-1 0-59,1 0-11,-17 0-2,16 0-1,1-8-32,7 8-6,9 0-2,-16-7 0,-17 7-28,24-7-6,1-1 0,-8 1-754,7 0-150</inkml:trace>
  <inkml:trace contextRef="#ctx0" brushRef="#br0" timeOffset="1598.95">8333 9894 748,'0'0'67,"0"0"-54,0 0-13,0 0 0,16-15 297,1 8 57,-1 7 11,0-8 3,-16 8-196,17-7-40,8 7-7,-9-7-1,0 7-64,1 0-12,8 0-2,-9 0-1,0 7-21,1 0-5,-1 1-1,1 6 0,-1 1-18,-7-1 8,-1 1-8,0 7 0,0 0 0,-8 0 0,0 7 0,0 0 0,0 8-26,0-8-2,-8 8-1,0-8 0,0 8-31,-1-8-7,1-7-1,0 0 0,0 0-4,-1 0 0,1-8-1,0-6 0,8-8 33,-17 14 8,9-7 0,8-7 1,0 0 31,0 0 0,0 0 0,0 0 0,-8 15 24,8-15 4,0 0 0,0 0 1,0 0 27,0 0 6,0 0 1,0 0 0,0 0-2,0 0 0,0 0 0,16-7 0,1-1-19,8 1-4,-9 7-1,1 0 0,7-7-21,1 7-5,-9-7-1,1 7 0,7 0-10,-7 0-12,-1-8 2,1 8 1,-17 0-131,16-7-27,1 0-5</inkml:trace>
  <inkml:trace contextRef="#ctx0" brushRef="#br0" timeOffset="1873.75">8950 9813 1659,'0'0'73,"0"0"16,0 0-71,0 0-18,0 0 0,8-7 0,-8 7 132,16-8 24,1-6 4,-1 7 0,-8-8-49,9 15-11,-1-7-1,1-1-1,-17 8-45,24-7-9,-7 0-1,8-1-1,-9 8-22,-16 0-4,0 0 0,16 0-1,-16 0-15,17-7 9,-17 7-9,0 0 8,25 0-8,-25 0 0,0 0 0,16 15 0,-8-1 8,0 8-8,1 0 8,-1 7-8,-8 1 0,8 6 0,-8 1 8,0 7-8,0 0 0,0-1 0,0 9 0,0-1 0,0-15 0,0 8 18,0-15-2,0 8 0,0-8-64,8-7-12,-8 0-4,0-7 0,0-1-21,0-14-5,0 0-1,0 0 0,0 0-161,0 0-33,0 0-7,0 0 0</inkml:trace>
  <inkml:trace contextRef="#ctx0" brushRef="#br0" timeOffset="2072.67">9015 10142 1728,'0'0'76,"0"0"16,0 0-73,0 0-19,0 0 0,17 0 0,-1-7 136,1 0 23,-1 7 5,1-8 0,7 1-49,-7 0-11,-1 7-1,1-8-1,-1 1-42,9-8-8,-9 8-1,9 0-1,-9-1-38,9-6-12,0 6 8,-1 1-8,9 0 19,-8 0 0,8-8 0,-8 8 0,7-1-66,1-6-13,-8-1-2,0 8-774,8-8-154</inkml:trace>
  <inkml:trace contextRef="#ctx0" brushRef="#br0" timeOffset="2341.48">9797 9316 2170,'0'0'48,"0"0"9,0 0 3,0 0 1,16 7-49,1 0-12,-9 8 0,8 0 0,-7-1 104,7 1 17,1 7 4,-1 7 1,-8-14-51,9 14-11,-9 0-1,17 8-1,-9-1-24,-8 8-5,9-7-1,-9 7 0,8 7-18,-7 0-4,-1 8-1,0 14 0,-8-7-9,8-8 0,-8 8 0,0-8 0,9-6-48,-9-9-1,-9 9-1,1-16-804,0 1-161</inkml:trace>
  <inkml:trace contextRef="#ctx0" brushRef="#br0" timeOffset="-13581.98">5717 9601 172,'0'0'16,"0"0"-16,0 0 0,0 0 0,0 0 92,0 0 16,0 0 4,0 0 0,0 0-28,0 0-4,0 0-2,0 0 0,0 0-22,0 0-5,0 0-1,0 0 0,0 0 25,0 0 5,0 0 0,0 0 1,0 0-23,0 0-5,0 0-1,0 0 0,0 0 4,0 0 1,0 0 0,0 0 0,0 0 3,0 0 0,0 0 0,0 0 0,0 0-11,0 0-1,0 0-1,16 15 0,1-1-13,-17-14-2,8 15-1,8 0 0,-7-1-11,7 1-3,-16-15 0,16 7 0,1 8-33,-1-8-8,1 0 0,-1 1-1,-16-8 45,25 7 8,-17 0 3,-8-7 0,0 0-31,17 0 0,-17 0 0,16 0 0,-16 0 0,0 0-12,0 0 12,16-7-13,-7-8-35,-1 8-6,0-8-2,-8 1 0,0-1-49,0-7-11,8 0-1,-8 8-424,0 14-85</inkml:trace>
  <inkml:trace contextRef="#ctx0" brushRef="#br0" timeOffset="-13387.02">5963 9484 288,'0'0'25,"0"0"-25,0 0 0,0 0 0,0 0 240,0 0 44,0 0 8,0 0 1,0 0-137,0 0-28,0 0-6,0 0-1,-8 7-25,-8 8-4,8 0-2,-1-8 0,9-7-29,-8 22-5,-8-8-2,7 1 0,9-15-29,-8 22-5,0 0-2,-8 0 0,7 0-2,9-8-1,0-14 0,0 15 0,-8 0-27,-8-1-6,16-14-1,0 0 0,0 0-23,0 0-5,0 0-1,0 0-620,0 0-124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33.8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0 806,'0'0'36,"0"0"7,0 0-35,0 0-8,0 0 0,0 0 0,0 0 81,0 0 15,0 0 2,0 0 1,0 0-14,0 0-2,0 0-1,0 0 0,0 0-19,0 0-4,0 0-1,0 0 0,0 0-21,0 0-4,0 0-1,0 0 0,-9 15-32,18 7-17,-9-8 1,8 16 1,0-8 48,-8 7 10,8 0 1,0 0 1,9 8-31,-17-1-6,8-6-8,0 6 11,1-6-11,7 6 0,-8-7 0,0 8 8,1-15-8,7 7 10,-8 0-10,1 1 10,7-1-10,-8 0 0,9-7 0,-1 7 8,-8 8-8,9-8 0,-1 8 0,9-1 8,-9-7-8,1 1 0,8 6 0,-9 1 0,0-1 0,1-6 0,-1 6 0,-7 1 0,7-1 0,-8-6 0,1-1 0,7-7 0,-8 7-10,0-14 10,1 7-13,7-1 5,-8-6 8,1 0 0,7 7 0,-8-8-8,0 8 8,1-7 0,-1 7-9,8-8 9,1 8 0,-9 0 0,8 0 0,-7 0 0,7 0 0,-8 0 0,1 0 0,7 0 0,1 0 0,-9 0 0,0-8 0,0 8 0,0-7 0,1 0 0,7-1 0,-8-6 0,-8-8 0,0 14 0,17 1 0,-9-1 0,0-6 16,0 6-3,-8-14 0,9 15 0,-1 0-13,-8-1-18,0-14 4,16 15 1,-7 7 13,7-8 0,-16 8 0,8-7 0,9 0 0,-9-1 0,0 8 0,0 0 0,1-15 0,-1 8 0,0 0 0,0-1 0,-8-14 0,9 22 0,-1 0 0,0-7 10,-8-15-1,8 22 0,-8-22 0,8 22 0,9-8-17,-9 1-4,-8-15-1,8 14 0,1 1 13,7 0 0,-16-15 0,8 22 0,-8-22 0,8 14 0,1 8 0,-9-22 0,0 0 0,8 22 8,8-7 0,-16-15-8,0 0 12,9 22-4,-1-8 0,0 8-8,-8-22 0,8 22 0,-8-22 0,17 22 0,-9-7 13,0 7-1,-8-22 0,8 14 0,1 8-4,-1 0 0,-8 0-8,0-22 12,8 15-2,0 7-1,1 0 0,-1 0 0,-8-22 2,8 22 0,0-1 0,0 1 0,1-7-3,-1 0 0,-8-1 0,8 8 0,0 0-8,1-7 0,-9-15 9,8 14-9,0 1 10,0 0-2,-8-15-8,8 14 12,1 8-4,-1-7 0,0-1-8,-8-14 12,0 0 2,0 15 0,8 0 0,-8-15 0,0 0-14,9 14 9,-9 8-9,8-7 8,-8-15-20,0 15-5,8-1-1,-8-14 0,0 0 34,8 22 8,-8-22 0,0 0 1,17 15-25,-9 7 8,-8-22-8,0 0 0,0 0 8,8 14-8,0 1 8,-8-15-8,0 0 0,9 22 8,-1-8-8,-8-14 0,8 15 10,-8-15-10,8 15 12,9-1-12,-9 8 12,-8-22-12,0 0 12,8 15-12,9 0 22,-17-15-2,0 0-1,0 0 0,0 0-19,16 14-17,-8 8 3,-8-22 1,0 0 13,17 15 0,-1 7 12,-8 0-12,-8-22 10,0 0-10,17 14 8,-1 1-8,1-1 0,-17-14 8,8 22-8,9-7 0,-1 7 0,-16-22 0,0 0 0,0 15 0,16 6 0,-16-21 8,0 0-8,9 15 0,7 7 0,-8-7 0,-8-15 0,0 0 0,0 0 0,17 14 0,-9 1 0,8 0 0,-16-15 0,9 14 8,-9-14-8,8 15 0,8-1 0,-16-14 8,9 15-8,7 0 0,-16-15 0,17 14 8,-17-14-8,8 15 0,8 0 8,1-1-8,-17-14 8,0 0-8,0 0 0,16 22 8,-8-7-8,1-1 0,-9-14 0,8 15 8,0 0-8,8-1 0,-16-14 8,9 15-8,-9-15 8,16 14-8,-16-14 10,8 15-10,-8-15 12,9 15-12,-1-1 0,-8-14 0,0 0 0,16 15 0,-8 0 10,9-8-10,-17-7 8,8 15-8,-8-15 8,8 14-8,-8-14 8,9 15-8,-1-1 8,8 1-8,-16-15 0,9 15 8,-9-15-8,16 14 0,-8 1 0,0 0 8,1-8-8,-1 0 0,-8-7 0,8 15 0,-8-15 0,17 7 0,-9 8 0,-8-15 0,8 14 0,0-6 0,-8-8 0,8 14 0,-8-14 0,0 0 0,9 8 0,-9-8 0,8 14 0,0-6 0,-8-8 0,8 14 0,9 1 0,-9-1 0,-8-14 0,8 15 0,0-8 0,1 1 0,-1-1 0,0 8 0,0-1 0,1 1 0,-1-1 0,-8-14 0,0 0 0,0 0 0,0 0 0,16 8 0,-16-8 0,9 0 0,7 0 0,-16 0 0,0 0 0,8 0 0,-8 0 0,17 14 0,-1-6 0,1-8 0,-17 0 0,0 0 0,24 7 0,-24-7 0,8 7 0,-8-7 0,17 15 0,-9-8 0,9 8 0,-17-15 0,0 0 0,0 0 0,16 0 0,0 15 0,-7-8 0,-9-7 0,0 0 0,16 14 0,1-6 0,-1 6 0,-16-14 0,8 15 0,-8-15 0,0 0 0,25 7 0,-25-7 0,0 0 23,0 0 2,16 15 1,1 0 0,-17-15-40,0 0-8,16 7-2,-16-7 0,0 0 24,17 7 0,7 0 0,-7 8 0,-17-15 0,0 0 0,16 7 0,-16-7 0,17 8 0,-1-1 0,-16-7 0,0 0 0,17 15 0,-1-8 0,-16-7 12,0 0-4,17 7-8,-17-7 0,16 15 9,-16-15-9,0 0 8,0 0-8,17 7 10,7 1-10,-24-8 8,0 0-8,0 0 0,17 7 0,7 0 8,-7 0-8,-17-7 0,0 0 0,0 0 0,0 0 0,0 0 0,0 0 0,0 0 8,0 0-8,8 8 0,-8-8 0,25 14 0,-9-6 0,-16-8 0,0 0 0,0 0 8,25 7-8,-25-7 0,0 0 9,0 0-9,16 15 0,9-8 0,-9 8 0,-16-15 0,25 0 0,-25 0 0,0 0 0,17 14 0,-1-6 0,-16-8 0,0 0 0,25 7 0,-25-7 0,0 0 0,0 0 0,16 7 0,1-7 0,-17 0 0,0 0 0,16 7 0,-16-7 12,33 8-12,-33-8 12,0 0-12,16 7 0,-16-7 0,0 0 8,17 0-8,-17 0 0,0 0 0,25 7 8,-9 1-8,-16-8 0,0 0 0,16 0 0,-16 0 0,17 7 0,-17-7 0,16 0 0,-16 0 0,17 0 0,-17 0 0,0 0 0,0 0 0,0 0 0,8 0 0,8 7 0,-16-7 0,0 0 0,17 0 0,-17 0 0,16 8 0,-16-8 8,0 0-8,17 0 0,-17 0 0,0 0 0,0 0 0,16 0 0,-16 0 0,17 0 0,-17 0 0,0 0 0,0 0 0,0 0 0,16 7 0,-16-7 0,17-7 0,-17 7 0,0 0 0,16 7 0,1 0 0,-17-7 0,0 0 0,0 0 0,16 0 0,-16 0 8,0 0-8,8 8 0,-8-8 0,0 0 0,0 0 0,25 7 0,-25-7 0,0 0 0,16 7 0,-16-7 0,0 0 0,0 0 0,17 0 0,-1 8 0,-16-8 0,0 0 0,0 0 0,0 0 0,0 0 0,17 7 0,-17-7 0,0 0 0,16 7 0,-16-7 0,0 0 0,0 0 0,0 0 0,0 0 0,25 15 0,-25-15 0,0 0 0,0 0 0,16 0 0,-16 0 0,0 0 0,0 0 0,0 0 0,17 7 0,-1 0 0,-16-7 0,0 0 0,0 0 0,17 8 0,-17-8 0,0 0 0,0 0 0,0 0 0,0 0 0,16 0 0,-16 0 0,0 0 0,0 0 0,17 7 0,-17-7 0,0 0 0,0 0 0,0 0 0,24-7 0,-24 7 0,17 0 0,-17 0 0,0 0 0,0 0 0,0 0 0,0 0 0,16-8 0,-16 8 0,0 0 0,0 0 0,0 0 0,0 0 0,17 0-19,-17 0 3,0 0 1,0 0 24,0 0 5,16 0 1,-16 0 0,0 0-15,0 0 0,0 0 0,16 0 0,-16 0 0,0 0 0,0 0 8,0 0-8,25 0 0,-25 0 0,0 0 0,0 0 0,25 8 0,-25-8 0,0 0 0,0 0 0,0 0 0,0 0 0,16 7 0,-16-7 0,0 0 0,0 0 0,17 7 0,-17-7 0,0 0-11,0 0-5,24 0 0,-24 0-1,9 0 17,-9 0 0,0 0 0,0 0 0,0 0 8,0 0 6,0 0 1,24 0 0,-24 0-15,0 0 0,17 0-12,-17 0 12,0 0-14,16-7 4,-16 7 1,17-7 0,-17 7-149,0 0-30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44.58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5499 576,'0'0'51,"0"0"-41,0 0-10,0 0 0,0 0 60,0 0 9,0 0 3,0 0 0,16 0-16,-16 0-4,17 0 0,-17 0 0,0 0-15,0 0-3,16-8-1,0 8 0,1 0 0,-17 0 0,0 0 0,16 0 0,1 0 2,-17 0 0,0 0 0,16 0 0,9 0 1,-9 0 0,-16 0 0,0 0 0,17 8-9,-1-8-2,-16 0 0,0 0 0,0 0-4,17 7-1,7-14 0,-15 7 0,-9 0-2,0 0-1,16 0 0,-16 0 0,17 0 2,-17 0 0,0 0 0,0 0 0,16 7 2,-16-7 1,0 0 0,0 0 0,17 7-3,-17-7-1,0 0 0,16 7 0,-16-7-2,0 0 0,16 0 0,-16 0 0,0 0-16,9 15-19,-9-15 4,0 0 1,16 0 14,1 7 0,-17-7 0,16 8 0,-16-8 28,0 0 9,8 7 2,9 0 0,-1 1-17,-16-8-3,0 0-1,17 7 0,-17-7-1,8 7 0,-8-7 0,0 0 0,8 15-4,8 0-1,-16-15 0,0 0 0,0 0 0,9 7-1,-9-7 0,24 7 0,-24-7 2,9 15 1,-9-15 0,16 7 0,1 0 0,-17-7 0,0 0 0,8 22 0,8-14 0,-16-8 0,0 0 0,17 14 0,-17-14-3,8 8-1,8 6 0,-7 1 0,-9-15-2,0 14 0,16 1 0,-16-15 0,0 0 1,8 15 0,9-1 0,-1-6 0,-8 6-1,-8-14 0,0 0 0,17 15 0,-1 0 0,-8-1 0,-8-14 0,17 15 0,-17-15 2,16 14 0,-7 1 0,-1 0 0,0-1-10,9 1 0,-9 0-10,-8-15 10,8 14 0,8 1 0,9-1 8,-17-6-8,-8-8 0,17 22 0,-9-8 0,8 1 0,1 0 10,-1 6-2,-7-13 0,7 6 0,0 8-8,-7-7-11,-1 0 3,0-1 0,-8-14 16,17 15 4,-9-1 1,0 8 0,0 0-13,1-7 0,-1 0 8,8-1-8,-8 1 0,1-1 0,-9-14 8,8 15-8,8 7 0,1 0 8,-9-7-8,8-1 0,-7 1-10,-1 7-8,0-8-2,0 8 0,1-7 20,-1 7 0,0-8 0,9 1 0,-9 0 0,0 7 0,-8-8 0,0-14 0,8 22 0,0-7 0,-8-15 0,9 22 0,-1 0 22,-8-22 8,0 22 2,8 0 0,0-8-32,1 8 0,-9-22 0,8 22 0,-8 0 0,8 0 0,-8 0 0,0 0 0,8-8-20,-8 16-9,8-8-3,-8 0 0,9 0 56,-1-8 12,-8 8 1,0 7 1,8-7-30,-8-7-8,8 7 0,1-8 0,-1 8 0,-8 0 0,8 0 0,0 0 0,-8 0 0,8 0 0,-8 0 0,0 0 0,9 0 0,-9-7 0,8 6 0,-8 1 0,8-7 24,0 7 1,-8-7 0,9-1 0,-9 1-40,8-1-8,0 1-1,0-8-1,-8-7 25,9 22 0,-9-22 0,8 15 0,-8 0 0,8-1 0,-8-14 0,8 15 0,0-1 0,-8-14 9,0 22-9,9 0 10,-1-7-10,-8 7 0,8 0 0,0-8 8,-8-14-8,0 22 0,9-7 0,-9 7 0,0-22 0,8 22 0,0 0 0,0 0 0,-8-22 0,8 22 0,-8 0 0,0-22 8,9 14-8,-9-14 0,8 22 0,-8-22 0,0 22 0,0-22 0,8 15 0,-8 7 0,8-8 13,-8-14 1,9 22 0,-9-22 0,0 0-14,8 22-18,-8 0 4,0-22 1,0 0 13,0 22 0,8 0 0,0 0 0,-8-22 0,8 15 0,-8 6 0,9 1 0,-1-7 0,-8-15 0,8 15 0,-8 7 0,8-8 0,-8 8 0,9-7 0,-9 7 0,0-8 0,8 1 0,-8 0 0,8-1 0,-8 1 0,0-1 0,8 1 0,-8 7 0,0-7 0,9-1 0,-9 1 0,0 0 0,0-15 0,8 21 0,0-6 0,-8 7 0,8-7 0,-8-15 0,8 14 0,1 1 0,-9-15 0,0 15 0,0 6 0,8-6 0,-8 0 12,8-1 0,-8-14-1,8 15 0,-8 0-11,9-8-16,-9-7 4,0 15 1,0-15 11,8 21 0,0-6 0,-8-15 0,0 0 0,0 15 0,8-1 0,-8-14 0,0 22 0,0-22 0,8 15 0,-8 0 0,0-15 0,9 14 0,-9-14 0,8 22 0,-8-22 0,0 15 0,0-15 0,0 0 0,8 14 0,-8 1 0,8 0 0,-8-15 0,0 0 0,0 21 0,0-21 0,9 22 0,-9-22 0,0 15 0,8 7 0,-8-22 0,0 0 0,8 15 0,-8-15 0,8 22 0,-8-1 0,0-21 0,0 0 0,0 0 0,0 0 0,0 0 0,9 22 0,-9-22 0,0 0 0,0 0 0,8 15 0,-8-15 0,8 22 0,-8-22 0,0 0 0,0 0 0,0 0 0,8 15 0,-8-15 0,0 0 0,8 22 0,-8-22 0,0 0 0,0 0 0,0 21 12,0-21-3,0 0 0,17 22 0,-17-22-9,0 22 0,0-22 0,0 0 0,8 22 0,-8-22-12,8 15 2,-8-15 1,9 15 9,-9-15 0,8 21 0,-8-21-8,0 0 8,8 15 0,0 0 0,-8-15 0,0 0 0,8 22 0,-8-22 0,9 14 0,-9-14 0,8 22 0,-8-22 0,8 15 0,-8-15 0,8 22 0,-8-22 0,9 14 0,-9-14 0,8 15 0,-8-15 0,0 0 0,8 22 0,-8-22 0,8 15 0,-8-15 0,8 14 0,1 1 0,-1-1 0,-8-14 0,0 0 0,8 22 0,-8-7 0,0-15 0,8 15 0,-8-15 0,9 14 0,-9-14 0,8 15 0,-8-15 0,8 15 0,-8-15 0,0 0 0,17 14 0,-9 1 0,-8-15 0,0 0 0,8 14 0,-8-14 0,8 15 0,-8-15 12,0 0-3,8 15 0,-8-15 0,9 14-9,-1 1 0,-8-15 0,0 0 0,0 0 0,8 7 0,-8-7 0,17 15 0,-17-15 0,8 14-16,-8-14 4,8 15 1,-8-15 11,16 15 0,-16-15 0,9 7 0,-9-7 0,0 0 0,8 7 0,-8-7 0,0 0 0,8 15 0,-8-15 0,0 0 0,0 0 0,8 15 0,-8-15 0,0 0-8,0 14 8,0-14 0,0 0 8,0 0-8,17 15 0,-17-15 0,0 14 0,0-14-8,0 0 8,0 0 0,16 15 0,-16-15 0,8 15 0,-8-15 0,0 0 8,0 0-8,0 0 12,17 14-3,-17-14 0,0 0 0,16 8-17,1-1-4,-17-7-1,0 0 0,16 15 13,-16-15 0,9 14 0,7-6 0,-16-8 0,16 7 0,-16-7 0,17 14 0,-17-14 0,0 0 0,0 0 0,16 8 0,-16-8 0,17 14 0,-17-14 0,0 0 0,8 15 0,-8-15 0,0 0 0,0 0 0,16 7 0,1 8 0,-9 0 0,9-8 0,-9 0 0,-8-7 0,0 0 0,16 7 0,-7 1 0,-1 6 0,-8-14 0,0 0 0,0 0 0,16 15 0,-8-8 0,-8-7 0,0 0 0,0 0 0,17 8 0,-1-1 0,-16-7 0,17 0 0,-17 0 0,16 7 0,1-7 0,-1 0 0,1 8 0,-1-1 0,-16-7 0,0 0 0,8 0 0,-8 0 0,17 0 0,-17 0 0,0 0 0,0 0 0,16 7 0,-16-7 0,17 0 0,-17 0 0,8 15 0,-8-15 0,0 0 0,16-7 0,-16 7 0,0 0 0,17 7 0,-17-7 0,16 0 0,-16 0 0,17-7 0,-1 7 0,-16 0 0,0 0 0,8 7 0,-8-7 0,17 7 0,-1-7 0,1-14 0,-17 14 10,0 0-10,16-8 0,-16 8 0,17 0-11,-9-7 11,8 0 0,1 7 0,-17 0 0,16-15 0,-16 15 0,0 0 0,17-7 0,-1-8 0,1 0 0,-17 15 0,8-14 0,8-8 0,-8 7 0,1 1 0,-9 14 0,16-8 0,-8-6 0,1-1 0,-9 15 0,8-15 0,-8 15 0,8-14 0,-8 14 0,0 0 0,16-15 0,-7 8 0,-1-15 0,8 0 0,-7 7 0,-9 15 0,8-14 0,0-8 0,0 0 0,0 7 0,1 1 0,-1-1 0,-8-7 0,8 0 0,0 8 0,-8 14 0,0 0 8,9-22-8,-1 7 0,-8 15 0,8-7 8,0-15-8,1 0 0,-9-7 0,8 14 0,8-7 0,-8 7 0,-8-7 0,17-7 0,-9 7 0,0-7 8,1 7-8,-1 0 0,0 0 0,0 0 0,0 8 0,1-8 0,-9 7 0,16-7 0,-8 7 8,-8 1-8,9-1 10,-9-7-10,0 8 0,0-8 0,0 7 0,8-7 0,0 8 0,-8-8 0,8 7 0,1 0 0,-1 1 0,0-8 8,-8 0-8,8 7 0,0 1 0,1-8 0,-1 7 0,-8 0 0,8-7 0,0 8 0,1-8 0,-1 7 0,0 1 0,-8-8 0,8 0 0,0 0 0,9 7 8,-9-7-8,-8 8 0,17-8 0,-9 0 0,0 0 0,-8 0 0,16 0 0,-16 0 0,9 0 0,-9 0 0,8 0 0,0 0 0,0-7 0,1 7 0,-1-7 0,0 0 0,-8-1 0,8 1 0,1 0 0,-1 0 0,-8 7 0,8-15 0,0 8 0,0 7 0,1 0 0,-1-7 0,0 0 0,0-1 0,-8 8 8,9 0-8,-1 0 0,0 1 0,0-1 0,-8 0 0,8 0 0,1 0 0,-1 0 9,-8 0-9,8-7 8,-8 7-8,8 0 0,1-7 0,-1 7 0,0 0 8,0-8-8,0 8 8,1 1-8,-1-9 0,0 8 0,-8 0 8,8 1-8,1-9 0,-1 8 0,-8-7 9,8 7-9,0 0 11,1-7-3,-1 0 0,-8-1 0,8-6 0,-8 7 0,0-1 0,8 1 0,0-7-8,1-1 8,-9 8-8,8-8 8,0 1-8,0 6 0,-8-6 0,9 7 8,-1-1-8,0 1 0,-8 0 0,8 7 0,0-7 0,-8 7 8,9 0-8,-9 7 0,8-14 8,0 7-8,0 0 0,1 0 8,-1-7-8,0 0 0,0-1 0,1 8 0,-9-7 0,16 0 8,-8 7-8,0-7 0,-8 7 0,17 0 0,-17-7 8,8-1-8,9 8 0,-9-7 0,-8 7 0,8-14 0,8 6 0,-16 1 0,9 0 0,-1 0 0,0-8 0,0 8 0,9-8 0,-9 1 8,-8-8-8,8 7 0,0 1 0,1-1 0,-9 1 0,8-1 0,0 1 0,0-1 0,1 0 0,-1 1 0,0-1 0,0 1 0,1-1 0,7 1 0,-8-1 0,-8 8 0,17-8 0,-9 1 0,0-1 0,0 8 0,1 0 0,-1-1 0,0 1 0,0 0 0,0 0 0,1 7 0,-9-15 0,16 8 0,-16 0 0,8-8 0,9 1 0,-9-1 0,0-7 14,0-7-2,1 7-1,-1-14 0,0 14-11,0-8-16,1 9 4,7-16 1,-8 15 11,1 0 16,-1 8-4,-8-15-1,0 14-11,8 0 0,8-6 0,-7 6 0,-1-7 0,0 0 0,0 0 0,9 8 0,-1-8 0,1 7 0,-9 1 0,0-8 0,0 0 0,9 8 0,-9-16 0,8 16 0,-7-15 0,7 14 0,-8-14 0,1 7 0,7 0 0,-8 0 0,9 0 0,-9 8 0,8-8 0,-7 7 0,7 1 0,1-1 0,-9 1 0,8 6 0,-8 1 0,9 0 0,-9 0 0,9-1 0,-9-6 0,0-1 0,0 1 0,9-15 0,-1 7 0,-8 0 0,9 7 0,-9-7 0,9 1 0,-9 6 0,0-7 0,8 0 0,1 8 0,-9-8 0,0 0 0,1-7 0,-1 7 0,0 7 0,0-7 0,0 1 0,-8-1 0,9 0 0,-1 0 0,0 7 0,-8 1 0,8-8 0,-8 15 0,9-8 0,-9 8 0,0 0 0,8-8 0,-8 8 0,8-8 0,0 15 0,1-7 0,-1 0 0,0 0 0,0-1 0,-8 8 0,8 1 0,1-9 0,-1 1 0,0 7 0,0-7 0,-8 0 0,9 7 0,-1 0 0,0-8 0,-8 9 0,8-9 0,0 8 0,-8-7 0,9 0 0,-9-8 0,0 8 0,8-8 0,0 16 0,-8-9 0,8 8 0,-8 0 0,9-7 0,-9 7 0,8 0 0,0-7 0,-8-8 0,8 16 0,-8-1 0,8 0 0,1-8 0,-9 8 0,8 1 0,-8-1 0,0-8 0,8 8 0,-8 0 0,8 1 0,1-1 0,-1 0 0,-8 0 0,8 0 0,0 7 0,-8 1 0,9-8-14,-9 7 2,0 8 0,0-8 0,0-7 12,0 8 16,0 6-3,8-6-1,-8-1-12,8 0 0,-8 1 0,8-1 0,-8 0 0,0-6 0,0-1 0,8 7 0,-8-7 0,0 7 0,9 1 0,-9-8 0,0 7 0,0 1 0,8 6 0,-8 8 0,0-14 0,0 14 0,0 0 0,8-15 0,-8 8 17,0 7 1,0 0 0,0 0 0,0 0-27,0 0-6,0-15-1,0 0 0,0 15 2,0 0 0,0 0 0,0 0 0,0-14-2,0 14 0,0 0 0,0 0 0,0 0-177,0 0-36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55.78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167 0 1749,'-8'7'38,"-9"-7"8,9 7 2,0 0 2,0 1-40,-9-1-10,9 8 0,-9 7 0,9-8 100,0 8 17,-8 0 4,7 7 1,1-7-52,8 15-10,-16-8-3,16 8 0,-9-1-40,1 1-8,16 7-1,-8-8-8,0 1 22,0-1-2,0 1-1,9 0 0,7-1-19,-8 1 0,9-1-11,7 1 11,1-8-51,-8 0-3,-1-7-1,9 0 0,-1-7-141,-7-1-29</inkml:trace>
  <inkml:trace contextRef="#ctx0" brushRef="#br0" timeOffset="320.51">406 438 806,'0'0'72,"0"0"-58,0 0-14,-9 15 0,1 0 148,0 6 26,8-21 6,0 15 0,0 0-72,0 7-14,-8-8-3,8 8-1,8-7-38,8 7-7,1 7-1,-1-7-1,-8 0-20,9-7-4,-1 6-1,1 1 0,-1 0-9,1-7-1,-1 0-8,9-8 12,-9 0 5,1-7 1,7 0 0,-7 0 0,-1-7-6,1 0 0,-9-15-1,8 7 0,-7-14 4,7 7 1,-16-7 0,8-1 0,1 1 0,-9 0 0,-9-8 0,1 1 0,8-1-6,-8 1-1,0 6 0,-9-6 0,1 7-9,-1-1 12,1-6-12,-9 14 12,0 0-12,1 7 0,-1 1 0,0 6 0,9 8-49,-9 0-6,9 15-1,-1 0-589,1 14-119</inkml:trace>
  <inkml:trace contextRef="#ctx0" brushRef="#br0" timeOffset="555.67">990 723 1936,'0'0'43,"0"0"9,0 0 1,0 0 1,0 0-43,8 15-11,-8 0 0,0-1 0,0-14 92,8 22 17,-8 0 3,8 7 1,-8-7-73,0 0-16,0 8-2,0-1-1,-8 0-21,8 0 0,0 1 0,-8-1 0,8-7 0,-8 0 0,8-8 0,0 8 0,0-7-98,0-15-24,0 0-5</inkml:trace>
  <inkml:trace contextRef="#ctx0" brushRef="#br0" timeOffset="926.34">1261 460 1382,'0'0'123,"0"0"-99,0 0-24,0 0 0,-25 22 164,17-7 28,8-15 6,0 22 1,0-8-88,0 8-18,0-7-3,8 7-1,1-8-71,-9 1-18,16 7 0,-8-7 0,-8-15 27,0 0 1,0 0 1,8 22 0,1-8 5,-9-14 1,0 0 0,16 8 0,-16-8-49,17 7-10,-17-7-1,8-7-1,-8 7 26,8-15 11,0-7-1,1 7 0,-9-7 1,0 0 0,0 1 0,-9-1 0,9 0-11,0-8 10,-8 8-10,0 1 10,0-1-10,-1 0 0,9 0 0,-8 0 0,8 0 0,-8-7 0,-9 14 0,9 0 0,0 8 0,8 7 0,0 0 0,0 0 0,0 0-152,0 0-32,-16 15-6,-1-8-795</inkml:trace>
  <inkml:trace contextRef="#ctx0" brushRef="#br0" timeOffset="1179.06">1458-37 1807,'0'0'80,"0"0"16,0 0-76,0 0-20,0 0 0,0 0 0,17 0 131,-1 7 22,9 1 5,-9-1 1,1 8-64,-1-1-13,1 8-2,-1 0-1,1 0-30,7 7-5,-7 0-2,8 1 0,-1-1-11,-7 8-3,7 6 0,-7-6 0,-1 7-9,1-8-3,-1 1 0,-8 7 0,1 0-8,-1 0-8,8-8 9,-16 8-9,0 0 0,-8 7 8,8-7-8,0 0 0,-8 0-16,0 0-5,-1-8-2,9 8 0,-16-7-152,8-8-30,-9 15-7</inkml:trace>
  <inkml:trace contextRef="#ctx0" brushRef="#br0" timeOffset="-29458.33">2240-593 1317,'-8'22'58,"8"-22"13,0 0-57,0 0-14,0 0 0,0 0 0,0 0 136,0 0 25,0 0 5,0 15 1,0-15-47,0 0-10,-9 7-2,9-7 0,0 0-36,0 0-8,-8 15-2,0-1 0,8 1-26,-8 0-4,0 7-2,-1-8 0,1 8-10,-8 0-1,-1-7-1,9 7 0,-8 0-26,-1 7-6,9-7-1,-9 0 0,1 0 15,0 0 0,7-1 0,-7 1 0,-1 0 0,9-7 0,-8 7 0,7-7 0,1 6 0,0-6 0,0 14 0,0 1 0,8-8-54,-9-1-8,9 1-2,-8 0-682,8 0-137</inkml:trace>
  <inkml:trace contextRef="#ctx0" brushRef="#br0" timeOffset="-29760.89">1894-337 795,'0'0'35,"0"0"8,-8-7-35,8 7-8,0 0 0,0 0 0,0-15 81,-8 8 15,8-8 2,0 15 1,0 0 1,0 0 1,-16-7 0,16 7 0,-9-7-4,-7-8-1,8 8 0,8 7 0,0 0-9,0 0-3,0 0 0,0 0 0,0 0-22,0 0-5,0 0-1,0 0 0,0 0-17,0 0-4,0 0-1,0 0 0,16 7-6,1 0 0,-17-7-1,16 8 0,0-1-8,1 8-2,-9-1 0,9-6 0,7 13-6,-7-6-2,7 0 0,-7-1 0,-1 1-9,9 0 0,-9-1 0,-7 1 8,-9-15-8,16 14 0,1 1 0,7 7 0,-7-7 0,-1-1 0,1 1 0,-9 0 0,8-1-11,-16-14 3,0 0 0,17 15 0,-17-15-4,0 0 0,8 14 0,-8-14 0,0 0-32,0 0-6,0 0-2,0 0 0,0 0-13,0 0-3,0 0-1,0 0-607,0 0-120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5:03.39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119 34 288,'0'0'25,"0"0"-25,0 0 0,0 0 0,0 0 182,0 0 31,0 0 7,0 0 0,0 0-90,0 0-18,0 0-4,0 0-1,-8-14-28,8 14-6,-8-15-1,8 15 0,0 0 32,0 0 7,-17-7 1,17 7 0,0 0-51,0 0-9,0 0-3,-16 7 0,8 0-26,-9 8-6,9 0-1,8 6 0,-8 1-16,0 0 10,-1 8-10,9-1 8,-8 7-8,0 1 0,8 0 0,8-8 0,0 7 0,-8 1 0,0-8 0,9 8 0,-1-8 0,0 8 0,8-16 0,1 9 0,-9-8-45,17 7-5,-9-7-1,9 0 0,8-8-2,-9 8-1,1-7 0,0 0-562,8-1-113</inkml:trace>
  <inkml:trace contextRef="#ctx0" brushRef="#br0" timeOffset="-13542.66">366 224 748,'0'0'67,"0"0"-54,0 0-13,0 0 0,0 0 165,0 0 31,0 0 5,0 0 2,0 0-43,0 0-8,0 0-1,0 0-1,0 15-46,0-15-10,0 0-2,0 0 0,0 0-24,0 0-6,0 0-1,0 0 0,0 0-25,0 0-4,0 22-2,-8-15 0,8-7-20,0 0-10,0 0 10,0 22-10,0 0 8,-8-7-8,-1-1 0,9 8 0,0-7 0,0 7 0,0-22 0,0 14 0,9 8 0,-1 0 0,-8-7 0,0-15 0,0 0 0,0 0 0,0 29 0,-8-14-10,8-15 10,0 0-12,0 0 12,8 22-12,-8-22 12,0 0 0,0 0 0,0 0 0,0 0 0,16 7 0,1 8 0,-1-8 0,1 0 0,-1 1 0,-16-8 0,25 0 0,-9-8 0,1 8 0,-1 0 0,9 0 0,-17-7 0,17 7 0,-9-7 8,1 7-8,-1 0 0,0-8 9,9 8-9,-8-7 0,-1 7 8,1 0-8,-1-7 0,0 7 0,1-8 0,-1 8 0,1-7 0,-17 7 0,8-7 0,-8 7-14,0 0 1,16-15 0,-7 1-27,-1-1-6,-8 15-1,0 0-709,0-15-143</inkml:trace>
  <inkml:trace contextRef="#ctx0" brushRef="#br0" timeOffset="-13271.94">679 232 288,'0'0'12,"0"0"4,0 0-16,0 0 0,0 0 0,0 0 0,0 0 361,0 0 70,0 0 13,0 0 4,0 0-268,0 22-54,-9-8-10,9-14-3,0 0-65,-8 15-14,8 7-2,0 0-1,0 0 13,0 7 4,0-7 0,8 0 0,1 14-32,-1 1-5,-8-8-2,0 0 0,0 8-9,8-8 0,-8 8 0,8-1 8,-8-14-8,9 7-12,-9-7 2,0 8 1,8-8-50,-8 0-9,8-8-3,-8-14-657,0 0-131</inkml:trace>
  <inkml:trace contextRef="#ctx0" brushRef="#br0" timeOffset="311.8">1098 817 518,'0'0'23,"0"0"5,0 0-28,0 0 0,0 0 0,0 14 0,0-14 286,0 22 52,0-7 10,0-15 3,0 22-219,0-8-44,0 8-9,8 0-2,-8 0-42,0 7-9,0-7-2,9 8 0,-9-8-15,0 7-9,0 0 10,0 0-10,0-14 0,0 7-20,0-8 4,8 1 0,-8-15-72,0 0-13,0 0-3,0 0-728</inkml:trace>
  <inkml:trace contextRef="#ctx0" brushRef="#br0" timeOffset="662.11">1337 502 1652,'0'0'73,"0"0"15,0 0-70,0 0-18,0 0 0,0 15 0,-9 7 120,1-8 21,0 1 4,0 7 1,8-7-70,0 6-15,0-6-2,8 7-1,-8-7-27,8 7-6,0 0-1,1-1 0,-9-6-16,16 7-8,1-7 8,-1-1-8,-8 1-10,9 0-7,-1-1-2,1-7 0,-17-7 34,16 8 6,1-8 2,-1 0 0,9 0-37,-17 0-7,8-8-2,-7-6 0,7-1 23,-8 1 0,-8-8 0,0-8 0,0 8 24,-8-14 8,8 7 3,0-1 0,0 1-21,-8 0-4,8 0-1,-8-1 0,-9 9 0,1 6 0,-1-14 0,1 7 0,-9 7-9,0 8 0,-7-1 0,7 1 8,0 0-21,0 7-5,1 7-1,-1 0 0,0 1-65,9 6-12,8 8-4,0-7-595,8-15-119</inkml:trace>
  <inkml:trace contextRef="#ctx0" brushRef="#br0" timeOffset="950.49">1690 151 1267,'0'0'112,"17"0"-89,-1 0-23,9 15 0,-9-15 140,1 7 23,8 8 5,-1-8 0,-7 0-53,7 8-11,1 0-3,0-1 0,-1 1-38,1 0-8,0-1-2,-1 8 0,1-7-13,-8 7-2,7 0-1,-7 7 0,-1 0-9,9 8-1,-17-8-1,9 7 0,-9 1 1,0 0 0,0 6 0,-8 1 0,-8-7-7,8 7 0,0 0-1,-8 7 0,0 0-19,-9 0 8,9 0-8,0 8 0,-9-8-9,1 0-9,7 0-2,-7-7 0,8 0-128,-9-7-25,1-1-6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0T08:06:27.1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21.4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206 0 1458,'0'0'32,"0"0"6,0 0 2,-8 15 1,-1 7-33,1 0-8,-8 0 0,8-8 0,-1 15 99,1-7 17,0-7 4,-9 7 1,9 0-58,-8 0-12,8 7-3,-9-7 0,9 0-29,0 0-7,-1 0 0,-7 0-1,8-15-11,8 15-16,-8 0 4,-1-7 1,9-15-147,0 0-30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7:04:21.6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173 183 1479,'0'0'65,"0"0"15,0 0-64,0 0-16,0 0 0,0 0 0,0 0 94,16 0 16,9 0 3,0-7 1,-25 7-42,16 7-8,17 0-1,-8 1-1,0-8-18,-9 7-3,9-7-1,-1 7 0,-7 1-40,7-1-20,-7 7 1,-1 1 1,1-8-41,-17-7-8,0 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4.50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247 400 1522,'0'0'33,"0"0"7,0 0 2,0 0 2,0 0-36,0 0-8,0 0 0,0 0 0,0 0 79,0 0 13,0 0 4,0 0 0,0 0-26,0 0-5,0 0-1,0 0 0,0 0-31,0-14-6,0-1-2,0 0 0,0-7-3,0 8-1,0-8 0,0 0 0,9 7-13,-9 1-8,-9-1 8,9-7-8,-8 0 0,8 0 0,-8 8 0,0-8 0,-1 0 0,1 7 8,0-7-8,-8 8 0,7 6-17,-7-6-8,8-1-2,-1 8 0,9 7 27,-16-8 0,-1 8 0,17 0 0,-8-7 0,8 7 0,-24 7 0,7 1-8,17-8-12,-8 29-1,0-7-1,-9 0 0,9 0-15,0 0-3,8-8-1,-8 16 0,8-1 33,0 0 8,0 8 0,0-1 0,8 1 0,0-1 0,-8 1 0,8-1 0,-8 16 15,8-1 5,1-7 0,-1 7 1,0 0-21,0-7 0,1 7 0,-9 0 0,8 0 0,-8-7 8,16 7-8,-16-7 0,8-7 8,-8-1-8,0 1 10,9-8-10,-9-14 0,0 7 0,8-8 0,-8-14 0,0 0-56,0 0-12,0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6:31:01.5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140 110 1209,'0'0'108,"-17"0"-87,1 0-21,16 0 0,-17 7 84,1 0 13,-1 0 3,9 1 0,8-8-66,-8 14-13,-8 8-2,7-7-1,1 7-10,8-7-8,-8 6 9,8-6-9,0 7 16,0-7-4,8 7 0,-8 0 0,8-1 0,1-6 0,7 0 0,0-1 0,-7 1-12,7-8 11,1 1-11,7-8 10,-7 0 0,-1 0 0,1 0 0,7-8 0,-7-6 20,-1-1 4,-8 0 1,9-7 0,-1 1 20,-7-1 4,-1 0 1,0-8 0,-8 1 0,0 0 0,0 0 0,0-1 0,-8 8-15,0-7-2,-1 15-1,1-8 0,-8 7-10,-1-7-1,1 15-1,-1 0 0,1-8-15,8 15-3,-17 0-1,9 7 0,-1 1-11,1-1 0,-9 7 0,17 1 0,-9 0-28,9-1-5,0 8-1,0 0 0,-1-7-45,9 7-9,0 0-1,0 0-605,0-22-121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4.7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0 176 1324,'0'0'118,"0"0"-94,0 0-24,0 0 0,0 0 106,0 0 17,0 0 3,0 0 1,16-7-14,9-1-2,-25 8-1,16-7 0,1 0-48,7 7-10,-7-8-1,7 8-1,-7-7-26,8 7-4,-9 0-2,9-7 0,-9-1-18,9 1 10,-9 7-10,9-7 8,-9-1-8,9 1 0,-8 0-12,7-1 12,-7-6-42,7 7-1,-7-1 0,-1 1 0,1 0-49,-1-8-9,1 0-3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5.0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1152,'0'0'51,"0"0"10,0 0-49,0 0-12,0 0 0,0 0 0,0 0 131,0 0 23,0 0 5,0 0 1,0 0-55,0 0-10,0 0-3,16 15 0,-7 14-52,-1 0-12,0 1-1,0-1-1,1-7-17,-1 0-9,-8 0 10,8 0-10,-8 7 0,-8 0-20,8-7 4,0 0 0,0 0-160,8 0-32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5.38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199 0 1432,'0'0'32,"0"0"6,0 0 2,0 0 0,0 0-32,0 0-8,0 0 0,0 0 0,-8 22 104,-8 0 20,-1 0 4,1 0 1,-9 0-53,9 7-10,8-7-2,-9 7-1,1 0-25,7 8-5,-7-1-1,8 8 0,8-7-19,-8 7-4,-9-8-1,17 15 0,0-7-8,0 0 0,0 0 0,0 0 0,8 0 0,1-8 0,7 1-9,0 0 9,-7-8-10,7 7 2,9-6 0,-9-1 0,1-15-42,7 1-8,-7-8-2,7 8-563,1-15-113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5.68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22 1180,'0'0'52,"0"0"12,0 0-52,8-8-12,9 8 0,-9-7 0,17 7 117,-17 0 21,8 0 4,1-7 1,-1 14-38,1-14-7,-9 7-2,8 0 0,1 0-31,-1 0-6,-16 0-2,17 7 0,-1-7-24,-16 0-5,8 0 0,-8 0-1,0 0-14,0 0-2,0 0-1,9 15 0,-9-15-2,0 14 0,0 1 0,-9 7 0,1-8-8,0 8 0,0 0 0,-9 0 8,9 0-19,-8 7-4,-1-7-1,1 0 0,8 0-24,-1-7-4,1 7-2,8-22 0,0 0-41,0 0-8,0 0-1,0 0-496,0 0-98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5.94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123 0 1411,'0'0'62,"0"0"14,0 0-61,0 0-15,0 0 0,0 14 0,0-14 104,-8 22 19,0-7 3,-1 7 1,1 0-52,0 0-11,-8 0-1,7 7-1,-7-15-30,8 8-7,-1 0-1,1 8 0,0-1-12,0-7-4,8 7 0,0 0 0,0-7-8,0 0 0,0 0-10,0 0 10,8 0 0,0-7 0,-8-15 0,8 22 10,-8-22-10,0 0 0,0 0 0,0 0 0,0 0 0,17 0 0,-1 0 0,9 0-11,-9-15-26,1 0-6,-1-7-1,9 0-579,-8-14-116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6.20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 0 172,'0'0'16,"0"0"-16,0 0 0,0 0 0,0 0 223,8 21 41,0-6 9,-8-15 2,0 22-106,9-7-21,7 7-4,1-8 0,-9 1-45,8 7-9,-8-8-2,9 8 0,-9 0-28,9 0-5,-1 7-2,9 1 0,-9-1-21,1-7-5,-1 7-1,-8 0 0,1 1-13,-1-8-2,-8 7-1,0 7 0,0 1-10,0-1 8,-8 1-8,-1 0 8,-7-1-8,-1 8-11,9 7 3,-8-7 0,7-7-70,-7-8-14,8 0-2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6.55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223 0 979,'0'0'87,"0"0"-70,0 0-17,0 0 0,0 0 151,0 14 26,-16 1 6,16 7 1,0-7-88,0 6-16,-8-6-4,0 0-1,-9 7-60,-8 0-15,9 0 0,-1-1 0,-7 1-12,7 0-6,9-7-1,-8 7 0,-1-8-10,17 8-3,-8 0 0,0-7 0,8-15 20,0 0 12,0 0-13,-8 22 5,8-22 8,-9 15 0,9-15 0,0 14-8,0-14 8,0 0 9,0 15-1,9 7-8,-9-22 8,8 7-8,0 0 0,8 8 0,1-8 56,-9 8 5,17-8 1,-9 8 0,1-15-26,-1 0-4,1 0-2,-1 0 0,1 0-12,-1 0-2,9 0-1,-1 0 0,1-7-15,0 7 0,-9-8-12,1 8-612,-17 0-122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6.9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41 34 1544,'0'0'68,"0"0"15,0 0-67,0 0-16,0 0 0,0 0 0,0 0 81,0 0 13,0 0 2,-8 22 1,8 0-57,-9 0-11,-7 0-2,16 7-1,0 0-26,-8 8 8,8-1-8,0 1 0,0-1 0,8 1 0,-8 7 0,16 0 0,-7-8 0,7 1 0,-8-1 0,9-6 0,-1-1 0,-8 0 0,9-7 0,-1-7 0,1-8 0,-1 0 0,1-7-8,-1 0 8,-8-14 0,9-1 15,-1-7-3,1-7 0,-1 0 23,1-15 4,-1 0 1,1-7 0,-1 7 1,-8-7 1,9-1 0,-1 9 0,-16-1 5,8 0 1,-8 7 0,0 8 0,-8-8-5,0 15-1,0-7 0,-9 15 0,1 6-23,-9 16-5,0-1-1,-8 0 0,1 8-53,-1 14-10,0 0-2,0 1-712,-8-1-143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8.2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189 103 288,'0'0'25,"0"0"-25,0 0 0,0 0 0,0 0 202,0 0 35,0 0 7,0 0 2,0 0-106,0 0-22,0 0-4,0 0-1,0-15-32,-8 1-6,-8-1-2,8 8 0,-1-8-10,-7 0-3,-1 15 0,1-14 0,-1 6-18,17 8-4,0 0-1,0 0 0,0 0-16,-8 8-3,8-8-1,-8 0 0,-8 7-17,7 0 10,1 8-10,0 0 8,0-1-8,-1 16 0,1 6-12,8 1 12,0-1-11,8 1 11,-8 7-8,9 0 8,-1 7-8,-8 7 8,8-7-8,0 8 8,1-8-11,-9-7 11,8 0-13,-8 0 5,0-8-13,0 1-3,0-8 0,-8 0 0,-1-14-37,9-15-8,0 0-2,0 22-794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0T08:06:48.4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1011,'0'0'44,"0"0"11,0 0-44,0 0-11,0 0 0,0 0 0,25 7 110,-25-7 20,8 7 4,8 0 1,1-7-57,7 8-11,-15-1-3,15 8 0,-7-15-24,-1 7-4,-16-7-2,17 0 0,-17 0-19,24 7-4,-7-7-1,-17 0 0,0 0-10,24 0-14,1 0 3,-8-7 1,7 0-62,-7 7-13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.xml"/><Relationship Id="rId21" Type="http://schemas.openxmlformats.org/officeDocument/2006/relationships/image" Target="../media/image91.emf"/><Relationship Id="rId42" Type="http://schemas.openxmlformats.org/officeDocument/2006/relationships/customXml" Target="../ink/ink95.xml"/><Relationship Id="rId47" Type="http://schemas.openxmlformats.org/officeDocument/2006/relationships/image" Target="../media/image105.emf"/><Relationship Id="rId63" Type="http://schemas.openxmlformats.org/officeDocument/2006/relationships/image" Target="../media/image113.emf"/><Relationship Id="rId68" Type="http://schemas.openxmlformats.org/officeDocument/2006/relationships/customXml" Target="../ink/ink108.xml"/><Relationship Id="rId84" Type="http://schemas.openxmlformats.org/officeDocument/2006/relationships/customXml" Target="../ink/ink116.xml"/><Relationship Id="rId89" Type="http://schemas.openxmlformats.org/officeDocument/2006/relationships/image" Target="../media/image126.emf"/><Relationship Id="rId16" Type="http://schemas.openxmlformats.org/officeDocument/2006/relationships/customXml" Target="../ink/ink83.xml"/><Relationship Id="rId11" Type="http://schemas.openxmlformats.org/officeDocument/2006/relationships/image" Target="../media/image86.emf"/><Relationship Id="rId32" Type="http://schemas.openxmlformats.org/officeDocument/2006/relationships/customXml" Target="../ink/ink90.xml"/><Relationship Id="rId37" Type="http://schemas.openxmlformats.org/officeDocument/2006/relationships/image" Target="../media/image100.emf"/><Relationship Id="rId53" Type="http://schemas.openxmlformats.org/officeDocument/2006/relationships/image" Target="../media/image108.emf"/><Relationship Id="rId58" Type="http://schemas.openxmlformats.org/officeDocument/2006/relationships/customXml" Target="../ink/ink103.xml"/><Relationship Id="rId74" Type="http://schemas.openxmlformats.org/officeDocument/2006/relationships/customXml" Target="../ink/ink111.xml"/><Relationship Id="rId79" Type="http://schemas.openxmlformats.org/officeDocument/2006/relationships/image" Target="../media/image121.emf"/><Relationship Id="rId102" Type="http://schemas.openxmlformats.org/officeDocument/2006/relationships/customXml" Target="../ink/ink125.xml"/><Relationship Id="rId5" Type="http://schemas.openxmlformats.org/officeDocument/2006/relationships/image" Target="../media/image83.png"/><Relationship Id="rId90" Type="http://schemas.openxmlformats.org/officeDocument/2006/relationships/customXml" Target="../ink/ink119.xml"/><Relationship Id="rId95" Type="http://schemas.openxmlformats.org/officeDocument/2006/relationships/image" Target="../media/image129.emf"/><Relationship Id="rId22" Type="http://schemas.openxmlformats.org/officeDocument/2006/relationships/image" Target="../media/image92.png"/><Relationship Id="rId27" Type="http://schemas.openxmlformats.org/officeDocument/2006/relationships/image" Target="../media/image95.emf"/><Relationship Id="rId43" Type="http://schemas.openxmlformats.org/officeDocument/2006/relationships/image" Target="../media/image103.emf"/><Relationship Id="rId48" Type="http://schemas.openxmlformats.org/officeDocument/2006/relationships/customXml" Target="../ink/ink98.xml"/><Relationship Id="rId64" Type="http://schemas.openxmlformats.org/officeDocument/2006/relationships/customXml" Target="../ink/ink106.xml"/><Relationship Id="rId69" Type="http://schemas.openxmlformats.org/officeDocument/2006/relationships/image" Target="../media/image116.emf"/><Relationship Id="rId80" Type="http://schemas.openxmlformats.org/officeDocument/2006/relationships/customXml" Target="../ink/ink114.xml"/><Relationship Id="rId85" Type="http://schemas.openxmlformats.org/officeDocument/2006/relationships/image" Target="../media/image124.emf"/><Relationship Id="rId12" Type="http://schemas.openxmlformats.org/officeDocument/2006/relationships/customXml" Target="../ink/ink81.xml"/><Relationship Id="rId17" Type="http://schemas.openxmlformats.org/officeDocument/2006/relationships/image" Target="../media/image89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38" Type="http://schemas.openxmlformats.org/officeDocument/2006/relationships/customXml" Target="../ink/ink93.xml"/><Relationship Id="rId46" Type="http://schemas.openxmlformats.org/officeDocument/2006/relationships/customXml" Target="../ink/ink97.xml"/><Relationship Id="rId59" Type="http://schemas.openxmlformats.org/officeDocument/2006/relationships/image" Target="../media/image111.emf"/><Relationship Id="rId67" Type="http://schemas.openxmlformats.org/officeDocument/2006/relationships/image" Target="../media/image115.emf"/><Relationship Id="rId103" Type="http://schemas.openxmlformats.org/officeDocument/2006/relationships/image" Target="../media/image133.emf"/><Relationship Id="rId20" Type="http://schemas.openxmlformats.org/officeDocument/2006/relationships/customXml" Target="../ink/ink85.xml"/><Relationship Id="rId41" Type="http://schemas.openxmlformats.org/officeDocument/2006/relationships/image" Target="../media/image102.emf"/><Relationship Id="rId54" Type="http://schemas.openxmlformats.org/officeDocument/2006/relationships/customXml" Target="../ink/ink101.xml"/><Relationship Id="rId62" Type="http://schemas.openxmlformats.org/officeDocument/2006/relationships/customXml" Target="../ink/ink105.xml"/><Relationship Id="rId70" Type="http://schemas.openxmlformats.org/officeDocument/2006/relationships/customXml" Target="../ink/ink109.xml"/><Relationship Id="rId75" Type="http://schemas.openxmlformats.org/officeDocument/2006/relationships/image" Target="../media/image119.emf"/><Relationship Id="rId83" Type="http://schemas.openxmlformats.org/officeDocument/2006/relationships/image" Target="../media/image123.emf"/><Relationship Id="rId88" Type="http://schemas.openxmlformats.org/officeDocument/2006/relationships/customXml" Target="../ink/ink118.xml"/><Relationship Id="rId91" Type="http://schemas.openxmlformats.org/officeDocument/2006/relationships/image" Target="../media/image127.emf"/><Relationship Id="rId96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5" Type="http://schemas.openxmlformats.org/officeDocument/2006/relationships/image" Target="../media/image88.emf"/><Relationship Id="rId23" Type="http://schemas.openxmlformats.org/officeDocument/2006/relationships/image" Target="../media/image93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49" Type="http://schemas.openxmlformats.org/officeDocument/2006/relationships/image" Target="../media/image106.emf"/><Relationship Id="rId57" Type="http://schemas.openxmlformats.org/officeDocument/2006/relationships/image" Target="../media/image110.emf"/><Relationship Id="rId10" Type="http://schemas.openxmlformats.org/officeDocument/2006/relationships/customXml" Target="../ink/ink80.xml"/><Relationship Id="rId31" Type="http://schemas.openxmlformats.org/officeDocument/2006/relationships/image" Target="../media/image97.emf"/><Relationship Id="rId44" Type="http://schemas.openxmlformats.org/officeDocument/2006/relationships/customXml" Target="../ink/ink96.xml"/><Relationship Id="rId52" Type="http://schemas.openxmlformats.org/officeDocument/2006/relationships/customXml" Target="../ink/ink100.xml"/><Relationship Id="rId60" Type="http://schemas.openxmlformats.org/officeDocument/2006/relationships/customXml" Target="../ink/ink104.xml"/><Relationship Id="rId65" Type="http://schemas.openxmlformats.org/officeDocument/2006/relationships/image" Target="../media/image114.emf"/><Relationship Id="rId73" Type="http://schemas.openxmlformats.org/officeDocument/2006/relationships/image" Target="../media/image118.emf"/><Relationship Id="rId78" Type="http://schemas.openxmlformats.org/officeDocument/2006/relationships/customXml" Target="../ink/ink113.xml"/><Relationship Id="rId81" Type="http://schemas.openxmlformats.org/officeDocument/2006/relationships/image" Target="../media/image122.emf"/><Relationship Id="rId86" Type="http://schemas.openxmlformats.org/officeDocument/2006/relationships/customXml" Target="../ink/ink117.xml"/><Relationship Id="rId94" Type="http://schemas.openxmlformats.org/officeDocument/2006/relationships/customXml" Target="../ink/ink121.xml"/><Relationship Id="rId99" Type="http://schemas.openxmlformats.org/officeDocument/2006/relationships/image" Target="../media/image131.emf"/><Relationship Id="rId101" Type="http://schemas.openxmlformats.org/officeDocument/2006/relationships/image" Target="../media/image132.emf"/><Relationship Id="rId4" Type="http://schemas.openxmlformats.org/officeDocument/2006/relationships/image" Target="../media/image82.png"/><Relationship Id="rId9" Type="http://schemas.openxmlformats.org/officeDocument/2006/relationships/image" Target="../media/image85.emf"/><Relationship Id="rId13" Type="http://schemas.openxmlformats.org/officeDocument/2006/relationships/image" Target="../media/image87.emf"/><Relationship Id="rId18" Type="http://schemas.openxmlformats.org/officeDocument/2006/relationships/customXml" Target="../ink/ink84.xml"/><Relationship Id="rId39" Type="http://schemas.openxmlformats.org/officeDocument/2006/relationships/image" Target="../media/image101.emf"/><Relationship Id="rId34" Type="http://schemas.openxmlformats.org/officeDocument/2006/relationships/customXml" Target="../ink/ink91.xml"/><Relationship Id="rId50" Type="http://schemas.openxmlformats.org/officeDocument/2006/relationships/customXml" Target="../ink/ink99.xml"/><Relationship Id="rId55" Type="http://schemas.openxmlformats.org/officeDocument/2006/relationships/image" Target="../media/image109.emf"/><Relationship Id="rId76" Type="http://schemas.openxmlformats.org/officeDocument/2006/relationships/customXml" Target="../ink/ink112.xml"/><Relationship Id="rId97" Type="http://schemas.openxmlformats.org/officeDocument/2006/relationships/image" Target="../media/image130.emf"/><Relationship Id="rId7" Type="http://schemas.openxmlformats.org/officeDocument/2006/relationships/image" Target="../media/image84.emf"/><Relationship Id="rId71" Type="http://schemas.openxmlformats.org/officeDocument/2006/relationships/image" Target="../media/image117.emf"/><Relationship Id="rId92" Type="http://schemas.openxmlformats.org/officeDocument/2006/relationships/customXml" Target="../ink/ink120.xml"/><Relationship Id="rId2" Type="http://schemas.openxmlformats.org/officeDocument/2006/relationships/image" Target="../media/image81.png"/><Relationship Id="rId29" Type="http://schemas.openxmlformats.org/officeDocument/2006/relationships/image" Target="../media/image96.emf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image" Target="../media/image104.emf"/><Relationship Id="rId66" Type="http://schemas.openxmlformats.org/officeDocument/2006/relationships/customXml" Target="../ink/ink107.xml"/><Relationship Id="rId87" Type="http://schemas.openxmlformats.org/officeDocument/2006/relationships/image" Target="../media/image125.emf"/><Relationship Id="rId61" Type="http://schemas.openxmlformats.org/officeDocument/2006/relationships/image" Target="../media/image112.emf"/><Relationship Id="rId82" Type="http://schemas.openxmlformats.org/officeDocument/2006/relationships/customXml" Target="../ink/ink115.xml"/><Relationship Id="rId19" Type="http://schemas.openxmlformats.org/officeDocument/2006/relationships/image" Target="../media/image90.emf"/><Relationship Id="rId14" Type="http://schemas.openxmlformats.org/officeDocument/2006/relationships/customXml" Target="../ink/ink82.xml"/><Relationship Id="rId30" Type="http://schemas.openxmlformats.org/officeDocument/2006/relationships/customXml" Target="../ink/ink89.xml"/><Relationship Id="rId35" Type="http://schemas.openxmlformats.org/officeDocument/2006/relationships/image" Target="../media/image99.emf"/><Relationship Id="rId56" Type="http://schemas.openxmlformats.org/officeDocument/2006/relationships/customXml" Target="../ink/ink102.xml"/><Relationship Id="rId77" Type="http://schemas.openxmlformats.org/officeDocument/2006/relationships/image" Target="../media/image120.emf"/><Relationship Id="rId100" Type="http://schemas.openxmlformats.org/officeDocument/2006/relationships/customXml" Target="../ink/ink124.xml"/><Relationship Id="rId8" Type="http://schemas.openxmlformats.org/officeDocument/2006/relationships/customXml" Target="../ink/ink79.xml"/><Relationship Id="rId51" Type="http://schemas.openxmlformats.org/officeDocument/2006/relationships/image" Target="../media/image107.emf"/><Relationship Id="rId72" Type="http://schemas.openxmlformats.org/officeDocument/2006/relationships/customXml" Target="../ink/ink110.xml"/><Relationship Id="rId93" Type="http://schemas.openxmlformats.org/officeDocument/2006/relationships/image" Target="../media/image128.emf"/><Relationship Id="rId98" Type="http://schemas.openxmlformats.org/officeDocument/2006/relationships/customXml" Target="../ink/ink123.xml"/><Relationship Id="rId3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0.xml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9" Type="http://schemas.openxmlformats.org/officeDocument/2006/relationships/image" Target="../media/image31.png"/><Relationship Id="rId21" Type="http://schemas.openxmlformats.org/officeDocument/2006/relationships/customXml" Target="../ink/ink134.xml"/><Relationship Id="rId34" Type="http://schemas.openxmlformats.org/officeDocument/2006/relationships/image" Target="../media/image151.emf"/><Relationship Id="rId7" Type="http://schemas.openxmlformats.org/officeDocument/2006/relationships/customXml" Target="../ink/ink127.xml"/><Relationship Id="rId12" Type="http://schemas.openxmlformats.org/officeDocument/2006/relationships/image" Target="../media/image139.emf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33" Type="http://schemas.openxmlformats.org/officeDocument/2006/relationships/customXml" Target="../ink/ink139.xml"/><Relationship Id="rId38" Type="http://schemas.openxmlformats.org/officeDocument/2006/relationships/image" Target="../media/image153.emf"/><Relationship Id="rId2" Type="http://schemas.openxmlformats.org/officeDocument/2006/relationships/image" Target="../media/image134.png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29.xml"/><Relationship Id="rId24" Type="http://schemas.openxmlformats.org/officeDocument/2006/relationships/image" Target="../media/image145.emf"/><Relationship Id="rId32" Type="http://schemas.openxmlformats.org/officeDocument/2006/relationships/image" Target="../media/image150.emf"/><Relationship Id="rId37" Type="http://schemas.openxmlformats.org/officeDocument/2006/relationships/customXml" Target="../ink/ink141.xml"/><Relationship Id="rId5" Type="http://schemas.openxmlformats.org/officeDocument/2006/relationships/image" Target="../media/image94.emf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image" Target="../media/image148.png"/><Relationship Id="rId36" Type="http://schemas.openxmlformats.org/officeDocument/2006/relationships/image" Target="../media/image152.emf"/><Relationship Id="rId10" Type="http://schemas.openxmlformats.org/officeDocument/2006/relationships/image" Target="../media/image138.emf"/><Relationship Id="rId19" Type="http://schemas.openxmlformats.org/officeDocument/2006/relationships/customXml" Target="../ink/ink133.xml"/><Relationship Id="rId31" Type="http://schemas.openxmlformats.org/officeDocument/2006/relationships/customXml" Target="../ink/ink138.xml"/><Relationship Id="rId4" Type="http://schemas.openxmlformats.org/officeDocument/2006/relationships/customXml" Target="../ink/ink126.xml"/><Relationship Id="rId9" Type="http://schemas.openxmlformats.org/officeDocument/2006/relationships/customXml" Target="../ink/ink128.xml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image" Target="../media/image30.png"/><Relationship Id="rId30" Type="http://schemas.openxmlformats.org/officeDocument/2006/relationships/image" Target="../media/image149.emf"/><Relationship Id="rId35" Type="http://schemas.openxmlformats.org/officeDocument/2006/relationships/customXml" Target="../ink/ink140.xml"/><Relationship Id="rId8" Type="http://schemas.openxmlformats.org/officeDocument/2006/relationships/image" Target="../media/image137.emf"/><Relationship Id="rId3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6.xml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image" Target="../media/image156.png"/><Relationship Id="rId21" Type="http://schemas.openxmlformats.org/officeDocument/2006/relationships/customXml" Target="../ink/ink150.xml"/><Relationship Id="rId34" Type="http://schemas.openxmlformats.org/officeDocument/2006/relationships/image" Target="../media/image33.png"/><Relationship Id="rId7" Type="http://schemas.openxmlformats.org/officeDocument/2006/relationships/customXml" Target="../ink/ink143.xml"/><Relationship Id="rId12" Type="http://schemas.openxmlformats.org/officeDocument/2006/relationships/image" Target="../media/image160.emf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33" Type="http://schemas.openxmlformats.org/officeDocument/2006/relationships/image" Target="../media/image171.png"/><Relationship Id="rId2" Type="http://schemas.openxmlformats.org/officeDocument/2006/relationships/image" Target="../media/image32.png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29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customXml" Target="../ink/ink145.xml"/><Relationship Id="rId24" Type="http://schemas.openxmlformats.org/officeDocument/2006/relationships/image" Target="../media/image166.emf"/><Relationship Id="rId32" Type="http://schemas.openxmlformats.org/officeDocument/2006/relationships/image" Target="../media/image170.emf"/><Relationship Id="rId5" Type="http://schemas.openxmlformats.org/officeDocument/2006/relationships/image" Target="../media/image94.emf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68.emf"/><Relationship Id="rId10" Type="http://schemas.openxmlformats.org/officeDocument/2006/relationships/image" Target="../media/image159.emf"/><Relationship Id="rId19" Type="http://schemas.openxmlformats.org/officeDocument/2006/relationships/customXml" Target="../ink/ink149.xml"/><Relationship Id="rId31" Type="http://schemas.openxmlformats.org/officeDocument/2006/relationships/customXml" Target="../ink/ink155.xml"/><Relationship Id="rId4" Type="http://schemas.openxmlformats.org/officeDocument/2006/relationships/customXml" Target="../ink/ink142.xml"/><Relationship Id="rId9" Type="http://schemas.openxmlformats.org/officeDocument/2006/relationships/customXml" Target="../ink/ink144.xml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customXml" Target="../ink/ink153.xml"/><Relationship Id="rId30" Type="http://schemas.openxmlformats.org/officeDocument/2006/relationships/image" Target="../media/image169.emf"/><Relationship Id="rId35" Type="http://schemas.openxmlformats.org/officeDocument/2006/relationships/image" Target="../media/image34.png"/><Relationship Id="rId8" Type="http://schemas.openxmlformats.org/officeDocument/2006/relationships/image" Target="../media/image15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customXml" Target="../ink/ink159.xml"/><Relationship Id="rId18" Type="http://schemas.openxmlformats.org/officeDocument/2006/relationships/image" Target="../media/image182.emf"/><Relationship Id="rId26" Type="http://schemas.openxmlformats.org/officeDocument/2006/relationships/image" Target="../media/image186.emf"/><Relationship Id="rId3" Type="http://schemas.openxmlformats.org/officeDocument/2006/relationships/image" Target="../media/image156.png"/><Relationship Id="rId21" Type="http://schemas.openxmlformats.org/officeDocument/2006/relationships/customXml" Target="../ink/ink163.xml"/><Relationship Id="rId7" Type="http://schemas.openxmlformats.org/officeDocument/2006/relationships/image" Target="../media/image176.png"/><Relationship Id="rId12" Type="http://schemas.openxmlformats.org/officeDocument/2006/relationships/image" Target="../media/image179.emf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2" Type="http://schemas.openxmlformats.org/officeDocument/2006/relationships/image" Target="../media/image32.png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customXml" Target="../ink/ink158.xml"/><Relationship Id="rId24" Type="http://schemas.openxmlformats.org/officeDocument/2006/relationships/image" Target="../media/image185.emf"/><Relationship Id="rId5" Type="http://schemas.openxmlformats.org/officeDocument/2006/relationships/image" Target="../media/image94.emf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187.emf"/><Relationship Id="rId10" Type="http://schemas.openxmlformats.org/officeDocument/2006/relationships/image" Target="../media/image178.emf"/><Relationship Id="rId19" Type="http://schemas.openxmlformats.org/officeDocument/2006/relationships/customXml" Target="../ink/ink162.xml"/><Relationship Id="rId4" Type="http://schemas.openxmlformats.org/officeDocument/2006/relationships/customXml" Target="../ink/ink156.xml"/><Relationship Id="rId9" Type="http://schemas.openxmlformats.org/officeDocument/2006/relationships/customXml" Target="../ink/ink157.xml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Relationship Id="rId27" Type="http://schemas.openxmlformats.org/officeDocument/2006/relationships/customXml" Target="../ink/ink166.xml"/><Relationship Id="rId30" Type="http://schemas.openxmlformats.org/officeDocument/2006/relationships/image" Target="../media/image188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18" Type="http://schemas.openxmlformats.org/officeDocument/2006/relationships/customXml" Target="../ink/ink170.xml"/><Relationship Id="rId26" Type="http://schemas.openxmlformats.org/officeDocument/2006/relationships/customXml" Target="../ink/ink174.xml"/><Relationship Id="rId3" Type="http://schemas.openxmlformats.org/officeDocument/2006/relationships/image" Target="../media/image190.png"/><Relationship Id="rId21" Type="http://schemas.openxmlformats.org/officeDocument/2006/relationships/image" Target="../media/image204.emf"/><Relationship Id="rId34" Type="http://schemas.openxmlformats.org/officeDocument/2006/relationships/customXml" Target="../ink/ink178.xml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2.emf"/><Relationship Id="rId25" Type="http://schemas.openxmlformats.org/officeDocument/2006/relationships/image" Target="../media/image206.emf"/><Relationship Id="rId33" Type="http://schemas.openxmlformats.org/officeDocument/2006/relationships/image" Target="../media/image210.emf"/><Relationship Id="rId2" Type="http://schemas.openxmlformats.org/officeDocument/2006/relationships/image" Target="../media/image35.png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29" Type="http://schemas.openxmlformats.org/officeDocument/2006/relationships/image" Target="../media/image20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5" Type="http://schemas.openxmlformats.org/officeDocument/2006/relationships/image" Target="../media/image192.png"/><Relationship Id="rId15" Type="http://schemas.openxmlformats.org/officeDocument/2006/relationships/image" Target="../media/image201.emf"/><Relationship Id="rId23" Type="http://schemas.openxmlformats.org/officeDocument/2006/relationships/image" Target="../media/image205.emf"/><Relationship Id="rId28" Type="http://schemas.openxmlformats.org/officeDocument/2006/relationships/customXml" Target="../ink/ink175.xml"/><Relationship Id="rId10" Type="http://schemas.openxmlformats.org/officeDocument/2006/relationships/image" Target="../media/image197.png"/><Relationship Id="rId19" Type="http://schemas.openxmlformats.org/officeDocument/2006/relationships/image" Target="../media/image203.emf"/><Relationship Id="rId31" Type="http://schemas.openxmlformats.org/officeDocument/2006/relationships/image" Target="../media/image209.emf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207.emf"/><Relationship Id="rId30" Type="http://schemas.openxmlformats.org/officeDocument/2006/relationships/customXml" Target="../ink/ink176.xml"/><Relationship Id="rId35" Type="http://schemas.openxmlformats.org/officeDocument/2006/relationships/image" Target="../media/image211.emf"/><Relationship Id="rId8" Type="http://schemas.openxmlformats.org/officeDocument/2006/relationships/image" Target="../media/image195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1.xml"/><Relationship Id="rId21" Type="http://schemas.openxmlformats.org/officeDocument/2006/relationships/customXml" Target="../ink/ink183.xml"/><Relationship Id="rId42" Type="http://schemas.openxmlformats.org/officeDocument/2006/relationships/image" Target="../media/image91.png"/><Relationship Id="rId63" Type="http://schemas.openxmlformats.org/officeDocument/2006/relationships/customXml" Target="../ink/ink204.xml"/><Relationship Id="rId84" Type="http://schemas.openxmlformats.org/officeDocument/2006/relationships/image" Target="../media/image114.png"/><Relationship Id="rId138" Type="http://schemas.openxmlformats.org/officeDocument/2006/relationships/image" Target="../media/image143.png"/><Relationship Id="rId107" Type="http://schemas.openxmlformats.org/officeDocument/2006/relationships/customXml" Target="../ink/ink226.xml"/><Relationship Id="rId11" Type="http://schemas.openxmlformats.org/officeDocument/2006/relationships/image" Target="../media/image48.png"/><Relationship Id="rId32" Type="http://schemas.openxmlformats.org/officeDocument/2006/relationships/image" Target="../media/image86.png"/><Relationship Id="rId37" Type="http://schemas.openxmlformats.org/officeDocument/2006/relationships/customXml" Target="../ink/ink191.xml"/><Relationship Id="rId53" Type="http://schemas.openxmlformats.org/officeDocument/2006/relationships/customXml" Target="../ink/ink199.xml"/><Relationship Id="rId58" Type="http://schemas.openxmlformats.org/officeDocument/2006/relationships/image" Target="../media/image101.png"/><Relationship Id="rId74" Type="http://schemas.openxmlformats.org/officeDocument/2006/relationships/image" Target="../media/image109.png"/><Relationship Id="rId79" Type="http://schemas.openxmlformats.org/officeDocument/2006/relationships/customXml" Target="../ink/ink212.xml"/><Relationship Id="rId102" Type="http://schemas.openxmlformats.org/officeDocument/2006/relationships/image" Target="../media/image123.png"/><Relationship Id="rId123" Type="http://schemas.openxmlformats.org/officeDocument/2006/relationships/customXml" Target="../ink/ink234.xml"/><Relationship Id="rId128" Type="http://schemas.openxmlformats.org/officeDocument/2006/relationships/image" Target="../media/image138.png"/><Relationship Id="rId5" Type="http://schemas.openxmlformats.org/officeDocument/2006/relationships/image" Target="../media/image40.png"/><Relationship Id="rId90" Type="http://schemas.openxmlformats.org/officeDocument/2006/relationships/image" Target="../media/image117.png"/><Relationship Id="rId95" Type="http://schemas.openxmlformats.org/officeDocument/2006/relationships/customXml" Target="../ink/ink220.xml"/><Relationship Id="rId22" Type="http://schemas.openxmlformats.org/officeDocument/2006/relationships/image" Target="../media/image75.png"/><Relationship Id="rId27" Type="http://schemas.openxmlformats.org/officeDocument/2006/relationships/customXml" Target="../ink/ink186.xml"/><Relationship Id="rId43" Type="http://schemas.openxmlformats.org/officeDocument/2006/relationships/customXml" Target="../ink/ink194.xml"/><Relationship Id="rId48" Type="http://schemas.openxmlformats.org/officeDocument/2006/relationships/image" Target="../media/image96.png"/><Relationship Id="rId64" Type="http://schemas.openxmlformats.org/officeDocument/2006/relationships/image" Target="../media/image104.png"/><Relationship Id="rId69" Type="http://schemas.openxmlformats.org/officeDocument/2006/relationships/customXml" Target="../ink/ink207.xml"/><Relationship Id="rId113" Type="http://schemas.openxmlformats.org/officeDocument/2006/relationships/customXml" Target="../ink/ink229.xml"/><Relationship Id="rId118" Type="http://schemas.openxmlformats.org/officeDocument/2006/relationships/image" Target="../media/image131.png"/><Relationship Id="rId134" Type="http://schemas.openxmlformats.org/officeDocument/2006/relationships/image" Target="../media/image141.png"/><Relationship Id="rId139" Type="http://schemas.openxmlformats.org/officeDocument/2006/relationships/customXml" Target="../ink/ink242.xml"/><Relationship Id="rId80" Type="http://schemas.openxmlformats.org/officeDocument/2006/relationships/image" Target="../media/image112.png"/><Relationship Id="rId85" Type="http://schemas.openxmlformats.org/officeDocument/2006/relationships/customXml" Target="../ink/ink215.xml"/><Relationship Id="rId12" Type="http://schemas.openxmlformats.org/officeDocument/2006/relationships/image" Target="../media/image49.png"/><Relationship Id="rId17" Type="http://schemas.openxmlformats.org/officeDocument/2006/relationships/customXml" Target="../ink/ink181.xml"/><Relationship Id="rId33" Type="http://schemas.openxmlformats.org/officeDocument/2006/relationships/customXml" Target="../ink/ink189.xml"/><Relationship Id="rId38" Type="http://schemas.openxmlformats.org/officeDocument/2006/relationships/image" Target="../media/image89.png"/><Relationship Id="rId59" Type="http://schemas.openxmlformats.org/officeDocument/2006/relationships/customXml" Target="../ink/ink202.xml"/><Relationship Id="rId103" Type="http://schemas.openxmlformats.org/officeDocument/2006/relationships/customXml" Target="../ink/ink224.xml"/><Relationship Id="rId108" Type="http://schemas.openxmlformats.org/officeDocument/2006/relationships/image" Target="../media/image126.png"/><Relationship Id="rId124" Type="http://schemas.openxmlformats.org/officeDocument/2006/relationships/image" Target="../media/image136.png"/><Relationship Id="rId129" Type="http://schemas.openxmlformats.org/officeDocument/2006/relationships/customXml" Target="../ink/ink237.xml"/><Relationship Id="rId54" Type="http://schemas.openxmlformats.org/officeDocument/2006/relationships/image" Target="../media/image99.png"/><Relationship Id="rId70" Type="http://schemas.openxmlformats.org/officeDocument/2006/relationships/image" Target="../media/image107.png"/><Relationship Id="rId75" Type="http://schemas.openxmlformats.org/officeDocument/2006/relationships/customXml" Target="../ink/ink210.xml"/><Relationship Id="rId91" Type="http://schemas.openxmlformats.org/officeDocument/2006/relationships/customXml" Target="../ink/ink218.xml"/><Relationship Id="rId96" Type="http://schemas.openxmlformats.org/officeDocument/2006/relationships/image" Target="../media/image120.png"/><Relationship Id="rId14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23" Type="http://schemas.openxmlformats.org/officeDocument/2006/relationships/customXml" Target="../ink/ink184.xml"/><Relationship Id="rId28" Type="http://schemas.openxmlformats.org/officeDocument/2006/relationships/image" Target="../media/image84.png"/><Relationship Id="rId49" Type="http://schemas.openxmlformats.org/officeDocument/2006/relationships/customXml" Target="../ink/ink197.xml"/><Relationship Id="rId114" Type="http://schemas.openxmlformats.org/officeDocument/2006/relationships/image" Target="../media/image129.png"/><Relationship Id="rId119" Type="http://schemas.openxmlformats.org/officeDocument/2006/relationships/customXml" Target="../ink/ink232.xml"/><Relationship Id="rId44" Type="http://schemas.openxmlformats.org/officeDocument/2006/relationships/image" Target="../media/image94.png"/><Relationship Id="rId60" Type="http://schemas.openxmlformats.org/officeDocument/2006/relationships/image" Target="../media/image102.png"/><Relationship Id="rId65" Type="http://schemas.openxmlformats.org/officeDocument/2006/relationships/customXml" Target="../ink/ink205.xml"/><Relationship Id="rId81" Type="http://schemas.openxmlformats.org/officeDocument/2006/relationships/customXml" Target="../ink/ink213.xml"/><Relationship Id="rId86" Type="http://schemas.openxmlformats.org/officeDocument/2006/relationships/image" Target="../media/image115.png"/><Relationship Id="rId130" Type="http://schemas.openxmlformats.org/officeDocument/2006/relationships/image" Target="../media/image139.png"/><Relationship Id="rId135" Type="http://schemas.openxmlformats.org/officeDocument/2006/relationships/customXml" Target="../ink/ink240.xml"/><Relationship Id="rId13" Type="http://schemas.openxmlformats.org/officeDocument/2006/relationships/customXml" Target="../ink/ink179.xml"/><Relationship Id="rId18" Type="http://schemas.openxmlformats.org/officeDocument/2006/relationships/image" Target="../media/image70.png"/><Relationship Id="rId39" Type="http://schemas.openxmlformats.org/officeDocument/2006/relationships/customXml" Target="../ink/ink192.xml"/><Relationship Id="rId109" Type="http://schemas.openxmlformats.org/officeDocument/2006/relationships/customXml" Target="../ink/ink227.xml"/><Relationship Id="rId34" Type="http://schemas.openxmlformats.org/officeDocument/2006/relationships/image" Target="../media/image87.png"/><Relationship Id="rId50" Type="http://schemas.openxmlformats.org/officeDocument/2006/relationships/image" Target="../media/image97.png"/><Relationship Id="rId55" Type="http://schemas.openxmlformats.org/officeDocument/2006/relationships/customXml" Target="../ink/ink200.xml"/><Relationship Id="rId76" Type="http://schemas.openxmlformats.org/officeDocument/2006/relationships/image" Target="../media/image110.png"/><Relationship Id="rId97" Type="http://schemas.openxmlformats.org/officeDocument/2006/relationships/customXml" Target="../ink/ink221.xml"/><Relationship Id="rId104" Type="http://schemas.openxmlformats.org/officeDocument/2006/relationships/image" Target="../media/image124.png"/><Relationship Id="rId120" Type="http://schemas.openxmlformats.org/officeDocument/2006/relationships/image" Target="../media/image132.png"/><Relationship Id="rId125" Type="http://schemas.openxmlformats.org/officeDocument/2006/relationships/customXml" Target="../ink/ink235.xml"/><Relationship Id="rId141" Type="http://schemas.openxmlformats.org/officeDocument/2006/relationships/customXml" Target="../ink/ink243.xml"/><Relationship Id="rId7" Type="http://schemas.openxmlformats.org/officeDocument/2006/relationships/image" Target="../media/image42.png"/><Relationship Id="rId71" Type="http://schemas.openxmlformats.org/officeDocument/2006/relationships/customXml" Target="../ink/ink208.xml"/><Relationship Id="rId92" Type="http://schemas.openxmlformats.org/officeDocument/2006/relationships/image" Target="../media/image118.png"/><Relationship Id="rId2" Type="http://schemas.openxmlformats.org/officeDocument/2006/relationships/image" Target="../media/image36.png"/><Relationship Id="rId29" Type="http://schemas.openxmlformats.org/officeDocument/2006/relationships/customXml" Target="../ink/ink187.xml"/><Relationship Id="rId24" Type="http://schemas.openxmlformats.org/officeDocument/2006/relationships/image" Target="../media/image76.png"/><Relationship Id="rId40" Type="http://schemas.openxmlformats.org/officeDocument/2006/relationships/image" Target="../media/image90.png"/><Relationship Id="rId45" Type="http://schemas.openxmlformats.org/officeDocument/2006/relationships/customXml" Target="../ink/ink195.xml"/><Relationship Id="rId66" Type="http://schemas.openxmlformats.org/officeDocument/2006/relationships/image" Target="../media/image105.png"/><Relationship Id="rId87" Type="http://schemas.openxmlformats.org/officeDocument/2006/relationships/customXml" Target="../ink/ink216.xml"/><Relationship Id="rId110" Type="http://schemas.openxmlformats.org/officeDocument/2006/relationships/image" Target="../media/image127.png"/><Relationship Id="rId115" Type="http://schemas.openxmlformats.org/officeDocument/2006/relationships/customXml" Target="../ink/ink230.xml"/><Relationship Id="rId131" Type="http://schemas.openxmlformats.org/officeDocument/2006/relationships/customXml" Target="../ink/ink238.xml"/><Relationship Id="rId136" Type="http://schemas.openxmlformats.org/officeDocument/2006/relationships/image" Target="../media/image142.png"/><Relationship Id="rId61" Type="http://schemas.openxmlformats.org/officeDocument/2006/relationships/customXml" Target="../ink/ink203.xml"/><Relationship Id="rId82" Type="http://schemas.openxmlformats.org/officeDocument/2006/relationships/image" Target="../media/image113.png"/><Relationship Id="rId19" Type="http://schemas.openxmlformats.org/officeDocument/2006/relationships/customXml" Target="../ink/ink182.xml"/><Relationship Id="rId14" Type="http://schemas.openxmlformats.org/officeDocument/2006/relationships/image" Target="../media/image67.png"/><Relationship Id="rId30" Type="http://schemas.openxmlformats.org/officeDocument/2006/relationships/image" Target="../media/image85.png"/><Relationship Id="rId35" Type="http://schemas.openxmlformats.org/officeDocument/2006/relationships/customXml" Target="../ink/ink190.xml"/><Relationship Id="rId56" Type="http://schemas.openxmlformats.org/officeDocument/2006/relationships/image" Target="../media/image100.png"/><Relationship Id="rId77" Type="http://schemas.openxmlformats.org/officeDocument/2006/relationships/customXml" Target="../ink/ink211.xml"/><Relationship Id="rId100" Type="http://schemas.openxmlformats.org/officeDocument/2006/relationships/image" Target="../media/image122.png"/><Relationship Id="rId105" Type="http://schemas.openxmlformats.org/officeDocument/2006/relationships/customXml" Target="../ink/ink225.xml"/><Relationship Id="rId126" Type="http://schemas.openxmlformats.org/officeDocument/2006/relationships/image" Target="../media/image137.png"/><Relationship Id="rId8" Type="http://schemas.openxmlformats.org/officeDocument/2006/relationships/image" Target="../media/image43.png"/><Relationship Id="rId51" Type="http://schemas.openxmlformats.org/officeDocument/2006/relationships/customXml" Target="../ink/ink198.xml"/><Relationship Id="rId72" Type="http://schemas.openxmlformats.org/officeDocument/2006/relationships/image" Target="../media/image108.png"/><Relationship Id="rId93" Type="http://schemas.openxmlformats.org/officeDocument/2006/relationships/customXml" Target="../ink/ink219.xml"/><Relationship Id="rId98" Type="http://schemas.openxmlformats.org/officeDocument/2006/relationships/image" Target="../media/image121.png"/><Relationship Id="rId121" Type="http://schemas.openxmlformats.org/officeDocument/2006/relationships/customXml" Target="../ink/ink233.xml"/><Relationship Id="rId142" Type="http://schemas.openxmlformats.org/officeDocument/2006/relationships/image" Target="../media/image145.png"/><Relationship Id="rId3" Type="http://schemas.openxmlformats.org/officeDocument/2006/relationships/image" Target="../media/image37.png"/><Relationship Id="rId25" Type="http://schemas.openxmlformats.org/officeDocument/2006/relationships/customXml" Target="../ink/ink185.xml"/><Relationship Id="rId46" Type="http://schemas.openxmlformats.org/officeDocument/2006/relationships/image" Target="../media/image95.png"/><Relationship Id="rId67" Type="http://schemas.openxmlformats.org/officeDocument/2006/relationships/customXml" Target="../ink/ink206.xml"/><Relationship Id="rId116" Type="http://schemas.openxmlformats.org/officeDocument/2006/relationships/image" Target="../media/image130.png"/><Relationship Id="rId137" Type="http://schemas.openxmlformats.org/officeDocument/2006/relationships/customXml" Target="../ink/ink241.xml"/><Relationship Id="rId20" Type="http://schemas.openxmlformats.org/officeDocument/2006/relationships/image" Target="../media/image74.png"/><Relationship Id="rId41" Type="http://schemas.openxmlformats.org/officeDocument/2006/relationships/customXml" Target="../ink/ink193.xml"/><Relationship Id="rId62" Type="http://schemas.openxmlformats.org/officeDocument/2006/relationships/image" Target="../media/image103.png"/><Relationship Id="rId83" Type="http://schemas.openxmlformats.org/officeDocument/2006/relationships/customXml" Target="../ink/ink214.xml"/><Relationship Id="rId88" Type="http://schemas.openxmlformats.org/officeDocument/2006/relationships/image" Target="../media/image116.png"/><Relationship Id="rId111" Type="http://schemas.openxmlformats.org/officeDocument/2006/relationships/customXml" Target="../ink/ink228.xml"/><Relationship Id="rId132" Type="http://schemas.openxmlformats.org/officeDocument/2006/relationships/image" Target="../media/image140.png"/><Relationship Id="rId15" Type="http://schemas.openxmlformats.org/officeDocument/2006/relationships/customXml" Target="../ink/ink180.xml"/><Relationship Id="rId36" Type="http://schemas.openxmlformats.org/officeDocument/2006/relationships/image" Target="../media/image88.png"/><Relationship Id="rId57" Type="http://schemas.openxmlformats.org/officeDocument/2006/relationships/customXml" Target="../ink/ink201.xml"/><Relationship Id="rId106" Type="http://schemas.openxmlformats.org/officeDocument/2006/relationships/image" Target="../media/image125.png"/><Relationship Id="rId127" Type="http://schemas.openxmlformats.org/officeDocument/2006/relationships/customXml" Target="../ink/ink236.xml"/><Relationship Id="rId10" Type="http://schemas.openxmlformats.org/officeDocument/2006/relationships/image" Target="../media/image47.png"/><Relationship Id="rId31" Type="http://schemas.openxmlformats.org/officeDocument/2006/relationships/customXml" Target="../ink/ink188.xml"/><Relationship Id="rId52" Type="http://schemas.openxmlformats.org/officeDocument/2006/relationships/image" Target="../media/image98.png"/><Relationship Id="rId73" Type="http://schemas.openxmlformats.org/officeDocument/2006/relationships/customXml" Target="../ink/ink209.xml"/><Relationship Id="rId78" Type="http://schemas.openxmlformats.org/officeDocument/2006/relationships/image" Target="../media/image111.png"/><Relationship Id="rId94" Type="http://schemas.openxmlformats.org/officeDocument/2006/relationships/image" Target="../media/image119.png"/><Relationship Id="rId99" Type="http://schemas.openxmlformats.org/officeDocument/2006/relationships/customXml" Target="../ink/ink222.xml"/><Relationship Id="rId101" Type="http://schemas.openxmlformats.org/officeDocument/2006/relationships/customXml" Target="../ink/ink223.xml"/><Relationship Id="rId122" Type="http://schemas.openxmlformats.org/officeDocument/2006/relationships/image" Target="../media/image133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26" Type="http://schemas.openxmlformats.org/officeDocument/2006/relationships/image" Target="../media/image77.png"/><Relationship Id="rId47" Type="http://schemas.openxmlformats.org/officeDocument/2006/relationships/customXml" Target="../ink/ink196.xml"/><Relationship Id="rId68" Type="http://schemas.openxmlformats.org/officeDocument/2006/relationships/image" Target="../media/image106.png"/><Relationship Id="rId89" Type="http://schemas.openxmlformats.org/officeDocument/2006/relationships/customXml" Target="../ink/ink217.xml"/><Relationship Id="rId112" Type="http://schemas.openxmlformats.org/officeDocument/2006/relationships/image" Target="../media/image128.png"/><Relationship Id="rId133" Type="http://schemas.openxmlformats.org/officeDocument/2006/relationships/customXml" Target="../ink/ink239.xml"/><Relationship Id="rId16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customXml" Target="../ink/ink16.xml"/><Relationship Id="rId21" Type="http://schemas.openxmlformats.org/officeDocument/2006/relationships/customXml" Target="../ink/ink8.xml"/><Relationship Id="rId34" Type="http://schemas.openxmlformats.org/officeDocument/2006/relationships/image" Target="../media/image28.emf"/><Relationship Id="rId42" Type="http://schemas.openxmlformats.org/officeDocument/2006/relationships/image" Target="../media/image33.em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9.emf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image" Target="../media/image5.png"/><Relationship Id="rId40" Type="http://schemas.openxmlformats.org/officeDocument/2006/relationships/image" Target="../media/image32.emf"/><Relationship Id="rId45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10" Type="http://schemas.openxmlformats.org/officeDocument/2006/relationships/image" Target="../media/image15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34.emf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11.xml"/><Relationship Id="rId30" Type="http://schemas.openxmlformats.org/officeDocument/2006/relationships/image" Target="../media/image26.emf"/><Relationship Id="rId35" Type="http://schemas.openxmlformats.org/officeDocument/2006/relationships/customXml" Target="../ink/ink15.xml"/><Relationship Id="rId43" Type="http://schemas.openxmlformats.org/officeDocument/2006/relationships/customXml" Target="../ink/ink18.xml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6.png"/><Relationship Id="rId20" Type="http://schemas.openxmlformats.org/officeDocument/2006/relationships/image" Target="../media/image21.emf"/><Relationship Id="rId41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9" Type="http://schemas.openxmlformats.org/officeDocument/2006/relationships/customXml" Target="../ink/ink31.xml"/><Relationship Id="rId21" Type="http://schemas.openxmlformats.org/officeDocument/2006/relationships/customXml" Target="../ink/ink23.xml"/><Relationship Id="rId34" Type="http://schemas.openxmlformats.org/officeDocument/2006/relationships/image" Target="../media/image43.emf"/><Relationship Id="rId42" Type="http://schemas.openxmlformats.org/officeDocument/2006/relationships/image" Target="../media/image48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6" Type="http://schemas.openxmlformats.org/officeDocument/2006/relationships/image" Target="../media/image31.emf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37" Type="http://schemas.openxmlformats.org/officeDocument/2006/relationships/image" Target="../media/image45.png"/><Relationship Id="rId40" Type="http://schemas.openxmlformats.org/officeDocument/2006/relationships/image" Target="../media/image47.emf"/><Relationship Id="rId45" Type="http://schemas.openxmlformats.org/officeDocument/2006/relationships/image" Target="../media/image50.png"/><Relationship Id="rId5" Type="http://schemas.openxmlformats.org/officeDocument/2006/relationships/image" Target="../media/image20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40.emf"/><Relationship Id="rId36" Type="http://schemas.openxmlformats.org/officeDocument/2006/relationships/image" Target="../media/image44.emf"/><Relationship Id="rId10" Type="http://schemas.openxmlformats.org/officeDocument/2006/relationships/image" Target="../media/image2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49.emf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30.emf"/><Relationship Id="rId22" Type="http://schemas.openxmlformats.org/officeDocument/2006/relationships/image" Target="../media/image37.emf"/><Relationship Id="rId27" Type="http://schemas.openxmlformats.org/officeDocument/2006/relationships/customXml" Target="../ink/ink26.xml"/><Relationship Id="rId30" Type="http://schemas.openxmlformats.org/officeDocument/2006/relationships/image" Target="../media/image41.emf"/><Relationship Id="rId35" Type="http://schemas.openxmlformats.org/officeDocument/2006/relationships/customXml" Target="../ink/ink30.xml"/><Relationship Id="rId43" Type="http://schemas.openxmlformats.org/officeDocument/2006/relationships/customXml" Target="../ink/ink33.xml"/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12" Type="http://schemas.openxmlformats.org/officeDocument/2006/relationships/image" Target="../media/image27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46.png"/><Relationship Id="rId20" Type="http://schemas.openxmlformats.org/officeDocument/2006/relationships/image" Target="../media/image36.emf"/><Relationship Id="rId41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52.png"/><Relationship Id="rId21" Type="http://schemas.openxmlformats.org/officeDocument/2006/relationships/image" Target="../media/image38.emf"/><Relationship Id="rId34" Type="http://schemas.openxmlformats.org/officeDocument/2006/relationships/customXml" Target="../ink/ink45.xml"/><Relationship Id="rId7" Type="http://schemas.openxmlformats.org/officeDocument/2006/relationships/image" Target="../media/image55.png"/><Relationship Id="rId12" Type="http://schemas.openxmlformats.org/officeDocument/2006/relationships/customXml" Target="../ink/ink35.xml"/><Relationship Id="rId17" Type="http://schemas.openxmlformats.org/officeDocument/2006/relationships/image" Target="../media/image36.emf"/><Relationship Id="rId25" Type="http://schemas.openxmlformats.org/officeDocument/2006/relationships/image" Target="../media/image41.emf"/><Relationship Id="rId33" Type="http://schemas.openxmlformats.org/officeDocument/2006/relationships/image" Target="../media/image48.emf"/><Relationship Id="rId2" Type="http://schemas.openxmlformats.org/officeDocument/2006/relationships/image" Target="../media/image51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0.emf"/><Relationship Id="rId24" Type="http://schemas.openxmlformats.org/officeDocument/2006/relationships/customXml" Target="../ink/ink41.xml"/><Relationship Id="rId32" Type="http://schemas.openxmlformats.org/officeDocument/2006/relationships/customXml" Target="../ink/ink44.xml"/><Relationship Id="rId5" Type="http://schemas.openxmlformats.org/officeDocument/2006/relationships/image" Target="../media/image53.png"/><Relationship Id="rId15" Type="http://schemas.openxmlformats.org/officeDocument/2006/relationships/image" Target="../media/image35.emf"/><Relationship Id="rId23" Type="http://schemas.openxmlformats.org/officeDocument/2006/relationships/image" Target="../media/image40.emf"/><Relationship Id="rId28" Type="http://schemas.openxmlformats.org/officeDocument/2006/relationships/image" Target="../media/image57.png"/><Relationship Id="rId36" Type="http://schemas.openxmlformats.org/officeDocument/2006/relationships/image" Target="../media/image59.png"/><Relationship Id="rId10" Type="http://schemas.openxmlformats.org/officeDocument/2006/relationships/customXml" Target="../ink/ink34.xml"/><Relationship Id="rId19" Type="http://schemas.openxmlformats.org/officeDocument/2006/relationships/image" Target="../media/image37.emf"/><Relationship Id="rId31" Type="http://schemas.openxmlformats.org/officeDocument/2006/relationships/image" Target="../media/image47.emf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emf"/><Relationship Id="rId30" Type="http://schemas.openxmlformats.org/officeDocument/2006/relationships/customXml" Target="../ink/ink43.xml"/><Relationship Id="rId35" Type="http://schemas.openxmlformats.org/officeDocument/2006/relationships/image" Target="../media/image49.emf"/><Relationship Id="rId8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customXml" Target="../ink/ink51.xml"/><Relationship Id="rId26" Type="http://schemas.openxmlformats.org/officeDocument/2006/relationships/image" Target="../media/image65.png"/><Relationship Id="rId39" Type="http://schemas.openxmlformats.org/officeDocument/2006/relationships/customXml" Target="../ink/ink58.xml"/><Relationship Id="rId21" Type="http://schemas.openxmlformats.org/officeDocument/2006/relationships/image" Target="../media/image40.emf"/><Relationship Id="rId34" Type="http://schemas.openxmlformats.org/officeDocument/2006/relationships/image" Target="../media/image69.png"/><Relationship Id="rId42" Type="http://schemas.openxmlformats.org/officeDocument/2006/relationships/image" Target="../media/image75.emf"/><Relationship Id="rId7" Type="http://schemas.openxmlformats.org/officeDocument/2006/relationships/image" Target="../media/image27.png"/><Relationship Id="rId2" Type="http://schemas.openxmlformats.org/officeDocument/2006/relationships/image" Target="../media/image60.png"/><Relationship Id="rId16" Type="http://schemas.openxmlformats.org/officeDocument/2006/relationships/customXml" Target="../ink/ink50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31.emf"/><Relationship Id="rId24" Type="http://schemas.openxmlformats.org/officeDocument/2006/relationships/customXml" Target="../ink/ink54.xml"/><Relationship Id="rId32" Type="http://schemas.openxmlformats.org/officeDocument/2006/relationships/customXml" Target="../ink/ink57.xml"/><Relationship Id="rId37" Type="http://schemas.openxmlformats.org/officeDocument/2006/relationships/image" Target="../media/image72.png"/><Relationship Id="rId40" Type="http://schemas.openxmlformats.org/officeDocument/2006/relationships/image" Target="../media/image74.emf"/><Relationship Id="rId45" Type="http://schemas.openxmlformats.org/officeDocument/2006/relationships/customXml" Target="../ink/ink61.xml"/><Relationship Id="rId5" Type="http://schemas.openxmlformats.org/officeDocument/2006/relationships/image" Target="../media/image63.png"/><Relationship Id="rId15" Type="http://schemas.openxmlformats.org/officeDocument/2006/relationships/image" Target="../media/image36.emf"/><Relationship Id="rId23" Type="http://schemas.openxmlformats.org/officeDocument/2006/relationships/image" Target="../media/image41.emf"/><Relationship Id="rId28" Type="http://schemas.openxmlformats.org/officeDocument/2006/relationships/customXml" Target="../ink/ink55.xml"/><Relationship Id="rId36" Type="http://schemas.openxmlformats.org/officeDocument/2006/relationships/image" Target="../media/image71.png"/><Relationship Id="rId10" Type="http://schemas.openxmlformats.org/officeDocument/2006/relationships/customXml" Target="../ink/ink47.xml"/><Relationship Id="rId19" Type="http://schemas.openxmlformats.org/officeDocument/2006/relationships/image" Target="../media/image38.emf"/><Relationship Id="rId31" Type="http://schemas.openxmlformats.org/officeDocument/2006/relationships/image" Target="../media/image48.emf"/><Relationship Id="rId44" Type="http://schemas.openxmlformats.org/officeDocument/2006/relationships/image" Target="../media/image76.emf"/><Relationship Id="rId4" Type="http://schemas.openxmlformats.org/officeDocument/2006/relationships/image" Target="../media/image62.png"/><Relationship Id="rId9" Type="http://schemas.openxmlformats.org/officeDocument/2006/relationships/image" Target="../media/image30.emf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66.png"/><Relationship Id="rId30" Type="http://schemas.openxmlformats.org/officeDocument/2006/relationships/customXml" Target="../ink/ink56.xml"/><Relationship Id="rId35" Type="http://schemas.openxmlformats.org/officeDocument/2006/relationships/image" Target="../media/image28.png"/><Relationship Id="rId43" Type="http://schemas.openxmlformats.org/officeDocument/2006/relationships/customXml" Target="../ink/ink60.xml"/><Relationship Id="rId8" Type="http://schemas.openxmlformats.org/officeDocument/2006/relationships/customXml" Target="../ink/ink46.xml"/><Relationship Id="rId3" Type="http://schemas.openxmlformats.org/officeDocument/2006/relationships/image" Target="../media/image61.png"/><Relationship Id="rId12" Type="http://schemas.openxmlformats.org/officeDocument/2006/relationships/customXml" Target="../ink/ink48.xml"/><Relationship Id="rId17" Type="http://schemas.openxmlformats.org/officeDocument/2006/relationships/image" Target="../media/image37.emf"/><Relationship Id="rId25" Type="http://schemas.openxmlformats.org/officeDocument/2006/relationships/image" Target="../media/image42.emf"/><Relationship Id="rId33" Type="http://schemas.openxmlformats.org/officeDocument/2006/relationships/image" Target="../media/image68.emf"/><Relationship Id="rId38" Type="http://schemas.openxmlformats.org/officeDocument/2006/relationships/image" Target="../media/image73.png"/><Relationship Id="rId46" Type="http://schemas.openxmlformats.org/officeDocument/2006/relationships/image" Target="../media/image77.emf"/><Relationship Id="rId20" Type="http://schemas.openxmlformats.org/officeDocument/2006/relationships/customXml" Target="../ink/ink52.xml"/><Relationship Id="rId41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customXml" Target="../ink/ink67.xml"/><Relationship Id="rId26" Type="http://schemas.openxmlformats.org/officeDocument/2006/relationships/image" Target="../media/image78.png"/><Relationship Id="rId39" Type="http://schemas.openxmlformats.org/officeDocument/2006/relationships/customXml" Target="../ink/ink74.xml"/><Relationship Id="rId21" Type="http://schemas.openxmlformats.org/officeDocument/2006/relationships/image" Target="../media/image40.emf"/><Relationship Id="rId34" Type="http://schemas.openxmlformats.org/officeDocument/2006/relationships/image" Target="../media/image74.emf"/><Relationship Id="rId42" Type="http://schemas.openxmlformats.org/officeDocument/2006/relationships/image" Target="../media/image47.emf"/><Relationship Id="rId7" Type="http://schemas.openxmlformats.org/officeDocument/2006/relationships/image" Target="../media/image27.png"/><Relationship Id="rId2" Type="http://schemas.openxmlformats.org/officeDocument/2006/relationships/image" Target="../media/image60.png"/><Relationship Id="rId16" Type="http://schemas.openxmlformats.org/officeDocument/2006/relationships/customXml" Target="../ink/ink6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31.emf"/><Relationship Id="rId24" Type="http://schemas.openxmlformats.org/officeDocument/2006/relationships/customXml" Target="../ink/ink70.xml"/><Relationship Id="rId32" Type="http://schemas.openxmlformats.org/officeDocument/2006/relationships/image" Target="../media/image73.png"/><Relationship Id="rId37" Type="http://schemas.openxmlformats.org/officeDocument/2006/relationships/customXml" Target="../ink/ink73.xml"/><Relationship Id="rId40" Type="http://schemas.openxmlformats.org/officeDocument/2006/relationships/image" Target="../media/image77.emf"/><Relationship Id="rId45" Type="http://schemas.openxmlformats.org/officeDocument/2006/relationships/customXml" Target="../ink/ink77.xml"/><Relationship Id="rId5" Type="http://schemas.openxmlformats.org/officeDocument/2006/relationships/image" Target="../media/image63.png"/><Relationship Id="rId15" Type="http://schemas.openxmlformats.org/officeDocument/2006/relationships/image" Target="../media/image36.emf"/><Relationship Id="rId23" Type="http://schemas.openxmlformats.org/officeDocument/2006/relationships/image" Target="../media/image41.emf"/><Relationship Id="rId28" Type="http://schemas.openxmlformats.org/officeDocument/2006/relationships/image" Target="../media/image80.png"/><Relationship Id="rId36" Type="http://schemas.openxmlformats.org/officeDocument/2006/relationships/image" Target="../media/image75.emf"/><Relationship Id="rId10" Type="http://schemas.openxmlformats.org/officeDocument/2006/relationships/customXml" Target="../ink/ink63.xml"/><Relationship Id="rId19" Type="http://schemas.openxmlformats.org/officeDocument/2006/relationships/image" Target="../media/image38.emf"/><Relationship Id="rId31" Type="http://schemas.openxmlformats.org/officeDocument/2006/relationships/image" Target="../media/image72.png"/><Relationship Id="rId44" Type="http://schemas.openxmlformats.org/officeDocument/2006/relationships/image" Target="../media/image48.emf"/><Relationship Id="rId4" Type="http://schemas.openxmlformats.org/officeDocument/2006/relationships/image" Target="../media/image62.png"/><Relationship Id="rId9" Type="http://schemas.openxmlformats.org/officeDocument/2006/relationships/image" Target="../media/image30.emf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9.png"/><Relationship Id="rId30" Type="http://schemas.openxmlformats.org/officeDocument/2006/relationships/image" Target="../media/image71.png"/><Relationship Id="rId35" Type="http://schemas.openxmlformats.org/officeDocument/2006/relationships/customXml" Target="../ink/ink72.xml"/><Relationship Id="rId43" Type="http://schemas.openxmlformats.org/officeDocument/2006/relationships/customXml" Target="../ink/ink76.xml"/><Relationship Id="rId8" Type="http://schemas.openxmlformats.org/officeDocument/2006/relationships/customXml" Target="../ink/ink62.xml"/><Relationship Id="rId3" Type="http://schemas.openxmlformats.org/officeDocument/2006/relationships/image" Target="../media/image61.png"/><Relationship Id="rId12" Type="http://schemas.openxmlformats.org/officeDocument/2006/relationships/customXml" Target="../ink/ink64.xml"/><Relationship Id="rId17" Type="http://schemas.openxmlformats.org/officeDocument/2006/relationships/image" Target="../media/image37.emf"/><Relationship Id="rId25" Type="http://schemas.openxmlformats.org/officeDocument/2006/relationships/image" Target="../media/image42.emf"/><Relationship Id="rId33" Type="http://schemas.openxmlformats.org/officeDocument/2006/relationships/customXml" Target="../ink/ink71.xml"/><Relationship Id="rId38" Type="http://schemas.openxmlformats.org/officeDocument/2006/relationships/image" Target="../media/image76.emf"/><Relationship Id="rId46" Type="http://schemas.openxmlformats.org/officeDocument/2006/relationships/image" Target="../media/image49.emf"/><Relationship Id="rId20" Type="http://schemas.openxmlformats.org/officeDocument/2006/relationships/customXml" Target="../ink/ink68.xml"/><Relationship Id="rId41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082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types of stationary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</a:t>
            </a:r>
            <a:r>
              <a:rPr lang="en-GB" sz="2800" b="1">
                <a:cs typeface="Arial" panose="020B0604020202020204" pitchFamily="34" charset="0"/>
              </a:rPr>
              <a:t>the types </a:t>
            </a:r>
            <a:r>
              <a:rPr lang="en-GB" sz="2800" b="1" dirty="0">
                <a:cs typeface="Arial" panose="020B0604020202020204" pitchFamily="34" charset="0"/>
              </a:rPr>
              <a:t>of stationary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02840" y="1565152"/>
                <a:ext cx="65120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points are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and (3,-27)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0" y="1565152"/>
                <a:ext cx="651205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0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" y="11064"/>
            <a:ext cx="9478698" cy="12860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335" y="820185"/>
            <a:ext cx="5530479" cy="43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53654" y="2142043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is a stationary inflection point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4" y="2142043"/>
                <a:ext cx="539476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05689" y="2680799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(3,−27)</m:t>
                    </m:r>
                  </m:oMath>
                </a14:m>
                <a:r>
                  <a:rPr lang="en-AU" sz="2400" dirty="0"/>
                  <a:t> is a local minimum point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9" y="2680799"/>
                <a:ext cx="539476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717255" y="2042820"/>
              <a:ext cx="59760" cy="3239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6735" y="2034180"/>
                <a:ext cx="101520" cy="32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971895" y="4105260"/>
              <a:ext cx="5668560" cy="187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95" y="4085820"/>
                <a:ext cx="5692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/>
              <p14:cNvContentPartPr/>
              <p14:nvPr/>
            </p14:nvContentPartPr>
            <p14:xfrm>
              <a:off x="10604815" y="4170060"/>
              <a:ext cx="145080" cy="200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83215" y="4151700"/>
                <a:ext cx="1911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8445895" y="5799420"/>
              <a:ext cx="1568160" cy="547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35" y="5780340"/>
                <a:ext cx="16110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6387775" y="2445660"/>
              <a:ext cx="1469160" cy="1764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71575" y="2429460"/>
                <a:ext cx="1507680" cy="18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7516015" y="2164140"/>
              <a:ext cx="2087280" cy="36777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06295" y="2138940"/>
                <a:ext cx="2122920" cy="37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5" name="Ink 84"/>
              <p14:cNvContentPartPr/>
              <p14:nvPr/>
            </p14:nvContentPartPr>
            <p14:xfrm>
              <a:off x="6987895" y="4014540"/>
              <a:ext cx="806760" cy="6296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7375" y="4002300"/>
                <a:ext cx="8492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/>
              <p14:cNvContentPartPr/>
              <p14:nvPr/>
            </p14:nvContentPartPr>
            <p14:xfrm>
              <a:off x="9143215" y="4297140"/>
              <a:ext cx="787320" cy="50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22695" y="4277700"/>
                <a:ext cx="8308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457335" y="3393029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/>
                  <a:t> to find x-intercepts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" y="3393029"/>
                <a:ext cx="5394761" cy="461665"/>
              </a:xfrm>
              <a:prstGeom prst="rect">
                <a:avLst/>
              </a:prstGeom>
              <a:blipFill rotWithShape="0">
                <a:blip r:embed="rId2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95580" y="3874426"/>
                <a:ext cx="24138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−4)=0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80" y="3874426"/>
                <a:ext cx="2413876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637158" y="4508676"/>
            <a:ext cx="2413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x=0    x=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Ink 94"/>
              <p14:cNvContentPartPr/>
              <p14:nvPr/>
            </p14:nvContentPartPr>
            <p14:xfrm>
              <a:off x="12174055" y="289314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57135" y="2876220"/>
                <a:ext cx="342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/>
          <p:cNvGrpSpPr/>
          <p:nvPr/>
        </p:nvGrpSpPr>
        <p:grpSpPr>
          <a:xfrm>
            <a:off x="6257455" y="1379700"/>
            <a:ext cx="4394880" cy="1408680"/>
            <a:chOff x="6257455" y="1379700"/>
            <a:chExt cx="4394880" cy="14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/>
                <p14:cNvContentPartPr/>
                <p14:nvPr/>
              </p14:nvContentPartPr>
              <p14:xfrm>
                <a:off x="7628335" y="1913940"/>
                <a:ext cx="74520" cy="15588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9975" y="1900260"/>
                  <a:ext cx="10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/>
                <p14:cNvContentPartPr/>
                <p14:nvPr/>
              </p14:nvContentPartPr>
              <p14:xfrm>
                <a:off x="7690615" y="1979100"/>
                <a:ext cx="115920" cy="298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5855" y="1961820"/>
                  <a:ext cx="149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7" name="Ink 106"/>
                <p14:cNvContentPartPr/>
                <p14:nvPr/>
              </p14:nvContentPartPr>
              <p14:xfrm>
                <a:off x="6387415" y="1643580"/>
                <a:ext cx="92520" cy="4417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69775" y="1624500"/>
                  <a:ext cx="1299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8" name="Ink 107"/>
                <p14:cNvContentPartPr/>
                <p14:nvPr/>
              </p14:nvContentPartPr>
              <p14:xfrm>
                <a:off x="6257455" y="1890180"/>
                <a:ext cx="183960" cy="6372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41255" y="1872180"/>
                  <a:ext cx="218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9" name="Ink 108"/>
                <p14:cNvContentPartPr/>
                <p14:nvPr/>
              </p14:nvContentPartPr>
              <p14:xfrm>
                <a:off x="6511975" y="1619100"/>
                <a:ext cx="25560" cy="13212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94335" y="1601460"/>
                  <a:ext cx="62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Ink 109"/>
                <p14:cNvContentPartPr/>
                <p14:nvPr/>
              </p14:nvContentPartPr>
              <p14:xfrm>
                <a:off x="6537895" y="1735020"/>
                <a:ext cx="81000" cy="36216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18095" y="1720980"/>
                  <a:ext cx="110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1" name="Ink 110"/>
                <p14:cNvContentPartPr/>
                <p14:nvPr/>
              </p14:nvContentPartPr>
              <p14:xfrm>
                <a:off x="6618535" y="1893060"/>
                <a:ext cx="86760" cy="1108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06295" y="1873980"/>
                  <a:ext cx="119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2" name="Ink 111"/>
                <p14:cNvContentPartPr/>
                <p14:nvPr/>
              </p14:nvContentPartPr>
              <p14:xfrm>
                <a:off x="6731215" y="1850940"/>
                <a:ext cx="62640" cy="18432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11775" y="1837260"/>
                  <a:ext cx="92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3" name="Ink 112"/>
                <p14:cNvContentPartPr/>
                <p14:nvPr/>
              </p14:nvContentPartPr>
              <p14:xfrm>
                <a:off x="6798895" y="1790460"/>
                <a:ext cx="91080" cy="3344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92055" y="1783620"/>
                  <a:ext cx="118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4" name="Ink 113"/>
                <p14:cNvContentPartPr/>
                <p14:nvPr/>
              </p14:nvContentPartPr>
              <p14:xfrm>
                <a:off x="6908335" y="1808820"/>
                <a:ext cx="122400" cy="1875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92495" y="1796940"/>
                  <a:ext cx="153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5" name="Ink 114"/>
                <p14:cNvContentPartPr/>
                <p14:nvPr/>
              </p14:nvContentPartPr>
              <p14:xfrm>
                <a:off x="7110295" y="1780740"/>
                <a:ext cx="138960" cy="25200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2295" y="1758420"/>
                  <a:ext cx="178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6" name="Ink 115"/>
                <p14:cNvContentPartPr/>
                <p14:nvPr/>
              </p14:nvContentPartPr>
              <p14:xfrm>
                <a:off x="7418095" y="1461060"/>
                <a:ext cx="67680" cy="32436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98655" y="1441980"/>
                  <a:ext cx="102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7" name="Ink 116"/>
                <p14:cNvContentPartPr/>
                <p14:nvPr/>
              </p14:nvContentPartPr>
              <p14:xfrm>
                <a:off x="7361935" y="1664100"/>
                <a:ext cx="115920" cy="2340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0775" y="1652940"/>
                  <a:ext cx="142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8" name="Ink 117"/>
                <p14:cNvContentPartPr/>
                <p14:nvPr/>
              </p14:nvContentPartPr>
              <p14:xfrm>
                <a:off x="7546255" y="1416060"/>
                <a:ext cx="20520" cy="1033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27535" y="1401660"/>
                  <a:ext cx="51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9" name="Ink 118"/>
                <p14:cNvContentPartPr/>
                <p14:nvPr/>
              </p14:nvContentPartPr>
              <p14:xfrm>
                <a:off x="7613575" y="1458540"/>
                <a:ext cx="38880" cy="2437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95575" y="1445220"/>
                  <a:ext cx="70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0" name="Ink 119"/>
                <p14:cNvContentPartPr/>
                <p14:nvPr/>
              </p14:nvContentPartPr>
              <p14:xfrm>
                <a:off x="7672975" y="1516500"/>
                <a:ext cx="46440" cy="1371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3895" y="1506420"/>
                  <a:ext cx="84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1" name="Ink 120"/>
                <p14:cNvContentPartPr/>
                <p14:nvPr/>
              </p14:nvContentPartPr>
              <p14:xfrm>
                <a:off x="7717255" y="1534860"/>
                <a:ext cx="50760" cy="1242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98535" y="1520820"/>
                  <a:ext cx="81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2" name="Ink 121"/>
                <p14:cNvContentPartPr/>
                <p14:nvPr/>
              </p14:nvContentPartPr>
              <p14:xfrm>
                <a:off x="7779535" y="1434780"/>
                <a:ext cx="74160" cy="2347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975" y="1427220"/>
                  <a:ext cx="101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3" name="Ink 122"/>
                <p14:cNvContentPartPr/>
                <p14:nvPr/>
              </p14:nvContentPartPr>
              <p14:xfrm>
                <a:off x="7895095" y="1450620"/>
                <a:ext cx="83160" cy="5040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5015" y="1435140"/>
                  <a:ext cx="108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4" name="Ink 123"/>
                <p14:cNvContentPartPr/>
                <p14:nvPr/>
              </p14:nvContentPartPr>
              <p14:xfrm>
                <a:off x="7915615" y="1538100"/>
                <a:ext cx="77400" cy="4716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3015" y="1526220"/>
                  <a:ext cx="101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5" name="Ink 124"/>
                <p14:cNvContentPartPr/>
                <p14:nvPr/>
              </p14:nvContentPartPr>
              <p14:xfrm>
                <a:off x="8036935" y="1379700"/>
                <a:ext cx="181800" cy="2005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0375" y="1358460"/>
                  <a:ext cx="218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6" name="Ink 125"/>
                <p14:cNvContentPartPr/>
                <p14:nvPr/>
              </p14:nvContentPartPr>
              <p14:xfrm>
                <a:off x="7807975" y="2489220"/>
                <a:ext cx="78480" cy="2991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88535" y="2470140"/>
                  <a:ext cx="110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" name="Ink 126"/>
                <p14:cNvContentPartPr/>
                <p14:nvPr/>
              </p14:nvContentPartPr>
              <p14:xfrm>
                <a:off x="7782415" y="2656260"/>
                <a:ext cx="104040" cy="259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5575" y="2639340"/>
                  <a:ext cx="12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8" name="Ink 127"/>
                <p14:cNvContentPartPr/>
                <p14:nvPr/>
              </p14:nvContentPartPr>
              <p14:xfrm>
                <a:off x="7939375" y="2369340"/>
                <a:ext cx="15120" cy="13716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0655" y="2354940"/>
                  <a:ext cx="48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9" name="Ink 128"/>
                <p14:cNvContentPartPr/>
                <p14:nvPr/>
              </p14:nvContentPartPr>
              <p14:xfrm>
                <a:off x="7995535" y="2403540"/>
                <a:ext cx="56880" cy="3427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76815" y="2389860"/>
                  <a:ext cx="89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0" name="Ink 129"/>
                <p14:cNvContentPartPr/>
                <p14:nvPr/>
              </p14:nvContentPartPr>
              <p14:xfrm>
                <a:off x="8092735" y="2553660"/>
                <a:ext cx="35640" cy="10836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75095" y="2534580"/>
                  <a:ext cx="73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1" name="Ink 130"/>
                <p14:cNvContentPartPr/>
                <p14:nvPr/>
              </p14:nvContentPartPr>
              <p14:xfrm>
                <a:off x="8131975" y="2540340"/>
                <a:ext cx="47520" cy="13752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11095" y="2524860"/>
                  <a:ext cx="84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2" name="Ink 131"/>
                <p14:cNvContentPartPr/>
                <p14:nvPr/>
              </p14:nvContentPartPr>
              <p14:xfrm>
                <a:off x="8200015" y="2413980"/>
                <a:ext cx="38880" cy="28476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82735" y="2402820"/>
                  <a:ext cx="74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3" name="Ink 132"/>
                <p14:cNvContentPartPr/>
                <p14:nvPr/>
              </p14:nvContentPartPr>
              <p14:xfrm>
                <a:off x="8291455" y="2432340"/>
                <a:ext cx="65160" cy="15588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5615" y="2414700"/>
                  <a:ext cx="95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4" name="Ink 133"/>
                <p14:cNvContentPartPr/>
                <p14:nvPr/>
              </p14:nvContentPartPr>
              <p14:xfrm>
                <a:off x="8452375" y="2342340"/>
                <a:ext cx="105840" cy="2397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37975" y="2320020"/>
                  <a:ext cx="141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5" name="Ink 134"/>
                <p14:cNvContentPartPr/>
                <p14:nvPr/>
              </p14:nvContentPartPr>
              <p14:xfrm>
                <a:off x="9318535" y="1826820"/>
                <a:ext cx="110520" cy="3351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8015" y="1805580"/>
                  <a:ext cx="145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6" name="Ink 135"/>
                <p14:cNvContentPartPr/>
                <p14:nvPr/>
              </p14:nvContentPartPr>
              <p14:xfrm>
                <a:off x="9254095" y="2059740"/>
                <a:ext cx="136800" cy="3888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43295" y="2047500"/>
                  <a:ext cx="157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7" name="Ink 136"/>
                <p14:cNvContentPartPr/>
                <p14:nvPr/>
              </p14:nvContentPartPr>
              <p14:xfrm>
                <a:off x="9494215" y="1732500"/>
                <a:ext cx="12240" cy="1213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74415" y="1715580"/>
                  <a:ext cx="47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8" name="Ink 137"/>
                <p14:cNvContentPartPr/>
                <p14:nvPr/>
              </p14:nvContentPartPr>
              <p14:xfrm>
                <a:off x="9579895" y="1758780"/>
                <a:ext cx="56880" cy="25560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0815" y="1743660"/>
                  <a:ext cx="92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/>
                <p14:cNvContentPartPr/>
                <p14:nvPr/>
              </p14:nvContentPartPr>
              <p14:xfrm>
                <a:off x="9695455" y="1854180"/>
                <a:ext cx="71640" cy="13140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83215" y="1837620"/>
                  <a:ext cx="102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0" name="Ink 139"/>
                <p14:cNvContentPartPr/>
                <p14:nvPr/>
              </p14:nvContentPartPr>
              <p14:xfrm>
                <a:off x="9731095" y="1827900"/>
                <a:ext cx="109800" cy="17856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11655" y="1820700"/>
                  <a:ext cx="146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1" name="Ink 140"/>
                <p14:cNvContentPartPr/>
                <p14:nvPr/>
              </p14:nvContentPartPr>
              <p14:xfrm>
                <a:off x="9888055" y="1692900"/>
                <a:ext cx="62280" cy="35820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76175" y="1681020"/>
                  <a:ext cx="93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2" name="Ink 141"/>
                <p14:cNvContentPartPr/>
                <p14:nvPr/>
              </p14:nvContentPartPr>
              <p14:xfrm>
                <a:off x="10077415" y="1708740"/>
                <a:ext cx="219600" cy="36612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62655" y="1693980"/>
                  <a:ext cx="2541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3" name="Ink 142"/>
                <p14:cNvContentPartPr/>
                <p14:nvPr/>
              </p14:nvContentPartPr>
              <p14:xfrm>
                <a:off x="10417255" y="1663740"/>
                <a:ext cx="235080" cy="31140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97095" y="1640700"/>
                  <a:ext cx="27684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90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45" grpId="0"/>
      <p:bldP spid="92" grpId="0"/>
      <p:bldP spid="93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02841" y="1565152"/>
                <a:ext cx="3653524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1" y="1565152"/>
                <a:ext cx="3653524" cy="793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47082" y="2569220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=24&gt;0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" y="2569220"/>
                <a:ext cx="539476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12174055" y="289314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135" y="2876220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0" y="19664"/>
            <a:ext cx="9173855" cy="126700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rot="21362559">
            <a:off x="4903855" y="1008540"/>
            <a:ext cx="3536280" cy="2116800"/>
            <a:chOff x="4903855" y="1008540"/>
            <a:chExt cx="3536280" cy="21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/>
                <p14:cNvContentPartPr/>
                <p14:nvPr/>
              </p14:nvContentPartPr>
              <p14:xfrm>
                <a:off x="6562375" y="1048140"/>
                <a:ext cx="213480" cy="2077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5175" y="1043460"/>
                  <a:ext cx="225000" cy="20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/>
                <p14:cNvContentPartPr/>
                <p14:nvPr/>
              </p14:nvContentPartPr>
              <p14:xfrm>
                <a:off x="6627895" y="1008540"/>
                <a:ext cx="156960" cy="2476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1415" y="1001340"/>
                  <a:ext cx="17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/>
                <p14:cNvContentPartPr/>
                <p14:nvPr/>
              </p14:nvContentPartPr>
              <p14:xfrm>
                <a:off x="6728335" y="1079460"/>
                <a:ext cx="83160" cy="432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24015" y="1075140"/>
                  <a:ext cx="90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/>
                <p14:cNvContentPartPr/>
                <p14:nvPr/>
              </p14:nvContentPartPr>
              <p14:xfrm>
                <a:off x="4903855" y="2204460"/>
                <a:ext cx="3459240" cy="3319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99895" y="2199780"/>
                  <a:ext cx="3467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/>
                <p14:cNvContentPartPr/>
                <p14:nvPr/>
              </p14:nvContentPartPr>
              <p14:xfrm>
                <a:off x="8277055" y="2421900"/>
                <a:ext cx="163080" cy="2480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70215" y="2415060"/>
                  <a:ext cx="177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/>
                <p14:cNvContentPartPr/>
                <p14:nvPr/>
              </p14:nvContentPartPr>
              <p14:xfrm>
                <a:off x="5679655" y="2258820"/>
                <a:ext cx="356040" cy="4845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73895" y="2254860"/>
                  <a:ext cx="3657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/>
                <p14:cNvContentPartPr/>
                <p14:nvPr/>
              </p14:nvContentPartPr>
              <p14:xfrm>
                <a:off x="5176375" y="1755900"/>
                <a:ext cx="145440" cy="2743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69895" y="1749780"/>
                  <a:ext cx="156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/>
                <p14:cNvContentPartPr/>
                <p14:nvPr/>
              </p14:nvContentPartPr>
              <p14:xfrm>
                <a:off x="5191135" y="1895580"/>
                <a:ext cx="651960" cy="694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83215" y="1887300"/>
                  <a:ext cx="665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/>
                <p14:cNvContentPartPr/>
                <p14:nvPr/>
              </p14:nvContentPartPr>
              <p14:xfrm>
                <a:off x="7012375" y="1929420"/>
                <a:ext cx="210600" cy="2793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7695" y="1924740"/>
                  <a:ext cx="223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/>
                <p14:cNvContentPartPr/>
                <p14:nvPr/>
              </p14:nvContentPartPr>
              <p14:xfrm>
                <a:off x="6316495" y="2011500"/>
                <a:ext cx="794160" cy="882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09295" y="2008620"/>
                  <a:ext cx="808920" cy="98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32690" y="1565152"/>
            <a:ext cx="3796291" cy="4745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15679" y="3113138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=−12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79" y="3113138"/>
                <a:ext cx="5394761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/>
              <p14:cNvContentPartPr/>
              <p14:nvPr/>
            </p14:nvContentPartPr>
            <p14:xfrm>
              <a:off x="6538615" y="2006100"/>
              <a:ext cx="27000" cy="136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32135" y="1999620"/>
                <a:ext cx="39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/>
              <p14:cNvContentPartPr/>
              <p14:nvPr/>
            </p14:nvContentPartPr>
            <p14:xfrm>
              <a:off x="7193095" y="2158740"/>
              <a:ext cx="33120" cy="24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84815" y="2150820"/>
                <a:ext cx="49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/>
              <p14:cNvContentPartPr/>
              <p14:nvPr/>
            </p14:nvContentPartPr>
            <p14:xfrm>
              <a:off x="5662015" y="3530340"/>
              <a:ext cx="488880" cy="50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54815" y="3523140"/>
                <a:ext cx="504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Ink 48"/>
              <p14:cNvContentPartPr/>
              <p14:nvPr/>
            </p14:nvContentPartPr>
            <p14:xfrm>
              <a:off x="5349895" y="3053340"/>
              <a:ext cx="172800" cy="3931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42695" y="3047940"/>
                <a:ext cx="1886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Ink 49"/>
              <p14:cNvContentPartPr/>
              <p14:nvPr/>
            </p14:nvContentPartPr>
            <p14:xfrm>
              <a:off x="6364015" y="3022380"/>
              <a:ext cx="417960" cy="474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59695" y="3014100"/>
                <a:ext cx="4305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47082" y="4022236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∴(−2,10)</m:t>
                    </m:r>
                  </m:oMath>
                </a14:m>
                <a:r>
                  <a:rPr lang="en-AU" sz="2400" dirty="0"/>
                  <a:t> is a local maximum point</a:t>
                </a: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" y="4022236"/>
                <a:ext cx="5394761" cy="461665"/>
              </a:xfrm>
              <a:prstGeom prst="rect">
                <a:avLst/>
              </a:prstGeom>
              <a:blipFill rotWithShape="0">
                <a:blip r:embed="rId3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4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2" grpId="0"/>
      <p:bldP spid="91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44"/>
            <a:ext cx="9354856" cy="1819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2099525"/>
                <a:ext cx="3653524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9525"/>
                <a:ext cx="3653524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12174055" y="289314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135" y="2876220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3909" y="3000474"/>
                <a:ext cx="3653524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" y="3000474"/>
                <a:ext cx="3653524" cy="7936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3751855" y="2127060"/>
            <a:ext cx="3192840" cy="2362320"/>
            <a:chOff x="3751855" y="2127060"/>
            <a:chExt cx="3192840" cy="23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/>
                <p14:cNvContentPartPr/>
                <p14:nvPr/>
              </p14:nvContentPartPr>
              <p14:xfrm>
                <a:off x="4726375" y="2395620"/>
                <a:ext cx="80280" cy="2040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1335" y="2393100"/>
                  <a:ext cx="93240" cy="20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/>
                <p14:cNvContentPartPr/>
                <p14:nvPr/>
              </p14:nvContentPartPr>
              <p14:xfrm>
                <a:off x="3751855" y="3386340"/>
                <a:ext cx="2657880" cy="2019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7895" y="3378420"/>
                  <a:ext cx="2669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/>
                <p14:cNvContentPartPr/>
                <p14:nvPr/>
              </p14:nvContentPartPr>
              <p14:xfrm>
                <a:off x="4657975" y="2361780"/>
                <a:ext cx="101160" cy="1922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50415" y="2353500"/>
                  <a:ext cx="114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/>
                <p14:cNvContentPartPr/>
                <p14:nvPr/>
              </p14:nvContentPartPr>
              <p14:xfrm>
                <a:off x="4732135" y="2408940"/>
                <a:ext cx="92160" cy="90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8895" y="2401740"/>
                  <a:ext cx="10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/>
                <p14:cNvContentPartPr/>
                <p14:nvPr/>
              </p14:nvContentPartPr>
              <p14:xfrm>
                <a:off x="5020855" y="3256380"/>
                <a:ext cx="31680" cy="2743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3295" y="3250620"/>
                  <a:ext cx="45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/>
                <p14:cNvContentPartPr/>
                <p14:nvPr/>
              </p14:nvContentPartPr>
              <p14:xfrm>
                <a:off x="4907455" y="3298860"/>
                <a:ext cx="2037240" cy="7657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9175" y="3291660"/>
                  <a:ext cx="205488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5"/>
                <p14:cNvContentPartPr/>
                <p14:nvPr/>
              </p14:nvContentPartPr>
              <p14:xfrm>
                <a:off x="4209775" y="2127060"/>
                <a:ext cx="140760" cy="3351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01855" y="2119860"/>
                  <a:ext cx="156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6"/>
                <p14:cNvContentPartPr/>
                <p14:nvPr/>
              </p14:nvContentPartPr>
              <p14:xfrm>
                <a:off x="4364935" y="2214540"/>
                <a:ext cx="105120" cy="2491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60615" y="2207340"/>
                  <a:ext cx="117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/>
                <p14:cNvContentPartPr/>
                <p14:nvPr/>
              </p14:nvContentPartPr>
              <p14:xfrm>
                <a:off x="4139935" y="2553660"/>
                <a:ext cx="296640" cy="838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34535" y="2547180"/>
                  <a:ext cx="306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/>
                <p14:cNvContentPartPr/>
                <p14:nvPr/>
              </p14:nvContentPartPr>
              <p14:xfrm>
                <a:off x="4186375" y="2601180"/>
                <a:ext cx="146520" cy="24984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78455" y="2593620"/>
                  <a:ext cx="161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Ink 51"/>
                <p14:cNvContentPartPr/>
                <p14:nvPr/>
              </p14:nvContentPartPr>
              <p14:xfrm>
                <a:off x="4353055" y="2651220"/>
                <a:ext cx="94680" cy="14508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48375" y="2646540"/>
                  <a:ext cx="10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Ink 52"/>
                <p14:cNvContentPartPr/>
                <p14:nvPr/>
              </p14:nvContentPartPr>
              <p14:xfrm>
                <a:off x="4473655" y="2609100"/>
                <a:ext cx="110880" cy="2109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64655" y="2603700"/>
                  <a:ext cx="124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/>
                <p14:cNvContentPartPr/>
                <p14:nvPr/>
              </p14:nvContentPartPr>
              <p14:xfrm>
                <a:off x="4708375" y="2173500"/>
                <a:ext cx="1321200" cy="231588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00095" y="2165580"/>
                  <a:ext cx="1339200" cy="23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47549" y="4076579"/>
                <a:ext cx="3653524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TP: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49" y="4076579"/>
                <a:ext cx="3653524" cy="614655"/>
              </a:xfrm>
              <a:prstGeom prst="rect">
                <a:avLst/>
              </a:prstGeom>
              <a:blipFill rotWithShape="0">
                <a:blip r:embed="rId33"/>
                <a:stretch>
                  <a:fillRect l="-2504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360910" y="4932700"/>
                <a:ext cx="4734425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&lt;1,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0" y="4932700"/>
                <a:ext cx="4734425" cy="624273"/>
              </a:xfrm>
              <a:prstGeom prst="rect">
                <a:avLst/>
              </a:prstGeom>
              <a:blipFill>
                <a:blip r:embed="rId34"/>
                <a:stretch>
                  <a:fillRect l="-515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360911" y="5556973"/>
            <a:ext cx="3653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Stationary points are x=1, 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86411" y="6018638"/>
            <a:ext cx="6891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b) Coordinates of stationary points are (1, 14), (3, 10)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845336" y="1886078"/>
            <a:ext cx="3076381" cy="35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62" grpId="0"/>
      <p:bldP spid="81" grpId="0"/>
      <p:bldP spid="82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44"/>
            <a:ext cx="9354856" cy="1819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2099525"/>
                <a:ext cx="3653524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9525"/>
                <a:ext cx="3653524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12174055" y="289314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135" y="2876220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/>
          <p:cNvSpPr/>
          <p:nvPr/>
        </p:nvSpPr>
        <p:spPr>
          <a:xfrm>
            <a:off x="207957" y="2927506"/>
            <a:ext cx="6891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Coordinates of stationary points are (1, 14), (3, 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-482909" y="3281169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2909" y="3281169"/>
                <a:ext cx="365352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559109" y="3813971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9109" y="3813971"/>
                <a:ext cx="365352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618621" y="3512001"/>
            <a:ext cx="4315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(1, 14) is a local maximum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-579779" y="4418004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9779" y="4418004"/>
                <a:ext cx="365352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618620" y="4096496"/>
            <a:ext cx="4315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(3, 10) is a local minimum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974931" y="2138105"/>
              <a:ext cx="50400" cy="3048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66651" y="2133425"/>
                <a:ext cx="65520" cy="30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7114811" y="3830465"/>
              <a:ext cx="4327920" cy="210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7971" y="3823985"/>
                <a:ext cx="43430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/>
              <p14:cNvContentPartPr/>
              <p14:nvPr/>
            </p14:nvContentPartPr>
            <p14:xfrm>
              <a:off x="11322851" y="3727865"/>
              <a:ext cx="151560" cy="261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17091" y="3720665"/>
                <a:ext cx="1656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/>
              <p14:cNvContentPartPr/>
              <p14:nvPr/>
            </p14:nvContentPartPr>
            <p14:xfrm>
              <a:off x="600611" y="5163545"/>
              <a:ext cx="3150360" cy="13737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331" y="5141945"/>
                <a:ext cx="3186720" cy="14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" name="Ink 110"/>
              <p14:cNvContentPartPr/>
              <p14:nvPr/>
            </p14:nvContentPartPr>
            <p14:xfrm>
              <a:off x="9031451" y="2135225"/>
              <a:ext cx="1039320" cy="7992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15611" y="2115425"/>
                <a:ext cx="107496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4" name="Ink 113"/>
              <p14:cNvContentPartPr/>
              <p14:nvPr/>
            </p14:nvContentPartPr>
            <p14:xfrm>
              <a:off x="8927411" y="1664345"/>
              <a:ext cx="1007280" cy="6188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20211" y="1652465"/>
                <a:ext cx="10360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2" name="Ink 131"/>
              <p14:cNvContentPartPr/>
              <p14:nvPr/>
            </p14:nvContentPartPr>
            <p14:xfrm>
              <a:off x="8055851" y="2820665"/>
              <a:ext cx="797760" cy="4208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36051" y="2808785"/>
                <a:ext cx="8373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3" name="Ink 132"/>
              <p14:cNvContentPartPr/>
              <p14:nvPr/>
            </p14:nvContentPartPr>
            <p14:xfrm>
              <a:off x="9001211" y="2908865"/>
              <a:ext cx="56520" cy="342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83211" y="2897345"/>
                <a:ext cx="86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4" name="Ink 133"/>
              <p14:cNvContentPartPr/>
              <p14:nvPr/>
            </p14:nvContentPartPr>
            <p14:xfrm>
              <a:off x="9677651" y="2951345"/>
              <a:ext cx="30960" cy="291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60371" y="2934065"/>
                <a:ext cx="66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5" name="Ink 134"/>
              <p14:cNvContentPartPr/>
              <p14:nvPr/>
            </p14:nvContentPartPr>
            <p14:xfrm>
              <a:off x="9876371" y="1840745"/>
              <a:ext cx="1444680" cy="14162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56211" y="1824545"/>
                <a:ext cx="148680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6" name="Ink 135"/>
              <p14:cNvContentPartPr/>
              <p14:nvPr/>
            </p14:nvContentPartPr>
            <p14:xfrm>
              <a:off x="10277771" y="3844505"/>
              <a:ext cx="145440" cy="55260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59051" y="3825785"/>
                <a:ext cx="180360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8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3" grpId="0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244" y="-12884"/>
            <a:ext cx="9797805" cy="966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927164"/>
                <a:ext cx="3653524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7164"/>
                <a:ext cx="3653524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207957" y="1894053"/>
            <a:ext cx="6891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Coordinates of stationary points are (1, 0), (3, -4)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-566036" y="2429995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036" y="2429995"/>
                <a:ext cx="36535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642236" y="2962797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2236" y="2962797"/>
                <a:ext cx="365352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535494" y="2660827"/>
            <a:ext cx="4315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(1, 0) is a local maximum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-662906" y="3566830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2906" y="3566830"/>
                <a:ext cx="365352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535493" y="3245322"/>
            <a:ext cx="4315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(3, -4) is a local minimum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07957" y="4205504"/>
                <a:ext cx="36535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7" y="4205504"/>
                <a:ext cx="365352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9345" y="4704021"/>
                <a:ext cx="595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45" y="4704021"/>
                <a:ext cx="595246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07"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1256" y="5202538"/>
                <a:ext cx="76715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use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division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remaining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factors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6" y="5202538"/>
                <a:ext cx="7671535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79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1257" y="5520245"/>
                <a:ext cx="365352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7" y="5520245"/>
                <a:ext cx="3653524" cy="5091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-11776" y="5968739"/>
                <a:ext cx="39587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−4)(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76" y="5968739"/>
                <a:ext cx="395879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693268" y="6263918"/>
                <a:ext cx="58323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Intercepts are: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0,−4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(1,0)(4,0)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68" y="6263918"/>
                <a:ext cx="58323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67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11777" y="6333959"/>
                <a:ext cx="39587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77" y="6333959"/>
                <a:ext cx="395879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055116" y="977465"/>
            <a:ext cx="4433760" cy="3403800"/>
            <a:chOff x="7055116" y="977465"/>
            <a:chExt cx="4433760" cy="34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/>
                <p14:cNvContentPartPr/>
                <p14:nvPr/>
              </p14:nvContentPartPr>
              <p14:xfrm>
                <a:off x="8697796" y="1024625"/>
                <a:ext cx="289080" cy="33566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89876" y="1022465"/>
                  <a:ext cx="305280" cy="33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/>
                <p14:cNvContentPartPr/>
                <p14:nvPr/>
              </p14:nvContentPartPr>
              <p14:xfrm>
                <a:off x="8583316" y="977465"/>
                <a:ext cx="142560" cy="1288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75396" y="970985"/>
                  <a:ext cx="155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/>
                <p14:cNvContentPartPr/>
                <p14:nvPr/>
              </p14:nvContentPartPr>
              <p14:xfrm>
                <a:off x="8654236" y="995465"/>
                <a:ext cx="104040" cy="421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48836" y="990065"/>
                  <a:ext cx="117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/>
                <p14:cNvContentPartPr/>
                <p14:nvPr/>
              </p14:nvContentPartPr>
              <p14:xfrm>
                <a:off x="7055116" y="2938385"/>
                <a:ext cx="4371480" cy="318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52956" y="2936225"/>
                  <a:ext cx="4379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/>
                <p14:cNvContentPartPr/>
                <p14:nvPr/>
              </p14:nvContentPartPr>
              <p14:xfrm>
                <a:off x="11331196" y="2961785"/>
                <a:ext cx="157680" cy="3268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27956" y="2958905"/>
                  <a:ext cx="16992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/>
              <p14:cNvContentPartPr/>
              <p14:nvPr/>
            </p14:nvContentPartPr>
            <p14:xfrm>
              <a:off x="8864476" y="3067265"/>
              <a:ext cx="1351080" cy="10821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50796" y="3052145"/>
                <a:ext cx="137988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/>
              <p14:cNvContentPartPr/>
              <p14:nvPr/>
            </p14:nvContentPartPr>
            <p14:xfrm>
              <a:off x="8486116" y="1403705"/>
              <a:ext cx="3688299" cy="36961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75316" y="1389305"/>
                <a:ext cx="3716020" cy="37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/>
              <p14:cNvContentPartPr/>
              <p14:nvPr/>
            </p14:nvContentPartPr>
            <p14:xfrm>
              <a:off x="9110716" y="3930545"/>
              <a:ext cx="1871640" cy="6613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1996" y="3922625"/>
                <a:ext cx="191412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79"/>
              <p14:cNvContentPartPr/>
              <p14:nvPr/>
            </p14:nvContentPartPr>
            <p14:xfrm>
              <a:off x="8895796" y="2588105"/>
              <a:ext cx="623880" cy="3556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75276" y="2577305"/>
                <a:ext cx="6663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/>
              <p14:cNvContentPartPr/>
              <p14:nvPr/>
            </p14:nvContentPartPr>
            <p14:xfrm>
              <a:off x="10265236" y="3301625"/>
              <a:ext cx="761760" cy="313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43636" y="3286865"/>
                <a:ext cx="807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Ink 97"/>
              <p14:cNvContentPartPr/>
              <p14:nvPr/>
            </p14:nvContentPartPr>
            <p14:xfrm>
              <a:off x="8815516" y="838145"/>
              <a:ext cx="2424600" cy="4615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1116" y="814025"/>
                <a:ext cx="244476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8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3" grpId="0"/>
      <p:bldP spid="28" grpId="0"/>
      <p:bldP spid="29" grpId="0"/>
      <p:bldP spid="30" grpId="0"/>
      <p:bldP spid="31" grpId="0"/>
      <p:bldP spid="32" grpId="0"/>
      <p:bldP spid="24" grpId="0"/>
      <p:bldP spid="26" grpId="0"/>
      <p:bldP spid="27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DC7C4-3486-BCA5-AD0F-478B0F3F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836" y="637309"/>
            <a:ext cx="4399963" cy="2466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F77FE-5526-6588-DDEF-1F264AE1CB07}"/>
                  </a:ext>
                </a:extLst>
              </p:cNvPr>
              <p:cNvSpPr/>
              <p:nvPr/>
            </p:nvSpPr>
            <p:spPr>
              <a:xfrm>
                <a:off x="69273" y="3198167"/>
                <a:ext cx="31544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F77FE-5526-6588-DDEF-1F264AE1C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" y="3198167"/>
                <a:ext cx="3154473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C45949-E5F9-6786-C629-769E12D393A2}"/>
                  </a:ext>
                </a:extLst>
              </p:cNvPr>
              <p:cNvSpPr/>
              <p:nvPr/>
            </p:nvSpPr>
            <p:spPr>
              <a:xfrm>
                <a:off x="443345" y="3659832"/>
                <a:ext cx="31544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C45949-E5F9-6786-C629-769E12D39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3659832"/>
                <a:ext cx="3154473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88DF6-4B90-C042-C1D6-22AC10D22B47}"/>
                  </a:ext>
                </a:extLst>
              </p:cNvPr>
              <p:cNvSpPr/>
              <p:nvPr/>
            </p:nvSpPr>
            <p:spPr>
              <a:xfrm>
                <a:off x="-111123" y="4121497"/>
                <a:ext cx="4461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88DF6-4B90-C042-C1D6-22AC10D22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23" y="4121497"/>
                <a:ext cx="4461450" cy="461665"/>
              </a:xfrm>
              <a:prstGeom prst="rect">
                <a:avLst/>
              </a:prstGeom>
              <a:blipFill>
                <a:blip r:embed="rId5"/>
                <a:stretch>
                  <a:fillRect l="-218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6453D5-B56F-6CC8-1DD3-F953E16524F2}"/>
                  </a:ext>
                </a:extLst>
              </p:cNvPr>
              <p:cNvSpPr/>
              <p:nvPr/>
            </p:nvSpPr>
            <p:spPr>
              <a:xfrm>
                <a:off x="443344" y="4583162"/>
                <a:ext cx="31544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6453D5-B56F-6CC8-1DD3-F953E1652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4" y="4583162"/>
                <a:ext cx="315447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B43628-DADB-4596-6DEA-B497F68EC1F7}"/>
                  </a:ext>
                </a:extLst>
              </p:cNvPr>
              <p:cNvSpPr/>
              <p:nvPr/>
            </p:nvSpPr>
            <p:spPr>
              <a:xfrm>
                <a:off x="69273" y="5139576"/>
                <a:ext cx="4461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B43628-DADB-4596-6DEA-B497F68EC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" y="5139576"/>
                <a:ext cx="446145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8D569-6ADF-835D-F1A3-290E77239F5F}"/>
                  </a:ext>
                </a:extLst>
              </p:cNvPr>
              <p:cNvSpPr/>
              <p:nvPr/>
            </p:nvSpPr>
            <p:spPr>
              <a:xfrm>
                <a:off x="187037" y="5601241"/>
                <a:ext cx="4461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8D569-6ADF-835D-F1A3-290E77239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7" y="5601241"/>
                <a:ext cx="446145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E3FDF8-9D8C-5FD3-A670-6C3812F40BB0}"/>
                  </a:ext>
                </a:extLst>
              </p:cNvPr>
              <p:cNvSpPr/>
              <p:nvPr/>
            </p:nvSpPr>
            <p:spPr>
              <a:xfrm>
                <a:off x="187037" y="6157655"/>
                <a:ext cx="4461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=9&gt;0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E3FDF8-9D8C-5FD3-A670-6C3812F40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7" y="6157655"/>
                <a:ext cx="446145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AED01BE-88EC-1030-AA6E-560718246254}"/>
                  </a:ext>
                </a:extLst>
              </p:cNvPr>
              <p:cNvSpPr/>
              <p:nvPr/>
            </p:nvSpPr>
            <p:spPr>
              <a:xfrm>
                <a:off x="3043350" y="1487591"/>
                <a:ext cx="5742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:0&lt;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AED01BE-88EC-1030-AA6E-56071824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50" y="1487591"/>
                <a:ext cx="574270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7E8166-7413-82F9-7C69-060C7154058E}"/>
                  </a:ext>
                </a:extLst>
              </p:cNvPr>
              <p:cNvSpPr/>
              <p:nvPr/>
            </p:nvSpPr>
            <p:spPr>
              <a:xfrm>
                <a:off x="2982190" y="1987892"/>
                <a:ext cx="5742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−∞,0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2,∞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7E8166-7413-82F9-7C69-060C7154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190" y="1987892"/>
                <a:ext cx="574270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FEB487-43A2-A6EB-3F05-FC3368794670}"/>
                  </a:ext>
                </a:extLst>
              </p:cNvPr>
              <p:cNvSpPr/>
              <p:nvPr/>
            </p:nvSpPr>
            <p:spPr>
              <a:xfrm>
                <a:off x="3224645" y="2227463"/>
                <a:ext cx="5742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{0,2}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FEB487-43A2-A6EB-3F05-FC336879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45" y="2227463"/>
                <a:ext cx="5742709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763ECBE-5C2A-6C5D-D132-EF9D3839952F}"/>
              </a:ext>
            </a:extLst>
          </p:cNvPr>
          <p:cNvGrpSpPr/>
          <p:nvPr/>
        </p:nvGrpSpPr>
        <p:grpSpPr>
          <a:xfrm>
            <a:off x="5599636" y="2907295"/>
            <a:ext cx="4908600" cy="3365640"/>
            <a:chOff x="5599636" y="2907295"/>
            <a:chExt cx="4908600" cy="33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4A23E6-D251-3860-FB99-0D0BAE38C7EE}"/>
                    </a:ext>
                  </a:extLst>
                </p14:cNvPr>
                <p14:cNvContentPartPr/>
                <p14:nvPr/>
              </p14:nvContentPartPr>
              <p14:xfrm>
                <a:off x="7580356" y="3018895"/>
                <a:ext cx="67320" cy="11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4A23E6-D251-3860-FB99-0D0BAE38C7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1716" y="3010255"/>
                  <a:ext cx="84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19DC21-277B-613F-C4C9-6361E035064B}"/>
                    </a:ext>
                  </a:extLst>
                </p14:cNvPr>
                <p14:cNvContentPartPr/>
                <p14:nvPr/>
              </p14:nvContentPartPr>
              <p14:xfrm>
                <a:off x="7528516" y="3043735"/>
                <a:ext cx="79200" cy="10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19DC21-277B-613F-C4C9-6361E03506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9876" y="3035095"/>
                  <a:ext cx="96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FAF214-CD3B-BC8C-F695-F2E421FB74A9}"/>
                    </a:ext>
                  </a:extLst>
                </p14:cNvPr>
                <p14:cNvContentPartPr/>
                <p14:nvPr/>
              </p14:nvContentPartPr>
              <p14:xfrm>
                <a:off x="7631476" y="2995135"/>
                <a:ext cx="101160" cy="5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FAF214-CD3B-BC8C-F695-F2E421FB74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22476" y="2986135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7EBAF9-0944-2353-2346-CE403B609A42}"/>
                    </a:ext>
                  </a:extLst>
                </p14:cNvPr>
                <p14:cNvContentPartPr/>
                <p14:nvPr/>
              </p14:nvContentPartPr>
              <p14:xfrm>
                <a:off x="7611676" y="3036535"/>
                <a:ext cx="122040" cy="323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7EBAF9-0944-2353-2346-CE403B609A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03036" y="3027895"/>
                  <a:ext cx="139680" cy="32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100C55-C020-4095-D47D-761B2F918038}"/>
                    </a:ext>
                  </a:extLst>
                </p14:cNvPr>
                <p14:cNvContentPartPr/>
                <p14:nvPr/>
              </p14:nvContentPartPr>
              <p14:xfrm>
                <a:off x="5599636" y="4991335"/>
                <a:ext cx="4525920" cy="175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100C55-C020-4095-D47D-761B2F9180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90996" y="4982695"/>
                  <a:ext cx="454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4B69DF-D9D5-8A5F-C84A-C457363BEB19}"/>
                    </a:ext>
                  </a:extLst>
                </p14:cNvPr>
                <p14:cNvContentPartPr/>
                <p14:nvPr/>
              </p14:nvContentPartPr>
              <p14:xfrm>
                <a:off x="7674316" y="2907295"/>
                <a:ext cx="168120" cy="21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4B69DF-D9D5-8A5F-C84A-C457363BEB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65676" y="2898655"/>
                  <a:ext cx="18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3C3655-19BB-DFF9-25E2-B2F9CEE89805}"/>
                    </a:ext>
                  </a:extLst>
                </p14:cNvPr>
                <p14:cNvContentPartPr/>
                <p14:nvPr/>
              </p14:nvContentPartPr>
              <p14:xfrm>
                <a:off x="10251196" y="5072695"/>
                <a:ext cx="84960" cy="11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3C3655-19BB-DFF9-25E2-B2F9CEE898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42196" y="5064055"/>
                  <a:ext cx="10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6EA854-EA13-4961-B8D8-01A14807CCA3}"/>
                    </a:ext>
                  </a:extLst>
                </p14:cNvPr>
                <p14:cNvContentPartPr/>
                <p14:nvPr/>
              </p14:nvContentPartPr>
              <p14:xfrm>
                <a:off x="10323916" y="5072695"/>
                <a:ext cx="184320" cy="136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6EA854-EA13-4961-B8D8-01A14807CC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14916" y="5063695"/>
                  <a:ext cx="2019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C0C015-AA91-4D4E-7925-4E23D6A8A3B4}"/>
              </a:ext>
            </a:extLst>
          </p:cNvPr>
          <p:cNvGrpSpPr/>
          <p:nvPr/>
        </p:nvGrpSpPr>
        <p:grpSpPr>
          <a:xfrm>
            <a:off x="9485498" y="1782655"/>
            <a:ext cx="767880" cy="352800"/>
            <a:chOff x="9485498" y="1782655"/>
            <a:chExt cx="76788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3D422E-41DE-C1FD-73E7-5E1708182400}"/>
                    </a:ext>
                  </a:extLst>
                </p14:cNvPr>
                <p14:cNvContentPartPr/>
                <p14:nvPr/>
              </p14:nvContentPartPr>
              <p14:xfrm>
                <a:off x="9485498" y="1959055"/>
                <a:ext cx="88560" cy="16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3D422E-41DE-C1FD-73E7-5E17081824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6858" y="1950415"/>
                  <a:ext cx="106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399364-6686-87C9-E046-6679724799B7}"/>
                    </a:ext>
                  </a:extLst>
                </p14:cNvPr>
                <p14:cNvContentPartPr/>
                <p14:nvPr/>
              </p14:nvContentPartPr>
              <p14:xfrm>
                <a:off x="9552458" y="1971295"/>
                <a:ext cx="113040" cy="16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399364-6686-87C9-E046-6679724799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43458" y="1962295"/>
                  <a:ext cx="13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EFB703-4ABA-208C-485B-6CC40393B726}"/>
                    </a:ext>
                  </a:extLst>
                </p14:cNvPr>
                <p14:cNvContentPartPr/>
                <p14:nvPr/>
              </p14:nvContentPartPr>
              <p14:xfrm>
                <a:off x="9698618" y="1848895"/>
                <a:ext cx="194040" cy="236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EFB703-4ABA-208C-485B-6CC40393B7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89618" y="1840255"/>
                  <a:ext cx="211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DC19FD-704D-CF70-9AA8-E08EE7A8D426}"/>
                    </a:ext>
                  </a:extLst>
                </p14:cNvPr>
                <p14:cNvContentPartPr/>
                <p14:nvPr/>
              </p14:nvContentPartPr>
              <p14:xfrm>
                <a:off x="9901298" y="1900015"/>
                <a:ext cx="133560" cy="16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DC19FD-704D-CF70-9AA8-E08EE7A8D4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2298" y="1891375"/>
                  <a:ext cx="151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EAC170-D5A4-8008-0466-014488C16AFF}"/>
                    </a:ext>
                  </a:extLst>
                </p14:cNvPr>
                <p14:cNvContentPartPr/>
                <p14:nvPr/>
              </p14:nvContentPartPr>
              <p14:xfrm>
                <a:off x="10022618" y="1889215"/>
                <a:ext cx="110520" cy="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EAC170-D5A4-8008-0466-014488C16A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13618" y="1880215"/>
                  <a:ext cx="12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4B6C58-99B9-F2C8-9ADC-30F00E7AEE87}"/>
                    </a:ext>
                  </a:extLst>
                </p14:cNvPr>
                <p14:cNvContentPartPr/>
                <p14:nvPr/>
              </p14:nvContentPartPr>
              <p14:xfrm>
                <a:off x="10089578" y="1782655"/>
                <a:ext cx="163800" cy="258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4B6C58-99B9-F2C8-9ADC-30F00E7AEE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0938" y="1773655"/>
                  <a:ext cx="1814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0EC0B1-2845-7CBF-8B8F-8D4CD1124B0F}"/>
              </a:ext>
            </a:extLst>
          </p:cNvPr>
          <p:cNvGrpSpPr/>
          <p:nvPr/>
        </p:nvGrpSpPr>
        <p:grpSpPr>
          <a:xfrm>
            <a:off x="10440578" y="1531735"/>
            <a:ext cx="1269360" cy="819000"/>
            <a:chOff x="10440578" y="1531735"/>
            <a:chExt cx="126936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8B9AC2-1637-3EB0-A72B-56DCD49348BC}"/>
                    </a:ext>
                  </a:extLst>
                </p14:cNvPr>
                <p14:cNvContentPartPr/>
                <p14:nvPr/>
              </p14:nvContentPartPr>
              <p14:xfrm>
                <a:off x="10440578" y="1832695"/>
                <a:ext cx="77040" cy="114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8B9AC2-1637-3EB0-A72B-56DCD49348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31578" y="1823695"/>
                  <a:ext cx="94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34ED17-4597-D7FA-3B8B-D70DA1749C2D}"/>
                    </a:ext>
                  </a:extLst>
                </p14:cNvPr>
                <p14:cNvContentPartPr/>
                <p14:nvPr/>
              </p14:nvContentPartPr>
              <p14:xfrm>
                <a:off x="10515818" y="1796335"/>
                <a:ext cx="57600" cy="131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34ED17-4597-D7FA-3B8B-D70DA1749C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07178" y="1787695"/>
                  <a:ext cx="75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AAB979-5CF0-0446-6E42-40241962F220}"/>
                    </a:ext>
                  </a:extLst>
                </p14:cNvPr>
                <p14:cNvContentPartPr/>
                <p14:nvPr/>
              </p14:nvContentPartPr>
              <p14:xfrm>
                <a:off x="10606898" y="1658455"/>
                <a:ext cx="92880" cy="87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AAB979-5CF0-0446-6E42-40241962F2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7898" y="1649815"/>
                  <a:ext cx="110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3471FE-040E-AC26-1444-53056369870A}"/>
                    </a:ext>
                  </a:extLst>
                </p14:cNvPr>
                <p14:cNvContentPartPr/>
                <p14:nvPr/>
              </p14:nvContentPartPr>
              <p14:xfrm>
                <a:off x="10766378" y="1608415"/>
                <a:ext cx="36360" cy="293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3471FE-040E-AC26-1444-5305636987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57738" y="1599415"/>
                  <a:ext cx="54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A2A83B-0DB2-B385-4318-9B5F0D3AEA31}"/>
                    </a:ext>
                  </a:extLst>
                </p14:cNvPr>
                <p14:cNvContentPartPr/>
                <p14:nvPr/>
              </p14:nvContentPartPr>
              <p14:xfrm>
                <a:off x="10822178" y="1729375"/>
                <a:ext cx="91440" cy="13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A2A83B-0DB2-B385-4318-9B5F0D3AEA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3178" y="1720375"/>
                  <a:ext cx="109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5C04BE-66DC-0339-9BFA-660C00A26E71}"/>
                    </a:ext>
                  </a:extLst>
                </p14:cNvPr>
                <p14:cNvContentPartPr/>
                <p14:nvPr/>
              </p14:nvContentPartPr>
              <p14:xfrm>
                <a:off x="10904258" y="1713895"/>
                <a:ext cx="69840" cy="14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5C04BE-66DC-0339-9BFA-660C00A26E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95258" y="1705255"/>
                  <a:ext cx="87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AC2467-A35C-F865-3668-C5AC08AA93EF}"/>
                    </a:ext>
                  </a:extLst>
                </p14:cNvPr>
                <p14:cNvContentPartPr/>
                <p14:nvPr/>
              </p14:nvContentPartPr>
              <p14:xfrm>
                <a:off x="11032778" y="1758535"/>
                <a:ext cx="91440" cy="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AC2467-A35C-F865-3668-C5AC08AA93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24138" y="1749535"/>
                  <a:ext cx="10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64E1EE-9591-6391-C0E9-E80315BEB2EE}"/>
                    </a:ext>
                  </a:extLst>
                </p14:cNvPr>
                <p14:cNvContentPartPr/>
                <p14:nvPr/>
              </p14:nvContentPartPr>
              <p14:xfrm>
                <a:off x="11141498" y="1531735"/>
                <a:ext cx="224640" cy="32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64E1EE-9591-6391-C0E9-E80315BEB2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32858" y="1522735"/>
                  <a:ext cx="242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54FEE7-E7D3-2BA9-4D4A-A36F73D9A168}"/>
                    </a:ext>
                  </a:extLst>
                </p14:cNvPr>
                <p14:cNvContentPartPr/>
                <p14:nvPr/>
              </p14:nvContentPartPr>
              <p14:xfrm>
                <a:off x="11407898" y="1670335"/>
                <a:ext cx="79920" cy="7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54FEE7-E7D3-2BA9-4D4A-A36F73D9A1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98898" y="1661335"/>
                  <a:ext cx="97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E8F515-1046-EB17-2A93-ED912D87182E}"/>
                    </a:ext>
                  </a:extLst>
                </p14:cNvPr>
                <p14:cNvContentPartPr/>
                <p14:nvPr/>
              </p14:nvContentPartPr>
              <p14:xfrm>
                <a:off x="11583578" y="1608055"/>
                <a:ext cx="126360" cy="160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E8F515-1046-EB17-2A93-ED912D8718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74578" y="1599415"/>
                  <a:ext cx="144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9535D9-4229-E84B-2E21-BD4D9F94FA12}"/>
                    </a:ext>
                  </a:extLst>
                </p14:cNvPr>
                <p14:cNvContentPartPr/>
                <p14:nvPr/>
              </p14:nvContentPartPr>
              <p14:xfrm>
                <a:off x="10464698" y="2120695"/>
                <a:ext cx="96480" cy="12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9535D9-4229-E84B-2E21-BD4D9F94FA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55698" y="2111695"/>
                  <a:ext cx="11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B1DE93-8A29-6E47-C1FE-2D817C1F3160}"/>
                    </a:ext>
                  </a:extLst>
                </p14:cNvPr>
                <p14:cNvContentPartPr/>
                <p14:nvPr/>
              </p14:nvContentPartPr>
              <p14:xfrm>
                <a:off x="10559018" y="2110255"/>
                <a:ext cx="257400" cy="156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B1DE93-8A29-6E47-C1FE-2D817C1F31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50378" y="2101255"/>
                  <a:ext cx="275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A5B604-F4A5-C821-8B3B-C968374B668F}"/>
                    </a:ext>
                  </a:extLst>
                </p14:cNvPr>
                <p14:cNvContentPartPr/>
                <p14:nvPr/>
              </p14:nvContentPartPr>
              <p14:xfrm>
                <a:off x="10739018" y="2087575"/>
                <a:ext cx="251280" cy="14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A5B604-F4A5-C821-8B3B-C968374B66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30018" y="2078575"/>
                  <a:ext cx="268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0FBA94-9D88-6A9B-E952-C3C67E0081A1}"/>
                    </a:ext>
                  </a:extLst>
                </p14:cNvPr>
                <p14:cNvContentPartPr/>
                <p14:nvPr/>
              </p14:nvContentPartPr>
              <p14:xfrm>
                <a:off x="11078138" y="2194855"/>
                <a:ext cx="23760" cy="155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0FBA94-9D88-6A9B-E952-C3C67E0081A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69138" y="2185855"/>
                  <a:ext cx="41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6D17D0-BC6D-4CCF-F90A-8199AA44A209}"/>
                    </a:ext>
                  </a:extLst>
                </p14:cNvPr>
                <p14:cNvContentPartPr/>
                <p14:nvPr/>
              </p14:nvContentPartPr>
              <p14:xfrm>
                <a:off x="11191178" y="2038615"/>
                <a:ext cx="155880" cy="145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6D17D0-BC6D-4CCF-F90A-8199AA44A20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82178" y="2029975"/>
                  <a:ext cx="173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98946D-0DE4-C9AA-52FA-CE5EE07EB822}"/>
                    </a:ext>
                  </a:extLst>
                </p14:cNvPr>
                <p14:cNvContentPartPr/>
                <p14:nvPr/>
              </p14:nvContentPartPr>
              <p14:xfrm>
                <a:off x="11407898" y="2033575"/>
                <a:ext cx="109080" cy="55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98946D-0DE4-C9AA-52FA-CE5EE07EB82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98898" y="2024575"/>
                  <a:ext cx="126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16D97A-D961-802D-47A4-9F900C4E5E37}"/>
                    </a:ext>
                  </a:extLst>
                </p14:cNvPr>
                <p14:cNvContentPartPr/>
                <p14:nvPr/>
              </p14:nvContentPartPr>
              <p14:xfrm>
                <a:off x="11547938" y="1954735"/>
                <a:ext cx="135000" cy="206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16D97A-D961-802D-47A4-9F900C4E5E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38938" y="1946095"/>
                  <a:ext cx="1526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A3F931-6D76-E9C3-0D10-F403C3CFC7AF}"/>
              </a:ext>
            </a:extLst>
          </p:cNvPr>
          <p:cNvGrpSpPr/>
          <p:nvPr/>
        </p:nvGrpSpPr>
        <p:grpSpPr>
          <a:xfrm>
            <a:off x="9650716" y="2636935"/>
            <a:ext cx="679320" cy="389880"/>
            <a:chOff x="9650716" y="2636935"/>
            <a:chExt cx="67932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76A3D3-8AB2-DD53-56E1-8B754949693F}"/>
                    </a:ext>
                  </a:extLst>
                </p14:cNvPr>
                <p14:cNvContentPartPr/>
                <p14:nvPr/>
              </p14:nvContentPartPr>
              <p14:xfrm>
                <a:off x="9722356" y="2667175"/>
                <a:ext cx="62640" cy="27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76A3D3-8AB2-DD53-56E1-8B75494969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13716" y="2658175"/>
                  <a:ext cx="80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C08886-0652-B9F2-5767-FE66C84D626A}"/>
                    </a:ext>
                  </a:extLst>
                </p14:cNvPr>
                <p14:cNvContentPartPr/>
                <p14:nvPr/>
              </p14:nvContentPartPr>
              <p14:xfrm>
                <a:off x="9650716" y="2814055"/>
                <a:ext cx="119160" cy="52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C08886-0652-B9F2-5767-FE66C84D62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41716" y="2805415"/>
                  <a:ext cx="136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08A618-16A5-4F8C-6520-99D60C9F11CE}"/>
                    </a:ext>
                  </a:extLst>
                </p14:cNvPr>
                <p14:cNvContentPartPr/>
                <p14:nvPr/>
              </p14:nvContentPartPr>
              <p14:xfrm>
                <a:off x="9844036" y="2695255"/>
                <a:ext cx="91440" cy="266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08A618-16A5-4F8C-6520-99D60C9F11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35036" y="2686615"/>
                  <a:ext cx="109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9E1AC63-6BCE-2499-268E-40E075CFF1C4}"/>
                    </a:ext>
                  </a:extLst>
                </p14:cNvPr>
                <p14:cNvContentPartPr/>
                <p14:nvPr/>
              </p14:nvContentPartPr>
              <p14:xfrm>
                <a:off x="9944836" y="2636935"/>
                <a:ext cx="190080" cy="389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9E1AC63-6BCE-2499-268E-40E075CFF1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5836" y="2627935"/>
                  <a:ext cx="207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ADA79E-831D-1E78-AB59-D4E44F26E1F8}"/>
                    </a:ext>
                  </a:extLst>
                </p14:cNvPr>
                <p14:cNvContentPartPr/>
                <p14:nvPr/>
              </p14:nvContentPartPr>
              <p14:xfrm>
                <a:off x="10219876" y="2762935"/>
                <a:ext cx="67320" cy="1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ADA79E-831D-1E78-AB59-D4E44F26E1F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10876" y="2754295"/>
                  <a:ext cx="84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60A6EB-F56D-56F0-FD69-4B1E526CE3BB}"/>
                    </a:ext>
                  </a:extLst>
                </p14:cNvPr>
                <p14:cNvContentPartPr/>
                <p14:nvPr/>
              </p14:nvContentPartPr>
              <p14:xfrm>
                <a:off x="10245076" y="2809015"/>
                <a:ext cx="84960" cy="14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60A6EB-F56D-56F0-FD69-4B1E526CE3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36436" y="2800015"/>
                  <a:ext cx="1026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8EFCEBE-A7BF-9216-5541-BD5B5B4E1F71}"/>
              </a:ext>
            </a:extLst>
          </p:cNvPr>
          <p:cNvGrpSpPr/>
          <p:nvPr/>
        </p:nvGrpSpPr>
        <p:grpSpPr>
          <a:xfrm>
            <a:off x="10581676" y="2537215"/>
            <a:ext cx="948240" cy="357840"/>
            <a:chOff x="10581676" y="2537215"/>
            <a:chExt cx="94824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668D9D-A24C-249D-6A1C-C773F3656436}"/>
                    </a:ext>
                  </a:extLst>
                </p14:cNvPr>
                <p14:cNvContentPartPr/>
                <p14:nvPr/>
              </p14:nvContentPartPr>
              <p14:xfrm>
                <a:off x="10581676" y="2679415"/>
                <a:ext cx="101520" cy="215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668D9D-A24C-249D-6A1C-C773F365643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73036" y="2670775"/>
                  <a:ext cx="119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82A98A-0889-99C5-08A5-E50915C46D02}"/>
                    </a:ext>
                  </a:extLst>
                </p14:cNvPr>
                <p14:cNvContentPartPr/>
                <p14:nvPr/>
              </p14:nvContentPartPr>
              <p14:xfrm>
                <a:off x="10774276" y="2724055"/>
                <a:ext cx="87120" cy="15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82A98A-0889-99C5-08A5-E50915C46D0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65276" y="2715415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20CE63-4F83-CF9C-CD3F-5EEA7730D1A3}"/>
                    </a:ext>
                  </a:extLst>
                </p14:cNvPr>
                <p14:cNvContentPartPr/>
                <p14:nvPr/>
              </p14:nvContentPartPr>
              <p14:xfrm>
                <a:off x="10997476" y="2649175"/>
                <a:ext cx="124200" cy="187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720CE63-4F83-CF9C-CD3F-5EEA7730D1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88476" y="2640535"/>
                  <a:ext cx="141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2AE0D8-45F8-847E-2F5F-46F2E0720839}"/>
                    </a:ext>
                  </a:extLst>
                </p14:cNvPr>
                <p14:cNvContentPartPr/>
                <p14:nvPr/>
              </p14:nvContentPartPr>
              <p14:xfrm>
                <a:off x="11184676" y="2607055"/>
                <a:ext cx="67680" cy="26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2AE0D8-45F8-847E-2F5F-46F2E07208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76036" y="2598055"/>
                  <a:ext cx="8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B08127-0CD9-EA36-E23C-28E5956F6484}"/>
                    </a:ext>
                  </a:extLst>
                </p14:cNvPr>
                <p14:cNvContentPartPr/>
                <p14:nvPr/>
              </p14:nvContentPartPr>
              <p14:xfrm>
                <a:off x="11308876" y="2644135"/>
                <a:ext cx="85680" cy="18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B08127-0CD9-EA36-E23C-28E5956F64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99876" y="2635135"/>
                  <a:ext cx="103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7313DF-D4F4-C7F6-9627-BFAE3A3B3FC9}"/>
                    </a:ext>
                  </a:extLst>
                </p14:cNvPr>
                <p14:cNvContentPartPr/>
                <p14:nvPr/>
              </p14:nvContentPartPr>
              <p14:xfrm>
                <a:off x="11419756" y="2537215"/>
                <a:ext cx="110160" cy="324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7313DF-D4F4-C7F6-9627-BFAE3A3B3F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410756" y="2528215"/>
                  <a:ext cx="12780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FCD92E9-DEAD-5F57-9E1C-2BA37561F5CA}"/>
              </a:ext>
            </a:extLst>
          </p:cNvPr>
          <p:cNvGrpSpPr/>
          <p:nvPr/>
        </p:nvGrpSpPr>
        <p:grpSpPr>
          <a:xfrm>
            <a:off x="10438396" y="3133735"/>
            <a:ext cx="117000" cy="87120"/>
            <a:chOff x="10438396" y="3133735"/>
            <a:chExt cx="11700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8151042-34C1-DDA8-4A45-42E8103E855E}"/>
                    </a:ext>
                  </a:extLst>
                </p14:cNvPr>
                <p14:cNvContentPartPr/>
                <p14:nvPr/>
              </p14:nvContentPartPr>
              <p14:xfrm>
                <a:off x="10438396" y="3133735"/>
                <a:ext cx="53640" cy="15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8151042-34C1-DDA8-4A45-42E8103E85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29756" y="3124735"/>
                  <a:ext cx="71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E15A8EB-5F76-79C3-9A7B-38DC3B89B72A}"/>
                    </a:ext>
                  </a:extLst>
                </p14:cNvPr>
                <p14:cNvContentPartPr/>
                <p14:nvPr/>
              </p14:nvContentPartPr>
              <p14:xfrm>
                <a:off x="10488076" y="3194935"/>
                <a:ext cx="67320" cy="25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E15A8EB-5F76-79C3-9A7B-38DC3B89B7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79436" y="3185935"/>
                  <a:ext cx="849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9F27E88-FF2D-DEEB-6050-DD6582CACF9D}"/>
                  </a:ext>
                </a:extLst>
              </p14:cNvPr>
              <p14:cNvContentPartPr/>
              <p14:nvPr/>
            </p14:nvContentPartPr>
            <p14:xfrm>
              <a:off x="10780036" y="3180895"/>
              <a:ext cx="73440" cy="9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9F27E88-FF2D-DEEB-6050-DD6582CACF9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771036" y="3172255"/>
                <a:ext cx="910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E9E8AC-DBFF-03E8-130F-443CE08BB790}"/>
              </a:ext>
            </a:extLst>
          </p:cNvPr>
          <p:cNvGrpSpPr/>
          <p:nvPr/>
        </p:nvGrpSpPr>
        <p:grpSpPr>
          <a:xfrm>
            <a:off x="10995316" y="3054175"/>
            <a:ext cx="111240" cy="230760"/>
            <a:chOff x="10995316" y="3054175"/>
            <a:chExt cx="1112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BF254DB-6ED6-E1AB-C8B2-DE6F1D39921C}"/>
                    </a:ext>
                  </a:extLst>
                </p14:cNvPr>
                <p14:cNvContentPartPr/>
                <p14:nvPr/>
              </p14:nvContentPartPr>
              <p14:xfrm>
                <a:off x="10995316" y="3070015"/>
                <a:ext cx="111240" cy="13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BF254DB-6ED6-E1AB-C8B2-DE6F1D3992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86316" y="3061375"/>
                  <a:ext cx="128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889EF89-3057-84D2-335B-5CA44255F2B1}"/>
                    </a:ext>
                  </a:extLst>
                </p14:cNvPr>
                <p14:cNvContentPartPr/>
                <p14:nvPr/>
              </p14:nvContentPartPr>
              <p14:xfrm>
                <a:off x="11087836" y="3054175"/>
                <a:ext cx="16560" cy="230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889EF89-3057-84D2-335B-5CA44255F2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78836" y="3045175"/>
                  <a:ext cx="3420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576A368-CD18-4C4F-ECBB-42AE54E0A439}"/>
                  </a:ext>
                </a:extLst>
              </p14:cNvPr>
              <p14:cNvContentPartPr/>
              <p14:nvPr/>
            </p14:nvContentPartPr>
            <p14:xfrm>
              <a:off x="8750716" y="5707375"/>
              <a:ext cx="29880" cy="32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576A368-CD18-4C4F-ECBB-42AE54E0A43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42076" y="5698375"/>
                <a:ext cx="47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E94278-2C42-6F3B-CBD7-EFF35A6BC987}"/>
                  </a:ext>
                </a:extLst>
              </p14:cNvPr>
              <p14:cNvContentPartPr/>
              <p14:nvPr/>
            </p14:nvContentPartPr>
            <p14:xfrm>
              <a:off x="8740996" y="3516415"/>
              <a:ext cx="758160" cy="2197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E94278-2C42-6F3B-CBD7-EFF35A6BC98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32356" y="3507775"/>
                <a:ext cx="775800" cy="22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4155419-91A1-8537-AE8A-A9B854E7FC6E}"/>
                  </a:ext>
                </a:extLst>
              </p14:cNvPr>
              <p14:cNvContentPartPr/>
              <p14:nvPr/>
            </p14:nvContentPartPr>
            <p14:xfrm>
              <a:off x="9471076" y="3533335"/>
              <a:ext cx="92880" cy="102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4155419-91A1-8537-AE8A-A9B854E7FC6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462436" y="3524695"/>
                <a:ext cx="110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FEA7C93-C91C-DF19-B6BF-61DC261DD306}"/>
                  </a:ext>
                </a:extLst>
              </p14:cNvPr>
              <p14:cNvContentPartPr/>
              <p14:nvPr/>
            </p14:nvContentPartPr>
            <p14:xfrm>
              <a:off x="9009556" y="5858215"/>
              <a:ext cx="79200" cy="167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FEA7C93-C91C-DF19-B6BF-61DC261DD30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000556" y="5849575"/>
                <a:ext cx="9684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F8F46E-B849-11C4-3B0F-D085DA62C775}"/>
              </a:ext>
            </a:extLst>
          </p:cNvPr>
          <p:cNvGrpSpPr/>
          <p:nvPr/>
        </p:nvGrpSpPr>
        <p:grpSpPr>
          <a:xfrm>
            <a:off x="6462916" y="4996735"/>
            <a:ext cx="3310560" cy="1191600"/>
            <a:chOff x="6462916" y="4996735"/>
            <a:chExt cx="3310560" cy="11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0A7D2D-EE10-E820-3BB4-58CD40EB35F9}"/>
                    </a:ext>
                  </a:extLst>
                </p14:cNvPr>
                <p14:cNvContentPartPr/>
                <p14:nvPr/>
              </p14:nvContentPartPr>
              <p14:xfrm>
                <a:off x="7591876" y="5017975"/>
                <a:ext cx="259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0A7D2D-EE10-E820-3BB4-58CD40EB35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83236" y="5008975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4E6C5C-EE7C-04E9-8C13-6C49265CFBCA}"/>
                    </a:ext>
                  </a:extLst>
                </p14:cNvPr>
                <p14:cNvContentPartPr/>
                <p14:nvPr/>
              </p14:nvContentPartPr>
              <p14:xfrm>
                <a:off x="7654178" y="4996735"/>
                <a:ext cx="57600" cy="7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4E6C5C-EE7C-04E9-8C13-6C49265CFB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45178" y="4987735"/>
                  <a:ext cx="75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1F94A3-B92C-CE62-9842-CB38F9C34A7A}"/>
                    </a:ext>
                  </a:extLst>
                </p14:cNvPr>
                <p14:cNvContentPartPr/>
                <p14:nvPr/>
              </p14:nvContentPartPr>
              <p14:xfrm>
                <a:off x="9208996" y="5019775"/>
                <a:ext cx="48960" cy="71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1F94A3-B92C-CE62-9842-CB38F9C34A7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00356" y="5011135"/>
                  <a:ext cx="66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40BB04D-F5D4-86D8-84AC-7A73EDEAFB60}"/>
                    </a:ext>
                  </a:extLst>
                </p14:cNvPr>
                <p14:cNvContentPartPr/>
                <p14:nvPr/>
              </p14:nvContentPartPr>
              <p14:xfrm>
                <a:off x="9247516" y="5151175"/>
                <a:ext cx="50400" cy="156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0BB04D-F5D4-86D8-84AC-7A73EDEAFB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38516" y="5142535"/>
                  <a:ext cx="68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C6DB1C-723B-4045-38D4-118A3E186742}"/>
                    </a:ext>
                  </a:extLst>
                </p14:cNvPr>
                <p14:cNvContentPartPr/>
                <p14:nvPr/>
              </p14:nvContentPartPr>
              <p14:xfrm>
                <a:off x="9326716" y="5180695"/>
                <a:ext cx="93600" cy="157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C6DB1C-723B-4045-38D4-118A3E18674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318076" y="5171695"/>
                  <a:ext cx="11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3F52D0-62EE-3560-1064-230E9E6F9E38}"/>
                    </a:ext>
                  </a:extLst>
                </p14:cNvPr>
                <p14:cNvContentPartPr/>
                <p14:nvPr/>
              </p14:nvContentPartPr>
              <p14:xfrm>
                <a:off x="9471076" y="5286175"/>
                <a:ext cx="20160" cy="95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3F52D0-62EE-3560-1064-230E9E6F9E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62436" y="5277535"/>
                  <a:ext cx="37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D6BC4D-9640-69D0-62FE-AAC8FB1D9C21}"/>
                    </a:ext>
                  </a:extLst>
                </p14:cNvPr>
                <p14:cNvContentPartPr/>
                <p14:nvPr/>
              </p14:nvContentPartPr>
              <p14:xfrm>
                <a:off x="9508516" y="5200855"/>
                <a:ext cx="194400" cy="254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D6BC4D-9640-69D0-62FE-AAC8FB1D9C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499516" y="5191855"/>
                  <a:ext cx="212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51D8082-9515-C417-AB8E-B66E24BECC1A}"/>
                    </a:ext>
                  </a:extLst>
                </p14:cNvPr>
                <p14:cNvContentPartPr/>
                <p14:nvPr/>
              </p14:nvContentPartPr>
              <p14:xfrm>
                <a:off x="9117916" y="5842735"/>
                <a:ext cx="75960" cy="17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51D8082-9515-C417-AB8E-B66E24BECC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09276" y="5834095"/>
                  <a:ext cx="93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AD7FBD-9138-4579-DC8B-6031DDA3615F}"/>
                    </a:ext>
                  </a:extLst>
                </p14:cNvPr>
                <p14:cNvContentPartPr/>
                <p14:nvPr/>
              </p14:nvContentPartPr>
              <p14:xfrm>
                <a:off x="9248236" y="5897095"/>
                <a:ext cx="203040" cy="17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AD7FBD-9138-4579-DC8B-6031DDA3615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39236" y="5888095"/>
                  <a:ext cx="220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FDB5EED-4F6F-BA96-2D4F-DB0D84984C9F}"/>
                    </a:ext>
                  </a:extLst>
                </p14:cNvPr>
                <p14:cNvContentPartPr/>
                <p14:nvPr/>
              </p14:nvContentPartPr>
              <p14:xfrm>
                <a:off x="9496636" y="5786575"/>
                <a:ext cx="79200" cy="143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FDB5EED-4F6F-BA96-2D4F-DB0D84984C9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87996" y="5777935"/>
                  <a:ext cx="96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526EA4-6C3F-B2DB-276B-EBCDBDE74141}"/>
                    </a:ext>
                  </a:extLst>
                </p14:cNvPr>
                <p14:cNvContentPartPr/>
                <p14:nvPr/>
              </p14:nvContentPartPr>
              <p14:xfrm>
                <a:off x="9568276" y="5714575"/>
                <a:ext cx="205200" cy="337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526EA4-6C3F-B2DB-276B-EBCDBDE7414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59276" y="5705575"/>
                  <a:ext cx="2228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C8DCA8-37C2-CE1C-E4BB-7D3992DEA6B7}"/>
                    </a:ext>
                  </a:extLst>
                </p14:cNvPr>
                <p14:cNvContentPartPr/>
                <p14:nvPr/>
              </p14:nvContentPartPr>
              <p14:xfrm>
                <a:off x="6527716" y="5014015"/>
                <a:ext cx="2385360" cy="1155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C8DCA8-37C2-CE1C-E4BB-7D3992DEA6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18716" y="5005015"/>
                  <a:ext cx="24030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ECFD07E-5956-A557-F35A-8714F4D7FBE1}"/>
                    </a:ext>
                  </a:extLst>
                </p14:cNvPr>
                <p14:cNvContentPartPr/>
                <p14:nvPr/>
              </p14:nvContentPartPr>
              <p14:xfrm>
                <a:off x="6462916" y="6016975"/>
                <a:ext cx="260640" cy="171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ECFD07E-5956-A557-F35A-8714F4D7FB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53916" y="6007975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08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4" grpId="0"/>
      <p:bldP spid="16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Stationary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If at point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is said to be a stationary point.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60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6" y="2381593"/>
            <a:ext cx="4629796" cy="29626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2630" y="2068401"/>
            <a:ext cx="6849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There are stationary points at A, B and 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630" y="2457907"/>
            <a:ext cx="7626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At such points, the gradient of the tangents are 0.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349" y="2969893"/>
            <a:ext cx="6145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 stationary point at point A is called </a:t>
            </a:r>
            <a:endParaRPr lang="en-AU" sz="2800" b="1" dirty="0"/>
          </a:p>
          <a:p>
            <a:r>
              <a:rPr lang="en-AU" sz="2800" b="1" dirty="0"/>
              <a:t>Local maximum point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28786"/>
              </p:ext>
            </p:extLst>
          </p:nvPr>
        </p:nvGraphicFramePr>
        <p:xfrm>
          <a:off x="950821" y="4037960"/>
          <a:ext cx="5219940" cy="1088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157">
                <a:tc>
                  <a:txBody>
                    <a:bodyPr/>
                    <a:lstStyle/>
                    <a:p>
                      <a:r>
                        <a:rPr lang="en-AU" dirty="0"/>
                        <a:t>Gradient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57">
                <a:tc>
                  <a:txBody>
                    <a:bodyPr/>
                    <a:lstStyle/>
                    <a:p>
                      <a:r>
                        <a:rPr lang="en-AU" dirty="0"/>
                        <a:t>Shape of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496" y="4123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04770" y="4726402"/>
            <a:ext cx="350808" cy="3508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7350" y="4123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28210" y="4720902"/>
            <a:ext cx="49996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7351" y="41239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20800" y="4726402"/>
            <a:ext cx="442139" cy="291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8452080" y="3026160"/>
              <a:ext cx="234000" cy="428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8640" y="2858040"/>
                <a:ext cx="38592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9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Stationary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If at point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is said to be a stationary point.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60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6" y="2381593"/>
            <a:ext cx="4629796" cy="29626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2630" y="2068401"/>
            <a:ext cx="6849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There are stationary points at A, B and 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630" y="2457907"/>
            <a:ext cx="7626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At such points, the gradient of the tangents are 0.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349" y="2969893"/>
            <a:ext cx="6145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 stationary point at point C is called </a:t>
            </a:r>
            <a:endParaRPr lang="en-AU" sz="2800" b="1" dirty="0"/>
          </a:p>
          <a:p>
            <a:r>
              <a:rPr lang="en-AU" sz="2800" b="1" dirty="0"/>
              <a:t>Local minimum point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0821" y="4037960"/>
          <a:ext cx="5219940" cy="1088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157">
                <a:tc>
                  <a:txBody>
                    <a:bodyPr/>
                    <a:lstStyle/>
                    <a:p>
                      <a:r>
                        <a:rPr lang="en-AU" dirty="0"/>
                        <a:t>Gradient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57">
                <a:tc>
                  <a:txBody>
                    <a:bodyPr/>
                    <a:lstStyle/>
                    <a:p>
                      <a:r>
                        <a:rPr lang="en-AU" dirty="0"/>
                        <a:t>Shape of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5801" y="406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295075" y="4669120"/>
            <a:ext cx="350808" cy="3508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7350" y="4123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99410" y="4961118"/>
            <a:ext cx="49996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2339" y="40666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645788" y="4669120"/>
            <a:ext cx="442139" cy="291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527840" y="5006160"/>
              <a:ext cx="337320" cy="48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5840" y="4807440"/>
                <a:ext cx="501840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4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Stationary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If at point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is said to be a stationary point.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60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6" y="2381593"/>
            <a:ext cx="4629796" cy="29626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2630" y="2068401"/>
            <a:ext cx="6849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There are stationary points at A, B and 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630" y="2457907"/>
            <a:ext cx="7626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At such points, the gradient of the tangents are 0.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349" y="2969893"/>
            <a:ext cx="6145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 stationary point at point B is called </a:t>
            </a:r>
            <a:endParaRPr lang="en-AU" sz="2800" b="1" dirty="0"/>
          </a:p>
          <a:p>
            <a:r>
              <a:rPr lang="en-AU" sz="2800" b="1" dirty="0"/>
              <a:t>Stationary point of inflection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10320"/>
              </p:ext>
            </p:extLst>
          </p:nvPr>
        </p:nvGraphicFramePr>
        <p:xfrm>
          <a:off x="1325221" y="3882619"/>
          <a:ext cx="5219940" cy="131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519">
                <a:tc>
                  <a:txBody>
                    <a:bodyPr/>
                    <a:lstStyle/>
                    <a:p>
                      <a:r>
                        <a:rPr lang="en-AU" dirty="0"/>
                        <a:t>Gradient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19">
                <a:tc>
                  <a:txBody>
                    <a:bodyPr/>
                    <a:lstStyle/>
                    <a:p>
                      <a:r>
                        <a:rPr lang="en-AU" dirty="0"/>
                        <a:t>Shape of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0201" y="40191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74474" y="4877304"/>
            <a:ext cx="436125" cy="3243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1750" y="4019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302610" y="4908641"/>
            <a:ext cx="49996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6739" y="40191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993268" y="4616643"/>
            <a:ext cx="442139" cy="291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523440" y="3873240"/>
              <a:ext cx="197640" cy="21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6200" y="3720240"/>
                <a:ext cx="319680" cy="31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68353"/>
              </p:ext>
            </p:extLst>
          </p:nvPr>
        </p:nvGraphicFramePr>
        <p:xfrm>
          <a:off x="1247888" y="5439019"/>
          <a:ext cx="5219940" cy="131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519">
                <a:tc>
                  <a:txBody>
                    <a:bodyPr/>
                    <a:lstStyle/>
                    <a:p>
                      <a:r>
                        <a:rPr lang="en-AU" dirty="0"/>
                        <a:t>Gradient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19">
                <a:tc>
                  <a:txBody>
                    <a:bodyPr/>
                    <a:lstStyle/>
                    <a:p>
                      <a:r>
                        <a:rPr lang="en-AU" dirty="0"/>
                        <a:t>Shape of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468" y="5575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574474" y="6154962"/>
            <a:ext cx="400925" cy="3100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4417" y="5575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225277" y="6465041"/>
            <a:ext cx="49996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9406" y="5575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872800" y="6465041"/>
            <a:ext cx="485274" cy="293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5" grpId="0"/>
      <p:bldP spid="17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4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59"/>
            <a:ext cx="9478698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3200" y="3710780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3710780"/>
                <a:ext cx="128760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0800" y="3479947"/>
                <a:ext cx="12876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00" y="3479947"/>
                <a:ext cx="1287600" cy="7861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3200" y="4529758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4529758"/>
                <a:ext cx="128760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4399" y="4339003"/>
                <a:ext cx="1896327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99" y="4339003"/>
                <a:ext cx="1896327" cy="7923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15342" y="5627777"/>
                <a:ext cx="4335876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points are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5627777"/>
                <a:ext cx="4335876" cy="1014380"/>
              </a:xfrm>
              <a:prstGeom prst="rect">
                <a:avLst/>
              </a:prstGeom>
              <a:blipFill rotWithShape="0">
                <a:blip r:embed="rId11"/>
                <a:stretch>
                  <a:fillRect l="-2107" t="-4790" b="-41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To determine the sign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before and after the stationary points, we choose a value before and after the stationary point.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6973855" y="2092860"/>
              <a:ext cx="145440" cy="15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5935" y="2086020"/>
                <a:ext cx="15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/>
              <p14:cNvContentPartPr/>
              <p14:nvPr/>
            </p14:nvContentPartPr>
            <p14:xfrm>
              <a:off x="7053775" y="2092860"/>
              <a:ext cx="118800" cy="74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48375" y="2087460"/>
                <a:ext cx="13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/>
              <p14:cNvContentPartPr/>
              <p14:nvPr/>
            </p14:nvContentPartPr>
            <p14:xfrm>
              <a:off x="4711615" y="3447900"/>
              <a:ext cx="4945680" cy="64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09455" y="3439980"/>
                <a:ext cx="495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/>
              <p14:cNvContentPartPr/>
              <p14:nvPr/>
            </p14:nvContentPartPr>
            <p14:xfrm>
              <a:off x="7014895" y="2145780"/>
              <a:ext cx="54360" cy="2369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6615" y="2140740"/>
                <a:ext cx="67680" cy="23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2"/>
              <p14:cNvContentPartPr/>
              <p14:nvPr/>
            </p14:nvContentPartPr>
            <p14:xfrm>
              <a:off x="9541375" y="3319740"/>
              <a:ext cx="157680" cy="213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33815" y="331362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Ink 52"/>
              <p14:cNvContentPartPr/>
              <p14:nvPr/>
            </p14:nvContentPartPr>
            <p14:xfrm>
              <a:off x="6745975" y="3606660"/>
              <a:ext cx="107640" cy="159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39855" y="3598380"/>
                <a:ext cx="121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/>
              <p14:cNvContentPartPr/>
              <p14:nvPr/>
            </p14:nvContentPartPr>
            <p14:xfrm>
              <a:off x="7140175" y="3443580"/>
              <a:ext cx="903960" cy="8805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1895" y="3436740"/>
                <a:ext cx="91980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/>
              <p14:cNvContentPartPr/>
              <p14:nvPr/>
            </p14:nvContentPartPr>
            <p14:xfrm>
              <a:off x="7207855" y="3646260"/>
              <a:ext cx="448200" cy="173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1375" y="3642660"/>
                <a:ext cx="463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Ink 60"/>
              <p14:cNvContentPartPr/>
              <p14:nvPr/>
            </p14:nvContentPartPr>
            <p14:xfrm>
              <a:off x="5987815" y="3717180"/>
              <a:ext cx="335160" cy="55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82415" y="3711780"/>
                <a:ext cx="34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Ink 61"/>
              <p14:cNvContentPartPr/>
              <p14:nvPr/>
            </p14:nvContentPartPr>
            <p14:xfrm>
              <a:off x="5889895" y="3619620"/>
              <a:ext cx="25236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81615" y="3610980"/>
                <a:ext cx="264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5" name="Ink 64"/>
              <p14:cNvContentPartPr/>
              <p14:nvPr/>
            </p14:nvContentPartPr>
            <p14:xfrm>
              <a:off x="8362735" y="3682980"/>
              <a:ext cx="515160" cy="262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58055" y="3676500"/>
                <a:ext cx="527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6" name="Ink 65"/>
              <p14:cNvContentPartPr/>
              <p14:nvPr/>
            </p14:nvContentPartPr>
            <p14:xfrm>
              <a:off x="8798335" y="3590820"/>
              <a:ext cx="210600" cy="2109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92575" y="3585060"/>
                <a:ext cx="225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51218" y="5318492"/>
                <a:ext cx="3414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=3−8=−5&lt;0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8" y="5318492"/>
                <a:ext cx="3414467" cy="461665"/>
              </a:xfrm>
              <a:prstGeom prst="rect">
                <a:avLst/>
              </a:prstGeom>
              <a:blipFill rotWithShape="0">
                <a:blip r:embed="rId37"/>
                <a:stretch>
                  <a:fillRect l="-1786"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313899" y="4879455"/>
                <a:ext cx="36777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=3+8=11&gt;0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99" y="4879455"/>
                <a:ext cx="3677781" cy="461665"/>
              </a:xfrm>
              <a:prstGeom prst="rect">
                <a:avLst/>
              </a:prstGeom>
              <a:blipFill rotWithShape="0">
                <a:blip r:embed="rId38"/>
                <a:stretch>
                  <a:fillRect l="-1658"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8112715" y="5165897"/>
            <a:ext cx="1371240" cy="461880"/>
            <a:chOff x="8262295" y="4811220"/>
            <a:chExt cx="137124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3" name="Ink 72"/>
                <p14:cNvContentPartPr/>
                <p14:nvPr/>
              </p14:nvContentPartPr>
              <p14:xfrm>
                <a:off x="8262295" y="4872780"/>
                <a:ext cx="281520" cy="2977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49695" y="4851180"/>
                  <a:ext cx="315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Ink 75"/>
                <p14:cNvContentPartPr/>
                <p14:nvPr/>
              </p14:nvContentPartPr>
              <p14:xfrm>
                <a:off x="8738935" y="4811220"/>
                <a:ext cx="385200" cy="129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21655" y="4790340"/>
                  <a:ext cx="423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Ink 76"/>
                <p14:cNvContentPartPr/>
                <p14:nvPr/>
              </p14:nvContentPartPr>
              <p14:xfrm>
                <a:off x="9310615" y="4896540"/>
                <a:ext cx="322920" cy="376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95135" y="4881060"/>
                  <a:ext cx="36000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Rectangle 78"/>
          <p:cNvSpPr/>
          <p:nvPr/>
        </p:nvSpPr>
        <p:spPr>
          <a:xfrm>
            <a:off x="4674030" y="6066814"/>
            <a:ext cx="5394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(0, 0) is a local maximum 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908831" y="1323304"/>
            <a:ext cx="4221729" cy="53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6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70" grpId="0"/>
      <p:bldP spid="71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4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59"/>
            <a:ext cx="9478698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3200" y="3710780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3710780"/>
                <a:ext cx="128760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0800" y="3479947"/>
                <a:ext cx="12876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00" y="3479947"/>
                <a:ext cx="1287600" cy="7861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3200" y="4529758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4529758"/>
                <a:ext cx="128760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4399" y="4339003"/>
                <a:ext cx="1896327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99" y="4339003"/>
                <a:ext cx="1896327" cy="7923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15342" y="5627777"/>
                <a:ext cx="4335876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points are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5627777"/>
                <a:ext cx="4335876" cy="1014380"/>
              </a:xfrm>
              <a:prstGeom prst="rect">
                <a:avLst/>
              </a:prstGeom>
              <a:blipFill rotWithShape="0">
                <a:blip r:embed="rId11"/>
                <a:stretch>
                  <a:fillRect l="-2107" t="-4790" b="-41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To determine the sign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before and after the stationary points, we choose a value before and after the stationary point.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6973855" y="2092860"/>
              <a:ext cx="145440" cy="15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5935" y="2086020"/>
                <a:ext cx="15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/>
              <p14:cNvContentPartPr/>
              <p14:nvPr/>
            </p14:nvContentPartPr>
            <p14:xfrm>
              <a:off x="7053775" y="2092860"/>
              <a:ext cx="118800" cy="74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48375" y="2087460"/>
                <a:ext cx="13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/>
              <p14:cNvContentPartPr/>
              <p14:nvPr/>
            </p14:nvContentPartPr>
            <p14:xfrm>
              <a:off x="4711615" y="3447900"/>
              <a:ext cx="4945680" cy="64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09455" y="3439980"/>
                <a:ext cx="495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/>
              <p14:cNvContentPartPr/>
              <p14:nvPr/>
            </p14:nvContentPartPr>
            <p14:xfrm>
              <a:off x="7014895" y="2145780"/>
              <a:ext cx="54360" cy="2369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6615" y="2140740"/>
                <a:ext cx="67680" cy="23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2"/>
              <p14:cNvContentPartPr/>
              <p14:nvPr/>
            </p14:nvContentPartPr>
            <p14:xfrm>
              <a:off x="9541375" y="3319740"/>
              <a:ext cx="157680" cy="213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33815" y="331362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Ink 52"/>
              <p14:cNvContentPartPr/>
              <p14:nvPr/>
            </p14:nvContentPartPr>
            <p14:xfrm>
              <a:off x="6745975" y="3606660"/>
              <a:ext cx="107640" cy="159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40234" y="3598380"/>
                <a:ext cx="120916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/>
              <p14:cNvContentPartPr/>
              <p14:nvPr/>
            </p14:nvContentPartPr>
            <p14:xfrm>
              <a:off x="7140175" y="3443580"/>
              <a:ext cx="903960" cy="8805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1895" y="3436743"/>
                <a:ext cx="919800" cy="895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/>
              <p14:cNvContentPartPr/>
              <p14:nvPr/>
            </p14:nvContentPartPr>
            <p14:xfrm>
              <a:off x="7207855" y="3646260"/>
              <a:ext cx="448200" cy="173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1375" y="3642660"/>
                <a:ext cx="463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Ink 60"/>
              <p14:cNvContentPartPr/>
              <p14:nvPr/>
            </p14:nvContentPartPr>
            <p14:xfrm>
              <a:off x="5987815" y="3717180"/>
              <a:ext cx="335160" cy="55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82415" y="3711780"/>
                <a:ext cx="34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Ink 61"/>
              <p14:cNvContentPartPr/>
              <p14:nvPr/>
            </p14:nvContentPartPr>
            <p14:xfrm>
              <a:off x="5889895" y="3619620"/>
              <a:ext cx="25236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81615" y="3610980"/>
                <a:ext cx="264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5" name="Ink 64"/>
              <p14:cNvContentPartPr/>
              <p14:nvPr/>
            </p14:nvContentPartPr>
            <p14:xfrm>
              <a:off x="8362735" y="3682980"/>
              <a:ext cx="515160" cy="262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58055" y="3676588"/>
                <a:ext cx="527040" cy="3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6" name="Ink 65"/>
              <p14:cNvContentPartPr/>
              <p14:nvPr/>
            </p14:nvContentPartPr>
            <p14:xfrm>
              <a:off x="8798335" y="3590820"/>
              <a:ext cx="210600" cy="2109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92575" y="3585060"/>
                <a:ext cx="225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51217" y="4962980"/>
                <a:ext cx="3414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=3−8=−5&lt;0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7" y="4962980"/>
                <a:ext cx="3414467" cy="461665"/>
              </a:xfrm>
              <a:prstGeom prst="rect">
                <a:avLst/>
              </a:prstGeom>
              <a:blipFill rotWithShape="0">
                <a:blip r:embed="rId37"/>
                <a:stretch>
                  <a:fillRect l="-1786"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86827" y="5539106"/>
                <a:ext cx="37555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=27−24=3&gt;0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27" y="5539106"/>
                <a:ext cx="3755554" cy="461665"/>
              </a:xfrm>
              <a:prstGeom prst="rect">
                <a:avLst/>
              </a:prstGeom>
              <a:blipFill rotWithShape="0">
                <a:blip r:embed="rId38"/>
                <a:stretch>
                  <a:fillRect l="-1623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8242381" y="5369170"/>
            <a:ext cx="1298994" cy="376560"/>
            <a:chOff x="7244821" y="4853091"/>
            <a:chExt cx="1298994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3" name="Ink 72"/>
                <p14:cNvContentPartPr/>
                <p14:nvPr/>
              </p14:nvContentPartPr>
              <p14:xfrm>
                <a:off x="8262295" y="4872780"/>
                <a:ext cx="281520" cy="2977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49695" y="4851180"/>
                  <a:ext cx="315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Ink 75"/>
                <p14:cNvContentPartPr/>
                <p14:nvPr/>
              </p14:nvContentPartPr>
              <p14:xfrm>
                <a:off x="7710184" y="5157540"/>
                <a:ext cx="385200" cy="129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2904" y="5136660"/>
                  <a:ext cx="423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Ink 76"/>
                <p14:cNvContentPartPr/>
                <p14:nvPr/>
              </p14:nvContentPartPr>
              <p14:xfrm>
                <a:off x="7244821" y="4853091"/>
                <a:ext cx="322920" cy="376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29341" y="4837611"/>
                  <a:ext cx="36000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74030" y="6066814"/>
                <a:ext cx="5394761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256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U" sz="2400" dirty="0"/>
                  <a:t> is a local minimum point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30" y="6066814"/>
                <a:ext cx="5394761" cy="645048"/>
              </a:xfrm>
              <a:prstGeom prst="rect">
                <a:avLst/>
              </a:prstGeom>
              <a:blipFill rotWithShape="0">
                <a:blip r:embed="rId4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6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c</a:t>
                </a:r>
                <a:r>
                  <a:rPr lang="en-GB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1189517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4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8517"/>
                <a:ext cx="2801458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59"/>
            <a:ext cx="9478698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57336" y="3072825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6" y="3072825"/>
                <a:ext cx="128760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44155" y="3050675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55" y="3050675"/>
                <a:ext cx="128760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15342" y="3788972"/>
                <a:ext cx="43358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3788972"/>
                <a:ext cx="433587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10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To determine the sign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before and after the stationary points, we choose a value before and after the stationary point.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6973855" y="2092860"/>
              <a:ext cx="145440" cy="15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5935" y="2086020"/>
                <a:ext cx="15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7053775" y="2092860"/>
              <a:ext cx="118800" cy="74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8375" y="2087460"/>
                <a:ext cx="13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4711615" y="3447900"/>
              <a:ext cx="4945680" cy="64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9455" y="3439980"/>
                <a:ext cx="495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/>
              <p14:cNvContentPartPr/>
              <p14:nvPr/>
            </p14:nvContentPartPr>
            <p14:xfrm>
              <a:off x="7014895" y="2145780"/>
              <a:ext cx="54360" cy="2369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6615" y="2140740"/>
                <a:ext cx="67680" cy="23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9541375" y="3319740"/>
              <a:ext cx="157680" cy="213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33815" y="331362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/>
              <p14:cNvContentPartPr/>
              <p14:nvPr/>
            </p14:nvContentPartPr>
            <p14:xfrm>
              <a:off x="6745975" y="3606660"/>
              <a:ext cx="107640" cy="159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0234" y="3598380"/>
                <a:ext cx="120916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/>
              <p14:cNvContentPartPr/>
              <p14:nvPr/>
            </p14:nvContentPartPr>
            <p14:xfrm>
              <a:off x="7207855" y="3646260"/>
              <a:ext cx="448200" cy="173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1375" y="3642660"/>
                <a:ext cx="463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/>
              <p14:cNvContentPartPr/>
              <p14:nvPr/>
            </p14:nvContentPartPr>
            <p14:xfrm>
              <a:off x="5987815" y="3717180"/>
              <a:ext cx="335160" cy="55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2415" y="3711780"/>
                <a:ext cx="34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5889895" y="3619620"/>
              <a:ext cx="25236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1615" y="3610980"/>
                <a:ext cx="264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010891" y="4962980"/>
                <a:ext cx="39547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(−1)=−4&lt;0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91" y="4962980"/>
                <a:ext cx="3954793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=4=1&gt;0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  <a:blipFill rotWithShape="0">
                <a:blip r:embed="rId29"/>
                <a:stretch>
                  <a:fillRect l="-1786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8242381" y="5369170"/>
            <a:ext cx="1298994" cy="376560"/>
            <a:chOff x="7244821" y="4853091"/>
            <a:chExt cx="1298994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/>
                <p14:cNvContentPartPr/>
                <p14:nvPr/>
              </p14:nvContentPartPr>
              <p14:xfrm>
                <a:off x="8262295" y="4872780"/>
                <a:ext cx="281520" cy="2977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49695" y="4851180"/>
                  <a:ext cx="315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/>
                <p14:cNvContentPartPr/>
                <p14:nvPr/>
              </p14:nvContentPartPr>
              <p14:xfrm>
                <a:off x="7710184" y="5157540"/>
                <a:ext cx="385200" cy="129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2904" y="5136660"/>
                  <a:ext cx="423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/>
                <p14:cNvContentPartPr/>
                <p14:nvPr/>
              </p14:nvContentPartPr>
              <p14:xfrm>
                <a:off x="7244821" y="4853091"/>
                <a:ext cx="322920" cy="376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9341" y="4837611"/>
                  <a:ext cx="36000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is a local minimum point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  <a:blipFill rotWithShape="0">
                <a:blip r:embed="rId3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6" grpId="0"/>
      <p:bldP spid="33" grpId="0"/>
      <p:bldP spid="35" grpId="0"/>
      <p:bldP spid="37" grpId="0"/>
      <p:bldP spid="38" grpId="0"/>
      <p:bldP spid="70" grpId="0"/>
      <p:bldP spid="71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4207" y="1489565"/>
                <a:ext cx="280145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7" y="1489565"/>
                <a:ext cx="2801458" cy="793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3200" y="3759056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3759056"/>
                <a:ext cx="12876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700019" y="3736906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19" y="3736906"/>
                <a:ext cx="12876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72733" y="4972147"/>
                <a:ext cx="38373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and (3,-27)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3" y="4972147"/>
                <a:ext cx="3837397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381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To determine the sign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before and after the stationary points, we choose a value before and after the stationary point.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6973855" y="2092860"/>
              <a:ext cx="145440" cy="15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5935" y="2086020"/>
                <a:ext cx="15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7053775" y="2092860"/>
              <a:ext cx="118800" cy="74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8375" y="2087460"/>
                <a:ext cx="13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4711615" y="3447900"/>
              <a:ext cx="4945680" cy="64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9455" y="3439980"/>
                <a:ext cx="495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/>
              <p14:cNvContentPartPr/>
              <p14:nvPr/>
            </p14:nvContentPartPr>
            <p14:xfrm>
              <a:off x="7014895" y="2145780"/>
              <a:ext cx="54360" cy="2369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6615" y="2140740"/>
                <a:ext cx="67680" cy="23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9541375" y="3319740"/>
              <a:ext cx="157680" cy="213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3815" y="331362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/>
              <p14:cNvContentPartPr/>
              <p14:nvPr/>
            </p14:nvContentPartPr>
            <p14:xfrm>
              <a:off x="6745975" y="3606660"/>
              <a:ext cx="107640" cy="159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0234" y="3598380"/>
                <a:ext cx="120916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/>
              <p14:cNvContentPartPr/>
              <p14:nvPr/>
            </p14:nvContentPartPr>
            <p14:xfrm>
              <a:off x="7207855" y="3646260"/>
              <a:ext cx="448200" cy="173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1375" y="3642660"/>
                <a:ext cx="463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5987815" y="3717180"/>
              <a:ext cx="335160" cy="55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2415" y="3711780"/>
                <a:ext cx="34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5889895" y="3619620"/>
              <a:ext cx="25236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1615" y="3610980"/>
                <a:ext cx="264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763063" y="4992859"/>
                <a:ext cx="39547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(−1)=−16&lt;0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63" y="4992859"/>
                <a:ext cx="3954793" cy="461665"/>
              </a:xfrm>
              <a:prstGeom prst="rect">
                <a:avLst/>
              </a:prstGeom>
              <a:blipFill rotWithShape="0">
                <a:blip r:embed="rId2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(1)=−8&lt;0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1429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8143495" y="5388858"/>
            <a:ext cx="1555560" cy="698835"/>
            <a:chOff x="7145935" y="4872779"/>
            <a:chExt cx="1555560" cy="6988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Ink 72"/>
                <p14:cNvContentPartPr/>
                <p14:nvPr/>
              </p14:nvContentPartPr>
              <p14:xfrm flipV="1">
                <a:off x="8262295" y="5170499"/>
                <a:ext cx="439200" cy="401115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flipV="1">
                  <a:off x="8249685" y="5157897"/>
                  <a:ext cx="473428" cy="435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/>
                <p14:cNvContentPartPr/>
                <p14:nvPr/>
              </p14:nvContentPartPr>
              <p14:xfrm>
                <a:off x="7710184" y="5157540"/>
                <a:ext cx="385200" cy="129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2904" y="5136660"/>
                  <a:ext cx="423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/>
                <p14:cNvContentPartPr/>
                <p14:nvPr/>
              </p14:nvContentPartPr>
              <p14:xfrm>
                <a:off x="7145935" y="4872779"/>
                <a:ext cx="421806" cy="356871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30459" y="4857294"/>
                  <a:ext cx="458876" cy="39396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is a stationary inflection point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  <a:blipFill rotWithShape="0">
                <a:blip r:embed="rId3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2677" y="11064"/>
            <a:ext cx="9478698" cy="12860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335" y="820185"/>
            <a:ext cx="5530479" cy="43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6317" y="3165998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7" y="3165998"/>
                <a:ext cx="2801458" cy="461665"/>
              </a:xfrm>
              <a:prstGeom prst="rect">
                <a:avLst/>
              </a:prstGeom>
              <a:blipFill rotWithShape="0">
                <a:blip r:embed="rId3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13200" y="4456037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4456037"/>
                <a:ext cx="1287600" cy="461665"/>
              </a:xfrm>
              <a:prstGeom prst="rect">
                <a:avLst/>
              </a:prstGeom>
              <a:blipFill rotWithShape="0">
                <a:blip r:embed="rId3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00018" y="4433887"/>
                <a:ext cx="17146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18" y="4433887"/>
                <a:ext cx="1714639" cy="461665"/>
              </a:xfrm>
              <a:prstGeom prst="rect">
                <a:avLst/>
              </a:prstGeom>
              <a:blipFill rotWithShape="0">
                <a:blip r:embed="rId3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" name="Ink 15"/>
              <p14:cNvContentPartPr/>
              <p14:nvPr/>
            </p14:nvContentPartPr>
            <p14:xfrm>
              <a:off x="7157815" y="3601260"/>
              <a:ext cx="121680" cy="210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49895" y="3595860"/>
                <a:ext cx="136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" name="Ink 16"/>
              <p14:cNvContentPartPr/>
              <p14:nvPr/>
            </p14:nvContentPartPr>
            <p14:xfrm>
              <a:off x="7996255" y="3501540"/>
              <a:ext cx="29520" cy="84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90855" y="3494700"/>
                <a:ext cx="41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" name="Ink 17"/>
              <p14:cNvContentPartPr/>
              <p14:nvPr/>
            </p14:nvContentPartPr>
            <p14:xfrm>
              <a:off x="7998775" y="3682980"/>
              <a:ext cx="144720" cy="239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90855" y="3675060"/>
                <a:ext cx="160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" name="Ink 18"/>
              <p14:cNvContentPartPr/>
              <p14:nvPr/>
            </p14:nvContentPartPr>
            <p14:xfrm>
              <a:off x="8294695" y="3738060"/>
              <a:ext cx="563040" cy="2797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88575" y="3731940"/>
                <a:ext cx="57780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4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33" grpId="0"/>
      <p:bldP spid="35" grpId="0"/>
      <p:bldP spid="37" grpId="0"/>
      <p:bldP spid="38" grpId="0"/>
      <p:bldP spid="70" grpId="0"/>
      <p:bldP spid="71" grpId="0"/>
      <p:bldP spid="79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4207" y="1489565"/>
                <a:ext cx="280145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7" y="1489565"/>
                <a:ext cx="2801458" cy="793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2523816"/>
                <a:ext cx="280145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3200" y="3759056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3759056"/>
                <a:ext cx="12876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700019" y="3736906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19" y="3736906"/>
                <a:ext cx="12876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72733" y="4972147"/>
                <a:ext cx="38373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stationary point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AU" sz="2400" dirty="0"/>
                  <a:t> and (3,-27)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3" y="4972147"/>
                <a:ext cx="3837397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381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To determine the sign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before and after the stationary points, we choose a value before and after the stationary point.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6" y="1189517"/>
                <a:ext cx="8246321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6973855" y="2092860"/>
              <a:ext cx="145440" cy="15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5935" y="2086020"/>
                <a:ext cx="15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7053775" y="2092860"/>
              <a:ext cx="118800" cy="74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8375" y="2087460"/>
                <a:ext cx="132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4711615" y="3447900"/>
              <a:ext cx="4945680" cy="64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9455" y="3439980"/>
                <a:ext cx="495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/>
              <p14:cNvContentPartPr/>
              <p14:nvPr/>
            </p14:nvContentPartPr>
            <p14:xfrm>
              <a:off x="7014895" y="2145780"/>
              <a:ext cx="54360" cy="2369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6615" y="2140740"/>
                <a:ext cx="67680" cy="23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9541375" y="3319740"/>
              <a:ext cx="157680" cy="213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3815" y="331362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/>
              <p14:cNvContentPartPr/>
              <p14:nvPr/>
            </p14:nvContentPartPr>
            <p14:xfrm>
              <a:off x="6745975" y="3606660"/>
              <a:ext cx="107640" cy="159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0234" y="3598380"/>
                <a:ext cx="120916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/>
              <p14:cNvContentPartPr/>
              <p14:nvPr/>
            </p14:nvContentPartPr>
            <p14:xfrm>
              <a:off x="7207855" y="3646260"/>
              <a:ext cx="448200" cy="173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1375" y="3642660"/>
                <a:ext cx="463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5987815" y="3717180"/>
              <a:ext cx="335160" cy="55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2415" y="3711780"/>
                <a:ext cx="34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5889895" y="3619620"/>
              <a:ext cx="25236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1615" y="3610980"/>
                <a:ext cx="264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763063" y="4992859"/>
                <a:ext cx="39547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(1)=−8&lt;0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63" y="4992859"/>
                <a:ext cx="3954793" cy="461665"/>
              </a:xfrm>
              <a:prstGeom prst="rect">
                <a:avLst/>
              </a:prstGeom>
              <a:blipFill rotWithShape="0">
                <a:blip r:embed="rId2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=64&gt;0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27" y="5539106"/>
                <a:ext cx="3414467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1429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(3,−27)</m:t>
                    </m:r>
                  </m:oMath>
                </a14:m>
                <a:r>
                  <a:rPr lang="en-AU" sz="2400" dirty="0"/>
                  <a:t> is a local minimum point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30" y="6066814"/>
                <a:ext cx="5394761" cy="461665"/>
              </a:xfrm>
              <a:prstGeom prst="rect">
                <a:avLst/>
              </a:prstGeom>
              <a:blipFill rotWithShape="0">
                <a:blip r:embed="rId2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2677" y="11064"/>
            <a:ext cx="9478698" cy="12860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335" y="820185"/>
            <a:ext cx="5530479" cy="43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6317" y="3165998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7" y="3165998"/>
                <a:ext cx="2801458" cy="461665"/>
              </a:xfrm>
              <a:prstGeom prst="rect">
                <a:avLst/>
              </a:prstGeom>
              <a:blipFill rotWithShape="0">
                <a:blip r:embed="rId3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13200" y="4456037"/>
                <a:ext cx="1287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" y="4456037"/>
                <a:ext cx="1287600" cy="461665"/>
              </a:xfrm>
              <a:prstGeom prst="rect">
                <a:avLst/>
              </a:prstGeom>
              <a:blipFill rotWithShape="0">
                <a:blip r:embed="rId3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00018" y="4433887"/>
                <a:ext cx="17146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18" y="4433887"/>
                <a:ext cx="1714639" cy="461665"/>
              </a:xfrm>
              <a:prstGeom prst="rect">
                <a:avLst/>
              </a:prstGeom>
              <a:blipFill rotWithShape="0">
                <a:blip r:embed="rId3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" name="Ink 15"/>
              <p14:cNvContentPartPr/>
              <p14:nvPr/>
            </p14:nvContentPartPr>
            <p14:xfrm>
              <a:off x="7157815" y="3601260"/>
              <a:ext cx="121680" cy="210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9895" y="3595860"/>
                <a:ext cx="136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" name="Ink 16"/>
              <p14:cNvContentPartPr/>
              <p14:nvPr/>
            </p14:nvContentPartPr>
            <p14:xfrm>
              <a:off x="7996255" y="3501540"/>
              <a:ext cx="29520" cy="84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90855" y="3494700"/>
                <a:ext cx="41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" name="Ink 17"/>
              <p14:cNvContentPartPr/>
              <p14:nvPr/>
            </p14:nvContentPartPr>
            <p14:xfrm>
              <a:off x="7998775" y="3682980"/>
              <a:ext cx="144720" cy="239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0855" y="3675060"/>
                <a:ext cx="160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" name="Ink 18"/>
              <p14:cNvContentPartPr/>
              <p14:nvPr/>
            </p14:nvContentPartPr>
            <p14:xfrm>
              <a:off x="8294695" y="3738060"/>
              <a:ext cx="563040" cy="2797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88575" y="3731940"/>
                <a:ext cx="57780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/>
          <p:cNvGrpSpPr/>
          <p:nvPr/>
        </p:nvGrpSpPr>
        <p:grpSpPr>
          <a:xfrm>
            <a:off x="8242381" y="5369170"/>
            <a:ext cx="1298994" cy="376560"/>
            <a:chOff x="7244821" y="4853091"/>
            <a:chExt cx="1298994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/>
                <p14:cNvContentPartPr/>
                <p14:nvPr/>
              </p14:nvContentPartPr>
              <p14:xfrm>
                <a:off x="8262295" y="4872780"/>
                <a:ext cx="281520" cy="29772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49695" y="4851180"/>
                  <a:ext cx="315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/>
                <p14:cNvContentPartPr/>
                <p14:nvPr/>
              </p14:nvContentPartPr>
              <p14:xfrm>
                <a:off x="7710184" y="5157540"/>
                <a:ext cx="385200" cy="129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92904" y="5136660"/>
                  <a:ext cx="423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/>
                <p14:cNvContentPartPr/>
                <p14:nvPr/>
              </p14:nvContentPartPr>
              <p14:xfrm>
                <a:off x="7244821" y="4853091"/>
                <a:ext cx="322920" cy="3765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29341" y="4837611"/>
                  <a:ext cx="360000" cy="41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30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9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12539</TotalTime>
  <Words>1144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Stationary Point</vt:lpstr>
      <vt:lpstr>Stationary Point</vt:lpstr>
      <vt:lpstr>Stationary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592</cp:revision>
  <dcterms:created xsi:type="dcterms:W3CDTF">2020-02-17T13:56:23Z</dcterms:created>
  <dcterms:modified xsi:type="dcterms:W3CDTF">2022-09-22T23:30:02Z</dcterms:modified>
</cp:coreProperties>
</file>