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2" r:id="rId2"/>
    <p:sldId id="427" r:id="rId3"/>
    <p:sldId id="435" r:id="rId4"/>
    <p:sldId id="444" r:id="rId5"/>
    <p:sldId id="445" r:id="rId6"/>
    <p:sldId id="450" r:id="rId7"/>
    <p:sldId id="446" r:id="rId8"/>
    <p:sldId id="447" r:id="rId9"/>
    <p:sldId id="448" r:id="rId10"/>
    <p:sldId id="449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49F6C0-8F4B-4E9E-A5D7-BFFA0E0DD0B5}" v="16" dt="2022-10-11T07:07:06.2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30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F71D65FB-4A7E-48C4-B211-DD2643E49C5B}"/>
    <pc:docChg chg="custSel modSld">
      <pc:chgData name="TAN Mei Yi [Harrisdale Senior High School]" userId="f9f029c9-d743-4d60-9f2c-e74bdec1ab07" providerId="ADAL" clId="{F71D65FB-4A7E-48C4-B211-DD2643E49C5B}" dt="2022-09-22T23:32:18.015" v="0" actId="478"/>
      <pc:docMkLst>
        <pc:docMk/>
      </pc:docMkLst>
      <pc:sldChg chg="delSp mod">
        <pc:chgData name="TAN Mei Yi [Harrisdale Senior High School]" userId="f9f029c9-d743-4d60-9f2c-e74bdec1ab07" providerId="ADAL" clId="{F71D65FB-4A7E-48C4-B211-DD2643E49C5B}" dt="2022-09-22T23:32:18.015" v="0" actId="478"/>
        <pc:sldMkLst>
          <pc:docMk/>
          <pc:sldMk cId="2226349418" sldId="292"/>
        </pc:sldMkLst>
        <pc:grpChg chg="del">
          <ac:chgData name="TAN Mei Yi [Harrisdale Senior High School]" userId="f9f029c9-d743-4d60-9f2c-e74bdec1ab07" providerId="ADAL" clId="{F71D65FB-4A7E-48C4-B211-DD2643E49C5B}" dt="2022-09-22T23:32:18.015" v="0" actId="478"/>
          <ac:grpSpMkLst>
            <pc:docMk/>
            <pc:sldMk cId="2226349418" sldId="292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F71D65FB-4A7E-48C4-B211-DD2643E49C5B}" dt="2022-09-22T23:32:18.015" v="0" actId="478"/>
          <ac:grpSpMkLst>
            <pc:docMk/>
            <pc:sldMk cId="2226349418" sldId="292"/>
            <ac:grpSpMk id="26" creationId="{ED8F7365-FCBE-4876-B626-49EB1AB0C0AF}"/>
          </ac:grpSpMkLst>
        </pc:grpChg>
      </pc:sldChg>
    </pc:docChg>
  </pc:docChgLst>
  <pc:docChgLst>
    <pc:chgData name="TAN Mei Yi [Harrisdale Senior High School]" userId="f9f029c9-d743-4d60-9f2c-e74bdec1ab07" providerId="ADAL" clId="{2449F6C0-8F4B-4E9E-A5D7-BFFA0E0DD0B5}"/>
    <pc:docChg chg="modSld">
      <pc:chgData name="TAN Mei Yi [Harrisdale Senior High School]" userId="f9f029c9-d743-4d60-9f2c-e74bdec1ab07" providerId="ADAL" clId="{2449F6C0-8F4B-4E9E-A5D7-BFFA0E0DD0B5}" dt="2022-10-11T07:07:06.291" v="15" actId="20577"/>
      <pc:docMkLst>
        <pc:docMk/>
      </pc:docMkLst>
      <pc:sldChg chg="modSp">
        <pc:chgData name="TAN Mei Yi [Harrisdale Senior High School]" userId="f9f029c9-d743-4d60-9f2c-e74bdec1ab07" providerId="ADAL" clId="{2449F6C0-8F4B-4E9E-A5D7-BFFA0E0DD0B5}" dt="2022-10-11T07:07:06.291" v="15" actId="20577"/>
        <pc:sldMkLst>
          <pc:docMk/>
          <pc:sldMk cId="647846796" sldId="447"/>
        </pc:sldMkLst>
        <pc:spChg chg="mod">
          <ac:chgData name="TAN Mei Yi [Harrisdale Senior High School]" userId="f9f029c9-d743-4d60-9f2c-e74bdec1ab07" providerId="ADAL" clId="{2449F6C0-8F4B-4E9E-A5D7-BFFA0E0DD0B5}" dt="2022-10-11T07:07:01.268" v="8" actId="20577"/>
          <ac:spMkLst>
            <pc:docMk/>
            <pc:sldMk cId="647846796" sldId="447"/>
            <ac:spMk id="18" creationId="{00000000-0000-0000-0000-000000000000}"/>
          </ac:spMkLst>
        </pc:spChg>
        <pc:spChg chg="mod">
          <ac:chgData name="TAN Mei Yi [Harrisdale Senior High School]" userId="f9f029c9-d743-4d60-9f2c-e74bdec1ab07" providerId="ADAL" clId="{2449F6C0-8F4B-4E9E-A5D7-BFFA0E0DD0B5}" dt="2022-10-11T07:07:06.291" v="15" actId="20577"/>
          <ac:spMkLst>
            <pc:docMk/>
            <pc:sldMk cId="647846796" sldId="447"/>
            <ac:spMk id="19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3:41:0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287 32 345,'0'0'15,"0"0"4,0 0-19,0 0 0,0 0 0,0 0 0,0 0 377,0 0 72,0 0 15,0 0 2,0 0-306,0 0-60,0 0-13,-9 12-3,4-4-40,1 4-8,-6 4-1,6 0-1,-1 0-10,1 1-1,-1-1-1,5 4 0,0-8-12,5 4-2,-10 5-8,5-1 12,5-4-12,-1 4 0,-4-3 0,9-1 0,-4 0-12,4-4 0,-4-4 1,4-4 0,0 4-17,9-8-3,-4 0-1,-1 0 0,6-8 7,-6-4 1,5 4 0,-4-12 0,9-1 8,-9 1 3,4 0 0,0-4 0,-4-1 1,-1 5 0,-4-4 0,5 0 0,-5 3 12,0-3 0,-4 4 0,-1 4 0,1 4 0,-5-1 0,0 1 0,0 4 0,0 8 9,0 0-9,0 0 0,0 0 9,0 0-9,0 0 12,0 0-12,0 0 12,0 0-12,-5 12 10,5 0-10,-4 1 10,-1 3-10,5-4 12,0 8-12,0-4 12,0 1-12,0-1 8,0 0-8,0 4 8,0 0 2,0-3 0,5 7 0,-1-4 0,-4 0-2,5 5 0,-5-5 0,4 4 0,-4 0 2,5 1 0,-5-1 0,0 0 0,0-4 8,0 1 2,0-1 0,0 0 0,0 4 4,-5-3 0,5-1 1,-4-4 0,-5 0 4,4 0 1,-4-3 0,0 3 0,0-8 2,0 4 1,-5 0 0,0-4 0,1 0 0,-5 0 0,-1 5 0,-8-5 0,4 4-10,-4 0-3,-9 0 0,8-4 0,6 0-12,-1-4-8,-14 4 10,5 1-10,-4-5-26,4 0-11,5 0-3,-5 0 0,5 0-172,4 0-34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15:42.660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0 47 576,'0'0'51,"0"0"-41,0 0-10,0 0 0,0 0 203,0 0 38,0 0 8,0 0 2,0 0-105,0 0-21,0 0-4,0 0-1,0 0-24,0 0-6,0 0-1,0 0 0,0 0-25,0 0-6,0 0-1,0 0 0,0 0-17,0 0-4,9 0-1,5 0 0,-1-4-11,-4 4-3,-9 0 0,14 0 0,0-4 0,-1 4 0,-4 0 0,5 0 0,0 0-5,-1-4-2,1 4 0,0 0 0,-1-4-6,1 4 0,0-4-8,4 4 12,-4 0-12,-1-4 0,1 0 8,0 4-8,4 0 8,0 0 0,0 0-8,0 0 12,-4 0-12,4 0 0,5 0 0,-5 0 0,0 0 0,1 4 8,-1-4-8,-4 4 0,4-4 0,-9 0 0,0 0 0,5 4 0,-5-4 0,4 4 0,-4-4 0,5 0 0,0 0 0,-1 0 0,-3 0 0,-1 0 0,4 0 0,-4 0 0,1 0 0,-1-4 0,0 0 32,0 4 0,-9 0 0,9-4 0,0 0-32,-9 4 0,0 0 0,0 0 0,0 0 0,0 0 0,0 0 0,9 0 0,-9 0-16,0 0-7,5 0-1,-5 0 0,9-4-8,-9 4-1,0 0-1,0 0 0,9-4-30,-5 0-5,6-5-2,-10 9 0,4 0-160,-4 0-32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15:43.782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-1 0 1393,'0'0'61,"0"0"14,0 0-60,0 0-15,0 0 0,0 0 0,0 0 121,0 0 22,0 0 4,0 0 1,0 0-36,0 0-6,0 0-2,0 0 0,0 0-21,0 0-5,0 0-1,0 8 0,0 5-18,0-1-4,4-4-1,1 4 0,-1-4-22,5 4-5,-4 0-1,4 4 0,0 1-14,0 3-4,5 0 0,-5 0 0,5 1-8,4-1 0,-4 4 0,4 0 0,-4 5 0,-1-5 0,10 0 0,-5 9 0,-4-9 0,4-4 0,-4 0 0,8 1 0,-8-1 12,4 0 3,5 0 1,0-3 0,-10 3-28,6-4-4,-1 0-2,0 0 0,-4 1 18,-1-1 0,1-4 0,-5 4 0,5 0 0,-5 0 0,0-3 0,0-1 0,-4 0 0,4-4 0,-5 4 0,1 0 0,0-4 0,-5-8 0,9 8-8,-9-8 8,4 8-9,-4-8 9,0 0-13,0 0 5,0 0-8,0 0-2,0 0 0,0 0 0,0 0-86,0 0-16,0 0-4,0 0-990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15:49.149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0 0 921,'0'0'40,"0"0"10,0 0-40,0 0-10,0 0 0,0 0 0,0 0 300,0 0 57,0 0 12,0 0 3,0 0-224,0 0-45,4 8-9,5 0-2,-4 0-40,-1 0-8,5 0-1,1 0-1,-1 8-14,4-3-2,1 3-1,-5 0 0,0 4-8,5-4-1,-1 5-1,6 3 0,-6 0-15,1 1 11,4 3-11,0 0 10,-4 1 2,0 3 0,-1-4 0,6 5 0,-10-1-24,0-4-5,4-3-1,1-1 0,0-4-6,-5 0-2,0 1 0,0-5 0,0-4-18,0 4-3,-4-4-1,4 0 0,-4-4-39,-5-8-8,0 0-1,0 0-971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15:50.979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1 752 806,'0'0'36,"0"0"7,0 0-35,0 0-8,-4-8 0,4 0 0,0 0 264,0-4 52,0 4 9,0-4 3,4-1-152,1 5-29,-5 8-7,9-8 0,-4 0-72,4-4-13,-5 0-3,5 0-1,1 0-9,3-5-2,1 1 0,0-4 0,-1 0-10,1 0-2,4 3-1,0-3 0,0 0-9,1 0-2,-6-1 0,6 1 0,-1 0-2,5 0-1,-5 4 0,0-5 0,0-3-1,-4 4 0,4 0 0,0-1 0,0 1-3,1 4-1,-1-4 0,0 3 0,-4 1-8,4 0 0,0-4 0,0 4 0,1 4 0,-6-5 0,5 1 0,-4 0 0,0 4 0,-1 4-12,1 0 2,-5 4 1,-9 4-93,0 0-18,5-4-4,-5 4-707,0 0-141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15:49.654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0 37 1152,'0'0'102,"0"0"-82,0 0-20,0 0 0,0 0 160,0 0 27,0 0 5,0 0 2,0 0-76,0 0-15,0 0-3,0 0-1,14 0-38,-5 0-7,-9 0-2,14 0 0,-5 4-16,0 0-3,9-4-1,-4 0 0,-5 0-15,4 0-3,6 4-1,-6 0 0,5-4-13,1 4 0,-1 0 8,5 0-8,-5-4 0,5 0 0,-1 0 0,1 0 0,4 0 0,-4 0 0,0-4 0,4 0 0,1 0 0,-1 4 0,-4-8 0,9 4 0,-1 0 0,-3 0 0,-5 4 0,-1 0 0,1 0 0,0 4 0,0-4 0,-1 0 0,1 4 0,0-4 0,-5 0 0,5 0 0,-5 4 0,0-4 0,5 0 0,-5 0 0,-4 0 0,4 0 0,0 0 8,-4 0-8,0-4 0,-1 4 0,-4-4 0,0 4 0,1-4 0,-1 4-12,0-4 12,-5 4-10,10 0-14,-9-5-4,-5 5 0,9 0 0,-9 0-23,4-4-5,-4 4 0,9-8-1,0 4-134,1-4-26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19:24.62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-2506-720 1209,'0'0'53,"0"0"12,0 0-52,14-4-13,-5-4 0,0 4 0,5 0 133,-5 4 24,5 0 5,-1-4 1,1 0-62,-5 0-12,-9 4-2,0 0-1,14 0-18,4-4-3,0 0-1,0 0 0,5 0-12,0 4-4,0 0 0,4-4 0,0-1-26,1 5-6,-1-4 0,5 4-1,-5 0-15,5-4 0,0 4 8,4 4-8,5-4 0,0 4 0,9-4 0,0 0 0,-4 0 0,4 0 0,5 0 0,-1 0 0,1 0 0,0 0 0,-5 0 0,0 0 0,-5-4 0,1 4 0,4-4 0,9 0 0,-4 4 0,-5-4 0,-5 4 8,1-4-8,4 4 0,-9-4 0,4 0 0,-8 0 0,-1 4 0,1-4 0,-10 4 0,5-4 0,-9 4 0,4-4 0,-9 0 0,5 4 0,-5 0 0,0-4 0,-4 8 0,4-4 0,-4 0 0,-1 0 0,1 0 0,-5 0 0,5 0 0,0 4 0,-10-4 8,5 4-8,-9-4 0,0 0 0,0 0 0,5 0 0,-5 0 0,0 0 0,9 0 8,-9 0-8,0 0 0,0 0 0,0 0 8,9 0-8,-9 0 0,0 0 0,0 0 0,5 4 0,4-4 0,-9 0 0,0 0 0,9 4-10,0-4 10,-9 0 0,0 0 0,0 0-8,9 4 8,-9-4-12,0 0 12,0 0-12,0 0 12,5 0 0,4 0-9,-9 0 9,0 0 0,0 0 0,0 0-9,0 0 9,0 0 0,0 0 0,0 0 0,0 0 0,0 8 0,0-8 0,-5 12 0,1-4 0,4-8 0,-10 13 0,1-1 0,-4-4 0,4 4 0,-5-4 0,0 4 0,1 0 0,-1 5 8,-4-5-8,4 0 0,-4 4 0,0 0 0,4-4 0,-4 9 0,4-5 0,-9 4 0,5-4 0,-5 0 0,1 5 0,-1-1 8,-4 0-8,-1 0 0,-4 1 0,5 3 0,-9 0 0,4-4 0,-5 9 0,1-1 0,4 4 0,0 1 0,-4-1 0,-5 1-9,4-5-2,5 0 0,-4 0 0,4-3-2,0-1-1,5 0 0,0-3 0,-1 3 3,1-8 1,4 0 0,-4 0 0,4 1-13,0-1-2,5 0-1,0-4 0,4-4-25,1 0-5,-1-4 0,0 4-602,1-3-120</inkml:trace>
  <inkml:trace contextRef="#ctx0" brushRef="#br0" timeOffset="3022.45">-3311 434 1468,'0'0'65,"4"-9"14,-4 9-63,5-4-16,-5-4 0,4 0 0,-4 0 116,5 4 20,-5 4 4,0 0 0,0 0-44,0 0-10,0 0-2,0 0 0,0 0-32,0 16-6,4-4-2,1 5 0,-5 3-17,4 0-4,-4 4-1,5 1 0,-5-1-7,4 8-2,-4-3 0,5 7 0,-5 0-4,5 1-1,-5-1 0,0 9 0,0-1-8,4 1 0,-4-1 0,0 1 8,0-1-8,0 1 0,0-5 0,5 1 0,-5-1 0,4 1 0,-4-5 0,0-3-11,5-1 11,-5-4-8,0 5 8,0-1-8,0-8 8,0 1-13,4-5 5,-4 4 8,-4-4-20,4 1 3,0-5 1,0 0 0,0 0-7,0 0-1,0 1 0,0-1 0,0-4-6,0-12-2,0 0 0,0 12 0,0-4-21,0 4-5,0-12-1,4 8 0,-4-8-54,0 0-11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19:25.77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  <inkml:context xml:id="ctx1">
      <inkml:inkSource xml:id="inkSrc7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369.51501" units="1/cm"/>
          <inkml:channelProperty channel="Y" name="resolution" value="415.70438" units="1/cm"/>
        </inkml:channelProperties>
      </inkml:inkSource>
      <inkml:timestamp xml:id="ts1" timeString="2021-08-24T04:19:36.305"/>
    </inkml:context>
  </inkml:definitions>
  <inkml:trace contextRef="#ctx0" brushRef="#br0">-2342-631 518,'0'0'23,"0"0"5,0 0-28,0 0 0,0 0 0,0 0 0,0 0 249,0 0 45,0 0 9,-9-4 1,5 0-152,-1-4-32,-4 4-5,0 4-2,-5 0-34,1 4-7,-1 0-2,-4 0 0,4 0-39,-4 0-8,-5 0-2,5 8 0,0-4-10,-5 5-3,5-1 0,-10 0 0,10 4-8,-5 0 0,1 4 0,-1 1 8,-5-1-8,1 0 0,0 0 0,-5 5 0,0-1 0,0 0 0,0 1 0,5-1 0,-5-4 0,0 8 0,0-7-9,-4 3 9,0 4 0,-1 1 0,5-9-8,0 4 8,1-4-8,3 1 8,5-1-12,-4 0 12,0 0-10,4 5 10,-4-5-8,4 0 8,0-4-10,0 0 10,-4 1-12,9 3 12,-5-4-10,5-4 10,0 4-8,0-4 8,4-3 0,0 3 0,5-4 0,0 0 0,0-4 0,9-4 0,-9 0 0,9 0 0,0 0 0,0 0 0,-9 12 0,9-12 0,0 0 0,0 0 0,0 0 0,0 0 8,13 4-8,-4 0 0,1-4 0,3 0 0,5 0 0,-4-4 0,0 0 0,-1 4 8,6 0-8,-1-4 8,0 0-8,5 4 8,0 0-8,-1 0 0,1 0 0,0 0 0,0 0 0,4 0 0,5-4 0,4 4 0,1 4 0,-1 0 0,-4-4 0,9 0 0,0 0 0,4 0 0,-4 0 0,0 0 0,0 0 0,0 4 0,-4-4 0,4 4 0,0-4 0,0-4-8,0 4 8,4 0 0,-4 0 0,5 0 0,-5 0 0,4 0 0,1-4 0,-5 4 0,0 0 0,0 0 0,0 0 0,-5 0 11,-4 0-11,-5 0 12,5 0-2,-5 0 0,-4 4 0,0-4 0,0 0-10,-1 0 12,1 0-12,-5 0 12,1 0-12,-1 4 0,-4 0 0,4-4 8,-5 0-8,6 0 0,-6 0 0,5 4 8,-4 0-8,0 0 0,4-4 0,-4 4 8,-1 0-8,1 0 0,0 0 0,-5 1 0,0-1-24,-9-4 0,0 0 0,0 0 0,0 0-41,4 8-9,-4-8-2,10 12 0,-1-8-140,-9-4-29,18-4-6,-18 4-1</inkml:trace>
  <inkml:trace contextRef="#ctx0" brushRef="#br0" timeOffset="2338.35">-3239 1708 691,'0'0'30,"0"0"7,0 0-29,0 0-8,14-4 0,-5 0 0,0-4 274,5 4 54,-5 4 10,5-4 2,-1 0-192,1-4-38,0 4-8,-1 4-2,5-4-33,-4 4-7,4-4-2,-4 4 0,4 0-31,0 0-7,5 0 0,0 0-1,4 0-6,1 0-1,-6 0 0,6 0 0,-1 0-12,0 0 11,1 0-11,-6-4 10,6 0-10,-1 4 0,0-4 0,10 0 8,-1 0-8,5 4 8,0-9-8,-4 5 8,-1 0-8,-4 0-14,4 4 3,1-4 1,4 0 18,-5 0 3,-4 4 1,4-4 0,-8 8-12,4-4 0,-5 0 0,0 0 0,1 0 0,-6 0 0,1 0 0,0 0 0,0 0 0,-1 0 0,1-4 0,4 0 0,1 8 0,-5-4 8,4 4-8,0-4 0,0 0 18,-8 0-2,-1-4 0,-4 4 0,4 4-16,-5-4 0,6-4 0,-1 0 0,-9 8 0,5-4 0,4 4 0,-5-4 0,1 0-35,-5 0-13,-9 0-4,0 0-1104</inkml:trace>
  <inkml:trace contextRef="#ctx0" brushRef="#br0" timeOffset="221.95">-1577 377 1148,'0'0'51,"0"0"10,0 0-49,0 0-12,-4 8 0,-1 4 0,0-4 104,1 4 19,4-4 3,0 5 1,0-13-34,-5 8-6,5 4-2,0 0 0,-4 4-19,4 0-4,-5 0-1,5 5 0,0-5-9,0 8-3,0-4 0,-4 5 0,4 3-21,0 0-5,-9 1-1,9 3 0,-10 9-14,6-1-8,-1 0 8,5 1-8,-4-5 0,-1 5-12,1-5 2,-1 9 0,5-5 10,-4 5 14,-1-5-3,1 1-1,4-9-10,-5 5 0,0 3 0,1-8 0,4 1 0,4-1 0,-4 0 0,0-3 0,0 7-9,0-7 9,0 3-12,-4-4 12,4-3-12,-5-1 12,5 0-12,0-4 12,5-3-20,-5-1 4,4-8 0,6 4 0,-6-4-19,1 0-3,-5-8-1,0 0 0,4-12-134,5 4-27,5-24-6,4-1-1</inkml:trace>
  <inkml:trace contextRef="#ctx0" brushRef="#br0" timeOffset="744">-379-667 1825,'0'0'40,"0"0"8,0 0 1,0 0 3,9-4-41,-9 4-11,0 0 0,13 4 0,-4 0 69,-9-4 12,0 0 3,10 16 0,-6-4-16,1 4-4,-5 5 0,0 3 0,4 0-16,-4 8-3,0 9-1,-4 3 0,-5 1-33,4 8-11,-9 3 0,1 5 0,-1 0 8,-4-1-8,0 1 0,4 8 0,-4 0 0,4 4 0,0-5 0,1 1-12,-1-8-15,5-5-2,0 1-1,0-4 0,4-9-17,5-3-3,-4-1-1,4-3 0,-5-1-7,1-8-2,4-3 0,0 3 0,0-4-41,0-4-9</inkml:trace>
  <inkml:trace contextRef="#ctx0" brushRef="#br0" timeOffset="1213.57">-1600 1886 403,'0'0'36,"0"0"-36,0 0 0,0 0 0,0 0 219,0 0 37,0 0 7,9-8 1,-4-4-108,4 4-21,5-4-5,4-4-1,-4-5-27,4 1-6,0 0 0,5 0-1,0 0-4,4-9-1,-9 1 0,9 0 0,-4-1-37,5 5-7,-1-4-2,5-1 0,0 1-9,-1 0-3,6-1 0,-1 5 0,-4 0-19,0-1-4,4 1-1,10-4 0,-5 4-8,0-1 0,0 5 0,0 0 0,-5 0-14,-4 3-5,-4 1-1,-1 4 0,-4 0-139,-5 4-28,-5 0-5</inkml:trace>
  <inkml:trace contextRef="#ctx0" brushRef="#br0" timeOffset="10773.06">-985 1846 2098,'0'0'46,"0"0"10,0 0 1,0 0 3,5-8-48,4 0-12,-5 0 0,-4 8 0,0 0 88,0 0 16,9-8 4,5-1 0,0 1-70,-1 0-14,-4 4-2,5 0-1,0 4-8,-1 4-1,6 0-1,-6-4 0,-13 0 14,9 8 3,-9-8 1,14 8 0,-5 1-21,0 3-8,-9-12 0,9 12 0,-9 0 0,0-4 8,0 4-8,-9 0 0,0 0 0,0 5-16,0-9 3,-5 4 1,-4 4 12,0 0 15,-5 0-3,5 1-1,4-5-43,1 4-8,-6-4-1,1 4-1,0-4-26,4 5-6,-4-9-1,4 0 0,5 0-137,-4-4-28</inkml:trace>
  <inkml:trace contextRef="#ctx0" brushRef="#br0" timeOffset="11077.17">-457 1688 1324,'0'0'118,"0"0"-94,0 0-24,-4-4 0,-1 4 136,-4-4 24,4 0 4,-4 4 0,0 4-20,0 4-5,-5-4-1,1 4 0,-1-4-64,-4 4-13,9 0-2,-5 5-1,0 3-25,1 0-5,-5 0 0,4 0-1,-4 1-19,4 3-8,0 0 8,1-4-8,-1 4 0,5-3 0,0-1 0,0 0 0,0 4 0,0-4 0,4-3 0,5-1 0,5 0 11,-5-4-3,4 4-8,1-4 12,8 4 6,1-4 1,0 0 0,4 1 0,0-5-5,0 4-1,5-8 0,0 4 0,4-4-13,0-4 0,5 4 0,5-8 0,-1 0-90,5-5-14,5 5-4</inkml:trace>
  <inkml:trace contextRef="#ctx1" brushRef="#br0">4305 6937,'0'0,"0"0,0 0,0 0,0 0,0 0,0 0,0 0,0 0,0 0,0 0,0 0,0 0,0 0,0 0,-59 28,55-28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19:24.62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-2506-720 1209,'0'0'53,"0"0"12,0 0-52,14-4-13,-5-4 0,0 4 0,5 0 133,-5 4 24,5 0 5,-1-4 1,1 0-62,-5 0-12,-9 4-2,0 0-1,14 0-18,4-4-3,0 0-1,0 0 0,5 0-12,0 4-4,0 0 0,4-4 0,0-1-26,1 5-6,-1-4 0,5 4-1,-5 0-15,5-4 0,0 4 8,4 4-8,5-4 0,0 4 0,9-4 0,0 0 0,-4 0 0,4 0 0,5 0 0,-1 0 0,1 0 0,0 0 0,-5 0 0,0 0 0,-5-4 0,1 4 0,4-4 0,9 0 0,-4 4 0,-5-4 0,-5 4 8,1-4-8,4 4 0,-9-4 0,4 0 0,-8 0 0,-1 4 0,1-4 0,-10 4 0,5-4 0,-9 4 0,4-4 0,-9 0 0,5 4 0,-5 0 0,0-4 0,-4 8 0,4-4 0,-4 0 0,-1 0 0,1 0 0,-5 0 0,5 0 0,0 4 0,-10-4 8,5 4-8,-9-4 0,0 0 0,0 0 0,5 0 0,-5 0 0,0 0 0,9 0 8,-9 0-8,0 0 0,0 0 0,0 0 8,9 0-8,-9 0 0,0 0 0,0 0 0,5 4 0,4-4 0,-9 0 0,0 0 0,9 4-10,0-4 10,-9 0 0,0 0 0,0 0-8,9 4 8,-9-4-12,0 0 12,0 0-12,0 0 12,5 0 0,4 0-9,-9 0 9,0 0 0,0 0 0,0 0-9,0 0 9,0 0 0,0 0 0,0 0 0,0 0 0,0 8 0,0-8 0,-5 12 0,1-4 0,4-8 0,-10 13 0,1-1 0,-4-4 0,4 4 0,-5-4 0,0 4 0,1 0 0,-1 5 8,-4-5-8,4 0 0,-4 4 0,0 0 0,4-4 0,-4 9 0,4-5 0,-9 4 0,5-4 0,-5 0 0,1 5 0,-1-1 8,-4 0-8,-1 0 0,-4 1 0,5 3 0,-9 0 0,4-4 0,-5 9 0,1-1 0,4 4 0,0 1 0,-4-1 0,-5 1-9,4-5-2,5 0 0,-4 0 0,4-3-2,0-1-1,5 0 0,0-3 0,-1 3 3,1-8 1,4 0 0,-4 0 0,4 1-13,0-1-2,5 0-1,0-4 0,4-4-25,1 0-5,-1-4 0,0 4-602,1-3-120</inkml:trace>
  <inkml:trace contextRef="#ctx0" brushRef="#br0" timeOffset="3022.45">-3311 434 1468,'0'0'65,"4"-9"14,-4 9-63,5-4-16,-5-4 0,4 0 0,-4 0 116,5 4 20,-5 4 4,0 0 0,0 0-44,0 0-10,0 0-2,0 0 0,0 0-32,0 16-6,4-4-2,1 5 0,-5 3-17,4 0-4,-4 4-1,5 1 0,-5-1-7,4 8-2,-4-3 0,5 7 0,-5 0-4,5 1-1,-5-1 0,0 9 0,0-1-8,4 1 0,-4-1 0,0 1 8,0-1-8,0 1 0,0-5 0,5 1 0,-5-1 0,4 1 0,-4-5 0,0-3-11,5-1 11,-5-4-8,0 5 8,0-1-8,0-8 8,0 1-13,4-5 5,-4 4 8,-4-4-20,4 1 3,0-5 1,0 0 0,0 0-7,0 0-1,0 1 0,0-1 0,0-4-6,0-12-2,0 0 0,0 12 0,0-4-21,0 4-5,0-12-1,4 8 0,-4-8-54,0 0-11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19:25.77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  <inkml:context xml:id="ctx1">
      <inkml:inkSource xml:id="inkSrc6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369.51501" units="1/cm"/>
          <inkml:channelProperty channel="Y" name="resolution" value="415.70438" units="1/cm"/>
        </inkml:channelProperties>
      </inkml:inkSource>
      <inkml:timestamp xml:id="ts1" timeString="2021-08-24T04:19:36.305"/>
    </inkml:context>
  </inkml:definitions>
  <inkml:trace contextRef="#ctx0" brushRef="#br0">-2342-631 518,'0'0'23,"0"0"5,0 0-28,0 0 0,0 0 0,0 0 0,0 0 249,0 0 45,0 0 9,-9-4 1,5 0-152,-1-4-32,-4 4-5,0 4-2,-5 0-34,1 4-7,-1 0-2,-4 0 0,4 0-39,-4 0-8,-5 0-2,5 8 0,0-4-10,-5 5-3,5-1 0,-10 0 0,10 4-8,-5 0 0,1 4 0,-1 1 8,-5-1-8,1 0 0,0 0 0,-5 5 0,0-1 0,0 0 0,0 1 0,5-1 0,-5-4 0,0 8 0,0-7-9,-4 3 9,0 4 0,-1 1 0,5-9-8,0 4 8,1-4-8,3 1 8,5-1-12,-4 0 12,0 0-10,4 5 10,-4-5-8,4 0 8,0-4-10,0 0 10,-4 1-12,9 3 12,-5-4-10,5-4 10,0 4-8,0-4 8,4-3 0,0 3 0,5-4 0,0 0 0,0-4 0,9-4 0,-9 0 0,9 0 0,0 0 0,0 0 0,-9 12 0,9-12 0,0 0 0,0 0 0,0 0 0,0 0 8,13 4-8,-4 0 0,1-4 0,3 0 0,5 0 0,-4-4 0,0 0 0,-1 4 8,6 0-8,-1-4 8,0 0-8,5 4 8,0 0-8,-1 0 0,1 0 0,0 0 0,0 0 0,4 0 0,5-4 0,4 4 0,1 4 0,-1 0 0,-4-4 0,9 0 0,0 0 0,4 0 0,-4 0 0,0 0 0,0 0 0,0 4 0,-4-4 0,4 4 0,0-4 0,0-4-8,0 4 8,4 0 0,-4 0 0,5 0 0,-5 0 0,4 0 0,1-4 0,-5 4 0,0 0 0,0 0 0,0 0 0,-5 0 11,-4 0-11,-5 0 12,5 0-2,-5 0 0,-4 4 0,0-4 0,0 0-10,-1 0 12,1 0-12,-5 0 12,1 0-12,-1 4 0,-4 0 0,4-4 8,-5 0-8,6 0 0,-6 0 0,5 4 8,-4 0-8,0 0 0,4-4 0,-4 4 8,-1 0-8,1 0 0,0 0 0,-5 1 0,0-1-24,-9-4 0,0 0 0,0 0 0,0 0-41,4 8-9,-4-8-2,10 12 0,-1-8-140,-9-4-29,18-4-6,-18 4-1</inkml:trace>
  <inkml:trace contextRef="#ctx0" brushRef="#br0" timeOffset="2338.35">-3239 1708 691,'0'0'30,"0"0"7,0 0-29,0 0-8,14-4 0,-5 0 0,0-4 274,5 4 54,-5 4 10,5-4 2,-1 0-192,1-4-38,0 4-8,-1 4-2,5-4-33,-4 4-7,4-4-2,-4 4 0,4 0-31,0 0-7,5 0 0,0 0-1,4 0-6,1 0-1,-6 0 0,6 0 0,-1 0-12,0 0 11,1 0-11,-6-4 10,6 0-10,-1 4 0,0-4 0,10 0 8,-1 0-8,5 4 8,0-9-8,-4 5 8,-1 0-8,-4 0-14,4 4 3,1-4 1,4 0 18,-5 0 3,-4 4 1,4-4 0,-8 8-12,4-4 0,-5 0 0,0 0 0,1 0 0,-6 0 0,1 0 0,0 0 0,0 0 0,-1 0 0,1-4 0,4 0 0,1 8 0,-5-4 8,4 4-8,0-4 0,0 0 18,-8 0-2,-1-4 0,-4 4 0,4 4-16,-5-4 0,6-4 0,-1 0 0,-9 8 0,5-4 0,4 4 0,-5-4 0,1 0-35,-5 0-13,-9 0-4,0 0-1104</inkml:trace>
  <inkml:trace contextRef="#ctx0" brushRef="#br0" timeOffset="221.95">-1577 377 1148,'0'0'51,"0"0"10,0 0-49,0 0-12,-4 8 0,-1 4 0,0-4 104,1 4 19,4-4 3,0 5 1,0-13-34,-5 8-6,5 4-2,0 0 0,-4 4-19,4 0-4,-5 0-1,5 5 0,0-5-9,0 8-3,0-4 0,-4 5 0,4 3-21,0 0-5,-9 1-1,9 3 0,-10 9-14,6-1-8,-1 0 8,5 1-8,-4-5 0,-1 5-12,1-5 2,-1 9 0,5-5 10,-4 5 14,-1-5-3,1 1-1,4-9-10,-5 5 0,0 3 0,1-8 0,4 1 0,4-1 0,-4 0 0,0-3 0,0 7-9,0-7 9,0 3-12,-4-4 12,4-3-12,-5-1 12,5 0-12,0-4 12,5-3-20,-5-1 4,4-8 0,6 4 0,-6-4-19,1 0-3,-5-8-1,0 0 0,4-12-134,5 4-27,5-24-6,4-1-1</inkml:trace>
  <inkml:trace contextRef="#ctx0" brushRef="#br0" timeOffset="744">-379-667 1825,'0'0'40,"0"0"8,0 0 1,0 0 3,9-4-41,-9 4-11,0 0 0,13 4 0,-4 0 69,-9-4 12,0 0 3,10 16 0,-6-4-16,1 4-4,-5 5 0,0 3 0,4 0-16,-4 8-3,0 9-1,-4 3 0,-5 1-33,4 8-11,-9 3 0,1 5 0,-1 0 8,-4-1-8,0 1 0,4 8 0,-4 0 0,4 4 0,0-5 0,1 1-12,-1-8-15,5-5-2,0 1-1,0-4 0,4-9-17,5-3-3,-4-1-1,4-3 0,-5-1-7,1-8-2,4-3 0,0 3 0,0-4-41,0-4-9</inkml:trace>
  <inkml:trace contextRef="#ctx0" brushRef="#br0" timeOffset="1213.57">-1600 1886 403,'0'0'36,"0"0"-36,0 0 0,0 0 0,0 0 219,0 0 37,0 0 7,9-8 1,-4-4-108,4 4-21,5-4-5,4-4-1,-4-5-27,4 1-6,0 0 0,5 0-1,0 0-4,4-9-1,-9 1 0,9 0 0,-4-1-37,5 5-7,-1-4-2,5-1 0,0 1-9,-1 0-3,6-1 0,-1 5 0,-4 0-19,0-1-4,4 1-1,10-4 0,-5 4-8,0-1 0,0 5 0,0 0 0,-5 0-14,-4 3-5,-4 1-1,-1 4 0,-4 0-139,-5 4-28,-5 0-5</inkml:trace>
  <inkml:trace contextRef="#ctx0" brushRef="#br0" timeOffset="10773.06">-985 1846 2098,'0'0'46,"0"0"10,0 0 1,0 0 3,5-8-48,4 0-12,-5 0 0,-4 8 0,0 0 88,0 0 16,9-8 4,5-1 0,0 1-70,-1 0-14,-4 4-2,5 0-1,0 4-8,-1 4-1,6 0-1,-6-4 0,-13 0 14,9 8 3,-9-8 1,14 8 0,-5 1-21,0 3-8,-9-12 0,9 12 0,-9 0 0,0-4 8,0 4-8,-9 0 0,0 0 0,0 5-16,0-9 3,-5 4 1,-4 4 12,0 0 15,-5 0-3,5 1-1,4-5-43,1 4-8,-6-4-1,1 4-1,0-4-26,4 5-6,-4-9-1,4 0 0,5 0-137,-4-4-28</inkml:trace>
  <inkml:trace contextRef="#ctx1" brushRef="#br0">4305 6937,'0'0,"0"0,0 0,0 0,0 0,0 0,0 0,0 0,0 0,0 0,0 0,0 0,0 0,0 0,0 0,-59 28,55-28</inkml:trace>
  <inkml:trace contextRef="#ctx0" brushRef="#br0" timeOffset="11077.17">-457 1688 1324,'0'0'118,"0"0"-94,0 0-24,-4-4 0,-1 4 136,-4-4 24,4 0 4,-4 4 0,0 4-20,0 4-5,-5-4-1,1 4 0,-1-4-64,-4 4-13,9 0-2,-5 5-1,0 3-25,1 0-5,-5 0 0,4 0-1,-4 1-19,4 3-8,0 0 8,1-4-8,-1 4 0,5-3 0,0-1 0,0 0 0,0 4 0,0-4 0,4-3 0,5-1 0,5 0 11,-5-4-3,4 4-8,1-4 12,8 4 6,1-4 1,0 0 0,4 1 0,0-5-5,0 4-1,5-8 0,0 4 0,4-4-13,0-4 0,5 4 0,5-8 0,-1 0-90,5-5-14,5 5-4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28:40.66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-2 983 288,'0'0'25,"0"0"-25,4-8 0,-4 8 0,0 0 308,5-8 57,8-8 11,-3 3 3,-1 5-235,0 0-48,4-4-8,1 0-3,9-4-21,18-17-4,-9 5 0,-19 16-1,1-4-20,9 4-4,-5 8-1,9 0 0,5-9-11,0 1-3,4 0 0,1-4 0,-1 4 2,10-4 0,-1-5 0,5-3 0,1 4 5,-1-4 1,4-1 0,5-7 0,1 4-8,-1-5-2,0 5 0,5 0 0,-5-5-6,0 9-2,-4 0 0,4 3 0,0 1-10,-4 0 0,-5 8 0,0-4 0,-5-1 0,6 5 0,-11 0 0,6 4 0,-10 0 0,1 0 8,-1-4-8,-4 0 0,-5-1 0,1 1 0,-1 0 0,-4-4 0,-5 4 0,0 0-12,1 0 0,-1-1 1,0-7-23,-4 8-5,-1 4-1,-4-4 0,0 4-32,1 0-6,-10 8-2,0 0-939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3:41:04.03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32 0 1357,'0'0'60,"0"0"12,0 0-57,0 0-15,0 0 0,0 0 0,0 0 78,0 0 13,0 0 2,0 0 1,0 0-37,0 0-7,0 0-2,0 0 0,0 0-7,0 0-1,9 4-1,-4 0 0,4 0 6,0 0 2,0-4 0,0 4 0,0-4-6,5 0-1,-5 0 0,5 0 0,-1 0-19,-3 4-4,3-4-1,1 4 0,-5-4-4,5 0-2,-1-4 0,1 8 0,-10 0-10,6 0 0,-1 0 0,-9-4-11,0 0 11,0 0 0,0 0 8,0 0-8,-5 12 20,1 5 0,-6-1 0,1 0 0,-4 0-11,-1 0-9,-4 5 12,0-1-12,-1 0 0,1 4 0,-5-3 0,5-1 0,5-4 0,-1 0-12,0-4 3,1 1 1,-1-5-23,5 0-4,4-4-1,5-4 0,0 0-58,0 0-12,0 0-2,0 0-825</inkml:trace>
  <inkml:trace contextRef="#ctx0" brushRef="#br0" timeOffset="294">492-77 1616,'0'0'72,"0"0"14,0 0-69,0 0-17,-5 0 0,-4 0 0,0 0 135,0 0 23,5 0 5,-6 0 1,6 0-60,-5 0-11,0 0-2,0 0-1,-1 4-31,10-4-7,-4 8 0,-1 0-1,1 4-40,-5-4-11,0 9 0,0-5 0,-1 4 10,1 0-2,-4-4-8,4 4 12,-5 5-12,5-1 0,0 0 0,0 4 0,-1-3 0,1-1 0,5-4 0,-1 0 0,1 0 0,4-3 0,0-1 0,4 0 0,1 0 0,8-4 0,1-4 0,4 0 0,1 0 16,3 0 6,-3-4 2,8-4 0,-4 0-24,8-4 9,6 0-9,-1 0 0,1 4 12,-1-4-4,1 0 0,-1-4-852,0-5-169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28:41.01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0 0 1836,'0'0'81,"0"0"17,0 0-78,0 0-20,0 0 0,9 4 0,0-4 28,0 4 1,5-4 1,4 8 0,-4 0 16,8 4 3,1-4 1,4 8 0,5 5-13,-4-1-2,3 4-1,1-4 0,9 5-10,0 3-3,0 8 0,5 1 0,-1-1-13,1 5-8,-1 3 8,1 1-8,-5-5 0,4 1 8,-4-1-8,0 1 0,0-1-30,-9-3-10,0-9-3,-5 0 0,-4 1-25,4-5-6,5-8-1,-9 0-823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28:41.91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13-7 1094,'0'0'48,"0"0"11,0 0-47,0 0-12,0 0 0,0 0 0,-10 4 215,10-4 41,0 0 8,0 0 1,-4 13-181,4-5-37,0 4-7,0 4-2,0-4-14,0 8-4,0 1 0,0 3 0,4 0-20,-4-4 0,5 1 0,0 3 0,-5 0 0,4-4 0,-4-3 0,0 3 0,0-4 0,0-4 0,0 0-10,0-12 10,0 12-22,0-12 2,0 0 1,0 0 0,0 0 3,0 0 0,0 0 0,0 0 0,0-8 4,0-4 0,0 0 1,5 0 0,-1-4 11,1 0-8,-5 3 8,4-3-8,1 4 8,4 4 0,-4-8 0,-1 8 0,-4 8 10,5-12 4,8-1 1,-8 9 0,-5 4 2,0 0 1,14 0 0,-5 0 0,0 4-4,4 5-1,-4 3 0,1 0 0,3 0-13,-4 4 9,-4 0-9,4 5 8,0-1-17,-4 0-4,4 0-1,-5 5 0,1-5-40,4 0-8,0 0-2,0-4 0,-4-3-108,-1-1-21</inkml:trace>
  <inkml:trace contextRef="#ctx0" brushRef="#br0" timeOffset="207.7">304 224 1497,'0'0'32,"-5"0"8,1 4 0,4-4 4,-5 4-36,1 4-8,4 0 0,0 0 0,0 1 83,0 3 14,0 0 3,0 4 1,0 0-58,0 0-12,9 1-3,-5 3 0,1-4-17,0 0-11,4-4 12,4 0-12,-4 1 8,-4-1-8,4-8 0,-4 4 0,4-4 0,-9-4 0,9 0-15,0 0 5,0-4 34,5-4 6,-5 0 2,-5 0 0,5-5-1,-4 1 0,-5-4 0,5 0 0,-5 0-3,4 0 0,-4-1 0,-4 1 0,4 4 8,-5 0 0,0-4 1,1 4 0,4 3-37,-5 5-23,1-4 3,-5 0 1,4 4 19,5 4 0,-9-4 0,9 4 0,0 0 0,-9 0 0,0 0 0,4 4 0,5-4 0,0 0 0,0 0-12,0 0 12,-9 4 12,9-4 8,0 0 3,0 0 0,0 0-40,0 0-8,0 0-2,0 0 0,0 0 27,0 0 0,0 0 0,0 0 0,9 8 12,0-4 2,0 0 0,1 0 0,-1 1-2,4-5-1,1 4 0,0-4 0,-5 0 42,9-4 9,-4 4 2,-1 0 0,1 0-52,0 0-12,-1-5 0,1 5 0,0 0 0,4 0 0,-9-4 0,5 0 0,-5 0-21,13-4-11,-8-4-1,-5 12-1,-4-4-202,-5 4-41</inkml:trace>
  <inkml:trace contextRef="#ctx0" brushRef="#br0" timeOffset="414.41">582-100 748,'0'0'33,"0"0"7,-5 12-32,5-12-8,-4 9 0,-1-1 0,0 0 309,5 4 60,0-4 12,0 4 3,0-4-243,5 4-48,0 4-9,-1 5-3,1-5-65,4 4-16,-5 13 0,5-1 0,-4 0 28,9-3 6,-5 7 1,0 0 0,5 1-35,-5-5 0,4 5 0,1-5-12,-5-4-57,5 1-11,4-9-3</inkml:trace>
  <inkml:trace contextRef="#ctx0" brushRef="#br0" timeOffset="873.47">869 208 1807,'0'0'40,"0"0"8,0 0 1,0 12 2,4 4-41,-4 0-10,9 1 0,-4 3 0,-1 0 35,5 4 5,-4 1 0,9 3 1,-5 0-32,4 5-9,1-5 0,0 4 0,-1-3 0,6-5 0,-6 0 0,1-4 0,-5 1-16,0-9-7,0 0-1,0 0-1,-9-12-25,0 0-5,0 0-1,0 0 0,0 0 8,0 0 0,0-12 1,0-4 0,-4-4 38,-1-1 9,-8-3 0,3-4 0,1-5 0,0 1 0,-4 4 0,8-1 0,0 1 49,5 0 12,-9 3 3,9 5 0,0-4-9,0 8-2,5-1 0,-1 5 0,1 0-33,4 0-8,0 0 0,5 4-1,0 4 40,-5 0 8,-5 0 1,5 0 1,-9 4-46,14 0-15,0 4 8,-5 0-8,0 0 49,-9-4 7,9 8 0,0 4 1,0-4-40,0 0-8,-4 4-1,-5 0-8,4 1 25,-4 3-1,0-8-1,0 8 0,-4-4-15,-5 0-8,0 0 8,-1-3-8,6-1-17,-5 0-8,0-4-2,0-4 0,9 0-12,0 0-2,0 0-1,0 0 0,-5-4-58,0-4-12,5 0-3,0-1 0</inkml:trace>
  <inkml:trace contextRef="#ctx0" brushRef="#br0" timeOffset="1152.84">1333 200 288,'0'0'25,"0"0"-25,0 0 0,0 0 0,0 0 312,0 0 58,0 0 11,0 0 3,0 20-241,4-8-48,-4 0-10,5 4-1,4-3-55,-4 3-10,4-4-3,0 0 0,0 0-16,0 0 0,0 0 0,5-3 0,-5 3 0,5-8 0,4 0-10,-5 0 10,-3-4-16,3 0 2,1-4 0,0 4 0,-5-8 28,4 0 6,-4 0 0,5-5 1,-9 5 18,-1-4 3,5 0 1,-4 0 0,-5-8-35,4 8-8,-4-1 0,-4 1 0,4-4 46,-5 4 7,-4 8 2,0-4 0,-5-4-31,5 4-7,-4 3-1,-1 5 0,0 5-35,1-1-7,4-4-2,-1 4 0,1 8-143,0-4-29,9-8-5</inkml:trace>
  <inkml:trace contextRef="#ctx0" brushRef="#br0" timeOffset="1511.85">1747 99 2206,'0'0'48,"0"0"11,0 0 1,0 0 3,0 0-51,0 0-12,0 0 0,0 0 0,0 0 101,0 0 18,-4-9 3,4 9 1,0 0-99,0 0-24,0 0 0,-9 5 0,-1-1 0,6 4 0,-1 0 0,5-8 0,5 4-46,-5 8-14,0 4-4,0-4 0,0-4 52,4 0 12,6 1 0,-1 3 0,0-4-16,0 0-1,0 0 0,5-4 0,-5 4 4,4 0 1,-4-4 0,5 0 0,-5-4 12,0 0 0,5 0 0,-5 4-9,0 0 9,-9-4 0,0 0 0,14 0 0,-5 0 0,0 0 0,-9 0 0,0 0 0,0 0 0,0 0 8,0 0-8,0 0 11,-4 13 11,4-5 2,-10 0 1,-3 0 0,4-4-25,-5 0 0,5-4 0,0 0 0,9 0-97,-9-4-25,-5 4-5,9-4-513,5 4-102</inkml:trace>
  <inkml:trace contextRef="#ctx0" brushRef="#br0" timeOffset="1940.16">2121 50 1094,'0'0'97,"0"0"-77,0 0-20,0 0 0,-5-8 183,5 8 33,0-4 6,0 4 2,-9-4-72,4 0-13,-4 0-3,0 4-1,5 4-101,-6-4-20,10 0-4,-9 4-1,0 0 8,5 4 2,-5 0 0,9-8 0,-5 8-31,5 4-7,-5 0-1,5 1 0,0-13 2,5 8 0,0 4 0,-1 0 0,1-4 8,-1 0 2,-4-8 0,9 8 0,-9-8 8,0 0-8,9 8 8,5-4-8,-5 4 8,-9-8 0,0 0 0,14 5 0,-5-1 0,-9-4 0,0 0 0,9 4 0,0-8 16,-9 4-2,0 0 0,0 0 0,0 0 6,0 0 2,0 12 0,-4 0 0,4 0-22,-5-4 0,-4 0-12,0 4 4,0-4 8,0 1 0,0-1 10,-1 0-10,6 0-136,-5-4-32,0 0-8</inkml:trace>
  <inkml:trace contextRef="#ctx0" brushRef="#br0" timeOffset="2002.31">2325 70 1324,'0'0'118,"0"0"-94,0 0-24,0 0 0,0 0 145,14 8 25,-5 0 5,0 5 1,-4 3-101,-1 0-20,5 0-4,1 0-1,-1 5-80,0 19-16,0-12-3,-5-15-555,1-1-110</inkml:trace>
  <inkml:trace contextRef="#ctx0" brushRef="#br0" timeOffset="2156.43">2366-241 979,'0'0'87,"0"0"-70,-9 0-17,9 0 0,-9 4 254,9-4 47,0 0 10,0 0 1,-4 8-241,4-8-49,4 8-10,1 4-1,-1-4-101,5 0-20,0-4-4</inkml:trace>
  <inkml:trace contextRef="#ctx0" brushRef="#br0" timeOffset="2493.44">2535-367 864,'0'0'76,"0"0"-60,0 0-16,0 0 0,0 0 313,-5 12 60,1-4 12,-1 9 3,1-1-234,-1 0-46,5 8-10,0 1-2,5 3-62,4 4-13,0 5-2,0 3-1,5-3-18,4-1 10,0 0-10,0 5 8,5-5-8,0 1 0,-5-9 0,5 4 0,0-3-17,-5-5-6,0-4-1,-4-4 0,-5-3-4,4-5 0,1-4-1,-5-4 0,0 0 20,0-8 9,-4 0-8,-1-1 8,1-7 8,0 0 6,-1-4 2,-4-4 0,0-1 12,-4 1 2,-6 4 1,6 0 0,-5-1 1,0 1 0,-5 4 0,0 8 0,-4-4-21,0 8-11,0 0 12,0 4-12,-1 4-26,6 4-12,-1 0-2,5 8-1,-5 0-135,5 4-26,9 1-6,-4-1-756</inkml:trace>
  <inkml:trace contextRef="#ctx0" brushRef="#br0" timeOffset="2911.43">2917-338 1152,'0'0'51,"0"0"10,0 0-49,0 0-12,0 0 0,0 0 0,0 0 285,0 0 55,0 8 10,-4 4 2,4-4-223,4 12-45,-4 0-8,5 1-3,4 7-49,-5 0-9,6 9-3,-1-1 0,0-4-12,4 5 0,1 3 8,4 1-8,-4-1-16,9-7-7,-5 3-1,5-8 0,-5 1 24,-4-5 0,4-4 0,0 0 0,0-7 0,0-1 0,1-8 0,-1 4 0,-4-12-12,-1 0 12,-4 4-12,0-8 12,1-4 0,-1-1 0,4 1 9,-8-4-1,4-4 15,-9-4 3,0-1 1,0 5 0,0-4-3,0-1 0,-9 5 0,4 0 0,-4 0-8,5 4-3,-5-1 0,-1 9 0,1-4-13,-4 12 0,4 0 0,-5 4 0,5 0 0,4 8 0,1 9 0,4-1 0,4 0 0,1 0 0,-1 5 0,10 3 0,-5 0-48,5 5-13,4-5-3,-4 0 0,4-3 64,5-1 8,-1-4 4,1-8 1,0 0-13,4-4-8,1-3 8,3-10-13,1 1-97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41:07.872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123 0 1558,'-4'4'69,"4"0"15,-5 0-68,5 0-16,0-4 0,5 16 0,-1-4-28,-4 1-8,-4 3-3,4 4 0,-5 0 39,5 0 0,5-3 0,-1-1 12,10-4-12,-5 4 0,0-12 0,-4 4 0,-5-8 0,13 8 0,5-8 0,-4 0 0,0 0 45,-1-12 4,6 4 1,-6-12 0,5 8 7,-4-4 2,0-1 0,-1-3 0,-3 4-29,-1-4-6,-5 4 0,5 3-1,-4-3 1,-1 12 1,-4 4 0,0 0 0,0 0-3,0 0-1,0 0 0,0 0 0,0 0-6,5 8-2,-5 4 0,5 9 0,-5-9-3,4 12-1,-4 0 0,5 1 0,-1-1-9,1-4 8,4 0-8,-5 1 8,5 3-8,-4 4 12,0-4-12,4 9 12,-5-9 4,5 0 0,-4 1 1,-1-1 0,1-4 11,0 0 3,-1-3 0,-4-1 0,0 4-1,0-12 0,0 8 0,-4-4 0,4-3 11,-5-1 3,-4 4 0,0-8 0,-5 4-10,0-8-2,-8 4 0,4 0 0,-5-4-16,-5 4-3,-3-4-1,-1 0 0,4-4-12,1 0-8,0-4 8,-5 0-13,-5 0-110,1-4-21,0-9-5,-1 5-933</inkml:trace>
  <inkml:trace contextRef="#ctx0" brushRef="#br0" timeOffset="-4484.16">-533 465 1382,'0'0'123,"0"0"-99,0 0-24,0 0 0,0 0 174,0 0 30,-4 0 5,-5 0 2,4 0-60,-4 4-12,0 0-3,0 0 0,-5-4-68,1 4-13,-1 9-3,0-9-1,1 4-21,-6 0-4,6 4-1,-5 0 0,4 4-25,0 0 8,-4 1-8,0 3 0,4 0-20,5 0-10,-5 1-2,5-5 0,0 8-151,0-4-30,5 1-7,-1-9-802</inkml:trace>
  <inkml:trace contextRef="#ctx0" brushRef="#br0" timeOffset="-4315.15">-560 543 1267,'0'0'112,"0"0"-89,0 0-23,0 0 0,23-4 96,0 0 14,-5 4 3,0 0 1,0-8-42,1 8-8,-1 0-1,0 0-1,-18 0-38,23 8-8,-10-8-2,6 0 0,-6 4-14,1-4 8,0 8-8,-1-4 0,-13-4-110,14-4-28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41:24.223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-2457 3921 1836,'-18'0'81,"18"0"17,0 0-78,0 0-20,0 0 0,-9-4 0,-5 4 100,14 0 16,14 0 3,-14 0 1,0 0-60,9-8-12,9 4-3,5-5 0,-5 5-23,-4 4-5,-1 0-1,10 0 0,4-4-54,-4 0-11,-5 4-3</inkml:trace>
  <inkml:trace contextRef="#ctx0" brushRef="#br0" timeOffset="176.65">-1902 3816 2066,'0'0'45,"0"0"10,5-9 1,9-3 3,4 4-47,-9 8-12,-9 0 0,9-4 0,14 0 68,-14 0 12,-9 4 3,0 0 0,0 0-33,0 0-6,0 0-2,0 8 0,-18 4-34,9 5-8,4 3 0,-4 0 0,-9-4-17,0 8-6,4-3-1,5 3 0,9-4-4,-9 4-2,4 1 0,5-5 0,9 0-3,0-4-1,-9 1 0,9-1 0,5 0 3,4-4 1,-9 0 0,1-4 0,-6 0 19,10 1 11,13-5-12,-9 0 12,-9-4-100,10 0-12</inkml:trace>
  <inkml:trace contextRef="#ctx0" brushRef="#br0" timeOffset="-412.95">-1961 3176 1796,'9'8'40,"-9"-8"8,0 0 1,0 0 1,-9 4-40,9-4-10,0 0 0,-4 8 0,-5 5 104,4-5 18,5 4 4,0 4 1,-4-4-67,-1 4-14,0 0-2,5 5-1,0 3-12,0 0-3,-9 5 0,5-1 0,4-4-20,0 5-8,-5-1 0,-4 0 0,0 0 0,4 1-10,5-1 0,-4-4 0,-5 5-146,4-9-30,10-4-6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41:21.115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249 366 720,'-23'8'32,"14"-8"6,5 8-30,-6-4-8,-3-4 0,-1 4 0,-4 0 98,9 4 18,0-4 4,0 0 1,-5 0-20,5-4-4,0 0-1,0 4 0,0 0-5,-5 0-2,5-4 0,0 0 0,0-4-17,4 4-3,-4 0-1,9 0 0,-9 0-12,9 0-4,-9 0 0,9 0 0,0 0-21,0 0-5,0 0-1,0 0 0,-9 0 1,9 0 0,0 0 0,0 0 0,0 0-3,0 0-1,0 0 0,9 0 0,0 4-22,4 0 0,6-4 0,-6 0 0,6 0 8,-1-4-8,4 4 8,1 0-8,9 0 0,5 0 0,-10 0 0,9-4 0,1 0 8,4 0-8,-5 4 10,1-4-10,3 0 17,6 0-2,4 0-1,0 0 0,0-4 0,5 4 0,9-4 0,-1 4 0,1 0-6,0-1-8,0-3 11,-1 0-11,6 4 11,-1 0-11,0-4 10,5 0-10,4 4 8,1-4-8,4 0 0,-5 0 0,-4 0 0,9 4 0,0-5 0,4 1 0,-8 4 9,4 0-9,0-4 8,0 4-8,-5 0 0,5 0 0,-5-4 0,5 4 0,0-4 0,5 4 0,4 0 0,-5 0 0,-4-4 0,0 8 0,5-4 0,-1 4 0,1-5 8,-1 1 2,-4 0 1,0 0 0,9 4-11,-13 0 0,-5 0 0,4 0 0,5 0 0,-5-4 0,5 4 10,0 0-10,0 0 0,-4 0 0,8 0 0,-4 0 0,-5 0 0,5 0 0,9-4 0,5 0 0,0 4 9,-5 0-1,0-8-8,0 4 12,-9 0-2,9-4-1,4 4 0,1-4 0,0 0-9,-5 0 10,0-1-10,0 1 10,-9 0-10,13-4 0,-8 4 0,4 0 0,0-4 8,-9 8-8,4 0 8,-4-4-8,-9 4 8,9 0-8,0 0 0,9 4 8,-13-5-8,-1 1 0,-4 0 0,9 4 8,4 0-8,-8 0 0,-5 0 9,8 4-9,-8-4 20,0 0 0,5-4 0,4 0 0,-5 4-29,5-4-7,0 8 0,4-4-1,1 0 27,-5 0 6,-5 0 0,5 0 1,0 0-25,0-4-6,5 8-1,4 0 0,-19-4 24,6 4 5,-1 0 1,1 1 0,-6-5-15,6-5-8,-1 1 8,5 4-13,-9 0 13,0 0 0,0-4 0,4 4 0,-4 4 0,-5 0 8,5-4-8,0 0 0,-5 0 9,10 0-9,-1 0 0,10-4 9,-5 4-9,-5 4 12,-4 1-12,4-5 12,-4 0-12,0 0 0,4 0 9,10 0-9,-10 0 8,-9 4-8,1 0 10,4-4-10,-10 4 0,1 0 8,-5 0-8,10 0 0,-1 0 0,-4 0 0,-1 0 0,-4 0 0,-4-4 0,-5 8 0,0-4 0,0 4 0,-9-4 0,5 0 8,-10-4-8,5 8 0,-9-4 0,5 0 0,4-8 0,-10 4 0,6 4 8,-5 1-8,0-5 0,-5 4 0,-4 0 0,-5 0 0,0-4 0,-4 4 0,4 0 0,-4 0 0,-1-4 0,1 0-10,-5 0-5,0 0-1,-4 0 0,-5 0 0,9-4-24,-9 4-6,0 0-1,4-4 0,1-4-148,-1 0-29,-4-5-7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42:01.308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91 76 1094,'-14'4'48,"14"-4"11,0 0-47,0 0-12,0 0 0,0 0 0,0 0 222,0 0 42,0 0 9,0 8 2,-9 0-177,9-8-35,5 8-7,-5 0-2,-9 0-27,-1 0-6,10 0-1,-4 0 0,4-8-12,-5 12-8,1-3 8,-5 3-8,9-4 0,-5 0 0,-4-4 0,0 4 0,9-8-19,-9 4-8,0-4-1,-5 0-1,0-4-7,5 0-2,5 0 0,-1-4 0,-9 0 18,5-4 3,9 4 1,0-1 0,0-3 16,0 4 0,5 0 0,-1-4 0,6 4 0,-1-4 14,-9 4-2,9 0-1,4-1 7,-3 1 2,-6 0 0,5 0 0,-9 8-1,14-4 0,0-4 0,-5 4 0,-9 4 1,0 0 1,18 0 0,-4 4 0,-14-4-1,0 0 0,13 8 0,1 0 0,-14-8 5,4 8 1,1 0 0,-1 1 0,1 3-14,-10 0-4,5 0 0,-4 0 0,4 0-8,-5-4 0,-8 0 0,4 0 0,4 1 0,-4-5-14,-5 0 3,1 0 1,-6 0 2,6-4 0,13 0 0,-5-4 0,-8 0 8,3 4 11,10 0-3,0 0 0,5-8-8,-5 8 0,0 0 0,0 0 0,14-4-30,-14 4-2,0 0 0,0 0-1035</inkml:trace>
  <inkml:trace contextRef="#ctx0" brushRef="#br0" timeOffset="-28147.27">18 11 230,'-9'69'20,"9"-53"-20,0-16 0,0-4 0,4 0 216,1-4 38,0 0 8,4 3 2,-5 1-124,5 0-24,-4-4-4,4 4-2,0 4-37,0-4-7,-9 4-2,0 0 0,0 0-9,14 0-3,-5 4 0,-9-4 0,0 0-8,0 0-3,9 4 0,-9-4 0,0 0-8,5 12-1,-5-12-1,0 9 0,0-9-31,0 8 0,-5 0 0,5-8 0,0 0 0,0 8 0,-9-4 0,-5 0 0,1 0-14,8-4-2,5 0-1,-14-4 0,1 4 5,4 0 0,9 0 1,-9-4 0,-5-4 2,5 4 0,9 4 0,0 0 0,0 0 1,0-4 0,0 4 0,0 0 0,9-12 8,-5 3-8,-4 9 8,5-12-8,4 8 8,-4-4-10,-5 8 10,9-8-10,0 0 10,5 4 0,-5-4-9,-9 8 9,0 0 0,13-4 8,1 0 0,0 0 0,-14 4 2,0 0 0,0 0 0,9 0 0,-9 0-1,0 0 0,0 0 0,0 0 0,13 4 0,-13-4 0,-4 8 0,-5 0 0,4 0-9,-4 0 0,4 0 0,-8 4 8,-1-4-8,5 1-14,0 3 3,0 0 1,-9-4-5,9 0-1,4-4 0,5-4 0,0 0 8,-9 4 8,0-4-13,9 0 5,0 0 8,0 0 0,0-8 0,9-4 0,-5 8-8,1-4 8,0 0-8,-1 0 8,5-1 0,5 5 0,-5-4 0,-9 8 0,0 0 0,0 0 12,9-8 0,0 0-1,-9 8 3,0 0 1,9-4 0,5 4 0,-5-4 13,-9 4 4,0 0 0,0 0 0,14 4-20,-5 4-3,-9-8-1,0 12 0,4-4 7,-8 5 1,-1-5 0,-4 4 0,-5-4-16,5 0 0,0 0-12,0-4-677,-9 4-136</inkml:trace>
  <inkml:trace contextRef="#ctx0" brushRef="#br0" timeOffset="3970.05">437 751 2142,'0'0'47,"0"0"9,0 0 3,0 0 1,0 0-48,0 0-12,9-4 0,5 0 0,-1 0 95,-4 4 16,0-4 3,1 0 1,-1 4-59,4-8-11,-8 4-2,4 0-1,-4 0-58,8-4-11,1 4-2,-5-4-755,-4 0-152</inkml:trace>
  <inkml:trace contextRef="#ctx0" brushRef="#br0" timeOffset="4407.15">655 484 2386,'9'0'52,"1"0"12,-10 0 1,0 0 3,9-4-55,4 0-13,1 0 0,0 0 0,-14 4 85,9-4 15,9 0 2,-4 0 1,-5 4-40,0 0-8,5 0-2,-5 0 0,-9 0-37,0 0-7,13 4-1,1-4-8,4 4 0,-9 4 0,-13-4-12,-5 8 3,4 5-43,1-1-9,-6 0-2,-3 0 0,-1 0-68,0-4-13,14 5-4,-4-1 0,-5-8 35,9 4 6,0-4 2,0-8 0,9 8 17,-9-8 3,0 0 1,9 4 0,9 0 84,-4 0 10,-14-4 6,0 0 0,23 4 55,-10 0 10,-13-4 3,0 0 0,0 0 18,0 0 4,18 0 1,-4 4 0,-14-4-24,0 0-5,23 5-1,0-1 0,-14 0-30,0 0-7,5 0 0,-5 4-1,4 4-23,-13-4-4,-4 4 0,-1 4-1,10-3-2,-10 3 0,-18-4 0,14 8 0,0-4-9,5 0 0,-5 1 0,-5-1 0,-4-4-16,4 0-3,9 0 0,-4-4 0,-9 0-53,5-3-10,13-5-2,0 0-656,0-9-132</inkml:trace>
  <inkml:trace contextRef="#ctx0" brushRef="#br0" timeOffset="4692.03">1202 452 2055,'-18'12'91,"18"-12"19,0 0-88,-10 8-22,1 0 0,0 4 0,9 5 100,-9-5 16,0 8 4,-5-4 0,5 4-78,9 1-15,0-1-3,-4 0-1,-1 0-11,5 1-3,9-5 0,0 4 0,-4-4-9,9 0 0,-10-8 0,10 1 0,4-1 0,-4-4 0,-5 0 0,4-4 0,6 0 28,-6-4 3,1 0 1,-5-9 0,5 5-17,-1-4-3,1-8-1,0 0 0,-5 0 5,0-5 2,0 1 0,-4-4 0,-1-1 14,-4 5 2,0 4 1,-4 0 0,-1-1-44,-4 1-9,-5 4-2,1 4 0,-6 0-44,1 4-10,0-1-2,-5 9-730,5 4-146</inkml:trace>
  <inkml:trace contextRef="#ctx0" brushRef="#br0" timeOffset="4942.34">1375 326 806,'0'0'72,"4"5"-58,10 3-14,-5-4 0,9 4 273,-4-4 52,4 4 11,0 4 1,-4-4-193,4 4-40,0 4-7,1 1-1,-1-1 0,0 8 0,0 0 0,-4 1 0,-5-1-48,0 4-10,5 5-2,-5 3 0,0-4-14,0 1-3,-4 3-1,-1-3 0,1-1-6,-5 4 0,0-3-1,-5 3 0,-4-7-37,5 3-7,-1-4-2,0 1-817,1-5-163</inkml:trace>
  <inkml:trace contextRef="#ctx0" brushRef="#br0" timeOffset="2514.95">-733 403 1152,'23'12'51,"-23"-12"10,0 0-49,0 0-12,0 0 0,0 0 0,-5 5 208,0 7 38,1-4 8,-1 0 2,5 0-155,-4 0-30,-1 0-7,1 4 0,-1 4-34,1 1-6,-1-1-2,0 4 0,1 4-11,-5 1-3,9 3 0,-5-4 0,-4 1-8,5 3 8,8-4-8,1 4 8,-10-7-8,10 3 0,-1 0 0,5 1-11,0-5-10,1 0-3,-1-4 0,4 0 0,10 1-30,-9-9-6,-1 4-2,1-8-589,0 0-117</inkml:trace>
  <inkml:trace contextRef="#ctx0" brushRef="#br0" timeOffset="3219.84">-501 751 1036,'0'0'46,"9"0"10,0 4-45,-9-4-11,0 0 0,14 0 0,-1 0 207,1 0 39,-14 0 8,0 0 2,18 0-115,-4 0-22,-9 0-5,4 0-1,0 0-68,4 4-13,-3-4-4,-1 0 0,-9 0-17,9 0-11,4 5 12,1-1-12,-14-4-112,9 0-30,5-4-6</inkml:trace>
  <inkml:trace contextRef="#ctx0" brushRef="#br0" timeOffset="3696.79">-105 630 1209,'0'0'53,"0"0"12,0 0-52,0 0-13,14 0 0,-5 0 0,-9 0 200,13 0 38,1 0 7,-5 0 2,0 0-111,-9 0-23,0 0-4,14 0-1,4 4-52,-4 4-12,-14-8-1,0 0-1,9 8-16,0 4-3,-9-4-1,-4 5 0,4-1-22,-5 0-10,0 0 1,1 8 0,-14-4-31,4 1-5,14-1-2,-9 0 0,-5 0-20,5 0-4,5 1-1,-1-5 0,5 4-8,0-4-1,-5 0-1,5-12 0,5 12 41,-5-4 8,0-8 1,0 0 1,9 13 40,-9-13 8,5 8 2,-5-8 0,0 0 14,4 8 3,10 0 1,-5 0 0,-9-8-9,0 0-1,14 0-1,-1 0 0,-4-4-26,1 0 0,-1 4 0,9-4-955</inkml:trace>
  <inkml:trace contextRef="#ctx0" brushRef="#br0" timeOffset="3760.62">177 986 2084,'19'8'46,"-10"-4"10,-5 4 1,-4-8 1,-4 12-46,4 1-12,4-5 0,-4 8 0,-13-4 58,8 4 10,10 0 1,-1 1 1,-8-5-51,4 4-11,0 0-8,4 4 12,5-3-28,-4-1-4,-10-4-2,10 0-663,8-8-133</inkml:trace>
  <inkml:trace contextRef="#ctx0" brushRef="#br0" timeOffset="-25357.37">2317-341 518,'0'0'23,"0"0"5,0 0-28,0 0 0,0 0 0,0 0 0,0 0 136,0 0 21,0 0 5,0 0 1,0 0-70,0 0-13,0 0-4,0 0 0,0 0-20,0 0-5,0 0-1,0 0 0,0 0-23,0 0-5,0 0-1,0 0 0,0 0-13,0 0-8,0 0 10,0 0-10,0 0 8,0 0-8,0 8 0,-4 0 0,4-8 10,4 8-10,-4 4 10,0-12-10,0 0 14,0 12-3,0 0-1,0-3 0,0-1 6,-4 0 0,-5 0 1,9 4 0,0-12 0,4 12 0,-4-12 0,0 12 0,5 0-6,-1 0-2,-8 1 0,-1 3 0,10-4-9,-5 0 10,-5 4-10,1 0 10,-1 1-10,0-1 0,5 0 0,0 0 8,5 0 9,4 1 2,-4-1 0,-5 0 0,-5 0-1,1 0 0,4 1 0,-5-1 0,0 0 0,1 0 0,4 0 0,0-4 0,-5 5-10,5-5-8,0 0 12,0-4-12,5 4 0,-5-8 0,4 4 0,-4-8 0,0 0-48,0 0-3,0 0-1,0 0-538,0 0-108</inkml:trace>
  <inkml:trace contextRef="#ctx0" brushRef="#br0" timeOffset="-22116.59">4116 152 1324,'0'45'118,"0"-29"-94,0-16-24,0 0 0,0 0 169,0 0 30,4-12 5,-4 4 2,0 8-74,0 0-16,0 0-2,0 0-1,0 0-55,0 0-11,0 0-3,0 0 0,0 0-16,0 0-3,0 0-1,0 0 0,5 12-24,-5-4 0,0 0 8,-5 0-8,5 4 8,-4-3-8,-6-1 12,6 4-4,-1-4-62,-4 0-13,0 0-2,0 0-1,0-4-25,0 0-5,9-4 0,0 0-1,-9 0 10,9 0 3,-5-8 0,-4 4 0,9-4 28,-5-4 5,5 0 2,5 0 0,-5-1 37,5 5 7,-1-4 9,1 0-13,-1 0 13,1 4 0,-1-4 9,1 4-9,-1 0 28,1-1 0,-5 9 0,5-8 0,-5 8 13,0 0 3,0 0 0,0 0 0,0 0 7,0 0 1,0 0 1,0 0 0,13 4-32,-13-4-6,0 0-2,0 13 0,0-5-2,0 4-1,0 0 0,0-4 0,0 4-10,-4-4 0,-1 4 0,1-4 0,4-8 0,0 0 0,-5 9 0,5-9 0,0 0 0,0 0 0,0 0 0,0 0 0,0 0 0,0 0 0,0-9-12,-5 1 12,5-4 0,0 4 0,0-4 12,0 4-4,5-4-8,-5 4 0,0 0 0,0 8 0,5-9 0,-5 9 10,0 0-2,0 0-8,0 0 10,4-8-10,-4 8 8,9-8-8,-9 8 14,0 0-2,0 0-1,14 0 0,-14 0 1,0 0 1,0 0 0,0 0 0,4 4-1,-4-4 0,0 0 0,0 12 0,0-3-12,0-1-10,-4 0 2,-1 0 0,-4-4-56,5 4-10,-10-8-2</inkml:trace>
  <inkml:trace contextRef="#ctx0" brushRef="#br0" timeOffset="1196.56">4138 262 460,'0'0'41,"0"0"-33,0 0-8,0 0 0,0 0 133,0 0 25,0 0 5,0 0 1,0 0-57,0 0-11,0 0-3,0 0 0,0 0-7,0 0-2,0 0 0,0 0 0,0 0-10,0 0-2,0 0-1,0 0 0,0 0-5,5 8-1,-5-8 0,0 0 0,4 12-17,-4-12-3,0 0-1,0 8 0,0-8-24,5 12-4,-5-4-2,0-8 0,-9 12-5,4-3-1,5-9 0,-9 12 0,-4-4-8,3 0 0,1-4 0,-4 0 0,4 0-14,9-4 2,-14 4 0,14-4 0,-9-4 12,0 0-9,9 4 9,-5-4-8,1 0 8,-1-4 0,5 0 0,0 0 0,0-5 12,5 5-1,-1-4-1,1 4 0,-1 4 2,5-4 0,-4 0 0,4 0 0,-4 0 3,4 0 1,0-1 0,0 5 0,0 0 0,0-4 1,-9 8 0,0 0 0,14 0-4,-5 0-1,-9 0 0,9 0 0,-9 0-12,0 0 11,0 0-11,0 0 10,5 12-2,-5 1 0,0-1 0,-5-4 0,-4 0-8,4 4 0,1 0 0,-1-4 0,-4 4-9,5-3 9,-1-1-12,-4-4 12,9-4-11,0 0 11,-5 4-10,5-4 10,0 0 0,0 0-9,-9 0 9,9 0 0,0 0 0,0-8 0,0 0 0,0 8 0,0-9 0,0 9 0,5-8 0,-5 8 8,4-8 2,1 0 1,-5 8 0,9-8 0,0 4-2,-9 4 0,9-4 0,0 0 0,5 0 6,-5 0 1,5 4 0,-5 0 0,4 0 4,-3-4 2,-1 4 0,4 0 0,1 0-8,0 4-2,-5-4 0,0 4 0,-9-4-12,9 4 9,0 0-9,5 0 8,-14 4-8,0-8 0,0 0 0,0 8 0,0 4 10,0-4-10,-5 5 12,-4-5-12,0 4 12,-5-4-4,5 4 0,-4 0-8,-1-4 9,0 4-9,1-4 0,-1 1 9,0-1-9,1 0 12,-6 0-12,6-4 12,-1 4-12,0-4 10,5 0-10,-4-4 10,4 0-10,-5-4 0,5 0 0,-5 4 0,10-4-10,4 4-1,0 0 0,-5-8 0,0 0-17,5 0-4,0 0-1,5-1 0,0-3-19,-1 0-3,5 0-1,0 0 0,0 0-92,5 0-18,0-9-4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41:04.209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33 0 1152,'0'0'102,"0"0"-82,0 0-20,0 0 0,0 0 116,0 0 20,0 0 3,9 12 1,0 0-24,0 0-4,-4 5 0,-1-1-1,5 0-46,-4 0-9,-5 4-1,4 9-1,-4-1-35,0 4-7,-4 5-2,4 7 0,-5-7-10,-4 7 12,0 9-12,4-1 12,5 1-12,0 8 0,0-9 0,-4 9 8,4 4-8,0 0 0,0-5 0,0 13 0,-5-4 0,5 4 0,0 0 0,0-5-11,0 1 11,0 0-8,0 4 8,5 0-8,-5-4 8,-5-1 0,5 5 0,-4 0 0,-1-4 0,5 0 0,0 3 0,-4 5 0,-1-4 0,5 4 0,0 4 0,-4 0 0,-1-4 0,0 0 0,5-4 0,-4 12 0,-1 0 9,5-4-9,-4-5 12,4 17-12,-5-12 18,5 0-3,0 0-1,0 4 0,0 0 16,5 0 3,-5 0 1,0 8 0,0-12-21,4 4-4,-4 0-1,0 4 0,0-8 0,0 8 0,9-4 0,-9 8 0,5-8 6,0 0 1,4 4 0,-5 4 0,5-12-15,-9 4 0,5-4 0,-1 4 0,-4-8 27,5 0 5,4-4 2,0 4 0,0-4-34,-4-5 0,-5 5 0,-5 4 0,10-12 0,-5 0 0,9-5 0,-5 5 0,6-8 11,-10-1-11,4 5 10,1 0-10,-1 0 11,5-5-11,-4 5 12,-1 4-12,-4-9 8,0 1-8,-9 0 0,5-1 0,-1 1 0,1 0 0,-1-1 0,1 1 0,-1 0 9,0 3-1,5-3-8,-4 0 12,-5-9-40,-5 5-8,-4-5-1,9 1-1,9-1 38,9 1 0,0-4 0,0-1 0,-9 1 23,0-1 12,0 1 2,0-5 1,-4 1-38,4-1 0,0-4-12,0-3 4,-5-1-18,5-4-3,0-3-1,0-1 0,5-8-27,-1 0-6,1-3-1,-1-5 0,-8-4-153,4-4-31,4-12-7,-8-9-1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41:22.042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1353 157 1850,'0'0'82,"0"0"17,0 0-79,0 0-20,0 0 0,0 0 0,0 0 145,0 0 26,0 0 5,0 0 0,-14 0-81,0 0-17,-4 4-3,-5 4-1,-4-4-38,4 8-7,0 1-1,1-1-1,-1 8-18,-4 0-9,4 0 10,0 5-10,-4 3 0,9-4-12,-5 1 1,9-1 0,0-4 11,1 4 0,4-3 0,4-1 0,5 0 26,5-4 4,4 5 1,4-5 0,1-4-31,4 4 8,1-4-8,8-4 0,5 0-13,4-4-6,5-4-1,14-4 0,-1 0-149,1-4-31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41:21.793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624 133 1652,'23'-4'73,"-14"0"15,5 0-70,4 0-18,0-4 0,0 3 0,5 1 110,0 0 18,0 4 4,-5 0 1,0 0-27,5 0-6,0 0 0,-5 8-1,0-3-28,5-1-6,-5 4-1,0 4 0,-4-4-35,-1 0-7,6 0-2,-6 4 0,1-4-3,-5 0-1,0 1 0,0 3 0,0 8-6,-4-4-2,-5 0 0,0 5 0,-5-1 8,1 4 2,-5 0 0,-5 1 0,-4-1-38,4 0-8,-4 0-2,-5 1 0,5-9 14,-5 4 4,0-4 0,1 1 0,4-5-48,-1 0-10,1-4-2,9-4 0,-5 0-166,14-4-34,0 0-6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41:21.460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64-1 864,'0'0'76,"0"0"-60,0 0-16,0 0 0,0 0 189,0 0 35,0 0 8,0 0 0,0 0-87,0 0-17,0 0-4,0 0-1,0 0-23,9 0-4,-4 0 0,4 0-1,0 4-41,-4 0-8,4 0-2,0 0 0,0-4-11,0 5-2,0-1-1,5 0 0,-1 4-20,1-4-10,0 4 10,4 0-10,-4 4 9,-1-4-9,5 4 8,-4-4-8,0 9 0,-1-5 0,1-4 8,0 4-8,-10 0 0,5 0 0,0 0 0,-4-4 0,0 1 0,-5-1 8,0-8-8,-5 16 8,5 0-8,-9 4 0,0-8 9,-5 5-9,1-1 0,-6 4 0,1-4 0,-5 0 0,1 5 0,-6-9-12,1 8 2,0-8 0,4 0-25,0 0-5,-4 1 0,4-1-1,5-4-148,0-4-30,-1 0-5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03:50.201"/>
    </inkml:context>
    <inkml:brush xml:id="br0">
      <inkml:brushProperty name="width" value="0.05292" units="cm"/>
      <inkml:brushProperty name="height" value="0.05292" units="cm"/>
      <inkml:brushProperty name="color" value="#3165BB"/>
      <inkml:brushProperty name="fitToCurve" value="1"/>
    </inkml:brush>
  </inkml:definitions>
  <inkml:trace contextRef="#ctx0" brushRef="#br0">4 113 288,'0'0'25,"0"0"-25,0-4 0,0 4 0,0 0 236,0 0 43,0 0 8,0 0 1,0 0-140,0 0-29,0 0-6,0 0-1,0 0-28,0 0-5,0 0-2,0 0 0,0 0-22,0 0-5,0 0-1,0 0 0,0 0-18,0 0-4,0 8-1,0-8 0,0 13-14,0-1-4,0 0 0,0 0 0,0-4-8,-4 4 0,8 0 0,-4 0 0,0-12 0,5 13 0,-5-1 0,0-12 0,0 0 0,9 8 0,0 0 0,5-4 0,-5 0 0,0 0 0,5 0 0,-1 0 0,-4-8 0,5 4 0,0-4 0,-1 0 0,1 0 0,4-4 0,0 0 0,1 4 0,3-4 0,-3 0 0,3-1-9,1 5 9,4-4 0,-4 0-10,0 0 10,4 0-8,1 4 8,-1 0 0,0 4 0,-4-4 0,4-4 0,-4 4 0,0 0 0,4 0 0,-4 4 0,0 0 0,-1 0 0,1 0 0,0 4 0,0-4 0,-1 0 0,1 0-12,0 0 12,0 4 0,9 0 0,-5-4-8,0 0 8,5 0 0,0 0 0,0 4 0,-9 0 0,-1 0 0,1 0 0,0 0 0,4 8 0,1-8 0,-10 4 0,5 0 0,-1-4 0,-3 5 0,-19-9 0,18 8 0,0 4 0,-4 0 0,-1-4 0,5 0 0,-8 0 0,3 0 0,-4 0 0,5 5 0,-5-1 0,0 0 0,0 4 0,0-4 0,-4 0 0,0 0 9,4 1-9,-5-1 0,5 0 0,-4 4 0,-1 0 0,1 0 0,0-3 0,-5 3 0,4-4 0,1 0 0,-1 0 0,-4 0 0,0-4 0,5 0-9,-1 1 9,-4-9-8,0 0 8,0 0-8,0 0 8,0 0-8,0 0 8,0 0-8,0 0 8,5 0 0,4 0 0,-9 0-8,0-4 8,9-5-10,-4 1 10,-1 0-10,1-4 19,-1 4 4,1-4 1,4 0 0,-5 4-32,1 0-6,0-5-2,4 1 0,-5 4 16,5-8 10,0 0-12,-4 0 12,4 8-9,-4-1 9,4 1 0,0-4-9,0 0 9,0 0 0,0 0 0,-4 4-8,4 8 8,4-4 0,-8 4 0,9 0 0,-5-4 0,0 4 0,0-4 0,5-1 0,-5 5 0,0 0 12,0 0-2,5 0-1,-14 0 15,9 0 4,-9 0 0,9 0 0,5 0-28,-1 0 0,1-4 0,4 4 0,-4 9 16,4-9 0,-4 4 1,-5-4 0,9-4-5,-4 4-2,-1 0 0,-4 0 0,5 4-10,4 0 0,-4-4 0,0 4 8,-1-4-8,5 4 0,-4 0 0,4-4 0,0 4 0,1-4 0,-1 4 0,0-4 0,5-4 0,-5 0 0,5 0 0,0 0 0,-1 0 0,6 4 0,-6 0 0,10 0 0,-4-8 0,-1 3 0,-4 1 0,-1 0 8,1 0-8,5 0 0,-1 0 0,0 0 0,-4 4 0,4 0 0,-4 0 0,4-4 0,1 4 0,-6-4 0,1 4 0,0 0 0,0 0 0,-1 0 0,1 0 0,0-4 0,-5 4 0,5-4 0,0 4 0,0 0 0,-1-4 0,6 0 0,-1 0 0,-4 0 8,4 0-8,-4 4 0,9 0 0,-5-4 0,-4 4 0,-1-4 0,1 0 0,5 8 0,-1-4 0,-4 4 0,-1-4 0,1 0 0,4 0 0,-4 0 0,-5 0 0,1 0 0,3 0 0,-8 0 0,0 0 0,4 0 0,-4 0 0,-1 0 0,-4-4 0,0 4 0,-9 0 0,14-4 12,0-4-12,-1 4 12,-3-5 1,-1 5 1,0-4 0,0 0 0,-5-4 0,6 4 0,-6 0 0,5 0 0,-4 0 2,-1 0 1,1-1 0,-1 1 0,1 0-2,0 0-1,-5 0 0,0 0 0,0 0-14,0-4 0,4 4 0,-4-4 0,0 3 0,0 9-16,0-12 1,5 4 1,-5 0-50,0 8-9,4-8-3,-4 8 0,0 0-43,0 0-9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41:36.685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1631 1017 921,'5'8'82,"-5"-8"-66,0 4-16,0-4 0,0 0 147,9 8 25,-9 0 6,0 0 1,0-8-58,0 0-11,4 8-2,1 4-1,-10-4-32,5 4-7,-9 5 0,9-5-1,9 4-25,-9-4-5,0 8-1,5 1 0,-1 7-22,-4-4-5,-4 5-1,-1-1 0,10 4-24,-10-3-6,-4 3-1,5-4-660,-6-3-132</inkml:trace>
  <inkml:trace contextRef="#ctx0" brushRef="#br0" timeOffset="606.52">1636 1769 1562,'0'0'69,"0"0"15,0 0-68,0 0-16,0-8 0,4 4 0,10-4 90,-5 4 14,-9 4 4,14-4 0,4-4-24,0 4-5,-4-4-1,-5 8 0,4-4-31,6 4-7,-10-4 0,4 4-1,-13 0-23,19 0-5,-6 0-1,-13 0 0,0 0-10,0 0 0,0 0 0,0 0 8,9 8-25,-4 4-6,-5 0-1,-5 0 0,1-4-46,-5 4-10,0 5-1,-5-1-1,9 0 12,-4 0 2,-4 4 1,-1-3 0,5-1 36,4 0 7,1-4 2,4 0 0,-5 0 14,5 1 8,5-5-10,-1 0 10,1 0 0,-1 4 13,5-4-1,5 0 0,-5-4 42,5 0 8,0-4 2,4 0 0,5 0-8,-5 0-2,-5-4 0,1 0 0,0 0-38,-1 0-8,6 0-8,-6 0-640,1 0-133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41:55.085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32 5969 806,'0'0'36,"-4"-8"7,-6 4-35,10 4-8,0 0 0,0 0 0,-9-4 121,9 4 23,0 0 4,0 0 0,0 0-61,0 0-13,0 0-2,0 12-1,0-12-22,-4 9-4,-1-1-1,5-8 0,0 0-16,0 0-3,0 0-1,0 0 0,0 0 7,0 0 1,0 0 0,0 0 0,0 0-32,0-8 0,0-1 0,0-3 0,-4-4 0,-1 0 0,10 0 0,-1-5 0,1-7 53,-5 4 5,0-4 1,9-1 0,0 1-23,-4 0-4,-5-1 0,4-3-1,5 4-3,-4-5-1,-1 1 0,-4-1 0,5 1 2,4-4 1,-4-1 0,4-3 0,-9-1-30,4-3 0,5 3 0,-4-3 0,-1-1 14,1 1-3,0-5-1,8 5 0,1 3 7,-5 1 2,0-1 0,0-3 0,5 3 1,-5-3 0,-4-1 0,8-3 0,1-1-8,-1 1 0,1 3-1,-5 0 0,-4-3-11,4 7 0,5-7 9,-1 7-9,-4 1 8,0 4-8,10-5 8,-6 1-8,-4 7 16,1-3-2,-1-1 0,0 1 0,4 0 0,-4 3 0,1-3 0,-1 3 0,4-3-6,1 0-8,-5-5 11,-4 5-11,4-5 10,0 1-10,5 7 8,-5-3-8,-9-1 0,4 5 0,10-8 8,-5 7-8,-4 1 0,-1-1 8,5 1-8,0 0 8,5-1-8,-10 1 0,-4 0 9,5-1-9,9-3 8,-10 3-8,-4 1 10,5 0-10,8-5 13,-3 9-3,-1-4-1,-5-1 0,-4 1-9,9 3-9,-4 1 9,4 0-13,-9 4 13,5-9 0,8 5 0,1 4 0,-10-1 0,1 1 0,4-4 13,0 3-4,5 1-9,-5 0 0,-4-5 0,4 1 0,0 0 8,-5 4-8,-13-1 12,14 1-4,4 4-8,4-5 0,-13 1 0,5 4 0,-10-4 0,10 3 0,4-3 0,5 4 0,-5 0 0,0-1 0,0 1 0,0 0 0,9-4 0,-4 3 8,-9 1-8,4 0 0,9 0 0,-4 0 0,-5-1 0,0-3 0,4 4 0,1 0 0,0-1 0,-5 1 0,5-4 0,-1-1 0,-4 5 0,5-4 0,-5 0 0,0 3 0,5-3 0,-5-4 0,0 0 8,5 3-8,-10 1 0,5 4 8,0-5-8,5-3 0,-5 8 0,0-4 0,0-1 0,1 1 0,-1 0 0,0-1 0,0 5 0,-5-4 0,6 4 0,-1-5 0,0 1 0,0 4 0,0-4 0,0 3 0,0-7 0,-4 4 0,-1 0 0,5-1 0,5 5 0,-9 0 0,4 0 0,0-5 0,0 5 0,0 0 0,0-5 0,0 5 0,-4 4 0,4 0 0,0 0 0,-4 0 0,4-1 0,0 5 0,-5-4 0,1-4 0,4 0 0,0 3 0,0 1 0,0 0 0,0-4 0,-4 4 0,4-5 0,-4 5 0,4 0 0,-5-4 8,10 3-8,-10 1 0,-4 0 0,5-4 0,0 4 0,-1 0 0,5-1 0,-4-3 0,-1 8 0,5-4 0,1 4 0,-6 4 0,1-9 0,-5 5 0,4 0 0,1 8 0,-5-8 0,0 4 0,4 0 0,1 0 0,4-5 0,0 1 0,-13 4 0,8 0 0,5 0 0,-4 0 0,-5 4 0,4-4 0,5-4 0,1 0 0,-1 3 0,0 1 0,-5-4 0,5 4 0,5-4 0,-5 4 0,-4 0 0,-1 0 0,1 4 0,-5 4 10,9-8-2,-5-1-8,-4 5 0,5-4 0,4 0 0,-4 4-9,-5 4 9,9-8 0,0 0 0,0 4-8,0-4 8,0 0 0,0 0 0,0-5 0,1 5 0,3 0 0,-8 0 0,4 0 0,-5 0 0,1 0 0,9 4 0,-5-4 0,0 4 0,-5-4 0,-4 8 0,9-4 0,-9 4 0,0 0 0,0 0 0,0 0 0,10-4 0,-6 4 0,-4 0 0,0 0 8,14 0-8,-1-5 8,-8 1-8,4 0 8,0 4-8,0-4 0,5 0-8,-5 0 8,0 4 0,0 0 0,0 0 0,1-4 0,3 4 0,-4-4 0,-9 4 0,9 0 0,0 0 0,1 0 0,3 4 8,-8-4-8,8 4 0,-3 0 0,3-4 0,1 4 0,0 0 0,-10 0 0,5 0 0,0 1 8,-4-1-8,9 4 0,-1-4 0,-4 4 0,0 0 0,0 0 0,1 4 0,3-4 0,1 0 0,-5 0 0,0-4 0,0 9 8,0-5-8,5 8 0,-5-4 0,0 0 0,5 4 0,-5-3 8,-4 3-8,4 0 0,-5 4 0,10 0 0,-10 5 0,5-1 8,-4-4-8,0 4 0,-1-3 0,1-1 8,-1 4-8,1 0 0,-1 1 0,5 3 0,-4 0 0,0 1 0,-5-5 0,4 4 8,1-3-8,-1 3 0,1 0 0,-1 1 8,1-1-8,-1 0 0,-4 1 0,5 3 0,-5 0 0,5 5 0,-1 3 0,1-7 8,-1-1-8,1 0 0,-1 1 0,1 7 0,-1-7 0,1 3 0,0-4 0,4 5 0,0-5 0,-5 1 0,1-5 0,-1 4 0,6-3 0,-6-1 8,5-4-8,-4 9 0,-5-1 0,4 0 0,1 1 0,-1-1 8,1 0-8,-1-3 0,1-5 8,0 4-8,8 1 0,-4-1 9,0 0-9,5 1 0,0-1 0,-1 0 0,1-7 0,-5-1 0,5 8 10,-5-4-10,0-3 8,5 3-8,-1-4 8,1 0-8,0-3 0,-1 3 8,6 0-8,-6 0 8,5 1-8,-8-1 8,-6 4 0,1-4 0,4 1 0,0-1 0,-5 0-8,6 4 8,-1 5-8,0-5 8,0 0-8,-5-4 0,5 1 9,5 3-9,-5 0 8,0 1-8,-4-1 8,4 0-8,5 4 0,-5-3 9,-5-1-9,1 0 0,-1 1 8,10 3-8,-9 0 0,-1 1 0,-4-1 8,5 0-8,-1 1 0,1-1 0,-1 0 0,1 5 0,4-5 0,-4 4 0,4 1 0,-5-5 0,5-4 0,1 5 0,-6-1 8,5-4-8,-4 5 0,4-1 0,-5-4 0,5 4 0,1-3 0,-1 7 0,-5-4 0,1 1 0,4-5 0,0 0 0,0 1 0,-4 3 0,-1-4 0,5 0 0,0 5 0,5-5 0,-9 8 0,4 1 0,0-9 0,5 4 0,-10 1 0,5-1 0,0 0 0,0-3 0,0 3 0,1 4 0,-1 1 0,0-5 10,0 0-10,5 1 8,-5-1-8,0 0 0,-5 1 0,5-5 0,5 0 0,-5 1 0,0-1 0,5 4 0,-5-8 0,0 1 0,5 3 0,-1 4 0,-3-3 0,-1-1 0,4-4 0,1 4 0,0 1 0,-10-5 0,1 4 0,4 0 0,14 5 0,-10-5 0,-4-4 0,-9 1 0,5 3 0,0 0 0,4-4 0,0 1 0,-5-1 0,5 0 0,0 0 0,5 1 0,-9-5 0,-1 4 0,1-4 0,4 8 0,0-3 0,0-1 0,-4 0 0,-1 0 8,5 1-8,-4 3 0,-1-4 0,1 4 8,-5 1-8,5-1 0,-1 0 0,1 1 0,-1-1 0,1-4 0,4 0 0,-5 1 0,-4 3 0,5 0 0,0-4 0,-1 1 0,1-1 0,-1 0 0,1-4 0,-1 4 0,5-3 0,-9 3 0,5-4 8,0 0-8,-1-4 0,-4 5 0,5-1 0,-1 0 0,-4-4 0,5 4 0,-1-4 0,1 1 0,-1 3 0,1-4 0,-5 0 0,4 4 0,1-4 0,0 5 0,-1-5 8,-4 0-8,5 0 0,-1 0 0,1 0 0,-5 0 0,0-4 0,4 5 0,1-5 0,-1 4 0,1 0 0,0 0 0,-5 0 0,4 0 0,1 1 0,-1-1 0,-4 0 0,5 0 0,-1-4 0,1 4 0,-5-4 0,4 4 0,1 1 0,0-1 0,-5-4 0,0 4 0,-5 0 0,5 0 0,9 4 0,-9-3 0,0-1 0,0 0 0,9 0 0,-9 0 0,5-4 0,-10 0 0,-8 4 0,13 1 0,9-1 0,-5 4 0,-4-8 0,0 4 0,5-4 0,-5 4 0,0-3 0,0-1 0,0 4 0,0-4 0,0 4 0,0-4 0,-5-4 0,5 4 0,5 0 0,-5 0 0,0 0 0,0-3 0,0 3 0,0-8 0,4 4 0,1 4 0,-5-8 0,0 12 0,4-8 0,-4-4 0,0 0 0,0 12 0,0-4 0,0-8 0,0 0 0,0 8 0,0 4 0,0-12 0,5 9 0,-5-9 0,-5 12 0,5-12 0,0 0 0,0 0 0,0 12 0,0-4 0,0-8 0,0 0 0,5 8 0,-5-8 0,0 0 0,0 8 0,5 0 0,-5-8 0,0 0 0,0 0 0,0 0-10,0 0 10,0 0 0,0 0-9,0 0-19,0 0-4,0 0-1,0 0-917,4 0-183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42:06.955"/>
    </inkml:context>
    <inkml:brush xml:id="br0">
      <inkml:brushProperty name="width" value="0.09333" units="cm"/>
      <inkml:brushProperty name="height" value="0.09333" units="cm"/>
      <inkml:brushProperty name="fitToCurve" value="1"/>
    </inkml:brush>
    <inkml:context xml:id="ctx1">
      <inkml:inkSource xml:id="inkSrc7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369.51501" units="1/cm"/>
          <inkml:channelProperty channel="Y" name="resolution" value="415.70438" units="1/cm"/>
        </inkml:channelProperties>
      </inkml:inkSource>
      <inkml:timestamp xml:id="ts1" timeString="2021-08-24T04:41:14.718"/>
    </inkml:context>
    <inkml:brush xml:id="br1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2797 8899 979,'0'0'87,"0"0"-70,0 0-17,0 0 0,0 0 217,0 0 40,0 0 8,0 0 2,0 0-92,-5 4-19,-4 0-3,9-4-1,-4 4-71,-5 4-14,4 0-3,-4 0-1,4 8-29,-4-4-6,5 4 0,-1 1-1,-4 3-27,5 4 0,-6-4 8,6 5-8,4 3 0,0 4-14,0-3 3,0-5 1,4-4-25,6 5-5,-1-5 0,0 0-1,4-4-113,1 0-22,0-3-5,4-1-807</inkml:trace>
  <inkml:trace contextRef="#ctx0" brushRef="#br0" timeOffset="184.75">3052 9089 576,'0'0'51,"0"0"-41,0 0-10,0 0 0,0 0 381,9-4 75,5 0 14,-5 0 3,4 0-291,-3 0-58,-10 4-12,13-5-3,-4 1-75,-9 4-15,14-4-3,-14 4-1,9-4-131,0 0-27,5 0-5</inkml:trace>
  <inkml:trace contextRef="#ctx0" brushRef="#br0" timeOffset="560.78">3316 8874 633,'0'0'28,"0"0"6,0 0-34,0 0 0,9 0 0,5 0 0,-5 0 424,5 0 77,-5 4 16,0-4 3,-9 0-319,9 0-64,5 4-13,-5 0-2,-9-4-68,9 4-14,4 0-2,1-4-1,-14 0-9,9 9-3,0-5 0,-4 4 0,-5-8-17,9 8-8,-5 0 0,1 4 8,-5-4-32,-5 4-6,1 0-2,-1 1 0,1-1-27,-1 4-5,1-8-2,-5 8 0,-1 0-16,6 1-3,-5-5-1,4 0 0,1 0 16,-1-4 3,5 0 1,-4 4 0,-1-4 48,5-8 10,0 0 8,0 0-12,0 0 12,0 0 11,0 0-3,0 0 0,9 8 37,0-3 7,-9-5 2,14 4 0,0 0-6,-1-4-2,-4 0 0,0 0 0,-9 0-31,14 0-7,0-4 0,-1 0-8,-3-1-29,-1-3-13,4 8-2,-4-4-720,5 0-144</inkml:trace>
  <inkml:trace contextRef="#ctx0" brushRef="#br0" timeOffset="785.52">3780 9133 1843,'0'0'81,"0"0"18,-4 8-79,4-8-20,4 12 0,1-3 0,-10 3 213,5 0 39,-4-4 8,-1 8 2,1 0-177,-1 5-35,1-5-7,-1 4-2,1 0-31,-1 0-10,0 5 0,1-5 0,-5 4-40,4-4-16,5-3-2,-4-1-778,-1-8-155</inkml:trace>
  <inkml:trace contextRef="#ctx0" brushRef="#br0" timeOffset="1242.83">3935 8866 2016,'0'0'179,"0"0"-143,9-4-36,5-4 0,-5 0 140,5 4 22,-1 0 4,-4 0 1,1-4-50,3 4-9,1 0-3,0 0 0,-1-1-37,-4 5-8,5-4-2,-5 4 0,5-4-33,-5 4-6,0-4-2,0 4 0,-9 0-17,0 0 0,0 0 0,0 0 0,5 8-9,-5-8-9,4 9-2,-4 3 0,-4-4-29,-1 4-7,1 0 0,-6 0-1,6 0-3,-1 0-1,1-3 0,-1 3 0,5-12 11,0 0 2,0 0 1,0 8 0,0-8 31,0 8 5,0-8 2,0 0 0,0 0 21,0 0 4,5 8 0,-5-8 1,4 8 23,5 0 5,-9-8 1,10 8 0,-1-4 2,0 0 0,0 0 0,4 0 0,-8 1 8,-5-5 1,9 8 1,-9-8 0,5 8-47,-1 0-11,-4-8 0,0 12 0,0 0 0,0 0 0,-4 0 0,-1-4 0,-4 5 9,4 3-1,-4-4 0,-4 4 0,-1-4-8,0 0 0,1 5 0,-1-5 0,0 0-24,1 0-6,-1 0-2,0-8 0,5 4-32,-4-8-6,13 0-2,-9-4 0,9 4-148,0-8-31,0-4-5,4 0-2</inkml:trace>
  <inkml:trace contextRef="#ctx0" brushRef="#br0" timeOffset="1526.83">4395 8846 1555,'0'0'68,"0"0"16,0 0-68,5 0-16,-5 0 0,0 0 0,0 0 264,0 0 50,0 0 10,0 0 1,0 0-184,4 12-37,-4 0-7,-4 0-1,4 0-64,0 5-13,-5-5-3,5 4 0,-5 0-3,10 0-1,-5 1 0,0-1 0,9 0-21,-4 0-5,4-4-1,-5 0 0,1-3 15,-1-1-9,6-4 9,8 0-8,-5-4 8,1 0 0,4-4 0,1-4 0,-1-5 16,4-3 1,-3 4 1,3-4 0,1-4-6,0-1-2,0 1 0,-5 0 0,-4 0-2,-1-5 0,-4 5 0,0 0 0,-4-4-8,-5-1 8,-5 5-8,-4 4 8,-4-4-24,-5 4-6,-1 3-1,-3 5 0,-6 4-117,-4 4-24,0 4-5</inkml:trace>
  <inkml:trace contextRef="#ctx0" brushRef="#br0" timeOffset="1798.21">4759 8550 2502,'0'0'55,"9"9"11,5 3 2,0-4 3,-1 0-57,1 4-14,0 0 0,-1 4 0,1 1 102,0-5 18,-1 4 3,1 0 1,0 4-65,-1-3-13,-4 3-2,5 0-1,-5 0-8,5 0-2,-5 1 0,0 3 0,-4 0-11,-1-4-2,1 5-1,-1-1 0,-4 0-11,5 1-8,-10-1 12,5-4-12,-4 4 0,-5 1 0,4-1 0,-4 0 0,-5 1-11,5-1-9,-9 0-1,0-4-1,-5 1-208,0-5-42</inkml:trace>
  <inkml:trace contextRef="#ctx1" brushRef="#br1">5893 9121,'0'0,"0"0,0 0,0 0,0 0,0 0,0 0,0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42:09.495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21 1 921,'0'0'82,"0"0"-66,0 0-16,0 0 0,0 12 160,5-4 28,-10 0 5,5-8 2,0 0-42,0 12-8,5-4-1,-5 4-1,-5 1-58,5 3-11,0-4-2,-4 4-1,4 1-36,-5 3-7,1 0-2,-1-4 0,5 1-16,0-1-10,-5 0 12,5 4-12,0 1 0,5-1 0,-5 0 0,9-4 0,-4 1 0,8-1-12,-8 0 0,9-4 0,-1-4-46,1 1-9,4-5-1,-4 0-960</inkml:trace>
  <inkml:trace contextRef="#ctx0" brushRef="#br0" timeOffset="299.26">290 151 1623,'0'0'72,"0"0"15,0 0-70,0 0-17,0 0 0,0 12 0,-5 4 93,1-4 15,-1 1 4,5-1 0,0 4-52,5 0-9,-5 0-3,4 1 0,1-1-19,-1-4-4,1 0-1,4 0 0,0-3-12,0-1-4,0-4 0,5 0 0,-5-4 2,5-4 0,-1 0 0,6-9 0,-6-3 2,6-4 0,-6 4 0,1-1 0,-1 1-2,-3 0 0,-1-4 0,4-1 0,-8 1 11,-1 4 3,-4-4 0,-4 3 0,4 1-12,-9 0-3,0-4 0,-5 7 0,0 5 1,1-4 0,-1 4 0,-4 0 0,4 4-23,1 4-5,-6 4-1,6 0 0,-1 0-48,0 0-9,5 8-3,0 0-619,0 5-124</inkml:trace>
  <inkml:trace contextRef="#ctx0" brushRef="#br0" timeOffset="497.2">727 309 2073,'0'0'45,"0"0"10,0 0 1,0 0 4,0 0-48,4 12-12,-4 4 0,0-3 0,0-13 70,0 20 12,0-4 2,-4 9 1,-5-5-76,4 0-9,1 0-14,-5 1 3,4-1-52,-4 0-10,4-8-3</inkml:trace>
  <inkml:trace contextRef="#ctx0" brushRef="#br0" timeOffset="842.94">927 41 1324,'0'0'118,"0"0"-94,0 0-24,9-8 0,0 0 168,1 4 28,-1-4 7,4 4 1,1 4-65,0 0-13,-5 0-2,4 0-1,1 4-44,-5-4-9,-9 0-2,9 8 0,0-4-47,0 0-9,-9-4-3,5 12 0,-5 4-9,0-3-14,0 7 3,0-4 1,-5 4-29,-4 1-5,-4 3-2,4-4 0,9-3-38,-5-1-8,0 0-2,1 4 0,-1 1 17,5-5 3,0 0 1,0 0 0,0-3 42,0-5 9,5 0 2,4 0 0,0-4 50,0 0 10,0 0 3,5-4 0,0-4-2,4 0 0,0-4 0,5 8 0,0-8-9,8 0-1,-3-5-1,-5 1 0,-10 4-30,5 0 0,14-4 0,-4 0-683,-6-1-137</inkml:trace>
  <inkml:trace contextRef="#ctx0" brushRef="#br0" timeOffset="1065.17">1656-164 2052,'0'0'91,"0"0"18,4 0-87,5 0-22,-4 4 0,-1 4 0,6 5 121,-6-1 20,-4 0 4,9 4 1,-4 4-46,-1 9-10,5-5-2,-4 9 0,-5 3-24,5 5-6,-5-5-1,-5 5 0,0 4-27,5-1-6,-4 1 0,-1 4-1,5-9-23,-4 5-15,-1-5 3,1 1-924,-1-9-185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41:50.547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-3-7 982,'0'0'44,"0"0"8,0 0-41,0 0-11,-5 0 0,5 0 0,0 0 112,0 0 21,0 0 4,0 0 1,0 0-31,0 0-7,0 0 0,0 0-1,0 0-28,0 0-6,0 0-1,0 0 0,0 0-17,0 0-4,0 0-1,9 8 0,0-4-20,5 4-4,-14-8-1,9 0 0,5 0-17,-1 0 10,1 4-10,0-4 8,-14 0-8,9 4 0,4-4 0,-4-4 8,5 4-8,-5-4 0,0 4 0,-9 0 8,0 0-8,9 0 0,1 0 0,-10 0 0,0 0-25,0 0-1,0 0 0,0 0 0,0 0-10,0 0-3,0 0 0,0 0 0,-10 0-14,1 4-3,0 0-1,0-4 0,-5 4 7,5-4 2,-4 4 0,4 0 0,-5-4 30,0 0 6,5 0 2,0 0 0,0-4 10,0 4 0,-5 0 0,10 0 0,4 0 35,0 0 2,0 0 1,0 0 0,0 0-5,0 0-1,0 0 0,0 0 0,0 0 13,0 0 3,0 0 0,0 0 0,0 0-6,0 0-1,0 0 0,4-4 0,-4 4-5,14 0 0,-14 0-1,14 0 0,-1 0-14,5-4-2,-4 4-1,-5 0 0,5 4 0,-1-4 0,1 4 0,0 0 0,-1-4-46,6 4-10,-6 0-2,6 0-672,-10 0-136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42:33.08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152 134 633,'0'0'28,"4"-8"6,1 0-34,4 0 0,0-4 0,0 0 0,-4-1 220,4 1 36,-5 8 8,5-8 2,-9 4-117,9 4-23,-4-4-5,0 0-1,-5 8-21,0 0-5,4-8-1,-4 8 0,0 0-19,0 0-4,0 0-1,-4-4 0,4 4-30,-5-4-7,-4 0 0,0 12-1,0-4-31,-5 4 0,5 0 0,-5 4 0,-4 8-27,0-4-11,0-3-2,4 7-1,-4 0 9,9 0 3,0-4 0,-1 5 0,-3 3-1,4-4 0,4 4 0,-4 1 0,0-9-7,4 0-2,5 4 0,0-3 0,-4-1 23,8 4 4,1-4 0,4-4 1,0-4 1,-4-4 0,4 9 0,0-5 0,-5-4 10,10 0 11,0 0-3,-1 0 0,1-4-19,0 4-4,-1-4-1,1 0 0,4 4-134,-9-4-27,1 0-6</inkml:trace>
  <inkml:trace contextRef="#ctx0" brushRef="#br0" timeOffset="245.17">15 345 921,'0'0'82,"9"-4"-66,5 4-16,-5-5 0,-5-3 249,6 4 47,3 0 8,5-4 3,1 0-137,-1 0-27,-4 4-6,-1-4-1,5 0-64,5 4-12,-5-4-4,1 4 0,-1 0-35,0-1-7,0 1-2,0 4 0,-4-4-20,4 4-5,1 0-1,-1 0 0,0 0-201,-4 0-40</inkml:trace>
  <inkml:trace contextRef="#ctx0" brushRef="#br0" timeOffset="830.16">1244 110 806,'0'0'36,"0"0"7,-4-4-35,-5 0-8,4 0 0,-9 0 0,5 4 219,0-4 41,5 4 9,-10 0 2,0 0-159,5 0-32,-4 4-7,-1 0-1,0 0-46,1 8-10,4-4-1,-1 8-1,-3-4-14,-1 0 0,5 5 0,-5 3 0,5 4 0,5 0-8,-5-7 8,9 3 0,0 0 0,0-8 0,0 4 0,4-3 0,-4-5 0,9 0 0,-9-8 0,14 4 0,-5-4 16,5-4 1,-5-4 0,4 4 0,6-9 7,-6 1 2,5-4 0,1 0 0,-6 0-6,1 4 0,0-9-1,4 9 0,-4-8-9,-1 8-2,1-4 0,-5 4 0,0-1 8,0 5 2,-9 0 0,5 0 0,-1 0 10,-4 8 1,0 0 1,0 0 0,0 0-30,0 0 0,5 12-8,-5 4 8,0-3 0,4 3 0,1 8 8,-5-8-8,5 4 0,-1-3-16,-8-1 1,4 0 1,4 4-6,-4-4-2,-4 1 0,4-1 0,4 0-114,-4 0-22,-4-4-5</inkml:trace>
  <inkml:trace contextRef="#ctx0" brushRef="#br0" timeOffset="1224.9">1426-105 979,'0'0'43,"0"0"9,0 0-41,0-8-11,0-4 0,0 12 0,0 0 207,0 0 39,0 0 8,0 0 2,0 0-144,0 0-28,0 0-5,14 8-2,-5 4-28,-4 0-5,-1 5-2,-4 3 0,0 4-22,0 5-5,0-1-1,-4 4 0,-1 5-14,1-5 0,-1 4 8,5-3-8,0-1 0,0 1 0,-9-5 0,18-4-10,5-4 10,-5-7 0,5-1 0,-1 0 0,1-4 0,4-4 0,-4-4 0,4-4 0,0 0 0,5-8 0,-9 4 0,4-4 0,-5-5 9,1 1-9,-5-4 12,5 4-12,-5 4 21,-5-1-2,-4-3-1,-4 4 0,-1 0 3,-4-4 1,0 0 0,-9 3 0,0 1-22,-5 4 9,-4 0-9,4 4 0,0 4 0,0 0-11,5 4 0,0 0 0,4 0-31,1 0-6,4 4-2,-1 0 0,10-8-58,0 0-11,0 0-2,0 0-1,10 13-27,-1-5-6,9 0-1,9-4 0</inkml:trace>
  <inkml:trace contextRef="#ctx0" brushRef="#br0" timeOffset="1535.62">1804 86 1440,'23'-13'64,"-14"9"12,-9 4-60,9-8-16,-4 4 0,-5-8 0,0 12 167,0 0 30,0-8 7,0 4 0,-5-4-86,5 8-18,0 0-3,0-8-1,-9 4-56,9 4-11,0 0-2,-9-4-1,9 4-26,0 0 0,0 0 0,-9 4 0,0 0 0,0 4-9,0-4 0,4 4 0,5 4-11,0-12-3,0 8 0,-4 8 0,4 1 23,0-5-11,4 0 11,-4-4-8,0-8 8,5 12-12,-1 4 12,1-4-12,-5-12 12,4 9 0,1-1 8,-1 4-8,1-4 0,4 0 0,-9-8 0,0 12-8,0 0 17,0-4 4,-4 0 1,-1 1 0,0-1-14,-4 0 0,5 0 0,-10 0-10,5 8 10,-5-4 0,1 0 8,-1-4-8,0-8 0,5 0 0,0 5 0,-5-5 0,14 0-65,-4-9-11,-1 1-3,1 4 0,4 4-49,4-8-11,-4-4-1</inkml:trace>
  <inkml:trace contextRef="#ctx0" brushRef="#br0" timeOffset="1839.39">2027 90 1638,'0'0'72,"0"0"16,0 0-71,0 0-17,0 0 0,0 0 0,0 0 112,0 0 20,0 0 3,0 0 1,-9 8-69,5 4-14,-5-4-2,4 8-1,1-4-34,-6 4-6,6-3-2,4-1 0,-5 0-8,5 0 0,5 4 0,-1-8 0,6 0 0,-1 0 0,0-8 0,4 9 0,-8-5 12,4-4 0,9-4 0,-4 0 0,-5-1 20,5 1 5,-5 0 1,4-8 0,6 4-2,-10-4 0,4 0 0,-3-4 0,3 0-6,-8-1-2,-1 1 0,-4 4 0,5-4-19,-10 4-9,1 4 8,-5-5-8,-10 5 0,1 0 0,0 0 0,0 8 0,0 0-35,-5 8-9,9-8-1,-4 4-1,4 8-40,1-3-8,4 3-2,-1-4 0,10-8-168,0 0-35,0 0-6,0 0-2</inkml:trace>
  <inkml:trace contextRef="#ctx0" brushRef="#br0" timeOffset="2075.87">2269-206 1918,'0'0'42,"0"0"9,0 0 1,0 0 3,0 0-44,0 0-11,0 0 0,0 0 0,0 0 85,0 0 15,0 0 4,9 8 0,-5 0-40,5 5-8,-4 7-2,0 0 0,-5 0-34,0 4-6,0 5-2,-5 3 0,0 1 0,-4-1-1,9-4 0,-4 1 0,4-1-11,-5-4 0,5 5-10,0-1 10,0-8-168,5 0-27</inkml:trace>
  <inkml:trace contextRef="#ctx0" brushRef="#br0" timeOffset="2442.41">2405 90 2163,'0'0'48,"0"0"9,0 0 3,0 0 0,0 0-48,0 0-12,5 12 0,-1 0 0,-4-4 56,5 8 8,-5 0 1,0-3 1,5-1-37,-5 0-7,0 4-2,9-8 0,-5 0-9,1 0-3,-1 0 0,1-4 0,-1 4-8,1-3 0,4-1 0,0 0 0,-9-4-14,9 0-5,0-4-1,5-5 0,-5 9-28,0-8-5,0 4-2,0-4 0,5 0 7,-5 0 2,0 0 0,5-8 0,0 0 28,-1-1 6,1 1 0,0-4 1,-1 4 22,-4 4 4,5-5 1,-5 1 0,5 12 30,-5-8 6,0 4 2,-9 8 0,0 0 2,0 0 0,0 0 0,0 0 0,0 8-37,0 4-7,0-8-2,0 12 0,0-3-10,-5-1-14,1 0 3,4 4 1,0-4-61,-5 4-12,5-3-2,0-1-931</inkml:trace>
  <inkml:trace contextRef="#ctx0" brushRef="#br0" timeOffset="2620.85">2724 86 1440,'0'0'64,"0"0"12,9-9-60,5 1-16,-1 0 0,1 4 0,-9-4 182,8 0 34,5 0 6,5 0 2,-5 0-101,5 0-20,0 0-4,0-1-1,0-3-42,-5 4-9,-5 0-2,6 0 0,-6 0-45,1 4-13,-5 0-1,0 0-796,5 0-159</inkml:trace>
  <inkml:trace contextRef="#ctx0" brushRef="#br0" timeOffset="3408.99">3020-368 1868,'0'0'41,"0"0"9,0 0 2,0 0 0,0 0-42,0 0-10,0 0 0,0 0 0,0 8 104,0 5 20,-5-1 3,1-4 1,-1 8-58,-4 0-11,-4 12-3,3-3 0,-3 3-44,-1 4-12,0 1 0,5 3 0,0 1 0,5-1 0,-5-8 0,9 5 0,0-5 0,0-4 0,9 1 0,0-1 0,4-8 0,1 0-17,4-8 4,5 5 1,-5-5-16,0-4-4,5 0 0,-5-4 0,5-8 32,-5 4 0,10-4 0,-5-5 0,-1 1 0,1 0 0,0-4 0,4 0 0,0-4 20,-4 3 9,0 1 3,0-4 0,-5 0-21,-4 3-11,-1 1 12,-8 0-12,4 4 16,-9-4-3,-9 8-1,4 0 0,-8-1-12,3 9 0,-3-8-12,-1 16 12,1 1-10,-1 3 10,0 0-8,1 0 8,-1 8-12,5 0 4,0 1 0,4-1 0,1 4 8,-1-8 0,5 5 0,5-1 0,4-8 0,0 4 0,0-8 0,9 4 0,0-3 0,5-1-8,4 0 8,1-4-8,4-8-65,-1 0-13,-3 4-2</inkml:trace>
  <inkml:trace contextRef="#ctx0" brushRef="#br0" timeOffset="3698.07">4368 13 2386,'0'0'52,"0"0"12,0 0 1,0 0 3,0 0-55,0 0-13,0 0 0,0 0 0,0 0 40,-10 8 6,1 0 1,0 4 0,-4 4-31,3-8-5,-3 9-2,4-5 0,0 4-9,0-4 0,-1 0 0,6-4-11,4-8 11,-5 12 0,5-12 0,0 0 0,0 0 0,0 0 0,0 0 0,5 4 0,9-8 0,-5 0 11,4-4-3,-4 0 0,5-4-8,0-4 0,-1 4 0,6-9 0,-6 5 0,5 4 0,5-8 0,-5 4-11,1-1 11,-1 1 0,0 4 0,-4 0 0,4 0 0,-4 4-8,-5 0 8,0 4-8,0 4 8,-9 0 0,0 0 8,4 4-8,1 8 0,0 0 0,-5 0 0,0 0-8,0 4 8,0 1 0,-5-5 8,5 4-8,0 0 0,0-4 0,0 4 0,5-3-8,-5-13 8,0 8 0,0-8 0,4 8 0,-4-8 0,5 8 0,-5-8 0,9 4 0,4-4 0,-3-4 0,3 0 0,1-4 0,-5 4 0,5-4 0,4 0 0,0-5 0,0 5 0,5-4 11,0-4-3,0 4 0,4 0-8,-4-5 0,-1 5 0,1 0 0,-9 8 12,-1 0 1,1 4 0,0 0 0,-10 4-13,-4-4 0,5 8 0,-5 4 0,0-4 0,0 5 0,0-1 0,-5 4 0,1 0 0,4 0 0,-5-4 0,1 5 0,4-5-20,-5 0-6,10 4-2,-1-8 0,-4-8-57,9 8-12,5 0-3,0 1 0,-1-5-227,1 0-45</inkml:trace>
  <inkml:trace contextRef="#ctx0" brushRef="#br0" timeOffset="4017.47">5305 29 230,'23'-12'10,"-18"8"2,-1-4-12,5-5 0,-4 1 0,0 0 0,-1 4 411,1-4 79,-5 0 16,4 4 3,-4-4-277,-4 3-56,4-3-12,-5 4-1,-4 4-79,9 4-16,-9 0-4,0-4 0,-5 4-51,5 0-13,0 4 0,-5 4 0,5-4 0,-5 8 0,5 1 0,-4-1 0,4 0 0,-1 0 0,6 0 0,-1 0 0,1-4 0,4 5 0,0-5 0,0 0 0,0-8-10,0 0-5,4 8-1,5 0 0,-4 0 26,4-4 5,5 0 1,-5 4 0,5-8-16,-1 0-18,1 4 4,0-4 1,-1 0 13,5 4 0,1-8 0,-1 4 0,5 0 0,-1-4 0,1 4 0,0 0 0,0 0 0,-1 0 0,6 0 8,-5-8-8,-5 8 0,0-4 0,-4 4 0,4 0-9,-5 0 17,-3 0 4,-1 0 1,0 0 0,4 4-61,-3-4-13,-10 0-3,9 8 0,-9-8-132,9 0-26,0 4-6,-9-4-720</inkml:trace>
  <inkml:trace contextRef="#ctx0" brushRef="#br0" timeOffset="4250.04">5765-141 403,'0'0'36,"0"0"-36,0 0 0,0 0 0,0 0 192,0 0 31,9 8 6,0 0 2,1 0-81,-1 0-16,0-4-3,4 8-1,-3-7-9,3 3-1,5 0-1,-4 0 0,0 0-21,-1-4-4,10 0-1,-5 4 0,1-4-33,-1-4-8,0 4 0,5-4-1,0 4-41,-1-4-10,1 0 0,4-4 0,1 4 0,-1-4 0,-4 4 0,4 0 0,0-4-100,1-4-23,-15 4-4</inkml:trace>
  <inkml:trace contextRef="#ctx0" brushRef="#br0" timeOffset="4476.72">6407-275 1728,'0'0'76,"0"0"16,0 0-73,0 0-19,-9 8 0,0 1 0,0-1 208,0 0 39,-5 0 7,5 4 2,-9 4-154,0 0-30,-10 5-7,1-1-1,-5 0 0,0 4 0,0-3 0,-4 7 0,4 0-51,0 1-13,5-1 0,4 0 0,-4-3-91,9-1-21,-1 0-4,10-4-1149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42:38.33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66 24 2386,'0'0'52,"0"0"12,-14-4 1,5 0 3,9 4-55,0 0-13,0 0 0,0-8 0,5-1 49,-5 9 7,0 0 2,0 0 0,0 0-22,0 0-4,0 0 0,0 0-1,0 0-23,0 17-8,-5-5 0,1 0 9,-1 0-9,-4 0 0,0 4 0,0-4 0,4-3-32,5 3 0,-4 0 1,4 0 0,0-12 18,4 12 3,-4-4 1,10 4 0,-6-4 9,5 1-8,0-5 8,-9-4-8,0 0 8,9 8 0,0-4 0,5 0 0,0-4 0,-1 0 0,1 0-12,0 0 4,-1-4-137,1 4-27,0-4-6</inkml:trace>
  <inkml:trace contextRef="#ctx0" brushRef="#br0" timeOffset="229.88">116 161 1825,'0'0'80,"0"0"18,0 0-78,14 0-20,4-4 0,-4 0 0,-1 0 132,6 0 22,-1-4 5,0 4 1,5 0-63,-5 0-12,-4 0-2,8 0-1,-3 0-45,-6 0-9,6 4-1,-1-4-1,0-4-26,5-1 0,-5 5-12,0-4 12,0 0-136,5 0-20,0-4-4</inkml:trace>
  <inkml:trace contextRef="#ctx0" brushRef="#br0" timeOffset="863.95">1509-61 1612,'0'0'72,"0"0"14,0 0-69,0 0-17,-4-8 0,-10 4 0,5-5 150,9 9 26,0 0 6,0 0 1,-18-4-129,4 0-26,-4 8-4,0 0-2,-5 5-8,5-1-2,0 0 0,4 4 0,0 0-12,1 4 0,4 0 0,-5 5 0,5-5 0,4 4-10,1 0 2,-1 1 0,5-5 8,0 4 0,0-4 0,0-4 0,9 0 0,0-3 0,0-1 0,1 0 0,8-8 0,4 0 11,-3-4-3,3 0 0,-8-9 13,4 5 3,1-12 0,3 4 0,1 0-8,0-9-2,0 5 0,-1 0 0,-3 0-14,-6 0 0,5-1 0,-4 1 0,0 8 0,-5-4 11,0 8-11,-9 8 10,0 0 6,0 0 0,0 0 1,0 0 0,0 0 11,0 0 1,5 8 1,-1 4 0,1 4-46,-1 4-10,-4-3-2,5 7 0,-5-4-33,0 0-7,0-4-2,0 5 0,-5-9-122,5-4-24,0-8-4,0 0-2</inkml:trace>
  <inkml:trace contextRef="#ctx0" brushRef="#br0" timeOffset="1210.76">1764-413 1843,'0'0'164,"0"0"-132,0 0-32,0 0 0,5 8 142,-1 0 22,1 0 4,0 4 0,-5 4-65,4 0-14,-4 1-2,0 7-1,0 4-51,0 1-11,0 7-1,-4 0-1,4 1-22,-5-1 0,0 5 0,1-5 0,4 1 0,0-5 0,0-4 0,9-3 0,-4-9 0,-1 0 0,5-4 0,0-4 0,0 0-8,5-8 0,0-4 0,4 0 0,0-8 8,0-4 0,1 4 0,3-9 8,1 1-8,0-4 12,-5 0-4,-4-1 0,4 1 1,-9 0 1,0 8 0,-9-5 0,5 5-10,-10-4 0,1 0 0,-5 4 0,-5 3-25,0 5-7,1 4-2,-6 4 0,1 0-62,0 8-13,0 4-3,-1 5-636,6-5-128</inkml:trace>
  <inkml:trace contextRef="#ctx0" brushRef="#br0" timeOffset="1634.37">2160-142 1789,'0'0'79,"0"0"17,10-4-77,-1-4-19,-9 8 0,0 0 0,-5-8 85,5 8 14,0 0 2,-4 0 1,-15-5-63,10 5-13,9 0-2,-4 5-1,-5-1-23,-1 4-13,6 4 1,4-12 1,0 0-10,0 0-3,0 12 0,0 0 0,0 0 7,9-4 1,-4 4 0,4-3 0,-5-1 16,5 0 0,-4 4 0,4-4 9,0 0 14,0 4 2,0 0 1,5-4 0,-9 1 6,-1 3 2,5 0 0,-4 0 0,-1 0 16,-4-4 3,-4 4 1,-1 0 0,-4-3-32,0 3-6,0 0-2,0-4 0,0 0-14,0 4 9,-5-4-9,0 0 8,-4-4-25,4 0-6,-4 1-1,5-5 0,-1 4-40,5-8-8,0-1-1,9 5-611,-9-4-123</inkml:trace>
  <inkml:trace contextRef="#ctx0" brushRef="#br0" timeOffset="1781.97">2406-114 2059,'0'0'45,"0"0"10,0 0 1,0 0 2,0 0-46,0 0-12,-4 12 0,-5 0 0,4 1 54,1 3 9,-1 4 1,0 0 1,1-4-45,-1 1-10,5 3-2,0-4 0,0 0-8,5-4 0,-1 0 0,1 1 0,4-5 0,0 0 15,-9-8-3,14 0 0,0 0 29,-1 0 6,1-4 1,-1 0 0,6-8 3,-6 3 1,1-3 0,0-4 0,-1 0-20,-4 0-4,1 0-1,-6-1 0,5-3-16,-4 4-3,-5 4-8,0-4 12,-9-5-20,0 9-5,-1-4-1,-3 4 0,-1 4-54,-4 4-12,0 4-1,-5 0-696,5 8-139</inkml:trace>
  <inkml:trace contextRef="#ctx0" brushRef="#br0" timeOffset="2046.08">2693-369 2250,'0'0'100,"0"0"20,5-8-96,-5 8-24,4-4 0,-4 4 0,0 0 108,0 0 16,0 0 4,0 0 1,0 0-49,5 8-11,-5 4-1,0 4-1,0 5-39,-5 3-7,1 8-1,-5 1-1,4 3-19,0 1 0,-4 3 0,0 5 0,0-9-25,0 4-3,5-3 0,-1-1 0,-4-3-56,9-9-11,-5 0-2,5-4-708,0 1-142</inkml:trace>
  <inkml:trace contextRef="#ctx0" brushRef="#br0" timeOffset="2391.03">2857-41 1209,'-5'8'108,"1"4"-87,-1-4-21,1 4 0,-1 1 241,5-1 44,-4 0 9,4 4 2,0 0-179,0-4-35,4 5-7,-4-1-2,0 0-36,5-4-7,-1-4-2,5 4 0,-9 0-11,10-3-2,-6-1-1,5-4 0,-9-4 1,0 0 0,0 0 0,0 0 0,9-4-15,0-4 0,5-5-12,0 1 12,-1-4 0,6 0 0,3-4 0,-3-5 0,-1 1 0,0-4 0,0 3-8,-4 1 8,0-4-14,-1 8 1,1-1 0,0 1 0,-10 0 13,5 4 0,0 8 0,-4 0 0,-5 8 0,0 0 0,0 0 9,0 0-9,0 12 15,0 0-3,-5 4-1,5 0 0,-4 8-11,4 1-17,-5 3 4,-4 0 1,5-3-27,-1-1-5,-4 0 0,4 1-1,-4-5-119,9 0-24,-4-8-5</inkml:trace>
  <inkml:trace contextRef="#ctx0" brushRef="#br0" timeOffset="2605.12">3194-69 748,'0'0'67,"0"0"-54,0 0-13,14 0 0,-5-4 337,4 0 65,1-1 13,4-3 2,0 8-229,1-8-45,-1 4-10,0 0-1,0 0-60,5-4-11,-5 4-2,0-4-1,1 4-34,3 0-6,-3-4-2,-1 4 0,0 0-48,-4-4-9,-5-1-3,-5 1-816,1 0-163</inkml:trace>
  <inkml:trace contextRef="#ctx0" brushRef="#br0" timeOffset="3024.04">3467-405 1324,'0'0'118,"0"8"-94,5 0-24,-5 4 0,0-12 247,-5 12 45,1 4 8,4 1 3,-5 3-171,0 4-35,1 4-6,-1 9-2,-4-5-60,0 5-12,0-1-2,0 0-1,0 5-14,0-9-15,4 1 3,1-5 1,8-4-13,-4-3-4,5-1 0,4-4 0,0-4-3,5-4-1,4-4 0,0-4 0,0-4 23,5 0 9,0-8-8,0-4 8,4 0 17,0-1 9,5-7 2,0 0 0,0 4 9,4-5 3,-4-3 0,4 0 0,-8 3 8,4 1 1,-10 4 1,1-4 0,-5-1-40,1 5-10,-10 4 0,0 0 0,0 4 0,-5 4 8,-4-5-8,0 13 8,-4-4-8,-5 4-16,0 4 4,-5 4 1,0 5-14,-4-1-3,5 8-1,-1 0 0,0 4 9,1 1 1,3 7 1,1-4 0,0-3 8,5 3 2,4-4 0,0 5 0,9-9-10,0 4-2,0-4 0,5-3 0,-1-5 20,6-4 0,-1 0-8,0-4 8,5-4-162,-1 0-29,19-4-5,-13-4-2</inkml:trace>
  <inkml:trace contextRef="#ctx0" brushRef="#br0" timeOffset="3696.08">2033 728 2372,'0'0'105,"0"0"22,0 0-102,0 0-25,-5 4 0,5-4 0,0 0 73,0 0 10,-4 12 1,-1-4 1,5-8-53,-4 12-12,-1 0-1,1 5-1,-1-1-18,1 0 0,-1-4 0,5 8 0,-5-7-20,1 3-7,-1 0-1,5-4-1,0 0-3,0-4 0,0-8 0,0 0 0,0 0 5,9 4 1,1-4 0,3 0 0,5-8 16,1 0 10,-1-4-12,5 0 12,-1-8-16,1 3 3,0 1 1,0 4 0,-5-4 35,0 0 7,0 4 2,-4 3 0,0 1-18,-1 4-3,-13 4-1,14 0 0,-14 0-10,0 0 0,9 0 0,-9 0 0,14 8 0,-14-8 0,4 9 0,5 3 8,-4 0-8,-5 4 0,0-4 0,0 0 8,0 0-8,0 1 0,4-1 0,-4 0 0,-4-4 0,8 0 0,-4-8 0,0 0-11,0 0 3,0 0 0,0 0 0,0 0 0,0 0-10,14 0-2,0-4 0,-1 0 0,6-8 20,-1 0 0,0 0 0,0-5 0,-4 1 0,4 4 9,-4-4-1,4 4 0,-9 4 5,0-1 1,0 1 0,0 4 0,-9 4 9,0 0 1,0 0 1,0 0 0,10 8-5,-1 1-2,-5 3 0,1 0 0,-1 4-4,1 0-1,-1 0 0,-4 5 0,0-5-13,0 4 0,0-4 0,5 4 0,-5-3-41,0-1-2,0 0 0,0-4 0,-5 0-149</inkml:trace>
  <inkml:trace contextRef="#ctx0" brushRef="#br0" timeOffset="3851.1">2780 926 1036,'-9'20'46,"4"-7"10,0-5-45,1 4-11,-1 0 0,1 4 0,-1-8 259,1 4 49,4 0 11,-5 5 1,5-5-216,0-4-43,-4 8-9,4-8-1,0-8-67,0 0-14,0 0-2,0 0-990</inkml:trace>
  <inkml:trace contextRef="#ctx0" brushRef="#br0" timeOffset="3970.83">2866 623 1152,'14'4'102,"-5"4"-82,-5-4-20,-4-4-508</inkml:trace>
  <inkml:trace contextRef="#ctx0" brushRef="#br0" timeOffset="4248.02">2971 853 1378,'-5'17'61,"5"-17"13,5 12-59,-1 0-15,1 0 0,0 4 0,-1-4 116,1 0 20,-5 5 4,0-5 0,4 0-35,-4 0-7,5 0-2,-5-12 0,4 8-20,-4-8-4,0 0 0,5 8-1,-5-8-31,0 0-7,0 0-1,0 0 0,9 0 9,0-4 2,5-4 0,-1 0 0,1-4-18,0 0-3,-1-4-1,6 4 0,-6-5-2,5-3-1,1 0 0,-1 4 0,0-1 2,0 5 0,0 0 0,1 4 0,-6 0-12,1 4-8,4 0 12,-4 4-12,0 4 12,-5 4-12,4 0 12,-4 0-12,1 0 0,3 4 0,-4-3-15,0 3 5,-4 0-108,4-4-22,0 4-4</inkml:trace>
  <inkml:trace contextRef="#ctx0" brushRef="#br0" timeOffset="4376.68">3736 975 1670,'0'0'148,"0"0"-118,0 0-30,0 0 0,0 0 188,0 0 31,0 0 6,0 0-857,0 0-171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43:41.443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-1-4 1209,'0'0'53,"0"0"12,0 0-52,0 0-13,0 0 0,0 0 0,5 5 90,-1-5 15,-4 0 3,0 0 1,0 0-45,0 0-10,0 0-2,0 0 0,0 8 11,5-4 1,-5-4 1,0 0 0,4 8-2,1-4-1,-5 4 0,4 0 0,-4-8-22,0 0-4,5 4 0,-1 0-1,5 0 2,-4 0 1,-5-4 0,5 4 0,4 0-38,-9-4 0,4 4-12,5 0 4,0 0-16,-9-4-4,0 0 0,0 0 0,10 4 2,-1-4 0,-9 0 0,9 5 0,0-5-120,-9 0-24,0 0-5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50:03.514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136 0 806,'0'0'36,"0"0"7,5 8-35,-5-8-8,0 0 0,0 0 0,0 0 264,0 0 50,0 0 10,0 8 3,0-8-150,4 13-29,-4-1-7,-4 0-1,4-4-60,-9 8-13,4 0-3,0 9 0,1-5-32,-5 4-8,0 0 0,4 9-1,-4-1 13,4 0 2,-4 9 1,0-1 0,9 1-31,-4 3-8,-5-3 0,-1 3 0,10 1 0,0-1 0,0 1 0,0 8 0,0-5 0,5 13 0,4-5 0,-4 5 0,-10-4 0,5-1 0,0 1 0,0 4 0,-4-4 0,-1 3 0,0 1 0,1 8 0,8-5 0,-8 5 0,4 8 0,0 0 0,0-8 0,0 4 0,0 0 0,0 3 0,0 1 0,0 0 0,0-4 0,0 7 0,0-3 0,4 0 0,-4-4 0,0 8 0,0-5 0,5 1 0,-5 4 0,0 0 0,0 0 0,0 0 0,5 0 0,-5 8 0,4 0 0,1-4 11,-5 0-3,0 8 0,0-8-25,0 0-6,0 0-1,0 4 0,0 0 40,4-24 8,-4 4 2,0 0 0,0 3-42,0 1-8,0 0-1,0 0-1,0-3 53,0 15 10,0 0 3,5 0 0,-1 0-27,-4-4-5,0-5 0,5-3-8,-1-4 11,-4-4-11,0 0 10,0-1-10,5 1 0,0 4 8,-5 0-8,4 0 0,-4-1 0,0-7 0,-4 0 0,-1-1 0,5-7 0,0 4 0,-5-9 0,5 9 0,0 0 10,-4 52-1,-5-24 0,9-45 0,4 5-9,-8 3 0,-1-3 0,5 3 0,0 1 0,0 0 0,-4-5 0,-1 4 0,1 0 0,-1 5 0,0-1 0,5 5 8,-4 0-8,4-9 0,0 5 0,-5 0 0,5-1 0,0-3 0,0-1 0,0 1 0,-4-1 0,4 1 0,-5 0 0,5 7 0,0-3 0,-4-1 0,4 1 0,0 0 8,-5-5-8,1 1 0,-1-5 0,5 5 0,0-9 0,-4 1 0,4-1 8,0 1-8,0-1 0,0 1 0,0-1 0,0 5 0,0-1 0,0-3 0,4-1 0,-4-3 0,0 3 0,0-8 0,5-3 0,-1-1 0,1 4 0,-5-3 8,0-1-8,0-8 0,0-3 0,4 7 0,-8 16 0,4-3 0,0-9 0,4-4 0,-4-3 0,0-5 0,5 0 0,-5 0-9,0 0 9,0-4-10,0-3-25,-5-1-5,5 0 0,0-8-1,0 0-139,0 0-28,0 0-6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50:03.515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254 8 403,'0'0'36,"0"0"-36,0 0 0,9 0 0,0 0 284,5 0 51,-1-4 9,5 4 3,-4 4-182,0 0-36,-1-4-7,6 4-2,-6 0-63,1 4-13,0 0-2,4 1-1,-5-5-26,1 4-6,0-4-1,-1 4 0,-3-4-8,3 4-11,-4-4 3,-9-4 0,9 4-128,-9-4-24,0 0-6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03:53.227"/>
    </inkml:context>
    <inkml:brush xml:id="br0">
      <inkml:brushProperty name="width" value="0.05292" units="cm"/>
      <inkml:brushProperty name="height" value="0.05292" units="cm"/>
      <inkml:brushProperty name="color" value="#3165BB"/>
      <inkml:brushProperty name="fitToCurve" value="1"/>
    </inkml:brush>
  </inkml:definitions>
  <inkml:trace contextRef="#ctx0" brushRef="#br0">1047 842 1566,'0'0'69,"0"0"15,0 0-68,-9 0-16,0-4 0,0 4 0,4 0 119,-4 0 20,0 4 4,0-4 1,0 4-64,-1 0-13,6 4-3,-5 0 0,4 0-40,-4 0-8,0 8-1,0 1-1,4-1-14,1-4 9,-5 4-9,4 0 8,1 5-8,-1-5 0,5 0 0,-4 4 0,-1 9 0,5-5 0,0 0 0,0 0 0,0-7 0,0 3-17,5 0 4,4-8 1,-5 0 0,5 0 0,-4 1 0,4-5 0,0 0 12,0-8-11,5 4 11,-5-4-10,5 0 2,-1-4 0,1 0 0,0 0 0,-1 0 8,1-4 11,0-5-3,-10 1 0,-4 0 4,0 0 1,0 12 0,0-8 0,0-8 6,0 8 1,0 8 0,0 0 0,0-13 3,0 13 1,-9 0 0,-5 4 0,5-4-13,-9 0-3,4 5 0,-4 3 0,4-4-8,5 4 0,0 0-12,-4 0 12,3-4-35,1 4 1,0 0 0,5 0 0,4-8-29,0 0-5,-5 8-2,5-8 0,0 0-117,0 0-23,0 0-5,0 0-1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50:03.516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68-1 1710,'-9'0'37,"9"0"8,0 0 2,-9 8 1,0-4-38,0 0-10,4 4 0,5-8 0,-4 8 122,-1 0 22,-4 0 5,9-8 1,9 9-56,-9 3-11,-4-4-3,-1 0 0,-4 0-14,9 0-3,9-4-1,0 4 0,-9-8-8,14 4-2,9 4 0,-5 0 0,-4 1-35,8-1-7,10-4-2,5 0 0,-6 0 5,6 0 1,-1 0 0,5 0 0,5-4-2,-1 0-1,-4 0 0,18 4 0,5-4-11,-5 0 0,1 0 0,3 4 0,6-4 0,3 0 0,-3 0 0,8 0 0,-4-4 0,4 4 0,1 0 0,13-4 0,-9 4 0,4 4 0,-4-8 0,9 4 0,-9 4 0,9-4 0,-4 4 0,13 0 12,-9 0-2,0 4 0,-4-4 0,8 8 0,1-4 4,-1 1 1,1-1 0,9 0 0,-19 0-6,5 0-1,0 0 0,5 0 0,4 0-8,-4-4 0,-1 8 0,6-3 8,-15-5-8,1 4 0,4 0 0,9 0 0,-5 0 0,6-4 0,-1 0 10,4 4-10,-3 0 12,3-4-12,6 4 12,-6 0-12,-8-3 12,-1 3-4,1-8 0,-5 4-8,0 0 12,0 0-12,-4-4 12,8 0-12,1 0 8,4 0-8,-9 0 0,0 0 0,0 0 8,-4 0-8,8-4 0,6 4 0,3-4 12,1 0-12,-5 4 12,-4 0-12,-5-4 12,9 4-4,-4-4 0,-1 4-8,1-5 12,-5 5-12,-5-4 12,5 4-12,1-4 8,-1 0-8,4 0 0,1 0 0,-5-4 0,0 0 0,-5 4 0,5 0 0,-9-4 0,9 4 0,1-4 0,-6 0 0,-4 4 9,0-5-9,-5 5 0,5 0 9,0 0-9,-4 4 0,-6-4 9,6 4-9,-5-4 0,-5 4 9,0-4-9,-9 4 0,5-4 8,0 0-8,0 4 0,-1-4 0,-3 4 0,8 0 0,-9-4 0,5 0 0,-5-4 8,0 8-8,-4-4 0,-5 0 0,5 4 0,-5-4 0,4-4 0,1 4 0,0 0 8,-5 4-8,-5-5 0,1 1 0,4 4 0,-9 0 0,0 0 0,0-4 0,-5 4 0,1 0 0,-1 0 0,-4 0 0,0 0 0,-5 0 0,5 0 0,-5 0 0,1 0 8,3 0-8,1 0 0,0 0 0,0-4 8,-5 0-8,-8 4 0,-1-4 0,14 0 9,-5 0-9,-4 4 0,-1-4 9,1 0-9,5 4 0,-10 0 9,5-4-9,-5 4 0,4-4 8,-8 4-8,4-4 0,-4 4 0,-5 0 0,5 0 0,-5 0 0,0 0 0,0 0 0,-9 0 0,9 0 8,-9 0-8,0 0 0,0 0 0,0 0 0,0 0 0,0 0 0,0 0-10,0 0 10,0 0-36,0 0-1,0 0 0,0 0 0,-4-8-111,4 8-21,-5-8-5,1 0-706,-6 0-142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50:03.517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63-2 748,'0'0'33,"0"0"7,0 0-32,0 0-8,0 0 0,0 0 0,14 4 302,-14-4 58,0 0 12,9 8 3,0 0-197,0 0-39,1 0-8,-1 0-2,0 5-51,0-5-10,0 4-3,0-4 0,0 4-13,0-4-4,0 4 0,1 0 0,-1 1-21,0-1-5,4 4-1,-3-4 0,-1 0-7,0 0-2,0 0 0,-5 1 0,5 3-12,1-4 9,-1 4-9,-5 0 8,1-4-8,-1 1 0,5-1 9,-4 0-9,-5 0 15,-5-4-2,1 4 0,-1 0 0,1 1-2,-10-1-1,0 0 0,1 4 0,-1 0-10,-4-4 0,-5 5 9,0-1-9,-4 0-19,0 0-8,-5-4-1,0 4-1,-4-7-220,4 3-44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50:03.518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78 61 691,'0'0'61,"0"0"-49,0 0-12,0 0 0,0 0 157,0 0 29,0 0 6,9-4 0,0 0-56,0 0-11,-9 4-2,0 0-1,0 0-31,9-4-7,-9 4 0,0 0-1,5-4-29,-5 4-6,9 0 0,-9 0-1,0 0-19,0 0-3,0 0-1,0 0 0,0 0-12,0 12-4,0-4 0,-5 4 0,-4 0-8,0 0 0,0 0 0,0-3-11,0 3-1,-5-4 0,0-4 0,5 4 0,0-8 4,0 4 0,9-4 0,-9 0 0,9 0 8,0 0-8,-5-8 8,5 8-8,-4-4 8,4 4 0,0 0 0,-5-12 0,5 0 0,5 3 0,-5 1 0,9 0 0,-5 0 0,1 4 8,4-4-8,0 0 11,0 4-1,5-4 0,-5 0 0,0 4 0,-9 4-2,5-8 0,4 4 0,-5 4 0,5 0 0,-4 0 0,4-4 0,0 4 0,0 0 0,-9 0 0,0 0 0,0 0 0,0 0 5,5 4 1,-5-4 0,0 8 0,4 0-6,-4 0-8,-9 4 11,9-4-11,-4 0 8,4 0-8,-9-4 0,4 4 0,-4 0 8,4-3-8,-4-5 0,5 0 0,4 0 8,0 0-8,0 0 0,0 0 0,0 0 0,0 0 0,0 0 0,0 0 0,0 0 0,-5 0 0,5 0 0,-9-9 0,5 5-9,4 4 9,0-8-8,0 0 8,4-4 0,-4 4-8,5 0 8,-1 0 0,-8 0 0,4 8 0,9-8 0,0 4 0,-9 4 0,0 0 0,9-9 0,0 1 0,5 4 8,-5 0 1,-9 4 0,14-4 0,4 4 1,-9 0 0,-9 0 0,0 0 0,0 0-1,0 0 0,0 0 0,0 0 0,0 0 15,0 0 2,-5 8 1,1 4 0,-5-3-27,0 3 0,-5-4 0,5 0-11,0 4 11,0-8 8,-1 0-8,1 4 11,9-8-3,0 0-8,0 0 12,0 0-4,0 0-8,0 0 0,0 0-12,0 0 12,0 0 0,0 0 0,0 0 0,0 0 0,0 0-16,0 0-9,-9 0-2,9 0-1162</inkml:trace>
  <inkml:trace contextRef="#ctx0" brushRef="#br0" timeOffset="1">109 142 1299,'0'0'28,"0"0"7,0 0 1,0 0 0,0 0-28,0 0-8,0 0 0,0 0 0,0 0 122,0 0 23,0 0 5,0 0 1,5-4-2,-5 4 0,-5-8 0,5 8 0,0 0-59,-9-4-12,5 0-2,4 4-1,0 0-9,0 0-2,0 0 0,0 0 0,0 0-51,0 0-13,0 0 0,0 0 0,0 0 0,0 0 0,0 0 0,0 0 0,0 0 0,0 0 0,0 0 0,0 0 0,0 0 0,-9 4 0,9-4 0,0 0 0,0 0 0,0 0 0,0 0 0,0 0 0,0 0 0,0 0 0,0 0 0,0 0 0,0 0-48,0 0-13,0 0-3,0 0 0,0-8 52,0 4 12,-5-5 0,5 9 0,0-8-105,0 8-19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50:03.520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14 0 806,'0'0'36,"0"0"7,0 0-35,0 0-8,0 0 0,0 0 0,0 0 234,0 0 45,0 0 9,0 0 1,0 8-131,0-8-26,0 0-6,-5 8-1,1 0-50,4 4-11,0 0-1,0 0-1,-5-3-34,5 3-6,0 0-2,0 4 0,0-4-20,5 4 0,-1-4 0,-4 5 0,0-5 0,0 4 0,0-4 0,0 0 0,0-12-20,0 0-8,0 0-1,5 12-1,-5-12-208,0 0-42</inkml:trace>
  <inkml:trace contextRef="#ctx0" brushRef="#br0" timeOffset="1">-127 440 1800,'0'0'80,"0"0"16,0 0-77,0 0-19,0 0 0,0 0 0,0 0 108,0 0 17,0 0 4,13 4 1,-13-4-46,5 4-8,4 4-3,-5 0 0,-4-8-36,10 4-7,-1 4-2,0-4 0,0 4-15,0-4-3,-5 1-1,6-1 0,-10-4 3,13 4 0,-13-4 0,5 8 0,4 0-23,-9-8-4,9 4-1,-9-4 0,0 0-16,0 12-4,-5-4-1,1 4 0,-5-4-55,0 4-12,0 1-1,-1 3-1,1-4 7,0-4 2,0 0 0,0-4 0,5 4 33,4-8 8,0 0 0,-10 4 1,6 0 55,4-4 0,0 0 0,0 0 0,0 0 56,0 0 7,4 4 1,10 0 0,-14-4 7,14 4 1,-1-8 1,1 4 0,0 4-7,-5-4-2,4 0 0,-3 0 0,3 0-17,-4 0-4,5 0-1,4 0 0,-4-4-42,0 0 0,-1 0 0,5-4 0,1 8-112,-1-8-24,0 4-4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50:03.522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96 3 115,'9'-4'10,"-9"4"-10,-4 0 0,-1 0 0,1 0 239,-1 0 45,5 4 10,-9-4 2,9 0-105,-4 0-21,-1 0-4,1 0-1,4 0-9,-5 4-1,5-4-1,0 0 0,-5 0-36,5 4-7,-4-4-2,-1 4 0,5-4-46,0 4-10,0 0-1,-4 4-1,4-4-32,0 8-7,-5-4 0,5 9-1,0-5-11,-4 4 0,-1 0 0,5 4 0,-4 5 0,-1-5-16,0 0 4,5 0 1,-4 1-37,-1-5-8,5 0-2,0 0 0,-4-4-182,4 0-36</inkml:trace>
  <inkml:trace contextRef="#ctx0" brushRef="#br0" timeOffset="1">306 407 1324,'0'0'59,"0"0"12,0 0-57,0 0-14,0 0 0,0 0 0,0 0 220,0 8 40,0 4 9,-5 0 2,5 0-143,-4-4-29,4 4-6,0 4-1,-5-3-48,1 7-9,4 0-3,-5 4 0,5-3-14,-5-1-3,5 0-1,-4 0 0,4 1-14,-5-5 0,5 0 0,5-4 0,-5 0-36,0-4-9,0-8-3,0 0-752,0 0-150</inkml:trace>
  <inkml:trace contextRef="#ctx0" brushRef="#br0" timeOffset="2">110 467 1094,'0'0'97,"0"8"-77,-5 4-20,5-12 0,0 0 209,0 9 39,-4 3 7,4-4 1,-5 4-113,5-4-23,0 4-5,-4 0-1,4 0-62,-5-3-12,5-1-2,0 0-1,-4 0-26,4 0-11,0-8 8,-5 8-8,5-8 0,0 12 0,0-12 0,0 0 0,5 8 0,-5-8 0,0 0 0,4 8 0,-4-8 0,5 8 0,-5-8 0,9 4 0,0 1 0,0-5 10,-4 0 1,8 0 0,-4 0-11,1-5 12,3 5-12,-4 0 12,0-4-12,5 0 12,0 0-12,-1-4 12,-3 4-12,3 0 0,-4-4 0,5 4-11,0 0-34,-5 0-7,-5-4-2,5 4-1062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50:03.525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13 0 288,'0'0'25,"0"0"-25,0 0 0,0 0 0,0 0 251,0 0 45,0 0 8,0 0 3,0 0-155,0 0-32,0 0-5,0 0-2,0 0-49,0 0-9,0 0-3,0 0 0,0 0-11,0 8-2,0-8-1,-4 12 0,4-12-10,0 0-1,-5 8-1,5-8 0,0 0-6,0 0 0,0 0-1,0 0 0,-4 0-19,4 0 10,0 0-10,0 0 8,0 0-8,0 0-16,0 0 4,0 0 1,0 0-30,0-8-7,0 8 0,0 0-1,0 0 1,0 0 0,0 0 0,0 0-541,0 0-108</inkml:trace>
  <inkml:trace contextRef="#ctx0" brushRef="#br0" timeOffset="1">-64-21 345,'0'0'31,"0"0"-31,0 0 0,0 0 0,0 0 304,9 4 56,-9-4 10,0 0 2,9 4-178,5-4-36,0 0-7,-5 4-2,-9-4-53,9 4-10,-9-4-2,13 5-1,-3-1-23,-10-4-5,13 4-1,-13-4 0,0 0-37,9 4-7,-9-4-2,0 0 0,0 0 7,0 0 1,0 0 0,0 0 0,0 0-7,0 8-1,-9 0 0,0-4 0,0 4-8,0-8 0,0 4 0,0-4 0,4 0-32,-4 0 0,9 0 1,0 0 0,-9-4-1,4 4-1,-4-4 0,9 4 0,0-8 17,-4 0 3,-1 0 1,5 0 0,0-5 12,0 5 0,0-4 0,9 4 0,-9-4 15,5 8-1,4-4 0,0 0 0,-4 0 9,-5 8 1,0 0 1,9-4 0,-9 4 1,0 0 0,0 0 0,13-8 0,-13 8-2,0 0 0,14 0 0,-14 0 0,0 0-6,0 0-2,0 0 0,5 12 0,-5-4-4,0 4-2,-5 0 0,-4 0 0,4 0-10,-4 0 0,0 5 0,0-5 0,0-4 0,0 0 0,0 0 0,4-4 0,-4 4 0,9-8 0,0 0-14,0 0 5,0 0 9,0 0-8,-4-4 8,4 4-8,0 0 8,0 0 0,-5-4 8,5 4-8,0-12 0,5 4 0,-1 0 0,1 0 0,-5 8 0,0 0 0,0 0 0,4-8-8,1 4 8,-5 4 0,0 0 0,0 0 8,0 0-8,0 0 0,0 0 0,0 0 0,0 0-87,0 0-18,0 0-4</inkml:trace>
  <inkml:trace contextRef="#ctx0" brushRef="#br0" timeOffset="2">510-361 2034,'22'0'90,"-22"0"18,0 0-86,0 0-22,0 0 0,0 0 0,0 0 119,0 0 19,10-4 4,-10 4 1,0 0-47,0 0-10,-5 12-2,-4 1 0,-5 7-37,-4 4-8,0 4-2,0 1 0,-1 3-20,1 1-4,0 7-1,4 0 0,1 1-12,4-1 0,-5 1 0,9-9 0,5 1-10,5-5-2,-1 0 0,10-3 0,0-9-38,4 0-8,5-4-2,0 0-787,4-4-157</inkml:trace>
  <inkml:trace contextRef="#ctx0" brushRef="#br0" timeOffset="3">838-259 1324,'0'0'59,"0"0"12,0 0-57,0 0-14,-10 4 0,10-4 0,0 0 332,-4 4 63,-5 0 13,0 4 2,0 0-272,4-4-54,-4 4-12,0 0-1,4 4-52,-4 0-11,0 9-8,4-1 12,1-4-12,4-4 0,-5 4-12,1 5 12,-1-1 0,5-4 0,0 0 0,0-4 0,5 5 0,-1-5 0,-4 0 0,5-4 0,-5-8 0,4 8 0,1 0 0,4-4 0,-9-4 0,5 8 0,4-4 0,4 0 0,-3-4 0,-1-4 0,4 4 0,6-4 0,-10 0 0,4-4 0,1 4 0,4-4 0,0 0-124,1 4-18,-6-8-3,1 4-1067</inkml:trace>
  <inkml:trace contextRef="#ctx0" brushRef="#br0" timeOffset="4">951-179 403,'0'0'36,"0"0"-36,0 0 0,0 0 0,0 0 435,0 0 80,0 0 16,0 9 3,-4 3-308,4 4-62,-5 0-12,5 4-2,0 1-74,-4 3-16,-1-4-2,1 8-1,-1 5-28,0-9-5,1 0-2,-1 5 0,1-5-22,4 4 9,0-7-9,0 3 0,0 0-28,0-4-13,9 1-3,-5-5-866,1-4-174</inkml:trace>
  <inkml:trace contextRef="#ctx0" brushRef="#br0" timeOffset="5">1193 161 1944,'0'0'86,"0"0"18,0 0-84,0 0-20,0 0 0,0 0 0,0 0 138,0 0 23,0 0 5,4 13 1,-4-5-72,0 4-15,-4 0-2,4 0-1,0 0-41,-9 4-8,4-3-1,0 3-1,1 0-36,-1 0-7,1-4-2,-1 0-833,1 5-168</inkml:trace>
  <inkml:trace contextRef="#ctx0" brushRef="#br0" timeOffset="6">1489-272 2113,'0'0'93,"0"0"20,9-8-90,0 4-23,0-4 0,-5 0 0,6 8 143,-1-4 24,0 0 5,-9 4 0,9 0-66,0 0-14,5 0-2,-5 0-1,0 4-35,-9-4-7,9 0-2,0 4 0,0-4-22,-4 4-5,-5-4-1,9 4 0,0 0-17,-9-4 0,0 0 0,0 0 0,4 8 0,1 0 0,-5-8 0,0 13 0,0-13-19,-9 8-7,4 4-2,-4-4 0,0 4-27,0 0-5,5 0-2,-1-4 0,5-8 2,0 0 1,-5 13 0,5-13 0,0 0 4,0 0 1,5 8 0,0 0 0,-5 4 31,4-4 7,-4-8 0,5 8 1,4-4 15,-5 4 0,-4-8 0,9 8 10,5-4 10,-5 4 3,0-4 0,5 1 0,-10-1 20,6 4 4,-1 0 1,4 0 0,-8-4-1,4 0 0,-4 0 0,-1 4 0,-4 0-17,0 0-3,0 0-1,-9 4 0,9-3-12,-9-1-2,-5 4-1,5 4 0,0-8-11,-5 0 0,1 4 0,-1-4 0,5 1-25,-5-5-7,5 4-2,0-4 0,0 0-226,0-4-44</inkml:trace>
  <inkml:trace contextRef="#ctx0" brushRef="#br0" timeOffset="7">1930-300 2106,'0'0'93,"14"-8"19,9 0-89,-5 4-23,0-4 0,-4 4 0,4 0 148,-4 4 26,4 0 5,-5 0 1,1 0-77,0 0-15,-14 0-4,13 4 0,-13-4-33,14 4-7,0-4-2,-5 8 0,0-4-23,-9-4-5,9 4-1,0 4 0,0 4-13,-4-4 8,-10 4-8,1 1 0,-5-1 0,0 4-21,-5 4 3,0 0 1,-4-3-28,4-1-6,1 0-1,-1 4 0,5 0 1,-5-3 0,10-1 0,-5 4 0,4-12 24,5 4 5,0-4 1,5 0 0,-1 0 21,5 1-11,-9-9 11,9 4-8,5 4 8,-5-4 8,5 0-8,-1-4 11,1-4 14,4 4 3,-4-4 1,4 0 0,-4 0-6,4-4-2,0-1 0,0-3 0,-4 4-134,4 0-27,1-4-6</inkml:trace>
  <inkml:trace contextRef="#ctx0" brushRef="#br0" timeOffset="8">2404-531 2379,'0'0'105,"0"0"23,9 4-103,0 5-25,0-1 0,0 0 0,0 0 136,0 4 21,0 0 5,5-4 1,0 4-77,-5 0-15,5 5-3,4-5-1,-5 4-35,1 4-6,0 0-2,-1 5 0,-4 3 6,1 0 1,-1 5 0,0-5 0,-5 4-31,1 5 0,-1 3 0,-4 1 0,-4 3 0,-5 1 0,-5-1 0,-4 5 9,-5 0-9,-4-1 0,0 5 0,-1 3 0,1-7-98,0-1-15,-1-3-3,5 4-822,-4-9-164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50:03.534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240 0 2343,'0'0'104,"0"0"21,0 0-100,0 0-25,-9-4 0,9 4 0,0 0 37,-5 12 3,-4-4 0,0 0 0,5 4-26,-10 5-5,0-1-1,-4 4 0,0 0-8,4 1 8,1 3-8,-6 4 8,6-4-8,-1 5 8,0-5-8,1 0 8,4 1-19,-1-5-4,-3 0-1,8-4-728,1 0-147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50:03.535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16 4099 1162,'0'0'52,"0"0"10,0 0-50,0 0-12,0 0 0,0 0 0,0 0 112,0 0 19,0 0 4,-9 0 1,0 0-37,9 0-7,0 0-2,0 0 0,0 0-5,0 0-1,0 0 0,0 0 0,0 0-27,0 0-5,0 0-2,0 0 0,0 0-15,0 0-3,0 0-1,9-4 0,0 4-7,-9 0-2,0 0 0,14 4 0,-1 0-9,1-4-1,4 4-1,-4 0 0,0 0-11,4-4 12,0 4-12,-4-4 12,-1 4 0,6-4 0,-6 0 0,1 8 0,4-4-2,-4 0 0,-1 0 0,1 0 0,0 4-2,-1-4-8,1 0 12,0 0-4,-1 0-8,-4 5 8,10-5-8,-6 4 8,-4-4-8,5 4 0,0-4 0,-1 4 0,1-4 0,0 4 0,-5 0 0,5-4 0,-1 4 29,-4-4 1,5 9 0,-5-5 0,0 4-30,9-4 8,-4 0-8,4 0 0,0-4 8,-4 8 0,4-4-8,1 0 12,-1-4-12,-9 5 0,-9-9 8,9 12-8,0-4 0,9 0 0,-4 0 8,0 0-8,-1-4 10,1 4-1,0-4 0,-1 4 0,1 0-9,0 1 12,-5-1-12,4 4 12,-4-4-4,1 4 0,-1-4 0,4 4 0,-4 0-8,5-4 8,0 1-8,-5 3 8,0-4-8,0 4 12,0 0-12,5 0 12,-5 0-12,0 1 8,0-1-8,5 0 8,-10 4-8,10-4 0,-5-4 9,0 0-9,0 4 0,0 1 9,5 3-9,-5-4 0,-4 0 12,4 0-12,0 4 12,0-3-12,5-1 10,-5 0-10,4 4 8,1-4-8,4 0 0,-4 4 0,-5-7 8,5 7-8,4-4 0,-4 0 0,-1 4 9,5-4-9,-8 1 0,8-1 0,-5 0 0,6 0 8,-6 0-8,-4-4 8,-4 4-8,4-4 8,-4 5-8,8-5 8,-4 4-8,1 0 8,3-4-8,1 4 8,-5 0-8,5 0 8,-5-3-8,4 3 8,6 0-8,-6 4 8,1-4-8,-5 0 0,5 0 0,-1-3 8,1 3-8,-5 4 0,5-4 8,-1 4-8,1-4 0,-5 4 0,5 1 0,-5-9 0,-9-8 0,9 12 0,5 4 0,-5 0 8,4-4-8,-3 1 0,-1-1 0,0 4 0,0-4 0,0 0 0,0 0 0,5 0 0,-5 1 0,0-1 0,-4-4 0,4 4 0,-9-12 0,9 12 0,0-4 0,-5 4 8,-4-12-8,9 8 0,1 1 0,-10-9 0,13 12 0,-4-4 0,5 4 0,-14-12 0,14 8 0,-10 4 0,1-4 0,4 4 0,-9-12 0,9 8 0,-9-8 0,14 13 0,-5-1 0,4-4 0,-13-8 0,10 8 0,-1 4 0,0-4 0,-9-8 0,13 8 0,-13-8 0,9 12 0,5-3 0,-14-9 0,9 12 0,5-4 0,-5 4 0,5-4 0,-10 4 0,-4-4 0,0 0 0,0 0 8,5 1-8,-5-1 0,4 0 0,1 4 0,-5-12 0,4 8 0,-4 0 0,0-8 0,19 12 0,-10-4 0,-9-8 0,9 8 0,-9-8 0,4 12 0,6-3 0,-6 3 0,1-4 0,-5-8 0,0 0 0,9 12 0,-5-4 0,1 4 0,-5-12 0,9 12 0,-5-4 0,1 5 0,-5-13 0,0 0 0,0 0 0,9 8 0,-9-8 0,14 12 0,4-4 0,-4 0 0,-14-8 0,4 12 0,-4-12 0,9 8 0,5 0 0,-14-8 0,0 0 0,5 12 0,8-3 0,-13-9 0,5 12 0,4-4 0,-9-8 0,14 12 0,-5-4 0,-5 4 0,-4-12 0,9 8 0,0 4 0,-9-12 0,5 8 0,4 5 0,-9-13 0,5 8 0,-1 4 0,5-4 0,-9-8 0,5 12 0,4 0 0,-5-4 0,-4-8 0,5 12 0,4-3 0,-9-9 0,0 0 0,0 0 0,5 12 0,4-4 0,0 0 0,-9-8 0,0 0 0,9 12 0,-9-12 0,5 8 0,4 0 0,0 0 8,-9-8-8,9 4 0,-9-4 0,4 13 0,10-5 0,-9-4 0,-5-4 0,9 8 0,-5 0 0,-4-8 0,0 0 0,9 4 0,1 0 0,-10-4 0,9 4 0,0 0 0,0 0 0,0 0 0,-9-4 0,0 0 8,4 4-8,6 0 0,-1 0 0,0 0 0,-5-4 0,5 4 0,-9-4 0,10 4 8,-1 0-8,-5 5 0,10-9 0,-5 4 0,0 0 0,0-4 0,0 0 0,0 8 0,5-8 0,0 0 0,-5 0 0,0 0 0,-5 0 0,6 0 0,-10 0 0,13 4 0,-4-4 0,0 0 0,-4 0 0,4 0 0,-4 0 0,4 0 0,0 0 0,5-4 0,-5 4 0,0 0 0,4 0 0,-3-4 0,3 0 0,-4 4 8,0-4-8,5 0 0,-5 0 0,0-1 0,5 1 0,-5 4 8,5-4-8,-5 0 0,0 0 8,0 0-8,-4 0 0,4 0 9,-5 0-9,5 0 0,0 0 0,-4 0 0,4 4 0,-4-4 0,4 0 8,0 0-8,0-4 0,0 0 0,-4 0 0,4-5 0,-5 5 0,5-4 0,0 4 0,-4 0 0,4-4 0,-4 4 0,-1 0 8,1-5-8,-1 1 0,5 0 0,-4-4 0,0 4 0,-1-4 0,1-1 0,4 1 0,-5 4 0,1-4 0,4 4 0,-4-4 0,4-1 0,-5 1 0,1 0 0,4 0 0,0-4 0,-4-5 0,8 5 0,-4 0 8,0 4-8,-4-5 0,4 5 0,-4 0 0,-1 0 0,-4 0 0,9 0 0,-4-1 0,-1 5 0,1-4 0,-1 0 0,1 0 8,4-1-8,-4 1 0,4 0 0,0 0 0,-5 0 0,6-5 0,3 5 0,-4-4 0,-4 4 0,4 0 0,0-5 0,0 1 9,-4 4-9,4-4 0,0 4 9,0-5-9,0 5 10,0-4-10,-4 4 10,4-4-10,-5 3 8,6 1-8,-6-4 8,1-4-8,-1 3 0,1 1 9,8-4-9,-3 0 0,-1 3 0,-5-3 0,5 4 8,5-4-8,-5-1 0,0 5 0,0-4 0,0 4 0,1-5 0,-1 5 0,-5 0 0,5 0 0,-4-1 0,4 5 0,-5-4 0,1 4 0,4-5 8,0 1-8,-4-4 8,4 4-8,-5-1 0,10 1 0,-9-4 0,4 4 0,-5-5 0,10 1 0,-5 0 8,0 0-8,0-1 0,0 1 0,1 0 0,3-1 0,-8 5 0,8-4 0,-4 4 0,1-5 0,-1 5 0,-5 0 0,5-4 0,0 3 0,1 1 0,-6 0 8,5 0-8,0 0 9,5-5-9,-5 1 12,0 4-12,0-5 8,0-3-8,5 4 0,-5 0 0,-4-1 0,8 1 0,1 0 0,4-1 0,-4 5 0,4-4 0,-4 4 0,-1-1 0,1-3 8,0 4-8,-1 0 0,-3-1 0,-1 1 0,-5 0 0,5 0 0,-9 0 0,5-1 10,-1 5-10,1-4 8,4 4-8,0-5 8,-4 5-8,-5-4 0,0 0 8,9 0-8,0-1 0,-5-3 0,1 4 8,4 0-8,0-5 0,-4 1 0,4 0 0,0-1 0,0 5 0,5 0 8,-10 0-8,5 4 0,1-5 0,-1 1 0,0 0 0,0 0 8,0 0-8,0 0 0,0-4 8,-4 8-8,4-5 0,0-3 0,0 4 8,-4 0-8,8-1 0,-4-3 0,0 4 0,1-4 0,-6 3 0,5-3 8,0 4-8,5-4 0,-5 3 0,0 1 0,0 4 0,-4-4 0,4-1 0,0 5 0,0 0 0,-4 0 0,4-4 0,-5 3 0,1 5 0,-5 0 0,4-4 0,6-8 8,-1 8-8,0-1 0,4-3 0,1-4 0,-5 4 0,9-5 0,-4 5 0,0-4 0,-1 4 0,-3-1 0,3 1 0,1 4 0,0 0 0,-5-5 0,0 1 0,0 8 0,4-4 8,1 0-8,-5 4 0,-9-9 0,5 5 0,4 0 0,-5 0 0,6-4 0,-6 3 0,-4 1 0,9 0 0,-4 0 0,-1 0 0,5-1 0,-4 1 0,4 0 0,0 0 0,0-4 0,-4-1 0,4-3 0,0 8 0,5-8 0,-5 3 0,-5 1 0,1 4 0,4 0 0,0-4 0,-4 3 0,-1-3 0,1 4 0,-1 0 0,1-4 0,-1 3 0,1 1 0,0 0 0,-1-4 0,5 4 0,-4-1 0,4 1 0,-5-4 0,6 4 0,-6 4 0,1-1 0,4 1 0,-5-4 0,5 4 0,-4-4 0,0 0 0,-1-1 0,1 1 0,-1 4 0,5-4 0,-4 4 0,-1 0 0,1 0 0,-1-1 0,-4 1 0,5-4 0,0 0 0,4 0 0,-5-1 0,1 5 0,-1 0 0,5-4 0,1 4 0,-6 0 0,5 0 0,-4-1 0,4 1 0,-5 4 0,1-4 0,0-4 0,4 4 0,-5 4 0,1-4 0,-1 3 0,5-3 0,-4 0 0,-5 4 0,5-4 0,-1 4 0,1-4 0,-1 0 0,1-1 0,-1 5 0,1 0 0,-1 0 0,1 0 0,0 4 0,-1-8 0,1 4 0,-1 0 0,1 0 0,-1-1 0,1 1 0,-1 4 0,1-4 0,-1 0 0,1 4 0,-5-4 0,5 0 0,4 0 0,-9 0 0,4-4 0,-4 3 0,9 1 0,-4 0 0,-1 0 0,1 0 0,0 0 0,-1-4 0,1 4 0,-1-4 0,1 4 0,-5-1 0,4-3 0,5 4 0,1-4 0,-6 0 0,-4 4 0,5-4 0,4 4 0,-5-1 0,1 1 0,-1 0 0,1 0 0,-5 0 0,0 8 0,9-8 0,-4 0 0,-5 0 0,9 0 0,-5 0 0,-4 8 0,0 0 0,0 0 0,9-13 0,-4 5 0,-1-4 0,1 0 0,4 4 0,-4 0 0,-1-4 0,1 0 0,-1 4 0,-4 8 0,5-13 0,-1 1 0,1 0 0,-5 0 0,0 0 0,0 12 0,0-8 0,0-4 0,0 12 0,0 0 0,0 0 0,5-8 0,-5 8 0,0 0 0,4-9 0,1-3 0,-1 4 0,-4-4 0,-4 4 0,8 4 0,-4 4 0,9-8 0,-4 0 0,-1 0 0,1 4 0,4-5 0,-9 9 0,0-4 0,5-4 0,-5 0 0,0 8 0,0 0 0,0 0 0,4-8 0,-4 0 0,5 0 0,-1 0 0,-4 4 0,5-4 0,-1 0 0,-4 0 0,0 8 0,5-5 0,0-3 0,-1 0 0,-4 8 0,5-8 0,-5 0 0,4 4 0,-4-4 0,0 8 0,5-8 0,-5 0 0,0 4 0,0 4 0,0-12 0,4 8 0,1-5 0,-5 1 0,0 0 0,0 0 0,0 0 0,4 4 0,1-8 0,-5 4 0,4 0 0,-4-4 0,5 3 0,0 5 0,-5-4 0,4 0 0,-4 0 0,0 8 0,0 0 0,0-8 0,5 0 0,-5 0 0,0 0 0,0 8 0,0 0 0,0 0 0,0 0 0,0 0 0,0 0 0,0 0 0,0 0 0,0-8 0,0 8 0,4-4 0,-4 4 0,5-8 0,-5 8 0,0 0 0,0 0 0,0 0-11,4-9-5,-4 9 0,0 0-1,0 0 0,0 0-17,0 0-3,5-12-1,-5 4 0,0 8-104,4-8-21,1 0-4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369.51501" units="1/cm"/>
          <inkml:channelProperty channel="Y" name="resolution" value="415.70438" units="1/cm"/>
        </inkml:channelProperties>
      </inkml:inkSource>
      <inkml:timestamp xml:id="ts0" timeString="2021-08-24T04:50:03.536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0 0,'0'0,"0"0,0 0,0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50:03.537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2693 6435 403,'0'0'17,"0"0"5,0 0-22,0 0 0,0 0 0,0 0 0,0 0 393,0 0 75,0 0 14,0 0 3,0 0-329,0 0-65,0 0-14,0 0-2,0 0-25,0 0-5,0 0-1,9 12 0,-9-12-26,5 8-6,-5-8 0,0 0-1,0 0-2,0 0 0,0 0 0,0 0 0,0 0-9,0 0 12,0 0-12,0 0 12,-5 8-12,5-8 8,0 0-8,0 0 8,0 0-8,0 0 0,0 0 0,0 0 0,0 0 0,0 0-11,0 0 11,0 0-8,0 0 8,0 0 0,0 0 0,0 0 0,0 0 0,0-4 0,0 4 0,0 0-8,5-8 8,-5 8 0,4-8 0,-4 8-8,0 0 8,0 0 0,0 0 0,0 0 0,0 0 0,0 0 0,0 0 0</inkml:trace>
  <inkml:trace contextRef="#ctx0" brushRef="#br0" timeOffset="1">2884 6487 518,'0'0'46,"0"0"-37,0 0-9,0 0 0,0 0 230,0 0 44,0 0 9,0 0 1,0 0-93,0 0-19,0 0-4,0 0-1,0 0-29,0-8-6,0 4 0,0 0-1,0 4-53,0 0-10,0 0-3,0 0 0,0 0-36,0 0-7,0 0-2,0 0 0,0 0-20,0 0 8,0 12-8,-4 0 0,4 5 0,-5-9 0,5-8 0,-4 16-8,4-16 8,0 0-12,0 0 12,0 0-12,0 0-2,-9 4-1,9-4 0,0 0 0,0 0 4,-5 0 1,-4-4 0,4 0 0,1-8 10,-1 4-8,1-1 8,-1-3-8,10 4 8,-5-4 0,-5-4 0,5 4 0,5 0 0,-1 0 0,1-1 0,-1 5 0,1 0 0,0 0 0,-1 0 0,5 4 0,0 0 0,-9 4 0,0 0 0,0 0 11,0 0-3,0 0 0,0 0 0,0 0 0,0 0 0,0 0-8,0 0 12,5 12-4,-5-12 0,0 0 0,0 8 0,0-8 0,0 0-8,0 0 0,0 0 0,0 0 8,0 0-8,0 0 10,0 0-10,0 0 10,0 0-10,0 0 0,0 0 0,0 0 0,0 0-17,0 0-9,0 0-2,0 0-1240</inkml:trace>
  <inkml:trace contextRef="#ctx0" brushRef="#br0" timeOffset="2">3362 6601 2185,'0'0'96,"0"0"21,0 0-93,0 0-24,0 0 0,-4 4 0,-10 0 132,5-4 23,9 0 4,-9 8 1,0 0-72,0 0-13,0 0-3,-5 0-1,5 4-36,0-4-7,-5 9-2,5-1 0,0 4-26,0 4 8,0 1-8,0-1 0,4 8 0,-4-3 0,0 3 0,4 0 0,-4 1 0,9 3 0,-4-4 0,4 5 0,4-5 0,1 1-14,-1-5 3,5-4 1,1-3-25,-1-5-5,4 0 0,1-4-1,4-8-132,-4-4-27,4 0-4</inkml:trace>
  <inkml:trace contextRef="#ctx0" brushRef="#br0" timeOffset="3">3627 6783 2869,'0'0'63,"0"0"13,0 0 2,0 0 3,0 0-65,0 0-16,0 0 0,0 0 0,9 4 70,0-4 10,4 0 3,-3 0 0,-1 0-36,-9 0-7,0 0-2,0 0 0,9 4-22,0 4-4,-5 0 0,1 0-1,-10 0-11,5 4 0,-4 5 0,-5-1 0,0 8-29,-5-4-8,5 0-2,-5 1 0,1 3-32,-1-4-6,0 0-2,5 1 0,0-1 3,4 0 1,-8-4 0,8 1 0,10-1 15,-10 0 2,1 0 1,-1-8 0,1 4 47,4-12 10,4 8 0,-4-8 0,0 0 47,0 0 6,5 13 2,4-9 0,-9-4 16,9 4 3,5-4 1,-1 4 0,1-4-39,0-4-8,4 4-2,0-4 0,0 0-38,0 4-8,-4-4-2,0-1-858,4 1-171</inkml:trace>
  <inkml:trace contextRef="#ctx0" brushRef="#br0" timeOffset="4">3959 7220 1324,'0'0'118,"0"0"-94,0 0-24,0 0 0,0 8 328,-5 4 60,5 0 13,-4 4 3,-1 1-262,5-1-52,-9 0-10,5 4-3,-1 4-58,0 1-19,-4-1 10,5 4-10,-1 1-68,1-1-18,4 0-4,-5-3-765,5-5-153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03:53.442"/>
    </inkml:context>
    <inkml:brush xml:id="br0">
      <inkml:brushProperty name="width" value="0.05292" units="cm"/>
      <inkml:brushProperty name="height" value="0.05292" units="cm"/>
      <inkml:brushProperty name="color" value="#3165BB"/>
      <inkml:brushProperty name="fitToCurve" value="1"/>
    </inkml:brush>
  </inkml:definitions>
  <inkml:trace contextRef="#ctx0" brushRef="#br0">1238 1064 1818,'0'0'40,"0"0"8,5 4 1,-1-4 3,1 0-42,4 4-10,-5-4 0,5 0 0,1 0 100,-1-4 19,-5 8 3,5-4 1,0-8-66,1 8-13,-1 4-2,0 0-1,0-4-29,0 0-12,5 0 8,-5 5-8,0-5-24,0 0-9,0 0-3,0 0-1004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50:03.542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0 0 1785,'0'0'79,"0"0"17,0 0-77,0 0-19,0 0 0,0 0 0,9 4 247,4 0 45,-4 0 10,1-4 2,-10 0-170,9 0-34,-9 0-6,13 0-2,6 0-64,-6 0-14,1 0-2,4 4-1,5-8-71,-5 4-15,5 0-2,-5-4-1290</inkml:trace>
  <inkml:trace contextRef="#ctx0" brushRef="#br0" timeOffset="1">610-117 691,'0'0'30,"0"0"7,0-4-29,0-4-8,0 0 0,-5 0 0,5 0 480,0-1 96,0 1 18,0 0 4,0 0-405,0 0-81,0-4-16,-4 8-3,-1-4-46,0 4-10,1 0-1,4 4-1,-9-4-22,0 0-4,0 4-1,-1 0 0,1 0-8,0 0 0,0 0 0,0 8 0,9-8-16,-9 4-1,4 4-1,-4 0 0,5 0-7,4-8-2,0 0 0,0 12 0,0 0 11,4-4 1,1 0 1,4 1 0,5-1 14,-5-4 0,4 4 0,1-4-9,0 4 9,-1-4 0,1 0 0,4 0 0,0 4 8,-4-4 3,4 4 1,-4-4 0,-5 4 4,-4 5 2,-1-5 0,5 8 0,-4-4-10,-1 8-8,1-4 12,-5 5-12,-5-1 9,5 0-9,0 0 0,-4 1 9,-1-1-9,-4 0-17,0-4 4,-5-4 1,1 1-4,4-5 0,-5 0 0,5-4 0,-5-4 16,5 0 0,9 0 0,-9 0-9,0-8 21,0-4 4,0-1 0,4-3 1,5 0 3,0-4 1,0 0 0,5-1 0,-1-3-2,1 4-1,4-4 0,0-1 0,5 5-2,-1-4 0,6-1 0,-6 1 0,5 4-8,-9-4-8,-4-1 12,9 5-12,4 0-20,0 4-10,0 0-2,-4-1-1,4-3-239,0 8-47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50:03.544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0 0 2970,'0'0'65,"0"0"14,0 0 2,0 0 3,9 4-68,5 4-16,-5 4 0,0 0 0,0 4 76,0 1 11,5-1 2,-5 4 1,5 0-42,-1 4-8,-4 5-1,0-1-1,5 5-21,-9 3-4,-1 0-1,5 5 0,-4-5-12,-1 5 0,1-1 0,0 1 0,-5 3-17,-5-3-7,0 3 0,-4 5-1,5-9-74,-10-3-14,5-1-3,-5-4-816,5 1-164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50:03.545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64-1 748,'0'0'33,"0"0"7,0 0-32,0 0-8,0 0 0,0 0 0,5 4 348,-5-4 68,-5 12 14,5-3 2,0 3-269,0 0-55,-9 0-10,5 8-2,-1-4-19,5 5-3,-4-1-1,-10 8 0,5 1-53,0-1-12,9 4-8,0 1 12,-9-5-12,9 0 0,9 1 0,-5-5 0,5-4-15,-4-1-1,4-7-1,0 5 0,9-5-122,-8 0-24,-10-12-5</inkml:trace>
  <inkml:trace contextRef="#ctx0" brushRef="#br0" timeOffset="1">342 194 1612,'0'0'144,"0"0"-116,0 0-28,0 0 0,-13 8 199,8 0 33,5 0 8,0 4 0,-5 0-131,5 4-26,-4 0-6,4 1-1,4-1-45,1 4-10,-5 0-1,0 1-1,9-5-19,0 0 8,-9-4-8,9-1 0,-4-3 0,4 0 0,-9-8 0,0 0 0,0 0 0,9 0 0,5-4 0,-5 0 0,-9 4 8,4-12-8,5-3 12,1-1-12,-6 4 19,1-9-3,-5-3-1,4 0 0,5 4 1,-4-9 0,-10 5 0,10-4 0,-5 3-2,0 5 0,-5-4 0,1 4 0,-5 3-14,0 1 9,-1 4-9,-3 4 8,-1 4-8,0 4-9,5 4 9,-4 0-13,-1 4-115,5 4-24,0 9-4,0-1-639,4 4-128</inkml:trace>
  <inkml:trace contextRef="#ctx0" brushRef="#br0" timeOffset="2">578 452 1209,'-18'0'53,"18"0"12,0 0-52,0 0-13,0 0 0,0 0 0,-4 8 323,0 0 61,4 4 13,-5 0 3,-4 0-265,0 0-53,9 9-10,0-1-3,-5-4-45,1 8-10,-1 0-2,5 5 0,0-1-12,0 0 0,-4-3 0,-1-1 0,10 0-99,-5 1-13,-5-9-2,5 0-1074</inkml:trace>
  <inkml:trace contextRef="#ctx0" brushRef="#br0" timeOffset="3">765 266 979,'-28'4'87,"19"-4"-70,9 0-17,0 0 0,0 0 300,-4 8 57,-10-3 11,9 3 3,1 4-180,-1 0-36,-8 0-7,8 4-2,10 0-108,-5 1-22,-5-5-4,1 4 0,8-4 6,-4 3 2,0-3 0,0 1 0,0-5-32,0-8-7,14 8-1,-1-4 0,-3 0 20,-10-4 0,0 0 0,9-4 0,-5-4 0,5 0 0,-4-5 0,4-3 0,5 1 0,-5-1 0,-9-4 0,9-1 0,0 1 48,-5 4 12,-8-4 4,-1 4 0,1-1-64,-5 5-8,0-4-4,-1 4-1,1 4 3,5 0 1,4 8 0,-9-8 0,-5 4-51,0 4-9,14 0-3,-9 8-783,0-4-157</inkml:trace>
  <inkml:trace contextRef="#ctx0" brushRef="#br0" timeOffset="4">878 52 2268,'28'4'50,"-28"-4"10,0 0 3,9 4 0,0-4-51,5 0-12,-5 0 0,0 0 0,0 4 124,5 4 21,-1 0 5,1 4 1,0 5-74,4-1-14,-5 4-3,1 4-1,0 1-27,-5 7-6,0 0-1,-5 5 0,6 3-15,-10-3-10,-5 3 12,0 0-12,1-4 8,-5 4-8,0-7 0,0 3 0,4-7-95,-4-1-22,0-4-5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58:22.810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241 0 1375,'0'0'60,"0"8"14,0 0-59,-5 0-15,5-8 0,-4 12 0,4 4 111,-5 0 19,1 1 4,-1 3 1,5 4-38,-4-4-7,-1 5-2,1 3 0,-1 0-20,5 5-5,-5 3-1,1 5 0,-1-5-22,5 8-5,-4 1-1,-1 8 0,1-1-22,4 5-4,-5 4 0,1 3-8,4 1 8,-10 4-8,6 0 0,-1 3 0,1-7 0,4 4 0,-5 4 0,5 4 0,-9-8 0,9 3 0,-4 1 0,-1 4 0,-4-8 0,9 0 0,-5 0 0,5 7 0,0-3 0,0 4 0,0 0 0,0 4 0,-4-4 8,4 0-8,-5 0 0,5 4 0,-4-9 12,4 9-12,-5-4 12,-4 8-12,5-8 21,-1-4-2,0 0-1,5 0 0,-4-4-18,-5 3 0,9-3 0,-5-12 0,5-5 55,0 9 7,-4 0 2,4 4 0,0-1-52,-5-3-12,1 4 0,4 20 0,0-16 0,0 3 0,-5 1 0,5 4 0,-9-4 0,9 0 0,-5-8 0,5 3 0,-4-11 0,-1 4 0,1-9 0,-1 5 0,5-4 0,-4 3 0,4-3 0,4 4 0,1-5 0,-5-3 0,0-1 0,0 5 0,0-5 17,4-3 1,-4 4 0,5-1 0,-5-3-18,4 3 0,-4-3 0,5 3 0,-5 5 0,4-9-12,-4 1 0,0-1 0,0-3 4,0-9 8,0 1-13,0-5 5,5-4-45,-5-3-9,0-9-2,0 0 0,-5-8-48,5-4-11,0 0-1,0 0-586,-4-20-117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58:23.697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0 2 1670,'0'0'148,"0"0"-118,0 0-30,0 0 0,0 0 78,0 0 10,0 0 1,0 0 1,0 0 2,13 0 1,-4 0 0,5 0 0,0 0-28,-1 0-5,-4-4-2,10 4 0,-6 4-6,6-4-2,3 0 0,1 0 0,4 0-28,5 0-6,0 0 0,5 0-1,-6 0 1,10 0 0,0 0 0,5 0 0,-1 0-16,6 0 11,3 4-11,5-4 10,-4 4-10,4-4 0,0 4 0,5 0 0,0 0 0,-5-4 0,5 4 8,0 0-8,-1-4 0,1 5 12,-5-1-12,14 0 12,0-4 6,0 4 2,-5 0 0,5 0 0,-9 0-4,8 0-1,6 0 0,-1 0 0,1 4 2,4-4 1,4 4 0,5 0 0,-13-4-3,8 4-1,-4 0 0,9 1 0,0-1 3,-4 0 1,4 0 0,4 0 0,-13 0 5,5-4 1,4 0 0,4 0 0,1 0 12,-5 0 2,0 0 1,5 0 0,-5 0-31,0 5-8,0-5 0,9 4 0,-4-4 12,-1 4-1,-4-4-1,0 4 0,-4 0-10,-1 0 8,5 0-8,5 0 8,0 0-8,-1-4 8,-8 1-8,-1-1 8,5 0-8,-4-4 8,-1 0-8,5 0 8,5 0-8,-9 0 0,-1-4 0,-4 4 0,-5 0 0,10 4 0,-1 0 0,-8 0 0,-10 0 0,-4 0 0,0 4 0,-1 0 0,-8-4 0,0 4 0,-1-4 0,-4 0 0,0 0 8,-4 0-8,9 0 8,-5 0-8,-9-4 0,0 4 0,-10 0 0,1 1 0,5-5 0,-10 4 0,0 0 9,1-4-1,-1 4-8,-4-4 0,-5 0 0,0 4 0,-4-4 0,-5 0 0,5 0 0,-14 0 0,0 0 0,0 0 0,0 0 0,0 0 0,0 0 0,0 0 0,0 0 0,0 0 0,0 0 0,0 0-15,0 0 3,0-8 0,4 0-29,-8-5-6,-1 5-1,0 0 0,1 0-153,-1 0-31,-4 0-7,5 0-597,-5-4-119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58:23.975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122 2 1094,'0'0'48,"0"0"11,0 0-47,0 0-12,0 0 0,14-4 0,-5 4 219,5 4 41,-14-4 9,9 4 2,4-4-115,-3 4-22,-10-4-5,9 4-1,4 4-44,-4-4-10,-9-4-2,9 8 0,1 4-16,-6-4-3,-4-8-1,9 12 0,-4 0-28,4 1-7,-5-5-1,1 4 0,-5-12-8,5 12-8,-1-4 12,1 4-12,4-4 12,-9 4-4,0-3 0,0 3-8,0 0 0,0-4 0,-14 8 0,5-4-12,4 0 24,-8 5 6,-1-5 1,-4 0 0,4 4-7,-4-4 0,0 0-1,-9 0 0,-1-3-41,5-1-8,5 0-2,5 0 0,-6-4-88,6 4-19,-5-8-3,-1 4-1043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58:30.784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2440 24 698,'0'0'31,"0"0"6,0 0-29,0 0-8,0 0 0,0 0 0,0 0 60,0 0 10,0 0 2,0 0 1,0 0 4,0 0 1,5-4 0,-5 4 0,0 0-8,0 0-2,4-8 0,-4 8 0,5-8-12,-5 8-2,0 0-1,0 0 0,0 0-7,0 0-2,0 0 0,0 0 0,0 0 2,0 0 0,0 0 0,0 0 0,0 0-8,-9-4-2,-1 0 0,1 4 0,-4 4-9,4-4-3,-5 0 0,5 0 0,-9 4-4,4-4 0,5 4-1,-9 0 0,-1 0-7,1 0-2,0 8 0,0-3 0,0-9-10,-5 4 12,0-4-12,5 8 12,-5 0-12,5 4 0,-5-8 0,0 4 8,1 4-8,-1 0 0,0-4 0,0 5 0,5-1 0,-5 0 0,-4 0 0,4-4 0,5 0 0,0 4 0,0 0 0,-5 1 0,5-5 0,-5 0 0,0 4 0,0 0-11,1 0 11,-1 0 0,0 1 8,-4-1-8,4 0 0,-9 0 0,5-4 0,-5 4 0,0 0 0,9 4 0,1-3 0,-1-1 0,-5 4 0,6-4 8,-6 4-8,1 0 0,0-3 0,4-1 0,0 0 0,0 4 0,-4 0 0,9-4 0,-5 5 0,5-1 0,0 0 0,0 0 0,-1 0 0,6 1 0,-10 3 0,9-4 0,-4-4 0,0 4 0,4 0 0,-4-3 0,4-1 0,-4 0 0,4 0 0,-4 4 0,0-4 0,4 1 0,-4 3 0,0-4 0,0 0 0,4 4 0,-4 0 0,9 1 0,4-1 0,-4-4 0,-5 4 0,1 0 0,-5 0 0,4 1 0,-4-1 0,-1-4 0,6 4 0,-5 0 0,4 1 0,0-1 0,1 0 0,-6 0 0,6-4 0,-5 0 0,4 1 0,5 3 0,-5-8 0,0 8 0,5-4 0,-4 0 0,4 0 0,-1 1 0,-3-1 0,4 0 0,0 0 0,-1 0 0,-3 4 0,8-4 0,-8 1 0,4 3 0,-1-4 0,-3 0 0,4 0 0,0 0 0,-1 5 0,1-5 0,-4-4 0,4 4 0,-1-4 0,1 0 0,-4 4 0,4-4 0,-1 8 0,1-3 0,0-1 0,-4 0 0,4 0 0,-1-4 0,1 4 0,5-4 0,-10 0 0,10 1 0,-6 3 0,6-4 0,-5 0 0,4 0 0,-4 0 0,5 0 0,-1-4 0,-4 4 0,0 0 0,0-4 0,9-4 0,0 0 0,-5 9 0,5-5 0,-9 4 0,4 0 0,5-8 0,-9 8 0,5 0 0,-1-4 0,5-4 0,-4 12 0,4-12 0,-5 8 0,1 0 0,4-8 0,-10 4 0,1 5 0,9-9 0,0 0 0,0 0 0,0 0 0,-9 8 0,9-8 0,0 0 0,0 0 0,0 0 0,0 0 0,0 0 0,0 0 0,0 0-15,0 0-1,0 0 0,0 0 0,0 0-11,0 0-2,0 0-1,0 0 0,0 8 15,0-8 3,0 0 1,0 0 0,-4 8 11,4-8 0,0 0 0,0 0-8,0 0 8,0 0-13,0 0 5,0 0 8,0 0-20,0 0 3,0 0 1,0 0 0,0 0-25,0 0-5,0 0-1,0 0 0,4 4-3,-4-4-1,0 0 0,0 0 0,0 0 19,0 0 4,0 0 1,0 0 0,0 0 27,0 0-10,0 0 10,0 0 0,0 0-60,0 0-4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58:22.103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279 0 1555,'0'0'68,"0"0"16,0 0-68,0 0-16,0 0 0,0 0 0,0 0 144,0 0 24,-9 8 6,5-8 1,-10 4-63,5 4-13,-5 0-3,0 8 0,-4-4-25,0 8-6,-5 1-1,5-1 0,-5 8-44,5-4-10,0-7-2,0 7 0,4 0-8,0-4-11,10 1 3,-5-1 0,-5-4-36,9 0-8,1-4 0,4 1-735,0-13-146</inkml:trace>
  <inkml:trace contextRef="#ctx0" brushRef="#br0" timeOffset="183.73">247 36 748,'0'0'67,"0"0"-54,0 0-13,0 0 0,0 0 256,0 0 48,0 0 9,0 0 3,0 0-166,0 0-33,0 0-6,0 0-2,19 0-69,-6 4-15,-13-4-2,14 4-1,-14-4-22,14 0-8,-14 0 0,13 4 0,1-4-129,-14 0-26,0 0-5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58:29.266"/>
    </inkml:context>
    <inkml:brush xml:id="br0">
      <inkml:brushProperty name="width" value="0.09333" units="cm"/>
      <inkml:brushProperty name="height" value="0.09333" units="cm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2286-1518 576,'0'0'51,"0"0"-41,0 0-10,0 0 0,0 0 203,0 0 38,0 0 8,0 0 2,0 0-124,0 0-25,0 0-5,-10 9-1,-3-9-57,4 8-12,0 0-3,-5 0 0,0-4-16,1 8-8,3 0 8,-3 4-8,4-4-49,-5 5-15,0-1-4</inkml:trace>
  <inkml:trace contextRef="#ctx0" brushRef="#br0" timeOffset="-193.39">2117-1461 633,'0'0'56,"0"0"-44,0 0-12,0 0 0,0 0 210,0 0 40,0 0 8,0 0 2,0 0-109,9 0-22,-9 0-4,0 0-1,0 0-48,9 4-9,0 4-3,0 0 0,1-4-31,-10-4-6,4 4-2,5 5 0,5 3-15,-10-4-10,-4-8 12,10 8-12,-1 4 0,-5-4 0,1-4 0,4 4 0,-5 0-33,-4-8-7,0 0-2,0 0 0,5 4-169,-5-4-33</inkml:trace>
  <inkml:trace contextRef="#ctx0" brushRef="#br1" timeOffset="6139.87">1543-979 230,'0'0'10,"0"0"2,0 0-12,0 0 0,0 0 0,0 0 0,0-8 244,0-1 47,0 1 9,0 8 1,0 0-143,0 0-29,-4-8-5,4 8-2,0-8-18,0 8-4,0 0-1,0 0 0,0 0-19,0 0-3,0 0-1,0 0 0,0 0-21,-5 12-5,1-4-1,4 9 0,0-5-27,-5 4-6,5-4 0,-4 8-1,-1-3-15,1-1-15,-1 4 3,5 4 1,-9 1-65,9-1-12,-5 0-4,5 0-961</inkml:trace>
  <inkml:trace contextRef="#ctx0" brushRef="#br1" timeOffset="6307.5">1552-150 633,'0'0'56,"5"8"-44,-5-8-12,0 13 0,0 3 75,0-4 13,-5 0 2,5 4 1,0-4-67,0 5-12,0-5-4,0 4-297,-4 0-60</inkml:trace>
  <inkml:trace contextRef="#ctx0" brushRef="#br1" timeOffset="6545.37">1566 745 1044,'-9'20'46,"9"-20"10,0 8-45,0 0-11,-5-4 0,1 4 0,4 4 63,0-12 10,0 0 3,0 8 0,0 5-76,0-5 0,0-8-12,4 8-563</inkml:trace>
  <inkml:trace contextRef="#ctx0" brushRef="#br1" timeOffset="6771.96">1584 1170 990,'0'0'44,"-4"12"8,4 0-41,-5 0-11,1 4 0,4-4 0,0 1 51,0-1 8,0 0 1,0 0 1,0-4-21,0 4-4,0 0 0,0 0-1,0-3-15,0 3-4,4-4 0,-4 4 0,5-4-8,-5 4-8,-5 0 9,5-4-9,5 0 0,-1 1 0,-4-1 0,0-8-10,0 0-19,0 0-4</inkml:trace>
  <inkml:trace contextRef="#ctx0" brushRef="#br1" timeOffset="7428.75">1389 2092 2570,'0'0'56,"0"0"12,0 0 3,0 0 1,0 0-57,0 0-15,0 0 0,0 0 0,13 4 61,-4-4 10,-9 0 1,9 0 1,1 0-33,3 0-6,-4-4-2,0 4 0,1-4-32,-1 0 0,-9 4 0,9-4 0,0 4-17,0-8-11,0 0-1,-4 0-1,-1 4-155,1-4-31,-1 0-7</inkml:trace>
  <inkml:trace contextRef="#ctx0" brushRef="#br1" timeOffset="7506.54">1416 2121 1875,'0'0'83,"0"0"17,0 0-80,0 4-20,-5 4 0,1 0 0,-1-4 118,1 4 19,-1 0 4,1 0 1,4 4-59,-5-4-12,5 5-3,-5-1 0,1-4-35,4 4-7,0 0-2,0 0 0,0 0-24,4 1 0,1-5 0,0 0 0,-1 4 0,1-8 0,-1 4 0,5 0 0,0-4 0,1 0-16,-1 4 3,0-4 0,4 4 27,-3-4 6,-10-4 0,9 9 1,0-5-8,0 4-1,0 0-1,0 0 0,0 0-11,0 0 0,-4 0 9,4 0-9,-9-8 8,4 8-8,-4-8 10,5 12-10,0-3 12,-5-9-3,0 12-1,0 0 0,0 0-8,-5-4 10,0 0-10,-4 4 10,-4-4 10,4 5 3,-5-5 0,0 0 0,1-4-31,-1 0-7,0-4-1,1 4 0,-6-4-20,6 0-4,-1-4 0,0 4-791,1-4-157</inkml:trace>
  <inkml:trace contextRef="#ctx0" brushRef="#br1" timeOffset="4243.52">0 0 345,'0'0'15,"0"0"4,0 0-19,0 0 0,0 0 0,0 0 0,0 0 174,0 0 31,0 0 7,0 0 0,0 0-84,0 0-16,0 0-4,5 12-1,-5-12-3,0 0-1,0 0 0,0 8 0,-5 4-30,5-12-5,0 0-2,0 0 0,0 9-23,0-9-5,5 12-1,-5-12 0,0 8-16,4 4-3,-4-4-1,5 4 0,-1-4-17,-4 0-16,0 4 4,5 1-663,-5-1-132</inkml:trace>
  <inkml:trace contextRef="#ctx0" brushRef="#br0" timeOffset="2217.33">-537 376 1036,'0'0'46,"0"0"10,0 0-45,0 0-11,0 0 0,0 0 0,0 0 170,0 0 32,0 0 6,0 0 2,0 0-103,0 0-21,0 0-4,0 0-1,0 0-32,13 4-6,-8 1-2,4 3 0,-4 0-22,-5 4-5,4 0-1,-4-4 0,0 8-13,0-4 0,0 5 8,0-1-8,-4-4 0,4 4 0,0 0 0,4 0 0,-4-3 0,0-1 0,5 0 0,-1-4 0,-4-8 0,5 12 0,-1-4 8,-4-8-8,0 0 16,9 4 0,5-4 0,0 0 0,-5-4 6,5 0 2,4-8 0,0 4 0,5-4-10,-10 0-2,-3 0 0,-1-5 0,9 1-140,0 0-28</inkml:trace>
  <inkml:trace contextRef="#ctx0" brushRef="#br1" timeOffset="4665.31">23 603 460,'0'0'20,"0"0"5,0 0-25,4 8 0,-4-8 0,0 12 0,0 0 130,0-12 21,0 0 4,0 0 1,0 9-134,5 3-22,-5-12-13,0 0 1,0 0-23,0 8-5,4 4 0,-4-4-1,0-8 31,0 0 10,0 8 0,0 0 0,0-8 0,5 12 0,-5-4 0,0 0 0,0-8 0,0 13 0,0-5 12,0 0-3,0-8-9,0 0 0,5 12 9,-5 0-9,0-4 0,0 4 0,0-4 0,0 5 0,0-5 14,0 4-2,0 0 0,0 0 0,4 0 42,-4 4 8,0-3 2,0 3 0,0-4-18,0-4-3,-4 4-1,8 4 0,-4-4-26,0-3-4,0 3-2,0 0 0,0-4-51,0 0-11,0 4-1,0-4-1,0-8-32,0 8-6,0 4-2,0-12 0,0 13 46,0-13 10,0 0 2,0 8 0,0 4 36,0-12 0,0 0 14,0 12-318</inkml:trace>
  <inkml:trace contextRef="#ctx0" brushRef="#br1" timeOffset="5523.11">-246 1675 345,'0'0'31,"0"0"-31,0 0 0,0 0 0,0 0 361,0 0 67,0 0 12,0 0 4,0 0-285,0 0-57,0 0-11,0 0-3,0 0-66,0 0-14,0 0-8,5 13 10,-5-13-18,0 0-4,0 0-1,0 0 0,0 0 13,0 0 0,0 0 0,0 0-9,0 0 9,0 0 0,0 0 0,0 0 0,0 0 16,0 0 0,0 0-1,0 0 0,0 0-15,0 0 9,0 0-9,0 0 8,0 0-8,0 0 0,0 0 0,0 0 0,0 0 0,0 0 0,0 0 0,0 0 0,0 0 0,0 0 0,0 0 0,0 0 0,0 0 0,0 0 0,0 0 0,0 0 0,0 0 0,0 0 0,0 0 0,0 0 8,0 0-8,0 0 8,0 0-8,0 0 8,0 0-8,0 0 8,0 0-8,0 0 8,0 0 5,0 0 1,0 0 0,4-4 0,5 4 10,-9 0 1,0 0 1,9 0 0,-9 0-4,10-4-1,3 4 0,-4-5 0,0 5 0,1-4 0,-1 4 0,0 0 0,-9 0 2,13 0 0,-3 0 0,-1 0 0,4 0-6,-4 0-1,0 4 0,1-4 0,-1 5-7,4-1-1,-4-4-8,1 8 12,-1-4-12,-5 4 11,5 0-11,-4 0 10,-1 0-10,1 0 8,0 4-8,-1-4 8,-4 5-8,5-5 0,-5 8 0,0-4 0,-5 4 0,5 0 0,-4 1 0,-6-1 0,6 4 0,-5 0-19,-5-4 3,0 5 1,5-1-15,-9-4-3,4 4-1,-4 1 0,5-1 1,-1-4 0,0 0 0,1 0 0,8-4 15,1 1 3,-6-5 1,10-8 0,0 0 14,0 0-9,0 0 9,0 0-8,0 0 22,0 0 5,5 8 1,4 0 0,0-8 20,0 0 5,5 4 1,0 0 0,-1-4-10,5 0-3,-4 4 0,0 0 0,-1 0-16,6-4-3,-6 0-1,6 0 0,-6 0-13,1 0-18,4-8 4,0 4-830,0-4-167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59:57.86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-277 94 1267,'27'0'56,"-18"0"12,-4 0-55,-1-8-13,1-1 0,-1 1 0,6 4 186,-10 4 34,-10-8 8,10 8 0,10-4-94,-10 4-19,-5-8-4,5 8-1,0 0-71,0 0-15,0 0-2,-18 4-1,-10 0-21,1 0 0,14 8 0,-6 5 0,-13 3-43,10 4-13,3-8-2,1 13-1,9-5-12,0 5-2,4-9-1,1-4 0,8 0 30,1 1 5,-5-9 2,5 4 0,8 0 9,-4-4 3,0 0 0,-4-4 0,-5-4 25,14 9-10,4-5 10,-9 0 0,-9-4 0,14 0 8,4 4 0,-4 0 1,-14-4 31,0 0 7,9 0 1,9 0 0,0 4-5,-4 0-1,-14-4 0,9 4 0,9 4-18,-9 0-3,-13 0-1,4 0 0,0 5-8,-5-9-1,-4 8-1,-9-4 0,-1 8-10,10 1 8,5-5-8,-10 4 8,-4-4-8,0 0 0,9 5 0,-5-5 8,5 0-8,-5-4 0,-4 0-12,9 0 12,9-8-36,0 0 0,-14 0 0,14 0 0,0 0-110,0 0-22,0 0-4</inkml:trace>
  <inkml:trace contextRef="#ctx0" brushRef="#br0" timeOffset="3708.81">-77 2202 345,'-32'0'31,"32"0"-31,0 0 0,0 0 0,-9-4 345,5 0 63,4 4 13,0 0 3,4-4-302,-4 4-60,-18 0-12,4 4-2,14-4-32,-13 16-7,-15 0-1,6 4 0,12 5-8,-3-5 0,-1 8 0,-9 0-11,-4-3 11,4-5 0,14 4 0,0 1 0,-9-9-8,9 4 0,9-8 0,0 0 0,0 4 8,0-3 11,4-1-3,10-4 0,4 0-8,0 0 0,-8-4 0,8 4 0,14-4 0,-5 4 10,-9-8-10,0 8 10,1-4 18,3-4 4,1 4 1,-9 1 0,-14-5-13,9 4-2,5 0-1,-5 4 0,-9-8-7,4 12-2,1-4 0,-5 4 0,0-4 3,-9 0 0,-5 4 0,5 5 0,0-1-11,-5 4 0,-13-8 0,9 0 8,4 0-33,0 1-7,-9-5-2,1 0-636,-6-4-127</inkml:trace>
  <inkml:trace contextRef="#ctx0" brushRef="#br0" timeOffset="4031.27">196 2275 1670,'0'0'148,"0"0"-118,0-8-30,0 8 0,14-4 124,-5-5 18,-9 9 4,9-4 1,5 0-54,0 0-10,-5 4-3,-9 0 0,9 4-40,4 0-9,1 4-2,-9-3 0,-5-5-14,4 12-3,10-4-1,-5 8 0,-9 0-11,0 4-11,4-3 3,1 7 0,-5 0-15,-9 8-2,-9-3-1,4 7 0,9-3-69,-4 3-13,-9 0-4,9-3 0,0-1 28,0 1 4,-5-5 2,1-4 0,3 0 46,10-3 8,0-1 3,0-8 0,-4 0 21,4-12 0,14 4 0,-1 4 0,-4 0 34,10-3 5,-6-5 1,10-5 0,0-3 13,-1 4 3,-12-4 1,12 0 0,1-4-37,0 0-7,-19 4-1,10-4-960</inkml:trace>
  <inkml:trace contextRef="#ctx0" brushRef="#br0" timeOffset="4180.86">697 2517 2145,'0'0'47,"0"0"9,0 0 3,0 0 2,9-8-49,-9 8-12,0 0 0,0 0-633,14 0-130</inkml:trace>
  <inkml:trace contextRef="#ctx0" brushRef="#br0" timeOffset="4315.87">729 2752 2131,'0'0'94,"0"0"20,0 0-91,0 0-23,0 0 0,0 0 0,-5-4 48,5 4 6,0 0 1,5 0-719,-5 0-144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03:54.865"/>
    </inkml:context>
    <inkml:brush xml:id="br0">
      <inkml:brushProperty name="width" value="0.05292" units="cm"/>
      <inkml:brushProperty name="height" value="0.05292" units="cm"/>
      <inkml:brushProperty name="color" value="#3165BB"/>
      <inkml:brushProperty name="fitToCurve" value="1"/>
    </inkml:brush>
  </inkml:definitions>
  <inkml:trace contextRef="#ctx0" brushRef="#br0">1621 947 921,'0'0'82,"0"0"-66,0 0-16,0 0 0,9-8 145,-9 8 26,13-4 5,-4 0 0,5-4-59,-5 4-12,-9 4-2,14 0-1,-1-4-9,1 4-1,-5-4-1,5 4 0,-5 0-21,5 0-4,-14 0-1,9 4 0,-9-4-41,9 4-8,-9-4-1,0 0-1,0 0-14,14 12 11,-1-4-11,-13-8 10,9 12-10,-4 0 0,-1 0 0,-4 5 8,0-5-8,-4 4 0,-1-4 0,1 8 0,-1-4-10,-4 5-4,0-1-1,0-4 0,0 0-31,0 4-6,0-3-2,-1-1 0,-3-4-14,4 0-4,0 4 0,-1-8 0,6 1 26,-5-5 5,4 0 1,5-4 0,0 0 29,0 0 11,-9 4 0,9-4-9,0 0 17,0 0 3,0 0 1,0 0 0,0 0 14,0 0 3,0 0 1,0 0 0,0 0 22,9 0 4,5 0 0,-5 0 1,0-4-20,0 4-4,5-4-1,-5 4 0,0 0-4,0 0-2,0 0 0,0 4 0,-9-4-18,10 0-8,-1 0 8,4 0-8,-4 4 0,0-4 0,-9 0 0,10 0 0,-1 0 0,4 0-11,-13 0 1,9 0 0,-9 0-51,0 0-11,0 0-1,10 0-939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59:58.54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32 8 2066,'-18'0'45,"9"0"10,9 0 1,0 0 3,0 0-47,0 0-12,0 0 0,0 0 0,9-8 28,-9 8 4,-14 0 1,14 0 0,10 0-33,-10 0 0,0 0 0,4 4-967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59:58.67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93 0 345,'-32'12'15,"18"0"4,-4-12-19,9 4 0,9-4 0,0 0 0,-14 0 468,14 0 91,0 0 17,0 0 4,-13 0-402,13 0-81,0 0-16,0 0-3,13 0-183,-3-4-37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59:59.740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14 117 864,'-9'-8'38,"4"4"8,5 4-37,0-4-9,0 4 0,5-12 0,-5 12 209,9-8 40,0 0 8,0 0 2,0 0-159,5 0-31,0 0-6,-5-1-2,4 5-36,-3-4-7,3 4-2,1-4 0,0 4-4,-1 0 0,1 4-1,-1 0 0,1-4-3,0 8-8,-1-4 12,6 0-4,-6 4-8,10 0 0,-5 0 0,10 0 8,-6-4-8,10 0 0,-4 0 0,3 0 0,-3 0 0,4 0 0,-5 0 0,9 0 0,1-4 0,-1 4 0,-4 0 0,5 0 0,-6 0 8,-3 0-8,-1 4 12,0 0-4,1 0 12,-6 0 3,1-4 0,5 4 0,-10 5-14,9-1-9,-9-4 12,10 4-12,-6 0 8,6-4-8,4 0 0,-5 4 0,5-4 0,0-4 0,-1 4 0,6 4 0,4-8 0,-5 4 0,5 0 0,0 0 0,-4-4 0,-1 4-9,0-4-1,-4 4 0,5 1 10,-10-5 0,-4 0 0,9 0 0,4 8 10,5-4-2,0-4-8,0 4 12,-5-4-12,-4 0 0,0 4 8,5-4-8,4 0 0,0 0 9,-5-4-9,-4 4 8,-5 4 0,5-4 0,0 0 0,4 0 0,-4 0 0,-4 0 0,3 4 0,1 0 0,9 0-8,-4 0 0,8 0 0,1 0 0,-5 4 0,-5-4 0,5 0 0,0 0 0,0 0 0,-4 0 0,-1 4 0,9-3 0,-8-1 0,8 0 0,-8-4 0,8 0 8,1 0-8,-1 0 0,5 4 0,5-4 0,-9 4 0,4-4 8,0-4-8,4 4 8,-3 0-8,-1 0 0,4-4 0,-4 4 0,5-4 0,0 0 0,-1-1 0,5 5 8,-4-4-8,-5 0 0,-4 4 0,8-4 0,-4-4 0,0 8 0,-4-4 0,0 0-11,-1 4 11,-4 0 0,0-4 0,5 4 0,-1-4 0,5 4 0,0-4 0,5 0 0,-10 0 0,10 0 0,-5 0 8,5 0-8,-5 4 0,4-4 0,-3 4 0,3 0-8,-8 0 8,4 0 0,0 0 0,0 0 0,5 0 0,-5 0 0,-5 0 0,5 0 0,-4 0 0,-5 0 0,0 0 8,0 4-8,-5-4 0,1 0 0,-6 0 0,6-4-8,-5 4 8,4 0 0,-4 0 0,4 0 0,-4 0 0,9 0 0,-4 0 0,-1 0 0,1 0 0,-6-4 0,1 4 0,9 0 0,-9 0 11,5 0-3,-6 0 0,6 0 0,-1 0-8,-4 0 0,-5 0 0,1-4 8,-1 4 0,0 0 0,-4 0 0,4 0 0,1 0-8,-5 0 0,4-4-12,-4 4 12,4-4-20,-4 4 3,-1-5 1,1 1 0,0 8-160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5:00:00.53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23 864,'0'0'76,"0"0"-60,0 0-16,0 0 0,14-4 232,-5 0 43,4 0 9,-4 0 1,-9 4-151,14-8-30,0 8-7,4 0-1,0 4-21,0 0-5,-4 0-1,0 0 0,4 0-41,0 0-9,-4 0-2,-1 0 0,1 4-7,0 0-2,4 4 0,-9-4 0,-9-8-8,5 13 0,-5-1 0,0 4 0,-5-4 0,10 0 0,-5 4-9,0-3 9,-5 3 0,-9-4-12,1 0 12,-5 4-10,-1 4-5,-3 1-1,-6-5 0,5 0 0,-4 0-49,9-4-11,-5 1-1,5-1-1,0-4-32,4 0-6,5-4-2</inkml:trace>
  <inkml:trace contextRef="#ctx0" brushRef="#br0" timeOffset="285.42">551-38 1756,'0'0'78,"0"0"16,0 0-75,0 0-19,0 0 0,-9 0 0,0 0 123,-5 0 21,5 4 4,-5 0 0,-4 0-61,0 0-13,4 5-2,-9 3-1,5-4-47,0 4-8,0-4-3,-1 4 0,1 0 17,5 4 3,3-3 1,1 3 0,0-4-34,5 4 0,-5 0 0,-1 0 0,6-3 0,4 3 0,0-4 0,4 0-12,6 0 12,-6 4 0,1-3 0,4-5 10,4 0 0,1 0 0,4-4 0,5 0 0,-5 0-10,10 0 8,-1-4-8,0 0 8,1 0-8,-1-4-17,5-4 4,0 0-799,-5-4-159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59:58.226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37 0 864,'0'0'76,"5"12"-60,-1-3-16,-8 3 0,-1-8 208,5-4 40,0 0 7,-9 16 1,0-4-98,4 0-20,10 5-4,-5-5-1,0 12-53,0-4-10,0 5-2,0 3-1,4 5-45,-8-1-9,-1 5-1,1-5-1,8 9-11,-4-9 0,-9 5 0,9-9 8,-4 1-23,4-5-5,4 0 0,-4-3-1,-4-1-190,8-8-37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5:00:03.346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0 206 1587,'0'0'70,"0"0"15,0 0-68,0 0-17,9 0 0,-9 0 0,14 0 103,-1 0 17,1 4 3,0-4 1,-1-4-45,1 8-9,4 0-2,0-4 0,-4 0-30,4 0-6,1 0-2,-1 4 0,0 0-11,5-4-3,-1 0 0,6 0 0,-10 0-8,14 0-8,-5-4 12,10 0-12,-1 4 16,0-4-3,-4 0-1,5 0 0,4 0-12,0 0 0,0 4 8,0-8-8,4 4 9,-4 0-1,0 0 0,5-5 0,-5 5-8,0-4 0,4 4 9,5 0-9,0 0 0,0-4 0,0 4 0,1 0 0,-1 0 0,4-4 0,5 8 0,1-4 0,-10 0 0,4 4 0,1 0 0,4 0 0,-4-4 0,4 0 0,-4 0 0,8 0 0,1 4 8,0-4-8,0 4 8,-10-5-8,-4 5 9,9-4-9,-4 4 12,4-4-12,-4 4 12,4 0-4,0 0 0,5-4-8,-9 4 0,4 4 0,0-4 0,0 0-12,-4 0 24,0 0 6,-1 0 1,5 0 0,-4 0-19,4 0 10,-4-4-10,9 0 8,-5 0 2,0 0 0,-4 0 0,4 4 0,-9-8-10,4 8-9,-3-4 9,3 0-13,1 0 13,-1 0 0,1 0 0,-5 4 10,-9-8-2,5 8-8,-1-8 12,1 4-4,-1 4-8,1 0 0,-5-4 0,4-1 0,-4 5 0,0 0 0,0 0 0,0 0 0,-4 0 0,8 0 0,1 0 0,-5 0 0,-5 0 0,10 5 0,-1-5 0,1 4 8,-5-4-8,0-4 0,4 4 0,-4 0 8,0 0-8,0 0 0,-5-5-12,5 5 12,0 0 0,0 0 0,0-4 0,5 4 0,-1 4 0,1-4 0,-5-4 0,4 4 0,-4 0 0,5 4 10,-10-4-2,10 5-8,-10-5 0,1 4 0,4-4 0,0 4 0,0-4 0,4 0 0,5-4 0,-4 4 0,-1 0 0,1 4 0,8-4 10,1 4-10,0-4 12,-5 0-4,0 4 0,0 0 0,0 0-8,-4-4 0,-1 0 0,5 4 0,5-4 10,-5 4 0,-5-4 0,6 4 0,8-4 0,-9 0 0,4 0 0,1 0 0,-9 0-10,8 0 0,-4 0 0,-4 0 8,4 0-8,0 4 0,5-4 0,-1 4 8,5-4-8,-4 0 8,-5-4-8,5 8 8,-1-4-8,-3 0 0,-1 0 0,0 0 0,0 0 0,0 0 0,0 0 0,0 0 0,5 0 0,-5 0 0,4 0 0,-4 0 0,5 0 12,0 0 4,-5 4 1,0 0 0,-5-4-17,5 0 0,-4 0 0,4 0 0,0 0-8,5 0-6,-1 0-1,1 0 0,-9 4 15,-1 0 0,1 0 0,-1 0 0,1-4 13,-1 4-1,-4-4 0,5 4 0,-5 0-20,0 1-5,0-5-1,4 4 0,1-4 14,-5 4 0,4-4 0,-4 4 0,5-4 9,-1 0 5,1 0 1,4 0 0,-9 4-15,4-4 0,-8 4 0,8-4 0,-8 0 0,-1 0 0,1 0 0,-1 0 0,0 0 0,-4 0 0,0-4 0,0 4-10,-5 0 2,-4 0 0,-5 0 0,-4-4 0,-5 4-173,-9 0-35,0 0-6,0 0-2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5:00:03.91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423 1804 2206,'0'0'48,"0"0"11,0 0 1,0 0 3,0 0-51,0 0-12,0 0 0,0 0 0,0 0 87,0 0 14,0 12 3,-4 0 1,-1 0-55,1 4-11,-1 0-3,1 1 0,4 11-28,-5-4-8,0 5 0,1-1 0,4 0 0,0 1 0,-5-5 0,5 0 0,5-4-54,-5 1-12,0-5-2,4 0-1070</inkml:trace>
  <inkml:trace contextRef="#ctx0" brushRef="#br0" timeOffset="313.41">715 1945 691,'-9'8'30,"4"-4"7,0 4-29,5-3-8,-9 3 0,5 0 0,-1 0 340,-4 0 68,5 4 12,-1 4 4,0 0-313,1 1-63,4-1-12,0 0-2,0 0-34,0-4 0,4 5 0,-4-1 0,10-8 0,-1 0 0,0 0 0,0-4 0,0 0 15,5-4-4,4-4-1,-4 0 0,4-4 26,0 0 4,0 0 2,5-4 0,0-5 7,-5 1 2,0-4 0,0 0 0,-9-5-19,1 5-4,-1 0-1,0 0 0,0-1 8,-5 1 1,6 0 1,-6 0 0,-4 0-28,-4-1-9,4 1 0,-5 4 0,5 0 13,-5 4-4,-4 3-1,0 1 0,-4 0-21,-1 8-5,-4 0-1,-1 0 0,1 8-29,0 5-7,4-5-1,-4 8 0,5 0-43,-1 0-9,-4 4-1,9 1-983</inkml:trace>
  <inkml:trace contextRef="#ctx0" brushRef="#br0" timeOffset="1034.05">2030 2119 2232,'0'0'49,"0"0"11,0 0 1,0 0 1,0 0-50,0 0-12,0 0 0,0 0 0,0 0 90,14 4 15,-5-4 3,5 4 1,-5-4-41,5 0-8,-14 0-1,13 0-1,-4 0-18,5 4-3,0-4-1,-1 4 0,1-4-28,0 0-8,4 0 0,0 0 0,0 0-93,1 0-20,-1-4-4,0 4-1082</inkml:trace>
  <inkml:trace contextRef="#ctx0" brushRef="#br0" timeOffset="1346.46">2522 1974 2098,'0'0'46,"0"0"10,0 0 1,0 0 3,14 0-48,-1 0-12,-13 0 0,14 0 0,0 0 108,-14 0 20,9 0 4,-9 0 1,14 0-59,-1 4-12,1 0-2,0 0-1,-5-4-12,0 4-3,0 0 0,0 0 0,0 4-36,5-4-8,-5 4 0,0 0 0,0-4 0,0 0-10,-9-4 10,5 12-12,-1-3 12,1 3 0,-5 0 0,-5-4 8,1 0 2,-5 4 1,-1 0 0,1 4 0,-4-3-40,-6 3-8,1 4-2,0-4 0,0 0 6,0 1 1,-1-1 0,6 0 0,-1-8-128,10 0-26,4-8-5</inkml:trace>
  <inkml:trace contextRef="#ctx0" brushRef="#br0" timeOffset="1613.18">3041 2002 806,'0'0'72,"0"0"-58,0 0-14,0 0 0,9-12 344,-4 4 67,-5 8 13,0 0 2,-5-4-233,5 4-46,0 0-10,-9 4-1,-5-4-72,1 4-15,-5 0-2,-1 4-1,1 0-30,0 8-5,-5-4-2,10 4 0,-1 1-9,0-1 0,5 0 0,5 0 0,-1 0 0,5 1 0,0-1 0,5-4 0,-5 4 0,9 0 0,0-4 0,0 1 0,5-1 0,4 0 0,5 0 0,4-4 0,-4-4 0,4 0 12,5-8-12,0 4 12,0-4-12,-1 0-9,6 0 9,-1 0-13,1-4-99,-5 0-20,4 0-4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5:00:29.490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1048 1546 288,'0'0'12,"0"0"4,0 0-16,4-4 0,-4 4 0,0 0 0,0 0 423,0 0 81,5-12 17,-5 12 3,0 0-350,0 0-70,-9 8-15,0 0-2,-1 0-65,-3 0-13,4 5-9,-5-1 12,5-4-12,0 4 0,-5 0 0,10 0 0,-6 0-12,6 5 1,-1-5 1,1 4 0,4-4 2,0-12 0,0 0 0,0 8 0,4 4 8,-4-12-12,9 8 12,1 0-12,-10-8 4,13 5 0,1 3 0,0-8 0,-1 0-12,1 0-1,0-4-1,4 0 0,0-1-39,0-3-8,0 4-2,1 0-884</inkml:trace>
  <inkml:trace contextRef="#ctx0" brushRef="#br0" timeOffset="-256.19">538 1639 921,'9'-4'82,"0"0"-66,5 4-16,-5 0 0,0-4 218,4 0 40,6-4 8,-1 0 2,0 8-120,5-4-23,-5 0-5,0 0 0,5-4-55,-5 4-10,0 0-3,1 0 0,-1 0-24,-4 4-6,-1 0-1,1 0 0,-5 4-21,0 0 0,-4 4 0,-1 4 0,1-4 0,-5 4 0,-5-4 0,1 4-8,-6 5 8,1-5-10,0 0 10,0 4-10,-4-4-22,3 4-5,-3 1-1,-1-1 0,-4-8-37,4 4-7,1-4-2,3-4 0,1-4-132,9 0-28,-18 0-4,18 0-2</inkml:trace>
  <inkml:trace contextRef="#ctx0" brushRef="#br0" timeOffset="276.65">547 2008 633,'0'0'28,"0"0"6,0 0-34,0 0 0,13 0 0,1-4 0,0 0 341,4-1 62,0 1 12,5 0 2,-5-4-245,5 4-48,0 0-11,-1-4-1,1 4-55,0-4-10,0 4-3,0 0 0,-1 0-28,-4 0-5,1 0-2,-1 0 0,0 4-48,0 0-9,1-4-3,-1 4-727,-5 4-146</inkml:trace>
  <inkml:trace contextRef="#ctx0" brushRef="#br0" timeOffset="767.33">1084 1987 345,'0'0'15,"0"0"4,0 0-19,0 0 0,0 0 0,0 0 0,0 0 424,0 0 82,0 0 16,-5 13 3,-4 3-351,5 0-70,-1 0-15,1 0-2,-1 0-60,1 1-12,-5 3-3,4-4 0,5 8-12,-5-3-10,5-5 2,0 0-756,0 4-150</inkml:trace>
  <inkml:trace contextRef="#ctx0" brushRef="#br0" timeOffset="569.77">943 1995 1962,'0'0'43,"0"0"9,0 0 1,0 0 3,0 0-45,-9 9-11,0-1 0,0 0 0,-1 0 32,1 0 5,5 0 1,-1 0 0,-4 0-27,5 0-11,-6 0 8,10 1-8,0-9 0,0 12 0,0-4 0,0-8 0,0 0 0,5 8 0,0 0 0,-5-8 0,9 8 0,0-4 0,-5 4 0,10-4 0,-5-4 0,5 0 0,-5 4 9,5-4-1,-1-4 14,1-4 3,4 4 1,-4 0 0,-1 4-7,6-4-2,-6 0 0,5 0 0,-8 4-55,3-4-11,5 0-3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5:00:33.306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254 59 1306,'0'0'58,"0"0"12,0 0-56,0 0-14,0 0 0,0 0 0,14 0 95,0-4 16,-1 4 3,1-4 1,4 4-18,5-4-3,-5-1-1,5 1 0,9-4-37,0 4-7,0-4-1,-1 4-1,6 0-15,4 0-2,-5 0-1,1 4 0,8 0-13,1 0-4,4 0 0,4 4 0,1 0-3,0 0-1,4 4 0,0 0 0,-4 0-8,4 5 0,-4-5 0,4 4 8,-5-4-8,6 0 8,-1 0-8,0 0 8,-9-4 13,5 4 3,-5 0 0,-5 1 0,5-1-16,-4 0-8,-1 0 8,-4 0-8,0 0 9,0 0-9,0-4 12,0 4-12,-4-4 8,4 0-8,0-4 0,-5 4 0,1-4 8,-6 4-8,-8 0 12,4-4-12,1 0 37,-5 0 1,-5 0 0,-5 0 0,1 0-24,0-4-5,-5 4-1,-5 0 0,-4 0 3,0 0 0,0 0 0,0 0 0,0 0-11,0 0 8,0 0-8,0 0 8,0 13-8,0-1 0,0-12 0,-4 12 0,4 4-8,0-4 8,-5 8-10,1-3 10,8-5 0,-4 4 0,0 0 11,0 0-3,0 9-8,-4 3-12,8 0 4,-8 1 0,-1 3 8,1-4 0,8 5 0,-4-1 0,0 4 0,0-3 0,0 3 0,5-3 0,-1-1-15,-4 4-1,-4-3 0,4 3 0,0 1 16,0-1 0,0-4 0,0 5 0,0-1 0,0 1 0,0 3 0,-5-3 0,5-1-18,-4-4-10,-1 5-3,1-5 0,-1 5 18,-4-5 3,4 0 1,5 5 0,0-5-3,-9 5-1,0-5 0,5 0 0,4 1-9,0-1-2,-5-8 0,0 9 0,1-1 5,4-4 1,0 1 0,-5-5 0,1 4 8,-1 1 2,1-1 0,-1-8 0,5 1-2,-4-1 0,-1 0 0,5-4 0,-5 4 10,1-7-8,4 3 8,-5-4-8,1-4 8,4 4 0,-5-8 0,5-4 0,0 4 0,0-4 8,-4 8-8,4-8 0,0 0 9,-5 4-9,-4-4 12,4 0-12,-4 0 13,0 0-4,0 0-1,0 0 0,-5-4-8,5 4 0,-9-4 0,9 4 8,-5 4-8,-4-4 0,4 0 0,-4 0 0,5-4 0,-1 4 0,-9 0 0,5 0 0,0 0 0,0 0 0,-5-4-9,0 4 9,5-4 0,-5 0 0,0-4 0,0 4 0,-4-4 0,0 4 0,-5-4 8,5 4-8,-1 0 0,-4 0 0,1 0 0,-6 4 0,5 0-10,-4 0 2,-1 0 0,1 0 0,0-4 8,4 4-12,-5-5 12,1 1-12,-1 4 12,1-4 0,-9 4 0,4 0-8,-5 0 8,5-4 11,5 0-3,-1 0 0,-4 0 29,0 4 6,5 0 1,-1 0 0,1-4-31,0 4-5,-1 0-8,5 0 11,-4 0-11,-1 0 12,1 0-12,4 0 12,0 0-12,-4 4 0,4-4 0,0 4 0,0-4 0,5 0 0,4 0-12,-4 0 12,4-4 0,5 4 0,4 0 0,1-4 0,3 4 9,1-4 3,-4 4 1,4 0 0,-5-4-2,5 0-1,-5 0 0,1 4 0,-1 0-10,0 0 10,1 0-10,-1 0 10,0 4-10,1-4 0,-1 4 0,0 0-11,1-8 11,3 0 0,-3 4 8,4-4-8,0 4 0,-1 0 8,1 0-8,9 0 0,-9-4 13,9 4-1,-9-4-1,9 4 0,0 0 2,0 0 1,-4-8 0,-5 0 0,4 4-1,5 4 0,0 0 0,0 0 0,-9-8-5,4 3 0,1-3-8,4 8 12,-5-4-12,-4 0 0,9 4 0,-4 0 0,-6-4 0,10 4 0,0 0 0,0 0 0,0 0 0,0 0-8,0-8 8,0 8-13,0-4-8,0 4-2,0-8 0,5 0 0,4 0-29,-4-4-5,4-5-2,0 5-1073</inkml:trace>
  <inkml:trace contextRef="#ctx0" brushRef="#br0" timeOffset="-1477.5">54 123 1785,'0'0'79,"0"0"17,0 0-77,0 0-19,0 0 0,0 0 0,0 0 121,0 0 21,9 9 4,-4 3 1,-5-4-94,4 4-18,1 8-4,-1 0-1,-4 9-13,0 3-2,0 5-1,0 3 0,-4 9 10,-1 3 3,1 5 0,-1 8 0,1-5-13,-1 9-2,1 0-1,-6 8 0,1-8-11,5 7 0,-5 5 0,0-8 0,4-4-16,0-4-4,1-5-2,-1-3 0,5-8-41,0-1-8,5-7-1,-1-5-1,1-8-44,0-7-9,-1-9-2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5:00:27.911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60 0 864,'0'0'76,"0"0"-60,0 0-16,0 0 0,0 0 260,0 0 50,0 0 10,0 0 1,0 8-189,0 5-37,0 7-8,0-4-2,-5 0-33,5 4-6,-4 1-2,4 7 0,-5 0-16,0 5-4,1 3-1,-1 5 0,5-1-12,-4 13-3,-1-1 0,1 5 0,-1 8-8,1-1 0,-1-3 0,0-4 0,5 8 0,0-9-16,0 5 4,0-8 1,0-5-129,0-3-27,0-9-5</inkml:trace>
  <inkml:trace contextRef="#ctx0" brushRef="#br0" timeOffset="885.15">187-174 1382,'0'0'123,"0"0"-99,0-12-24,0 4 0,0 8 87,5-12 12,-5 4 2,0 8 1,9-8-17,-5 0-3,-4 8-1,9-8 0,5 4-34,0-1-7,-1-3-2,6 4 0,-1 4-3,5 0-1,8 0 0,-3 0 0,8 0-19,1 0-4,8 0-1,1 4 0,-1 0-10,5 0 8,0-4-8,5 0 8,0 0-8,-1 0 8,5 0-8,5 0 8,5 0-8,3 0 0,-8 0 0,4 5 0,-8-1 0,3 0 0,-4-4 0,1 4 0,-10 0 0,0 0 0,-5 4 0,5-8 8,-9 0-8,5 4 0,-5-4 0,-9 4 0,-9 0 0,-1 4 0,-8-8 0,4 8 0,5-8 0,-9 12 0,-5-12 0,0 4 0,4 4 0,-3 1 0,-10-9 0,0 12 0,0 0 0,0 0 0,-5 0 0,0 4 0,1 1 10,4-1 0,-9 0 0,4 4 0,1 0-10,-5 9 0,-5-1 0,5 0 0,4 5 0,1-1 0,-1 0 0,1 5 0,-1-1 0,-4-7-11,0 7 11,4 5-8,1-5 0,-1 0 0,1 1 0,-1 3 0,-4-3-7,4 3-1,10 1 0,-5 3 0,-5-7 4,-4 7 0,9 5 0,-4-1 0,4-3-36,0-1-6,0 1-2,0 3 0,0 1 5,0-5 1,0-3 0,0-5 0,4 5 8,-4-9 2,5 1 0,-1-5 0,-4-4 20,5-4 4,-5 1 0,0-5 1,0 0 15,0-8 0,5 0 0,-5 0 0,0-8 22,0 0 7,0 0 2,0 0 0,-10 0-15,1 0-2,0 0-1,0 0 0,0-8 12,0 0 3,-9 4 0,4 0 0,0-4-14,1 4-2,-5-4-1,4 4 0,-4 4-11,-1-4 0,1 0 9,0 4-9,0-8 0,-5 8 0,0-5 0,1 5 0,-6-4 0,1 0 0,0 4 0,-5 0 0,0-4 0,0 0 16,5 4-3,-10 0 0,-8 0 7,4-4 0,-5 8 1,5-4 0,0-4 23,0 4 5,0-8 1,5 4 0,-5 0-6,9-4-2,0 0 0,0 0 0,0-4-14,5 4-4,0-5 0,4 1 0,-4 4-8,4 0-3,-4-4 0,4 8 0,0-8-13,0 8 0,1 0 0,-6 4 0,10 0 0,-5 0-18,1 4 4,-1 0 1,0 4-35,5 0-6,0 0-2,-5 0 0,5 4-4,-1-8-2,10 4 0,0-4 0,-5 5-38,5-1-8,9-8-2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03:55.232"/>
    </inkml:context>
    <inkml:brush xml:id="br0">
      <inkml:brushProperty name="width" value="0.05292" units="cm"/>
      <inkml:brushProperty name="height" value="0.05292" units="cm"/>
      <inkml:brushProperty name="color" value="#3165BB"/>
      <inkml:brushProperty name="fitToCurve" value="1"/>
    </inkml:brush>
  </inkml:definitions>
  <inkml:trace contextRef="#ctx0" brushRef="#br0">2021 1064 172,'0'0'16,"0"0"-16,0 0 0,0 0 0,0 0 320,0 0 60,0 0 13,14 0 3,-1 0-224,-3-4-44,3 0-8,-4 0-3,0 4-36,5-4-7,0 0-2,-1 4 0,-3 0-27,3 0-5,-4 0-2,5 0 0,-5 0-21,0 0-4,5 0-1,-5 8 0,-5-4-12,6 4 9,-6-4-9,-4-4 8,0 0-8,9 4 0,-9-4 0,5 9 8,-1 3 2,-4-4 0,0-8 0,-4 12 0,-1 0-10,1 0 0,-5 0 0,-1 0 0,1 1-11,0-5 3,0 4 0,0-4 0,0 4-20,0-4-3,0 0-1,0 0 0,4-4-53,5-4-11,0 0-3,0 0 0,0 0-38,0 0-8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5:00:34.039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0 0 1843,'0'0'81,"0"0"18,0 0-79,0 0-20,0 0 0,0 0 0,0 0 107,0 0 17,9 8 4,-9-8 1,9 12-66,0-4-14,-9 4-2,4 8-1,-4 1-35,5-1-11,-5 8 0,0-4 0,0 1 0,0 3 0,-5 0 0,5-3 0,0 3-48,0-4-3,0-8-1,5 5-647,-5-5-129</inkml:trace>
  <inkml:trace contextRef="#ctx0" brushRef="#br0" timeOffset="317.77">214 186 921,'0'0'40,"0"0"10,0 0-40,0 0-10,-5 8 0,5 0 0,-5 4 205,5 0 39,-4 0 8,4 5 2,0-1-181,0-4-36,0 4-7,0-4-2,4-4-28,1 0 0,0 1 0,-1-1 0,5-4 13,0 0-3,5-8-1,-5 4 0,5-8 25,-1-1 5,6 1 1,-6 0 0,-4-8 11,5-4 2,0 4 1,-5-1 0,0 1 2,0 4 0,-9-4 0,5 4 0,-5-4-23,0-1-4,-5 5-1,-4-4 0,4 4-17,-8-4-11,-1 4 12,0 0-12,1 3 0,4 1 0,-5 8-15,0-4 5,1 0-26,-1 8-6,0 4-1,5 0 0,0 1-55,5-1-11,-6 4-3,6 0-862</inkml:trace>
  <inkml:trace contextRef="#ctx0" brushRef="#br0" timeOffset="840.63">733 113 1267,'0'0'112,"0"0"-89,0 0-23,9 8 0,0-8 204,0 4 36,5-4 7,-5 0 1,0 0-120,4 0-24,-3 4-4,3-4-2,-4 0-58,0 0-11,0 0-2,5 4-1,-5 0-26,-9-4 8,9 0-8,0 4 0,5-4-112,-9 0-27,-5 0-5</inkml:trace>
  <inkml:trace contextRef="#ctx0" brushRef="#br0" timeOffset="1129.21">983 40 748,'0'0'33,"0"0"7,0 0-32,14 0-8,-1 0 0,1-4 0,-5 4 299,0 0 57,0 4 12,5-4 3,0 0-214,-5 0-42,4 0-9,-4 4-2,1 0-51,-1-4-10,0 4-3,0 0 0,5 0-2,-5 0-1,-9-4 0,0 0 0,0 0-24,0 0-5,9 8 0,-5 1-8,-4-9 10,5 12-10,-1 0 8,-4 0-8,0 0 0,5-4 0,-5 4 0,0 0 0,-5 5 0,-4-1 0,0-4 0,-4 0 0,-1 8-17,0-3 4,1-1 1,3-4 0,-3-4-120,4 0-24,4 0-5,-4 0-547,9-8-110</inkml:trace>
  <inkml:trace contextRef="#ctx0" brushRef="#br0" timeOffset="1365.93">1343 48 2253,'0'-16'49,"0"16"11,0 0 1,0 0 3,0 0-51,0 0-13,0 0 0,-5 0 0,-4 4 104,0 0 17,-5-4 4,5 8 1,-5 8-85,1-3-17,-10-1-3,9 4-1,10 4-20,-1 0 0,-4-4 0,5 1 0,-1-1 0,5 0 0,5 8 0,-5-3-12,-5-5 12,5-8-10,5 4 10,8 0-10,1-4 10,4 0 0,-4 0 0,4-4 0,0 1-37,5-5-3,-9 0 0,4 0 0,0-5 8,-4 1 2,-5 0 0,0 0-1094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5:00:35.751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0 71 2152,'0'0'96,"0"0"19,9 4-92,5-8-23,-1 4 0,1 0 0,0 0 103,4 0 16,5 0 3,-1 0 1,1 0-47,9 0-8,0 0-3,4-4 0,10 4-25,-5 0-6,0-4-1,4 0 0,1 0-18,-1 0-4,1-4-1,-1 4 0,1 0-10,0 0 0,-6-4 0,1 4 0,-4 4-16,-1-4 5,1 0 1,-5-1 0,-5 5-44,5 0-9,-5-4-1,-4 4-1,-9 4-147,-10-4-30,10 0-6,-14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5:00:36.311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30 0 1152,'0'0'51,"0"0"10,0 0-49,0 0-12,0 0 0,0 12 0,0 0 279,0 4 53,-5-4 10,5 5 2,-4-5-196,-1 4-40,5 8-8,-5 0-2,1 1-59,-1 3-12,5 0-3,-4 1 0,4-1-24,0 0 0,0-3 0,0-1 0,0 4-21,0-7-10,4-1-1,1 0-1195</inkml:trace>
  <inkml:trace contextRef="#ctx0" brushRef="#br0" timeOffset="-221.86">-106-20 2239,'0'0'49,"0"0"11,0 0 1,0 0 2,0 0-51,-9 8-12,4 4 0,-4-4 0,0 4 37,0 4 5,5-4 1,-10 5 0,5-1-43,-4 0 0,4 0 0,-5 0 0,9-4 0,-4 5 0,5-5 0,-1 0 0,1-4 0,4 4 0,-5-4-9,5 0 9,0-8 0,0 0 0,0 0 0,9 12 0,-4-8 0,4 1 0,0-5 0,-9 0 0,9 0 27,5 0 2,-1 0 1,5-5 0,-9 1 6,9 0 2,0 0 0,1 0 0,-6-4-10,5 4-1,-4 0-1,-5 0 0,4 0-26,1 0-16,-5 4 3,0 0 0,0-4-34,0 0-6,-9 4-2,0 0-703,0 0-141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03:55.566"/>
    </inkml:context>
    <inkml:brush xml:id="br0">
      <inkml:brushProperty name="width" value="0.05292" units="cm"/>
      <inkml:brushProperty name="height" value="0.05292" units="cm"/>
      <inkml:brushProperty name="color" value="#3165BB"/>
      <inkml:brushProperty name="fitToCurve" value="1"/>
    </inkml:brush>
  </inkml:definitions>
  <inkml:trace contextRef="#ctx0" brushRef="#br0">2486 886 864,'0'-4'76,"0"4"-60,0 0-16,0 0 0,0 0 132,0 0 23,-5-8 5,5 8 0,-5 0-29,5-4-7,-4 0 0,4 4-1,-5 4-53,1 0-10,-1-4-3,-4 8 0,-5 0-26,1 0-6,-1 5-1,0-1 0,1 0-8,-1-4-3,5 4 0,0-4 0,4 4 2,-4 5 0,5-5 0,-5 0 0,4 0-4,1 0-1,-1 0 0,5 0 0,5-4 3,-5 5 1,4-1 0,1 0 0,-1 0 13,5-4 2,0 0 1,1 0 0,-1 4 1,4-3 0,1-1 0,4 0 0,-4-4-18,-1 0-3,1 0-1,0 0 0,4-4-9,0 0 0,0 4 0,1-8 0,-1 0-10,0 0-4,0 0-1,0 0 0,-4-4-159,0 8-32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4T04:15:41.932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-2 741 576,'0'0'51,"0"0"-41,0 0-10,0 0 0,0 0 285,0 0 55,0-8 12,0-1 1,4 1-205,-4 4-40,0-4-9,5 0-2,-1 0-33,5 0-6,-4 4-2,4-8 0,5 4-12,-10 0-2,1-1-1,4-3 0,-4 0-2,4 0-1,-5 0 0,5 0 0,0 0-14,0-5-2,1 1-1,-1 0 0,-5 0-3,5-4-1,5-1 0,0-3 0,-5 0-17,4 4 0,-3-5 8,3 1-8,1-4 30,0-1 2,4 5 1,-5-4 0,6 3-18,-6 1-4,1 0-1,0 4 0,-1-1 5,-4 5 1,0-4 0,5 8 0,-9-4-16,4 4 0,0 3 8,0-3-8,-4 8 0,-1-4 0,1 0 0,-1 4-10,-4 4 1,0 0 0,5 0 0,4 0 0,-5 0-35,-4 0-8,0 0 0,10 12-1,-10-4-111,0 4-21,4 1-5,-4-1-869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11/10/2022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11/10/2022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11/10/2022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11/10/2022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11/10/2022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emf"/><Relationship Id="rId18" Type="http://schemas.openxmlformats.org/officeDocument/2006/relationships/customXml" Target="../ink/ink66.xml"/><Relationship Id="rId26" Type="http://schemas.openxmlformats.org/officeDocument/2006/relationships/customXml" Target="../ink/ink70.xml"/><Relationship Id="rId39" Type="http://schemas.openxmlformats.org/officeDocument/2006/relationships/image" Target="../media/image137.png"/><Relationship Id="rId21" Type="http://schemas.openxmlformats.org/officeDocument/2006/relationships/image" Target="../media/image124.emf"/><Relationship Id="rId34" Type="http://schemas.openxmlformats.org/officeDocument/2006/relationships/image" Target="../media/image132.png"/><Relationship Id="rId7" Type="http://schemas.openxmlformats.org/officeDocument/2006/relationships/image" Target="../media/image117.emf"/><Relationship Id="rId12" Type="http://schemas.openxmlformats.org/officeDocument/2006/relationships/customXml" Target="../ink/ink63.xml"/><Relationship Id="rId17" Type="http://schemas.openxmlformats.org/officeDocument/2006/relationships/image" Target="../media/image122.emf"/><Relationship Id="rId25" Type="http://schemas.openxmlformats.org/officeDocument/2006/relationships/image" Target="../media/image126.emf"/><Relationship Id="rId33" Type="http://schemas.openxmlformats.org/officeDocument/2006/relationships/image" Target="../media/image131.png"/><Relationship Id="rId38" Type="http://schemas.openxmlformats.org/officeDocument/2006/relationships/image" Target="../media/image136.png"/><Relationship Id="rId2" Type="http://schemas.openxmlformats.org/officeDocument/2006/relationships/image" Target="../media/image114.png"/><Relationship Id="rId16" Type="http://schemas.openxmlformats.org/officeDocument/2006/relationships/customXml" Target="../ink/ink65.xml"/><Relationship Id="rId20" Type="http://schemas.openxmlformats.org/officeDocument/2006/relationships/customXml" Target="../ink/ink67.xml"/><Relationship Id="rId29" Type="http://schemas.openxmlformats.org/officeDocument/2006/relationships/image" Target="../media/image128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0.xml"/><Relationship Id="rId11" Type="http://schemas.openxmlformats.org/officeDocument/2006/relationships/image" Target="../media/image119.emf"/><Relationship Id="rId24" Type="http://schemas.openxmlformats.org/officeDocument/2006/relationships/customXml" Target="../ink/ink69.xml"/><Relationship Id="rId32" Type="http://schemas.openxmlformats.org/officeDocument/2006/relationships/image" Target="../media/image130.png"/><Relationship Id="rId37" Type="http://schemas.openxmlformats.org/officeDocument/2006/relationships/image" Target="../media/image135.png"/><Relationship Id="rId5" Type="http://schemas.openxmlformats.org/officeDocument/2006/relationships/image" Target="../media/image116.emf"/><Relationship Id="rId15" Type="http://schemas.openxmlformats.org/officeDocument/2006/relationships/image" Target="../media/image121.emf"/><Relationship Id="rId23" Type="http://schemas.openxmlformats.org/officeDocument/2006/relationships/image" Target="../media/image125.emf"/><Relationship Id="rId28" Type="http://schemas.openxmlformats.org/officeDocument/2006/relationships/customXml" Target="../ink/ink71.xml"/><Relationship Id="rId36" Type="http://schemas.openxmlformats.org/officeDocument/2006/relationships/image" Target="../media/image134.png"/><Relationship Id="rId10" Type="http://schemas.openxmlformats.org/officeDocument/2006/relationships/customXml" Target="../ink/ink62.xml"/><Relationship Id="rId19" Type="http://schemas.openxmlformats.org/officeDocument/2006/relationships/image" Target="../media/image123.emf"/><Relationship Id="rId31" Type="http://schemas.openxmlformats.org/officeDocument/2006/relationships/image" Target="../media/image129.emf"/><Relationship Id="rId4" Type="http://schemas.openxmlformats.org/officeDocument/2006/relationships/customXml" Target="../ink/ink59.xml"/><Relationship Id="rId9" Type="http://schemas.openxmlformats.org/officeDocument/2006/relationships/image" Target="../media/image118.emf"/><Relationship Id="rId14" Type="http://schemas.openxmlformats.org/officeDocument/2006/relationships/customXml" Target="../ink/ink64.xml"/><Relationship Id="rId22" Type="http://schemas.openxmlformats.org/officeDocument/2006/relationships/customXml" Target="../ink/ink68.xml"/><Relationship Id="rId27" Type="http://schemas.openxmlformats.org/officeDocument/2006/relationships/image" Target="../media/image127.emf"/><Relationship Id="rId30" Type="http://schemas.openxmlformats.org/officeDocument/2006/relationships/customXml" Target="../ink/ink72.xml"/><Relationship Id="rId35" Type="http://schemas.openxmlformats.org/officeDocument/2006/relationships/image" Target="../media/image133.png"/><Relationship Id="rId8" Type="http://schemas.openxmlformats.org/officeDocument/2006/relationships/customXml" Target="../ink/ink61.xml"/><Relationship Id="rId3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0.emf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2.xml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openxmlformats.org/officeDocument/2006/relationships/image" Target="../media/image9.emf"/><Relationship Id="rId4" Type="http://schemas.openxmlformats.org/officeDocument/2006/relationships/image" Target="../media/image4.png"/><Relationship Id="rId9" Type="http://schemas.openxmlformats.org/officeDocument/2006/relationships/customXml" Target="../ink/ink1.xml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39.emf"/><Relationship Id="rId26" Type="http://schemas.openxmlformats.org/officeDocument/2006/relationships/image" Target="../media/image43.emf"/><Relationship Id="rId39" Type="http://schemas.openxmlformats.org/officeDocument/2006/relationships/image" Target="../media/image50.png"/><Relationship Id="rId21" Type="http://schemas.openxmlformats.org/officeDocument/2006/relationships/customXml" Target="../ink/ink6.xml"/><Relationship Id="rId34" Type="http://schemas.openxmlformats.org/officeDocument/2006/relationships/image" Target="../media/image47.emf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customXml" Target="../ink/ink4.xml"/><Relationship Id="rId25" Type="http://schemas.openxmlformats.org/officeDocument/2006/relationships/customXml" Target="../ink/ink8.xml"/><Relationship Id="rId33" Type="http://schemas.openxmlformats.org/officeDocument/2006/relationships/customXml" Target="../ink/ink12.xml"/><Relationship Id="rId38" Type="http://schemas.openxmlformats.org/officeDocument/2006/relationships/image" Target="../media/image49.emf"/><Relationship Id="rId2" Type="http://schemas.openxmlformats.org/officeDocument/2006/relationships/image" Target="../media/image25.png"/><Relationship Id="rId16" Type="http://schemas.openxmlformats.org/officeDocument/2006/relationships/image" Target="../media/image38.emf"/><Relationship Id="rId20" Type="http://schemas.openxmlformats.org/officeDocument/2006/relationships/image" Target="../media/image40.emf"/><Relationship Id="rId29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2.emf"/><Relationship Id="rId32" Type="http://schemas.openxmlformats.org/officeDocument/2006/relationships/image" Target="../media/image46.emf"/><Relationship Id="rId37" Type="http://schemas.openxmlformats.org/officeDocument/2006/relationships/customXml" Target="../ink/ink14.xml"/><Relationship Id="rId40" Type="http://schemas.openxmlformats.org/officeDocument/2006/relationships/image" Target="../media/image51.png"/><Relationship Id="rId5" Type="http://schemas.openxmlformats.org/officeDocument/2006/relationships/image" Target="../media/image28.png"/><Relationship Id="rId15" Type="http://schemas.openxmlformats.org/officeDocument/2006/relationships/customXml" Target="../ink/ink3.xml"/><Relationship Id="rId23" Type="http://schemas.openxmlformats.org/officeDocument/2006/relationships/customXml" Target="../ink/ink7.xml"/><Relationship Id="rId28" Type="http://schemas.openxmlformats.org/officeDocument/2006/relationships/image" Target="../media/image44.emf"/><Relationship Id="rId36" Type="http://schemas.openxmlformats.org/officeDocument/2006/relationships/image" Target="../media/image48.emf"/><Relationship Id="rId10" Type="http://schemas.openxmlformats.org/officeDocument/2006/relationships/image" Target="../media/image33.png"/><Relationship Id="rId19" Type="http://schemas.openxmlformats.org/officeDocument/2006/relationships/customXml" Target="../ink/ink5.xml"/><Relationship Id="rId31" Type="http://schemas.openxmlformats.org/officeDocument/2006/relationships/customXml" Target="../ink/ink11.xml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1.emf"/><Relationship Id="rId27" Type="http://schemas.openxmlformats.org/officeDocument/2006/relationships/customXml" Target="../ink/ink9.xml"/><Relationship Id="rId30" Type="http://schemas.openxmlformats.org/officeDocument/2006/relationships/image" Target="../media/image45.emf"/><Relationship Id="rId35" Type="http://schemas.openxmlformats.org/officeDocument/2006/relationships/customXml" Target="../ink/ink13.xml"/><Relationship Id="rId8" Type="http://schemas.openxmlformats.org/officeDocument/2006/relationships/image" Target="../media/image31.pn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16.png"/><Relationship Id="rId7" Type="http://schemas.openxmlformats.org/officeDocument/2006/relationships/image" Target="../media/image55.emf"/><Relationship Id="rId12" Type="http://schemas.openxmlformats.org/officeDocument/2006/relationships/image" Target="../media/image6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59.png"/><Relationship Id="rId5" Type="http://schemas.openxmlformats.org/officeDocument/2006/relationships/image" Target="../media/image54.emf"/><Relationship Id="rId10" Type="http://schemas.openxmlformats.org/officeDocument/2006/relationships/image" Target="../media/image58.png"/><Relationship Id="rId4" Type="http://schemas.openxmlformats.org/officeDocument/2006/relationships/customXml" Target="../ink/ink15.xml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8.emf"/><Relationship Id="rId18" Type="http://schemas.openxmlformats.org/officeDocument/2006/relationships/image" Target="../media/image71.png"/><Relationship Id="rId3" Type="http://schemas.openxmlformats.org/officeDocument/2006/relationships/customXml" Target="../ink/ink17.xml"/><Relationship Id="rId7" Type="http://schemas.openxmlformats.org/officeDocument/2006/relationships/image" Target="../media/image63.png"/><Relationship Id="rId12" Type="http://schemas.openxmlformats.org/officeDocument/2006/relationships/customXml" Target="../ink/ink19.xml"/><Relationship Id="rId17" Type="http://schemas.openxmlformats.org/officeDocument/2006/relationships/image" Target="../media/image70.emf"/><Relationship Id="rId2" Type="http://schemas.openxmlformats.org/officeDocument/2006/relationships/image" Target="../media/image16.png"/><Relationship Id="rId16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emf"/><Relationship Id="rId11" Type="http://schemas.openxmlformats.org/officeDocument/2006/relationships/image" Target="../media/image67.png"/><Relationship Id="rId5" Type="http://schemas.openxmlformats.org/officeDocument/2006/relationships/customXml" Target="../ink/ink18.xml"/><Relationship Id="rId15" Type="http://schemas.openxmlformats.org/officeDocument/2006/relationships/image" Target="../media/image69.emf"/><Relationship Id="rId10" Type="http://schemas.openxmlformats.org/officeDocument/2006/relationships/image" Target="../media/image66.png"/><Relationship Id="rId19" Type="http://schemas.openxmlformats.org/officeDocument/2006/relationships/image" Target="../media/image72.png"/><Relationship Id="rId4" Type="http://schemas.openxmlformats.org/officeDocument/2006/relationships/image" Target="../media/image54.emf"/><Relationship Id="rId9" Type="http://schemas.openxmlformats.org/officeDocument/2006/relationships/image" Target="../media/image65.png"/><Relationship Id="rId14" Type="http://schemas.openxmlformats.org/officeDocument/2006/relationships/customXml" Target="../ink/ink20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4.png"/><Relationship Id="rId18" Type="http://schemas.openxmlformats.org/officeDocument/2006/relationships/customXml" Target="../ink/ink24.xml"/><Relationship Id="rId26" Type="http://schemas.openxmlformats.org/officeDocument/2006/relationships/customXml" Target="../ink/ink28.xml"/><Relationship Id="rId39" Type="http://schemas.openxmlformats.org/officeDocument/2006/relationships/image" Target="../media/image97.emf"/><Relationship Id="rId21" Type="http://schemas.openxmlformats.org/officeDocument/2006/relationships/image" Target="../media/image88.emf"/><Relationship Id="rId34" Type="http://schemas.openxmlformats.org/officeDocument/2006/relationships/customXml" Target="../ink/ink32.xml"/><Relationship Id="rId42" Type="http://schemas.openxmlformats.org/officeDocument/2006/relationships/customXml" Target="../ink/ink36.xml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6" Type="http://schemas.openxmlformats.org/officeDocument/2006/relationships/customXml" Target="../ink/ink23.xml"/><Relationship Id="rId29" Type="http://schemas.openxmlformats.org/officeDocument/2006/relationships/image" Target="../media/image9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24" Type="http://schemas.openxmlformats.org/officeDocument/2006/relationships/customXml" Target="../ink/ink27.xml"/><Relationship Id="rId32" Type="http://schemas.openxmlformats.org/officeDocument/2006/relationships/customXml" Target="../ink/ink31.xml"/><Relationship Id="rId37" Type="http://schemas.openxmlformats.org/officeDocument/2006/relationships/image" Target="../media/image96.emf"/><Relationship Id="rId40" Type="http://schemas.openxmlformats.org/officeDocument/2006/relationships/customXml" Target="../ink/ink35.xml"/><Relationship Id="rId45" Type="http://schemas.openxmlformats.org/officeDocument/2006/relationships/image" Target="../media/image100.emf"/><Relationship Id="rId5" Type="http://schemas.openxmlformats.org/officeDocument/2006/relationships/image" Target="../media/image76.png"/><Relationship Id="rId15" Type="http://schemas.openxmlformats.org/officeDocument/2006/relationships/image" Target="../media/image85.emf"/><Relationship Id="rId23" Type="http://schemas.openxmlformats.org/officeDocument/2006/relationships/image" Target="../media/image89.emf"/><Relationship Id="rId28" Type="http://schemas.openxmlformats.org/officeDocument/2006/relationships/customXml" Target="../ink/ink29.xml"/><Relationship Id="rId36" Type="http://schemas.openxmlformats.org/officeDocument/2006/relationships/customXml" Target="../ink/ink33.xml"/><Relationship Id="rId10" Type="http://schemas.openxmlformats.org/officeDocument/2006/relationships/image" Target="../media/image81.png"/><Relationship Id="rId19" Type="http://schemas.openxmlformats.org/officeDocument/2006/relationships/image" Target="../media/image87.emf"/><Relationship Id="rId31" Type="http://schemas.openxmlformats.org/officeDocument/2006/relationships/image" Target="../media/image93.emf"/><Relationship Id="rId44" Type="http://schemas.openxmlformats.org/officeDocument/2006/relationships/customXml" Target="../ink/ink37.xml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image" Target="../media/image91.emf"/><Relationship Id="rId30" Type="http://schemas.openxmlformats.org/officeDocument/2006/relationships/customXml" Target="../ink/ink30.xml"/><Relationship Id="rId35" Type="http://schemas.openxmlformats.org/officeDocument/2006/relationships/image" Target="../media/image95.emf"/><Relationship Id="rId43" Type="http://schemas.openxmlformats.org/officeDocument/2006/relationships/image" Target="../media/image99.emf"/><Relationship Id="rId8" Type="http://schemas.openxmlformats.org/officeDocument/2006/relationships/image" Target="../media/image79.png"/><Relationship Id="rId3" Type="http://schemas.openxmlformats.org/officeDocument/2006/relationships/image" Target="../media/image26.png"/><Relationship Id="rId12" Type="http://schemas.openxmlformats.org/officeDocument/2006/relationships/image" Target="../media/image83.png"/><Relationship Id="rId17" Type="http://schemas.openxmlformats.org/officeDocument/2006/relationships/image" Target="../media/image86.emf"/><Relationship Id="rId25" Type="http://schemas.openxmlformats.org/officeDocument/2006/relationships/image" Target="../media/image90.emf"/><Relationship Id="rId33" Type="http://schemas.openxmlformats.org/officeDocument/2006/relationships/image" Target="../media/image94.emf"/><Relationship Id="rId38" Type="http://schemas.openxmlformats.org/officeDocument/2006/relationships/customXml" Target="../ink/ink34.xml"/><Relationship Id="rId20" Type="http://schemas.openxmlformats.org/officeDocument/2006/relationships/customXml" Target="../ink/ink25.xml"/><Relationship Id="rId41" Type="http://schemas.openxmlformats.org/officeDocument/2006/relationships/image" Target="../media/image98.e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image" Target="../media/image51.emf"/><Relationship Id="rId26" Type="http://schemas.openxmlformats.org/officeDocument/2006/relationships/image" Target="../media/image57.emf"/><Relationship Id="rId39" Type="http://schemas.openxmlformats.org/officeDocument/2006/relationships/customXml" Target="../ink/ink50.xml"/><Relationship Id="rId21" Type="http://schemas.openxmlformats.org/officeDocument/2006/relationships/customXml" Target="../ink/ink41.xml"/><Relationship Id="rId34" Type="http://schemas.openxmlformats.org/officeDocument/2006/relationships/image" Target="../media/image61.emf"/><Relationship Id="rId42" Type="http://schemas.openxmlformats.org/officeDocument/2006/relationships/image" Target="../media/image65.emf"/><Relationship Id="rId7" Type="http://schemas.openxmlformats.org/officeDocument/2006/relationships/image" Target="../media/image106.png"/><Relationship Id="rId2" Type="http://schemas.openxmlformats.org/officeDocument/2006/relationships/image" Target="../media/image38.png"/><Relationship Id="rId16" Type="http://schemas.openxmlformats.org/officeDocument/2006/relationships/image" Target="../media/image50.emf"/><Relationship Id="rId20" Type="http://schemas.openxmlformats.org/officeDocument/2006/relationships/image" Target="../media/image52.emf"/><Relationship Id="rId29" Type="http://schemas.openxmlformats.org/officeDocument/2006/relationships/customXml" Target="../ink/ink45.xml"/><Relationship Id="rId41" Type="http://schemas.openxmlformats.org/officeDocument/2006/relationships/customXml" Target="../ink/ink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24" Type="http://schemas.openxmlformats.org/officeDocument/2006/relationships/image" Target="../media/image56.emf"/><Relationship Id="rId32" Type="http://schemas.openxmlformats.org/officeDocument/2006/relationships/image" Target="../media/image60.emf"/><Relationship Id="rId37" Type="http://schemas.openxmlformats.org/officeDocument/2006/relationships/customXml" Target="../ink/ink49.xml"/><Relationship Id="rId40" Type="http://schemas.openxmlformats.org/officeDocument/2006/relationships/image" Target="../media/image64.emf"/><Relationship Id="rId5" Type="http://schemas.openxmlformats.org/officeDocument/2006/relationships/image" Target="../media/image104.png"/><Relationship Id="rId15" Type="http://schemas.openxmlformats.org/officeDocument/2006/relationships/customXml" Target="../ink/ink38.xml"/><Relationship Id="rId23" Type="http://schemas.openxmlformats.org/officeDocument/2006/relationships/customXml" Target="../ink/ink42.xml"/><Relationship Id="rId28" Type="http://schemas.openxmlformats.org/officeDocument/2006/relationships/image" Target="../media/image58.emf"/><Relationship Id="rId36" Type="http://schemas.openxmlformats.org/officeDocument/2006/relationships/image" Target="../media/image62.emf"/><Relationship Id="rId10" Type="http://schemas.openxmlformats.org/officeDocument/2006/relationships/image" Target="../media/image109.png"/><Relationship Id="rId19" Type="http://schemas.openxmlformats.org/officeDocument/2006/relationships/customXml" Target="../ink/ink40.xml"/><Relationship Id="rId31" Type="http://schemas.openxmlformats.org/officeDocument/2006/relationships/customXml" Target="../ink/ink46.xml"/><Relationship Id="rId44" Type="http://schemas.openxmlformats.org/officeDocument/2006/relationships/image" Target="../media/image66.emf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Relationship Id="rId22" Type="http://schemas.openxmlformats.org/officeDocument/2006/relationships/image" Target="../media/image53.emf"/><Relationship Id="rId27" Type="http://schemas.openxmlformats.org/officeDocument/2006/relationships/customXml" Target="../ink/ink44.xml"/><Relationship Id="rId30" Type="http://schemas.openxmlformats.org/officeDocument/2006/relationships/image" Target="../media/image59.emf"/><Relationship Id="rId35" Type="http://schemas.openxmlformats.org/officeDocument/2006/relationships/customXml" Target="../ink/ink48.xml"/><Relationship Id="rId43" Type="http://schemas.openxmlformats.org/officeDocument/2006/relationships/customXml" Target="../ink/ink52.xml"/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12" Type="http://schemas.openxmlformats.org/officeDocument/2006/relationships/image" Target="../media/image39.png"/><Relationship Id="rId17" Type="http://schemas.openxmlformats.org/officeDocument/2006/relationships/customXml" Target="../ink/ink39.xml"/><Relationship Id="rId25" Type="http://schemas.openxmlformats.org/officeDocument/2006/relationships/customXml" Target="../ink/ink43.xml"/><Relationship Id="rId33" Type="http://schemas.openxmlformats.org/officeDocument/2006/relationships/customXml" Target="../ink/ink47.xml"/><Relationship Id="rId38" Type="http://schemas.openxmlformats.org/officeDocument/2006/relationships/image" Target="../media/image6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102.emf"/><Relationship Id="rId26" Type="http://schemas.openxmlformats.org/officeDocument/2006/relationships/image" Target="../media/image106.emf"/><Relationship Id="rId3" Type="http://schemas.openxmlformats.org/officeDocument/2006/relationships/image" Target="../media/image41.png"/><Relationship Id="rId21" Type="http://schemas.openxmlformats.org/officeDocument/2006/relationships/customXml" Target="../ink/ink56.xml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customXml" Target="../ink/ink54.xml"/><Relationship Id="rId25" Type="http://schemas.openxmlformats.org/officeDocument/2006/relationships/customXml" Target="../ink/ink58.xml"/><Relationship Id="rId2" Type="http://schemas.openxmlformats.org/officeDocument/2006/relationships/image" Target="../media/image68.png"/><Relationship Id="rId16" Type="http://schemas.openxmlformats.org/officeDocument/2006/relationships/image" Target="../media/image101.emf"/><Relationship Id="rId20" Type="http://schemas.openxmlformats.org/officeDocument/2006/relationships/image" Target="../media/image10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24" Type="http://schemas.openxmlformats.org/officeDocument/2006/relationships/image" Target="../media/image105.emf"/><Relationship Id="rId5" Type="http://schemas.openxmlformats.org/officeDocument/2006/relationships/image" Target="../media/image74.png"/><Relationship Id="rId15" Type="http://schemas.openxmlformats.org/officeDocument/2006/relationships/customXml" Target="../ink/ink53.xml"/><Relationship Id="rId23" Type="http://schemas.openxmlformats.org/officeDocument/2006/relationships/customXml" Target="../ink/ink57.xml"/><Relationship Id="rId10" Type="http://schemas.openxmlformats.org/officeDocument/2006/relationships/image" Target="../media/image89.png"/><Relationship Id="rId19" Type="http://schemas.openxmlformats.org/officeDocument/2006/relationships/customXml" Target="../ink/ink55.xml"/><Relationship Id="rId4" Type="http://schemas.openxmlformats.org/officeDocument/2006/relationships/image" Target="../media/image70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Relationship Id="rId22" Type="http://schemas.openxmlformats.org/officeDocument/2006/relationships/image" Target="../media/image10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91822" y="1372475"/>
            <a:ext cx="89747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apply differentiation to maximum and minimum problems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4001611"/>
            <a:ext cx="10973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cs typeface="Arial" panose="020B0604020202020204" pitchFamily="34" charset="0"/>
              </a:rPr>
              <a:t>Apply differentiation to maximum and minimum problems.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336331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9430542" y="0"/>
            <a:ext cx="30433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41863" y="2455053"/>
                <a:ext cx="3721770" cy="561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b="0" dirty="0"/>
                  <a:t>a)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1=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63" y="2455053"/>
                <a:ext cx="3721770" cy="561564"/>
              </a:xfrm>
              <a:prstGeom prst="rect">
                <a:avLst/>
              </a:prstGeom>
              <a:blipFill rotWithShape="0">
                <a:blip r:embed="rId2"/>
                <a:stretch>
                  <a:fillRect l="-1309" b="-54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272"/>
            <a:ext cx="8773446" cy="2405771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6797611" y="1370013"/>
            <a:ext cx="4565880" cy="1176480"/>
            <a:chOff x="6797611" y="1370013"/>
            <a:chExt cx="4565880" cy="117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/>
                <p14:cNvContentPartPr/>
                <p14:nvPr/>
              </p14:nvContentPartPr>
              <p14:xfrm>
                <a:off x="6797611" y="1386573"/>
                <a:ext cx="420840" cy="1015200"/>
              </p14:xfrm>
            </p:contentPart>
          </mc:Choice>
          <mc:Fallback xmlns="">
            <p:pic>
              <p:nvPicPr>
                <p:cNvPr id="7" name="Ink 6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78891" y="1364973"/>
                  <a:ext cx="458280" cy="10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/>
                <p14:cNvContentPartPr/>
                <p14:nvPr/>
              </p14:nvContentPartPr>
              <p14:xfrm>
                <a:off x="7106491" y="1434093"/>
                <a:ext cx="11880" cy="2160"/>
              </p14:xfrm>
            </p:contentPart>
          </mc:Choice>
          <mc:Fallback xmlns="">
            <p:pic>
              <p:nvPicPr>
                <p:cNvPr id="10" name="Ink 9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87411" y="1415013"/>
                  <a:ext cx="478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/>
                <p14:cNvContentPartPr/>
                <p14:nvPr/>
              </p14:nvContentPartPr>
              <p14:xfrm>
                <a:off x="7104331" y="1515813"/>
                <a:ext cx="33840" cy="1044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81651" y="1503213"/>
                  <a:ext cx="630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/>
                <p14:cNvContentPartPr/>
                <p14:nvPr/>
              </p14:nvContentPartPr>
              <p14:xfrm>
                <a:off x="7663771" y="1488093"/>
                <a:ext cx="2424600" cy="80640"/>
              </p14:xfrm>
            </p:contentPart>
          </mc:Choice>
          <mc:Fallback xmlns="">
            <p:pic>
              <p:nvPicPr>
                <p:cNvPr id="13" name="Ink 12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53691" y="1469373"/>
                  <a:ext cx="24541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/>
                <p14:cNvContentPartPr/>
                <p14:nvPr/>
              </p14:nvContentPartPr>
              <p14:xfrm>
                <a:off x="8780131" y="1711653"/>
                <a:ext cx="219960" cy="144000"/>
              </p14:xfrm>
            </p:contentPart>
          </mc:Choice>
          <mc:Fallback xmlns="">
            <p:pic>
              <p:nvPicPr>
                <p:cNvPr id="20" name="Ink 19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66091" y="1693653"/>
                  <a:ext cx="2458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/>
                <p14:cNvContentPartPr/>
                <p14:nvPr/>
              </p14:nvContentPartPr>
              <p14:xfrm>
                <a:off x="6955651" y="1370013"/>
                <a:ext cx="16920" cy="21780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34051" y="1359950"/>
                  <a:ext cx="51480" cy="2461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8" name="Ink 27"/>
                <p14:cNvContentPartPr/>
                <p14:nvPr/>
              </p14:nvContentPartPr>
              <p14:xfrm>
                <a:off x="7650811" y="2247333"/>
                <a:ext cx="3712680" cy="78840"/>
              </p14:xfrm>
            </p:contentPart>
          </mc:Choice>
          <mc:Fallback xmlns="">
            <p:pic>
              <p:nvPicPr>
                <p:cNvPr id="28" name="Ink 27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35691" y="2224653"/>
                  <a:ext cx="37508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0" name="Ink 29"/>
                <p14:cNvContentPartPr/>
                <p14:nvPr/>
              </p14:nvContentPartPr>
              <p14:xfrm>
                <a:off x="8918731" y="2363613"/>
                <a:ext cx="1059840" cy="182880"/>
              </p14:xfrm>
            </p:contentPart>
          </mc:Choice>
          <mc:Fallback xmlns="">
            <p:pic>
              <p:nvPicPr>
                <p:cNvPr id="30" name="Ink 29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896051" y="2339133"/>
                  <a:ext cx="11052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10427131" y="966813"/>
            <a:ext cx="975240" cy="2783880"/>
            <a:chOff x="10427131" y="966813"/>
            <a:chExt cx="975240" cy="278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4" name="Ink 33"/>
                <p14:cNvContentPartPr/>
                <p14:nvPr/>
              </p14:nvContentPartPr>
              <p14:xfrm>
                <a:off x="10620811" y="1615533"/>
                <a:ext cx="213480" cy="250200"/>
              </p14:xfrm>
            </p:contentPart>
          </mc:Choice>
          <mc:Fallback xmlns="">
            <p:pic>
              <p:nvPicPr>
                <p:cNvPr id="34" name="Ink 33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611091" y="1595373"/>
                  <a:ext cx="2383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2" name="Ink 41"/>
                <p14:cNvContentPartPr/>
                <p14:nvPr/>
              </p14:nvContentPartPr>
              <p14:xfrm>
                <a:off x="10501291" y="2510133"/>
                <a:ext cx="901080" cy="756720"/>
              </p14:xfrm>
            </p:contentPart>
          </mc:Choice>
          <mc:Fallback xmlns="">
            <p:pic>
              <p:nvPicPr>
                <p:cNvPr id="42" name="Ink 41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479691" y="2489973"/>
                  <a:ext cx="946080" cy="79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0" name="Ink 49"/>
                <p14:cNvContentPartPr/>
                <p14:nvPr/>
              </p14:nvContentPartPr>
              <p14:xfrm>
                <a:off x="10427131" y="966813"/>
                <a:ext cx="718560" cy="619920"/>
              </p14:xfrm>
            </p:contentPart>
          </mc:Choice>
          <mc:Fallback xmlns="">
            <p:pic>
              <p:nvPicPr>
                <p:cNvPr id="50" name="Ink 49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405171" y="946653"/>
                  <a:ext cx="76104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1" name="Ink 50"/>
                <p14:cNvContentPartPr/>
                <p14:nvPr/>
              </p14:nvContentPartPr>
              <p14:xfrm>
                <a:off x="10694611" y="3305013"/>
                <a:ext cx="506520" cy="131400"/>
              </p14:xfrm>
            </p:contentPart>
          </mc:Choice>
          <mc:Fallback xmlns="">
            <p:pic>
              <p:nvPicPr>
                <p:cNvPr id="51" name="Ink 50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76251" y="3286653"/>
                  <a:ext cx="5432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4" name="Ink 53"/>
                <p14:cNvContentPartPr/>
                <p14:nvPr/>
              </p14:nvContentPartPr>
              <p14:xfrm>
                <a:off x="10737091" y="3515253"/>
                <a:ext cx="382320" cy="27360"/>
              </p14:xfrm>
            </p:contentPart>
          </mc:Choice>
          <mc:Fallback xmlns="">
            <p:pic>
              <p:nvPicPr>
                <p:cNvPr id="54" name="Ink 53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718371" y="3492213"/>
                  <a:ext cx="4194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5" name="Ink 54"/>
                <p14:cNvContentPartPr/>
                <p14:nvPr/>
              </p14:nvContentPartPr>
              <p14:xfrm>
                <a:off x="10952371" y="3581853"/>
                <a:ext cx="97560" cy="168840"/>
              </p14:xfrm>
            </p:contentPart>
          </mc:Choice>
          <mc:Fallback xmlns="">
            <p:pic>
              <p:nvPicPr>
                <p:cNvPr id="55" name="Ink 54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931926" y="3562413"/>
                  <a:ext cx="138090" cy="20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-276363" y="2920324"/>
                <a:ext cx="5015140" cy="769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2=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10−</m:t>
                                  </m:r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(100−20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6363" y="2920324"/>
                <a:ext cx="5015140" cy="769378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183712" y="3666273"/>
                <a:ext cx="3721770" cy="648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12" y="3666273"/>
                <a:ext cx="3721770" cy="648126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-144092" y="4412222"/>
                <a:ext cx="3721770" cy="648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092" y="4412222"/>
                <a:ext cx="3721770" cy="648126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-66454" y="5134742"/>
                <a:ext cx="3721770" cy="612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+50)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454" y="5134742"/>
                <a:ext cx="3721770" cy="612732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-276363" y="5821868"/>
                <a:ext cx="3721770" cy="612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−10)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6363" y="5821868"/>
                <a:ext cx="3721770" cy="612732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5094766" y="3363361"/>
                <a:ext cx="3721770" cy="612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766" y="3363361"/>
                <a:ext cx="3721770" cy="612732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4738777" y="4042890"/>
                <a:ext cx="372177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777" y="4042890"/>
                <a:ext cx="3721770" cy="369332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5051676" y="4594834"/>
                <a:ext cx="3721770" cy="612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676" y="4594834"/>
                <a:ext cx="3721770" cy="612732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87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Cambridge Ex 18E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9430542" y="0"/>
            <a:ext cx="30433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70617" y="990603"/>
                <a:ext cx="37217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17" y="990603"/>
                <a:ext cx="3721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350163" y="1438041"/>
                <a:ext cx="280145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=100−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163" y="1438041"/>
                <a:ext cx="2801458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15342" y="1915148"/>
                <a:ext cx="280145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42" y="1915148"/>
                <a:ext cx="2801458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556800" y="2985481"/>
                <a:ext cx="280145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00" y="2985481"/>
                <a:ext cx="2801458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215342" y="3496596"/>
                <a:ext cx="3331947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=100−2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42" y="3496596"/>
                <a:ext cx="3331947" cy="79361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754880" y="4322631"/>
            <a:ext cx="52067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To find the maximum/minimum points, equate derivative 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754880" y="5237935"/>
                <a:ext cx="43358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00−2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sz="2400" dirty="0"/>
                  <a:t> </a:t>
                </a: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80" y="5237935"/>
                <a:ext cx="4335876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4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13" y="13754"/>
            <a:ext cx="9412729" cy="7831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93998" y="1030546"/>
            <a:ext cx="2858219" cy="1722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/>
              <p14:cNvContentPartPr/>
              <p14:nvPr/>
            </p14:nvContentPartPr>
            <p14:xfrm>
              <a:off x="9293131" y="2825853"/>
              <a:ext cx="205200" cy="3002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72251" y="2806053"/>
                <a:ext cx="24732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/>
              <p14:cNvContentPartPr/>
              <p14:nvPr/>
            </p14:nvContentPartPr>
            <p14:xfrm>
              <a:off x="7722811" y="1795173"/>
              <a:ext cx="252720" cy="1494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02291" y="1773933"/>
                <a:ext cx="2854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663915" y="2379803"/>
                <a:ext cx="280145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(100−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15" y="2379803"/>
                <a:ext cx="2801458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769206" y="5671710"/>
                <a:ext cx="177808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AU" sz="2400" dirty="0"/>
                  <a:t> cm</a:t>
                </a: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206" y="5671710"/>
                <a:ext cx="1778083" cy="461665"/>
              </a:xfrm>
              <a:prstGeom prst="rect">
                <a:avLst/>
              </a:prstGeom>
              <a:blipFill rotWithShape="0">
                <a:blip r:embed="rId1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531512" y="6105485"/>
            <a:ext cx="4895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dirty="0"/>
              <a:t>For maximum area to occur, length has to be 50 cm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6319655" y="5335280"/>
                <a:ext cx="331175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=50(100−50)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655" y="5335280"/>
                <a:ext cx="3311752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6319655" y="5796945"/>
                <a:ext cx="331175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=2500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655" y="5796945"/>
                <a:ext cx="3311752" cy="46166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53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26" grpId="0"/>
      <p:bldP spid="30" grpId="0"/>
      <p:bldP spid="33" grpId="0"/>
      <p:bldP spid="35" grpId="0"/>
      <p:bldP spid="37" grpId="0"/>
      <p:bldP spid="42" grpId="0"/>
      <p:bldP spid="44" grpId="0"/>
      <p:bldP spid="45" grpId="0"/>
      <p:bldP spid="46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9430542" y="0"/>
            <a:ext cx="30433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9591" y="786951"/>
                <a:ext cx="220005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91" y="786951"/>
                <a:ext cx="2200054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0" y="74587"/>
            <a:ext cx="7108085" cy="5102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353364" y="1330416"/>
                <a:ext cx="220005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64" y="1330416"/>
                <a:ext cx="2200054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216"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43145" y="1811398"/>
                <a:ext cx="32812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(2−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45" y="1811398"/>
                <a:ext cx="3281232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01938" y="2354863"/>
                <a:ext cx="32812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+4−4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38" y="2354863"/>
                <a:ext cx="3281232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146330" y="2960811"/>
                <a:ext cx="32812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30" y="2960811"/>
                <a:ext cx="3281232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209591" y="3504276"/>
                <a:ext cx="23438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91" y="3504276"/>
                <a:ext cx="2343827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819191" y="4297891"/>
                <a:ext cx="23438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−4=0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91" y="4297891"/>
                <a:ext cx="2343827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931334" y="4759556"/>
                <a:ext cx="23438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34" y="4759556"/>
                <a:ext cx="2343827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543145" y="5303021"/>
                <a:ext cx="32812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45" y="5303021"/>
                <a:ext cx="3281232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543145" y="5999270"/>
            <a:ext cx="32812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The minimum value is 2</a:t>
            </a:r>
          </a:p>
        </p:txBody>
      </p:sp>
    </p:spTree>
    <p:extLst>
      <p:ext uri="{BB962C8B-B14F-4D97-AF65-F5344CB8AC3E}">
        <p14:creationId xmlns:p14="http://schemas.microsoft.com/office/powerpoint/2010/main" val="319567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9" grpId="0"/>
      <p:bldP spid="42" grpId="0"/>
      <p:bldP spid="44" grpId="0"/>
      <p:bldP spid="45" grpId="0"/>
      <p:bldP spid="46" grpId="0"/>
      <p:bldP spid="47" grpId="0"/>
      <p:bldP spid="48" grpId="0"/>
      <p:bldP spid="50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9430542" y="0"/>
            <a:ext cx="30433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23326" y="2597190"/>
                <a:ext cx="443717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000" b="0" dirty="0"/>
                  <a:t>a)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𝐴𝑟𝑒𝑎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𝑏𝑎𝑠𝑒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A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𝐻𝑒𝑖𝑔h𝑡</m:t>
                    </m:r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26" y="2597190"/>
                <a:ext cx="4437172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374"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459" y="12430"/>
            <a:ext cx="9474001" cy="26424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23326" y="3065892"/>
                <a:ext cx="276652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6−2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26" y="3065892"/>
                <a:ext cx="2766523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37394" y="3534594"/>
                <a:ext cx="276652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(36−24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94" y="3534594"/>
                <a:ext cx="2766523" cy="400110"/>
              </a:xfrm>
              <a:prstGeom prst="rect">
                <a:avLst/>
              </a:prstGeom>
              <a:blipFill rotWithShape="0">
                <a:blip r:embed="rId5"/>
                <a:stretch>
                  <a:fillRect r="-881" b="-15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07997" y="4071888"/>
                <a:ext cx="276652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+36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7" y="4071888"/>
                <a:ext cx="2766523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56369" y="4571502"/>
                <a:ext cx="4437172" cy="5356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000" dirty="0"/>
                  <a:t>b</a:t>
                </a:r>
                <a:r>
                  <a:rPr lang="en-GB" sz="2000" b="0" dirty="0"/>
                  <a:t>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=12</m:t>
                    </m:r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−48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+36</m:t>
                    </m:r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69" y="4571502"/>
                <a:ext cx="4437172" cy="535659"/>
              </a:xfrm>
              <a:prstGeom prst="rect">
                <a:avLst/>
              </a:prstGeom>
              <a:blipFill rotWithShape="0">
                <a:blip r:embed="rId7"/>
                <a:stretch>
                  <a:fillRect l="-1374" b="-79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37394" y="5177388"/>
                <a:ext cx="311080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12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−48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+36=0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94" y="5177388"/>
                <a:ext cx="3110808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69024" y="5652242"/>
                <a:ext cx="311080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+3=0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24" y="5652242"/>
                <a:ext cx="3110808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37394" y="6012606"/>
                <a:ext cx="311080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94" y="6012606"/>
                <a:ext cx="3110808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56369" y="6412716"/>
                <a:ext cx="311080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69" y="6412716"/>
                <a:ext cx="3110808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5015274" y="3104332"/>
            <a:ext cx="70041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/>
              <a:t>Determine which will stationary point will be a maximum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872164" y="3448397"/>
                <a:ext cx="3110808" cy="6767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=0,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=36&gt;0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164" y="3448397"/>
                <a:ext cx="3110808" cy="67672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916847" y="4233140"/>
                <a:ext cx="3110808" cy="6767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=2 ,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=−12&lt;0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847" y="4233140"/>
                <a:ext cx="3110808" cy="67672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916847" y="5005446"/>
                <a:ext cx="3110808" cy="6767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=4 ,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=36&gt;0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847" y="5005446"/>
                <a:ext cx="3110808" cy="67672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Ink 30"/>
              <p14:cNvContentPartPr/>
              <p14:nvPr/>
            </p14:nvContentPartPr>
            <p14:xfrm>
              <a:off x="7472251" y="2541453"/>
              <a:ext cx="1317960" cy="20448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61091" y="2529933"/>
                <a:ext cx="13406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2" name="Ink 31"/>
              <p14:cNvContentPartPr/>
              <p14:nvPr/>
            </p14:nvContentPartPr>
            <p14:xfrm>
              <a:off x="7788691" y="2843493"/>
              <a:ext cx="67320" cy="15768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77171" y="2834133"/>
                <a:ext cx="907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3" name="Ink 32"/>
              <p14:cNvContentPartPr/>
              <p14:nvPr/>
            </p14:nvContentPartPr>
            <p14:xfrm>
              <a:off x="7917931" y="2924493"/>
              <a:ext cx="65520" cy="468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908931" y="2912973"/>
                <a:ext cx="828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Ink 33"/>
              <p14:cNvContentPartPr/>
              <p14:nvPr/>
            </p14:nvContentPartPr>
            <p14:xfrm>
              <a:off x="8055811" y="2869773"/>
              <a:ext cx="94680" cy="1270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050051" y="2857893"/>
                <a:ext cx="1087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5" name="Ink 34"/>
              <p14:cNvContentPartPr/>
              <p14:nvPr/>
            </p14:nvContentPartPr>
            <p14:xfrm>
              <a:off x="8199811" y="2916573"/>
              <a:ext cx="83520" cy="7236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192971" y="2904693"/>
                <a:ext cx="10260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6" name="Ink 35"/>
              <p14:cNvContentPartPr/>
              <p14:nvPr/>
            </p14:nvContentPartPr>
            <p14:xfrm>
              <a:off x="8303131" y="2854293"/>
              <a:ext cx="118440" cy="11916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291611" y="2844573"/>
                <a:ext cx="141120" cy="14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/>
          <p:cNvGrpSpPr/>
          <p:nvPr/>
        </p:nvGrpSpPr>
        <p:grpSpPr>
          <a:xfrm>
            <a:off x="8898931" y="3981453"/>
            <a:ext cx="948600" cy="1195920"/>
            <a:chOff x="8898931" y="3981453"/>
            <a:chExt cx="948600" cy="11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9" name="Ink 28"/>
                <p14:cNvContentPartPr/>
                <p14:nvPr/>
              </p14:nvContentPartPr>
              <p14:xfrm>
                <a:off x="8898931" y="3999813"/>
                <a:ext cx="166680" cy="267120"/>
              </p14:xfrm>
            </p:contentPart>
          </mc:Choice>
          <mc:Fallback xmlns="">
            <p:pic>
              <p:nvPicPr>
                <p:cNvPr id="29" name="Ink 28"/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892811" y="3990453"/>
                  <a:ext cx="1803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7" name="Ink 36"/>
                <p14:cNvContentPartPr/>
                <p14:nvPr/>
              </p14:nvContentPartPr>
              <p14:xfrm>
                <a:off x="9150571" y="3981453"/>
                <a:ext cx="273960" cy="16920"/>
              </p14:xfrm>
            </p:contentPart>
          </mc:Choice>
          <mc:Fallback xmlns="">
            <p:pic>
              <p:nvPicPr>
                <p:cNvPr id="37" name="Ink 36"/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142651" y="3973173"/>
                  <a:ext cx="2894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8" name="Ink 37"/>
                <p14:cNvContentPartPr/>
                <p14:nvPr/>
              </p14:nvContentPartPr>
              <p14:xfrm>
                <a:off x="9536131" y="4039053"/>
                <a:ext cx="199800" cy="28584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27491" y="4031133"/>
                  <a:ext cx="2174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3" name="Ink 42"/>
                <p14:cNvContentPartPr/>
                <p14:nvPr/>
              </p14:nvContentPartPr>
              <p14:xfrm>
                <a:off x="8909731" y="4922133"/>
                <a:ext cx="139680" cy="239040"/>
              </p14:xfrm>
            </p:contentPart>
          </mc:Choice>
          <mc:Fallback xmlns="">
            <p:pic>
              <p:nvPicPr>
                <p:cNvPr id="43" name="Ink 42"/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901811" y="4914213"/>
                  <a:ext cx="1558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5" name="Ink 44"/>
                <p14:cNvContentPartPr/>
                <p14:nvPr/>
              </p14:nvContentPartPr>
              <p14:xfrm>
                <a:off x="9620371" y="4884333"/>
                <a:ext cx="227160" cy="271080"/>
              </p14:xfrm>
            </p:contentPart>
          </mc:Choice>
          <mc:Fallback xmlns="">
            <p:pic>
              <p:nvPicPr>
                <p:cNvPr id="45" name="Ink 44"/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613891" y="4875693"/>
                  <a:ext cx="2422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6" name="Ink 45"/>
                <p14:cNvContentPartPr/>
                <p14:nvPr/>
              </p14:nvContentPartPr>
              <p14:xfrm>
                <a:off x="9112771" y="5153613"/>
                <a:ext cx="387360" cy="23760"/>
              </p14:xfrm>
            </p:contentPart>
          </mc:Choice>
          <mc:Fallback xmlns="">
            <p:pic>
              <p:nvPicPr>
                <p:cNvPr id="46" name="Ink 45"/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105571" y="5147133"/>
                  <a:ext cx="40104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5476967" y="5704784"/>
                <a:ext cx="469076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−24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+36=16 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967" y="5704784"/>
                <a:ext cx="4690768" cy="400110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5399329" y="6335249"/>
                <a:ext cx="469076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000" b="0" dirty="0"/>
                  <a:t>Max volum</a:t>
                </a:r>
                <a:r>
                  <a:rPr lang="en-AU" sz="2000" dirty="0"/>
                  <a:t>e is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=16</m:t>
                    </m:r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AU" sz="2000" dirty="0"/>
                  <a:t> at x=1 m</a:t>
                </a: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329" y="6335249"/>
                <a:ext cx="4690768" cy="400110"/>
              </a:xfrm>
              <a:prstGeom prst="rect">
                <a:avLst/>
              </a:prstGeom>
              <a:blipFill rotWithShape="0">
                <a:blip r:embed="rId40"/>
                <a:stretch>
                  <a:fillRect l="-1430"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7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48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9430542" y="0"/>
            <a:ext cx="30433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61026" y="2477728"/>
                <a:ext cx="37217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b="0" dirty="0"/>
                  <a:t>a)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𝑆𝐴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𝑥h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=150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26" y="2477728"/>
                <a:ext cx="3721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455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26" y="87126"/>
            <a:ext cx="8574970" cy="23343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/>
              <p14:cNvContentPartPr/>
              <p14:nvPr/>
            </p14:nvContentPartPr>
            <p14:xfrm>
              <a:off x="9529291" y="1731453"/>
              <a:ext cx="1059120" cy="9122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15611" y="1709493"/>
                <a:ext cx="1094400" cy="9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/>
              <p14:cNvContentPartPr/>
              <p14:nvPr/>
            </p14:nvContentPartPr>
            <p14:xfrm>
              <a:off x="9411211" y="1788333"/>
              <a:ext cx="2860200" cy="274788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91411" y="1771773"/>
                <a:ext cx="2896920" cy="27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86161" y="2939393"/>
                <a:ext cx="37217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𝑥h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=75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61" y="2939393"/>
                <a:ext cx="3721770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221640" y="3457310"/>
                <a:ext cx="37217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𝑥h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=75−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40" y="3457310"/>
                <a:ext cx="3721770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518268" y="3918975"/>
                <a:ext cx="3721770" cy="833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75−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68" y="3918975"/>
                <a:ext cx="3721770" cy="83349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261668" y="4844241"/>
                <a:ext cx="37217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dirty="0"/>
                  <a:t>b</a:t>
                </a:r>
                <a:r>
                  <a:rPr lang="en-GB" sz="2400" b="0" dirty="0"/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68" y="4844241"/>
                <a:ext cx="3721770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2623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-112143" y="5397674"/>
                <a:ext cx="3721770" cy="9296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75−</m:t>
                              </m:r>
                              <m:sSup>
                                <m:sSup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143" y="5397674"/>
                <a:ext cx="3721770" cy="92967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863036" y="2282472"/>
                <a:ext cx="372177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75−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036" y="2282472"/>
                <a:ext cx="3721770" cy="72244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680946" y="3061166"/>
                <a:ext cx="3721770" cy="8310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75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946" y="3061166"/>
                <a:ext cx="3721770" cy="83106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69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9430542" y="0"/>
            <a:ext cx="30433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1000"/>
          <a:stretch/>
        </p:blipFill>
        <p:spPr>
          <a:xfrm>
            <a:off x="161026" y="87126"/>
            <a:ext cx="8574970" cy="23110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/>
              <p14:cNvContentPartPr/>
              <p14:nvPr/>
            </p14:nvContentPartPr>
            <p14:xfrm>
              <a:off x="9529291" y="1731453"/>
              <a:ext cx="1059120" cy="9122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15611" y="1709493"/>
                <a:ext cx="1094400" cy="9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/>
              <p14:cNvContentPartPr/>
              <p14:nvPr/>
            </p14:nvContentPartPr>
            <p14:xfrm>
              <a:off x="9411211" y="1788333"/>
              <a:ext cx="2860200" cy="274788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91411" y="1771773"/>
                <a:ext cx="2896920" cy="27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855726" y="900392"/>
                <a:ext cx="3721770" cy="8310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75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726" y="900392"/>
                <a:ext cx="3721770" cy="83106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39929" y="2421476"/>
                <a:ext cx="3721770" cy="668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</a:rPr>
                          <m:t>dV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</a:rPr>
                          <m:t>dx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29" y="2421476"/>
                <a:ext cx="3721770" cy="668388"/>
              </a:xfrm>
              <a:prstGeom prst="rect">
                <a:avLst/>
              </a:prstGeom>
              <a:blipFill rotWithShape="0">
                <a:blip r:embed="rId8"/>
                <a:stretch>
                  <a:fillRect l="-2455" b="-81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61026" y="3096745"/>
                <a:ext cx="372177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75</m:t>
                          </m:r>
                        </m:num>
                        <m:den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26" y="3096745"/>
                <a:ext cx="3721770" cy="70788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61026" y="3944555"/>
                <a:ext cx="372177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(75−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26" y="3944555"/>
                <a:ext cx="3721770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54965" y="4407729"/>
                <a:ext cx="372177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=−5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65" y="4407729"/>
                <a:ext cx="3721770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Ink 4"/>
              <p14:cNvContentPartPr/>
              <p14:nvPr/>
            </p14:nvContentPartPr>
            <p14:xfrm>
              <a:off x="2539531" y="4451613"/>
              <a:ext cx="740520" cy="3542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32331" y="4431453"/>
                <a:ext cx="76788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/>
              <p14:cNvContentPartPr/>
              <p14:nvPr/>
            </p14:nvContentPartPr>
            <p14:xfrm>
              <a:off x="2740411" y="4455933"/>
              <a:ext cx="369000" cy="2941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23851" y="4439373"/>
                <a:ext cx="39780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/>
              <p14:cNvContentPartPr/>
              <p14:nvPr/>
            </p14:nvContentPartPr>
            <p14:xfrm>
              <a:off x="2468611" y="4811253"/>
              <a:ext cx="1266840" cy="37008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48811" y="4799373"/>
                <a:ext cx="130860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03517" y="5210882"/>
                <a:ext cx="372177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=125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17" y="5210882"/>
                <a:ext cx="3721770" cy="40011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03517" y="5811994"/>
                <a:ext cx="372177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000" b="0" dirty="0"/>
                  <a:t>d) When x = 4,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=118 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17" y="5811994"/>
                <a:ext cx="3721770" cy="400110"/>
              </a:xfrm>
              <a:prstGeom prst="rect">
                <a:avLst/>
              </a:prstGeom>
              <a:blipFill rotWithShape="0">
                <a:blip r:embed="rId19"/>
                <a:stretch>
                  <a:fillRect l="-1800"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908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9430542" y="0"/>
            <a:ext cx="30433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0" y="1011238"/>
                <a:ext cx="37217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=−16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1238"/>
                <a:ext cx="3721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5" y="90150"/>
            <a:ext cx="9684990" cy="7399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0" y="1651780"/>
                <a:ext cx="37217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−16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51780"/>
                <a:ext cx="3721770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50830" y="2113445"/>
                <a:ext cx="1676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830" y="2113445"/>
                <a:ext cx="1676400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250830" y="2529897"/>
                <a:ext cx="1676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830" y="2529897"/>
                <a:ext cx="1676400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73810" y="2991562"/>
                <a:ext cx="358858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(0,2)</m:t>
                    </m:r>
                  </m:oMath>
                </a14:m>
                <a:r>
                  <a:rPr lang="en-AU" sz="2000" dirty="0"/>
                  <a:t> is a stationary point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10" y="2991562"/>
                <a:ext cx="3588589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849" t="-92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73810" y="3516054"/>
                <a:ext cx="358858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=16&gt;0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10" y="3516054"/>
                <a:ext cx="3588589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73810" y="3938265"/>
                <a:ext cx="358858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=−16&lt;0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10" y="3938265"/>
                <a:ext cx="3588589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28444" y="4426422"/>
                <a:ext cx="358858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(0,2)</m:t>
                    </m:r>
                  </m:oMath>
                </a14:m>
                <a:r>
                  <a:rPr lang="en-AU" sz="2000" dirty="0"/>
                  <a:t> is a maximum point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44" y="4426422"/>
                <a:ext cx="3588589" cy="400110"/>
              </a:xfrm>
              <a:prstGeom prst="rect">
                <a:avLst/>
              </a:prstGeom>
              <a:blipFill rotWithShape="0">
                <a:blip r:embed="rId10"/>
                <a:stretch>
                  <a:fillRect l="-849"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12983" y="4910331"/>
                <a:ext cx="472152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000" dirty="0"/>
                  <a:t>Sketch the graph of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=2−8</m:t>
                    </m:r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sz="2000" dirty="0"/>
                  <a:t> for domain [-2, 2] 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83" y="4910331"/>
                <a:ext cx="4721527" cy="707886"/>
              </a:xfrm>
              <a:prstGeom prst="rect">
                <a:avLst/>
              </a:prstGeom>
              <a:blipFill rotWithShape="0">
                <a:blip r:embed="rId11"/>
                <a:stretch>
                  <a:fillRect l="-1421" t="-5172" b="-1379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94735" y="5553119"/>
                <a:ext cx="358858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=−30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35" y="5553119"/>
                <a:ext cx="3588589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94735" y="5945081"/>
                <a:ext cx="358858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=−30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35" y="5945081"/>
                <a:ext cx="3588589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oup 94"/>
          <p:cNvGrpSpPr/>
          <p:nvPr/>
        </p:nvGrpSpPr>
        <p:grpSpPr>
          <a:xfrm>
            <a:off x="5559931" y="861693"/>
            <a:ext cx="5072760" cy="3570840"/>
            <a:chOff x="5559931" y="861693"/>
            <a:chExt cx="5072760" cy="357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Ink 30"/>
                <p14:cNvContentPartPr/>
                <p14:nvPr/>
              </p14:nvContentPartPr>
              <p14:xfrm>
                <a:off x="7761691" y="861693"/>
                <a:ext cx="468360" cy="273240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43691" y="848013"/>
                  <a:ext cx="5072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Ink 31"/>
                <p14:cNvContentPartPr/>
                <p14:nvPr/>
              </p14:nvContentPartPr>
              <p14:xfrm>
                <a:off x="6862411" y="2172813"/>
                <a:ext cx="266040" cy="357120"/>
              </p14:xfrm>
            </p:contentPart>
          </mc:Choice>
          <mc:Fallback xmlns="">
            <p:pic>
              <p:nvPicPr>
                <p:cNvPr id="32" name="Ink 31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44411" y="2157693"/>
                  <a:ext cx="3009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0" name="Ink 39"/>
                <p14:cNvContentPartPr/>
                <p14:nvPr/>
              </p14:nvContentPartPr>
              <p14:xfrm>
                <a:off x="5559931" y="2178213"/>
                <a:ext cx="4603320" cy="152280"/>
              </p14:xfrm>
            </p:contentPart>
          </mc:Choice>
          <mc:Fallback xmlns="">
            <p:pic>
              <p:nvPicPr>
                <p:cNvPr id="40" name="Ink 39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38691" y="2154093"/>
                  <a:ext cx="46454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6" name="Ink 45"/>
                <p14:cNvContentPartPr/>
                <p14:nvPr/>
              </p14:nvContentPartPr>
              <p14:xfrm>
                <a:off x="6742171" y="3835293"/>
                <a:ext cx="1833840" cy="568440"/>
              </p14:xfrm>
            </p:contentPart>
          </mc:Choice>
          <mc:Fallback xmlns="">
            <p:pic>
              <p:nvPicPr>
                <p:cNvPr id="46" name="Ink 45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21651" y="3819813"/>
                  <a:ext cx="187812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1" name="Ink 50"/>
                <p14:cNvContentPartPr/>
                <p14:nvPr/>
              </p14:nvContentPartPr>
              <p14:xfrm>
                <a:off x="7830811" y="1049973"/>
                <a:ext cx="49320" cy="2878560"/>
              </p14:xfrm>
            </p:contentPart>
          </mc:Choice>
          <mc:Fallback xmlns="">
            <p:pic>
              <p:nvPicPr>
                <p:cNvPr id="51" name="Ink 50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10291" y="1035575"/>
                  <a:ext cx="92880" cy="29123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4" name="Ink 53"/>
                <p14:cNvContentPartPr/>
                <p14:nvPr/>
              </p14:nvContentPartPr>
              <p14:xfrm>
                <a:off x="10494451" y="2141493"/>
                <a:ext cx="138240" cy="164520"/>
              </p14:xfrm>
            </p:contentPart>
          </mc:Choice>
          <mc:Fallback xmlns="">
            <p:pic>
              <p:nvPicPr>
                <p:cNvPr id="54" name="Ink 53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470691" y="2119533"/>
                  <a:ext cx="1828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5" name="Ink 54"/>
                <p14:cNvContentPartPr/>
                <p14:nvPr/>
              </p14:nvContentPartPr>
              <p14:xfrm>
                <a:off x="10369891" y="2119893"/>
                <a:ext cx="166320" cy="172800"/>
              </p14:xfrm>
            </p:contentPart>
          </mc:Choice>
          <mc:Fallback xmlns="">
            <p:pic>
              <p:nvPicPr>
                <p:cNvPr id="55" name="Ink 54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355491" y="2099373"/>
                  <a:ext cx="2044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6" name="Ink 55"/>
                <p14:cNvContentPartPr/>
                <p14:nvPr/>
              </p14:nvContentPartPr>
              <p14:xfrm>
                <a:off x="10145251" y="2084253"/>
                <a:ext cx="131760" cy="174960"/>
              </p14:xfrm>
            </p:contentPart>
          </mc:Choice>
          <mc:Fallback xmlns="">
            <p:pic>
              <p:nvPicPr>
                <p:cNvPr id="56" name="Ink 55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126891" y="2063373"/>
                  <a:ext cx="1735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0" name="Ink 59"/>
                <p14:cNvContentPartPr/>
                <p14:nvPr/>
              </p14:nvContentPartPr>
              <p14:xfrm>
                <a:off x="8365411" y="2124933"/>
                <a:ext cx="121680" cy="361080"/>
              </p14:xfrm>
            </p:contentPart>
          </mc:Choice>
          <mc:Fallback xmlns="">
            <p:pic>
              <p:nvPicPr>
                <p:cNvPr id="60" name="Ink 59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50651" y="2115213"/>
                  <a:ext cx="1468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4" name="Ink 63"/>
                <p14:cNvContentPartPr/>
                <p14:nvPr/>
              </p14:nvContentPartPr>
              <p14:xfrm>
                <a:off x="7055731" y="1772133"/>
                <a:ext cx="1468080" cy="2291040"/>
              </p14:xfrm>
            </p:contentPart>
          </mc:Choice>
          <mc:Fallback xmlns="">
            <p:pic>
              <p:nvPicPr>
                <p:cNvPr id="64" name="Ink 63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38091" y="1747293"/>
                  <a:ext cx="1510920" cy="23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1" name="Ink 70"/>
                <p14:cNvContentPartPr/>
                <p14:nvPr/>
              </p14:nvContentPartPr>
              <p14:xfrm>
                <a:off x="8735851" y="4107453"/>
                <a:ext cx="1147680" cy="325080"/>
              </p14:xfrm>
            </p:contentPart>
          </mc:Choice>
          <mc:Fallback xmlns="">
            <p:pic>
              <p:nvPicPr>
                <p:cNvPr id="71" name="Ink 70"/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12451" y="4087653"/>
                  <a:ext cx="1188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2" name="Ink 91"/>
                <p14:cNvContentPartPr/>
                <p14:nvPr/>
              </p14:nvContentPartPr>
              <p14:xfrm>
                <a:off x="7898851" y="1524813"/>
                <a:ext cx="622080" cy="254880"/>
              </p14:xfrm>
            </p:contentPart>
          </mc:Choice>
          <mc:Fallback xmlns="">
            <p:pic>
              <p:nvPicPr>
                <p:cNvPr id="92" name="Ink 91"/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77611" y="1506453"/>
                  <a:ext cx="6681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3" name="Ink 92"/>
                <p14:cNvContentPartPr/>
                <p14:nvPr/>
              </p14:nvContentPartPr>
              <p14:xfrm>
                <a:off x="7778251" y="1758813"/>
                <a:ext cx="79200" cy="16920"/>
              </p14:xfrm>
            </p:contentPart>
          </mc:Choice>
          <mc:Fallback xmlns="">
            <p:pic>
              <p:nvPicPr>
                <p:cNvPr id="93" name="Ink 92"/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59171" y="1739733"/>
                  <a:ext cx="111240" cy="5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9" name="Ink 98"/>
              <p14:cNvContentPartPr/>
              <p14:nvPr/>
            </p14:nvContentPartPr>
            <p14:xfrm>
              <a:off x="8858251" y="1371453"/>
              <a:ext cx="2306880" cy="30024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38811" y="1354533"/>
                <a:ext cx="234216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4" name="Ink 113"/>
              <p14:cNvContentPartPr/>
              <p14:nvPr/>
            </p14:nvContentPartPr>
            <p14:xfrm>
              <a:off x="9851131" y="4018893"/>
              <a:ext cx="1455120" cy="54504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828811" y="4001973"/>
                <a:ext cx="1495080" cy="582120"/>
              </a:xfrm>
              <a:prstGeom prst="rect">
                <a:avLst/>
              </a:prstGeom>
            </p:spPr>
          </p:pic>
        </mc:Fallback>
      </mc:AlternateContent>
      <p:sp>
        <p:nvSpPr>
          <p:cNvPr id="127" name="Rectangle 126"/>
          <p:cNvSpPr/>
          <p:nvPr/>
        </p:nvSpPr>
        <p:spPr>
          <a:xfrm>
            <a:off x="5334156" y="5077758"/>
            <a:ext cx="35885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/>
              <a:t>Absolute max = 2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334156" y="5544971"/>
            <a:ext cx="35885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/>
              <a:t>Absolute min = -30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0" name="Ink 129"/>
              <p14:cNvContentPartPr/>
              <p14:nvPr/>
            </p14:nvContentPartPr>
            <p14:xfrm>
              <a:off x="9124651" y="4263333"/>
              <a:ext cx="44280" cy="31320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111331" y="4248933"/>
                <a:ext cx="76680" cy="6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850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7" grpId="0"/>
      <p:bldP spid="8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27" grpId="0"/>
      <p:bldP spid="1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9430542" y="0"/>
            <a:ext cx="30433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7" y="81876"/>
            <a:ext cx="8721464" cy="722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0" y="1011238"/>
                <a:ext cx="37217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=6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−12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1238"/>
                <a:ext cx="372177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8883" y="1537450"/>
                <a:ext cx="37217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6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−12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3" y="1537450"/>
                <a:ext cx="3721770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9267" y="2063662"/>
                <a:ext cx="37217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−2)=0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67" y="2063662"/>
                <a:ext cx="3721770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09267" y="2670386"/>
                <a:ext cx="37217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67" y="2670386"/>
                <a:ext cx="3721770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63901" y="3258801"/>
                <a:ext cx="37217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=−8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01" y="3258801"/>
                <a:ext cx="3721770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62308" y="3865525"/>
                <a:ext cx="474453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2, −8</m:t>
                        </m:r>
                      </m:e>
                    </m:d>
                  </m:oMath>
                </a14:m>
                <a:r>
                  <a:rPr lang="en-AU" sz="2000" dirty="0"/>
                  <a:t> are stationary points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08" y="3865525"/>
                <a:ext cx="4744530" cy="400110"/>
              </a:xfrm>
              <a:prstGeom prst="rect">
                <a:avLst/>
              </a:prstGeom>
              <a:blipFill rotWithShape="0">
                <a:blip r:embed="rId8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11728" y="4334397"/>
                <a:ext cx="358858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=18&gt;0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28" y="4334397"/>
                <a:ext cx="3588589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11728" y="4756608"/>
                <a:ext cx="358858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=−6&lt;0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28" y="4756608"/>
                <a:ext cx="3588589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11727" y="5264939"/>
                <a:ext cx="358858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=18&gt;0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27" y="5264939"/>
                <a:ext cx="3588589" cy="400110"/>
              </a:xfrm>
              <a:prstGeom prst="rect">
                <a:avLst/>
              </a:prstGeom>
              <a:blipFill rotWithShape="0">
                <a:blip r:embed="rId11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480202" y="5692621"/>
                <a:ext cx="474453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AU" sz="2000" dirty="0"/>
                  <a:t> is a maximum stationary point</a:t>
                </a: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02" y="5692621"/>
                <a:ext cx="4744530" cy="400110"/>
              </a:xfrm>
              <a:prstGeom prst="rect">
                <a:avLst/>
              </a:prstGeom>
              <a:blipFill>
                <a:blip r:embed="rId12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431319" y="6114832"/>
                <a:ext cx="474453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2,−8</m:t>
                        </m:r>
                      </m:e>
                    </m:d>
                  </m:oMath>
                </a14:m>
                <a:r>
                  <a:rPr lang="en-AU" sz="2000" dirty="0"/>
                  <a:t> is </a:t>
                </a:r>
                <a:r>
                  <a:rPr lang="en-AU" sz="2000"/>
                  <a:t>a minimum </a:t>
                </a:r>
                <a:r>
                  <a:rPr lang="en-AU" sz="2000" dirty="0"/>
                  <a:t>stationary point</a:t>
                </a: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19" y="6114832"/>
                <a:ext cx="4744530" cy="400110"/>
              </a:xfrm>
              <a:prstGeom prst="rect">
                <a:avLst/>
              </a:prstGeom>
              <a:blipFill>
                <a:blip r:embed="rId1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809304" y="972153"/>
                <a:ext cx="37217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304" y="972153"/>
                <a:ext cx="3721770" cy="461665"/>
              </a:xfrm>
              <a:prstGeom prst="rect">
                <a:avLst/>
              </a:prstGeom>
              <a:blipFill rotWithShape="0">
                <a:blip r:embed="rId1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5388287" y="1753346"/>
            <a:ext cx="4359967" cy="3500754"/>
            <a:chOff x="0" y="0"/>
            <a:chExt cx="4360320" cy="350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Ink 21"/>
                <p14:cNvContentPartPr/>
                <p14:nvPr/>
              </p14:nvContentPartPr>
              <p14:xfrm>
                <a:off x="521640" y="24840"/>
                <a:ext cx="47520" cy="3274200"/>
              </p14:xfrm>
            </p:contentPart>
          </mc:Choice>
          <mc:Fallback xmlns="">
            <p:pic>
              <p:nvPicPr>
                <p:cNvPr id="22" name="Ink 21"/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1920" y="21240"/>
                  <a:ext cx="64800" cy="32871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Ink 22"/>
                <p14:cNvContentPartPr/>
                <p14:nvPr/>
              </p14:nvContentPartPr>
              <p14:xfrm>
                <a:off x="557640" y="20880"/>
                <a:ext cx="100080" cy="3060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5120" y="15120"/>
                  <a:ext cx="1098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" name="Ink 23"/>
                <p14:cNvContentPartPr/>
                <p14:nvPr/>
              </p14:nvContentPartPr>
              <p14:xfrm>
                <a:off x="24840" y="1568160"/>
                <a:ext cx="4146480" cy="150480"/>
              </p14:xfrm>
            </p:contentPart>
          </mc:Choice>
          <mc:Fallback xmlns="">
            <p:pic>
              <p:nvPicPr>
                <p:cNvPr id="24" name="Ink 23"/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6560" y="1562400"/>
                  <a:ext cx="41652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" name="Ink 24"/>
                <p14:cNvContentPartPr/>
                <p14:nvPr/>
              </p14:nvContentPartPr>
              <p14:xfrm>
                <a:off x="4112640" y="1537920"/>
                <a:ext cx="116640" cy="208080"/>
              </p14:xfrm>
            </p:contentPart>
          </mc:Choice>
          <mc:Fallback xmlns="">
            <p:pic>
              <p:nvPicPr>
                <p:cNvPr id="25" name="Ink 24"/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104360" y="1533600"/>
                  <a:ext cx="1346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Ink 25"/>
                <p14:cNvContentPartPr/>
                <p14:nvPr/>
              </p14:nvContentPartPr>
              <p14:xfrm>
                <a:off x="511560" y="1608480"/>
                <a:ext cx="67680" cy="55440"/>
              </p14:xfrm>
            </p:contentPart>
          </mc:Choice>
          <mc:Fallback xmlns="">
            <p:pic>
              <p:nvPicPr>
                <p:cNvPr id="26" name="Ink 25"/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04000" y="1600200"/>
                  <a:ext cx="835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Ink 26"/>
                <p14:cNvContentPartPr/>
                <p14:nvPr/>
              </p14:nvContentPartPr>
              <p14:xfrm>
                <a:off x="1500120" y="1624680"/>
                <a:ext cx="108360" cy="240120"/>
              </p14:xfrm>
            </p:contentPart>
          </mc:Choice>
          <mc:Fallback xmlns="">
            <p:pic>
              <p:nvPicPr>
                <p:cNvPr id="27" name="Ink 26"/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492920" y="1618560"/>
                  <a:ext cx="1227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Ink 27"/>
                <p14:cNvContentPartPr/>
                <p14:nvPr/>
              </p14:nvContentPartPr>
              <p14:xfrm>
                <a:off x="2638800" y="1687680"/>
                <a:ext cx="111960" cy="263520"/>
              </p14:xfrm>
            </p:contentPart>
          </mc:Choice>
          <mc:Fallback xmlns="">
            <p:pic>
              <p:nvPicPr>
                <p:cNvPr id="28" name="Ink 27"/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630880" y="1682633"/>
                  <a:ext cx="125280" cy="277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Ink 28"/>
                <p14:cNvContentPartPr/>
                <p14:nvPr/>
              </p14:nvContentPartPr>
              <p14:xfrm>
                <a:off x="2583720" y="0"/>
                <a:ext cx="976320" cy="392400"/>
              </p14:xfrm>
            </p:contentPart>
          </mc:Choice>
          <mc:Fallback xmlns="">
            <p:pic>
              <p:nvPicPr>
                <p:cNvPr id="29" name="Ink 28"/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574360" y="-7560"/>
                  <a:ext cx="99612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/>
                <p14:cNvContentPartPr/>
                <p14:nvPr/>
              </p14:nvContentPartPr>
              <p14:xfrm>
                <a:off x="466200" y="19080"/>
                <a:ext cx="86760" cy="137160"/>
              </p14:xfrm>
            </p:contentPart>
          </mc:Choice>
          <mc:Fallback xmlns="">
            <p:pic>
              <p:nvPicPr>
                <p:cNvPr id="30" name="Ink 29"/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61160" y="11520"/>
                  <a:ext cx="993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Ink 30"/>
                <p14:cNvContentPartPr/>
                <p14:nvPr/>
              </p14:nvContentPartPr>
              <p14:xfrm>
                <a:off x="535320" y="174960"/>
                <a:ext cx="2081160" cy="2319120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27040" y="165599"/>
                  <a:ext cx="2098800" cy="23385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Ink 31"/>
                <p14:cNvContentPartPr/>
                <p14:nvPr/>
              </p14:nvContentPartPr>
              <p14:xfrm>
                <a:off x="4359960" y="3501000"/>
                <a:ext cx="360" cy="360"/>
              </p14:xfrm>
            </p:contentPart>
          </mc:Choice>
          <mc:Fallback xmlns="">
            <p:pic>
              <p:nvPicPr>
                <p:cNvPr id="32" name="Ink 31"/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353480" y="3494520"/>
                  <a:ext cx="1332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3" name="Ink 32"/>
                <p14:cNvContentPartPr/>
                <p14:nvPr/>
              </p14:nvContentPartPr>
              <p14:xfrm>
                <a:off x="1504800" y="2467440"/>
                <a:ext cx="456120" cy="432360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496520" y="2458440"/>
                  <a:ext cx="47016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4" name="Ink 33"/>
                <p14:cNvContentPartPr/>
                <p14:nvPr/>
              </p14:nvContentPartPr>
              <p14:xfrm>
                <a:off x="2027880" y="2593440"/>
                <a:ext cx="290160" cy="181080"/>
              </p14:xfrm>
            </p:contentPart>
          </mc:Choice>
          <mc:Fallback xmlns="">
            <p:pic>
              <p:nvPicPr>
                <p:cNvPr id="34" name="Ink 33"/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021760" y="2584800"/>
                  <a:ext cx="3049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5" name="Ink 34"/>
                <p14:cNvContentPartPr/>
                <p14:nvPr/>
              </p14:nvContentPartPr>
              <p14:xfrm>
                <a:off x="2396520" y="2555640"/>
                <a:ext cx="64440" cy="31212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87160" y="2546280"/>
                  <a:ext cx="842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6" name="Ink 35"/>
                <p14:cNvContentPartPr/>
                <p14:nvPr/>
              </p14:nvContentPartPr>
              <p14:xfrm>
                <a:off x="0" y="1764720"/>
                <a:ext cx="400680" cy="301680"/>
              </p14:xfrm>
            </p:contentPart>
          </mc:Choice>
          <mc:Fallback xmlns="">
            <p:pic>
              <p:nvPicPr>
                <p:cNvPr id="36" name="Ink 35"/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-9000" y="1760755"/>
                  <a:ext cx="419400" cy="31141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7" name="Rectangle 36"/>
          <p:cNvSpPr/>
          <p:nvPr/>
        </p:nvSpPr>
        <p:spPr>
          <a:xfrm>
            <a:off x="5334156" y="5077758"/>
            <a:ext cx="35885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/>
              <a:t>Absolute max = 32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334156" y="5544971"/>
            <a:ext cx="35885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/>
              <a:t>Absolute min = -8</a:t>
            </a:r>
          </a:p>
        </p:txBody>
      </p:sp>
    </p:spTree>
    <p:extLst>
      <p:ext uri="{BB962C8B-B14F-4D97-AF65-F5344CB8AC3E}">
        <p14:creationId xmlns:p14="http://schemas.microsoft.com/office/powerpoint/2010/main" val="64784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9430542" y="0"/>
            <a:ext cx="30433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87871" y="1494317"/>
                <a:ext cx="37217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b="0" dirty="0"/>
                  <a:t>a)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=20−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71" y="1494317"/>
                <a:ext cx="3721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623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6" y="55883"/>
            <a:ext cx="7326925" cy="12783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3516" y="2066536"/>
                <a:ext cx="37217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=20−2=18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16" y="2066536"/>
                <a:ext cx="3721770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2399" y="2528201"/>
                <a:ext cx="37217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=20−5=15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2528201"/>
                <a:ext cx="3721770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-248091" y="3029686"/>
                <a:ext cx="37217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∈[15,18]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8091" y="3029686"/>
                <a:ext cx="3721770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87871" y="3651450"/>
                <a:ext cx="37217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dirty="0"/>
                  <a:t>b</a:t>
                </a:r>
                <a:r>
                  <a:rPr lang="en-GB" sz="2400" b="0" dirty="0"/>
                  <a:t>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(20−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71" y="3651450"/>
                <a:ext cx="3721770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2623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-248091" y="4152935"/>
                <a:ext cx="37217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8091" y="4152935"/>
                <a:ext cx="3721770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-248091" y="4614600"/>
                <a:ext cx="3721770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=20−2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8091" y="4614600"/>
                <a:ext cx="3721770" cy="79361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44898" y="5408215"/>
                <a:ext cx="37217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20−2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98" y="5408215"/>
                <a:ext cx="3721770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76218" y="5799146"/>
                <a:ext cx="37217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=10,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18" y="5799146"/>
                <a:ext cx="3721770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76218" y="6211266"/>
                <a:ext cx="37217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AU" sz="2400" dirty="0"/>
                  <a:t> is outside of domain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18" y="6211266"/>
                <a:ext cx="3721770" cy="461665"/>
              </a:xfrm>
              <a:prstGeom prst="rect">
                <a:avLst/>
              </a:prstGeom>
              <a:blipFill rotWithShape="0">
                <a:blip r:embed="rId12"/>
                <a:stretch>
                  <a:fillRect t="-10526" r="-820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629518" y="5684546"/>
                <a:ext cx="492472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When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=36</m:t>
                    </m:r>
                  </m:oMath>
                </a14:m>
                <a:r>
                  <a:rPr lang="en-AU" sz="2400" dirty="0"/>
                  <a:t> -&gt; Minimum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518" y="5684546"/>
                <a:ext cx="4924722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1856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629518" y="6146211"/>
                <a:ext cx="51647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When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=5,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=75</m:t>
                    </m:r>
                  </m:oMath>
                </a14:m>
                <a:r>
                  <a:rPr lang="en-AU" sz="2400" dirty="0"/>
                  <a:t> -&gt; Maximum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518" y="6146211"/>
                <a:ext cx="5164788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1769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Ink 22"/>
              <p14:cNvContentPartPr/>
              <p14:nvPr/>
            </p14:nvContentPartPr>
            <p14:xfrm>
              <a:off x="9365520" y="3303573"/>
              <a:ext cx="86400" cy="21171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41400" y="3290613"/>
                <a:ext cx="124200" cy="21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5" name="Ink 24"/>
              <p14:cNvContentPartPr/>
              <p14:nvPr/>
            </p14:nvContentPartPr>
            <p14:xfrm>
              <a:off x="8324760" y="4281693"/>
              <a:ext cx="2636280" cy="14400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06400" y="4259373"/>
                <a:ext cx="268236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Ink 25"/>
              <p14:cNvContentPartPr/>
              <p14:nvPr/>
            </p14:nvContentPartPr>
            <p14:xfrm>
              <a:off x="10873560" y="4327053"/>
              <a:ext cx="108360" cy="13824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858080" y="4310853"/>
                <a:ext cx="14904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Ink 33"/>
              <p14:cNvContentPartPr/>
              <p14:nvPr/>
            </p14:nvContentPartPr>
            <p14:xfrm>
              <a:off x="9614640" y="3350013"/>
              <a:ext cx="883080" cy="64404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595920" y="3331293"/>
                <a:ext cx="919800" cy="6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7" name="Ink 36"/>
              <p14:cNvContentPartPr/>
              <p14:nvPr/>
            </p14:nvContentPartPr>
            <p14:xfrm>
              <a:off x="9358320" y="3302133"/>
              <a:ext cx="120600" cy="12672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336000" y="3285573"/>
                <a:ext cx="1623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8" name="Ink 37"/>
              <p14:cNvContentPartPr/>
              <p14:nvPr/>
            </p14:nvContentPartPr>
            <p14:xfrm>
              <a:off x="9537600" y="3298893"/>
              <a:ext cx="1016640" cy="147240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518880" y="3283053"/>
                <a:ext cx="1051200" cy="151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12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  <p:bldP spid="6" grpId="0"/>
      <p:bldP spid="7" grpId="0"/>
      <p:bldP spid="8" grpId="0"/>
      <p:bldP spid="10" grpId="0"/>
      <p:bldP spid="11" grpId="0"/>
      <p:bldP spid="13" grpId="0"/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12620</TotalTime>
  <Words>736</Words>
  <Application>Microsoft Office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636</cp:revision>
  <dcterms:created xsi:type="dcterms:W3CDTF">2020-02-17T13:56:23Z</dcterms:created>
  <dcterms:modified xsi:type="dcterms:W3CDTF">2022-10-11T07:07:09Z</dcterms:modified>
</cp:coreProperties>
</file>