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453" r:id="rId3"/>
    <p:sldId id="451" r:id="rId4"/>
    <p:sldId id="452" r:id="rId5"/>
    <p:sldId id="454" r:id="rId6"/>
    <p:sldId id="427" r:id="rId7"/>
    <p:sldId id="455" r:id="rId8"/>
    <p:sldId id="456" r:id="rId9"/>
    <p:sldId id="457" r:id="rId10"/>
    <p:sldId id="458" r:id="rId11"/>
    <p:sldId id="460" r:id="rId12"/>
    <p:sldId id="461" r:id="rId13"/>
    <p:sldId id="462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E28E4-55D0-48D6-87FE-5BC86BDC8D5E}" v="35" dt="2022-10-12T02:34:48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01DFFB87-8F86-46A8-9014-561A00C8B803}"/>
    <pc:docChg chg="custSel modSld">
      <pc:chgData name="TAN Mei Yi [Harrisdale Senior High School]" userId="f9f029c9-d743-4d60-9f2c-e74bdec1ab07" providerId="ADAL" clId="{01DFFB87-8F86-46A8-9014-561A00C8B803}" dt="2022-09-22T23:35:32.007" v="0" actId="478"/>
      <pc:docMkLst>
        <pc:docMk/>
      </pc:docMkLst>
      <pc:sldChg chg="delSp mod">
        <pc:chgData name="TAN Mei Yi [Harrisdale Senior High School]" userId="f9f029c9-d743-4d60-9f2c-e74bdec1ab07" providerId="ADAL" clId="{01DFFB87-8F86-46A8-9014-561A00C8B803}" dt="2022-09-22T23:35:32.007" v="0" actId="478"/>
        <pc:sldMkLst>
          <pc:docMk/>
          <pc:sldMk cId="2226349418" sldId="292"/>
        </pc:sldMkLst>
        <pc:grpChg chg="del">
          <ac:chgData name="TAN Mei Yi [Harrisdale Senior High School]" userId="f9f029c9-d743-4d60-9f2c-e74bdec1ab07" providerId="ADAL" clId="{01DFFB87-8F86-46A8-9014-561A00C8B803}" dt="2022-09-22T23:35:32.007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01DFFB87-8F86-46A8-9014-561A00C8B803}" dt="2022-09-22T23:35:32.007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</pc:docChg>
  </pc:docChgLst>
  <pc:docChgLst>
    <pc:chgData name="TAN Mei Yi [Harrisdale Senior High School]" userId="f9f029c9-d743-4d60-9f2c-e74bdec1ab07" providerId="ADAL" clId="{55EE28E4-55D0-48D6-87FE-5BC86BDC8D5E}"/>
    <pc:docChg chg="undo custSel modSld">
      <pc:chgData name="TAN Mei Yi [Harrisdale Senior High School]" userId="f9f029c9-d743-4d60-9f2c-e74bdec1ab07" providerId="ADAL" clId="{55EE28E4-55D0-48D6-87FE-5BC86BDC8D5E}" dt="2022-10-12T02:34:48.047" v="88" actId="20577"/>
      <pc:docMkLst>
        <pc:docMk/>
      </pc:docMkLst>
      <pc:sldChg chg="addSp delSp modSp mod modAnim">
        <pc:chgData name="TAN Mei Yi [Harrisdale Senior High School]" userId="f9f029c9-d743-4d60-9f2c-e74bdec1ab07" providerId="ADAL" clId="{55EE28E4-55D0-48D6-87FE-5BC86BDC8D5E}" dt="2022-10-11T23:40:58.931" v="65"/>
        <pc:sldMkLst>
          <pc:docMk/>
          <pc:sldMk cId="467533822" sldId="427"/>
        </pc:sldMkLst>
        <pc:spChg chg="mod">
          <ac:chgData name="TAN Mei Yi [Harrisdale Senior High School]" userId="f9f029c9-d743-4d60-9f2c-e74bdec1ab07" providerId="ADAL" clId="{55EE28E4-55D0-48D6-87FE-5BC86BDC8D5E}" dt="2022-10-11T23:37:57.459" v="0" actId="1076"/>
          <ac:spMkLst>
            <pc:docMk/>
            <pc:sldMk cId="467533822" sldId="427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55EE28E4-55D0-48D6-87FE-5BC86BDC8D5E}" dt="2022-10-11T23:37:57.459" v="0" actId="1076"/>
          <ac:spMkLst>
            <pc:docMk/>
            <pc:sldMk cId="467533822" sldId="427"/>
            <ac:spMk id="21" creationId="{00000000-0000-0000-0000-000000000000}"/>
          </ac:spMkLst>
        </pc:spChg>
        <pc:spChg chg="mod">
          <ac:chgData name="TAN Mei Yi [Harrisdale Senior High School]" userId="f9f029c9-d743-4d60-9f2c-e74bdec1ab07" providerId="ADAL" clId="{55EE28E4-55D0-48D6-87FE-5BC86BDC8D5E}" dt="2022-10-11T23:37:57.459" v="0" actId="1076"/>
          <ac:spMkLst>
            <pc:docMk/>
            <pc:sldMk cId="467533822" sldId="427"/>
            <ac:spMk id="46" creationId="{00000000-0000-0000-0000-000000000000}"/>
          </ac:spMkLst>
        </pc:spChg>
        <pc:grpChg chg="del mod">
          <ac:chgData name="TAN Mei Yi [Harrisdale Senior High School]" userId="f9f029c9-d743-4d60-9f2c-e74bdec1ab07" providerId="ADAL" clId="{55EE28E4-55D0-48D6-87FE-5BC86BDC8D5E}" dt="2022-10-11T23:39:28.286" v="21"/>
          <ac:grpSpMkLst>
            <pc:docMk/>
            <pc:sldMk cId="467533822" sldId="427"/>
            <ac:grpSpMk id="14" creationId="{E8616769-82C7-5A47-A005-95357EA6920B}"/>
          </ac:grpSpMkLst>
        </pc:grpChg>
        <pc:grpChg chg="mod">
          <ac:chgData name="TAN Mei Yi [Harrisdale Senior High School]" userId="f9f029c9-d743-4d60-9f2c-e74bdec1ab07" providerId="ADAL" clId="{55EE28E4-55D0-48D6-87FE-5BC86BDC8D5E}" dt="2022-10-11T23:39:37.004" v="37"/>
          <ac:grpSpMkLst>
            <pc:docMk/>
            <pc:sldMk cId="467533822" sldId="427"/>
            <ac:grpSpMk id="31" creationId="{CA0CBCB8-F639-80BE-EF35-91CAB4499321}"/>
          </ac:grpSpMkLst>
        </pc:grpChg>
        <pc:grpChg chg="mod">
          <ac:chgData name="TAN Mei Yi [Harrisdale Senior High School]" userId="f9f029c9-d743-4d60-9f2c-e74bdec1ab07" providerId="ADAL" clId="{55EE28E4-55D0-48D6-87FE-5BC86BDC8D5E}" dt="2022-10-11T23:39:41.730" v="43"/>
          <ac:grpSpMkLst>
            <pc:docMk/>
            <pc:sldMk cId="467533822" sldId="427"/>
            <ac:grpSpMk id="37" creationId="{A651449B-9607-2B9C-7FD4-6A0BE1680EEE}"/>
          </ac:grpSpMkLst>
        </pc:grpChg>
        <pc:grpChg chg="mod">
          <ac:chgData name="TAN Mei Yi [Harrisdale Senior High School]" userId="f9f029c9-d743-4d60-9f2c-e74bdec1ab07" providerId="ADAL" clId="{55EE28E4-55D0-48D6-87FE-5BC86BDC8D5E}" dt="2022-10-11T23:39:45.756" v="52"/>
          <ac:grpSpMkLst>
            <pc:docMk/>
            <pc:sldMk cId="467533822" sldId="427"/>
            <ac:grpSpMk id="47" creationId="{0E0C1AD9-ABC2-00EE-9486-639F9A98C16E}"/>
          </ac:grpSpMkLst>
        </pc:grpChg>
        <pc:picChg chg="mod">
          <ac:chgData name="TAN Mei Yi [Harrisdale Senior High School]" userId="f9f029c9-d743-4d60-9f2c-e74bdec1ab07" providerId="ADAL" clId="{55EE28E4-55D0-48D6-87FE-5BC86BDC8D5E}" dt="2022-10-11T23:38:02.061" v="1" actId="14100"/>
          <ac:picMkLst>
            <pc:docMk/>
            <pc:sldMk cId="467533822" sldId="427"/>
            <ac:picMk id="2" creationId="{00000000-0000-0000-0000-000000000000}"/>
          </ac:picMkLst>
        </pc:picChg>
        <pc:inkChg chg="add">
          <ac:chgData name="TAN Mei Yi [Harrisdale Senior High School]" userId="f9f029c9-d743-4d60-9f2c-e74bdec1ab07" providerId="ADAL" clId="{55EE28E4-55D0-48D6-87FE-5BC86BDC8D5E}" dt="2022-10-11T23:38:58.255" v="2" actId="9405"/>
          <ac:inkMkLst>
            <pc:docMk/>
            <pc:sldMk cId="467533822" sldId="427"/>
            <ac:inkMk id="3" creationId="{47F63928-0C38-72D5-2CB2-18DFD4F18C15}"/>
          </ac:inkMkLst>
        </pc:inkChg>
        <pc:inkChg chg="add del">
          <ac:chgData name="TAN Mei Yi [Harrisdale Senior High School]" userId="f9f029c9-d743-4d60-9f2c-e74bdec1ab07" providerId="ADAL" clId="{55EE28E4-55D0-48D6-87FE-5BC86BDC8D5E}" dt="2022-10-11T23:39:09.787" v="4"/>
          <ac:inkMkLst>
            <pc:docMk/>
            <pc:sldMk cId="467533822" sldId="427"/>
            <ac:inkMk id="4" creationId="{FED358B3-69C9-9DC1-206F-061D8A932249}"/>
          </ac:inkMkLst>
        </pc:inkChg>
        <pc:inkChg chg="add del mod">
          <ac:chgData name="TAN Mei Yi [Harrisdale Senior High School]" userId="f9f029c9-d743-4d60-9f2c-e74bdec1ab07" providerId="ADAL" clId="{55EE28E4-55D0-48D6-87FE-5BC86BDC8D5E}" dt="2022-10-11T23:39:27.398" v="17"/>
          <ac:inkMkLst>
            <pc:docMk/>
            <pc:sldMk cId="467533822" sldId="427"/>
            <ac:inkMk id="5" creationId="{44F9BA0B-77A9-BC46-9C22-6565FE2576BC}"/>
          </ac:inkMkLst>
        </pc:inkChg>
        <pc:inkChg chg="add del mod">
          <ac:chgData name="TAN Mei Yi [Harrisdale Senior High School]" userId="f9f029c9-d743-4d60-9f2c-e74bdec1ab07" providerId="ADAL" clId="{55EE28E4-55D0-48D6-87FE-5BC86BDC8D5E}" dt="2022-10-11T23:39:28.286" v="20"/>
          <ac:inkMkLst>
            <pc:docMk/>
            <pc:sldMk cId="467533822" sldId="427"/>
            <ac:inkMk id="6" creationId="{5CCCBC48-AD75-10CC-901C-AE577902655E}"/>
          </ac:inkMkLst>
        </pc:inkChg>
        <pc:inkChg chg="add del mod">
          <ac:chgData name="TAN Mei Yi [Harrisdale Senior High School]" userId="f9f029c9-d743-4d60-9f2c-e74bdec1ab07" providerId="ADAL" clId="{55EE28E4-55D0-48D6-87FE-5BC86BDC8D5E}" dt="2022-10-11T23:39:28.286" v="21"/>
          <ac:inkMkLst>
            <pc:docMk/>
            <pc:sldMk cId="467533822" sldId="427"/>
            <ac:inkMk id="7" creationId="{A4D77367-EBA9-E475-8B69-606CEF2238E7}"/>
          </ac:inkMkLst>
        </pc:inkChg>
        <pc:inkChg chg="add del mod">
          <ac:chgData name="TAN Mei Yi [Harrisdale Senior High School]" userId="f9f029c9-d743-4d60-9f2c-e74bdec1ab07" providerId="ADAL" clId="{55EE28E4-55D0-48D6-87FE-5BC86BDC8D5E}" dt="2022-10-11T23:39:28.286" v="22"/>
          <ac:inkMkLst>
            <pc:docMk/>
            <pc:sldMk cId="467533822" sldId="427"/>
            <ac:inkMk id="8" creationId="{EA7A83DC-1AAA-514C-7B2A-F0AB2980856B}"/>
          </ac:inkMkLst>
        </pc:inkChg>
        <pc:inkChg chg="add del mod">
          <ac:chgData name="TAN Mei Yi [Harrisdale Senior High School]" userId="f9f029c9-d743-4d60-9f2c-e74bdec1ab07" providerId="ADAL" clId="{55EE28E4-55D0-48D6-87FE-5BC86BDC8D5E}" dt="2022-10-11T23:39:27.683" v="19"/>
          <ac:inkMkLst>
            <pc:docMk/>
            <pc:sldMk cId="467533822" sldId="427"/>
            <ac:inkMk id="9" creationId="{C5F2DC7E-C336-5CBC-F016-B5B1F206CBDF}"/>
          </ac:inkMkLst>
        </pc:inkChg>
        <pc:inkChg chg="add del mod">
          <ac:chgData name="TAN Mei Yi [Harrisdale Senior High School]" userId="f9f029c9-d743-4d60-9f2c-e74bdec1ab07" providerId="ADAL" clId="{55EE28E4-55D0-48D6-87FE-5BC86BDC8D5E}" dt="2022-10-11T23:39:27.683" v="18"/>
          <ac:inkMkLst>
            <pc:docMk/>
            <pc:sldMk cId="467533822" sldId="427"/>
            <ac:inkMk id="10" creationId="{D3106A9E-3048-077A-61CA-818D13428DC1}"/>
          </ac:inkMkLst>
        </pc:inkChg>
        <pc:inkChg chg="add del mod">
          <ac:chgData name="TAN Mei Yi [Harrisdale Senior High School]" userId="f9f029c9-d743-4d60-9f2c-e74bdec1ab07" providerId="ADAL" clId="{55EE28E4-55D0-48D6-87FE-5BC86BDC8D5E}" dt="2022-10-11T23:39:27.398" v="14"/>
          <ac:inkMkLst>
            <pc:docMk/>
            <pc:sldMk cId="467533822" sldId="427"/>
            <ac:inkMk id="11" creationId="{93E82043-D3C5-F88B-96F3-6A23DC4128B2}"/>
          </ac:inkMkLst>
        </pc:inkChg>
        <pc:inkChg chg="add del mod">
          <ac:chgData name="TAN Mei Yi [Harrisdale Senior High School]" userId="f9f029c9-d743-4d60-9f2c-e74bdec1ab07" providerId="ADAL" clId="{55EE28E4-55D0-48D6-87FE-5BC86BDC8D5E}" dt="2022-10-11T23:39:27.398" v="15"/>
          <ac:inkMkLst>
            <pc:docMk/>
            <pc:sldMk cId="467533822" sldId="427"/>
            <ac:inkMk id="13" creationId="{4B91DC02-39B3-0CE7-E61C-81F10C1F0E1E}"/>
          </ac:inkMkLst>
        </pc:inkChg>
        <pc:inkChg chg="add">
          <ac:chgData name="TAN Mei Yi [Harrisdale Senior High School]" userId="f9f029c9-d743-4d60-9f2c-e74bdec1ab07" providerId="ADAL" clId="{55EE28E4-55D0-48D6-87FE-5BC86BDC8D5E}" dt="2022-10-11T23:39:29.936" v="23" actId="9405"/>
          <ac:inkMkLst>
            <pc:docMk/>
            <pc:sldMk cId="467533822" sldId="427"/>
            <ac:inkMk id="15" creationId="{A47807B7-CEF2-98E5-81E9-15ECEEF13130}"/>
          </ac:inkMkLst>
        </pc:inkChg>
        <pc:inkChg chg="add">
          <ac:chgData name="TAN Mei Yi [Harrisdale Senior High School]" userId="f9f029c9-d743-4d60-9f2c-e74bdec1ab07" providerId="ADAL" clId="{55EE28E4-55D0-48D6-87FE-5BC86BDC8D5E}" dt="2022-10-11T23:39:30.337" v="24" actId="9405"/>
          <ac:inkMkLst>
            <pc:docMk/>
            <pc:sldMk cId="467533822" sldId="427"/>
            <ac:inkMk id="16" creationId="{76888355-D051-451D-955C-EA45BB3EE53B}"/>
          </ac:inkMkLst>
        </pc:inkChg>
        <pc:inkChg chg="add">
          <ac:chgData name="TAN Mei Yi [Harrisdale Senior High School]" userId="f9f029c9-d743-4d60-9f2c-e74bdec1ab07" providerId="ADAL" clId="{55EE28E4-55D0-48D6-87FE-5BC86BDC8D5E}" dt="2022-10-11T23:39:30.717" v="25" actId="9405"/>
          <ac:inkMkLst>
            <pc:docMk/>
            <pc:sldMk cId="467533822" sldId="427"/>
            <ac:inkMk id="17" creationId="{8D88650A-D619-EB6F-7D2B-DCD38F37EAF2}"/>
          </ac:inkMkLst>
        </pc:inkChg>
        <pc:inkChg chg="add">
          <ac:chgData name="TAN Mei Yi [Harrisdale Senior High School]" userId="f9f029c9-d743-4d60-9f2c-e74bdec1ab07" providerId="ADAL" clId="{55EE28E4-55D0-48D6-87FE-5BC86BDC8D5E}" dt="2022-10-11T23:39:31.054" v="26" actId="9405"/>
          <ac:inkMkLst>
            <pc:docMk/>
            <pc:sldMk cId="467533822" sldId="427"/>
            <ac:inkMk id="18" creationId="{70CCDA37-315F-1914-50E0-0962930B24CB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37.004" v="37"/>
          <ac:inkMkLst>
            <pc:docMk/>
            <pc:sldMk cId="467533822" sldId="427"/>
            <ac:inkMk id="19" creationId="{7059342C-1B6A-F16B-AEB9-1AB38E2653F3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37.004" v="37"/>
          <ac:inkMkLst>
            <pc:docMk/>
            <pc:sldMk cId="467533822" sldId="427"/>
            <ac:inkMk id="22" creationId="{605C7B82-8B07-70ED-A560-49EFAB297D9A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37.004" v="37"/>
          <ac:inkMkLst>
            <pc:docMk/>
            <pc:sldMk cId="467533822" sldId="427"/>
            <ac:inkMk id="23" creationId="{34688610-6C2C-9996-609B-A01885D3FF0C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37.004" v="37"/>
          <ac:inkMkLst>
            <pc:docMk/>
            <pc:sldMk cId="467533822" sldId="427"/>
            <ac:inkMk id="24" creationId="{78E3B27B-EEB5-3385-1A66-69D50CFF7180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37.004" v="37"/>
          <ac:inkMkLst>
            <pc:docMk/>
            <pc:sldMk cId="467533822" sldId="427"/>
            <ac:inkMk id="25" creationId="{4E46D61A-BFC8-EC31-F868-F0A3D25F3D56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37.004" v="37"/>
          <ac:inkMkLst>
            <pc:docMk/>
            <pc:sldMk cId="467533822" sldId="427"/>
            <ac:inkMk id="26" creationId="{53377917-BF49-C7EC-F30B-D567D6558D7F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37.004" v="37"/>
          <ac:inkMkLst>
            <pc:docMk/>
            <pc:sldMk cId="467533822" sldId="427"/>
            <ac:inkMk id="27" creationId="{61EC2F2F-0F72-3EB9-AB9A-F2D13B0B2E5B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37.004" v="37"/>
          <ac:inkMkLst>
            <pc:docMk/>
            <pc:sldMk cId="467533822" sldId="427"/>
            <ac:inkMk id="28" creationId="{9173A9F4-E8E1-52FD-5A6B-E062CC6C1AA4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37.004" v="37"/>
          <ac:inkMkLst>
            <pc:docMk/>
            <pc:sldMk cId="467533822" sldId="427"/>
            <ac:inkMk id="29" creationId="{22881F6F-BC04-5E5E-8C51-DCDC6FC200DA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37.004" v="37"/>
          <ac:inkMkLst>
            <pc:docMk/>
            <pc:sldMk cId="467533822" sldId="427"/>
            <ac:inkMk id="30" creationId="{BA4D0017-B77C-B6E9-6902-D3B5CF04878A}"/>
          </ac:inkMkLst>
        </pc:inkChg>
        <pc:inkChg chg="add">
          <ac:chgData name="TAN Mei Yi [Harrisdale Senior High School]" userId="f9f029c9-d743-4d60-9f2c-e74bdec1ab07" providerId="ADAL" clId="{55EE28E4-55D0-48D6-87FE-5BC86BDC8D5E}" dt="2022-10-11T23:39:38.123" v="38" actId="9405"/>
          <ac:inkMkLst>
            <pc:docMk/>
            <pc:sldMk cId="467533822" sldId="427"/>
            <ac:inkMk id="32" creationId="{C98CD2C8-26B4-604D-11E3-100AA073936F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1.730" v="43"/>
          <ac:inkMkLst>
            <pc:docMk/>
            <pc:sldMk cId="467533822" sldId="427"/>
            <ac:inkMk id="33" creationId="{CE9E4578-5B1D-08EC-6633-562EECBF51C2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1.730" v="43"/>
          <ac:inkMkLst>
            <pc:docMk/>
            <pc:sldMk cId="467533822" sldId="427"/>
            <ac:inkMk id="34" creationId="{B10C07F5-38DF-E843-8317-53531FBCF243}"/>
          </ac:inkMkLst>
        </pc:inkChg>
        <pc:inkChg chg="add">
          <ac:chgData name="TAN Mei Yi [Harrisdale Senior High School]" userId="f9f029c9-d743-4d60-9f2c-e74bdec1ab07" providerId="ADAL" clId="{55EE28E4-55D0-48D6-87FE-5BC86BDC8D5E}" dt="2022-10-11T23:39:39.448" v="41" actId="9405"/>
          <ac:inkMkLst>
            <pc:docMk/>
            <pc:sldMk cId="467533822" sldId="427"/>
            <ac:inkMk id="35" creationId="{DE4D4386-F6E8-3C29-B556-6FC993ACC103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5.756" v="52"/>
          <ac:inkMkLst>
            <pc:docMk/>
            <pc:sldMk cId="467533822" sldId="427"/>
            <ac:inkMk id="36" creationId="{8E8E41F9-9FFC-367C-AB3B-2E3E43779017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5.756" v="52"/>
          <ac:inkMkLst>
            <pc:docMk/>
            <pc:sldMk cId="467533822" sldId="427"/>
            <ac:inkMk id="38" creationId="{7DA5F7E9-97B2-1DAB-23E8-F8580F1E9C19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5.756" v="52"/>
          <ac:inkMkLst>
            <pc:docMk/>
            <pc:sldMk cId="467533822" sldId="427"/>
            <ac:inkMk id="39" creationId="{2A98F5F3-88A8-B2BE-A8C4-30B95DF63F6E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5.756" v="52"/>
          <ac:inkMkLst>
            <pc:docMk/>
            <pc:sldMk cId="467533822" sldId="427"/>
            <ac:inkMk id="40" creationId="{70687F59-EE32-A1F3-0556-10FE970E0087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5.756" v="52"/>
          <ac:inkMkLst>
            <pc:docMk/>
            <pc:sldMk cId="467533822" sldId="427"/>
            <ac:inkMk id="41" creationId="{F774C7AC-EEE3-9B4C-09EC-C68B462294E3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5.756" v="52"/>
          <ac:inkMkLst>
            <pc:docMk/>
            <pc:sldMk cId="467533822" sldId="427"/>
            <ac:inkMk id="42" creationId="{BBB292D0-D368-064C-7876-28FC11D53FF5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5.756" v="52"/>
          <ac:inkMkLst>
            <pc:docMk/>
            <pc:sldMk cId="467533822" sldId="427"/>
            <ac:inkMk id="43" creationId="{1443F7F1-8F0F-77CA-A68C-C96A220DBB9B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5.756" v="52"/>
          <ac:inkMkLst>
            <pc:docMk/>
            <pc:sldMk cId="467533822" sldId="427"/>
            <ac:inkMk id="44" creationId="{957BB3CB-02B5-C5F8-F348-B9ED1661C78D}"/>
          </ac:inkMkLst>
        </pc:inkChg>
        <pc:inkChg chg="add mod">
          <ac:chgData name="TAN Mei Yi [Harrisdale Senior High School]" userId="f9f029c9-d743-4d60-9f2c-e74bdec1ab07" providerId="ADAL" clId="{55EE28E4-55D0-48D6-87FE-5BC86BDC8D5E}" dt="2022-10-11T23:39:45.756" v="52"/>
          <ac:inkMkLst>
            <pc:docMk/>
            <pc:sldMk cId="467533822" sldId="427"/>
            <ac:inkMk id="45" creationId="{CBAEA8F9-0F05-4DE0-4E18-325C2CDC83DF}"/>
          </ac:inkMkLst>
        </pc:inkChg>
      </pc:sldChg>
      <pc:sldChg chg="modSp mod addAnim delAnim">
        <pc:chgData name="TAN Mei Yi [Harrisdale Senior High School]" userId="f9f029c9-d743-4d60-9f2c-e74bdec1ab07" providerId="ADAL" clId="{55EE28E4-55D0-48D6-87FE-5BC86BDC8D5E}" dt="2022-10-11T23:47:57.536" v="70" actId="21"/>
        <pc:sldMkLst>
          <pc:docMk/>
          <pc:sldMk cId="2325059320" sldId="455"/>
        </pc:sldMkLst>
        <pc:spChg chg="mod">
          <ac:chgData name="TAN Mei Yi [Harrisdale Senior High School]" userId="f9f029c9-d743-4d60-9f2c-e74bdec1ab07" providerId="ADAL" clId="{55EE28E4-55D0-48D6-87FE-5BC86BDC8D5E}" dt="2022-10-11T23:47:57.536" v="70" actId="21"/>
          <ac:spMkLst>
            <pc:docMk/>
            <pc:sldMk cId="2325059320" sldId="455"/>
            <ac:spMk id="46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55EE28E4-55D0-48D6-87FE-5BC86BDC8D5E}" dt="2022-10-11T23:50:13.065" v="73" actId="1076"/>
        <pc:sldMkLst>
          <pc:docMk/>
          <pc:sldMk cId="210359685" sldId="456"/>
        </pc:sldMkLst>
        <pc:spChg chg="mod">
          <ac:chgData name="TAN Mei Yi [Harrisdale Senior High School]" userId="f9f029c9-d743-4d60-9f2c-e74bdec1ab07" providerId="ADAL" clId="{55EE28E4-55D0-48D6-87FE-5BC86BDC8D5E}" dt="2022-10-11T23:50:13.065" v="73" actId="1076"/>
          <ac:spMkLst>
            <pc:docMk/>
            <pc:sldMk cId="210359685" sldId="456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55EE28E4-55D0-48D6-87FE-5BC86BDC8D5E}" dt="2022-10-11T23:50:13.065" v="73" actId="1076"/>
          <ac:spMkLst>
            <pc:docMk/>
            <pc:sldMk cId="210359685" sldId="456"/>
            <ac:spMk id="10" creationId="{00000000-0000-0000-0000-000000000000}"/>
          </ac:spMkLst>
        </pc:spChg>
        <pc:spChg chg="mod">
          <ac:chgData name="TAN Mei Yi [Harrisdale Senior High School]" userId="f9f029c9-d743-4d60-9f2c-e74bdec1ab07" providerId="ADAL" clId="{55EE28E4-55D0-48D6-87FE-5BC86BDC8D5E}" dt="2022-10-11T23:50:13.065" v="73" actId="1076"/>
          <ac:spMkLst>
            <pc:docMk/>
            <pc:sldMk cId="210359685" sldId="456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55EE28E4-55D0-48D6-87FE-5BC86BDC8D5E}" dt="2022-10-11T23:50:13.065" v="73" actId="1076"/>
          <ac:spMkLst>
            <pc:docMk/>
            <pc:sldMk cId="210359685" sldId="456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55EE28E4-55D0-48D6-87FE-5BC86BDC8D5E}" dt="2022-10-11T23:50:13.065" v="73" actId="1076"/>
          <ac:spMkLst>
            <pc:docMk/>
            <pc:sldMk cId="210359685" sldId="456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55EE28E4-55D0-48D6-87FE-5BC86BDC8D5E}" dt="2022-10-11T23:50:13.065" v="73" actId="1076"/>
          <ac:spMkLst>
            <pc:docMk/>
            <pc:sldMk cId="210359685" sldId="456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55EE28E4-55D0-48D6-87FE-5BC86BDC8D5E}" dt="2022-10-11T23:50:13.065" v="73" actId="1076"/>
          <ac:spMkLst>
            <pc:docMk/>
            <pc:sldMk cId="210359685" sldId="456"/>
            <ac:spMk id="46" creationId="{00000000-0000-0000-0000-000000000000}"/>
          </ac:spMkLst>
        </pc:spChg>
        <pc:picChg chg="mod">
          <ac:chgData name="TAN Mei Yi [Harrisdale Senior High School]" userId="f9f029c9-d743-4d60-9f2c-e74bdec1ab07" providerId="ADAL" clId="{55EE28E4-55D0-48D6-87FE-5BC86BDC8D5E}" dt="2022-10-11T23:49:58.725" v="72" actId="14100"/>
          <ac:picMkLst>
            <pc:docMk/>
            <pc:sldMk cId="210359685" sldId="456"/>
            <ac:picMk id="2" creationId="{00000000-0000-0000-0000-000000000000}"/>
          </ac:picMkLst>
        </pc:picChg>
      </pc:sldChg>
      <pc:sldChg chg="modSp mod">
        <pc:chgData name="TAN Mei Yi [Harrisdale Senior High School]" userId="f9f029c9-d743-4d60-9f2c-e74bdec1ab07" providerId="ADAL" clId="{55EE28E4-55D0-48D6-87FE-5BC86BDC8D5E}" dt="2022-10-11T23:56:13.639" v="86" actId="1035"/>
        <pc:sldMkLst>
          <pc:docMk/>
          <pc:sldMk cId="701869467" sldId="458"/>
        </pc:sldMkLst>
        <pc:picChg chg="mod">
          <ac:chgData name="TAN Mei Yi [Harrisdale Senior High School]" userId="f9f029c9-d743-4d60-9f2c-e74bdec1ab07" providerId="ADAL" clId="{55EE28E4-55D0-48D6-87FE-5BC86BDC8D5E}" dt="2022-10-11T23:56:13.639" v="86" actId="1035"/>
          <ac:picMkLst>
            <pc:docMk/>
            <pc:sldMk cId="701869467" sldId="458"/>
            <ac:picMk id="2" creationId="{00000000-0000-0000-0000-000000000000}"/>
          </ac:picMkLst>
        </pc:picChg>
      </pc:sldChg>
      <pc:sldChg chg="modSp">
        <pc:chgData name="TAN Mei Yi [Harrisdale Senior High School]" userId="f9f029c9-d743-4d60-9f2c-e74bdec1ab07" providerId="ADAL" clId="{55EE28E4-55D0-48D6-87FE-5BC86BDC8D5E}" dt="2022-10-12T02:34:48.047" v="88" actId="20577"/>
        <pc:sldMkLst>
          <pc:docMk/>
          <pc:sldMk cId="2315834921" sldId="461"/>
        </pc:sldMkLst>
        <pc:spChg chg="mod">
          <ac:chgData name="TAN Mei Yi [Harrisdale Senior High School]" userId="f9f029c9-d743-4d60-9f2c-e74bdec1ab07" providerId="ADAL" clId="{55EE28E4-55D0-48D6-87FE-5BC86BDC8D5E}" dt="2022-10-12T02:34:48.047" v="88" actId="20577"/>
          <ac:spMkLst>
            <pc:docMk/>
            <pc:sldMk cId="2315834921" sldId="461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55EE28E4-55D0-48D6-87FE-5BC86BDC8D5E}" dt="2022-10-12T02:34:46.016" v="87" actId="20577"/>
          <ac:spMkLst>
            <pc:docMk/>
            <pc:sldMk cId="2315834921" sldId="461"/>
            <ac:spMk id="18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1:15:39.54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92 345,'0'0'31,"0"0"-31,0 0 0,0 0 0,0 0 168,0 0 28,0 0 6,0 0 1,0 0-82,0 0-16,0 0-3,0 0-1,0 0-17,0 0-3,0 0-1,0 0 0,0 0 10,0 0 2,0 0 0,0 0 0,0 0-29,0 0-6,0 0-1,0 0 0,0 0-13,0 0-3,0 0-1,0 0 0,0 0-4,0 0-1,0 0 0,0 0 0,0 0-6,17-8-2,-17 8 0,18-8 0,-18 8-2,27 0 0,-9-8 0,0 8 0,-18 0-1,18 0-1,0 0 0,0 0 0,-1-8-11,-17 8-3,18 0 0,0 8 0,9-8 9,-9 0 2,0 0 0,9 0 0,-27 0-19,8 0 0,10 0 0,0 0 0,0 0 0,0 8 13,-18-8-4,27 0-1,-9 8 0,8-8-8,-8-8 12,0 8-4,-18 0-17,27-8-4,0 8-1,0 8 0,-1 0 26,-8-8 4,9 0 2,0 0 0,-27 0-18,18 0 0,9 8 8,-27-8-8,26 0 0,1 0 8,0 8-8,0-16 0,-9 0 8,-18 8-8,18 0 0,8 0 0,-8-8 8,9 0-8,-9 8 0,-18 0 0,27-8 0,-9 8 0,-18 0 0,26 0 0,-8 0 0,0-8 0,0 8 8,9-7-8,-9 7 0,0-8 0,-18 8 0,18-8 0,-1 8 0,1 0 0,0-8 0,0 8 0,0-8 0,0 8 0,0 0 0,-9 0 0,17 0-19,-8 0-7,0-8-2,9 8 0,0 0 45,-9 0 9,0 0 2,8 0 0,1 0-45,0 0-9,9 0-2,-9 0 0,-1 8 45,1-8 9,0 8 2,0-8 0,0-8-28,8 8 0,-8-8 0,9 8 0,0 0 0,-1 0 0,-8 0 0,9-8 0,-9 8 0,8 0 0,-8 0 0,9 8 0,0-8 0,-9 8 0,-1 0 0,10 0 0,-9 8 0,9-9 0,-9-7 0,8 8 0,-8 0 0,0 0 0,9-8 0,-10 8 0,1-8 0,0 0 0,0 0 0,9 0 0,-10 0 0,1 0 0,9 0 0,-9 0 0,9 0 0,8 0 0,-17 0 0,9 0 0,9 8 0,-19-8 0,10 0 0,0 0 0,8 0 0,1 0 0,-9 0 0,0 0 0,8 0 0,1 0 0,-9 0 0,0 0 0,-1 0 0,10 0 0,-9 0 0,-1 8 0,10-8 0,-9 8 0,0-8 0,-1 0 0,1 0 0,0 0 0,0-8 0,8 8 0,-8 8 0,0-8 0,0 8 0,-1 0 0,10-8 0,-9 8 0,-9-8 0,8 8 0,10-8 0,0 0 0,-10 0 0,10 0 0,0 0 0,-9 0 0,-1 0 0,1 8 0,0-8 0,8 8 0,-8-8 0,9 0 0,0 8 0,-1-8 0,-8 0 0,9 8 0,-10-8-22,1 0-3,9 0-1,-18 8 0,8-8 42,1 0 8,-9 0 1,9 0 1,-9 0-26,-1 0 0,10 0 0,-9 0 0,0 0 0,0 0 0,-1 8 0,1-8 0,0-8 0,0 8 0,0 0 0,8 0 0,-17 0 0,18 0 0,-9 0 0,9-8 0,-1 8 0,-8 0 0,9 0 0,0 0 0,-10 0 0,10 0 0,0-8 0,0 8 0,-18 0 0,8 0 8,1 0-8,9 0 0,0-8 0,-1 8 0,-8-8 0,0 8 0,9 0 0,0 8 0,-10 0 0,1-8 0,9 0 0,-9 8 0,8-16 0,-8 8 0,0 0 0,0 0 0,-9 0 0,9 0 0,-1 0 0,-8 0 0,-18 0 0,36 0 0,-18 8 0,9-8 0,0 0 0,-1 8 0,1 7 0,-9-7 0,0 0 0,9-16 0,-9 0 0,8 1 0,-8-1 0,9 0 0,0 8 0,-9 0 0,0 8 0,-1 0 0,1-8 0,9 0 0,-9 0 0,9 0 0,-9-8 0,0 8 0,8 0 0,1 0 0,-9 0 0,9 0 0,-9-8 0,0 0 0,0 8 0,-1 0 8,1 0-8,0-8 0,0 8 0,0 0 0,-9 0 0,9-8 0,-18 8 0,0 0 0,18 0 0,-18 0 0,0 0 0,9-8 0,8 8 0,1-8 0,-18 8-23,0 0-3,0 0-1,9-16 0,9 0-49,-9 8-11,-9 8-1,0 0-713,0 0-143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0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8576 0 0,'0'28'396'0'0,"0"-22"-12"0"0,-6 31-170 0 0,6-35 88 0 0,0 12 506 0 0,-4 101 96 0 0,4-96-872 0 0,-5 34 0 0 0,3-40-540 0 0,1 1 0 0 0,2 22 1 0 0,0-9-1204 0 0,-1-10-1911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1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0 5528 0 0,'6'39'422'0'0,"-6"-15"-276"0"0,-5 7 566 0 0,-10 51 2942 0 0,14-76-3531 0 0,0-1-1 0 0,1 0 1 0 0,0 1 0 0 0,0 8-1 0 0,-1 18 409 0 0,-3 35 364 0 0,3-46-691 0 0,0-1-1 0 0,-8 38 1 0 0,1-7-114 0 0,7-38-124 0 0,-1-1 0 0 0,0 1-1 0 0,-7 20 1 0 0,7-28-69 0 0,1 1 0 0 0,-1-1 0 0 0,2 1 0 0 0,-2 7 0 0 0,-2 15-3229 0 0,-1-5-638 0 0</inkml:trace>
  <inkml:trace contextRef="#ctx0" brushRef="#br0" timeOffset="1">23 1101 5584 0 0,'0'0'544'0'0,"0"20"-480"0"0,0-6-64 0 0,0 0 0 0 0,0 0 0 0 0,0-3 200 0 0,-6 3 32 0 0,6 2 8 0 0,0-2 0 0 0,6 0-152 0 0,-6 1-88 0 0,0 1 96 0 0,0 2-3008 0 0</inkml:trace>
  <inkml:trace contextRef="#ctx0" brushRef="#br0" timeOffset="2">0 1773 4144 0 0,'0'0'319'0'0,"1"3"-210"0"0,2 5 361 0 0,-1 0-1 0 0,-1 0 1 0 0,0 1 0 0 0,0-1-1 0 0,0 0 1 0 0,-1 1 0 0 0,-2 12-1 0 0,1-11-163 0 0,1 1-1 0 0,0-1 1 0 0,1 0-1 0 0,0 1 1 0 0,2 10-1 0 0,0-15-270 0 0,-2-5-35 0 0,0 1-1 0 0,0-1 1 0 0,-1 1-1 0 0,1-1 1 0 0,0 1-1 0 0,-1 0 1 0 0,1-1-1 0 0,-1 1 1 0 0,0 0 0 0 0,1 0-1 0 0,-1 1 1 0 0,1 29-554 0 0,-1-17 228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7688 0 0,'0'0'752'0'0,"0"8"-672"0"0,0 2-80 0 0,10 0 368 0 0,-10 0 32 0 0,6 0-400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2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98 4144 0 0,'-12'24'10469'0'0,"12"-23"-10453"0"0,0-1 0 0 0,0 0 0 0 0,0 0 1 0 0,0 0-1 0 0,1 1 0 0 0,-1-1 0 0 0,0 0 0 0 0,0 0 1 0 0,0 0-1 0 0,0 1 0 0 0,0-1 0 0 0,0 0 0 0 0,0 0 0 0 0,1 0 1 0 0,-1 0-1 0 0,0 1 0 0 0,0-1 0 0 0,0 0 0 0 0,0 0 0 0 0,1 0 1 0 0,-1 0-1 0 0,0 0 0 0 0,0 1 0 0 0,0-1 0 0 0,1 0 1 0 0,-1 0-1 0 0,0 0 0 0 0,0 0 0 0 0,1 0 0 0 0,-1 0 17 0 0,1 0 0 0 0,-1 1 0 0 0,1-1 0 0 0,0 0 0 0 0,-1 0 0 0 0,1 1 0 0 0,-1-1 0 0 0,1 0 0 0 0,-1 1 0 0 0,0-1 0 0 0,1 1 0 0 0,-1-1 0 0 0,1 1 0 0 0,-1-1 0 0 0,0 1 0 0 0,1-1 0 0 0,-1 1 0 0 0,0 0 0 0 0,24 55 1633 0 0,-5-10-1316 0 0,-18-43-361 0 0,-1-1 1 0 0,1 0 0 0 0,0 0-1 0 0,0 0 1 0 0,0 0-1 0 0,1 0 1 0 0,-1 0-1 0 0,0 0 1 0 0,1 0 0 0 0,2 2-1 0 0,-2-2 243 0 0,7 26 357 0 0,-6-24-510 0 0,4 1-7 0 0,-2-2-4 0 0,7 4 12 0 0,-10-6-65 0 0,0 0 1 0 0,0 0-1 0 0,0 0 1 0 0,0-1-1 0 0,1 1 0 0 0,-1-1 1 0 0,0 1-1 0 0,4-1 0 0 0,0 1 14 0 0,0-1-12 0 0,-1 1 0 0 0,1-1 1 0 0,-1 0-1 0 0,0-1 1 0 0,1 1-1 0 0,5-2 0 0 0,15-1 50 0 0,-24 3-60 0 0,1 0 0 0 0,-1-1 1 0 0,0 1-1 0 0,0-1 0 0 0,0 1 0 0 0,0-1 1 0 0,0 1-1 0 0,0-1 0 0 0,0 0 0 0 0,0 0 1 0 0,-1 0-1 0 0,1 0 0 0 0,0 0 0 0 0,0-1 1 0 0,2-2-1 0 0,-1 2-5 0 0,0 0 1 0 0,-1 0-1 0 0,1 0 1 0 0,0 0-1 0 0,6-2 0 0 0,303-90 158 0 0,-277 83-160 0 0,-24 7 0 0 0,0 1 0 0 0,0 0 0 0 0,19-3 0 0 0,-11 4 0 0 0,-15 1 0 0 0,1 0 0 0 0,-1 0 0 0 0,1 1 0 0 0,0-1 0 0 0,-1 1 0 0 0,10 1 0 0 0,14 10 140 0 0,-24-9-48 0 0,0 0-1 0 0,1 0 1 0 0,-1-1-1 0 0,1 0 1 0 0,-1 1-1 0 0,1-1 1 0 0,8 0-1 0 0,-10-1-57 0 0,0 1 0 0 0,1-1 0 0 0,-1 1 0 0 0,0 0-1 0 0,0 0 1 0 0,0 0 0 0 0,0 1 0 0 0,0-1 0 0 0,0 1 0 0 0,0-1-1 0 0,0 1 1 0 0,-1 0 0 0 0,4 3 0 0 0,-3-3-17 0 0,0 1 1 0 0,1-1 0 0 0,-1 0 0 0 0,1 0-1 0 0,0 0 1 0 0,7 2 0 0 0,-1-1-10 0 0,-7-3-7 0 0,0 1 0 0 0,0 0 0 0 0,0 0 0 0 0,0 0 0 0 0,0 0 0 0 0,0 0 0 0 0,0 1 0 0 0,0-1 0 0 0,-1 1 0 0 0,1 0 0 0 0,-1 0 0 0 0,4 2 0 0 0,15 12 17 0 0,0-1-1 0 0,26 13 1 0 0,0 0-18 0 0,-43-25 0 0 0,-1-1 0 0 0,0 1 0 0 0,0-1 0 0 0,0 1 0 0 0,0 0 0 0 0,0-1 0 0 0,0 1 0 0 0,-1 1 0 0 0,3 3 0 0 0,5 6 0 0 0,9 11 67 0 0,9 6 138 0 0,-20-23-109 0 0,-5-6 763 0 0,-3 0-823 0 0,2-2 1 0 0,11-12-41 0 0,32-32 4 0 0,-43 43 0 0 0,-1 1 0 0 0,1-1 0 0 0,-1 0 0 0 0,1 0 0 0 0,-1 1 0 0 0,0-1 0 0 0,2-3 0 0 0,4-7 0 0 0,14-18 0 0 0,-18 24 0 0 0,1 0 0 0 0,1 0 0 0 0,-1 0 0 0 0,1 1 0 0 0,10-10 0 0 0,1 0 0 0 0,-8 9 0 0 0,-1 0 0 0 0,1 0 0 0 0,-1 0 0 0 0,18-8 0 0 0,-6 4 0 0 0,16-7 0 0 0,-33 16 0 0 0,0 0 0 0 0,0 1 0 0 0,0-1 0 0 0,0 1 0 0 0,0-1 0 0 0,0 1 0 0 0,0 0 0 0 0,0 0 0 0 0,0 0 0 0 0,0 0 0 0 0,0 0 0 0 0,0 1 0 0 0,0-1 0 0 0,3 1 0 0 0,20 5-3 0 0,-21-5 15 0 0,1 0-1 0 0,-1 0 1 0 0,0 0 0 0 0,0 0-1 0 0,5 3 1 0 0,15 5 47 0 0,-19-8-44 0 0,-1 1-1 0 0,1 0 0 0 0,0 0 0 0 0,7 5 1 0 0,-10-6-14 0 0,0 0 0 0 0,1 1-1 0 0,-1-1 1 0 0,0 0 0 0 0,0-1 0 0 0,1 1 0 0 0,-1 0 0 0 0,1-1 0 0 0,-1 1 0 0 0,0-1 0 0 0,5 0 0 0 0,15 3-2 0 0,-10 2 1 0 0,0 0 0 0 0,0 1 0 0 0,18 11 0 0 0,-23-13 8 0 0,-1 0 1 0 0,1 0-1 0 0,-1-1 0 0 0,10 4 0 0 0,-9-5-2 0 0,0 1 0 0 0,-1 0-1 0 0,9 6 1 0 0,-11-7-6 0 0,-1 0 0 0 0,1 0 0 0 0,0 0 0 0 0,0-1 0 0 0,0 1 0 0 0,0-1 0 0 0,0 0 0 0 0,0 0 0 0 0,0 0 0 0 0,5 0 0 0 0,7-1 0 0 0,21-1 0 0 0,-7 0 0 0 0,4 1 60 0 0,-1-1 0 0 0,1-2 0 0 0,32-7 0 0 0,-56 8-27 0 0,2-1-23 0 0,0 1-1 0 0,0 0 1 0 0,0 1 0 0 0,0 0-1 0 0,15 1 1 0 0,-7 1 22 0 0,37-3-1 0 0,-7 0 23 0 0,-23-2-31 0 0,-22 3-17 0 0,-1 1 0 0 0,1-1 0 0 0,0 1 0 0 0,-1-1 0 0 0,1 2-1 0 0,7 0 1 0 0,-1-1-4 0 0,1-1-1 0 0,-1 0 1 0 0,0 0-1 0 0,0-1 1 0 0,0 0-1 0 0,18-7 1 0 0,-25 7 3 0 0,-1 1 0 0 0,1-1 1 0 0,-1 0-1 0 0,1 0 0 0 0,-1-1 0 0 0,3-2 1 0 0,17-10 10 0 0,24-10 11 0 0,-34 17-14 0 0,1 0-1 0 0,17-6 0 0 0,-17 8-3 0 0,-1-1-1 0 0,17-11 0 0 0,-23 14 21 0 0,3-2-60 0 0,-1-1 0 0 0,1-1 0 0 0,-2 1 0 0 0,1-1 0 0 0,-1-1 0 0 0,0 0 0 0 0,-1 0 0 0 0,13-19 0 0 0,-16 20-1355 0 0,0 0-1 0 0,-1 1 0 0 0,0-1 1 0 0,3-9-1 0 0,-4 1-5494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3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7832 0 0,'0'0'900'0'0,"2"0"-412"0"0,51-6 2334 0 0,-39 6-1658 0 0,-9 0-775 0 0,1-1 0 0 0,-1 1 0 0 0,1 1 0 0 0,-1-1 0 0 0,1 1 0 0 0,-1 0 0 0 0,9 3 0 0 0,13 1 637 0 0,-24-5-905 0 0,1 1-1 0 0,-1-1 1 0 0,1 1 0 0 0,-1 0-1 0 0,0-1 1 0 0,1 2 0 0 0,-1-1-1 0 0,6 3 1 0 0,-5-1 59 0 0,21 12 861 0 0,-23-14-961 0 0,0 0-1 0 0,0 0 1 0 0,-1 0 0 0 0,1 0-1 0 0,-1 0 1 0 0,1 1-1 0 0,-1-1 1 0 0,1 0-1 0 0,-1 1 1 0 0,0 0-1 0 0,0-1 1 0 0,1 1-1 0 0,-1 0 1 0 0,0-1-1 0 0,-1 1 1 0 0,1 0-1 0 0,0 0 1 0 0,0 0-1 0 0,0 2 1 0 0,-1-1-14 0 0,1 0-1 0 0,-1 0 1 0 0,0 1 0 0 0,0-1-1 0 0,0 0 1 0 0,0 0-1 0 0,0 0 1 0 0,-1 0 0 0 0,1 1-1 0 0,-1-1 1 0 0,0 0 0 0 0,-2 4-1 0 0,1-2 17 0 0,0 0-55 0 0,0 0 1 0 0,0 0 0 0 0,-1-1 0 0 0,1 1 0 0 0,-6 5-1 0 0,2-3 5 0 0,-1-1-1 0 0,-14 9 1 0 0,-5 6-167 0 0,24-19 10 0 0,0 0 0 0 0,0 0 0 0 0,0 0 0 0 0,-1-1 0 0 0,1 1 0 0 0,-1-1 0 0 0,-3 2 0 0 0,-4 2-451 0 0,4-4-368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3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10448 0 0,'0'0'3294'0'0,"0"3"-2099"0"0,0 4-738 0 0,-1 0 1 0 0,0 0-1 0 0,0 0 0 0 0,0 0 0 0 0,-1 0 1 0 0,0 0-1 0 0,-5 11 0 0 0,6-17-410 0 0,1 0 0 0 0,-1 0 0 0 0,1 0 0 0 0,0 0 0 0 0,0-1 0 0 0,-1 1 0 0 0,1 0-1 0 0,0 0 1 0 0,0 0 0 0 0,0 0 0 0 0,0 0 0 0 0,0 1 0 0 0,0 5 67 0 0,-14 36 682 0 0,14-40-762 0 0,-1 0-1 0 0,1-1 0 0 0,-1 1 0 0 0,1 0 0 0 0,0 0 0 0 0,0 0 0 0 0,0 0 1 0 0,1-1-1 0 0,-1 1 0 0 0,1 0 0 0 0,-1 0 0 0 0,1-1 0 0 0,0 1 1 0 0,1 3-1 0 0,-1-4 33 0 0,-1 1-41 0 0,0 0 0 0 0,0-1 0 0 0,0 1 0 0 0,0 0 0 0 0,0-1 0 0 0,1 1 0 0 0,-1 0-1 0 0,1-1 1 0 0,0 1 0 0 0,0 0 0 0 0,0-1 0 0 0,0 1 0 0 0,0-1 0 0 0,2 3 0 0 0,-1-2-14 0 0,0 0 1 0 0,0 0 0 0 0,0 0 0 0 0,1-1-1 0 0,-1 1 1 0 0,1-1 0 0 0,-1 0-1 0 0,1 1 1 0 0,0-1 0 0 0,4 2 0 0 0,-5-3-14 0 0,1 0 1 0 0,-1-1-1 0 0,0 1 1 0 0,0 0 0 0 0,0-1-1 0 0,0 0 1 0 0,1 0-1 0 0,-1 1 1 0 0,0-1 0 0 0,0 0-1 0 0,1-1 1 0 0,-1 1 0 0 0,0 0-1 0 0,0-1 1 0 0,0 1-1 0 0,4-2 1 0 0,0 0-314 0 0,0 0-1 0 0,0 0 1 0 0,0-1 0 0 0,-1 0 0 0 0,1 0-1 0 0,-1 0 1 0 0,0 0 0 0 0,0-1 0 0 0,0 0-1 0 0,6-7 1 0 0,-1-4-1151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4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6448 0 0,'0'0'952'0'0,"-1"11"4578"0"0,0 1-2890 0 0,-1 1 0 0 0,2 22 0 0 0,0-26-2575 0 0,0-8 386 0 0,1 2-56 0 0,-1 6-242 0 0,0-7-134 0 0,1 0 0 0 0,-1 0 0 0 0,0 0 0 0 0,1 0-1 0 0,-1 0 1 0 0,1 0 0 0 0,0 0 0 0 0,-1 0 0 0 0,1 0-1 0 0,0 0 1 0 0,0 0 0 0 0,0 0 0 0 0,1-1-1 0 0,-1 1 1 0 0,0 0 0 0 0,1-1 0 0 0,-1 1 0 0 0,3 1-1 0 0,-3-1 495 0 0,4 4-1662 0 0,4 1-5004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4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10592 0 0,'-13'6'488'0'0,"10"-5"-12"0"0,2 6 758 0 0,0 1 0 0 0,0 0 0 0 0,-3 8 0 0 0,0 2 1313 0 0,-11 83 1083 0 0,10-62-3124 0 0,4-33-438 0 0,1 0 0 0 0,0 0 0 0 0,0-1 0 0 0,2 11 0 0 0,-1-10-64 0 0,0-1 0 0 0,0 1 0 0 0,-1-1 0 0 0,0 7 0 0 0,-2 0 9 0 0,1 0-1 0 0,0-1 1 0 0,1 1-1 0 0,1 0 1 0 0,0 0-1 0 0,0-1 1 0 0,1 1-1 0 0,1-1 1 0 0,0 1-1 0 0,1-1 1 0 0,0 0-1 0 0,8 16 1 0 0,20 13 479 0 0,-31-38-490 0 0,0 1-36 0 0,0-1 1 0 0,1 1-1 0 0,-1-1 0 0 0,1 1 1 0 0,0-1-1 0 0,3 4 1 0 0,-3-5-149 0 0,-2 0-245 0 0,0-1 319 0 0,0 1 0 0 0,1 0 0 0 0,-1-1 0 0 0,1 1-1 0 0,-1 0 1 0 0,1-1 0 0 0,-1 1 0 0 0,1-1 0 0 0,-1 1-1 0 0,1-1 1 0 0,-1 1 0 0 0,1-1 0 0 0,0 0 0 0 0,-1 1-1 0 0,1-1 1 0 0,-1 0 0 0 0,1 1 0 0 0,0-1 0 0 0,0 0-1 0 0,-1 0 1 0 0,1 1 0 0 0,0-1 0 0 0,-1 0 0 0 0,1 0-1 0 0,0 0 1 0 0,0 0 0 0 0,-1 0 0 0 0,2 0 0 0 0,2 0-1013 0 0,12 5-5929 0 0</inkml:trace>
  <inkml:trace contextRef="#ctx0" brushRef="#br0" timeOffset="1">248 250 13128 0 0,'0'0'1186'0'0,"1"0"-816"0"0,2 2-41 0 0,3 0 334 0 0,-1 0 0 0 0,0 0-1 0 0,1-1 1 0 0,-1 1 0 0 0,1-1 0 0 0,0 0 0 0 0,6 0-1 0 0,5-1-69 0 0,0-1 0 0 0,23-3 0 0 0,-33 2-414 0 0,1 0 1 0 0,-1 0-1 0 0,0 0 0 0 0,0-1 0 0 0,-1 0 0 0 0,1 0 0 0 0,11-9 0 0 0,-3 4-1975 0 0,-2 2-2957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4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14888 0 0,'0'0'1349'0'0,"-2"0"-1109"0"0,-1 2 55 0 0,-1 0 1 0 0,1 0-1 0 0,0 0 1 0 0,0 0-1 0 0,0 1 0 0 0,0-1 1 0 0,0 1-1 0 0,0 0 1 0 0,0 0-1 0 0,1 0 1 0 0,0 0-1 0 0,-1 0 1 0 0,1 0-1 0 0,0 1 0 0 0,1-1 1 0 0,-3 7-1 0 0,1 6 312 0 0,0 0-1 0 0,0 27 0 0 0,3-34-542 0 0,0 0 1 0 0,1 0 0 0 0,1-1-1 0 0,0 1 1 0 0,0 0-1 0 0,6 14 1 0 0,-5-15-54 0 0,0 0 1 0 0,1 0 0 0 0,0 0-1 0 0,8 10 1 0 0,-9-15-14 0 0,0 0 1 0 0,0 1 0 0 0,0-1-1 0 0,0 0 1 0 0,1-1-1 0 0,-1 1 1 0 0,1 0 0 0 0,0-1-1 0 0,0 0 1 0 0,7 3 0 0 0,1 0-43 0 0,-10-3 0 0 0,1-1 1 0 0,-1 0 0 0 0,0 1-1 0 0,1-1 1 0 0,0 0 0 0 0,-1-1-1 0 0,1 1 1 0 0,0 0-1 0 0,-1-1 1 0 0,1 1 0 0 0,0-1-1 0 0,-1 0 1 0 0,1 0-1 0 0,0 0 1 0 0,0 0 0 0 0,2-1-1 0 0,0-1-215 0 0,0 0 0 0 0,-1-1-1 0 0,1 1 1 0 0,-1-1 0 0 0,0 0-1 0 0,0 0 1 0 0,0 0 0 0 0,0 0-1 0 0,0-1 1 0 0,-1 0 0 0 0,1 0-1 0 0,-1 0 1 0 0,5-8 0 0 0,2-9-6790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5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6448 0 0,'0'0'6684'0'0,"1"4"-5546"0"0,35 140 3382 0 0,-9-43-1439 0 0,-18-71-2056 0 0,5 38 0 0 0,-3-13-224 0 0,-3-16-375 0 0,5 47 0 0 0,-13-78-398 0 0,0 1 0 0 0,0-1 0 0 0,-1 0-1 0 0,-2 12 1 0 0,1-10 2 0 0,0 1-1 0 0,1 13 1 0 0,0-16-14 0 0,1 0 0 0 0,-1 0 0 0 0,-1 0-1 0 0,0 0 1 0 0,-4 14 0 0 0,-20 37-61 0 0,18-44-40 0 0,-6 9-387 0 0,13-23 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1:15:39.94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1497,'0'0'66,"0"0"14,0 0-64,0 0-16,0 0 0,0 0 0,0 0 118,0 0 20,0 0 4,0 0 1,0 0-46,27 8-9,-1 0-1,-17 0-1,-9-8-47,27 8-10,-9 0-1,9 0-1,-9-8 21,0 0 4,0 0 0,8 8 1,1 0-30,0 0-7,-9-1 0,0 1-1,9 0-1,-10 0 0,1 0 0,9 0 0,-9 8 0,-9 0 0,9-8 0,-9 0 0,9 16 0,-1-16 0,-8 8 0,0-9 0,-9-7 2,9 24 1,-9 0 0,0 0 0,0 8-1,0 0-1,-9-9 0,0 1 0,9 8-7,-17-8 0,8 8-8,-9-1 12,0-7-3,0 8-1,-9-8 0,9 0 0,-9-1 1,1 1 0,-10 16 0,9-16 0,0 8-9,0-1 0,10 1 0,-1-8 8,-9 8-21,9-8-5,9 7-1,-9-7 0,18 0-39,-9 0-8,0 0-2,9-8 0,0-16-188,0 0-39</inkml:trace>
  <inkml:trace contextRef="#ctx0" brushRef="#br0" timeOffset="2091.34">1474 485 1792,'0'0'40,"0"0"8,-17-16 1,8 8 1,-9 0-40,18 8-10,0 0 0,0 0 0,0 0 88,0 0 15,0 0 3,0 0 1,0 0-55,0 0-12,0 0-1,0 0-1,18 16-27,-9 8-11,-9-9 8,9 17-8,8 0 0,-8 0 8,9 8-8,-9-1 0,9 9 0,0-8 0,0 7 0,9 1 0,-18-8-20,8-9 4,1 1 1,-9-8 0,0 0 1,0-8 0,-9-8 0,9 0 0,-9-8 5,0 0 1,0 0 0,0 0 0,0 0 16,0 0 3,-18-16 1,-9-8 0,1-8 4,8 8 0,9-7 1,-9-1 0,9 0 4,-9 8 1,9 0 0,0 8 0,0-15 11,-9-1 3,9-8 0,9 8 0,0 1-8,0 7 0,0 0-1,0 0 0,9-24-4,9 9-1,-18 7 0,9 0 0,9-8-6,-9 17-2,9-1 0,0 8 0,0 8-4,-9 0-1,17-8 0,-8 8 0,-18 8-1,18 8 0,9 0 0,-9 0 0,0 0 0,0 0-8,-10 16 12,10-8-4,-9 7 1,9 1 0,-9 8 0,-9-8 0,9-16-9,-9-8 10,0 16-10,0 0 10,0-16-10,-18 16 10,9-1-10,-9 1 10,0-8-10,1 8 0,-10-8 9,9 8-9,-9-8 0,0 0 0,0-8 0,10 0 0,-1 8-15,0-8-1,-9 0 0,9-8 0,18 8-19,0 0-4,-9 0-1,9 0 0,0 0-58,0 0-12,0 0-2,0 0-1,0 0-143,27 8-28</inkml:trace>
  <inkml:trace contextRef="#ctx0" brushRef="#br0" timeOffset="2487.25">2127 342 1515,'0'0'67,"0"0"14,0 0-65,0 0-16,0 0 0,0 0 0,0 0 135,0 0 23,0 0 5,0 0 1,0 0-47,0 0-9,0 0-1,0 0-1,0 0-44,0 0-9,0 0-1,-9 16-1,0-1-51,9-15 0,0 0 0,0 24-9,9-8 26,-9 8 6,9-8 1,0 0 0,0 8-24,0-9 0,0 1 0,8 8-8,1 0 8,0-8 0,-9 0 0,18 0 0,-27-16 0,18 8 0,-18-8 0,0 0-8,9 8 8,-9-8 0,0 0 0,18 0 0,-18 0 0,0 0 0,0 0 0,18-16 0,-18 8 0,8-16 8,-8 0-8,0 0 11,0-8-3,-8 9 0,8 7 0,-9-8 0,0-8 5,-9 0 1,9 16 0,-9-7 0,9-1-3,-9 0-1,0 8 0,9 0 0,-9 0-10,1 16 8,17 0-8,0 0 8,-9 16-18,-9 0-4,0 0-1,9 8 0,0-8-41,0 0-9,0 7-2,9 1 0,0 0-32,0-24-6,0 0-2,0 0 0,0 0-150,9 16-31</inkml:trace>
  <inkml:trace contextRef="#ctx0" brushRef="#br0" timeOffset="2885.05">2556 167 576,'0'0'51,"0"0"-41,0 0-10,0 0 0,9-16 260,-9 16 51,0 0 9,0 0 3,0 0-116,0 0-23,-9-16-5,9 16-1,0 0-68,0 0-14,-9-8-2,-9-8-1,18 16-42,0 0-9,0 0-2,-18 0 0,-9 0-25,9 8-6,1 0-1,-1 8 0,9 8-8,9 0 0,-9 0-10,0 7 10,9-31-20,0 24 1,0 8 1,9-8 0,0-8-4,0 7-1,0 1 0,0 0 0,0-8-3,-1 0-1,10 0 0,9-8 0,-27-8 11,18 8 3,0-8 0,9 0 0,0 0 13,-10 8 0,1-8 0,0 0-9,0 0 25,9 8 4,-18-8 2,-9 0 0,0 0-22,0 0-18,27-8 3,-1 8 1,-8 0 22,-18 0 5,0 0 1,0 0 0,18 16-14,0-1 0,-18 1 0,-9 8 0,9-24 0,0 0 0,0 0 0,-18 16 0,0-8 0,-8 8 0,-1-8 0,0 8 0,0 0 11,0-16-1,0 8 0,1-1 0,8 9-67,0-8-14,18-8-2,-18 0-1,9 0-126,9 0-24,0 0-6</inkml:trace>
  <inkml:trace contextRef="#ctx0" brushRef="#br0" timeOffset="3222.31">2887-127 1267,'0'0'112,"0"0"-89,0-16-23,0 16 0,0 0 213,0 0 39,0 0 7,0 0 1,0 0-137,0 0-28,0 0-6,0 0-1,0 24-68,0-24-20,0 0 0,0 0 8,17 0-108,1 8-21,-18-8-5</inkml:trace>
  <inkml:trace contextRef="#ctx0" brushRef="#br0" timeOffset="3157.1">2985 215 1094,'0'0'97,"0"0"-77,0 0-20,0 0 0,0 31 156,0-15 28,0-16 6,9 24 1,-9-24-63,9 24-13,0 16-3,0-9 0,0 1-60,8-8-13,1 0-3,-9 0 0,9-8-22,0-1-5,0 9-1,-9 0 0,9 0-36,-9-8-8,-9-16-2,0 0-634,0 0-126</inkml:trace>
  <inkml:trace contextRef="#ctx0" brushRef="#br0" timeOffset="3441">3217 191 1036,'0'0'46,"0"0"10,0 0-45,0 0-11,0 0 0,27 0 0,-18 8 286,9-16 55,0-16 11,0 0 3,-1 8-199,1 0-40,-9 8-8,18 0-2,-9 0-50,9 0-11,-9 8-1,8-7-1,1 7-21,-9 0-4,9 0-1,-9 0 0,-18 0-17,18 0 8,8 0-8,-8 0 0,-18 0-9,18 0-9,0 0-2,0-8 0,0 8-160,-18 0-32,9-8-6</inkml:trace>
  <inkml:trace contextRef="#ctx0" brushRef="#br0" timeOffset="3717.14">3333-342 1267,'0'0'56,"0"0"12,0 16-55,-9 0-13,0 0 0,9-8 0,0 16 237,0-24 45,0 0 9,0 0 1,0 16-159,0-16-32,0 0-6,9 16-2,9 0-37,-9 7-7,0 1-1,0 0-1,18 0-26,-18 8-5,9-1 0,0 17-1,-1-8-15,10 7 0,-9 1 0,0 0 0,-9-1 0,9 1 0,9 0 0,-9-1 0,-1 9 0,1 0-15,0-9 3,9-7 1,0 0-57,-9-8-11,0 7-2,-1-7-1,10 0-144,-9-16-29,-9 8-5,-9-24-2</inkml:trace>
  <inkml:trace contextRef="#ctx0" brushRef="#br0" timeOffset="4029.76">3789 32 1958,'0'0'43,"0"0"9,0 0 1,0 0 3,0 0-45,0 0-11,0-24 0,9 8 0,-9 16 53,9-16 9,-9 8 2,9 0 0,0 0-84,0 8-17,-9 0-3,18-15-892</inkml:trace>
  <inkml:trace contextRef="#ctx0" brushRef="#br0" timeOffset="3910.41">3843 270 2178,'0'0'48,"0"0"9,0 0 3,9 16 1,-18 8-49,9 8-12,9-1 0,0 1 0,0-8 56,0 0 9,-1-8 2,19 0 0,-9 7-15,0 1-4,-9 0 0,9 8 0,9-8-25,-9 0-6,-10-9-1,1 9 0,-9-8-85,0-16-18,27 8-3,-27-8-640,0 0-128</inkml:trace>
  <inkml:trace contextRef="#ctx0" brushRef="#br0" timeOffset="4365.64">4022 8 1861,'71'79'82,"-62"-79"18,-9 0-80,0 0-20,0 0 0,9 0 0,9 0 112,0 8 20,-9 8 3,17 0 1,19 8-66,-18 0-13,-27 8-2,18 7-1,9-7-36,-1 8-7,1 0-2,-9-9 0,-9 1-9,0 0 0,9 0 0,-9-9 8,-9 1-8,0-24 0,9 8 0,-9-8 0,0 0 0,0 0 0,0 0-12,0 0 12,18-8-12,-10-8 12,-8 1-10,0-9 10,18 0 0,-18 0 0,0-8 0,-9 0 0,18 1 8,-18-1-8,9-8 12,-17 0-12,-1 9 8,9-9-8,18 0 0,-9 8 0,-9 1 0,0-1-20,9 8 2,9 0 1,9 0-48,-9 9-10,-9-1-1,0 16-1,26-8-53,-17 0-10,-9 8-3,0 0-713</inkml:trace>
  <inkml:trace contextRef="#ctx0" brushRef="#br0" timeOffset="4741.39">4602 40 1306,'45'16'28,"-45"-16"7,0 0 1,0 0 1,27 16-29,0-1-8,-9 1 0,-18-16 0,0 0 82,17 16 15,10-8 3,-27-8 1,0 0-18,18 8-4,18 0-1,-18-8 0,-18 0-19,27 0-4,-1 0-1,1 0 0,-9-8 6,9 0 0,-27 8 1,18-16 0,9 0 0,-10 0 0,-8 1 0,0-1 0,0-8-34,0 8-7,0-8-2,-9 8 0,-18-8 22,9 1 4,18 7 0,-9-8 1,-9 8-33,-9-8-12,18 24 0,0-16 9,-17 0-9,8 8 10,-9 1-10,18 7 10,0 0-10,0 0 0,-18 0 9,18 0-9,0 0 0,-9 23 0,-9-7 0,0 8 0,0 0 0,9 0-10,9 0 10,0-1 0,-9 1-11,9 8 11,9 0-10,9 7 10,-9-7-11,0 8 11,0 0-12,18 7 12,9 1 0,-10-8 0,-8 7 0,18 1 0,9-8 0,-1-8 0,-17 7 0,9-15 0,18 0 0,-10 0-8,1-8 8,-9 0 0,-18-8-34,17-1-3,1-7-1,-9-15 0,-27-1-72,18-16-14,9-8-4,-1 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5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4144 0 0,'1'-6'125'0'0,"2"-12"2915"0"0,-3 21-1778 0 0,0 0 1 0 0,1 0-1 0 0,-1 0 0 0 0,0 0 0 0 0,0 0 1 0 0,-1 0-1 0 0,0 3 0 0 0,1-4-1075 0 0,-1 0 0 0 0,1-1 0 0 0,-1 1 0 0 0,1 0 0 0 0,0 0 0 0 0,0-1 0 0 0,0 1 0 0 0,0 0 0 0 0,0 0 0 0 0,0 0 0 0 0,1-1 0 0 0,-1 1 0 0 0,1 0 0 0 0,-1 0 0 0 0,1-1 0 0 0,-1 1 0 0 0,1 0 0 0 0,0-1 0 0 0,0 1 0 0 0,0-1 0 0 0,2 3 0 0 0,16 23 1271 0 0,-16-22-1237 0 0,1 0-1 0 0,-1 0 1 0 0,1 0-1 0 0,6 7 1 0 0,4 1 159 0 0,-10-9-258 0 0,0 0 1 0 0,0 0-1 0 0,0 0 1 0 0,1-1-1 0 0,8 6 1 0 0,26 18 379 0 0,77 18-86 0 0,-99-37-403 0 0,-15-6-6 0 0,0-1-1 0 0,0 0 1 0 0,1 0-1 0 0,-1 0 1 0 0,1 0-1 0 0,-1 0 1 0 0,4 1 0 0 0,-3-2-6 0 0,0 1 0 0 0,0-1 0 0 0,-1 1 0 0 0,1 0 0 0 0,0 0 0 0 0,-1 0 0 0 0,1 0 0 0 0,0 0 0 0 0,2 2 0 0 0,19 10 10 0 0,-15-11 42 0 0,-8-2-29 0 0,-1 1-1 0 0,1-1 1 0 0,0 1-1 0 0,0-1 1 0 0,0 1 0 0 0,0-1-1 0 0,-1 1 1 0 0,1 0-1 0 0,0-1 1 0 0,-1 1-1 0 0,1 0 1 0 0,0 0-1 0 0,-1 0 1 0 0,1-1 0 0 0,-1 1-1 0 0,1 0 1 0 0,-1 0-1 0 0,0 0 1 0 0,1 0-1 0 0,-1 0 1 0 0,0 0-1 0 0,0 0 1 0 0,1 0-1 0 0,-1 0 1 0 0,0 0 0 0 0,0 0-1 0 0,0 0 1 0 0,0 0-1 0 0,0 0 1 0 0,-1 0-1 0 0,1 0 1 0 0,-1 1 0 0 0,-4 17 6 0 0,-1-3 50 0 0,-6 6 19 0 0,11-19-100 0 0,-1 1 1 0 0,0 0 0 0 0,0-1-1 0 0,0 1 1 0 0,0-1 0 0 0,-1 0-1 0 0,-3 4 1 0 0,5-6 4 0 0,-1 1 0 0 0,1-1 0 0 0,-1 0 0 0 0,0 1-1 0 0,1-1 1 0 0,-1 0 0 0 0,0 0 0 0 0,0 0 0 0 0,-3 1 0 0 0,-2 1 10 0 0,-22 24-1 0 0,24-21-16 0 0,-1-1 0 0 0,1 0 1 0 0,-1 0-1 0 0,0 0 0 0 0,-9 5 0 0 0,8-6-90 0 0,1 0 0 0 0,-13 11-1 0 0,-7 5-355 0 0,9-6 26 0 0,6-4-403 0 0,9-9 283 0 0,1 1-51 0 0,-4 4 182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6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0 13072 0 0,'0'0'1185'0'0,"1"2"-977"0"0,0-1-186 0 0,0 1 0 0 0,-1 0-1 0 0,1 0 1 0 0,0 0 0 0 0,0 0 0 0 0,-1 0 0 0 0,1 0 0 0 0,-1 0 0 0 0,0 0 0 0 0,0 4-1 0 0,0 28 1960 0 0,-1-12 1042 0 0,1-18-2789 0 0,-1 0 23 0 0,1 1 0 0 0,1-1 0 0 0,-1 0 0 0 0,1 0 0 0 0,-1 0 0 0 0,1 0 0 0 0,2 7 0 0 0,5 20 1032 0 0,-8-27-1160 0 0,1 1-1 0 0,0-1 1 0 0,0 0-1 0 0,0 1 0 0 0,1-1 1 0 0,-1 0-1 0 0,4 6 0 0 0,3 3 229 0 0,10 22 0 0 0,3 5 5 0 0,-11-24-258 0 0,2-3-17 0 0,29 7-40 0 0,-39-18 106 0 0,1-2 58 0 0,5-1-68 0 0,-1 1 1 0 0,0-1 0 0 0,1 0 0 0 0,-1 0 0 0 0,0-1-1 0 0,10-4 1 0 0,-15 6-114 0 0,-1-1-1 0 0,1-1 0 0 0,-1 1 1 0 0,1 0-1 0 0,-1 0 1 0 0,0 0-1 0 0,0-1 0 0 0,1 1 1 0 0,-1-1-1 0 0,0 1 0 0 0,0-1 1 0 0,0 1-1 0 0,-1-1 1 0 0,1 1-1 0 0,0-1 0 0 0,-1 0 1 0 0,1 0-1 0 0,0-2 1 0 0,0-3-28 0 0,0-1 0 0 0,-1 1 1 0 0,1-10-1 0 0,0-12 30 0 0,1 15 33 0 0,-1 6-8 0 0,0-1 1 0 0,0 1-1 0 0,0-1 1 0 0,-2-11-1 0 0,2-24-51 0 0,0 15-180 0 0,-1 26 195 0 0,0 0-1 0 0,-1 1 1 0 0,0-1-1 0 0,0 0 1 0 0,1 0-1 0 0,-2 1 1 0 0,1-1-1 0 0,0 0 1 0 0,0 1-1 0 0,-1 0 1 0 0,0-1-1 0 0,1 1 1 0 0,-1 0-1 0 0,0 0 1 0 0,0-1-1 0 0,0 1 1 0 0,0 1-1 0 0,-5-4 1 0 0,3 2 23 0 0,0 0 0 0 0,0 0 1 0 0,-1 1-1 0 0,1 0 0 0 0,-1 0 1 0 0,1 0-1 0 0,-1 0 0 0 0,0 1 1 0 0,0 0-1 0 0,-5-1 0 0 0,5 2-45 0 0,-13-2 22 0 0,-25 2 0 0 0,36 1-55 0 0,0 0 0 0 0,0 0 0 0 0,0 1 0 0 0,0-1 0 0 0,0 2 0 0 0,-12 4 0 0 0,0 2-236 0 0,1 1 0 0 0,0 1 0 0 0,-23 18 0 0 0,32-21-250 0 0,0 0 1 0 0,0 0-1 0 0,1 1 0 0 0,0 0 0 0 0,1 1 0 0 0,0-1 0 0 0,-9 18 1 0 0,4 2-1195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8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3224 0 0,'1'1'240'0'0,"1"5"43"0"0,1 0 999 0 0,0 1 1 0 0,0 0 0 0 0,-1 0 0 0 0,2 11 0 0 0,1 28 1711 0 0,-1-8-1793 0 0,-1-15-765 0 0,-2 26 0 0 0,-1-29-302 0 0,1 1 1 0 0,5 26 0 0 0,4 7-23 0 0,5 24-1696 0 0,-13-58-3520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8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1840 0 0,'0'3'133'0'0,"1"34"-454"0"0,0-19 1903 0 0,-1 0 0 0 0,0 0 0 0 0,-1 0 0 0 0,-6 28 0 0 0,2-23-775 0 0,-3 34 0 0 0,-1 11-647 0 0,-1 12-88 0 0,10-75-87 0 0,-1 0 1 0 0,1 0 0 0 0,1 1 0 0 0,-1-1-1 0 0,1 0 1 0 0,-1 0 0 0 0,3 6-1 0 0,-3-10 10 0 0,1 13-195 0 0</inkml:trace>
  <inkml:trace contextRef="#ctx0" brushRef="#br0" timeOffset="1">45 847 1840 0 0,'-4'14'92'0'0,"1"0"0"0"0,1 0 0 0 0,1 0 0 0 0,-1 15 0 0 0,2 8 4469 0 0,-4 22 2494 0 0,-2 6-5734 0 0,5-57-1298 0 0,1-1 11 0 0,0 0 0 0 0,0 0 0 0 0,1 0 0 0 0,0-1 0 0 0,3 14 0 0 0,3 2-665 0 0,4 22 1 0 0,-9-32-63 0 0,-1-2-1175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1840 0 0,'0'0'160'0'0,"4"15"-160"0"0,-4-1 0 0 0,6-4 1640 0 0,-6 4 2288 0 0,-6-4-1280 0 0,6 4-1680 0 0,0-3-968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9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8000 0 0,'0'9'87'0'0,"0"-2"20"0"0,0-1-1 0 0,0 1 1 0 0,-1-1-1 0 0,0 1 1 0 0,-2 7-1 0 0,1-6-45 0 0,2 0-1 0 0,-1-1 0 0 0,1 1 0 0 0,1 15 0 0 0,0-2 497 0 0,-1-8-230 0 0,0 10 170 0 0,-1 0-1 0 0,-3 23 1 0 0,2-33-300 0 0,2 0 1 0 0,0 19-1 0 0,1-11-89 0 0,5 33 87 0 0,0-8-533 0 0,-6-34-4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9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0 5984 0 0,'-3'14'184'0'0,"2"-6"-74"0"0,0-1-1 0 0,0 1 1 0 0,0 8-1 0 0,1-9 133 0 0,-1 0 0 0 0,0 0 0 0 0,-3 9 0 0 0,-1 1 1304 0 0,-3 39 2698 0 0,7-38-3744 0 0,1 0 0 0 0,3 33 0 0 0,-2 4-402 0 0,5-28-124 0 0,-6 13-1017 0 0,0-22-2906 0 0,0-4-339 0 0</inkml:trace>
  <inkml:trace contextRef="#ctx0" brushRef="#br0" timeOffset="1">26 618 8288 0 0,'0'0'381'0'0,"0"3"-6"0"0,0 3-282 0 0,1 0-70 0 0,-1 0 0 0 0,0-1 1 0 0,-1 1-1 0 0,0 0 0 0 0,1-1 0 0 0,-4 10 1 0 0,2-6 419 0 0,0-1 1 0 0,0 0 0 0 0,1 0-1 0 0,1 1 1 0 0,-1-1 0 0 0,1 1-1 0 0,2 12 1 0 0,-1 8-84 0 0,-1 10-321 0 0,1-35-39 0 0,1 16 0 0 0,-3-7 31 0 0,0-11 10 0 0,1 1 1 0 0,0-1-1 0 0,0 0 0 0 0,0 1 0 0 0,0-1 1 0 0,0 1-1 0 0,0-1 0 0 0,1 1 0 0 0,-1-1 1 0 0,1 0-1 0 0,0 1 0 0 0,0 1 1 0 0,2 7-846 0 0,-1-1 1 0 0,-1 1-1 0 0,1-1 0 0 0,-2 1 1 0 0,0-1-1 0 0,-2 20 1 0 0,1-2-571 0 0,-5 14 917 0 0,2-7 2226 0 0,4-29-1242 0 0,-1 1 1 0 0,0-1-1 0 0,-1 1 1 0 0,-2 7-1 0 0,2-8 241 0 0,0 0-1 0 0,1 0 1 0 0,0 1 0 0 0,-1 7 0 0 0,2-11-67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41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2304 0 0,'-10'10'12614'0'0,"16"4"-11967"0"0,-1-1-263 0 0,-1 1 1 0 0,4 19 0 0 0,-5-19-163 0 0,-2-3-113 0 0,3 6 24 0 0,-3-17-129 0 0,-1 1 0 0 0,0-1 0 0 0,0 0-1 0 0,0 0 1 0 0,0 0 0 0 0,0 1 0 0 0,1-1-1 0 0,-1 0 1 0 0,0 0 0 0 0,0 0 0 0 0,0 1-1 0 0,0-1 1 0 0,0 0 0 0 0,0 0 0 0 0,0 0-1 0 0,0 1 1 0 0,0-1 0 0 0,0 0 0 0 0,0 0-1 0 0,0 1 1 0 0,0-1 0 0 0,0 0-1 0 0,0 0 1 0 0,0 1 0 0 0,0-1 0 0 0,0 0-1 0 0,0 0 1 0 0,0 0 0 0 0,-1 1 0 0 0,1-1 4 0 0,0 0 1 0 0,0 1 0 0 0,0-1 0 0 0,0 0-1 0 0,0 0 1 0 0,0 1 0 0 0,0-1-1 0 0,0 0 1 0 0,0 0 0 0 0,0 1 0 0 0,0-1-1 0 0,0 0 1 0 0,0 0 0 0 0,0 1-1 0 0,0-1 1 0 0,0 0 0 0 0,0 0 0 0 0,0 0-1 0 0,0 1 1 0 0,0-1 0 0 0,0 0 0 0 0,0 0-1 0 0,0 1 1 0 0,1-1 0 0 0,-1 0-1 0 0,0 0 1 0 0,0 0 0 0 0,0 1 0 0 0,0-1-1 0 0,1 0 1 0 0,-1 0 0 0 0,0 0-1 0 0,4 7 70 0 0,0-1 0 0 0,1 0-1 0 0,-1-1 1 0 0,1 1 0 0 0,0-1-1 0 0,1 0 1 0 0,-1 0 0 0 0,1-1-1 0 0,0 1 1 0 0,0-1 0 0 0,8 3-1 0 0,37 2 935 0 0,-48-8-574 0 0,10-1-109 0 0,162 0 1168 0 0,-122-4-1105 0 0,-42 3-336 0 0,0 0 0 0 0,1-1 0 0 0,20-5 0 0 0,2-1 8 0 0,-28 7-55 0 0,0 0 1 0 0,1 0-1 0 0,-1 0 0 0 0,1 1 0 0 0,-1 0 0 0 0,11 2 0 0 0,33-5 45 0 0,25 17-44 0 0,-25-4-10 0 0,16 3 0 0 0,-55-11 75 0 0,-1 0 0 0 0,1-2-1 0 0,16 1 1 0 0,12 0 282 0 0,38 9-505 0 0,-50-5-28 0 0,0 1-1 0 0,35 12 1 0 0,-39-11 188 0 0,0 0 0 0 0,0-2 0 0 0,33 4 0 0 0,87 14 378 0 0,-104-15-212 0 0,0-2-1 0 0,60 3 1 0 0,70 1-24 0 0,137 3 486 0 0,-120-3 136 0 0,-70-4-562 0 0,-93-5-160 0 0,33-4 0 0 0,5 0 96 0 0,52-3-86 0 0,24 2-64 0 0,-45-6 360 0 0,-89 10-360 0 0,4 0 0 0 0,-1 0 0 0 0,0-1 0 0 0,0 0 0 0 0,0 0 0 0 0,0 0 0 0 0,9-4 0 0 0,8 3-20 0 0,-22 2-34 0 0,0 0 0 0 0,1 0 0 0 0,-1-1 0 0 0,0 1 0 0 0,0 0 0 0 0,1-1 0 0 0,-1 1 0 0 0,0-1 0 0 0,0 1 0 0 0,0-1 0 0 0,0 0-1 0 0,0 1 1 0 0,0-1 0 0 0,0 0 0 0 0,0 0 0 0 0,0 0 0 0 0,0 0 0 0 0,0 0 0 0 0,0 0 0 0 0,0 0 0 0 0,-1 0 0 0 0,1 0 0 0 0,0 0 0 0 0,-1 0 0 0 0,1 0 0 0 0,-1-1 0 0 0,1 1-1 0 0,-1 0 1 0 0,0 0 0 0 0,1-2 0 0 0,-1 2-24 0 0,0-1 0 0 0,0 0 0 0 0,1 1 0 0 0,-1-1 0 0 0,0 1 0 0 0,1-1 0 0 0,-1 1 0 0 0,1 0 0 0 0,0-1 0 0 0,0-1 0 0 0,4-10-468 0 0,-5-96-8028 0 0,-5 95 7071 0 0,4 12 1423 0 0,1 1 0 0 0,-1-1 0 0 0,0 1 1 0 0,1-1-1 0 0,-1 1 0 0 0,1-1 0 0 0,-1 1 0 0 0,1-1 0 0 0,0-2 1 0 0,0 3 95 0 0,0 0 1 0 0,0 0-1 0 0,0 1 1 0 0,0-1 0 0 0,0 0-1 0 0,0 0 1 0 0,-1 0-1 0 0,1 1 1 0 0,0-1 0 0 0,0 0-1 0 0,-1 0 1 0 0,1 0-1 0 0,0 1 1 0 0,-1-1 0 0 0,1 0-1 0 0,-1 1 1 0 0,1-1-1 0 0,-1 0 1 0 0,1 1 0 0 0,-1-1-1 0 0,1 1 1 0 0,-1-1-1 0 0,0 0 1 0 0,1 1 0 0 0,-1 0-1 0 0,0-1 1 0 0,0 1-1 0 0,0-1 1 0 0,1-1 465 0 0,1-6 3666 0 0,1 8-4068 0 0,0 0 0 0 0,1 1 0 0 0,-1-1-1 0 0,0 1 1 0 0,1-1 0 0 0,-1 1 0 0 0,0 0-1 0 0,3 1 1 0 0,-2-1 48 0 0,0 1 1 0 0,0-1-1 0 0,0 0 0 0 0,0 0 0 0 0,0-1 1 0 0,0 1-1 0 0,0-1 0 0 0,5 1 0 0 0,23 8 1128 0 0,-29-8-924 0 0,10-1 592 0 0,-11 0-783 0 0,0 0 1 0 0,0 0-1 0 0,0 0 0 0 0,0 0 0 0 0,0 0 0 0 0,0 0 0 0 0,0 0 1 0 0,0 0-1 0 0,0 0 0 0 0,1 1 0 0 0,-1-1 0 0 0,0 0 0 0 0,1 2 0 0 0,-2-2-46 0 0,0 1-1 0 0,0 0 0 0 0,0-1 1 0 0,0 1-1 0 0,0-1 0 0 0,0 1 1 0 0,0 0-1 0 0,0-1 0 0 0,0 1 1 0 0,0 0-1 0 0,0-1 0 0 0,-1 1 1 0 0,1-1-1 0 0,0 1 0 0 0,0-1 1 0 0,-1 1-1 0 0,1 0 0 0 0,-1 0 1 0 0,-4 9-592 0 0,1 0 497 0 0,-2-1 0 0 0,1 1 0 0 0,-1-1 0 0 0,-13 14 0 0 0,10-12 0 0 0,4-4-9 0 0,0-1-1 0 0,-1-1 1 0 0,1 1-1 0 0,-1-1 1 0 0,0 0-1 0 0,-9 5 1 0 0,12-8-15 0 0,0 0 0 0 0,0 0-1 0 0,0 0 1 0 0,-6 6 0 0 0,-9 6-125 0 0,10-9 104 0 0,1-1-68 0 0,0 0 0 0 0,0 1 0 0 0,1 0 0 0 0,-1 0 0 0 0,1 0 0 0 0,0 1 0 0 0,-6 7 0 0 0,11-11-250 0 0,-10 3-1048 0 0,10-4 1296 0 0,1-1 0 0 0,-1 1 0 0 0,1-1 0 0 0,-1 1-1 0 0,0-1 1 0 0,1 0 0 0 0,-1 1 0 0 0,0-1 0 0 0,1 0 0 0 0,-1 0-1 0 0,0 1 1 0 0,1-1 0 0 0,-1 0 0 0 0,-1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42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7368 0 0,'-8'25'333'0'0,"-7"-15"12828"0"0,53 10-12711 0 0,-28-14-172 0 0,0 0 0 0 0,16 6 0 0 0,-19-9-131 0 0,-1 1-1 0 0,1 0 1 0 0,-1 0-1 0 0,1 1 1 0 0,-1 0-1 0 0,-1 0 1 0 0,9 9 0 0 0,11 9 181 0 0,-22-20-284 0 0,-1-1 0 0 0,1 1-1 0 0,-1 0 1 0 0,0 0 0 0 0,0 0-1 0 0,0 0 1 0 0,0 0-1 0 0,-1 0 1 0 0,1 1 0 0 0,-1-1-1 0 0,0 1 1 0 0,0-1 0 0 0,0 1-1 0 0,0-1 1 0 0,0 1 0 0 0,-1-1-1 0 0,0 8 1 0 0,0-7-5 0 0,0 1 1 0 0,0-1-1 0 0,-1 0 0 0 0,1 0 1 0 0,-1 1-1 0 0,0-1 0 0 0,-1 0 1 0 0,1 0-1 0 0,-1 0 1 0 0,1 0-1 0 0,-1 0 0 0 0,0-1 1 0 0,-1 1-1 0 0,-3 5 0 0 0,-23 27 123 0 0,25-29-154 0 0,-1 0-1 0 0,0-1 0 0 0,-1 1 0 0 0,1-1 0 0 0,-1 0 0 0 0,0-1 1 0 0,-1 1-1 0 0,-12 7 0 0 0,14-6-208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42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4144 0 0,'-1'1'13862'0'0,"-3"5"-13006"0"0,-1 0-1 0 0,0-1 1 0 0,-6 6 0 0 0,9-9-707 0 0,0 1 0 0 0,0-1 0 0 0,0 1 0 0 0,1-1 0 0 0,-3 6 0 0 0,-5 6 231 0 0,-20 25 408 0 0,24-31-765 0 0,0 0 0 0 0,0 0 0 0 0,1 0-1 0 0,0 1 1 0 0,0-1 0 0 0,1 1 0 0 0,0 0 0 0 0,1 0-1 0 0,-2 11 1 0 0,-5 4-23 0 0,8-12 0 0 0,3 0 0 0 0,6-2 0 0 0,-4-4-16 0 0,-2-4 11 0 0,-1-1 0 0 0,1 0 0 0 0,-1 1 0 0 0,1-1-1 0 0,-1 0 1 0 0,1 0 0 0 0,0 0 0 0 0,-1 0 0 0 0,1 0 0 0 0,0 0 0 0 0,0 0 0 0 0,2 0 0 0 0,-2 0-2 0 0,0-1 1 0 0,0 1 0 0 0,0 0 0 0 0,0-1 0 0 0,1 0-1 0 0,-1 0 1 0 0,0 1 0 0 0,0-1 0 0 0,0-1 0 0 0,0 1-1 0 0,0 0 1 0 0,0 0 0 0 0,0-1 0 0 0,0 1 0 0 0,0-1-1 0 0,3-1 1 0 0,18-3-111 0 0,-20 5 42 0 0,1 0 1 0 0,-1 0-1 0 0,0-1 0 0 0,0 1 1 0 0,0-1-1 0 0,0 0 1 0 0,0 0-1 0 0,0 0 0 0 0,0 0 1 0 0,5-3-1 0 0,-1-1-795 0 0,-1 1 0 0 0,11-12 1 0 0,-9 9-386 0 0,3-3-395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1:15:48.72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6086 524 576,'0'0'51,"0"0"-41,0 0-10,0 0 0,0 0 156,0 0 30,0 0 6,0 0 0,0 0-71,0 0-14,0 0-3,0 0-1,0 0-32,0 0-7,0 0 0,0 0-1,-9 8-8,9-8-2,0 0 0,0 0 0,-9 16 2,9-16 0,-18 0 0,18 0 0,0 0-17,-18 8-3,0-8-1,0 16 0,1-16-11,17 0-3,0 0 0,-18 8 0,9-8-8,-9 8-1,9-8-1,-9 8 0,0 0 3,0 0 1,0 0 0,9-8 0,-8 8 5,8-8 1,-9 0 0,0 8 0,9-8 0,-9 0 1,9 0 0,-9 0 0,0 0-13,1 8-8,8-8 10,-18 0-10,18 0 8,-9 0-8,9 8 0,-9-8 0,0-8 0,0 0 8,1 8-8,-1-8 0,0 0 0,0 0 0,-9 8 0,0-8 0,1 0 0,-1 0 9,-9 0-9,9 0 8,0 0-8,1 0 10,-10 0-10,0 0 10,9 0-2,-9 8-8,-8-8 12,8 0-4,0 8-8,1-7 8,8-9-8,-9 8 8,0 0-8,-8 8 0,8-8 0,0 0 0,0-8 0,1 8 0,-1 0 0,0 0 0,0 0 0,1 0 0,-1 0 0,9 8 0,0-8 0,-9 8 0,1-8 0,-1 8 0,0-8 0,9 8 8,-8 0-8,-1-7 0,0 7 0,0-8 0,1 8 0,-10 0 0,9-8 0,-17 8 0,8-8 0,0 8 0,1 0 0,-10-8 0,0-8 0,10 8 0,-1 0 24,0 8-1,1 0 0,-1-8 0,9 0-35,-9 8-8,1-8 0,-1 8-1,-9 0 21,10 0 0,8 0 0,0 0 0,-8 0 0,-1 0 0,0 0 0,9-8 0,1 8 0,-1 0 0,-9-8 0,10 8 0,-10 0 0,0 0 0,0 0 0,1 0 0,-1 0 0,0 0 0,1 0 0,-1 0 0,0 0 0,1 0 0,-10 0 0,9 0 0,-8 0 17,8 0 2,0 8 0,-8 0 0,8-8-30,0 8-5,-8-8-2,17 0 0,-9 0 18,1 0 0,8-8 0,-9 8 0,9 8 0,1 0 0,-1 0 0,0-8 0,9 8 0,-17 0 0,8-8 0,0 8 0,0 0 0,-8 0 0,8 0 0,-9 0 0,1-8 0,8 15 0,0-7 8,-9 0-8,19 0 0,-10-8 0,-9 8 0,1 0 0,17-8 16,-9 8-2,0 0-1,0-8 0,10 8-13,-10-8 0,9 8 0,-9-8 0,1 8 0,8-8-15,0 0 3,-9 0 1,1 0 11,8 0 0,0 8 0,0-8 0,9 8 0,-9-8 0,1 0 0,-1 0 0,27 0 0,-18 8 0,-9-8 0,0 8 0,9 0 0,1-8 0,-1 8 0,0 0 0,18-8 0,-27 7 0,18-7 0,-18 8 0,9 0 0,0-8 0,1 0 0,-1 8 0,18-8 0,-18 0 0,18 0 0,-9 16 0,9-16 0,-18 0 0,18 0 0,-18 8 0,0 0 0,18-8 0,0 0 0,0 0 0,-9 8 0,9-8 0,-18 8 0,18-8 0,0 0 0,0 0 0,0 0 0,0 0 0,-8 0 0,8 0 0,0 0 0,0 0 0,0 0 0,0 0 0,-18 0 0,18 0 0,0 0 0,0 0 0,0 0 0,0 0-8,0 0 8,0 0 0,0 0 0,0 0 0,0 0 0,0 0 0,0 0 0,0 0 0,0 0 0,0 0 0,0 0-9,0 0 9,0 0 0,0 0 0,0 0-9,0 0 9,0-32 0,18 8-8,-10 8 8,1-7 0,9 7-8,-9-8 8,9 8 0,-9 0 0,0 0 0,9 0 0,-9 8 0,9-7 0,0-9-8,-1 0 8,-8-8 0,9 8 0,0 0 0,0 1 0,0-1 0,0-8 0,0 8 0,-9 8 0,8-8 0,-8 9 0,0-1 0,0 0 0,0 0 0,0 8 0,9-8 0,0 8 0,-18 8 0,0 0 0,0 0 0,0 0-21,0 0 3,0 0 1,0 0-59,0 0-12,0 0-3,0 0-667,0 0-134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43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13072 0 0,'0'0'8003'0'0,"1"1"-7791"0"0,7 20 76 0 0,-1 0-176 0 0,-6-17-137 0 0,0-1 0 0 0,0 1 0 0 0,0 0 0 0 0,0-1 0 0 0,-1 1 0 0 0,1 0 0 0 0,-1 6 0 0 0,0-10 2 0 0,0 1 0 0 0,0-1 0 0 0,0 1-1 0 0,1 0 1 0 0,-1-1 0 0 0,0 1-1 0 0,0-1 1 0 0,1 1 0 0 0,-1-1 0 0 0,0 1-1 0 0,1-1 1 0 0,-1 1 0 0 0,1-1 0 0 0,-1 1-1 0 0,0-1 1 0 0,1 0 0 0 0,-1 1-1 0 0,1-1 1 0 0,-1 0 0 0 0,1 1 0 0 0,0-1-1 0 0,1 2-1142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43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 11664 0 0,'0'0'1053'0'0,"-1"1"-864"0"0,-2 4 118 0 0,0 1 0 0 0,0-1 0 0 0,1 0 0 0 0,0 1 0 0 0,0-1 0 0 0,0 1 0 0 0,-1 9 0 0 0,-3 9 1412 0 0,-9 17 147 0 0,11-30-1485 0 0,-1 1 1 0 0,2-1-1 0 0,-1 1 1 0 0,-2 21-1 0 0,3-6-109 0 0,1-4-64 0 0,0 0 0 0 0,3 34 0 0 0,0-49-187 0 0,0-1 1 0 0,0 0-1 0 0,1 0 1 0 0,0 0-1 0 0,0 0 1 0 0,1 0-1 0 0,-1 0 0 0 0,2 0 1 0 0,-1-1-1 0 0,1 1 1 0 0,0-1-1 0 0,5 6 1 0 0,-1-3-15 0 0,1 1-1 0 0,0-1 1 0 0,11 8 0 0 0,-15-13-105 0 0,0-1-1 0 0,0 0 0 0 0,0 0 1 0 0,0 0-1 0 0,1 0 1 0 0,-1-1-1 0 0,1 0 0 0 0,9 3 1 0 0,-12-5-182 0 0,1 0 0 0 0,-1 0 1 0 0,0 0-1 0 0,0 0 1 0 0,0-1-1 0 0,1 1 1 0 0,5-3-1 0 0,-8 3-21 0 0,17-6-6490 0 0</inkml:trace>
  <inkml:trace contextRef="#ctx0" brushRef="#br0" timeOffset="1">263 210 8288 0 0,'0'0'5336'0'0,"3"0"-4319"0"0,4 1-443 0 0,0 0 0 0 0,-1 0-1 0 0,1-1 1 0 0,0 0 0 0 0,0 0 0 0 0,-1 0 0 0 0,12-3 0 0 0,-2-1 92 0 0,0 0 0 0 0,15-7 0 0 0,-25 9-808 0 0,1 1-1 0 0,-1 0 1 0 0,0 0-1 0 0,1 0 1 0 0,9 1-1 0 0,-2-10-11432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43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57 236 7832 0 0,'-4'-4'-37'0'0,"-9"-8"3316"0"0,13 12-3035 0 0,-1 0 0 0 0,1 0 0 0 0,-1 0 1 0 0,0 0-1 0 0,1-1 0 0 0,-1 1 0 0 0,1 0 0 0 0,-1 0 0 0 0,1 0 1 0 0,-1 0-1 0 0,1 0 0 0 0,-1 1 0 0 0,1-1 0 0 0,-1 0 0 0 0,1 0 1 0 0,-1 0-1 0 0,1 0 0 0 0,-1 0 0 0 0,1 1 0 0 0,-1-1 0 0 0,1 0 1 0 0,-1 1-1 0 0,1-1 0 0 0,0 0 0 0 0,-1 0 0 0 0,1 1 0 0 0,-1-1 1 0 0,1 1-1 0 0,0-1 0 0 0,-1 0 0 0 0,1 1 0 0 0,-1 0 0 0 0,-2 3-5 0 0,1 0-1 0 0,-1 0 0 0 0,1 1 1 0 0,-1-1-1 0 0,1 1 1 0 0,1-1-1 0 0,-1 1 0 0 0,0 0 1 0 0,1-1-1 0 0,0 1 0 0 0,0 0 1 0 0,1 0-1 0 0,-1 0 0 0 0,1 0 1 0 0,0 0-1 0 0,1 0 0 0 0,-1 0 1 0 0,1 0-1 0 0,0 0 1 0 0,0-1-1 0 0,3 10 0 0 0,-1-5-222 0 0,1 1 0 0 0,0-1 0 0 0,6 11 0 0 0,-7-16-17 0 0,-1 0 0 0 0,1 0 0 0 0,0 0 0 0 0,0 0 0 0 0,1 0 0 0 0,-1 0 0 0 0,1-1 0 0 0,0 1 0 0 0,-1-1 0 0 0,1 0 0 0 0,1 0 1 0 0,-1-1-1 0 0,0 1 0 0 0,8 2 0 0 0,-8-4-48 0 0,0 1 1 0 0,1-1 0 0 0,-1 0-1 0 0,1 0 1 0 0,-1 0 0 0 0,0-1-1 0 0,1 1 1 0 0,-1-1-1 0 0,1-1 1 0 0,-1 1 0 0 0,1 0-1 0 0,-1-1 1 0 0,7-1 0 0 0,-6-1-217 0 0,0 1 0 0 0,0 0-1 0 0,0-1 1 0 0,0 0 0 0 0,0 0 0 0 0,-1 0 0 0 0,0-1 0 0 0,1 0 0 0 0,6-7 0 0 0,3-4-1246 0 0,-1-1-52 0 0</inkml:trace>
  <inkml:trace contextRef="#ctx0" brushRef="#br0" timeOffset="1">343 0 2760 0 0,'1'3'4965'0'0,"3"4"-3474"0"0,1-1-1 0 0,0 1 1 0 0,0-1 0 0 0,1 0 0 0 0,0-1-1 0 0,6 6 1 0 0,13 12 147 0 0,-8-6-378 0 0,-11-12-989 0 0,-1 0 1 0 0,0 1-1 0 0,0-1 1 0 0,0 1-1 0 0,-1 0 1 0 0,5 7-1 0 0,-4 0-203 0 0,7 9 33 0 0,-2 1-1 0 0,-1 0 0 0 0,0 1 0 0 0,8 42 0 0 0,-16-56-49 0 0,0-1-1 0 0,-1 1 1 0 0,0-1-1 0 0,0 1 1 0 0,-1-1 0 0 0,-1 1-1 0 0,0-1 1 0 0,0 0-1 0 0,0 0 1 0 0,-1 0-1 0 0,-1 0 1 0 0,1 0-1 0 0,-1 0 1 0 0,-1-1-1 0 0,0 0 1 0 0,0 0 0 0 0,-1 0-1 0 0,1-1 1 0 0,-2 1-1 0 0,1-1 1 0 0,-11 8-1 0 0,6-6-92 0 0,7-6-91 0 0,0 1-1 0 0,-1-1 0 0 0,1 0 1 0 0,-1 0-1 0 0,1-1 1 0 0,-1 0-1 0 0,-9 4 1 0 0,-12 4-3471 0 0,14-6-3753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44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11976 0 0,'0'0'2432'0'0,"0"2"-1147"0"0,11 12 3603 0 0,17 6-2437 0 0,-12-10-1598 0 0,-7-3-606 0 0,-6-5-143 0 0,0 1 1 0 0,1-1-1 0 0,-1 1 1 0 0,1-1-1 0 0,0 0 1 0 0,-1-1-1 0 0,1 1 1 0 0,6 1 0 0 0,-4-1 14 0 0,0 0 0 0 0,0 0 1 0 0,0 1-1 0 0,11 5 0 0 0,-11-4-47 0 0,1-1 1 0 0,-1 0-1 0 0,13 4 0 0 0,7 2 35 0 0,-20-6-98 0 0,0 0 0 0 0,1-1 0 0 0,-1 0 0 0 0,1-1 0 0 0,10 2 0 0 0,-7-3-9 0 0,-7 0 0 0 0,-1-1 0 0 0,1 1 0 0 0,0 1 0 0 0,-1-1 0 0 0,1 0 0 0 0,0 1 0 0 0,-1-1 0 0 0,1 1 0 0 0,-1 0 0 0 0,1 0 0 0 0,-1 0 0 0 0,3 1 0 0 0,35 14 14 0 0,-29-13 14 0 0,0 2 0 0 0,19 9 0 0 0,-24-6-287 0 0,1 1 95 0 0,-6-8 198 0 0,-1 0 0 0 0,1 0 0 0 0,0 0 0 0 0,0 0 0 0 0,-1 1 0 0 0,1-1 0 0 0,0 0 0 0 0,-1 0 0 0 0,1 0 0 0 0,-1 0 0 0 0,0 1 0 0 0,1-1 0 0 0,-1 0-1 0 0,0 0 1 0 0,0 1 0 0 0,1-1 0 0 0,-1 0 0 0 0,-1 3 0 0 0,1-1 8 0 0,-1-1-1 0 0,1 1 0 0 0,-1 0 1 0 0,0 0-1 0 0,0 0 1 0 0,0-1-1 0 0,0 1 0 0 0,-2 2 1 0 0,-3 4 94 0 0,-1 0 1 0 0,0 0-1 0 0,-13 12 1 0 0,0-3-13 0 0,14-13-89 0 0,0 0 1 0 0,0 0-1 0 0,-5 7 0 0 0,-1 3-19 0 0,-1-2 0 0 0,0 0 0 0 0,-30 23 0 0 0,29-24-86 0 0,12-10 38 0 0,0-1 0 0 0,0 1 0 0 0,0 0 0 0 0,0-1 0 0 0,0 1 1 0 0,-1-1-1 0 0,-2 2 0 0 0,-2 2-319 0 0,0 0-1 0 0,0 0 1 0 0,-8 10 0 0 0,15-14 300 0 0,-2 0-658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44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7832 0 0,'0'2'11970'0'0,"0"21"-10212"0"0,7 38 0 0 0,-4-41-1643 0 0,2 0 0 0 0,0-1 0 0 0,1 1 0 0 0,12 25 0 0 0,-12-34-92 0 0,0 0 1 0 0,0 0-1 0 0,1 0 0 0 0,12 13 1 0 0,1 2 20 0 0,-16-19-44 0 0,1-1-1 0 0,0 1 1 0 0,0-1 0 0 0,12 9 0 0 0,4 3-68 0 0,-16-13 26 0 0,1 0 0 0 0,-1 0 0 0 0,1-1 0 0 0,0 0 0 0 0,1 0 0 0 0,-1 0 0 0 0,1-1 0 0 0,11 4 0 0 0,52 8 18 0 0,-67-14 43 0 0,1 0 0 0 0,0-1 0 0 0,-1 1 0 0 0,1-1 0 0 0,0 0 0 0 0,0 0 0 0 0,-1 0 1 0 0,1 0-1 0 0,0-1 0 0 0,0 0 0 0 0,-1 0 0 0 0,1 0 0 0 0,4-2 0 0 0,-3 1 55 0 0,0-1 1 0 0,0 0 0 0 0,0 0-1 0 0,0 0 1 0 0,-1-1-1 0 0,1 0 1 0 0,7-7 0 0 0,-3-1 86 0 0,0 0 1 0 0,-1 0 0 0 0,0-1 0 0 0,-1 0 0 0 0,11-24 0 0 0,-14 26-46 0 0,-1 0 0 0 0,1-1 0 0 0,-2 1 1 0 0,1-1-1 0 0,0-21 0 0 0,-2 7 226 0 0,-6-39 0 0 0,3 54-272 0 0,0 1-1 0 0,0 0 0 0 0,-1 0 1 0 0,0 0-1 0 0,-1 0 1 0 0,0 0-1 0 0,-1 1 0 0 0,0-1 1 0 0,0 1-1 0 0,-13-15 1 0 0,12 17-45 0 0,0-1 0 0 0,-1 2 0 0 0,0-1 0 0 0,0 1-1 0 0,0 0 1 0 0,-1 0 0 0 0,0 1 0 0 0,0 0 0 0 0,0 1 0 0 0,-1-1 0 0 0,1 2 0 0 0,-12-5 0 0 0,9 6-52 0 0,-1-1-1 0 0,1 2 0 0 0,0-1 1 0 0,-1 2-1 0 0,-21 0 1 0 0,13 3-295 0 0,1 0 0 0 0,-29 9 1 0 0,40-10 19 0 0,0 1 1 0 0,1 1 0 0 0,-1-1-1 0 0,1 1 1 0 0,0 1 0 0 0,0-1-1 0 0,1 1 1 0 0,-1 0 0 0 0,1 1-1 0 0,0 0 1 0 0,1 0 0 0 0,-1 0-1 0 0,1 0 1 0 0,0 1 0 0 0,-7 13-1 0 0,-10 20-1770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5:08:31.800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0 215 403,'0'0'36,"0"0"-36,0 0 0,0 0 0,0 0 136,0 0 20,0 0 4,0 0 0,0 0-126,0 0-26,14-4-8,-14 4 0,0 0 0,9 0 0,-9 0 0,14-4 0,-14 4 56,0 0 7,0 0 1,13 0 0,-3 0 0,3 0 0,-13 0 0,14 4 0,-5-4-26,5 4-5,-1-4-1,-4 5 0,0-5-10,5 4-2,0 0-1,4-4 0,0 4 8,0-4 1,1 0 1,3 4 0,1-4 0,0 0 0,4 0 0,-4 0 0,13 0 2,-4 0 0,-4-4 0,4 4 0,-1 0-4,6 0-1,-1 0 0,5-4 0,-4 4-11,-1-4-3,0 4 0,1-4 0,4 4 1,-5 0 0,5-5 0,5 1 0,-5 0-1,4 0-1,1 0 0,-1 0 0,-4 0-11,5 4 8,-5-4-8,0 4 8,4-4 7,-4 4 1,0 0 0,-4 0 0,-1 0-16,5 0 0,-4 0-9,-1 4 9,0-4 0,1 0 0,4 4 0,-5-4 0,10 0 8,-5 0 2,0 0 0,0 4 0,0-4-10,0 4 0,0-4 0,0 4 0,-5-4 0,5 0 10,0 4-1,0 0 0,0-4-9,0 4 12,-5 1-12,10-5 12,4 4-12,-5 0 0,-8-4 0,4 4 8,0-4-8,0 0 0,4 0 0,-8 0 0,-5-4 0,9 4 0,4-4 0,-4 4 8,0-4-8,0 4 0,5-5 0,4 1 0,-5 4 0,1-4 0,-1 0 0,5 4 0,9-4 0,1 4 0,-15 0 0,5 0 8,0 0-8,0-4 0,-9 0 0,5 4 0,-1-4 0,1 4 0,9-4 0,-5 4 0,-9 0 0,4-4 12,14 4-12,-4-4 12,-5 4-2,0 0 0,5 0 0,-5 0 0,0 0-10,0 0 8,-4 0-8,4 0 8,0 0-8,0 0 0,0 0 0,0-4 0,5 4 0,-5-4 0,0 4 0,4 0 0,-8 0 0,4 0 0,-4-4 0,-1 4 0,1-4 0,4 0 0,0 0 0,-5 4 0,5 0 0,0-4 0,1 0 0,3 0 8,-8 4-8,4-4 0,0-1 0,-5 5 0,6-8 0,-6 8 0,1-8 0,-1 4 0,1 4 0,4-4 0,0 0 0,0 4 0,0-4 0,0 4 0,0 0 0,0 0 0,-4 0 0,4-4 0,0 4 0,-5 0 0,-4 0 0,5 0 0,4 0 0,-4-4 0,4 4 0,0 0 0,0-4 0,0 4 0,-5 0 0,5-4 0,-4 4 0,0-4 0,-6 4 0,6-4 0,-5 4 0,0 0 0,4 0 0,1-4 0,0 4 0,-1 0 0,1 0 0,-1-4 0,5 4 0,-4-4 0,-1 4 0,1-4 0,-1 4 0,5-4 0,-4 4 0,-1-4 0,6 4 0,3-4 0,-4-1 0,9 1 0,-4 0 0,4 4 0,-9-4 0,0 0 0,1 4 0,-6-4 0,5 4 0,-4 0 0,4 0 0,-5-4 0,1 4 0,-1-4 0,5 4 0,0 0 8,-4-4-8,0 0 0,-1 0 0,1 4 0,-5 0 15,0-4 1,-5 0 0,5 4 0,0 0-16,0 0-10,0 0 2,-5 0 0,5 0 8,0 0 0,0 0 0,0 0 0,5 4 0,-1 0 0,-4-4 0,5 4 0,4-4 0,0 4 0,0-4 0,-4 0 0,4 0 0,-5 4 0,-4-4 0,0 0 0,0 0 0,0 0 0,0 4 0,0-4 0,0 4 8,4-4-8,-4 4 8,0 0-8,0 0 0,-4-4 0,4 0 0,0 4 0,-5 0 0,-4-4 0,5 5 0,-6-5-8,6 0 8,-5 0 0,4 4 0,-4-4 0,9 4 0,-5-4 0,-4 0 0,9 0 0,-4 4 8,-1 0-8,0-4 8,-4 4-8,5-4 8,4 4-8,-9-4 8,4 0-8,-4 0 0,0 0 8,0 0-8,-5 0 0,5 0 0,0 0 0,0 0 0,-1 0 0,-3 0 0,4 0 0,-1-4 0,1 4 0,5-4 0,-5 4 0,4 0 0,0 0 0,1 0 9,-5 0-9,-5 0 12,5 4-12,0-4 12,0 4-4,0-4 0,-5 0-8,0 0 8,1 0-8,3 0 0,-3 0 0,4 0 0,-1 0 0,1 0 0,0 0 0,0 0 0,4 0 0,-4 0 0,5 0 0,-1-4 0,-4 4 0,0 0 0,4 4 0,-4-4 0,0 0 0,0 0 0,0 0 0,-5 0 0,0 0 0,1 4 0,-1-4 0,-4 4 0,0-4 0,-1 4 0,6-4 0,-6 4 0,1 0 0,0-4 0,4 4 0,1 0 0,-1 0 0,0-4 0,1 0 0,-1 4 0,5 0 10,0-4-10,0 0 12,-5 4-12,5-4 0,0 4 0,-1-4-11,1 4 11,-4-4 0,-1 0 8,5 0-8,0 4 0,-5-4 8,5 0-8,-5 0 0,5 0 0,0 0 0,-5 0-10,1 0 10,3-4 0,6 4-8,-5 0 8,0 0 0,-1 0-10,-3 0 2,4 0 0,-10-4 0,6 4 8,-1 0 0,0 0 0,1 0 0,-6 0 0,1 0 0,-5 0 0,5 0 0,-9 0 0,4 4 0,-4-4 0,4 0 0,-4 0 0,-1 0 0,1 0 0,0 0 0,-1 0 0,1 0 0,0 0 0,-1 0 0,1 0 0,0 0 9,-5-4-9,4 4 0,-13 0 12,14-4-12,4 4 12,-4 0-12,-5 0 10,0-4-10,0 0 8,5 0-8,-1 4 11,-3 0-3,-10 0-8,13-4 12,1 4-12,0-4 0,-5 4-9,0-4 9,0 4 0,0 0 0,5-4 8,-14 4-8,0 0 0,13 0 0,1-4 0,-14 4 0,0 0 0,0 0 0,14-4 0,-1 4 0,1-4 0,0 4 0,-5 0 0,4 0 0,1-4 0,0 4 12,-5 0-4,4-4-8,1 4 10,0 0-10,-1 0 8,-4 0-8,1-4 0,3 4 0,1 0 0,-5 0 0,0 0 0,0 0 0,0 0 0,0 0 0,-9 0 0,10 0 0,3-4 0,1 4 0,-5 0 0,-9 0 0,9 0 8,0 0-8,0 0 0,-9 0 0,0 0 0,14 0 0,-14 0 0,0 0 0,9 0 0,-9 0 0,0 0 0,5 0 0,-5 0-11,0 0 11,0 0-16,0 0 3,9-4 0,-9 4 0,0 0-5,0 0-1,0 0 0,0 0 0,0 0-10,0 0-3,0 0 0,0 0 0,0 0-24,0 0-4,0 0-2,0 0 0,0-8-59,-9-1-12,4 5-3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5:08:32.18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287 0 1324,'0'0'118,"0"0"-94,9 4-24,-9-4 0,0 0 121,0 0 20,0 0 4,5 8 1,-5-8-118,0 0-28,0 0 0,0 0 0,0 0-27,0 0-5,0 0-2,4 8 0,5-4 22,-9-4 4,0 0 8,5 12-13,4-4 25,-4 0 6,-1 4 1,1-3 0,-5-9 6,9 8 2,-9-8 0,4 12 0,-4-12-15,5 8-2,-1 0-1,-4-8 0,0 0-9,5 8 0,-5-8 0,0 0 0,9 12 0,-9-12 0,0 0 0,0 0 0,0 0 8,-4 8-8,-6 0 12,6 0-4,-5 1-8,4-5 0,1 4 0,-10-4 8,5 0-8,-5 0 0,-4 0 0,4 0 0,-4 4 0,0-4 0,-5 4 0,0-4-11,-4 4 11,4 0-13,-4-4 5,4 5 8,5-1-38,0-4 0,0 4 0,-1-4-498,1 4-100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5:08:33.589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0 57 288,'0'0'12,"0"0"4,0 0-16,0 0 0,0 0 0,0 0 0,5-4 104,-1-4 19,1 4 3,-5 4 1,0 0-99,4-8-19,5 3-9,-4 1 8,-5 4 71,9-8 13,-9 8 4,9-4 0,-9 4-16,9 0-4,-4-4 0,-5 4 0,9-4-19,-9 4-4,9 0-1,0-4 0,-9 4-12,9 0-4,-9 0 0,9 4 0,-9-4 6,0 0 1,0 0 0,10 4 0,-6 4-7,-4-8 0,0 0-1,9 8 0,-9-8-11,5 13-1,-1-1-1,1 0 0,-1 0-22,-4 0 0,0-4 0,5 8 0,-5-3 0,5-1 9,-1-4-9,1 4 10,-5 0-10,4 0 8,-4 0-8,5-4 8,-5-8 3,4 13 0,1-5 0,-5-8 0,4 8-11,-4-8 12,0 0-12,9 8 12,-9-8-12,5 8 0,-5-8 0,0 0 0,5 8-13,-5-8 1,0 0 1,4 8 0,-4-8-5,5 8-2,-5-8 0,0 0 0,0 0-6,0 8 0,0-8-1,0 0 0,0 0-20,0 0-4,0 0-1,9 8 0,-9-8-4,0 0-1,9 9 0,0-5 0,-9-4-58,0 0-12,0 0-3,14 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5:08:33.931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 contextRef="#ctx0" brushRef="#br0">179 0 403,'0'0'36,"0"0"-36,0 0 0,0 0 0,0 0 289,0 0 51,0 0 11,0 0 1,0 0-271,0 0-54,0 0-11,0 0-3,0 0-13,0 0 0,0 0 0,0 0 0,0 0 0,-9 9 0,9-9 0,-14 8 0,5 4 9,0 0-1,4 0 0,-8 0 0,3 0-8,-3 5 8,4-1-8,-5 0 8,5-4-8,0 4 0,0-4 0,0 5-11,-1-1 19,6 0 3,-5-4 1,4 4 0,1 0-12,-1 1-16,5-5 4,0 4 1,0-4 11,5 0 11,-1 0-3,1 1 0,4-1-8,0 0 0,5-4 0,-1 4 0,1-4 16,4 0 2,0 0 0,1 0 0,-1-4 2,0 1 0,0-1 0,5 0 0,0-4 12,0 0 4,-1 0 0,-3-4 0,3-5-6,1 5-1,-9-4 0,4 0 0,0-4 0,-4 0 0,-1 4 0,1-8 0,-5-1-29,5 1 0,-5 4 0,5-4 0,-10-4 0,5 4 0,0-1 0,-4 1 0,0-4 0,-1 4 12,1 4-1,-1-1-1,1 1-10,-5 0 0,0 4 0,0 0 0,0 8 0,0 0-11,-5-12 3,-4 4 0,5 4 8,-6 0 0,1-4 0,-4 8 0,-1-4-24,5-1 0,-5 5 0,1 0 0,-1 0 10,0 0 2,1-4 1,-1 4 0,0 0 0,1 0 0,4 0 0,-5-4 0,14 4-8,-9 0-1,0-4-1,0 4 0,9 0-13,0 0-2,0 0-1,-5 0 0,-4-4-15,9 4-4,0 0 0,0 0-466,0 0-94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5:08:45.36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11647 277 345,'0'0'31,"0"0"-31,9-4 0,-9 4 0,0 0 127,0 0 19,4-4 4,5-5 1,-9 9-123,5-4-28,-5 4 0,0 0 0,0 0-9,9-4 0,-9 4 0,5-4 0,-5 4 53,0 0 10,0 0 2,0 0 1,0 0 7,0 0 2,0 0 0,0 0 0,0 0-26,0 0-4,0 0-2,0 0 0,0 0-12,0 0-2,0 0-1,0 0 0,0 0-3,0 0-1,0 0 0,0 0 0,0 0-2,0 0 0,0 0 0,0 0 0,0 0 7,0 0 2,0 0 0,0 0 0,0 0-6,0 0 0,0 0-1,0 0 0,0 0-4,0 0-1,0 0 0,-5 8 0,0 0 3,1-3 1,-10 3 0,10-4 0,4-4 2,-9 8 1,-5-4 0,0 0 0,1 0-5,4 4 0,-10-4-1,6 0 0,-1 0-11,5 0 10,-5-4-10,5 4 10,0-4-1,-5 4 0,1 0 0,4-4 0,-10 0 7,6 0 0,-1 0 1,-4 0 0,0 0-17,-1 0 10,1 0-10,0 0 8,4 0 0,-4 0 0,0 0 0,-5 0 0,9 0-8,-4 0-11,0 0 3,0 0 0,0 0 8,-1 0 11,1 0-3,-5 0 0,5 0-8,-5 0-14,1 0 3,-1 0 1,0 0 10,0 0 0,-4 0 0,0 0 0,-1 0 0,1 0 0,0 0 0,0 4-12,-5-4 12,-5 4 0,5-4 10,0 0-10,-4 4 0,4-4 0,0 0 0,5 0 0,-5 4 0,0 1 0,0-5 0,5 0 0,-5 0 0,0 0 0,5 0 0,-5 0-10,-4 0 10,-1 0 0,-4 0 0,0 4 0,0-4 0,0 4 0,0 0 0,0-4 0,0 0 0,5 4 0,0-8 0,-1 4 0,5 4 0,-4-4 0,0 0 0,-1 0 8,5-4-8,0 4 8,-4 0-8,-1-4 8,1 4-8,0 0 12,-1 0-4,-4 0 0,9 0-8,-4 0 8,-5 0-8,5 0 8,-5-4-8,4 4 0,1 0 8,-1 0-8,1 0 0,4 0 0,-4-4 0,4 4 0,-5 0 0,5-5 8,-4 1-8,0 4 0,-1-4 15,1 4-2,4-4 0,-5 0 0,6 4-1,-6 0-1,1-4 0,-1 4 0,5-4-11,1 4 12,-1-4-12,0 4 12,0 0-12,0 0 8,-4-4-8,-1 4 8,5 0-8,1-4 0,-1 4 0,0-4 0,-5 4 0,1-4 0,4 4 0,0 0-11,-9-4 11,5 4 0,-1-4 0,1 0 0,0 4 0,-5-4 0,4 4 0,1 0 0,-1 0 0,5 0 0,-4 0 0,0 4 0,-1-4 0,5 0 0,-4 0 0,-1 0 0,1 0 0,4 0 0,0 0 0,-9 4 0,0-4 10,5-4-2,-1 0-8,6 4 12,-1-4 6,0 4 1,0-8 0,0 8 0,5-4-4,-1 0-1,1 0 0,0-1 0,4 1-6,0 0-8,-4 0 11,0-4-11,-5 4 0,5 0 0,-5-4 0,4 4 0,1 0 8,0-4-8,-1 4 0,6 0 0,-10 0 0,4-4 0,-3 4 0,3 0 0,1-1 8,4 1-8,-4 0 0,4 4 0,0-4 0,1 4 0,-1-4 0,0 4 0,0 0 0,0 0 0,1 0 0,-1 0 0,-4 0 0,4 0-9,0 0 9,-4 0 0,-1 0-13,1 0 2,0 0 1,0 0 0,4 0 10,-5-4-12,1 4 12,-5 0-12,5 0 12,0 0 0,-1-4 0,-4 4 0,5 0 0,0 0 0,-1 0 0,1 0 0,0 4 0,4-4 0,0 0 0,1 0 0,-1 0 0,0 4 0,-4-4 0,4 0-8,0 0 8,0 0 0,-4 0 0,0 0 0,4 0 0,-4 0 0,-1 0 0,6 0 0,-1 0 0,0 0 0,-4 0 0,-1 0 0,1 0 9,0 0-9,0-4 12,4 4-12,0 4 8,0 0-8,0-4 0,1 4 0,-1 0 0,5-4 0,0 0 0,-5 0 0,9 4 0,-4-4 0,-5 0 0,5 0 0,0 5 0,-1-5 10,-3-5-10,-1 5 12,0 5-12,5-5 12,-9-5-12,4 5 12,0 0 16,-4 0 3,4 0 1,-4 0 0,4 0-20,-4 0-3,-1-4-1,1 0 0,4 4-8,-4 0 0,0-4 0,4 4 0,-4-4 0,8 0 0,-3 0 0,-1 0 0,0 4 0,0-4 0,0-4 0,1 0 0,4 8 0,-10-8 8,5 4-8,-4-4 8,4 8-8,-4-4 0,-5-4 0,0 3-11,5 1 11,0 0 0,-5 0 0,-5 0-8,1 4 8,9 0 0,4-4 0,-9 0 0,0 4 0,5-4 0,4 0 0,0 0 0,1 0 0,-6 4 0,1-4 0,4 0 0,5 0 0,-5 0 0,-9 4 0,5-4 0,9 0 0,-10-4 0,1 4 0,-9 4 0,4-4 0,0 4 0,9 0 0,-4 0 0,-5-4 0,0 4 0,9 0 0,1 0 0,-6 0 0,1-5 0,-5 5 0,9 0 0,5 0 0,0-4 0,-5 4 0,0 0 0,5 0 0,0 0 0,-5 0 0,0 0-8,5 0 8,0 0 0,0 0 8,0 0-8,-10 0 0,10 4 0,4-4 0,1 0 0,-15 0 0,10 0 0,5-4 0,-1 4 0,-4 4 0,-1-4 0,-3 0 0,8 0 0,10 0 0,-10 0 0,-9 0 0,0 5 0,10-5 0,-6 4-15,1-4 3,-5 4 0,-4 0 12,4 0 0,5 0 0,0 0 10,-5 0-10,5 4 0,0-8 0,-5 4 0,5-4 0,0 4 0,4-4 0,-4 0 0,0 4 0,4-4 0,-4 0 0,-1 0 0,1 0 0,5 0 0,-6 0 0,6 0 0,-6 0 0,1 0 0,0 4 0,0-4 0,0 0 0,-5 0 0,0 4 0,5-4 0,-9 4 0,-1-4 0,5 4 0,-4 0 0,0-4 0,4 4-11,0 0 3,-4 0 0,0-4 8,-1 4 11,6 1-3,-1-1 0,-4-4-8,4 4 0,0 0 0,0-4 0,0 0 0,5 4 0,-4-4 0,3 0 0,1 0 0,-5 0 0,5 4 0,-5-4 0,5-4 0,0 4 0,-5 0 0,0 0 0,5 0 0,-5 0 0,1 0 0,3 0 0,-3 0 0,-1 0 0,5 0 0,-1 0 0,1 0 0,0 0 0,0 0 0,0 0 0,-5 0 0,5-4 0,-5 4 0,5 4 0,-1 0 0,-3 0 0,4-4 0,-5 4 0,0-8 0,5 4 0,0 0 0,-1 4 0,1 0 0,0-4 0,0 0 0,0 0 0,-1 0 0,1 4 0,4-4 0,1 0 0,-5 0 0,-1 0 0,6 0 0,-6 4 0,6-4 8,-5 4 0,4-4 0,-4 0 0,4 4-8,-4 0 0,0-4 0,-1 4 0,6 0 0,-5-4 0,-1 0 0,1 4 0,4 0 0,1-4 0,-5 0 0,4 4 0,0 4-11,-4-3 3,4-1 0,5 0 0,-4 0 8,-1-4 14,0 4-3,5-4-1,9 0-10,-9 8 8,-5-8-8,5 4 8,9-4-8,0 0 0,-9 8 0,9-8 0,-13 4 8,13-4 0,-9 4 0,9-4 0,-10 4-8,10-4 0,0 0 0,0 0 0,0 0 0,0 0 0,-13 4 0,13-4 0,0 0 0,0 0 8,-9 8-8,9-8 0,-9 4 0,9-4 8,-10 4-8,10-4 0,-9 8 0,9-8 0,0 0 0,-9 0 0,5 9 0,4-9 0,0 0 9,0 0-9,-9 0 0,9 0 0,0 0 0,0 0 0,0 0 0,0 0 0,-10 4 0,10-4 0,0 0-12,0 0-1,0 0 0,0 0 0,0 0-25,0 0-5,0 0-1,0 0 0,0 0-116,0 0-24,0 0-5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1:15:29.48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9652-247 172,'0'0'8,"0"0"1,0 0-9,0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5:08:50.90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10 0 846,'0'0'37,"0"0"8,0 0-36,0 0-9,0 0 0,0 0 0,0 0 85,0 0 15,0 0 4,0 0 0,5 8-52,-5-8-9,0 0-3,0 12 0,0-12-14,0 8-3,0 4-1,0 0 0,0-4 16,0 5 3,0-5 1,0 0 0,0-8-17,0 8-3,0 4-1,0 0 0,0 0-1,0-4-1,0 5 0,0-1 0,0-4-6,-5 4-1,5-4 0,-4 4 0,4-4-1,0 4-1,-5 1 0,5-1 0,0-4-2,0-8-8,0 8 12,0 4-4,0 0-8,0-12 0,0 0 0,0 0 8,0 0-8,0 8 0,0-8 0,0 0 0,0 0-22,0 0 0,0 0 0,0 0 0,0 0-27,0 0-6,0 0-1,9-4-672</inkml:trace>
  <inkml:trace contextRef="#ctx0" brushRef="#br0" timeOffset="-282.09">-62 81 518,'0'0'46,"0"0"-37,0 0-9,0 0 0,0 0 190,0 0 36,0 0 7,0 0 2,0 0-175,0 0-36,0 0-6,0 0-2,0 0-16,0 0 8,0 0-8,0 0 0,0 0 0,0 0 0,0 0 0,0 0 0,0 0 0,0 0-11,0 0 0,0 0 0,0 0-40,0 0-8,0 0-1,0 0-316,4-4-64</inkml:trace>
  <inkml:trace contextRef="#ctx0" brushRef="#br0" timeOffset="-4187.66">-35-899 288,'0'0'25,"0"0"-25,0 0 0,0 0 0,0 0 164,0 0 28,0 0 6,0 0 1,0 0-79,0 0-16,0 0-4,0 0 0,0 0-48,0 0-11,0 0-1,0 0-1,0 0-5,0 0-1,0 0 0,0 0 0,0 0 7,0 0 2,0 0 0,0 0 0,-5 8 8,5-8 2,0 9 0,-4-1 0,4-8-15,0 12-2,-5-4-1,5 4 0,0 0-15,-4 0-3,4 0-1,4 1 0,-4 3-15,0-4 0,0 4 8,0-4-8,0 0 0,5 5 0,-5-1 0,0 0 0,0-4 0,0 4 0,4-4 0,-4 5 0,0-1 0,0 0 0,0-4 0,5 4 0,-10 0 0,10 1 0,-5 3 0,0-8 0,4 0-21,-4 4-1,5-4 0,-5 5 0,0-5-14,0 0-2,0 0-1,0 0 0,0 0-22,0-4-5,0 9-1,0-5-461,5 0-93</inkml:trace>
  <inkml:trace contextRef="#ctx0" brushRef="#br0" timeOffset="-3825.86">-609 162 1504,'0'0'67,"0"0"13,9 0-64,-9 0-16,9 0 0,1 0 0,8 0 26,0-4 2,0 0 0,0 4 0,-4-5-16,4 1-2,5 0-1,-5 4 0,-9 0-9,5-4 0,9 4 0,-10 0 0,6 0 20,-6 0 3,6 0 0,-1 0 0,0 4-5,-4-4-1,-1 0 0,1 4 0,4-4-17,-4 4 0,-1 1 0,-3-5 0,-1 4-30,-9-4-10,13 0-1,-4-4-1</inkml:trace>
  <inkml:trace contextRef="#ctx0" brushRef="#br0" timeOffset="454.9">315-37 864,'-4'4'76,"-1"0"-60,5-4-16,0 0 0,0 0 179,-4 9 33,4-9 6,-5 4 2,1 4-191,-1-4-37,-4 0-8,5 0-2,-6 4-13,6-4-2,-5 0-1,0 0 0,0 4 42,-1 0 8,10-8 1,-4 12 1,-10 0 10,10 1 1,-5-1 1,4 0 0,0 4-10,-4 0-3,9 0 0,-4-3 0,4 7-9,0-8-8,0 4 9,4 0-9,1 1 0,-1-5 0,1 4 0,4-4 0,0-4 0,5 0 0,0 0 0,-5-4-10,4-4 27,-4 0 6,5 4 1,-5-4 0,-9 0-8,14-4 0,-1 4-1,-3-8 0,3-4 25,1 4 6,-5-4 1,0 0 0,0 0-22,0 4-4,-9-1-1,5 1 0,-1 0-12,-4 8-8,0-8 8,0 8-8,-4-12 11,4 4-3,-5 4 0,-4-4 0,0 4-8,-5 4-11,1 0 3,4 0 0,0 4-10,-1 0-2,-3 0 0,-5 0 0,4 0-4,0 4 0,5 4-1,-4-8 0,3 4-19,1 0-3,-4 5-1,4-5 0,-1 4-108,6-4-23,-14 4-4,18-12-1</inkml:trace>
  <inkml:trace contextRef="#ctx0" brushRef="#br0" timeOffset="-4990.53">229-1660 172,'0'0'8,"0"0"1,0 0-9,0 0 0,0 0 0,0 0 0,0 0 184,0 0 34,0 0 7,0 0 2,0 0-106,0 0-21,0 0-4,0 0 0,0 0-25,0 0-5,0 0-1,0 0 0,0 0-1,0 0-1,0 0 0,0 0 0,0 0-41,0 0-8,0 0-2,0 0 0,0 0-12,0 0 9,0 0-9,-9 5 8,0-5-8,0 8 0,-5-4 0,5 0 0,-9 0 0,4 4 0,9-4 9,-4 4-9,-4 0 12,4-4-3,-5 4 0,5-4 0,0 0-9,0 0 10,-5 0-10,5 0 10,0 5-10,0-5 0,0 0 0,-1 0 0,1 0 0,0 0 0,0-4-10,0 8 10,-5-4 0,5 4-9,0-4 9,-5 4 0,5-4 0,5 0-10,-5 0 10,4 4 0,5-8-8,-4 4 8,4-4 0,0 0 0,0 0 0,0 0 0,0 13 0,4-1 9,1 0-1,4-4-8,-9-8 12,9 12-4,0 0 7,0 0 1,0-4 0,0 5 0,5-5-2,-5 0 0,5 0 0,-5 0 0,5 0-14,-1-4 9,1 4-9,0-4 8,-1 0-8,1 4-16,4-4 4,-4 5 1,4-5-36,-4 0-7,4 0-2,0 4-501,-4-4-101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5:08:41.09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14 16 759,'0'0'33,"0"0"8,0 0-33,0 0-8,0 0 0,0 0 0,0 0 47,0 0 7,0 0 2,0 0 0,0 0-20,0 0-4,0 0-1,0 0 0,0 0 17,0 0 3,-5-8 1,5 8 0,0 0-25,0 0-5,0 0-1,0 0 0,-4-4-21,4 4-8,-5-4 0,5 4 0,0 0-2,0 0 0,0 0 0,0 0 0,0 0 10,0 0 0,0 0 0,0 0 0,0 0 16,0 0-2,0 0 0,0 0 0,0 0 2,0 0 0,0 0 0,0 0 0,0 0 0,0 0 1,0 0 0,0 0 0,0 0 13,0 0 2,0 0 1,0 0 0,0 0-10,0 0-3,0 0 0,0 0 0,0 0-11,0 0-9,0 0 12,0 0-12,0 0 0,0 0 0,0 0-12,0 0 3,0 0-39,0 0-8,0 0-2,0 0 0</inkml:trace>
  <inkml:trace contextRef="#ctx0" brushRef="#br0" timeOffset="624.1">46 425 518,'0'0'46,"0"0"-37,0 0-9,0 0 0,0-9 193,0 5 37,0 0 7,0-4 2,0 4-143,0 4-29,0-4-6,0 4-1,0-4-10,0 4-2,0 0-1,0 0 0,9-4-3,-9 4-1,0 0 0,14 4 0,-5 4-27,0-4-6,0 4-1,0 5 0,-9-13-9,9 12 0,-4 0 0,4 4 0,-9 0 0,4-4 0,1 5 0,-5-5 0,4 8 0,1-4 0,-5-4 0,4 4 0,-4 1 8,0-5-8,5 4 12,-5 0-4,5-4-8,-5 4 10,0-3-10,0-1 10,0 0-10,0 0 8,0 4-8,0-4 8,4 0-8,-4 1 10,0-1-10,-4 0 10,4 0-10,-5-4 0,5 4 0,0-4 8,0-8-8,0 8 0,0-8 0,-5 13-11,5-5-6,0-8-2,0 0 0,0 0 0,0 0-18,0 0-4,0 0-1,0 0 0,0 0-38,0 0-7,0 0-1</inkml:trace>
  <inkml:trace contextRef="#ctx0" brushRef="#br0" timeOffset="1193.57">-196 1125 864,'0'0'38,"0"0"8,0 0-37,0 0-9,0 0 0,0 0 0,0 0 156,14 0 30,-14 0 6,9 8 0,-9-8-179,14 4-36,-14-4-7,9 12-2,-4-4 32,-1 4 0,5 0 0,-4 1 0,-1-5 21,5 4 11,-4 8 1,0-4 1,-5 0-22,4-4-4,-4 5 0,0-1-8,5 0 0,-1 0 0,-4-4-15,0 5 5,0-5-32,0 4-6,0-4-2,0 0 0,0-4-21,0-8-4,0 0-1,0 0 0</inkml:trace>
  <inkml:trace contextRef="#ctx0" brushRef="#br0" timeOffset="1335.48">205 1206 1335,'0'0'59,"0"0"13,0 0-58,0 0-14,0 0 0,0 0 0,0 0 0,-4 8 0,-1 4 0,0 0 0,5-12 0,0 12 0,-4 0 0,-1 0 0,5 1 9,0-5-1,-4 8 0,4-4 0,0 0 13,0 4 3,0-4 0,0 1 0,0-1-24,4 0 0,5 0 0,-9 0 0,5-4-47,-5 0-13,0 0-4,0-8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5:08:54.08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0 599 1288,'0'0'57,"0"0"12,0 0-55,0 0-14,0 0 0,0 0 0,0 0 21,0 0 2,0 0 0,0 0 0,0 0-23,4 8-20,-4-8 4,5 12 1,-5-12 32,0 8 7,4 4 0,1-4 1,-5-8 22,0 9 4,0-9 1,5 12 0,-1-4-20,5 4-3,0-4-1,0 0 0,1 0-20,-1 0-8,0-4 0,0 0 0,5 0 11,-1 0-11,-4 1 12,0-5-12,5 4 0,0 0 0,-1-4 0,1 4 0,4-8 24,0 4 2,-4-8 0,4 3 0,1 1-2,3-4 0,-3 0 0,3 0 0,1 0-8,0 0-1,0 0-1,4-4 0,5 4-3,-5-4-1,0 3 0,5 1 0,0-4-10,0 4 12,0-4-12,4 4 12,-4-4 0,0 4 1,4-5 0,-4 5 0,5 0-13,-5 0 8,4-4-8,-4 4 0,0 0 13,0 0-3,0-4-1,4 4 0,0-1-9,-4 1 0,5 0 0,-5 0 8,9 0-8,-10 0 0,6 4 0,-1-4 8,1 4 0,-5-4 0,4 4 0,-4 0 0,0 4 4,4-4 0,-4 0 0,0-1 0,0 1-12,0 0 8,-1 0-8,-3 0 8,4 4 5,0-4 1,8-4 0,-3 8 0,-5-4-14,4 4-16,1-4 3,-1 0 1,10 4 12,-10-4 0,-4 4 0,4-4 0,10 4 0,-10 0 12,-4-4-3,5 4 0,-1 0 2,-4 0 0,4-4 0,1 4 0,-1-4-11,1 4 12,8-4-12,-9 4 12,-4 0-12,0 0 8,18-4-8,-4 4 8,-1-4-8,1 0 8,-1 4-8,1 0 8,4 0-8,-4 0 0,-10-4 0,9 4 8,1-5-8,0 1 0,4 0 0,-5 0 8,5 4-8,5 0 0,-5-4 0,5 4 0,-5 0 0,0 0 0,0 0 0,-5 0 0,1 4 0,-1-4 0,-4 8 0,0-4 0,5 5 0,-5-1 0,0 0-9,0 0 9,-5 0 0,1 0 0,-1 4 0,1 0 0,-1-4 0,0 5 0,1-5-8,-5 4 8,-5 0 0,5 0 0,-5 0 0,5 0 0,-5 5 0,1-5 0,-1 4 0,-4-4 0,4 4 0,0-4 0,5 5 8,-4-5-8,-6 4 0,6 0 0,-6-4 0,1 4 0,0 1 0,0-1 0,-1 0 0,1 0 0,5 0 0,-6 0 0,1-3 11,0 3-11,-5-4 0,5 0 0,-5 0 0,-4 0 0,4 1 8,0 3-8,-4-8 0,-1 8 0,-3-4 8,3-4-8,1 0 0,-5 0 0,-4 1 0,-5-9 0,9 8 0,-9-8 0,9 8 8,-9-8-8,0 0 0,0 0 0,9 0 10,-9 0-10,0 0 8,9-8-8,0 4 12,-4-5-4,-5-3 0,4 0 0,1 0 10,-5-4 2,4 4 0,-4-4 0,0-1-34,5 1-6,-5 4-2,4-4 0,1 0 22,-5-1-11,4 1 11,1 0-8,0 4 8,-1 0 0,1 0 0,-1 0-8,1-5 8,4 5 0,-5 0 0,6 0 0,-1 0 0,0 0 0,0-1 0,0 5 0,0 0 0,0-4 8,5 4-8,-1 0 0,-3 0 0,3 0 0,5-4 0,-4 8 0,0-5 0,-1 1 0,1 4 0,4-4 0,1 0 0,-1 4 0,-5 0 0,6 0 0,-6-4 8,1 4-8,0 0 8,4 4-8,-5 0 0,10-4 0,0 0 0,-5 4 0,5 0 0,0 0 0,4-4 0,-4 4 0,0 0 8,-1-4-8,1 4 8,0-4-8,4 4 17,-4 0-1,0 0 0,4-4 0,-4 0-8,4 4-8,0-5 12,1 5-12,4-4 8,-5 4-8,5 0 0,-9 0 0,-1 0 12,10 0-12,0 0 12,4-4-12,-4 4 9,0 0-9,0 0 0,0 0 9,0 0-9,4 0 8,-4 0-8,5 0 8,-6-4-8,6 4 12,-1-4-12,5 4 12,0-4-4,0 0-8,5 0 12,-5 4-4,0 0-8,0-4 0,4 0 0,1 4 8,-5-4-8,0 0 0,0 4 0,4-4 0,-4 0 0,5 0 0,4 4 0,-5 0 0,5-4 0,0 4 0,1-4 0,-1 0 0,-5 4 0,1 0 0,-1 0-10,1 0 10,-1 0-9,-4 0 9,0 0-8,0 0 8,0 0 0,-4 0-8,4 4 8,0-4 0,-5 0 0,5 0 0,0 4 0,0-4 0,-9 0 0,4 0 0,1 0 0,-6 0 0,6 0 0,-5 4 0,0-4 0,-5 0 0,5 0 0,0 4 0,-5-4 0,5 0 0,-5-4-8,0 4 8,1 0-8,4 0 8,-5 0 0,0 0 0,5 0 0,-5 0 0,5 0 0,-9 0 0,-5 0 0,10 0 0,-6 0 0,6 4 8,-1-4 0,0 0 0,-4 0 0,4 0 1,-4 0 0,0 0 0,0 0-9,-1 0 12,1 0-12,0 0 12,4-4 6,-4 0 2,0 4 0,0 0 0,-1 0-20,1 0 0,0 0 0,0 0 0,4 0 0,-4 0 0,4-4 0,0 4 0,1 0 0,-1 0 0,0-4 0,-4 4 0,4 0-11,-4-4 11,9 4-12,-5 4 12,1-4 0,4 0 0,-5 0 0,0 0 0,1 0 0,-6 0 0,6 0 0,-6 0 0,1 0 0,0 0 0,4 0 0,1 0 0,-6 0 0,6 0 9,-6 4-9,6-4 8,-1-4-8,-4 4 0,4 0 0,-4 0 0,0 0 8,-1 0-8,1 0 12,0 4-4,-5-4-8,0 4 0,1-4 9,-1 0-9,5 0 10,-5-4-2,0 0-8,0 4 12,0 0-2,-4-4-1,4 4 0,-4-4 0,0 0 3,4-1 1,-9 1 0,5 4 0,-5-4-1,0 0 0,4 0 0,-3 4 0,-10 0 8,9-8 2,0 4 0,0 0 0,0-4-14,0 0-8,0 4 10,5-4-10,-10 0 8,5 0-8,1-1 0,-1 1 9,0 8-9,-5-8 0,1 0 0,4 4 0,-9-4 0,5 0 0,4 0 0,-9 0 0,4-4-10,-4 4-4,0-5-1,-4-3 0,-1 0-29,-4-4-7,-5-4-1,-4-1-790,-9 1-158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5:09:02.64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0 109 1724,'0'0'76,"0"0"16,0 0-73,0 0-19,0 0 0,0 0 0,0 0 43,4-8 5,5 0 0,0 0 1,-4-4-28,-1 4-5,6-4-2,-6 4 0,5 0 0,-4-1 0,-5 9 0,13-8 0,-3 4-2,3 0-1,-4-4 0,10 4 0,-6 4 14,1 0 3,-5 4 1,-9-4 0,9 4 0,5 0 0,-5-4 0,0 8 0,5-4-21,-5 4-8,0-3 0,-9-5 9,9 4-9,0 0 10,-4 4-10,-5-8 10,9 8-10,-9-8 0,0 0 0,4 12 0,-4-4-23,0 4-9,0 0-3,0 0 0,-4 1 6,-5 3 1,-1 0 0,1 0 0,0 0-33,0 5-7,0-1 0,-5 0-1,1 4 6,-1-3 2,5-1 0,0 0 0,-5-4 48,5 0 13,0 1 0,4-5 0,1 0 28,4-12 10,-5 4 2,5-4 1,0 0 11,0 0 1,0 0 1,0 0 0,0 0-18,5 8-3,-5-8-1,9 4 0,-9-4-12,14 4-4,4 0 0,-5-4 0,-3 0 0,3-4 0,5 4 0,-4-4 0,4 4-6,5 0-2,-5-4 0,-4 4 0,4 0-8,0 0 0,-4-4 0,0 4 0,4 0-15,-4 0 2,-5 0 0,4-4 0,-4 4-13,5-4-2,-5 0-1,0-4 0,0 0-63,1-4-13,-1 3-3</inkml:trace>
  <inkml:trace contextRef="#ctx0" brushRef="#br0" timeOffset="543.03">541-73 864,'0'0'76,"0"0"-60,0 0-16,0 0 0,14 4 205,-9-4 39,4 0 7,0 0 1,4 4-160,-3-4-32,-10 0-6,9 0-2,0 0-25,4 0-6,-13 0-1,5 0 0,-5 0-1,14 4-1,-10-4 0,-4 0 0,0 0 6,14 4 2,-14-4 0,9 5 0,-9-5-4,0 0-1,5 4 0,4 4 0,0-4-3,-9-4-1,0 0 0,0 0 0,13 4-5,-13-4-2,0 0 0,9 8 0,-4 0-10,0 0 8,-5-8-8,9 8 8,-9-8-8,4 12 0,5-4 0,-4 0 0,-5-8 0,4 13 8,1-5-8,0 4 8,-1-4-8,-4-8 8,5 12-8,-1-4 8,5 4-8,0-4 0,-4 5 0,4-1 0,-4 4 0,-1 0 0,1 0 0,-1 0 0,-4 1-12,5 3 1,-1-4 1,1 0 0,-5 0-6,5 1-2,-1 3 0,1-8 0,-5 0-8,0 0-2,0-12 0,4 12 0,-4-12-6,0 0-2,0 0 0,0 0 0,5 8-34,-5-8-7,0 0-2,0 0-762</inkml:trace>
  <inkml:trace contextRef="#ctx0" brushRef="#br0" timeOffset="796.88">601 162 2145,'0'0'95,"0"0"20,0 0-92,0 8-23,0-8 0,0 12 0,0-12 58,0 0 7,0 0 2,13 8 0,-4-4-44,0 0-9,5-8-2,0 0 0,-1-4-12,1 4 0,4-4 8,0 0-8,5 0 0,0 0 0,4-4 8,1 8-8,-1-4 0,5-5 0,0 5 0,0-4 0,9 4-15,-5 0 1,0-4 0,5 4 0,0-8-50,-4-1-9,8 1-3,-4 0-908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1:15:37.78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8490-56 230,'0'0'20,"0"0"-20,0 0 0,0 0 0,0 0 220,0 0 40,0 0 8,0 0 2,0 0-136,0 0-27,0 0-6,0 0-1,0 0-19,0 0-4,0 0-1,0 0 0,0 0-9,0 0-3,0-16 0,0 16 0,0 0-32,0 0-8,0 0 0,0 0-1,0 0-23,0 0 0,0 0 0,0 0 8,9 24-8,-9-24 0,0 0 0,9 16 0,-9-16 0,0 24-8,0-24 8,0 0-12,0 16 12,0-16 0,-9 15 0,9-15-8,0 0 8,0 0 0,0 0 0,-9 16 0,9-16 0,0 0 0,0 0-8,0 0 8,0 0 0,0 0-8,0 0 8,0 0 0,0 0 0,0 0 0,0 0 0,0 0 0,0 0 0,0-16 0,0 16 0,0 0 0,0 0 0,0 0 0,9-15 0,-9-1 0,0 16 0,0 0 0,18-16 0,-9 0 0,-9 16 0,0 0 0,9-16 8,-9 16-8,0 0 0,0 0 0,0 0 0,18 0 8,-18 0-8,0 0 0,0 0 0,0 0 0,0 0 12,0 0-3,0 0 0,0 0 0,0 0-1,0 0-8,0 0 12,0 0-4,0 0-8,0 0 0,0 0 0,0 0 0,0 0 10,0 0 0,0 0 0,0 0 0,0 16-10,0 8 0,0-24 0,0 0 0,0 0 0,0 0-14,0 16 3,0-16 1,-9 8 10,9-8 0,0 0 10,0 0-10,-18 7 0,18-7 0,0 0 0,0 0 0,0 0-15,0 0 4,0 0 1,0 0 0,0 0-3,0 0-1,0 0 0,0 0 0,0 0-6,0 0-2,0 0 0,0 0 0,0 0-8,0 0-2,0 0 0,0 0 0,0 0-20,0 0-5,0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6T01:16:03.62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1497,'0'0'32,"0"0"8,0 0 0,0 0 4,0 0-36,0 0-8,0 0 0,0 0 0,0 0 83,0 0 14,0 0 3,0 0 1,0 0-22,0 0-5,0 0-1,0 0 0,0 0-22,0 0-5,0 0-1,0 0 0,18 16-12,-9 8-2,9 8-1,0 0 0,-10-1-18,1-7-3,9 0-1,-9-8 0,9 8-8,-9 0 0,9-1 0,-9 9 0,9 0 0,-9-8 0,0 8 0,0-9 8,-1 1-8,1 0 0,0-8 0,0 0 8,-9-16-8,0 0 0,0 0-10,0 24 10,0-24 0,0 0 0,0 0 0,0 0 0,0 0 0,0 0 0,-9-16 0,9 16 0,-18-16 0,10 0 0,-10-8 0,9-8 0,0 16 0,9-7 0,-9-9 0,9 0 0,0 0 0,0 8 0,0-7 0,9 7 0,-9 8 0,0 0 0,9 0 0,0 0 0,0-8-13,8 9 3,-17 15 1,18 0 0,0-8 9,-18 8 12,18 0-2,0 8-1,9 7 0,-9-7 0,0 16 0,-1 0 0,10 0 4,-9 8 1,9-8 0,-9-1 0,-18-23-14,9 32 9,9 0-9,-1 0 8,-8-8-8,0 7 8,0-7-8,0 8 8,9 0-8,-9-1 0,-9-7 0,18 0 0,-9 8 0,0-8-17,-9 0 4,0-9 1,0 1-24,0-16-5,0 0-1,0 0 0,0 0-34,0 0-6,0 0-2,0 0-557,0-16-112</inkml:trace>
  <inkml:trace contextRef="#ctx0" brushRef="#br0" timeOffset="-506.15">63 453 403,'0'0'36,"0"0"-36,0 0 0,0 0 0,0 0 46,0 0 2,0 0 1,0 0 0,0 0 4,0 0 1,0 0 0,0 0 0,0 0-30,0 0-5,-9-24-2,0 8 0,9 0 12,-9 1 3,9-9 0,0 24-299,0 0-59</inkml:trace>
  <inkml:trace contextRef="#ctx0" brushRef="#br0" timeOffset="403.75">563 390 403,'0'0'36,"0"0"-36,9 23 0,-18 1 0,-9 0 236,18-8 40,18 8 8,0-8 1,-9 0-133,0-9-26,-9-7-6,0 0 0,0 0-38,27 8-7,-10 0-2,-17-8 0,27-8-14,-27 8-3,27 0-1,-27 0 0,27-15-25,-9 7-5,-18 8-1,27 0 0,-27 0-11,0 0-2,0 0-1,26-16 0,-8-8-10,-9 8 12,0 0-12,-9 0 12,9 0-12,-9 0 12,-9 1-12,0-9 12,0 8-12,0-8 0,0 8 0,-8-8 8,8 8-8,-9 0 0,0 1 0,0 7 8,9 0-8,-9 0 0,9 8 0,9 0 0,0 0-9,-18 8 9,0 0-12,18-8 12,0 0-15,-17 23 4,-1-7 1,9 8 0,9-24 2,-9 24 0,9 8 0,0-8 0,0 7 8,9-7-12,0 8 12,0 0-12,9 0 12,-1-1 0,1 1 0,9 8-8,0-8 8,0-1 0,8 1 0,-8-8-8,0 0 8,0 0 0,0-8 0,8-8-8,-8 7-33,0-7-7,0-8 0,-9 0-1,0 0-11,-1 0-3,1 0 0,0-8-847</inkml:trace>
  <inkml:trace contextRef="#ctx0" brushRef="#br0" timeOffset="911.76">1162 215 633,'0'0'28,"0"0"6,0 0-34,0 0 0,0 0 0,0 0 0,-18 16 294,18-16 52,0 0 10,-9 23 3,9-23-221,-18 16-44,18-16-9,-9 24-1,9-8-49,-9 8-10,9-8-1,9 8-1,-9-8-23,9 7 0,0 1 0,0-8 0,0 0 0,0 0 0,0 0 0,18 8 0,-18-16 0,8 7 0,1-7 0,-18-8 0,18 16-27,-9-8-3,-9-8-1,18 0 0,-18 0 47,0 0 8,0 0 3,0 0 0,18-16-27,0 0 0,-18-7 0,9-1 0,-9-8 0,0 0 0,9 0 0,-9 1 0,-9-1 0,0 0 0,0-8 0,0 9 0,0-1 0,0 0 0,0 8 0,0 0 0,0 1 0,0 7 8,-9 8-8,18 8 0,0 0-18,0 0-9,0 0-1,0 0-1,0 0 48,0 0 9,0 16 3,-9 15 0,0-7-31,18 8 0,-9-32 0,18 32 0,0 7-24,0 1-4,0-8 0,0 0-1,9 0 43,-1 7 9,1 1 1,0 0 1,0-1-40,9 1-8,-1-8-1,-8 8-1,9-1 25,0 1 0,-1 0 0,1 0 0,-9-9 26,0 1 10,0 8 3,-10-8 0,-8-9-22,0 9-4,0-16-1,0 8 0,-9-8 4,-9 0 0,0 0 0,-9-1 0,10-7 36,-19 8 7,0-8 1,0 0 1,0-8-72,-8 0-14,8-8-3,-9 0-1,9 0-5,-9-8-1,10 1 0,8-1 0,0 8-23,-9-8-5,18-8-1,0 8-947</inkml:trace>
  <inkml:trace contextRef="#ctx0" brushRef="#br0" timeOffset="1340.75">1850 397 1728,'0'0'76,"0"0"16,0 0-73,0 0-19,0 0 0,0 0 0,-18 0 148,0 0 27,0-7 5,0 7 0,-8-8-89,8 0-19,0 8-3,18 0-1,0 0-32,-18 0-8,0 8 0,-9 0-1,9 7-19,1 1-8,-1 0 8,0 8-8,9 0 0,9 8-16,0-9 3,0 1 0,0 8-18,0 0-3,18-8-1,-9 7 0,9-7-1,-9 8-1,17-8 0,1 0 0,0 8 15,-9-9 3,9-15 1,-1 0 0,1 0 5,-18-8 1,-9 0 0,27-8 0,-9 8 12,0-16 0,-9 8 0,0-15-9,-9-1 9,9 0 8,-18 0-8,0-8 11,9 1 9,-9-1 1,9 0 1,-9 0 0,0 0 34,0 9 8,0-1 0,0 8 1,0 0-52,9 16-13,0 0 0,0 0 0,0 0 0,0 0 0,0 0 0,0 0 0,0 0 0,0 0 0,18 8 0,9 8 0,0 0 0,-1 8 0,-8-1 0,0 1 0,9-8 0,-9 0 0,0 0 0,9 8 0,-10-8 11,1-1-1,-18-15 0,18 16 0,-18-16-162,0 0-32,0 0-6</inkml:trace>
  <inkml:trace contextRef="#ctx0" brushRef="#br0" timeOffset="1552.49">1948 390 691,'0'0'61,"0"0"-49,0 0-12,0 0 0,9 0 285,0 0 55,9 0 10,-9-8 2,9 0-176,0 0-35,0 0-7,-1 0-2,1 0-50,9 0-10,-9-8-3,0 8 0,9 8-37,0 0-8,-10-8-2,19 16 0,-18-8-13,9 8-9,-9-8 12,0 0-12,-1 8-20,1 0-12,-9 8-1,-9-16-1,0 0-186,0 0-38,0 0-7</inkml:trace>
  <inkml:trace contextRef="#ctx0" brushRef="#br0" timeOffset="1807.7">1904-270 518,'0'0'46,"0"0"-37,0 0-9,0 0 0,0 0 302,9 16 58,-1 0 12,1-8 3,0 8-201,0 8-40,0-8-8,18 15-2,0 1-67,-9 0-13,0 8-4,8-1 0,10 1-20,-9 8-5,0-9-1,9 17 0,-10-8-14,1 7 0,0-15 8,-9 8-8,9-9 0,-1 9 0,1-8 0,0-1-10,-9-7-38,0 0-8,0-8-2,0-8-649,-10 8-129</inkml:trace>
  <inkml:trace contextRef="#ctx0" brushRef="#br0" timeOffset="2170.52">2467 32 748,'0'0'67,"0"0"-54,0 0-13,0 0 0,0 0 231,0 0 43,0 0 9,0 0 1,0 0-200,0 0-41,9-8-8,-1 8-2,10 8-66,-9-8-14,9 0-2</inkml:trace>
  <inkml:trace contextRef="#ctx0" brushRef="#br0" timeOffset="1996.4">2502 207 1267,'9'24'112,"-9"7"-89,9-15-23,0 8 0,0 0 104,9-8 16,-9 0 3,9 8 1,0-9-64,0 9-12,-1 0-2,10 8-1,-9-8-33,9 0-12,-9 7 0,9 1 9,-1-8-42,-8 0-9,-9 0-2,9-8-750</inkml:trace>
  <inkml:trace contextRef="#ctx0" brushRef="#br0" timeOffset="2820.12">2851 127 1728,'0'0'76,"0"0"16,0 0-73,0 0-19,0 0 0,0 0 0,0 0 128,9 24 21,-9-24 5,9 24 1,9-8-79,-9 8-16,0 0-4,17-1 0,-8 1-32,9 0-6,0 0-2,0 8 0,-1-1-7,1-7-1,0 0-8,0 0 12,-18 0-12,9-8 0,0 8 8,-9-9-8,-9-15 0,0 0 0,0 0 8,17 8-8,-17-8 17,0 0 1,0 0 0,0 0 0,0 0-66,0 0-12,0 0-4,0 0 0,-9-23 52,1-1 12,-1 0 0,-9 0 0,0 8 8,9-16 4,-9 1 0,9-1 1,0 16-13,0-8-18,0-8 4,9 16 1,-9-7 32,0-1 6,0 0 2,9 24 0,0 0-2,0 0 0,9-16 0,-9 16 0,0 0-11,0 0-2,18 0-1,0 8 0,0 0-11,9 8 10,0-8-10,-1 0 10,1 8-10,-9-1 0,-18-15 0,18 24 8,0 0-8,9-8 0,0-8 0,-1 0 0,1 0 0,0 0 0,0 8-12,-9-8 12,8 0 0,-8 0 0,9-1 0,-9 1 12,-18-8-12,0 0 0,0 0 0,27 0 0,-27 0 0,0 0 8,18-15-8,-18 15 8,9-16 0,-9 16-8,9-24 12,-9 8-4,0-8 6,-9 0 1,9 0 0,-9 1 0,-9-1 1,9 0 0,-9 8 0,9-8 0,-9 8-8,0 0 0,9 1-8,0 7 12,0 0-12,-8 0 8,-1 8-8,0 0 0,18 0 8,-9 16-8,0-8 0,-9-1 0,9 9 0,0 8 0,9 0 0,-9-8 0,9 16-12,0-1 12,0 9-12,9-8 12,0-8-12,9 8 4,0-1 8,0 9-13,0-8 13,0 0-11,8-1 11,1 9-10,0-8 10,0 0 0,9-8 0,-10-9 0,1 1 0,0 0 0,0-16 0,9 8 0,-10-8 12,1 0 2,0-8 0,9 8 0,-9-8 2,-10 0 0,10 0 0,0 0 0,-9 0-16,0-7 11,9-1-11,-10-8 10,1 8-118,0-8-23,0-8-5</inkml:trace>
  <inkml:trace contextRef="#ctx0" brushRef="#br0" timeOffset="-14578.43">5273 382 633,'0'0'28,"0"0"6,0 0-34,0 0 0,0 0 0,0 0 0,0 0 311,0 0 55,0 0 11,0 0 3,0 0-201,0 0-40,0 0-8,0 0-2,0 0-47,0 0-10,0 0-1,0 0-1,0 0-35,27 8-7,-1-1-2,1 1 0,0 8-13,0 0-2,0-8-1,0 8 0,8 0-10,-8 0 0,0 0 0,9 0 0,-1 7-11,1-7-7,0 8-2,9-8-812,-19-8-164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8:58.2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43 9296 0 0,'17'0'5752'0'0,"-11"0"-5379"0"0,0 0 0 0 0,-1-1 1 0 0,1 1-1 0 0,-1-1 0 0 0,10-2 0 0 0,-12 2-178 0 0,0 0-1 0 0,0 1 0 0 0,1-1 0 0 0,-1 1 0 0 0,0 0 1 0 0,0 0-1 0 0,5 1 0 0 0,2 0 670 0 0,0-6-106 0 0,-7 4-635 0 0,1 0 0 0 0,-1 0 0 0 0,1 0 0 0 0,0 0-1 0 0,-1 1 1 0 0,1-1 0 0 0,0 1 0 0 0,5 0-1 0 0,-5 0 4 0 0,24-4 669 0 0,-20 4-631 0 0,0 0 1 0 0,0-1 0 0 0,-1-1-1 0 0,1 1 1 0 0,8-3 0 0 0,-15 3-179 0 0,11-1 64 0 0,0 0-1 0 0,0 1 1 0 0,21 0-1 0 0,-18 1-54 0 0,26-4 0 0 0,-26 3 13 0 0,-1 0 0 0 0,0 0-1 0 0,1 2 1 0 0,-1 0 0 0 0,16 3 0 0 0,-7-1-51 0 0,23 0 1 0 0,-38-2 201 0 0,0 0 0 0 0,0 0 0 0 0,13 4 0 0 0,11 2 194 0 0,15 3-232 0 0,22 3 61 0 0,-32-9-125 0 0,63 8 132 0 0,-97-12-182 0 0,1 0-1 0 0,0 0 1 0 0,0 0-1 0 0,0 0 1 0 0,-1 0-1 0 0,7-2 0 0 0,12-1 21 0 0,32 9 56 0 0,-33-5-11 0 0,22 3 0 0 0,-25-2-29 0 0,-2 0-32 0 0,-11-2-10 0 0,0 0 1 0 0,0 1 0 0 0,0-1-1 0 0,-1 1 1 0 0,6 2 0 0 0,-5-2 5 0 0,0 0 0 0 0,0 0 0 0 0,0 0 0 0 0,0 0 0 0 0,0-1 0 0 0,0 0 0 0 0,11-1 0 0 0,-10 1-8 0 0,1 0 1 0 0,0 0-1 0 0,10 1 0 0 0,6 3 23 0 0,0-1-1 0 0,36-1 0 0 0,-52-2-21 0 0,1 1 0 0 0,-1-1 0 0 0,0 1 0 0 0,0 0 0 0 0,11 4 0 0 0,-12-4 0 0 0,5 1 13 0 0,0-1-1 0 0,0-1 1 0 0,20-1-1 0 0,-3 0 2 0 0,328 1 242 0 0,-307 4-245 0 0,-40-2 16 0 0,-3 1-9 0 0,24-1-10 0 0,-8-2-8 0 0,-17 0-1 0 0,10-3 7 0 0,-7 0 0 0 0,3 2 37 0 0,-3 1-61 0 0,6 0-1479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29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7688 0 0,'0'0'8286'0'0,"0"2"-7876"0"0,4 83 1301 0 0,2-25-3868 0 0,-6-47-3613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1T23:39:30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3600 0 0,'7'42'345'0'0,"-4"-26"-20"0"0,0 0 0 0 0,0 29 0 0 0,0-24 18 0 0,-2-17-211 0 0,0 0-1 0 0,-1 0 1 0 0,1 0-1 0 0,-1 0 1 0 0,0 1-1 0 0,-1 6 1 0 0,0-7-57 0 0,-3 18 1415 0 0,-2 43 1 0 0,0 9 1223 0 0,6-73-2688 0 0,0 1 25 0 0,0 1 1 0 0,0 0-1 0 0,0-1 0 0 0,0 1 0 0 0,0 0 0 0 0,1-1 0 0 0,-1 1 0 0 0,1 0 0 0 0,0-1 0 0 0,1 4 0 0 0,3 10 109 0 0,-3-6-166 0 0,3 3-85 0 0,0 2 1 0 0,-1-1 0 0 0,-1 0 0 0 0,0 1 0 0 0,1 18 0 0 0,-1 77-187 0 0,-4-75 233 0 0,2-25-69 0 0,0 1 0 0 0,3 13 0 0 0,-2-17-86 0 0,3 8-305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62750c172a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62750c172a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22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210.png"/><Relationship Id="rId7" Type="http://schemas.openxmlformats.org/officeDocument/2006/relationships/image" Target="../media/image39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250.png"/><Relationship Id="rId9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40.png"/><Relationship Id="rId12" Type="http://schemas.openxmlformats.org/officeDocument/2006/relationships/image" Target="../media/image7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78.png"/><Relationship Id="rId5" Type="http://schemas.openxmlformats.org/officeDocument/2006/relationships/image" Target="../media/image560.png"/><Relationship Id="rId10" Type="http://schemas.openxmlformats.org/officeDocument/2006/relationships/image" Target="../media/image77.png"/><Relationship Id="rId4" Type="http://schemas.openxmlformats.org/officeDocument/2006/relationships/image" Target="../media/image490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image" Target="../media/image16.png"/><Relationship Id="rId7" Type="http://schemas.openxmlformats.org/officeDocument/2006/relationships/customXml" Target="../ink/ink3.xml"/><Relationship Id="rId12" Type="http://schemas.openxmlformats.org/officeDocument/2006/relationships/image" Target="../media/image8.emf"/><Relationship Id="rId17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10" Type="http://schemas.openxmlformats.org/officeDocument/2006/relationships/image" Target="../media/image7.emf"/><Relationship Id="rId19" Type="http://schemas.openxmlformats.org/officeDocument/2006/relationships/image" Target="../media/image4.png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38.png"/><Relationship Id="rId50" Type="http://schemas.openxmlformats.org/officeDocument/2006/relationships/customXml" Target="../ink/ink29.xml"/><Relationship Id="rId55" Type="http://schemas.openxmlformats.org/officeDocument/2006/relationships/image" Target="../media/image4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6" Type="http://schemas.openxmlformats.org/officeDocument/2006/relationships/customXml" Target="../ink/ink12.xml"/><Relationship Id="rId29" Type="http://schemas.openxmlformats.org/officeDocument/2006/relationships/image" Target="../media/image29.png"/><Relationship Id="rId11" Type="http://schemas.openxmlformats.org/officeDocument/2006/relationships/image" Target="../media/image20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33.png"/><Relationship Id="rId40" Type="http://schemas.openxmlformats.org/officeDocument/2006/relationships/customXml" Target="../ink/ink24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8" Type="http://schemas.openxmlformats.org/officeDocument/2006/relationships/customXml" Target="../ink/ink33.xml"/><Relationship Id="rId5" Type="http://schemas.openxmlformats.org/officeDocument/2006/relationships/image" Target="../media/image8.png"/><Relationship Id="rId61" Type="http://schemas.openxmlformats.org/officeDocument/2006/relationships/image" Target="../media/image45.png"/><Relationship Id="rId19" Type="http://schemas.openxmlformats.org/officeDocument/2006/relationships/image" Target="../media/image24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8.png"/><Relationship Id="rId30" Type="http://schemas.openxmlformats.org/officeDocument/2006/relationships/customXml" Target="../ink/ink19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28.xml"/><Relationship Id="rId56" Type="http://schemas.openxmlformats.org/officeDocument/2006/relationships/customXml" Target="../ink/ink32.xml"/><Relationship Id="rId8" Type="http://schemas.openxmlformats.org/officeDocument/2006/relationships/customXml" Target="../ink/ink8.xml"/><Relationship Id="rId51" Type="http://schemas.openxmlformats.org/officeDocument/2006/relationships/image" Target="../media/image40.png"/><Relationship Id="rId3" Type="http://schemas.openxmlformats.org/officeDocument/2006/relationships/image" Target="../media/image6.png"/><Relationship Id="rId12" Type="http://schemas.openxmlformats.org/officeDocument/2006/relationships/customXml" Target="../ink/ink10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59" Type="http://schemas.openxmlformats.org/officeDocument/2006/relationships/image" Target="../media/image44.png"/><Relationship Id="rId20" Type="http://schemas.openxmlformats.org/officeDocument/2006/relationships/customXml" Target="../ink/ink14.xml"/><Relationship Id="rId41" Type="http://schemas.openxmlformats.org/officeDocument/2006/relationships/image" Target="../media/image35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9.xml"/><Relationship Id="rId31" Type="http://schemas.openxmlformats.org/officeDocument/2006/relationships/image" Target="../media/image30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0.png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" Type="http://schemas.openxmlformats.org/officeDocument/2006/relationships/image" Target="../media/image47.png"/><Relationship Id="rId21" Type="http://schemas.openxmlformats.org/officeDocument/2006/relationships/customXml" Target="../ink/ink38.xml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33" Type="http://schemas.openxmlformats.org/officeDocument/2006/relationships/image" Target="../media/image460.png"/><Relationship Id="rId2" Type="http://schemas.openxmlformats.org/officeDocument/2006/relationships/image" Target="../media/image46.png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29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24" Type="http://schemas.openxmlformats.org/officeDocument/2006/relationships/image" Target="../media/image41.emf"/><Relationship Id="rId32" Type="http://schemas.openxmlformats.org/officeDocument/2006/relationships/image" Target="../media/image45.emf"/><Relationship Id="rId5" Type="http://schemas.openxmlformats.org/officeDocument/2006/relationships/image" Target="../media/image270.png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28" Type="http://schemas.openxmlformats.org/officeDocument/2006/relationships/image" Target="../media/image43.emf"/><Relationship Id="rId10" Type="http://schemas.openxmlformats.org/officeDocument/2006/relationships/image" Target="../media/image320.png"/><Relationship Id="rId19" Type="http://schemas.openxmlformats.org/officeDocument/2006/relationships/customXml" Target="../ink/ink37.xml"/><Relationship Id="rId31" Type="http://schemas.openxmlformats.org/officeDocument/2006/relationships/customXml" Target="../ink/ink43.xml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Relationship Id="rId22" Type="http://schemas.openxmlformats.org/officeDocument/2006/relationships/image" Target="../media/image40.emf"/><Relationship Id="rId27" Type="http://schemas.openxmlformats.org/officeDocument/2006/relationships/customXml" Target="../ink/ink41.xml"/><Relationship Id="rId30" Type="http://schemas.openxmlformats.org/officeDocument/2006/relationships/image" Target="../media/image44.emf"/><Relationship Id="rId8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1001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apply differentiation to kinematics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Apply differentiation to kinematics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0305" y="1172960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5" y="1172960"/>
                <a:ext cx="331175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" y="35546"/>
            <a:ext cx="9442528" cy="940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0792" y="1701068"/>
                <a:ext cx="3311752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2" y="1701068"/>
                <a:ext cx="3311752" cy="7935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0792" y="2628720"/>
                <a:ext cx="3311752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2" y="2628720"/>
                <a:ext cx="3311752" cy="7935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0305" y="3556372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5" y="3556372"/>
                <a:ext cx="331175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6567" y="4253191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7" y="4253191"/>
                <a:ext cx="331175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947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97539" cy="1457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6788" y="1759556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88" y="1759556"/>
                <a:ext cx="331175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947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9921" y="2337526"/>
                <a:ext cx="24275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1" y="2337526"/>
                <a:ext cx="242752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6788" y="2915496"/>
                <a:ext cx="34138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88" y="2915496"/>
                <a:ext cx="341381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88" y="3303685"/>
                <a:ext cx="34138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88" y="3303685"/>
                <a:ext cx="341381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9921" y="3749455"/>
                <a:ext cx="34138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114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1" y="3749455"/>
                <a:ext cx="341381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5756" y="4373464"/>
                <a:ext cx="34138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6" y="4373464"/>
                <a:ext cx="341381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67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6788" y="4835129"/>
                <a:ext cx="26029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88" y="4835129"/>
                <a:ext cx="260293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4535" y="5318319"/>
                <a:ext cx="462582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𝑎𝑛𝑔𝑒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𝑠𝑝𝑒𝑒𝑑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5" y="5318319"/>
                <a:ext cx="4625827" cy="7936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6089390"/>
                <a:ext cx="571643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126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89390"/>
                <a:ext cx="5716438" cy="78380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17904" y="1647662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4" y="1647662"/>
                <a:ext cx="331175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54538" cy="1543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904" y="2109327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0=6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4" y="2109327"/>
                <a:ext cx="331175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8969" y="2570992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9" y="2570992"/>
                <a:ext cx="331175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8109" y="3032657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" y="3032657"/>
                <a:ext cx="331175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5517" y="3494322"/>
                <a:ext cx="3311752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17" y="3494322"/>
                <a:ext cx="3311752" cy="786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7110" y="4197537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10" y="4197537"/>
                <a:ext cx="3311752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5699" y="4659779"/>
                <a:ext cx="5595026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−10=−2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9" y="4659779"/>
                <a:ext cx="5595026" cy="9221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7163" y="5499570"/>
                <a:ext cx="55950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−10=2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3" y="5499570"/>
                <a:ext cx="5595026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498662" y="1595463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662" y="1595463"/>
                <a:ext cx="331175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762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498662" y="2119914"/>
                <a:ext cx="331175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662" y="2119914"/>
                <a:ext cx="3311752" cy="79367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6642436" y="2976379"/>
                <a:ext cx="331175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436" y="2976379"/>
                <a:ext cx="3311752" cy="7936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800586" y="3934869"/>
                <a:ext cx="5034855" cy="1515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AU" sz="2400" dirty="0"/>
                  <a:t>particle was moving to the left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AU" sz="2400" dirty="0"/>
              </a:p>
              <a:p>
                <a:r>
                  <a:rPr lang="en-AU" sz="2400" dirty="0"/>
                  <a:t> </a:t>
                </a: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586" y="3934869"/>
                <a:ext cx="5034855" cy="1515415"/>
              </a:xfrm>
              <a:prstGeom prst="rect">
                <a:avLst/>
              </a:prstGeom>
              <a:blipFill>
                <a:blip r:embed="rId14"/>
                <a:stretch>
                  <a:fillRect l="-19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83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0303" y="1133633"/>
            <a:ext cx="6887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When particle passes through O, displacement = 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643" y="0"/>
            <a:ext cx="8754697" cy="1133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266" y="1662040"/>
                <a:ext cx="43282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6" y="1662040"/>
                <a:ext cx="432821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0266" y="2267266"/>
                <a:ext cx="631229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</m:oMath>
                </a14:m>
                <a:r>
                  <a:rPr lang="en-AU" sz="2400" dirty="0"/>
                  <a:t> use division to solve for other factors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6" y="2267266"/>
                <a:ext cx="631229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449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6312" y="3098263"/>
                <a:ext cx="4328217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" y="3098263"/>
                <a:ext cx="4328217" cy="5091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5195" y="3607441"/>
                <a:ext cx="43282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95" y="3607441"/>
                <a:ext cx="432821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0303" y="4069106"/>
                <a:ext cx="43282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3" y="4069106"/>
                <a:ext cx="432821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0265" y="4761603"/>
                <a:ext cx="43282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5" y="4761603"/>
                <a:ext cx="432821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0265" y="5223267"/>
                <a:ext cx="33505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5" y="5223267"/>
                <a:ext cx="335055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882582" y="4069105"/>
                <a:ext cx="52512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582" y="4069105"/>
                <a:ext cx="525124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1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882582" y="4530770"/>
                <a:ext cx="52512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582" y="4530770"/>
                <a:ext cx="5251244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1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882582" y="4913208"/>
                <a:ext cx="52512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582" y="4913208"/>
                <a:ext cx="5251244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1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8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Ex 18F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5ECA-BB77-D340-BCD8-324EDAF3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34" y="127417"/>
            <a:ext cx="7410439" cy="1320800"/>
          </a:xfrm>
        </p:spPr>
        <p:txBody>
          <a:bodyPr>
            <a:noAutofit/>
          </a:bodyPr>
          <a:lstStyle/>
          <a:p>
            <a:r>
              <a:rPr lang="en-US" sz="3200" dirty="0"/>
              <a:t>Distance vs Displacement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B83D-B1D3-6E4E-B2FD-7978A1D8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890" y="618125"/>
            <a:ext cx="3348228" cy="576262"/>
          </a:xfrm>
        </p:spPr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7FD65-656B-E54B-975D-89C7E723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553" y="1112372"/>
            <a:ext cx="5512628" cy="1956940"/>
          </a:xfrm>
        </p:spPr>
        <p:txBody>
          <a:bodyPr>
            <a:noAutofit/>
          </a:bodyPr>
          <a:lstStyle/>
          <a:p>
            <a:r>
              <a:rPr lang="en-US" sz="2000" dirty="0"/>
              <a:t>Total of the absolute values of displacements</a:t>
            </a:r>
          </a:p>
          <a:p>
            <a:r>
              <a:rPr lang="en-US" sz="2000" dirty="0"/>
              <a:t>Only positive values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 direction</a:t>
            </a:r>
          </a:p>
          <a:p>
            <a:r>
              <a:rPr lang="en-US" sz="2000" dirty="0"/>
              <a:t>Scalar quantities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D813B-3930-F143-AF93-26E6940FF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8822" y="618125"/>
            <a:ext cx="3348228" cy="576262"/>
          </a:xfrm>
        </p:spPr>
        <p:txBody>
          <a:bodyPr>
            <a:normAutofit/>
          </a:bodyPr>
          <a:lstStyle/>
          <a:p>
            <a:r>
              <a:rPr lang="en-US" dirty="0"/>
              <a:t>Displacement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F279A-BF6D-984F-A670-404245694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2046" y="1123662"/>
            <a:ext cx="5673670" cy="1956940"/>
          </a:xfrm>
        </p:spPr>
        <p:txBody>
          <a:bodyPr>
            <a:normAutofit/>
          </a:bodyPr>
          <a:lstStyle/>
          <a:p>
            <a:r>
              <a:rPr lang="en-US" sz="2000" dirty="0"/>
              <a:t>Can take on positive or negative values depending on </a:t>
            </a:r>
            <a:r>
              <a:rPr lang="en-US" sz="2000" dirty="0">
                <a:solidFill>
                  <a:srgbClr val="FF0000"/>
                </a:solidFill>
              </a:rPr>
              <a:t>direction</a:t>
            </a:r>
          </a:p>
          <a:p>
            <a:r>
              <a:rPr lang="en-US" sz="2000" dirty="0"/>
              <a:t>Vector quantities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30115"/>
          <a:stretch/>
        </p:blipFill>
        <p:spPr>
          <a:xfrm>
            <a:off x="943153" y="2734064"/>
            <a:ext cx="9890314" cy="22148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8829" y="5095234"/>
            <a:ext cx="7855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What is the distance that the particle travelled?</a:t>
            </a:r>
            <a:endParaRPr lang="en-AU" sz="2400" dirty="0"/>
          </a:p>
        </p:txBody>
      </p:sp>
      <p:sp>
        <p:nvSpPr>
          <p:cNvPr id="15" name="Rectangle 14"/>
          <p:cNvSpPr/>
          <p:nvPr/>
        </p:nvSpPr>
        <p:spPr>
          <a:xfrm>
            <a:off x="7795404" y="5178934"/>
            <a:ext cx="197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12 units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829" y="5773128"/>
            <a:ext cx="7855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What is the displacement that the particle travel?</a:t>
            </a:r>
            <a:endParaRPr lang="en-AU" sz="2400" dirty="0"/>
          </a:p>
        </p:txBody>
      </p:sp>
      <p:sp>
        <p:nvSpPr>
          <p:cNvPr id="17" name="Rectangle 16"/>
          <p:cNvSpPr/>
          <p:nvPr/>
        </p:nvSpPr>
        <p:spPr>
          <a:xfrm>
            <a:off x="7871390" y="5773127"/>
            <a:ext cx="197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-</a:t>
            </a:r>
            <a:r>
              <a:rPr lang="en-AU" sz="2400" dirty="0"/>
              <a:t>2 units</a:t>
            </a:r>
          </a:p>
        </p:txBody>
      </p:sp>
    </p:spTree>
    <p:extLst>
      <p:ext uri="{BB962C8B-B14F-4D97-AF65-F5344CB8AC3E}">
        <p14:creationId xmlns:p14="http://schemas.microsoft.com/office/powerpoint/2010/main" val="6797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0216" y="731403"/>
            <a:ext cx="1160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One of the key applications of differentiation is used in the study of motion.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0215" y="1193068"/>
            <a:ext cx="1160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Consider motion on a straight line with the </a:t>
            </a:r>
            <a:r>
              <a:rPr lang="en-AU" sz="2400" b="1" dirty="0"/>
              <a:t>origin</a:t>
            </a:r>
            <a:r>
              <a:rPr lang="en-AU" sz="2400" dirty="0"/>
              <a:t> 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6" y="1969911"/>
            <a:ext cx="10069697" cy="12587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/>
              <p14:cNvContentPartPr/>
              <p14:nvPr/>
            </p14:nvContentPartPr>
            <p14:xfrm>
              <a:off x="6515080" y="3344946"/>
              <a:ext cx="2583720" cy="709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3480" y="3320466"/>
                <a:ext cx="2628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9056680" y="3057666"/>
              <a:ext cx="2014200" cy="50400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8320" y="3045066"/>
                <a:ext cx="20520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/>
              <p14:cNvContentPartPr/>
              <p14:nvPr/>
            </p14:nvContentPartPr>
            <p14:xfrm>
              <a:off x="3394240" y="3126426"/>
              <a:ext cx="2191320" cy="2350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0480" y="3103026"/>
                <a:ext cx="22320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Ink 60"/>
              <p14:cNvContentPartPr/>
              <p14:nvPr/>
            </p14:nvContentPartPr>
            <p14:xfrm>
              <a:off x="6910720" y="3269346"/>
              <a:ext cx="360" cy="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5320" y="3263946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Ink 61"/>
              <p14:cNvContentPartPr/>
              <p14:nvPr/>
            </p14:nvContentPartPr>
            <p14:xfrm>
              <a:off x="6492760" y="3335226"/>
              <a:ext cx="23400" cy="374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73680" y="3316146"/>
                <a:ext cx="619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4" name="Ink 73"/>
              <p14:cNvContentPartPr/>
              <p14:nvPr/>
            </p14:nvContentPartPr>
            <p14:xfrm>
              <a:off x="1537720" y="3123546"/>
              <a:ext cx="2075400" cy="5122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7920" y="3113826"/>
                <a:ext cx="21074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-11286" y="3599693"/>
                <a:ext cx="116029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metres is the distance relative to the origin O at time t</a:t>
                </a: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86" y="3599693"/>
                <a:ext cx="11602983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667" b="-2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21801" y="4011640"/>
                <a:ext cx="42787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At time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01" y="4011640"/>
                <a:ext cx="4278712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213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11188" y="4473305"/>
                <a:ext cx="42787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At time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5, 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=6.25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88" y="4473305"/>
                <a:ext cx="4278712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227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11188" y="4942750"/>
                <a:ext cx="42787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At time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8, 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=−8.96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88" y="4942750"/>
                <a:ext cx="427871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227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134482" y="5361790"/>
            <a:ext cx="6878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If we were to plot the time and displacement graph: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24800" y="3674583"/>
            <a:ext cx="3818398" cy="2224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134482" y="5742177"/>
                <a:ext cx="77903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For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&lt;7.1</m:t>
                    </m:r>
                  </m:oMath>
                </a14:m>
                <a:r>
                  <a:rPr lang="en-AU" sz="2400" dirty="0"/>
                  <a:t>, the position is positive, particle is right of O</a:t>
                </a: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82" y="5742177"/>
                <a:ext cx="7790318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221801" y="6235402"/>
                <a:ext cx="77903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For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&gt;7.1</m:t>
                    </m:r>
                  </m:oMath>
                </a14:m>
                <a:r>
                  <a:rPr lang="en-AU" sz="2400" dirty="0"/>
                  <a:t>, the position is negative, particle is left of O</a:t>
                </a: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01" y="6235402"/>
                <a:ext cx="7790318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1174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15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176305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Vocabulary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707" y="584775"/>
            <a:ext cx="1160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Rectilinear motion: </a:t>
            </a:r>
            <a:r>
              <a:rPr lang="en-AU" sz="2400" dirty="0"/>
              <a:t>Motion in a straight line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0215" y="1193068"/>
            <a:ext cx="4518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Speed: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Change in </a:t>
            </a:r>
            <a:r>
              <a:rPr lang="en-AU" sz="2400" b="1" u="sng" dirty="0"/>
              <a:t>distance</a:t>
            </a:r>
            <a:r>
              <a:rPr lang="en-AU" sz="2400" dirty="0"/>
              <a:t> over the change in time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706" y="2366126"/>
            <a:ext cx="4696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positive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No</a:t>
            </a:r>
            <a:r>
              <a:rPr lang="en-US" sz="2400" dirty="0"/>
              <a:t>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Scalar quantities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2706" y="3656439"/>
                <a:ext cx="302664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𝑆𝑝𝑒𝑒𝑑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" y="3656439"/>
                <a:ext cx="3026648" cy="7838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596332" y="1193068"/>
            <a:ext cx="46867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Velocity: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Change in </a:t>
            </a:r>
            <a:r>
              <a:rPr lang="en-AU" sz="2400" b="1" u="sng" dirty="0"/>
              <a:t>displacement</a:t>
            </a:r>
            <a:r>
              <a:rPr lang="en-AU" sz="2400" dirty="0"/>
              <a:t> over the change in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take on positive or negative values depending on </a:t>
            </a:r>
            <a:r>
              <a:rPr lang="en-US" sz="2400" dirty="0">
                <a:solidFill>
                  <a:srgbClr val="FF0000"/>
                </a:solidFill>
              </a:rPr>
              <a:t>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Vector quantities</a:t>
            </a:r>
          </a:p>
          <a:p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921431" y="3786539"/>
                <a:ext cx="3637315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𝑉𝑒𝑙𝑜𝑐𝑖𝑡𝑦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𝐷𝑖𝑠𝑝𝑙𝑎𝑐𝑒𝑚𝑒𝑛𝑡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31" y="3786539"/>
                <a:ext cx="3637315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70"/>
          <p:cNvSpPr txBox="1">
            <a:spLocks noGrp="1"/>
          </p:cNvSpPr>
          <p:nvPr>
            <p:ph type="title"/>
          </p:nvPr>
        </p:nvSpPr>
        <p:spPr>
          <a:xfrm>
            <a:off x="118260" y="325071"/>
            <a:ext cx="10212040" cy="7826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600" dirty="0">
                <a:latin typeface="+mn-lt"/>
              </a:rPr>
              <a:t>Rectilinear Motion Using Calculus</a:t>
            </a:r>
            <a:endParaRPr sz="3600" dirty="0">
              <a:latin typeface="+mn-lt"/>
            </a:endParaRPr>
          </a:p>
        </p:txBody>
      </p:sp>
      <p:sp>
        <p:nvSpPr>
          <p:cNvPr id="1340" name="Google Shape;1340;p170"/>
          <p:cNvSpPr txBox="1">
            <a:spLocks noGrp="1"/>
          </p:cNvSpPr>
          <p:nvPr>
            <p:ph type="sldNum" idx="12"/>
          </p:nvPr>
        </p:nvSpPr>
        <p:spPr>
          <a:xfrm>
            <a:off x="10330300" y="5788609"/>
            <a:ext cx="594425" cy="426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1" name="Google Shape;1341;p170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02567" y="1107671"/>
                <a:ext cx="11668663" cy="5043615"/>
              </a:xfrm>
              <a:prstGeom prst="rect">
                <a:avLst/>
              </a:prstGeom>
            </p:spPr>
            <p:txBody>
              <a:bodyPr spcFirstLastPara="1" vert="horz" wrap="square" lIns="0" tIns="0" rIns="0" bIns="0" rtlCol="0" anchor="t" anchorCtr="0">
                <a:noAutofit/>
              </a:bodyPr>
              <a:lstStyle/>
              <a:p>
                <a:pPr marL="0" indent="0">
                  <a:spcBef>
                    <a:spcPts val="650"/>
                  </a:spcBef>
                  <a:buNone/>
                </a:pPr>
                <a:r>
                  <a:rPr lang="en-AU" sz="2400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rgbClr val="000000"/>
                    </a:solidFill>
                  </a:rPr>
                  <a:t> is a function describing the displacement of a body with respect to time.</a:t>
                </a:r>
              </a:p>
              <a:p>
                <a:pPr marL="0" indent="0">
                  <a:spcBef>
                    <a:spcPts val="650"/>
                  </a:spcBef>
                  <a:buNone/>
                </a:pPr>
                <a:endParaRPr lang="en-AU" sz="24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650"/>
                  </a:spcBef>
                  <a:buNone/>
                </a:pPr>
                <a:r>
                  <a:rPr lang="en-AU" sz="2400" dirty="0">
                    <a:solidFill>
                      <a:srgbClr val="000000"/>
                    </a:solidFill>
                  </a:rPr>
                  <a:t>Then the velocity,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rgbClr val="000000"/>
                    </a:solidFill>
                  </a:rPr>
                  <a:t>, of the body with respect to time is given by the </a:t>
                </a:r>
                <a:r>
                  <a:rPr lang="en-AU" sz="2400" b="1" dirty="0">
                    <a:solidFill>
                      <a:srgbClr val="000000"/>
                    </a:solidFill>
                    <a:latin typeface="Lato"/>
                    <a:ea typeface="Lato"/>
                    <a:cs typeface="Lato"/>
                    <a:sym typeface="Lato"/>
                  </a:rPr>
                  <a:t>first derivative of displacement.</a:t>
                </a:r>
                <a:endParaRPr lang="en-AU" sz="240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0" indent="0">
                  <a:spcBef>
                    <a:spcPts val="650"/>
                  </a:spcBef>
                  <a:buNone/>
                </a:pPr>
                <a:endParaRPr lang="en-AU" sz="2400" b="1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0" indent="0">
                  <a:spcBef>
                    <a:spcPts val="6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fPr>
                        <m:num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𝑑</m:t>
                          </m:r>
                          <m:r>
                            <a:rPr lang="en-A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𝑥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𝑑𝑡</m:t>
                          </m:r>
                        </m:den>
                      </m:f>
                      <m:r>
                        <a:rPr lang="en-A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Lato"/>
                        </a:rPr>
                        <m:t>=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𝑥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𝑡</m:t>
                          </m:r>
                        </m:e>
                      </m:d>
                      <m:r>
                        <a:rPr lang="en-A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Lato"/>
                        </a:rPr>
                        <m:t>=</m:t>
                      </m:r>
                      <m:r>
                        <a:rPr lang="en-A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Lato"/>
                        </a:rPr>
                        <m:t>𝑣</m:t>
                      </m:r>
                      <m:r>
                        <a:rPr lang="en-A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Lato"/>
                        </a:rPr>
                        <m:t>(</m:t>
                      </m:r>
                      <m:r>
                        <a:rPr lang="en-A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Lato"/>
                        </a:rPr>
                        <m:t>𝑡</m:t>
                      </m:r>
                      <m:r>
                        <a:rPr lang="en-A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Lato"/>
                        </a:rPr>
                        <m:t>)</m:t>
                      </m:r>
                    </m:oMath>
                  </m:oMathPara>
                </a14:m>
                <a:endParaRPr sz="240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1341" name="Google Shape;1341;p1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02567" y="1107671"/>
                <a:ext cx="11668663" cy="5043615"/>
              </a:xfrm>
              <a:prstGeom prst="rect">
                <a:avLst/>
              </a:prstGeom>
              <a:blipFill rotWithShape="0">
                <a:blip r:embed="rId3"/>
                <a:stretch>
                  <a:fillRect l="-1567" t="-8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21790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4131" y="4396613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=2,3,8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" y="4396613"/>
                <a:ext cx="3311752" cy="461665"/>
              </a:xfrm>
              <a:prstGeom prst="rect">
                <a:avLst/>
              </a:prstGeom>
              <a:blipFill>
                <a:blip r:embed="rId2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737119" cy="4111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4131" y="5043991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&lt;2.5,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&gt;6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" y="5043991"/>
                <a:ext cx="3311752" cy="461665"/>
              </a:xfrm>
              <a:prstGeom prst="rect">
                <a:avLst/>
              </a:prstGeom>
              <a:blipFill>
                <a:blip r:embed="rId4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131" y="5691369"/>
                <a:ext cx="3311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c</a:t>
                </a:r>
                <a:r>
                  <a:rPr lang="en-AU" sz="2400" b="0" dirty="0"/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=2.5,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1" y="5691369"/>
                <a:ext cx="3311752" cy="461665"/>
              </a:xfrm>
              <a:prstGeom prst="rect">
                <a:avLst/>
              </a:prstGeom>
              <a:blipFill>
                <a:blip r:embed="rId5"/>
                <a:stretch>
                  <a:fillRect l="-2762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F63928-0C38-72D5-2CB2-18DFD4F18C15}"/>
                  </a:ext>
                </a:extLst>
              </p14:cNvPr>
              <p14:cNvContentPartPr/>
              <p14:nvPr/>
            </p14:nvContentPartPr>
            <p14:xfrm>
              <a:off x="4062742" y="3546655"/>
              <a:ext cx="713160" cy="4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F63928-0C38-72D5-2CB2-18DFD4F18C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8742" y="3438655"/>
                <a:ext cx="820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7807B7-CEF2-98E5-81E9-15ECEEF13130}"/>
                  </a:ext>
                </a:extLst>
              </p14:cNvPr>
              <p14:cNvContentPartPr/>
              <p14:nvPr/>
            </p14:nvContentPartPr>
            <p14:xfrm>
              <a:off x="5535502" y="922615"/>
              <a:ext cx="3960" cy="57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7807B7-CEF2-98E5-81E9-15ECEEF131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6862" y="913615"/>
                <a:ext cx="216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888355-D051-451D-955C-EA45BB3EE53B}"/>
                  </a:ext>
                </a:extLst>
              </p14:cNvPr>
              <p14:cNvContentPartPr/>
              <p14:nvPr/>
            </p14:nvContentPartPr>
            <p14:xfrm>
              <a:off x="5541262" y="1342015"/>
              <a:ext cx="20160" cy="257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888355-D051-451D-955C-EA45BB3EE5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2622" y="1333015"/>
                <a:ext cx="37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88650A-D619-EB6F-7D2B-DCD38F37EAF2}"/>
                  </a:ext>
                </a:extLst>
              </p14:cNvPr>
              <p14:cNvContentPartPr/>
              <p14:nvPr/>
            </p14:nvContentPartPr>
            <p14:xfrm>
              <a:off x="5566462" y="1710295"/>
              <a:ext cx="6840" cy="137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88650A-D619-EB6F-7D2B-DCD38F37EA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57462" y="1701655"/>
                <a:ext cx="24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CCDA37-315F-1914-50E0-0962930B24CB}"/>
                  </a:ext>
                </a:extLst>
              </p14:cNvPr>
              <p14:cNvContentPartPr/>
              <p14:nvPr/>
            </p14:nvContentPartPr>
            <p14:xfrm>
              <a:off x="5503462" y="2059855"/>
              <a:ext cx="57600" cy="721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CCDA37-315F-1914-50E0-0962930B24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4462" y="2050855"/>
                <a:ext cx="75240" cy="73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A0CBCB8-F639-80BE-EF35-91CAB4499321}"/>
              </a:ext>
            </a:extLst>
          </p:cNvPr>
          <p:cNvGrpSpPr/>
          <p:nvPr/>
        </p:nvGrpSpPr>
        <p:grpSpPr>
          <a:xfrm>
            <a:off x="4474942" y="2903695"/>
            <a:ext cx="1310760" cy="516240"/>
            <a:chOff x="4474942" y="2903695"/>
            <a:chExt cx="131076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59342C-1B6A-F16B-AEB9-1AB38E2653F3}"/>
                    </a:ext>
                  </a:extLst>
                </p14:cNvPr>
                <p14:cNvContentPartPr/>
                <p14:nvPr/>
              </p14:nvContentPartPr>
              <p14:xfrm>
                <a:off x="5519662" y="2903695"/>
                <a:ext cx="6120" cy="18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59342C-1B6A-F16B-AEB9-1AB38E2653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10662" y="2895055"/>
                  <a:ext cx="23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5C7B82-8B07-70ED-A560-49EFAB297D9A}"/>
                    </a:ext>
                  </a:extLst>
                </p14:cNvPr>
                <p14:cNvContentPartPr/>
                <p14:nvPr/>
              </p14:nvContentPartPr>
              <p14:xfrm>
                <a:off x="4474942" y="2927815"/>
                <a:ext cx="1003320" cy="15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5C7B82-8B07-70ED-A560-49EFAB297D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65942" y="2919175"/>
                  <a:ext cx="1020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688610-6C2C-9996-609B-A01885D3FF0C}"/>
                    </a:ext>
                  </a:extLst>
                </p14:cNvPr>
                <p14:cNvContentPartPr/>
                <p14:nvPr/>
              </p14:nvContentPartPr>
              <p14:xfrm>
                <a:off x="4830982" y="3299695"/>
                <a:ext cx="8676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688610-6C2C-9996-609B-A01885D3FF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21982" y="3290695"/>
                  <a:ext cx="104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E3B27B-EEB5-3385-1A66-69D50CFF7180}"/>
                    </a:ext>
                  </a:extLst>
                </p14:cNvPr>
                <p14:cNvContentPartPr/>
                <p14:nvPr/>
              </p14:nvContentPartPr>
              <p14:xfrm>
                <a:off x="4946542" y="3289615"/>
                <a:ext cx="59760" cy="9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E3B27B-EEB5-3385-1A66-69D50CFF71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37542" y="3280975"/>
                  <a:ext cx="77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46D61A-BFC8-EC31-F868-F0A3D25F3D56}"/>
                    </a:ext>
                  </a:extLst>
                </p14:cNvPr>
                <p14:cNvContentPartPr/>
                <p14:nvPr/>
              </p14:nvContentPartPr>
              <p14:xfrm>
                <a:off x="5045902" y="3210775"/>
                <a:ext cx="12960" cy="52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46D61A-BFC8-EC31-F868-F0A3D25F3D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7262" y="3202135"/>
                  <a:ext cx="30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377917-BF49-C7EC-F30B-D567D6558D7F}"/>
                    </a:ext>
                  </a:extLst>
                </p14:cNvPr>
                <p14:cNvContentPartPr/>
                <p14:nvPr/>
              </p14:nvContentPartPr>
              <p14:xfrm>
                <a:off x="5144542" y="3170095"/>
                <a:ext cx="169920" cy="18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377917-BF49-C7EC-F30B-D567D6558D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35902" y="3161095"/>
                  <a:ext cx="187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EC2F2F-0F72-3EB9-AB9A-F2D13B0B2E5B}"/>
                    </a:ext>
                  </a:extLst>
                </p14:cNvPr>
                <p14:cNvContentPartPr/>
                <p14:nvPr/>
              </p14:nvContentPartPr>
              <p14:xfrm>
                <a:off x="5259742" y="3229855"/>
                <a:ext cx="78480" cy="10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EC2F2F-0F72-3EB9-AB9A-F2D13B0B2E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51102" y="3221215"/>
                  <a:ext cx="9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73A9F4-E8E1-52FD-5A6B-E062CC6C1AA4}"/>
                    </a:ext>
                  </a:extLst>
                </p14:cNvPr>
                <p14:cNvContentPartPr/>
                <p14:nvPr/>
              </p14:nvContentPartPr>
              <p14:xfrm>
                <a:off x="5359822" y="3136615"/>
                <a:ext cx="43200" cy="283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73A9F4-E8E1-52FD-5A6B-E062CC6C1A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0822" y="3127615"/>
                  <a:ext cx="60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881F6F-BC04-5E5E-8C51-DCDC6FC200DA}"/>
                    </a:ext>
                  </a:extLst>
                </p14:cNvPr>
                <p14:cNvContentPartPr/>
                <p14:nvPr/>
              </p14:nvContentPartPr>
              <p14:xfrm>
                <a:off x="5507782" y="3160015"/>
                <a:ext cx="134640" cy="19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881F6F-BC04-5E5E-8C51-DCDC6FC200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99142" y="3151015"/>
                  <a:ext cx="152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4D0017-B77C-B6E9-6902-D3B5CF04878A}"/>
                    </a:ext>
                  </a:extLst>
                </p14:cNvPr>
                <p14:cNvContentPartPr/>
                <p14:nvPr/>
              </p14:nvContentPartPr>
              <p14:xfrm>
                <a:off x="5643502" y="3219775"/>
                <a:ext cx="142200" cy="121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4D0017-B77C-B6E9-6902-D3B5CF0487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34862" y="3210775"/>
                  <a:ext cx="1598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98CD2C8-26B4-604D-11E3-100AA073936F}"/>
                  </a:ext>
                </a:extLst>
              </p14:cNvPr>
              <p14:cNvContentPartPr/>
              <p14:nvPr/>
            </p14:nvContentPartPr>
            <p14:xfrm>
              <a:off x="7173862" y="964735"/>
              <a:ext cx="23760" cy="161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98CD2C8-26B4-604D-11E3-100AA07393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65222" y="956095"/>
                <a:ext cx="4140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51449B-9607-2B9C-7FD4-6A0BE1680EEE}"/>
              </a:ext>
            </a:extLst>
          </p:cNvPr>
          <p:cNvGrpSpPr/>
          <p:nvPr/>
        </p:nvGrpSpPr>
        <p:grpSpPr>
          <a:xfrm>
            <a:off x="7211302" y="1342015"/>
            <a:ext cx="19800" cy="528480"/>
            <a:chOff x="7211302" y="1342015"/>
            <a:chExt cx="1980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9E4578-5B1D-08EC-6633-562EECBF51C2}"/>
                    </a:ext>
                  </a:extLst>
                </p14:cNvPr>
                <p14:cNvContentPartPr/>
                <p14:nvPr/>
              </p14:nvContentPartPr>
              <p14:xfrm>
                <a:off x="7211302" y="1342015"/>
                <a:ext cx="17640" cy="447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9E4578-5B1D-08EC-6633-562EECBF51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02302" y="1333015"/>
                  <a:ext cx="352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0C07F5-38DF-E843-8317-53531FBCF243}"/>
                    </a:ext>
                  </a:extLst>
                </p14:cNvPr>
                <p14:cNvContentPartPr/>
                <p14:nvPr/>
              </p14:nvContentPartPr>
              <p14:xfrm>
                <a:off x="7227142" y="1838815"/>
                <a:ext cx="3960" cy="3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0C07F5-38DF-E843-8317-53531FBCF2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8502" y="1829815"/>
                  <a:ext cx="2160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E4D4386-F6E8-3C29-B556-6FC993ACC103}"/>
                  </a:ext>
                </a:extLst>
              </p14:cNvPr>
              <p14:cNvContentPartPr/>
              <p14:nvPr/>
            </p14:nvContentPartPr>
            <p14:xfrm>
              <a:off x="7222462" y="2068495"/>
              <a:ext cx="5040" cy="154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E4D4386-F6E8-3C29-B556-6FC993ACC1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13822" y="2059855"/>
                <a:ext cx="2268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0E0C1AD9-ABC2-00EE-9486-639F9A98C16E}"/>
              </a:ext>
            </a:extLst>
          </p:cNvPr>
          <p:cNvGrpSpPr/>
          <p:nvPr/>
        </p:nvGrpSpPr>
        <p:grpSpPr>
          <a:xfrm>
            <a:off x="7207702" y="2475655"/>
            <a:ext cx="1410840" cy="889200"/>
            <a:chOff x="7207702" y="2475655"/>
            <a:chExt cx="1410840" cy="88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8E41F9-9FFC-367C-AB3B-2E3E43779017}"/>
                    </a:ext>
                  </a:extLst>
                </p14:cNvPr>
                <p14:cNvContentPartPr/>
                <p14:nvPr/>
              </p14:nvContentPartPr>
              <p14:xfrm>
                <a:off x="7207702" y="2475655"/>
                <a:ext cx="11880" cy="422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8E41F9-9FFC-367C-AB3B-2E3E437790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8702" y="2466655"/>
                  <a:ext cx="295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A5F7E9-97B2-1DAB-23E8-F8580F1E9C19}"/>
                    </a:ext>
                  </a:extLst>
                </p14:cNvPr>
                <p14:cNvContentPartPr/>
                <p14:nvPr/>
              </p14:nvContentPartPr>
              <p14:xfrm>
                <a:off x="7233262" y="2971735"/>
                <a:ext cx="1080720" cy="13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A5F7E9-97B2-1DAB-23E8-F8580F1E9C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24262" y="2962735"/>
                  <a:ext cx="1098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98F5F3-88A8-B2BE-A8C4-30B95DF63F6E}"/>
                    </a:ext>
                  </a:extLst>
                </p14:cNvPr>
                <p14:cNvContentPartPr/>
                <p14:nvPr/>
              </p14:nvContentPartPr>
              <p14:xfrm>
                <a:off x="7569502" y="3214015"/>
                <a:ext cx="70560" cy="13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98F5F3-88A8-B2BE-A8C4-30B95DF63F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60862" y="3205015"/>
                  <a:ext cx="88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687F59-EE32-A1F3-0556-10FE970E0087}"/>
                    </a:ext>
                  </a:extLst>
                </p14:cNvPr>
                <p14:cNvContentPartPr/>
                <p14:nvPr/>
              </p14:nvContentPartPr>
              <p14:xfrm>
                <a:off x="7655542" y="3263335"/>
                <a:ext cx="67320" cy="10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687F59-EE32-A1F3-0556-10FE970E00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46542" y="3254695"/>
                  <a:ext cx="84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74C7AC-EEE3-9B4C-09EC-C68B462294E3}"/>
                    </a:ext>
                  </a:extLst>
                </p14:cNvPr>
                <p14:cNvContentPartPr/>
                <p14:nvPr/>
              </p14:nvContentPartPr>
              <p14:xfrm>
                <a:off x="7775782" y="3210775"/>
                <a:ext cx="11880" cy="33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74C7AC-EEE3-9B4C-09EC-C68B462294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67142" y="3202135"/>
                  <a:ext cx="29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B292D0-D368-064C-7876-28FC11D53FF5}"/>
                    </a:ext>
                  </a:extLst>
                </p14:cNvPr>
                <p14:cNvContentPartPr/>
                <p14:nvPr/>
              </p14:nvContentPartPr>
              <p14:xfrm>
                <a:off x="7843102" y="3180895"/>
                <a:ext cx="164520" cy="17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B292D0-D368-064C-7876-28FC11D53F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34102" y="3172255"/>
                  <a:ext cx="182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43F7F1-8F0F-77CA-A68C-C96A220DBB9B}"/>
                    </a:ext>
                  </a:extLst>
                </p14:cNvPr>
                <p14:cNvContentPartPr/>
                <p14:nvPr/>
              </p14:nvContentPartPr>
              <p14:xfrm>
                <a:off x="7954702" y="3143815"/>
                <a:ext cx="191880" cy="200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43F7F1-8F0F-77CA-A68C-C96A220DBB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45702" y="3134815"/>
                  <a:ext cx="209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7BB3CB-02B5-C5F8-F348-B9ED1661C78D}"/>
                    </a:ext>
                  </a:extLst>
                </p14:cNvPr>
                <p14:cNvContentPartPr/>
                <p14:nvPr/>
              </p14:nvContentPartPr>
              <p14:xfrm>
                <a:off x="8247742" y="3138775"/>
                <a:ext cx="150120" cy="170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7BB3CB-02B5-C5F8-F348-B9ED1661C7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39102" y="3129775"/>
                  <a:ext cx="167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AEA8F9-0F05-4DE0-4E18-325C2CDC83DF}"/>
                    </a:ext>
                  </a:extLst>
                </p14:cNvPr>
                <p14:cNvContentPartPr/>
                <p14:nvPr/>
              </p14:nvContentPartPr>
              <p14:xfrm>
                <a:off x="8444662" y="3091975"/>
                <a:ext cx="173880" cy="190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AEA8F9-0F05-4DE0-4E18-325C2CDC83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36022" y="3083335"/>
                  <a:ext cx="191520" cy="20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75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48892" y="2254732"/>
                <a:ext cx="6366926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2" y="2254732"/>
                <a:ext cx="6366926" cy="624273"/>
              </a:xfrm>
              <a:prstGeom prst="rect">
                <a:avLst/>
              </a:prstGeom>
              <a:blipFill>
                <a:blip r:embed="rId2"/>
                <a:stretch>
                  <a:fillRect l="-1435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906853" cy="2143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4680" y="2878377"/>
                <a:ext cx="63669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80" y="2878377"/>
                <a:ext cx="636692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4680" y="3383753"/>
                <a:ext cx="63669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400" b="0" dirty="0"/>
                  <a:t> Initial velocity, t=0</a:t>
                </a:r>
                <a:br>
                  <a:rPr lang="en-AU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80" y="3383753"/>
                <a:ext cx="6366926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383" t="-5882" b="-9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8892" y="4310695"/>
                <a:ext cx="63669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b</a:t>
                </a:r>
                <a:r>
                  <a:rPr lang="en-AU" sz="2400" b="0" dirty="0"/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sz="2400" dirty="0"/>
                  <a:t>, solve for t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2" y="4310695"/>
                <a:ext cx="636692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43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8892" y="4771732"/>
                <a:ext cx="21946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2" y="4771732"/>
                <a:ext cx="219461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61036" y="5136917"/>
                <a:ext cx="21946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36" y="5136917"/>
                <a:ext cx="219461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-187538" y="5597954"/>
                <a:ext cx="54726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538" y="5597954"/>
                <a:ext cx="547265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61171" y="2175007"/>
                <a:ext cx="6366926" cy="671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c</a:t>
                </a:r>
                <a:r>
                  <a:rPr lang="en-AU" sz="2400" b="0" dirty="0"/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𝑣𝑒𝑙𝑜𝑐𝑖𝑡𝑦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𝑎𝑛𝑔𝑒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𝑎𝑛𝑔𝑒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71" y="2175007"/>
                <a:ext cx="6366926" cy="671787"/>
              </a:xfrm>
              <a:prstGeom prst="rect">
                <a:avLst/>
              </a:prstGeom>
              <a:blipFill rotWithShape="0">
                <a:blip r:embed="rId10"/>
                <a:stretch>
                  <a:fillRect l="-1533" b="-27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216105" y="2798240"/>
                <a:ext cx="54726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05" y="2798240"/>
                <a:ext cx="5472655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16104" y="3245335"/>
                <a:ext cx="54726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04" y="3245335"/>
                <a:ext cx="5472655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661171" y="3779160"/>
                <a:ext cx="6366926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71" y="3779160"/>
                <a:ext cx="6366926" cy="7861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14522" y="4541527"/>
                <a:ext cx="5372014" cy="62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d</a:t>
                </a:r>
                <a:r>
                  <a:rPr lang="en-AU" sz="2400" b="0" dirty="0"/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𝑡𝑟𝑎𝑣𝑒𝑙𝑙𝑒𝑑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𝑡𝑎𝑘𝑒𝑛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522" y="4541527"/>
                <a:ext cx="5372014" cy="629660"/>
              </a:xfrm>
              <a:prstGeom prst="rect">
                <a:avLst/>
              </a:prstGeom>
              <a:blipFill rotWithShape="0">
                <a:blip r:embed="rId14"/>
                <a:stretch>
                  <a:fillRect l="-1816" b="-97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5798611" y="5345493"/>
            <a:ext cx="5486400" cy="1328040"/>
            <a:chOff x="5798611" y="5345493"/>
            <a:chExt cx="5486400" cy="13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/>
                <p14:cNvContentPartPr/>
                <p14:nvPr/>
              </p14:nvContentPartPr>
              <p14:xfrm>
                <a:off x="5941171" y="5642853"/>
                <a:ext cx="5327280" cy="8604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37211" y="5634933"/>
                  <a:ext cx="5339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/>
                <p14:cNvContentPartPr/>
                <p14:nvPr/>
              </p14:nvContentPartPr>
              <p14:xfrm>
                <a:off x="11150011" y="5602533"/>
                <a:ext cx="135000" cy="10080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146411" y="5597493"/>
                  <a:ext cx="145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/>
                <p14:cNvContentPartPr/>
                <p14:nvPr/>
              </p14:nvContentPartPr>
              <p14:xfrm>
                <a:off x="8262091" y="5616933"/>
                <a:ext cx="93960" cy="1098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59931" y="5611173"/>
                  <a:ext cx="100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Ink 27"/>
                <p14:cNvContentPartPr/>
                <p14:nvPr/>
              </p14:nvContentPartPr>
              <p14:xfrm>
                <a:off x="8324011" y="5781453"/>
                <a:ext cx="189720" cy="16092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17891" y="5775333"/>
                  <a:ext cx="203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/>
                <p14:cNvContentPartPr/>
                <p14:nvPr/>
              </p14:nvContentPartPr>
              <p14:xfrm>
                <a:off x="6021451" y="5345493"/>
                <a:ext cx="4206600" cy="13356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99491" y="5324253"/>
                  <a:ext cx="4244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" name="Ink 50"/>
                <p14:cNvContentPartPr/>
                <p14:nvPr/>
              </p14:nvContentPartPr>
              <p14:xfrm>
                <a:off x="5798611" y="5379333"/>
                <a:ext cx="362160" cy="71028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84211" y="5362413"/>
                  <a:ext cx="39528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3" name="Ink 52"/>
                <p14:cNvContentPartPr/>
                <p14:nvPr/>
              </p14:nvContentPartPr>
              <p14:xfrm>
                <a:off x="10163251" y="5446653"/>
                <a:ext cx="144720" cy="52164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52091" y="5431173"/>
                  <a:ext cx="1692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4" name="Ink 53"/>
                <p14:cNvContentPartPr/>
                <p14:nvPr/>
              </p14:nvContentPartPr>
              <p14:xfrm>
                <a:off x="6126571" y="6045333"/>
                <a:ext cx="3920400" cy="33408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12891" y="6033093"/>
                  <a:ext cx="3958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/>
                <p14:cNvContentPartPr/>
                <p14:nvPr/>
              </p14:nvContentPartPr>
              <p14:xfrm>
                <a:off x="7809931" y="6490293"/>
                <a:ext cx="455760" cy="18324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93731" y="6474813"/>
                  <a:ext cx="485280" cy="21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284831" y="4522723"/>
                <a:ext cx="1524632" cy="889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831" y="4522723"/>
                <a:ext cx="1524632" cy="889731"/>
              </a:xfrm>
              <a:prstGeom prst="rect">
                <a:avLst/>
              </a:prstGeom>
              <a:blipFill rotWithShape="0">
                <a:blip r:embed="rId33"/>
                <a:stretch>
                  <a:fillRect b="-4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17904" y="2057024"/>
                <a:ext cx="74251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a) Finding the instantaneous rate of change at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4" y="2057024"/>
                <a:ext cx="7425101" cy="400110"/>
              </a:xfrm>
              <a:prstGeom prst="rect">
                <a:avLst/>
              </a:prstGeom>
              <a:blipFill>
                <a:blip r:embed="rId2"/>
                <a:stretch>
                  <a:fillRect l="-903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64243" y="2457134"/>
                <a:ext cx="3311752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" y="2457134"/>
                <a:ext cx="3311752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1378"/>
            <a:ext cx="9387015" cy="16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48273" y="3133794"/>
                <a:ext cx="3311752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73" y="3133794"/>
                <a:ext cx="3311752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7904" y="3810454"/>
                <a:ext cx="3311752" cy="535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4" y="3810454"/>
                <a:ext cx="3311752" cy="535659"/>
              </a:xfrm>
              <a:prstGeom prst="rect">
                <a:avLst/>
              </a:prstGeom>
              <a:blipFill>
                <a:blip r:embed="rId6"/>
                <a:stretch>
                  <a:fillRect l="-2026" b="-79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4243" y="4254098"/>
                <a:ext cx="3311752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rad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" y="4254098"/>
                <a:ext cx="3311752" cy="5529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4243" y="4974228"/>
                <a:ext cx="1559138" cy="436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" y="4974228"/>
                <a:ext cx="1559138" cy="4364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64243" y="5359587"/>
                <a:ext cx="1559138" cy="436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" y="5359587"/>
                <a:ext cx="1559138" cy="4364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0" grpId="0"/>
      <p:bldP spid="8" grpId="0"/>
      <p:bldP spid="10" grpId="0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17904" y="2032976"/>
                <a:ext cx="41125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a)Initial position t=0,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(0)=5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4" y="2032976"/>
                <a:ext cx="4112556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632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3" y="44990"/>
            <a:ext cx="8211696" cy="1695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333" y="2387055"/>
                <a:ext cx="4112556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=12 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" y="2387055"/>
                <a:ext cx="4112556" cy="6766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7904" y="3121990"/>
                <a:ext cx="25598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4" y="3121990"/>
                <a:ext cx="2559801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9672" y="4005101"/>
                <a:ext cx="2676989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2" y="4005101"/>
                <a:ext cx="2676989" cy="6766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2398" y="4761279"/>
                <a:ext cx="255980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=−12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8" y="4761279"/>
                <a:ext cx="2559801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17904" y="3592747"/>
                <a:ext cx="4112556" cy="535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To find acceleration,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4" y="3592747"/>
                <a:ext cx="4112556" cy="535659"/>
              </a:xfrm>
              <a:prstGeom prst="rect">
                <a:avLst/>
              </a:prstGeom>
              <a:blipFill rotWithShape="0">
                <a:blip r:embed="rId8"/>
                <a:stretch>
                  <a:fillRect l="-1632" b="-79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35" y="5440319"/>
                <a:ext cx="581112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At t=0, the particle is instantaneously at rest 5 cm to the right of O, with an acceleration of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−12 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35" y="5440319"/>
                <a:ext cx="5811128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1049" t="-4274" b="-136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625498" y="1823581"/>
                <a:ext cx="411255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b) At rest, velocity =0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12 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98" y="1823581"/>
                <a:ext cx="4112556" cy="707886"/>
              </a:xfrm>
              <a:prstGeom prst="rect">
                <a:avLst/>
              </a:prstGeom>
              <a:blipFill rotWithShape="0">
                <a:blip r:embed="rId10"/>
                <a:stretch>
                  <a:fillRect l="-1632" t="-4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71881" y="2614371"/>
                <a:ext cx="41125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−1)=0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81" y="2614371"/>
                <a:ext cx="4112556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781958" y="3065420"/>
                <a:ext cx="41125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58" y="3065420"/>
                <a:ext cx="4112556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887976" y="3643325"/>
                <a:ext cx="41125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+5=3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976" y="3643325"/>
                <a:ext cx="4112556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201968" y="4130902"/>
                <a:ext cx="26769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=12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968" y="4130902"/>
                <a:ext cx="2676989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7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13157</TotalTime>
  <Words>998</Words>
  <Application>Microsoft Office PowerPoint</Application>
  <PresentationFormat>Widescreen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  <vt:lpstr>Distance vs Displacement  </vt:lpstr>
      <vt:lpstr>PowerPoint Presentation</vt:lpstr>
      <vt:lpstr>PowerPoint Presentation</vt:lpstr>
      <vt:lpstr>Rectilinear Motion Using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678</cp:revision>
  <dcterms:created xsi:type="dcterms:W3CDTF">2020-02-17T13:56:23Z</dcterms:created>
  <dcterms:modified xsi:type="dcterms:W3CDTF">2022-10-12T02:34:51Z</dcterms:modified>
</cp:coreProperties>
</file>