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2" r:id="rId2"/>
    <p:sldId id="463" r:id="rId3"/>
    <p:sldId id="464" r:id="rId4"/>
    <p:sldId id="465" r:id="rId5"/>
    <p:sldId id="466" r:id="rId6"/>
    <p:sldId id="468" r:id="rId7"/>
    <p:sldId id="427" r:id="rId8"/>
    <p:sldId id="469" r:id="rId9"/>
    <p:sldId id="470" r:id="rId10"/>
    <p:sldId id="471" r:id="rId11"/>
    <p:sldId id="46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30109-569C-44AF-AC99-B418C0A38DCA}" v="1" dt="2022-10-11T23:57:31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70530109-569C-44AF-AC99-B418C0A38DCA}"/>
    <pc:docChg chg="modSld">
      <pc:chgData name="TAN Mei Yi [Harrisdale Senior High School]" userId="f9f029c9-d743-4d60-9f2c-e74bdec1ab07" providerId="ADAL" clId="{70530109-569C-44AF-AC99-B418C0A38DCA}" dt="2022-10-11T23:57:31.529" v="0" actId="20577"/>
      <pc:docMkLst>
        <pc:docMk/>
      </pc:docMkLst>
      <pc:sldChg chg="modSp">
        <pc:chgData name="TAN Mei Yi [Harrisdale Senior High School]" userId="f9f029c9-d743-4d60-9f2c-e74bdec1ab07" providerId="ADAL" clId="{70530109-569C-44AF-AC99-B418C0A38DCA}" dt="2022-10-11T23:57:31.529" v="0" actId="20577"/>
        <pc:sldMkLst>
          <pc:docMk/>
          <pc:sldMk cId="1509202386" sldId="465"/>
        </pc:sldMkLst>
        <pc:spChg chg="mod">
          <ac:chgData name="TAN Mei Yi [Harrisdale Senior High School]" userId="f9f029c9-d743-4d60-9f2c-e74bdec1ab07" providerId="ADAL" clId="{70530109-569C-44AF-AC99-B418C0A38DCA}" dt="2022-10-11T23:57:31.529" v="0" actId="20577"/>
          <ac:spMkLst>
            <pc:docMk/>
            <pc:sldMk cId="1509202386" sldId="465"/>
            <ac:spMk id="3" creationId="{96ED835C-026A-BE40-A2C0-6CE1BD91EB70}"/>
          </ac:spMkLst>
        </pc:spChg>
      </pc:sldChg>
    </pc:docChg>
  </pc:docChgLst>
  <pc:docChgLst>
    <pc:chgData name="TAN Mei Yi [Harrisdale Senior High School]" userId="f9f029c9-d743-4d60-9f2c-e74bdec1ab07" providerId="ADAL" clId="{6EF2D6AB-AA41-435B-85C7-55C6501019A0}"/>
    <pc:docChg chg="undo custSel modSld">
      <pc:chgData name="TAN Mei Yi [Harrisdale Senior High School]" userId="f9f029c9-d743-4d60-9f2c-e74bdec1ab07" providerId="ADAL" clId="{6EF2D6AB-AA41-435B-85C7-55C6501019A0}" dt="2022-09-23T00:05:10.434" v="865"/>
      <pc:docMkLst>
        <pc:docMk/>
      </pc:docMkLst>
      <pc:sldChg chg="delSp mod">
        <pc:chgData name="TAN Mei Yi [Harrisdale Senior High School]" userId="f9f029c9-d743-4d60-9f2c-e74bdec1ab07" providerId="ADAL" clId="{6EF2D6AB-AA41-435B-85C7-55C6501019A0}" dt="2022-09-22T23:37:39.171" v="0" actId="478"/>
        <pc:sldMkLst>
          <pc:docMk/>
          <pc:sldMk cId="2226349418" sldId="292"/>
        </pc:sldMkLst>
        <pc:grpChg chg="del">
          <ac:chgData name="TAN Mei Yi [Harrisdale Senior High School]" userId="f9f029c9-d743-4d60-9f2c-e74bdec1ab07" providerId="ADAL" clId="{6EF2D6AB-AA41-435B-85C7-55C6501019A0}" dt="2022-09-22T23:37:39.171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6EF2D6AB-AA41-435B-85C7-55C6501019A0}" dt="2022-09-22T23:37:39.171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delSp modSp mod addAnim delAnim modAnim">
        <pc:chgData name="TAN Mei Yi [Harrisdale Senior High School]" userId="f9f029c9-d743-4d60-9f2c-e74bdec1ab07" providerId="ADAL" clId="{6EF2D6AB-AA41-435B-85C7-55C6501019A0}" dt="2022-09-22T23:44:16.564" v="296" actId="20577"/>
        <pc:sldMkLst>
          <pc:docMk/>
          <pc:sldMk cId="3147906348" sldId="464"/>
        </pc:sldMkLst>
        <pc:spChg chg="mod">
          <ac:chgData name="TAN Mei Yi [Harrisdale Senior High School]" userId="f9f029c9-d743-4d60-9f2c-e74bdec1ab07" providerId="ADAL" clId="{6EF2D6AB-AA41-435B-85C7-55C6501019A0}" dt="2022-09-22T23:40:20.977" v="80" actId="1076"/>
          <ac:spMkLst>
            <pc:docMk/>
            <pc:sldMk cId="3147906348" sldId="464"/>
            <ac:spMk id="2" creationId="{27841729-99DC-594F-91F1-624C934C7F1C}"/>
          </ac:spMkLst>
        </pc:spChg>
        <pc:spChg chg="add del mod">
          <ac:chgData name="TAN Mei Yi [Harrisdale Senior High School]" userId="f9f029c9-d743-4d60-9f2c-e74bdec1ab07" providerId="ADAL" clId="{6EF2D6AB-AA41-435B-85C7-55C6501019A0}" dt="2022-09-22T23:40:29.092" v="84"/>
          <ac:spMkLst>
            <pc:docMk/>
            <pc:sldMk cId="3147906348" sldId="464"/>
            <ac:spMk id="4" creationId="{D68502FB-61F8-7403-AD78-D672B302CB31}"/>
          </ac:spMkLst>
        </pc:spChg>
        <pc:spChg chg="del mod">
          <ac:chgData name="TAN Mei Yi [Harrisdale Senior High School]" userId="f9f029c9-d743-4d60-9f2c-e74bdec1ab07" providerId="ADAL" clId="{6EF2D6AB-AA41-435B-85C7-55C6501019A0}" dt="2022-09-22T23:40:09.714" v="78" actId="478"/>
          <ac:spMkLst>
            <pc:docMk/>
            <pc:sldMk cId="3147906348" sldId="464"/>
            <ac:spMk id="5" creationId="{046825B5-6B5E-6E4A-9715-E66CE70C51D1}"/>
          </ac:spMkLst>
        </pc:spChg>
        <pc:spChg chg="del">
          <ac:chgData name="TAN Mei Yi [Harrisdale Senior High School]" userId="f9f029c9-d743-4d60-9f2c-e74bdec1ab07" providerId="ADAL" clId="{6EF2D6AB-AA41-435B-85C7-55C6501019A0}" dt="2022-09-22T23:40:12.264" v="79" actId="478"/>
          <ac:spMkLst>
            <pc:docMk/>
            <pc:sldMk cId="3147906348" sldId="464"/>
            <ac:spMk id="6" creationId="{42514A65-E948-A64F-B926-D6B2FBD77AF2}"/>
          </ac:spMkLst>
        </pc:spChg>
        <pc:spChg chg="add del mod">
          <ac:chgData name="TAN Mei Yi [Harrisdale Senior High School]" userId="f9f029c9-d743-4d60-9f2c-e74bdec1ab07" providerId="ADAL" clId="{6EF2D6AB-AA41-435B-85C7-55C6501019A0}" dt="2022-09-22T23:40:32.791" v="88" actId="767"/>
          <ac:spMkLst>
            <pc:docMk/>
            <pc:sldMk cId="3147906348" sldId="464"/>
            <ac:spMk id="10" creationId="{D01FA0DE-93B2-751A-B1BE-933326B5E4F9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1:09.379" v="115" actId="1076"/>
          <ac:spMkLst>
            <pc:docMk/>
            <pc:sldMk cId="3147906348" sldId="464"/>
            <ac:spMk id="11" creationId="{63917D9E-C2FB-920A-CAA5-B600E84B4F76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1:35.973" v="139" actId="1076"/>
          <ac:spMkLst>
            <pc:docMk/>
            <pc:sldMk cId="3147906348" sldId="464"/>
            <ac:spMk id="12" creationId="{6BDE0574-42AE-BB8E-7AE1-10DCBF360A8B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1:53.946" v="161" actId="20577"/>
          <ac:spMkLst>
            <pc:docMk/>
            <pc:sldMk cId="3147906348" sldId="464"/>
            <ac:spMk id="13" creationId="{01F2BC42-F63B-1AFD-2823-7658856F0213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2:09.987" v="180" actId="6549"/>
          <ac:spMkLst>
            <pc:docMk/>
            <pc:sldMk cId="3147906348" sldId="464"/>
            <ac:spMk id="14" creationId="{ED6D1476-2544-1AB1-D199-D4F154AD586C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2:34.502" v="218" actId="20577"/>
          <ac:spMkLst>
            <pc:docMk/>
            <pc:sldMk cId="3147906348" sldId="464"/>
            <ac:spMk id="15" creationId="{8DEC4C33-CB62-209A-967B-32BB62FBD580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3:36.048" v="257"/>
          <ac:spMkLst>
            <pc:docMk/>
            <pc:sldMk cId="3147906348" sldId="464"/>
            <ac:spMk id="16" creationId="{71B45036-A90E-7B26-CB76-C77F3F345D99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3:49.712" v="271" actId="20577"/>
          <ac:spMkLst>
            <pc:docMk/>
            <pc:sldMk cId="3147906348" sldId="464"/>
            <ac:spMk id="17" creationId="{3C082825-4326-4B4E-26EB-38AA9C5AE32C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4:16.564" v="296" actId="20577"/>
          <ac:spMkLst>
            <pc:docMk/>
            <pc:sldMk cId="3147906348" sldId="464"/>
            <ac:spMk id="18" creationId="{A947D975-FB62-C8E0-0753-FD7E7E04D1FB}"/>
          </ac:spMkLst>
        </pc:spChg>
        <pc:picChg chg="del">
          <ac:chgData name="TAN Mei Yi [Harrisdale Senior High School]" userId="f9f029c9-d743-4d60-9f2c-e74bdec1ab07" providerId="ADAL" clId="{6EF2D6AB-AA41-435B-85C7-55C6501019A0}" dt="2022-09-22T23:40:09.714" v="78" actId="478"/>
          <ac:picMkLst>
            <pc:docMk/>
            <pc:sldMk cId="3147906348" sldId="464"/>
            <ac:picMk id="7" creationId="{0C1328FA-9485-0340-8BB8-5BAB6657545F}"/>
          </ac:picMkLst>
        </pc:picChg>
        <pc:picChg chg="del">
          <ac:chgData name="TAN Mei Yi [Harrisdale Senior High School]" userId="f9f029c9-d743-4d60-9f2c-e74bdec1ab07" providerId="ADAL" clId="{6EF2D6AB-AA41-435B-85C7-55C6501019A0}" dt="2022-09-22T23:40:12.264" v="79" actId="478"/>
          <ac:picMkLst>
            <pc:docMk/>
            <pc:sldMk cId="3147906348" sldId="464"/>
            <ac:picMk id="8" creationId="{7D9CE6F5-925A-3D4B-808C-25D894F5AFC4}"/>
          </ac:picMkLst>
        </pc:picChg>
        <pc:inkChg chg="add del">
          <ac:chgData name="TAN Mei Yi [Harrisdale Senior High School]" userId="f9f029c9-d743-4d60-9f2c-e74bdec1ab07" providerId="ADAL" clId="{6EF2D6AB-AA41-435B-85C7-55C6501019A0}" dt="2022-09-22T23:43:59.479" v="274" actId="478"/>
          <ac:inkMkLst>
            <pc:docMk/>
            <pc:sldMk cId="3147906348" sldId="464"/>
            <ac:inkMk id="3" creationId="{69E572C6-3213-B843-B9E2-E16E3ED7D0DE}"/>
          </ac:inkMkLst>
        </pc:inkChg>
      </pc:sldChg>
      <pc:sldChg chg="addSp delSp modSp mod delAnim modAnim">
        <pc:chgData name="TAN Mei Yi [Harrisdale Senior High School]" userId="f9f029c9-d743-4d60-9f2c-e74bdec1ab07" providerId="ADAL" clId="{6EF2D6AB-AA41-435B-85C7-55C6501019A0}" dt="2022-09-22T23:55:11.111" v="555" actId="478"/>
        <pc:sldMkLst>
          <pc:docMk/>
          <pc:sldMk cId="3334846076" sldId="466"/>
        </pc:sldMkLst>
        <pc:spChg chg="mod">
          <ac:chgData name="TAN Mei Yi [Harrisdale Senior High School]" userId="f9f029c9-d743-4d60-9f2c-e74bdec1ab07" providerId="ADAL" clId="{6EF2D6AB-AA41-435B-85C7-55C6501019A0}" dt="2022-09-22T23:55:05.679" v="551" actId="14100"/>
          <ac:spMkLst>
            <pc:docMk/>
            <pc:sldMk cId="3334846076" sldId="466"/>
            <ac:spMk id="3" creationId="{7F8C1B47-4235-4B40-9659-962C290AE23E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5:41.105" v="347" actId="1076"/>
          <ac:spMkLst>
            <pc:docMk/>
            <pc:sldMk cId="3334846076" sldId="466"/>
            <ac:spMk id="4" creationId="{BA894C58-0CBD-4429-2414-A1D77E41E825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53:52.694" v="487" actId="1076"/>
          <ac:spMkLst>
            <pc:docMk/>
            <pc:sldMk cId="3334846076" sldId="466"/>
            <ac:spMk id="6" creationId="{2285FDCC-C501-7F6E-36CA-786D2450820F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47:14.789" v="480" actId="20577"/>
          <ac:spMkLst>
            <pc:docMk/>
            <pc:sldMk cId="3334846076" sldId="466"/>
            <ac:spMk id="7" creationId="{AB9549F0-BEF2-0334-9A25-C1CEF52C28AE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55:08.458" v="554" actId="20577"/>
          <ac:spMkLst>
            <pc:docMk/>
            <pc:sldMk cId="3334846076" sldId="466"/>
            <ac:spMk id="8" creationId="{AA92C824-D258-A56D-8267-DE0A15FACEB5}"/>
          </ac:spMkLst>
        </pc:spChg>
        <pc:inkChg chg="del">
          <ac:chgData name="TAN Mei Yi [Harrisdale Senior High School]" userId="f9f029c9-d743-4d60-9f2c-e74bdec1ab07" providerId="ADAL" clId="{6EF2D6AB-AA41-435B-85C7-55C6501019A0}" dt="2022-09-22T23:55:11.111" v="555" actId="478"/>
          <ac:inkMkLst>
            <pc:docMk/>
            <pc:sldMk cId="3334846076" sldId="466"/>
            <ac:inkMk id="2" creationId="{EF6E662E-455F-7E44-9611-B13DDBFF02E9}"/>
          </ac:inkMkLst>
        </pc:inkChg>
      </pc:sldChg>
      <pc:sldChg chg="addSp delSp modSp mod delAnim modAnim">
        <pc:chgData name="TAN Mei Yi [Harrisdale Senior High School]" userId="f9f029c9-d743-4d60-9f2c-e74bdec1ab07" providerId="ADAL" clId="{6EF2D6AB-AA41-435B-85C7-55C6501019A0}" dt="2022-09-23T00:05:10.434" v="865"/>
        <pc:sldMkLst>
          <pc:docMk/>
          <pc:sldMk cId="3968951691" sldId="467"/>
        </pc:sldMkLst>
        <pc:spChg chg="mod">
          <ac:chgData name="TAN Mei Yi [Harrisdale Senior High School]" userId="f9f029c9-d743-4d60-9f2c-e74bdec1ab07" providerId="ADAL" clId="{6EF2D6AB-AA41-435B-85C7-55C6501019A0}" dt="2022-09-23T00:00:59.312" v="737" actId="27636"/>
          <ac:spMkLst>
            <pc:docMk/>
            <pc:sldMk cId="3968951691" sldId="467"/>
            <ac:spMk id="3" creationId="{7F8C1B47-4235-4B40-9659-962C290AE23E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58:15.762" v="577" actId="20577"/>
          <ac:spMkLst>
            <pc:docMk/>
            <pc:sldMk cId="3968951691" sldId="467"/>
            <ac:spMk id="9" creationId="{BF72BCA4-23AA-9A38-A4F7-19BC51F44657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58:58.071" v="626" actId="1076"/>
          <ac:spMkLst>
            <pc:docMk/>
            <pc:sldMk cId="3968951691" sldId="467"/>
            <ac:spMk id="10" creationId="{EAFA9C2F-2B7E-273C-FB68-336432FA80DA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59:05.816" v="633" actId="1076"/>
          <ac:spMkLst>
            <pc:docMk/>
            <pc:sldMk cId="3968951691" sldId="467"/>
            <ac:spMk id="11" creationId="{9F4948E4-4E35-989C-A182-AF85872A94D6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59:13.743" v="643" actId="1076"/>
          <ac:spMkLst>
            <pc:docMk/>
            <pc:sldMk cId="3968951691" sldId="467"/>
            <ac:spMk id="12" creationId="{9B00F43A-C1DE-55EE-4202-6CDD8849E264}"/>
          </ac:spMkLst>
        </pc:spChg>
        <pc:spChg chg="add mod">
          <ac:chgData name="TAN Mei Yi [Harrisdale Senior High School]" userId="f9f029c9-d743-4d60-9f2c-e74bdec1ab07" providerId="ADAL" clId="{6EF2D6AB-AA41-435B-85C7-55C6501019A0}" dt="2022-09-22T23:59:43.790" v="681" actId="1076"/>
          <ac:spMkLst>
            <pc:docMk/>
            <pc:sldMk cId="3968951691" sldId="467"/>
            <ac:spMk id="14" creationId="{69AB1A76-BAD1-3F9A-A992-68A3E66934D8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0:06.653" v="700" actId="1076"/>
          <ac:spMkLst>
            <pc:docMk/>
            <pc:sldMk cId="3968951691" sldId="467"/>
            <ac:spMk id="15" creationId="{15F27303-617E-EBCE-9595-0698C44D4341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0:16.847" v="708" actId="20577"/>
          <ac:spMkLst>
            <pc:docMk/>
            <pc:sldMk cId="3968951691" sldId="467"/>
            <ac:spMk id="16" creationId="{787199A3-39E4-D54E-E5B6-BA8A8336A66E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0:36.008" v="715" actId="1076"/>
          <ac:spMkLst>
            <pc:docMk/>
            <pc:sldMk cId="3968951691" sldId="467"/>
            <ac:spMk id="17" creationId="{56E885BE-D6F2-ED89-234B-1783361C0192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1:02.164" v="738" actId="1076"/>
          <ac:spMkLst>
            <pc:docMk/>
            <pc:sldMk cId="3968951691" sldId="467"/>
            <ac:spMk id="18" creationId="{5E130CEF-2F64-1705-2385-4719C1725EAF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1:09.952" v="747" actId="20577"/>
          <ac:spMkLst>
            <pc:docMk/>
            <pc:sldMk cId="3968951691" sldId="467"/>
            <ac:spMk id="19" creationId="{5D6EBA85-03B9-0B81-53B0-C6FC7723A41C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1:49.031" v="780" actId="1076"/>
          <ac:spMkLst>
            <pc:docMk/>
            <pc:sldMk cId="3968951691" sldId="467"/>
            <ac:spMk id="20" creationId="{92EF81B2-30A5-0527-A9C3-4C0009D137DF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2:03.342" v="788" actId="1076"/>
          <ac:spMkLst>
            <pc:docMk/>
            <pc:sldMk cId="3968951691" sldId="467"/>
            <ac:spMk id="22" creationId="{E1A5B48F-04A9-1AAF-EA87-7533052E15F4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2:12.109" v="792" actId="20577"/>
          <ac:spMkLst>
            <pc:docMk/>
            <pc:sldMk cId="3968951691" sldId="467"/>
            <ac:spMk id="24" creationId="{9F5E2EE3-5E9D-BCF9-3CC2-5FFBCB950367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3:41.363" v="822" actId="14100"/>
          <ac:spMkLst>
            <pc:docMk/>
            <pc:sldMk cId="3968951691" sldId="467"/>
            <ac:spMk id="25" creationId="{64D4E768-2EF4-B485-83F3-D008B8DB5DF3}"/>
          </ac:spMkLst>
        </pc:spChg>
        <pc:spChg chg="add mod">
          <ac:chgData name="TAN Mei Yi [Harrisdale Senior High School]" userId="f9f029c9-d743-4d60-9f2c-e74bdec1ab07" providerId="ADAL" clId="{6EF2D6AB-AA41-435B-85C7-55C6501019A0}" dt="2022-09-23T00:04:18.176" v="857" actId="20577"/>
          <ac:spMkLst>
            <pc:docMk/>
            <pc:sldMk cId="3968951691" sldId="467"/>
            <ac:spMk id="26" creationId="{A418C601-0C0F-823F-41B9-5CCDAAA84D96}"/>
          </ac:spMkLst>
        </pc:spChg>
        <pc:inkChg chg="del mod">
          <ac:chgData name="TAN Mei Yi [Harrisdale Senior High School]" userId="f9f029c9-d743-4d60-9f2c-e74bdec1ab07" providerId="ADAL" clId="{6EF2D6AB-AA41-435B-85C7-55C6501019A0}" dt="2022-09-23T00:04:22.545" v="859" actId="478"/>
          <ac:inkMkLst>
            <pc:docMk/>
            <pc:sldMk cId="3968951691" sldId="467"/>
            <ac:inkMk id="2" creationId="{CC6112A1-3322-1F4B-9ECE-BC470F3F8891}"/>
          </ac:inkMkLst>
        </pc:inkChg>
        <pc:inkChg chg="mod">
          <ac:chgData name="TAN Mei Yi [Harrisdale Senior High School]" userId="f9f029c9-d743-4d60-9f2c-e74bdec1ab07" providerId="ADAL" clId="{6EF2D6AB-AA41-435B-85C7-55C6501019A0}" dt="2022-09-22T23:57:51.966" v="562" actId="1076"/>
          <ac:inkMkLst>
            <pc:docMk/>
            <pc:sldMk cId="3968951691" sldId="467"/>
            <ac:inkMk id="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6EF2D6AB-AA41-435B-85C7-55C6501019A0}" dt="2022-09-23T00:02:26.920" v="796" actId="478"/>
          <ac:inkMkLst>
            <pc:docMk/>
            <pc:sldMk cId="3968951691" sldId="467"/>
            <ac:inkMk id="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6EF2D6AB-AA41-435B-85C7-55C6501019A0}" dt="2022-09-23T00:04:20.424" v="858" actId="478"/>
          <ac:inkMkLst>
            <pc:docMk/>
            <pc:sldMk cId="3968951691" sldId="467"/>
            <ac:inkMk id="8" creationId="{00000000-0000-0000-0000-000000000000}"/>
          </ac:inkMkLst>
        </pc:inkChg>
        <pc:inkChg chg="mod">
          <ac:chgData name="TAN Mei Yi [Harrisdale Senior High School]" userId="f9f029c9-d743-4d60-9f2c-e74bdec1ab07" providerId="ADAL" clId="{6EF2D6AB-AA41-435B-85C7-55C6501019A0}" dt="2022-09-22T23:57:51.966" v="562" actId="1076"/>
          <ac:inkMkLst>
            <pc:docMk/>
            <pc:sldMk cId="3968951691" sldId="467"/>
            <ac:inkMk id="13" creationId="{00000000-0000-0000-0000-000000000000}"/>
          </ac:inkMkLst>
        </pc:inkChg>
        <pc:inkChg chg="mod">
          <ac:chgData name="TAN Mei Yi [Harrisdale Senior High School]" userId="f9f029c9-d743-4d60-9f2c-e74bdec1ab07" providerId="ADAL" clId="{6EF2D6AB-AA41-435B-85C7-55C6501019A0}" dt="2022-09-22T23:57:56.868" v="563" actId="1076"/>
          <ac:inkMkLst>
            <pc:docMk/>
            <pc:sldMk cId="3968951691" sldId="467"/>
            <ac:inkMk id="23" creationId="{00000000-0000-0000-0000-000000000000}"/>
          </ac:inkMkLst>
        </pc:inkChg>
        <pc:inkChg chg="mod">
          <ac:chgData name="TAN Mei Yi [Harrisdale Senior High School]" userId="f9f029c9-d743-4d60-9f2c-e74bdec1ab07" providerId="ADAL" clId="{6EF2D6AB-AA41-435B-85C7-55C6501019A0}" dt="2022-09-22T23:57:56.868" v="563" actId="1076"/>
          <ac:inkMkLst>
            <pc:docMk/>
            <pc:sldMk cId="3968951691" sldId="467"/>
            <ac:inkMk id="33" creationId="{00000000-0000-0000-0000-000000000000}"/>
          </ac:inkMkLst>
        </pc:inkChg>
        <pc:inkChg chg="mod">
          <ac:chgData name="TAN Mei Yi [Harrisdale Senior High School]" userId="f9f029c9-d743-4d60-9f2c-e74bdec1ab07" providerId="ADAL" clId="{6EF2D6AB-AA41-435B-85C7-55C6501019A0}" dt="2022-09-22T23:58:02.487" v="564" actId="1076"/>
          <ac:inkMkLst>
            <pc:docMk/>
            <pc:sldMk cId="3968951691" sldId="467"/>
            <ac:inkMk id="45" creationId="{00000000-0000-0000-0000-000000000000}"/>
          </ac:inkMkLst>
        </pc:inkChg>
        <pc:inkChg chg="mod">
          <ac:chgData name="TAN Mei Yi [Harrisdale Senior High School]" userId="f9f029c9-d743-4d60-9f2c-e74bdec1ab07" providerId="ADAL" clId="{6EF2D6AB-AA41-435B-85C7-55C6501019A0}" dt="2022-09-22T23:58:02.487" v="564" actId="1076"/>
          <ac:inkMkLst>
            <pc:docMk/>
            <pc:sldMk cId="3968951691" sldId="467"/>
            <ac:inkMk id="46" creationId="{00000000-0000-0000-0000-00000000000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7:21.36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-4 1118 1422,'0'0'63,"0"0"13,0 0-61,0 0-15,0 0 0,0 0 0,0 0 87,0 0 14,-9-4 3,9 4 1,0 0-29,-5-8-5,5-4-2,0 12 0,0 0-25,0-4-4,0 4-2,10-9 0,-6-3 0,5 0 0,-4 0 0,4 0 0,0 4 6,-5 0 2,10-4 0,-5 3 0,0-3-32,5 0-6,-5 0-8,5 0 11,-1 0-11,1-4 8,4 3-8,1 1 8,-1-4-8,-5 4 8,6 0-8,3-4 8,-3-1 0,-1 1-8,0 0 12,0-4-4,5 8-8,0-4 0,4-1 0,-4 5 8,4 0 0,-4-4 0,4 0 0,-4-1 0,0 5-8,0 0 0,-5 0 9,4 0-9,6-4 0,-10 4 8,5-5-8,0 5 0,4-4 0,0 4 8,0 4-8,1-8 0,8 4 0,-4-5-8,0 1 0,4 4 0,5 0 8,-4 0 11,4 0-3,-5-5 0,1 5-8,4 0 0,-5-4 0,0 4 0,1 4 0,-5-4 0,9-1-12,-9 5 12,4-4 0,5 0 13,-5 4 0,5 0 0,0 0-5,0 0-8,-4-5 11,-1 5-11,10 0 0,-1 0 0,-4 0 0,5 0 0,-1-4 10,1 0 2,-1 0 0,1-5 0,-1 5-12,5 4-17,5-4 4,-5 0 1,-4 0 12,-1 0 16,5 4-3,0-1-1,0 5-12,1 4-12,-6-4 3,1 4 0,-5-4 17,0 4 3,0-4 1,0 4 0,4 0-12,1-4 0,-10 0 0,5 4 0,9 0 0,5 0 0,-5-4 0,4 4 0,1 0 0,-5-4 0,5 4 0,-1 0 0,-4-4 0,5 0 0,4 0-10,0 4 10,1 0 0,3 0 0,1-4 0,-5 4 10,1 4-10,-1-4 0,-5 4 0,1-4 0,0 0 0,4 0 0,0 0-12,0 4 12,-9 0 0,9 4 0,1-4 0,3 0 12,-3 0-12,-1 4 0,0-4 0,-4 0 0,4 1 0,0-1 0,5 0 0,-1 0 0,1 0 0,4 0 12,1 0-4,-6 0 0,1 0-8,-5 0 0,5 0 0,-5 0 0,0-4 9,1 4-9,-6 4 10,6-4-10,3 0 9,1 4-9,-5-4 8,0 9-8,1-5 0,-10 4 8,0-8-8,4 4 0,-4 0 0,10 0 0,-10 4 0,4-4 0,1 0 0,4 1 0,-4-1 8,-5 4-8,0-4 0,0 0 8,0 0-8,-4 4 8,-1-4-8,1 0 0,-1 0 9,1-3-9,-1 3 8,1 4-8,-5-4 8,0 0-8,9 4 8,-5-4-8,1 4 10,-1-4-10,1 5 8,-1-5-8,-4 4 0,0 0 0,-4-4 9,4 4-9,-5 0 8,1 0-8,4 1 12,-5-5-2,-4 4-1,9 0 0,-9 0 3,4 0 1,5-4 0,0 4 0,-4 1-13,4-1 0,-5 0 0,-4 0 0,4-4 0,-4 0 0,-5 4 0,5-4 0,0 1 0,-4 3 0,3-4 0,-3 4 0,4-4 0,-5 0 0,5 0 0,-5 0 0,0-4 0,1 4 9,-6 1-9,1-1 12,0 0-12,0-4 0,4 4 0,-4 0 0,4 0 0,-4 0 0,0 0 0,-1-4 0,-3 4 0,-1-4 8,0 0-8,0 1 0,-4-1 0,0 0 0,4 0 0,-9 0 0,5-4 0,-5 0 0,-9 0-11,13 4 11,-13-4-24,9 0 0,-9 0 0,14 4 0,-14-4-18,0 0-3,0 0-1,14 4 0,-14-4 2,9 4 0,-9-4 0,0 0 0,9 0 8,-9 0 1,14-4 1,-5 0 0,0 0-30,0 0-7,-4-4-1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8:14.59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15-1 2188,'-18'0'97,"18"0"20,0 0-93,0 0-24,0 0 0,0 0 0,0 0 107,0 0 17,0 0 3,0 0 1,0 0-103,9 0-25,0 4 0,-9-4 0,0 0-60,13 4-16,10 0-4,-5 0-656,1 0-132</inkml:trace>
  <inkml:trace contextRef="#ctx0" brushRef="#br0" timeOffset="-171.86">-22 173 1728,'5'44'76,"-5"-36"16,-9-12-73,9 4-19,0 0 0,0 0 0,0 0 208,0 0 39,0 0 7,0 0 2,9 0-103,-9 0-20,0 0-4,0 0-1,9 12-102,0 5-26,-9-1 0,5 0 0,8 4 0,-4 0 0,1 5 0,-6-5 0,-4 8 0,9-3 0,-4-1 0,-1 0 0,-4-4-172,0 1-39,9-9-8</inkml:trace>
  <inkml:trace contextRef="#ctx0" brushRef="#br0" timeOffset="329.52">329 112 979,'0'0'87,"0"12"-70,4 0-17,-4 0 0,5 5 221,-5-1 41,5-4 8,-1 4 2,-4-8-118,5 8-23,-1 5-5,1-5-1,-1 4-53,1 0-12,-5 1-1,4-1-1,1 0-39,0 0-8,-1 0-2,1 1 0,-5-9-9,0 4 0,4-8 0,1 4 0,-5-12 0,0 0 0,4 8 0,-4-8 0,0 0 13,0 0 1,0 0 0,0 0 0,5-8-22,-1-4-5,6-8-1,-6 4 0,5 0 36,-4-5 7,-1 5 2,1-8 0,4 0-15,0 3-4,0 1 0,0 0 0,5-4 8,-5 7 0,0 5 1,5 0 0,-5 4-21,5 0 0,-5 8 0,4 0 0,-8 4 35,9 0 2,-1 4 1,1 4 0,-5 0-10,0 5-1,5 3-1,-1-4 0,-4 4-36,1 0-7,-6 1-2,5 3 0,-4-8-37,4 0-8,-5 5-2,6-5 0,-6-4-206,1 0-42,-1 4-8,-4-16-2</inkml:trace>
  <inkml:trace contextRef="#ctx0" brushRef="#br0" timeOffset="487.1">757 298 1728,'0'0'76,"0"0"16,0 0-73,9-4-19,0 0 0,0-4 0,5 8 157,4-4 28,-4-4 6,4-4 1,0 4-74,5 4-14,0-5-4,-1 5 0,-3-4-48,-1 0-9,0 0-3,0 4 0,-4 0-40,4-4 0,-4 0 0,-1-4 0,-3 4-178,-1-5-38</inkml:trace>
  <inkml:trace contextRef="#ctx0" brushRef="#br0" timeOffset="929.51">998-62 1440,'0'0'128,"0"0"-103,0 0-25,0 0 0,0 0 264,-9 8 48,5 0 10,4 0 2,0 4-189,-5 5-38,5-1-7,0 8-2,0 0-59,0 5-12,0-5-2,0 8-1,5-3-14,-1 3 0,1 4 0,4-3 0,-5-1 0,5-3 0,0 3 0,5-4 0,0-8 0,-1 1 0,1-1-10,0 0 10,-1-8-14,6 0 2,-6-3 1,6-5 0,-6-4 11,5 0-12,-4-4 12,0-1-12,-1 1 12,1 0 0,0 0 0,-1-8 0,1-4 12,0 4 0,-1-4 1,1-5 0,-5 1 1,0 0 0,-4 0 0,-1 4 0,-4-1 14,0 1 4,-4 4 0,-1 0 0,5 12-42,-4-8-8,-10 0-2,5 8 0,-5 4 8,5 0 2,-5 8 0,1 4 0,4 4-19,0 1-4,-1 7-1,6 0 0,4-3 34,0 3 0,0 4 0,4-3 0,1-1 0,4-4 0,5 0 0,-1 1 0,1-9 0,9 0 0,0-4 0,-1 0 0,1-3-66,-5-5-6,5 0-2,0-8 0,4 0-54,1-5-10,-6-3-2,6-4-1,-6 0-111,-3 0-21,26-25-5,-18 13-1</inkml:trace>
  <inkml:trace contextRef="#ctx0" brushRef="#br0" timeOffset="1346.63">1795 391 864,'0'0'76,"0"0"-60,0 0-16,4-4 0,1-4 280,-5 4 54,-5-4 10,5 8 3,0 0-145,-9 0-29,5-4-5,-5 0-2,0 4-75,0 4-15,-5 0-4,5 4 0,-5 0-26,5 4-6,0 0 0,0 1-1,-5 3-31,10 0-8,-1 0 0,0 4 0,5 1 0,5-1 0,-5-4 0,5 0 0,4-4-50,-5 0-11,-4-12-3,14 9 0,-5-5 52,0-4 12,0 0 0,5-4 0,-5 0 0,0-9 13,0 1-2,5-4-1,-10-4-10,1 0 8,4-1-8,0 1 8,-4-4-8,-1 0 0,1-1 9,4 5-9,-9-8 0,0 7 0,4 1 0,-4 4 8,0 0-8,0 4 0,0 0 0,0 12 8,0 0-8,0 0 0,0 0 0,10 12 0,-10 0-12,4 4 2,1 8 1,-1-3 0,1-1-15,-1 4-2,5 0-1,-4 5 0,4-1-6,0 0-2,-4 1 0,4 11 0,0 1 23,0-5 12,0 0-12,0 5 12,0-5-11,-4 5 11,-1-5-10,-4 5 10,0-9 0,0 5 18,-4-5-2,-1 0-1,1-7 10,-1-1 3,-4-4 0,0-4 0,0 4 10,0-7 2,-5-1 1,1-4 0,-6 4-17,6-8-3,-6-4-1,1-4 0,0-4-33,0-4-7,0 0-2,-5-9 0,5 1-151,-1-8-31</inkml:trace>
  <inkml:trace contextRef="#ctx0" brushRef="#br0" timeOffset="1966.59">2191 464 1998,'0'0'88,"0"8"19,-9 4-86,9 0-21,-5 1 0,-4-1 0,9-4 0,-4 8-13,-1-4 1,1 8 1,-1-7 60,5-1 12,0-12 3,5 12 0,-5-12 0,0 0 0,0 0 0,0 0 0,0 0 0,0 0 0,0 0 0,0-8 0,0 0 0,0 0 0,-5-5 0,5-3 0,0 0-52,0 0-12,0-4 0,5-1 0,-1 1 0,1 0 0,4 8 0,4-4 0,1 3 0,0 1 0,4 4 0,0 0 0,5 0-48,4 4-13,-4 4-3,0 0 0,0-4-12,-1 4-2,1 4-1,4-4 0,-8-4 6,-1 0 1,0 4 0,-4 0 0,-1 0 52,1-4 12,-5 4 8,0 0-12,-9 0 66,0 0 13,0 0 2,0 0 1,0 0 24,0 0 5,0 0 1,0 0 0,0 0-32,0 0-5,0 0-2,0 0 0,0 0-61,-13 4 0,3-4-12,1 0 2,-4 4 59,4 0 12,-5 4 3,5-4 0,4 4-103,1 4-20,-1-4-4,1 9-1,4-1 52,0-4 12,0 0 0,0 4 0,4-4 0,1 1 0,-1-1 0,1 4 0,4-8 0,-9-8-9,9 8 9,0-4-8,0-4 8,5 0-8,-5 0 8,0-4-8,0 0 8,0-4 11,0 8-3,1-8 0,-1-4 6,0 4 1,0-5 0,-5 5 0,10 0 3,-9 4 1,4-4 0,-9 8 0,0 0-6,4 0-1,10 0 0,-5 4 0,0 0-12,5 0 0,4 4 0,-4 0 0,-1 5-34,1-1-10,4-4-1,-4 4-1,-10 0-90,10 0-19,-5-4-3,5-4-963</inkml:trace>
  <inkml:trace contextRef="#ctx0" brushRef="#br0" timeOffset="2153.11">2947 395 2343,'0'0'52,"9"4"10,-9-4 2,9 0 2,9 0-53,-4 0-13,0-4 0,-1 0 0,5 0 122,-4 0 22,4 0 4,-4 0 0,4 0-118,-4 0-30,4-4 0,0 4 0,0-4 57,-4 0 6,4 0 1,1-1 0,-1 1-103,0-4-20,0 0-4,0-4-1,1 0-147,-1-1-29</inkml:trace>
  <inkml:trace contextRef="#ctx0" brushRef="#br0" timeOffset="2564.87">3165-9 2322,'0'0'103,"0"8"21,-4 0-100,-1 0-24,5 4 0,-4 0 0,8 4 103,-8 1 15,4 7 3,0 4 1,0 0-71,0 5-15,0 7-2,0 1-1,4-1-33,5-3 0,0-1 0,1 5 0,-1-13 0,4 4 0,1-7 0,0-1 0,4-4 12,0-4-4,5-4 0,-10 1-8,1-9 0,4 0 0,1-4-12,3 0 3,-3-8 9,-1 3 0,0-3 0,5-8 0,-5 0 0,5 0 0,-5-4 0,0-5 0,0 1 0,1 4 0,-1-9 0,-5 1 0,1 0 52,-9 4 10,4-5 2,-5 5 0,-4 0-24,0 3-4,0 5 0,-9 4-1,5 0-35,4 12 0,-9-4 0,-1 8 0,1 0 0,0 8-20,0 8 2,0 1 1,0 3-20,9 4-4,4 1-1,1 3 0,4-4 16,0 1 3,5 3 1,4 4 0,0-7-17,5-5-3,0 4-1,-5-7 0,9-1-23,-4-4-5,4 0-1,5-4 0,-4-8-26,-1 4-6,5-8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8:18.74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-5 101 403,'0'0'36,"0"0"-36,0 8 0,0-8 0,0 0 404,0 0 73,0 0 15,0 0 4,9 4-277,0 0-55,-9-4-12,9 4-1,0 0-73,5-8-14,4 4-4,5-4 0,4-4-20,-4 0-4,-5 0 0,0-4-1,10 4-23,4-4-12,-5 0 12,5-1-12,4 1-40,1 0-16,-1 0-2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8:18.48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9989 324 288,'-9'20'12,"9"-20"4,-5 4-16,1 0 0,4-4 0,-9 8 0,0-4 364,0 4 69,9-8 15,0 12 2,-10-4-258,6 5-51,-1-1-10,-4 4-3,5-4-32,-5 4-6,4 0-2,-4 1 0,0 3-18,-5-4-4,1 0-1,-1 0 0,0 5-20,5-5-4,-5 4-1,1-8 0,-1 8-20,5 1-5,-9-1-1,4 0 0,-4 0-14,0 1 8,-5-1-8,-4 4 0,-1-4 8,-4-3-8,1 3 0,-1-4 0,-5 0 0,1 0 0,-10-3-11,5-1 11,5 0 0,-5 0 0,-5-4 0,1 0 0,4 0 21,-9 4 12,0 1 3,-9-1 0,-5 4-22,0-4-4,0-4-1,-8 0 0,-6 4-9,1 0 10,-5 1-10,-5-1 10,-4-4-10,0 8 10,-4-4-10,-10 4 10,9 1-10,-4-1 0,4-4 9,-13 4-9,4-4 9,-4 4-9,-5 1 12,-9-5-12,14 4 0,-5-4-17,-9-4 1,-4 4 1,4 0 15,5 1-12,-1-5 12,-8 0-12,4 0 12,0 0 0,5-4 0,-14 0-9,0-8 25,13 4 6,-8 0 1,-5-4 0,18 0-35,-9-4-8,-5 0 0,-8-4-1,22-5 21,-4 5 0,8-8 0,-13 0 0,1 0 0,3-5 0,5 1 0,0 0 0,5-1 0,5 5 0,-10-8 0,-5-1 8,10 1-8,0 4 0,4 0 9,-9-5-9,0-7 8,1 3-8,3 9 8,1 0-8,4-4 0,10-1 0,-5 1 0,-5-4 0,9 3 0,1 1 0,-1 0 0,-4-5 0,13 9 0,1-4 0,-1-1 0,-8-3 0,8 8 0,1-1 0,-1 5 0,10-4 0,9 0 0,-1 3 16,6-3-3,-6 4 0,1 0-22,13-1-5,5-3-1,0 4 0,-4 0 15,8 3 0,-4-3 0,9 4 0,14-4 0,-1 3 0,-4 1 0,1 0 0,8-4-8,0 8 8,0-4 0,0 3-9,5 5 9,9-4 0,0 4 0,0 4 0,0-4 0,4 4 0,5 4 0,0 0 0,0 0 0,0 0 0,0 0 0,0 0 0,0 0 0,0 0 0,0 0 0,0 0 0,-9 0 0,9 0 0,0 0 0,0 0 8,0 0-8,0 12 0,0 0 0,5-4 0,4 0 0,-5 5 0,1-1 0,0-4 0,4 4 16,-5 0 0,1 0-1,4 4 0,-5-4-15,5 1-15,-4-1 3,0 4 1,4 4 11,-5-4 16,1 1-4,4-1-1,0 4-11,-4 4 0,4-8 0,-5 5 0,1-5 0,4 4-14,0 0 3,0-3 1,0-1-2,-4 0-1,-5-4 0,0 0 0,4-4-39,-4-8-7,0 0-1,0 0-1,0 0-191,0 0-39,0 0-7,0-8-2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8:19.22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12 47 2052,'-5'-48'91,"5"48"18,-4 16-87,4 0-22,-5 0 0,5 0 0,0 0 44,0 5 5,0-1 1,5 0 0,-1 13-22,1-5-4,0 4 0,-1-3-1,1-1-23,-1-4 0,-4 0-10,5-7 10,-5-1-60,4-4-6,-8-4-1,4 0-885</inkml:trace>
  <inkml:trace contextRef="#ctx0" brushRef="#br0" timeOffset="131.69">44-119 1497,'0'0'32,"0"0"8,0 0 0,0 0 4,0 0-36,9 4-8,0 4 0,5-4-664</inkml:trace>
  <inkml:trace contextRef="#ctx0" brushRef="#br0" timeOffset="443.81">294 63 1249,'0'0'55,"0"0"12,5 16-54,-1 5-13,1-5 0,0 0 0,-1 0 114,-4 4 20,0 1 4,0 3 1,5-4-57,-5 5-11,0-5-3,4 0 0,-4 0-22,5-4-5,-5 1-1,0-5 0,0 0-6,0-4-2,0-8 0,0 0 0,0 0 0,0 0-1,0 0 0,0 0 0,4-12-9,-4 0-2,5 0 0,-5-9 0,4 1-4,1-4-2,-1 4 0,1-1 0,0 1 2,-1 0 1,1 0 0,-1 3 0,5-3 15,0 8 4,1-4 0,3 4 0,-4 0-7,5 4-1,0-5 0,-1 5 0,-4 8-7,5 0-1,0 4-1,-1 4 0,1 5-3,-5 7 0,5 4 0,-5 0 0,5 5-7,-10-1-1,-4 4-8,0 5 12,5-9-20,-1 5-5,-4-5-1,5-4 0,-5 0-245,0-3-49</inkml:trace>
  <inkml:trace contextRef="#ctx0" brushRef="#br0" timeOffset="619.07">631 116 2026,'0'0'44,"0"0"10,0 0 2,0 0 1,9 0-45,5 0-12,0 0 0,-1-4 0,1 4 92,0 0 16,4-4 3,-5 4 1,6-4-41,3 0-8,-8 0-2,4 0 0,1 4-33,-6 0-6,1 0-2,0 0 0,-5 0-40,4 0-9,-4-4-2,0 4-757,-9 0-151</inkml:trace>
  <inkml:trace contextRef="#ctx0" brushRef="#br0" timeOffset="1050.23">777-224 1785,'0'0'159,"0"0"-127,0 0-32,0 0 0,0 0 133,4 12 21,-4 0 4,5 0 1,-5 5-45,5-1-9,-1 0-1,1 0-1,-1 8-50,1 5-9,-1-1-3,5 13 0,1 3-32,-1 5-9,0-5 0,4 5 0,-3-9 0,3 1 8,5-1-8,-4-3 0,0-9-20,-1 0-8,1-4-1,4 1-1,-4-5-21,4-4-4,-4-4-1,-1-4 0,-3 5 24,-1-9 4,4-4 0,1-4 1,-10-1 27,6-3 0,-1-4 0,-5 0 0,5-4 14,0 0 2,-4-9 0,0 1 0,-1-4 3,1 0 1,-1-1 0,1-3 0,-1-1-3,-4 5 0,0 0 0,0-1 0,-4 9-6,-1 4-2,1 0 0,-1 4 0,-9 4 0,5 4 0,9 4 0,0 0 0,-4 8-9,-5 4 0,4 4 0,1 4 0,4 0 0,4 9-11,-4-1 11,5 4-8,4-3 8,0 3 0,0-3 0,5 3-8,-1-8 8,6 4-13,-1-3 5,5-1 8,-1 0-16,1-3 4,-5-9 0,5 0 1,-5 4-102,5-8-21,0 0-4,4-4-901</inkml:trace>
  <inkml:trace contextRef="#ctx0" brushRef="#br0" timeOffset="1600.84">1669 282 2419,'0'0'53,"0"0"11,0 0 3,-9 0 1,0-8-55,0 4-13,4 4 0,-4 0 0,0 4 54,0 0 8,0 4 2,0 4 0,4 0 0,1 0 0,-1 4 0,5 5 0,0-1-52,5 0-12,-1-4 0,1 5 0,4 3-48,0-4-13,-4-8-3,8 0 0,1 1 40,-5-5 8,0 4 2,0-8 0,0-4-9,0 0-1,-9 0-1,10 0 0,3-12 17,-4 0 8,-4-1-8,4-3 8,-4 0 0,-1-4 0,1 0 0,-5-1 8,4 1 15,-4-4 3,0-5 1,0 1 0,0 4-2,-4 4 0,4-1 0,0 5 0,0 0-14,0 8-3,0 8-8,0 0 12,0 0-4,0 0 0,4 12-8,1 4 12,4 4-12,5 9-12,-5-1 3,0 5 0,4-5-19,6 8-3,-6-3-1,5 7 0,1-3 3,-6-1 0,6 0 0,-6 9 0,1-5 18,0 5 11,-1 3-12,1 1 12,-5 0 0,5-5 0,-14 1 0,4-9 0,1 0 37,-1-3 8,-8-5 2,4-4 0,-9 1-20,0-9-4,-5 0-1,0-4 0,-4 4 20,-5-12 4,0-4 1,1-4 0,-6-4-31,1 0-5,0-12-2,-1 0 0,-3-5-69,3-3-15,-4 0-2,10-5-744,-1 1-149</inkml:trace>
  <inkml:trace contextRef="#ctx0" brushRef="#br0" timeOffset="2189.69">1988 512 1670,'0'0'74,"0"0"15,0 0-71,0 0-18,0 0 0,0 0 0,-9 13 83,9-1 13,9-8 2,-4 4 1,4 4-14,0-4-2,0 4-1,4-8 0,-3 4 7,-10-8 2,0 0 0,9 9 0,-9-9-22,0 0-4,0 0-1,0 0 0,0 0-51,0 0-13,0 0 0,4-13 0,-4 5 54,0-4 8,0-8 2,-4 4 0,-1 0-52,5-1-12,0-3 0,5 0 0,-5 0-48,4-1-13,5 1-3,0 4 0,1 0 52,3 0 12,-4 3 0,10 1 0,-6 0-68,5 4-12,5 4-1,0-4-1,-5 0-2,5 4-1,0-4 0,-5 4 0,5 4 19,-10 0 4,6-4 1,-10 4 0,0 4 61,-9-4 8,9 4 4,-9-4 1,0 0 63,0 0 13,0 0 3,0 0 0,0 0 2,0 0 1,0 0 0,0 0 0,0 0-31,0 0-5,0 0-2,-9 8 0,4 0-17,-4-4-4,0 4-1,0 0 0,0 4-35,0-4 0,0 0 0,4 5 0,0-1 0,-4 8 0,5-4 0,-1 0 0,5 5 0,5 3 0,-5 4 0,4-4 0,1-3-44,-1 3-16,6-4-4,3 0 0,-4-3 55,0-5 9,1-4 0,3 0 8,-8 0-27,4-8-5,0 0 0,0 0-1,0-4 10,0 0 3,0-8 0,0-4 0,1 4 12,-6-9-9,5 1 9,-4-4-8,-1-1 8,1 1 0,-1 0 10,-4 4-10,5-5 21,-5 5-1,0 4-1,0 4 0,0 0 5,0 4 0,0 8 1,0 0 0,0 0-25,0 0-14,9 8 2,0 4 0,-4 4 36,8 4 8,1 5 2,0-5 0,8 4-34,-8 0 0,4 1-12,-4-5 3,9-4-14,-5-4-2,-4 4-1,-1-3 0,-4-1-230,-4-4-47,9 4-9,-14-12-1</inkml:trace>
  <inkml:trace contextRef="#ctx0" brushRef="#br0" timeOffset="2382.97">2648 415 1882,'0'0'84,"0"0"16,0 0-80,5 4-20,4 0 0,0 5 0,0-5 116,0 0 20,0-4 3,9 0 1,-4 0-54,4 0-10,-4 0-3,9 0 0,-5 0 44,0-4 9,5 4 2,-5-4 0,0-1-103,-4 1-25,4 0 0,-4 0 0,-1-4 0,1 0 0,-5 0 0,5 0 0,0-8-100,-5 0-24,0-5-6,-5 1-1122</inkml:trace>
  <inkml:trace contextRef="#ctx0" brushRef="#br0" timeOffset="2802.94">2876-58 1958,'0'0'87,"0"0"17,0 12-83,-5-4-21,1 0 0,-1 4 0,10 5 158,-5-1 27,0 0 6,0 4 1,0 0-52,0 1-9,4 7-3,1 8 0,-1 9-102,1-5-26,-1 1 0,6 11 0,3 5 0,1-8 0,-5-1 0,5-3 0,4-9 0,-5 1 0,6-1 0,-1-4 0,0-7 0,0-1 0,5 0 0,-5-8 0,5-3 0,-5-5 0,0 0 0,1-8 0,-6 0 0,6-4 0,-6-4 8,1-1-8,0-3 0,-5 0 0,9-4 9,-4-4-9,4 0 16,-5-1-2,-4 1 0,5-8 0,0 3 9,-5 1 1,-5 4 1,6 0 0,-6-1-12,-4 5-2,-4 4-1,4 0 0,0 12-10,0 0 0,-10-8 0,10 8 0,-9 4 0,9-4-17,0 0 4,0 16 1,0 4-24,0 1-4,0-1 0,5 4-1,4-4 33,0 1 8,0-1 0,5 4 0,-5-4 0,5 1 0,-1-5 0,6 4 0,3 0 0,1-8 0,4 5 0,1-5 0,-1-4 0,0-4 0,5-4 0,0-4 0,-5-4-53,5-8-9,5-5-2,-1-3-1254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11:11.914"/>
    </inkml:context>
    <inkml:brush xml:id="br0">
      <inkml:brushProperty name="width" value="0.09333" units="cm"/>
      <inkml:brushProperty name="height" value="0.09333" units="cm"/>
      <inkml:brushProperty name="fitToCurve" value="1"/>
    </inkml:brush>
  </inkml:definitions>
  <inkml:trace contextRef="#ctx0" brushRef="#br0">0 67 644,'18'4'28,"-9"-4"7,5-4-35,0 4 0,4-4 0,5 4 0,-5 0 59,5 0 5,-5-4 0,4 4 1,1 0-11,0-4-2,0 0-1,4 0 0,-4 4 5,0-4 2,4 0 0,0 0 0,1 0-15,-1 0-3,0 4-1,5 0 0,0 0-16,-5 0-3,-4 0-1,0 0 0,9 4-19,0-4 0,-5 0 8,5 4-8,-5 4 0,5 0 8,-5-8-8,5 0 0,-5 4 15,-4-4-4,9-4-1,0 0 0,-5 0 12,1 0 2,-1 4 1,5-4 0,-5 0 2,5 0 0,4 0 0,1 0 0,4 4-27,-5-5 8,-4 1-8,9 4 0,-5 0 21,5 0-1,-4 0 0,4 0 0,-5 4-20,1 1 0,-1-5 0,1 0 0,-1 0-12,0 0-6,-4 0-2,9-9 0,0 9 32,0-4 7,-4 4 1,8 0 0,-13-4-32,9 4-7,-5-4-1,5 4 0,5-4 36,-5 4 8,0 0 0,4 0 1,-4 4-25,-4 0 8,4 0-8,-5 0 0,1-4 0,4 0 0,4 4 0,1 1 0,-10-1 0,10 0 0,-1 0 0,5 0 0,0 0 0,0 0 0,-4 0 0,-1 0 0,1 0 0,-1 0 0,6-4 0,-6 4 0,5-4 0,0 4 0,-4 0 0,4-4 0,0 4 0,5 0 10,-1 0-2,1 0-8,-5-4 14,5 4-4,-5-4-1,9 0 0,-9 4 10,4 0 1,6-8 1,-1 8 0,0-4-4,-4 0-1,4 5 0,0-5 0,-4 4-3,-1-4-1,-4 4 0,5-4 0,0 0-12,-1 4 9,5 0-9,1-4 8,-6 4-8,6 0 0,-1 0 0,4 0 8,-8 0 1,4 4 0,-4-4 0,0-4 0,4 4 7,0-4 2,5 4 0,4-4 0,-9 0-10,5 0-8,0 0 9,-1 0-9,-3 0 29,-1 0 0,0 4 0,0-4 0,0 0-18,0-4-11,-4 4 12,4 0-12,5 0 8,-5 4-8,5 0 0,-5 0 0,0 0 10,1 0-10,-6-4 8,5 4-8,-4-4 12,4 4-4,0-4 0,5 0 0,-5 0 4,0 0 0,5-4 0,0 4 0,-5-4 1,-4 4 1,4-4 0,9 0 0,1 0-14,-10-4-15,-5 4 3,1 0 1,9 4 31,-1-4 5,-8 0 2,0 0 0,-5 4-19,4 0-8,1-4 8,4 0-8,-13 4 8,4-4-8,9 4 8,5-4-8,-5 0 12,0 4-2,-9 0-1,9-4 0,1 4 0,-1-4 0,-14 4 0,10-4 0,0 0 2,-5-1 0,4 5 0,1 0 0,-10 0-11,6-4 0,3 4 0,-4 0 0,-4 4 0,4-4-12,-5 0 2,5 0 1,-9 0 9,5-4 0,-5 4 0,4 0 0,1-4 0,-5 4 0,5 0 0,-5 0 0,4 0 10,1 0-2,-1 0-8,1 0 12,-5 0-12,4 0 0,-8 0 0,4 0 0,-5 0 0,0 0 0,-4 0 0,5 0 0,-5-4 12,4 4-1,0-4 0,1 4 0,-1-4-11,1 4-16,-5-4 4,-1 4 1,6-4 11,-1 4 0,-4 0 0,0-4 0,-5 4 0,1-4 0,-1 4 0,0 0 0,-4 0 0,0 4 0,-5-4 0,5 0 0,-5 0 19,0 0 5,-4 0 2,-1 0 0,-3-4-61,3 4-12,-4 0-2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11:16.477"/>
    </inkml:context>
    <inkml:brush xml:id="br0">
      <inkml:brushProperty name="width" value="0.09333" units="cm"/>
      <inkml:brushProperty name="height" value="0.09333" units="cm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-4694 64 691,'0'0'61,"0"0"-49,0 0-12,0 0 0,0 0 200,0 0 36,0 0 8,0 0 2,0 0-104,0 0-21,0 0-4,0 0-1,0 0-49,0 0-11,0 0-1,0 0-1,0 0 7,0 0 2,0 0 0,0 0 0,0 0-50,0 0-13,0 0 0,0 0 0,0 0 27,-5 12 0,5 0 0,0 0 0,0 4-27,0-3 8,-4 3-8,4 4 0,0-4-18,0 0-9,0 1-1,0-1-1,0 0 29,4 4 0,-4-8 11,5 4-3,-5 5-82,0-9-16,4 4-3</inkml:trace>
  <inkml:trace contextRef="#ctx0" brushRef="#br0" timeOffset="403.58">-5072 902 1328,'0'0'59,"0"0"12,0 0-57,0 0-14,0 0 0,0 0 0,0 0 100,0-9 16,-5 1 4,5 8 1,0 0-29,5-12-7,4 4-1,-9 8 0,0 0-24,9-8-4,0 4-2,5-4 0,0 8-28,-5-4-6,-9 4 0,9 0-1,5 0-19,4 4 0,-9-4 0,0 0-9,0 4-35,5 0-8,-5-4 0,0 0-924</inkml:trace>
  <inkml:trace contextRef="#ctx0" brushRef="#br0" timeOffset="752.83">-4671 703 345,'0'0'15,"0"0"4,0 0-19,0 0 0,4-8 0,-4 8 0,0 0 377,0 0 72,5-4 15,-5 4 2,0 0-286,0 0-58,0 0-11,0 0-3,0 0-47,0 0-9,0 0-3,0 0 0,0 0-25,0 0-4,0 0-2,4 8 0,1 0-18,-1 4 0,-4 1 0,0-1 0,5 0 0,-5 0-17,5-4 3,-1 8 1,-4 0-7,0 1-2,5-5 0,4-4 0,-9 4-2,4-4 0,1 4 0,4-4 0,0-4 8,-9-4 2,5 8 0,4 1 0,4-5 14,-4-4-9,-9 0 9,14 4-8,-5-4 8,5 0 0,0 0 0,-5 0 0,0-4 0,4 0-12,-3 0 12,3-1-12,-4 1-39,0-4-8,-4 4-1,9-4-928</inkml:trace>
  <inkml:trace contextRef="#ctx0" brushRef="#br0" timeOffset="1235.16">-4444 732 748,'0'0'67,"0"0"-54,0 0-13,0 0 0,5 8 219,-5 4 41,0-12 8,0 12 1,0 4-124,4 0-25,-4-4-4,5 5-2,0-1-61,-1 0-12,1 0-2,-1 4-1,1-3-20,-1-1-4,5 0-1,-4 0 0,-1 0-38,1 1-8,0-5-2,-1 0 0,5 0-142,-4-4-29,13-8-6,-18 0 0</inkml:trace>
  <inkml:trace contextRef="#ctx0" brushRef="#br0" timeOffset="1237.16">-4189 849 633,'0'0'56,"0"0"-44,0 0-12,0 0 0,0 0 269,0 0 52,0 0 11,0 0 1,0 0-201,0 0-40,9 4-8,5-8-1,-5 0-68,0 0-15,-9 4 0,9 4-630,-9-4-126</inkml:trace>
  <inkml:trace contextRef="#ctx0" brushRef="#br0" timeOffset="1588.78">-3893 679 2034,'0'0'90,"0"0"18,0 0-86,0 0-22,0 0 0,0 0 0,0 0 90,0 0 14,0 0 2,0 0 1,0 0-47,0 0-10,0 0-2,0 0 0,9-4-17,5 4-4,-5-4-1,0 4 0,5-4-17,-1 4-9,-3 0 10,3 0-10,1 0 0,0 0 0,-1-4 0,1 4 0,0 0 0,-5-4-18,4 0 2,1 0-776,0-4-155</inkml:trace>
  <inkml:trace contextRef="#ctx0" brushRef="#br0" timeOffset="2008.88">-3806 655 1094,'0'0'97,"0"0"-77,0 0-20,0 0 0,0 0 247,0 0 45,0 0 10,0 0 2,-9 8-154,4 0-30,5-8-7,-9 12-1,0 0-68,4-4-13,-4 4-3,5 1-1,4-1-27,-5 0 8,5 4-8,-4 0 0,4-4 0,0 0 8,0 1-8,0-13 0,0 0 0,0 0 0,4 12 0,1 0-11,-5-4 11,0-8-8,9 8 8,0-4-8,-9-4 8,9 8-13,5-4 5,-5 0 8,0 0 0,4 0 0,6-4 0,-6 0 0,1 0-14,4 0 5,0 0 1,-4 4 0,0-4 8,-1 0-8,-4 4 8,5-4-8,4 0-7,-4 5-1,0-5 0,-5 4 0,0 0 16,5 0 0,-14-4 0,0 0-9,0 0 9,0 0 0,0 0 10,0 0-10,0 0 32,4 16 1,-8-4 0,4 0 0,-5 0 19,-4 0 4,-5 5 1,1-5 0,3 4-57,-3-4-9,-5 4-3,4 0-1,-9 1 1,5-5 0,0 0 0,-5 0 0,0 0-44,5-4-9,4-4-2,5 4-719,0-3-144</inkml:trace>
  <inkml:trace contextRef="#ctx0" brushRef="#br0" timeOffset="-997.16">737 768 1695,'0'0'75,"0"0"16,-4-8-73,4 8-18,0 0 0,0 0 0,-5-8 116,5 8 19,0 0 4,0 0 1,0 0-68,0 0-12,0 0-4,-9 4 0,9-4-30,0 0-6,0 0-2,0 0 0,-4 12-10,-1-4-8,5-8 12,-4 8-12,4 4 0,0-4 0,0 5 0,0-5-12,0-8-7,4 12-1,1-4 0,-1 0 0,-4-8-4,9 12-2,-4-4 0,4 0 0,0 0 10,0 0 3,0-3 0,0-1 0,1 4 13,-1-8 0,0 0 0,4 0-9,-4 0 9,1 0 12,-10 0-2,9-4-1,0 0 4,0 0 1,-9 4 0,9-9 0,-4 1 3,-1 0 1,1 4 0,-5 4 0,0-8 5,0 0 1,4-4 0,-4 4 0,0 8 0,0-8 1,-4-4 0,-1-1 0,5 5 3,-4-4 0,-6 4 0,6 0 0,-5 0-14,0 4-2,-5 0-1,0 0 0,5 0-11,-4 4 0,4 0 0,-5 0 0,0 0-26,5 0-1,-5 8 0,5 0 0,-9-4-46,9 0-10,0 4-1,4 0-637,-4 4-127</inkml:trace>
  <inkml:trace contextRef="#ctx0" brushRef="#br1" timeOffset="8081.54">-128 845 172,'0'0'16,"0"0"-16,0 0 0,0 0 0,0 0 297,0 0 57,0 0 11,9 4 3,-9-4-216,0 0-44,0 0-8,10 4-1,3 0-27,-8 0-6,-5-4-1,13 4 0,-3-4-29,-1 4-7,4 0-1,-4-4 0,1 4-17,-1-4-11,0 4 12,0 0-12,5 4 0,-5-4 0,0 1 0,4 3 0,-8-4 0,4 4 0,0-4 0,0 4 0,-4-4 0,4 4 0,-5 0 0,6 0 0,-6 0 0,5 0 0,-4 1 0,-1-1 0,-4-8 0,5 8 0,-1 4 0,1-4 0,-5-8 0,5 8 0,-5 4 0,0-4 0,0-8 0,0 12 0,0 1 0,0-5 0,0 4 0,0-12 0,0 8 0,-5 4 0,5-12 26,-5 8-2,1 0 0,-5-4 0,9-4 24,-9 8 5,0-4 1,-1 0 0,-3 5-16,-1-5-3,5 0-1,-5 0 0,1 4-21,-1-4-4,5 0-1,0 0 0,-5 4-18,10-4-4,-5 4-1,-1-4 0,6 0-40,-1 0-8,-4 4-1,9-8-663,0 0-132</inkml:trace>
  <inkml:trace contextRef="#ctx0" brushRef="#br0" timeOffset="-2218.12">0 19 403,'0'0'17,"0"0"5,0 0-22,0 0 0,14-4 0,-10 0 0,5 0 135,0 4 22,-9 0 5,9-4-379,0 0-76</inkml:trace>
  <inkml:trace contextRef="#ctx0" brushRef="#br0" timeOffset="-1561.09">737 48 691,'-4'20'30,"4"-20"7,0 0-29,0 0-8,0 0 0,0 0 0,0 0 300,0 0 58,0 0 12,0 0 2,0 0-204,0 0-42,0 0-8,0 0-2,0 0-38,0 0-8,0 0-2,0 0 0,0 0-33,0 0-7,0 0-2,0 8 0,-5-4-16,5 8-10,0-4 12,0 4-12,0 1 0,0 3 0,0-4 0,0 0 0,0 8 0,0-4 0,0 5-9,0-1 9,0 0-20,-4 0 0,4 9 1,0-5 0,-5 0-25,1-4-6,8 1-1,-4 3 0,0-4-33,0 0-6,0 1-2,0-5 0,0 0-22,0 4-5,0-3-1</inkml:trace>
  <inkml:trace contextRef="#ctx0" brushRef="#br0" timeOffset="-3064.68">5104-134 288,'0'0'25,"0"0"-25,0 0 0,0 0 0,4-9 296,-4 1 55,0 8 10,0 0 3,0 0-216,0 0-44,0 0-8,0 0-1,0 0-12,0 0-3,0 0 0,0 0 0,-9-4-13,9 4-3,0 0-1,0 0 0,0 0-14,0 0-2,-9 8-1,9-8 0,-9 4-8,9-4-2,0 0 0,-5 13 0,5-13-10,0 12-2,0-12-1,0 12 0,0-4-7,0 4 0,5 0-1,-1 0 0,1 1-7,-1-1-8,1-4 11,4 4-11,0 0 8,-4 0-8,4-4 0,5 4 0,-5-4 0,0 5 0,4-5 0,1 4 0,-5 0 0,5 0 0,4 0 0,-4-4 0,-1 5 0,1-5-11,0 0 11,-1 0-13,1 0 13,-5 0 12,0-4-3,0 4 0,0-4-9,-4 0-12,-5-4 2,0 0 1,0 0 33,0 0 6,0 0 2,0 0 0,0 12-19,-5-4-3,1 5-1,-5-1 0,-5 0 2,0 0 0,1 0 0,-5 0 0,-1 4-11,1 5 12,0-5-12,-9 4 12,4 4-29,-4-3-6,-5-1-1,4 8 0,-3-3-122,-1-1-25,-5-4-5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11:24.05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4295 74 846,'0'0'37,"0"0"8,0 0-36,0 0-9,0 0 0,0 0 0,0 0 96,0 0 16,0 0 4,0 0 1,0 0-65,0 0-14,0 0-2,0 0-1,0 0 23,0 0 5,0 12 1,0-12 0,0 0 8,0 0 3,0 0 0,0 0 0,-5 4-6,5-4-1,0 0 0,0 0 0,0 0-23,-4 8-5,-5-3 0,9-5-1,-5 8 0,1-4 0,-1 0 0,5-4 0,0 0-39,-9 4-23,-5 0 3,10 0 1,-5-4 31,4 0 5,-4 4 2,4-4 0,-4 0-8,0 0-2,0-4 0,0 4 0,0 0-9,4 0-12,-8 0 2,4-4 1,-1 0 58,-3 4 12,-1-4 3,5 4 0,-5 0-76,5-4-16,-4 8-2,-1-8-1,5 4 31,-5-4 0,0 4 0,-4 0 0,0 0 0,4 0 0,-4-4 0,5 0 0,-1 4 0,0-5 0,1 5 0,-1 0 0,0-4 24,-4 4 4,4-4 0,1 4 1,-1 0-37,-4 0-8,9 0-2,-9 0 0,4 0 18,0 0 0,-4 0 0,4 0 0,-4 0 0,0 0 0,0 4 0,4-4 0,-4 0 0,0 0 0,-1 0 0,1 0 0,-5 0 0,5-4 0,-5 4 0,5-4 0,0 4 16,4-4 0,-4 0 0,0 4 0,0 0-16,0-4-15,-1 4 3,1-4 1,0 4 11,4 0 0,-4 0 0,0 0 0,-5-4 0,5 0 0,0 4 0,-1 0 0,6-8 0,-5 8 0,4-4 0,-4 4 0,4 0 0,0-4 0,-4 0 0,0 4 0,4-4 8,-4 4-8,0 0 8,0 0-8,-1 0 0,1 0 0,-5 0 0,1 0 0,-1 0 0,5 0 0,-5 0 0,0 0-8,-4 0 8,9 0 0,-1 0 0,1-4 0,0 4 0,0-4 12,0 4-2,-1 0-1,1 0-9,0-4-12,0 4 2,0-4 1,-5 4 9,9 0 0,-4 0 0,0-4-8,-1 4 8,1 0-10,0 0 10,0 0-10,0 4 10,-1-4-8,1 0 8,5-4-8,-6 4 8,1 0 0,4 0 0,1 0 0,-5 4 0,4-4 0,-4 0 0,4 0 0,0 0 0,-4 0 0,5 0 0,-6 0 0,6 0 0,-6 0 0,1 0 0,5 0 0,-6 0 0,1 0-8,5 0 8,-6 4-8,-3-4 8,8 0 0,5 0 0,0 0 0,-5 0 17,0 0 6,1-4 1,4 4 0,-5 0-39,5 0-7,-5-4-2,1 4 0,-1-5 24,5 5 0,-5 0 0,5 0 0,-5-4 0,5 4 0,0 0 0,0 0 0,-5 0 0,5 0 0,9 0 0,-13 0 0,-1 0 0,5 0 0,0 0 0,-5 0 0,0 0 0,5 0 0,0 0 0,-4 0 0,13 0 0,-10 0 0,-3 0 0,4 0 0,-5 0 0,5 0 0,0 0 0,-5 0 0,5 0 0,0 0 0,-5 0 0,5 0 0,0 4 0,-5-4 0,1 0-9,4 0 9,-5 5 0,0-5 0,5 4-8,0-4 8,0 0 0,-5 0 0,1 0 0,4 0 0,-5 0 0,0 4 0,1-4 0,-1 4 0,5-4 0,0 0 0,-5 0 0,5 0 0,0 4 19,0-4 7,9 0 2,-9 4 0,0-4-45,-1 0-9,1 0-2,0 4 0,0-4 28,0 4 0,0-4 0,-5 0 0,5 0 0,0 0 0,0 0 0,0 0 0,0 0 17,9 0 9,-9 0 2,0 0 0,-1 0-45,1 0-9,9 0-2,-9 0 0,-4-4 28,8 4 0,5 0 0,-9 0 0,-5 0 0,10 0 0,4 0 0,-14 0 0,5 0 0,9 0 0,0 0 0,-9 0 0,0 0 0,0-4 0,-5 4 0,14 0 0,0 0 0,-9 0 0,9 0 0,-9 0-8,0 0 8,0 0 0,-1 0 0,1 0 0,0 0 0,0 0 0,9 0 0,-9 0 0,9 0 0,-9 0 0,4 0 0,5 0 0,-9 0 0,0 0 0,0 0 0,9 0 0,-9 0 0,0 0 0,0 0 0,9 0 0,-9 0 0,-1 0 0,6 0 0,-5 0 0,9 0 0,-9 0 0,0-4 0,-1 4 0,1 0 0,0 0 0,9 0 0,-4 0 0,-5 0 0,4 0 0,1 0 0,-6 0-8,6 0 8,4 0-12,-9 0 12,0 0-12,4 0 12,-4 0-8,4 0 8,-4 0-8,5 0 8,4 0 0,0 0 0,-14 0 0,5 0 0,0 0 0,9 0 0,-9 0 0,4 4 0,-4-4 0,0 0 0,9 0 0,0 0-20,0 0-3,0 0 0,0 0 0,0 0 37,0 0 7,0 0 2,-5-4 0,-4 4-37,0 0-7,9 0-2,0 0 0,-4-4 23,4 4 0,-9 0 0,9 0 0,0 0 14,-9-4 7,4 0 2,5 4 0,-9 0-37,9 0-7,0 0-2,0 0 0,-9 0 32,0 0 7,0 0 0,9 0 1,-10 0-17,10 0 0,-9 0-11,9 0 11,0 0-8,0 0 8,0 0 0,0 0 0,-9 0 0,9 0 0,0 0 0,0 0 0,0 0 0,0 0 0,-9 0 0,9 0 0,-9 0 0,9 0 0,-9 0 0,9 0 0,0 0-8,0 0 8,-9 0 0,0 0 0,9 0-12,0 0 4,-5 0 8,5 0-13,-14 0 13,14 0 0,0 0 0,0 0 0,-9 0 0,0 0 0,9 0 0,0 0 0,0 0 0,-9 0 12,9 0-3,0 0 0,0 0-9,-9 0 0,0 0 0,9 0 0,-9 0 0,9 0-12,-5 0 2,-4-4 1,0 4 17,9 0 4,-9-5 1,0 5 0,0 0-13,9 0-18,-5-4 4,5 4 1,-9 0 24,9 0 5,-9 0 0,9 0 1,-9 0-17,9 0 0,-9 0 0,9 0 0,-9-4 0,9 4 0,-5 0 0,5 0 0,-9-4 0,0 4 0,9 0 0,-9 0 0,0 0 0,9 0 0,-9 0 0,0 0 0,4 0 0,5 0 0,0 0 0,-9 0 0,0 0 0,9 0 0,-9 0 8,9 0-8,-9 0 0,9 0 0,-10 0 8,1 0-8,9 0 0,-9 0 0,0 0 8,0 0-8,0 0 0,0 4 0,9-4 0,-5 4 0,-4-4 0,0 4 0,0-4 0,4 5 0,-4-5 0,0 4 0,9-4 0,-4 4 0,-1 0 0,-4 0 0,0 0 0,4 0 0,5-4 0,-4 4 0,-1 0 0,-4-4 0,5 4 0,-1 0 0,0 0 0,-4 0 0,9-4 0,0 0 0,-4 4 0,-1 0 0,1 0 0,-1 4 0,5-8 0,0 0 0,0 0 0,-9 17 0,9-17 0,0 0 0,0 0 0,0 0 0,0 8 0,0-8-9,0 0 9,5 12 0,-5 0 0,0-12 0,4 8 0,-4-8 0,9 12 0,-9-12 0,0 0 0,5 8 0,-1 4 0,-4-12 0,9 8 0,1 1 0,-10-9 0,9 8-8,0 0 8,0-4 0,-9-4 0,13 8 0,1-4 0,-5 0 0,-9-4 0,9 4 0,-9-4 0,14 4 0,-5 0 8,5-4-8,-5 0 9,5 0-9,-5 0 12,-9 0-12,13 0 10,-4 0-10,5 0 8,0 0-8,-5 0 0,5 0 8,-5 0-8,4 0 0,1 0 0,-5 0 0,5 0 0,-1 4 0,1-4 0,0 4 0,-5-4 0,4 0 0,1 0 0,0 0 0,4 0 0,-4 4 0,4 0 0,0-4 0,5 4 0,-5-4 0,0 4 0,5 0 0,0-4 0,-10 4 0,1 1 25,0-1 7,4-4 0,0 8 1,0-8-51,1 4-10,-1 0-3,0 0 0,-4 0 31,4 0-9,-4-4 9,4 4 0,0-4 0,-4 4 0,4-4 0,-5 4 0,1-4 0,4 0 0,1 0 0,-6 0 0,1 0 0,0 0 0,-1 0 0,5 4 0,-4-4 0,4 0 0,-4 0 0,0 0 0,-1 0 0,5 0 0,-4 0 0,0 0 0,-1 0 0,6 0 0,-10 0 0,4 0 8,1 0-8,4 0 0,-4 0 8,4 4-8,-4-4 25,-1 0 1,1 4 0,-14-4 0,0 0-42,14 4-8,-1-4-1,6 4-1,-1-4 26,-4 0 0,4 0 0,-5 0 0,1 0 0,4 0 0,-4 0 0,4 4 0,-4-4 0,-1 0 0,1 0 0,0 4 0,4-4 0,-4 0 0,-1 0 0,1 4 0,0-4 0,-1 4 0,1-4 0,0 5 0,-5-5 0,4 0 0,1 0 0,0 0 0,-1 0 0,-4 0 0,5 0 0,-5 0 0,5 0 0,0 0 0,-1 0 0,1 0 0,-1 0 0,-3 0 0,-10 0 0,13 0 0,1 0 0,0 0 0,-1 0 0,1 0 0,0 0 0,-5 0 0,4 0 0,6 0 0,-6 0 0,1 0 0,-1 0 0,-3 0 0,3 0 0,1 0 9,-5 0-9,5 0 10,-1 0-10,1 0 0,0 0-10,4 0 10,-4 0 0,-1 0 0,1 0 0,0 0 0,-1 0 0,1 4 0,-1-4 0,6 0 0,-6 0 0,1 4 0,0-4 0,-1 0 0,6 0 0,-6 0 0,1 0 0,0 0 0,4 0 0,-5 0 0,-4 0 0,5 0 0,0 0 0,-1 0 0,1 0 0,0 0 0,-1 0 0,1 4 0,0-4 0,-1 0 0,1 0 0,0 0 0,-1 0 0,1 0 0,-5 0 0,5-4 0,-1 4 0,1 0 0,0 0 0,-1 0 0,1 0 0,0-4 0,-1 4 0,-3 0 0,3-4 0,1 4 0,-14 0 0,14 0 0,-1 0 0,1-5 0,-5 5 9,5-4-9,-1 4 0,1 0 9,0-4-9,-5 4 0,4 0 0,1 0 0,-5 0 0,5 0 0,-1 0 0,6 0 0,-10 0 0,4 0 0,1 0 0,0-4 0,-1 4 0,1 0 0,-5 0 0,5 0 0,-5 0 0,5 4 0,-1-4 0,1 0 0,-5 0 0,0 0 0,0 4 0,5-4 0,-5 4 0,5-4 0,-5 0 0,4 0 0,-4 0 0,5-4 0,-5 4 0,5 0 0,-5 0 0,0 0 0,0 0 0,5 0 0,-5 0 0,5-4 0,-1 4 0,1 0 0,-5 0 0,0 0 0,5 0 0,-1 4 0,1-4 0,0 0 0,-1 0 0,1 4 0,-5-4 0,9 5 0,-4-5 0,0 0 0,-14 0 0,0 0 0,0 0 0,13 0 0,6 0 0,-6 0 0,-4 0 0,5 4 0,-5-4 0,5 4 0,-5-4 0,5 0 0,-14 0 0,9 4 0,4-4 0,1 4 0,-5-4 0,0 0 0,0 0 0,5 0 0,-5 0 0,5 0 0,-14 0 0,13 0 0,1 0 0,0 0 0,-5 0 0,0 0 0,5 0 0,-5 0 0,0 0 0,4 0 0,-3 0-12,-1 4 12,0-4-12,4 4 12,-3 0-12,-1-4 12,0 4-10,0 0 10,0-4-12,0 4 3,0-4 1,5 4 0,-5-4 0,0 4 0,-9-4 0,14 0 0,-5 0 8,0 0-12,5 0 12,-5 0-12,0 0 12,0 0 0,5 0 0,-5 0 0,-9 0-11,9 0 0,4 0 0,-3 0 0,-1 0 11,4 0 0,-4 0 0,0 0 0,1 0-28,-10 0 0,0 0 0,0 0 0,13 0 1,-4 0 0,5 0 0,-5 0 0,-9 0 10,0 0 1,0 0 1,0 0 0,0 0 15,0 0 0,9 0-10,-9 0 10,0 0 0,14-4 0,-5 4 0,5 0 0,-14 0 0,0 0 0,0 0 0,0 0 0,9 0 0,-9 0 0,0 0 0,0 0 0,18 0 0,-18 0-11,0 0 11,9-4-8,5 4 8,-5-4 0,-9 4 0,0 0-8,0 0 8,0 0 0,9 0 0,-9 0-8,0 0-3,14 0 0,-10 0 0,5 0 0,-9 0-28,0 0-5,0 0-2,9 0-544,-9 0-109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17:06.450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32 15 345,'0'0'31,"0"0"-31,0 0 0,0 0 0,0 0 149,0 0 24,0 0 5,0 0 1,-5 0-125,5 0-25,0 0-5,0 0 0,-11-5-40,6 0-7,-6 0-1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17:09.070"/>
    </inkml:context>
    <inkml:brush xml:id="br0">
      <inkml:brushProperty name="width" value="0.10583" units="cm"/>
      <inkml:brushProperty name="height" value="0.211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2020 580 345,'0'0'31,"0"0"-31,-11 0 0,0 0 0,0 0 174,0-5 29,-6 5 5,1-5 2,5 0-116,-6 5-23,-5 0-5,0 0-1,6-10-30,0 5-7,-1 5 0,-10-4-1,5 4-27,-6-5 8,1 5-8,-1 0 0,-4 0 28,-1 0 1,5-10 0,-5 5 0,11 5-1,-16-5-1,5 0 0,0 0 0,6 5 5,-6 0 2,11 0 0,-16 0 0,5-4 7,0 4 2,-6-5 0,6 5 0,-5 0-4,0 0-1,-1 5 0,-5-5 0,6 0-12,0 0-2,-1 0-1,12 0 0,-1 0 8,-4 0 1,4 0 1,-5 0 0,11 0-22,0 0-11,0 0 10,6 0-10,5 0 18,-5-5-2,5 5-1,0-5 0,11 5 4,0 0 1,0 0 0,0 0 0,0 0-8,0 0-2,0 0 0,0 0 0,0 0-10,0 0 0,16 0 0,6 0 0,5 5 0,6 0 0,0-1 0,11-4-11,-6 10 11,12-5 0,-12 10 0,17-6-8,0-4 8,-6 5 0,6 0 0,0 4 0,11-9 0,-11 5 0,10-5 0,1 5 0,5-1 0,6-4 0,11 5 8,-6-5-8,1-5 17,-7 0-1,7 0 0,-1 0 0,0 5-3,-5-5-1,5 0 0,0 0 0,6 0 3,-6 5 0,6-5 0,-11 0 0,5 5-15,-5-1 9,-6-4-9,6 10 8,-6-5-8,1 5 0,4-5 0,-4 4 8,-1 6-8,-11-10 0,-5 5 0,0-1-11,-6 1 11,-5-5 0,-5 5 10,-7-5-10,1 9 0,0-4 0,-5 0 0,-1 4 0,-10-4 9,-1-5-9,1 0 8,-1 0-8,-16-5 8,0 0-8,5 5 8,-5-5-8,0 0 16,0 0-1,0 0-1,0 0 0,-16-5 4,0 5 1,-12-5 0,1 0 0,-1-5-8,-5 1-2,0-1 0,-5 0 0,-6 5-9,-5 0 0,-1 0 0,1 1 0,-6-1 0,6-5 0,-11 5-11,5 0 11,0 5 0,0-5-10,-5 5 10,5-5 0,0 5 0,0 0 0,-11 0 0,1 0 0,-1 0-8,5 0 8,1 0 0,5 0 0,-5 0-11,0 0 11,-1 0-10,7 0 10,-1 0 0,5 0-9,-5 0 9,1 5 0,-1-5 0,0 5 0,0-5 0,0 5 11,0-10-11,6 5 0,-6 5 0,6-5 0,0 0 0,5 0 0,-6 0 0,6 0 0,1 0 0,4-5 0,6 5 0,-5 0 0,5-5 0,0 5 0,0-5 0,6 5 0,-6 0 0,0 0 0,5-9 0,-4 4 12,4 5-12,1-5 0,-6 0 0,5-5 0,1 5 11,5 1-3,0-1-8,0 0 12,0 0-12,6 0 0,-6 5 0,5-5 0,-10 0 0,5 0 0,6 5 0,-6 0 0,5-4 0,1-1 0,-6-5 0,5 5 0,1 5 0,5 0 0,-5-10 0,-1 10 0,6-5 0,-5 1 0,5-1 0,0 0 0,0 5 0,0-5 0,11 5 0,-6-5 0,1 0 11,5 5-11,-6-5 12,6 5-12,0 0 8,-11-5-8,6 5 0,5 0 0,0 0 0,0 0 10,0 0-10,0 0 8,0-9-8,0 9 0,0 0 0,0 0 0,0 0 0,0 0 0,0 0 0,0 0 0,-6-5 0,6 5 0,0 0 0,0 0 0,0 0 0,0 0 0,0 0-9,0 0 9,0 0 0,0 0-8,0 0 8,0 0 0,0 0-8,17 5 8,5 4 0,-6-9 0,1 5 0,-1 5 0,1-5 0,5 0 0,-1 0 0,1-5 0,6 5 0,10-1 0,-21-4 0,10 0 0,0 0 0,6 0 0,0-4 12,0 4-3,0-5-1,5 5 0,1-5-8,-1 5 0,1 5 0,-1-5 8,0-5-8,-5 5 0,6-5 0,5 5-11,-6 5 11,0-5 0,1 0 0,5 0 0,0-5 0,-1 5 0,7 0 0,-1 0 0,-5 0 0,5 0 0,1 5 0,-1-5 0,0-5 0,1 5 0,-1 0 8,0 0-8,1-5 0,-1 5 9,6 5-9,-6 0 0,6-5 0,0 5 0,0 0 0,-6-1 0,6 1 8,5-5-8,1 5 0,-6-5 0,5 5 0,-5-5 0,0 5 0,5-5 0,0 5 0,-10-5 0,4 0 0,7 5 0,5-5 12,-1 5-4,1-1 0,5 1-8,-5-5 20,6 0-4,-7 0 0,1 0 0,-5 5-24,-1-5-6,-5 5-1,16-5 0,6-5 15,-6 5 0,-22 0 9,6 0-9,11 0 11,0 0-11,-6 0 12,-5 0-12,-6 0 12,1 0-4,5 0 0,-6 5-8,-11-5 8,12 0-8,-1 0 0,0 0 0,1 5 0,-1 0 0,-10-5 0,10 5 0,11 0 0,-10-5 0,-18 0 0,12 0 0,0 4 0,0-4 0,-11 15 0,0-15 0,0 0 0,0 5 0,0-5 8,-6 5-8,-5-5 0,5 0 0,6 5 0,0-5 0,-11-5 0,0 5 0,5 0 0,1 0 0,-1 0 8,-5 0-8,-5-5 0,5 5 0,5-5 9,-5 5-9,-22 0 0,11 0 9,5 0-9,-10 0 12,-6 0-12,0 0 12,0 0-4,0 0-8,0 0 12,0 0-4,-17 0 3,6-10 0,11 10 0,0 0 0,-21-5-11,4 5 0,1-4 9,5-1-9,11 5 0,-17-5 0,-5 5 0,6-5 0,5 0 0,-6 0 0,-5 0 0,1 0 0,-1 1 0,5-1 0,-5 5 0,-5-5 0,-6 0 0,0 0 0,6 0 0,-6 0 0,-6 0 0,1 5 0,5-4 0,-5 4 0,-1 0 0,1 0 0,-6 0 0,0 0 0,11 0 0,-5 0 0,-12-5 0,1 5 0,5 5 0,-5-5 0,-1 4 0,-4-4 0,-1 0 0,0 0 0,-5 5 0,-6-5 0,-5 5 0,5 0 0,11 5 0,-5-5 0,-6 0 0,0-1 0,6 6 0,-1-5 0,-5 5 0,6-10 0,-6 5 0,1 4 0,-1-4 0,0 5 0,-11 0 0,11 4 0,-5-14 0,5 5 0,0 0 0,6 0 0,0 0 0,5-5 0,-5 10 0,-1-5 0,1-1 0,0 1 0,5 0 0,-6 0 0,1-5-56,5 0-7,-5 0-1,5 0 0,0 0 103,0 0 20,6 10 4,0-10 1,-6-5-52,6 5-12,-6-5 0,0 5 0,5 0 0,-4 0 0,-1 0 0,5 5 0,1-5 0,-11 0 0,10 0 0,1 0 0,0 5 0,5 0 0,0-5 0,0 0 0,0 0 0,0 0 0,6 0 0,-6 0 0,6 0 0,-1 0 0,1-5 0,0 0-10,-6 0 10,5 0 0,1 0 8,-1 0-8,12-4 0,0 4 0,-17 0 0,11 0 8,0 0-8,6 0-12,-6 0 4,5 5 0,1-9 8,-1 4 11,1 0-3,0 0 0,-6 5-8,5-10 0,1 5 0,-1 1 0,-5 4 0,12-5 0,-12 5-11,11-5 11,-6 0 0,1 0 0,-1 5 0,1-5 8,5 0-8,0 5 0,0-5 0,0 5 0,6 0 0,-1 0 0,-5 0 0,11-4 0,-5 4 0,5-5 0,-5 0 0,5 5 0,0 0 0,0 0 0,11 0-10,-6-5 10,-10 5 0,5-5 0,11 5 12,0 0-3,-11 0-9,11 0 0,-6-5 0,6 5 0,-11 0 0,11 0 0,0 0 0,0 0 0,0 0 0,0 0 0,-11-5 0,11 5 0,0 0-9,0 0 9,0 0 0,0 0 0,0 0-9,0 0 9,0 0 0,11 5-9,0-5 9,6 5 0,-1-5-9,6 0 9,6 0 0,4 0 0,1 0 0,0 0 0,6 0 0,-1 0 0,6 0 0,0 0 0,0 0-9,5 0 9,6-5 0,5 5 0,1-5 0,-1 5 0,17-5 0,-1 1 0,-4-1 0,4-5 0,7 5 0,4-5 0,-10 5 0,6-4 0,10-6 0,0 5 0,0-4 0,6 4 0,5 0 0,-11 0 0,12-4 0,-12-1 0,0 1 0,6-1 0,5 0 0,-5 1 8,10 4-8,-15-5 0,-1 1 8,11-6-8,-5 1 0,5 4 9,0 0-9,0 6 0,6-11 0,-6 6 8,-11 4-8,6-5 0,5 5 0,-16 1-11,-6-1 11,6 0 0,16-4-9,-5-1 9,-6 5 0,0 5 8,-10 0 0,-1 1 0,6-6-8,-6 0 0,-5 0 0,0 5 8,5 1-8,-11-6 0,-5 5 0,-6 0 0,1-5 0,-7 5 8,1 1-8,-5-1 0,-7 0 8,1 0-8,11 0 8,-11 5-8,-11-5 0,0 5 0,5-5 8,1 5-8,-1 0 0,-5 0 0,-11 0 9,5 0-9,6 0 0,-11 0 9,-22 0-9,17 0 0,-6 0 12,5 0-4,-16 0 0,0 0-8,0 0 11,0 0-11,0 0 10,0 0-10,0 0 9,0 0-9,0 0 8,0 0-8,0 0 8,0 0-8,0 0 0,0 0 8,0 0-8,0 0 0,-11 5 0,11-5 0,0 0 0,0 0 0,-11 5 0,-5 0 0,16-5-12,-6-5-2,-5 0 0,0 0 0,-16-4-85,10-1-17,17-5-3,-5 1-1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17:13.23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-5 22 403,'0'0'17,"0"0"5,0 0-22,0 0 0,-6 0 0,6-5 0,0 5 180,0 0 31,0 0 6,11 0 2,0 0-92,-11 0-19,0 0-3,0 0-1,0 0-32,17 9-6,-17-9-2,11 5 0,5 5-36,-5 0-8,6 0-2,-1-6 0,1 6 6,-6 5 0,5-10 1,6 14 0,-6-19-4,1 15-1,5-5 0,0 4 0,0-4-20,5 0 0,-5 4 0,11 1-8,-6-10 8,6 5 0,-5-1 8,10-4-8,0 5 0,6 0 0,-5-5 0,10 9 8,-5-14-8,5 0 0,1 5 0,4 0 0,-4 0 0,10 5 0,-5-10 0,0 4 0,0 1 0,5 0 0,-5 0 0,5 0 0,0-5 0,6 0 0,0 0 0,11 0 0,-6 5 0,6-5 0,-6 0 0,6 0 0,-6 0 0,6 0 0,-11 0 0,11 5 0,-6 0 8,6-1 0,-6-4 0,6 5 0,-6-5-8,6 5-12,0-5 4,-6 5 0,0-5 8,-5 5 0,5-10 0,6 5 0,-6 0 0,6 0 11,-6-5-3,12 5 0,-12-5-8,6 0 0,0-4-12,-1-1 12,-10 0 0,11 0 0,-6 6 0,1-6 0,-1 0 0,0 5 0,0-9 8,6 9-8,-6-5 0,6 5 0,-5 0 0,-1-5 0,-5 1 0,-1-1 0,1 0 0,6 0 0,-1-4 0,-5 9 0,5 0 0,6-10 0,-11 6 0,5-6 0,0 10 0,-5-9 0,0 4 0,-6 0 0,6 0 0,-6 1 0,1 4 0,-7 0 8,7 0-8,-6 0 8,-1-5-8,7 5 10,-6 1-10,-1 4 10,1 0-10,0 4 12,-11-4-12,5 0 12,-5-9-4,0 4-8,0 5 12,-6 0-4,6 0 6,-5-5 1,-1 0 0,-5 5 0,5-5 3,-10 5 1,5 0 0,-11 0 0,-6 5-19,6-5-9,0 0 1,0 0 0,-6 5-40,-5-5-7,6 0-1,-6 0-876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7:23.08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173 32 633,'0'0'56,"0"0"-44,0 0-12,0 0 0,0 0 213,-5-4 41,1-4 8,-1 3 2,5 5-94,-5-4-18,-4 0-4,5 0-1,-5 4-35,0 0-6,4-4-2,-4 4 0,-5 0-60,5 4-12,0 0-2,4 0-1,-8 5-29,4 3 0,0 0 0,0 4 0,4 8 0,-4 1-13,0-1 1,4 0 0,1 0-4,4 5-1,0-5 0,4 0 0,1-3 9,-1-1 8,1 0-12,4-8 12,5 0-26,-1-4 2,-4-8 0,5 0 0,0-8-14,4 0-2,0-4-1,5-4 0,-9-8-15,4 3-2,0-7-1,0 4-874</inkml:trace>
  <inkml:trace contextRef="#ctx0" brushRef="#br0" timeOffset="230.97">209-361 1317,'-9'-12'58,"9"12"13,-9-12-57,4 4-14,1 4 0,4-4 0,-5 0 118,5 8 21,0 0 4,0 0 1,0 0-40,0 0-7,0 0-1,0 0-1,0 0-41,0 0-8,0 0-2,0 16 0,0-4-1,5 8-1,-1 4 0,-4 5 0,5 3-29,-1 0-5,1-3-8,0 11 11,-1 1-11,1-1 0,-1 5 0,1-1 8,4-3-8,0-5 0,-5 1 0,6-1 0,-1-4 0,0-3-14,-9-5 3,4 0 1,5-4-54,1 1-12,-1-5-1,-5-4-611,-4-12-123</inkml:trace>
  <inkml:trace contextRef="#ctx0" brushRef="#br0" timeOffset="415.35">418 7 1987,'0'0'44,"0"0"8,0 0 3,-4 4 1,4 9-45,0-5-11,-5 4 0,1 0 0,4 0 43,0 4 6,0 5 2,4 3 0,1-4-26,-5 0-5,0 5 0,4-5-1,1 0-19,0-4 0,-1 4 0,5-7-9,0 3-153,0-4-30</inkml:trace>
  <inkml:trace contextRef="#ctx0" brushRef="#br0" timeOffset="545.73">537-154 1324,'-14'-5'59,"10"5"12,-1-8-57,1 0-14,-1 4 0,0-4 0,1 4 122,-1 0 22,1-4 4,4 8 0,0 0-148,0 0-24,0 0-8</inkml:trace>
  <inkml:trace contextRef="#ctx0" brushRef="#br0" timeOffset="870.53">860-146 1440,'0'0'128,"0"-8"-103,0-1-25,5-7 0,-1-4 117,1 0 19,-5 0 3,4-1 1,-4-3-9,5 4-2,-5-5 0,0 5 0,0-4-70,0-4-15,0 3-2,-5 1-1,1 0-19,-1 4-4,-4-1-1,0 1 0,4 4-9,-8 0-8,4 0 12,-5 3-12,5 1 8,-5 8-8,1 0 0,-1 4 0,5 4 0,-5 0 0,5 8 0,-5 1 0,10 3-12,-5 4 12,4 4-13,1 1 5,-5 7 8,4 4-12,5 5 12,0 7-12,0 5 12,0 4 0,5 3 0,-1 5-8,1-4 0,-1-1 0,5-3 0,0 4 0,5-13-19,0 1-3,-5-5-1,5-3 0,-1-1-45,-4-3-8,0-1-3,0-3-909</inkml:trace>
  <inkml:trace contextRef="#ctx0" brushRef="#br0" timeOffset="1106.41">610 88 230,'0'0'20,"0"0"-20,0 0 0,0 0 0,0 0 324,0 0 61,13 4 12,1 4 3,4-8-209,-4 5-42,0-5-8,4 0-1,-5 0-40,1-5-8,0 1-2,4 0 0,0 0-43,0-4-9,1 0-2,-1-4 0,0 0-25,0 0-11,5 0 8,-5-1-8,0-7-10,1 4-7,-6 4-2,5-4 0,1-1-129,-6 5-27,1-4-5</inkml:trace>
  <inkml:trace contextRef="#ctx0" brushRef="#br0" timeOffset="1355.75">1051-422 518,'0'0'46,"0"-8"-37,-4 0-9,-1 0 0,1-4 244,-1 0 46,-4 0 10,4 4 1,1 0-115,-1 3-23,1-3-5,-1 4-1,-4 0-53,5 0-12,4 4-1,-10 0-1,1 0-48,9 0-10,-9 0-1,0 8-1,-4 0-6,3 5 0,1 3-1,0 0 0,0 4-23,5 0 0,-6 1 0,1 7 0,9 0 0,-9 1 0,5 3 0,4 4 0,0-3 0,0 3 0,0 5 0,4-1 8,-4 1-8,0-1 0,9 1 0,-4-1 0,-1 5 0,6-1 0,3-8 0,-4 5 0,0-1-12,5 1-1,-5-1 0,5 1 0,-5-9-127,0-3-24,0-5-6</inkml:trace>
  <inkml:trace contextRef="#ctx0" brushRef="#br0" timeOffset="1670.43">1079 189 921,'0'0'82,"0"0"-66,0 0-16,0 0 0,0 0 174,0 0 31,9 5 7,4-5 0,1 0-52,0 0-10,-1-5-2,1 1-1,0 0-59,-1-4-12,-4 0-3,5 0 0,0 0-23,-5 0-5,5-4-1,-1 0 0,-4-5-18,5 1-4,-5 0-1,0 0 0,5 0-13,-5 0-8,0-1 8,-4 1-8,-1 4-10,1 4-6,-5 0-2,0 8 0,0-8-25,0 8-5,0-8 0,0 8-1,-14 0-25,5 8-5,4 4-1,-8 4 0,4 4-16,0 5-4,-1 7-1,1 0-491,0 1-97</inkml:trace>
  <inkml:trace contextRef="#ctx0" brushRef="#br0" timeOffset="2636.54">1370-70 345,'0'0'31,"0"0"-31,0 0 0,0 0 0,-5 0 178,1-4 30,-1 0 5,5 4 2,-4-8-83,4 8-16,-5-4-3,1-4-1,4 8-11,-9-4-2,4 4-1,5 0 0,0 0-39,-9-4-8,4 4-2,-4 0 0,0 4-32,5 0-6,-1 4-2,1-4 0,-6 0-9,1 4 0,5 5 0,-5-5 0,4 0 0,-4 0 0,4 0 0,1 0 0,-1 4 0,5 0 0,-4-4 0,-1 9 8,1-5-8,-1 0 0,5 4 0,-4 0 0,-1 5 0,5-1 0,0 0 0,0 0 0,0-4 0,5 1 0,-1-5 0,5 4 0,0-4 0,0 0-9,1-4 9,3 0 0,1-4-17,0 5 3,-14-9 1,18 0 0,-5 0-15,1 0-4,-14 0 0,14 0-549,-1-9-111</inkml:trace>
  <inkml:trace contextRef="#ctx0" brushRef="#br0" timeOffset="3295.71">1520 72 633,'0'0'56,"0"-8"-44,0 4-12,-4 0 0,4-4 234,0 4 45,0 4 9,0 0 1,0 0-189,0 0-37,0 0-8,0 0-2,0 8-37,0 8-7,0 0-1,0 0-8,0 5 0,0-1 0,0 0 0,4 0 0,-4 1 0,0-1 0,0-4 0,5-4-9,-5 0 9,0-12 0,0 0 0,0 0 0,0 0 0,0 0 0,0 0 0,0 0 8,0 0 0,4-12 1,-4 0 0,0-4 0,0-4 8,0-1 2,5 1 0,-5-4 0,4 0 2,1-1 1,-5-3 0,5 8 0,-1-5-4,5 1-1,-4 4 0,-1 0 0,5 8-8,1-1-1,-6 9-8,-4 4 12,9-8-2,0 4-1,5 4 0,-5 0 0,0 4 9,0 0 2,0 8 0,-4 1 0,0-1-29,4 0-6,0 0-1,4 0 0,1-4 16,4 4 0,-4-3 0,4-1-9,0 0 9,1-4 0,-6 0 0,1 4-8,0-4 8,4 0 0,-9-4 0,5 0 0,-5 0 0,0-4 0,0-4 0,-9 8 0,0 0 0,0 0 0,0 0 8,4-8-8,1-4 8,-5-1-8,0 1 10,0 0-10,-5 4 9,1-4-9,-1 4 8,-4-4-8,0 4 0,0 4 0,-5-5 0,1 5 0,-1 0 0,-4 4 0,4-4 0,0 8 0,-4 4-13,0 1 5,4 3 8,1 8-13,4-8 13,0 4-9,-1 5 9,6-1-8,-1 0 8,5 4-8,-4-3 8,-1 3-8,10 0 8,-1-4 0,5 5-9,5-1 9,0-8 0,-5 0 0,9 0-9,-4 1 9,-1-5-11,6-4 2,-6 0 0,5 0 0,1-8-55,-6 0-10,6-4-2,-6-4-787</inkml:trace>
  <inkml:trace contextRef="#ctx0" brushRef="#br0" timeOffset="3581.68">2012 24 633,'0'0'28,"0"0"6,0 0-34,0 8 0,-5 8 0,5-4 0,0 4 192,-4 0 32,-1 1 7,5-5 1,-4 8-156,4 0-30,0 0-6,-5 5-2,1-5-6,4-4-2,-5 0 0,5-4 0,0 1 3,0-13 1,0 0 0,0 0 0,0 0-9,0 0-1,0 0-1,0 0 0,0 0 1,0 0 1,5-9 0,4-3 0,0 0-14,0 0-3,-4-4-8,-1-4 12,5-1-12,0-3 0,-4 0 8,9 0-8,-10 3 12,10-3 0,-1 4 0,-4 0 0,1-1 13,3 9 3,1 0 0,0 0 0,-5 8-9,0 4-2,-5 0 0,5 8 0,-4 4-1,9 8-1,-10 1 0,1-1 0,4 0-15,-5 0 0,1 1 0,0-1 0,-1 0-30,1 0-9,-1-4-1,-4 1-617,5-5-123</inkml:trace>
  <inkml:trace contextRef="#ctx0" brushRef="#br0" timeOffset="3981.97">2294-450 1566,'0'0'69,"0"0"15,0 0-68,0 0-16,0 0 0,5 16 0,-5 0 72,4 1 12,1 3 1,-1 4 1,1-4-26,0 9-4,-1 7-2,5 5 0,-4-1-35,-1 5-7,1-1-2,4 5 0,0-5-10,5 5 0,-5-9 0,0 5 0,0-5-16,0-3-4,5 3-2,0-8-892</inkml:trace>
  <inkml:trace contextRef="#ctx0" brushRef="#br0" timeOffset="3756.54">2271 24 403,'0'0'36,"0"0"-36,0 0 0,10-9 0,3 1 230,1-4 39,-5 0 8,5 4 2,4 4-131,-4-4-25,-1 0-6,1 0-1,-5 0-38,5-1-8,-1 1-2,-4 0 0,-9 8-58,14-4-10,0 0 0,-14 4-920</inkml:trace>
  <inkml:trace contextRef="#ctx0" brushRef="#br0" timeOffset="4150.04">2549 60 1533,'0'0'68,"0"0"14,5 12-66,-5-4-16,-5 8 0,5 1 0,0-5 22,0 4 1,0 4 0,0 0 0,5 1-15,-5-5-8,0 0 10,0 0-10,0-4-41,4 0-15,1 1-2</inkml:trace>
  <inkml:trace contextRef="#ctx0" brushRef="#br0" timeOffset="4268.92">2668-171 1209,'0'0'53,"0"0"12,0 0-52,0 0-13,0 0 0,9 4 0,-9-4 56,4 4 9,5 0 2</inkml:trace>
  <inkml:trace contextRef="#ctx0" brushRef="#br0" timeOffset="4465.07">2954 20 1587,'0'0'70,"0"0"15,-9 0-68,0-5-17,0 5 0,0-4 0,0 4 119,-5-4 20,5 0 4,0 4 1,-5 4-107,1 4-21,4 1-4,-1 7 0,-3 0-42,4 8-8,4 1-2,-4 7 0,5 0-18,4 5-4,0-1-1,9 9-492,-5 3-98</inkml:trace>
  <inkml:trace contextRef="#ctx0" brushRef="#br0" timeOffset="10636.22">2923 100 345,'0'0'31,"0"0"-31,0 0 0,0 0 0,0 0 188,0 0 32,0 0 7,0 0 1,0 0-93,0 0-19,0 0-3,0 0-1,-10-4-13,10 4-3,-9-4-1,9 4 0,0 0-27,0 0-6,-9-4-1,9 4 0,0 0-15,-4-8-3,-1 0-1,1 4 0,-1-4-26,5 8-6,0-8-1,0 0 0,-5 0-9,5 8 0,0 0 0,0 0 8,-4-4-8,4 4 0,0 0 0,0 0 8,0 0-8,0 0 0,-5 4 0,-4 4-11,9-8 11,-4 12-12,-1 0 12,5 0-12,-4 0 12,4 1-8,4 3 8,-4 0-8,0 0-3,0-4 0,5 0 0,-1 5 0,1-1-3,-1-4-1,1 4 0,-1 0 0,6-4 15,-1-4-12,-5 1 12,1-1-12,4 0 12,0-4 0,-9-4 0,9 4 0,0-4 0,0 0 0,0-4 0,5 4 0,-9-8 0,4 4 0,0 0 0,5-9 0,-10 1 0,5 0-12,5-4 1,-5 4 1,0-8 10,-4 7 14,-1 1-3,1-4-1,-5 0-10,4 0 0,-4 0 0,0 3 0,0-3 0,-4 4 0,4-4 0,-5 4 0,5 4 0,0 8 0,0 0 0,-4-8 0,4 4 0,0 4 0,0 0 0,0 0 0,0 0 0,0 0 0,0 0 0,0 8 0,0 4 0,4 4-14,-4-4 3,5 4 1,-5 1 35,4-1 7,1 0 2,-1 0 0,1-4-23,-1 4-11,-4-3 10,5-1-10,0 0 0,-5 0 0,4-4 0,-4 0 0,0 4-9,0-4-8,0-8-2,0 0 0,0 0-143,0 0-29</inkml:trace>
  <inkml:trace contextRef="#ctx0" brushRef="#br0" timeOffset="10832.99">3155 40 1364,'-9'4'60,"9"-4"13,0 0-58,0 0-15,0 0 0,0 0 0,13 4 101,6 0 18,-6-4 3,5 4 1,-4-8-25,0 4-5,4-4-1,0 0 0,-4 4-29,-1 0-7,1-4 0,0 0-1,-1 0-39,-3 4-8,-1-8-8,4 4-691,-13 4-144</inkml:trace>
  <inkml:trace contextRef="#ctx0" brushRef="#br0" timeOffset="11305.89">3141-320 1893,'0'0'84,"5"0"17,-5 0-81,0 0-20,0 0 0,0 0 0,9 4 88,-5-4 12,1 8 4,4 0 0,0 4-46,0 0-9,-4 0-1,-1 13-1,5 3-19,0 4-3,-4-3-1,4 7 0,-9-4-14,5 5-10,-1-1 12,5-3-12,-4-1 0,4-4 0,0 1 0,0-9 0,5 4 0,0-4 0,-1 1 0,1-5 0,0-4-17,-1 0 2,1-4 1,-1 0 0,1 0 14,0-4 0,-5 0 0,5-4 0,-1 0-9,-4 0 1,0-8 0,5 4 0,-9-4 8,4-4 0,4-4 8,-3 4-8,8-4 12,-9-5-1,5 1-1,4 0 0,-9-4 2,4-1 1,-8 1 0,4 4 0,0 4 5,-4-5 1,-5 5 0,4 4 0,-8 0 5,4 0 0,0 12 1,-9-8 0,0 8-25,-5 0-11,5 8 1,0 4 0,-5 4 10,5 0-13,-5 9 5,5-1 8,0 0-11,0 4 11,4-3-8,1 7 8,4-4 0,4 5 0,1-5 0,4-4 0,0 1 0,0-5 9,10 0 0,-6-8 0,5 4 3,5-7 1,4-5 0,1-4 0,-1 4-13,5-8 0,4 0 0,5-13-1206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17:14.44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33 16 1292,'-17'-5'57,"17"5"12,0 0-55,0 0-14,0 0 0,0 0 0,0 0 84,0 0 15,0 0 2,0 0 1,0 0-22,17-5-5,5 1-1,-6-1 0,-16 5-15,17 5-3,-17-5-1,16 0 0,6 4-22,-5-4-4,-17 0-1,16 5 0,0 0-16,-16-5-3,0 0-1,17 10 0,-6 0-8,-6-1 8,6 6-8,-11-5 8,0 4-8,0-4 10,-11 0-10,0 5 10,-5 4-10,0 5 0,-6-4 0,5 4 0,1-4-32,-1 4 0,-5 1 1,6-6 0,5 1-24,5-6-5,-10 1 0,10-1-1,-5-4-45,6 0-9,5-10-1,0 0-1</inkml:trace>
  <inkml:trace contextRef="#ctx0" brushRef="#br0" timeOffset="243.69">477-33 1486,'0'0'66,"0"0"14,0 0-64,0 0-16,0 0 0,0 0 0,0 0 119,0 0 21,0 0 4,0 0 0,-11 0-60,6 5-13,-6 5-3,0-5 0,0 0-44,-6 9-8,6 6-3,0-1 0,0-9-13,0 5 0,-5-1 8,5 1-8,0 5 0,0-1 0,6 1 0,-1-1 0,1 1 0,5-6 0,0 6 0,5-1 0,1-4 0,-1-1-10,1 1 10,-1-5-8,6 0 8,-6-1-10,6 1 10,0 0-10,-11-10-18,11 0-3,0 0-1,6-5 0,-1 0-54,1-5-11,-1-4-3</inkml:trace>
  <inkml:trace contextRef="#ctx0" brushRef="#br0" timeOffset="7001.46">1409-223 864,'0'0'76,"0"0"-60,0 0-16,0 0 0,0 0 148,0 0 26,11 10 6,0-5 0,0 5-52,-5-1-12,5 1-1,-6 0-1,6-5-41,-5 9-8,-1 1-1,6-5-1,-5 4-30,5-4-5,0 5-2,-6 4 0,1 1-16,-6-1-10,5 6 12,0-6-12,1 10 11,-6-4-11,5-6 10,-5 11-10,0-1 0,-5 5 0,5 0 0,-6 0-10,-4-5-10,4 1-3,-5 4 0,0-5 0,0 5-22,-5-5-5,5-4-1,-6-6-565,1 1-114</inkml:trace>
  <inkml:trace contextRef="#ctx0" brushRef="#br0" timeOffset="6708.46">1135 11 1036,'-22'5'46,"17"0"10,-6 0-45,0 0-11,0 9 0,0-9 0,0 5 173,0 5 33,0-1 6,-5 6 2,10-1-131,-5 1-27,0 4-4,0 1-2,6-6-21,5 5-4,5-4-1,1 4 0,-1-4-15,1 4-9,5-9 10,0-5-10,5 4 13,-5-4-3,5 0-1,-5-5 0,6-5 5,-1-5 1,1 0 0,-6 0 0,5-10 0,-5 1 0,0-6 0,0 1 0,-5-1-7,-1 1-8,1-1 11,-1-4-11,0-5 12,-5 9-4,-5 1 0,0 4-8,-1 0 0,-5 1 0,0 9 0,-5-5 0,-1 5-36,1 0-15,-6 5-2,5 0-1,-5 10-53,6-5-10,0 5-3</inkml:trace>
  <inkml:trace contextRef="#ctx0" brushRef="#br0" timeOffset="6393">762-164 921,'0'0'82,"0"0"-66,0 0-16,0 0 0,0 0 168,0 0 29,0 0 7,0 0 0,0 0-72,0 0-16,0 0-2,0 0-1,0 0-65,-11 5-14,11-5-2,0 24-1,-11 0-23,6-4-8,-1 9 0,6 0 0,0 10 0,-5 0 0,5-4 0,0 4 0,0 4 0,0-4 0,5 0 0,-5 0 0,6-4 0,-1-1 0,1-5-10,-1 0 10,6 0-60,0-9-6,0-1-2</inkml:trace>
  <inkml:trace contextRef="#ctx0" brushRef="#br0" timeOffset="7247.56">1738 70 1479,'0'0'65,"0"0"15,0 0-64,0 0-16,0 0 0,22 0 0,-5-10 84,5 5 13,-6-5 3,1 10 1,-1-9-44,1 4-9,5 0-1,-6 0-1,0-5-24,6 5-5,0-4-1,-5 4 0,5 0-28,-6-5-7,1 0-1,-1 6-878</inkml:trace>
  <inkml:trace contextRef="#ctx0" brushRef="#br0" timeOffset="7443.3">1854 231 1404,'0'0'62,"0"0"13,0 0-60,0 0-15,0 0 0,0 0 0,0 0 106,0 0 18,16 5 4,1-1 1,-7-4-45,7 0-8,-6-4-3,11 4 0,-6 0-53,1-5-12,-1 0-8,6 5 12,-5-10-148,-1 5-28</inkml:trace>
  <inkml:trace contextRef="#ctx0" brushRef="#br0" timeOffset="7784.18">2578-276 1440,'0'0'128,"0"0"-103,0 0-25,0 0 0,0 0 106,0 0 16,0 0 3,5 9 1,-5-9-16,5 10-3,-5-10-1,-5 20 0,-6-6-65,6 11-13,-1-6-2,-5 6-1,-5-6-25,5 5 0,5-9 0,6 0 0,-5 4 0,5 1 8,0-11-8,0 6 0,0-5 0,0 4-17,0 1 2,0-15 1,0 0 2,0 0 0,0 0 0,5 15 0,12-6 12,-6 1 0,-11-10 0,11 15 0,-11-15 0,16 5 0,-5 0 0,5-5 0,1 0 0,-1 0 13,1 0-2,5 0-1,-6 0-10,6 0 8,-5 4-8,5-8 8,-1-1-8,7 0 0,-12-5 0,6 5-11,0-5-52,-5 10-10,-6-14-3</inkml:trace>
  <inkml:trace contextRef="#ctx0" brushRef="#br0" timeOffset="8016.96">2808-208 1504,'0'0'67,"0"0"13,0 0-64,0 0-16,0 0 0,0 0 0,0 0 100,0 0 16,0 0 3,0 0 1,0 0-20,-6 15-4,1 4-1,-6-4 0,5 9-30,1 0-5,-6 1-2,5 4 0,-4 5-23,-1 0-5,5 0-1,-5 5 0,6 0-17,-1 0-4,1 5-8,5 0 12,0-10-107,5 5-21,-5 0-5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32:25.600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-1 7 1191,'0'0'52,"6"-4"12,10 8-51,-5 1-13,-11-5 0,11-5 0,11 5 51,-6 0 7,-16 0 2,11-4 0,6 4-41,-1 0-8,1-5-2,-6 5 0,-11 0-9,11 0 0,11 5 0,-11-5 0,-11 0 0,16 0 0,6 0 0,5 0 0,-5 0 0,0 0 0,-5 4 0,10-4 0,1 0 0,-6 0 0,-6 5 0,0 0 0,17 0 0,-5 5 0,-12 0 0,6-6 0,0 1 30,5-5 4,1 10 1,-6-5 0,-6 0-12,1 0-3,10 4 0,1-4 0,-6-5 7,5 5 1,-5-5 0,11 5 0,5-10-1,-5 5 0,-5 0 0,4 0 0,7-5-13,-1 5-2,-10-5-1,-1 1 0,0-1-1,6 5 0,6 5 0,-12-1 0,-5-8-10,6-1 8,10 5-8,-11 0 8,1-5 16,-1 0 4,1 5 0,4-5 0,1 0-28,-5 0 0,5 5 0,0 0-11,5-5 23,-11 1 5,6-6 1,0 10 0,0-5-7,0 5-2,-6 0 0,6 0 0,-5 0-9,10 0 12,-5 5-12,0 0 12,-6-5-12,6 0 0,-11 0 0,6 0 8,-1 5-8,1-5 0,-1 9 0,0-4 8,-5 0-8,0-5 0,6 0 0,-6 5 0,5-5 0,-5 10 0,0-5 0,0 4 0,0-9 0,0 10 0,0-10 0,-6 5 0,6 0 0,-6 0 0,1 0 0,-1 4 0,1-9 0,-1 0 0,1 0 0,-1 0 0,-5 0 0,0 0 10,6 0-2,-6 0-8,0 0 15,-1 0-4,7 0-1,-1 0 0,-5 5-1,6-10 0,-1 5 0,1 0 0,-1 0-9,1 5 12,-1-5-12,6 0 12,-6 0-12,6 0 0,-11 5 0,6-5 0,-1 0 0,-5 0 0,0 0 0,6 0-11,-6 0 11,5 0 14,-5 0-3,5 0-1,-5-10-10,0 10 0,6-9 0,-6 4 0,0 5 0,0 0 0,5-5 0,-5 0 8,0 0-8,0 0 10,0 0-10,6 5 10,-17 0-10,16 0 0,-5 0 0,-11 0 0,11 0 0,-11 0 0,16 0 0,-16 0 0,11 5 0,0-5 0,6-5 0,-17 5 0,0 0 0,11 5 0,0 0 0,-11-5 0,16-5 0,-5 0 0,-11 5 0,11 5 0,6-5 0,-17 0 0,11 0 0,-11 0 0,16 0 0,-5 5 0,5-10 0,-16 5 0,11 0 0,0 0 0,0 0 0,-11 0 0,11 0 0,0 0 0,6-5 0,-6 5 0,0 5 0,-11-5 0,16 0 0,-5 0 0,0 5 0,0-5 0,0-5 0,0 0 0,0 15 0,0-10 0,0 5 0,0-5 8,-11 0-8,11-5 0,-11 5 0,11 0 0,-11 0 0,16 5 0,1 0 0,-6 0 8,-11-5-8,11-5 0,0 5 0,-11 0 0,0 0 0,16 0 0,-5 0 0,0 5 0,5-5 0,-16 0 0,0 0 0,11 0 8,6 5-8,-6 4 8,-11-9-8,0 0 8,0 0-8,0 0 0,11-9 0,-11 9 8,16 9-8,-5-9 0,-11 0 0,6 0 0,5 0 0,-6 0 0,6-9 0,-11 9 8,11 9-8,0-9 0,-11 0 0,11-9-11,5 9 11,-5 0 0,-11 0 8,0 0-8,0 0 0,0 0 0,0 0 0,0 0 0,0 0-44,0 0-6,11-5-2,-11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32:27.300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27-4 460,'0'0'41,"0"0"-33,0 0-8,0 0 0,-11 0 168,11 0 32,0 0 7,0 0 1,-11 0-145,11 0-29,0 0-6,0 0 0,-6 0-20,-5 0-8,6 0 8,5 0-8,0 0 0,0 0 0,0 0-9,0 0 9,0 0-12,0 0 12,0 0-12,0 0 12,0 0 0,0 0 0,16 0 0,1 5 0,-1-5 40,6 0 6,0 0 1,11 5 0,-6-5 2,6 5 1,0 0 0,0 0 0,5 0-5,-5-5-1,6 9 0,-1-4 0,-5-5-26,5 5-6,-5-5 0,6 5-1,-6 0 2,5 0 1,0 5 0,1-6 0,5 1-14,-6 5 9,6-10-9,-6 5 8,1 0-8,10 0 0,-5 0 9,5-1-9,1 1 10,-1 0-2,-5-5-8,0 5 12,0 5 4,-6-10 0,0 5 0,1-5 0,5 0 7,-6 0 1,6-5 1,-6 10 0,1 4 1,-1-9 0,0 0 0,6 5 0,-5-5 1,5 0 0,-1 5 0,1-5 0,0 15-27,-5-15 8,4 5-8,-4 0 0,10-1 9,-10 1-9,-1 0 10,0 0-10,1 0 0,-1 0 0,1 0-8,-1-5 8,0 5 0,1-5 9,5 4 1,-6-4 0,-5 0 8,0 5 2,0 0 0,5-5 0,-5-10 4,5 10 2,1-9 0,-1 9 0,1-10-10,-7 5-1,7-5-1,-6 5 0,0 1-5,0 4-1,-1 0 0,1 0 0,-5 0-8,5-5 0,5 0 0,-5 5 0,-6 0 0,6 0 0,0 0 0,0 0 0,-11 0 0,5-10 0,6 5 0,-5 5 0,-6 0 8,0 0-8,-6-10 8,6 10-8,0 0 0,-6 0 0,6 0 0,-5-9 0,-6 4 0,5 5 0,-5-5 0,6 0 0,-6 0 0,0 5-19,-11 0 3,16-5 1,-5 0-23,0 1-5,0-6-1,-11 10 0,5-5-124,12 0-24,-12-10-6,12 6-1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3:33:44.843"/>
    </inkml:context>
    <inkml:brush xml:id="br0">
      <inkml:brushProperty name="width" value="0.53333" units="cm"/>
      <inkml:brushProperty name="height" value="1.0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-4 127 979,'0'0'43,"0"0"9,0 0-41,0 0-11,0 0 0,0 0 0,0 0 160,0 0 31,0 0 5,11-5 2,5 5-123,1 0-25,-1-4-5,1-6-1,10 5-29,0-5-7,6 5 0,0 0-8,0-4 0,0 4 0,0 0 0,5 0 0,6-5 0,-5 5 0,-1 1 0,6-1 0,-6 0 10,12 5-10,-7 0 8,7-5-8,-1 0 16,1 5-3,4-5 0,1 0 0,6 5 9,-1-5 2,0 5 0,-5 0 0,5-4-16,-5 4-8,5-5 10,-5 5-10,6 0 10,4 0-10,1 0 10,0 5-10,-6-1 8,1-4-8,5 5 0,-1 0 0,1 0 0,-6 0 0,1 0 0,-1-5 0,0 10 0,1-6 0,-6 1 0,5 5 0,6-10 0,0 5 0,-1 0 0,-4 9 0,5-14 10,-6 0-10,0 10 10,-10-10-10,4 0 15,1 0-3,0 5-1,0-5 0,-6 0 1,6 0 1,5 0 0,-10 0 0,-1 5-2,0-5-1,1 0 0,5 0 0,-6 0 10,0 5 1,-5 0 1,0 0 0,0-10-22,0 5 0,0 0 0,-6 0 0,1 0 9,-1 0-9,-5 0 12,5 0-12,1 0 8,-1 0-8,6 0 0,-6 0 0,1 0 0,-1 5 0,-5-5 0,0 0 0,0 0 0,0 0 0,0 0 0,-1 0 0,-4 0 8,-1 0-8,1 0 0,-1 0 0,1-5 8,-1 5-8,-5-5 0,0 0 0,5 0 13,-5 0-4,0 5-1,0 0 0,5-5 0,-5 5 0,-5 5 0,-1-5 0,1-5-8,-1 5-11,1-5 3,-17 5 0,0 0-103,11 0-20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27:08.761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15351 755 518,'0'0'23,"5"-12"5,-5-1-28,0 1 0,0-4 0,0 4 0,0-4 371,0 4 69,0-5 13,-5 13 3,1-12-272,4 0-56,0 8-10,-5-8-2,-4 4-48,4-1-10,-4 1-2,0 4 0,0 0-31,5 4-6,-10 0-2,5 0 0,0 8-17,0 0 0,-5 8 0,5-8 0,-5 12-15,5 5 0,0-1 0,-5 4 0,5 5 1,5 7 0,-5-8 0,9 5 0,0-1 0,0-4 0,0 1 0,4-1 0,1-8-1,4 1 0,-5-1 0,5-4 0,1-4 3,-1-4 1,0 0 0,4-4 0,-13-4 11,14 0 0,0-8 0,-1 4-8,1-4 8,-5-4 11,5-4-3,-1 8 0,1-13-8,-5 1 10,0 8-10,5-4 10,-5 4-10,-4 0 0,-1-1 0,1 5 8,-5 8-8,0 0 0,0 0 0,0 0 8,0 0-8,4 4 0,1 4 0,-1 1 0,5 3 0,-9 8 0,5-12 0,0 4 8,-1 8-8,-4-7 0,0 3 9,5-4-9,-5-4 0,4 4 0,1 0 0,-1 4 0,1-7-16,-5 3-8,0-12-2,4 4 0,1 4-50,-5-8-9,0 0-3,9 8-618,0-16-124</inkml:trace>
  <inkml:trace contextRef="#ctx0" brushRef="#br0" timeOffset="233.06">15706 350 1821,'9'-8'80,"-9"8"18,0 0-78,0 0-20,0 0 0,0 0 0,0 0 118,0 0 20,0 0 4,0 0 1,0 0-55,-9 12-12,0 0-1,-4 13-1,8-5-25,-4 4-5,0 4 0,-5 9-1,5 3-34,0 5-9,9-1 0,-5 1 0,1-1 0,-1 1 0,10-5 0,4-3 8,0-5-8,5 0 0,-5-3 0,4-5 0,10-4-12,-9 1 0,4-9 0,0 0 0,1-4-128,-1-8-25,-5 0-6,6 0-865</inkml:trace>
  <inkml:trace contextRef="#ctx0" brushRef="#br0" timeOffset="415.17">15852 759 1926,'0'0'42,"0"0"9,0 0 1,0 0 3,9 0-44,0 0-11,0 0 0,0-4 0,5 4 116,-5-4 20,5 4 5,0-12 1,4 12-39,-5-9-8,1 9-2,0-12 0,-1 8-45,1 0-8,0-8-3,-1 4 0,-4 0-37,5 0-16,-5 0 0,0 4-836,5-4-167</inkml:trace>
  <inkml:trace contextRef="#ctx0" brushRef="#br0" timeOffset="800.48">16016 399 1670,'0'0'148,"0"0"-118,0 0-30,0 0 0,0 0 152,0 0 25,0 0 5,0 0 1,-9 12-67,0-4-12,4 12-4,-4 0 0,4 1-64,-4 3-12,5 12-4,-1-7 0,5 3-10,0 0-2,0 1-8,5-1 12,-1 0-12,1-3 0,4 3 0,5-16-10,-1 5-7,1-5-2,0 0 0,-1-8 0,6 4-36,-1-12-7,-5 0-2,6 0-698,-1 0-140</inkml:trace>
  <inkml:trace contextRef="#ctx0" brushRef="#br0" timeOffset="921.15">16312 225 1209,'0'0'53,"0"0"12,0 0-52,0 0-13,0 0 0,9 4 0,-9-4 191,0 0 35,9 12 7,0-4 2,5 4-118,-1 0-23,-8 0-5,4 4-1,0 5-14,5-1-3,-10-4-1,6 8 0,3 5-26,-8-9-4,4 4-2,-5 1 0,1 7-24,0-4-5,-5 1-1,0 3 0,-5-4-8,0 5 8,-4-1-8,0 4 8,5-11-8,-10 11-9,0-12 9,5 1-13,0-1-38,-5-4-7,1-4-2,4 5-727,4-17-145</inkml:trace>
  <inkml:trace contextRef="#ctx0" brushRef="#br0" timeOffset="1074.87">16621 581 1782,'0'0'79,"0"0"16,0 0-76,14 0-19,-5-12 0,5 8 0,-10-1 117,10 5 20,0-8 4,-1 4 1,-4 4-70,5-4-15,0 0-2,-5-4-1,5 4-30,-5 0-7,0 4-1,-9 0 0,9-4-44,0 4-10,-9 0-2,0 0-690,0 0-138</inkml:trace>
  <inkml:trace contextRef="#ctx0" brushRef="#br0" timeOffset="1208.83">16653 722 748,'0'0'33,"0"0"7,0 0-32,0 0-8,0 0 0,0 0 0,0 0 314,9 8 61,-9-8 12,14 5 2,-14-5-223,14 0-45,4-5-9,-4 5-1,-1-8-55,5 0-12,-4 4-1,4-8-823,5 8-165</inkml:trace>
  <inkml:trace contextRef="#ctx0" brushRef="#br0" timeOffset="2239.53">17414 492 1036,'0'0'92,"0"0"-73,4-12-19,1 7 0,-5 5 156,4-4 27,1-8 5,4 4 2,-4 0-40,4 0-8,0-4-2,0 8 0,4-4-48,-3 8-11,-1 0-1,4-12-1,-4 8-22,1 0-4,3 4-1,-4-9 0,0 9-24,1-4-6,-1 4-1,-5 4 0,-4-4-13,0 0-8,0 0 8,0 0-8,0 13 0,0 3-13,-9 4 1,5 0 1,-10 0-25,0 5-6,5-1-1,0-4 0,0 0-19,0-7-4,4 3-1,1 0 0,4 0 1,0-4 0,-5 0 0,10-3 0,-5-9 22,0 8 5,9 0 1,-5 0 0,-4 4 25,9-12 5,1 8 8,-1 4-13,0-12 26,0 4 6,5 4 1,-1 0 0,1-3 10,0-1 2,-5-4 1,4 4 0,1 4 28,-5-4 6,0 0 1,0 8 0,-9-12-12,0 0-1,0 0-1,0 8 0,-9 4-7,0-4-2,0 4 0,-5 1 0,-4 3-29,0-4-7,4 0-1,-4 4 0,0-8-8,0 4 0,4-12 0,0 9 0,5-9-48,-5 0-3,5-5 0,0 5 0,5-4-161,-5-8-32</inkml:trace>
  <inkml:trace contextRef="#ctx0" brushRef="#br0" timeOffset="2406.25">17892 613 1994,'0'0'88,"0"0"19,0 0-86,0 0-21,0 0 0,0 0 0,0 0 88,0 0 14,0 0 2,0 0 1,0 0-152,0 0-30,0 0-7</inkml:trace>
  <inkml:trace contextRef="#ctx0" brushRef="#br0" timeOffset="2854.51">18179 342 1792,'0'0'80,"0"0"16,13 0-77,-4 0-19,0-12 0,5 12 0,-5-4 131,5 0 22,4 4 5,-4 0 1,-5 0-58,4 0-11,-3 4-2,3 0-1,-4 0-39,0 4-8,5-4-2,-5 4 0,-4 0-26,-5 4-12,0 5 10,-5-5-10,1 8 0,-5 0 0,-5 8 0,-4-3 0,-1-5-30,1 4-2,5 1-1,-6-1 0,1 0-12,9-4-3,-5 1 0,5-5 0,0 4 12,0-12 1,5 4 1,-1-4 0,0 4 24,5-12 10,0 0-8,0 0 8,0 0 19,0 0 9,0 0 1,14 0 1,0 0 22,-1 0 5,6 0 1,-6 0 0,5 0 5,1 0 1,3 0 0,1 0 0,0 0-36,0 5-6,-1-1-2,1-4 0,-5 0-5,1 4-2,3-4 0,-3 8 0,-1-8-25,-4 0-6,4 4-1,-5 0-876,1-4-175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27:07.919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0 49 1393,'0'0'61,"0"0"14,0 0-60,0 0-15,9-8 0,-9 8 0,0 0 64,0 0 11,5 0 1,4-8 1,0 0-28,-9 8-5,0 0-2,9-5 0,5-3-18,-5 4-3,0 0-1,0 4 0,0 0 13,0 4 3,-9-4 0,14 4 0,0-4-6,-1 4-1,6-8 0,-6 4 0,1 0 6,4 4 1,5-4 0,-5 0 0,5 0-21,0-4-4,-5 4-1,5 0 0,-1-8-10,-3 8 8,3-4-8,1 4 8,-5 0-8,1 4 12,-1-4-12,5 4 12,-5 0-12,0-4 0,0 0 0,5 0 8,-9 8-8,8-3 8,1-1-8,0 0 8,0-4-8,4 0 0,-4 4 0,4-4 8,-4 0-8,0 0 12,-5 4-12,9-4 12,5 0-2,-5 0 0,1 0 0,-1 0 0,0-8-2,1 8 0,-1 0 0,0 0 0,0 0 4,-4 0 0,0 0 0,0 0 0,0 0-12,-5 0 0,9 0-12,-4 0 12,0 0 0,-1 4 0,1-4 0,4 4 0,1-4 0,4 0 0,0 0 0,-5 4 0,5 0 0,-5 4 0,5-4 0,0 0 0,0 0 0,-1 4 0,-3 0 8,4 4-8,-5-12 0,5 4 0,-5 0 0,1 9 0,3-13 0,1 4 0,0 0 0,0 0 0,4-4 0,-4 0 12,5 0 0,-1 0 0,5 4-12,-4-4 8,-1 4-8,0 0 8,5 0 0,-4 0 0,4 4 0,-5 0 0,1-4-8,-1 0 0,-4-4 0,9 4-11,-9-4 11,4 4 0,-4 0 0,9-4 0,-5 0 0,5-4 0,-4 4 0,4 0 0,0 0 0,0 4 0,0 0 0,4 0 8,-8-4-8,4 5 0,-5-1 0,0 0 8,5 0-8,-4 0 0,-1 0 0,1 4 8,-1-8-8,1 0 0,-1 4 0,0 0 0,5-4 0,-4 0 0,-1 0 0,5 0 0,0 12 0,0-12 0,-4 4 0,4 0 0,-5-4 0,5 0 0,-9 0 0,4 0 8,1 0-8,-1 4 8,1-4-8,-1 8 8,0-8-8,1 0 8,4 0-8,0 0 8,0 0-8,0 0 0,0 0 8,4 4-8,-4-4 0,5 0 0,-5 4 0,0 0-8,0-8 8,-5 4 14,5 0-3,0 0-1,-5 0 7,5-4 2,0 4 0,5-4 0,-5 4-19,0 0-12,4 0 1,-4 0 1,5 0 10,-5 4 16,0-4-4,0 0-1,0-4-1,-5 4 0,5 0 0,0-8 0,-4 4-10,4 0-9,0 0 9,4 4-13,-4 0 13,0-8 0,-5 4 0,10 4 10,-1-4-2,1 4-8,-5 0 12,5 0-4,-10 0 0,5 0 0,-9 0 0,4 0 0,-4-4-8,5 4 0,-1 0-10,-4-8 10,4 4 0,1 0 0,-1 0 0,10 0 0,-10 0 0,0-1 0,5 1 0,0 0 0,0 0 8,-4-4-8,-1 8 0,5-4 0,-9 0 0,4 4 10,-4-4-10,5 4 8,-5-4-8,0 0 0,4 4 0,-4-4 0,4 4 0,1 0 0,-5 0 9,8 4-9,-3-8 8,-1 4-8,1 0 10,-1 0-10,1 0 0,-6 0 0,6 0 0,-1-4 0,-4 4 0,0 0 0,-5 0 0,5-4 0,0 4 32,0-4 0,-5 0 0,10 4 0,-1-4-32,-4 4-13,0 0 1,0-4 0,4 4 12,-4 0 0,-5 4 0,1-4 10,-6 0-2,10 4 0,0 0 0,-4 0 0,-10-4-8,9 4 0,0 0 0,-4 0 0,4-4 0,-4 0 0,0 4 0,4-4 0,-4 4 8,4-4 2,-4 0 1,4 0 0,5-4-2,0 4 0,-9-4 0,4 4 0,1 4-9,3-4 12,-3 0-12,-10 0 12,0 0-12,0 0 0,14-4 0,-9 4 0,-5 4 0,5-4 0,0 0 0,0 0 0,-5 4-8,0-4 8,-4 0-10,-1 0-886,5-4-178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22T05:34:57.7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9588 2726 8598,'0'-5'414,"0"1"-471,0-3 1,0 8 232,0 5 0,0 3-70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27:18.54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46 1821,'0'0'40,"0"0"8,9-4 1,4 0 3,1 4-41,4 0-11,-4 0 0,4 0 0,5-4 30,0 4 4,4-4 1,-4 4 0,4 0-20,5 0-4,0-4-1,0 4 0,-1-4-2,6 0-8,4 0 12,4 0-4,-4 4-8,9 0 10,1 0-10,3 0 10,1-4-10,4 4 0,-4 0 0,4-5 0,0 1 8,5 4 0,-1 4 0,6-4 0,8 0 4,-9-4 0,5 4 0,-9 0 0,0 0 26,4 4 6,0-4 0,1 5 1,-1-5-8,9 0-1,1 4-1,4 0 0,-9 0-17,4 4-3,-9-4-1,5 0 0,4 4-14,1-4 9,-1 4-9,5 0 8,-4 4 0,-1-4 0,-4 9 0,-5-13 0,0 4-8,1 0-14,4 0 3,-1-4 1,1 4 10,5-4 14,-5 0-3,-5 0-1,0-4-10,5 4 0,-9 0-12,4-4 12,9 0 0,-4 0 8,0 0 2,0 0 0,0 0-2,-5 4 0,0-4 0,-8 0 0,-1 0 2,0 0 0,5-4 0,-5 4 0,0 0 1,-4 0 0,8 0 0,-8 0 0,0 0 1,-5 0 1,0 0 0,-5 0 0,1 0-13,-5 0 8,0 0-8,-5-4 0,5 4 8,-4 0-8,4-4 0,-5 4 0,5-4 8,0 0-8,-5 4 0,-4 0 9,5-4-9,-5 4 0,-1 0 0,-3-8 0,-1 8 9,-4 0 3,0 0 1,-5-4 0,-5 4-13,1 0-16,-5-4 3,0 4 1,-9 0-125,0 0-25,0 0-5,-18-12-1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27:21.154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-3-4 1440,'0'0'128,"0"0"-103,-4 0-25,4 0 0,-5-8 186,5 8 32,0 0 6,0 0 2,0 0-116,0 0-23,0 0-5,0 0-1,9 8-26,-4 0-6,-1 8-1,1 9 0,-1-5-39,1 4-9,-5 5 0,0 3 0,9 0 0,-9 9 0,5-5 0,-5 1 0,4-1-13,1 5-6,-1-1-1,1-4 0,4 1-4,0-5 0,5-3-1,-5-1 0,4-8 0,1 0 0,-5 1 0,5-5 0,-1-4-12,-3 0-3,3-4 0,-4-4-1016</inkml:trace>
  <inkml:trace contextRef="#ctx0" brushRef="#br0" timeOffset="724.49">211 599 230,'0'0'20,"0"0"-20,0 0 0,0 0 0,0 0 164,0 0 29,0 0 6,0 0 1,0 0-111,0 0-21,0 0-5,0 0-1,0 0-5,0 0-1,0 0 0,0 0 0,0 0 32,0 0 7,0 0 1,0 0 0,0 0-13,0 0-3,0 0 0,0 0 0,0 0-56,0 0-12,0 0-3,0 0 0,0 0-9,0 0 0,0 0 0,0 0-11,0 0-2,0 0-1,0 0 0,9-4 0,-4-8 14,-1 4 0,5-8 0,1 0 0,-6-5 19,5 1-3,0-4-1,0-5 0,1 5-15,-1 4 11,0-8-11,0 3 10,0-7-10,0 0 8,0-1-8,5 1 8,-5 4-8,0-5 0,5 5 0,-5-1 0,0-7-50,5 12-6,-1-1 0,1 5-806</inkml:trace>
  <inkml:trace contextRef="#ctx0" brushRef="#br0" timeOffset="1074.68">753-170 806,'4'-12'36,"-4"8"7,5-4-35,-5 0-8,5 4 0,-1-4 0,1 0 222,-5 8 42,0 0 9,0 0 2,0 0-160,0 0-32,-5-4-7,5 4 0,0 0-36,0 0-8,-9 12 0,0-4-1,0 8-31,4 0 0,-8 4 0,8 1 0,0-5 8,5 16-8,-4-11 0,-1 11 0,-4 0 0,5 1 0,-1 7 0,1 1 0,-5-5 0,4 9 0,5-13 0,5 4 0,-5-3 22,4-17-2,5 8 0,0-4 0,-4-3-32,-1-1-6,5 0-2,1-8 0,-1 4-44,0-12-8,4 0-3,6 0-821</inkml:trace>
  <inkml:trace contextRef="#ctx0" brushRef="#br0" timeOffset="1376.66">962 45 1450,'0'0'64,"0"0"14,0 0-62,0 0-16,0 0 0,0 0 0,0 0 94,0 0 16,0 0 3,0 8 1,-9 4-69,5 0-13,-1 4-4,5 1 0,-9-1 1,9 4 0,-5-4 0,5 4 0,0-3-9,0-1-1,0 4-1,10-8 0,-6 0 14,1-4 2,-5-8 1,9 8 0,0-8-25,0 0-10,0 0 8,5-8-8,-5-4 29,5 0 1,-1 4 0,1-8 0,0-4-30,-5 3 0,4-3 0,-4 4 0,-4-4 20,-1-1 12,1 5 1,-5 0 1,-5-4-21,5 4-4,-9-1-1,0 5 0,0 0-8,0 0 0,-5 4 0,-4 0 0,5 4-48,-1 4-4,-4 0-2,4 4 0,0 4-22,1-8-5,-1 8-1,9-4-554,5-4-112</inkml:trace>
  <inkml:trace contextRef="#ctx0" brushRef="#br0" timeOffset="1608.06">1163-166 1263,'0'0'56,"0"0"12,0 0-55,9 0-13,0 0 0,0 0 0,-9 0 121,14 0 22,-5 12 4,0-12 1,5 9-68,-5-5-14,4 4-2,-4 4-1,5 4-23,-5-8-5,0 8-1,5 1 0,-5 3-8,5-12-2,-1 12 0,6-4 0,-6 4-5,-4-3-2,0 3 0,1 0 0,-6 0-7,1 9-2,-1-9 0,-4 4 0,0 1-8,0 3 12,-4-4-12,-5 4 12,-1-3-12,-8 3 0,0-4 0,0 1 0,-5 3-28,0-8 0,5 0-1,0-3-646,0-5-129</inkml:trace>
  <inkml:trace contextRef="#ctx0" brushRef="#br0" timeOffset="1967.83">1554 235 1443,'0'0'64,"0"0"13,5 0-61,-1 0-16,10 4 0,-5-8 0,5 4 101,-1-8 18,1 4 3,0 4 1,4-8-43,0 8-8,-4-12-1,4 4-1,-4-1-34,4-3-6,-4 4-2,4 0 0,-5 0-148,1 4-31</inkml:trace>
  <inkml:trace contextRef="#ctx0" brushRef="#br0" timeOffset="1806.26">1632 20 1936,'0'0'43,"0"0"9,9-4 1,4 0 1,-4 4-43,5-4-11,-5 0 0,5 0 0,0 0 45,4-4 7,-5 0 2,1 4 0,4-4-38,-4 4-8,4-4-8,-9 8 11,5-8-46,-5 4-9,5 4-1</inkml:trace>
  <inkml:trace contextRef="#ctx0" brushRef="#br0" timeOffset="2404.04">2310-133 748,'0'0'33,"0"0"7,0-12-32,0 3-8,5-7 0,-5 4 0,0 12 321,0-8 63,0 8 12,-5-4 2,0-8-264,-8 8-53,4 0-10,-5-4-3,-4 8-41,4 0-9,0 8-2,-4-8 0,0 8-16,4 4 0,1-4 0,4 4 0,0 0 0,4-4 0,5 13 0,5-13 0,-1 4 0,1 4 0,4-4 0,0 0 0,5 1 0,-5 3 0,4-12 0,1 12 0,0-12-9,-5 4-6,4 4-1,-4-4 0,5 4 16,0-3-9,-1 7 9,1-12-8,0 12 8,-5-12 0,0 12 0,0-8-8,-4 4 8,-1 1-8,1 3 8,-5-4-8,0 4-16,0 4-4,-5-3 0,-4 3 0,0-4-19,0 4-4,-5-8-1,1 5 0,-6-5 8,6-4 0,-1 0 1,0 0 0,1-4 51,4 0 11,-1-4 1,1 0 1,0-4 11,5-4 3,4 0 0,0-4 0,4-5 30,1-3 7,-5 0 0,9 0 1,0-4 9,0-1 2,5 1 0,-1 4 0,1-9-50,4 5-10,-4 0-1,4 0-1,5-1-10,-5 5-1,0-4-1,1 4 0,3 3-20,-3-3-4,-1 4-1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27:34.310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938-82 403,'0'0'36,"0"0"-36,14-4 0,-5-4 0,-5 4 178,10 4 29,-5-12 5,5 4 2,0 8-55,-1-12-11,1 8-3,0-4 0,-1-5-37,1 1-8,4 4-2,-4 0 0,4 4-53,0 0-10,-4 0-3,-1 4 0,1 0-7,0 4-1,-1-4-1,1 0 0,-5-4-11,-9 4-1,0 0-1,14 4 0,-10 4-10,-4-8 0,0 0 0,5 12 0,-5 0 0,-5 5 0,1-1 0,-5 0 0,0 0 0,-5 4-9,-4-3 0,4-1 0,5 0 9,-5-4 0,1 4 0,-6-4 0,10 5-66,-4-13-8,13-4-2,0 0-544,0 0-110</inkml:trace>
  <inkml:trace contextRef="#ctx0" brushRef="#br0" timeOffset="281.69">1430-276 403,'0'0'36,"0"0"-36,4-8 0,5 0 0,-9 8 284,0-8 51,0 8 9,5-8 3,0 0-168,-5 8-34,0 0-6,0 0-2,0 0-61,0 0-12,-10 0-2,1 4-1,0 0-42,0 4-9,-4 4-2,-1 0 0,0 4-8,1-4 0,3 4 0,-3 1-11,8-1 11,-4 0-8,0-4 8,4 4-8,1 5 8,4-5 0,0 4 0,0-12-8,4 8 8,1-4 0,0-3 0,4 3-8,0-8 8,-9-4-8,9 4 8,5-4-8,-5 0 8,4 0 0,1-4 0,0 0 0,-1-4-8,-4 0-7,10-5-1,-6 5 0,1-4-176,4 4-36,14-24-8,-5 11 0</inkml:trace>
  <inkml:trace contextRef="#ctx0" brushRef="#br0" timeOffset="522.68">1753-361 1152,'0'0'102,"0"0"-82,0 0-20,0 0 0,0 0 140,0 0 24,0 0 5,0 0 1,-9 4-27,9-4-6,0 0-1,-9 4 0,0 4-76,-5-4-15,5 4-3,0 4-1,4 5-26,-8-1-6,4 4-1,-1 0 0,1-4-8,5 1 8,-5 3-8,9 0 8,0 0-8,0 1 0,0-1 0,9-4 8,-5 0-8,5 0 0,1-3 0,-1 3 0,4-4-24,-4 0 0,5-4 0,4 0 0,1 0-48,-6 0-9,1-8-3,0 0 0</inkml:trace>
  <inkml:trace contextRef="#ctx0" brushRef="#br0" timeOffset="725.37">2013-191 1695,'0'0'75,"0"0"16,0 0-73,0 0-18,0 4 0,0-4 0,0 0 121,0 0 21,0 0 4,0 0 1,0 0-59,0 0-12,-5 4-3,0 8 0,1 0-49,4 0-9,-5 5-3,1-5 0,4 8-12,-5-8 0,5 4 0,0 1 0,5-1-42,-5 0-11,0-4-3,4 4 0,5-4-119,-4 1-24,-5-13-5</inkml:trace>
  <inkml:trace contextRef="#ctx0" brushRef="#br0" timeOffset="1017.73">2149-329 748,'0'0'33,"0"0"7,0 0-32,0 0-8,9-4 0,-9 4 0,0 0 176,0 0 34,9-4 6,0 4 2,5-4-94,-5 4-20,0 0-3,0 0-1,5 0-40,-5 4-8,5 0-1,0 0-1,-1 4-31,-4 1-7,10-1 0,-10 4-1,4 0-3,1 0 0,-5-4 0,5 8 0,-5 1 18,0-1 3,5 0 1,-5-4 0,0 8-30,-5 1 8,-4 3-8,5-12 0,-5 8 18,-5 0 1,1 1 0,-5-1 0,0 0-9,-5 0-2,0 1 0,-4-1 0,4 0-31,-8 0-6,3-4-2,1 1 0,5-1-154,-6-4-31,-3 0-7,22-12-1</inkml:trace>
  <inkml:trace contextRef="#ctx0" brushRef="#br0" timeOffset="-342.34">0 100 1522,'0'0'68,"0"-8"13,0 0-65,0-4-16,0 0 0,5 4 0,-5-4 84,4 4 14,1-1 2,-5 1 1,0 0-32,0 8-6,0 0-2,0 0 0,0 0-19,0-8-4,0 8-1,0 0 0,0 0-23,0 0-5,0 0-1,0 0 0,0 0-8,0 0 0,4 8 0,-4 4 0,5 5 0,-5-1 0,9-8 0,-4 4 0,4 0 0,0 0 0,-5 0-9,6-3 9,-1-1 0,4 0 0,-4-4-8,1 4 8,3-4 0,1 0 0,-1 0 0,6-4 0,-10 0 0,9 0 0,0-4-8,0 0 8,-4 4 0,4 0 0,5-8 0,-5 4 0,5 0 0,-5 0 12,5-4-1,0-1-1,0 1-10,4 0 0,-4 0 0,-1 0 0,6 0-20,-6 4-5,-3-4-2,3 0 0,-3 8-32,3-12-6,-3 8-2,-6 4-538,6-4-108</inkml:trace>
  <inkml:trace contextRef="#ctx0" brushRef="#br0" timeOffset="1212.86">2586-142 1893,'9'-17'41,"-9"17"9,9-8 2,-4 4 2,9 0-43,-5 0-11,0 0 0,5 0 0,-1-4 65,1 0 11,0 0 3,-1 0 0,1 0-47,-1 3-8,1-3-3,0 0 0,-1 8-21,1-8 0,0 4 0,-5 4-8,5-4-20,-5 0-3,-9 4-1</inkml:trace>
  <inkml:trace contextRef="#ctx0" brushRef="#br0" timeOffset="1380.42">2586 15 1605,'0'0'71,"0"0"15,0 0-69,0 0-17,0 0 0,0 0 0,9-4 113,5 0 19,-5-4 4,9-4 1,-4 8-53,4 0-12,-4-8-1,4 4-1,0 0-26,0 0-4,1-1-2,-1 5 0,0 0-131,-4 0-27,4 0-4</inkml:trace>
  <inkml:trace contextRef="#ctx0" brushRef="#br0" timeOffset="2287.4">3884-248 2307,'0'0'102,"0"0"22,0 0-100,4-12-24,-4 4 0,5 0 0,-5 8 45,0 0 4,0 0 1,0 0 0,0-8-67,0 8-14,9-4-2,-9 4-683,0 0-137</inkml:trace>
  <inkml:trace contextRef="#ctx0" brushRef="#br0" timeOffset="2666.8">4221-450 1382,'0'0'61,"9"-8"13,-5 0-59,1 4-15,-1-4 0,-4 8 0,5-8 196,-5-1 37,0 1 7,0 8 2,0 0-132,0 0-26,0 0-6,0 0-1,0 0-44,0 0-9,0 0-1,0 0-1,-5 12-22,1 5 0,-1-5 0,1 4 0,4 0 0,-5 4-10,5 1 1,0-5 0,0 4-5,5 0-1,-5 1 0,4-1 0,-4 4 15,5-4-12,4-8 12,-4 1-12,4 3 3,-5-4 1,5 0 0,0-4 0,1 0-5,3-4-1,-4 4 0,5-8 0,0-4 14,-1 0 0,-4-4 0,5 4-9,0-4 21,4 0 5,0 0 1,0 0 0,1 0-18,-15 0 0,-4 8 0,5-9 0,-1 1 18,-8 0 0,-5 0 0,4 4 0,-9 4 3,-4 0 1,-5 4 0,5 4 0,-9 0-22,4-4 0,0 9 0,5-1-8,-5-4-10,10 4-2,-6-4 0,6 4 0,4-4-33,4 4-7,-4-3-2,9-1 0,0-8-130,0 8-27</inkml:trace>
  <inkml:trace contextRef="#ctx0" brushRef="#br0" timeOffset="1637.01">3055-321 2016,'0'0'89,"0"0"19,5-8-87,-5 8-21,0 0 0,0 0 0,0 0 76,9-8 10,-5 0 2,-4 8 1,0 0-39,10 4-8,-6 4-2,1 4 0,-1-3-30,1 7-10,-1 0 0,-4 4 0,5-4 0,-1 5 0,1-1 0,-5 0-12,4 0-29,1 1-6,4-5-1,0 0-653,-4 0-131</inkml:trace>
  <inkml:trace contextRef="#ctx0" brushRef="#br0" timeOffset="1989.91">3287-280 1634,'0'0'72,"0"0"16,9-4-71,1 0-17,3 0 0,1-4 0,-5 4 112,5-4 20,-5 4 3,4-1 1,1 1-54,0 0-10,-1 4-3,1 0 0,0 0-20,-5-4-4,-9 4-1,14 0 0,-14 0-36,0 0-8,4 4 0,5 9 0,-4-5-18,-1 8 0,-8-4 0,4 0 0,-9 0-19,0 0-4,-1 0-1,-3 5 0,-1-1 6,5 0 2,-5-4 0,5 4 0,0-3 18,5-5 4,-1 8 1,0-12 0,1 0 11,4-4 0,0 0 0,0 0-8,0 0 8,0 0 16,0 0-4,9 12-1,0-12 20,0 4 4,0 0 1,-9-4 0,14 0 11,0-4 2,-1 4 1,1-4 0,0-4-30,-1 0-7,1 4-1,0-4 0,-5 4-12,4 0 0,-4 0 0,5-5 0,-5 5-106,5-4-24,-5 0-5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7:36.80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203 348 1875,'19'0'41,"-19"0"9,-10-4 2,10 4 0,0 0-41,0 0-11,0 0 0,-9-4 0,-9 4 93,0 0 17,13 0 3,-8 4 1,-6-4-74,1 4-14,0 0-3,0 4-1,4 4-2,1 0 0,-1 5 0,5-5 0,9 4-20,-9 4 0,-5 0 0,5 1 0,13-1 0,1-4 0,-10 0 0,5 1-8,5-1 8,0-4-8,13 4 8,-14-4-8,-13-8-2,9-4 0,18 8 0,1-12 0,-10-4 10,0 0 8,14 0-8,-5-4 11,0-4-11,0-1 0,0-3 0,1-4 8,3-4-8,-3 3 0,-10-7 0,-5 8 0,10-5-12,0 1 1,-10 4 1,5-1 0,-9 1-3,5 0-1,-5-8 0,0 7 0,-14-7 14,10 8 0,4-5 0,-5 9-9,5 0 9,-4 4 0,4 7 0,4-7 0,1 8 22,-10 0 0,-4 0 0,9 8 0,0 0 3,0 0 1,0 0 0,0 8 0,0 8-13,0 0-2,5 5-1,-10 3 0,0 0-10,5 5 0,10-1 0,-6 0 8,-8 5-8,8-5 0,1 0 0,4 1 8,0-1-8,-5-4 0,1 1 0,-1-5 0,15 0-44,-6-4-5,-8 0-1,-1 1-668,1-9-134</inkml:trace>
  <inkml:trace contextRef="#ctx0" brushRef="#br0" timeOffset="155.8">513 308 979,'-14'8'43,"14"-8"9,0 0-41,0 0-11,0 12 0,-4 0 0,-1-4 184,1 4 36,8 0 6,-4 0 2,0 5-145,0-1-29,5 4-6,-1-4 0,5 0-40,0 1-8,-9-9 0,5 4 0,4 0-170,0-4-30</inkml:trace>
  <inkml:trace contextRef="#ctx0" brushRef="#br0" timeOffset="278.45">549 194 1036,'-13'-16'46,"13"16"10,0 0-45,0-8-11,0-4 0,0 4 0,4-4 170,-4 4 32,0-5 6,0 5 2,0 8-167,0 0-34,9-4-9,-9 4-529,0 0-109</inkml:trace>
  <inkml:trace contextRef="#ctx0" brushRef="#br0" timeOffset="1005.59">686 380 1382,'9'0'123,"-9"0"-99,0 0-24,0 0 0,9 0 148,0-4 25,5 4 5,-5-4 1,-9 4-76,14-8-15,4 0-4,0 4 0,-4-4-6,4 4-2,9-4 0,1 0 0,-10 0-19,5-4-4,-5 3-1,5-3 0,4 0-32,-9-4-6,0 0-2,0 0 0,1-1-12,-1 1 0,0-4 8,0 0-8,-4-5 0,0-3-15,-1 4 3,1 0 1,0-1-4,-5 1-1,-5 0 0,5-1 0,-9 1 1,0-4 0,0 4 0,0-5 0,-9 5 15,5 0 0,-5 3-10,0 1 10,-1 4 0,6 0 0,-10 4-9,10 4 9,-5 0 0,4 3 0,-4 1 0,0 0 0,0 8 0,4 5 8,-4-1-8,4 4 0,-4 4 0,5 8 0,-1 5 0,5 7 0,-4 0 0,-1 5 0,1-1 0,4 9 0,0 3 12,0 1 0,0 0 0,-5 3 0,10-3-4,-5 0 0,-5 7-8,5-3 12,5-8-12,-5-5 0,4 5-9,1-5 9,-1-7-156,1-1-26,4-8-5,-5-3-841</inkml:trace>
  <inkml:trace contextRef="#ctx0" brushRef="#br0" timeOffset="557.88">850 227 1191,'0'0'52,"0"0"12,0 0-51,0 0-13,0 0 0,0 0 0,0 0 137,13-8 25,6-1 5,-6-3 1,-8 4-30,4-16-6,5 4 0,-5-1-1,0 1-29,0 0-6,-9 0 0,0-5-1,5 1-39,-5 0-7,-5 0-1,-4-1-1,4 5-26,-4-4-5,0 4 0,-5-1-1,1-3-15,-1 4 0,0 4 0,1 4 0,-10-5 0,9 9 0,10 0 0,-1 4 0,-4 4 0,9 0 0,-9 8 0,5 4 0,8 5 0,-8 3-10,-6 0 2,10 12 0,10 5 8,-6 3 0,-8 1 0,4 11 0,0-3 0,4 8 0,-4-1 0,-4-7 0,-10-1 0,14 5-8,4-4 8,6-5-8,-15-3-43,5-5-8,9 0-1,0 1-730,5-5-146</inkml:trace>
  <inkml:trace contextRef="#ctx0" brushRef="#br0" timeOffset="1301.93">1191 352 1267,'0'0'112,"0"0"-89,0 0-23,0 0 0,0 0 173,14 4 31,-5-4 5,5 0 2,-5-4-92,4 0-19,1-4-3,-5 8-1,9-12-4,-8 8 0,3-4-1,-4 4 0,5-8-40,-5 3-8,0-3-2,0 0 0,0 0-23,5-4-5,-9 4-1,4-5 0,-5 1-12,-4 0 9,0 4-9,0-4 8,-4 0-8,-5-1-14,4 5 3,-4 4 1,4 0-12,-4 4-2,0 4-1,0 0 0,0 4 6,0 4 2,0 0 0,4 4 0,-4 5-6,5 3-1,-1-4 0,5 8 0,-5 1 14,10 3 10,-5-4-13,5 5 5,-1-5 8,1 0 0,-1-4 0,5-4-8,5 5 8,-5-5 0,5 0 0,-1-8 0,1 4-19,4-4-1,-4-4-1,0 1 0,-1-5-180,-4 0-36</inkml:trace>
  <inkml:trace contextRef="#ctx0" brushRef="#br0" timeOffset="1753.93">1628 340 345,'0'0'15,"0"0"4,0 0-19,0 0 0,0 0 0,-4 12 0,4 0 352,0-12 66,0 0 14,0 12 2,0-4-279,0-8-56,0 0-11,0 0-3,0 0-25,0 0-6,0 0-1,0 0 0,0 0-11,0 0-2,0 0-1,0 0 0,9-4-15,-9 4-2,4-8-1,1-4 0,0 0-8,4 4-1,0-12-1,-5 8 0,5-5-2,1 5 0,3 0 0,-4 0 0,0 0-9,1 0 0,-1 4 0,0 0 0,4 3 0,1 1 0,-5-4 0,5 4 8,-1 4-8,1-4 0,0 4 9,4 0-9,0 0 0,0-8 0,1 4 0,3-4 0,-3 4 0,8 4 8,0-4-8,-9-4 0,1 0 0,-1 0 0,5 0 0,-10-1 0,1 5 0,-5-4 8,0 0-8,-4 0 0,4 0 10,-9 0-2,0 8-8,0-8 12,0-4-12,0 4 0,0 8 0,0 0 0,-9-4-14,0-1-6,-5 10 0,0-5-1,-4 8-11,4 0-1,-4 8-1,5 0 0,-6 8-4,6-3-1,4-1 0,-5 12 0,9-12 20,1 5 4,-1 3 1,1-4 0,8-3-10,-4-5-3,5 0 0,4 0 0,5-4-13,-1-4-2,1 0-1,0-3 0,4-1-9,0-4-1,0-4-1,5-1 0,-5-3-15,-4-4-3,4-4-1,0 8-707</inkml:trace>
  <inkml:trace contextRef="#ctx0" brushRef="#br0" timeOffset="2032.9">2339 121 633,'0'0'56,"0"0"-44,0 0-12,0 0 0,0 0 175,0 9 33,0 3 6,0 4 2,0 0-84,0 0-16,-5 4-3,5-3-1,-5 3-76,5 0-15,-4-4-3,4 5-1,-5-9-9,5 4-8,5-4 9,-5 0-9,0-4 24,0-8 0,0 0-1,4 8 0,-4-8 0,0 0 0,0 0 0,0 0 0,0 0 14,0 0 3,10-8 1,-1 0 0,0 0-2,0 0-1,5-16 0,-1 8 0,1-9-5,-5-3-1,5 0 0,-1-1 0,6 1-8,-1 4-1,-5-1-1,1 5 0,0 4 6,-1 4 2,-4 8 0,1 0 0,-1 8-4,-5 4-1,5 4 0,-4 4 0,-1 0-25,-4 5 0,0-1 0,5 0 0,0 0-28,-5-4-5,4 1-1,1 3 0,-1-8-191,5 0-39</inkml:trace>
  <inkml:trace contextRef="#ctx0" brushRef="#br0" timeOffset="2235.67">2716 125 1497,'0'0'133,"0"0"-106,10-4-27,3 0 0,1 4 133,0-4 22,-1 0 4,5 0 1,-4 4-36,0-8-8,-1 4 0,6 0-1,-19 4-73,18-4-14,-5 0-4,6 0 0,-6 0-38,-13 4-8,9 0-2,5-4-1096</inkml:trace>
  <inkml:trace contextRef="#ctx0" brushRef="#br0" timeOffset="2445.19">2844-340 864,'0'0'76,"0"0"-60,0 0-16,0 0 0,-5 4 239,1 4 45,4 0 8,-5 4 3,1 1-135,4 3-28,-5 4-4,10 4-2,-5 9-46,0 7-10,0 1-2,4-1 0,-4 9-18,5-9-4,-5 9-1,-5-5 0,1-3-33,4-1-12,4-7 0,1 3 9,-1-4-18,6 1-4,-1-5-1,-5-4-806,10 5-162</inkml:trace>
  <inkml:trace contextRef="#ctx0" brushRef="#br0" timeOffset="2612.42">3131 232 345,'0'4'31,"0"4"-31,-5 0 0,5 4 0,0-4 360,0 4 65,0 0 14,5 5 2,-5-1-305,4 4-60,-8 0-13,4-4-3,0 5-44,0-9-8,0 4-8,4-4-636,-4 0-133</inkml:trace>
  <inkml:trace contextRef="#ctx0" brushRef="#br0" timeOffset="2755.03">3185-11 1670,'0'0'148,"0"0"-118,0 0-30,0 0 0,0 0 136,0 0 22,0 0 4,0 0 1,0 0-110,0 0-21,0 0-5,0 0-1,5 8-192,4 0-38,5 4-8,-5 12-2</inkml:trace>
  <inkml:trace contextRef="#ctx0" brushRef="#br0" timeOffset="3147.96">3518 203 345,'0'0'31,"0"0"-31,4-12 0,-4 0 0,0 0 488,0 4 92,0-4 19,0 0 3,-4 3-386,-1 1-76,-4 4-16,5 0-4,4 4-87,-14 0-17,5 4-4,0 0-1,-5 4-11,0 5 0,1-1 0,4 8 0,0 0 0,-1-4 0,1 9-12,5-1 12,-1-4-34,1 5 1,4-5 0,0 0 0,0-4-16,0 0-3,4-4-1,1 1 0,-5-13 13,4 4 2,10 0 1,-5-4 0,0-4 25,0 0 12,5 0-12,0-5 12,4 1 0,-5-8 0,1 4 12,0 4-4,-1-16 1,1 8 0,4-5 0,1 1 0,-6 0 26,1 4 5,4-1 0,-4 5 1,-1 8-12,-4-4-2,-9 8-1,0 0 0,0 0 11,14 8 3,-9 0 0,-1 9 0,-4 3-32,0 0-8,-4 4 0,4 5 0,0-9-40,0 4-10,0-4-2,4 1 0,-4-1-150,9-4-30</inkml:trace>
  <inkml:trace contextRef="#ctx0" brushRef="#br0" timeOffset="3332.75">3818 195 2282,'0'0'50,"5"0"10,8-4 3,-3 4 1,-1 0-51,4 0-13,1 0 0,0 0 0,-1 0 105,-4-8 19,10 8 3,-6-4 1,1 4-58,0 0-11,-1 0-3,1 0 0,0 0-44,-5 0-12,4 0 0,1 0 0,0 0-135,-1-4-29,1 0-5,-5 0-2</inkml:trace>
  <inkml:trace contextRef="#ctx0" brushRef="#br0" timeOffset="3780.37">4087-270 748,'0'0'33,"0"0"7,0 0-32,0 0-8,-5 12 0,1 0 0,-5 0 335,4 9 65,-4-1 12,4 0 4,1 4-252,-1 5-51,1-1-9,-1 4-3,1 5-54,4 3-11,0-7-3,0 3 0,0-4-23,0 1-10,0 7 8,4-11-8,1 7 0,-1-4-12,1-3 0,4-1 1,0 0-21,0-3-4,5-5 0,0-4-1,-1 0 29,1 0 8,-5-3 0,9-1 0,-4-8 0,4-4 8,0 0 0,0-8 0,5 0 5,0-5 1,4 1 0,1-4 0,-1-4 5,0 0 1,-4-1 0,4-3 0,-8-4 6,3-1 2,-3 5 0,-1-4 0,-5 4 5,-3-1 2,-6 5 0,1-4 0,-5 4-11,0-1-3,-5 9 0,-4 0 0,0 4-21,0 8 0,-5 0 0,5 4 0,-9 12 0,4 0-8,0 5 0,1 3 0,4 8 8,4-7-8,1 7 8,-1 0-8,5-3 0,0 3 0,5-8 0,-1 9 0,10-5 8,-1-4 0,1 5 0,4-5 0,1-4 0,-1 0 14,0 1-3,5-1-1,-5-8-10,9 0 0,-4-4 0,4-4 8,1 0-92,4-8-20,4-8-3,-4 4-1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27:33.527"/>
    </inkml:context>
    <inkml:brush xml:id="br0">
      <inkml:brushProperty name="width" value="0.03528" units="cm"/>
      <inkml:brushProperty name="height" value="0.03528" units="cm"/>
      <inkml:brushProperty name="color" value="#ED1C24"/>
      <inkml:brushProperty name="fitToCurve" value="1"/>
    </inkml:brush>
  </inkml:definitions>
  <inkml:trace contextRef="#ctx0" brushRef="#br0">0 0 864,'0'0'76,"0"0"-60,0 0-16,0 0 0,0 0 87,0 0 14,0 0 3,0 0 1,0 0-29,0 0-7,0 0-1,0 0 0,5 8-29,4 4-7,-4-8 0,4 4-1,-5 4-2,5-4 0,-4 1 0,8 3 0,-8-4-15,9 0-3,-1 0-1,1 0 0,4 0 0,0 0 0,5-4 0,0 4 0,0-4 2,4-4 0,-4 4 0,4 5 0,5-9 0,0 0 0,0 0 0,4-9 0,-4 9-1,4 0 0,5-4 0,0 4 0,0-4-11,0 4 0,0-4 9,0 4-9,0 4 0,-4 0 8,-1-4-8,5 4 0,0-4 0,-4 9 0,3-9 0,1 4 0,0-4 0,0 4 0,0 0 0,-4 4 0,4-8 0,0 4 0,4 0 0,-4 4 0,-4-8 0,-1 8 0,1-8 0,-1 4 0,0 0 0,1 0 0,-1-4 0,1 4 0,-1 0 8,5-4-8,0 0 10,0 4-10,0-4 26,-5 4-1,1 0 0,-1 0 0,1-4-25,4 0-9,-9 0 0,4 5 0,-4-5 9,0 4 0,0-4 8,-1 0-8,1 0 15,-4 0-2,3 0 0,1 0 0,5 0-13,-1 0 0,1-4 0,-6 4-10,6 0 10,-5 0 0,0 0 8,0-5-8,-1 1 0,6 0 0,-5 0 0,4 0 8,-4 4-8,-5-4 12,1 4-4,3-4 0,-3 4-8,-1 0 11,-4-8-11,4 4 12,0 4-12,1-4 0,4 0 0,-5-4 8,5 8-8,-5-4 0,5 4 0,-5-4 0,1 4 0,-6 0 0,6-8 0,-1 8 0,5-4 0,-5 4 0,1 0 0,-1 0 0,5-4 0,-5 4 0,0-4 0,-4 4 0,0 4 0,0-4 0,4-4 0,-4 4 0,0 0 0,-5 0 0,5 0 0,4 4 0,-4-4 0,-1 0 0,1 4 0,0-4 0,4 4 0,1 4 8,-10-8-8,9 4 8,-4-4-8,0 0 0,4 0 0,-4 4 0,-1 0 0,6-4 0,-1 4 0,-4-4 0,4 0 0,-4 0 0,4 0 0,-4 0 0,0 0 0,0 0 0,-1 0 0,6 0 0,-6-4 0,6 4 0,-6-4 0,1 4 0,5-4 0,-6 0 0,6 4 0,-1 0 0,0-8 11,1 8-3,-1 0-8,-4 0 12,-5-4-3,0 4-1,9 0 0,1 0 0,-1 0-8,0 0 0,-4-4 0,4 4 0,1-4 0,-1 4 0,-4 0 0,4 0 0,-4-9 0,4 9 0,-9-4 0,10 0 0,-5 0 0,-1 0 0,6 4 0,-6-4 0,6 0 0,-1 0 0,-4 0 0,4 0 0,-4 4 16,0 0 2,4 0 0,-4 0 0,4 0-18,-4 4 0,0 4 8,4-8-8,-4 4 0,4-4-19,0 4 4,-4-4 1,0 4 14,0 0 0,-1 0 0,1-4 0,-5 0 0,0 0 0,5 0 0,-5 0 0,-4 0 0,4 0 0,-4-4 0,4 4 0,-4-4 0,0 4 8,-1-4 0,1 0-8,-1 0 17,6 4-3,-10-4-1,4 0 0,1 0-13,0 4 9,-1 0-9,-3-4 8,-1 4-33,-9 0-7,4-4-2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7:35.7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45 1481 864,'-23'0'76,"23"0"-60,0 0-16,-9 0 0,0-4 168,0 0 30,5-4 6,4 4 2,0-4-64,0-4-13,0 4-2,4 0-1,1-8-41,4 3-8,0-3-1,5 0-1,-1 0-20,5 0-4,-4-5-1,4 1 0,1 0-16,3 0-3,1-1-1,0 1 0,0 0-9,-1-4-1,10 3-1,0 1 0,0 0-3,0-4 0,0-5 0,9 5 0,4 0-3,5 0-1,-4-5 0,8 5 0,6 0-12,-1-5 8,5 5-8,-5 0 0,0-9 0,-14 13 0,6-4 0,3 4 0,1-5 0,4 1 0,5 0 0,4 0 0,0-5 0,19 1 0,4 0 0,-9-1 0,4 1 0,5 0 0,0-1 0,-4 1 0,4 0 0,0 3 0,0 1 0,0 0 0,0 3 0,0 1 0,5 0 0,4 4 0,0 0 0,-4-1 0,-5 1 0,9 4 0,9 0 0,-4 4 0,-9-4 0,-5 4 0,4 0 0,5 3 0,1-3 0,3 0 0,-3 4 9,8-4-9,5 0 8,-1 0-8,6-4 0,-10 4 0,0 0 0,14 4 0,-4-4 0,-1-1 0,5 5 0,0-4 0,-9 4 0,-5 4 0,0-4 0,10 4 0,-10-4 0,0 0 0,14 4 0,-9 4 0,0 0 0,-5 0 0,0 4 0,5-4 0,-14 4 0,9 1 0,-8 3 0,-1-4 0,-5 0 8,1 4-8,-5-4 0,5 4 8,-1 0 6,1 5 1,-5-5 0,-5 4 0,-4 0-15,-4 0 11,4 0-11,0 1 10,-9 3-10,-1 0 0,1-4 9,5 5-9,-6 3 0,-3 0 0,-5 0 0,4-3 0,5-1 0,-10 0 0,-8 0 0,0 5 0,8 3 9,-8 0 4,-5-3 1,0 3 0,0 0-14,-9 1-12,0-5 3,-4 0 0,4 0 9,-10 1 16,1-5-4,5 0-1,-5 0 0,4 1 0,-4-1 0,-5 0 0,-4 0-11,0 1 0,0-1 9,-1 0-9,10 0 0,-9 1 0,0-5 0,-5 4 0,5 0 0,-5-4 0,-4 5 0,-1-5 0,1 4 0,-5-8 8,0 4-8,5-4 0,-10 5 0,5-1 0,-4-4 0,4 0 8,0 0-8,0-4 0,-9-8 0,0 0 0,5 8 0,-5-8 0,0 0 0,9 9-8,-9-9-8,0 0 0,0 0-1,0 0 0,0 0-115,0 0-24,0 0-4,4-4-988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7:21.80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6292 1270 1036,'0'0'92,"0"0"-73,0 0-19,0 0 0,0 0 184,0 0 34,0 0 6,0 0 2,0 0-82,0 0-17,0 0-3,0 0-1,0 0-54,9-4-10,-9 4-3,9-4 0,5 4-16,-5 0-3,0 4-1,0 0 0,-9-4-18,9 4-4,0 0-1,0 4 0,0 4-5,5-4 0,-5-3-8,0 3 12,5 0 0,-5 0 0,5 0 0,-1 0 0,1 0-12,-5 4-8,-4-8 8,8 4-13,-4 0 13,0 1 0,-9-9 0,10 4 0,-10-4 0,0 0 10,4 8-10,-4-8 8,0 0 11,0 0 1,0 12 1,-4-4 0,-1 4 1,-4-4 0,4 0 0,-8 4 0,-6-4-12,1 5-2,0-5-8,-5 4 12,0 0-12,-4 4 9,0 0-9,-5 1 8,0-1-8,0 0 0,-4-4 0,4 4 0,-4 0 0,4 1-12,-5-1 0,5 0 1,-4-8-57,4 4-11,9-4-2,1 4-1123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7:36.04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10052 684 2217,'0'0'48,"0"0"11,0 0 1,0 0 4,0 0-52,0 0-12,0 0 0,0 0 0,0 0 61,0 0 10,9 0 1,-9 0 1,10 0-26,3 0-6,-13 0-1,9 4 0,0 4-11,-4 0-2,4 4-1,0 5 0,0 3-26,-4 4 0,4-4 0,-4 5 0,4-1 0,0 4-12,0-3 0,-5-1 1,10 8 11,-5-3 0,0-1 0,-4-4 0,4-4 0,-5 1 0,6-1 0,-10-4 0,0-4 0,0-4 0,-5 4 0,0 1 8,1-1 7,-10-4 1,1 4 1,-10-4 0,5 0-17,-14 0 8,-9 0-8,-5 0 0,-4 1 0,-9 3-12,-5-4 0,0 4 0,-13 0-139,0 4-27,-5-4-6,0 1-839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7:50.567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 contextRef="#ctx0" brushRef="#br0">0 0 460,'0'0'20</inkml:trace>
  <inkml:trace contextRef="#ctx0" brushRef="#br0" timeOffset="847.74">87-166 230,'0'0'20,"0"0"-20,0 0 0,0 0 0,0 0 240,0 0 43,0 0 9,0 0 1,0 0-100,0 0-20,0 0-4,0 0-1,-9-4-45,0 0-10,0 4-1,9 0-1,-10-4-27,10 4-6,-9 4-1,0-4 0,0 0-29,0 0-7,0 4-1,-5 0 0,1 4-24,-1 0-6,-4 5-1,4-1 0,-4 4-9,4 0 0,5 0 0,-5 5 0,5-1-15,-4 0 5,8 4 1,-4-3 0,4-1 0,5-4 0,0-4 0,5 0 0,4 0 9,-4 1-12,-1-1 12,10-4-12,-5-4-3,-9-4-1,14-4 0,-1 0 0,1-8 1,0-1 0,-1 1 0,1-8 0,0-4 3,-1-1 0,-4-3 0,0 4 0,5-4 12,-9-1-12,4 5 12,-5-4-12,1-1 12,4 1 0,-9 4 0,5-1 10,-5 5-22,0 0-5,0-4-1,0-1 0,-5 1 29,5 0 5,-9 4 2,4-1 0,1 5-18,4 0 0,-9 8 0,4-4 0,1 4 24,4 8 0,0 0 1,0 0 0,0 0 11,0 0 3,0 0 0,0 12 0,0 4-39,4 8 0,-4 0 0,0 5-12,5 3 12,4 1 8,-9-1-8,4 0 11,5 1-11,-4-1 0,4 0 0,0 1 0,0-1 0,0 1 0,-4-5 0,4 4 0,0-3-70,0-9-16,-4 0-3,4 0-1029</inkml:trace>
  <inkml:trace contextRef="#ctx0" brushRef="#br0" timeOffset="1357.71">510-267 748,'0'0'67,"0"0"-54,0 0-13,0 0 0,0 0 253,0 0 48,0 0 10,0 0 1,0 0-121,0 0-25,0 0-5,0 0-1,0 12-56,-4 0-12,-1-4-3,-4 9 0,0-5-48,-5 4-9,1 0-3,-1 8 0,0 1-21,1-1-8,-1 0 0,5 1 9,0 3-9,4-8 0,1 0 0,4-3 0,4 3 0,1-4 0,-1-4-11,5 0 11,5-8-9,-5 4 9,0 1-10,5-1 10,4 0-14,-4-4 3,4 0 1,5-4 0,-5 0-7,0 0-2,-4-4 0,4 0 0,0 0-49,-4 0-9,0 0-3,-1-9-1060</inkml:trace>
  <inkml:trace contextRef="#ctx0" brushRef="#br0" timeOffset="1104.58">255-218 633,'0'0'28,"0"0"6,0 0-34,9 4 0,-9-4 0,9 12 0,-4-8 283,9 4 49,-5 0 11,0 0 1,-9-8-185,0 0-38,0 0-7,23 8-2,-23-8-29,18 12-7,0-4 0,-4 5-1,4-5-24,-9-4-5,-9-4-1,14 8 0,-5 0-21,-9-8-4,4 12 0,1 0-1,-5 0-4,-9 5-1,0-5 0,0 4 0,-5-4-14,0 4 0,5 0 0,-4 1 0,-1-1-23,0-4-7,1-4-2,-1 0 0,5 0-66,-5-4-14,5-4-2,4-4-621,1-4-124</inkml:trace>
  <inkml:trace contextRef="#ctx0" brushRef="#br0" timeOffset="1657.46">-300 579 2307,'0'0'51,"0"0"10,0 0 3,0 0 0,0 0-51,9 4-13,0 0 0,5 0 0,4 0 82,0-4 14,0 0 2,5 0 1,4 4-40,-4 0-8,4-4-2,5-4 0,-4 0-13,4 0-4,-5 0 0,9 0 0,-8 4-16,3-4-4,1-4-1,5 0 0,-5 0-11,0 0 0,-5-5 0,0 5 8,5 0-33,0-4-7,0 0-2,-5-4 0,0 4-112,-4 3-22,0 1-5,-5 0-933</inkml:trace>
  <inkml:trace contextRef="#ctx0" brushRef="#br0" timeOffset="2098.62">210 830 460,'-9'8'41,"-5"4"-33,0-4-8,1 0 0,-1 0 436,0 0 86,1 5 17,-1-1 3,-4 0-358,4 0-72,1 4-15,-6 0-2,6 1-68,-1-1-14,5 4-2,0-4-1,4 4-10,1-3 8,-1-1-8,5-4 8,0 4-8,5-4 0,-1 0 0,1-4-11,-5-8 11,4 9 0,-4-9 0,9 4 0,1 0-11,-1-8 11,-9 4-13,9-8 5,0-5 8,0-3-13,0 0 5,0-8 8,0-5-13,0 5 5,0 0 8,5-9-13,-9 1 5,4-4 8,-5 7-13,1-3 5,4 0-2,-4-1 0,-5 1 0,0 3 0,4 5 10,-4 0 16,0 4-4,-4 4-1,4-1 8,0 5 1,-5 0 1,5 4 0,0 8 12,0 0 3,0 0 0,0 0 0,0 0-8,0 0 0,0 0-1,0 0 0,0 12-16,5 4-3,-5 9-8,9-1 12,-5 4-12,1 5 0,4-1 8,-5 0-8,6 1 0,-1 3 0,0-8 0,0 5 0,0-1 0,0-3 0,5-1 0,-5-4 0,4-4-40,-3-3-12,-1 3-1,0-8-811,-5-4-161</inkml:trace>
  <inkml:trace contextRef="#ctx0" brushRef="#br0" timeOffset="2294.13">342 878 1440,'-9'4'64,"9"-4"12,0 0-60,0 0-16,0 0 0,13 0 0,-4 0 194,5-4 36,0 0 7,-1 0 2,6-4-105,-6 4-21,5 0-4,1-4-1,-6-4-36,6 8-8,-6 4-2,5-4 0,-4 0-40,-5 0-8,5-4-2,0 4 0,-5 4-39,0-5-8,-5 1-1,5-4-818,1 0-163</inkml:trace>
  <inkml:trace contextRef="#ctx0" brushRef="#br0" timeOffset="2534.65">519 684 1382,'0'0'123,"-4"4"-99,-5 4-24,4 0 0,-4 0 182,4 1 31,-4-1 7,5 0 0,-1 0-60,1 0-13,-1 0-3,-4 4 0,4 0-56,1 4-11,-5 1-2,4 3-1,5 4-26,0 5-6,0-1-1,0 0 0,5 1-10,4-1-3,-5 4 0,10-3 0,0-1-12,4-4-2,0 4-1,0 1 0,1-5-13,3 0 0,1 1 0,0-1 0,-5-4 0,5-8 0,0 0-12,4-3 12,-4-9-46,0-5-2,-1-7-1,6-8-881,-6-8-176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7:58.950"/>
    </inkml:context>
    <inkml:brush xml:id="br0">
      <inkml:brushProperty name="width" value="0.05292" units="cm"/>
      <inkml:brushProperty name="height" value="0.05292" units="cm"/>
      <inkml:brushProperty name="color" value="#3165BB"/>
      <inkml:brushProperty name="fitToCurve" value="1"/>
    </inkml:brush>
  </inkml:definitions>
  <inkml:trace contextRef="#ctx0" brushRef="#br0">298 462 1818,'4'-4'40,"-4"0"8,0 4 1,0-9 3,-4 5-42,4-4-10,0 0 0,-5 0 0,5 0 128,-4-4 24,-1 4 5,1 0 1,-1 0-54,0 4-10,-4-5-2,5 9-1,-1-8-21,-4 8-4,-4-4-1,-1 4 0,0 0-57,1 0-8,-6 8-10,6 1 10,-6-1-12,6 4 12,-1-4-10,-9 8 10,1 8-15,3 1 3,6-1 1,8 4 0,-4 1 2,0-1 0,-5 0 0,14-4 0,5 1 1,-1-1 0,-8-8 0,8-4 0,10-4 8,0 1-8,-5-1 8,5-8-8,-1-4-4,5-4 0,1-1 0,-6-3 0,5-8 12,1-4 0,-1-1 0,0 1 0,5-8 0,-5-1 0,-4 5 0,-1-4 0,6-1 0,-10 1 0,0 4 0,0-5 0,-5 1 0,6 0 8,-6 3-8,-4 5 0,0-4 0,0 3 0,0 1 0,-4 0 8,-1-1-8,5 5 0,-5 0 0,1 4 8,4 4 3,-5 0 1,1-1 0,4 5 0,0 8 4,0 0 0,0 0 1,0 0 0,0 0-3,0 0-1,0 0 0,0 0 0,9 12-13,-5 5 8,1 3-8,0 0 0,-1 4 8,5 1-8,-4-1 0,4 8 9,-5-3-9,1 7 0,0 0 0,4 1 0,0-5 0,-5 5 0,5-5 0,-4 9 0,4-9-20,0 0-2,-4-3-1,-1-1 0,5 0-37,-4-12-8,-1 5-2,6-5 0,-6-8-118,1 0-23,-1 0-5,-4-8-725</inkml:trace>
  <inkml:trace contextRef="#ctx0" brushRef="#br0" timeOffset="300.78">580 397 1670,'0'0'74,"0"0"15,0 0-71,0 0-18,0 0 0,0 0 0,0 0 134,0 0 23,0 0 5,0 0 1,0 0-76,0 0-15,9 4-4,-4 0 0,4 4-20,0 0-4,0 4 0,-4 0-1,4 1-22,0 3-4,-5 0-1,1 4 0,-1 0-6,1 1-2,0-5 0,-1 0 0,5-8-8,-4 4 0,4-4 0,0-4 8,-9-4 2,0 0 0,9-4 0,5 0 0,-5-4 17,5 0 3,-5-12 1,0 0 0,4-5-4,1 1-1,-5 4 0,5-8 0,-1-5-14,-3 5-2,-1-5-1,0 1 0,0 4-9,0-1 0,0 1 0,-4 8 0,4 0-9,-5 3-7,-4 1-2,5 4 0,-5 12-138,0 0-27,0 0-5,0 0-939</inkml:trace>
  <inkml:trace contextRef="#ctx0" brushRef="#br0" timeOffset="637.02">107 899 1893,'-19'8'84,"19"-8"17,0 0-81,-9 4-20,-4-4 0,4 4 0,9-4 124,0 0 20,-10 4 4,10-4 0,0 0-44,0 0-10,0 0-2,0 0 0,0 0-32,14 0-8,4 4 0,5 0-1,0-4-19,0 0-3,4-4-1,5 0 0,0 4 6,-1-8 1,1 4 0,5-4 0,-5 4-20,4-4-4,5-1-1,0 1 0,5-4-10,-5 4 0,-5 0 0,5-4 0,0 0 0,0 4-12,-5 0 4,1-5 8,-1 1 0,-4 4 0,0 0 0,-5 0 0,1 4-59,-6 4-4,-4-4-1,1 4-839,-6 0-168</inkml:trace>
  <inkml:trace contextRef="#ctx0" brushRef="#br0" timeOffset="1131.58">585 1166 1728,'0'0'153,"-9"0"-122,4-4-31,-4-4 0,4 4 181,-4 0 31,5 0 5,-5-1 2,-1 1-93,1 0-18,0 8-4,0-4-1,-5 4-57,5 1-11,0 3-3,-4 0 0,-1 4-17,0 4-4,1 0-1,-1 4 0,0 1-10,5-1 0,-4 8 0,3-3 0,1-5 0,5 4 0,-1-4-8,1 1 8,4-1-9,0 0 9,4-8-12,5 0 12,-4-4-17,4 0 3,-9-8 1,14 5 0,-1-5 3,-4-5 1,5-3 0,0 0 0,-5 0 9,4-8 0,1 0 0,0-8-8,-5 3 8,5-3 11,-5 0-3,0-5 0,-5 5-8,5-4 0,-4-5 0,0 5-11,-1 4 11,1-5 0,-5 1 10,0-4-10,0 3 0,0 1 0,0 4 0,0 0 0,-5-1 8,5 5 0,-4 4-8,4 0 12,0 4 0,0-1 0,0 5 0,0 4 0,0 4-1,0 0-1,0 0 0,0 0 0,0 0 1,4 12 0,1 9 0,-1-1 0,5 4-11,0 4 8,1 5-8,-6-1 8,5-3 8,0 3 2,0 8 0,1-7 0,-1-1-30,0 1-5,0-5-2,0-4 0,-5 4-22,6-7-5,-6-5-1,10 0 0,-5-4-147,0-4-30,0 0-5</inkml:trace>
  <inkml:trace contextRef="#ctx0" brushRef="#br0" timeOffset="1552.52">985 931 2034,'0'0'44,"0"0"10,0 0 2,0 0 1,-4 4-45,4-4-12,-9 4 0,9-4 0,-5 0 120,1 8 21,-1 4 5,0 1 1,5-1-54,-4 4-10,4-4-3,-5 12 0,5 1-29,0 3-7,0 0 0,5 5-1,-5-5-23,9 4-5,-4-3-1,4 3 0,0-4-14,0-3 9,0-1-9,5-4 8,-1 0-8,1-3-12,4-1 2,-4-4 1,-1-4-8,6 0-2,-1-8 0,5-4 0,-5 0-15,0-8-3,5-8-1,0 3-819,4-7-164</inkml:trace>
  <inkml:trace contextRef="#ctx0" brushRef="#br0" timeOffset="1314.36">821 1146 1886,'0'0'84,"0"0"16,0 0-80,0 0-20,0 0 0,0 0 0,9-4 119,1-1 19,-1 1 4,4 0 1,-4 0-39,1 0-8,-1 4-2,0-4 0,4-4-30,-3 8-7,-1-8-1,0 8 0,4-4-36,-3-4-8,-6 4-2,5 0 0,5 4-44,-10 0-9,5-4-1,1 0-812,-6 0-161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27T02:38:13.700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8603 324 1756,'0'0'78,"0"0"16,0 0-75,0 0-19,0 0 0,0 0 0,-4 8 76,-5-4 12,0 0 3,0 0 0,-1 4-12,1 0-3,0-4 0,0 0 0,0 4 6,-5-4 1,5 4 0,0-4 0,0 4-30,0-4-5,-5 5-2,10-1 0,-10 0-22,5 0-5,-5 0-1,1 0 0,-6 0-10,6 0-8,-5 4 9,-1-4-9,-3 5 9,-1-1-9,-4-4 8,-5 8-8,9-4 12,-4 8-4,-10-3 0,5-1 0,-9 4-8,5 0-17,-5 1 4,5 3 1,-5-4 12,0 4 0,0-8-10,-5 9 10,1-5 8,-6 0 5,-3-4 2,-1 1 0,5-1-24,-5 4-5,-4 0-1,-4 5 0,8-5 15,-4 0 0,0-8 0,-10 8 0,1-3 9,4-1 5,-9 0 1,1 0 0,-1 0-15,0 1-18,0-1 4,0 0 1,0-4 13,-4 0 0,-5 0 0,-9 0-9,9 1 9,0-1 0,0-4 0,-4 0 0,4 4 0,-5-8 0,-9 4 0,1-4 0,4 0 0,4 0-10,1 0 10,-5-4-10,4 0 10,-4 0 0,-4 0 0,-6-4-8,15-4 8,4 4 0,-5-4 0,1 4 0,-1-8 0,1 4 8,-1 0-8,-8 0 0,4-4 0,0-1 0,4 1 0,-4 0 0,5 0 0,-1 0 0,-8 0 0,-1 0 0,14-1 0,0-3 0,0 4 0,-4-4 0,4-4 0,4 3 0,-8 1 0,-1-8 0,5 4 0,5 0 0,13-1 0,-4 1 0,-5 0 0,5 0 0,-1-5 0,-3 1 0,3 4 0,6 0 0,-6-5 0,5 5 0,5 4 0,0-4 0,0-5-9,0 5 9,0-4 0,4 4-11,0-1 11,-8 1-8,3-4 8,1 4 0,5-1 0,-6 1 0,10 4 0,0-4 0,0-1 0,5 1 0,-1 4-11,1 4 11,4-8-13,-5 3 5,5 1-1,0 4 0,-4-4 0,4 4 0,-5 0 9,10 0-13,4 3 5,4 1 8,-3 0-12,-1 0 12,0-4-10,4 4 10,1-4-8,4 0 8,-4 4 0,9-5-9,0 1-12,-1 0-3,-3 0 0,3 4 0,6-4 39,-5 4 7,4-4 2,0 3 0,1 5-24,4-4 9,-5 0-9,5 4 0,-5 0 14,5 0-4,0-4-1,4 8 0,-4-4 3,0 0 0,5 4 0,4 0 0,0 0-4,0 0-8,-10-4 12,6 4-4,4 0-8,0 0 12,0 0-12,0 0 12,0 0-12,-9 4 10,9-4-10,0 0 10,0 0-10,0 0 0,-5 4 0,1 4 8,4-8-8,-5 8 0,5 4 0,0 0 0,0 1 0,0-1 0,0 0 0,0 4 0,5 0 0,-5-4 0,4 4 0,-4 1 0,5-1 0,-1 4 0,1 4 0,-1-3 0,1 3 0,0 8 0,4-3 0,-5-1 0,1-4 0,4 0 0,0 1 0,-4-1 0,4-4 0,-5-4 0,5 5 0,-4-1 0,4-4 0,-4-4-9,4 0 9,-5-3-13,-4-9-13,0 0-2,0 0-1,0 0 0,9-5-43,0 1-9,-4-8-2,0 0-686,-1-4-138</inkml:trace>
  <inkml:trace contextRef="#ctx0" brushRef="#br0" timeOffset="224.35">76 40 1659,'0'0'73,"0"0"16,0 0-71,0 0-18,0 0 0,0 0 0,0 0 121,0 0 21,0 0 4,0 0 1,0 0-14,5-4-2,4 0-1,-5-4 0,10 0-57,0 0-11,-1 0-2,1 0-1,4 0-20,0-5-4,10 1-1,-6 0 0,1 4-19,4-4-4,5 4-1,0 0 0,-5 0-41,1-4-8,4 3-1,4 1-832,5 4-167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12/10/2022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1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emf"/><Relationship Id="rId18" Type="http://schemas.openxmlformats.org/officeDocument/2006/relationships/customXml" Target="../ink/ink29.xml"/><Relationship Id="rId26" Type="http://schemas.openxmlformats.org/officeDocument/2006/relationships/image" Target="../media/image5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34" Type="http://schemas.openxmlformats.org/officeDocument/2006/relationships/image" Target="../media/image95.png"/><Relationship Id="rId17" Type="http://schemas.openxmlformats.org/officeDocument/2006/relationships/image" Target="../media/image24.png"/><Relationship Id="rId25" Type="http://schemas.openxmlformats.org/officeDocument/2006/relationships/image" Target="../media/image52.png"/><Relationship Id="rId33" Type="http://schemas.openxmlformats.org/officeDocument/2006/relationships/image" Target="../media/image94.png"/><Relationship Id="rId2" Type="http://schemas.openxmlformats.org/officeDocument/2006/relationships/customXml" Target="../ink/ink24.xml"/><Relationship Id="rId16" Type="http://schemas.openxmlformats.org/officeDocument/2006/relationships/customXml" Target="../ink/ink28.xml"/><Relationship Id="rId20" Type="http://schemas.openxmlformats.org/officeDocument/2006/relationships/customXml" Target="../ink/ink30.xml"/><Relationship Id="rId29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24" Type="http://schemas.openxmlformats.org/officeDocument/2006/relationships/image" Target="../media/image51.png"/><Relationship Id="rId32" Type="http://schemas.openxmlformats.org/officeDocument/2006/relationships/image" Target="../media/image79.png"/><Relationship Id="rId5" Type="http://schemas.openxmlformats.org/officeDocument/2006/relationships/image" Target="../media/image21.png"/><Relationship Id="rId15" Type="http://schemas.openxmlformats.org/officeDocument/2006/relationships/image" Target="../media/image22.png"/><Relationship Id="rId23" Type="http://schemas.openxmlformats.org/officeDocument/2006/relationships/image" Target="../media/image47.png"/><Relationship Id="rId28" Type="http://schemas.openxmlformats.org/officeDocument/2006/relationships/image" Target="../media/image65.png"/><Relationship Id="rId36" Type="http://schemas.openxmlformats.org/officeDocument/2006/relationships/image" Target="../media/image97.png"/><Relationship Id="rId19" Type="http://schemas.openxmlformats.org/officeDocument/2006/relationships/image" Target="../media/image37.png"/><Relationship Id="rId31" Type="http://schemas.openxmlformats.org/officeDocument/2006/relationships/image" Target="../media/image73.png"/><Relationship Id="rId4" Type="http://schemas.openxmlformats.org/officeDocument/2006/relationships/customXml" Target="../ink/ink25.xml"/><Relationship Id="rId14" Type="http://schemas.openxmlformats.org/officeDocument/2006/relationships/customXml" Target="../ink/ink27.xml"/><Relationship Id="rId22" Type="http://schemas.openxmlformats.org/officeDocument/2006/relationships/image" Target="../media/image39.png"/><Relationship Id="rId27" Type="http://schemas.openxmlformats.org/officeDocument/2006/relationships/image" Target="../media/image54.png"/><Relationship Id="rId30" Type="http://schemas.openxmlformats.org/officeDocument/2006/relationships/image" Target="../media/image68.png"/><Relationship Id="rId35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customXml" Target="../ink/ink6.xml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14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98.png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11" Type="http://schemas.openxmlformats.org/officeDocument/2006/relationships/customXml" Target="../ink/ink5.xml"/><Relationship Id="rId24" Type="http://schemas.openxmlformats.org/officeDocument/2006/relationships/image" Target="../media/image20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customXml" Target="../ink/ink9.xml"/><Relationship Id="rId4" Type="http://schemas.openxmlformats.org/officeDocument/2006/relationships/image" Target="../media/image10.emf"/><Relationship Id="rId9" Type="http://schemas.openxmlformats.org/officeDocument/2006/relationships/customXml" Target="../ink/ink4.xml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customXml" Target="../ink/ink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customXml" Target="../ink/ink15.xml"/><Relationship Id="rId26" Type="http://schemas.openxmlformats.org/officeDocument/2006/relationships/image" Target="../media/image44.png"/><Relationship Id="rId3" Type="http://schemas.openxmlformats.org/officeDocument/2006/relationships/image" Target="../media/image16.png"/><Relationship Id="rId21" Type="http://schemas.openxmlformats.org/officeDocument/2006/relationships/image" Target="../media/image39.emf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7.emf"/><Relationship Id="rId25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1.png"/><Relationship Id="rId10" Type="http://schemas.openxmlformats.org/officeDocument/2006/relationships/image" Target="../media/image31.png"/><Relationship Id="rId19" Type="http://schemas.openxmlformats.org/officeDocument/2006/relationships/image" Target="../media/image38.emf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0.png"/><Relationship Id="rId27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customXml" Target="../ink/ink20.xml"/><Relationship Id="rId18" Type="http://schemas.openxmlformats.org/officeDocument/2006/relationships/image" Target="../media/image58.png"/><Relationship Id="rId3" Type="http://schemas.openxmlformats.org/officeDocument/2006/relationships/image" Target="../media/image17.png"/><Relationship Id="rId21" Type="http://schemas.openxmlformats.org/officeDocument/2006/relationships/image" Target="../media/image61.png"/><Relationship Id="rId7" Type="http://schemas.openxmlformats.org/officeDocument/2006/relationships/customXml" Target="../ink/ink17.xml"/><Relationship Id="rId12" Type="http://schemas.openxmlformats.org/officeDocument/2006/relationships/image" Target="../media/image53.emf"/><Relationship Id="rId17" Type="http://schemas.openxmlformats.org/officeDocument/2006/relationships/image" Target="../media/image57.png"/><Relationship Id="rId2" Type="http://schemas.openxmlformats.org/officeDocument/2006/relationships/image" Target="../media/image46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19.xml"/><Relationship Id="rId5" Type="http://schemas.openxmlformats.org/officeDocument/2006/relationships/image" Target="../media/image49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2.emf"/><Relationship Id="rId19" Type="http://schemas.openxmlformats.org/officeDocument/2006/relationships/image" Target="../media/image59.png"/><Relationship Id="rId4" Type="http://schemas.openxmlformats.org/officeDocument/2006/relationships/image" Target="../media/image48.png"/><Relationship Id="rId9" Type="http://schemas.openxmlformats.org/officeDocument/2006/relationships/customXml" Target="../ink/ink18.xml"/><Relationship Id="rId14" Type="http://schemas.openxmlformats.org/officeDocument/2006/relationships/image" Target="../media/image54.emf"/><Relationship Id="rId22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customXml" Target="../ink/ink23.xml"/><Relationship Id="rId18" Type="http://schemas.openxmlformats.org/officeDocument/2006/relationships/image" Target="../media/image77.png"/><Relationship Id="rId3" Type="http://schemas.openxmlformats.org/officeDocument/2006/relationships/image" Target="../media/image18.png"/><Relationship Id="rId7" Type="http://schemas.openxmlformats.org/officeDocument/2006/relationships/customXml" Target="../ink/ink22.xml"/><Relationship Id="rId12" Type="http://schemas.openxmlformats.org/officeDocument/2006/relationships/image" Target="../media/image72.png"/><Relationship Id="rId17" Type="http://schemas.openxmlformats.org/officeDocument/2006/relationships/image" Target="../media/image76.png"/><Relationship Id="rId2" Type="http://schemas.openxmlformats.org/officeDocument/2006/relationships/image" Target="../media/image64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emf"/><Relationship Id="rId11" Type="http://schemas.openxmlformats.org/officeDocument/2006/relationships/image" Target="../media/image71.png"/><Relationship Id="rId5" Type="http://schemas.openxmlformats.org/officeDocument/2006/relationships/customXml" Target="../ink/ink21.xml"/><Relationship Id="rId15" Type="http://schemas.openxmlformats.org/officeDocument/2006/relationships/image" Target="../media/image74.png"/><Relationship Id="rId10" Type="http://schemas.openxmlformats.org/officeDocument/2006/relationships/image" Target="../media/image70.png"/><Relationship Id="rId4" Type="http://schemas.openxmlformats.org/officeDocument/2006/relationships/image" Target="../media/image66.png"/><Relationship Id="rId9" Type="http://schemas.openxmlformats.org/officeDocument/2006/relationships/image" Target="../media/image69.png"/><Relationship Id="rId14" Type="http://schemas.openxmlformats.org/officeDocument/2006/relationships/image" Target="../media/image7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10017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apply anti-differentiation to kinematics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4001611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Apply anti-differentiation to kinematics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59468" y="1316182"/>
                <a:ext cx="3311752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8" y="1316182"/>
                <a:ext cx="3311752" cy="6705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5858"/>
            <a:ext cx="9346205" cy="12735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11868" y="2105891"/>
                <a:ext cx="3311752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=∫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8" y="2105891"/>
                <a:ext cx="3311752" cy="67056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8068" y="2776459"/>
                <a:ext cx="3311752" cy="670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68" y="2776459"/>
                <a:ext cx="3311752" cy="6705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12759" y="3614659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Assume at t=0,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59" y="3614659"/>
                <a:ext cx="3311752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026" t="-9091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4182401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82401"/>
                <a:ext cx="331175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11868" y="4563034"/>
                <a:ext cx="3748170" cy="6768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868" y="4563034"/>
                <a:ext cx="3748170" cy="67685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765159" y="5404376"/>
                <a:ext cx="3311752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Displacement of lift from ground</a:t>
                </a:r>
                <a:endParaRPr lang="en-AU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300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59" y="5404376"/>
                <a:ext cx="3311752" cy="1015663"/>
              </a:xfrm>
              <a:prstGeom prst="rect">
                <a:avLst/>
              </a:prstGeom>
              <a:blipFill rotWithShape="0">
                <a:blip r:embed="rId9"/>
                <a:stretch>
                  <a:fillRect l="-2026" t="-361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172885" y="1316182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885" y="1316182"/>
                <a:ext cx="3311752" cy="40011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172885" y="1841010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300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885" y="1841010"/>
                <a:ext cx="3311752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881941" y="2386652"/>
                <a:ext cx="4312532" cy="676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54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300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941" y="2386652"/>
                <a:ext cx="4312532" cy="67678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930432" y="3325541"/>
                <a:ext cx="3311752" cy="9783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At stop, v(t) =0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32" y="3325541"/>
                <a:ext cx="3311752" cy="978345"/>
              </a:xfrm>
              <a:prstGeom prst="rect">
                <a:avLst/>
              </a:prstGeom>
              <a:blipFill rotWithShape="0">
                <a:blip r:embed="rId13"/>
                <a:stretch>
                  <a:fillRect l="-2026" t="-375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930432" y="4382456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144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432" y="4382456"/>
                <a:ext cx="3311752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062050" y="4839776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d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050" y="4839776"/>
                <a:ext cx="3311752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729541" y="5349060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18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174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41" y="5349060"/>
                <a:ext cx="3311752" cy="400110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382331" y="6017156"/>
                <a:ext cx="3311752" cy="5288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174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29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000" dirty="0"/>
                  <a:t> floor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31" y="6017156"/>
                <a:ext cx="3311752" cy="528863"/>
              </a:xfrm>
              <a:prstGeom prst="rect">
                <a:avLst/>
              </a:prstGeom>
              <a:blipFill rotWithShape="0">
                <a:blip r:embed="rId17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" grpId="0"/>
      <p:bldP spid="7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C1B47-4235-4B40-9659-962C290AE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32655"/>
            <a:ext cx="12353026" cy="22739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An object  is moving with constant acceleration of 3.2 m/s</a:t>
            </a:r>
            <a:r>
              <a:rPr lang="en-US" sz="2000" baseline="30000" dirty="0"/>
              <a:t>2</a:t>
            </a:r>
            <a:r>
              <a:rPr lang="en-US" sz="2000" dirty="0"/>
              <a:t>. The object has initial velocity of 8 m/s and after 1 second of motion, its displacement is 12.6 m. </a:t>
            </a:r>
          </a:p>
          <a:p>
            <a:pPr marL="0" indent="0">
              <a:buNone/>
            </a:pPr>
            <a:r>
              <a:rPr lang="en-US" sz="2000" dirty="0"/>
              <a:t>a) Determine an expression for the displacement of the object with respect to time.</a:t>
            </a:r>
          </a:p>
          <a:p>
            <a:pPr marL="0" indent="0">
              <a:buNone/>
            </a:pPr>
            <a:r>
              <a:rPr lang="en-US" sz="2000" dirty="0"/>
              <a:t>b) Find: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i</a:t>
            </a:r>
            <a:r>
              <a:rPr lang="en-US" sz="2000" dirty="0"/>
              <a:t>) The velocity of the particle at t = 2 seconds.</a:t>
            </a:r>
          </a:p>
          <a:p>
            <a:pPr marL="0" indent="0">
              <a:buNone/>
            </a:pPr>
            <a:r>
              <a:rPr lang="en-US" sz="2000" dirty="0"/>
              <a:t>	ii)The displacement of the object at t = 2 seconds.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/>
              <p14:cNvContentPartPr/>
              <p14:nvPr/>
            </p14:nvContentPartPr>
            <p14:xfrm>
              <a:off x="4482578" y="322306"/>
              <a:ext cx="1226880" cy="289654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6100" y="315845"/>
                <a:ext cx="1239116" cy="301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3109590" y="900466"/>
              <a:ext cx="3140640" cy="975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03110" y="893986"/>
                <a:ext cx="315288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/>
              <p14:cNvContentPartPr/>
              <p14:nvPr/>
            </p14:nvContentPartPr>
            <p14:xfrm>
              <a:off x="3369729" y="1220253"/>
              <a:ext cx="360" cy="5974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3249" y="1214279"/>
                <a:ext cx="13320" cy="182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Ink 22"/>
              <p14:cNvContentPartPr/>
              <p14:nvPr/>
            </p14:nvContentPartPr>
            <p14:xfrm>
              <a:off x="7848410" y="997104"/>
              <a:ext cx="2046600" cy="5940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31523" y="980286"/>
                <a:ext cx="2079656" cy="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/>
              <p14:cNvContentPartPr/>
              <p14:nvPr/>
            </p14:nvContentPartPr>
            <p14:xfrm>
              <a:off x="8286890" y="227424"/>
              <a:ext cx="887760" cy="32832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80418" y="220965"/>
                <a:ext cx="899985" cy="34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/>
              <p14:cNvContentPartPr/>
              <p14:nvPr/>
            </p14:nvContentPartPr>
            <p14:xfrm>
              <a:off x="3606279" y="1074937"/>
              <a:ext cx="1613160" cy="2419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99799" y="1068467"/>
                <a:ext cx="1625400" cy="254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/>
              <p14:cNvContentPartPr/>
              <p14:nvPr/>
            </p14:nvContentPartPr>
            <p14:xfrm>
              <a:off x="1560759" y="1213177"/>
              <a:ext cx="2137680" cy="8712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54279" y="1206697"/>
                <a:ext cx="214992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2BCA4-23AA-9A38-A4F7-19BC51F44657}"/>
                  </a:ext>
                </a:extLst>
              </p:cNvPr>
              <p:cNvSpPr txBox="1"/>
              <p:nvPr/>
            </p:nvSpPr>
            <p:spPr>
              <a:xfrm>
                <a:off x="87819" y="2935656"/>
                <a:ext cx="29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b="0" dirty="0"/>
                  <a:t>a)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=3.2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72BCA4-23AA-9A38-A4F7-19BC51F44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" y="2935656"/>
                <a:ext cx="2945880" cy="369332"/>
              </a:xfrm>
              <a:prstGeom prst="rect">
                <a:avLst/>
              </a:prstGeom>
              <a:blipFill>
                <a:blip r:embed="rId22"/>
                <a:stretch>
                  <a:fillRect l="-1653" t="-10000" b="-26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FA9C2F-2B7E-273C-FB68-336432FA80DA}"/>
                  </a:ext>
                </a:extLst>
              </p:cNvPr>
              <p:cNvSpPr txBox="1"/>
              <p:nvPr/>
            </p:nvSpPr>
            <p:spPr>
              <a:xfrm>
                <a:off x="-228149" y="3428148"/>
                <a:ext cx="2945880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AFA9C2F-2B7E-273C-FB68-336432FA8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149" y="3428148"/>
                <a:ext cx="2945880" cy="8188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948E4-4E35-989C-A182-AF85872A94D6}"/>
                  </a:ext>
                </a:extLst>
              </p:cNvPr>
              <p:cNvSpPr txBox="1"/>
              <p:nvPr/>
            </p:nvSpPr>
            <p:spPr>
              <a:xfrm>
                <a:off x="-316281" y="4180309"/>
                <a:ext cx="2945880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3.2 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948E4-4E35-989C-A182-AF85872A9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6281" y="4180309"/>
                <a:ext cx="2945880" cy="8188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00F43A-C1DE-55EE-4202-6CDD8849E264}"/>
                  </a:ext>
                </a:extLst>
              </p:cNvPr>
              <p:cNvSpPr txBox="1"/>
              <p:nvPr/>
            </p:nvSpPr>
            <p:spPr>
              <a:xfrm>
                <a:off x="-338319" y="4891433"/>
                <a:ext cx="29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00F43A-C1DE-55EE-4202-6CDD8849E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8319" y="4891433"/>
                <a:ext cx="2945880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AB1A76-BAD1-3F9A-A992-68A3E66934D8}"/>
                  </a:ext>
                </a:extLst>
              </p:cNvPr>
              <p:cNvSpPr txBox="1"/>
              <p:nvPr/>
            </p:nvSpPr>
            <p:spPr>
              <a:xfrm>
                <a:off x="250581" y="5311203"/>
                <a:ext cx="294588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b="0" dirty="0"/>
                  <a:t>Subst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=8=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9AB1A76-BAD1-3F9A-A992-68A3E669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81" y="5311203"/>
                <a:ext cx="2945880" cy="646331"/>
              </a:xfrm>
              <a:prstGeom prst="rect">
                <a:avLst/>
              </a:prstGeom>
              <a:blipFill>
                <a:blip r:embed="rId26"/>
                <a:stretch>
                  <a:fillRect l="-1656" t="-471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F27303-617E-EBCE-9595-0698C44D4341}"/>
                  </a:ext>
                </a:extLst>
              </p:cNvPr>
              <p:cNvSpPr txBox="1"/>
              <p:nvPr/>
            </p:nvSpPr>
            <p:spPr>
              <a:xfrm>
                <a:off x="-151201" y="6037989"/>
                <a:ext cx="29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=3.2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AU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5F27303-617E-EBCE-9595-0698C44D4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1201" y="6037989"/>
                <a:ext cx="294588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7199A3-39E4-D54E-E5B6-BA8A8336A66E}"/>
                  </a:ext>
                </a:extLst>
              </p:cNvPr>
              <p:cNvSpPr txBox="1"/>
              <p:nvPr/>
            </p:nvSpPr>
            <p:spPr>
              <a:xfrm>
                <a:off x="2910421" y="2861414"/>
                <a:ext cx="2945880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7199A3-39E4-D54E-E5B6-BA8A8336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21" y="2861414"/>
                <a:ext cx="2945880" cy="81887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E885BE-D6F2-ED89-234B-1783361C0192}"/>
                  </a:ext>
                </a:extLst>
              </p:cNvPr>
              <p:cNvSpPr txBox="1"/>
              <p:nvPr/>
            </p:nvSpPr>
            <p:spPr>
              <a:xfrm>
                <a:off x="3056050" y="3582868"/>
                <a:ext cx="2945880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3.2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+8 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6E885BE-D6F2-ED89-234B-1783361C0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050" y="3582868"/>
                <a:ext cx="2945880" cy="81887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130CEF-2F64-1705-2385-4719C1725EAF}"/>
                  </a:ext>
                </a:extLst>
              </p:cNvPr>
              <p:cNvSpPr txBox="1"/>
              <p:nvPr/>
            </p:nvSpPr>
            <p:spPr>
              <a:xfrm>
                <a:off x="3056050" y="4330452"/>
                <a:ext cx="294588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3.2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130CEF-2F64-1705-2385-4719C1725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050" y="4330452"/>
                <a:ext cx="2945880" cy="6463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6EBA85-03B9-0B81-53B0-C6FC7723A41C}"/>
                  </a:ext>
                </a:extLst>
              </p:cNvPr>
              <p:cNvSpPr txBox="1"/>
              <p:nvPr/>
            </p:nvSpPr>
            <p:spPr>
              <a:xfrm>
                <a:off x="3033699" y="5016649"/>
                <a:ext cx="29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=1.6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6EBA85-03B9-0B81-53B0-C6FC7723A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699" y="5016649"/>
                <a:ext cx="2945880" cy="36933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EF81B2-30A5-0527-A9C3-4C0009D137DF}"/>
                  </a:ext>
                </a:extLst>
              </p:cNvPr>
              <p:cNvSpPr txBox="1"/>
              <p:nvPr/>
            </p:nvSpPr>
            <p:spPr>
              <a:xfrm>
                <a:off x="2794679" y="5425847"/>
                <a:ext cx="455859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b="0" dirty="0"/>
                  <a:t>Subst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=12.6</m:t>
                    </m:r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=12.6=1.6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+8(1)+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EF81B2-30A5-0527-A9C3-4C0009D13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679" y="5425847"/>
                <a:ext cx="4558592" cy="646331"/>
              </a:xfrm>
              <a:prstGeom prst="rect">
                <a:avLst/>
              </a:prstGeom>
              <a:blipFill>
                <a:blip r:embed="rId32"/>
                <a:stretch>
                  <a:fillRect l="-1070" t="-4717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A5B48F-04A9-1AAF-EA87-7533052E15F4}"/>
                  </a:ext>
                </a:extLst>
              </p:cNvPr>
              <p:cNvSpPr txBox="1"/>
              <p:nvPr/>
            </p:nvSpPr>
            <p:spPr>
              <a:xfrm>
                <a:off x="1911375" y="6043226"/>
                <a:ext cx="45585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A5B48F-04A9-1AAF-EA87-7533052E1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375" y="6043226"/>
                <a:ext cx="4558592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5E2EE3-5E9D-BCF9-3CC2-5FFBCB950367}"/>
                  </a:ext>
                </a:extLst>
              </p:cNvPr>
              <p:cNvSpPr txBox="1"/>
              <p:nvPr/>
            </p:nvSpPr>
            <p:spPr>
              <a:xfrm>
                <a:off x="2607561" y="6358189"/>
                <a:ext cx="29458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=1.6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5E2EE3-5E9D-BCF9-3CC2-5FFBCB95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561" y="6358189"/>
                <a:ext cx="2945880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D4E768-2EF4-B485-83F3-D008B8DB5DF3}"/>
                  </a:ext>
                </a:extLst>
              </p:cNvPr>
              <p:cNvSpPr txBox="1"/>
              <p:nvPr/>
            </p:nvSpPr>
            <p:spPr>
              <a:xfrm>
                <a:off x="7562345" y="2884562"/>
                <a:ext cx="4123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b="0" dirty="0"/>
                  <a:t>bi)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=3.2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+8=14.4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D4E768-2EF4-B485-83F3-D008B8DB5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45" y="2884562"/>
                <a:ext cx="4123963" cy="369332"/>
              </a:xfrm>
              <a:prstGeom prst="rect">
                <a:avLst/>
              </a:prstGeom>
              <a:blipFill>
                <a:blip r:embed="rId35"/>
                <a:stretch>
                  <a:fillRect l="-1331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8C601-0C0F-823F-41B9-5CCDAAA84D96}"/>
                  </a:ext>
                </a:extLst>
              </p:cNvPr>
              <p:cNvSpPr txBox="1"/>
              <p:nvPr/>
            </p:nvSpPr>
            <p:spPr>
              <a:xfrm>
                <a:off x="7562344" y="3622975"/>
                <a:ext cx="41239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AU" b="0" dirty="0"/>
                  <a:t>bii)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=1.6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+8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+3=25.4 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418C601-0C0F-823F-41B9-5CCDAAA84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344" y="3622975"/>
                <a:ext cx="4123963" cy="369332"/>
              </a:xfrm>
              <a:prstGeom prst="rect">
                <a:avLst/>
              </a:prstGeom>
              <a:blipFill>
                <a:blip r:embed="rId36"/>
                <a:stretch>
                  <a:fillRect l="-1331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95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18G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AFEA-A29D-6540-9C41-B2022E15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10" y="672861"/>
            <a:ext cx="6876689" cy="768824"/>
          </a:xfrm>
        </p:spPr>
        <p:txBody>
          <a:bodyPr/>
          <a:lstStyle/>
          <a:p>
            <a:r>
              <a:rPr lang="en-US" dirty="0"/>
              <a:t>Second Derivative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279A7-1DCE-7F4B-BE0C-64A23D0787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8868" y="1378425"/>
                <a:ext cx="11191335" cy="46629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Consider the function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/>
                  <a:t>first derivative</a:t>
                </a:r>
                <a:r>
                  <a:rPr lang="en-US" sz="2400" dirty="0"/>
                  <a:t> can be written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second derivative</a:t>
                </a:r>
                <a:r>
                  <a:rPr lang="en-US" sz="2400" dirty="0"/>
                  <a:t> is the derivative of the first derivative.  This can be denoted as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638279A7-1DCE-7F4B-BE0C-64A23D0787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868" y="1378425"/>
                <a:ext cx="11191335" cy="4662939"/>
              </a:xfrm>
              <a:blipFill rotWithShape="0">
                <a:blip r:embed="rId2"/>
                <a:stretch>
                  <a:fillRect l="-871" t="-183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977086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841729-99DC-594F-91F1-624C934C7F1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0" y="814563"/>
                <a:ext cx="11823791" cy="1044008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latin typeface="+mn-lt"/>
                  </a:rPr>
                  <a:t>Find the second derivatives of the following functions.</a:t>
                </a:r>
                <a:br>
                  <a:rPr lang="en-US" sz="2400" b="1" dirty="0">
                    <a:latin typeface="+mn-lt"/>
                  </a:rPr>
                </a:br>
                <a:r>
                  <a:rPr lang="en-US" sz="2400" b="1" dirty="0">
                    <a:latin typeface="+mn-lt"/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𝒙</m:t>
                    </m:r>
                    <m:sSup>
                      <m:sSupPr>
                        <m:ctrlPr>
                          <a:rPr lang="en-AU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  <m:sup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br>
                  <a:rPr lang="en-AU" sz="2400" b="1" dirty="0">
                    <a:latin typeface="+mn-lt"/>
                  </a:rPr>
                </a:br>
                <a:r>
                  <a:rPr lang="en-AU" sz="2400" b="1" dirty="0">
                    <a:latin typeface="+mn-lt"/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𝒉</m:t>
                    </m:r>
                    <m:d>
                      <m:dPr>
                        <m:ctrlPr>
                          <a:rPr lang="en-AU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AU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4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f>
                              <m:fPr>
                                <m:ctrlPr>
                                  <a:rPr lang="en-AU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num>
                              <m:den>
                                <m:r>
                                  <a:rPr lang="en-AU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num>
                      <m:den>
                        <m:r>
                          <a:rPr lang="en-AU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den>
                    </m:f>
                  </m:oMath>
                </a14:m>
                <a:endParaRPr lang="en-US" sz="2400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841729-99DC-594F-91F1-624C934C7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814563"/>
                <a:ext cx="11823791" cy="1044008"/>
              </a:xfrm>
              <a:blipFill>
                <a:blip r:embed="rId2"/>
                <a:stretch>
                  <a:fillRect l="-773" t="-25731" b="-2397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917D9E-C2FB-920A-CAA5-B600E84B4F76}"/>
                  </a:ext>
                </a:extLst>
              </p:cNvPr>
              <p:cNvSpPr txBox="1"/>
              <p:nvPr/>
            </p:nvSpPr>
            <p:spPr>
              <a:xfrm>
                <a:off x="0" y="2168236"/>
                <a:ext cx="23055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=9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+4)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3917D9E-C2FB-920A-CAA5-B600E84B4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68236"/>
                <a:ext cx="230550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E0574-42AE-BB8E-7AE1-10DCBF360A8B}"/>
                  </a:ext>
                </a:extLst>
              </p:cNvPr>
              <p:cNvSpPr txBox="1"/>
              <p:nvPr/>
            </p:nvSpPr>
            <p:spPr>
              <a:xfrm>
                <a:off x="0" y="2477901"/>
                <a:ext cx="24826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=9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−36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+36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DE0574-42AE-BB8E-7AE1-10DCBF360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77901"/>
                <a:ext cx="248260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BC42-F63B-1AFD-2823-7658856F0213}"/>
                  </a:ext>
                </a:extLst>
              </p:cNvPr>
              <p:cNvSpPr txBox="1"/>
              <p:nvPr/>
            </p:nvSpPr>
            <p:spPr>
              <a:xfrm>
                <a:off x="0" y="2883182"/>
                <a:ext cx="2500492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=27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−72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+36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F2BC42-F63B-1AFD-2823-7658856F0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83182"/>
                <a:ext cx="2500492" cy="6182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6D1476-2544-1AB1-D199-D4F154AD586C}"/>
                  </a:ext>
                </a:extLst>
              </p:cNvPr>
              <p:cNvSpPr txBox="1"/>
              <p:nvPr/>
            </p:nvSpPr>
            <p:spPr>
              <a:xfrm>
                <a:off x="0" y="3678004"/>
                <a:ext cx="1841786" cy="648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=54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−72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6D1476-2544-1AB1-D199-D4F154AD5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78004"/>
                <a:ext cx="1841786" cy="648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C4C33-CB62-209A-967B-32BB62FBD580}"/>
                  </a:ext>
                </a:extLst>
              </p:cNvPr>
              <p:cNvSpPr txBox="1"/>
              <p:nvPr/>
            </p:nvSpPr>
            <p:spPr>
              <a:xfrm>
                <a:off x="5911895" y="2155632"/>
                <a:ext cx="2312813" cy="493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+2+5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EC4C33-CB62-209A-967B-32BB62FBD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95" y="2155632"/>
                <a:ext cx="2312813" cy="4932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B45036-A90E-7B26-CB76-C77F3F345D99}"/>
                  </a:ext>
                </a:extLst>
              </p:cNvPr>
              <p:cNvSpPr txBox="1"/>
              <p:nvPr/>
            </p:nvSpPr>
            <p:spPr>
              <a:xfrm>
                <a:off x="5929784" y="2600594"/>
                <a:ext cx="243938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B45036-A90E-7B26-CB76-C77F3F34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784" y="2600594"/>
                <a:ext cx="2439386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082825-4326-4B4E-26EB-38AA9C5AE32C}"/>
                  </a:ext>
                </a:extLst>
              </p:cNvPr>
              <p:cNvSpPr txBox="1"/>
              <p:nvPr/>
            </p:nvSpPr>
            <p:spPr>
              <a:xfrm>
                <a:off x="5911895" y="3195960"/>
                <a:ext cx="266540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+10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C082825-4326-4B4E-26EB-38AA9C5AE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895" y="3195960"/>
                <a:ext cx="2665409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7D975-FB62-C8E0-0753-FD7E7E04D1FB}"/>
                  </a:ext>
                </a:extLst>
              </p:cNvPr>
              <p:cNvSpPr txBox="1"/>
              <p:nvPr/>
            </p:nvSpPr>
            <p:spPr>
              <a:xfrm>
                <a:off x="6015804" y="3937983"/>
                <a:ext cx="2171620" cy="745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sSup>
                            <m:sSup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47D975-FB62-C8E0-0753-FD7E7E04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804" y="3937983"/>
                <a:ext cx="2171620" cy="7456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7906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CD4D-08F8-4648-BFC3-03FAD9AA6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48" y="609601"/>
            <a:ext cx="6876689" cy="645994"/>
          </a:xfrm>
        </p:spPr>
        <p:txBody>
          <a:bodyPr>
            <a:normAutofit fontScale="90000"/>
          </a:bodyPr>
          <a:lstStyle/>
          <a:p>
            <a:r>
              <a:rPr lang="en-US" dirty="0"/>
              <a:t>Acceleration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D835C-026A-BE40-A2C0-6CE1BD91E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03400" y="1255595"/>
                <a:ext cx="7405428" cy="5329451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Acceleration is the change in velocity over a change in time. That is, acceleration,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is the </a:t>
                </a:r>
                <a:r>
                  <a:rPr lang="en-US" sz="2400" b="1" dirty="0"/>
                  <a:t>rate of change of velocity with respect to time </a:t>
                </a:r>
                <a:r>
                  <a:rPr lang="en-US" sz="2400" dirty="0"/>
                  <a:t>(i.e. it is the first derivative of velocity).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Furthermore, acceleration is the </a:t>
                </a:r>
                <a:r>
                  <a:rPr lang="en-US" sz="2400" b="1" dirty="0"/>
                  <a:t>second derivative of displacement with respect to time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  <m:sup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A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′′(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D835C-026A-BE40-A2C0-6CE1BD91E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3400" y="1255595"/>
                <a:ext cx="7405428" cy="5329451"/>
              </a:xfrm>
              <a:blipFill>
                <a:blip r:embed="rId2"/>
                <a:stretch>
                  <a:fillRect l="-1152" t="-1602" r="-18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50920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C1B47-4235-4B40-9659-962C290AE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191" y="584776"/>
                <a:ext cx="10951154" cy="20500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A particle has displacement (cm) modelled by the function below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−9</m:t>
                      </m:r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000" dirty="0"/>
                  <a:t>a) Determine an expression for the acceleration of the particle over time.</a:t>
                </a:r>
              </a:p>
              <a:p>
                <a:pPr marL="0" indent="0">
                  <a:buNone/>
                </a:pPr>
                <a:r>
                  <a:rPr lang="en-US" sz="2000" dirty="0"/>
                  <a:t>b) Is the acceleration of the particle variable or constant? Justify.</a:t>
                </a:r>
              </a:p>
              <a:p>
                <a:pPr marL="0" indent="0">
                  <a:buNone/>
                </a:pPr>
                <a:r>
                  <a:rPr lang="en-US" sz="2000" dirty="0"/>
                  <a:t>c) Hence, determine the instantaneous acceleration of the particle when t = 3 seconds.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8C1B47-4235-4B40-9659-962C290AE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91" y="584776"/>
                <a:ext cx="10951154" cy="2050075"/>
              </a:xfrm>
              <a:blipFill>
                <a:blip r:embed="rId2"/>
                <a:stretch>
                  <a:fillRect l="-556" t="-32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894C58-0CBD-4429-2414-A1D77E41E825}"/>
                  </a:ext>
                </a:extLst>
              </p:cNvPr>
              <p:cNvSpPr txBox="1"/>
              <p:nvPr/>
            </p:nvSpPr>
            <p:spPr>
              <a:xfrm>
                <a:off x="124333" y="2634851"/>
                <a:ext cx="26972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b="0" i="0" smtClean="0">
                        <a:latin typeface="Cambria Math" panose="02040503050406030204" pitchFamily="18" charset="0"/>
                      </a:rPr>
                      <m:t>=12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1" smtClean="0">
                        <a:latin typeface="Cambria Math" panose="02040503050406030204" pitchFamily="18" charset="0"/>
                      </a:rPr>
                      <m:t>−18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894C58-0CBD-4429-2414-A1D77E41E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33" y="2634851"/>
                <a:ext cx="2697213" cy="369332"/>
              </a:xfrm>
              <a:prstGeom prst="rect">
                <a:avLst/>
              </a:prstGeom>
              <a:blipFill>
                <a:blip r:embed="rId3"/>
                <a:stretch>
                  <a:fillRect l="-1806" t="-8197" b="-245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85FDCC-C501-7F6E-36CA-786D2450820F}"/>
                  </a:ext>
                </a:extLst>
              </p:cNvPr>
              <p:cNvSpPr txBox="1"/>
              <p:nvPr/>
            </p:nvSpPr>
            <p:spPr>
              <a:xfrm>
                <a:off x="229464" y="2999934"/>
                <a:ext cx="1941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=24</m:t>
                      </m:r>
                      <m:r>
                        <m:rPr>
                          <m:sty m:val="p"/>
                        </m:rPr>
                        <a:rPr lang="en-AU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AU" b="0" i="0" smtClean="0">
                          <a:latin typeface="Cambria Math" panose="02040503050406030204" pitchFamily="18" charset="0"/>
                        </a:rPr>
                        <m:t>−18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85FDCC-C501-7F6E-36CA-786D2450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4" y="2999934"/>
                <a:ext cx="19413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B9549F0-BEF2-0334-9A25-C1CEF52C28AE}"/>
              </a:ext>
            </a:extLst>
          </p:cNvPr>
          <p:cNvSpPr txBox="1"/>
          <p:nvPr/>
        </p:nvSpPr>
        <p:spPr>
          <a:xfrm>
            <a:off x="160191" y="3588958"/>
            <a:ext cx="490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0" dirty="0"/>
              <a:t>b) It is a variable since time is one of the terms. </a:t>
            </a:r>
          </a:p>
          <a:p>
            <a:r>
              <a:rPr lang="en-AU" dirty="0"/>
              <a:t>The acceleration is changing with respect to time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92C824-D258-A56D-8267-DE0A15FACEB5}"/>
                  </a:ext>
                </a:extLst>
              </p:cNvPr>
              <p:cNvSpPr txBox="1"/>
              <p:nvPr/>
            </p:nvSpPr>
            <p:spPr>
              <a:xfrm>
                <a:off x="229464" y="4428670"/>
                <a:ext cx="23821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AU" dirty="0"/>
                  <a:t>c</a:t>
                </a:r>
                <a:r>
                  <a:rPr lang="en-AU" b="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d>
                      <m:d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=24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>
                        <a:latin typeface="Cambria Math" panose="02040503050406030204" pitchFamily="18" charset="0"/>
                      </a:rPr>
                      <m:t>−18</m:t>
                    </m:r>
                  </m:oMath>
                </a14:m>
                <a:br>
                  <a:rPr lang="en-AU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=72−18</m:t>
                      </m:r>
                    </m:oMath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=54 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92C824-D258-A56D-8267-DE0A15FAC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64" y="4428670"/>
                <a:ext cx="2382127" cy="923330"/>
              </a:xfrm>
              <a:prstGeom prst="rect">
                <a:avLst/>
              </a:prstGeom>
              <a:blipFill>
                <a:blip r:embed="rId5"/>
                <a:stretch>
                  <a:fillRect l="-2308" t="-3289" b="-46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846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35A763-FE79-0348-B4FE-1C7B964AAA47}"/>
              </a:ext>
            </a:extLst>
          </p:cNvPr>
          <p:cNvSpPr/>
          <p:nvPr/>
        </p:nvSpPr>
        <p:spPr>
          <a:xfrm>
            <a:off x="194851" y="632892"/>
            <a:ext cx="64049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360"/>
              </a:spcBef>
            </a:pPr>
            <a:r>
              <a:rPr lang="en-AU" sz="2400" b="1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Lato"/>
                <a:sym typeface="Lato"/>
              </a:rPr>
              <a:t>Summary of relationships in rectilinear motion.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373350"/>
                  </p:ext>
                </p:extLst>
              </p:nvPr>
            </p:nvGraphicFramePr>
            <p:xfrm>
              <a:off x="638357" y="1941468"/>
              <a:ext cx="11841192" cy="25327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35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7353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735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7353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9735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97353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266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Displacement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Velocity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/>
                            <a:t>Acceleration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26638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AU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9373350"/>
                  </p:ext>
                </p:extLst>
              </p:nvPr>
            </p:nvGraphicFramePr>
            <p:xfrm>
              <a:off x="638357" y="1941468"/>
              <a:ext cx="11841192" cy="253276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73532"/>
                    <a:gridCol w="1973532"/>
                    <a:gridCol w="1973532"/>
                    <a:gridCol w="1973532"/>
                    <a:gridCol w="1973532"/>
                    <a:gridCol w="1973532"/>
                  </a:tblGrid>
                  <a:tr h="126638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 smtClean="0"/>
                            <a:t>Displacement</a:t>
                          </a:r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 smtClean="0"/>
                            <a:t>Velocity</a:t>
                          </a:r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dirty="0" smtClean="0"/>
                            <a:t>Acceleration</a:t>
                          </a:r>
                          <a:endParaRPr lang="en-AU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dirty="0"/>
                        </a:p>
                      </a:txBody>
                      <a:tcPr anchor="ctr"/>
                    </a:tc>
                  </a:tr>
                  <a:tr h="12663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t="-100000" r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100000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400000" t="-1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/>
              <p14:cNvContentPartPr/>
              <p14:nvPr/>
            </p14:nvContentPartPr>
            <p14:xfrm>
              <a:off x="2184301" y="1917573"/>
              <a:ext cx="3270600" cy="4032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5581" y="1894893"/>
                <a:ext cx="330876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/>
              <p14:cNvContentPartPr/>
              <p14:nvPr/>
            </p14:nvContentPartPr>
            <p14:xfrm>
              <a:off x="3177901" y="1490973"/>
              <a:ext cx="1371960" cy="39384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56301" y="1468653"/>
                <a:ext cx="14086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Ink 40"/>
              <p14:cNvContentPartPr/>
              <p14:nvPr/>
            </p14:nvContentPartPr>
            <p14:xfrm>
              <a:off x="7034941" y="1333653"/>
              <a:ext cx="1717560" cy="3880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4061" y="1319960"/>
                <a:ext cx="1760760" cy="41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/>
              <p14:cNvContentPartPr/>
              <p14:nvPr/>
            </p14:nvContentPartPr>
            <p14:xfrm>
              <a:off x="5816701" y="1740093"/>
              <a:ext cx="3591360" cy="53280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99421" y="1716693"/>
                <a:ext cx="363204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2" name="Ink 51"/>
              <p14:cNvContentPartPr/>
              <p14:nvPr/>
            </p14:nvContentPartPr>
            <p14:xfrm>
              <a:off x="5315221" y="2167053"/>
              <a:ext cx="217800" cy="17064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00101" y="2145453"/>
                <a:ext cx="2563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3" name="Ink 52"/>
              <p14:cNvContentPartPr/>
              <p14:nvPr/>
            </p14:nvContentPartPr>
            <p14:xfrm>
              <a:off x="9232381" y="1987413"/>
              <a:ext cx="272880" cy="22824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219061" y="1965453"/>
                <a:ext cx="3088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1" name="Ink 60"/>
              <p14:cNvContentPartPr/>
              <p14:nvPr/>
            </p14:nvContentPartPr>
            <p14:xfrm>
              <a:off x="3059821" y="2932053"/>
              <a:ext cx="405000" cy="649800"/>
            </p14:xfrm>
          </p:contentPart>
        </mc:Choice>
        <mc:Fallback xmlns="">
          <p:pic>
            <p:nvPicPr>
              <p:cNvPr id="61" name="Ink 6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48661" y="2919453"/>
                <a:ext cx="423360" cy="67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9" name="Ink 68"/>
              <p14:cNvContentPartPr/>
              <p14:nvPr/>
            </p14:nvContentPartPr>
            <p14:xfrm>
              <a:off x="7310701" y="2984253"/>
              <a:ext cx="451800" cy="535680"/>
            </p14:xfrm>
          </p:contentPart>
        </mc:Choice>
        <mc:Fallback xmlns="">
          <p:pic>
            <p:nvPicPr>
              <p:cNvPr id="69" name="Ink 6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97381" y="2970573"/>
                <a:ext cx="4719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8" name="Ink 77"/>
              <p14:cNvContentPartPr/>
              <p14:nvPr/>
            </p14:nvContentPartPr>
            <p14:xfrm>
              <a:off x="6139981" y="4009533"/>
              <a:ext cx="3097440" cy="49500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15861" y="3989733"/>
                <a:ext cx="31377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3" name="Ink 82"/>
              <p14:cNvContentPartPr/>
              <p14:nvPr/>
            </p14:nvContentPartPr>
            <p14:xfrm>
              <a:off x="7293061" y="4525773"/>
              <a:ext cx="1411920" cy="438120"/>
            </p14:xfrm>
          </p:contentPart>
        </mc:Choice>
        <mc:Fallback xmlns="">
          <p:pic>
            <p:nvPicPr>
              <p:cNvPr id="83" name="Ink 8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271101" y="4510293"/>
                <a:ext cx="145368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4" name="Ink 93"/>
              <p14:cNvContentPartPr/>
              <p14:nvPr/>
            </p14:nvContentPartPr>
            <p14:xfrm>
              <a:off x="1745461" y="4093053"/>
              <a:ext cx="144360" cy="4536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27101" y="4068573"/>
                <a:ext cx="1872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5" name="Ink 94"/>
              <p14:cNvContentPartPr/>
              <p14:nvPr/>
            </p14:nvContentPartPr>
            <p14:xfrm>
              <a:off x="1705861" y="4151373"/>
              <a:ext cx="3596400" cy="499320"/>
            </p14:xfrm>
          </p:contentPart>
        </mc:Choice>
        <mc:Fallback xmlns="">
          <p:pic>
            <p:nvPicPr>
              <p:cNvPr id="95" name="Ink 9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679221" y="4124733"/>
                <a:ext cx="362916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6" name="Ink 95"/>
              <p14:cNvContentPartPr/>
              <p14:nvPr/>
            </p14:nvContentPartPr>
            <p14:xfrm>
              <a:off x="3076741" y="4710813"/>
              <a:ext cx="1371600" cy="5130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057661" y="4693533"/>
                <a:ext cx="1406880" cy="5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024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229405" y="2613820"/>
                <a:ext cx="440010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a) Integrate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000" dirty="0"/>
                  <a:t> to get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5" y="2613820"/>
                <a:ext cx="4400103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1526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" y="0"/>
            <a:ext cx="8392696" cy="25721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29405" y="3013930"/>
                <a:ext cx="3311752" cy="4118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5" y="3013930"/>
                <a:ext cx="3311752" cy="411844"/>
              </a:xfrm>
              <a:prstGeom prst="rect">
                <a:avLst/>
              </a:prstGeom>
              <a:blipFill rotWithShape="0">
                <a:blip r:embed="rId4"/>
                <a:stretch>
                  <a:fillRect b="-19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0175" y="3425774"/>
                <a:ext cx="3311752" cy="6674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5" y="3425774"/>
                <a:ext cx="3311752" cy="66742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50175" y="4093201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5" y="4093201"/>
                <a:ext cx="3311752" cy="4001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623344" y="4560573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4" y="4560573"/>
                <a:ext cx="3311752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23344" y="5027945"/>
                <a:ext cx="190132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4" y="5027945"/>
                <a:ext cx="1901320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29405" y="5536801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05" y="5536801"/>
                <a:ext cx="3311752" cy="4001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26621" y="2660113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b)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621" y="2660113"/>
                <a:ext cx="3311752" cy="400110"/>
              </a:xfrm>
              <a:prstGeom prst="rect">
                <a:avLst/>
              </a:prstGeom>
              <a:blipFill rotWithShape="0">
                <a:blip r:embed="rId10"/>
                <a:stretch>
                  <a:fillRect l="-2026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96251" y="3081192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251" y="3081192"/>
                <a:ext cx="3311752" cy="40011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935096" y="3480547"/>
            <a:ext cx="33117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At the origin, 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935095" y="4020560"/>
                <a:ext cx="453420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c</a:t>
                </a:r>
                <a:r>
                  <a:rPr lang="en-AU" sz="2000" b="0" dirty="0"/>
                  <a:t>) Find when the body is at rest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095" y="4020560"/>
                <a:ext cx="4534203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1480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85402" y="4388985"/>
                <a:ext cx="188409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402" y="4388985"/>
                <a:ext cx="1884095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4014155" y="4759873"/>
                <a:ext cx="188409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155" y="4759873"/>
                <a:ext cx="1884095" cy="40011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111923" y="5228000"/>
                <a:ext cx="188409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923" y="5228000"/>
                <a:ext cx="1884095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/>
          <p:cNvSpPr/>
          <p:nvPr/>
        </p:nvSpPr>
        <p:spPr>
          <a:xfrm>
            <a:off x="4111923" y="6208396"/>
            <a:ext cx="32866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000" dirty="0"/>
              <a:t>Distance travelled = 9cm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" name="Ink 4"/>
              <p14:cNvContentPartPr/>
              <p14:nvPr/>
            </p14:nvContentPartPr>
            <p14:xfrm>
              <a:off x="4128571" y="5715213"/>
              <a:ext cx="3891240" cy="6912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120291" y="5698653"/>
                <a:ext cx="392148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4347451" y="5623773"/>
              <a:ext cx="3754440" cy="49752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30891" y="5602173"/>
                <a:ext cx="3795840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/>
              <p14:cNvContentPartPr/>
              <p14:nvPr/>
            </p14:nvContentPartPr>
            <p14:xfrm>
              <a:off x="4627891" y="5902053"/>
              <a:ext cx="1545480" cy="1486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06651" y="5880813"/>
                <a:ext cx="15840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8620293" y="2681082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dirty="0"/>
                  <a:t>d</a:t>
                </a:r>
                <a:r>
                  <a:rPr lang="en-AU" sz="2000" b="0" dirty="0"/>
                  <a:t>)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293" y="2681082"/>
                <a:ext cx="3311752" cy="400110"/>
              </a:xfrm>
              <a:prstGeom prst="rect">
                <a:avLst/>
              </a:prstGeom>
              <a:blipFill rotWithShape="0">
                <a:blip r:embed="rId22"/>
                <a:stretch>
                  <a:fillRect l="-1842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741063" y="3060223"/>
                <a:ext cx="33117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063" y="3060223"/>
                <a:ext cx="3311752" cy="400110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8741063" y="3620450"/>
                <a:ext cx="3311752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Av. V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𝑎𝑛𝑔𝑒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𝑝𝑜𝑠𝑖𝑡𝑖𝑜𝑛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063" y="3620450"/>
                <a:ext cx="3311752" cy="862608"/>
              </a:xfrm>
              <a:prstGeom prst="rect">
                <a:avLst/>
              </a:prstGeom>
              <a:blipFill rotWithShape="0">
                <a:blip r:embed="rId24"/>
                <a:stretch>
                  <a:fillRect l="-20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8769816" y="4192907"/>
                <a:ext cx="3311752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Av. V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816" y="4192907"/>
                <a:ext cx="3311752" cy="707886"/>
              </a:xfrm>
              <a:prstGeom prst="rect">
                <a:avLst/>
              </a:prstGeom>
              <a:blipFill rotWithShape="0">
                <a:blip r:embed="rId25"/>
                <a:stretch>
                  <a:fillRect l="-2026" t="-51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8741063" y="4643175"/>
                <a:ext cx="3311752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e) Av. S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𝑑𝑖𝑠𝑡𝑎𝑛𝑐𝑒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1063" y="4643175"/>
                <a:ext cx="3311752" cy="862608"/>
              </a:xfrm>
              <a:prstGeom prst="rect">
                <a:avLst/>
              </a:prstGeom>
              <a:blipFill rotWithShape="0">
                <a:blip r:embed="rId26"/>
                <a:stretch>
                  <a:fillRect l="-20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/>
              <p:cNvSpPr/>
              <p:nvPr/>
            </p:nvSpPr>
            <p:spPr>
              <a:xfrm>
                <a:off x="8838831" y="5207311"/>
                <a:ext cx="3311752" cy="862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000" b="0" dirty="0"/>
                  <a:t>Av. S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AU" sz="2000" dirty="0"/>
              </a:p>
              <a:p>
                <a:endParaRPr lang="en-AU" sz="2000" dirty="0"/>
              </a:p>
            </p:txBody>
          </p:sp>
        </mc:Choice>
        <mc:Fallback xmlns="">
          <p:sp>
            <p:nvSpPr>
              <p:cNvPr id="50" name="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831" y="5207311"/>
                <a:ext cx="3311752" cy="862608"/>
              </a:xfrm>
              <a:prstGeom prst="rect">
                <a:avLst/>
              </a:prstGeom>
              <a:blipFill rotWithShape="0">
                <a:blip r:embed="rId27"/>
                <a:stretch>
                  <a:fillRect l="-20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53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2" grpId="0"/>
      <p:bldP spid="23" grpId="0"/>
      <p:bldP spid="24" grpId="0"/>
      <p:bldP spid="43" grpId="0"/>
      <p:bldP spid="44" grpId="0"/>
      <p:bldP spid="45" grpId="0"/>
      <p:bldP spid="47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155558" y="1991003"/>
                <a:ext cx="4458005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=∫3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+5 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8" y="1991003"/>
                <a:ext cx="4458005" cy="475643"/>
              </a:xfrm>
              <a:prstGeom prst="rect">
                <a:avLst/>
              </a:prstGeom>
              <a:blipFill rotWithShape="0">
                <a:blip r:embed="rId2"/>
                <a:stretch>
                  <a:fillRect l="-2189" t="-6410" b="-294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6" y="0"/>
            <a:ext cx="8392696" cy="19910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3856" y="2579822"/>
                <a:ext cx="4458005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6" y="2579822"/>
                <a:ext cx="4458005" cy="786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3855" y="3365999"/>
                <a:ext cx="4458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5" y="3365999"/>
                <a:ext cx="4458005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-723564" y="3841642"/>
                <a:ext cx="4458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3564" y="3841642"/>
                <a:ext cx="4458005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1798582" y="590869"/>
              <a:ext cx="11880" cy="4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785982" y="565669"/>
                <a:ext cx="367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1014142" y="350749"/>
              <a:ext cx="2159640" cy="3074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5702" y="298549"/>
                <a:ext cx="22176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3123022" y="707869"/>
              <a:ext cx="2451240" cy="12852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12222" y="688429"/>
                <a:ext cx="2476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" name="Ink 21"/>
              <p14:cNvContentPartPr/>
              <p14:nvPr/>
            </p14:nvContentPartPr>
            <p14:xfrm>
              <a:off x="5841742" y="559549"/>
              <a:ext cx="1038960" cy="2793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25542" y="543349"/>
                <a:ext cx="10738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93855" y="4279330"/>
                <a:ext cx="4458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5" y="4279330"/>
                <a:ext cx="4458005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-581891" y="4947850"/>
                <a:ext cx="4458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81891" y="4947850"/>
                <a:ext cx="4458005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155558" y="5445842"/>
                <a:ext cx="4458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−8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+5=0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58" y="5445842"/>
                <a:ext cx="4458005" cy="461665"/>
              </a:xfrm>
              <a:prstGeom prst="rect">
                <a:avLst/>
              </a:prstGeom>
              <a:blipFill rotWithShape="0">
                <a:blip r:embed="rId17"/>
                <a:stretch>
                  <a:fillRect l="-2189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-77128" y="5860086"/>
                <a:ext cx="33468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128" y="5860086"/>
                <a:ext cx="3346802" cy="46166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1383737" y="6027159"/>
                <a:ext cx="4458005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737" y="6027159"/>
                <a:ext cx="4458005" cy="79367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5350693" y="2004981"/>
                <a:ext cx="4458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693" y="2004981"/>
                <a:ext cx="4458005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574262" y="2500750"/>
                <a:ext cx="4458005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=5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262" y="2500750"/>
                <a:ext cx="4458005" cy="79367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5932583" y="3540427"/>
                <a:ext cx="44580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=−2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𝑐𝑚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583" y="3540427"/>
                <a:ext cx="4458005" cy="461665"/>
              </a:xfrm>
              <a:prstGeom prst="rect">
                <a:avLst/>
              </a:prstGeom>
              <a:blipFill rotWithShape="0">
                <a:blip r:embed="rId22"/>
                <a:stretch>
                  <a:fillRect l="-2052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5384391" y="3985781"/>
                <a:ext cx="4458005" cy="7936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391" y="3985781"/>
                <a:ext cx="4458005" cy="793679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216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" grpId="0"/>
      <p:bldP spid="7" grpId="0"/>
      <p:bldP spid="8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9430542" y="0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453431" y="1734972"/>
                <a:ext cx="3311752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=∫2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−3 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1" y="1734972"/>
                <a:ext cx="3311752" cy="475643"/>
              </a:xfrm>
              <a:prstGeom prst="rect">
                <a:avLst/>
              </a:prstGeom>
              <a:blipFill rotWithShape="0">
                <a:blip r:embed="rId2"/>
                <a:stretch>
                  <a:fillRect l="-2757" t="-6410" b="-2948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38" y="49862"/>
            <a:ext cx="8945867" cy="15503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56449" y="2345387"/>
                <a:ext cx="3311752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49" y="2345387"/>
                <a:ext cx="3311752" cy="4756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2714782" y="953389"/>
              <a:ext cx="1402200" cy="5040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46742" y="750709"/>
                <a:ext cx="15822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321822" y="620389"/>
              <a:ext cx="1351440" cy="8640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46222" y="417349"/>
                <a:ext cx="15296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6449" y="2906496"/>
                <a:ext cx="3311752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49" y="2906496"/>
                <a:ext cx="3311752" cy="4756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3431" y="3467605"/>
                <a:ext cx="3311752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31" y="3467605"/>
                <a:ext cx="3311752" cy="47564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05230" y="4028714"/>
                <a:ext cx="3311752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+3  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30" y="4028714"/>
                <a:ext cx="3311752" cy="475643"/>
              </a:xfrm>
              <a:prstGeom prst="rect">
                <a:avLst/>
              </a:prstGeom>
              <a:blipFill rotWithShape="0">
                <a:blip r:embed="rId11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5197" y="4639129"/>
                <a:ext cx="391917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97" y="4639129"/>
                <a:ext cx="3919170" cy="7861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7049542" y="589069"/>
              <a:ext cx="1746360" cy="4608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64942" y="380629"/>
                <a:ext cx="1943280" cy="47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-243305" y="5530514"/>
                <a:ext cx="39191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3305" y="5530514"/>
                <a:ext cx="3919170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46728" y="5978673"/>
                <a:ext cx="391917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28" y="5978673"/>
                <a:ext cx="3919170" cy="78617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503292" y="1559210"/>
                <a:ext cx="3919170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=215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92" y="1559210"/>
                <a:ext cx="3919170" cy="78617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6503292" y="2451811"/>
                <a:ext cx="391917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=73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292" y="2451811"/>
                <a:ext cx="3919170" cy="461665"/>
              </a:xfrm>
              <a:prstGeom prst="rect">
                <a:avLst/>
              </a:prstGeom>
              <a:blipFill rotWithShape="0">
                <a:blip r:embed="rId1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9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6" grpId="0"/>
      <p:bldP spid="9" grpId="0"/>
      <p:bldP spid="10" grpId="0"/>
      <p:bldP spid="11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13154</TotalTime>
  <Words>1126</Words>
  <Application>Microsoft Office PowerPoint</Application>
  <PresentationFormat>Widescreen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Second Derivative</vt:lpstr>
      <vt:lpstr>Find the second derivatives of the following functions. a) y=9x(x-2)^2 b) h(t)=(t^(3/2)+2t+5)/t</vt:lpstr>
      <vt:lpstr>Acceleration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705</cp:revision>
  <dcterms:created xsi:type="dcterms:W3CDTF">2020-02-17T13:56:23Z</dcterms:created>
  <dcterms:modified xsi:type="dcterms:W3CDTF">2022-10-11T23:57:44Z</dcterms:modified>
</cp:coreProperties>
</file>