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422" r:id="rId3"/>
    <p:sldId id="442" r:id="rId4"/>
    <p:sldId id="429" r:id="rId5"/>
    <p:sldId id="443" r:id="rId6"/>
    <p:sldId id="423" r:id="rId7"/>
    <p:sldId id="425" r:id="rId8"/>
    <p:sldId id="435" r:id="rId9"/>
    <p:sldId id="436" r:id="rId10"/>
    <p:sldId id="437" r:id="rId11"/>
    <p:sldId id="438" r:id="rId12"/>
    <p:sldId id="439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BF818-12B2-459F-AD67-28D123374EB4}" v="154" dt="2022-09-06T04:34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867BF818-12B2-459F-AD67-28D123374EB4}"/>
    <pc:docChg chg="undo custSel modSld">
      <pc:chgData name="TAN Mei Yi [Harrisdale Senior High School]" userId="f9f029c9-d743-4d60-9f2c-e74bdec1ab07" providerId="ADAL" clId="{867BF818-12B2-459F-AD67-28D123374EB4}" dt="2022-09-06T04:34:52.210" v="165" actId="1076"/>
      <pc:docMkLst>
        <pc:docMk/>
      </pc:docMkLst>
      <pc:sldChg chg="delSp modSp mod">
        <pc:chgData name="TAN Mei Yi [Harrisdale Senior High School]" userId="f9f029c9-d743-4d60-9f2c-e74bdec1ab07" providerId="ADAL" clId="{867BF818-12B2-459F-AD67-28D123374EB4}" dt="2022-09-01T06:34:45.675" v="4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67BF818-12B2-459F-AD67-28D123374EB4}" dt="2022-09-01T06:34:45.675" v="4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867BF818-12B2-459F-AD67-28D123374EB4}" dt="2022-09-01T06:34:37.112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867BF818-12B2-459F-AD67-28D123374EB4}" dt="2022-09-01T06:34:37.112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 modAnim">
        <pc:chgData name="TAN Mei Yi [Harrisdale Senior High School]" userId="f9f029c9-d743-4d60-9f2c-e74bdec1ab07" providerId="ADAL" clId="{867BF818-12B2-459F-AD67-28D123374EB4}" dt="2022-09-06T04:34:52.210" v="165" actId="1076"/>
        <pc:sldMkLst>
          <pc:docMk/>
          <pc:sldMk cId="152457874" sldId="425"/>
        </pc:sldMkLst>
        <pc:spChg chg="add mod">
          <ac:chgData name="TAN Mei Yi [Harrisdale Senior High School]" userId="f9f029c9-d743-4d60-9f2c-e74bdec1ab07" providerId="ADAL" clId="{867BF818-12B2-459F-AD67-28D123374EB4}" dt="2022-09-06T04:34:37.479" v="159" actId="20577"/>
          <ac:spMkLst>
            <pc:docMk/>
            <pc:sldMk cId="152457874" sldId="425"/>
            <ac:spMk id="3" creationId="{907FDF8B-D72C-1CF0-DADF-B1187034E1FE}"/>
          </ac:spMkLst>
        </pc:spChg>
        <pc:spChg chg="mod">
          <ac:chgData name="TAN Mei Yi [Harrisdale Senior High School]" userId="f9f029c9-d743-4d60-9f2c-e74bdec1ab07" providerId="ADAL" clId="{867BF818-12B2-459F-AD67-28D123374EB4}" dt="2022-09-06T04:33:38.828" v="110" actId="1076"/>
          <ac:spMkLst>
            <pc:docMk/>
            <pc:sldMk cId="152457874" sldId="425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4:33:40.578" v="111" actId="20577"/>
          <ac:spMkLst>
            <pc:docMk/>
            <pc:sldMk cId="152457874" sldId="425"/>
            <ac:spMk id="21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4:33:58.845" v="141" actId="14100"/>
          <ac:spMkLst>
            <pc:docMk/>
            <pc:sldMk cId="152457874" sldId="425"/>
            <ac:spMk id="23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4:34:44.607" v="162" actId="1076"/>
          <ac:spMkLst>
            <pc:docMk/>
            <pc:sldMk cId="152457874" sldId="425"/>
            <ac:spMk id="24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4:34:52.210" v="165" actId="1076"/>
          <ac:spMkLst>
            <pc:docMk/>
            <pc:sldMk cId="152457874" sldId="425"/>
            <ac:spMk id="25" creationId="{00000000-0000-0000-0000-000000000000}"/>
          </ac:spMkLst>
        </pc:spChg>
      </pc:sldChg>
      <pc:sldChg chg="addSp modSp mod modAnim">
        <pc:chgData name="TAN Mei Yi [Harrisdale Senior High School]" userId="f9f029c9-d743-4d60-9f2c-e74bdec1ab07" providerId="ADAL" clId="{867BF818-12B2-459F-AD67-28D123374EB4}" dt="2022-09-01T06:35:37.140" v="25" actId="1076"/>
        <pc:sldMkLst>
          <pc:docMk/>
          <pc:sldMk cId="3786763847" sldId="429"/>
        </pc:sldMkLst>
        <pc:spChg chg="add mod">
          <ac:chgData name="TAN Mei Yi [Harrisdale Senior High School]" userId="f9f029c9-d743-4d60-9f2c-e74bdec1ab07" providerId="ADAL" clId="{867BF818-12B2-459F-AD67-28D123374EB4}" dt="2022-09-01T06:35:37.140" v="25" actId="1076"/>
          <ac:spMkLst>
            <pc:docMk/>
            <pc:sldMk cId="3786763847" sldId="429"/>
            <ac:spMk id="3" creationId="{D5A7F96D-733F-D7D9-5963-D3DFC1E97F62}"/>
          </ac:spMkLst>
        </pc:spChg>
        <pc:graphicFrameChg chg="mod modGraphic">
          <ac:chgData name="TAN Mei Yi [Harrisdale Senior High School]" userId="f9f029c9-d743-4d60-9f2c-e74bdec1ab07" providerId="ADAL" clId="{867BF818-12B2-459F-AD67-28D123374EB4}" dt="2022-09-01T06:35:08.820" v="8" actId="20577"/>
          <ac:graphicFrameMkLst>
            <pc:docMk/>
            <pc:sldMk cId="3786763847" sldId="429"/>
            <ac:graphicFrameMk id="4" creationId="{00000000-0000-0000-0000-000000000000}"/>
          </ac:graphicFrameMkLst>
        </pc:graphicFrameChg>
      </pc:sldChg>
      <pc:sldChg chg="modSp mod">
        <pc:chgData name="TAN Mei Yi [Harrisdale Senior High School]" userId="f9f029c9-d743-4d60-9f2c-e74bdec1ab07" providerId="ADAL" clId="{867BF818-12B2-459F-AD67-28D123374EB4}" dt="2022-09-06T03:56:12.388" v="83" actId="1076"/>
        <pc:sldMkLst>
          <pc:docMk/>
          <pc:sldMk cId="2472279254" sldId="435"/>
        </pc:sldMkLst>
        <pc:spChg chg="mod">
          <ac:chgData name="TAN Mei Yi [Harrisdale Senior High School]" userId="f9f029c9-d743-4d60-9f2c-e74bdec1ab07" providerId="ADAL" clId="{867BF818-12B2-459F-AD67-28D123374EB4}" dt="2022-09-06T03:54:12.165" v="26" actId="20577"/>
          <ac:spMkLst>
            <pc:docMk/>
            <pc:sldMk cId="2472279254" sldId="435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5:45.192" v="60" actId="20577"/>
          <ac:spMkLst>
            <pc:docMk/>
            <pc:sldMk cId="2472279254" sldId="43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5:53.054" v="62" actId="1076"/>
          <ac:spMkLst>
            <pc:docMk/>
            <pc:sldMk cId="2472279254" sldId="435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6:12.388" v="83" actId="1076"/>
          <ac:spMkLst>
            <pc:docMk/>
            <pc:sldMk cId="2472279254" sldId="43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4:36.065" v="43" actId="20577"/>
          <ac:spMkLst>
            <pc:docMk/>
            <pc:sldMk cId="2472279254" sldId="435"/>
            <ac:spMk id="21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4:32.082" v="39" actId="20577"/>
          <ac:spMkLst>
            <pc:docMk/>
            <pc:sldMk cId="2472279254" sldId="43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4:49.094" v="44"/>
          <ac:spMkLst>
            <pc:docMk/>
            <pc:sldMk cId="2472279254" sldId="435"/>
            <ac:spMk id="23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4:56.640" v="46" actId="1076"/>
          <ac:spMkLst>
            <pc:docMk/>
            <pc:sldMk cId="2472279254" sldId="435"/>
            <ac:spMk id="24" creationId="{00000000-0000-0000-0000-000000000000}"/>
          </ac:spMkLst>
        </pc:spChg>
        <pc:spChg chg="mod">
          <ac:chgData name="TAN Mei Yi [Harrisdale Senior High School]" userId="f9f029c9-d743-4d60-9f2c-e74bdec1ab07" providerId="ADAL" clId="{867BF818-12B2-459F-AD67-28D123374EB4}" dt="2022-09-06T03:55:07.239" v="57" actId="1076"/>
          <ac:spMkLst>
            <pc:docMk/>
            <pc:sldMk cId="2472279254" sldId="435"/>
            <ac:spMk id="2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867BF818-12B2-459F-AD67-28D123374EB4}" dt="2022-09-06T04:33:05.789" v="85" actId="20577"/>
        <pc:sldMkLst>
          <pc:docMk/>
          <pc:sldMk cId="329112437" sldId="442"/>
        </pc:sldMkLst>
        <pc:graphicFrameChg chg="mod">
          <ac:chgData name="TAN Mei Yi [Harrisdale Senior High School]" userId="f9f029c9-d743-4d60-9f2c-e74bdec1ab07" providerId="ADAL" clId="{867BF818-12B2-459F-AD67-28D123374EB4}" dt="2022-09-06T04:33:05.789" v="85" actId="20577"/>
          <ac:graphicFrameMkLst>
            <pc:docMk/>
            <pc:sldMk cId="329112437" sldId="442"/>
            <ac:graphicFrameMk id="4" creationId="{00000000-0000-0000-0000-000000000000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5:15:35.63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1533,'0'0'68,"0"0"14,6 16-66,-6-16-16,17 5 0,-6 5 0,1 0 96,5-5 16,0 5 4,0 0 0,0-5-24,6 6-5,-6-1-1,0 0 0,0-5-46,6 5-8,0 0-3,-6-5 0,0 0-29,0-5 0,-6 0-8,7 0-690,-1 0-138</inkml:trace>
  <inkml:trace contextRef="#ctx0" brushRef="#br0" timeOffset="-200.6">365-101 806,'0'-25'36,"-6"15"7,0 0-35,6-6-8,0 1 0,0-5 0,-5 0 224,5-1 44,-6-4 8,0 5 1,1-6-130,-1 1-27,0 10-4,-5-5-2,11-1-50,-12 6-11,1 0-1,11 0-1,-6 5-22,6 10-4,0 0-1,0 0 0,0 0-14,0 0-10,0 0 12,-11 5-12,-6 0 0,0 10-9,11 0-1,-11 16 0,6-6 10,5 5-8,-6 6 8,7 4-8,-1 6 8,0-1-12,1 11 12,5 0-12,0-5 4,0 9 0,5-9 0,-5 15 0,0-20-16,6 9-4,-6-9 0,6-1 0,-1-4-31,1-6-6,0-9-2,5-1-577,-5-10-115</inkml:trace>
  <inkml:trace contextRef="#ctx0" brushRef="#br0" timeOffset="265.25">684-521 1900,'0'0'84,"0"0"18,0 0-82,0 0-20,0 0 0,-11 10 0,-1 0 83,7 5 12,-7 5 2,6 1 1,-5 4-54,0 5-10,-1 1-2,1 9-1,-1 1-15,7 4-4,-7 1 0,7 0 0,5-1-12,0 6 0,5 0 8,1-1-8,5 1 0,7 0 0,-7-1 0,6-4 0,0-6-36,0-4-4,6 9-1,-6-19-648,0 4-130</inkml:trace>
  <inkml:trace contextRef="#ctx0" brushRef="#br0" timeOffset="546.02">878-187 1094,'0'0'97,"0"0"-77,0 0-20,0 0 0,11 5 112,1 0 18,-1-5 4,0 5 1,1 5-13,5-10-2,0 10-1,0 1 0,-5-6-34,-1 0-6,6 0-2,0 5 0,-5 0-31,5 5-6,0-5-2,-6 1 0,1-1-16,-7 5-3,7-5-1,-7 5 0,1 5-18,-6 1 0,-6-1 8,1 5-8,-7-4 0,1-1 10,-6 0-10,0 5 8,0-4-8,-1 4-11,1-5 3,0 6 0,0-11-51,0 0-9,6-5-3,-1-5 0,12-5-153,0 0-32</inkml:trace>
  <inkml:trace contextRef="#ctx0" brushRef="#br0" timeOffset="1060.4">1436-228 1695,'-17'0'75,"12"6"16,-1-6-73,0 0-18,-5 5 0,-1 0 0,1 5 93,0 5 15,-1-5 4,-5 5 0,0-5-60,0 6-12,0 4-3,0-5 0,0 5-9,11 6-3,-5-6 0,11 5 0,0-4-13,0 4-4,0 0 0,0-4 0,11-1-8,6-5 0,-6 0 0,7 0 0,-1-4 0,5-1 0,-4-5 0,4 10 0,-5-25 0,6 5-11,0-5 3,0-1 0,5 6-44,-5-5-8,6 0-1</inkml:trace>
  <inkml:trace contextRef="#ctx0" brushRef="#br0" timeOffset="1063.4">1733-562 1209,'0'0'108,"0"0"-87,0 0-21,0 0 0,0 0 68,11 5 10,6 0 2,-11 10 0,5-4 52,1-1 10,-1 5 2,6 5 1,-11 0-64,11 6-13,-11-1-2,11 11-1,-6-11-16,-5 10-3,0 6-1,-1-1 0,1 6-20,-6-11-4,-6 11-1,6 0 0,-5-1-8,-1 1-1,0-1-1,-5 6 0,-6-5-10,0 4 0,5-4 0,1-5 8,-6 4-8,5-9 0,1-6 0,0-5-11,-1-4-104,7-6-21,-1-5-4,6-10-837</inkml:trace>
  <inkml:trace contextRef="#ctx0" brushRef="#br0" timeOffset="1259.86">2172-263 345,'0'0'15,"0"0"4,0 0-19,23-5 0,-6 0 0,0 0 0,0 0 290,0 5 54,6-10 12,0 10 1,-23 0-213,22-11-42,7 11-9,-6-5-1,-1 0-51,-4 5-9,4-5-3,-5 5 0,1 0-29,4 0 0,-10-5 0,5 5-917</inkml:trace>
  <inkml:trace contextRef="#ctx0" brushRef="#br0" timeOffset="1412.46">2286-30 1900,'0'0'42,"0"0"9,0 0 1,11-10 1,1 5-42,5 0-11,-6 0 0,6-5 0,0 5 72,6-6 13,-6 6 3,6 0 0,-6 5-68,6 0-12,0-5-8,-1 0-656,1 0-135</inkml:trace>
  <inkml:trace contextRef="#ctx0" brushRef="#br0" timeOffset="1679.63">3232-678 1926,'0'0'85,"0"0"18,0 0-83,6-6-20,-1 1 0,7 10 0,-7-5 48,7 6 6,-6 4 1,-1 5 0,7 0-15,-7 10-4,1-4 0,0 9 0,-1 0-16,1 1-4,0-1-1,0 1 0,5-1-43,-5 6-8,5-11-1,-5 0-951</inkml:trace>
  <inkml:trace contextRef="#ctx0" brushRef="#br0" timeOffset="1927.6">3010-81 1598,'-6'-5'71,"6"5"14,0 0-68,0 0-17,0 0 0,0 0 0,0 0 118,28 0 20,-5 0 4,6-5 1,-6 5-55,5-5-12,1-5-1,-7 10-1,7-5-29,-1 5-5,7-5-2,-1 5 0,0-5-24,0 0-5,0 5-1,6 0 0,0-5-8,0-5-14,6 10 3,-1-5 1,7-1-151,-7 6-31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5:15:37.87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33 1738,'0'0'77,"0"0"16,0 0-74,17-5-19,1-5 0,4 5 0,-5 0 100,6 0 16,-6 0 3,0 5 1,6 5-45,-6-10-9,0 5-2,6 0 0,-6 5-30,0 0-6,1 0-2,-1 0 0,-6 5-18,6 0-8,-5-5 8,-7 6-8,7-1 0,-7 5 0,1-5 0,-6 10 0,0-5 0,-6 6 0,1-6 0,-7 10 0,7-4 0,-13 4 0,1 0 0,0 6 0,-6-6-14,6-5-2,-5 6 0,4-6 0,-4 5-32,-1-5-8,6-4 0,0-1-1,5-5-144,1 0-29</inkml:trace>
  <inkml:trace contextRef="#ctx0" brushRef="#br0" timeOffset="271.27">582 18 1764,'0'0'78,"0"0"16,0 0-75,0 0-19,0 0 0,0 0 0,-6-5 119,-5 0 20,-1 5 4,1 5 1,-1 0-76,1 5-16,-6 0-2,0 6-1,5-1-28,-5 0-5,6 10-2,-6-4 0,5-1-14,1 0 0,0-5 0,5 6 0,0-1 0,1 0 0,5 0 0,0-4 0,0-1 0,5-5 0,7 0 0,-7 0 0,7 0-8,-1 0-5,6-5-1,0 1 0,0-1 3,1-5 1,4 0 0,1 0 0,0-5-18,0-6-3,0 1-1,5 0 0,1-5-119,-1 5-24</inkml:trace>
  <inkml:trace contextRef="#ctx0" brushRef="#br0" timeOffset="2547.33">667-250 1792,'0'0'80,"0"0"16,0 0-77,0 0-19,12 0 0,5-6 0,0-4 132,0 10 24,-17 0 4,17-5 0,0 0-51,0-5-10,-5 5-3,5 0 0,-6-5-53,1 5-11,-12 5-3,0 0 0,0 0 4,0 0 1,17 0 0,-17 0 0,0 0-34,0 0 0,0 0 0,0 0 0,0 15-23,0 5-5,-6-5 0,0 6-1,1-6 7,5 0 2,-12 0 0,6 0 0,6 1 6,0-1 2,-5 0 0,5-5 0,-6 5-7,6-15-1,0 0 0,0 0 0,0 0 20,0 0 0,17 5 0,0 1 0,0 4 12,0-10 7,1 5 1,-1 0 0,5-10-28,1 0-6,-6-5-1,6 4 0,0 1-13,5 5-4,-5-15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63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8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49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2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32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7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13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78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6/09/2022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64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76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emf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customXml" Target="../ink/ink2.xml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8.emf"/><Relationship Id="rId5" Type="http://schemas.openxmlformats.org/officeDocument/2006/relationships/image" Target="../media/image26.png"/><Relationship Id="rId15" Type="http://schemas.openxmlformats.org/officeDocument/2006/relationships/image" Target="../media/image41.png"/><Relationship Id="rId10" Type="http://schemas.openxmlformats.org/officeDocument/2006/relationships/customXml" Target="../ink/ink1.xml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1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/>
              <p:nvPr/>
            </p:nvSpPr>
            <p:spPr>
              <a:xfrm>
                <a:off x="191822" y="1372475"/>
                <a:ext cx="113158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1" dirty="0"/>
                  <a:t>I will </a:t>
                </a:r>
                <a:r>
                  <a:rPr lang="en-GB" sz="3200" b="1" dirty="0"/>
                  <a:t>be able to differentiate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sz="3200" b="1" dirty="0"/>
                  <a:t> when n is a non-zero integer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22" y="1372475"/>
                <a:ext cx="11315816" cy="584775"/>
              </a:xfrm>
              <a:prstGeom prst="rect">
                <a:avLst/>
              </a:prstGeom>
              <a:blipFill>
                <a:blip r:embed="rId2"/>
                <a:stretch>
                  <a:fillRect l="-1346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Apply </a:t>
            </a:r>
            <a:r>
              <a:rPr lang="en-GB" sz="2800" b="1" dirty="0"/>
              <a:t>the rules of derivative to differentiate functions.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415" y="1357143"/>
                <a:ext cx="4280185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5" y="1357143"/>
                <a:ext cx="4280185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5186" y="2275206"/>
                <a:ext cx="5628014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x = 2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6" y="2275206"/>
                <a:ext cx="5628014" cy="624273"/>
              </a:xfrm>
              <a:prstGeom prst="rect">
                <a:avLst/>
              </a:prstGeom>
              <a:blipFill rotWithShape="0">
                <a:blip r:embed="rId4"/>
                <a:stretch>
                  <a:fillRect l="-1733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400" y="214909"/>
            <a:ext cx="8209547" cy="1193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75015" y="3017866"/>
                <a:ext cx="2969785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015" y="3017866"/>
                <a:ext cx="2969785" cy="7936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75015" y="3998266"/>
                <a:ext cx="2969785" cy="818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015" y="3998266"/>
                <a:ext cx="2969785" cy="8181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75014" y="5003160"/>
                <a:ext cx="2969785" cy="818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=11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014" y="5003160"/>
                <a:ext cx="2969785" cy="8181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36215" y="1660743"/>
                <a:ext cx="42801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15" y="1660743"/>
                <a:ext cx="4280185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337573" y="2375053"/>
                <a:ext cx="2535600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573" y="2375053"/>
                <a:ext cx="2535600" cy="7936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163200" y="3499344"/>
                <a:ext cx="5628014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x = 4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200" y="3499344"/>
                <a:ext cx="5628014" cy="624273"/>
              </a:xfrm>
              <a:prstGeom prst="rect">
                <a:avLst/>
              </a:prstGeom>
              <a:blipFill rotWithShape="0">
                <a:blip r:embed="rId11"/>
                <a:stretch>
                  <a:fillRect l="-1625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960215" y="4373193"/>
                <a:ext cx="2969785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15" y="4373193"/>
                <a:ext cx="2969785" cy="7936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60214" y="5424461"/>
                <a:ext cx="2969785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14" y="5424461"/>
                <a:ext cx="2969785" cy="7936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6785" y="1088355"/>
                <a:ext cx="2942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85" y="1088355"/>
                <a:ext cx="294241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9185" y="1667018"/>
                <a:ext cx="71316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When gradient of tangent =16,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AU" sz="2400" dirty="0"/>
                  <a:t>. Solve for x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85" y="1667018"/>
                <a:ext cx="713161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6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57584" y="2263688"/>
                <a:ext cx="2942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84" y="2263688"/>
                <a:ext cx="294241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57584" y="2942352"/>
                <a:ext cx="2942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84" y="2942352"/>
                <a:ext cx="294241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1599" y="92107"/>
            <a:ext cx="8585811" cy="1132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4376" y="3432887"/>
                <a:ext cx="2942415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76" y="3432887"/>
                <a:ext cx="2942415" cy="7862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84376" y="4427687"/>
                <a:ext cx="2942415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76" y="4427687"/>
                <a:ext cx="2942415" cy="7861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7584" y="5379566"/>
                <a:ext cx="2942415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84" y="5379566"/>
                <a:ext cx="2942415" cy="7861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353585" y="2278586"/>
                <a:ext cx="74328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When gradient of tangent =16,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en-AU" sz="2400" dirty="0"/>
                  <a:t>. Solve for x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85" y="2278586"/>
                <a:ext cx="743281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23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841984" y="2875256"/>
                <a:ext cx="2942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984" y="2875256"/>
                <a:ext cx="2942415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057984" y="3404017"/>
                <a:ext cx="2942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84" y="3404017"/>
                <a:ext cx="2942415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984776" y="3894552"/>
                <a:ext cx="2942415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776" y="3894552"/>
                <a:ext cx="2942415" cy="78624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057984" y="4709663"/>
                <a:ext cx="2942415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984" y="4709663"/>
                <a:ext cx="2942415" cy="7861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131192" y="5661542"/>
                <a:ext cx="2942415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192" y="5661542"/>
                <a:ext cx="2942415" cy="7861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15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5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00785" y="801486"/>
                <a:ext cx="48072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785" y="801486"/>
                <a:ext cx="480721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22" y="210338"/>
            <a:ext cx="8550541" cy="591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318822" y="1623466"/>
                <a:ext cx="4807215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22" y="1623466"/>
                <a:ext cx="4807215" cy="7862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65622" y="2690822"/>
                <a:ext cx="52191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 is always positive for all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22" y="2690822"/>
                <a:ext cx="5219178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65622" y="3231687"/>
                <a:ext cx="4715178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m:rPr>
                          <m:nor/>
                        </m:rPr>
                        <a:rPr lang="en-AU" sz="2400" dirty="0"/>
                        <m:t>for</m:t>
                      </m:r>
                      <m:r>
                        <m:rPr>
                          <m:nor/>
                        </m:rPr>
                        <a:rPr lang="en-AU" sz="2400" dirty="0"/>
                        <m:t> </m:t>
                      </m:r>
                      <m:r>
                        <m:rPr>
                          <m:nor/>
                        </m:rPr>
                        <a:rPr lang="en-AU" sz="2400" dirty="0"/>
                        <m:t>all</m:t>
                      </m:r>
                      <m:r>
                        <m:rPr>
                          <m:nor/>
                        </m:rPr>
                        <a:rPr lang="en-AU" sz="2400" dirty="0"/>
                        <m:t>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622" y="3231687"/>
                <a:ext cx="4715178" cy="7862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4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17E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Index Laws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5451" y="1413866"/>
                <a:ext cx="1357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1413866"/>
                <a:ext cx="1357166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89787" y="1413866"/>
                <a:ext cx="12871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1413866"/>
                <a:ext cx="128714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5451" y="1998266"/>
                <a:ext cx="13667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1998266"/>
                <a:ext cx="136678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89787" y="1998266"/>
                <a:ext cx="12871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1998266"/>
                <a:ext cx="128714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45451" y="2647466"/>
                <a:ext cx="10771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2647466"/>
                <a:ext cx="107715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89787" y="2647466"/>
                <a:ext cx="1119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2647466"/>
                <a:ext cx="111979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145451" y="3296666"/>
                <a:ext cx="10806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3296666"/>
                <a:ext cx="1080616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89787" y="3296666"/>
                <a:ext cx="13769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3296666"/>
                <a:ext cx="137698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45451" y="4277401"/>
                <a:ext cx="8227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51" y="4277401"/>
                <a:ext cx="822726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489787" y="4068601"/>
                <a:ext cx="973920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87" y="4068601"/>
                <a:ext cx="973920" cy="78624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5" grpId="0"/>
      <p:bldP spid="16" grpId="0"/>
      <p:bldP spid="17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552799"/>
                  </p:ext>
                </p:extLst>
              </p:nvPr>
            </p:nvGraphicFramePr>
            <p:xfrm>
              <a:off x="1408546" y="1285394"/>
              <a:ext cx="8128000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5552799"/>
                  </p:ext>
                </p:extLst>
              </p:nvPr>
            </p:nvGraphicFramePr>
            <p:xfrm>
              <a:off x="1408546" y="1285394"/>
              <a:ext cx="8128000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990" r="-100300" b="-6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990" r="-300" b="-699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102000" r="-100300" b="-6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200000" r="-1003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00000" r="-1003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404000" r="-1003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499010" r="-10030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605000" r="-10030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698020" r="-10030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1653" y="2581620"/>
                <a:ext cx="596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2581620"/>
                <a:ext cx="59631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231652" y="3186597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2" y="3186597"/>
                <a:ext cx="74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31651" y="3761454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1" y="3761454"/>
                <a:ext cx="74642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31650" y="4396551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0" y="4396551"/>
                <a:ext cx="74642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231649" y="5606505"/>
                <a:ext cx="10713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9" y="5606505"/>
                <a:ext cx="107131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784253"/>
                  </p:ext>
                </p:extLst>
              </p:nvPr>
            </p:nvGraphicFramePr>
            <p:xfrm>
              <a:off x="1408546" y="1285394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5520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784253"/>
                  </p:ext>
                </p:extLst>
              </p:nvPr>
            </p:nvGraphicFramePr>
            <p:xfrm>
              <a:off x="1408546" y="1285394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990" r="-1003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990" r="-3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102000" r="-1003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200000" r="-10030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03000" r="-10030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99010" r="-10030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5520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10053" y="2579838"/>
                <a:ext cx="2510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053" y="2579838"/>
                <a:ext cx="251043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25093" y="3183033"/>
                <a:ext cx="2680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93" y="3183033"/>
                <a:ext cx="268034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A7F96D-733F-D7D9-5963-D3DFC1E97F62}"/>
                  </a:ext>
                </a:extLst>
              </p:cNvPr>
              <p:cNvSpPr/>
              <p:nvPr/>
            </p:nvSpPr>
            <p:spPr>
              <a:xfrm>
                <a:off x="6096000" y="3816375"/>
                <a:ext cx="33301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A7F96D-733F-D7D9-5963-D3DFC1E97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16375"/>
                <a:ext cx="333014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7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00" y="1178704"/>
            <a:ext cx="9502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Recall, first principles of derivatives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0958" y="1764444"/>
                <a:ext cx="381719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58" y="1764444"/>
                <a:ext cx="3817199" cy="7167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60300" y="2678323"/>
                <a:ext cx="3538207" cy="1020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den>
                            </m:f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den>
                            </m:f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00" y="2678323"/>
                <a:ext cx="3538207" cy="10200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b="51211"/>
          <a:stretch/>
        </p:blipFill>
        <p:spPr>
          <a:xfrm>
            <a:off x="4710774" y="98763"/>
            <a:ext cx="6910026" cy="563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490" y="608422"/>
            <a:ext cx="6823382" cy="4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60700" y="3698410"/>
                <a:ext cx="4460100" cy="816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den>
                            </m:f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00" y="3698410"/>
                <a:ext cx="4460100" cy="8169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97790" y="4674809"/>
                <a:ext cx="3812984" cy="888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−3−(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−3)(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90" y="4674809"/>
                <a:ext cx="3812984" cy="8886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97790" y="5732596"/>
                <a:ext cx="3812984" cy="888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−3)(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90" y="5732596"/>
                <a:ext cx="3812984" cy="8886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42190" y="4590870"/>
                <a:ext cx="3812984" cy="888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−3)(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90" y="4590870"/>
                <a:ext cx="3812984" cy="88864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42190" y="5693670"/>
                <a:ext cx="2341010" cy="800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190" y="5693670"/>
                <a:ext cx="2341010" cy="80009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/>
      <p:bldP spid="14" grpId="0"/>
      <p:bldP spid="15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1900" y="720366"/>
            <a:ext cx="9502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Recall, first principles of derivatives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2158" y="1306106"/>
                <a:ext cx="381719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8" y="1306106"/>
                <a:ext cx="3817199" cy="7167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31500" y="2219985"/>
                <a:ext cx="3538207" cy="1045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00" y="2219985"/>
                <a:ext cx="3538207" cy="10456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774" y="100034"/>
            <a:ext cx="6823382" cy="4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1900" y="3240072"/>
                <a:ext cx="4460100" cy="816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0" y="3240072"/>
                <a:ext cx="4460100" cy="81695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97790" y="4057027"/>
                <a:ext cx="3812984" cy="888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90" y="4057027"/>
                <a:ext cx="3812984" cy="8886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31900" y="5030958"/>
                <a:ext cx="4423010" cy="897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𝑥h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0" y="5030958"/>
                <a:ext cx="4423010" cy="8971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701390" y="2298467"/>
                <a:ext cx="3812984" cy="888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𝑥h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90" y="2298467"/>
                <a:ext cx="3812984" cy="8886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7482960" y="595080"/>
              <a:ext cx="1340280" cy="4352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8560" y="577800"/>
                <a:ext cx="13737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/>
              <p14:cNvContentPartPr/>
              <p14:nvPr/>
            </p14:nvContentPartPr>
            <p14:xfrm>
              <a:off x="8609400" y="904320"/>
              <a:ext cx="384120" cy="2829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93200" y="880200"/>
                <a:ext cx="4222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701390" y="3204228"/>
                <a:ext cx="3812984" cy="82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(−2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90" y="3204228"/>
                <a:ext cx="3812984" cy="8290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701390" y="4050358"/>
                <a:ext cx="3812984" cy="847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(−2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AU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90" y="4050358"/>
                <a:ext cx="3812984" cy="84798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701390" y="4915467"/>
                <a:ext cx="1858610" cy="820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90" y="4915467"/>
                <a:ext cx="1858610" cy="82016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761154" y="5867067"/>
                <a:ext cx="1244446" cy="767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54" y="5867067"/>
                <a:ext cx="1244446" cy="76739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/>
      <p:bldP spid="14" grpId="0"/>
      <p:bldP spid="15" grpId="0"/>
      <p:bldP spid="19" grpId="0"/>
      <p:bldP spid="20" grpId="0"/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0752" y="1002345"/>
                <a:ext cx="387660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3a)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2" y="1002345"/>
                <a:ext cx="3876607" cy="624273"/>
              </a:xfrm>
              <a:prstGeom prst="rect">
                <a:avLst/>
              </a:prstGeom>
              <a:blipFill>
                <a:blip r:embed="rId3"/>
                <a:stretch>
                  <a:fillRect l="-2516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70592" y="1725830"/>
                <a:ext cx="4560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2" y="1725830"/>
                <a:ext cx="45606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4992" y="2385919"/>
                <a:ext cx="3444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2" y="2385919"/>
                <a:ext cx="344460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5584167" y="1211755"/>
                <a:ext cx="62800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3b) Rewrite to negative indices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167" y="1211755"/>
                <a:ext cx="6280030" cy="461665"/>
              </a:xfrm>
              <a:prstGeom prst="rect">
                <a:avLst/>
              </a:prstGeom>
              <a:blipFill>
                <a:blip r:embed="rId6"/>
                <a:stretch>
                  <a:fillRect l="-145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6938096" y="2746780"/>
                <a:ext cx="4314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096" y="2746780"/>
                <a:ext cx="431460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6901678" y="3287858"/>
                <a:ext cx="3645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78" y="3287858"/>
                <a:ext cx="364500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8923" y="105493"/>
            <a:ext cx="4801270" cy="8859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8944" y="2847584"/>
            <a:ext cx="3100885" cy="35741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7FDF8B-D72C-1CF0-DADF-B1187034E1FE}"/>
                  </a:ext>
                </a:extLst>
              </p:cNvPr>
              <p:cNvSpPr/>
              <p:nvPr/>
            </p:nvSpPr>
            <p:spPr>
              <a:xfrm>
                <a:off x="6566878" y="1913049"/>
                <a:ext cx="431460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7FDF8B-D72C-1CF0-DADF-B1187034E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78" y="1913049"/>
                <a:ext cx="4314608" cy="7936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3" grpId="0"/>
      <p:bldP spid="24" grpId="0"/>
      <p:bldP spid="2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41793" y="1226965"/>
                <a:ext cx="4877407" cy="666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4a) rewrite to: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3" y="1226965"/>
                <a:ext cx="4877407" cy="666401"/>
              </a:xfrm>
              <a:prstGeom prst="rect">
                <a:avLst/>
              </a:prstGeom>
              <a:blipFill>
                <a:blip r:embed="rId3"/>
                <a:stretch>
                  <a:fillRect l="-2000" b="-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56992" y="1818565"/>
                <a:ext cx="4258208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3+2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2" y="1818565"/>
                <a:ext cx="4258208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370915" y="2631962"/>
                <a:ext cx="35094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15" y="2631962"/>
                <a:ext cx="350940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356992" y="3303932"/>
                <a:ext cx="3351007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4b)rewrite to: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92" y="3303932"/>
                <a:ext cx="3351007" cy="614655"/>
              </a:xfrm>
              <a:prstGeom prst="rect">
                <a:avLst/>
              </a:prstGeom>
              <a:blipFill>
                <a:blip r:embed="rId6"/>
                <a:stretch>
                  <a:fillRect l="-2914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1764412" y="4065428"/>
                <a:ext cx="26514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12" y="4065428"/>
                <a:ext cx="265140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627195" y="4610403"/>
                <a:ext cx="3357007" cy="1162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95" y="4610403"/>
                <a:ext cx="3357007" cy="11628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8871" y="92438"/>
            <a:ext cx="8222954" cy="10379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802194" y="1605030"/>
                <a:ext cx="3906063" cy="666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4c) rewrite to: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94" y="1605030"/>
                <a:ext cx="3906063" cy="666401"/>
              </a:xfrm>
              <a:prstGeom prst="rect">
                <a:avLst/>
              </a:prstGeom>
              <a:blipFill>
                <a:blip r:embed="rId10"/>
                <a:stretch>
                  <a:fillRect l="-2496" b="-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999498" y="2361760"/>
                <a:ext cx="2651407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98" y="2361760"/>
                <a:ext cx="2651407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999498" y="3274250"/>
                <a:ext cx="1859407" cy="1252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498" y="3274250"/>
                <a:ext cx="1859407" cy="12528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3" grpId="0"/>
      <p:bldP spid="24" grpId="0"/>
      <p:bldP spid="25" grpId="0"/>
      <p:bldP spid="14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05112" y="1283694"/>
                <a:ext cx="3826202" cy="809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12" y="1283694"/>
                <a:ext cx="3826202" cy="8090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41989" y="893841"/>
            <a:ext cx="19548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dirty="0"/>
              <a:t>6a)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67209" y="2092762"/>
                <a:ext cx="2537407" cy="1099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09" y="2092762"/>
                <a:ext cx="2537407" cy="10994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273" y="141260"/>
            <a:ext cx="8090580" cy="1572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40041" y="3339562"/>
                <a:ext cx="2537407" cy="1099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41" y="3339562"/>
                <a:ext cx="2537407" cy="10994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67514" y="4586362"/>
                <a:ext cx="2982654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14" y="4586362"/>
                <a:ext cx="2982654" cy="9221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4921" y="5680125"/>
                <a:ext cx="3781981" cy="929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1" y="5680125"/>
                <a:ext cx="3781981" cy="9296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40748" y="1851372"/>
                <a:ext cx="3781981" cy="929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−2(1)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48" y="1851372"/>
                <a:ext cx="3781981" cy="9296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40747" y="2787881"/>
                <a:ext cx="3781981" cy="929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47" y="2787881"/>
                <a:ext cx="3781981" cy="9296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740746" y="3751601"/>
                <a:ext cx="3781981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(−2−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46" y="3751601"/>
                <a:ext cx="3781981" cy="92217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96739" y="4694298"/>
                <a:ext cx="3005991" cy="848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−2−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739" y="4694298"/>
                <a:ext cx="3005991" cy="8480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306389" y="2131545"/>
            <a:ext cx="19548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dirty="0"/>
              <a:t>6b)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910692" y="2642464"/>
                <a:ext cx="3911707" cy="84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−2−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692" y="2642464"/>
                <a:ext cx="3911707" cy="84580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306389" y="3740553"/>
                <a:ext cx="340153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389" y="3740553"/>
                <a:ext cx="3401537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16" grpId="0"/>
      <p:bldP spid="19" grpId="0"/>
      <p:bldP spid="20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9594</TotalTime>
  <Words>548</Words>
  <Application>Microsoft Office PowerPoint</Application>
  <PresentationFormat>Widescreen</PresentationFormat>
  <Paragraphs>131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Index Laws</vt:lpstr>
      <vt:lpstr>Rules of Derivative</vt:lpstr>
      <vt:lpstr>Rules of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594</cp:revision>
  <dcterms:created xsi:type="dcterms:W3CDTF">2020-02-17T13:56:23Z</dcterms:created>
  <dcterms:modified xsi:type="dcterms:W3CDTF">2022-09-06T04:34:55Z</dcterms:modified>
</cp:coreProperties>
</file>