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13.xml" ContentType="application/vnd.openxmlformats-officedocument.presentationml.notesSlide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4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47" r:id="rId2"/>
    <p:sldId id="523" r:id="rId3"/>
    <p:sldId id="531" r:id="rId4"/>
    <p:sldId id="532" r:id="rId5"/>
    <p:sldId id="540" r:id="rId6"/>
    <p:sldId id="536" r:id="rId7"/>
    <p:sldId id="537" r:id="rId8"/>
    <p:sldId id="541" r:id="rId9"/>
    <p:sldId id="534" r:id="rId10"/>
    <p:sldId id="542" r:id="rId11"/>
    <p:sldId id="533" r:id="rId12"/>
    <p:sldId id="543" r:id="rId13"/>
    <p:sldId id="544" r:id="rId14"/>
    <p:sldId id="545" r:id="rId15"/>
    <p:sldId id="546" r:id="rId16"/>
    <p:sldId id="548" r:id="rId17"/>
    <p:sldId id="547" r:id="rId18"/>
    <p:sldId id="551" r:id="rId19"/>
    <p:sldId id="549" r:id="rId20"/>
    <p:sldId id="550" r:id="rId21"/>
    <p:sldId id="53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1T06:42:17.78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0316631-8823-4F48-8513-887083A04EEA}" emma:medium="tactile" emma:mode="ink">
          <msink:context xmlns:msink="http://schemas.microsoft.com/ink/2010/main" type="inkDrawing" rotatedBoundingBox="10852,13030 13349,14501 13177,14792 10680,13322" semanticType="callout" shapeName="Other">
            <msink:sourceLink direction="with" ref="{EAB7347B-82B2-42E7-8D58-F028A2FA20A2}"/>
          </msink:context>
        </emma:interpretation>
      </emma:emma>
    </inkml:annotationXML>
    <inkml:trace contextRef="#ctx0" brushRef="#br0">40 69 460,'0'0'41,"-6"-15"-33,-5 5-8,6-4 0,-1 4 263,6 10 50,-11-10 11,11 10 1,-5-14-137,5 14-27,0 0-5,0 0-2,0 0-74,0 0-16,0 0-2,0 0-1,0 0-11,0 0-2,11 9-1,-6 6 0,6 0-15,6 4-4,-1-4 0,6 4 0,5 6-12,1 4-2,-1 5-1,6 0 0,-5 10-13,4-5 0,7 0 0,-1 5-10,6 0 10,5-5 0,-5 0 0,0 0 0,6-5 0,-1 0 0,-5 0 0,0 5 0,0 0-16,10-5 0,7-4-1,5-1 0,-6 5 17,0-5 17,6 0-3,0 6-1,-6-6-13,0 0 0,1 5 0,5 0 0,-6-4 0,6-1-18,-6 5 4,11-5 1,-5 0 13,0-4 0,5-1 0,1 1 0,-1-6 0,-11-9 13,6 4-2,0-4-1,-11 0-32,-6 0-6,6-5-2,5-1 0,-11 1-138,6 5-27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9.19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F8B8E5-91C4-4F13-8917-664C04E9CB40}" emma:medium="tactile" emma:mode="ink">
          <msink:context xmlns:msink="http://schemas.microsoft.com/ink/2010/main" type="inkDrawing" rotatedBoundingBox="20605,11235 21065,11210 21068,11258 20608,11283" shapeName="Other"/>
        </emma:interpretation>
      </emma:emma>
    </inkml:annotationXML>
    <inkml:trace contextRef="#ctx0" brushRef="#br0">0-3 748,'36'32'67,"-25"-27"-54,4-5-13,1 0 0,-5-5 152,4 5 28,1 0 6,5 0 1,-5 0-64,-6 5-13,6-5-2,0 0-1,0 0-71,-1-5-13,1 5-3,-5-4-1,4 4-19,1 0 0,-5-5 0,4 5 0,6-5-34,-5 5-4,0 0-1,-1-4 0,1 4 8,5-5 2,0 0 0,0 1-711</inkml:trace>
  </inkml:traceGroup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24.7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233B5B5-95D8-438B-8B9D-C532A3AB35B4}" emma:medium="tactile" emma:mode="ink">
          <msink:context xmlns:msink="http://schemas.microsoft.com/ink/2010/main" type="writingRegion" rotatedBoundingBox="23471,11343 23595,11343 23595,11535 23471,11535"/>
        </emma:interpretation>
      </emma:emma>
    </inkml:annotationXML>
    <inkml:traceGroup>
      <inkml:annotationXML>
        <emma:emma xmlns:emma="http://www.w3.org/2003/04/emma" version="1.0">
          <emma:interpretation id="{7E8E0133-0B07-4FBE-BC13-0BBB9D6C81C3}" emma:medium="tactile" emma:mode="ink">
            <msink:context xmlns:msink="http://schemas.microsoft.com/ink/2010/main" type="paragraph" rotatedBoundingBox="23471,11343 23595,11343 23595,11535 23471,115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201C39B-9950-4A14-A9C1-24A6071BCF17}" emma:medium="tactile" emma:mode="ink">
              <msink:context xmlns:msink="http://schemas.microsoft.com/ink/2010/main" type="line" rotatedBoundingBox="23471,11343 23595,11343 23595,11535 23471,11535"/>
            </emma:interpretation>
          </emma:emma>
        </inkml:annotationXML>
        <inkml:traceGroup>
          <inkml:annotationXML>
            <emma:emma xmlns:emma="http://www.w3.org/2003/04/emma" version="1.0">
              <emma:interpretation id="{F0FEC062-FF5B-4958-80D5-ADA22C46166C}" emma:medium="tactile" emma:mode="ink">
                <msink:context xmlns:msink="http://schemas.microsoft.com/ink/2010/main" type="inkWord" rotatedBoundingBox="23471,11343 23595,11343 23595,11535 23471,11535"/>
              </emma:interpretation>
              <emma:one-of disjunction-type="recognition" id="oneOf0">
                <emma:interpretation id="interp0" emma:lang="en-GB" emma:confidence="0">
                  <emma:literal>2</emma:literal>
                </emma:interpretation>
                <emma:interpretation id="interp1" emma:lang="en-GB" emma:confidence="0">
                  <emma:literal>D</emma:literal>
                </emma:interpretation>
                <emma:interpretation id="interp2" emma:lang="en-GB" emma:confidence="0">
                  <emma:literal>b</emma:literal>
                </emma:interpretation>
                <emma:interpretation id="interp3" emma:lang="en-GB" emma:confidence="0">
                  <emma:literal>$</emma:literal>
                </emma:interpretation>
                <emma:interpretation id="interp4" emma:lang="en-GB" emma:confidence="0">
                  <emma:literal>3</emma:literal>
                </emma:interpretation>
              </emma:one-of>
            </emma:emma>
          </inkml:annotationXML>
          <inkml:trace contextRef="#ctx0" brushRef="#br0">-1683 1752 288,'0'0'25,"0"0"-25,0 0 0,0 0 0,0 0 155,0 0 25,0 0 6,0 0 1,-5 5-89,5-5-18,0 0-3,0 0-1,0 0-16,0 0-4,0 0-1,0 0 0,0 0-8,0 0-2,0 0 0,0 0 0,0 0-17,0 0-4,0 0-1,0 0 0,-11 10 8,11-10 1,0 0 1,0 0 0,0 0-33,0 0 0,0 0 0,0-10 0,6-4 12,-1 4-12,-5 1 12,0-1-12,5 0 16,1 1-3,-6 9-1,0 0 0,-6-10-2,6 10-1,0 0 0,0 0 0,0-9 0,0 9 0,0 0 0,0 0 0,6-10-9,-6 10 0,0 0 9,0 0-9,16 0 8,-16 0-8,0 0 8,11 10-8,-11-10 10,5 9-2,-5-9-8,6 10 12,-6 4 5,0 1 1,-11-1 0,5 0 0,1-4-5,0 0-1,-1-1 0,1 1 0,-11-1-12,5 1 9,5-5-9,-4 4 8,-1-9-8,11 0 0,0 0 0,0 0 8,-11 0-8,11 0 0,0 0 0,0 0 0,0 0 0,0 0 0,0 0 0,0 0 0,0 0-9,0 0 9,5-4-12,-5 4 12,6-10-8,5 5 8,5 0 0,-11-4 0,-5 4 0,0 5 0,0 0 0,11-5 0,0-4 0,0 4 0,-11 5 0,10 0 0,1-5 0,-11 5 0,0 0 0,11 5 0,5-5 0,-16 0 0,0 0 0,0 0 0,-5 14 0,5-4 0,-6-1 8,1 6-8,0-1 9,-6-4-9,5-1 8,1-4-8,-6 0-32,11-5-12,0 0-3,0 0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9.95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967B034-286A-4D53-AFEE-0D0132D8A142}" emma:medium="tactile" emma:mode="ink">
          <msink:context xmlns:msink="http://schemas.microsoft.com/ink/2010/main" type="inkDrawing" rotatedBoundingBox="24374,11301 26192,11194 26197,11277 24378,11384" shapeName="Other"/>
        </emma:interpretation>
      </emma:emma>
    </inkml:annotationXML>
    <inkml:trace contextRef="#ctx0" brushRef="#br0">0 105 633,'32'14'56,"-27"-4"-44,-5-10-12,26 4 0,11-4 158,-11-4 30,-10 4 5,0-5 2,5 0-78,5 1-15,0-1-3,-5 0-1,0-4-38,5 4-8,6 1-2,-6-6 0,-5 6-34,0-6-8,10 10 0,-4-4-8,-1-1 0,0 0 0,0 1 0,0-1-9,6 5-29,-1-5-6,-10 1 0,11 4-1,-1-5-21,1 0-4,-6 1-1,0-1 0,0 0-5,6 5 0,5 0-1,-11-4 0,-26 4 12,26 0 2,11 0 1,-6 0 0,-10 0 50,0 0 12,16 0 0,5-5 0,-11 5 20,1 0 8,-6 0 0,6 0 1,-1 0 30,-5 5 5,-5-5 2,6 0 0,-6 0-13,5 4-2,0-4-1,-10 0 0,-1 5 2,6-5 1,0 5 0,0-5 0,-10 4-25,10 1-4,10 0-2,-4-5 0,-6 0-10,-6 0-1,12 0-1,-1 0 0,5 0-37,-10 0-7,-5-5-2,0 5-471,20-5-94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9.42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32DEF12-5F30-4813-BFC4-C6154CF6DAAE}" emma:medium="tactile" emma:mode="ink">
          <msink:context xmlns:msink="http://schemas.microsoft.com/ink/2010/main" type="inkDrawing" rotatedBoundingBox="21644,11323 22436,11410 22430,11466 21637,11379" shapeName="Other"/>
        </emma:interpretation>
      </emma:emma>
    </inkml:annotationXML>
    <inkml:trace contextRef="#ctx0" brushRef="#br0">0 0 288,'11'10'25,"-1"-6"-25,6 1 0,0-5 0,-1 5 202,1 4 35,5-9 7,0 9 2,0 1-97,-5-6-19,5-4-4,-5 5-1,10 0-25,-5 4-4,0-4-2,0 4 0,5-9-29,0 0-5,0 5-2,-5-1 0,-5-4-42,5 0-16,5 0 11,1 0-11,4 0-16,-5 5-8,6-10-3,-6 1 0,5-1-54,-4 5-11,-1 5-3,5-5 0,-4-5-33,4 5-6,-5 5-2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0.13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5C83894-C7B9-4D80-B4B4-0A1D656C9748}" emma:medium="tactile" emma:mode="ink">
          <msink:context xmlns:msink="http://schemas.microsoft.com/ink/2010/main" type="inkDrawing" rotatedBoundingBox="26601,11277 27147,11318 27145,11344 26599,11302" shapeName="Other"/>
        </emma:interpretation>
      </emma:emma>
    </inkml:annotationXML>
    <inkml:trace contextRef="#ctx0" brushRef="#br0">0 0 288,'27'10'12,"-17"-10"4,6 4-16,0-4 0,-6 5 0,6-5 0,-1 0 186,1 0 34,0 0 8,0 5 0,-1-1-81,1-4-17,5 5-3,-5-5-1,0 5-26,5-5-6,0 0-1,-6 0 0,1 4-63,0 1-13,0-5-2,5 0-1,-1 0-78,1 0-15,0 0-3,6-5-1,-6 5-65,0 0-12,5 0-4,-5-4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0.31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6000932-7AF9-4BEC-8CB8-EF691D85D033}" emma:medium="tactile" emma:mode="ink">
          <msink:context xmlns:msink="http://schemas.microsoft.com/ink/2010/main" type="inkDrawing" rotatedBoundingBox="27477,11336 28223,11412 28220,11449 27473,11374" shapeName="Other"/>
        </emma:interpretation>
      </emma:emma>
    </inkml:annotationXML>
    <inkml:trace contextRef="#ctx0" brushRef="#br0">0 0 345,'11'5'31,"5"0"-31,-1-1 0,1 1 0,5 0 213,-5-1 37,5-4 7,5 10 2,-10-6-87,5-4-16,-6 5-4,6 0-1,-5-1-54,0-4-10,0 5-3,5 0 0,0-5-48,0 0-11,0 0-1,5-5-1,-5 5-23,0 0-8,5 0 0,-5 0 0,5 0-28,-5 0-4,0 5-2,5-5 0,-5 4-9,0 1-1,0 0-1,0-1 0,0-4-33,0 5-6,0-5-2,0 4-394,0-4-78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0.67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8BC48D6-BE9E-4C80-9363-37927E6F3F84}" emma:medium="tactile" emma:mode="ink">
          <msink:context xmlns:msink="http://schemas.microsoft.com/ink/2010/main" type="inkDrawing" rotatedBoundingBox="28677,11456 30462,11242 30469,11297 28684,11511" shapeName="Other"/>
        </emma:interpretation>
      </emma:emma>
    </inkml:annotationXML>
    <inkml:trace contextRef="#ctx0" brushRef="#br0">0 231 748,'10'0'67,"6"-5"-54,-5 5-13,4-5 0,-4 5 257,5-4 49,-1 4 10,1 0 1,0 0-170,-1-5-35,1 5-6,0-5-2,0 1-63,-1-1-13,1 0-2,0 5-1,0-4-17,-1 4-8,6-10 8,-5 10-8,5-4-20,0-1-8,5-9-3,-5 9 0,11 1-44,-6-1-9,0-4-1,6 4-1,-1 1-30,-5-6-7,1 6-1,-1-1 0,5 0 8,1 5 0,-6-4 1,5-1 0,-4 0 49,4 1 10,1-1 1,-1 5 1,-5 0 141,6 0 28,-11-5 5,5 5 2,0 5 17,-5-5 3,0 0 1,0 0 0,0 0-19,0 0-4,0 0-1,0 0 0,0 0-44,0-5-9,0 1-2,0 4 0,5-5-24,1 5-4,-1 0-2,0-5 0,0 10-6,6-5-2,-11-5 0,10 1 0,-5 4-13,6-5-2,-6-4-1,6 9 0,4-5-10,-4 0-17,-6 1 4,5-1 1,-4 5-144,-1-5-29,0-4-6,0 0-825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9.5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0726EB2-95AF-4EF7-993B-5B15ED8A0BFB}" emma:medium="tactile" emma:mode="ink">
          <msink:context xmlns:msink="http://schemas.microsoft.com/ink/2010/main" type="inkDrawing" rotatedBoundingBox="23102,11486 23675,11420 23682,11482 23109,11547" shapeName="Other"/>
        </emma:interpretation>
      </emma:emma>
    </inkml:annotationXML>
    <inkml:trace contextRef="#ctx0" brushRef="#br0">0 37 633,'16'19'56,"5"-5"-44,-5-5-12,5-9 0,0 10 154,0-15 29,0-4 5,0-1 2,5 6-102,-5-1-20,0 5-4,-5-5 0,5 1-20,5 4-3,-5-5-1,5 5 0,0 0-26,-5-5-6,6 5 0,-1-4-8,0-1-45,0 0-16,22-13-3,-7 13-1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1.9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4865EBA-A4CA-4A5A-921B-F95289C3F97A}" emma:medium="tactile" emma:mode="ink">
          <msink:context xmlns:msink="http://schemas.microsoft.com/ink/2010/main" type="inkDrawing" rotatedBoundingBox="24571,4062 24597,4551 24528,4555 24501,4066" semanticType="callout" shapeName="Other">
            <msink:sourceLink direction="with" ref="{DC9368A7-9814-440D-8B92-FC5C52BCDF9E}"/>
            <msink:sourceLink direction="with" ref="{B29AF8F9-68C1-4E8C-AA9D-C19C41A03245}"/>
          </msink:context>
        </emma:interpretation>
      </emma:emma>
    </inkml:annotationXML>
    <inkml:trace contextRef="#ctx0" brushRef="#br0">60 0 748,'0'0'33,"0"0"7,0 0-32,-5 5-8,-5-5 0,4 5 0,1-1 258,5 1 50,-5 4 9,5 1 3,-16-1-155,16 5-30,0-5-7,-5 5 0,0 0-52,-1 5-11,12-1-1,-1 1-1,0 0-25,-5-1-5,5 1-1,1 0 0,-1-5-23,0 4-9,-10 1 0,5 4 9,5 1-33,6-1-6,-1 0-2,-10 1 0,-5-1-102,5 0-21,10 1-4,-5-1-834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2.20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26C21C-EFCC-456E-B076-BC4EB101D4DD}" emma:medium="tactile" emma:mode="ink">
          <msink:context xmlns:msink="http://schemas.microsoft.com/ink/2010/main" type="inkDrawing" rotatedBoundingBox="24586,5073 24608,5410 24585,5412 24562,5075" semanticType="callout" shapeName="Other"/>
        </emma:interpretation>
      </emma:emma>
    </inkml:annotationXML>
    <inkml:trace contextRef="#ctx0" brushRef="#br0">0 0 864,'10'14'76,"1"0"-60,-22 5-16,11-5 0,11 0 195,-6 0 36,-10 0 7,5 0 2,5 0-116,-5 4-22,5-4-5,-10 0-1,0-4-48,5-10-11,5 18-1,-10-4-1,0-4-35,5-10 0,10 9 0,1 5-12,-22 0-48,6 0-10,0-5-2,5-9 0,15 14-63,-9-5-13,-6 5-2,5-4-552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2.36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7A04AAE-1321-4D70-8929-9A731B42AAF0}" emma:medium="tactile" emma:mode="ink">
          <msink:context xmlns:msink="http://schemas.microsoft.com/ink/2010/main" type="inkDrawing" rotatedBoundingBox="24574,6161 24590,5853 24611,5854 24595,6162" shapeName="Other"/>
        </emma:interpretation>
      </emma:emma>
    </inkml:annotationXML>
    <inkml:trace contextRef="#ctx0" brushRef="#br0">8 0 1267,'11'28'28,"-6"-5"5,-10-4 2,5-1 1,0-4-36,0 5 0,0-5 0,-6 0 0,-4-5 58,5 1 5,10 4 1,0 4 0,-5-4-64,-5 0-13,5 0-3,0 5 0,10-10-25,-10 5-6,-10 10-1,10-24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1T06:42:22.10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68D7C28-9DC3-4D12-BE7D-211D320A83DA}" emma:medium="tactile" emma:mode="ink">
          <msink:context xmlns:msink="http://schemas.microsoft.com/ink/2010/main" type="inkDrawing" rotatedBoundingBox="20528,14657 25431,13173 25559,13597 20656,15080" semanticType="callout" shapeName="Other">
            <msink:sourceLink direction="with" ref="{8C349032-D24E-4149-979B-AA8F09A31C1C}"/>
          </msink:context>
        </emma:interpretation>
      </emma:emma>
    </inkml:annotationXML>
    <inkml:trace contextRef="#ctx0" brushRef="#br0">4969 87 1267,'0'0'112,"0"0"-89,0 0-23,0-9 0,-6-1 96,1 5 14,5 5 3,-11-10 1,5 0-28,-5 1-6,0-1 0,0 5-1,0 0-43,0 0-9,0 0-2,0 5 0,-5 0-6,10-4-2,6 4 0,0 0 0,-11-5-7,1 5-2,-1 5 0,0-5 0,0 4-8,-6 1 0,1 0 0,-1 5 8,1 5 2,-6-1 0,0 1 0,-5 4 0,-1 1-10,1-1 8,-1 1-8,1-1 8,-6 1 1,0 4 0,0-4 0,-5 9 0,-6-5-9,-6 6 12,-4-6-12,-7 0 12,6 1-4,-5 4-8,-11 5 12,0-5-4,-1 5-8,-4-4 0,4 9 0,-5-5 8,-10-5-8,-7 5 0,7 5 0,-12 5 8,0-5-8,6 5 0,-6-5 0,6 0 0,0-5 0,0 0 12,-17 0-12,6-4 12,5-1 0,0 0 0,6-5 0,0 1 0,5-6 1,0 1 1,-5-1 0,0-4 0,0 0-2,-1-6 0,1 1 0,6 0 0,4 0 8,1-1 2,5-4 0,-5 0 0,0 0-2,5 0-1,-5-5 0,10 5 0,7 0-10,-1-1-1,0 1-8,11-5 12,0 5-12,11-5 0,-5 5 8,5-5-8,6 0 0,-1 0-8,1 5 8,5-5-13,0 0-11,6 0-3,-1 0 0,1 0-729,-6-5-145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2.55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19D69D1-9512-4617-AB42-47C79F6C113C}" emma:medium="tactile" emma:mode="ink">
          <msink:context xmlns:msink="http://schemas.microsoft.com/ink/2010/main" type="inkDrawing" rotatedBoundingBox="24559,6993 24591,6562 24628,6565 24597,6996" shapeName="Other"/>
        </emma:interpretation>
      </emma:emma>
    </inkml:annotationXML>
    <inkml:trace contextRef="#ctx0" brushRef="#br0">20 0 576,'21'55'51,"-16"-31"-41,-10-10-10,5 4 0,-10 6 207,4-1 39,6-4 8,0-1 2,-5-8-116,5 4-22,11 0-5,-11 4-1,-21-8-54,10 4-11,16 0-3,6 4 0,-16-4-44,-1 0-23,1 5 3,10-5 0,6 0-42,-6 0-8,-15-5-2,15 5-473,5 0-95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2.73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FBE3306-7BAA-462A-B7A1-23267A7BE990}" emma:medium="tactile" emma:mode="ink">
          <msink:context xmlns:msink="http://schemas.microsoft.com/ink/2010/main" type="inkDrawing" rotatedBoundingBox="24565,7406 24606,7823 24546,7829 24505,7411" semanticType="callout" shapeName="Other">
            <msink:sourceLink direction="with" ref="{DC9368A7-9814-440D-8B92-FC5C52BCDF9E}"/>
          </msink:context>
        </emma:interpretation>
      </emma:emma>
    </inkml:annotationXML>
    <inkml:trace contextRef="#ctx0" brushRef="#br0">42 0 172,'-31'19'16,"25"-10"-16,12 5 0,-6 5 0,-11-5 236,6 9 44,15-4 8,-4 0 3,-17-1-171,11 6-35,0-6-6,11 1-2,-6 4-25,0 1-6,-15-6-1,15 6 0,21-1-37,-16 0-8,-15 1 0,5-1-492,11 0-97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2.9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0D0578-8FA5-425B-ABBF-A3AFEEB34A63}" emma:medium="tactile" emma:mode="ink">
          <msink:context xmlns:msink="http://schemas.microsoft.com/ink/2010/main" type="inkDrawing" rotatedBoundingBox="24740,8823 24771,9494 24707,9498 24675,8826" semanticType="callout" shapeName="Other">
            <msink:sourceLink direction="with" ref="{DC9368A7-9814-440D-8B92-FC5C52BCDF9E}"/>
          </msink:context>
        </emma:interpretation>
      </emma:emma>
    </inkml:annotationXML>
    <inkml:trace contextRef="#ctx0" brushRef="#br0">37 0 1728,'-16'37'76,"16"-18"16,5-10-73,0 5-19,-10 0 0,0 0 0,5 5 106,0 0 18,5 4 3,-10 0 1,-11 0-62,16 5-12,5 0-2,-5 0-1,-5-4-31,0 4-5,10 4-2,0-4 0,-5-4-13,6 4 0,-6 4 0,5 1 0,5-14-51,-4 4-9,-1 0-3,5-4 0,6 4-103,-5-4-21,-11-1-4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3.19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E073DFC-0BD6-4866-AC3B-100D7F1713A9}" emma:medium="tactile" emma:mode="ink">
          <msink:context xmlns:msink="http://schemas.microsoft.com/ink/2010/main" type="inkDrawing" rotatedBoundingBox="24839,10060 24854,10758 24830,10759 24814,10060" shapeName="Other"/>
        </emma:interpretation>
      </emma:emma>
    </inkml:annotationXML>
    <inkml:trace contextRef="#ctx0" brushRef="#br0">13 0 633,'-16'18'56,"16"1"-44,5 0-12,-5-1 0,-5 1 194,0 4 37,5 1 7,5-1 2,0 5-90,1 0-18,-6 4-3,0 1-1,10-5-26,-10 0-6,0 5 0,0-1-1,0-4-50,0 0-9,0 5-3,-5-5 0,0-5-53,-1-4-10,12-1-2,-1 6-1,-10-6-50,5 6-9,5-1-3,0 5-833</inkml:trace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3.41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7C74172-DE27-4E3E-94EC-B7E7FC9AFEA8}" emma:medium="tactile" emma:mode="ink">
          <msink:context xmlns:msink="http://schemas.microsoft.com/ink/2010/main" type="inkDrawing" rotatedBoundingBox="24847,12213 24853,11667 24870,11668 24863,12214" semanticType="callout" shapeName="Other"/>
        </emma:interpretation>
      </emma:emma>
    </inkml:annotationXML>
    <inkml:trace contextRef="#ctx0" brushRef="#br0">20 0 1432,'0'0'64,"0"0"12,-10 14-60,5 5-16,10 0 0,-5 4 0,-5 0 86,5 1 14,0 4 4,0 4 0,5-9-64,-5 10-13,-5-5-3,5 5 0,5-5-24,-5 0-20,-5-5 3,-1 10 1,12-10-57,-6 5-11,0 0-3,0 0-405,0 0-80</inkml:trace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3.64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5B8823-5BC2-4736-99C4-97EAC2016EFE}" emma:medium="tactile" emma:mode="ink">
          <msink:context xmlns:msink="http://schemas.microsoft.com/ink/2010/main" type="inkDrawing" rotatedBoundingBox="24924,12721 24959,14232 24913,14234 24878,12722" shapeName="Line"/>
        </emma:interpretation>
      </emma:emma>
    </inkml:annotationXML>
    <inkml:trace contextRef="#ctx0" brushRef="#br0">5 0 1299,'0'23'28,"0"-13"7,6 8 1,-6 6 0,-6 4-28,1 4-8,16-4 0,-6 5 0,-5 4 111,0-4 21,0 4 4,5 0 0,0-4-30,1 4-6,-6 1-2,0-1 0,0-4-26,5 9-6,-10 4-1,5 1 0,5 0-43,0-1-9,-10 1-1,0-1-1,5 1-3,0 0-8,0-1 12,0 1-4,-6-5-8,1 0 0,10-5 0,-5 0 0,-10-9-17,10 5-6,5-10-1,-5 5 0,11-4-52,-11-1-12,0-4-1,5-1-1,5 1-37,-4 0-7,-6 4-2,5-4 0,0-1-44,0 1-8,-5-5-3</inkml:trace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3.79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4732DC-521A-4E9A-BC86-958661B7A4B6}" emma:medium="tactile" emma:mode="ink">
          <msink:context xmlns:msink="http://schemas.microsoft.com/ink/2010/main" type="inkDrawing" rotatedBoundingBox="24902,14945 24923,14367 24954,14369 24933,14946" shapeName="Other"/>
        </emma:interpretation>
      </emma:emma>
    </inkml:annotationXML>
    <inkml:trace contextRef="#ctx0" brushRef="#br0">11 0 230,'5'14'10,"0"-5"2,-5 1-12,0 4 0,0 0 0,0 4 0,11 1 292,-11 0 56,-6-1 12,6 1 1,6 4-153,-6 1-30,-6-6-6,1 6-2,10-1-75,1 0-15,-12-4-4,1 4 0,0 0-22,5 1-5,0-6-1,0 1 0,-16 4-48,16-4 0,0 0-9,5-1 1,-5 6-97,0-1-19,0-4-4,6-1-1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4.1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EC68383-71CE-47A2-A8F4-29853CE81B8B}" emma:medium="tactile" emma:mode="ink">
          <msink:context xmlns:msink="http://schemas.microsoft.com/ink/2010/main" type="inkDrawing" rotatedBoundingBox="25060,16104 25166,17320 25115,17325 25009,16109" semanticType="callout" shapeName="Other"/>
        </emma:interpretation>
      </emma:emma>
    </inkml:annotationXML>
    <inkml:trace contextRef="#ctx0" brushRef="#br0">0 0 864,'-5'28'76,"5"-18"-60,0 8-16,0 1 0,5 0 104,-5-1 19,-5 1 3,5-1 1,10 1-63,-10 0-12,-5-5-2,0-5-1,10 5-39,0 0-10,-5-9 0,0 4 0,-5 0 0,5-9 0,5 5-10,-5-5 10,-5 9-20,5-9 3,0 0 0,10 10 0,-10-10-20,0 0-4,0 0-1,11 9 0,5 5-18,-11-5-3,-5-9-1,0 0 0,10 14 28,-4 5 6,-6-5 1,0 5 0,0-1 97,0 1 20,5 4 4,-10 1 1,-6 4 36,11 0 7,5-1 2,1 6 0,-12 0 0,6-1 0,6 6 0,-1-1 0,0 5-75,-5-5-15,-5 5-4,10 0 0,6 0 16,-6-5 4,-10-4 0,5 4 0,10-9-52,-10 0-12,0 0 0,0-4 0,-5-1-122,10 0-27,0 5-6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20.86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E7CF77C-4697-4B13-904B-81269A9F0409}" emma:medium="tactile" emma:mode="ink">
          <msink:context xmlns:msink="http://schemas.microsoft.com/ink/2010/main" type="writingRegion" rotatedBoundingBox="30941,11112 32744,11491 32500,12654 30697,12275"/>
        </emma:interpretation>
      </emma:emma>
    </inkml:annotationXML>
    <inkml:traceGroup>
      <inkml:annotationXML>
        <emma:emma xmlns:emma="http://www.w3.org/2003/04/emma" version="1.0">
          <emma:interpretation id="{76A86A8A-86AC-45C4-8C0A-F5468CA50B5C}" emma:medium="tactile" emma:mode="ink">
            <msink:context xmlns:msink="http://schemas.microsoft.com/ink/2010/main" type="paragraph" rotatedBoundingBox="30941,11112 32744,11491 32500,12654 30697,12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16FE01-80C0-4C19-9CEC-948F0B356D04}" emma:medium="tactile" emma:mode="ink">
              <msink:context xmlns:msink="http://schemas.microsoft.com/ink/2010/main" type="line" rotatedBoundingBox="30941,11112 32744,11491 32500,12654 30697,12275"/>
            </emma:interpretation>
          </emma:emma>
        </inkml:annotationXML>
        <inkml:traceGroup>
          <inkml:annotationXML>
            <emma:emma xmlns:emma="http://www.w3.org/2003/04/emma" version="1.0">
              <emma:interpretation id="{1A0063F2-A242-4171-8353-9211D3664648}" emma:medium="tactile" emma:mode="ink">
                <msink:context xmlns:msink="http://schemas.microsoft.com/ink/2010/main" type="inkWord" rotatedBoundingBox="30941,11112 32744,11491 32500,12654 30697,12275">
                  <msink:destinationLink direction="from" ref="{21955E95-F7D5-46FF-94FB-0CE1A757F72E}"/>
                </msink:context>
              </emma:interpretation>
              <emma:one-of disjunction-type="recognition" id="oneOf0">
                <emma:interpretation id="interp0" emma:lang="en-AU" emma:confidence="0">
                  <emma:literal>5-0</emma:literal>
                </emma:interpretation>
                <emma:interpretation id="interp1" emma:lang="en-AU" emma:confidence="0">
                  <emma:literal>"go</emma:literal>
                </emma:interpretation>
                <emma:interpretation id="interp2" emma:lang="en-AU" emma:confidence="0">
                  <emma:literal>'so</emma:literal>
                </emma:interpretation>
                <emma:interpretation id="interp3" emma:lang="en-AU" emma:confidence="0">
                  <emma:literal>info</emma:literal>
                </emma:interpretation>
                <emma:interpretation id="interp4" emma:lang="en-AU" emma:confidence="0">
                  <emma:literal>"'to</emma:literal>
                </emma:interpretation>
              </emma:one-of>
            </emma:emma>
          </inkml:annotationXML>
          <inkml:trace contextRef="#ctx0" brushRef="#br0">0 0 1346,'0'0'60,"0"0"12,0 0-58,0 0-14,5 14 0,-5-14 0,0 0 68,0 0 12,10 9 1,-5 0 1,-5-9 2,11 10 0,-6-6 0,11 6 0,-6-6 23,1 6 5,-1-1 0,1-4 1,10 4-11,-5-9-2,-1 5-1,1-5 0,0-5-61,0 5-12,-1 0-2,1 0-1,5 0-35,-5-5-8,0 1 0,5 4-1,-6-5-181,1 0-36,0 5-7</inkml:trace>
          <inkml:trace contextRef="#ctx0" brushRef="#br0" timeOffset="10360.3478">540 540 633,'0'0'28,"0"0"6,0 0-34,0 0 0,0 0 0,0 0 0,0 0 403,0 0 73,0 0 16,0 0 2,0 0-324,0 0-65,0 0-13,0 0-2,0 0-53,0 0-10,0 0-3,0 0 0,0 0-16,0 0-8,0 14 0,0 0 8,5 5-8,-5-5 0,5 0 0,-5 5 0,6-10 0,-1 5-12,0-5 4,-5-9 8,0 0-24,11 5 2,-1 0 1,-10-5 0,0 0-2,11 0 0,-1-5 0,0-9 0,1 5 23,-1-5 0,1-5 0,-1 0 0,1 1-32,-1-6-6,1 1-1,-1 4 0,1 1 22,-1-1 4,-4 5 1,-6 0 0,5 5 12,0 0-12,-5-5 12,0 14-12,0 0 12,0 0 0,0 0 0,0 0 0,0 0 0,5 14-9,1-5 9,-1 0-8,11 5 8,-6 0 0,-5 5-9,1-1 9,4 1 0,1 0-9,-6-1 9,5 1 0,-4 4 0,-1 1 0,0-1 0,0 5 0,1 0 0,-1 0 0,-10 5 0,5-1 0,5 6 0,0-1 0,-5-5 0,0 1 0,0-5 0,-5 0 0,5-5 0,5 1 0,0-6 0,1-4 0,-17 0 0,1 0 0,4 0 36,-4-4 5,5 4 1,-11-10 0,5 6-23,1-10-5,-6 0-1,6 0 0,-6-5-13,0 0 0,6 5 0,-1-9 0,1 4-64,-6-9-12,11-4-2,-6 4-1005</inkml:trace>
          <inkml:trace contextRef="#ctx0" brushRef="#br0" timeOffset="180.2904">713 135 921,'0'0'82,"0"0"-66,16 0-16,-1 0 0,1-5 224,0 5 40,-6 0 9,6 0 2,0-9-127,0 4-26,-1 0-5,1 1-1,-5-1-52,-1 1-12,6 4-1,5 0-1,-6-5-21,6 5-4,0 0-1,6 0 0,-6 0 8,0 0 0,0-5 1,0 1 0,-6-1-16,6 0-3,0 1-1,0-6 0,-5 1-165,0-5-32</inkml:trace>
          <inkml:trace contextRef="#ctx0" brushRef="#br0" timeOffset="10572.4556">991 526 1792,'0'0'80,"0"0"16,0 0-77,10 0-19,1-4 0,-1-1 0,1-4 124,-1 4 22,-4 1 4,9-6 1,-4 6-64,-1-1-13,-4 0-2,4 1-1,1-1-34,-1 0-6,-5 1-2,6-1 0,-11 5-29,10 0-8,-10 0-1,0 0 0,0 0-175,11 0-36</inkml:trace>
          <inkml:trace contextRef="#ctx0" brushRef="#br0" timeOffset="10750.2976">1112 657 2041,'0'0'44,"0"0"10,0 0 2,0 0 2,0 0-46,0 0-12,0 0 0,10 0 0,1-5 88,-1 1 16,6-1 4,-6 0 0,1 1-47,5-1-9,-6 0-1,1 1-1,-1-6-31,0 6-7,1-1 0,-1-4-1,1-1-56,5 1-11,-6 0-3,6-5-690,-6 0-139</inkml:trace>
          <inkml:trace contextRef="#ctx0" brushRef="#br0" timeOffset="11062.1003">1474 438 1724,'0'0'76,"0"0"16,0 0-73,-6 14-19,6-14 0,-5 9 0,5-9 106,0 19 18,0 0 3,5-1 1,1-4-37,-6 9-7,5-9-2,0 5 0,6 0-50,-1-1-11,1-4-1,4 5-1,-4-10 0,-1 1 0,6-1 0,0-4 0,-16-5-9,10 0-2,1 4 0,4-8 0,-4-1-8,5-4 0,-1-5 0,1 0 0,0 0 15,5-5 1,-5-4 0,-1 4 0,-4 0 15,-1 1 3,-10-1 1,11 1 0,-11-1 6,0 0 2,-5 1 0,-1-1 0,6 0-7,-10 1-2,-6-1 0,0 5 0,1-5-34,-6 5 0,5-4 0,0 8 0,11-4-19,-11 10-10,-5-6-3,5 15 0,1 0-134,-1 9-27,-5 4-6,0 6-1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32.85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AE4BAA24-0FAC-4DC9-A91D-C6DA56539639}" emma:medium="tactile" emma:mode="ink">
          <msink:context xmlns:msink="http://schemas.microsoft.com/ink/2010/main" type="writingRegion" rotatedBoundingBox="22771,3973 24670,3339 24874,3952 22975,4586"/>
        </emma:interpretation>
      </emma:emma>
    </inkml:annotationXML>
    <inkml:traceGroup>
      <inkml:annotationXML>
        <emma:emma xmlns:emma="http://www.w3.org/2003/04/emma" version="1.0">
          <emma:interpretation id="{F580D5A5-CB57-4AB2-A21F-5944D62F59AE}" emma:medium="tactile" emma:mode="ink">
            <msink:context xmlns:msink="http://schemas.microsoft.com/ink/2010/main" type="paragraph" rotatedBoundingBox="22771,3973 24670,3339 24874,3952 22975,458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C94C3D5-3408-4250-9A3D-5E0EC7F3AE8B}" emma:medium="tactile" emma:mode="ink">
              <msink:context xmlns:msink="http://schemas.microsoft.com/ink/2010/main" type="line" rotatedBoundingBox="22771,3973 24670,3339 24874,3952 22975,4586"/>
            </emma:interpretation>
          </emma:emma>
        </inkml:annotationXML>
        <inkml:traceGroup>
          <inkml:annotationXML>
            <emma:emma xmlns:emma="http://www.w3.org/2003/04/emma" version="1.0">
              <emma:interpretation id="{B29AF8F9-68C1-4E8C-AA9D-C19C41A03245}" emma:medium="tactile" emma:mode="ink">
                <msink:context xmlns:msink="http://schemas.microsoft.com/ink/2010/main" type="inkWord" rotatedBoundingBox="22771,3973 24670,3339 24874,3952 22975,4586">
                  <msink:destinationLink direction="with" ref="{B4865EBA-A4CA-4A5A-921B-F95289C3F97A}"/>
                </msink:context>
              </emma:interpretation>
              <emma:one-of disjunction-type="recognition" id="oneOf0">
                <emma:interpretation id="interp0" emma:lang="en-AU" emma:confidence="0">
                  <emma:literal>0x601</emma:literal>
                </emma:interpretation>
                <emma:interpretation id="interp1" emma:lang="en-AU" emma:confidence="0">
                  <emma:literal>xo-of</emma:literal>
                </emma:interpretation>
                <emma:interpretation id="interp2" emma:lang="en-AU" emma:confidence="0">
                  <emma:literal>ixio</emma:literal>
                </emma:interpretation>
                <emma:interpretation id="interp3" emma:lang="en-AU" emma:confidence="0">
                  <emma:literal>0x60</emma:literal>
                </emma:interpretation>
                <emma:interpretation id="interp4" emma:lang="en-AU" emma:confidence="0">
                  <emma:literal>exo0</emma:literal>
                </emma:interpretation>
              </emma:one-of>
            </emma:emma>
          </inkml:annotationXML>
          <inkml:trace contextRef="#ctx0" brushRef="#br0">0 22 1267,'0'0'56,"0"0"12,0 0-55,0 0-13,0 0 0,0 0 0,0 0 184,0 0 35,10 0 6,6-5 2,-5 0-108,4-4-22,1 4-4,0 5-1,0 0-28,-6 5-7,1-5-1,4 5 0,1-1-24,-5 1-4,-11-5-2,10 9 0,-5 1-14,-5-10-2,0 0-1,5 9 0,-5 10-9,-5-1 10,5-4-10,-5 5 10,-5-5-10,4 5 0,-4-1 0,5 1 0,-11 0-19,5-5-9,1 0-1,-1 0-1,6 0-127,-5-10-26,-1 6-5,11-10-804</inkml:trace>
          <inkml:trace contextRef="#ctx0" brushRef="#br0" timeOffset="255.8709">372-207 345,'0'0'31,"0"0"-31,0 0 0,0 0 0,0 0 340,-10 5 63,-1 0 12,1-1 2,-1-4-216,1 5-43,5 0-9,-6 4-1,6 0-82,0 5-16,-11 0-3,11 5-1,-1-5-28,1 9-6,0 0 0,0-4-1,10 0-2,-5-1 0,5 6 0,-5-6 0,5-4-9,6 0 12,-1 0-12,1-4 12,5-1-12,-6 0 0,1-4 0,4-5 0,-4 9-18,5-13 1,-6-1 0,6-4 0,0 4-126,-6-4-25,1-5-4</inkml:trace>
          <inkml:trace contextRef="#ctx0" brushRef="#br0" timeOffset="471.0555">425-221 633,'0'0'56,"0"0"-44,0 0-12,0 0 0,0 0 286,10-4 55,1-6 11,-1 6 3,1-6-188,-1 6-38,-5-6-7,6 1-2,-1 0-70,1-5-14,-6 9-4,-5 5 0,11-14-32,-6 5-19,-5 9 3,10-10-704,-10 10-140</inkml:trace>
          <inkml:trace contextRef="#ctx0" brushRef="#br0" timeOffset="620.479">514-95 1504,'0'0'67,"0"0"13,5-9-64,-5 9-16,5-9 0,6-1 0,-1 1 112,-4-5 20,4 0 3,-5-5 1,6 5-75,-1 0-14,1 0-3,-6-4-661,6-1-132</inkml:trace>
          <inkml:trace contextRef="#ctx0" brushRef="#br0" timeOffset="942.9954">802-561 230,'0'0'20,"0"0"-20,-5 5 0,-5-1 0,10 10 364,-6-4 69,1 4 14,-5-1 2,5 6-284,5-5-57,-6 5-11,1-1-2,5 1-39,11 4-7,-11-4-1,5 0-1,5-1-25,-5 1-5,1-5-1,4 0 0,-10-14 4,16 9 0,5-4 0,-5 0 0,-16-5-20,21-5 0,0 0 0,0-4 0,-6 0 20,1-5 8,0 0 0,0 0 1,-1-5 9,-4 0 2,-6-4 0,0 0 0,1-1 3,-1 6 1,-5-6 0,-5 1 0,-1 0-16,1 0-4,-5 4 0,-1-4 0,-10 9-12,5 0-4,-5 4 0,0 1 0,-5 14-18,0-1-4,5 1-1,0 9 0,0 5-226,5 4-46</inkml:trace>
          <inkml:trace contextRef="#ctx0" brushRef="#br1" timeOffset="-23512.0288">1747-514 345,'0'0'31,"0"0"-31,5-5 0,0-4 0,6 4 286,-11 5 51,0 0 11,0 0 1,0 0-155,0 0-31,0 0-7,-11-5 0,-10 5-52,0 5-9,11 0-3,-6 9 0,-10-5-34,5 9-7,5-4-2,-5 10 0,-10-6-33,-1 10-8,6-4 0,5 8-8,-5-4 0,-1 0 0,1 0 0,5 0 0,5 0-26,1-4-6,-1-1 0,6-4-1,-1-5-128,6 0-26,5-14-5</inkml:trace>
          <inkml:trace contextRef="#ctx0" brushRef="#br1" timeOffset="-23332.3955">1605-384 518,'-5'0'46,"5"0"-37,0 0-9,0 0 0,0 0 272,0 0 52,10-9 10,1-1 2,5 10-196,-1-4-39,1-1-8,5 5-1,10-5-32,-4 5-5,-12-4-2,6-1 0,11 0-33,-6 1-6,-5 4-2,-5-5 0,-6 0-12,6 1 0,0 4 8,-16 0-8,0 0-52,0 0-14,16-5-2,-16 5-1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7-21T06:42:23.14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B6EA1E1-6614-4B15-A67D-AE8DA9FC6329}" emma:medium="tactile" emma:mode="ink">
          <msink:context xmlns:msink="http://schemas.microsoft.com/ink/2010/main" type="writingRegion" rotatedBoundingBox="13953,14315 20909,14346 20898,17002 13941,16971"/>
        </emma:interpretation>
      </emma:emma>
    </inkml:annotationXML>
    <inkml:traceGroup>
      <inkml:annotationXML>
        <emma:emma xmlns:emma="http://www.w3.org/2003/04/emma" version="1.0">
          <emma:interpretation id="{B319A0B6-EA62-4C4F-81C3-772574BFE302}" emma:medium="tactile" emma:mode="ink">
            <msink:context xmlns:msink="http://schemas.microsoft.com/ink/2010/main" type="paragraph" rotatedBoundingBox="13953,14315 19104,14338 19099,15620 13947,155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9EE04B-49FE-491A-B73B-39A1340E3CA9}" emma:medium="tactile" emma:mode="ink">
              <msink:context xmlns:msink="http://schemas.microsoft.com/ink/2010/main" type="line" rotatedBoundingBox="13953,14315 19104,14338 19099,15620 13947,15597"/>
            </emma:interpretation>
          </emma:emma>
        </inkml:annotationXML>
        <inkml:traceGroup>
          <inkml:annotationXML>
            <emma:emma xmlns:emma="http://www.w3.org/2003/04/emma" version="1.0">
              <emma:interpretation id="{EAB7347B-82B2-42E7-8D58-F028A2FA20A2}" emma:medium="tactile" emma:mode="ink">
                <msink:context xmlns:msink="http://schemas.microsoft.com/ink/2010/main" type="inkWord" rotatedBoundingBox="13953,14315 15438,14322 15432,15603 13947,15597">
                  <msink:destinationLink direction="with" ref="{F0316631-8823-4F48-8513-887083A04EEA}"/>
                </msink:context>
              </emma:interpretation>
              <emma:one-of disjunction-type="recognition" id="oneOf0">
                <emma:interpretation id="interp0" emma:lang="en-AU" emma:confidence="0">
                  <emma:literal>Key</emma:literal>
                </emma:interpretation>
                <emma:interpretation id="interp1" emma:lang="en-AU" emma:confidence="0">
                  <emma:literal>key</emma:literal>
                </emma:interpretation>
                <emma:interpretation id="interp2" emma:lang="en-AU" emma:confidence="0">
                  <emma:literal>Ky</emma:literal>
                </emma:interpretation>
                <emma:interpretation id="interp3" emma:lang="en-AU" emma:confidence="0">
                  <emma:literal>Kay</emma:literal>
                </emma:interpretation>
                <emma:interpretation id="interp4" emma:lang="en-AU" emma:confidence="0">
                  <emma:literal>keys</emma:literal>
                </emma:interpretation>
              </emma:one-of>
            </emma:emma>
          </inkml:annotationXML>
          <inkml:trace contextRef="#ctx0" brushRef="#br0">10 9 1324,'0'0'118,"0"0"-94,-6-14-24,6 14 0,0 0 121,0 0 20,0 0 4,0 0 1,0 0-18,0 0-4,0 0-1,0 0 0,-5 5-70,5 4-13,0 6-4,0 0 0,0 4-20,5 10-5,-5-4-1,6 4 0,-6 0-10,5 5 0,1 5 0,-6-4 8,5 8-17,-5 1-4,5-5-1,1 5 0,-6-5-52,5 5-10,1-5-3,-1-5-916</inkml:trace>
          <inkml:trace contextRef="#ctx0" brushRef="#br0" timeOffset="306.341">212 146 1497,'0'0'66,"0"0"14,0 0-64,0 0-16,0 0 0,0 0 0,0 0 103,-11 10 17,1-5 3,10-5 1,0 0-41,-17 0-8,1 4-2,5 6 0,0 0-33,0 0-6,0 4-2,0 6 0,0-1-20,0 1-12,5 4 12,-5-4-12,0-1 0,6 1 0,-1-1 0,1 6 0,5-6 0,0 5 0,0-4-9,0-1 9,5 1-8,1-1 8,-1 1-8,1-1 8,-1-4 0,6 5 0,0-6 0,0-4 0,0 5 0,0-6 0,6 1 0,-6 0 0,0-5 0,5 4 0,1-4 0,-1 5 0,0-10 0,1 5-15,-6 0 4,11 0-669,-6-10-133</inkml:trace>
          <inkml:trace contextRef="#ctx0" brushRef="#br0" timeOffset="671.6354">415 536 1267,'-22'5'56,"22"-5"12,0 0-55,0 0-13,6-10 0,5 5 0,0-5 105,5 1 19,-5-1 3,0 0 1,0 5-52,6-4-9,-6-1-3,5 0 0,1 0 0,4 1 0,-4-1 0,-1 0 0,1 5-51,-1-5-13,1-4 0,-1-1 0,-5 1 54,0-1 8,-5 0 2,-1 1 0,1-1-64,-1 5-21,-5 10 0,-5-9 0,5-6 33,-11 5 8,5 5 0,-5 0 1,0-4-37,0 4-7,0 5-1,0 5-1,-11-5-11,6 5-3,-1-1 0,12-4 0,-12 5 53,7 0 10,-7 10 3,6-5 0,6 4-27,-1-4 0,1 9 0,-6 6-11,11-6 11,0 6-8,0-1 8,5 0-8,1 1 8,5-6 0,0 6 0,0-6 0,10 1 0,-4-6 0,5 6 0,-6-10 0,6 4 0,-5-4 0,-1 5 0,6-6-8,0-4-36,-5-5-6,4 0-2</inkml:trace>
          <inkml:trace contextRef="#ctx0" brushRef="#br0" timeOffset="1105.1099">914 326 1422,'0'0'63,"0"15"13,0-15-61,-5 15-15,5-6 0,0 6 0,0 0 54,5-6 8,1 6 2,5 0 0,-6-6-19,1 1-3,5-5-1,5 0 0,-5 5-1,0-6 0,0 1 0,0-5 0,0 5-3,-11-5-1,0 0 0,11 0 0,0-5-17,-11 5-4,11-9-1,0-1 0,-6-5-5,6 1-1,-5-6 0,5 5 0,-6-4-8,-5 4 0,6-4 0,-6-1 0,0 6 0,0-6-11,-6 6 3,6-6 0,0 1-31,-5 4-5,5 15-2,0 0 0,0 0 37,0 0 9,0 0 0,0 0 0,16 10-20,1 4-3,-1 6 0,1 4 0,5 5 11,0 1 3,-6 4 0,6 5 0,-6-5-8,6 10-2,6-5 0,-1 5 0,-5 4 6,-5-13 1,-6 4 0,5 4 0,0 1 12,1 5 0,-6 0 0,0 0 0,0-1 36,-6 1 4,-5 0 1,0-15 0,0 5 18,-5-10 3,-6 0 1,0-9 0,-6-6 4,-5-4 1,1 0 0,-7-5 0,-5 0-21,0-5-4,0 0-1,0-5 0,-5-5-54,0-9-10,5-1-2,-6-4-1,7-6-23,10 11-5,0-1-1,0 1-967</inkml:trace>
        </inkml:traceGroup>
        <inkml:traceGroup>
          <inkml:annotationXML>
            <emma:emma xmlns:emma="http://www.w3.org/2003/04/emma" version="1.0">
              <emma:interpretation id="{6E0B1B1F-FF32-4C63-99DA-51179F2DDDD3}" emma:medium="tactile" emma:mode="ink">
                <msink:context xmlns:msink="http://schemas.microsoft.com/ink/2010/main" type="inkWord" rotatedBoundingBox="15868,14459 17671,14467 17667,15429 15864,15421"/>
              </emma:interpretation>
              <emma:one-of disjunction-type="recognition" id="oneOf1">
                <emma:interpretation id="interp5" emma:lang="en-AU" emma:confidence="0">
                  <emma:literal>point</emma:literal>
                </emma:interpretation>
                <emma:interpretation id="interp6" emma:lang="en-AU" emma:confidence="0">
                  <emma:literal>paint</emma:literal>
                </emma:interpretation>
                <emma:interpretation id="interp7" emma:lang="en-AU" emma:confidence="0">
                  <emma:literal>points</emma:literal>
                </emma:interpretation>
                <emma:interpretation id="interp8" emma:lang="en-AU" emma:confidence="0">
                  <emma:literal>port</emma:literal>
                </emma:interpretation>
                <emma:interpretation id="interp9" emma:lang="en-AU" emma:confidence="0">
                  <emma:literal>pant</emma:literal>
                </emma:interpretation>
              </emma:one-of>
            </emma:emma>
          </inkml:annotationXML>
          <inkml:trace contextRef="#ctx0" brushRef="#br0" timeOffset="1627.9196">1967 336 1807,'0'0'40,"-5"15"8,-6-1 1,5 6 2,1-6-41,5 6-10,0 4 0,0 1 0,5 4 33,1 10 5,5 0 1,-6 5 0,12 5-39,-6-15 0,-6 0 0,12 5 0,-6 0 0,5 5 0,-5 4 0,0-9 0,0-9 0,0 4 0,0-5 0,0-5 0,-11-14 0,5 5 0,-5-1 0,0-14-12,0 0 12,0 0 0,-16-24 0,5 9 0,0-4 0,-5-5 8,-6-11-8,5-4 11,6-4-11,-5-6 0,-1 0 9,1 5-9,5-5 44,0 10 5,0 0 1,5 10 0,1-5-29,0 10-5,5-1-2,0 6 0,5-1 18,0 11 4,1-6 1,10 10 0,1-5-26,-1 5-11,6-4 8,0 4-8,0 5 10,-5 0-10,-17 0 12,16 0-12,0 5 12,6 0-12,-5-5 12,-1 4-12,1 6 13,-6-5-4,0 5-1,-11-10 0,5 10 12,-5-10 1,6 14 1,-6 1 0,-6 4-8,6 1-2,-5-6 0,-6 1 0,5 0-4,-5-6 0,6-4-8,-12 5 12,1-5-40,-1 0-8,-4-5-1,4-5-1,-5 0-21,11 0-4,-5 0-1,5 0-614,0-4-123</inkml:trace>
          <inkml:trace contextRef="#ctx0" brushRef="#br0" timeOffset="1927.4792">2231 512 1220,'0'0'54,"0"0"11,0 0-52,11 9-13,-6 1 0,6 0 0,-5 0 64,4-1 11,1 1 1,0 5 1,6-6-41,-6 6-9,5 0-2,1-6 0,5-4-16,-6 0-9,1-5 10,5 0-10,-6 5 10,0-5-10,6 0 10,-5 0-10,-1 0 14,1-5-3,-6 0-1,0 5 0,-6-9 25,6 4 5,-5-5 0,-1 0 1,-5 10 25,0-10 5,6-4 1,-6-1 0,0 1-13,-6 4-3,-5 0 0,0 5 0,0-5-23,-5 6-5,5-1 0,-11 0-1,5 0-17,-5 5-10,0 5 12,-5-5-12,0 0 0,-1 0 0,1 0 0,5 0 0,5 0 0,1 5-22,0 4 3,5 1 1,0 0-41,0-5-8,11-5-1,0 0-579,0 0-115</inkml:trace>
          <inkml:trace contextRef="#ctx0" brushRef="#br0" timeOffset="2108.995">2604 356 403,'16'-15'36,"-16"15"-36,0 0 0,0 0 0,0 0 284,0 0 51,5 15 9,1-1 3,-6-14-193,5 20-38,1-11-8,5 6-2,-6 5-67,6-6-14,-5 6-2,5-6-1,0 11-22,0-11-20,-6 1 4,1 0-601,5-1-121</inkml:trace>
          <inkml:trace contextRef="#ctx0" brushRef="#br0" timeOffset="2655.464">2834 414 1213,'0'0'53,"11"15"12,0 4-52,5-4-13,-5 4 0,6 1 0,-1 4 96,-5 1 17,-5-6 3,-1 5 1,1-4-45,-1-1-10,6 1-2,-6-1 0,1-4-31,-1-5-6,-5-10-2,11 10 0,-11-10-21,11 4 9,0 6-9,-11-10 0,6-10 10,5 1-10,0-1 8,-6-5-8,6 1 8,-5-6-8,-1 1 0,1-1 8,-1-4 7,1 4 1,-6-4 0,5 0 0,6-1 8,-5 6 1,-1 4 1,1 5 0,-1-4 7,1-1 2,4 5 0,1 5 0,0-4 1,0 9 1,-11 0 0,11 5 0,6 4-9,-1 1-1,-5 0-1,6 4 0,-6 1-13,5 5-2,1 4-1,-1-5 0,0 1-35,-5-1-7,6 1-2,-1-1-1044</inkml:trace>
          <inkml:trace contextRef="#ctx0" brushRef="#br0" timeOffset="2658.4623">3421 365 1267,'0'0'112,"0"0"-89,0 0-23,0 0 0,0 0 140,16-5 23,-5 5 5,0-4 0,5 8-40,1-8-8,-1-1-1,1 5-1,-1 0-58,1 0-11,-1 0-2,6 5-1,-5-10-46,5 5-12,-6 0 0,6 0-1,0 0-143,0 0-29</inkml:trace>
          <inkml:trace contextRef="#ctx0" brushRef="#br0" timeOffset="2895.8191">3514 146 1440,'0'0'64,"-6"10"12,1 4-60,-1 11-16,6-11 0,0 16 0,0-6 191,0 10 35,6 5 7,5 0 2,-11 10-107,11 0-22,0-6-4,0 6-1,5-5-101,-5 0-24,11-5-4,0-5 0,5-5-108,6-9-23,0-1-4</inkml:trace>
        </inkml:traceGroup>
        <inkml:traceGroup>
          <inkml:annotationXML>
            <emma:emma xmlns:emma="http://www.w3.org/2003/04/emma" version="1.0">
              <emma:interpretation id="{1BE79573-94DC-42DE-B39B-B77B4585C034}" emma:medium="tactile" emma:mode="ink">
                <msink:context xmlns:msink="http://schemas.microsoft.com/ink/2010/main" type="inkWord" rotatedBoundingBox="18181,14665 19103,14669 19101,14945 18180,14940"/>
              </emma:interpretation>
              <emma:one-of disjunction-type="recognition" id="oneOf2">
                <emma:interpretation id="interp10" emma:lang="en-AU" emma:confidence="0">
                  <emma:literal>on</emma:literal>
                </emma:interpretation>
                <emma:interpretation id="interp11" emma:lang="en-AU" emma:confidence="0">
                  <emma:literal>0n</emma:literal>
                </emma:interpretation>
                <emma:interpretation id="interp12" emma:lang="en-AU" emma:confidence="0">
                  <emma:literal>On</emma:literal>
                </emma:interpretation>
                <emma:interpretation id="interp13" emma:lang="en-AU" emma:confidence="0">
                  <emma:literal>0m</emma:literal>
                </emma:interpretation>
                <emma:interpretation id="interp14" emma:lang="en-AU" emma:confidence="0">
                  <emma:literal>om</emma:literal>
                </emma:interpretation>
              </emma:one-of>
            </emma:emma>
          </inkml:annotationXML>
          <inkml:trace contextRef="#ctx0" brushRef="#br0" timeOffset="3234.9748">4326 390 1152,'0'0'102,"0"0"-82,0 0-20,0 0 0,0 0 179,-6 19 31,1-4 6,-1 4 2,6-19-106,0 15-20,0 9-5,6 1-1,-6-11-52,5 6-10,1-10-3,4 9 0,1-4-10,0-1-3,-5-4 0,-6-10 0,11 5 5,5-5 1,-16 0 0,11-5 0,0 0-14,0-5 11,-5 1-11,5-1 10,-11 0 41,5-4 8,-5 4 1,-5-5 1,-6 5-16,0-4-3,0 4-1,0 0 0,0 1-17,-6-1-3,1 0-1,5 5 0,-5 5-20,-6-5 8,5 5-8,1 0 0,5 0-26,0 0-10,0 5-1,11-5-1,0 0-65,0 0-13,-11 5-2,11-5-619,0 0-124</inkml:trace>
          <inkml:trace contextRef="#ctx0" brushRef="#br0" timeOffset="3533.5892">4583 365 230,'11'-14'20,"6"9"-20,-6 5 0,0 5 0,-11-5 345,16 0 65,-5 0 13,6 5 2,-7-1-219,1 6-44,0 5-9,-5-1-1,5 6-93,-6-1-19,1 1-3,-1-1-1,1 1-9,-1-1-3,1-4 0,-1 0 0,-5-1 0,0-14-1,0 0 0,0 0 0,0 0-9,0 0-2,0 0 0,0 0 0,0 0 5,0 0 1,0 0 0,0 0 0,6-9-6,5-6 0,-11-5-1,5 1 0,1 4-1,-1-4 0,1-1 0,10 1 0,-10 4 1,5 1 0,0 9 0,-1-5 0,7 0 3,-6 5 1,5 5 0,1 0 0,-1 5-15,1 5 9,-6 0-9,5 9 8,1-4-8,-1 4 8,0 6-8,1-1 8,5 5-24,-6 1-6,6-6-1,0 0-826,0 1-166</inkml:trace>
        </inkml:traceGroup>
      </inkml:traceGroup>
    </inkml:traceGroup>
    <inkml:traceGroup>
      <inkml:annotationXML>
        <emma:emma xmlns:emma="http://www.w3.org/2003/04/emma" version="1.0">
          <emma:interpretation id="{FE8B33D1-7A95-43C6-92D9-8B04A18FC3B3}" emma:medium="tactile" emma:mode="ink">
            <msink:context xmlns:msink="http://schemas.microsoft.com/ink/2010/main" type="paragraph" rotatedBoundingBox="16046,15859 20857,15590 20932,16923 16120,1719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74101CD-683D-47D6-8803-B33C9709A4FC}" emma:medium="tactile" emma:mode="ink">
              <msink:context xmlns:msink="http://schemas.microsoft.com/ink/2010/main" type="line" rotatedBoundingBox="16046,15859 20857,15590 20932,16923 16120,17192"/>
            </emma:interpretation>
          </emma:emma>
        </inkml:annotationXML>
        <inkml:traceGroup>
          <inkml:annotationXML>
            <emma:emma xmlns:emma="http://www.w3.org/2003/04/emma" version="1.0">
              <emma:interpretation id="{4622B3F7-84DC-45CE-A056-85440FE51FAB}" emma:medium="tactile" emma:mode="ink">
                <msink:context xmlns:msink="http://schemas.microsoft.com/ink/2010/main" type="inkWord" rotatedBoundingBox="16057,16071 17819,15973 17870,16899 16109,16998"/>
              </emma:interpretation>
              <emma:one-of disjunction-type="recognition" id="oneOf3">
                <emma:interpretation id="interp15" emma:lang="en-AU" emma:confidence="0">
                  <emma:literal>your</emma:literal>
                </emma:interpretation>
                <emma:interpretation id="interp16" emma:lang="en-AU" emma:confidence="0">
                  <emma:literal>yous</emma:literal>
                </emma:interpretation>
                <emma:interpretation id="interp17" emma:lang="en-AU" emma:confidence="0">
                  <emma:literal>you</emma:literal>
                </emma:interpretation>
                <emma:interpretation id="interp18" emma:lang="en-AU" emma:confidence="0">
                  <emma:literal>yours</emma:literal>
                </emma:interpretation>
                <emma:interpretation id="interp19" emma:lang="en-AU" emma:confidence="0">
                  <emma:literal>Your</emma:literal>
                </emma:interpretation>
              </emma:one-of>
            </emma:emma>
          </inkml:annotationXML>
          <inkml:trace contextRef="#ctx0" brushRef="#br0" timeOffset="4284.0809">2220 1935 1612,'-17'-10'72,"12"10"14,-1 0-69,-5 0-17,0-5 0,0 5 0,11 0 183,0 0 33,0 0 6,-5 0 2,-1 5-128,1-5-26,-1 5-5,6-5-1,0 0-51,0 0-13,11 24 0,-11-4 0,0-5 0,0 4 0,6 5 0,10 1 0,1-1 12,5-4-1,-6-6 0,6 1 0,0 0-11,5-6-16,-10-9 4,-1 5 1,1 0 11,-1-5 0,1-10 0,-1 5 0,-5-4 0,0-1-13,-5-5 5,5 1 8,-6-11-16,0 6 4,-5 4 0,0-4 1,0 4 3,0 5 0,0-4 0,-5 4 0,5 10 8,0-10 0,0 0 0,0 10-8,0 0 28,0 0 7,0 0 1,0 0 0,5 10-51,1-5-9,5 5-3,0 4 0,5-4 5,-5 10 1,6-1 0,-6 1 0,5-1 29,1 1 0,-6 4 0,5 0 0,-5 1 0,5-1 0,-10 5 0,5-4 0,-6 9 0,1-5 0,-6 0 0,0-4 0,0 4 36,0 0 12,-6-4 4,1 4 0,-1-5-32,-5 1-7,-5-6-1,0 6 0,-1-6 27,1-4 5,-12 4 0,6-4 1,-5-5-20,-1-1-4,-4-9-1,-1 0 0,5 0-20,-5-5 0,-5-4 0,5-1 0,11 0-50,0-4-11,6-1-3,-1-5 0,1 1-16,10-1-4,6-9-1,6 0-649,10 0-130</inkml:trace>
          <inkml:trace contextRef="#ctx0" brushRef="#br0" timeOffset="4569.1898">2697 1925 748,'0'0'67,"0"0"-54,0 0-13,0 10 0,0-10 296,0 10 56,-6-1 11,6 1 2,0-10-205,0 10-40,0 9-9,0-4-2,0 0-57,0-1-12,6 6-3,-6-1 0,0 6-17,5-6-4,6 1-1,0-6 0,-5-4-15,5 5 0,5-10 0,-5-1 0,-11-4 0,16 5 0,6-10 0,0 1 0,-5-1 0,-1-10 0,6 5 0,-5 1 0,-1-11 57,-5 1 6,0-1 1,-5 5 0,-6 1-52,0-6-12,-6 6 0,1 4 0,-6 0 0,0 0 0,-6 1 0,1-1 0,-12 10 0,6-5-15,0 0 3,0 5 1,1 5-33,-1 0-8,5 0 0,1 0-1,5 9-34,0-4-6,0-5-2,11-5-633,0 15-126</inkml:trace>
          <inkml:trace contextRef="#ctx0" brushRef="#br0" timeOffset="4918.2572">3163 1979 1497,'0'0'133,"0"0"-106,0 0-27,0 0 0,0 0 146,0 0 24,0 0 5,0 0 1,0 0-96,11 14-18,-6 1-4,1 0-1,5-6-37,5 11-8,-5-5-2,0-1 0,6-4-10,-1 0 0,1-1 0,-1 1 0,0 0 0,1-5 0,-6 0 0,5-5 0,-16 0 0,11-5 0,0-5 0,0 5 0,-5 0 0,5-4 0,-6-6 0,1-5 0,-1 6 0,1 4 0,-6-5 0,5 1 0,-5-6-9,0 6 9,0 4-12,0-5 12,-5 1-8,5 4 8,0 0 0,0 10 0,-6-10 0,6 10 0,0 0 0,0 0 0,0 0 0,0 0 0,0 0 0,0 0 0,0 0 0,0 0 0,11 10 0,-5 0 0,10 0-12,-5-1-9,0 6-2,0 0 0,5-1-163,-5-4-33,6 5-6</inkml:trace>
          <inkml:trace contextRef="#ctx0" brushRef="#br0" timeOffset="5162.0199">3854 2018 1497,'0'0'66,"0"0"14,0 0-64,0 0-16,0 0 0,0 0 0,5 14 103,-5-14 17,0 0 3,0 0 1,0 0-41,0 0-8,0 0-2,0 0 0,0 0-10,-11 0-3,-5 0 0,5 0 0,6-9-8,-1-1-3,6-5 0,0 6 0,-11-1-28,6-5-5,5-4-2,-6-1 0,-5 6-14,6-6 0,-1-4 0,1 4 0,5 1 0,0 4 0,0-4 0,0-1 0,11-4 0,-11 9 0,5 0 0,1 1 0,10-1-54,6 1-14,0-1-2,0 5-1037</inkml:trace>
        </inkml:traceGroup>
        <inkml:traceGroup>
          <inkml:annotationXML>
            <emma:emma xmlns:emma="http://www.w3.org/2003/04/emma" version="1.0">
              <emma:interpretation id="{8C349032-D24E-4149-979B-AA8F09A31C1C}" emma:medium="tactile" emma:mode="ink">
                <msink:context xmlns:msink="http://schemas.microsoft.com/ink/2010/main" type="inkWord" rotatedBoundingBox="18401,15727 20857,15590 20932,16923 18475,17061">
                  <msink:destinationLink direction="with" ref="{868D7C28-9DC3-4D12-BE7D-211D320A83DA}"/>
                </msink:context>
              </emma:interpretation>
              <emma:one-of disjunction-type="recognition" id="oneOf4">
                <emma:interpretation id="interp20" emma:lang="en-AU" emma:confidence="0">
                  <emma:literal>graph</emma:literal>
                </emma:interpretation>
                <emma:interpretation id="interp21" emma:lang="en-AU" emma:confidence="0">
                  <emma:literal>graphs</emma:literal>
                </emma:interpretation>
                <emma:interpretation id="interp22" emma:lang="en-AU" emma:confidence="0">
                  <emma:literal>grape</emma:literal>
                </emma:interpretation>
                <emma:interpretation id="interp23" emma:lang="en-AU" emma:confidence="0">
                  <emma:literal>grapy</emma:literal>
                </emma:interpretation>
                <emma:interpretation id="interp24" emma:lang="en-AU" emma:confidence="0">
                  <emma:literal>grapes</emma:literal>
                </emma:interpretation>
              </emma:one-of>
            </emma:emma>
          </inkml:annotationXML>
          <inkml:trace contextRef="#ctx0" brushRef="#br0" timeOffset="5720.7542">4929 1808 2372,'-28'10'105,"17"-10"22,-5 0-102,-1-5-25,-4 0 0,-7 5 0,1 0 118,-6 0 18,5 0 4,1 0 1,0 5-113,-1 0-28,1-5 0,5 10 0,-6-1 24,12 1 0,-6 5-1,5-1 0,7 1-23,4 0 0,-5 4-10,11-4 10,0 4-13,0-4 4,6 4 1,-1-4 0,11 5-10,1-6-2,-1-4 0,1 0 0,-1 4-14,1-9-3,5-5-1,-6 0 0,-5-5 1,6 0 0,-1 1 0,-5-11 0,5 0-4,-5 1-1,0-1 0,-5 5 0,-1-9 42,1 4 22,-1 1-2,-5 4-1,0-5-19,0 5 0,-5-4 0,-1 4 0,1 0-16,5 5-1,0 5 0,0 0 0,0 0 30,0 0 7,0 0 0,0 0 1,0 0-21,0 0 0,5 10 0,12 5-8,-6-1 8,5 6 0,1-5 0,5 9-8,0-5 8,-1 6-8,-4-1 8,-1 5-8,6-4 8,-5 9 0,-1-10 0,1 10 0,-1 5 0,-5-4 0,0 4 0,-5 4 0,-1-4 20,1-4 0,-1-1 0,-5-5 0,0 5 9,-5-10 2,-1 1 0,-5-6 0,0 1 1,-5-1 0,-1-9 0,-5 5 0,0-10 0,0 4 0,-11-9 0,1 0 0,4 0-32,-5-5 0,0-4 0,0-1 0,-5-5-45,5 1-15,6-6-4,-1 1 0,12-1-102,-6 1-21,11-1-4,11 1-794</inkml:trace>
          <inkml:trace contextRef="#ctx0" brushRef="#br0" timeOffset="6339.0472">5066 1915 1324,'0'0'118,"0"0"-94,0 0-24,11 10 0,-11-10 144,5 5 25,6 5 5,0 0 1,-5 4-89,-1-4-18,1 0-3,-1 4-1,-5 6-16,6-10-3,-6-10-1,0 0 0,0 14 7,0-14 1,0 0 0,0 0 0,0 0-4,0 0 0,0 0 0,0 0 0,0-19-20,-6 4-4,1 0 0,5 1-1,-6-6-23,1 1 0,-1-1 0,6 1 8,0-6-8,0 6 0,0-1 0,6 1-8,-1-1-21,1 6-4,5-1-1,5-4 0,-5 9-33,6 0-6,-1 0-2,0 1 0,6 4-35,-5 0-7,5 0-2,0 5 0,0 0 29,-6 0 6,6 0 0,-6 5 1,1-5 27,5 0 4,-6 5 2,-5 0 0,6-5 66,-17 0 14,5 9 2,-5-9 1,0 0 54,0 0 10,0 0 3,0 0 0,0 0 22,6 10 5,-12 5 1,6-15 0,0 0-52,-5 10-9,-12-1-3,6 6 0,0-5-49,0-1-15,-5 1 0,5 0 8,0 5-8,6-6 0,5-9 0,-6 15 0,1 4-15,5-4 3,11-5 0,-6 4 0,0 1-4,6-5-1,6 0 0,-6-6 0,5 1-15,-5 0-2,6-5-1,-1 0 0,1 0 35,-6-5 0,-11 5 0,11-9 0,0-1 0,0 0 8,0 0 0,-6-4 1,0 4 1,6-5 0,-5 1 0,-1-6 0,1 6 5,-6-1 1,5 0 0,-5-4 0,6 4-6,-6 5-1,0-4 0,0 4 0,0 0-9,0 10 0,0 0 0,0 0 8,0 0-8,0 0 0,11 10 0,0 5 0,5 4-12,1-4 3,-1 9 0,1-4 0,5 4-127,-1-9-24,1-1-6,0 1-1</inkml:trace>
          <inkml:trace contextRef="#ctx0" brushRef="#br0" timeOffset="6776.8802">5998 1730 1094,'0'0'97,"-5"5"-77,-6 5-20,11-10 0,-6 5 164,1 4 30,-1 6 6,6 0 0,0-6-88,0 11-19,0-5-3,6 9-1,-1 5-37,1-4-7,5-1-1,-6 10-1,6 10-27,0-5-4,0 0-2,0 0 0,0 5-10,0 5 0,0 4 0,5-4 0,-5 5 0,0-6 0,0 1 0,0-10 0,0 0-34,0-10-2,0-4-1,-5-6 0,-1-4 9,1-10 3,-6-5 0,0 0 0,0 0-11,-6-10-3,6-10 0,-5-4 0,-1 0 55,1-10 12,-6-1 1,0-4 1,-6-4 2,1-1 1,-1 0 0,6 0 0,-5-10 17,5 10 3,-5-4 1,5 9 0,0 5 4,0-1 1,5 11 0,1 0 0,5-1-35,0 6-6,0-1-2,5 11 0,-5 9 19,11-10 3,-5 0 1,-1 5 0,12 5-28,-6-5-11,5 0 8,0 5-8,-5 0 22,6 0-1,-1 10 0,1-5 0,-1 0-31,1 0-6,-6 0-2,-11-5 0,0 0 29,11 9 5,-11-9 2,11 10 0,-11 5-1,5-5 0,-5-10 0,0 0 0,-11 14-7,0-4-2,0-5 0,-5 0 0,-1 0-8,-5-1 0,6 1 0,-6 0 0,5 0-21,-4-5 0,-1 0 0,0 0 0,5 0-49,1-5-10,5 0-1,5-9-725,1-1-145</inkml:trace>
          <inkml:trace contextRef="#ctx0" brushRef="#br0" timeOffset="7100.0214">6333 1301 2192,'0'0'97,"0"0"20,0 0-93,0 0-24,0 0 0,0 5 0,0 0 85,0 10 13,5 4 2,6 1 1,-5 4-60,5 0-12,0 10-2,0 1-1,0-1 0,-1 5 0,7 0 0,-1 5 0,1-1-14,-1 1-4,-5-10 0,6 15 0,-1-5-8,1-10 10,-1-14-10,-5-1 10,0 6-10,-6-11 0,-5-14 0,0 0 0,0 0 0,11-10 0,6 6 0,-17 4 0,5-10-32,1 0-4,-6 10-2,11-10 0,-11 10 61,5-14 12,-5-1 2,0 15 1,11-10-10,-11 10-1,6-5-1,5 5 0,0 5-26,0 0 0,5 0 0,-5 0 0,6 14 0,-1-4 0,-5-10 0,11 5 0,-6-1 0,6 6 0,-5 0 0,5-1 0,-6 6-17,6-6-9,5-9-2,1 5-1224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17.1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60619568-36AB-4793-BE1E-DCF73A9F0094}" emma:medium="tactile" emma:mode="ink">
          <msink:context xmlns:msink="http://schemas.microsoft.com/ink/2010/main" type="inkDrawing" rotatedBoundingBox="16769,10720 23613,4023 25604,6059 18760,12755" semanticType="callout" shapeName="Other">
            <msink:sourceLink direction="with" ref="{C5A20D4B-43F8-4DC9-976E-37C451CDEE92}"/>
            <msink:sourceLink direction="with" ref="{69ABF606-F7B2-468A-B023-8327531F0C24}"/>
          </msink:context>
        </emma:interpretation>
      </emma:emma>
    </inkml:annotationXML>
    <inkml:trace contextRef="#ctx0" brushRef="#br0">0 6347 536,'0'0'24,"0"0"4,0 0-28,0 0 0,0 0 0,0 0 0,0 0 11,0 0-11,0 0 12,0 0-12,0 0 14,0 0-4,5-5-1,-5 5 0,0 0 41,0 0 8,5-5 2,-5 5 0,0 0-14,0 0-2,0 0-1,0 0 0,6-9-28,-6 9-6,0 0-1,0 0 0,0 0-8,0 0-16,0 0 4,0 0 1,0 0-23,0 0-5,0 0-1,0 0 0,0 0 30,0 0 10,0 0 0,0 0-9,0 0 9,0 0 0,0 0 0,0 0 8,0 0 44,0 0 10,0 0 2,0 0 0,0 0-20,0 0-3,0 0-1,0 0 0,0 0 5,0 0 1,0 0 0,0 0 0,5 9-2,-5-9 0,0 0 0,0 0 0,0 0-4,10 5 0,-10-5-1,11 5 0,-11-5 3,10 0 1,-10 0 0,6 4 0,-6-4-7,0 0 0,0 0-1,10 5 0,6 0-3,-6-1 0,-10-4 0,11 5 0,-1 0-4,1-5 0,-1 0-1,-10 0 0,11 0-1,-1 0 0,1 0 0,-1 0 0,1-5-1,-1 0 0,6 5 0,-5-4 0,4-1-10,-4 5-3,-1-5 0,1 1 0,4-1-3,6 0-1,-10 5 0,5-4 0,-1 4-8,6-5 12,-5 5-12,0 0 12,0-5-12,5 5 8,-6 0-8,1-4 8,-5 4-8,4-5 0,6 5 0,0 0 0,0 0 0,0 0 10,0 0 1,5 0 0,-5 0-11,6 0 0,-6 0 0,5 0 0,0 0 0,-5 5 8,11-5-8,-11 4 8,5-4-8,-5 5 0,5-5 0,-5 5 8,5-1-8,-5-4 0,5 5 0,1-5 8,-6 0-8,10 0 12,-5 5-12,6-5 12,-1-5 21,1 5 5,4 0 1,-4 0 0,-6 0-54,-5-5-10,11 1-3,-1-1 0,6 0 28,-6 1 11,6-1-1,-6 5 0,6 0-2,-5-5-8,4 1 12,-4-1-4,-1 5-8,1 0 12,-1 0-12,-4 0 12,4-5-12,-5 5 0,6-4 0,-1 4 8,1 0-8,-1-5 0,6 0 0,-6 5 8,-4 0-8,4 0 0,0-4 9,6 4-9,0 0 11,0 0-3,-1 0 0,1 0 0,0 0-8,0 0 10,-1-5-10,1 5 10,-6 0-2,1 0-8,-1 0 12,6 0-4,-5 0-8,-1 0 10,1-5-10,4 1 10,-4 4-2,4-5-8,-4 5 12,5 0-4,-6-5 1,1 1 0,-1-1 0,6 5 0,-1-4-1,1-1-8,0 0 12,0 1-4,-1 4-8,1-5 10,-5-4-10,4 4 10,-4-4-10,-1 4 0,1 0 9,-1-4-9,1 0 8,-1 4-8,1 0 10,-1-4-10,1 0 11,-1-1-11,0 6 12,1-6-12,-1 1 17,1 4-3,-1-4-1,6 4 0,-5-4-13,-1 0 0,1-1 8,4 1-8,-4 0 0,-1-1 11,6-4-11,-6 5 10,-4-5-10,4 5 0,-5-5 0,6 4 0,-6-4 8,0 0-8,0 0 0,6 5 8,-1-10-8,-4 5 10,4 0-10,1 0 10,-1 0-10,-5 1 0,6-6 0,-6 5 0,0-5 8,6 5-8,-6-4 0,5 4 8,-4-10-8,4 6 0,1 4 9,-6-10-9,0 6 0,0-1 9,0 0-9,6-4 0,-6 4 8,-5 1-8,5-1 0,1 0 0,-6-4 8,10 0-8,-10 0 0,0-1 0,5 1 0,-5 0 8,0-1-8,0 1 0,5 0 8,-5 4-8,0-4 0,0-1 0,6 6 8,-1-6-8,-5 1 0,0 0 0,5-1 0,0 1 0,1 0 8,-1-5-8,5 9 0,-5-4 0,-5 0 0,6-5 0,-1 0 0,-5 4 0,0-4 0,5 0 0,-5-4 0,5 4 0,-5 9 0,0-4 0,0-5 8,0 0-8,0 0 0,0 0 0,0 0 0,-5 5 0,0-10 0,5 10 0,0-5 8,0 0-8,-6 0 0,1 4 0,5 1 0,-5-5 0,0 5 0,-1-5 0,1 0 0,5 0 0,-5 5 0,5-5 0,-6 0 0,1 4 8,5-8-8,-10 4 0,-1-5 0,1 0 0,-1 10 0,6-5 0,-6 0 0,6 0 0,5-5 0,-5 1 0,5-5 8,0 4-8,-5-4 0,4 4 0,-4-4 0,0-1 0,0 6 0,5-1 0,-6 0 0,1 1 0,0-6 0,0 6 0,-1-5 0,-4-1 0,5 6 0,-1-10 0,-4 0 8,-1 0-8,1 4 0,-1 6 0,1-6 0,-1 6 0,1-1 0,-1-4 0,1 0 0,-1-1 0,-5 6 0,6-6 0,-6 6 0,6-1 0,-1-4 0,-5 4 0,6 5 0,-6-5 0,0 1 0,1-5 0,4-1 0,-5 1 0,1 0 0,-1-1 0,5 6 0,-4-1 0,4-4 0,1 4 0,-1-4 0,1 0 0,-6-1 0,5 10 0,1 0 0,-1 0 0,-4 0 0,4 0 0,1-4 0,-1 4 0,1-5 0,-1 5 0,1 0 0,-1-5 0,-5 5 0,6 1 0,-6-1 0,5 0 0,1-5 0,-6 0 0,0 5 0,6 0 0,-6 5 0,0-5 0,-5 0 0,0 0 0,11 0 0,-6 0 0,-5 0-11,11 0-2,-11 5-1,10 0 0,-5-1 14,1 1 16,-6 0-3,5-1-1,5 6-12,-4 4-15,-1-10 3,0 6 1,-5-1 11,5 0 0,-5-4 0,6 4 0,-6 1 0,0 4 0,0-5 0,0 0-8,0 1 8,0-1 0,5 1 0,-5-1 0,5 5 0,-5-5 0,0 1 0,5-1-8,6 0 8,-11-4-8,0 4 8,5 1-8,-5-1 8,5 0 0,1 1 0,-6 4-8,5 0 8,0 0 0,-5 0 0,0 0 0,0 0 0,0-5 0,0 5 0,5 0 0,-5 5 0,6-5 0,-6 0 0,5 0 0,0 0 0,0 5-8,-10-5 8,10 0 0,1 0 0,4 0 0,-10 0 0,0 0-8,5 0 8,1 4 0,-6-4 0,5 5-8,0-5 8,-5 5 0,5-5 0,-5 4 0,-5 1 0,5 0-10,5-5 10,-5 4 0,0 6 0,0-6 0,0 1 0,6 4 0,-6-4-8,0-5 8,0 5 0,5-1 0,0 6-9,-5-6 9,0 1 0,0 0-9,5-1 9,-5 1 0,6-5 0,-6 5 0,0 0 0,0-1 0,0 1 0,0-5 0,0 14 0,0-9-13,5-1 5,-5-4 8,0 14 0,5-9 0,-5-5 0,0 14 0,0 0-11,0-9 11,0 9-8,5-10 8,0-4 0,-5 14 0,0 0 0,0 0 0,-5-9 0,10-5 0,-5 14 0,0 0 8,-5-5-8,5 5 0,0 0 0,0 0 0,-5-14 0,5 14 0,0 0 0,0 0 0,0 0 0,0 0 0,-5-9 0,5 9 0,0 0 0,0 0 0,0 0 0,0 0 0,0 0 0,0 0 0,-5-9 0,5 9 0,-6 0 0,1 0 0,5 0 0,-5 0 0,-6 0-15,11 0-4,0 0-1,-5 9 0,-5-4 7,4 4 1,-4-4 0,5 4 0,-1-4 12,1 4-12,-5 5 12,4-5-12,1 1-3,0 4 0,-6-5 0,6 0 0,-5 5-24,-1-4-5,6-1 0,-6 5-1,-4-9 18,15-5 4,0 0 1,0 0 0,0 0-41,0 0-8,0 0-1,0 0-1,0 0-139,0 0-28,0 0-6,31-5-1</inkml:trace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22.1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AA9FC7-2237-4AE1-B4A6-0E98F9BD32BB}" emma:medium="tactile" emma:mode="ink">
          <msink:context xmlns:msink="http://schemas.microsoft.com/ink/2010/main" type="writingRegion" rotatedBoundingBox="20838,6581 23500,6791 23440,7559 20777,7350"/>
        </emma:interpretation>
      </emma:emma>
    </inkml:annotationXML>
    <inkml:traceGroup>
      <inkml:annotationXML>
        <emma:emma xmlns:emma="http://www.w3.org/2003/04/emma" version="1.0">
          <emma:interpretation id="{27D6735C-29B9-4EAE-A38F-A303BFA3C4BD}" emma:medium="tactile" emma:mode="ink">
            <msink:context xmlns:msink="http://schemas.microsoft.com/ink/2010/main" type="paragraph" rotatedBoundingBox="20838,6581 23500,6791 23440,7559 20777,73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C0D7544-2961-4E73-B1C6-A1B28D5AB94C}" emma:medium="tactile" emma:mode="ink">
              <msink:context xmlns:msink="http://schemas.microsoft.com/ink/2010/main" type="line" rotatedBoundingBox="20838,6581 23500,6791 23440,7559 20777,7350"/>
            </emma:interpretation>
          </emma:emma>
        </inkml:annotationXML>
        <inkml:traceGroup>
          <inkml:annotationXML>
            <emma:emma xmlns:emma="http://www.w3.org/2003/04/emma" version="1.0">
              <emma:interpretation id="{C5A20D4B-43F8-4DC9-976E-37C451CDEE92}" emma:medium="tactile" emma:mode="ink">
                <msink:context xmlns:msink="http://schemas.microsoft.com/ink/2010/main" type="inkWord" rotatedBoundingBox="20838,6581 22666,6725 22606,7494 20777,7350">
                  <msink:destinationLink direction="with" ref="{60619568-36AB-4793-BE1E-DCF73A9F0094}"/>
                </msink:context>
              </emma:interpretation>
              <emma:one-of disjunction-type="recognition" id="oneOf0">
                <emma:interpretation id="interp0" emma:lang="en-AU" emma:confidence="0">
                  <emma:literal>1-113)</emma:literal>
                </emma:interpretation>
                <emma:interpretation id="interp1" emma:lang="en-AU" emma:confidence="0">
                  <emma:literal>(-113)</emma:literal>
                </emma:interpretation>
                <emma:interpretation id="interp2" emma:lang="en-AU" emma:confidence="0">
                  <emma:literal>1-1137</emma:literal>
                </emma:interpretation>
                <emma:interpretation id="interp3" emma:lang="en-AU" emma:confidence="0">
                  <emma:literal>(-13)</emma:literal>
                </emma:interpretation>
                <emma:interpretation id="interp4" emma:lang="en-AU" emma:confidence="0">
                  <emma:literal>1-1/3)</emma:literal>
                </emma:interpretation>
              </emma:one-of>
            </emma:emma>
          </inkml:annotationXML>
          <inkml:trace contextRef="#ctx0" brushRef="#br0">4181-3618 633,'-5'4'56,"0"1"-44,0 0-12,-1 4 0,1-4 202,0 4 38,0 5 8,-6 0 2,6 0-162,5 0-33,-11 5-7,6 4 0,0-5-27,5 6-5,0-1 0,0 0-1,0 5-15,5-4-10,0 4 2,1 0 0,-1-10 22,5 6 5,1-6 1,-1 6 0,1-6-20,-1 1 0,6 0-8,0-5 8,0-5-53,-1-4-5,-4-5-1</inkml:trace>
          <inkml:trace contextRef="#ctx0" brushRef="#br0" timeOffset="177.2646">4459-3395 921,'0'0'82,"0"0"-66,0 0-16,0 0 0,0 0 183,6 5 33,-1 0 6,5-1 2,-10-4-83,16 0-16,-11 0-3,11 0-1,-5 5-45,4-5-10,-4 0-2,4 0 0,1 0-32,-16 0-6,0 0-2,0 0 0,16 0-24,0-5 0,-6 5-14,1 0 5,4-4-104,-4 4-21,5-5-4</inkml:trace>
          <inkml:trace contextRef="#ctx0" brushRef="#br0" timeOffset="420.7745">4816-3604 460,'0'0'41,"0"0"-33,0 0-8,0 0 0,5 9 263,1 0 50,-6-9 11,5 10 1,0 4-158,0 4-32,-5-4-7,6 5 0,-6-5-75,5 5-14,-5-1-3,5 1-1,-5-1-22,0 1-4,0 4-1,5-9 0,0 5-21,1-5-5,-6 5-1,5-5-635,0 0-127</inkml:trace>
          <inkml:trace contextRef="#ctx0" brushRef="#br0" timeOffset="609.6428">5094-3301 345,'0'0'31,"0"0"-31,0 0 0,0 14 0,0-14 298,5 9 54,-5 0 10,0 5 2,6 0-202,-1 0-41,-5 0-8,0 5-1,0 0-81,-5-1-16,5 1-3,0 0-1,-6-1-11,1-4-12,5 5 2,0-5-606,-5 0-122</inkml:trace>
          <inkml:trace contextRef="#ctx0" brushRef="#br0" timeOffset="1059.5931">5246-3511 518,'0'0'46,"0"0"-37,16 0-9,-6-5 0,6 5 279,0-9 53,0 4 12,-1-4 1,1 4-153,0 5-32,-6-4-5,6 4-2,-5-5-73,-1 5-14,6 0-3,0 0-1,-1 0-38,1 0-7,-16 0-1,10 5-1,-10-5-15,0 0 8,0 0-8,6 14 0,-6-14 0,0 14 0,-6 4 0,1-4 0,0 0-26,0-5-5,-6 1-1,6-1 0,-5-4-38,-1-1-8,11-4-2,0 0 0,-10 10 26,10-10 5,-11 4 1,11-4 0,0 0 10,0 0 2,0 0 1,0 0 0,0 0 24,0 0 11,0 0-10,5 10 10,-5-10 9,0 0 8,11 9 2,-1 0 0,-10-9 21,11 5 4,-1 0 0,6-1 1,-16-4 7,10 5 2,1-5 0,-11 0 0,0 0-10,16 9-1,-16-9-1,5 10 0,5-1-10,-10-9-3,0 9 0,-5 5 0,5 0-9,-5 0-3,0 0 0,-6 0 0,6 0-9,-6-4-8,1 4 12,-6-10-12,1 6 22,-1-10-2,16 0-1,0 0 0,-11 4-49,1 1-10,-6-5-1,6-5-736,-1-4-147</inkml:trace>
          <inkml:trace contextRef="#ctx0" brushRef="#br0" timeOffset="1284.3745">5734-3763 1036,'21'5'92,"-10"-5"-73,-1 4-19,0 1 0,1-5 172,-1 9 32,6 1 5,0-1 2,-6 0-35,1 1-6,-1 4-2,1 0 0,5 0-71,-6 0-14,-5 4-3,11 1-1,-11 9-26,1 0-5,-1-5 0,0 1-1,-5 4-23,-5-1-5,5-3-1,-11 4 0,6 0-18,0-5 0,-6 5 0,-4-5-9,4 1-131,-5-1-27</inkml:trace>
        </inkml:traceGroup>
        <inkml:traceGroup>
          <inkml:annotationXML>
            <emma:emma xmlns:emma="http://www.w3.org/2003/04/emma" version="1.0">
              <emma:interpretation id="{69ABF606-F7B2-468A-B023-8327531F0C24}" emma:medium="tactile" emma:mode="ink">
                <msink:context xmlns:msink="http://schemas.microsoft.com/ink/2010/main" type="inkWord" rotatedBoundingBox="23295,7149 23471,7163 23454,7377 23278,7363">
                  <msink:destinationLink direction="with" ref="{60619568-36AB-4793-BE1E-DCF73A9F0094}"/>
                  <msink:destinationLink direction="with" ref="{9F2438F1-6F59-4F08-873A-B8C8151176F4}"/>
                </msink:context>
              </emma:interpretation>
              <emma:one-of disjunction-type="recognition" id="oneOf1">
                <emma:interpretation id="interp5" emma:lang="en-AU" emma:confidence="0">
                  <emma:literal>8</emma:literal>
                </emma:interpretation>
                <emma:interpretation id="interp6" emma:lang="en-AU" emma:confidence="0">
                  <emma:literal>B</emma:literal>
                </emma:interpretation>
                <emma:interpretation id="interp7" emma:lang="en-AU" emma:confidence="0">
                  <emma:literal>&amp;</emma:literal>
                </emma:interpretation>
                <emma:interpretation id="interp8" emma:lang="en-AU" emma:confidence="0">
                  <emma:literal>*</emma:literal>
                </emma:interpretation>
                <emma:interpretation id="interp9" emma:lang="en-AU" emma:confidence="0">
                  <emma:literal>P</emma:literal>
                </emma:interpretation>
              </emma:one-of>
            </emma:emma>
          </inkml:annotationXML>
          <inkml:trace contextRef="#ctx0" brushRef="#br0" timeOffset="-1102.038">6704-3115 115,'0'0'0,"0"0"10,0 0-10,0 0 0,0 0 0,0 0 0,0 0 172,11-4 32,-11 4 6,0 0 2,0 0-129,0 0-26,0 0-5,0 0 0,0 0-44,0 0-8,0 0 0,0 0 0,0 0-72,0 0-9,0 0-2,0 0 0,0 0 7,0 0 0,0 0 1,0 0 0,0 0 63,0 0 12,0 0 0,0 0 0,0 0 52,0 0 7,0 0 1,0 0 0,0 0 19,0 0 4,0 0 1,0 0 0,0 0-21,0 0-4,0 0-1,0 0 0,0 0 9,0 0 1,0 0 1,0 0 0,0 0-5,0 0 0,0 0-1,0 0 0,0 0-27,0 0-6,0 0-1,0 0 0,0 0 2,0 9 0,0 0 0,0-9 0,0 0-12,0 0-3,0 0 0,0 0 0,0 0-7,-5 5-1,5-5-8,0 0 12,0 0 1,0 0 0,0 0 0,0 0 0,0 0 4,0 0 1,0 0 0,0 0 0,0-9-7,0-5-2,0 0 0,0 4 0,0 1-9,0 9 8,0 0-8,0-9 8,5-5 0,-5 14-8,5-5 12,-5 5-4,0-9-8,0 9 0,0 0 0,11-5 8,-11 5-8,0 0 0,0 0 0,10 0 8,-10 0-8,0 0 0,0 0 0,11 0 8,-11 0-8,0 0 0,0 0 0,0 0 8,10 9-8,-10-9 10,0 10-10,0-10 10,0 0-10,0 14 8,0 0-8,-5 0 8,0-5-8,5-9 0,-6 9 0,6-9 8,0 0-8,-10 0 0,-1 5 0,11-5 0,0 0 0,0 0 0,-10-5 0,5 1 0,-6-1 0,6-4 0,-6 4 0,6-4 0,0-1 0,0 6 0,5-10 0,-5 4 0,5 1 0,0-5 0,0 0 0,0 5 0,5-5 0,0 4 0,-5-4 0,5 5 8,-5 0-8,0 9 8,0 0-8,11-5 8,-6-4 8,5 4 0,-4 0 1,-6 5 0,0 0-2,0 0-1,10 0 0,-10 0 0,0 0-6,0 0-8,0 0 11,0 0-11,11 10 10,-6-1-10,-5-9 8,0 14-8,5 0 0,-5-5 8,-5 5-8,0-4 0,5 4 0,-6-5 0,1 0 0,0 1 0,5-10 0,-11 4 0,1 6 0,-1-6 0,6 1 0,5-5 0,0 0 0,0 0 0,-15 0-11,9 0 11,6 0-8,-10-5 8,5 1-8,-1-6 8,1 1-8,5-5 8,0 5-8,0-1 8,0 10-8,0-9 8,0 0 0,0-1-8,0 1 8,0 9 0,0 0 0,0 0-8,11-14 8,-11 14 0,5-5 0,-5 5 0,5-4 0,6-6 0,-1 6 0,0-1 0,-10 5 0,11 0 0,-1 0 0,1-5 0,-11 5 0,0 0 0,0 0 0,0 0 0,0 0 0,10 10 0,-10-10 0,6 14 8,-6-14-8,5 9 8,-5-9-8,-5 14 8,5-5-8,0 5 8,-11-4-8,6-6 0,0 6 0,-6-6 8,11-4-8,-10 5 0,-1-5 0,1 5 8,-1-10-8,1 5-8,5 0 8,-6-5-12,6 1-30,-6-6-6,1 6-2,5-6 0,5 1-129,-6 0-25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18.4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5D8B6B6-5EB5-4682-A9EB-EEC8DB13B538}" emma:medium="tactile" emma:mode="ink">
          <msink:context xmlns:msink="http://schemas.microsoft.com/ink/2010/main" type="inkDrawing" rotatedBoundingBox="16692,10934 16731,10456 17079,10484 17040,10962" semanticType="callout" shapeName="Other"/>
        </emma:interpretation>
      </emma:emma>
    </inkml:annotationXML>
    <inkml:trace contextRef="#ctx0" brushRef="#br0">210 5 1504,'-5'0'67,"0"-5"13,5 19-64,0-5-16,-5 1 0,5 4 0,-6-5 127,6 0 21,0 1 5,0-1 1,0 0-47,-5 1-10,5-6-1,-5 6-1,0-6-34,5 1-6,-6 4-2,6-4 0,-5 0-16,5-5-3,-5 4-1,5 1 0,-5-1-14,-1-4-3,6 5-1,-5 0 0,0-1-7,5 1-8,-11 0 11,11 4-11,-5-4 8,-5-1-8,4 6 0,1-1 0,0-9 0,-6 9 0,1 15 0,5-1 0,-6 0-11,6 1-2,-6-15-1,1 5 0,0 0-2,4 5 0,-4-5 0,10-14 0,0 0 16,0 0-12,0 14 12,0-14-12,-5-5 12,5 5 0,0 0-10,0 0 10,0 0 0,10 9 0,1 5-9,4 0 9,1-9 0,-6 0 8,1-5-8,5 9 12,5 0 1,-6-4 0,1 0 0,0-5 0,5 0-1,-5-5 0,-1 5 0,1 0 0,0 0-12,0 0 8,-1-9-8,1-1 0,0 10 0,0 0-10,-6-4 0,6 4-1209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17.3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F2438F1-6F59-4F08-873A-B8C8151176F4}" emma:medium="tactile" emma:mode="ink">
          <msink:context xmlns:msink="http://schemas.microsoft.com/ink/2010/main" type="inkDrawing" rotatedBoundingBox="24018,4287 24172,4580 24141,4597 23986,4304" semanticType="callout" shapeName="Other">
            <msink:sourceLink direction="with" ref="{69ABF606-F7B2-468A-B023-8327531F0C24}"/>
          </msink:context>
        </emma:interpretation>
      </emma:emma>
    </inkml:annotationXML>
    <inkml:trace contextRef="#ctx0" brushRef="#br0">0 0 1504,'0'0'33,"0"0"7,0 0 2,0 0 0,0 0-34,0 0-8,0 0 0,0 0 0,0 0 100,5 14 17,-5-14 4,5 14 1,1 4-44,-1 6-9,0-6-1,6 6-1,-6-6-22,5 6-4,1-1-1,5 0 0,-6-4-25,1-5-6,4 0-1,1 0 0,0 0-76,0 0-16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24.67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537608-CA38-46B1-8BA0-97F89FEF2DB0}" emma:medium="tactile" emma:mode="ink">
          <msink:context xmlns:msink="http://schemas.microsoft.com/ink/2010/main" type="writingRegion" rotatedBoundingBox="25374,17156 25704,17156 25704,17404 25374,17404"/>
        </emma:interpretation>
      </emma:emma>
    </inkml:annotationXML>
    <inkml:traceGroup>
      <inkml:annotationXML>
        <emma:emma xmlns:emma="http://www.w3.org/2003/04/emma" version="1.0">
          <emma:interpretation id="{83A6E581-8B52-4D76-BC21-3041E08B893F}" emma:medium="tactile" emma:mode="ink">
            <msink:context xmlns:msink="http://schemas.microsoft.com/ink/2010/main" type="paragraph" rotatedBoundingBox="25374,17156 25704,17156 25704,17404 25374,1740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7144A46-260E-45EE-91CF-5F38F77956AC}" emma:medium="tactile" emma:mode="ink">
              <msink:context xmlns:msink="http://schemas.microsoft.com/ink/2010/main" type="line" rotatedBoundingBox="25374,17156 25704,17156 25704,17404 25374,17404"/>
            </emma:interpretation>
          </emma:emma>
        </inkml:annotationXML>
        <inkml:traceGroup>
          <inkml:annotationXML>
            <emma:emma xmlns:emma="http://www.w3.org/2003/04/emma" version="1.0">
              <emma:interpretation id="{2597A67F-05F0-428A-B6AD-36E51A4960B7}" emma:medium="tactile" emma:mode="ink">
                <msink:context xmlns:msink="http://schemas.microsoft.com/ink/2010/main" type="inkWord" rotatedBoundingBox="25374,17156 25704,17156 25704,17404 25374,17404"/>
              </emma:interpretation>
              <emma:one-of disjunction-type="recognition" id="oneOf0">
                <emma:interpretation id="interp0" emma:lang="en-AU" emma:confidence="0">
                  <emma:literal>w</emma:literal>
                </emma:interpretation>
                <emma:interpretation id="interp1" emma:lang="en-AU" emma:confidence="0">
                  <emma:literal>W</emma:literal>
                </emma:interpretation>
                <emma:interpretation id="interp2" emma:lang="en-AU" emma:confidence="0">
                  <emma:literal>v</emma:literal>
                </emma:interpretation>
                <emma:interpretation id="interp3" emma:lang="en-AU" emma:confidence="0">
                  <emma:literal>V</emma:literal>
                </emma:interpretation>
                <emma:interpretation id="interp4" emma:lang="en-AU" emma:confidence="0">
                  <emma:literal>U</emma:literal>
                </emma:interpretation>
              </emma:one-of>
            </emma:emma>
          </inkml:annotationXML>
          <inkml:trace contextRef="#ctx0" brushRef="#br0">9 0 403,'0'0'36,"0"0"-36,0 0 0,0 0 0,0 0 250,0 0 43,0 0 9,0 0 2,-10 10-201,10-10-40,0 0-8,5 9-2,-5-9-33,0 14-6,0 0-2,11 0 0,10 0 6,-16-5 1,-5 5 0,10 0 0,1-4 18,-1 4 4,-4-5 1,-1 5 0,0 0-14,6 0-2,-1 0-1,0-5 0,-10-9-9,6 14-1,9-4-1,1-6 0,-16-4 2,0 0 1,11 10 0,-1-10 0,1 0 15,-1 0 2,-10 0 1,11-5 0,10-4 5,-11-1 2,-5-4 0,1 5 0,-1 0-13,5-1-2,-4-4-1,-1 5 0,0 0-14,0-1-2,1 1-1,-1 0 0,-5 9-9,0-10 0,5 1 0,0 4 0,-5 5-13,0-9-5,0 9-1,11-9 0,-1 4-166,-10 5-34</inkml:trace>
        </inkml:traceGroup>
      </inkml:traceGroup>
    </inkml:traceGroup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26.8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69C75B8-16AA-4E16-A4CC-5D005FE09FC6}" emma:medium="tactile" emma:mode="ink">
          <msink:context xmlns:msink="http://schemas.microsoft.com/ink/2010/main" type="inkDrawing" rotatedBoundingBox="31168,11682 31337,12044 31098,12155 30929,11793" shapeName="Other"/>
        </emma:interpretation>
      </emma:emma>
    </inkml:annotationXML>
    <inkml:trace contextRef="#ctx0" brushRef="#br0">0-2 1364,'0'0'60,"0"0"13,0 0-58,0 0-15,0 0 0,0 0 0,0 0 103,0 0 17,0 0 4,0 0 1,0 0-46,0 0-10,0 0-1,10 0-1,1 0-18,-1 0-3,1 0-1,-11 0 0,0 0-9,10 5-3,6-1 0,-6 1 0,1 0-12,-1-1-2,1 1-1,-1 4 0,1-4-5,-1 0-1,1 4 0,5 0 0,-6 0-3,1 5-1,-6-4 0,10 4 0,-4-5-8,-1 0 8,-4 1-8,4-1 8,1 0 2,-6 1 0,5-1 0,-4 0 0,-6-9 4,5 10 1,0-1 0,0-4 0,-5-5 9,0 9 1,0 5 1,0-14 0,-10 9-1,5 1 0,-6-1 0,1 5 0,-1 0-14,-5 0-3,6 0-8,-6-5 12,1 5-35,-1-4-7,-5-1-2,5 5 0,0-5-166,1 1-34,-1-6-6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26.4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9A4BAD-66E9-4428-9C7B-D65F4258EFDE}" emma:medium="tactile" emma:mode="ink">
          <msink:context xmlns:msink="http://schemas.microsoft.com/ink/2010/main" type="inkDrawing" rotatedBoundingBox="24305,15933 30124,10809 31356,12208 25537,17332" shapeName="Other"/>
        </emma:interpretation>
      </emma:emma>
    </inkml:annotationXML>
    <inkml:trace contextRef="#ctx0" brushRef="#br0">81 5451 1317,'0'0'58,"0"0"13,0 0-57,0 0-14,-6-5 0,6 5 0,0 0 106,-5-4 18,-5-6 4,-1 1 1,6-5-38,0 5-8,-1-5-2,1 4 0,-10 1-26,4-5-6,16 0-1,-5 5 0,6-10-16,-12 5-4,6 0-1,0-5 0,6 5-3,-6 0 0,-6-4 0,6 4 0,11-10-4,-11 6-2,0-1 0,0-4 0,0 0-10,-5-5-8,10 4 12,-5 1-12,-11 0 8,11-1-8,11-4 0,-6 0 0,-10 0 8,10 5-8,0-5 0,6 0 0,-6 5 10,0 0-10,-10-5 8,15 4-8,1 1 12,-6 0-2,-5 4-1,5 0 0,1 5 5,-1-4 1,-5-1 0,5 0 0,0-4-5,-5 4-1,6-4 0,-6 0 0,-6-1-9,6-4 0,11 0 0,-6-4-11,-5-1 11,5 1 14,1-6-3,4 1-1,1 0-10,-6 4 0,-5 0 9,10 5-9,1-4 10,-6 4-2,0-5-8,-5 5 12,6 0-4,-1 0-8,0-4 11,0 4-11,-5 4 8,6-4-8,-1 5 0,0 0 0,0-5 0,1 0 10,4 4-10,1 1 8,-1-5-8,-5 0 0,1 0 0,-1 0 0,11 0 0,-6 0 0,-5 0 0,6 0 0,4 0 0,-4 0 8,-6 0-8,6 0 0,-1 0 8,1 0-8,-6 0 8,5 10-8,-10-10 0,11 0 0,-1 0 8,1 5-8,-1-5 0,1 4 0,-6-4 0,16-4 0,-5 4 0,0 0 0,-1 9 0,6-4 0,6-5 0,-6 4 12,-21-4-12,10 5 12,6-5-12,5 5 0,-11 0 0,6 4 8,0 0-8,-1-4 0,6 0 0,-5-1 0,-5 1 0,10 0 0,0-1 0,0-4 0,0 10 0,0-6 8,-6-4-8,1 5 0,5 0 0,-5-1 0,-1 1 8,6 0-8,0 0 0,0-1 0,-5 1 0,5 4 8,0-4-8,-5 0 0,0 4 0,-1 0 8,1-4-8,5 4 0,-5-4 0,5 0 0,0-1 0,0 6 0,-11-6 0,11 6 0,0-1 0,-5 5 0,5-9 0,-5 4 0,5-4 0,0 0 0,0-1 0,0 6 0,-6-1 0,6-4 0,0 4 0,0 5 0,0-9 0,-5 9 0,5-10 0,5 10 0,0-4 0,-5 4 0,6 0 0,-6-5 0,5 5 0,-5-5 0,0 5 0,0-4 0,0 4 0,0 0 0,0-5 0,0 1 0,0-1 0,0 5 0,0-5 0,0 5 0,0-4 0,0 4 0,0-5 0,-6 5 0,6 0 0,0 0 0,0 0 0,6 0 0,-6 0 0,0 0 0,5 0-9,0 0 9,-5 0 0,0 5 0,0-5 8,-5 4-8,5 1 0,0-5 0,0 5-8,5-5 8,-5 5 0,0-1 0,5 1 12,0 0-3,0-5-9,-5 4 0,6-4 0,-1 5 0,0 0 0,0-5 0,-5 0 0,6 4 0,-6-4 0,5 0 0,-5 0 0,5 0 0,-5 0 0,0 5 0,0-5 0,5 5 8,-5-1-8,0-4-12,0 5 2,0 0 1,0-1 31,0 1 6,11 0 2,-11-1 0,-6 1-30,6 0 8,-5-1-8,10 6 0,-5-6 0,5 1 0,1 0 0,-1-1 0,5-3 0,-4 3 0,-6-4 0,10 5 0,-5 0 0,0 4-16,-5-4 1,6-1 1,-6 1 14,0-5 0,0 9 0,0-4 10,-6 0-10,6 4 12,0-4-12,-5-1 12,0 6-4,0-6 0,5 6 0,-6-1 0,1-4-8,0 4 10,-1 0-10,6 1 10,0-6-10,6 6 0,-12-6 0,6 6 0,0-1 0,0 0 0,6-4 0,-6 4 0,-11-4 0,6 4 0,-6 1 0,11-1 0,-5 0 0,5 1 8,-5-6-8,-1 6 0,6-6 8,0 6-8,-5-1 0,0-4 8,5 4-8,-5 0 0,-1 1 9,6-6-9,-5 1 0,0 4 0,0-4 0,-1 4 8,-4-4-8,5 4 0,-1 1 0,1-6 0,0 1 0,-6 5 0,6-6 0,0 6 0,-1-6 0,1 6 0,0-6 0,-6 10 0,-10 0 0,16-4 0,5-1 0,-5-4 0,0 4 0,-1 5 0,-4-5 0,5 1 0,-6-1 0,6 0 0,0 5 0,-1 0 0,1-4 0,-6 4 0,6-5 0,5 0 0,-5 5 0,0 0 0,-6-4 0,6-1 0,0 0 0,-6-4 8,1 4-8,4 1 8,1 4-8,0-5 0,0 0-8,5 1 8,-6-1 0,1 0 0,0 1 0,0-1 0,-6 0 0,0 5 0,6-4 0,0-1 0,-16 5 0,10-5 0,6 5 8,0-4-8,-6-1 0,1 5 0,5 0 0,-6-5 0,6 1 0,-6 4 0,6-5 0,0 0 0,-6 5 0,1-4 0,-1-1 0,1 0 0,-1 5 0,1-4 0,-1-1 0,1 5 0,-1-5 0,1 1 0,-1 4 0,1-5 0,-11 5 0,10 0 0,1 0 0,-1-5 0,-10 5 0,11 0 0,-1-4 0,6 4 0,-11 0 0,6-5 0,-1 0 0,1 1 0,4 4 0,-15 0 0,0 0 0,6 0 0,9 0 0,-9-5 0,9 5 0,-4 0 0,-11 0 0,10 0 0,6 0 0,0 0 0,-16 0 0,16-5 0,-1 5 0,-4 0 0,5 0 0,-6 0 0,0 0 0,1 0 0,-1 0 0,1-4 0,-11 4 0,10 0 0,1-5 0,-11 5 0,0 0 0,0 0 0,0 0 0,0 0 0,16-5 0,-16 5 0,0 0 0,10-4-10,-5-1 10,-5 5 0,0 0-18,0 0 3,0 0 1,0 0 0,0 0-10,11-9-1,-11 9-1,16-5 0,-16 5-6,0 0 0,0 0-1,0 0 0,10-5-7,-10 5-2,0 0 0,0 0 0,11-9-7,-6 0-2,5 4 0,-10 5 0,0 0-143,0 0-29,0 0-5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9:29.1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3FDECBC-18E4-4473-AFFE-00355D2B716F}" emma:medium="tactile" emma:mode="ink">
          <msink:context xmlns:msink="http://schemas.microsoft.com/ink/2010/main" type="writingRegion" rotatedBoundingBox="25947,14324 28377,14531 28298,15457 25868,15250"/>
        </emma:interpretation>
      </emma:emma>
    </inkml:annotationXML>
    <inkml:traceGroup>
      <inkml:annotationXML>
        <emma:emma xmlns:emma="http://www.w3.org/2003/04/emma" version="1.0">
          <emma:interpretation id="{9E65A6B2-8A8C-4422-B941-4F181A982F6E}" emma:medium="tactile" emma:mode="ink">
            <msink:context xmlns:msink="http://schemas.microsoft.com/ink/2010/main" type="paragraph" rotatedBoundingBox="25947,14324 28377,14531 28298,15457 25868,15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9606241-2320-4E7B-8096-50EE45D977DE}" emma:medium="tactile" emma:mode="ink">
              <msink:context xmlns:msink="http://schemas.microsoft.com/ink/2010/main" type="line" rotatedBoundingBox="25947,14324 28377,14531 28298,15457 25868,15250"/>
            </emma:interpretation>
          </emma:emma>
        </inkml:annotationXML>
        <inkml:traceGroup>
          <inkml:annotationXML>
            <emma:emma xmlns:emma="http://www.w3.org/2003/04/emma" version="1.0">
              <emma:interpretation id="{346AEC12-6FB6-47D1-AE81-A9180A1A05CC}" emma:medium="tactile" emma:mode="ink">
                <msink:context xmlns:msink="http://schemas.microsoft.com/ink/2010/main" type="inkWord" rotatedBoundingBox="26572,14377 28377,14531 28298,15457 26494,15304"/>
              </emma:interpretation>
              <emma:one-of disjunction-type="recognition" id="oneOf0">
                <emma:interpretation id="interp0" emma:lang="en-AU" emma:confidence="0">
                  <emma:literal>3/11-3)</emma:literal>
                </emma:interpretation>
                <emma:interpretation id="interp1" emma:lang="en-AU" emma:confidence="0">
                  <emma:literal>8111-3)</emma:literal>
                </emma:interpretation>
                <emma:interpretation id="interp2" emma:lang="en-AU" emma:confidence="0">
                  <emma:literal>8/11-3)</emma:literal>
                </emma:interpretation>
                <emma:interpretation id="interp3" emma:lang="en-AU" emma:confidence="0">
                  <emma:literal>3/1173)</emma:literal>
                </emma:interpretation>
                <emma:interpretation id="interp4" emma:lang="en-AU" emma:confidence="0">
                  <emma:literal>sb(li-3)</emma:literal>
                </emma:interpretation>
              </emma:one-of>
            </emma:emma>
          </inkml:annotationXML>
          <inkml:trace contextRef="#ctx0" brushRef="#br0">683 282 1555,'-10'32'138,"10"-32"-110,0 0-28,0 0 0,-6 5 144,6-5 23,0 0 5,-5 9 0,0 1-62,-6 4-13,6-10-2,0 10-1,0 0-58,-1 5-12,1 4-3,0 5 0,5-4-11,-5 4-2,5 4-8,-6 1 12,6 4-12,0-4 0,6-1 0,-1-4 0,0-4 0,6-1-12,-1 0 12,1 1-10,4 4-38,-4-10-7,5-13-1,-1 0-1040</inkml:trace>
          <inkml:trace contextRef="#ctx0" brushRef="#br0" timeOffset="1864.8457">935 384 1774,'0'0'79,"0"0"16,0 0-76,0 0-19,0 0 0,0 0 0,0 0 96,0 0 15,0 0 3,0 0 1,0 0-32,0 0-7,5 14 0,-5 0-1,0-14-75,5 14 0,-5 0-12,6 5 1,-6-5 32,5 5 7,0 4 0,0-9 1,1 0-41,-1 0-8,0 4-1,-5-4-1,5 0-181,1 0-36,4 14-7,-10-28-2</inkml:trace>
          <inkml:trace contextRef="#ctx0" brushRef="#br0" timeOffset="2070.3241">1244 594 1936,'0'0'43,"0"0"9,0 0 1,0 0 1,0 0-43,0 0-11,0 0 0,0 0 0,6 5 109,-6-5 20,0 9 4,0 0 1,5 10-72,-5-5-14,-5-5-4,5 5 0,0 5-19,0 0-4,-6-5-1,6 0 0,0 0-20,0 4 0,0 1 0,-5-5 0,5-5-140,0 5-32,0-4-6,0-10-819</inkml:trace>
          <inkml:trace contextRef="#ctx0" brushRef="#br0" timeOffset="2276.911">1486 426 1497,'0'0'133,"0"0"-106,0 0-27,0 0 0,0 0 142,0 0 23,0 0 5,10 0 1,1 5-55,-11-5-12,10 0-1,1 0-1,-1 0-67,6 0-14,-6 5-2,-4-5-1,-6 0-29,15 0-5,-4 4-2,5-4-726,-6 0-144</inkml:trace>
          <inkml:trace contextRef="#ctx0" brushRef="#br0" timeOffset="2732.833">1748 235 1036,'5'-14'92,"-5"14"-73,0 0-19,11-5 0,4-4 208,-4 4 39,5 1 7,-16 4 2,0 0-103,0 0-20,10-5-4,1 5-1,4 0-51,-15 0-10,0 0-3,11 0 0,5 0-51,-16 0-13,0 0 0,0 0 0,10 5 54,-10-5 8,11 4 2,-11-4 0,0 0-52,5 14-12,-5 5 0,0 0 0,-5-1-48,-1 1-13,-4-5-3,-6 5 0,0-1 0,11 1 0,5-5 0,0 0 0,5 0-51,-5 0-10,0-14-3,0 0 0,0 0 50,0 0 10,0 0 1,0 0 1,0 0 26,0 0 6,0 0 1,0 0 0,0 0 47,0 0 10,0 0 1,0 0 1,0 0 38,0 0 7,11 0 1,-1 0 1,6 0 26,0 0 5,-6 0 0,6 5 1,-5-5-33,-11 0-8,10 4 0,1 6-1,-1-6-27,-10-4-4,5 10-2,-5-10 0,0 0-11,0 0-3,0 0 0,0 0 0,0 14-3,-5 0-1,5-14 0,-5 18 0,-6 1-12,1-10 0,-1 5 0,1 0 0,-1-4-24,1-1-8,-11 0-2,5-4 0,6 4-166,10-9-32,0 0-8</inkml:trace>
          <inkml:trace contextRef="#ctx0" brushRef="#br0" timeOffset="2969.716">2252 49 345,'0'0'31,"0"0"-31,0 0 0,15 4 0,-15-4 406,16 5 75,0-5 15,-6 5 4,1-1-297,4 6-59,-4-1-12,5 5-3,-6-9-56,1 9-11,-6 4-2,5 6-1,1 3-15,-6 1-2,0 5-1,1 0 0,-6-1-13,0 6-4,0 4 0,0-5 0,0 5-14,0 0-10,-6 0 12,6 0-12,-5-5 0,0 5-22,0 0 3,-1 0 1,-4-9-171,5-10-35</inkml:trace>
          <inkml:trace contextRef="#ctx0" brushRef="#br0" timeOffset="-345.2297">96 170 518,'-16'42'23,"16"-33"5,0-9-28,0 0 0,0 0 0,0 0 0,-5-9 172,5 9 28,0 0 7,0 0 1,0 0-110,0 0-22,10-10-4,-10 10 0,0 0 20,0 0 5,0 0 1,11-4 0,-11 4-29,0 0-5,0 0-2,0 0 0,15 4-30,1-4-7,-16 0-1,5 10 0,1-1-12,-6 5-2,5 0-1,-10-5 0,-1-4-9,6-5-11,0 0 3,-10 14 0,-6-5 22,11 1 5,5-10 1,0 4 0,-11 1-12,1-5-8,5-9 9,5 9-9,0 0 8,0 0-8,-6-5 0,1-4 0,5-15 0,0 10 0,-10 0 0,4-4 0,-4-6 0,10 1 0,0 5 0,-5-1 0,-1 0-20,6 5-4,6-4-1,-1 4 0,-10 4 43,5 1 9,0 0 1,5-1 1,0 1-18,0 0-11,-5 9 12,0 0-12,16-5 15,-5 0-4,-11 5-1,0 0 0,15 5 7,-4-5 2,-11 0 0,0 0 0,10 9-5,1 1-1,-6-1 0,0 5 0,-10 0-13,5 0-18,0 0 4,0 5 1,-5-1 33,-6 10 8,6-5 0,0 1 1,5-6-29,-5 1 0,-6 0 0,1-1 0,10-8-8,0-6 8,-6 6 0,-4-6 0,-1-4 0,6 0 0,5 0 0,-10 5 0,-1-10-8,1 1 8,10 4 0,0 0 0,-11-5 0,11 5 0,0 0 0,0-9 0,0-5-8,0 4 8,0 10 0,5-9 0,6-5 0,-1 5 0,-10 9 0,6-14 0,9-10-22,1 6 2,-16 4 1,11 5 0,-1-10 42,-5 14 8,-5 5 1,0 0 1,0 0-17,11-9-4,10 4-1,-5-4 0,-16 9-2,0 0 0,0 0 0,10 14 0,1 5 2,-6-5 0,-5-14 0,0 14 0,10-1-11,-10 6 0,-10 4 0,5-4 0,5-5 0,0 5 0,-6-5 0,-4 0 0,-6-5-49,6-4-12,10-5-3,-11 4 0,-5 1-90,11-5-18,5 0-4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11.30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5C12E47-3202-4E4C-9C27-E8AF313EC2D1}" emma:medium="tactile" emma:mode="ink">
          <msink:context xmlns:msink="http://schemas.microsoft.com/ink/2010/main" type="writingRegion" rotatedBoundingBox="26554,2613 26864,2613 26864,2921 26554,2921"/>
        </emma:interpretation>
      </emma:emma>
    </inkml:annotationXML>
    <inkml:traceGroup>
      <inkml:annotationXML>
        <emma:emma xmlns:emma="http://www.w3.org/2003/04/emma" version="1.0">
          <emma:interpretation id="{54836854-8922-4ED2-ACC0-26E18BE4D69F}" emma:medium="tactile" emma:mode="ink">
            <msink:context xmlns:msink="http://schemas.microsoft.com/ink/2010/main" type="paragraph" rotatedBoundingBox="26554,2613 26864,2613 26864,2921 26554,29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40CA195-75EC-4136-B96A-A2DB38731018}" emma:medium="tactile" emma:mode="ink">
              <msink:context xmlns:msink="http://schemas.microsoft.com/ink/2010/main" type="line" rotatedBoundingBox="26554,2613 26864,2613 26864,2921 26554,2921"/>
            </emma:interpretation>
          </emma:emma>
        </inkml:annotationXML>
        <inkml:traceGroup>
          <inkml:annotationXML>
            <emma:emma xmlns:emma="http://www.w3.org/2003/04/emma" version="1.0">
              <emma:interpretation id="{B0248AC3-4109-4E0E-9B28-886C4BEC9BCA}" emma:medium="tactile" emma:mode="ink">
                <msink:context xmlns:msink="http://schemas.microsoft.com/ink/2010/main" type="inkWord" rotatedBoundingBox="26554,2613 26864,2613 26864,2921 26554,2921"/>
              </emma:interpretation>
              <emma:one-of disjunction-type="recognition" id="oneOf0">
                <emma:interpretation id="interp0" emma:lang="en-AU" emma:confidence="0">
                  <emma:literal>E</emma:literal>
                </emma:interpretation>
                <emma:interpretation id="interp1" emma:lang="en-AU" emma:confidence="0">
                  <emma:literal>F</emma:literal>
                </emma:interpretation>
                <emma:interpretation id="interp2" emma:lang="en-AU" emma:confidence="0">
                  <emma:literal>e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5</emma:literal>
                </emma:interpretation>
              </emma:one-of>
            </emma:emma>
          </inkml:annotationXML>
          <inkml:trace contextRef="#ctx0" brushRef="#br0">163 32 525,'0'0'23,"0"0"5,0 0-28,0 0 0,0 0 0,0 0 0,0 0 103,0 0 14,0 0 3,0 0 1,0 0-5,0 0 0,0 0-1,0 0 0,0-10-2,0 10 0,0-14 0,0 14 0,0 0-20,0 0-4,0 0-1,0 0 0,0-9-24,0 9-4,0 0-2,0 0 0,0 0-22,0 0-5,0 0-1,0 0 0,0 0-10,0 0-1,0 0-1,-11 9 0,1 1-18,-1 4-19,1 0 4,-1 4 1,-4 6 3,-1-1 1,5 0 0,1 1 0,-6-1-16,6-4-3,-1-1-1,6 1 0,0 0-45,-1-10-9,1 5-1,5-14-541,0 0-108</inkml:trace>
          <inkml:trace contextRef="#ctx0" brushRef="#br0" timeOffset="164.0432">157-15 345,'0'0'31,"0"0"-31,0 0 0,0 0 0,0 0 235,0 0 41,11 0 8,-1 0 1,-10 0-153,6 0-30,9-5-6,-4 1-2,-1 4-41,1 0-8,-1-5-1,1 5-1,-1 0-27,-10 0-6,0 0-1,11 5 0,5-5-18,-6 4-4,1 1-1,-11-5 0,0 0-80,0 0-16</inkml:trace>
        </inkml:traceGroup>
      </inkml:traceGroup>
    </inkml:traceGroup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12.56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E1AD2383-B637-4069-B0B1-53EA4B03F337}" emma:medium="tactile" emma:mode="ink">
          <msink:context xmlns:msink="http://schemas.microsoft.com/ink/2010/main" type="inkDrawing" rotatedBoundingBox="26812,2798 27010,18191 26775,18195 26577,2801" shapeName="Line"/>
        </emma:interpretation>
      </emma:emma>
    </inkml:annotationXML>
    <inkml:trace contextRef="#ctx0" brushRef="#br0">23 0 518,'0'0'23,"0"0"5,0 14-28,0-14 0,0 0 0,0 14 0,0 0 198,0 0 34,-5 0 8,5 4 0,0 1-115,-5 4-23,5-4-5,0 4-1,0 0-33,0 5-7,0 5-2,0 4 0,-5-9-12,-1 0-2,6 10-1,-5-1 0,5 5-12,0-5-3,0 5 0,0 5 0,0-1-13,5 1-3,-5 4-8,11 1 12,-11-1-12,5 5 0,0-5 8,6 10-8,-6-5 0,5 4 0,-4 1 0,4 0 0,-5 4 0,1-4 0,4 8 0,-5-3 0,-5 4 16,6 0 1,-1 0 0,-5 4 0,10-4-17,-10 5 0,0-5 8,0 14-8,0-5 8,0 0-8,0 5 12,0 9-12,0-9 0,0 9 0,-5-4 0,0 18 0,5-4 0,-5-1 0,-1 10 0,1 5 0,5-14 0,-5 4 0,0 0 8,-1-23-8,1-5 9,5 10-9,-5 4 0,5 0 9,0 1 11,0-1 1,-5 5 1,5 42 0,0-10-7,-6-4-2,6-5 0,0 5 0,0-19 3,-5 10 1,5 14 0,0 8 0,-5-8 24,5-10 5,-5-9 1,5 19 0,5-5-47,-5 4-20,-5 1 2,5-5 0,5-24 30,-5 5 7,0 10 1,0 14 0,0-5 1,5-5 1,-5-9 0,5 9 0,-5-14-10,0 14-1,0 15-1,0 3 0,0-22 2,0-5 0,0-5 0,0 19 0,0 0 1,0 0 1,0 0 0,0 4 0,0-22-2,0 8-1,0 10 0,0 9 0,0-14-11,-5 1-9,5-10 9,5 9-13,-5-9 28,0 4 5,0 6 2,0 3 0,0-8-22,6 0 0,-6-1 0,0 1 0,5-5 0,0-10 0,-5 1 0,5-1 0,1-4 0,-1 0 0,0 5 0,0 4 8,6-14-8,-6-4 0,0-5 0,1 9 0,-1-14 0,0 5 0,0 0 0,1 5 0,-1-5 0,0 0 8,0-5-8,1 0 8,-1-4-8,-5-10 0,5 5 0,0 9 0,-5 1-8,6-1 8,-6 0-8,5 5 8,0-9 0,-5-1 0,0-8 0,0 3-8,0-3-10,0-6-2,0 6 0,-5-1 0,5 0 33,0 0 7,0 1 0,0-1 1,0-4-33,0-5-8,-5-5 0,5 0-1,0-4 21,0 51 0,5-24 0,0-46 0,-5-4 0,0 4 0,5 4 0,-5 6 0,6-1 0,-1 0-9,0 10 9,6-5 0,-6 4-13,0-4 4,0 0 1,1 0 0,-6 0-6,5-4-1,0-6 0,6 1 0,-6-5 33,0 4 6,0-4 2,1 0 0,-1 0-72,5-4-14,-4-1-4,4 0 0,-5 1 0,0-6 0,1 1 0,-6 0 0,10-5 0,-5 0 0,-5-14 0,0 14-947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1.83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A4B4930-3B65-472D-AD6B-81CCBE4470DB}" emma:medium="tactile" emma:mode="ink">
          <msink:context xmlns:msink="http://schemas.microsoft.com/ink/2010/main" type="inkDrawing" rotatedBoundingBox="16296,10941 32261,11146 32257,11429 16292,11225" shapeName="Other">
            <msink:destinationLink direction="to" ref="{21955E95-F7D5-46FF-94FB-0CE1A757F72E}"/>
          </msink:context>
        </emma:interpretation>
      </emma:emma>
    </inkml:annotationXML>
    <inkml:trace contextRef="#ctx0" brushRef="#br0">-14 30 748,'-5'-9'67,"5"9"-54,0 0-13,0 0 0,0 0 169,0 0 31,0 0 7,0 0 1,0 0-90,0 0-18,0 0-3,15 9-1,1-9-51,0 5-10,0 0-3,-1-1 0,1-4 26,5 5 5,0 0 1,5-5 0,-5 4-19,0 1-3,0 0-1,5-5 0,6 4-26,5 1-6,5 0-1,0-1 0,-6-4-8,6 0 8,5 5-8,1-5 8,-1 0-8,5 0 0,1 0 0,10-5 0,0 5 0,5-4 0,5-1 0,6 5 8,-6-5-8,1 1 8,5-1-8,-17 0 8,7 1-8,4 4 8,1-5-8,4 0 8,6 1 0,0-1 0,5 0 0,27 1 0,-11-1 7,-6 0 1,1 1 0,5 4 0,0-5-4,0 5 0,0-5 0,5 5 0,-5 5-12,0-5 11,-6-5-11,22 5 10,-11 0-2,5 0 0,-4-4 0,9 4 0,-4 0 4,4 0 1,-4 0 0,10 0 0,-11 0 6,-5 0 1,6 4 0,9 1 0,-9 0-3,-1-1 0,6 1 0,5 4 0,-11-4-4,1 4-1,-1-4 0,16 0 0,-5-1 2,0 6 0,-5-10 0,10 9 0,-11-9 0,6 5 0,-10-1 0,10 1 0,-11-5-1,0 9 0,1-9 0,10 5 0,0 0-3,-6-5-1,-4 4 0,10 1 0,-22 0-9,7-1 12,9-4-12,6 5 12,-21-5-12,0 0 10,5 5-10,6-1 10,-17-4-10,6 5 0,5-5 9,6 0-9,-11 5 10,0-1-2,-1-4-8,7 5 12,4 0-3,-5-1-1,-15 1 0,10 0 0,-1-5-8,-4 4 10,0-4-10,5 5 10,-11-5-10,1 5 12,-1-5-12,11 4 12,-5 1-12,-6 0 12,-5 4-12,6-4 12,-6-1-12,0 1 8,-5-1-8,10 0 8,-5 1-8,6 0 8,-6-5-8,5 9 8,-10-9-8,0 5 10,11-1-10,-6 1 10,0-5-10,0 0 8,0 5-8,1-1 8,-12-4-8,-4 5 0,-1 0 9,11-1-9,0 1 0,-5 0 0,-6-5 0,6 0 8,-6 4-8,1-4 0,-6 0 8,5 0-8,-4 0 0,-7 0 8,1 0-8,6 0 0,-6 0 0,0 0 0,-1 0 0,12 0 8,-11 0-8,5-4 0,-10 4 8,10-5-8,-5 5 0,-5-5 9,-1 1-9,1 4 0,-6-5 8,6 5-8,-5-5 0,-1 5 0,-5 0 0,0 0 0,6-4 0,-6-1 0,0 0 8,1 1-8,-6-1 0,5 0 0,-5 1 8,5-1-8,-10-4 0,5 5 0,-6-1 0,1 1 0,5-1 0,-5 0 0,10-4 8,-10 4-8,5 1 0,-6 4 0,1-5 0,-5-4 0,4 4 0,-4 0 0,-6-4 0,5 4 0,-4-4 0,4 4 0,-5 1 8,-5-1-8,0 5 0,6-5 0,-6 1 0,-6 4 0,1-10 8,0 6-8,0 4 0,-1 0 0,-4-5 0,4 0 0,-4 1 0,5 4 0,-6-5 0,1 5 0,-11 0 0,10-5 0,-10 5 0,11 0 0,-11 0 0,10-4 0,-10 4 0,0 0 0,0 0 0,0 0 0,11-5 0,-6 0 0,-5 5 0,0 0 0,0 0 0,0 0-9,0 0-2,0 0 0,0 0 0,10 0 0,-10 0-16,0 0-3,0 0-1,0 0 0,0 0-28,0 0-5,0 0-2,0 0 0,0 0-167,0 0-34,0-9-6</inkml:trace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23.29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0BC7EF2-2C1A-41A3-A8D5-73B30242BFF8}" emma:medium="tactile" emma:mode="ink">
          <msink:context xmlns:msink="http://schemas.microsoft.com/ink/2010/main" type="inkDrawing" rotatedBoundingBox="18701,9858 33148,9874 33147,10219 18700,10204" shapeName="Other">
            <msink:destinationLink direction="to" ref="{4A1C46B7-A78C-47A5-95FC-24EF6B34D1C3}"/>
            <msink:destinationLink direction="from" ref="{4A1C46B7-A78C-47A5-95FC-24EF6B34D1C3}"/>
          </msink:context>
        </emma:interpretation>
      </emma:emma>
    </inkml:annotationXML>
    <inkml:trace contextRef="#ctx0" brushRef="#br0">0-1 518,'0'0'46,"0"0"-37,0 0-9,0 0 0,0 0 152,0 0 28,0 0 5,0 0 2,0 0-59,0 0-12,0 0-3,0 0 0,0 0-25,16 0-4,-5 0-2,-11 0 0,0 0-20,10 0-4,1 0-1,-11 0 0,10-4-25,-10 4-6,11 0-1,-11 0 0,10 0 15,1 0 2,-1-5 1,6 5 0,-6 0-27,1 0-4,4 0-2,-15 0 0,0 0-2,0 0 0,16 0 0,0 0 0,-6 0-8,6 0 12,5 0-12,-5 0 12,5 5 0,-5-5 0,-1 0 0,6 0 0,-10 0-22,10 0-4,-5 0-1,5 4 0,0-4 37,0 5 7,-1-5 2,1 5 0,0-1-22,6-4-9,-1 5 8,-5 0-8,0-1 8,0-4-8,10 5 0,-10 0 8,6-5-8,-1 0 8,0 4-8,0 1 8,6-5-8,-1 5 0,1-5 0,4 0 8,-9 0 10,9 4 2,-4 1 0,10-5 0,-6 5-20,6 4-19,0-4 4,0-1 1,0 6 14,0-6 0,0 6 0,5-1 0,-5-4 12,6 4-12,-1-9 12,0 9-12,0-9 11,6 10-11,-11-6 10,10 1-10,1 0 18,-1-1-2,1 6-1,-1-6 0,0 1-3,1 4 0,-1-4 0,-4 4 0,4-9 0,0 10-1,1-6 0,-1 1 0,1 0-11,5 4 10,-6-4-10,6-1 10,-1 1-10,1 0 0,0-1 9,5 1-9,-6-5 0,-4 5 8,-6-1-8,6-4 0,4 5 8,1 0-8,-6-5 10,11 0-10,-5 4 12,0-4-3,0 5-1,-1 0 0,-4-5 2,4 4 0,-4 1 0,-1 0 0,1-1-2,-6-4 0,5 5 0,1-5 0,-6 0-8,6 5 10,-1-5-10,0 4 10,6-4-10,-5 0 0,10 0 0,-6 0 0,-4 5 0,-1-5 8,1-5-8,-1 5 0,1 0 0,-1 0 0,-5 0 0,11 0 0,0 0 8,-6-4-8,6 4 0,5-5 8,0 5-8,0 0 0,-6 0 0,1-5 8,0 5-8,5-4 12,-6-1-12,6 5 12,-10 0-12,10-5 0,5 1 9,-5-1-9,-11 0 0,11 1 9,5-1-9,6 0 0,-11 5 10,-5-4-10,-1-1 8,11 0-8,1 1 10,-1-1-10,0 5 12,5-5-12,-4 1 9,-1 4-9,-10 0 0,10 0 9,-5-5-9,0 0 0,0 1 9,-6-1-9,-4 0 0,10 5 8,10-4-8,1-1 0,-6 0 0,0 1 0,5-1 0,6 5 0,-5 0 0,-1-5-8,-5 5 0,6-4 0,-6-1 8,0 5 12,5 0-2,6-5-1,-5 5-9,-1-4 10,-5 4-10,6 0 10,-6 0-10,0 0 0,5-5 0,1 5 8,-1-5 5,1 5 1,-1-4 0,1-1 0,-1 5-14,1-5 0,-1 5-9,0 0 9,-4 0 0,-1 0 0,0 0 0,0 0 0,-10 0 0,10 0 0,6 0 8,-1 0-8,0 5 0,-4-5 0,-6 5 8,-6-5-8,-4-5 0,4 5 0,12 0 0,-1 0 0,5-5 0,-10 5 0,0 0 0,0 0 0,-5-4 8,-1-1-8,6 5 0,-5 0 0,-5 0 0,-6 0 8,5 0-8,1 0 0,-6 0 10,5 0-10,-4 0 8,4 0-8,0 0 0,-4 5 0,-1-1 8,5-4-8,-4 5 0,4-5 0,-5 5 0,6-5 8,-6 0-8,0-5 0,-5 5 0,5-5 0,-5 5 8,5 0-8,-5 0 0,6 0 8,-6 0-8,5 0 0,-5-4 0,0 4 0,0-5 0,0 5 0,-6-5 0,12 5 8,-1-4-8,-5-1 0,0 5 9,5-5-9,-10 1 0,-1-1 8,1 5-8,0-5 0,5 1 0,-5 4 8,4 0-8,-4-5 0,0 0 0,0 5 0,-1 0 0,1 0 0,0 0 0,-6 0 0,6 0 0,0 0 0,-1 0 0,1 0 0,-5 0 0,4 0 0,-4 0 0,5 0 0,-11 0 0,5 0 8,-5 0-8,6 0 0,-6 0 0,0 5 0,1-5 0,-1 5 9,5-5-9,-4 0 0,-1 0 0,0 4 0,0-4 0,0 0 0,1 5 8,-6-5-8,0 0 0,-6 5 0,1-5 0,0 4 0,5 1 8,0-5-8,5 5 0,-5-1 0,-5-4 0,5 5 0,-5-5 0,5 5 0,-6-5 0,6 0 0,-5 4 0,5-4 8,-5 0-8,-1 5 0,1-5 8,0 0-8,-6 0 0,6 0 0,0 0 0,-6 0 0,1 5 0,5-5 0,-6 0 9,1 0-9,-1 0 0,-5 0 9,11 0-9,-11 0 0,6 0 0,-11 0 0,10 0 0,1 4 0,-1-4 0,-10 0 0,0 0 0,11 0 0,-11 0 0,10 0 0,-10 0 0,11-4 0,-1 4 8,-10 0-8,0 0 0,11 0 0,-1 0 0,-10 0 0,0 0 0,16 0 0,-6 0 0,-10 0 0,0 0 0,0 0 0,0 0 0,11 0 0,-1 0 0,1 0 0,-11 0 0,0 0 0,0 0-16,0 0-4,0 0-2,0 0 0,0 0-45,0 0-9,0 0-1,0 0-1,0 0-122,0 0-25,0 0-5,0 0-511,0 0-103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23.60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4A1C46B7-A78C-47A5-95FC-24EF6B34D1C3}" emma:medium="tactile" emma:mode="ink">
          <msink:context xmlns:msink="http://schemas.microsoft.com/ink/2010/main" type="inkDrawing" rotatedBoundingBox="33048,10287 33120,9804 33369,9841 33296,10325" semanticType="callout" shapeName="Other">
            <msink:sourceLink direction="to" ref="{70BC7EF2-2C1A-41A3-A8D5-73B30242BFF8}"/>
            <msink:sourceLink direction="from" ref="{70BC7EF2-2C1A-41A3-A8D5-73B30242BFF8}"/>
          </msink:context>
        </emma:interpretation>
      </emma:emma>
    </inkml:annotationXML>
    <inkml:trace contextRef="#ctx0" brushRef="#br0">95 71 806,'0'0'72,"0"0"-58,0 0-14,0-9 0,0 0 148,0-1 26,0 1 6,0 9 0,0-9-91,0 9-18,0-10-4,0 10-1,0-9-16,0 0-3,0 9-1,0 0 0,0 0 19,0 0 4,0 0 1,0 0 0,0 0-13,0 0-2,0 0-1,0 0 0,0 0-18,15 9-3,-9 0-1,9 1 0,-4-6-3,-1 1-1,6 0 0,-5 4 0,-1 0 4,6 1 0,-6-6 0,1 10 0,-1-4-4,1-6-1,-1 6 0,1-1 0,-6 0-1,0 1 0,6-1 0,-6 0 0,0 1 11,-5 4 3,-10-5 0,4 5 0,1 0-11,-5 5-1,-6-5-1,0 4 0,-5 6-13,0-1-2,0-4-1,0 4 0,0-4-11,-5-1-12,5 1 2,-5-1 1,5 1-118,0 0-23,5-10-5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42.59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7D1D232-4D66-47A6-99E5-89B80F5AFFF0}" emma:medium="tactile" emma:mode="ink">
          <msink:context xmlns:msink="http://schemas.microsoft.com/ink/2010/main" type="writingRegion" rotatedBoundingBox="26851,3178 27084,17958 26778,17962 26545,3183"/>
        </emma:interpretation>
      </emma:emma>
    </inkml:annotationXML>
    <inkml:traceGroup>
      <inkml:annotationXML>
        <emma:emma xmlns:emma="http://www.w3.org/2003/04/emma" version="1.0">
          <emma:interpretation id="{4093B3FD-2CEA-4F09-B25C-5B87A638F9C7}" emma:medium="tactile" emma:mode="ink">
            <msink:context xmlns:msink="http://schemas.microsoft.com/ink/2010/main" type="paragraph" rotatedBoundingBox="26851,3178 27084,17958 26778,17962 26545,318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3C3F637-7879-4CA1-8D54-6412B4B80A0F}" emma:medium="tactile" emma:mode="ink">
              <msink:context xmlns:msink="http://schemas.microsoft.com/ink/2010/main" type="line" rotatedBoundingBox="26851,3178 27083,17958 26778,17962 26545,3183"/>
            </emma:interpretation>
          </emma:emma>
        </inkml:annotationXML>
        <inkml:traceGroup>
          <inkml:annotationXML>
            <emma:emma xmlns:emma="http://www.w3.org/2003/04/emma" version="1.0">
              <emma:interpretation id="{66FF5739-BE24-4161-980F-6B2C73D94155}" emma:medium="tactile" emma:mode="ink">
                <msink:context xmlns:msink="http://schemas.microsoft.com/ink/2010/main" type="inkWord" rotatedBoundingBox="26659,3181 26690,3461 26676,3462 26646,3183"/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~</emma:literal>
                </emma:interpretation>
                <emma:interpretation id="interp3" emma:lang="en-AU" emma:confidence="0">
                  <emma:literal>.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-1 0 1036,'0'0'46,"0"0"10,0 0-45,0 0-11,0 0 0,0 9 0,0-9 148,0 14 28,0-4 6,5-1 1,-5 5-91,-5 0-17,5 5-4,0-5-1,0 0-28,5-5-6,-5 5 0,6 5-1,-6-5-21,5-5-4,-5 5-1,0-5 0,5 5-9,0-5 0,-5 5 0,0-4-11,0 4-136,0 0-27</inkml:trace>
        </inkml:traceGroup>
        <inkml:traceGroup>
          <inkml:annotationXML>
            <emma:emma xmlns:emma="http://www.w3.org/2003/04/emma" version="1.0">
              <emma:interpretation id="{7FB65CB1-73B6-4C3E-8785-024B2BF6BA79}" emma:medium="tactile" emma:mode="ink">
                <msink:context xmlns:msink="http://schemas.microsoft.com/ink/2010/main" type="inkWord" rotatedBoundingBox="26695,4515 26708,3974 26734,3975 26722,4515"/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~</emma:literal>
                </emma:interpretation>
                <emma:interpretation id="interp8" emma:lang="en-AU" emma:confidence="0">
                  <emma:literal>=</emma:literal>
                </emma:interpretation>
                <emma:interpretation id="interp9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356.7913">72 793 1324,'0'0'59,"0"0"12,0 0-57,0 9-14,0-9 0,0 19 0,0-10 120,0 5 20,-5 0 5,5 0 1,-5 0-58,0 0-12,5 5-3,-6-5 0,6 4-22,-5 1-5,5 4-1,0 5 0,0-5-32,0 1-13,-5-1 11,5 0-11,5 1-17,0-6-10,-5 6-1,0-1-1,6 0 17,-6-4 12,0 0-13,0-1 5,0 1-92,5 0-19,-5-5-3</inkml:trace>
        </inkml:traceGroup>
        <inkml:traceGroup>
          <inkml:annotationXML>
            <emma:emma xmlns:emma="http://www.w3.org/2003/04/emma" version="1.0">
              <emma:interpretation id="{EBCBE905-4CBE-4E88-94CE-BC7154EA1C17}" emma:medium="tactile" emma:mode="ink">
                <msink:context xmlns:msink="http://schemas.microsoft.com/ink/2010/main" type="inkWord" rotatedBoundingBox="26748,4939 26748,5433 26722,5434 26721,4940"/>
              </emma:interpretation>
              <emma:one-of disjunction-type="recognition" id="oneOf2">
                <emma:interpretation id="interp10" emma:lang="en-AU" emma:confidence="0">
                  <emma:literal>-</emma:literal>
                </emma:interpretation>
                <emma:interpretation id="interp11" emma:lang="en-AU" emma:confidence="0">
                  <emma:literal>_</emma:literal>
                </emma:interpretation>
                <emma:interpretation id="interp12" emma:lang="en-AU" emma:confidence="0">
                  <emma:literal>~</emma:literal>
                </emma:interpretation>
                <emma:interpretation id="interp13" emma:lang="en-AU" emma:confidence="0">
                  <emma:literal>=</emma:literal>
                </emma:interpretation>
                <emma:interpretation id="interp14" emma:lang="en-AU" emma:confidence="0">
                  <emma:literal>.</emma:literal>
                </emma:interpretation>
              </emma:one-of>
            </emma:emma>
          </inkml:annotationXML>
          <inkml:trace contextRef="#ctx0" brushRef="#br0" timeOffset="662.053">88 1758 345,'0'56'31,"-5"-38"-31,0-8 0,5-1 0,0 0 261,0-9 47,0 14 8,0 0 3,0 0-159,-6 5-32,6-5-7,0 0-1,-5 0-60,5 5-13,0-1-3,0 1 0,-5-5-21,5 0-5,5 5-1,-5-1 0,5 1-17,1 0 0,-6-5 0,0 9 0,5-9-50,-5 9-4,0-4-1,5-1-545,-5 1-108</inkml:trace>
        </inkml:traceGroup>
        <inkml:traceGroup>
          <inkml:annotationXML>
            <emma:emma xmlns:emma="http://www.w3.org/2003/04/emma" version="1.0">
              <emma:interpretation id="{3030CA2A-6531-4923-B230-BA60ABF65A41}" emma:medium="tactile" emma:mode="ink">
                <msink:context xmlns:msink="http://schemas.microsoft.com/ink/2010/main" type="inkWord" rotatedBoundingBox="26767,6193 26773,6622 26764,6623 26757,6194"/>
              </emma:interpretation>
              <emma:one-of disjunction-type="recognition" id="oneOf3">
                <emma:interpretation id="interp15" emma:lang="en-AU" emma:confidence="0">
                  <emma:literal>-</emma:literal>
                </emma:interpretation>
                <emma:interpretation id="interp16" emma:lang="en-AU" emma:confidence="0">
                  <emma:literal>_</emma:literal>
                </emma:interpretation>
                <emma:interpretation id="interp17" emma:lang="en-AU" emma:confidence="0">
                  <emma:literal>~</emma:literal>
                </emma:interpretation>
                <emma:interpretation id="interp18" emma:lang="en-AU" emma:confidence="0">
                  <emma:literal>r</emma:literal>
                </emma:interpretation>
                <emma:interpretation id="interp19" emma:lang="en-AU" emma:confidence="0">
                  <emma:literal>R</emma:literal>
                </emma:interpretation>
              </emma:one-of>
            </emma:emma>
          </inkml:annotationXML>
          <inkml:trace contextRef="#ctx0" brushRef="#br0" timeOffset="1339.136">104 3012 748,'-5'47'33,"5"-47"7,0 0-32,0 0-8,0 0 0,0 0 0,0 0 244,5 23 46,-5-23 10,0 19 1,0 4-213,5-9-44,-5 5-8,0-5-1,0 4-22,0 1-4,0-10-1,0 15 0,0-6-8,0 1-17,0 0 4,0-1 1,0 6-50,0-1-10,0 0-1,0 5-459,-5 0-91</inkml:trace>
        </inkml:traceGroup>
        <inkml:traceGroup>
          <inkml:annotationXML>
            <emma:emma xmlns:emma="http://www.w3.org/2003/04/emma" version="1.0">
              <emma:interpretation id="{91BDBEBA-ABFC-4A67-A80B-23A6B6411947}" emma:medium="tactile" emma:mode="ink">
                <msink:context xmlns:msink="http://schemas.microsoft.com/ink/2010/main" type="inkWord" rotatedBoundingBox="26678,15145 26768,7848 26885,7849 26796,15147"/>
              </emma:interpretation>
              <emma:one-of disjunction-type="recognition" id="oneOf4">
                <emma:interpretation id="interp20" emma:lang="en-AU" emma:confidence="0">
                  <emma:literal>-an-an.</emma:literal>
                </emma:interpretation>
                <emma:interpretation id="interp21" emma:lang="en-AU" emma:confidence="0">
                  <emma:literal>-an-m.</emma:literal>
                </emma:interpretation>
                <emma:interpretation id="interp22" emma:lang="en-AU" emma:confidence="0">
                  <emma:literal>-n-an.</emma:literal>
                </emma:interpretation>
                <emma:interpretation id="interp23" emma:lang="en-AU" emma:confidence="0">
                  <emma:literal>-an-n.</emma:literal>
                </emma:interpretation>
                <emma:interpretation id="interp24" emma:lang="en-AU" emma:confidence="0">
                  <emma:literal>-n-n.</emma:literal>
                </emma:interpretation>
              </emma:one-of>
            </emma:emma>
          </inkml:annotationXML>
          <inkml:trace contextRef="#ctx0" brushRef="#br0" timeOffset="2089.9319">162 7847 806,'0'0'72,"-6"0"-58,6 5-14,-5 4 0,0 5 202,5-4 38,-5 4 7,5 0 1,-6-5-102,6 10-21,0-10-4,0 10-1,-5-5-52,5 4-12,0 1-1,0 0-1,0-10-34,0 5-6,0 5-2,5-1 0,-5 6-12,6-6 0,-6 1 0,0-5 0,0 9-39,5 1-4,-5-6-1,0 5 0,5 1-173,-5-6-35,-5 34-8,10-15 0</inkml:trace>
          <inkml:trace contextRef="#ctx0" brushRef="#br0" timeOffset="2346.2783">93 9060 979,'-5'18'43,"5"-8"9,0 4-41,0 0-11,-10 0 0,10 4 0,-6-4 231,6 10 44,-5-10 9,5 4 1,-5 1-188,5 0-37,-5-5-8,5 4-2,0-4-40,-6 5-10,6-5 0,0 0 0,0 5 0,0-1 0,0 1 0,0 0 0,0-1-52,0 1-12,6-1-2,-6 1-1,0 0-149,0-1-29,-6 24-7,6-9 0</inkml:trace>
          <inkml:trace contextRef="#ctx0" brushRef="#br0" timeOffset="2614.0342">67 10300 345,'0'0'31,"-5"0"-31,5 14 0,0 0 0,-5 0 350,5 0 64,0 0 13,-6 9 2,6-9-263,0 5-53,0 0-10,0-1-3,0 1-69,0 0-15,0-1-2,6 1-1,-6 0-13,0-1 0,0-4 0,0 5 0,0-5-14,5 5-6,-5-1 0,5 1-1,0-1-147,-5 1-30,0-5-6,6 5 0</inkml:trace>
          <inkml:trace contextRef="#ctx0" brushRef="#br0" timeOffset="1417.9285">172 4667 230,'-5'70'10,"5"-51"2,0-19-12,0 0 0,0 0 0,0 0 0,0 0 336,0 0 64,0 14 12,0-5 4,0-9-282,0 14-56,0 0-11,0 0-3,0 5-51,0-5-13,0 5 0,0 4 0,0 0 11,-5 1-1,5 4 0,0 0 0,0 4-32,0-4-6,0-5-2,0 5 0,0 0-11,0 0-3,0-4 0,0 4 0,0 0-66,0 0-14,0 23-2,0-18-1</inkml:trace>
          <inkml:trace contextRef="#ctx0" brushRef="#br0" timeOffset="1774.1441">151 6253 1497,'-5'74'66,"5"-60"14,0-14-64,0 0-16,0 10 0,0-6 0,0-4 106,0 10 18,0-6 3,0 6 1,0-1-19,0 5-3,0 0-1,0 5 0,0-5-66,5 4-14,-5 1-2,0 4-1,0-4-22,5 4 8,-5-4-8,6 0 0,-6-5 0,5 4-8,-5 15 0,0-1 0,0-4-40,5 5-7,-5 0-1,5 4-1,1-9-57,-1 0-11,0-5-3</inkml:trace>
          <inkml:trace contextRef="#ctx0" brushRef="#br0" timeOffset="2896.5184">130 11582 1497,'11'5'66,"-17"-5"14,1 9-64,5 1-16,0-1 0,0 5 0,0-5 137,-5 1 24,5-1 5,0 5 1,0-5-92,0 1-19,0-1-3,0 5-1,0 5-30,0-5-6,-5-5-2,-1 10 0,6-5-14,0 4 0,0 1 0,0-5 0,0 4-37,6 1-4,-1 0-1,0-1 0,-5 1-70,0-5-13,0 5-3</inkml:trace>
        </inkml:traceGroup>
        <inkml:traceGroup>
          <inkml:annotationXML>
            <emma:emma xmlns:emma="http://www.w3.org/2003/04/emma" version="1.0">
              <emma:interpretation id="{94125354-0FC8-4CD4-9B50-11C46895FBDE}" emma:medium="tactile" emma:mode="ink">
                <msink:context xmlns:msink="http://schemas.microsoft.com/ink/2010/main" type="inkWord" rotatedBoundingBox="27054,16072 27084,17958 26938,17960 26909,16075"/>
              </emma:interpretation>
              <emma:one-of disjunction-type="recognition" id="oneOf5">
                <emma:interpretation id="interp25" emma:lang="en-AU" emma:confidence="0">
                  <emma:literal>-</emma:literal>
                </emma:interpretation>
                <emma:interpretation id="interp26" emma:lang="en-AU" emma:confidence="0">
                  <emma:literal>_</emma:literal>
                </emma:interpretation>
                <emma:interpretation id="interp27" emma:lang="en-AU" emma:confidence="0">
                  <emma:literal>~</emma:literal>
                </emma:interpretation>
                <emma:interpretation id="interp28" emma:lang="en-AU" emma:confidence="0">
                  <emma:literal>.</emma:literal>
                </emma:interpretation>
                <emma:interpretation id="interp29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3192.513">267 12893 460,'-6'18'41,"1"-4"-33,5 0-8,0 5 0,0 0 324,-5-1 64,5 1 12,5 4 2,-5-4-260,0 4-52,0-4-10,5-1-3,-5 1-14,6 0-3,-6-1-1,0-4 0,0 5-46,0-5-13,5 0 0,-5 0 8,5 0-8,0-5-15,1 5 4,-6-4 1,5 4-42,-5-5-9,0-9-2,0 14-602,0 0-121</inkml:trace>
        </inkml:traceGroup>
        <inkml:traceGroup>
          <inkml:annotationXML>
            <emma:emma xmlns:emma="http://www.w3.org/2003/04/emma" version="1.0">
              <emma:interpretation id="{F0AF0122-4037-4F3E-9360-01B527976986}" emma:medium="tactile" emma:mode="ink">
                <msink:context xmlns:msink="http://schemas.microsoft.com/ink/2010/main" type="inkWord" rotatedBoundingBox="27034,17230 27084,17958 27045,17960 26995,17233"/>
              </emma:interpretation>
              <emma:one-of disjunction-type="recognition" id="oneOf6">
                <emma:interpretation id="interp30" emma:lang="en-AU" emma:confidence="0">
                  <emma:literal>_</emma:literal>
                </emma:interpretation>
                <emma:interpretation id="interp31" emma:lang="en-AU" emma:confidence="0">
                  <emma:literal>-</emma:literal>
                </emma:interpretation>
                <emma:interpretation id="interp32" emma:lang="en-AU" emma:confidence="0">
                  <emma:literal>~</emma:literal>
                </emma:interpretation>
                <emma:interpretation id="interp33" emma:lang="en-AU" emma:confidence="0">
                  <emma:literal>.</emma:literal>
                </emma:interpretation>
                <emma:interpretation id="interp34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3729.8651">366 14049 1843,'0'0'40,"0"9"9,0 10 2,0-19 1,0 0-42,0 0-10,0 14 0,-5 0 0,5 9 130,0-9 24,0-14 5,0 14 1,0 0-77,5 0-15,-5 0-4,0 5 0,0 0-51,0-1-13,-5-4 0,5 5 0,0-5 0,5 4 0,-10 1 0,5 0 0,0-1 0,0 1 0,0 4 0,5-4 0,-5 4 0,0-4 0,5 4 0,1 1 0,-6-1-48,5 5-13,-5-5-3,10 1 0,-4-1-52,-6 0-12,5 0-1,0 1-1,0-10-94,1 4-18,-1 10-4,-5-28-1</inkml:trace>
        </inkml:traceGroup>
      </inkml:traceGroup>
    </inkml:traceGroup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0:47.0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6E31D2A-C1AC-47C6-AF5F-C28F96A3719D}" emma:medium="tactile" emma:mode="ink">
          <msink:context xmlns:msink="http://schemas.microsoft.com/ink/2010/main" type="writingRegion" rotatedBoundingBox="27017,2834 28242,2467 28331,2765 27106,3132"/>
        </emma:interpretation>
      </emma:emma>
    </inkml:annotationXML>
    <inkml:traceGroup>
      <inkml:annotationXML>
        <emma:emma xmlns:emma="http://www.w3.org/2003/04/emma" version="1.0">
          <emma:interpretation id="{E0597E81-B889-4DC6-9CA4-F09B4D23A94A}" emma:medium="tactile" emma:mode="ink">
            <msink:context xmlns:msink="http://schemas.microsoft.com/ink/2010/main" type="paragraph" rotatedBoundingBox="27017,2834 28242,2467 28331,2765 27106,3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E54D6CD-0E87-45BD-8937-E42A759AEFB4}" emma:medium="tactile" emma:mode="ink">
              <msink:context xmlns:msink="http://schemas.microsoft.com/ink/2010/main" type="line" rotatedBoundingBox="27017,2834 28242,2467 28331,2765 27106,3132"/>
            </emma:interpretation>
          </emma:emma>
        </inkml:annotationXML>
        <inkml:traceGroup>
          <inkml:annotationXML>
            <emma:emma xmlns:emma="http://www.w3.org/2003/04/emma" version="1.0">
              <emma:interpretation id="{CF1BA65A-EA27-4A31-AAA3-44007ED8772C}" emma:medium="tactile" emma:mode="ink">
                <msink:context xmlns:msink="http://schemas.microsoft.com/ink/2010/main" type="inkWord" rotatedBoundingBox="27017,2834 28242,2467 28331,2765 27106,3132"/>
              </emma:interpretation>
              <emma:one-of disjunction-type="recognition" id="oneOf0">
                <emma:interpretation id="interp0" emma:lang="en-AU" emma:confidence="0">
                  <emma:literal>sc=o</emma:literal>
                </emma:interpretation>
                <emma:interpretation id="interp1" emma:lang="en-AU" emma:confidence="0">
                  <emma:literal>xo-o</emma:literal>
                </emma:interpretation>
                <emma:interpretation id="interp2" emma:lang="en-AU" emma:confidence="0">
                  <emma:literal>sc.-o</emma:literal>
                </emma:interpretation>
                <emma:interpretation id="interp3" emma:lang="en-AU" emma:confidence="0">
                  <emma:literal>&gt;i_o</emma:literal>
                </emma:interpretation>
                <emma:interpretation id="interp4" emma:lang="en-AU" emma:confidence="0">
                  <emma:literal>&gt;c=0</emma:literal>
                </emma:interpretation>
              </emma:one-of>
            </emma:emma>
          </inkml:annotationXML>
          <inkml:trace contextRef="#ctx0" brushRef="#br0">0 3 1497,'0'0'32,"0"0"8,0 0 0,0 0 4,0 0-36,16 0-8,-16 0 0,16 0 0,-16 0 101,10 0 19,6-4 3,-16 4 1,16 0-62,-6 4-12,6 1-2,0 0-1,-16-5-21,0 0-4,15 0-1,-15 0 0,0 0 15,6 9 2,4 0 1,-10-9 0,0 0-11,0 0-3,0 14 0,5 5 0,-5-10-16,0 1-9,-5-1 10,0 5-10,-6 0 0,1-5 0,5 0 0,-6 5-10,1 0-43,-1-4-9,1-1-2,-1 0-614,6-4-123</inkml:trace>
          <inkml:trace contextRef="#ctx0" brushRef="#br0" timeOffset="261.5386">310-118 979,'0'0'87,"0"0"-70,0 0-17,0 0 0,0 0 218,0 0 40,0 0 8,0 0 2,0 0-128,-6 9-24,-4-4-6,-1 0-1,6 4-69,0 5-15,0 0-2,0 5-1,-1-10-11,-4 0-3,5 10 0,5 0 0,0-5-8,0 4 8,0 6-8,0-6 8,5 1-8,0-5 0,0 0 0,6 0 0,-6 0 0,5 0 0,1-5-9,-6-4 9,6 4-15,-1-9 1,-10 0 0,16 0 0,-6-5-30,1 1-7,5-1-1,-6-4-626,1-5-126</inkml:trace>
          <inkml:trace contextRef="#ctx0" brushRef="#br0" timeOffset="457.1909">499-109 403,'0'0'36,"0"0"-36,0 0 0,0 0 0,0 0 220,0 0 38,0 0 7,0 0 2,10 0-113,6 0-22,-6-9-5,1 4-1,-1-4-38,1 0-8,-1 4-2,1-4 0,-1 4-45,-5 0-9,-5 5-1,11-4-1,-11 4-58,10 0-12,-4-5-3,-6 5-866</inkml:trace>
          <inkml:trace contextRef="#ctx0" brushRef="#br0" timeOffset="633.1621">562 97 1094,'0'0'97,"0"0"-77,0 0-20,0 0 0,0 0 160,0 0 29,15 0 6,-4 0 1,-11 0-50,10-5-10,1 0-1,4 1-1,1-10-63,0 9-13,-6-9-2,1 5-1,5 4-44,-6-4-11,6-1 0,-6 1 0,-10-5-194,11 0-41,10-9-8,0 9-1</inkml:trace>
          <inkml:trace contextRef="#ctx0" brushRef="#br0" timeOffset="926.7418">981-314 979,'-5'14'43,"0"-9"9,5 9-41,-6-10-11,1 1 0,0 4 0,0 1 222,5 4 42,-6-5 9,6 0 2,0 5-172,6 0-35,-6 5-6,5 0-2,0-1-31,6-4-6,-6 0-2,5 5 0,1-10-11,-1 5-2,6 0-8,-5 0 12,-1-4 7,6-1 1,-16-9 0,21-5 0,-5 1 9,-1-1 3,1-9 0,5 0 0,-5 0 2,-6 0 1,6 0 0,0-5 0,-6-4 2,1 0 1,-1-1 0,-5 1 0,1 4 5,-6 1 1,0 4 0,0 0 0,-6-5-16,1 5-4,-5 5 0,-1 0 0,-5 4-16,1 5-8,-6 5 8,5 4-8,-10 0-33,5 10-12,0-1-3,5 6-810,-5-1-162</inkml:trace>
        </inkml:traceGroup>
      </inkml:traceGroup>
    </inkml:traceGroup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2.0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B6FF5C-CE73-464B-A5FC-54ABB9EA8240}" emma:medium="tactile" emma:mode="ink">
          <msink:context xmlns:msink="http://schemas.microsoft.com/ink/2010/main" type="writingRegion" rotatedBoundingBox="27163,11948 28432,11948 28432,12055 27163,12055"/>
        </emma:interpretation>
      </emma:emma>
    </inkml:annotationXML>
    <inkml:traceGroup>
      <inkml:annotationXML>
        <emma:emma xmlns:emma="http://www.w3.org/2003/04/emma" version="1.0">
          <emma:interpretation id="{7FCCB00D-CE55-4FC6-B370-59CA5CDF79F3}" emma:medium="tactile" emma:mode="ink">
            <msink:context xmlns:msink="http://schemas.microsoft.com/ink/2010/main" type="paragraph" rotatedBoundingBox="27163,11948 28432,11948 28432,12055 27163,1205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D0B771C-BB5E-4A91-BEA1-ADC7ACA1AC68}" emma:medium="tactile" emma:mode="ink">
              <msink:context xmlns:msink="http://schemas.microsoft.com/ink/2010/main" type="line" rotatedBoundingBox="27163,11948 28432,11948 28432,12055 27163,12055"/>
            </emma:interpretation>
          </emma:emma>
        </inkml:annotationXML>
        <inkml:traceGroup>
          <inkml:annotationXML>
            <emma:emma xmlns:emma="http://www.w3.org/2003/04/emma" version="1.0">
              <emma:interpretation id="{B278A38C-C1AB-460D-9622-F6FFF8D3DB96}" emma:medium="tactile" emma:mode="ink">
                <msink:context xmlns:msink="http://schemas.microsoft.com/ink/2010/main" type="inkWord" rotatedBoundingBox="27162,12049 27522,11989 27525,12003 27164,12064">
                  <msink:destinationLink direction="with" ref="{2A168870-C133-48DE-9E98-3A155FE20801}"/>
                </msink:context>
              </emma:interpretation>
              <emma:one-of disjunction-type="recognition" id="oneOf0">
                <emma:interpretation id="interp0" emma:lang="en-AU" emma:confidence="0">
                  <emma:literal>-</emma:literal>
                </emma:interpretation>
                <emma:interpretation id="interp1" emma:lang="en-AU" emma:confidence="0">
                  <emma:literal>_</emma:literal>
                </emma:interpretation>
                <emma:interpretation id="interp2" emma:lang="en-AU" emma:confidence="0">
                  <emma:literal>.</emma:literal>
                </emma:interpretation>
                <emma:interpretation id="interp3" emma:lang="en-AU" emma:confidence="0">
                  <emma:literal>~</emma:literal>
                </emma:interpretation>
                <emma:interpretation id="interp4" emma:lang="en-AU" emma:confidence="0">
                  <emma:literal>=</emma:literal>
                </emma:interpretation>
              </emma:one-of>
            </emma:emma>
          </inkml:annotationXML>
          <inkml:trace contextRef="#ctx0" brushRef="#br0">8241 245 1587,'0'0'35,"0"0"7,15 0 2,1-4 0,0 4-35,0-5-9,-1 5 0,1 0 0,0-5 70,0 1 12,-1 4 2,6-5 1,-5 0-51,0 1-10,-1-1-3,1 0 0,0 1-21,5 4-15,-5 0 3,-1 0 0,1-5-86,0 5-17,0 0-3,5 0-1</inkml:trace>
        </inkml:traceGroup>
        <inkml:traceGroup>
          <inkml:annotationXML>
            <emma:emma xmlns:emma="http://www.w3.org/2003/04/emma" version="1.0">
              <emma:interpretation id="{E70ABF70-85D7-4252-9EFE-B2B85A28F932}" emma:medium="tactile" emma:mode="ink">
                <msink:context xmlns:msink="http://schemas.microsoft.com/ink/2010/main" type="inkWord" rotatedBoundingBox="27849,11963 28431,11938 28432,11960 27850,11985">
                  <msink:destinationLink direction="with" ref="{2A168870-C133-48DE-9E98-3A155FE20801}"/>
                </msink:context>
              </emma:interpretation>
              <emma:one-of disjunction-type="recognition" id="oneOf1">
                <emma:interpretation id="interp5" emma:lang="en-AU" emma:confidence="0">
                  <emma:literal>-</emma:literal>
                </emma:interpretation>
                <emma:interpretation id="interp6" emma:lang="en-AU" emma:confidence="0">
                  <emma:literal>_</emma:literal>
                </emma:interpretation>
                <emma:interpretation id="interp7" emma:lang="en-AU" emma:confidence="0">
                  <emma:literal>.</emma:literal>
                </emma:interpretation>
                <emma:interpretation id="interp8" emma:lang="en-AU" emma:confidence="0">
                  <emma:literal>~</emma:literal>
                </emma:interpretation>
                <emma:interpretation id="interp9" emma:lang="en-AU" emma:confidence="0">
                  <emma:literal>=</emma:literal>
                </emma:interpretation>
              </emma:one-of>
            </emma:emma>
          </inkml:annotationXML>
          <inkml:trace contextRef="#ctx0" brushRef="#br0" timeOffset="344.601">8928 175 460,'16'-9'41,"-16"9"-33,10-5-8,6 5 0,5-4 218,-6 4 42,1 0 8,0 0 1,-6-5-103,6 5-21,5 0-4,-5 0-1,-6 0-28,6 0-5,-5 0-2,4 0 0,1-5-34,0 5-7,-6 0-2,6 0 0,0 0-34,0-4-6,-1 4-2,1 0 0,0-5-20,-1 5-10,6 0 1,0 0 0,0 0-39,0 5-7,0-5-1,0 0-1,0 0-80,6 4-16,4-4-3</inkml:trace>
        </inkml:traceGroup>
      </inkml:traceGroup>
    </inkml:traceGroup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0.19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C4E4C67-EF1E-4F48-B216-CC79BAD7327F}" emma:medium="tactile" emma:mode="ink">
          <msink:context xmlns:msink="http://schemas.microsoft.com/ink/2010/main" type="inkDrawing" rotatedBoundingBox="18925,11799 19400,11866 19396,11894 18921,11827" shapeName="Other">
            <msink:destinationLink direction="with" ref="{657B70AC-66F5-4727-A4C2-BE626F345227}"/>
          </msink:context>
        </emma:interpretation>
      </emma:emma>
    </inkml:annotationXML>
    <inkml:trace contextRef="#ctx0" brushRef="#br0">0 17 1267,'0'0'56,"0"0"12,0 0-55,0 0-13,0 0 0,0 0 0,0 0 149,0 0 27,0 0 6,0 0 1,0 0-52,0 0-11,0 0-1,10 0-1,6-5-44,-6 1-9,1-1-1,5 0-1,-1 10-27,1 0-4,-5-5-2,4 4 0,1-4-18,5 0-4,0 9-8,0-4 12,0-5-12,-5 0 0,5 5 0,0 4 0,0-4-23,5-1-1,0 1 0,-5 0 0,5-5-44,-5 0-10,-5 4-2,5-4-647,0 5-129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0.48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57B70AC-66F5-4727-A4C2-BE626F345227}" emma:medium="tactile" emma:mode="ink">
          <msink:context xmlns:msink="http://schemas.microsoft.com/ink/2010/main" type="inkDrawing" rotatedBoundingBox="19861,11762 20276,11821 20266,11895 19850,11835" semanticType="callout" shapeName="Other">
            <msink:sourceLink direction="with" ref="{5C4E4C67-EF1E-4F48-B216-CC79BAD7327F}"/>
          </msink:context>
        </emma:interpretation>
      </emma:emma>
    </inkml:annotationXML>
    <inkml:trace contextRef="#ctx0" brushRef="#br0">939-48 460,'5'46'20,"0"-32"5,-5-14-25,5 9 0,-5-9 0,0 0 0,0 0 236,11 5 41,-1-5 9,1 5 2,-1-1-122,1-4-24,-1-9-5,1 4-1,-1 1-54,1 4-11,-1 0-3,6 0 0,-5 0-26,4 0-6,1 0 0,-5 0-1,4 4-22,-4 1-4,4 0-1,1 4 0,0-4-25,-6-1-6,6-4-1,-5 5 0,4 0-45,1-5-10,-5 4-1,4-4-1,6-4-49,-5 4-10,0 0-1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0.83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168870-C133-48DE-9E98-3A155FE20801}" emma:medium="tactile" emma:mode="ink">
          <msink:context xmlns:msink="http://schemas.microsoft.com/ink/2010/main" type="inkDrawing" rotatedBoundingBox="21088,11825 21666,11926 21656,11984 21078,11883" semanticType="callout" shapeName="Other">
            <msink:sourceLink direction="with" ref="{B278A38C-C1AB-460D-9622-F6FFF8D3DB96}"/>
            <msink:sourceLink direction="with" ref="{E70ABF70-85D7-4252-9EFE-B2B85A28F932}"/>
            <msink:sourceLink direction="with" ref="{15CFDE22-0626-441C-82D8-9B2665FDB817}"/>
          </msink:context>
        </emma:interpretation>
      </emma:emma>
    </inkml:annotationXML>
    <inkml:trace contextRef="#ctx0" brushRef="#br0">2156 73 1659,'0'0'36,"0"0"8,0 0 2,0 0 1,10-5-38,-10 5-9,16 0 0,-6 0 0,-10 0 68,11-5 12,5 1 3,5-1 0,-6 0-15,1 5-4,5-4 0,-5-1 0,5 10-18,-11-1-4,1 1-1,4 4 0,6-4-31,0 0-10,0-1 0,0 6 0,0-6-16,11 1-11,-6 9-1,6-9-1,-6-1-41,0 6-8,5-6-2,-4 1 0,-6 0-36,5-1-8,-5 1-2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1.10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5CFDE22-0626-441C-82D8-9B2665FDB817}" emma:medium="tactile" emma:mode="ink">
          <msink:context xmlns:msink="http://schemas.microsoft.com/ink/2010/main" type="inkDrawing" rotatedBoundingBox="22320,11953 22818,11926 22819,11941 22321,11967" shapeName="Other">
            <msink:destinationLink direction="with" ref="{2A168870-C133-48DE-9E98-3A155FE20801}"/>
          </msink:context>
        </emma:interpretation>
      </emma:emma>
    </inkml:annotationXML>
    <inkml:trace contextRef="#ctx0" brushRef="#br0">3399 147 403,'0'0'36,"0"0"-36,10 0 0,1 5 0,-1-5 208,1 0 34,5 0 7,-6 0 2,1-9-135,4 9-26,-4 0-6,-1 0 0,1-5-24,-1 5-5,1 0-1,4 0 0,1 0-7,0 0-2,-6-5 0,6 5 0,0 5-14,0-5-3,-1-5-1,1 1 0,0 4-15,-6 0-2,6 0-1,5 0 0,-5-5-9,0 5 0,5 0-10,-6 5 10,6-5-83,5 4-10,-5-8-3,-5 4-729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1.3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B1384E-5F7F-40EE-AB06-6050E624A895}" emma:medium="tactile" emma:mode="ink">
          <msink:context xmlns:msink="http://schemas.microsoft.com/ink/2010/main" type="inkDrawing" rotatedBoundingBox="23448,12020 24028,11965 24031,11990 23451,12044" shapeName="Other"/>
        </emma:interpretation>
      </emma:emma>
    </inkml:annotationXML>
    <inkml:trace contextRef="#ctx0" brushRef="#br0">4527 213 1044,'0'0'46,"10"4"10,1 1-45,-1 0-11,1-5 0,4 0 0,1 0 107,0-5 19,0 0 4,-1 5 1,1-4-19,0 4-4,0 0-1,5 0 0,-6 0-32,6-5-7,-10 0 0,10 1-1,-6-6-35,1 10-8,0-4 0,5-1-1,5 5-23,0 0 8,-10 0-8,10 0 0,1 0-15,-6 0-7,5 5-2,-5-5 0,0-5-124,0 5-26,5 0-5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0.346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DC9368A7-9814-440D-8B92-FC5C52BCDF9E}" emma:medium="tactile" emma:mode="ink">
          <msink:context xmlns:msink="http://schemas.microsoft.com/ink/2010/main" type="inkDrawing" rotatedBoundingBox="24591,3745 25228,17162 24955,17175 24318,3758" semanticType="callout" shapeName="Other">
            <msink:destinationLink direction="with" ref="{B4865EBA-A4CA-4A5A-921B-F95289C3F97A}"/>
            <msink:destinationLink direction="with" ref="{5FBE3306-7BAA-462A-B7A1-23267A7BE990}"/>
            <msink:destinationLink direction="with" ref="{800D0578-8FA5-425B-ABBF-A3AFEEB34A63}"/>
          </msink:context>
        </emma:interpretation>
      </emma:emma>
    </inkml:annotationXML>
    <inkml:trace contextRef="#ctx0" brushRef="#br0">65 0 460,'0'0'41,"0"0"-33,0 0-8,0 0 0,16 14 245,-16 0 47,-10 0 10,-1 0 2,11-5-142,0 10-28,-5 0-6,-5-1 0,4 1-42,1 4-8,16 1-2,-11 4 0,-16 0-30,11 9-6,10 0-2,0 1 0,0 4-19,-5-5-4,-5 5-1,10 4 0,11 6-3,-11 4-1,-20 4 0,15 6 0,10-10-10,-5 4 0,-15 5 0,5 5 0,-1 0 0,6 10 0,11-1 0,-16 5 0,-16 0 0,15 0 0,17 4-12,-1 1 12,-15-5-28,0 0 1,5 0 1,5 9 0,6 5 11,-6-5 3,-16-4 0,11 9 0,21-5 12,-5-14 0,-11 5 0,-5 0 0,-16 9 0,11 0 0,0 5 0,-5-4 0,-11-1 0,10 33 0,11-5 0,-5 5 0,-6-10 0,6-8 0,5-1 0,11 0 0,-6-9 0,-5 5 0,5 9 0,6 14 0,10-15 0,-6-3 0,-15-6 0,5 10 0,11-5 0,-5 5 0,-11 5 0,0 13 0,5-13 0,0-10 0,6 0 12,-11 15-12,0-6 17,0 10-3,15-9-1,-9 4 0,-1-23-13,0 9-8,6 5 8,-1 9-13,6 1 13,-6-6 8,1-9 0,-1 1-8,11-6 0,-10 5 0,-1 15 0,-4-1-9,4-14 9,-5-4 0,1-5 0,-1 4 0,-5 1 0,5-10 0,6 5 0,-6 9 0,-5-4 0,5-5 8,6 0-8,-1-5 0,1 0 0,-6-4 0,0-1 0,6 1 8,-1-10-8,0 5 0,-4 5 0,-1 4 0,11 0 0,-11-4 9,-10 4-9,5 0 10,0-9-10,5-4 0,-5-6-10,0 10 10,-5 0 0,5 5 0,5-5 0,0 4 0,-5-4 0,0-9 0,11-1 0,-6 1 0,5-10 45,-4 5 15,-6 0 4,5 0 0,5 0-64,1 0-26,-11 0 2,5 0 0,0-5 38,6 0 8,-6-4 2,0 0 0,-5-6-24,6 1 0,4 5 0,-10 0 0,-5-1 0,0 1-13,15 0 1,-5 4 1,1-5 11,-6-4 0,0 0 0,10 0 0,1-4 0,-1-6 0,-15-4 0,10 9 0,11-4 0,-11 4 14,-5-4-2,0 0 0,5-1-12,1-4-15,-1 5 3,0-1 1,-5-4 11,0 0 16,11-4-4,-6-1-1,-5-4-22,0-5-4,0 0-1,5 0 0,0-5-15,1-4-3,-6-1-1,5 5 0,11-4-33,-11-5-8,-5 5 0,0-5-1,5 0-87,-5-5-16,-16 5-4,1-9-1</inkml:trace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1.61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4B10F83-2DF9-4C2F-80F6-372356EC4B1B}" emma:medium="tactile" emma:mode="ink">
          <msink:context xmlns:msink="http://schemas.microsoft.com/ink/2010/main" type="inkDrawing" rotatedBoundingBox="24834,12018 25497,11978 25500,12025 24836,12065" shapeName="Other"/>
        </emma:interpretation>
      </emma:emma>
    </inkml:annotationXML>
    <inkml:trace contextRef="#ctx0" brushRef="#br0">5912 208 1580,'15'14'35,"-4"0"7,-1-5 2,6-4 0,5-5-36,0 0-8,-5-5 0,-1 5 0,1-4 86,0-1 15,0 5 3,-1-5 1,-4 5 2,10 0 0,0-9 0,-5 9 0,-6-5-69,6 5-14,10 0-2,-5 0-1,5-4-21,-5 4 0,0 0 0,0 0 0,16-5-16,-11 5-5,-26 0-1,21 0 0,5 0-34,6 0-6,-11 0-2,5 0 0,0 0-140,6 0-29</inkml:trace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1.87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3C0B60-9E3A-4B4B-8A1B-0472D1CCB204}" emma:medium="tactile" emma:mode="ink">
          <msink:context xmlns:msink="http://schemas.microsoft.com/ink/2010/main" type="inkDrawing" rotatedBoundingBox="26051,12041 26634,11955 26641,12002 26058,12089" shapeName="Other"/>
        </emma:interpretation>
      </emma:emma>
    </inkml:annotationXML>
    <inkml:trace contextRef="#ctx0" brushRef="#br0">7144 278 691,'-10'-14'30,"10"14"7,16-5-29,-1 1-8,-15-6 0,11 6 0,4-1 224,1 0 44,-16 5 9,11-4 2,10-1-139,-6 0-28,1 5-6,-16 0-1,0 0-58,16-4-12,5-1-3,-5 0 0,-1 5 9,1 0 2,5 0 0,0-4 0,0 4-35,0-5-8,-5 5 0,-1-5 0,6 5-32,0 0-9,-5 0-2,5 0 0,-5-4 2,5 4 0,-5 0 0,-1-5 0,1 0-169,5 5-34,16-9-6,-11 14-405</inkml:trace>
  </inkml:traceGroup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2.46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3EB50F-659B-4701-8945-160FAE6C1257}" emma:medium="tactile" emma:mode="ink">
          <msink:context xmlns:msink="http://schemas.microsoft.com/ink/2010/main" type="inkDrawing" rotatedBoundingBox="29020,12045 29720,11982 29722,11999 29021,12062" shapeName="Other"/>
        </emma:interpretation>
      </emma:emma>
    </inkml:annotationXML>
    <inkml:trace contextRef="#ctx0" brushRef="#br0">10098 236 1346,'21'5'60,"-21"-5"12,10 0-58,6 4-14,-6-4 0,6 0 0,0 0 128,-1-4 24,6-1 4,-5 5 0,5-5-63,-5 5-13,5-9-2,5 9-1,0-5-6,-5 5-2,-10 0 0,5-4 0,5 4-59,5 0-10,-5-5 0,5 0-10,0 5 18,0-4 4,-5 4 1,11 0 0,-6-5-65,0 5-14,1 0-2,-1 0-1,0-5-67,0 5-12,-5 0-4,5 0-681</inkml:trace>
  </inkml:traceGroup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2.69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4084D90-BF83-4991-93E2-10BA6C329EA4}" emma:medium="tactile" emma:mode="ink">
          <msink:context xmlns:msink="http://schemas.microsoft.com/ink/2010/main" type="inkDrawing" rotatedBoundingBox="30147,12013 30968,11914 30972,11942 30150,12041" shapeName="Other"/>
        </emma:interpretation>
      </emma:emma>
    </inkml:annotationXML>
    <inkml:trace contextRef="#ctx0" brushRef="#br0">11225 203 288,'16'0'25,"5"5"-25,-5-5 0,10 0 0,-5 0 240,0 0 44,0 0 8,0 0 1,5-5-147,-5 5-30,0-4-5,0-1-2,0 0-36,0 5-7,0-4-2,0 4 0,-5-5-16,5 5-4,0 0-1,-5 0 0,5 0-26,-6-5-5,6 1 0,-5-1-1,0 0-11,5 1 0,0 4 0,0-5 0,0 0-14,-6 1-5,6-1-1,0 5 0,-5-5-32,5 5-6,0 0-2,5-4 0,1 4-38,-7-5-8,12 5-2,-11 0 0</inkml:trace>
  </inkml:traceGroup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2.85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08E4302-ED55-4306-9E14-5153BD5A6F68}" emma:medium="tactile" emma:mode="ink">
          <msink:context xmlns:msink="http://schemas.microsoft.com/ink/2010/main" type="inkDrawing" rotatedBoundingBox="31433,11943 31851,11924 31852,11932 31433,11950" shapeName="Other"/>
        </emma:interpretation>
      </emma:emma>
    </inkml:annotationXML>
    <inkml:trace contextRef="#ctx0" brushRef="#br0">12511 133 1220,'0'0'54,"10"0"11,1 0-52,-1 0-13,6 5 0,0-5 0,-6-5 120,6 5 22,-1 0 4,1 0 1,0 0-45,0 0-9,5 0-1,-6-4-1,6 4-28,0 0-6,-5 0-1,5 0 0,-5-5-30,-6 5-6,-10 0-2,16 0 0,5-5-49,-5 5-9,0 0-3,4 0 0,-4 0-170,5 0-35</inkml:trace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3.0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99EB451-1EF2-4231-8FF9-A6DC46CEF32A}" emma:medium="tactile" emma:mode="ink">
          <msink:context xmlns:msink="http://schemas.microsoft.com/ink/2010/main" type="inkDrawing" rotatedBoundingBox="32344,11959 32736,11846 32739,11856 32347,11970" semanticType="callout" shapeName="Other">
            <msink:sourceLink direction="with" ref="{F9AFFE4B-A1BB-4CCC-B9D1-8168AA5A14AB}"/>
          </msink:context>
        </emma:interpretation>
      </emma:emma>
    </inkml:annotationXML>
    <inkml:trace contextRef="#ctx0" brushRef="#br0">13423 152 345,'0'0'31,"11"-5"-31,5 1 0,-6 4 0,6-5 262,0 0 46,-1 5 10,-4 0 2,4-4-139,1-1-27,0 0-6,0 1 0,-6-1-61,-5 0-12,6 1-3,-1-1 0,6 5-41,0-5-9,0 1-2,-1-6 0,-4 6-20,5 4-8,-1-5 0,1 0 0,0 1-56,0-6-10,-1 10-2,1 0-568,0-4-114</inkml:trace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3.2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39D459E-2CDE-4F38-AE7A-1F8B07E24962}" emma:medium="tactile" emma:mode="ink">
          <msink:context xmlns:msink="http://schemas.microsoft.com/ink/2010/main" type="inkDrawing" rotatedBoundingBox="33157,11854 33498,11789 33501,11801 33159,11866" shapeName="Other"/>
        </emma:interpretation>
      </emma:emma>
    </inkml:annotationXML>
    <inkml:trace contextRef="#ctx0" brushRef="#br0">14236 49 806,'0'0'72,"11"-4"-58,-1 4-14,-10 0 0,0 0 202,11-5 38,5 5 7,-6 0 1,6-5-96,0 5-19,-1-4-4,6 4-1,0-5-65,-5 5-14,-16 0-2,10-5-1,1 1-32,5 4-6,-1-5-8,1 1 11,0 4-45,0-5-9,-6 0-1,6 1-1,0-1-138,-6 0-27,16 1-6,-26 4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1:14.91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8275F60-5CDD-4C09-8CFE-0FFD6B245D3C}" emma:medium="tactile" emma:mode="ink">
          <msink:context xmlns:msink="http://schemas.microsoft.com/ink/2010/main" type="writingRegion" rotatedBoundingBox="31370,12424 32703,12215 32774,12673 31441,12882"/>
        </emma:interpretation>
      </emma:emma>
    </inkml:annotationXML>
    <inkml:traceGroup>
      <inkml:annotationXML>
        <emma:emma xmlns:emma="http://www.w3.org/2003/04/emma" version="1.0">
          <emma:interpretation id="{17DA7DB0-D60C-4B32-9A62-DEBCA91A8529}" emma:medium="tactile" emma:mode="ink">
            <msink:context xmlns:msink="http://schemas.microsoft.com/ink/2010/main" type="paragraph" rotatedBoundingBox="31370,12424 32703,12215 32774,12673 31441,1288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AF6A64-1EC0-4A25-A9A8-1FB2F94FE079}" emma:medium="tactile" emma:mode="ink">
              <msink:context xmlns:msink="http://schemas.microsoft.com/ink/2010/main" type="line" rotatedBoundingBox="31369,12424 32703,12215 32774,12673 31441,12882"/>
            </emma:interpretation>
          </emma:emma>
        </inkml:annotationXML>
        <inkml:traceGroup>
          <inkml:annotationXML>
            <emma:emma xmlns:emma="http://www.w3.org/2003/04/emma" version="1.0">
              <emma:interpretation id="{F9AFFE4B-A1BB-4CCC-B9D1-8168AA5A14AB}" emma:medium="tactile" emma:mode="ink">
                <msink:context xmlns:msink="http://schemas.microsoft.com/ink/2010/main" type="inkWord" rotatedBoundingBox="31369,12424 32703,12215 32774,12673 31441,12882">
                  <msink:destinationLink direction="with" ref="{799EB451-1EF2-4231-8FF9-A6DC46CEF32A}"/>
                </msink:context>
              </emma:interpretation>
              <emma:one-of disjunction-type="recognition" id="oneOf0">
                <emma:interpretation id="interp0" emma:lang="en-AU" emma:confidence="0">
                  <emma:literal>y=-3</emma:literal>
                </emma:interpretation>
                <emma:interpretation id="interp1" emma:lang="en-AU" emma:confidence="0">
                  <emma:literal>6 -3</emma:literal>
                </emma:interpretation>
                <emma:interpretation id="interp2" emma:lang="en-AU" emma:confidence="0">
                  <emma:literal>¥ -3</emma:literal>
                </emma:interpretation>
                <emma:interpretation id="interp3" emma:lang="en-AU" emma:confidence="0">
                  <emma:literal>y -3</emma:literal>
                </emma:interpretation>
                <emma:interpretation id="interp4" emma:lang="en-AU" emma:confidence="0">
                  <emma:literal>6 3</emma:literal>
                </emma:interpretation>
              </emma:one-of>
            </emma:emma>
          </inkml:annotationXML>
          <inkml:trace contextRef="#ctx0" brushRef="#br0">0 0 1422,'0'0'63,"0"0"13,0 0-61,0 0-15,0 0 0,0 0 0,0 0 132,0 0 23,0 0 5,0 0 0,0 0-50,0 0-10,0 0-3,0 0 0,0 0-62,0 0-13,0 0-2,5 9-1,0-4 6,-5 9 2,5-5 0,1 5 0,-1 0-27,-5 0 0,10 0 0,-4 0 0,-1 0-20,0 0 3,0-5 1,6 1 0,-1-1-8,1-4-2,-11-5 0,10 0 0,1-5-15,-1 0-3,-10 5-1,11-9 0,4 0 45,-9-1 0,9 1 15,-9 0-4,4-1-11,-5-4-9,-5 0 9,6 0-13,-1 0 13,-5 5-12,0-5 12,0 5-12,0 9 12,0 0-12,0 0 12,0 0-12,0 0 2,0 0 1,0 0 0,0 0 0,0 0-30,0 0-5,0 0-2,0 0 0,0 0 46,0 0 13,10 9 1,1 5 0,5-5-14,-6 5-15,-5-4 3,6 4 1,-6 4 11,6 1-10,-1-10 10,-5 10-10,1 0 10,-1-1 0,0 1 0,-5-1-8,5 1 8,1 4 0,-1-9 8,-5 0-8,5 0 37,-5 0 3,0 0 1,-5 5 0,5-10-20,-5 1-4,-1-1-1,1 0 0,0 1 3,-6-1 0,1-4 0,-1-1 0,6 1 6,-5 0 2,-1-5 0,1 0 0,-1-5-19,1 0-8,-6-4 8,5 4-8,1-9-18,-1 5-9,-4 0-1,9-1-1,-4 6-91,5-6-17,0 1-4</inkml:trace>
          <inkml:trace contextRef="#ctx0" brushRef="#br0" timeOffset="217.9366">414 18 1497,'5'14'66,"-5"-14"14,0 0-64,0 0-16,0 0 0,0 0 0,0 0 136,11-4 23,-1 4 5,6 0 0,0 0-86,-6-5-18,-10 5-3,11 0-1,-1-5-40,-10 5-8,0 0-8,11 0 12,4 0-39,-4 5-7,-11-5-2,0 0-628,0 0-125</inkml:trace>
          <inkml:trace contextRef="#ctx0" brushRef="#br0" timeOffset="399.7365">487 140 806,'0'0'36,"0"0"7,0 0-35,11 4-8,-11-4 0,10 10 0,-10-10 249,11 0 48,-1-5 10,1 0 1,5 1-178,-11 4-36,5-10-7,1 6-2,-11 4-72,10-5-13,-4 0 0,4-4-9,1 4-161,-1 1-32</inkml:trace>
          <inkml:trace contextRef="#ctx0" brushRef="#br0" timeOffset="633.8334">860 60 288,'0'0'25,"0"0"-25,0 0 0,0 0 0,0 0 325,0 0 60,10 0 12,1 0 3,-1-4-267,-10 4-53,0 0-10,0 0-2,11 0-108,-1-5-22,6 0-4,-5 1-742</inkml:trace>
          <inkml:trace contextRef="#ctx0" brushRef="#br0" timeOffset="1130.7548">1112-136 1324,'0'0'118,"0"0"-94,0 0-24,15 0 0,-9-9 175,-6 9 30,0 0 7,15-5 0,-4 1-45,-1-1-10,1 5-1,-1-5-1,6 5-124,0 0-31,0 0 0,-16 0 0,0 0 57,10 5 6,1-5 1,-11 0 0,10 0-52,-10 0-12,0 0 0,0 0 0,0 0 0,0 0 0,0 14 0,0 0 0,-5 5 0,0-5 0,-11 0 0,5 0 0,1 0-30,5-5-9,-1 5-1,1-5-1,0 1 14,0-1 3,5-9 1,0 0 0,0 0 23,0 0 0,0 14 0,0-14 0,5 14-29,-5-14-2,5 9 0,6 1 0,-1-1 50,1-4 9,-1-1 3,1 1 0,4 0-31,-4-5 0,-1 4 0,6 1 0,-5-5 0,4 5 0,-4-1 0,4 1 0,-15-5 0,6 5 0,-6-5 0,0 0 0,10 4 0,-10-4 0,0 0 0,5 14 0,-5-14 0,0 0 0,-5 10 0,0 4 0,5-14 57,-11 9 6,6-4 1,-10 4 0,-1-4-52,0-1-12,0 1 0,-5 0 0,0-5 0,0 0 0,6 0 0,-1 0 0,-5 0 0,-5 0-10,5-10 2,-6 10 0,1-4-50,5-1-10,0 0-1,6 1-1128</inkml:trace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4:34.05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1CF2445-4D8C-40D8-95E0-2CB0F132D5EC}" emma:medium="tactile" emma:mode="ink">
          <msink:context xmlns:msink="http://schemas.microsoft.com/ink/2010/main" type="inkDrawing" rotatedBoundingBox="27661,10972 33155,11289 33137,11600 27643,11283" semanticType="callout" shapeName="Other">
            <msink:sourceLink direction="with" ref="{5152B8C4-6692-403A-899A-9EC84BFDAFED}"/>
            <msink:sourceLink direction="with" ref="{FEAFB908-7223-4E06-897E-42A3EF5AC5CE}"/>
          </msink:context>
        </emma:interpretation>
      </emma:emma>
    </inkml:annotationXML>
    <inkml:trace contextRef="#ctx0" brushRef="#br0">-4 0 921,'0'0'40,"0"0"10,0 0-40,0 0-10,0 0 0,0 0 0,0 0 94,0 0 17,0 0 3,0 0 1,0 0-60,0 0-12,0 0-3,0 0 0,0-10-14,0 10-3,0 0-1,0 0 0,0 0-3,0 0-1,0 0 0,0 0 0,0 0 2,0 0 0,0 0 0,0 0 0,0 0-20,0 0 10,0 0-10,0 0 8,0 0-8,0 0 0,0 0 0,0 0-11,0 0 0,0 0 0,0 0 0,0 0 0,0 0-3,0 0-1,0 0 0,0 0 0,0 0 5,0 0 1,0 0 0,0 0 0,0 0-3,0 0-1,0 0 0,0 0 0,0 0 13,0 0 15,0 0-3,0 0-1,0 0-30,0 0-5,0 0-2,0 0 0,0 0 26,0 0 0,0 0 0,0 0 0,0 0 0,0 0 0,0 0 12,0 0-4,0 0 0,0 0 0,0 0 0,0 0 0,0 0 2,0 0 1,0 0 0,0 0 0,16-4-11,-16 4 0,0 0 0,0 0 0,5 0 8,-5 0 4,0 0 0,0 0 0,0 0 1,0 0 1,16 9 0,-16-9 0,0 0 2,0 0 1,0 0 0,5 5 0,-5-5-5,0 0-2,10 9 0,-4 0 0,-6-9-10,10 5 8,-5 4-8,6 0 8,-1-4-8,-10-5 10,-5 9-10,5-9 10,0 10 6,0-10 0,0 0 1,0 0 0,11 9-6,-1 0-2,6 1 0,0-1 0,-1-4 1,1 4 0,0-4 0,0-1 0,-1 1 1,1 0 0,5-1 0,-5 6 0,-1-6-1,6 6 0,-5-10 0,0 9 0,5-9-1,0 9 0,-5-4 0,5 4 0,0-4 0,0 0 0,0 4 0,5-4 0,0-1 3,0 1 1,0 4 0,1-4 0,4 4-5,1-4 0,-1 0-8,11 4 12,-5-4-4,0 4 0,-1-4-8,6-1 12,0 6-3,0-1-1,0-4 0,0-1 0,0 6 6,0-1 1,0-4 0,0-1 0,0 1 0,-5 0 0,5 4 0,0-9 0,-1 5-6,7-1-1,4 1 0,-5 0 0,-5-5-8,0 4 8,0-4-8,11 5 8,-11 0-8,5-5 8,-5 0-8,5 0 8,-5 0-8,0 0 8,-5 4-8,5-4 8,-6-4-8,1 4 0,5 4 0,0 1 0,0-5 0,0 5 0,0-5 0,0 4 8,0-4-8,0 0 0,-5 0 0,10 0 0,-5 0 0,-6 5 0,6-5 0,0 0 0,-5 0 0,0 5 0,5-1 0,-5 1 0,4-5 0,-4 0 0,0 4 0,5-4 8,0-4-8,5 4 0,-5 0 0,0 4 0,-5 1 15,-6 0 7,6-5 2,5 4 0,0-4-10,0 0-2,-5 0 0,4 0 0,-4 0-4,0 0-8,0 0 11,5 0-11,-6 0 8,-4 0-8,5 0 0,-1 0 0,6 0 8,-5-4-8,5 4 0,-5-5 0,-1 5 0,-4 0 0,5 0 0,-1 0 0,-4-5 10,-1 5-10,6 0 8,0 0-8,-6 0 8,1-4-8,-1 4 0,-5 0 8,1 0-8,4 0 0,0 0 0,-4 4 8,-1-4-8,0 0 0,-5 0 0,11 5 8,-6-5-8,5 0 0,-4 5 0,4-5 8,-5 4-8,-10-4 0,0-4 0,5 4 0,5 4 0,0 1 0,0-5 0,-5-5 8,6 5-8,-1 0 0,-5 0 0,5 0-11,-5 0 11,0 0 11,-5 5-3,-1-5 0,1 0-8,0 0 0,0 5 0,-6-5 0,6 0 0,-6-5 0,-10 5 0,16 0 8,-16 0 1,11 5 0,-1-10 0,-10 5 0,16 5-1,-6-5-8,-10 0 12,11 0-4,-11 0-8,10-5 8,-10 5-8,11-5 8,-1 1-8,-10 4 0,0 0 0,0 0 8,16-5-8,-16 5 0,0 0 0,11 0 0,-1 0 0,-10 0 0,0 0 0,0 0 0,16 0 0,-16 0 0,0 0-12,0 0 12,0 0-25,0 0 2,10-5 1,-10 5 0,0 0-39,0 0-8,0 0-2,0 0 0,0 0-19,0 0-4,0 0-1,0 0 0,11 0-1,-11 0 0,0 0 0,0 0 0,10-4 20,-10 4 4,0 0 1,5-9 0,1-1 20,-6 10 4,10-4 1,-10 4 0,0 0 22,0 0 4,0 0 0,0 0 1,0 0 33,0 0 6,0 0 2,0 0 0,5-10 25,-5 10 5,11-4 0,-11 4 1,10-5-3,-10 5-1,0 0 0,11 0 0,-1-5 4,1 5 1,-11 0 0,0 0 0,0 0 8,5 0 2,6 0 0,-1 5 0,-10-5-35,11 5-6,-6 9-2,-5-14 0,0 0-1,0 0 0,0 9 0,0 0 0,0-9 4,-5 14 0,-1-5 0,-4 1 0,-6 4-46,0-5-9,1 0-1,-6 5-617,0-4-123</inkml:trace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4:36.3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6626263-5816-442C-86BF-9EEA4A2A6F42}" emma:medium="tactile" emma:mode="ink">
          <msink:context xmlns:msink="http://schemas.microsoft.com/ink/2010/main" type="inkDrawing" rotatedBoundingBox="27335,4130 27772,11070 27314,11099 26877,4158" semanticType="callout" shapeName="Other">
            <msink:sourceLink direction="with" ref="{5152B8C4-6692-403A-899A-9EC84BFDAFED}"/>
          </msink:context>
        </emma:interpretation>
      </emma:emma>
    </inkml:annotationXML>
    <inkml:trace contextRef="#ctx0" brushRef="#br0">688 6933 622,'0'0'28,"0"0"5,0 0-33,0 0 0,0 0 0,0 0 0,0 0 85,0 0 11,0 0 1,0 0 1,0 0 0,0 0 0,0 0 0,0 0 0,0 0 10,0 0 3,0 0 0,0 0 0,5-9-69,-5 9-14,0 0-2,0 0-1,0-9 19,0 9 4,-5-14 1,-6 9 0,11 5-7,0 0-2,-5-14 0,0 5 0,-6-5 0,6 9-1,5-9 0,0 5 0,-5 0 0,5-1 0,-11-4 0,1 5 0,5-5-31,-1 5-8,1-5 0,-5 0 0,4 0 32,-4 0 4,-1 0 2,1-5 0,-1 0-19,1 1-4,5-1-1,-6-4 0,6-1-14,0-4 8,0 5-8,-1-5 0,-4 5 9,-1-5-9,6 0 8,-5 0-8,-1 5 8,1-5-8,-1 0 8,6 4-8,0 1 0,-1 0 0,-4-1 8,5 1-8,-6-5 0,6 5 0,-6-5 0,1 4 0,5 1 10,-1 9 0,-4-4 0,5 4 0,-6-5-10,6 5 0,-6 5 0,6-5 0,-5 0 0,4-5 0,-4 0 9,5 1-9,-1 4 8,1 0-8,0-10 10,0-4-10,-1 0-8,1 5-8,0-5-2,0 0 0,-1 0 30,1 5 7,5 0 1,-5-1 0,0 1-20,0 0 0,5-1 0,0 6 0,-6-6 0,1 6 0,5-1 0,-5-4 0,5-1 0,5 1 0,-5 0 0,5-1 0,-5 1-17,0 0-1,0-1 0,0 6 0,0-5 29,0 4 5,0 0 2,0 5 0,0-4-18,-5-1 0,5 5 0,0-5 0,0 1 0,-5 4 0,0-5 8,5 0-8,-6-4 0,1 4 0,0-4 0,5 9 0,-5-5 0,5 1 0,-6-6 0,1 6 0,0-5 0,0-1 0,-1 1 0,1-14 0,5 4 0,-5-4 0,0 9 0,-1-5 0,1 0 0,0 5 0,0 0 0,5 0 0,-6 0 0,1 0 0,-5 1 0,10-1 0,-6 0 0,6 0 0,-5 0 0,0-5 0,5 0 0,0 1 0,-5 4 0,5 4 0,0-13 0,0 4 0,0 1 0,0-5 0,0-1-17,-6 6-1,6-1 0,0-4 0,0-1 29,0 1 5,0 4 2,0-4 0,0 0-18,0-1 0,0 1 0,6 0 0,-1 4 0,-5 1 0,0-6 0,0 6 0,0 4 0,0-5 0,0-4 0,0-1 0,0 1 0,0 0 0,0 0 0,0-5 0,0 4 0,0 6 0,0-10-15,0 0 5,-5 9 10,5-4 11,-6-1-3,1 1 0,5 0-8,0 0-17,-5 4 4,5-4 1,0-1 12,0-4 0,0 10 0,-5-6-9,5 1 9,-6 0 0,6-1 0,-5 1 0,5 0 0,-5 0 0,5-1 0,0 1 0,-5 0 10,-1 4 4,1 0 1,5 1 0,0-1-15,0 5 0,-5 0 0,5-4 0,5-1 0,-5 0 0,0 5 0,-5-4 0,5-6 0,0 1 0,0 0 0,0-5 0,0 4-15,5 1-5,-5 0-2,5 0 0,-5-1 10,0 1 3,6 0 0,-6-1 0,5 1 9,-5 4-8,0 1 8,5 4-8,-5-5 8,0 5 0,0 0 0,0-4 0,0 4 0,0-5 0,-5 5 0,5-5 0,0 5 0,0 0-12,0-4 12,0 4-12,0-10 12,5 1 0,-5 0 0,0 0-8,5 4-8,-5 5 0,6 0-1,-1 5 0,-5-10 9,5 5 8,-5 0-12,5-5 12,1 10 0,-6 0 0,0-1 0,0-4 0,5 5-13,-5 4-3,0-4 0,0 0 0,0 0 24,0 4 5,-5-4 1,5 4 0,0 0-14,0 1 0,0-1 8,0 5-8,0-5 0,5 5-16,-5-9 3,0 9 1,0 14 12,5-9 16,-5-5-3,5 0-1,-5 0-12,6 0 0,-1 0 0,0 0 0,0 4 0,1-4 0,-1 0 0,0 5 0,0 0 0,-5 0 0,0 9 0,6-10 0,-1 1 0,-5 9 0,0 0 0,0 0 0,0 0 0,0 0 0,0 0 0,0 0 0,-11 14 9,6 5-1,-5-6 0,-1 1 0,1 5-8,4-5-11,-4 5 3,-1-1 0,6-4 8,-5 0 0,-1 5 0,6-5-8,-6-5-37,6 1-7,5-10-2,0 9 0,-10 0-56,10-9-11,0 0-3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2.2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21955E95-F7D5-46FF-94FB-0CE1A757F72E}" emma:medium="tactile" emma:mode="ink">
          <msink:context xmlns:msink="http://schemas.microsoft.com/ink/2010/main" type="inkDrawing" rotatedBoundingBox="32372,10886 32386,11325 32141,11333 32126,10894" semanticType="callout" shapeName="Other">
            <msink:sourceLink direction="to" ref="{BA4B4930-3B65-472D-AD6B-81CCBE4470DB}"/>
            <msink:sourceLink direction="from" ref="{1A0063F2-A242-4171-8353-9211D3664648}"/>
          </msink:context>
        </emma:interpretation>
      </emma:emma>
    </inkml:annotationXML>
    <inkml:trace contextRef="#ctx0" brushRef="#br0">15 16 518,'0'0'23,"0"0"5,0 0-28,0 0 0,0-5 0,-5-4 0,5 9 220,0 0 40,-5-10 7,5 10 1,0 0-116,0 0-24,0 0-5,0 0-1,0 0-23,0 0-5,0 0-1,0 0 0,0 0-37,0 0-7,0 0-1,0 0-1,0 0-11,0 0-3,0 0 0,0 0 0,10 14 1,1-4 0,-1-1 0,1-4 0,-1 4 1,1-4 0,-1 4 0,1-4 0,5-1-6,-6 6-1,6-10 0,0 4 0,-6 6-4,6-6 0,0 1-1,-6 4 0,1-4-8,-11-5-2,5 5 0,5 4 0,1 0 2,-11-9 0,0 0 0,0 0 0,0 9 1,-5 5 0,-1-4 0,1 4 0,0 0-5,-6 4-1,1-4 0,-1 5 0,-4 0-10,-6-1 0,0 1 0,5 0-11,-5 4-31,0 0-6,0 1-2,0-6 0,5-4-207,6-4-42</inkml:trace>
  </inkml:traceGroup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4:36.5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A307E8-C12A-432C-B44E-54284A90BFF3}" emma:medium="tactile" emma:mode="ink">
          <msink:context xmlns:msink="http://schemas.microsoft.com/ink/2010/main" type="inkDrawing" rotatedBoundingBox="27185,4135 27567,4394 27541,4431 27160,4173" semanticType="callout" shapeName="Other"/>
        </emma:interpretation>
      </emma:emma>
    </inkml:annotationXML>
    <inkml:trace contextRef="#ctx0" brushRef="#br0">-2-2 403,'0'0'36,"0"0"-36,0 0 0,0 0 0,0 0 266,5 9 46,-5-9 10,10 14 2,1-4-148,-6 3-28,6-3-7,-1-1-1,1 0-44,-6 5-8,11 0-3,-6-4 0,6 4-33,-1-5-6,1 0-2,0 1 0,5 4-28,0 0-5,5-5-2,-5 5 0,0-5-17,5 1-4,1-1-1,4 5-741,1-5-148</inkml:trace>
  </inkml:traceGroup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4:37.66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808EEB-DA60-4CA4-9B87-CA890475D16C}" emma:medium="tactile" emma:mode="ink">
          <msink:context xmlns:msink="http://schemas.microsoft.com/ink/2010/main" type="writingRegion" rotatedBoundingBox="27553,10661 30110,10494 30148,11071 27591,11238"/>
        </emma:interpretation>
      </emma:emma>
    </inkml:annotationXML>
    <inkml:traceGroup>
      <inkml:annotationXML>
        <emma:emma xmlns:emma="http://www.w3.org/2003/04/emma" version="1.0">
          <emma:interpretation id="{8ABB578A-E733-4757-8934-D2ABE765A87C}" emma:medium="tactile" emma:mode="ink">
            <msink:context xmlns:msink="http://schemas.microsoft.com/ink/2010/main" type="paragraph" rotatedBoundingBox="27553,10661 30110,10494 30148,11071 27591,1123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174068A-B649-4406-B1F5-9A307882EEBC}" emma:medium="tactile" emma:mode="ink">
              <msink:context xmlns:msink="http://schemas.microsoft.com/ink/2010/main" type="line" rotatedBoundingBox="27553,10661 30110,10494 30148,11071 27591,11238"/>
            </emma:interpretation>
          </emma:emma>
        </inkml:annotationXML>
        <inkml:traceGroup>
          <inkml:annotationXML>
            <emma:emma xmlns:emma="http://www.w3.org/2003/04/emma" version="1.0">
              <emma:interpretation id="{5152B8C4-6692-403A-899A-9EC84BFDAFED}" emma:medium="tactile" emma:mode="ink">
                <msink:context xmlns:msink="http://schemas.microsoft.com/ink/2010/main" type="inkWord" rotatedBoundingBox="27560,10760 27776,10746 27797,11067 27581,11081">
                  <msink:destinationLink direction="with" ref="{31CF2445-4D8C-40D8-95E0-2CB0F132D5EC}"/>
                  <msink:destinationLink direction="with" ref="{76626263-5816-442C-86BF-9EEA4A2A6F42}"/>
                </msink:context>
              </emma:interpretation>
              <emma:one-of disjunction-type="recognition" id="oneOf0">
                <emma:interpretation id="interp0" emma:lang="en-AU" emma:confidence="0">
                  <emma:literal>&amp;</emma:literal>
                </emma:interpretation>
                <emma:interpretation id="interp1" emma:lang="en-AU" emma:confidence="0">
                  <emma:literal>$</emma:literal>
                </emma:interpretation>
                <emma:interpretation id="interp2" emma:lang="en-AU" emma:confidence="0">
                  <emma:literal>%</emma:literal>
                </emma:interpretation>
                <emma:interpretation id="interp3" emma:lang="en-AU" emma:confidence="0">
                  <emma:literal>g</emma:literal>
                </emma:interpretation>
                <emma:interpretation id="interp4" emma:lang="en-AU" emma:confidence="0">
                  <emma:literal>B</emma:literal>
                </emma:interpretation>
              </emma:one-of>
            </emma:emma>
          </inkml:annotationXML>
          <inkml:trace contextRef="#ctx0" brushRef="#br0">210 173 921,'0'0'40,"0"0"10,0-9-40,0 9-10,0 0 0,0 0 0,0-10 224,0 6 42,0 4 9,0 0 1,0 0-124,0 0-26,0 0-5,0 0-1,0 0-65,0 0-14,0 0-2,0 0-1,0 0-24,-5 4-5,-6 1-1,6 0 0,5-5 24,-11 4 4,6 6 0,0-10 1,5 0-29,0 0-8,0 0 0,-11 0 0,-4-5-21,4 0-6,1 1-1,-1-6 0,-5 1 28,6 0 0,-1-5 0,1 4 0,-1 1 22,6-5 3,0 5 1,0-5 0,-1 4-26,6 1 0,0 9 0,0 0 0,0-9 0,0 9 0,0-10 0,6 1 0,4 0-18,-10 9-9,11-5-1,-1 5-1,1-5 29,-1 5-9,1 5 9,4 4 0,-15-9 20,0 0 8,6 10 3,-1-1 0,5 5-31,-4-5 0,-1 5 0,-5 0 0,5 5-13,-10 0-9,5-1-2,0 6 0,5-6 24,0 6 0,-5-6 10,0 1-10,-10 0 0,-1-1 0,1-9 0,5 1 0,-6-1 0,1-4 0,-1-1 0,6 1 0,-11-5 21,11 0-2,-11-5-1,6 1 0,4 4-29,-4-10-5,5 1-2,0 0 0,-1-1 18,1 1 0,5 0 0,0 0 0,0 9 0,0-10 0,5 1-8,1 4 8,-1-9 0,-5 10 0,10-6 0,-10 10 0,0 0 15,11-9 3,-1 4 1,6 1 0,0-1-19,-1 0 10,-4 5-10,5 0 8,-16 0-8,0 0 0,0 0 0,0 0 0,0 0 0,0 0 0,0 0 0,5 14-11,-5-4 20,10-1 4,6 0 1,-16-9 0,0 0-6,0 0 0,-10 10-8,10-10 12,-6 9-12,-4-4 0,-1-5 0,1 4 0,-1-4 0,1 0 0,-1 0-11,1 0 11,-1-4-67,11 4-5,-5-5-2,5 5-682,-10-5-137</inkml:trace>
        </inkml:traceGroup>
        <inkml:traceGroup>
          <inkml:annotationXML>
            <emma:emma xmlns:emma="http://www.w3.org/2003/04/emma" version="1.0">
              <emma:interpretation id="{FEAFB908-7223-4E06-897E-42A3EF5AC5CE}" emma:medium="tactile" emma:mode="ink">
                <msink:context xmlns:msink="http://schemas.microsoft.com/ink/2010/main" type="inkWord" rotatedBoundingBox="28294,10613 30110,10494 30148,11071 28332,11190">
                  <msink:destinationLink direction="with" ref="{31CF2445-4D8C-40D8-95E0-2CB0F132D5EC}"/>
                </msink:context>
              </emma:interpretation>
              <emma:one-of disjunction-type="recognition" id="oneOf1">
                <emma:interpretation id="interp5" emma:lang="en-AU" emma:confidence="0">
                  <emma:literal>(1-2)</emma:literal>
                </emma:interpretation>
                <emma:interpretation id="interp6" emma:lang="en-AU" emma:confidence="0">
                  <emma:literal>11-2)</emma:literal>
                </emma:interpretation>
                <emma:interpretation id="interp7" emma:lang="en-AU" emma:confidence="0">
                  <emma:literal>(11-27</emma:literal>
                </emma:interpretation>
                <emma:interpretation id="interp8" emma:lang="en-AU" emma:confidence="0">
                  <emma:literal>"1-2)</emma:literal>
                </emma:interpretation>
                <emma:interpretation id="interp9" emma:lang="en-AU" emma:confidence="0">
                  <emma:literal>11--2)</emma:literal>
                </emma:interpretation>
              </emma:one-of>
            </emma:emma>
          </inkml:annotationXML>
          <inkml:trace contextRef="#ctx0" brushRef="#br0" timeOffset="1212.1018">776-139 806,'0'0'72,"0"0"-58,0 0-14,0 0 0,0 0 150,0 0 27,0 0 6,0 0 1,0 0-36,0 0-8,0 0 0,0 0-1,-10-5-43,10 5-9,-5 5-2,-6-1 0,6 1-49,0 4-11,-1 0-1,1 5-1,0 5-9,5-5-2,0 5 0,5-1 0,-5 1-12,5 4 0,1 1 0,-1-1 0,5 0 0,1-4 0,-1 0-8,-4-1 8,9 1-48,-4-5-5,10-5-2,-11 5 0,6-4-98,0-6-20</inkml:trace>
          <inkml:trace contextRef="#ctx0" brushRef="#br0" timeOffset="1621.7912">1107-46 1267,'0'0'56,"0"0"12,0 0-55,0 0-13,0 0 0,0 0 0,0 0 135,0 0 24,0 0 5,0 14 0,0-14-64,0 14-12,5 0-4,-5 4 0,0-4-41,0-4-9,5 8-2,-5-4 0,0-14-24,6 19-8,-1-5 0,0 0 0,0 0-35,1 0-13,4-5-4,1 1-912</inkml:trace>
          <inkml:trace contextRef="#ctx0" brushRef="#br0" timeOffset="1938.5875">1427 210 1522,'0'0'68,"0"0"13,0 0-65,0 0-16,0 0 0,0 0 0,0 0 133,0 0 23,0 0 5,0 0 1,0 0-74,5 14-14,0-4-3,-5 4-1,0 0-43,0 4-9,0-4-2,0 5 0,0-5-16,-5 0-16,5 4 4,0-4-697,0 5-139</inkml:trace>
          <inkml:trace contextRef="#ctx0" brushRef="#br0" timeOffset="2455.1001">1747 140 748,'0'0'67,"0"0"-54,0 0-13,0 0 0,0 0 272,0 0 51,0 0 10,0 0 3,0 0-168,0 0-32,0 0-8,0 0 0,10 0-62,-10 0-12,0 0-2,0 0-1,0 0-31,11-4-5,5-6-2,-6 6 0,1-1-13,4 0-18,-15 5 4,11-4 1,10-1-185,-6-4-37</inkml:trace>
          <inkml:trace contextRef="#ctx0" brushRef="#br0" timeOffset="2841.1918">1978-9 1036,'0'0'92,"5"0"-73,0-5-19,6 1 0,-6-1 241,0-4 45,6 9 9,-6-5 1,5 0-142,1 1-29,-1-1-5,1 0-2,-6-4-54,6 4-10,-1 1-2,1-1-1,-1 5-31,-10 0-5,11 0-2,-11 0 0,0 0-13,0 0 0,10 9 0,-5 5 0,0 0 0,-5 5 0,0-5 0,0 0 0,-5 5-25,0-1-2,0 1 0,0 0 0,-1-5-17,1 4-4,0-4-1,0 0 0,-1-4-1,1 4 0,5-14 0,0 0 0,0 14 10,0-14 1,-5 14 1,5-14 0,0 0 14,0 14 4,0 0 0,0-14 0,0 0 20,5 14 0,-5-14-9,11 9 9,-11-9 0,10 0 0,1 5 11,-1-5-11,0 0 24,1-5-1,-1 5-1,1-5 0,-1 1-2,6-6-1,-11 1 0,6 4 0,-6-4-118,6-5-23,-1 5-5</inkml:trace>
          <inkml:trace contextRef="#ctx0" brushRef="#br0" timeOffset="3100.2684">2392-219 345,'0'0'31,"0"0"-31,0 0 0,11 5 0,-11-5 306,10 0 55,1 0 11,-1 0 3,0 0-164,1 0-33,-1 5-6,1 4-2,-6-4-55,6 4-11,-1-4-3,1 9 0,-6-5-33,0 0-6,0 1-2,1-1 0,-1 5-28,0 0-7,-5 4-1,0 1 0,0 4-16,0 5-8,-5-4 0,0 4 8,5-5-8,-6 5-12,-4 0 2,-1 0 1,6-5-115,-5 5-24,-1-4-4</inkml:trace>
        </inkml:traceGroup>
      </inkml:traceGroup>
    </inkml:traceGroup>
  </inkml:traceGroup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6:13.57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9D7469B-52CA-4771-94D3-834D30D43AB6}" emma:medium="tactile" emma:mode="ink">
          <msink:context xmlns:msink="http://schemas.microsoft.com/ink/2010/main" type="inkDrawing" rotatedBoundingBox="19229,12106 19231,12399 19084,12400 19083,12107" semanticType="callout" shapeName="Other">
            <msink:sourceLink direction="with" ref="{C8EB992E-3382-4540-A0D4-24BFC1FA46DA}"/>
          </msink:context>
        </emma:interpretation>
      </emma:emma>
    </inkml:annotationXML>
    <inkml:trace contextRef="#ctx0" brushRef="#br0">108 23 972,'5'-28'43,"-5"28"9,0 0-42,0 0-10,0 0 0,0 0 0,0 0 137,0 0 26,0 0 5,0 0 0,0 0-33,0 0-7,0 0-2,-10 9 0,5 0-55,-1 5-11,1-4-3,5-10 0,-10 0-42,-1 0-15,6 9 9,-5 5-9,4-5 0,-4 5 0,5 0 0,-1 5 0,-4-5-12,5-5 12,5-9-12,0 9 12,-6 5-10,6-4 10,0-10 0,0 14-9,0 9 9,0-14 0,0 5 0,0-14 0,0 0 0,0 0 0,11 10 0,-11-10 8,0 0-8,10 9 0,6 5 0,-5-5 8,-1-13-8,0 4 0,1 4 0,5 1 0,-6-5-32,1 0 0,-11 0-1,10 9 0,1-9-48,-1-4-10,-10 4-1,0 0-748</inkml:trace>
  </inkml:traceGroup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6:15.6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8EB992E-3382-4540-A0D4-24BFC1FA46DA}" emma:medium="tactile" emma:mode="ink">
          <msink:context xmlns:msink="http://schemas.microsoft.com/ink/2010/main" type="inkDrawing" rotatedBoundingBox="20871,9783 28592,15187 26578,18064 18857,12661" shapeName="Other">
            <msink:destinationLink direction="with" ref="{29D7469B-52CA-4771-94D3-834D30D43AB6}"/>
          </msink:context>
        </emma:interpretation>
      </emma:emma>
    </inkml:annotationXML>
    <inkml:trace contextRef="#ctx0" brushRef="#br0">-4-24 748,'0'0'67,"0"0"-54,0 0-13,0 19 0,0-5 184,0 0 33,0-1 7,0-13 2,0 0-93,0 0-18,0 0-4,0 0-1,0 0-7,10-9-2,1-9 0,-1 8 0,1 6-55,-1-6-11,6 10-3,-6 0 0,1 0-12,-1 0-4,1 0 0,5 0 0,-6 0-16,6 5 10,0 4-10,-1-4 8,-4 0-8,5-1 0,-1-4 0,1 10 8,-6-1-8,11 0 8,-5 0-8,0-4 8,0 0 3,5-10 0,-6 5 0,6-5 0,-5 10 0,0-5 0,-16 0 0,16-5 0,5 5-11,0 5 8,0-5-8,0 5 8,-6-1-8,6 1 8,5-5-8,-5 5 8,-5-5-8,10 4 0,-5 6 9,0-6-9,6 1 8,-6-5-8,0-9 8,0 9-8,0 4 0,0 1 0,0 0 0,0 4-8,-6 5 8,6-9 11,-5-1-3,5 6 0,-11-6 0,6 1-8,5 9 12,-5-9-4,0-5 3,-1 0 0,6 0 0,-5-5 0,0-4-11,5-1 10,-5 10-10,5-4 10,-6-1-10,6 0 0,-5 5 0,5 0 0,-5 5 31,-1 4 1,1-9 0,0 5 0,0-5-32,-1 5 0,6-1 0,-5 1 0,0-10-18,0 5-10,5 0-1,-6 0-1,6 10 30,0-6 0,-5 1 0,0 0 0,5-1 0,-6 1 0,1-5 8,0 0-8,5 0 8,-5 0-8,-1 5 12,1-5-12,0-5 9,5 5-9,-11 0 0,6-5 9,-5 5-9,4 5 0,1-5 0,-5 0 8,4 0-8,-4 5 12,4-1-12,1 1 12,0 4-3,0-4 0,-1-5 0,6 0 0,-5 5 2,5-5 0,-5 0 0,5 0 0,-5 0 1,5 0 1,-6 0 0,1 0 0,5-5-2,-5 5-1,0-5 0,-1 5 0,1-4-2,5-1 0,0 5 0,0-5 0,-5 5-8,10 0 0,-5-4 9,5 8-9,-5-4 0,5 0 0,-5 0 0,6 5 8,-1 0 7,0-1 1,0-4 1,-5 10 0,5-6-17,-5 1 0,0 4-11,0-4 11,0 0 0,0-1 0,6-8 12,-6 8-3,0-4-9,5 0 10,0 5-10,5-5 10,1 5-10,-1-1 0,6-4 0,-5 5 8,-1 0-8,6-1 0,-6-4 0,6 5 8,0 0-8,5-1 0,-6-4 9,1 0-9,0 5 8,5-5-8,-5 0 8,-1-5-8,1 1 11,0 4-3,-1 0 0,6 0 0,-5 0 0,10 0 0,-5 0 0,0 0 0,0 4 0,-5-4-8,10 5 12,-5-5-4,5 5-8,-5-5 8,-5 0-8,10 4 8,-10-4-8,5 5 0,-11-5 9,6 5-9,0-5 0,0 4 0,-6-4 0,6 5 0,-6-5 0,1 5 0,4-1 0,1 1 0,-5 0 0,10-5 0,-6 9 0,1-4 8,-11-1-8,11 1 0,5 4 0,-5-4 8,-6 0-8,1 4 0,4 0 8,-4-4-8,4 0 0,-4 4 0,-6-5 0,6 6 8,4-1-8,-4-4 0,-1 4 0,1-4 0,4 4 0,-4 0 0,5-4 0,-6 4 0,-5 1 0,6-6 8,5 1-8,-11 4 0,-10-4 0,10 4 0,10-9 0,1 10 8,-5-6-8,-1 1 0,-5 0 8,11 4-8,-5-4 0,-1 4 9,-5 5-9,1-9 0,4-1 0,0 6 0,-4-1 0,-1 0 0,0 1 0,0-1 0,11 0 0,-11 5 0,-10-9 0,10 0 0,6 9 0,-1-5 0,-10 0 0,5 1 0,-5-6 0,-5 1 0,16 4 0,-6-4 0,0 4 0,6 5 0,-6-4 0,0 4 0,-5 0 0,10-1 0,1 6 0,-1-5 0,-4 5 8,-1-1-8,-5-4 0,5 5 0,0-5 0,-5 5 0,-5-1 0,0 1 0,10-5 0,-5 5 0,0 4 0,-5-4 0,5-1 0,-6 6 0,12-6 0,-6 1 0,0 0 0,0 4 0,10-9 9,-5 4-9,-15 1 0,10 0 9,0-1-9,0 6 0,-11-6 0,6 6 0,-11-1 0,11 0 0,5 1 0,-5-1 0,-6 5 0,6-5 0,0 10 0,10-5 0,-10 0 0,-1 0 0,-4 0 8,5 0-8,5-5 0,-6 5-11,1-9 3,-5 4 0,10 0 8,-11-4 14,0 4-3,1 5-1,-1-4-10,1-1-14,-6 0 3,6 1 1,-6-1 10,0-4 16,6-1-4,-6 1-1,-5-1-11,5 1 0,6 0 0,-6-1 0,0 1 0,0 0-14,-5 4 2,6 0 0,-1 1 12,0-1 16,-5 0-3,5 5-1,1 0-12,-1 5-16,0 0 3,-5-1 1,0 5 12,5-9 15,-5-4-3,6 8-1,-1-4-11,-5 10 0,5-1 0,-5-4 0,0-5-9,0 0-1,0-10 0,0 6 0,5 4 10,-5-5 12,0 0-2,0-4-1,6 4-9,-6-4-12,0 4 2,0-4 1,0 9 9,5-10 0,-5 10 10,0 0-10,0 0 0,0 0 0,0-4 0,0 4 0,0 4 0,0-8 0,0 8 0,5-4-10,-5-5 10,0 5 0,0 0 0,0 5 0,5-10 0,-5 10 0,6 0 0,-6-1 0,0 1 0,0-5 0,0 0 0,0 0 0,0 0 0,0 4 0,0-4 0,5 5 0,-5 0 0,0 4 0,0 0 0,5 1 0,0-1 0,-5 0 0,0 5 0,0-4 0,6-1 0,-6-5 0,0 6 0,5-1 0,-5 0 0,5-4 0,-5 4 0,0 5 0,0-4 0,0-1 0,0 0 0,-5 5 0,5-5 0,0 5 0,0-4 0,0 4 0,5-5 0,-5 5 0,0-5 0,0 1 0,5-6 0,1 1 0,-6-5 0,5 4 0,-5-8 0,5 4 0,-5-5 0,0 5 8,0-5-8,0 1 0,5 4 0,-5-5 0,-5 0 0,5 1 0,5-1 0,-5 5 8,0-5-8,0 0 0,6 5 0,-6 0 0,0-4 0,5 8 0,-5-4 0,5 0 0,-5 0 0,5 5 0,-5-10 0,0 1 0,0 4 0,0-10 0,0 6 0,0-6 0,0-4-9,0 0 0,0-5 0,0 5 0,-5-4-13,5-1-2,0 0-1,0 1 0,0-10-16,0 0-3,0 0-1,0 0 0,-5 4-21,-6 1-4,6-5-1,5 0 0,0 0-9,-10-5-3,-6 5 0,11-4 0,5 4 0,-11-5 0,1 5 0,-1-5 0,6 1 35,-6-1 6,11 5 2,-10 0 0,-1-5 40,11 5 17,0 0-1,0 0 0,-5 0 64,-5 5 12,10-5 2,0 0 1,0 0 9,0 0 3,-6 5 0,6-5 0,-5 9-29,5-9-6,0 0 0,0 9-1,0 5-29,-5-4-6,5-10 0,5 9-1,-5 0-11,5 5-1,1 0-1,-1-4 0,-5-10-5,5 9-1,0 0 0,6 1 0,-6-1-4,-5-9 0,11 5-1,-11-5 0,10 0-2,-10 0 0,0 0 0,16-5 0,-6-9-9,-4 5 0,-1-5 9,0-5-9,0-4 0,1-10 0,-6-4 0,5-5-8,0 0-123,-5-9-24,0-1-5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6:17.60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3014F42-A8D0-4EE0-8BD8-891C2928D82A}" emma:medium="tactile" emma:mode="ink">
          <msink:context xmlns:msink="http://schemas.microsoft.com/ink/2010/main" type="writingRegion" rotatedBoundingBox="24072,13440 25902,13087 26073,13976 24243,14328"/>
        </emma:interpretation>
      </emma:emma>
    </inkml:annotationXML>
    <inkml:traceGroup>
      <inkml:annotationXML>
        <emma:emma xmlns:emma="http://www.w3.org/2003/04/emma" version="1.0">
          <emma:interpretation id="{658ABE48-4672-4858-B409-7ADF6047800F}" emma:medium="tactile" emma:mode="ink">
            <msink:context xmlns:msink="http://schemas.microsoft.com/ink/2010/main" type="paragraph" rotatedBoundingBox="24072,13440 25902,13087 26073,13976 24243,1432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E1CB74D-827B-49E9-98F1-E3B8810D2FFD}" emma:medium="tactile" emma:mode="ink">
              <msink:context xmlns:msink="http://schemas.microsoft.com/ink/2010/main" type="line" rotatedBoundingBox="24072,13440 25902,13087 26073,13976 24243,14328"/>
            </emma:interpretation>
          </emma:emma>
        </inkml:annotationXML>
        <inkml:traceGroup>
          <inkml:annotationXML>
            <emma:emma xmlns:emma="http://www.w3.org/2003/04/emma" version="1.0">
              <emma:interpretation id="{86E30B4A-1149-4748-BE60-94F9FD9B20F0}" emma:medium="tactile" emma:mode="ink">
                <msink:context xmlns:msink="http://schemas.microsoft.com/ink/2010/main" type="inkWord" rotatedBoundingBox="24072,13440 25902,13087 26073,13976 24243,14328"/>
              </emma:interpretation>
              <emma:one-of disjunction-type="recognition" id="oneOf0">
                <emma:interpretation id="interp0" emma:lang="en-AU" emma:confidence="0">
                  <emma:literal>(type</emma:literal>
                </emma:interpretation>
                <emma:interpretation id="interp1" emma:lang="en-AU" emma:confidence="0">
                  <emma:literal>(tup.</emma:literal>
                </emma:interpretation>
                <emma:interpretation id="interp2" emma:lang="en-AU" emma:confidence="0">
                  <emma:literal>{tup.</emma:literal>
                </emma:interpretation>
                <emma:interpretation id="interp3" emma:lang="en-AU" emma:confidence="0">
                  <emma:literal>{Hi-up.</emma:literal>
                </emma:interpretation>
                <emma:interpretation id="interp4" emma:lang="en-AU" emma:confidence="0">
                  <emma:literal>{Fi-up.</emma:literal>
                </emma:interpretation>
              </emma:one-of>
            </emma:emma>
          </inkml:annotationXML>
          <inkml:trace contextRef="#ctx0" brushRef="#br0">83 158 345,'10'10'31,"-10"-6"-31,0 10 0,0-9 0,0 4 203,0-4 34,0-5 7,0 0 2,-5 5-103,0-5-21,10-5-4,-5 10-1,0-5-19,0 4-4,5 1-1,0-5 0,-5 0-13,0 5-4,0-1 0,0-4 0,11 5-25,-11 0-6,0-5-1,0 4 0,5 1-15,-5 4-3,0 1-1,-5-6 0,0 1-13,-1 4-4,6 1 0,-5-1 0,-5 0-8,4 0 10,6-9-10,0 0 10,0 0-10,0 0 12,-10-4-12,10 4 12,0 0-3,0 0 0,-11-9 0,11 4 0,0 5-9,-5-5 12,0-4-12,0-5 12,5 5-12,0-5 10,0 4-10,0-4 10,-6 0-10,1 0 8,5 5-8,0 0 8,0-1 4,5 6 1,-5-1 0,0 5 0,0 0-1,6-5 0,-6-4 0,5 4 0,5-4 0,-4 4 0,-6 5 0,0 0 0,15-4-1,-9-1-1,-6 5 0,0 0 0,-11 5-10,11-5 8,0 0-8,0 0 8,0 0-8,0 0 10,0 0-10,0 0 10,0 0-10,0 0 8,0 0-8,0 0 8,0 0-8,-5 18 0,5-18 0,0 0-11,0 0 11,0 0 0,-16 14-9,6 0 9,4-14-9,1 5 9,0 0-12,0-5 12,-1-5-12,1 5 12,5 0-12,-5-5 12,0 1-12,5-1 12,5-4-12,-5 4 12,0-4 13,5-1 10,-5-4 1,5 0 1,6 5-38,-6 0-8,0 4-2,1-9 0,15 0 23,-11 9 10,-10 5-1,0-9 0,5-5 4,6 5 1,-11 4 0,0 5 0,0 0-14,0 0 9,10-9-9,-10 9 8,0 0-8,0 0 10,0 0-10,0 0 10,11 9-1,-11-9 0,0 0 0,0 0 0,0 0 1,0 0 0,-5 14 0,-1 0 0,6 5-10,-5-5 0,0-5 0,-6 5 0,1-9-16,-1-1-6,11-4-1,0 0 0,-15 10-35,9-6-7,6-4-2,0 0-751,0 0-150</inkml:trace>
          <inkml:trace contextRef="#ctx0" brushRef="#br0" timeOffset="691.1753">-1564 326 1623,'0'0'72,"0"0"15,-11 0-70,1-5-17,4 1 0,-4-1 0,-1 5 129,1-4 23,10 4 4,0 0 0,-11 0-50,1 4-10,10-4-3,0 0 0,-11 9-49,1-4-9,-1 4-3,6 1 0,0 4-21,0 4-11,5 1 10,-6 4-10,6 1 0,6 4 0,-6 4 0,5 1 0,0 0 0,0-5-8,1-10 8,4 6-10,1-1-16,-1 0-3,6 1-1,0-6 0,-1 1-56,1-1-11,0-4-3,5-4-588,5-6-117</inkml:trace>
          <inkml:trace contextRef="#ctx0" brushRef="#br0" timeOffset="1252.6622">-1339 522 1324,'5'0'118,"-5"0"-94,0 0-24,0 0 0,0 0 155,0 0 26,0 0 6,0 0 1,0 0-58,0 0-11,11 0-3,-11 0 0,0 0-41,0 0-9,0 0-2,5-5 0,-5 5-51,11 0-13,-1-4 0,6-1 0,5 10 0,-5-1 0,-16-4 0,15 0 0,11 0-167,-5 0-36,-21 0-7</inkml:trace>
          <inkml:trace contextRef="#ctx0" brushRef="#br0" timeOffset="1451.2845">-1035 294 864,'0'0'76,"0"0"-60,0 0-16,0 0 0,0 0 295,0 0 56,0 0 11,0 0 2,0 0-227,6 9-45,4-4-10,-5 4-2,-10 0-59,10 0-12,1 10-9,4-5 12,-10 5-31,0-5-5,5 4-2,6 1 0,-6 4-61,-5 1-12,5-1-2,1-4-861</inkml:trace>
          <inkml:trace contextRef="#ctx0" brushRef="#br0" timeOffset="1697.2506">-762 643 2073,'0'0'45,"0"0"10,0 0 1,0 0 4,5 19-48,-5-5-12,-5-9 0,5 4 0,0 5 88,0-5 15,0 0 3,-5 5 1,5 0-71,-5 10-15,5-6-2,-6 1-1,6 0-18,0-1-12,-5 1 1,5 0 1,-5-1-66,5-4-14,0-14-2,0 10-921</inkml:trace>
          <inkml:trace contextRef="#ctx0" brushRef="#br0" timeOffset="1900.395">-699 544 1497,'32'-4'66,"-22"4"14,-10 0-64,0 0-16,0 0 0,11 4 0,-1-4 147,6 0 25,-11-4 6,11 4 1,-1-9-133,1 9-26,-16 0-6,16-9-1,5 5-13,-11-5 0,-10 0 0,0 1-970</inkml:trace>
          <inkml:trace contextRef="#ctx0" brushRef="#br0" timeOffset="2192.9477">-458 363 979,'11'5'87,"-11"-5"-70,-16 0-17,16 0 0,16 0 276,-11 0 52,-5 0 11,0 0 1,0 0-173,0 0-35,0 0-8,0 0 0,-10 0-100,10 0-24,0 0 0,10 9 0,-10-9 56,0 14 7,5 10 1,6-10 0,-1-5-103,1 10-20,-6-1-4,6 1-1,10 0 40,-11-5 8,-5 0 2,1 0 0,9-5-20,-4 0-4,-1 5-1,-5-4 0,-5-10 7,11 4 2,5-4 0,-6 0 0,-10 0-26,11-4-6,4-10-1,-4 4-596,-6 1-119</inkml:trace>
          <inkml:trace contextRef="#ctx0" brushRef="#br0" timeOffset="2388.6739">-211 326 691,'0'0'61,"0"9"-49,-5-4-12,-1 4 0,12 1 230,-6-1 43,-6 5 9,1-5 2,10 1-136,1 4-28,-12 0-4,6 4-2,-5 1-34,5 4-8,0 1 0,0-1-1,0 0-48,-5 1-10,5-1-1,5-9-1,-5 0-34,5 0-6,1 0-2,4 0-1013</inkml:trace>
          <inkml:trace contextRef="#ctx0" brushRef="#br0" timeOffset="2606.3192">-148 294 1688,'0'0'75,"0"0"15,0 0-72,0 0-18,10 4 0,-10-4 0,0 0 148,11 5 25,-1 0 6,1 4 1,-1 0-75,1 0-14,-1 5-3,6 0-1,5 0-20,-10 0-4,-1 10-1,-5-6 0,6 6-48,-6 4-14,0 4 0,0 6 8,1-1 16,-1 5 3,-5 0 1,-5 4 0,-1-4-49,1 14-10,5-4-1,-5-10-1260</inkml:trace>
        </inkml:traceGroup>
      </inkml:traceGroup>
    </inkml:traceGroup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21:42.81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ECBCA8-6D49-44CF-84C1-D7D5C7FD8AED}" emma:medium="tactile" emma:mode="ink">
          <msink:context xmlns:msink="http://schemas.microsoft.com/ink/2010/main" type="writingRegion" rotatedBoundingBox="27606,9127 29034,8876 29147,9525 27720,9776"/>
        </emma:interpretation>
      </emma:emma>
    </inkml:annotationXML>
    <inkml:traceGroup>
      <inkml:annotationXML>
        <emma:emma xmlns:emma="http://www.w3.org/2003/04/emma" version="1.0">
          <emma:interpretation id="{E674C1DC-A51A-43CB-A16C-5D1DBF93EF70}" emma:medium="tactile" emma:mode="ink">
            <msink:context xmlns:msink="http://schemas.microsoft.com/ink/2010/main" type="paragraph" rotatedBoundingBox="27606,9127 29034,8876 29147,9525 27720,97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5D7670D-53D5-45D2-BF73-227A3C580669}" emma:medium="tactile" emma:mode="ink">
              <msink:context xmlns:msink="http://schemas.microsoft.com/ink/2010/main" type="line" rotatedBoundingBox="27606,9127 29034,8876 29147,9525 27720,9776"/>
            </emma:interpretation>
          </emma:emma>
        </inkml:annotationXML>
        <inkml:traceGroup>
          <inkml:annotationXML>
            <emma:emma xmlns:emma="http://www.w3.org/2003/04/emma" version="1.0">
              <emma:interpretation id="{0CC4A1A6-4FCF-4419-A33A-827F9C03F0F6}" emma:medium="tactile" emma:mode="ink">
                <msink:context xmlns:msink="http://schemas.microsoft.com/ink/2010/main" type="inkWord" rotatedBoundingBox="27606,9127 29034,8876 29147,9525 27720,9776"/>
              </emma:interpretation>
              <emma:one-of disjunction-type="recognition" id="oneOf0">
                <emma:interpretation id="interp0" emma:lang="en-AU" emma:confidence="0">
                  <emma:literal>into)</emma:literal>
                </emma:interpretation>
                <emma:interpretation id="interp1" emma:lang="en-AU" emma:confidence="0">
                  <emma:literal>is, o)</emma:literal>
                </emma:interpretation>
                <emma:interpretation id="interp2" emma:lang="en-AU" emma:confidence="0">
                  <emma:literal>is, of</emma:literal>
                </emma:interpretation>
                <emma:interpretation id="interp3" emma:lang="en-AU" emma:confidence="0">
                  <emma:literal>is. o)</emma:literal>
                </emma:interpretation>
                <emma:interpretation id="interp4" emma:lang="en-AU" emma:confidence="0">
                  <emma:literal>is. of</emma:literal>
                </emma:interpretation>
              </emma:one-of>
            </emma:emma>
          </inkml:annotationXML>
          <inkml:trace contextRef="#ctx0" brushRef="#br0">34 0 1152,'0'0'0,"0"0"0,0 0 153,0 0 31,0 0 7,0 0 1,0 0-52,0 0-9,0 0-3,0 0 0,0 0-51,0 0-10,0 0-3,0 0 0,0 0-102,0 0-21,-21 0-4,21 9-1,0 1 78,-5 4 15,5-1 3,-6 1 1,6 5-33,0-5 0,0 9 0,6 1 0,-6-1 0,5 5-14,0-5 4,6 1 1,-1-6-62,1 6-12,4-6-2,1 1-1,0 0-2,0-5-1,-11 0 0,11 0 0</inkml:trace>
          <inkml:trace contextRef="#ctx0" brushRef="#br0" timeOffset="1346.7198">218-37 1278,'0'0'56,"0"0"12,0 0-54,0 0-14,0 0 0,0 0 0,10 4 134,6-4 24,-1 0 5,1-4 1,0-6-72,0 6-13,-1-10-3,1 4-1,-5 1-50,4 0-9,-9 4-3,9-4 0,-4 4-64,-1 0-13,1 1-2</inkml:trace>
          <inkml:trace contextRef="#ctx0" brushRef="#br0" timeOffset="1130.8317">207-247 1386,'0'0'61,"0"0"13,0-14-59,0 0-15,0 14 0,0 0 0,0 0 116,0 0 20,0 0 4,0 0 0,0-10-54,0 10-11,0 0-3,0 0 0,0 0-35,0 0-7,0 0-2,11 5 0,-1 4-19,-5 1-9,0-6 8,1 6-8,4-1-27,-5-4-10,-5-5-3,11 9 0,-6 0-164,0 5-32</inkml:trace>
          <inkml:trace contextRef="#ctx0" brushRef="#br0" timeOffset="1752.1003">406 56 1497,'0'0'66,"0"0"14,0 0-64,0 0-16,0 0 0,11-10 0,-1 6 139,1-1 24,-1-4 5,1 4 0,-6-4-70,-5 9-14,11-5-4,-11 5 0,0 0-44,0 0-10,0 0-2,0 0 0,0 0-24,0 0-20,0 0 3,0 14 1,-6 0-42,1 0-8,0-5-2,0 5 0,5 0-29,-6 0-7,1-4 0,5 4-1,0-14 10,0 0 3,0 0 0,0 9 0,0 0 27,5 1 5,-5-10 2,6 14 0,-6-14 31,5 4 7,-5-4 0,0 0 1,0 0 32,0 0 7,10 5 0,-10-5 1,0 0 77,11 5 15,-1-1 3,-10-4 1,0 0-25,0 0-6,0 0-1,11 10 0,-11-10-37,5 9-8,-5-9-2,5 9 0,-5-9-14,6 10-2,-6-10-1,0 14 0,0-14-11,-6 9-2,6 5-8,0-14 12,-5 9-21,-5 1-5,10-10-1,-6 9 0,6-9-58,-5 9-12,5-9-3,0 0-792</inkml:trace>
          <inkml:trace contextRef="#ctx0" brushRef="#br0" timeOffset="1966.6678">721 19 864,'0'0'38,"0"0"8,0 0-37,0 0-9,0 0 0,0 0 0,0 0 281,0 14 55,0-14 10,0 13 2,-5 1-225,5 0-46,0-4-9,0 8-1,0-4-46,0 0-9,0 0-1,0 0-1,0-14-22,5 10-5,-5-10-1,0 0 0,0 0-62,11 9-12,-1-4-2,1-1-1</inkml:trace>
          <inkml:trace contextRef="#ctx0" brushRef="#br0" timeOffset="2278.6209">899-201 1983,'0'0'44,"0"0"8,0 0 3,0 0 1,0 0-45,0 0-11,-5 14 0,5 0 0,0 0 48,0-4 7,0 8 1,5 1 1,-5 0-29,6-5-7,4 4-1,6 1 0,0 0-20,-1-1 8,1 1-8,5-5 0,-5-5 0,5 5 9,-5-5-9,-1 1 0,1-1 8,0-4-8,0-1 0,-1-4 0,-4-4 21,-1 4-2,1-10-1,-1-4 0,1 0 19,-1 1 4,1-6 1,-6-4 0,-5-1-2,5 1 0,-5-5 0,-5 5 0,0 4-6,-1-4-2,-4 9 0,-6 0 0,0 0-12,-5 9-2,1-4-1,-12 9 0,1 0-17,-6 9-11,0 5 2,11 0 0,0 5-127,5-5-24,0 9-6,0-9-907</inkml:trace>
          <inkml:trace contextRef="#ctx0" brushRef="#br0" timeOffset="3619.4381">1314-457 1382,'0'0'61,"0"0"13,0 0-59,0 0-15,0 0 0,5 9 0,6 1 155,-1 4 28,1 0 5,-6 4 2,5 6-89,-4-1-17,-1 0-4,0 5-1,-5-5-48,5 5-10,6-4-1,-1 4-1,1-5 13,-6 0 4,0 5 0,0 0 0,1 0-23,-1 0-4,-5 0-1,-5 0 0,5 0-8,-6 0-12,1 0 2,0 5-749,-5-1-149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00.21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0-2 1036,'11'4'92,"-1"-4"-73,-5 3-19,11 1 0,0-4 164,-6 0 28,-10 0 7,11 0 1,5-4-74,-1 4-14,-15 0-4,0 0 0,0 0-56,0 0-12,0 7-3,0 4 0,-5 0-25,0 0-4,0 3-8,5 1 11,-6-4-11,-4 3 0,5 0 0,-1 0 8,6-3-8,-5-3 0,0-1 0,5 4 0,10-4 0,-10 0 0,0-7-9,6 11 9,-1-11 0,-5 0 0,0 0 0,0 7 0,5 4 0,6-7 0,-1-1-8,-10-3 8,0 0 0,11-7 0,4 7-8,1-11 8,0 7 0,-1 1 0,1-8 11,5 4-11,0-4 0,-5 4-17,0 0 1,-1-1-992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9.04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73A332-8595-42A5-AEBB-55F3226F1B41}" emma:medium="tactile" emma:mode="ink">
          <msink:context xmlns:msink="http://schemas.microsoft.com/ink/2010/main" type="writingRegion" rotatedBoundingBox="24246,2145 25214,1743 25328,2017 24360,2419"/>
        </emma:interpretation>
      </emma:emma>
    </inkml:annotationXML>
    <inkml:traceGroup>
      <inkml:annotationXML>
        <emma:emma xmlns:emma="http://www.w3.org/2003/04/emma" version="1.0">
          <emma:interpretation id="{45926CC8-9C56-4DB5-B12C-3AF0BD25E75D}" emma:medium="tactile" emma:mode="ink">
            <msink:context xmlns:msink="http://schemas.microsoft.com/ink/2010/main" type="paragraph" rotatedBoundingBox="24246,2145 25214,1743 25328,2017 24360,241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645794A-3E83-44EF-972E-3F8BA3834C6A}" emma:medium="tactile" emma:mode="ink">
              <msink:context xmlns:msink="http://schemas.microsoft.com/ink/2010/main" type="line" rotatedBoundingBox="24246,2145 25214,1743 25328,2017 24360,2419"/>
            </emma:interpretation>
          </emma:emma>
        </inkml:annotationXML>
        <inkml:traceGroup>
          <inkml:annotationXML>
            <emma:emma xmlns:emma="http://www.w3.org/2003/04/emma" version="1.0">
              <emma:interpretation id="{4052CEA0-11AD-4C28-B2DD-E29A0F65D733}" emma:medium="tactile" emma:mode="ink">
                <msink:context xmlns:msink="http://schemas.microsoft.com/ink/2010/main" type="inkWord" rotatedBoundingBox="24246,2145 25214,1743 25328,2017 24360,2419">
                  <msink:destinationLink direction="with" ref="{5B8FCABB-D1ED-4D62-9577-C05035B691AB}"/>
                  <msink:destinationLink direction="with" ref="{83BCD775-D1C0-44E3-8C6D-D76E3F7BEA1B}"/>
                  <msink:destinationLink direction="with" ref="{0B0D92E7-9A75-405D-96CA-00762128078E}"/>
                  <msink:destinationLink direction="with" ref="{6433627A-087E-475A-A805-6A2D83DB1B3B}"/>
                </msink:context>
              </emma:interpretation>
              <emma:one-of disjunction-type="recognition" id="oneOf0">
                <emma:interpretation id="interp0" emma:lang="en-AU" emma:confidence="0">
                  <emma:literal>X...</emma:literal>
                </emma:interpretation>
                <emma:interpretation id="interp1" emma:lang="en-AU" emma:confidence="0">
                  <emma:literal>24: -</emma:literal>
                </emma:interpretation>
                <emma:interpretation id="interp2" emma:lang="en-AU" emma:confidence="0">
                  <emma:literal>It: -</emma:literal>
                </emma:interpretation>
                <emma:interpretation id="interp3" emma:lang="en-AU" emma:confidence="0">
                  <emma:literal>24: _</emma:literal>
                </emma:interpretation>
                <emma:interpretation id="interp4" emma:lang="en-AU" emma:confidence="0">
                  <emma:literal>It: _</emma:literal>
                </emma:interpretation>
              </emma:one-of>
            </emma:emma>
          </inkml:annotationXML>
          <inkml:trace contextRef="#ctx0" brushRef="#br0">0-60 622,'0'0'28,"0"0"5,0 0-33,0 0 0,0 0 0,0 0 0,0 0 91,0 0 11,0 0 2,0 0 1,0 0-11,0 0-2,0 0-1,0 0 0,0 0-30,0 0-5,0 0-2,0 0 0,0 0-9,0 0-1,0 0-1,0 0 0,0 0-3,0 0 0,16-4 0,-5 4 0,-11 0-17,0 0-4,15 4-1,1-4 0,-16 0-2,11 4 0,4-4 0,-4 3 0,5-3-3,-6 8-1,-10-8 0,11 10 0,4 1 6,-9 3 1,-6-7 0,0-7 0,0 0-4,5 19-1,-10-12 0,-1 4 0,-9 3 3,9-3 1,6 0 0,-5 3 0,-5-3-18,-1 0 10,11-11-10,-5 8 8,-6 2-8,6-3 0,5-7 0,0 0-11,0 0-27,0 0-6,-10 4 0,10-4-1,0 0-135,0 0-26</inkml:trace>
          <inkml:trace contextRef="#ctx0" brushRef="#br0" timeOffset="338.3882">279-125 806,'0'0'36,"0"0"7,-16 7-35,16-7-8,0 0 0,0 0 0,-16 8 176,16-8 34,0 0 6,0 0 2,0 10-129,0-10-25,-5 7-6,0 4-1,5 0-40,0 0-8,-6 0-1,6 0-8,6 3 16,-6 0-4,-6 1-1,6 3 0,6-3 18,-6-5 4,0 1 1,0-11 0,0 14-11,0-14-3,0 11 0,0-11 0,0 0-12,10 4-8,6 0 10,0-4-10,-1 0 0,1-4 0,-16 4 0,16-4 0,10-10-68,-5 3-12,-11-3-4</inkml:trace>
          <inkml:trace contextRef="#ctx0" brushRef="#br0" timeOffset="423.5468">436-132 460,'-11'7'41,"11"0"-33,0-7-8,0 0 0,0 0 216,0 0 40,0 0 9,11 4 2,-11-4-128,0 0-26,10 0-5,6 0 0,0 0-56,-6 0-12,-10 0-1,16 0-1,-5 4-38,-1-4-18,-10 0 2</inkml:trace>
          <inkml:trace contextRef="#ctx0" brushRef="#br0" timeOffset="582.4184">488-6 1101,'16'11'48,"-16"-11"12,0 0-48,0 0-12,11 0 0,-1-4 0,-5 4 112,6-7 21,-1 3 4,1 0 1,-1 1-85,1-1-17,-1 1-3,1 3-525,4-4-106</inkml:trace>
          <inkml:trace contextRef="#ctx0" brushRef="#br0" timeOffset="843.5664">866-227 1036,'0'0'92,"0"0"-73,0 0-19,0 0 0,0 0 173,0 0 31,0 0 7,5-3 1,-5 3-107,11-4-21,5-3-4,-1 0 0,-4 3-61,-1-3-19,-5 0 10,6 0-10,10 3-109,-11 0-27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5.76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B8FCABB-D1ED-4D62-9577-C05035B691AB}" emma:medium="tactile" emma:mode="ink">
          <msink:context xmlns:msink="http://schemas.microsoft.com/ink/2010/main" type="inkDrawing" rotatedBoundingBox="24779,3211 24812,2830 24851,2833 24818,3214" semanticType="callout" shapeName="Other">
            <msink:sourceLink direction="with" ref="{4052CEA0-11AD-4C28-B2DD-E29A0F65D733}"/>
          </msink:context>
        </emma:interpretation>
      </emma:emma>
    </inkml:annotationXML>
    <inkml:trace contextRef="#ctx0" brushRef="#br0">35 0 1011,'0'0'44,"0"8"11,5-1-44,-5-7-11,0 0 0,0 0 0,5 7 114,-5 0 21,-5 4 4,0-4 1,5 4-36,0 0-6,0-11-2,-11 4 0,6 7-32,5-1-8,0 1 0,-5-1-1,-6-2-23,6 3-5,5-11-1,5 11 0,0-1-18,-5 4-8,0-3 0,0 4 8,0-4-22,0 3-5,0 0-1,0 1 0,11 0-85,-11 3-18,0-4-3</inkml:trace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5.9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BCD775-D1C0-44E3-8C6D-D76E3F7BEA1B}" emma:medium="tactile" emma:mode="ink">
          <msink:context xmlns:msink="http://schemas.microsoft.com/ink/2010/main" type="inkDrawing" rotatedBoundingBox="24817,3904 24818,3568 24845,3569 24844,3904" semanticType="callout" shapeName="Other">
            <msink:sourceLink direction="with" ref="{4052CEA0-11AD-4C28-B2DD-E29A0F65D733}"/>
          </msink:context>
        </emma:interpretation>
      </emma:emma>
    </inkml:annotationXML>
    <inkml:trace contextRef="#ctx0" brushRef="#br0">40 737 403,'0'0'36,"0"0"-36,0 15 0,-5-1 0,-1-3 180,6-11 28,0 0 7,0 14 1,0-3-76,0 4-16,-5-4-2,5 0-1,5-1-52,1 1-10,-6-11-3,-6 11 0,6-11-15,0 11-3,0 0-1,-5 3 0,5-14-20,0 11-4,0 3-1,0-14 0,-5 11-12,5-11 0,10 11 0,-4 0 0,-6 0-20,0-11-6,0 11-2,0-11-546,10 11-110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8.67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4C965E4-B30B-41BD-AE63-63CD75209E89}" emma:medium="tactile" emma:mode="ink">
          <msink:context xmlns:msink="http://schemas.microsoft.com/ink/2010/main" type="inkDrawing" rotatedBoundingBox="17850,11148 18533,11035 18539,11071 17856,11184" shapeName="Other"/>
        </emma:interpretation>
      </emma:emma>
    </inkml:annotationXML>
    <inkml:trace contextRef="#ctx0" brushRef="#br0">-3 84 172,'5'5'16,"-5"0"-16,0 4 0,0-9 0,0 0 349,0 0 67,0 0 14,16-5 2,-1 5-237,-4-4-48,5 4-10,-6 0-1,6 0-60,-1-5-12,1 0-3,0-4 0,0 4-29,5 1-7,5-1-1,-10 0 0,-16 5 9,10-9 2,16 4 0,11-4 0,-5 0-49,-1 4-10,-5 5-1,6-5-1,-1-4 10,1 4 3,-1 10 0,6-5 0,-6 0-51,-4 0-11,4 5-1,-5-10-621,6 0-124</inkml:trace>
  </inkml:traceGroup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6.20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B0D92E7-9A75-405D-96CA-00762128078E}" emma:medium="tactile" emma:mode="ink">
          <msink:context xmlns:msink="http://schemas.microsoft.com/ink/2010/main" type="inkDrawing" rotatedBoundingBox="24869,4596 24890,4223 24933,4226 24912,4598" semanticType="callout" shapeName="Other">
            <msink:sourceLink direction="with" ref="{4052CEA0-11AD-4C28-B2DD-E29A0F65D733}"/>
          </msink:context>
        </emma:interpretation>
      </emma:emma>
    </inkml:annotationXML>
    <inkml:trace contextRef="#ctx0" brushRef="#br0">129 1394 1260,'-11'29'56,"6"-22"11,5 0-54,0 4-13,-5 8 0,5-5 0,-11-4 119,11-2 21,0 3 4,-5 0 0,0 0-52,0-4-10,5 3-2,0 1-1,0-4-46,0 4-9,-5-3-1,5 2-1,0-10-22,5 11 8,-5 0-8,10-4 0,-5 0 0,1 4-20,-6-11 4,0 11 1,0-4-50,5 3-11,0 1-1</inkml:trace>
  </inkml:traceGroup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6.41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433627A-087E-475A-A805-6A2D83DB1B3B}" emma:medium="tactile" emma:mode="ink">
          <msink:context xmlns:msink="http://schemas.microsoft.com/ink/2010/main" type="inkDrawing" rotatedBoundingBox="24866,5783 24902,5256 24914,5257 24879,5784" semanticType="callout" shapeName="Other">
            <msink:sourceLink direction="with" ref="{4052CEA0-11AD-4C28-B2DD-E29A0F65D733}"/>
          </msink:context>
        </emma:interpretation>
      </emma:emma>
    </inkml:annotationXML>
    <inkml:trace contextRef="#ctx0" brushRef="#br0">108 2425 1202,'0'0'53,"0"0"11,0 0-51,0 11-13,0 0 0,0 3 0,0-3 84,-5 7 15,-1-3 2,6-1 1,0-4-42,6 8-8,-12 1-1,6-2-1,0 5-33,0-4-6,0 0-2,-5 0 0,0-3-9,5-1 0,0-3 0,0-1 0,-10 9-14,10-5 2,0 1 0,0-5 0,0 8-47,0-3-9,0-1-1,0 4-631</inkml:trace>
  </inkml:traceGroup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6.58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E7254E7-2861-4A4F-9A31-56A58C6673F8}" emma:medium="tactile" emma:mode="ink">
          <msink:context xmlns:msink="http://schemas.microsoft.com/ink/2010/main" type="inkDrawing" rotatedBoundingBox="24799,6835 24872,6285 24890,6288 24818,6837" semanticType="callout" shapeName="Other"/>
        </emma:interpretation>
      </emma:emma>
    </inkml:annotationXML>
    <inkml:trace contextRef="#ctx0" brushRef="#br0">87 3455 950,'-17'47'42,"17"-29"9,5-7-41,-5 0-10,-5 3 0,-1-3 0,12 4 72,-6-1 13,-6 4 3,1-4 0,-7 5 12,7-1 4,5 3 0,-6-3 0,0 0-72,0 4-13,6-1-3,-5 1-1,5 0-28,0-4-6,-5 0-1,10 0-470,-5 0-94</inkml:trace>
  </inkml:traceGroup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6.78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B197EC7-863C-416A-A6ED-272CB094AD91}" emma:medium="tactile" emma:mode="ink">
          <msink:context xmlns:msink="http://schemas.microsoft.com/ink/2010/main" type="inkDrawing" rotatedBoundingBox="24716,7903 24758,7336 24781,7338 24739,7905" semanticType="callout" shapeName="Other"/>
        </emma:interpretation>
      </emma:emma>
    </inkml:annotationXML>
    <inkml:trace contextRef="#ctx0" brushRef="#br0">-34 4505 460,'6'14'41,"-1"-3"-33,-10 4-8,5-5 0,-6 8 232,6 0 45,0 1 9,-10 2 2,5 4-156,-1 1-30,6-5-6,0 5-2,-5-8-55,0 0-11,5-8-3,0 9 0,5-1-16,-5 0-9,-5 0 10,5 0-10,0-4-12,0 1-9,0 0-2,0-1 0,0-4-157,5 1-31</inkml:trace>
  </inkml:traceGroup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6.96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0E6189A-0E17-4DD5-87BC-C2DCF5C22149}" emma:medium="tactile" emma:mode="ink">
          <msink:context xmlns:msink="http://schemas.microsoft.com/ink/2010/main" type="inkDrawing" rotatedBoundingBox="24712,9065 24725,8664 24750,8665 24736,9066" semanticType="callout" shapeName="Other"/>
        </emma:interpretation>
      </emma:emma>
    </inkml:annotationXML>
    <inkml:trace contextRef="#ctx0" brushRef="#br0">-49 5833 864,'-11'0'76,"6"8"-60,5 3-16,-5 7 0,5 0 101,0 0 18,-6 0 3,6 3 1,0-3-67,0 4-12,-5-4-4,5 7 0,11-3-51,-6-1-10,-10 5-3,5-4-391,-11 2-78</inkml:trace>
  </inkml:traceGroup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7.15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6146487-A042-4344-A019-F246F44EE9C5}" emma:medium="tactile" emma:mode="ink">
          <msink:context xmlns:msink="http://schemas.microsoft.com/ink/2010/main" type="inkDrawing" rotatedBoundingBox="24760,10091 24815,10767 24799,10768 24745,10092" semanticType="callout" shapeName="Other"/>
        </emma:interpretation>
      </emma:emma>
    </inkml:annotationXML>
    <inkml:trace contextRef="#ctx0" brushRef="#br0">-44 7265 633,'0'-4'56,"0"8"-44,0 11-12,0 3 0,5 7 164,-5 0 32,0 4 5,4 0 2,2 0-77,3 3-15,-9-3-3,4 4-1,1-1-58,-5-2-11,5 2-2,-5-3-1,-5 3-35,5-3 0,9-3 0,-4-1-552,-5-4-113</inkml:trace>
  </inkml:traceGroup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7.4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D74FE06-44EB-4DF9-B973-014D4F489707}" emma:medium="tactile" emma:mode="ink">
          <msink:context xmlns:msink="http://schemas.microsoft.com/ink/2010/main" type="inkDrawing" rotatedBoundingBox="24906,11905 24932,13113 24894,13114 24868,11906" semanticType="callout" shapeName="Other"/>
        </emma:interpretation>
      </emma:emma>
    </inkml:annotationXML>
    <inkml:trace contextRef="#ctx0" brushRef="#br0">108 9089 1688,'-16'-15'75,"16"19"15,0 18-72,0-1-18,0 4 0,-5 8 0,5-4 104,0 0 16,0-1 4,-5 2 1,0-2-54,5-3-11,5 1-3,0 2 0,-10-6-34,5 3-7,0 1-2,5-4 0,-5 2-14,0-2 0,0 0 0,0 3 0,5 4 0,0-3 0,-5-2 0,0 2 0,6-4-12,-6 3-4,0 0-2,0 0 0,-6 1-42,12-1-9,-1 4-2,0 0 0,0-4-47,-5 4-10,0-4-1,0 4-663</inkml:trace>
  </inkml:traceGroup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7.59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5BDBD41-365F-4B66-BEBA-CA3AE5E52A7C}" emma:medium="tactile" emma:mode="ink">
          <msink:context xmlns:msink="http://schemas.microsoft.com/ink/2010/main" type="inkDrawing" rotatedBoundingBox="24922,13752 24923,14749 24896,14750 24896,13753" semanticType="callout" shapeName="Other"/>
        </emma:interpretation>
      </emma:emma>
    </inkml:annotationXML>
    <inkml:trace contextRef="#ctx0" brushRef="#br0">97 10921 230,'11'22'10,"-11"-8"2,0 0-12,-5 4 0,10 4 0,-5-1 0,0-3 168,0 4 30,0 0 6,5-1 2,0-2-105,-5 2-21,0 8-4,0-3 0,6-2-4,-6 6-1,0-6 0,0 5 0,-11-3-15,11-1-2,0 0-1,-5 0 0,5 4-29,-5 0-5,10-4-2,-5 5 0,0-6-17,0-2 0,0 0 8,0-1-8,0 1-22,0-4-8,0 0-2,5-4-716</inkml:trace>
  </inkml:traceGroup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7.85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0271266-5EF1-4927-AC3E-751D10536077}" emma:medium="tactile" emma:mode="ink">
          <msink:context xmlns:msink="http://schemas.microsoft.com/ink/2010/main" type="inkDrawing" rotatedBoundingBox="24925,15486 24949,16475 24933,16476 24908,15487" semanticType="callout" shapeName="Other"/>
        </emma:interpretation>
      </emma:emma>
    </inkml:annotationXML>
    <inkml:trace contextRef="#ctx0" brushRef="#br0">118 12655 403,'-5'29'36,"5"-11"-36,5-7 0,-5 3 0,0 1 105,6 2 15,-6 2 2,5-1 1,-10 3-71,5 1-13,5 4-3,0 2-1,-10-2 25,0-1 4,10 3 2,-5 2 0,0-2 17,0 1 3,0-4 1,0 8 0,5-1-18,-5-3-3,0 0-1,0 4 0,5-8-31,1 0-6,-6-3-2,0 0 0,-6-1-50,6-3-9,0-3-3,0 3-490,-5-4-98</inkml:trace>
  </inkml:traceGroup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7.98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66B4B51-9215-47AB-946B-62F3DECDBD69}" emma:medium="tactile" emma:mode="ink">
          <msink:context xmlns:msink="http://schemas.microsoft.com/ink/2010/main" type="inkDrawing" rotatedBoundingBox="24937,17608 24954,17072 24978,17072 24962,17609" semanticType="callout" shapeName="Other"/>
        </emma:interpretation>
      </emma:emma>
    </inkml:annotationXML>
    <inkml:trace contextRef="#ctx0" brushRef="#br0">155 14240 921,'11'29'40,"-11"-15"10,0 1-40,0 0-10,0-1 0,0 4 0,5 0 265,-5 0 51,-5 0 11,5 0 1,5 0-211,-5 4-42,-5-1-9,5 1-2,-6-1-44,6-3-10,0 1-2,-5 2 0,0-3-55,0 4-11,10-4-2,-5 0-931</inkml:trace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8.28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5AA9BDF-26C2-4284-9792-F66DA0CB009F}" emma:medium="tactile" emma:mode="ink">
          <msink:context xmlns:msink="http://schemas.microsoft.com/ink/2010/main" type="inkDrawing" rotatedBoundingBox="16586,11212 17069,11196 17071,11237 16587,11253" shapeName="Other"/>
        </emma:interpretation>
      </emma:emma>
    </inkml:annotationXML>
    <inkml:trace contextRef="#ctx0" brushRef="#br0">-3 28 1458,'6'23'64,"-6"-23"14,0 0-62,0 0-16,0 0 0,0 0 0,0 0 138,0 0 25,0 0 5,0 0 0,15-14-50,-9 5-10,-6 9-3,0 0 0,15 5-33,-4-10-8,-1 5 0,1-5-1,5-4-19,-6 9-4,-10 0-1,11 0 0,-1 5-19,1-10-4,4 0-1,-4 1 0,4 4-7,-4 0-8,5 9 11,-1-4-11,1-10 0,0 5 0,0-5 0,5 10 0,-6 4 0,1-4-12,0-5 1,0 0 1,10-5-42,-5 5-8,0-4-1,0-1-1,5-4-182,-5 4-37</inkml:trace>
  </inkml:traceGroup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8:58.12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566F04E-4CE8-431E-B08D-EEF8F41F3F95}" emma:medium="tactile" emma:mode="ink">
          <msink:context xmlns:msink="http://schemas.microsoft.com/ink/2010/main" type="inkDrawing" rotatedBoundingBox="24996,18069 25022,18274 25011,18276 24985,18070" semanticType="callout" shapeName="Other"/>
        </emma:interpretation>
      </emma:emma>
    </inkml:annotationXML>
    <inkml:trace contextRef="#ctx0" brushRef="#br0">192 15238 518,'16'62'23,"-16"-44"5,0-7-28,-6-4 0,12 4 0,-6-3 0,0 3 368,5 0 69,0-4 14,-5 0 2,5 0-315,-5-7-63,0 0-13,0 0-2,0 0-60,0 0 0,0 0 0,-5-7-1049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0.16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22FA14F-E4CC-489F-82EE-8EA29898C6E6}" emma:medium="tactile" emma:mode="ink">
          <msink:context xmlns:msink="http://schemas.microsoft.com/ink/2010/main" type="inkDrawing" rotatedBoundingBox="18879,9943 19414,9924 19415,9958 18881,9976" shapeName="Other"/>
        </emma:interpretation>
      </emma:emma>
    </inkml:annotationXML>
    <inkml:trace contextRef="#ctx0" brushRef="#br0">-2 0 518,'0'0'46,"0"0"-37,0 0-9,0 0 0,0 0 232,0 0 45,0 0 9,5 9 2,-5-9-143,10 5-28,-10-5-5,11 5-2,5-1-38,5-4-7,-6 5-1,6-5-1,0 0-17,0 0-3,6 0-1,-1-5 0,0 5-11,0-4-3,0 4 0,1-5 0,4 0-17,-10 5-11,11-4 12,-6-1-12,-5 5-14,5 0-10,0 5-1,1-5-686,-1 4-137</inkml:trace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2.74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28A567A-6923-46FC-9C89-9BECFF734725}" emma:medium="tactile" emma:mode="ink">
          <msink:context xmlns:msink="http://schemas.microsoft.com/ink/2010/main" type="inkDrawing" rotatedBoundingBox="29763,10029 30550,9995 30551,10009 29764,10042" shapeName="Other"/>
        </emma:interpretation>
      </emma:emma>
    </inkml:annotationXML>
    <inkml:trace contextRef="#ctx0" brushRef="#br0">10882 89 403,'0'0'36,"11"4"-36,-1 1 0,6-5 0,0-5 317,-6 1 57,1 4 11,5 0 3,-1 0-203,-4 0-40,5-5-8,-1 5-1,6-5-63,0 5-12,-5 0-2,5 0-1,-5 0-24,5 0-5,0 0-1,5 0 0,-5 0-17,0 0-11,0 0 12,5 0-12,-5 0 0,5-4 0,1 4 0,-1-5 0,5 5-17,-5-5 2,1 5 1,-1 0 0,0 0-45,0 0-9,1 0-1,-1-4-1,-5 4-57,5 0-11,0 0-2</inkml:trace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3.13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C9C1CC-9EFC-450A-BD0B-669FAE359C9B}" emma:medium="tactile" emma:mode="ink">
          <msink:context xmlns:msink="http://schemas.microsoft.com/ink/2010/main" type="inkDrawing" rotatedBoundingBox="31501,9966 31999,10000 31998,10017 31499,9983" shapeName="Other"/>
        </emma:interpretation>
      </emma:emma>
    </inkml:annotationXML>
    <inkml:trace contextRef="#ctx0" brushRef="#br0">0-2 979,'0'0'87,"0"0"-70,0 0-17,15 5 0,-15-5 171,16 5 30,0-5 7,-6 4 0,6 1-65,-5-5-14,-1 0-2,6 0-1,0 0-66,-6 0-12,1 0-4,4 0 0,1 5-32,0-5-12,0 4 9,-1 1-9,-4-5 0,5 0 0,-6 0 0,1 0 0,-1 0-35,6 0-12,-6 0-2,11 0-1,-5 0-38,0 0-8,5 0-2,0 5 0,0-5-126,0 4-26,10-8-5,-10 4-1</inkml:trace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3.35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DE50E6-2FB0-454F-8F85-35A351A5A11B}" emma:medium="tactile" emma:mode="ink">
          <msink:context xmlns:msink="http://schemas.microsoft.com/ink/2010/main" type="inkDrawing" rotatedBoundingBox="32387,9985 32869,9984 32870,9993 32387,9994" shapeName="Other"/>
        </emma:interpretation>
      </emma:emma>
    </inkml:annotationXML>
    <inkml:trace contextRef="#ctx0" brushRef="#br0">0-2 345,'0'0'31,"11"0"-31,-1 0 0,1 0 0,-1 0 216,1 5 38,4-5 7,-4 0 2,5 0-87,-6 0-16,6 0-4,-6 0-1,1 0-36,-11 0-7,0 0-2,10 0 0,11-5-50,-5 10-11,0-5-1,10 4-1,-5-4-15,5 0-4,-5-4 0,6 4 0,-7 0-54,1 0-11,0-5-3,0 5 0,0 0-121,-5 0-25,5 0-5,-5 0-1</inkml:trace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0.58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866D39F-3058-4F92-99A4-3221F5843030}" emma:medium="tactile" emma:mode="ink">
          <msink:context xmlns:msink="http://schemas.microsoft.com/ink/2010/main" type="inkDrawing" rotatedBoundingBox="19989,10084 20559,10134 20556,10160 19987,10110" shapeName="Other"/>
        </emma:interpretation>
      </emma:emma>
    </inkml:annotationXML>
    <inkml:trace contextRef="#ctx0" brushRef="#br0">1105 168 1036,'0'0'92,"0"0"-73,0 0-19,0 0 0,10-5 193,1 5 35,-1 0 8,1 0 0,-1 0-96,-10 0-19,11 0-4,-1 0-1,0-4-56,6 4-11,0 0-2,-6-5-1,6 5-20,5 5-4,-5-5-1,0 4 0,-1 1-21,6 0 8,0-5-8,6 4 0,-6 1 0,0 0-10,10-5 1,-5 4 0,0-4-38,-5 5-7,-5-5-2,5 0 0,0 0-56,5 5-11,6-5-2,-1 4-781</inkml:trace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1.80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1589DCC-ACC3-4A1C-A419-1EF11B624081}" emma:medium="tactile" emma:mode="ink">
          <msink:context xmlns:msink="http://schemas.microsoft.com/ink/2010/main" type="inkDrawing" rotatedBoundingBox="24844,10120 25441,10110 25442,10137 24844,10147" shapeName="Other"/>
        </emma:interpretation>
      </emma:emma>
    </inkml:annotationXML>
    <inkml:trace contextRef="#ctx0" brushRef="#br0">5962 177 518,'0'0'46,"0"0"-37,16 0-9,-16 0 0,0 0 195,0 0 37,10 5 7,6-5 1,0 5-96,-6-5-19,-10 0-4,16 4-1,0 1-44,-1-5-8,6 0-3,-5 5 0,0-5-21,-6 0-4,-10 0 0,0 0-1,11 0-9,5 0-2,5-5 0,0 5 0,-21 0-16,15 0-3,17-5-1,-11 5 0,-5 0-8,-6 0 0,16 0 0,-5-4-11,11 4-20,-11-5-4,-11 5-1,11 0 0,16 0-47,-11 0-9,-10-5-3,0 5-493,15 0-100</inkml:trace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2.10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9C08BD6-6A37-45D1-B309-1BD614F5FEE3}" emma:medium="tactile" emma:mode="ink">
          <msink:context xmlns:msink="http://schemas.microsoft.com/ink/2010/main" type="inkDrawing" rotatedBoundingBox="26188,10096 27090,10025 27094,10075 26192,10146" shapeName="Other"/>
        </emma:interpretation>
      </emma:emma>
    </inkml:annotationXML>
    <inkml:trace contextRef="#ctx0" brushRef="#br0">7310 201 633,'0'0'56,"16"0"-44,0 0-12,-1-5 0,-4 5 260,5-5 51,5 1 9,-6-1 3,1-4-151,0 9-29,5-10-7,0 6 0,0-1-64,0 0-12,0 1-2,0-1-1,0 0-39,-6 1-8,6 4-2,-5-5 0,5 5-8,0 0 0,-5 0 0,0 0 0,5 0 0,-6 0 0,6 5-9,0-5 9,-5 0-13,5 4 1,5-4 0,0 0 0,1-4-23,-1 4-4,0 0-1,0 0 0,1 0-39,-6 0-8,5 0-1,0-5-1,5 5-26,-4 0-5,4 0 0,-5 0-646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1.43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FD72E1-672F-401A-B5EC-EEBFE0ED09E0}" emma:medium="tactile" emma:mode="ink">
          <msink:context xmlns:msink="http://schemas.microsoft.com/ink/2010/main" type="inkDrawing" rotatedBoundingBox="23170,10219 24129,10097 24140,10179 23180,10302" shapeName="Other"/>
        </emma:interpretation>
      </emma:emma>
    </inkml:annotationXML>
    <inkml:trace contextRef="#ctx0" brushRef="#br0">4299 359 1677,'0'0'36,"11"-5"8,-11 5 2,10-4 2,1-1-38,-1-4-10,1 4 0,-1 0 0,-5 1 112,6-6 20,-1 6 4,1-1 0,-1-4-51,1 4-10,-1 0-3,1-4 0,-1 4-20,1 1-4,5-1 0,-6 5-1,6-4-18,-6 4-3,6-5-1,-6 5 0,6-5-13,0 1-2,5-1-1,-5 5 0,-1 0-9,1-5 0,5 5 0,0-4 8,0 4-8,0 0 0,0 0 0,5 0 0,-5 0 0,0 0 0,0-5 8,5 5-8,-5 0 0,6 0 0,-1 0-14,-5 0 5,5 0-33,0 0-6,-5 0-2,6-5 0,-1 5-14,0-4-4,-5 4 0,0 0 0,0 0-34,0-5-7,0 5-2,0-5-500,0 5-100</inkml:trace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2.43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23590F-3FC6-4B00-91BD-9EF25B5DAA78}" emma:medium="tactile" emma:mode="ink">
          <msink:context xmlns:msink="http://schemas.microsoft.com/ink/2010/main" type="inkDrawing" rotatedBoundingBox="27961,10109 28933,10049 28936,10107 27965,10166" shapeName="Other"/>
        </emma:interpretation>
      </emma:emma>
    </inkml:annotationXML>
    <inkml:trace contextRef="#ctx0" brushRef="#br0">9083 224 1670,'0'0'74,"16"-5"15,0 1-71,-1-1-18,-4 0 0,10 1 0,-5-1 113,-1-4 19,6 4 4,-5 0 1,0 1-53,0 4-12,-1-10-1,1 10-1,0-4-32,-1 4-6,-4-5-2,10 0 0,-5 5-15,5 0-3,0 0-1,0 0 0,-6 0-11,6 0 0,0 0 0,0 0 8,0-4-8,6 4 0,-1 0 0,0 0 0,0 0-8,-5 0 8,11 0-10,-6 0 10,0 0-20,6 0 1,-6-5 1,5 5 0,-4 0-39,-1 0-8,0 0-2,0 5 0,0-5-19,-5 4-4,6-4-1,-6 0-517,0 0-104</inkml:trace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05:18.97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31BE8E7-4E23-408A-BD23-1B63DFEFED95}" emma:medium="tactile" emma:mode="ink">
          <msink:context xmlns:msink="http://schemas.microsoft.com/ink/2010/main" type="inkDrawing" rotatedBoundingBox="19260,11141 19827,11092 19829,11116 19263,11165" shapeName="Other"/>
        </emma:interpretation>
      </emma:emma>
    </inkml:annotationXML>
    <inkml:trace contextRef="#ctx0" brushRef="#br0">0 52 806,'0'0'72,"0"0"-58,0 0-14,10 0 0,1-5 229,-1 0 43,1 5 9,-11 0 2,10-4-124,1 4-25,-11 0-5,10-5-1,6 5-72,-6-5-16,1 1-2,5 4-1,-1 0-16,-4-5-3,5 0-1,-1 5 0,6 0-27,-5 0-6,0 0 0,5-4-1,-6 4 1,6 0 1,0 0 0,0-5 0,6 5-33,-6 0-6,0 0-2,0 0 0,5 0-154,-5 0-31,26 0-7,0-5 0</inkml:trace>
  </inkml:traceGroup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1.02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918FDD-398F-46D2-8360-7DC9346FCC78}" emma:medium="tactile" emma:mode="ink">
          <msink:context xmlns:msink="http://schemas.microsoft.com/ink/2010/main" type="inkDrawing" rotatedBoundingBox="21775,10223 22426,10246 22425,10264 21774,10242" shapeName="Other"/>
        </emma:interpretation>
      </emma:emma>
    </inkml:annotationXML>
    <inkml:trace contextRef="#ctx0" brushRef="#br0">2893 284 1569,'0'0'69,"0"0"15,0 0-67,0 0-17,0 0 0,11 5 0,-11-5 123,16 0 21,-1 0 4,-4 0 0,-11 0-59,16 5-12,-1-5-2,1 0-1,0-5-34,5 10-6,-6-5-2,1 0 0,0 0-17,5 4-4,0-4-1,0 5 0,0-5-10,-5 5 0,5-5 0,-6 0 0,6 0 0,6 4-14,-1-4 3,0 0 1,-5 0-35,5-4-7,0 4-2,1 0 0,-1 0-36,0 0-7,0-5-2,1 5-521,-1 0-104</inkml:trace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19:34.20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D01390-091B-452E-BFAB-5AFFDF6DCBB6}" emma:medium="tactile" emma:mode="ink">
          <msink:context xmlns:msink="http://schemas.microsoft.com/ink/2010/main" type="writingRegion" rotatedBoundingBox="32013,10567 33031,10390 33089,10721 32071,10898"/>
        </emma:interpretation>
      </emma:emma>
    </inkml:annotationXML>
    <inkml:traceGroup>
      <inkml:annotationXML>
        <emma:emma xmlns:emma="http://www.w3.org/2003/04/emma" version="1.0">
          <emma:interpretation id="{446A5323-F310-414A-9944-5F4777ED460D}" emma:medium="tactile" emma:mode="ink">
            <msink:context xmlns:msink="http://schemas.microsoft.com/ink/2010/main" type="paragraph" rotatedBoundingBox="32013,10567 33031,10390 33089,10721 32071,108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C4B29E-C09F-4C83-BB2C-84D96B8C7CEB}" emma:medium="tactile" emma:mode="ink">
              <msink:context xmlns:msink="http://schemas.microsoft.com/ink/2010/main" type="line" rotatedBoundingBox="32013,10567 33031,10390 33089,10721 32071,10898"/>
            </emma:interpretation>
          </emma:emma>
        </inkml:annotationXML>
        <inkml:traceGroup>
          <inkml:annotationXML>
            <emma:emma xmlns:emma="http://www.w3.org/2003/04/emma" version="1.0">
              <emma:interpretation id="{436C59E2-44EC-494E-8ADA-22A3447E3270}" emma:medium="tactile" emma:mode="ink">
                <msink:context xmlns:msink="http://schemas.microsoft.com/ink/2010/main" type="inkWord" rotatedBoundingBox="32013,10567 33031,10390 33089,10721 32071,10898"/>
              </emma:interpretation>
              <emma:one-of disjunction-type="recognition" id="oneOf0">
                <emma:interpretation id="interp0" emma:lang="en-AU" emma:confidence="0">
                  <emma:literal>yo-o</emma:literal>
                </emma:interpretation>
                <emma:interpretation id="interp1" emma:lang="en-AU" emma:confidence="0">
                  <emma:literal>is to</emma:literal>
                </emma:interpretation>
                <emma:interpretation id="interp2" emma:lang="en-AU" emma:confidence="0">
                  <emma:literal>Is to</emma:literal>
                </emma:interpretation>
                <emma:interpretation id="interp3" emma:lang="en-AU" emma:confidence="0">
                  <emma:literal>y to</emma:literal>
                </emma:interpretation>
                <emma:interpretation id="interp4" emma:lang="en-AU" emma:confidence="0">
                  <emma:literal>ye-o</emma:literal>
                </emma:interpretation>
              </emma:one-of>
            </emma:emma>
          </inkml:annotationXML>
          <inkml:trace contextRef="#ctx0" brushRef="#br0">9 69 2163,'0'0'48,"0"0"9,0 0 3,0 0 0,0 0-48,0 0-12,0 0 0,0 0 0,0 0 91,0 0 15,0 0 3,0 0 1,0 0-78,-5 18-16,5-4-4,-5 0 0,5 5 15,0-5 2,0 4 1,5 1 0,0-5-22,1 0-8,-1-5 0,5 5 0,-4-4-20,-1-6-9,-5-4-3,16 5 0,-6-10 16,1 5 2,-6-4 1,5-6 0,1 6-7,-6-10 0,0 0-1,6 0 0,-6-5 1,5 5 0,-4 5 0,4-5 0,-5-10-7,1 10-1,-6-4 0,5 4 0,0-5 8,0 5 0,-5 0 1,0 5 0,6 0-1,-6 9-1,0 0 0,0 0 0,0 0-8,0 0-2,0 0 0,0 0 0,5 9 18,0 0 3,6 5 1,-6 0 0,0 0-11,-5-4-3,5 4 0,1-1 0,-6 1 23,5 0 0,-5 0 0,0 0 8,5 5 20,-5-5 3,0 0 1,0 0 0,-5 5 12,5-5 4,-5 0 0,5 4 0,-6-4-20,1-4-4,0-1-1,0 0 0,5-9-11,0 0-1,-11 10-1,11-10 0,0 0-10,-5 9 12,5-9-12,0 0 12,-11 0-21,11 0-4,-10-5-1,-1 1 0,1-1-54,5-4-12,-1-1-1,-4-4-872</inkml:trace>
          <inkml:trace contextRef="#ctx0" brushRef="#br0" timeOffset="168.1336">319 50 1364,'0'0'60,"0"0"13,16 0-58,-1-5-15,-4 1 0,-1-1 0,11 5 111,-10-5 19,-1 1 4,6-1 1,0-9-51,-1 5-11,6 4-1,-10-4-1,-11 9-55,0 0-16,0-10 0,0 10 8,5-4-77,-5 4-15,0 0-4</inkml:trace>
          <inkml:trace contextRef="#ctx0" brushRef="#br0" timeOffset="338.984">439 120 806,'0'0'36,"0"0"7,0 0-35,0 0-8,0 0 0,6 14 0,9-14 249,1 4 48,-16-4 10,11 5 1,-1-10-195,-10 5-39,0 0-8,0 0-2,5-4-56,6-1-8,-11-4 0,10 4-12,1-4-167,5 4-33,5-13-6,10 4-2</inkml:trace>
          <inkml:trace contextRef="#ctx0" brushRef="#br0" timeOffset="612.7278">807-67 403,'0'0'36,"0"0"-36,0 0 0,-6 10 0,1 4 292,0-5 52,-6 0 11,6 5 1,-5 0-202,4 0-41,1 0-8,0 5-1,5-5-59,0 0-11,0-5-2,5 5-1,-5 5-17,11-5-3,-6-5-1,5 5 0,1-5-1,5 1 0,-6-6 0,6 6 0,-6-10 10,6 4 1,-5-8 1,4 4 0,-4-5-10,5-4-3,-1-1 0,-4-4 0,5 0 18,-1-4 3,1-1 1,-6 5 0,1-4 23,-6 4 5,0-5 1,1 0 0,-12 1-23,6 4-5,-5 0-1,0 0 0,-6 0-21,-4 4-9,-1 6 8,-5-1-8,0 5-121,-5 5-30,0 4-5,-6 5-924</inkml:trace>
        </inkml:traceGroup>
      </inkml:traceGroup>
    </inkml:traceGroup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3:57.09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133ECC-9D46-416C-A408-62EEEFBE4016}" emma:medium="tactile" emma:mode="ink">
          <msink:context xmlns:msink="http://schemas.microsoft.com/ink/2010/main" type="inkDrawing" rotatedBoundingBox="24671,5317 24946,10166 24554,10188 24279,5339" shapeName="Other">
            <msink:destinationLink direction="with" ref="{FF73E7C5-1780-4F1D-8776-3B7B7A9D524E}"/>
          </msink:context>
        </emma:interpretation>
      </emma:emma>
    </inkml:annotationXML>
    <inkml:trace contextRef="#ctx0" brushRef="#br0">531 4835 403,'0'0'36,"0"0"-36,0 0 0,0 0 0,0 0 96,0 0 13,0 0 3,0 0 0,0 0-22,0 0-4,0 0-1,0 0 0,0 0-33,0 0-8,0 0 0,0 0-1,0 0 34,0 0 7,0 0 2,0 0 0,0 0-15,0 0-3,0 0-1,0 0 0,0 0 10,0 0 3,0 0 0,-6-9 0,1-6-10,5 15-2,0 0 0,0 0 0,0-14-17,0 14-4,0 0-1,-5-10 0,-6 1-14,11 9-4,-6-15 0,6 6 0,-5-6-16,0 6-3,5 9-1,-6-15 0,6 6-8,-5-6 12,-1 6-12,1-6 12,5 6-12,0-1 0,-5-4 0,-1 4-11,1-4 11,5 4 0,-6-4 10,1-1-10,0 1 0,5 0 0,-6-1 0,1 1 0,-1-1 0,1 1 0,0-5-10,-6 4 10,11-4 0,-6 5 0,1-5 0,0 4 8,-1 1-8,1-6 0,-1 6 0,1 0 0,0-1 0,-1 1 0,1-1 0,-1 1 8,1-5-8,-1 4 0,1 1 0,0 0 0,-1-1 0,1-4 0,-1 0 0,6 4 0,-5-4 0,0 5 8,-1-5-8,1 4 8,-1-4-8,1 0 9,0 4-9,-6-4 10,5 5-10,6-1 0,-5-4 9,0 5-9,-1-5 8,1-5-8,5 9 8,-6-4-8,1 0-13,0-5-7,-1 0-2,1 0 0,-1 0 39,1 0 8,-6 4 2,11-4 0,-5 0-19,5 5-8,-11-5 8,6-5-8,-1 5 0,6 0 0,-11-4 8,6 4-8,0-5 0,-1 10 0,1-5 0,-1-1 8,1 1-8,0 0 0,-1 0 0,1 0 8,-1-4-8,1 4 0,0 0 9,-1 0-9,6-5 0,-5 0 0,-1 5 0,6-5 0,-5 5 24,0-5 1,-1 1 0,6-1 0,-5 5-37,5 0-7,-6 0-1,6-5-1,0 0 21,0 0 0,-5 0 0,5 5 0,0-4 0,0-1 0,0 5 0,0 0 0,0 0 0,0 0 0,-5 0 0,5-5 0,5 0 0,-5 5 0,0 5 0,-5-5 0,-1 0 0,6 0 0,-5 0 0,5 0 0,5 0 0,-10 0 0,-1 0 0,6 0 0,0 0 0,0 5 0,0-1 0,-5-4 0,10 5 0,-5-5 0,-5-5 0,5 5 0,5 0 0,-5 0 0,0 0 0,0-4 0,0 3 0,6-3 0,-6-6 0,0 10 0,5-5 0,1 5 0,-1 0 0,-5 0 0,5 0 0,1 0 0,-6 0 0,5 0 0,-5 0 0,0-5 0,6 1 0,-6 4 0,5 0 0,0-5 0,1 5 0,-1-5 0,1 5 0,-1-5 0,-5 5 0,5 0 0,1 0 0,-1 0 0,-5 0 0,0 0 0,0 0 0,6 5 0,-6-5 0,5 5 0,-5-1 0,0-4 0,0 0 0,0 5 0,5 0 0,-5 0 0,0 4 0,6-4 0,-6 0 0,0 0 0,0-1 0,0 1 0,5 0 0,-5 5 0,0-6 0,0 6 0,0 0 0,0-6 0,0 6 0,0-5 0,0 4 0,0-4 0,-5 0 0,5 9 0,0-4 0,0 0 0,0 4 0,0-4 0,0 4 0,0-9 0,0 4-9,5-4 9,-5 5 0,0-1 0,0 1-8,0-5 8,0 4 0,0 1 0,0-5 0,-5 4 0,10 1-8,-5 4 8,-5 1 0,5-1 0,0 0-8,0 1 8,-6-1 0,1 1 0,5-6-8,5 1 8,-5 4 0,0-4 0,0 4 0,0 1-8,0-1 8,0 0 0,6-4 0,-6 4 0,0-4-8,0 4 8,0 1 0,0 9 0,0-10-8,0 1 8,0-1 0,0 10 0,0 0 0,0-10 0,0 6 0,0 4 0,0 0 0,0-10 0,0 0 0,0 1 0,0-1 0,0 10 0,5-9 0,-5 9 0,6-10 0,-1 0 0,-5 1 0,5-1 0,-5 1 0,0 9 0,0-10 0,0 10 0,0 0 0,0-10 0,0 10 0,0-9 0,0 9 0,0 0 0,6-15 0,-6 15 0,0 0 0,0 0 0,0-9 0,5-1 0,-5 5 0,0 5 0,0 0 0,0-9 0,0-6 0,0 11 0,0 4 0,0 0 0,0-10 0,0 10 0,0 0 0,0 0 0,-5-10 0,5 10 0,-6-5 0,6 5 0,0 0 0,0 0 0,0 0 0,0-4 0,0 4 0,0 0 0,0 0 0,0 0 0,-5-5 0,5 5 0,0 0 0,-11 0 0,0-5 0,11 5 0,0 0 0,-5 10 8,-6-1-8,0-4 0,11-5 0,-5 5 0,-6 0 0,6 0 0,5-5 0,0 0 0,0 0 0,0 0 0,0 0 0,-11 14 0,11-4 0,0-10 0,0 0 0,0 0 0,0 0 0,0 0 0,-11 9 0,11-9 0,0 0 0,0 0 0,0 0-24,0 0 0,0 0-1,0 0 0,0 0-42,0 0-8,0 0-1,0 0-1,0 0-55,0 0-12,6-5-1</inkml:trace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3:57.2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F73E7C5-1780-4F1D-8776-3B7B7A9D524E}" emma:medium="tactile" emma:mode="ink">
          <msink:context xmlns:msink="http://schemas.microsoft.com/ink/2010/main" type="inkDrawing" rotatedBoundingBox="24535,5255 24713,5344 24702,5366 24524,5278" semanticType="callout" shapeName="Other">
            <msink:sourceLink direction="with" ref="{A0133ECC-9D46-416C-A408-62EEEFBE4016}"/>
          </msink:context>
        </emma:interpretation>
      </emma:emma>
    </inkml:annotationXML>
    <inkml:trace contextRef="#ctx0" brushRef="#br0">0-2 518,'0'0'23,"0"0"5,0 0-28,0 0 0,0 0 0,0 0 0,0 0 271,11 0 49,-11 0 9,11 0 3,-11 0-175,11 0-34,0 0-7,-1 0-2,1 5-36,0 0-7,0 4-2,0-4 0,-11-5-41,16 10-8,0-1-1,-5 1-1,5-1-18,-5 1-12,0 5 1</inkml:trace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00.5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DBEEC0D-04F0-4FD3-BE84-2083F5AA18EA}" emma:medium="tactile" emma:mode="ink">
          <msink:context xmlns:msink="http://schemas.microsoft.com/ink/2010/main" type="inkDrawing" rotatedBoundingBox="24914,9997 31300,10165 31286,10667 24901,10499" semanticType="callout" shapeName="Other"/>
        </emma:interpretation>
      </emma:emma>
    </inkml:annotationXML>
    <inkml:trace contextRef="#ctx0" brushRef="#br0">8 0 345,'-11'72'31,"11"-62"-31,0-10 0,6-10 0,-6 6 68,0-1 7,0-5 1,0 5 1,0 5-28,0-4-5,0 4-2,0 0 0,0 0-8,0 0-2,0 0 0,0 0 0,0 0 7,0 0 1,0 0 0,0 0 0,0 0 7,0 0 1,0 0 1,0 0 0,0 0 2,0 0 0,0 0 0,0 0 0,0 0-3,0 0 0,0 0 0,0 0 0,0 0-19,0 0-4,0 0-1,0 0 0,0 0 3,0 0 0,0 0 0,5 9 0,-5-9-1,6 10 0,-6-10 0,0 14 0,0-14 3,5 10 1,-5-10 0,5 19 0,-5-19 2,6 10 0,-6-10 0,5 14 0,-5-14-4,6 14-1,-6-14 0,10 15 0,-10-15-5,6 9-1,-6-9 0,0 0 0,0 0-3,0 0-1,11 10 0,-11-10 0,0 0 3,10 15 0,-10-15 0,6 9 0,-6-9 0,0 0 0,0 0 0,11 15 0,-1-1 0,-10-14 0,0 0 0,11 10 0,0-1-20,0 1 10,-11-10-10,11 5 8,-1 4 4,-10-9 1,0 0 0,0 0 0,0 0 0,11 10 0,0-1 0,-11-9 0,0 0 7,0 0 0,5 10 1,-5-10 0,0 0-9,11 10-1,0-1-1,-11-9 0,11 10-10,-11-10 10,0 0-10,11 5 10,-11-5 0,0 0 0,5 9 0,6 1 0,-11-10 1,11 5 0,-11-5 0,16 4 0,-11 1 0,-5-5 0,16 10 0,-5-5 0,-11-5-1,11 4 0,-11-4 0,11 0 0,0 5-2,-11-5-8,11 0 12,-11 0-4,10 5 0,1-5-8,-5 5 12,10-5-4,-16 0 0,11 0 0,-1 5 0,1-1 0,-11-4 0,11 0 0,0 0 0,0 0 0,-1 0-8,1 0 12,-11 0-12,11 5 12,5-5-12,-5 0 12,0 5-12,0-5 12,-1-5-3,1 5 0,0 5 0,-11-5 0,0 0-1,11 0 0,0 0 0,-1 0 0,1 5 1,0-5 0,-11 0 0,0 0 0,11 0-1,-11 0-8,11 0 12,-1 5-4,-10-5-8,11 0 12,0 4-12,0-4 12,0 0-4,-6 0-8,6 0 12,5 0-4,-11 0-8,-5 0 10,11 0-10,0 0 10,5 0-10,-5-4 8,0 4-8,0 0 8,0 0-8,-1 0 8,1 4-8,0-4 8,5 5-8,-5-5 10,-11 0-10,16 5 10,-5 0-10,5-5 0,-5 0 0,5 5 8,0-1-8,1-4 8,-7 5-8,7-5 8,-7 0-8,-10 0 0,0 0 9,0 0-9,17 5 0,-1-5 8,-16 0-8,16 0 0,0 0 0,0 0 8,-5 0-8,5 5 0,1-5 0,-17 0 8,0 0-8,16 0 0,0 0 0,0 0 8,-5 0-8,5 0 0,-5 5 0,0-5 0,-11 0 0,16-5 8,-5 5-8,5 0 0,-5 0 0,0 0 8,5 0-8,-5-5 0,0 5 0,5 0 8,-5 0-8,-1 0 0,7 0 0,-7 0 0,1-5 0,0 5 0,0 0 0,0-5 0,5 5 0,-5-4 0,-1 4 0,1-5 8,5 5-8,-5 0 0,0 0 0,0 0 0,0 0 0,-1 0 0,1 0 0,0 0 0,0 5 0,-6-5 0,-5 0 0,16 4 0,-5 1 8,0-5 0,0 0 0,5 0 0,-11 0-8,12 0-12,-1 0 4,0 0 0,0 0 8,0 5 0,1-5 0,-1 0 0,6 0 0,-1 5 0,-10-5 0,11 0 0,-6 5 0,0-5 11,-16 0-3,16 4 0,6 1-8,-1 0-11,-4-5 3,4 5 0,-5-5 8,6 0 0,0 0 0,-1 0 0,1 5 0,-1-5 0,6 0 0,-5 0 0,-6 0 0,6 0 0,-1 0 0,-4 0 0,4 0 0,-4 0 0,-1 4 0,0-4 0,6 0 0,-6 0 0,0 5 0,0 0 8,6 0-8,-6-5 0,0 5 0,6-5 0,-6 4 0,6-4 8,-1 0-8,1 0 0,-1 0 0,6 0 0,-5 0 0,5 0 8,-5 0-8,-1 0 0,-10 0 0,5 0 0,11-4 0,-10 4 0,4 4 0,-5-4 0,6 0 0,0 0 8,-1 0-8,1 0 0,-1 0 0,1 5 8,0-5-8,-1 5 0,-5 0 0,6 0 0,-6-5 0,6 4 8,-6-4-8,0 0 0,0 0 0,6 0 0,-6 5 0,0-5 8,6-5-8,-6 5 0,6 0 0,-1 0 8,-4 0-8,-1 0 0,0 5 0,6 0 8,-6 0-8,6-5 0,-6 5 0,5-5 8,-4 0-8,4 0 0,1 4 0,5 1 0,-6-5 0,1 5 8,0-5-8,-1 0 0,1 0 0,-1 5 0,1-10 0,0 5 0,5 0 0,-6 0 0,1 0 0,0 0 0,5-5 0,-6 5 0,1 0 0,-1 0 0,6 0 0,-5 0 0,0 0 0,5 0 0,0 0 0,0-5 0,0 5 0,0 0 0,5-4 0,6-1 0,-6 5 0,11-5 0,1-5 0,-1 6 8,0-1-8,0 0 0,1 0 0,-1 0 8,5 1-8,-4-1 0,4 0 0,-5 0 8,-5 0-8,6 5 0,-7 0 0,7-4 0,-12 4 0,6 0 0,0 0 0,-1 0 0,1 4 0,-5-4 0,4 0 0,1 0 0,0 0 0,-6 0 0,-15 5 0,10 0 0,5-5 0,-5 5 0,-5 0 0,-1-5 0,1 0 0,0 0 0,-1 4 0,-5-4 0,6 5 0,-6-5 0,0 0 0,-5 0 8,-11 0-8,16 0 0,1 0 0,-1 0 0,0 0 0,-5-5 0,5 5 0,-5 0 0,0-4 0,-11 4 0,0 0 0,10 0 0,7-5 0,-7 5 0,1-5 0,0 5 0,-11 0 0,11 0 0,-11 0 0,11-5 8,-11 5-8,10 0 0,1 0 0,0 0 0,0-5 0,0 5 0,-11 0 0,16 0 0,-5 0 0,0 0 0,-11 0 0,16 0 0,0-4 0,0 4 0,-16 0 0,11 0 0,5 0 0,0 0 0,-16 0 0,11 4 0,0-4 0,0 0 0,-11 0 0,16 0 0,-16 0 0,11 0 0,5 0 0,-5 0 0,5 0 0,0 0 0,-5-4 0,5 4 0,-16 0 0,16 0 0,-5 0 0,5 0 0,-16 0 0,0 0 0,0 0 0,11-5 0,5 5 0,-5-5 0,-11 5 0,16 0 0,6-5 0,-11 5 0,5 0 0,-5-5 0,-6 5 0,11 0 0,-5-4 0,6 4 0,-7-5 0,7 5 0,-7-5 0,1 0 0,5 5 0,1-5 0,-7 5 0,1-4 0,5-1 0,-5 0 0,-11 5 0,16 0 0,-16 0 0,0 0 0,17-5 0,-17 5 0,10 0 0,-10 0 0,11 0 0,-11 0 0,0 0 0,0 0 0,0 0 0,16-5-8,-5 5 8,-11 0 0,0 0 0,0 0 0,16 0-8,-16 0 8,0 0-8,0 0 8,0 0-16,0 0 3,0 0 0,0 0 0,0 0-15,0 0-4,0 0 0,0 0 0,-10 5-20,10-5-5,0 0-1,-11-5 0,0 5-4,11 0-1,-5-4 0,5 4 0,-11-5 6,5-5 1,6 10 0,0 0 0,-5-9 20,0 4 5,-1-5 1,6 10 0,0 0 20,0 0 10,-11-5-10,11 5 10,0 0 0,0 0 0,0 0 0,-5 0 0,5 0 12,0 0 3,0 0 0,0 0 0,0 0 8,0 0 1,0 0 1,0 0 0,0 0-4,0 0-1,0 0 0,0 0 0,0 0 2,0 0 0,0 0 0,0 0 0,0 0-5,5 10-1,-5-10 0,11 10 0,-5-1 0,4 6 0,1-6 0,-11-9 0,0 15-1,0-15-1,11 9 0,-11-9 0,5 10-2,-5-10-1,0 0 0,0 0 0,0 0-1,0 14 0,0 1 0,-5-6 0,0 1-10,-6 4 10,0-4-10,0 4 10,-5-4-22,0-1-5,-6-4-1,1 5 0,-1-1-40,0-4-8,1 0-2,5-5-790,-6-5-158</inkml:trace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06.2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CC431FE-6DDA-499A-9052-CD5250D70AF0}" emma:medium="tactile" emma:mode="ink">
          <msink:context xmlns:msink="http://schemas.microsoft.com/ink/2010/main" type="inkDrawing" rotatedBoundingBox="23861,11425 24122,16585 23758,16603 23498,11444" semanticType="callout" shapeName="Other">
            <msink:sourceLink direction="with" ref="{5C83BE02-972F-468D-A0EA-CE4463E31E69}"/>
            <msink:sourceLink direction="with" ref="{82F5B535-D5EA-4FDB-975C-A71C5BD37973}"/>
          </msink:context>
        </emma:interpretation>
      </emma:emma>
    </inkml:annotationXML>
    <inkml:trace contextRef="#ctx0" brushRef="#br0">0 0 230,'0'0'20,"0"0"-20,0 0 0,0 0 0,0 0 53,0 0 7,0 0 0,0 0 1,0 0-13,0 0-2,0 0-1,0 0 0,0 0 3,0 0 0,0 0 0,0 0 0,0 0-12,0 0-3,0 0 0,0 0 0,0 0-13,0 0-4,0 0 0,0 0 0,0 0 20,0 0 3,0 0 1,0 0 0,0 0-8,0 0 0,0 0-1,0 0 0,0 0 8,0 0 1,0 0 1,0 0 0,0 0-13,0 0-4,0 0 0,0 0 0,0 0 27,0 0 5,0 0 0,0 0 1,0 0-29,0 0-7,0 0-1,0 0 0,0 0 14,0 0 2,0 0 1,5 14 0,-5-14-11,11 10-2,-11-10-1,0 0 0,6 14-7,-6-4-2,0-10 0,0 0 0,5 14-14,6-4-13,-11-10 2,0 0 1,0 0 29,5 9 5,-5-9 2,0 0 0,6 10-10,-1 0-3,6-6 0,-11-4 0,0 0-1,5 15-1,6-6 0,-6 1 0,-5-10 0,11 10 0,0-1 0,-6 1 0,1-5 0,-6-5 0,0 0 0,11 14 0,-1-9-3,-4 5 0,-1 4 0,1-4 0,-6-10-8,10 9 12,-4 6-12,-1-6 12,-5-9-3,6 10 0,-1-1 0,0 6 0,1-6-9,-1 1 8,6 0-8,-6 4 8,1-4-8,5-1 8,-11 6-8,5-6 8,0 1-8,6-1 12,-11-9-12,0 15 12,6-6-4,-1 6 0,-5-1 0,5-4 0,-5 4 0,6 1 0,-6-1 0,11 0 0,-11 1 0,5-1 0,-5-4 0,5 4 0,-5 1 0,6-1 0,-1 0 0,1 1 0,-1 4-8,1-5 8,-6 6-8,5-1 8,0 0-8,1-4 0,-1-1 0,-5 5 0,6-4 0,-6-1 0,5-4 0,0 4 0,-5 0 0,6 1 0,-1-1 0,1 1 0,-6-1 0,5 5 0,-5-4 0,0 4 8,5-5-8,-5 1 0,0 4 0,6 0 0,-1 0 0,-5-4 8,0-1-8,0 5 8,6 0-8,-6-4 12,0-1-12,0 5 12,5-4-12,0 9 0,-5-10 0,0 6 8,0-6-8,0 5 0,0-4 0,0 4 8,0 0-8,6-5 0,-6 1 0,0-1 8,5 1-8,-5-1 0,0 5 0,0 5 0,0-5 0,0 5 0,0 0 0,6 0 0,-6 5 0,5-5 0,-5 5 0,0 0 0,5-5 0,-5 0 8,0-5-8,0 10 0,0 0 0,0-5 0,0 0 0,0 5 0,0-5 8,0-5-8,0-5 8,0 10-8,0 0 0,6-5 8,-6-4-8,0 4 0,-6 5 0,6 5 0,0-5 0,-5-5 0,5-5 0,0 6 8,0-1-8,0 0 0,0 0 0,0 1 0,0 4 0,0 0 0,0-5 0,0 0 0,0 5 0,0-5 0,0 5 0,0-5 0,0 5 0,0-4 0,5 4 0,-5-5 0,0 5 0,0-5 0,0 5 0,0 5 0,0-10 0,0 5 0,0-5 0,0 5 0,0 0 0,0-4 0,6-6 0,-6 10 0,0-5 0,5 0 0,-5 1 0,0-1 0,0 0 0,0 5 0,0 0 0,0-5 0,0 0 0,0 1 0,0-6 0,0 5 0,0 0 0,0 1 0,0-6 0,-5 5 0,5-4 0,0-1 0,0 0 0,0 1 0,-6 4 0,6 0 0,0-4 0,-5 4 0,5 0 0,0 0 0,0 1 0,-5-1 0,5 0 0,-6-5 0,6 6 0,0 4 8,0-5-8,0 0 0,0 5 0,-5-5 0,5 0 0,0 1 0,0 4 0,0-10 0,0 5 0,0 0 0,0 1 0,0-6 0,0 0 0,0 1 0,0-1 0,0 6 0,0-1 0,0 0 0,0 0 0,0 0 0,0-4 0,0 4 0,0 0 0,0-4 0,0-1 0,0 5 0,0-4 0,5 4 0,-5 0 0,0-5 0,0 6 0,0-6 0,0 0 0,0 6 0,0-6 0,6 0 0,-6 6 0,5-1 0,-5-5 0,0 5 0,0-4 0,0 4 0,0-4 0,0 4 0,0-5 0,5 5 0,-5 1 0,6-6 0,-6 5 0,0 0 0,5-4 0,-5-1 0,0 5 0,0-4 0,6 4 0,-6-9 0,0 4 0,0 5 0,0-9 0,0 4 0,0-4 0,0 4 0,0-4-9,0-1 9,0 6 0,0-1 0,0-4-10,0 4 10,0 1-8,0-1 8,0-4 0,5 4-8,-5-4 8,0 9 0,0-5 0,0 1 0,0-6 0,0 6-8,0-6 8,0 6 0,0-1 0,0-4 0,0 4 0,0 1 0,0-6 0,0 6 0,0-6 0,0 6 0,0-6 0,0 6 0,0-15 0,0 14 0,-5 0 0,5 1 0,0-1 0,0 1 0,0-1 0,0 0 0,0 1 0,0-1 0,5 1 0,-5-1-8,5 0 8,-5 1 0,0-1 0,0 1 0,0-1 0,0 0 0,0-4 0,6 4 0,-6 1 0,0-6 0,0 6 0,0-5-8,0 4 8,0-4 0,0-1 0,0-9 0,0 10 0,0-1 0,0 6 0,0-6-8,0 1 8,5 0 0,-5-1 0,0-4-8,0 5 8,0-10-12,0 0 12,0 0-12,0 0-4,0 0-2,0 0 0,0 0 0,0 0-28,0 0-6,0 0 0,0 0-976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06.46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C83BE02-972F-468D-A0EA-CE4463E31E69}" emma:medium="tactile" emma:mode="ink">
          <msink:context xmlns:msink="http://schemas.microsoft.com/ink/2010/main" type="inkDrawing" rotatedBoundingBox="23954,16588 24052,16809 23943,16857 23845,16635" shapeName="Other">
            <msink:destinationLink direction="with" ref="{7CC431FE-6DDA-499A-9052-CD5250D70AF0}"/>
          </msink:context>
        </emma:interpretation>
      </emma:emma>
    </inkml:annotationXML>
    <inkml:trace contextRef="#ctx0" brushRef="#br0">-2 0 921,'0'0'82,"0"0"-66,0 10-16,0 4 0,5-4 189,-5 4 35,0 1 6,5-1 2,1 1-103,-1 4-20,-5 0-4,6 0-1,4-4-54,-4-1-11,-6 0-3,5 1 0,6-6-16,-6 1-4,-5-10-1,11 5 0,-11-5-15,11-5 0,0-5 0,-6-4 0,1-5-25,-1-5-8,0-5-2,6-5-959</inkml:trace>
  </inkml:traceGroup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12.88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10A5A75-BD73-4B51-9DFA-CAC773F7D55E}" emma:medium="tactile" emma:mode="ink">
          <msink:context xmlns:msink="http://schemas.microsoft.com/ink/2010/main" type="inkDrawing" rotatedBoundingBox="18834,11304 18904,11021 19147,11081 19077,11364" semanticType="callout" shapeName="Other">
            <msink:sourceLink direction="with" ref="{82F5B535-D5EA-4FDB-975C-A71C5BD37973}"/>
          </msink:context>
        </emma:interpretation>
      </emma:emma>
    </inkml:annotationXML>
    <inkml:trace contextRef="#ctx0" brushRef="#br0">195 58 1393,'0'0'61,"0"0"14,0 0-60,0 0-15,0 0 0,0 0 0,-5-9 77,5 9 13,-5-10 2,5 5 1,-6-14 28,1 14 6,5 5 1,0 0 0,-6-9-83,-4 4-16,10 5-3,-6 5-1,-5-10 3,11 5 0,-10 10 0,-1-6 0,11-4-8,-6 15-2,-5-10 0,1 4 0,-1 1-8,0-1-2,0 6 0,6-6 0,-6-4-8,6 5 0,-1 0 0,6-10 8,-11 4-8,6 6 0,-6 0 0,11-10 8,0 9-8,-5 1 12,-1-1-12,6-9 12,0 0-12,0 0 12,0 0-12,6 10 12,-6 4-4,5-4-8,1 0 12,-1-1-4,-5 6 0,5-11 0,-5-4 0,11 10 0,0 4-8,0-9 0,0 5 0,5-5 0,0-1 0,0 1 0,1 0 0,4 0 0,-5 0-112,6-5-19,5 4-3</inkml:trace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12.49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2F5B535-D5EA-4FDB-975C-A71C5BD37973}" emma:medium="tactile" emma:mode="ink">
          <msink:context xmlns:msink="http://schemas.microsoft.com/ink/2010/main" type="inkDrawing" rotatedBoundingBox="19045,11084 23559,11314 23552,11463 19038,11232" shapeName="Other">
            <msink:destinationLink direction="with" ref="{C10A5A75-BD73-4B51-9DFA-CAC773F7D55E}"/>
            <msink:destinationLink direction="with" ref="{7CC431FE-6DDA-499A-9052-CD5250D70AF0}"/>
          </msink:context>
        </emma:interpretation>
      </emma:emma>
    </inkml:annotationXML>
    <inkml:trace contextRef="#ctx0" brushRef="#br0">4511 284 230,'0'0'10,"0"0"2,0 0-12,0 0 0,0 0 0,0 0 0,0 0 160,0 0 30,0 0 6,0 0 0,0 14-84,0-14-16,0 0-4,0 0-1,0 0-11,0 0-3,0 0 0,0 0 0,0 0-10,0 0-3,0 0 0,0 0 0,0 0-17,0 0-4,0 0-1,0 0 0,-11-5-8,11 5-2,-5 0 0,5 0 0,-11 0-5,11 0-2,0 0 0,0 0 0,-11-9-7,6 4-2,-6 0 0,0 0 0,0 0 39,1 1 7,-1-1 2,0 5 0,0 0-52,0-5-12,1 0 0,-7 5 0,17 0 54,-10-5 8,-1-4 2,-5 4 0,10 0-52,6 5-12,-16-5 0,5 1 0,0-1 0,0 0 0,11 5-9,-10 0 9,-7-5 0,7 0 12,10 5-1,-11-4 0,0 4-3,0 0-8,11 0 12,-11-5-4,1 0 0,4 5-8,-10-5 12,16 5-4,-11 0 0,11 0-8,-11 0 12,1 0-4,-1-5 0,0 5-8,0-4 12,0 4-4,11 0-8,-10 0 10,-1-5-10,0 0 10,0 0-10,0 5 12,1 0-12,-1-5 12,0 1-12,6 4 10,-6-5-10,5 0 10,-4 0-10,4 5 10,-5-5-10,1 5 10,10 0-10,-6 0 10,-5 0-10,1 0 10,-1 5-10,-5-5 0,5 0 0,0-5 0,6 5 8,-6 5-8,5-5 8,-4 5-8,-1 0 0,0-5 0,5 0 8,-4 0-8,4 0 0,-5 0 0,1 0 9,-1 0-9,0 5 8,6-5-8,-6 4 8,5-4-8,-4 5 0,-1-5-10,0 5 1,0 0 0,11-5 9,-11 5 0,6-1 0,-6 1 0,0 0 8,-5 0 3,11-5 1,-6 5 0,0-5-12,0 4 0,1-8 0,-1 4 8,0 0-8,6 0 0,-12 0 0,12 4 0,-6-4 0,-5 5 0,16-5 0,-5 0 0,5 0 0,-11 5 0,0-5 0,0 5 0,0-5 0,11 0 0,0 0 0,-10 0 0,4 0 0,6 0 0,0 0 0,-16 0 0,5-5-14,11 5 2,-11 0 0,1 0 0,10 0 12,-11 0 13,0 0-2,0 0-1,11 0-10,-11-5 0,11 5 0,-10 0 8,4 0-8,6 0 0,0 0 0,-11-5 0,11 5 0,-11-4 0,11 4 0,-10 0 0,4-5 0,6 5 0,0 0 0,0 0 0,-11-5 0,11 5 0,-16-5 0,16 5 0,0 0 0,-11 0 0,1 0 0,-1-5 0,11 5 0,-11 0 0,0 5 0,0-5 0,1-5 0,10 5 0,-6 5 0,-5-5 0,1 0 0,-1-5 0,11 5 0,-6 0 0,-4 0 0,-1-4 0,0 4 0,6 0 0,-6-5 0,11 5 0,-11 0 0,11 0 0,0 0 0,-5-5 0,-6 0 0,0 5 0,0 0 0,11 0 0,-11 5 0,6-5 0,-6 0-12,0 5 1,1-5 1,-1 5 0,5-5 10,-4 0 0,4 0 0,-5-5 0,6 5 0,-6-5 14,0 5-3,6 0-1,-6 0-10,6-5-14,-6 5 3,11 0 1,-5 0 10,-6-5 0,0 5 0,6 0 0,5 0 0,-11 0 0,0 0 0,0 0 0,0 0 0,11 0 14,0 0-3,0 0-1,-16-4-10,5-1-14,0 0 3,-5 5 1,11-5 10,-6 5 14,0-5-3,0 5-1,-5 0-10,11 0 0,-6-4 0,6 4 0,-6 0 0,0 0 0,0 0 0,0 0 0,1 0 0,-1 0 0,0 0 0,-5 0 0,10 0 0,-10 0 0,5 0 0,1 0 0,10 0 0,-17 0 0,7 0 0,-1 0 0,0-5 0,-5 0-14,5 5 3,0 0 1,-5 0 10,5 0 14,11 0-3,-11-5-1,-5 5-10,5 0 0,11 0 0,-16 0 0,0 0 0,5 0 0,-5 0 0,5 0 0,-5-5 0,0 5 0,5-4 0,-5 4 8,5 0-8,-5-5 0,-1 5 0,7-5 0,-1 5 0,-5 0 0,-6-5 0,6 5 0,0 0 0,-6 0 0,6 0 0,0 0 0,-6-5 0,6 5 0,-6 0 0,6 0 0,5-4 0,0 4 0,-5 0 0,5 0 8,-10 0-8,5 0 0,-1 0 0,1 0 0,0 0 0,-6 0 0,6-5 0,-6 5 0,1-5 0,-1 5 0,11 0 0,-5 0 0,0-5 0,0 5 0,0 0 0,-1 0 0,1-5 0,5 5 0,-5 5 0,0-5 0,0-5 0,0 5 0,-1 0 0,1 0 0,5 0 0,-5 0 0,0 0 0,0 0 0,5-4 0,-5 4 0,-6 0 0,6 4 0,0-4 0,0 5 0,-6-5 0,6 0 0,-6 0 0,6 0 0,-6 0 0,1-5 0,-1 5 0,11 0 0,-5-4 0,0 4 0,0-5 0,5 0 0,-11 5 0,11 0 0,-5 0 0,0 0 0,5 0 0,-5 0 0,0-5 0,0 5 0,-1 5 0,1-5 0,0 0-14,0 0 2,0 0 0,-1 0 0,1 0 12,0 0 16,5 0-3,-5 0-1,5-5-12,0 5-16,-5-5 3,5 5 1,0 0 12,1-4 16,-1 4-3,-5-5-1,5 0-12,0 5 0,0-5 0,0 5 0,1-5 0,-7 5 0,7 5 0,-1-5 0,0 0 0,0 0 0,-5 0 0,5 0 0,0 5 0,1-5 0,-7 0 0,7 0 0,-7 0 0,7 0 0,-1 0 0,0 0 0,0 0 0,0 0 0,-5 0 0,5 0 0,1 0 0,-1 0-16,-5 0 3,5 0 1,0 5 12,0 0 0,0-5 0,-5 4 0,5-4 0,0 5 0,-5-5 0,5 5 0,1-5 0,-1 0 0,0-5 0,6 5 0,5 0 0,0 0 0,-11-5 0,0 1 0,6 4 0,-6 0 13,0 0-2,0 0-1,0-5-10,1 5 0,-7-5 0,12 5 0,-6 0 0,0 0 0,1 0 0,-1-5 0,11 5 0,0 0 0,-11 0 0,0 0 0,11 0 0,0 0 0,-11 0 0,11 0 0,-10 0 0,10 0 0,0 0 0,-11 0 0,11 0 0,-11 0 0,0 5-11,11-5 11,0 0-12,-5 0 2,-6 0 1,11 0 0,-11 0 0,11 0 0,0 0 0,0 0 0,-11 0-1,11 0 0,0 0 0,-5 0 0,-6 0 10,11 0 0,0 0-9,0 0 9,-11 0-10,1 0 10,-1 0-13,11 0 5,0 0-1,0 0 0,0 0 0,0 0 0,-11 5-11,11-5-1,0 0-1,0 0 0,0 0-31,0 0-7,0 0 0,0 0-1,-11 0-173,11 0-34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2-03-04T03:34:16.21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222FF7-4470-476D-ADDF-CA4EF49FA32A}" emma:medium="tactile" emma:mode="ink">
          <msink:context xmlns:msink="http://schemas.microsoft.com/ink/2010/main" type="writingRegion" rotatedBoundingBox="23796,9892 28071,9252 28408,11500 24132,12140"/>
        </emma:interpretation>
      </emma:emma>
    </inkml:annotationXML>
    <inkml:traceGroup>
      <inkml:annotationXML>
        <emma:emma xmlns:emma="http://www.w3.org/2003/04/emma" version="1.0">
          <emma:interpretation id="{1FE150B3-03D5-4414-92A7-43E197B438A5}" emma:medium="tactile" emma:mode="ink">
            <msink:context xmlns:msink="http://schemas.microsoft.com/ink/2010/main" type="paragraph" rotatedBoundingBox="25184,9687 26742,9426 26821,9899 25263,10160" alignmentLevel="2"/>
          </emma:interpretation>
        </emma:emma>
      </inkml:annotationXML>
      <inkml:traceGroup>
        <inkml:annotationXML>
          <emma:emma xmlns:emma="http://www.w3.org/2003/04/emma" version="1.0">
            <emma:interpretation id="{5885EF5E-1B46-4AAC-B97A-EB328BE1F4B4}" emma:medium="tactile" emma:mode="ink">
              <msink:context xmlns:msink="http://schemas.microsoft.com/ink/2010/main" type="line" rotatedBoundingBox="25184,9687 26742,9426 26821,9899 25263,10160"/>
            </emma:interpretation>
          </emma:emma>
        </inkml:annotationXML>
        <inkml:traceGroup>
          <inkml:annotationXML>
            <emma:emma xmlns:emma="http://www.w3.org/2003/04/emma" version="1.0">
              <emma:interpretation id="{C7D47CBF-7EB5-4A95-A5C0-2A41C41D68FD}" emma:medium="tactile" emma:mode="ink">
                <msink:context xmlns:msink="http://schemas.microsoft.com/ink/2010/main" type="inkWord" rotatedBoundingBox="25184,9687 26742,9426 26821,9899 25263,10160"/>
              </emma:interpretation>
              <emma:one-of disjunction-type="recognition" id="oneOf0">
                <emma:interpretation id="interp0" emma:lang="en-GB" emma:confidence="0">
                  <emma:literal>(1-1)</emma:literal>
                </emma:interpretation>
                <emma:interpretation id="interp1" emma:lang="en-GB" emma:confidence="0">
                  <emma:literal>11-1)</emma:literal>
                </emma:interpretation>
                <emma:interpretation id="interp2" emma:lang="en-GB" emma:confidence="0">
                  <emma:literal>111-1)</emma:literal>
                </emma:interpretation>
                <emma:interpretation id="interp3" emma:lang="en-GB" emma:confidence="0">
                  <emma:literal>11--1)</emma:literal>
                </emma:interpretation>
                <emma:interpretation id="interp4" emma:lang="en-GB" emma:confidence="0">
                  <emma:literal>(1.71)</emma:literal>
                </emma:interpretation>
              </emma:one-of>
            </emma:emma>
          </inkml:annotationXML>
          <inkml:trace contextRef="#ctx0" brushRef="#br0">35 0 1051,'0'0'46,"0"0"10,0 0-44,0 0-12,0 0 0,0 0 0,0 0 75,-5 9 13,-6 1 2,6 4 1,5 1-31,-6-1-5,1 1-2,5-6 0,0 6-10,0-1-3,-6 0 0,12 1 0,-6 4-4,5-5 0,-5 1-1,0 4 0,0 0-5,6-4-1,-6 4 0,5-5 0,0 5-6,6-4-2,-5-6 0,5 6 0,-6-6-21,0 6 8,6-6-8,-5 1 0,4-5 0,-4 4 0,-6-9-12,16 5-586,-5-5-117</inkml:trace>
          <inkml:trace contextRef="#ctx0" brushRef="#br0" timeOffset="1377.5338">262 81 752,'0'0'33,"0"0"7,0-4-32,0 4-8,0-15 0,0 15 0,0 0 76,0 0 12,0 0 4,0 0 0,6-9-5,-6 9-1,0 0 0,0 0 0,0 0-23,0 0-5,5 14-1,-5 0 0,0 1-28,0-1-5,0 5-2,0-4 0,0 9-14,5-5-8,-5 0 10,6-4-10,-1 4 0,-5-5 0,6-4 0,-1 4 0,0-9 0,6 5 0,-11-10-11,11 9-488,-11-9-97</inkml:trace>
          <inkml:trace contextRef="#ctx0" brushRef="#br0" timeOffset="1661.1076">635 264 460,'0'0'41,"0"0"-33,0 0-8,0 0 0,0 0 182,0 0 34,0 0 8,0 0 0,0 0-163,0 0-33,0 0-6,0 0-2,11 9 16,-11-9 4,0 0 0,-6 15 0,6-15 4,0 14 2,-5-4 0,0 4 0,5-14-6,-6 15-2,6-15 0,-5 14 0,5-14-30,-6 10-8,6-10 0,-5 9 0,5-9-23,-11 10-9,11-10-1,-5 9-478,5-9-95</inkml:trace>
          <inkml:trace contextRef="#ctx0" brushRef="#br0" timeOffset="1978.9445">813 125 345,'0'0'15,"0"0"4,0 0-19,0 0 0,0 0 0,0 0 0,0 0 136,0 0 23,0 0 5,0 0 0,0 0-75,0 0-15,0 0-3,11 9-1,-6 1 3,-5-10 1,0 0 0,0 0 0,11 0-22,0 0-5,0 0-1,5 0 0,0-5-15,-5 0-3,5-4-1,0 4 0,-5 0-6,0 0-1,-11 5 0,0 0 0,16-5-20,-16 5 0,0 0 0,11-4 0,-11 4-23,0 0 1,0 0 0,0 0-748</inkml:trace>
          <inkml:trace contextRef="#ctx0" brushRef="#br0" timeOffset="2245.0686">1116-63 921,'0'0'40,"0"0"10,0 0-40,0 0-10,0 0 0,11-5 0,-11 5 73,10 0 13,-10 0 2,0 0 1,0 0-37,0 0-8,0 0-2,11 10 0,-11-10 8,11 14 2,-6-4 0,1 9 0,-6-4-12,5 4-3,1 0 0,-6-4 0,5 4-20,0-5-4,-5 5-1,6-4 0,-1-1-12,1-4 0,-6-10 0,0 14 0,0-14-15,5 10-5,0 4-2,-5-14-486,0 0-96</inkml:trace>
          <inkml:trace contextRef="#ctx0" brushRef="#br0" timeOffset="2518.8014">1467-216 1548,'0'0'68,"0"0"15,0 0-67,0 0-16,11 9 0,5 1 0,0-1 0,-5 6 0,0-6-13,-6 11 5,6-6 21,-6 5 5,-5 0 1,0 1 0,-5-1 1,5 5 1,-11 0 0,6 0 0,-6 0-10,-5 0-3,5-5 0,-5 5 0,-1 0-27,1 0-5,-27 15-2,16-6 0</inkml:trace>
        </inkml:traceGroup>
      </inkml:traceGroup>
    </inkml:traceGroup>
    <inkml:traceGroup>
      <inkml:annotationXML>
        <emma:emma xmlns:emma="http://www.w3.org/2003/04/emma" version="1.0">
          <emma:interpretation id="{521A6D93-1835-403F-AB2C-F3BB065EE254}" emma:medium="tactile" emma:mode="ink">
            <msink:context xmlns:msink="http://schemas.microsoft.com/ink/2010/main" type="paragraph" rotatedBoundingBox="25517,10188 28152,9793 28244,10405 25609,107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15B2434-9589-4F54-9423-66F0FDA40185}" emma:medium="tactile" emma:mode="ink">
              <msink:context xmlns:msink="http://schemas.microsoft.com/ink/2010/main" type="inkBullet" rotatedBoundingBox="25555,10439 25627,10428 25649,10578 25578,10589"/>
            </emma:interpretation>
            <emma:one-of disjunction-type="recognition" id="oneOf1">
              <emma:interpretation id="interp5" emma:lang="en-GB" emma:confidence="0">
                <emma:literal>•</emma:literal>
              </emma:interpretation>
            </emma:one-of>
          </emma:emma>
        </inkml:annotationXML>
        <inkml:trace contextRef="#ctx0" brushRef="#br0" timeOffset="-51648.0191">386 888 230,'0'0'20,"0"0"-20,0 0 0,0 0 0,-5 10 141,5-10 24,0 0 5,0 0 1,0 0-130,-11 4-25,11-4-6,0 0-1,0 0-9,-5 10 0,5-10 0,0 0 0,0 0 0,0 0 0,0 0 9,0 0-9,0 0 0,0 0 0,0 0-10,0 0-250,0 0-51</inkml:trace>
        <inkml:trace contextRef="#ctx0" brushRef="#br0" timeOffset="3206.7153">424 816 403,'0'0'36,"0"0"-36,0 0 0,0 0 0,0 0 95,0 0 12,0 0 2,0 0 1,0 0-54,0 0-12,0 0-1,0 0-1,0 14-4,-5-4-1,5 0 0,-11-1 0,11-9 1,-5 10 0,5-10 0,0 0 0,0 0-11,0 0-3,-6 0 0,6 0 0,-5-5-16,-1-5-8,-4 6 0,10 4 8,-6-10-8,6 0 0,-5 1 0,5 4 0,-6-5 0,6 10 0,0 0 9,0 0-9,0 0 0,6-9 0,-6 9 0,0-10 0,0 10 0,5-9 8,-5-1-8,0 10 0,0 0 17,0 0-1,11-10 0,-11 10 0,0 0 4,0 0 1,0 0 0,0 0 0,0 0-6,0 0-2,0 0 0,0 0 0,0 0-13,0 0 0,0 0 0,0 0 0,-11 0 0,11 0 0,0 0 0,0 0-451,-5 5-85</inkml:trace>
      </inkml:traceGroup>
      <inkml:traceGroup>
        <inkml:annotationXML>
          <emma:emma xmlns:emma="http://www.w3.org/2003/04/emma" version="1.0">
            <emma:interpretation id="{10E7ED84-AB1B-4FCF-8F22-EF42CD06A091}" emma:medium="tactile" emma:mode="ink">
              <msink:context xmlns:msink="http://schemas.microsoft.com/ink/2010/main" type="line" rotatedBoundingBox="26602,10025 28152,9793 28244,10405 26694,10637"/>
            </emma:interpretation>
          </emma:emma>
        </inkml:annotationXML>
        <inkml:traceGroup>
          <inkml:annotationXML>
            <emma:emma xmlns:emma="http://www.w3.org/2003/04/emma" version="1.0">
              <emma:interpretation id="{67114E60-3D5C-4539-814E-1F91E1F2AB6A}" emma:medium="tactile" emma:mode="ink">
                <msink:context xmlns:msink="http://schemas.microsoft.com/ink/2010/main" type="inkWord" rotatedBoundingBox="26602,10025 28152,9793 28244,10405 26694,10637"/>
              </emma:interpretation>
              <emma:one-of disjunction-type="recognition" id="oneOf2">
                <emma:interpretation id="interp6" emma:lang="en-GB" emma:confidence="0">
                  <emma:literal>cost)</emma:literal>
                </emma:interpretation>
                <emma:interpretation id="interp7" emma:lang="en-GB" emma:confidence="0">
                  <emma:literal>not)</emma:literal>
                </emma:interpretation>
                <emma:interpretation id="interp8" emma:lang="en-GB" emma:confidence="0">
                  <emma:literal>lot)</emma:literal>
                </emma:interpretation>
                <emma:interpretation id="interp9" emma:lang="en-GB" emma:confidence="0">
                  <emma:literal>rot)</emma:literal>
                </emma:interpretation>
                <emma:interpretation id="interp10" emma:lang="en-GB" emma:confidence="0">
                  <emma:literal>zotz)</emma:literal>
                </emma:interpretation>
              </emma:one-of>
            </emma:emma>
          </inkml:annotationXML>
          <inkml:trace contextRef="#ctx0" brushRef="#br0" timeOffset="4477.0756">1413 504 576,'0'0'25,"0"0"6,0 0-31,0 0 0,0 0 0,0 0 0,5-10 96,-5 10 14,6-5 2,-6 5 1,5-9-21,-5 9-5,0 0-1,0 0 0,0 0-18,0 0-3,0 0-1,0 0 0,0 0-25,0 0-6,0 0-1,0 0 0,0 0-12,5 9-4,1 1 0,-1 0 0,1 4-16,-6 1 0,5-6 0,0 6 0,1-1 0,-1-4 10,1 4-10,-1-4 8,6-1-8,0 1 0,-11-10 0,11 5-11,-1-1-2,-10-4-1,0 0 0,0 0 0,22 5-58,-22-5-11,0 0-2,32 0-1</inkml:trace>
          <inkml:trace contextRef="#ctx0" brushRef="#br0" timeOffset="4843.2736">1715 528 1173,'0'0'52,"0"0"11,0 0-51,0 0-12,0 0 0,0 0 0,0 0 9,0 0-1,0 0 0,0 0 0,0 0 17,0 10 3,0-10 1,0 14 0,-5 0 13,5-14 2,5 10 1,-5-10 0,0 0-17,6 14-4,-1-4-1,1 0 0,4-1-23,-10-9 9,11 5-9,5 0 0,1 0 8,-7-1-8,-10-4 0,17 5 0,-1-5 0,0 5 0,-5-5 0,0 0 0,-1-5 11,1 5-11,-5-5 10,-6 5-10,10-4 18,-10 4-2,11-5-1,-5-5 0,-1 1-6,-5-1-1,0 0 0,0-4 0,0 4-8,-5-4 10,-1 4-10,1 1 10,-6-1-10,0 1 8,-5-1-8,0 5 8,0 0-8,-1 0 0,-4 1 0,5 4 0,-1 0-26,-4 0-1,5 0 0,-1 4 0,-4 1-15,10 0-3,0 0-1,0 0-400,11-5-80</inkml:trace>
          <inkml:trace contextRef="#ctx0" brushRef="#br0" timeOffset="5117.7736">2094 624 1494,'0'0'32,"0"0"8,0 0 0,0 0 3,0 0-35,0 0-8,0 0 0,10 0 0,1-5 32,-11 5 5,0 0 1,0 0 0,16 5 6,-5 5 0,-11-10 1,6 9 0,-1 1-23,6-1-5,-6 1-1,-5 4 0,0-4-8,0 4-8,6-4 9,-6-10-9,5 14-11,-5-14-8,0 10-1,0-10-521,0 0-104</inkml:trace>
          <inkml:trace contextRef="#ctx0" brushRef="#br0" timeOffset="5322.3774">2310 211 1522,'0'0'33,"0"0"7,0 0 2,0 0 2,0 0-36,10 14-8,1-4 0,0 0 0,-6-1 0,6 1 0,-5 4 0,4-4 0,-4-1 8,-6-9 0,5 15 0,1-6 0,-6-9-28,0 15-7,0-15-1,5 14-633</inkml:trace>
          <inkml:trace contextRef="#ctx0" brushRef="#br0" timeOffset="5536.9943">2261 489 1479,'0'0'32,"0"0"8,0 0 0,11-4 2,0-1-34,5 0-8,-5-5 0,-1 6 0,7-1 22,-1 0 2,0 0 1,-5 0 0,-6-4 33,6 9 6,5-5 2,0 0 0,1 0 30,-1 1 7,-5-1 1,0 5 0,5-5-118,-16 5-23,0 0-5,0 0-1,0 0-17,0 0-3,0 0-1,16 5-498,-11 4-100</inkml:trace>
          <inkml:trace contextRef="#ctx0" brushRef="#br0" timeOffset="5870.7942">2472 619 1242,'-11'0'55,"11"0"11,0 0-53,0 0-13,0 0 0,0 0 0,11-9 23,-11 9 1,11-5 1,5-5 0,-5 5 39,-11 5 8,21-4 2,-5-1 0,6 5-4,-11-5-1,-11 5 0,0 0 0,16 5-39,-16-5-8,0 0-2,16 9 0,-16-9-9,11 10-3,-11-10 0,0 14 0,0 1-8,-5-6-16,-1 1 4,1 0 1,-6-1 11,11-9 0,-5 5 0,5-5-8,0 0 8,0 0 0,0 0 0,0 0 8,0 0-8,0 0 0,0 0 0,0 0 0,0 0 0,0 0 0,0 0 0,0 0 0,16 5 0,0-5 0,-5 0 0,-11 0 0,16-5 0,-5 0 0,0-4 0,-11 9-8,10-5-18,1-5-3,-11 10-1,11-9-515,0-1-103</inkml:trace>
          <inkml:trace contextRef="#ctx0" brushRef="#br0" timeOffset="6120.125">2817 168 1209,'0'0'108,"0"0"-87,0 0-21,0 0 0,11 9 72,0-4 11,0 0 1,0 0 1,-1 4-44,1 1-9,0-5-1,0 9-1,0-4 46,-1-1 8,1 1 3,-5 0 0,5 9-10,-6-5-1,0 1-1,1-1 0,-1 0-23,-5 6-5,0-1-1,0 5 0,-11 0-22,6 0-5,-6 0-1,6 0 0,-12 5-3,12 0-1,-11 4 0,0-4 0,5 0-74,0 0-14,0-5-3,0 4-613,1-4-122</inkml:trace>
        </inkml:traceGroup>
      </inkml:traceGroup>
    </inkml:traceGroup>
    <inkml:traceGroup>
      <inkml:annotationXML>
        <emma:emma xmlns:emma="http://www.w3.org/2003/04/emma" version="1.0">
          <emma:interpretation id="{45ADAAD3-08AE-4471-81A4-A54A7AEFB538}" emma:medium="tactile" emma:mode="ink">
            <msink:context xmlns:msink="http://schemas.microsoft.com/ink/2010/main" type="paragraph" rotatedBoundingBox="24032,11311 25735,11263 25755,12001 24053,120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A5DBC2-9502-45B1-8FBA-2C6921F5BDCD}" emma:medium="tactile" emma:mode="ink">
              <msink:context xmlns:msink="http://schemas.microsoft.com/ink/2010/main" type="line" rotatedBoundingBox="24032,11311 25735,11263 25755,12001 24053,12048"/>
            </emma:interpretation>
          </emma:emma>
        </inkml:annotationXML>
        <inkml:traceGroup>
          <inkml:annotationXML>
            <emma:emma xmlns:emma="http://www.w3.org/2003/04/emma" version="1.0">
              <emma:interpretation id="{22D65B6C-9D8A-4F04-B315-8AB74791155E}" emma:medium="tactile" emma:mode="ink">
                <msink:context xmlns:msink="http://schemas.microsoft.com/ink/2010/main" type="inkWord" rotatedBoundingBox="24032,11311 25735,11263 25755,12001 24053,12048"/>
              </emma:interpretation>
              <emma:one-of disjunction-type="recognition" id="oneOf3">
                <emma:interpretation id="interp11" emma:lang="en-GB" emma:confidence="0">
                  <emma:literal>1-4-1)</emma:literal>
                </emma:interpretation>
                <emma:interpretation id="interp12" emma:lang="en-GB" emma:confidence="0">
                  <emma:literal>1-4, -1)</emma:literal>
                </emma:interpretation>
                <emma:interpretation id="interp13" emma:lang="en-GB" emma:confidence="0">
                  <emma:literal>1-4, -I)</emma:literal>
                </emma:interpretation>
                <emma:interpretation id="interp14" emma:lang="en-GB" emma:confidence="0">
                  <emma:literal>1.4, -1)</emma:literal>
                </emma:interpretation>
                <emma:interpretation id="interp15" emma:lang="en-GB" emma:confidence="0">
                  <emma:literal>HH)</emma:literal>
                </emma:interpretation>
              </emma:one-of>
            </emma:emma>
          </inkml:annotationXML>
          <inkml:trace contextRef="#ctx0" brushRef="#br0" timeOffset="9237.888">-1159 1728 691,'0'0'61,"0"0"-49,0 0-12,0 0 0,0 0 168,0 0 30,0 0 6,0 0 2,0 0-58,0 0-12,0 0-3,0 0 0,0 0-37,0 0-7,0 0-1,0 0-1,0 0-34,0 0-6,0 0-2,0 0 0,0 0-17,0 15-3,-5-1-1,0-4 0,5 4-12,0 1-4,-6 4 0,6-5 0,6 5-8,-6-4 8,5-1-8,-5 5 8,5-4-8,-5-1 0,0-14 0,11 15 0,-5-1 0,-1 1-14,6-6 3,-11-9 1,0 0-57,5 5-11,6 5-2,0-6-607,5 1-121</inkml:trace>
          <inkml:trace contextRef="#ctx0" brushRef="#br0" timeOffset="11243.725">-980 1940 1036,'0'0'92,"0"0"-73,0 0-19,0 0 0,0 0 55,0 0 7,0 0 2,16 4 0,-16-4 28,0 0 5,11 5 2,-1-5 0,-10 0-56,0 0-11,0 0-3,17 0 0,-6-5 19,-1 5 4,7 0 1,-7 0 0,7-4-41,-1 4-12,-16 0 0,16 4 8,0 1-29,-5-5-6,-11 0-1,0 0-800</inkml:trace>
          <inkml:trace contextRef="#ctx0" brushRef="#br0" timeOffset="11580.0226">-537 1647 1497,'0'0'66,"0"0"14,0 0-64,0 0-16,0 0 0,0 0 0,0 0 48,0 0 5,5 9 2,-5 1 0,5 0-10,-5-1-1,-5 6-1,5 4 0,0-5-18,-5 1-3,-1 4-1,1-5 0,-1 5-13,6-4-8,-5 4 10,0-5-10,-1 1 0,6-1 0,6-4 0,-1-1 0,-5 6 0,0-15 0,0 0 0,5 5-10,1-1 10,-6-4 0,11 5 0,-1 0 0,1-10 0,0 5 0,0-5 0,0 1 0,5-1 0,-5-5-8,0 5 8,-1-4-8,7-6-34,-7 6-6,1-1-2</inkml:trace>
          <inkml:trace contextRef="#ctx0" brushRef="#br0" timeOffset="11817.3835">-386 1767 1670,'0'0'36,"0"0"8,0 0 2,0 0 2,0 0-39,0 0-9,0 0 0,0 0 0,5 9 74,-5-9 13,0 10 2,0 9 1,6-4-21,-6-1-4,0 0-1,0 1 0,0-1-8,0 5-1,0-4-1,0 4 0,0-5-54,0 6-20,0-6 1,0 1 0,0-15-9,0 19-3,0-5 0,0 1-647,0-15-130</inkml:trace>
          <inkml:trace contextRef="#ctx0" brushRef="#br0" timeOffset="13578.3844">-267 2185 1036,'0'0'92,"0"0"-73,0 0-19,0 0 0,0 0 124,0 0 22,0 9 4,0 6 1,0-6-42,-6 1-8,6 4-1,-5 5-1,0-4-38,5-1-7,-6 1-2,1-1 0,-1-4-52,6-1 0,-10 1 0</inkml:trace>
          <inkml:trace contextRef="#ctx0" brushRef="#br0" timeOffset="12046.8132">-224 1964 576,'0'0'25,"0"0"6,0 0-31,0 0 0,0 0 0,0 0 0,0 0 245,0 0 43,11 5 9,0 4 2,5-9-179,-5 0-35,-11 0-7,16 0-2,0-5-19,6 1-4,-6 4-1,0 0 0,-5-5-36,5 5-7,0-5-1,0 5-8,-5 0 8,0 0-8,5-5 0,-5 0 0,-11 5 0,11-5 0,0 5 0,-11 0 0,16-4-33,-16 4-7,0 0-2</inkml:trace>
          <inkml:trace contextRef="#ctx0" brushRef="#br0" timeOffset="12944.9489">284 1748 1566,'0'0'69,"0"0"15,0 0-68,0 0-16,0 0 0,0 0 0,0 0 80,0 0 13,0 0 3,0 0 0,0 0-4,0 14-1,0-4 0,0 4 0,0 0-35,0 1-8,0 4 0,0 0-1,0 5-27,0-5-4,0 5-2,5 0 0,-5-4-14,6-1 0,-12-5 0,6 1 0,0-1-18,6 1-6,-6-15-2,0 0 0,0 0-146,0 0-28</inkml:trace>
          <inkml:trace contextRef="#ctx0" brushRef="#br0" timeOffset="13175.3298">446 1589 1562,'0'0'69,"0"0"15,0 0-68,11 5-16,-1 5 0,1-1 0,-5 1 84,4 4 14,-4 1 2,-1 9 1,1-5-8,-1 0-1,1 5-1,-1-5 0,-5 5-39,0-5-7,0 10-1,0 0-1,-5 0-31,-1 0-12,-5-5 8,0 5-8,6 4-44,-11-4-15,0-5-2,-1 0-954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192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97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7659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39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9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593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3010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757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956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7319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887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553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8438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71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8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6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921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82cc46965c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82cc46965c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80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EDIT TITLE</a:t>
            </a:r>
            <a:endParaRPr lang="en-AU" dirty="0"/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mtClean="0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Lesson Closure</a:t>
            </a:r>
            <a:endParaRPr lang="en-AU" sz="3200" dirty="0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4/03/2022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6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0082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 smtClean="0"/>
              <a:t>This slide is hidden and will not be included when presenting your lesson.</a:t>
            </a:r>
            <a:endParaRPr lang="en-AU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VOCABULARY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EXTENSION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HINT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 smtClean="0">
                  <a:solidFill>
                    <a:schemeClr val="bg1"/>
                  </a:solidFill>
                </a:rPr>
                <a:t>CFU 1</a:t>
              </a:r>
              <a:endParaRPr lang="en-AU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Prompt Box Slide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Daily Review</a:t>
            </a:r>
            <a:endParaRPr lang="en-AU" sz="3200" dirty="0"/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 smtClean="0"/>
              <a:t> Vocabulary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Learning Objective</a:t>
            </a:r>
            <a:endParaRPr lang="en-AU" sz="3200" dirty="0"/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Success Criteria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Skill Development</a:t>
            </a:r>
            <a:endParaRPr lang="en-AU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Guided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4/03/2022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49.png"/><Relationship Id="rId7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0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5" Type="http://schemas.openxmlformats.org/officeDocument/2006/relationships/image" Target="../media/image270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5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65.emf"/><Relationship Id="rId26" Type="http://schemas.openxmlformats.org/officeDocument/2006/relationships/image" Target="../media/image69.emf"/><Relationship Id="rId39" Type="http://schemas.openxmlformats.org/officeDocument/2006/relationships/customXml" Target="../ink/ink21.xml"/><Relationship Id="rId21" Type="http://schemas.openxmlformats.org/officeDocument/2006/relationships/customXml" Target="../ink/ink12.xml"/><Relationship Id="rId34" Type="http://schemas.openxmlformats.org/officeDocument/2006/relationships/image" Target="../media/image73.emf"/><Relationship Id="rId42" Type="http://schemas.openxmlformats.org/officeDocument/2006/relationships/image" Target="../media/image77.emf"/><Relationship Id="rId47" Type="http://schemas.openxmlformats.org/officeDocument/2006/relationships/customXml" Target="../ink/ink25.xml"/><Relationship Id="rId50" Type="http://schemas.openxmlformats.org/officeDocument/2006/relationships/image" Target="../media/image81.emf"/><Relationship Id="rId55" Type="http://schemas.openxmlformats.org/officeDocument/2006/relationships/customXml" Target="../ink/ink29.xml"/><Relationship Id="rId63" Type="http://schemas.openxmlformats.org/officeDocument/2006/relationships/customXml" Target="../ink/ink33.xml"/><Relationship Id="rId68" Type="http://schemas.openxmlformats.org/officeDocument/2006/relationships/image" Target="../media/image59.emf"/><Relationship Id="rId7" Type="http://schemas.openxmlformats.org/officeDocument/2006/relationships/customXml" Target="../ink/ink5.xml"/><Relationship Id="rId71" Type="http://schemas.openxmlformats.org/officeDocument/2006/relationships/customXml" Target="../ink/ink37.xml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4.emf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emf"/><Relationship Id="rId11" Type="http://schemas.openxmlformats.org/officeDocument/2006/relationships/customXml" Target="../ink/ink7.xml"/><Relationship Id="rId24" Type="http://schemas.openxmlformats.org/officeDocument/2006/relationships/image" Target="../media/image68.emf"/><Relationship Id="rId32" Type="http://schemas.openxmlformats.org/officeDocument/2006/relationships/image" Target="../media/image72.emf"/><Relationship Id="rId37" Type="http://schemas.openxmlformats.org/officeDocument/2006/relationships/customXml" Target="../ink/ink20.xml"/><Relationship Id="rId40" Type="http://schemas.openxmlformats.org/officeDocument/2006/relationships/image" Target="../media/image76.emf"/><Relationship Id="rId45" Type="http://schemas.openxmlformats.org/officeDocument/2006/relationships/customXml" Target="../ink/ink24.xml"/><Relationship Id="rId53" Type="http://schemas.openxmlformats.org/officeDocument/2006/relationships/customXml" Target="../ink/ink28.xml"/><Relationship Id="rId58" Type="http://schemas.openxmlformats.org/officeDocument/2006/relationships/image" Target="../media/image54.emf"/><Relationship Id="rId66" Type="http://schemas.openxmlformats.org/officeDocument/2006/relationships/image" Target="../media/image58.emf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70.emf"/><Relationship Id="rId36" Type="http://schemas.openxmlformats.org/officeDocument/2006/relationships/image" Target="../media/image74.emf"/><Relationship Id="rId49" Type="http://schemas.openxmlformats.org/officeDocument/2006/relationships/customXml" Target="../ink/ink26.xml"/><Relationship Id="rId57" Type="http://schemas.openxmlformats.org/officeDocument/2006/relationships/customXml" Target="../ink/ink30.xml"/><Relationship Id="rId61" Type="http://schemas.openxmlformats.org/officeDocument/2006/relationships/customXml" Target="../ink/ink32.xml"/><Relationship Id="rId10" Type="http://schemas.openxmlformats.org/officeDocument/2006/relationships/image" Target="../media/image61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4" Type="http://schemas.openxmlformats.org/officeDocument/2006/relationships/image" Target="../media/image78.emf"/><Relationship Id="rId52" Type="http://schemas.openxmlformats.org/officeDocument/2006/relationships/image" Target="../media/image82.emf"/><Relationship Id="rId60" Type="http://schemas.openxmlformats.org/officeDocument/2006/relationships/image" Target="../media/image55.emf"/><Relationship Id="rId65" Type="http://schemas.openxmlformats.org/officeDocument/2006/relationships/customXml" Target="../ink/ink34.xml"/><Relationship Id="rId4" Type="http://schemas.openxmlformats.org/officeDocument/2006/relationships/image" Target="../media/image58.png"/><Relationship Id="rId9" Type="http://schemas.openxmlformats.org/officeDocument/2006/relationships/customXml" Target="../ink/ink6.xml"/><Relationship Id="rId14" Type="http://schemas.openxmlformats.org/officeDocument/2006/relationships/image" Target="../media/image63.emf"/><Relationship Id="rId22" Type="http://schemas.openxmlformats.org/officeDocument/2006/relationships/image" Target="../media/image67.emf"/><Relationship Id="rId27" Type="http://schemas.openxmlformats.org/officeDocument/2006/relationships/customXml" Target="../ink/ink15.xml"/><Relationship Id="rId30" Type="http://schemas.openxmlformats.org/officeDocument/2006/relationships/image" Target="../media/image71.emf"/><Relationship Id="rId35" Type="http://schemas.openxmlformats.org/officeDocument/2006/relationships/customXml" Target="../ink/ink19.xml"/><Relationship Id="rId43" Type="http://schemas.openxmlformats.org/officeDocument/2006/relationships/customXml" Target="../ink/ink23.xml"/><Relationship Id="rId48" Type="http://schemas.openxmlformats.org/officeDocument/2006/relationships/image" Target="../media/image80.emf"/><Relationship Id="rId56" Type="http://schemas.openxmlformats.org/officeDocument/2006/relationships/image" Target="../media/image84.emf"/><Relationship Id="rId64" Type="http://schemas.openxmlformats.org/officeDocument/2006/relationships/image" Target="../media/image57.emf"/><Relationship Id="rId69" Type="http://schemas.openxmlformats.org/officeDocument/2006/relationships/customXml" Target="../ink/ink36.xml"/><Relationship Id="rId8" Type="http://schemas.openxmlformats.org/officeDocument/2006/relationships/image" Target="../media/image60.emf"/><Relationship Id="rId51" Type="http://schemas.openxmlformats.org/officeDocument/2006/relationships/customXml" Target="../ink/ink27.xml"/><Relationship Id="rId72" Type="http://schemas.openxmlformats.org/officeDocument/2006/relationships/image" Target="../media/image86.emf"/><Relationship Id="rId3" Type="http://schemas.openxmlformats.org/officeDocument/2006/relationships/image" Target="../media/image57.png"/><Relationship Id="rId12" Type="http://schemas.openxmlformats.org/officeDocument/2006/relationships/image" Target="../media/image62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38" Type="http://schemas.openxmlformats.org/officeDocument/2006/relationships/image" Target="../media/image75.emf"/><Relationship Id="rId46" Type="http://schemas.openxmlformats.org/officeDocument/2006/relationships/image" Target="../media/image79.emf"/><Relationship Id="rId59" Type="http://schemas.openxmlformats.org/officeDocument/2006/relationships/customXml" Target="../ink/ink31.xml"/><Relationship Id="rId67" Type="http://schemas.openxmlformats.org/officeDocument/2006/relationships/customXml" Target="../ink/ink35.xml"/><Relationship Id="rId20" Type="http://schemas.openxmlformats.org/officeDocument/2006/relationships/image" Target="../media/image66.emf"/><Relationship Id="rId41" Type="http://schemas.openxmlformats.org/officeDocument/2006/relationships/customXml" Target="../ink/ink22.xml"/><Relationship Id="rId54" Type="http://schemas.openxmlformats.org/officeDocument/2006/relationships/image" Target="../media/image83.emf"/><Relationship Id="rId62" Type="http://schemas.openxmlformats.org/officeDocument/2006/relationships/image" Target="../media/image56.emf"/><Relationship Id="rId70" Type="http://schemas.openxmlformats.org/officeDocument/2006/relationships/image" Target="../media/image85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emf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9" Type="http://schemas.openxmlformats.org/officeDocument/2006/relationships/image" Target="../media/image104.emf"/><Relationship Id="rId21" Type="http://schemas.openxmlformats.org/officeDocument/2006/relationships/image" Target="../media/image95.emf"/><Relationship Id="rId34" Type="http://schemas.openxmlformats.org/officeDocument/2006/relationships/customXml" Target="../ink/ink52.xml"/><Relationship Id="rId42" Type="http://schemas.openxmlformats.org/officeDocument/2006/relationships/customXml" Target="../ink/ink56.xml"/><Relationship Id="rId47" Type="http://schemas.openxmlformats.org/officeDocument/2006/relationships/image" Target="../media/image108.emf"/><Relationship Id="rId50" Type="http://schemas.openxmlformats.org/officeDocument/2006/relationships/customXml" Target="../ink/ink60.xml"/><Relationship Id="rId55" Type="http://schemas.openxmlformats.org/officeDocument/2006/relationships/image" Target="../media/image112.emf"/><Relationship Id="rId7" Type="http://schemas.openxmlformats.org/officeDocument/2006/relationships/image" Target="../media/image88.emf"/><Relationship Id="rId2" Type="http://schemas.openxmlformats.org/officeDocument/2006/relationships/notesSlide" Target="../notesSlides/notesSlide13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99.emf"/><Relationship Id="rId41" Type="http://schemas.openxmlformats.org/officeDocument/2006/relationships/image" Target="../media/image105.emf"/><Relationship Id="rId54" Type="http://schemas.openxmlformats.org/officeDocument/2006/relationships/customXml" Target="../ink/ink62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38.xml"/><Relationship Id="rId11" Type="http://schemas.openxmlformats.org/officeDocument/2006/relationships/image" Target="../media/image90.emf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37" Type="http://schemas.openxmlformats.org/officeDocument/2006/relationships/image" Target="../media/image103.emf"/><Relationship Id="rId40" Type="http://schemas.openxmlformats.org/officeDocument/2006/relationships/customXml" Target="../ink/ink55.xml"/><Relationship Id="rId45" Type="http://schemas.openxmlformats.org/officeDocument/2006/relationships/image" Target="../media/image107.emf"/><Relationship Id="rId53" Type="http://schemas.openxmlformats.org/officeDocument/2006/relationships/image" Target="../media/image111.emf"/><Relationship Id="rId58" Type="http://schemas.openxmlformats.org/officeDocument/2006/relationships/customXml" Target="../ink/ink64.xml"/><Relationship Id="rId5" Type="http://schemas.openxmlformats.org/officeDocument/2006/relationships/image" Target="../media/image87.png"/><Relationship Id="rId15" Type="http://schemas.openxmlformats.org/officeDocument/2006/relationships/image" Target="../media/image92.emf"/><Relationship Id="rId23" Type="http://schemas.openxmlformats.org/officeDocument/2006/relationships/image" Target="../media/image96.emf"/><Relationship Id="rId28" Type="http://schemas.openxmlformats.org/officeDocument/2006/relationships/customXml" Target="../ink/ink49.xml"/><Relationship Id="rId36" Type="http://schemas.openxmlformats.org/officeDocument/2006/relationships/customXml" Target="../ink/ink53.xml"/><Relationship Id="rId49" Type="http://schemas.openxmlformats.org/officeDocument/2006/relationships/image" Target="../media/image109.emf"/><Relationship Id="rId57" Type="http://schemas.openxmlformats.org/officeDocument/2006/relationships/image" Target="../media/image113.emf"/><Relationship Id="rId61" Type="http://schemas.openxmlformats.org/officeDocument/2006/relationships/image" Target="../media/image115.emf"/><Relationship Id="rId10" Type="http://schemas.openxmlformats.org/officeDocument/2006/relationships/customXml" Target="../ink/ink40.xml"/><Relationship Id="rId19" Type="http://schemas.openxmlformats.org/officeDocument/2006/relationships/image" Target="../media/image94.emf"/><Relationship Id="rId31" Type="http://schemas.openxmlformats.org/officeDocument/2006/relationships/image" Target="../media/image100.emf"/><Relationship Id="rId44" Type="http://schemas.openxmlformats.org/officeDocument/2006/relationships/customXml" Target="../ink/ink57.xml"/><Relationship Id="rId52" Type="http://schemas.openxmlformats.org/officeDocument/2006/relationships/customXml" Target="../ink/ink61.xml"/><Relationship Id="rId60" Type="http://schemas.openxmlformats.org/officeDocument/2006/relationships/customXml" Target="../ink/ink65.xml"/><Relationship Id="rId4" Type="http://schemas.openxmlformats.org/officeDocument/2006/relationships/image" Target="../media/image86.png"/><Relationship Id="rId9" Type="http://schemas.openxmlformats.org/officeDocument/2006/relationships/image" Target="../media/image89.emf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98.emf"/><Relationship Id="rId30" Type="http://schemas.openxmlformats.org/officeDocument/2006/relationships/customXml" Target="../ink/ink50.xml"/><Relationship Id="rId35" Type="http://schemas.openxmlformats.org/officeDocument/2006/relationships/image" Target="../media/image102.emf"/><Relationship Id="rId43" Type="http://schemas.openxmlformats.org/officeDocument/2006/relationships/image" Target="../media/image106.emf"/><Relationship Id="rId48" Type="http://schemas.openxmlformats.org/officeDocument/2006/relationships/customXml" Target="../ink/ink59.xml"/><Relationship Id="rId56" Type="http://schemas.openxmlformats.org/officeDocument/2006/relationships/customXml" Target="../ink/ink63.xml"/><Relationship Id="rId8" Type="http://schemas.openxmlformats.org/officeDocument/2006/relationships/customXml" Target="../ink/ink39.xml"/><Relationship Id="rId51" Type="http://schemas.openxmlformats.org/officeDocument/2006/relationships/image" Target="../media/image110.emf"/><Relationship Id="rId3" Type="http://schemas.openxmlformats.org/officeDocument/2006/relationships/image" Target="../media/image85.png"/><Relationship Id="rId12" Type="http://schemas.openxmlformats.org/officeDocument/2006/relationships/customXml" Target="../ink/ink41.xml"/><Relationship Id="rId17" Type="http://schemas.openxmlformats.org/officeDocument/2006/relationships/image" Target="../media/image93.emf"/><Relationship Id="rId25" Type="http://schemas.openxmlformats.org/officeDocument/2006/relationships/image" Target="../media/image97.emf"/><Relationship Id="rId33" Type="http://schemas.openxmlformats.org/officeDocument/2006/relationships/image" Target="../media/image101.emf"/><Relationship Id="rId38" Type="http://schemas.openxmlformats.org/officeDocument/2006/relationships/customXml" Target="../ink/ink54.xml"/><Relationship Id="rId46" Type="http://schemas.openxmlformats.org/officeDocument/2006/relationships/customXml" Target="../ink/ink58.xml"/><Relationship Id="rId59" Type="http://schemas.openxmlformats.org/officeDocument/2006/relationships/image" Target="../media/image114.emf"/></Relationships>
</file>

<file path=ppt/slides/_rels/slide15.xml.rels><?xml version="1.0" encoding="UTF-8" standalone="yes"?>
<Relationships xmlns="http://schemas.openxmlformats.org/package/2006/relationships"><Relationship Id="rId18" Type="http://schemas.openxmlformats.org/officeDocument/2006/relationships/customXml" Target="../ink/ink68.xml"/><Relationship Id="rId26" Type="http://schemas.openxmlformats.org/officeDocument/2006/relationships/customXml" Target="../ink/ink72.xml"/><Relationship Id="rId39" Type="http://schemas.openxmlformats.org/officeDocument/2006/relationships/image" Target="../media/image128.emf"/><Relationship Id="rId21" Type="http://schemas.openxmlformats.org/officeDocument/2006/relationships/image" Target="../media/image119.emf"/><Relationship Id="rId34" Type="http://schemas.openxmlformats.org/officeDocument/2006/relationships/customXml" Target="../ink/ink76.xml"/><Relationship Id="rId42" Type="http://schemas.openxmlformats.org/officeDocument/2006/relationships/customXml" Target="../ink/ink80.xml"/><Relationship Id="rId47" Type="http://schemas.openxmlformats.org/officeDocument/2006/relationships/image" Target="../media/image132.emf"/><Relationship Id="rId50" Type="http://schemas.openxmlformats.org/officeDocument/2006/relationships/customXml" Target="../ink/ink84.xml"/><Relationship Id="rId55" Type="http://schemas.openxmlformats.org/officeDocument/2006/relationships/image" Target="../media/image136.emf"/><Relationship Id="rId63" Type="http://schemas.openxmlformats.org/officeDocument/2006/relationships/image" Target="../media/image140.emf"/><Relationship Id="rId68" Type="http://schemas.openxmlformats.org/officeDocument/2006/relationships/customXml" Target="../ink/ink93.xml"/><Relationship Id="rId76" Type="http://schemas.openxmlformats.org/officeDocument/2006/relationships/customXml" Target="../ink/ink97.xml"/><Relationship Id="rId7" Type="http://schemas.openxmlformats.org/officeDocument/2006/relationships/customXml" Target="../ink/ink66.xml"/><Relationship Id="rId71" Type="http://schemas.openxmlformats.org/officeDocument/2006/relationships/image" Target="../media/image143.emf"/><Relationship Id="rId2" Type="http://schemas.openxmlformats.org/officeDocument/2006/relationships/notesSlide" Target="../notesSlides/notesSlide14.xml"/><Relationship Id="rId16" Type="http://schemas.openxmlformats.org/officeDocument/2006/relationships/customXml" Target="../ink/ink67.xml"/><Relationship Id="rId29" Type="http://schemas.openxmlformats.org/officeDocument/2006/relationships/image" Target="../media/image123.emf"/><Relationship Id="rId24" Type="http://schemas.openxmlformats.org/officeDocument/2006/relationships/customXml" Target="../ink/ink71.xml"/><Relationship Id="rId32" Type="http://schemas.openxmlformats.org/officeDocument/2006/relationships/customXml" Target="../ink/ink75.xml"/><Relationship Id="rId37" Type="http://schemas.openxmlformats.org/officeDocument/2006/relationships/image" Target="../media/image127.emf"/><Relationship Id="rId40" Type="http://schemas.openxmlformats.org/officeDocument/2006/relationships/customXml" Target="../ink/ink79.xml"/><Relationship Id="rId45" Type="http://schemas.openxmlformats.org/officeDocument/2006/relationships/image" Target="../media/image131.emf"/><Relationship Id="rId53" Type="http://schemas.openxmlformats.org/officeDocument/2006/relationships/image" Target="../media/image135.emf"/><Relationship Id="rId58" Type="http://schemas.openxmlformats.org/officeDocument/2006/relationships/customXml" Target="../ink/ink88.xml"/><Relationship Id="rId66" Type="http://schemas.openxmlformats.org/officeDocument/2006/relationships/customXml" Target="../ink/ink92.xml"/><Relationship Id="rId74" Type="http://schemas.openxmlformats.org/officeDocument/2006/relationships/customXml" Target="../ink/ink96.xml"/><Relationship Id="rId79" Type="http://schemas.openxmlformats.org/officeDocument/2006/relationships/image" Target="../media/image147.emf"/><Relationship Id="rId5" Type="http://schemas.openxmlformats.org/officeDocument/2006/relationships/image" Target="../media/image89.png"/><Relationship Id="rId15" Type="http://schemas.openxmlformats.org/officeDocument/2006/relationships/image" Target="../media/image116.emf"/><Relationship Id="rId23" Type="http://schemas.openxmlformats.org/officeDocument/2006/relationships/image" Target="../media/image120.emf"/><Relationship Id="rId28" Type="http://schemas.openxmlformats.org/officeDocument/2006/relationships/customXml" Target="../ink/ink73.xml"/><Relationship Id="rId36" Type="http://schemas.openxmlformats.org/officeDocument/2006/relationships/customXml" Target="../ink/ink77.xml"/><Relationship Id="rId49" Type="http://schemas.openxmlformats.org/officeDocument/2006/relationships/image" Target="../media/image133.emf"/><Relationship Id="rId57" Type="http://schemas.openxmlformats.org/officeDocument/2006/relationships/image" Target="../media/image137.emf"/><Relationship Id="rId61" Type="http://schemas.openxmlformats.org/officeDocument/2006/relationships/image" Target="../media/image139.emf"/><Relationship Id="rId82" Type="http://schemas.openxmlformats.org/officeDocument/2006/relationships/customXml" Target="../ink/ink100.xml"/><Relationship Id="rId19" Type="http://schemas.openxmlformats.org/officeDocument/2006/relationships/image" Target="../media/image118.emf"/><Relationship Id="rId31" Type="http://schemas.openxmlformats.org/officeDocument/2006/relationships/image" Target="../media/image124.emf"/><Relationship Id="rId44" Type="http://schemas.openxmlformats.org/officeDocument/2006/relationships/customXml" Target="../ink/ink81.xml"/><Relationship Id="rId52" Type="http://schemas.openxmlformats.org/officeDocument/2006/relationships/customXml" Target="../ink/ink85.xml"/><Relationship Id="rId60" Type="http://schemas.openxmlformats.org/officeDocument/2006/relationships/customXml" Target="../ink/ink89.xml"/><Relationship Id="rId65" Type="http://schemas.openxmlformats.org/officeDocument/2006/relationships/image" Target="../media/image141.emf"/><Relationship Id="rId73" Type="http://schemas.openxmlformats.org/officeDocument/2006/relationships/image" Target="../media/image144.emf"/><Relationship Id="rId78" Type="http://schemas.openxmlformats.org/officeDocument/2006/relationships/customXml" Target="../ink/ink98.xml"/><Relationship Id="rId81" Type="http://schemas.openxmlformats.org/officeDocument/2006/relationships/image" Target="../media/image148.emf"/><Relationship Id="rId4" Type="http://schemas.openxmlformats.org/officeDocument/2006/relationships/image" Target="../media/image88.png"/><Relationship Id="rId22" Type="http://schemas.openxmlformats.org/officeDocument/2006/relationships/customXml" Target="../ink/ink70.xml"/><Relationship Id="rId27" Type="http://schemas.openxmlformats.org/officeDocument/2006/relationships/image" Target="../media/image122.emf"/><Relationship Id="rId30" Type="http://schemas.openxmlformats.org/officeDocument/2006/relationships/customXml" Target="../ink/ink74.xml"/><Relationship Id="rId35" Type="http://schemas.openxmlformats.org/officeDocument/2006/relationships/image" Target="../media/image126.emf"/><Relationship Id="rId43" Type="http://schemas.openxmlformats.org/officeDocument/2006/relationships/image" Target="../media/image130.emf"/><Relationship Id="rId48" Type="http://schemas.openxmlformats.org/officeDocument/2006/relationships/customXml" Target="../ink/ink83.xml"/><Relationship Id="rId56" Type="http://schemas.openxmlformats.org/officeDocument/2006/relationships/customXml" Target="../ink/ink87.xml"/><Relationship Id="rId64" Type="http://schemas.openxmlformats.org/officeDocument/2006/relationships/customXml" Target="../ink/ink91.xml"/><Relationship Id="rId69" Type="http://schemas.openxmlformats.org/officeDocument/2006/relationships/image" Target="../media/image142.emf"/><Relationship Id="rId77" Type="http://schemas.openxmlformats.org/officeDocument/2006/relationships/image" Target="../media/image146.emf"/><Relationship Id="rId51" Type="http://schemas.openxmlformats.org/officeDocument/2006/relationships/image" Target="../media/image134.emf"/><Relationship Id="rId72" Type="http://schemas.openxmlformats.org/officeDocument/2006/relationships/customXml" Target="../ink/ink95.xml"/><Relationship Id="rId80" Type="http://schemas.openxmlformats.org/officeDocument/2006/relationships/customXml" Target="../ink/ink99.xml"/><Relationship Id="rId3" Type="http://schemas.openxmlformats.org/officeDocument/2006/relationships/image" Target="../media/image59.png"/><Relationship Id="rId17" Type="http://schemas.openxmlformats.org/officeDocument/2006/relationships/image" Target="../media/image117.emf"/><Relationship Id="rId25" Type="http://schemas.openxmlformats.org/officeDocument/2006/relationships/image" Target="../media/image121.emf"/><Relationship Id="rId33" Type="http://schemas.openxmlformats.org/officeDocument/2006/relationships/image" Target="../media/image125.emf"/><Relationship Id="rId38" Type="http://schemas.openxmlformats.org/officeDocument/2006/relationships/customXml" Target="../ink/ink78.xml"/><Relationship Id="rId46" Type="http://schemas.openxmlformats.org/officeDocument/2006/relationships/customXml" Target="../ink/ink82.xml"/><Relationship Id="rId59" Type="http://schemas.openxmlformats.org/officeDocument/2006/relationships/image" Target="../media/image138.emf"/><Relationship Id="rId67" Type="http://schemas.openxmlformats.org/officeDocument/2006/relationships/image" Target="../media/image87.emf"/><Relationship Id="rId20" Type="http://schemas.openxmlformats.org/officeDocument/2006/relationships/customXml" Target="../ink/ink69.xml"/><Relationship Id="rId41" Type="http://schemas.openxmlformats.org/officeDocument/2006/relationships/image" Target="../media/image129.emf"/><Relationship Id="rId54" Type="http://schemas.openxmlformats.org/officeDocument/2006/relationships/customXml" Target="../ink/ink86.xml"/><Relationship Id="rId62" Type="http://schemas.openxmlformats.org/officeDocument/2006/relationships/customXml" Target="../ink/ink90.xml"/><Relationship Id="rId70" Type="http://schemas.openxmlformats.org/officeDocument/2006/relationships/customXml" Target="../ink/ink94.xml"/><Relationship Id="rId75" Type="http://schemas.openxmlformats.org/officeDocument/2006/relationships/image" Target="../media/image145.emf"/><Relationship Id="rId83" Type="http://schemas.openxmlformats.org/officeDocument/2006/relationships/image" Target="../media/image149.e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Relationship Id="rId9" Type="http://schemas.openxmlformats.org/officeDocument/2006/relationships/image" Target="../media/image1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2.png"/><Relationship Id="rId5" Type="http://schemas.openxmlformats.org/officeDocument/2006/relationships/image" Target="../media/image161.png"/><Relationship Id="rId4" Type="http://schemas.openxmlformats.org/officeDocument/2006/relationships/image" Target="../media/image16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1.emf"/><Relationship Id="rId3" Type="http://schemas.openxmlformats.org/officeDocument/2006/relationships/image" Target="../media/image1.png"/><Relationship Id="rId21" Type="http://schemas.openxmlformats.org/officeDocument/2006/relationships/customXml" Target="../ink/ink1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0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customXml" Target="../ink/ink2.xm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19.emf"/><Relationship Id="rId27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270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270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0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3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0.png"/><Relationship Id="rId5" Type="http://schemas.openxmlformats.org/officeDocument/2006/relationships/image" Target="../media/image270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</a:t>
            </a:r>
            <a:r>
              <a:rPr lang="en-GB" sz="3200" b="1" dirty="0"/>
              <a:t>to key features of a </a:t>
            </a:r>
            <a:r>
              <a:rPr lang="en-GB" sz="3200" b="1" dirty="0" smtClean="0"/>
              <a:t>rectangular hyperbola </a:t>
            </a:r>
            <a:r>
              <a:rPr lang="en-GB" sz="3200" b="1" dirty="0"/>
              <a:t>and apply function transformations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282564" y="3328812"/>
            <a:ext cx="109732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Sketch rectangular parabolas;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Determine key features of a rectangular parabola;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 smtClean="0">
                <a:cs typeface="Arial" panose="020B0604020202020204" pitchFamily="34" charset="0"/>
              </a:rPr>
              <a:t>Apply transformations on a rectangular parabola.</a:t>
            </a:r>
            <a:endParaRPr lang="en-GB" sz="24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4675" y="645302"/>
                <a:ext cx="4644160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→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4644160" cy="78624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105404" y="1321861"/>
            <a:ext cx="6970376" cy="454736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42106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– Vertical Translation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31127" y="1919148"/>
                <a:ext cx="67668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 : </m:t>
                    </m:r>
                  </m:oMath>
                </a14:m>
                <a:r>
                  <a:rPr lang="en-AU" sz="2400" dirty="0" smtClean="0"/>
                  <a:t>Graph translates vertically up by </a:t>
                </a:r>
                <a:r>
                  <a:rPr lang="en-AU" sz="2400" dirty="0"/>
                  <a:t>k</a:t>
                </a:r>
                <a:r>
                  <a:rPr lang="en-AU" sz="2400" dirty="0" smtClean="0"/>
                  <a:t> unit.</a:t>
                </a:r>
                <a:br>
                  <a:rPr lang="en-AU" sz="2400" dirty="0" smtClean="0"/>
                </a:b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 : </m:t>
                    </m:r>
                  </m:oMath>
                </a14:m>
                <a:r>
                  <a:rPr lang="en-AU" sz="2400" dirty="0"/>
                  <a:t>Graph translates vertically </a:t>
                </a:r>
                <a:r>
                  <a:rPr lang="en-AU" sz="2400" dirty="0" smtClean="0"/>
                  <a:t>down </a:t>
                </a:r>
                <a:r>
                  <a:rPr lang="en-AU" sz="2400" dirty="0"/>
                  <a:t>by k unit</a:t>
                </a:r>
                <a:r>
                  <a:rPr lang="en-AU" sz="2400" dirty="0" smtClean="0"/>
                  <a:t>.</a:t>
                </a:r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7" y="1919148"/>
                <a:ext cx="6766866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270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68741" y="3237750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Horizontal Asymptote translates up/down by k units</a:t>
            </a:r>
            <a:endParaRPr lang="en-A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675" y="4221775"/>
            <a:ext cx="65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coordinates translates up/down by k units  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301" y="943845"/>
            <a:ext cx="4891743" cy="4547088"/>
          </a:xfrm>
          <a:prstGeom prst="rect">
            <a:avLst/>
          </a:prstGeom>
        </p:spPr>
      </p:pic>
      <p:cxnSp>
        <p:nvCxnSpPr>
          <p:cNvPr id="28" name="Straight Connector 27"/>
          <p:cNvCxnSpPr/>
          <p:nvPr/>
        </p:nvCxnSpPr>
        <p:spPr>
          <a:xfrm>
            <a:off x="9511748" y="1325151"/>
            <a:ext cx="0" cy="392271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7255532" y="3286506"/>
            <a:ext cx="452233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9786299" y="3364714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299" y="3364714"/>
                <a:ext cx="1717021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 flipH="1">
            <a:off x="7397993" y="2932010"/>
            <a:ext cx="452233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136619" y="2389608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619" y="2389608"/>
                <a:ext cx="171702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31127" y="5540377"/>
            <a:ext cx="741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X-intercept exists. Substitute y=0 to determine x-intercept</a:t>
            </a:r>
          </a:p>
        </p:txBody>
      </p:sp>
    </p:spTree>
    <p:extLst>
      <p:ext uri="{BB962C8B-B14F-4D97-AF65-F5344CB8AC3E}">
        <p14:creationId xmlns:p14="http://schemas.microsoft.com/office/powerpoint/2010/main" val="310868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75564" y="629038"/>
                <a:ext cx="3225483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64" y="629038"/>
                <a:ext cx="3225483" cy="615874"/>
              </a:xfrm>
              <a:prstGeom prst="rect">
                <a:avLst/>
              </a:prstGeom>
              <a:blipFill rotWithShape="0"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48000" y="1639495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translates horizontally to the right by 1 unit.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5350" y="894520"/>
            <a:ext cx="4965660" cy="4615797"/>
            <a:chOff x="7115350" y="894520"/>
            <a:chExt cx="4965660" cy="461579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5350" y="894520"/>
              <a:ext cx="4965660" cy="4615797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9511748" y="1325151"/>
              <a:ext cx="0" cy="392271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255532" y="3286506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430725" y="2809423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725" y="2809423"/>
                  <a:ext cx="171702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9421131" y="33667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(0,-1)</a:t>
              </a:r>
              <a:endParaRPr lang="en-AU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8945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– Horizontal Translation</a:t>
            </a:r>
            <a:endParaRPr lang="en-A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06009" y="1162412"/>
            <a:ext cx="871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your graphs and describe the transformation:</a:t>
            </a:r>
            <a:endParaRPr lang="en-AU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64162" y="726591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in your </a:t>
            </a:r>
            <a:r>
              <a:rPr lang="en-AU" sz="2400" dirty="0" err="1" smtClean="0"/>
              <a:t>ClassPad</a:t>
            </a:r>
            <a:endParaRPr lang="en-AU" sz="2400" dirty="0"/>
          </a:p>
        </p:txBody>
      </p:sp>
      <p:sp>
        <p:nvSpPr>
          <p:cNvPr id="21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64162" y="2220099"/>
            <a:ext cx="6970376" cy="3031958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the 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key coordinates (-1, -1), and (1, 1)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x- and y - intercepts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948080" y="2828403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Vertical Asymptote translates 1 unit to the right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63322" y="3892345"/>
                <a:ext cx="3927950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Change to x-coordinate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0,−1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2, 1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22" y="3892345"/>
                <a:ext cx="3927950" cy="831061"/>
              </a:xfrm>
              <a:prstGeom prst="rect">
                <a:avLst/>
              </a:prstGeom>
              <a:blipFill rotWithShape="0">
                <a:blip r:embed="rId7"/>
                <a:stretch>
                  <a:fillRect l="-2329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49220" y="5317604"/>
                <a:ext cx="3927950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y-intercept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20" y="5317604"/>
                <a:ext cx="3927950" cy="831061"/>
              </a:xfrm>
              <a:prstGeom prst="rect">
                <a:avLst/>
              </a:prstGeom>
              <a:blipFill rotWithShape="0">
                <a:blip r:embed="rId8"/>
                <a:stretch>
                  <a:fillRect l="-2329" t="-5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115350" y="894520"/>
            <a:ext cx="4965660" cy="4615797"/>
            <a:chOff x="7115350" y="894520"/>
            <a:chExt cx="4965660" cy="4615797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5350" y="894520"/>
              <a:ext cx="4965660" cy="4615797"/>
            </a:xfrm>
            <a:prstGeom prst="rect">
              <a:avLst/>
            </a:prstGeom>
          </p:spPr>
        </p:pic>
        <p:cxnSp>
          <p:nvCxnSpPr>
            <p:cNvPr id="18" name="Straight Connector 17"/>
            <p:cNvCxnSpPr/>
            <p:nvPr/>
          </p:nvCxnSpPr>
          <p:spPr>
            <a:xfrm>
              <a:off x="9511748" y="1325151"/>
              <a:ext cx="0" cy="392271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255532" y="3286506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7430725" y="2809423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725" y="2809423"/>
                  <a:ext cx="171702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/>
            <p:cNvSpPr txBox="1"/>
            <p:nvPr/>
          </p:nvSpPr>
          <p:spPr>
            <a:xfrm>
              <a:off x="9421131" y="336674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(0,-1)</a:t>
              </a:r>
              <a:endParaRPr lang="en-AU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4675" y="645302"/>
                <a:ext cx="3325568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3325568" cy="78624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127469" y="1649281"/>
            <a:ext cx="6970376" cy="327444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8945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– Horizontal Translation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4557" y="1800914"/>
                <a:ext cx="67527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AU" sz="2400" dirty="0" smtClean="0"/>
                  <a:t>Graph translates horizontally right by h units.</a:t>
                </a:r>
                <a:br>
                  <a:rPr lang="en-AU" sz="2400" dirty="0" smtClean="0"/>
                </a:b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AU" sz="2400" dirty="0"/>
                  <a:t>Graph translates horizontally right by h units</a:t>
                </a:r>
                <a:r>
                  <a:rPr lang="en-AU" sz="2400" dirty="0" smtClean="0"/>
                  <a:t>.</a:t>
                </a:r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57" y="1800914"/>
                <a:ext cx="6752731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271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344557" y="309808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Vertical Asymptote translates </a:t>
            </a:r>
            <a:r>
              <a:rPr lang="en-AU" sz="2400" dirty="0"/>
              <a:t>left/right </a:t>
            </a:r>
            <a:r>
              <a:rPr lang="en-AU" sz="2400" dirty="0" smtClean="0"/>
              <a:t>by h units</a:t>
            </a:r>
            <a:endParaRPr lang="en-AU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344557" y="4259789"/>
            <a:ext cx="6532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coordinates </a:t>
            </a:r>
            <a:r>
              <a:rPr lang="en-AU" sz="2400" dirty="0"/>
              <a:t>translates left/right by </a:t>
            </a:r>
            <a:r>
              <a:rPr lang="en-AU" sz="2400" dirty="0" smtClean="0"/>
              <a:t>h </a:t>
            </a:r>
            <a:r>
              <a:rPr lang="en-AU" sz="2400" dirty="0"/>
              <a:t>units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4557" y="5399618"/>
            <a:ext cx="7417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y</a:t>
            </a:r>
            <a:r>
              <a:rPr lang="en-AU" sz="2400" dirty="0" smtClean="0"/>
              <a:t>-intercept exists. Substitute x=0 to determine y-intercept</a:t>
            </a:r>
          </a:p>
        </p:txBody>
      </p:sp>
    </p:spTree>
    <p:extLst>
      <p:ext uri="{BB962C8B-B14F-4D97-AF65-F5344CB8AC3E}">
        <p14:creationId xmlns:p14="http://schemas.microsoft.com/office/powerpoint/2010/main" val="19824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882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4A Q1&amp;2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675" y="645302"/>
                <a:ext cx="10306452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by determine the key features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10306452" cy="616644"/>
              </a:xfrm>
              <a:prstGeom prst="rect">
                <a:avLst/>
              </a:prstGeom>
              <a:blipFill rotWithShape="0">
                <a:blip r:embed="rId3"/>
                <a:stretch>
                  <a:fillRect l="-94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71494" y="1352866"/>
            <a:ext cx="6970376" cy="327444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596359" y="1469903"/>
            <a:ext cx="5920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dilates parallel to the y-axis by 3 units and reflects about the x-axis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63010" y="2701177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change to asymptotes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 −3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596359" y="5128719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intercepts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/>
              <p14:cNvContentPartPr/>
              <p14:nvPr/>
            </p14:nvContentPartPr>
            <p14:xfrm>
              <a:off x="5872988" y="3989969"/>
              <a:ext cx="5737320" cy="111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56788" y="3967577"/>
                <a:ext cx="5780160" cy="161078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/>
          <p:cNvGrpSpPr/>
          <p:nvPr/>
        </p:nvGrpSpPr>
        <p:grpSpPr>
          <a:xfrm>
            <a:off x="5972708" y="1310129"/>
            <a:ext cx="5791320" cy="4926960"/>
            <a:chOff x="5972708" y="1310129"/>
            <a:chExt cx="5791320" cy="49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/>
                <p14:cNvContentPartPr/>
                <p14:nvPr/>
              </p14:nvContentPartPr>
              <p14:xfrm>
                <a:off x="8824268" y="1348649"/>
                <a:ext cx="244080" cy="483156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04108" y="1341449"/>
                  <a:ext cx="282600" cy="48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/>
                <p14:cNvContentPartPr/>
                <p14:nvPr/>
              </p14:nvContentPartPr>
              <p14:xfrm>
                <a:off x="11571068" y="3924809"/>
                <a:ext cx="85320" cy="15552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549828" y="3903209"/>
                  <a:ext cx="131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/>
                <p14:cNvContentPartPr/>
                <p14:nvPr/>
              </p14:nvContentPartPr>
              <p14:xfrm>
                <a:off x="6428108" y="3985649"/>
                <a:ext cx="246600" cy="3708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17308" y="3964049"/>
                  <a:ext cx="268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2" name="Ink 41"/>
                <p14:cNvContentPartPr/>
                <p14:nvPr/>
              </p14:nvContentPartPr>
              <p14:xfrm>
                <a:off x="5972708" y="4032809"/>
                <a:ext cx="173160" cy="1764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956868" y="4010849"/>
                  <a:ext cx="208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/>
                <p14:cNvContentPartPr/>
                <p14:nvPr/>
              </p14:nvContentPartPr>
              <p14:xfrm>
                <a:off x="6934988" y="4000769"/>
                <a:ext cx="204120" cy="18720"/>
              </p14:xfrm>
            </p:contentPart>
          </mc:Choice>
          <mc:Fallback xmlns="">
            <p:pic>
              <p:nvPicPr>
                <p:cNvPr id="49" name="Ink 48"/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25268" y="3982049"/>
                  <a:ext cx="227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/>
                <p14:cNvContentPartPr/>
                <p14:nvPr/>
              </p14:nvContentPartPr>
              <p14:xfrm>
                <a:off x="7418468" y="4045769"/>
                <a:ext cx="166320" cy="12240"/>
              </p14:xfrm>
            </p:contentPart>
          </mc:Choice>
          <mc:Fallback xmlns="">
            <p:pic>
              <p:nvPicPr>
                <p:cNvPr id="50" name="Ink 49"/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09828" y="4031729"/>
                  <a:ext cx="1857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/>
                <p14:cNvContentPartPr/>
                <p14:nvPr/>
              </p14:nvContentPartPr>
              <p14:xfrm>
                <a:off x="8776028" y="4048649"/>
                <a:ext cx="655560" cy="47520"/>
              </p14:xfrm>
            </p:contentPart>
          </mc:Choice>
          <mc:Fallback xmlns="">
            <p:pic>
              <p:nvPicPr>
                <p:cNvPr id="51" name="Ink 50"/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768108" y="4036769"/>
                  <a:ext cx="672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/>
                <p14:cNvContentPartPr/>
                <p14:nvPr/>
              </p14:nvContentPartPr>
              <p14:xfrm>
                <a:off x="7792148" y="4076369"/>
                <a:ext cx="285480" cy="38160"/>
              </p14:xfrm>
            </p:contentPart>
          </mc:Choice>
          <mc:Fallback xmlns="">
            <p:pic>
              <p:nvPicPr>
                <p:cNvPr id="52" name="Ink 51"/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786028" y="4070249"/>
                  <a:ext cx="305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/>
                <p14:cNvContentPartPr/>
                <p14:nvPr/>
              </p14:nvContentPartPr>
              <p14:xfrm>
                <a:off x="9576668" y="4061249"/>
                <a:ext cx="196920" cy="1764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70548" y="4055129"/>
                  <a:ext cx="214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/>
                <p14:cNvContentPartPr/>
                <p14:nvPr/>
              </p14:nvContentPartPr>
              <p14:xfrm>
                <a:off x="9892028" y="4081409"/>
                <a:ext cx="268560" cy="33840"/>
              </p14:xfrm>
            </p:contentPart>
          </mc:Choice>
          <mc:Fallback xmlns="">
            <p:pic>
              <p:nvPicPr>
                <p:cNvPr id="54" name="Ink 53"/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85548" y="4074929"/>
                  <a:ext cx="283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/>
                <p14:cNvContentPartPr/>
                <p14:nvPr/>
              </p14:nvContentPartPr>
              <p14:xfrm>
                <a:off x="10326548" y="4060529"/>
                <a:ext cx="642240" cy="82800"/>
              </p14:xfrm>
            </p:contentPart>
          </mc:Choice>
          <mc:Fallback xmlns="">
            <p:pic>
              <p:nvPicPr>
                <p:cNvPr id="55" name="Ink 54"/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17908" y="4044329"/>
                  <a:ext cx="664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/>
                <p14:cNvContentPartPr/>
                <p14:nvPr/>
              </p14:nvContentPartPr>
              <p14:xfrm>
                <a:off x="8317028" y="4121729"/>
                <a:ext cx="208080" cy="30600"/>
              </p14:xfrm>
            </p:contentPart>
          </mc:Choice>
          <mc:Fallback xmlns="">
            <p:pic>
              <p:nvPicPr>
                <p:cNvPr id="57" name="Ink 56"/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9108" y="4107329"/>
                  <a:ext cx="230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4" name="Ink 73"/>
                <p14:cNvContentPartPr/>
                <p14:nvPr/>
              </p14:nvContentPartPr>
              <p14:xfrm>
                <a:off x="8824268" y="1462769"/>
                <a:ext cx="21960" cy="1767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03388" y="1453409"/>
                  <a:ext cx="61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5" name="Ink 74"/>
                <p14:cNvContentPartPr/>
                <p14:nvPr/>
              </p14:nvContentPartPr>
              <p14:xfrm>
                <a:off x="8844068" y="1827089"/>
                <a:ext cx="12600" cy="12060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30748" y="1817729"/>
                  <a:ext cx="4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6" name="Ink 75"/>
                <p14:cNvContentPartPr/>
                <p14:nvPr/>
              </p14:nvContentPartPr>
              <p14:xfrm>
                <a:off x="8850548" y="2107529"/>
                <a:ext cx="8280" cy="1112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36868" y="2095649"/>
                  <a:ext cx="34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7" name="Ink 76"/>
                <p14:cNvContentPartPr/>
                <p14:nvPr/>
              </p14:nvContentPartPr>
              <p14:xfrm>
                <a:off x="8846228" y="2362769"/>
                <a:ext cx="16920" cy="15624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28228" y="2354849"/>
                  <a:ext cx="464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8" name="Ink 77"/>
                <p14:cNvContentPartPr/>
                <p14:nvPr/>
              </p14:nvContentPartPr>
              <p14:xfrm>
                <a:off x="8828948" y="2666249"/>
                <a:ext cx="16920" cy="15156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817068" y="2660849"/>
                  <a:ext cx="42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9" name="Ink 78"/>
                <p14:cNvContentPartPr/>
                <p14:nvPr/>
              </p14:nvContentPartPr>
              <p14:xfrm>
                <a:off x="8889428" y="3176729"/>
                <a:ext cx="27720" cy="24192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868908" y="3161969"/>
                  <a:ext cx="65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0" name="Ink 79"/>
                <p14:cNvContentPartPr/>
                <p14:nvPr/>
              </p14:nvContentPartPr>
              <p14:xfrm>
                <a:off x="8937668" y="3621689"/>
                <a:ext cx="6480" cy="25200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20748" y="3613769"/>
                  <a:ext cx="43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1" name="Ink 80"/>
                <p14:cNvContentPartPr/>
                <p14:nvPr/>
              </p14:nvContentPartPr>
              <p14:xfrm>
                <a:off x="8946308" y="4200569"/>
                <a:ext cx="7560" cy="196920"/>
              </p14:xfrm>
            </p:contentPart>
          </mc:Choice>
          <mc:Fallback xmlns="">
            <p:pic>
              <p:nvPicPr>
                <p:cNvPr id="81" name="Ink 80"/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29388" y="4186529"/>
                  <a:ext cx="38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2" name="Ink 81"/>
                <p14:cNvContentPartPr/>
                <p14:nvPr/>
              </p14:nvContentPartPr>
              <p14:xfrm>
                <a:off x="8961068" y="4580009"/>
                <a:ext cx="24840" cy="544320"/>
              </p14:xfrm>
            </p:contentPart>
          </mc:Choice>
          <mc:Fallback xmlns="">
            <p:pic>
              <p:nvPicPr>
                <p:cNvPr id="82" name="Ink 81"/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45948" y="4567769"/>
                  <a:ext cx="525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3" name="Ink 82"/>
                <p14:cNvContentPartPr/>
                <p14:nvPr/>
              </p14:nvContentPartPr>
              <p14:xfrm>
                <a:off x="8968628" y="5172569"/>
                <a:ext cx="11880" cy="20844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46668" y="5166809"/>
                  <a:ext cx="53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/>
                <p14:cNvContentPartPr/>
                <p14:nvPr/>
              </p14:nvContentPartPr>
              <p14:xfrm>
                <a:off x="9012188" y="5798609"/>
                <a:ext cx="34560" cy="43848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97788" y="5789249"/>
                  <a:ext cx="694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3" name="Ink 92"/>
                <p14:cNvContentPartPr/>
                <p14:nvPr/>
              </p14:nvContentPartPr>
              <p14:xfrm>
                <a:off x="11123588" y="4074929"/>
                <a:ext cx="640440" cy="419040"/>
              </p14:xfrm>
            </p:contentPart>
          </mc:Choice>
          <mc:Fallback xmlns="">
            <p:pic>
              <p:nvPicPr>
                <p:cNvPr id="93" name="Ink 92"/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0268" y="4061609"/>
                  <a:ext cx="6778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9" name="Ink 98"/>
                <p14:cNvContentPartPr/>
                <p14:nvPr/>
              </p14:nvContentPartPr>
              <p14:xfrm>
                <a:off x="8243588" y="1310129"/>
                <a:ext cx="697320" cy="33120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28108" y="1285289"/>
                  <a:ext cx="73152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" name="Ink 3"/>
              <p14:cNvContentPartPr/>
              <p14:nvPr/>
            </p14:nvContentPartPr>
            <p14:xfrm>
              <a:off x="6037868" y="1575089"/>
              <a:ext cx="2593440" cy="2288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029588" y="1550609"/>
                <a:ext cx="2626200" cy="23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" name="Ink 6"/>
              <p14:cNvContentPartPr/>
              <p14:nvPr/>
            </p14:nvContentPartPr>
            <p14:xfrm>
              <a:off x="7489388" y="2414609"/>
              <a:ext cx="957240" cy="260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73188" y="2404169"/>
                <a:ext cx="9928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8" name="Ink 17"/>
              <p14:cNvContentPartPr/>
              <p14:nvPr/>
            </p14:nvContentPartPr>
            <p14:xfrm>
              <a:off x="6011228" y="3769289"/>
              <a:ext cx="124200" cy="1720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88908" y="3754889"/>
                <a:ext cx="1638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" name="Ink 19"/>
              <p14:cNvContentPartPr/>
              <p14:nvPr/>
            </p14:nvContentPartPr>
            <p14:xfrm>
              <a:off x="8643908" y="1545209"/>
              <a:ext cx="59040" cy="1044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628788" y="1530089"/>
                <a:ext cx="9360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" name="Ink 20"/>
              <p14:cNvContentPartPr/>
              <p14:nvPr/>
            </p14:nvContentPartPr>
            <p14:xfrm>
              <a:off x="9135308" y="6176249"/>
              <a:ext cx="118800" cy="900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119828" y="6162209"/>
                <a:ext cx="154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" name="Ink 23"/>
              <p14:cNvContentPartPr/>
              <p14:nvPr/>
            </p14:nvContentPartPr>
            <p14:xfrm>
              <a:off x="11163188" y="4233329"/>
              <a:ext cx="105840" cy="1422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145548" y="4213889"/>
                <a:ext cx="1458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5" name="Ink 24"/>
              <p14:cNvContentPartPr/>
              <p14:nvPr/>
            </p14:nvContentPartPr>
            <p14:xfrm>
              <a:off x="9166268" y="4276169"/>
              <a:ext cx="2017800" cy="196272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46828" y="4254929"/>
                <a:ext cx="2058480" cy="19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6" name="Ink 35"/>
              <p14:cNvContentPartPr/>
              <p14:nvPr/>
            </p14:nvContentPartPr>
            <p14:xfrm>
              <a:off x="9328988" y="5207129"/>
              <a:ext cx="873360" cy="30528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307748" y="5186969"/>
                <a:ext cx="919800" cy="34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38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882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4A Q1&amp;2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675" y="645302"/>
                <a:ext cx="10306452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by determine the key features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10306452" cy="615874"/>
              </a:xfrm>
              <a:prstGeom prst="rect">
                <a:avLst/>
              </a:prstGeom>
              <a:blipFill rotWithShape="0">
                <a:blip r:embed="rId3"/>
                <a:stretch>
                  <a:fillRect l="-94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95804" y="1392154"/>
            <a:ext cx="5511864" cy="327444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230599" y="1553553"/>
            <a:ext cx="592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translates vertically down by 3 units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8680" y="2785237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Horizontal asymptotes translates down by 3 units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−1,−4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 −2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3336" y="5150525"/>
                <a:ext cx="3927950" cy="1291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Substitute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36" y="5150525"/>
                <a:ext cx="3927950" cy="1291572"/>
              </a:xfrm>
              <a:prstGeom prst="rect">
                <a:avLst/>
              </a:prstGeom>
              <a:blipFill rotWithShape="0">
                <a:blip r:embed="rId5"/>
                <a:stretch>
                  <a:fillRect l="-2326" t="-37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6732668" y="940769"/>
            <a:ext cx="5272560" cy="5607360"/>
            <a:chOff x="6732668" y="940769"/>
            <a:chExt cx="5272560" cy="56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/>
                <p14:cNvContentPartPr/>
                <p14:nvPr/>
              </p14:nvContentPartPr>
              <p14:xfrm>
                <a:off x="9559748" y="940769"/>
                <a:ext cx="111960" cy="111240"/>
              </p14:xfrm>
            </p:contentPart>
          </mc:Choice>
          <mc:Fallback xmlns="">
            <p:pic>
              <p:nvPicPr>
                <p:cNvPr id="4" name="Ink 3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41388" y="923489"/>
                  <a:ext cx="147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/>
                <p14:cNvContentPartPr/>
                <p14:nvPr/>
              </p14:nvContentPartPr>
              <p14:xfrm>
                <a:off x="9598628" y="1008089"/>
                <a:ext cx="123480" cy="5540040"/>
              </p14:xfrm>
            </p:contentPart>
          </mc:Choice>
          <mc:Fallback xmlns="">
            <p:pic>
              <p:nvPicPr>
                <p:cNvPr id="5" name="Ink 4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79548" y="1000529"/>
                  <a:ext cx="162720" cy="55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/>
                <p14:cNvContentPartPr/>
                <p14:nvPr/>
              </p14:nvContentPartPr>
              <p14:xfrm>
                <a:off x="6732668" y="3552929"/>
                <a:ext cx="5201280" cy="122760"/>
              </p14:xfrm>
            </p:contentPart>
          </mc:Choice>
          <mc:Fallback xmlns="">
            <p:pic>
              <p:nvPicPr>
                <p:cNvPr id="15" name="Ink 1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17188" y="3532049"/>
                  <a:ext cx="5243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/>
                <p14:cNvContentPartPr/>
                <p14:nvPr/>
              </p14:nvContentPartPr>
              <p14:xfrm>
                <a:off x="11897588" y="3532049"/>
                <a:ext cx="107640" cy="172080"/>
              </p14:xfrm>
            </p:contentPart>
          </mc:Choice>
          <mc:Fallback xmlns="">
            <p:pic>
              <p:nvPicPr>
                <p:cNvPr id="16" name="Ink 15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874908" y="3511889"/>
                  <a:ext cx="15444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9597908" y="907289"/>
            <a:ext cx="581760" cy="5558040"/>
            <a:chOff x="9597908" y="907289"/>
            <a:chExt cx="581760" cy="55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/>
                <p14:cNvContentPartPr/>
                <p14:nvPr/>
              </p14:nvContentPartPr>
              <p14:xfrm>
                <a:off x="9597908" y="1145609"/>
                <a:ext cx="153000" cy="5319720"/>
              </p14:xfrm>
            </p:contentPart>
          </mc:Choice>
          <mc:Fallback xmlns="">
            <p:pic>
              <p:nvPicPr>
                <p:cNvPr id="21" name="Ink 2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80268" y="1134449"/>
                  <a:ext cx="183960" cy="534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/>
                <p14:cNvContentPartPr/>
                <p14:nvPr/>
              </p14:nvContentPartPr>
              <p14:xfrm>
                <a:off x="9729668" y="907289"/>
                <a:ext cx="450000" cy="1940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15268" y="882809"/>
                  <a:ext cx="48816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6812228" y="4234409"/>
            <a:ext cx="5248080" cy="393120"/>
            <a:chOff x="6812228" y="4234409"/>
            <a:chExt cx="524808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3" name="Ink 52"/>
                <p14:cNvContentPartPr/>
                <p14:nvPr/>
              </p14:nvContentPartPr>
              <p14:xfrm>
                <a:off x="9778988" y="4301369"/>
                <a:ext cx="457200" cy="38520"/>
              </p14:xfrm>
            </p:contentPart>
          </mc:Choice>
          <mc:Fallback xmlns="">
            <p:pic>
              <p:nvPicPr>
                <p:cNvPr id="53" name="Ink 52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64588" y="4279409"/>
                  <a:ext cx="489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Ink 64"/>
                <p14:cNvContentPartPr/>
                <p14:nvPr/>
              </p14:nvContentPartPr>
              <p14:xfrm>
                <a:off x="6812228" y="4251689"/>
                <a:ext cx="172080" cy="24480"/>
              </p14:xfrm>
            </p:contentPart>
          </mc:Choice>
          <mc:Fallback xmlns="">
            <p:pic>
              <p:nvPicPr>
                <p:cNvPr id="65" name="Ink 64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92788" y="4230089"/>
                  <a:ext cx="202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6" name="Ink 65"/>
                <p14:cNvContentPartPr/>
                <p14:nvPr/>
              </p14:nvContentPartPr>
              <p14:xfrm>
                <a:off x="7150268" y="4234409"/>
                <a:ext cx="147600" cy="39960"/>
              </p14:xfrm>
            </p:contentPart>
          </mc:Choice>
          <mc:Fallback xmlns="">
            <p:pic>
              <p:nvPicPr>
                <p:cNvPr id="66" name="Ink 6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3068" y="4227209"/>
                  <a:ext cx="170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7" name="Ink 66"/>
                <p14:cNvContentPartPr/>
                <p14:nvPr/>
              </p14:nvContentPartPr>
              <p14:xfrm>
                <a:off x="7588388" y="4267169"/>
                <a:ext cx="209880" cy="39600"/>
              </p14:xfrm>
            </p:contentPart>
          </mc:Choice>
          <mc:Fallback xmlns="">
            <p:pic>
              <p:nvPicPr>
                <p:cNvPr id="67" name="Ink 66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72908" y="4248089"/>
                  <a:ext cx="2408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8" name="Ink 67"/>
                <p14:cNvContentPartPr/>
                <p14:nvPr/>
              </p14:nvContentPartPr>
              <p14:xfrm>
                <a:off x="8035868" y="4295969"/>
                <a:ext cx="179640" cy="9720"/>
              </p14:xfrm>
            </p:contentPart>
          </mc:Choice>
          <mc:Fallback xmlns="">
            <p:pic>
              <p:nvPicPr>
                <p:cNvPr id="68" name="Ink 67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29028" y="4277609"/>
                  <a:ext cx="1980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9" name="Ink 68"/>
                <p14:cNvContentPartPr/>
                <p14:nvPr/>
              </p14:nvContentPartPr>
              <p14:xfrm>
                <a:off x="8441948" y="4316489"/>
                <a:ext cx="209880" cy="16200"/>
              </p14:xfrm>
            </p:contentPart>
          </mc:Choice>
          <mc:Fallback xmlns="">
            <p:pic>
              <p:nvPicPr>
                <p:cNvPr id="69" name="Ink 68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431148" y="4297049"/>
                  <a:ext cx="236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0" name="Ink 69"/>
                <p14:cNvContentPartPr/>
                <p14:nvPr/>
              </p14:nvContentPartPr>
              <p14:xfrm>
                <a:off x="8940548" y="4326929"/>
                <a:ext cx="240120" cy="15480"/>
              </p14:xfrm>
            </p:contentPart>
          </mc:Choice>
          <mc:Fallback xmlns="">
            <p:pic>
              <p:nvPicPr>
                <p:cNvPr id="70" name="Ink 69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26508" y="4306409"/>
                  <a:ext cx="270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1" name="Ink 70"/>
                <p14:cNvContentPartPr/>
                <p14:nvPr/>
              </p14:nvContentPartPr>
              <p14:xfrm>
                <a:off x="9380828" y="4312169"/>
                <a:ext cx="209520" cy="3996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1828" y="4298129"/>
                  <a:ext cx="228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2" name="Ink 71"/>
                <p14:cNvContentPartPr/>
                <p14:nvPr/>
              </p14:nvContentPartPr>
              <p14:xfrm>
                <a:off x="10447508" y="4321169"/>
                <a:ext cx="253080" cy="1872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34908" y="4302089"/>
                  <a:ext cx="2772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/>
                <p14:cNvContentPartPr/>
                <p14:nvPr/>
              </p14:nvContentPartPr>
              <p14:xfrm>
                <a:off x="10853228" y="4296689"/>
                <a:ext cx="297000" cy="2916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47108" y="4280849"/>
                  <a:ext cx="3175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/>
                <p14:cNvContentPartPr/>
                <p14:nvPr/>
              </p14:nvContentPartPr>
              <p14:xfrm>
                <a:off x="11316188" y="4294889"/>
                <a:ext cx="151200" cy="576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04308" y="4274729"/>
                  <a:ext cx="179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 74"/>
                <p14:cNvContentPartPr/>
                <p14:nvPr/>
              </p14:nvContentPartPr>
              <p14:xfrm>
                <a:off x="11644508" y="4267889"/>
                <a:ext cx="142200" cy="3816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638028" y="4249889"/>
                  <a:ext cx="158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/>
                <p14:cNvContentPartPr/>
                <p14:nvPr/>
              </p14:nvContentPartPr>
              <p14:xfrm>
                <a:off x="11937188" y="4244489"/>
                <a:ext cx="123120" cy="2484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27468" y="4229009"/>
                  <a:ext cx="148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/>
                <p14:cNvContentPartPr/>
                <p14:nvPr/>
              </p14:nvContentPartPr>
              <p14:xfrm>
                <a:off x="11293508" y="4414049"/>
                <a:ext cx="498240" cy="21348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72988" y="4391369"/>
                  <a:ext cx="54108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9748388" y="1489769"/>
            <a:ext cx="2186280" cy="2653200"/>
            <a:chOff x="9748388" y="1489769"/>
            <a:chExt cx="2186280" cy="26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2" name="Ink 111"/>
                <p14:cNvContentPartPr/>
                <p14:nvPr/>
              </p14:nvContentPartPr>
              <p14:xfrm>
                <a:off x="9959708" y="3955769"/>
                <a:ext cx="1974960" cy="187200"/>
              </p14:xfrm>
            </p:contentPart>
          </mc:Choice>
          <mc:Fallback xmlns="">
            <p:pic>
              <p:nvPicPr>
                <p:cNvPr id="112" name="Ink 111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43868" y="3940649"/>
                  <a:ext cx="2009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5" name="Ink 114"/>
                <p14:cNvContentPartPr/>
                <p14:nvPr/>
              </p14:nvContentPartPr>
              <p14:xfrm>
                <a:off x="9748388" y="1489769"/>
                <a:ext cx="246600" cy="2496240"/>
              </p14:xfrm>
            </p:contentPart>
          </mc:Choice>
          <mc:Fallback xmlns="">
            <p:pic>
              <p:nvPicPr>
                <p:cNvPr id="115" name="Ink 114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727508" y="1468529"/>
                  <a:ext cx="284760" cy="25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6" name="Ink 115"/>
                <p14:cNvContentPartPr/>
                <p14:nvPr/>
              </p14:nvContentPartPr>
              <p14:xfrm>
                <a:off x="9787268" y="1490489"/>
                <a:ext cx="137520" cy="9180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76468" y="1481129"/>
                  <a:ext cx="159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1" name="Ink 120"/>
                <p14:cNvContentPartPr/>
                <p14:nvPr/>
              </p14:nvContentPartPr>
              <p14:xfrm>
                <a:off x="9928028" y="3793409"/>
                <a:ext cx="916200" cy="219600"/>
              </p14:xfrm>
            </p:contentPart>
          </mc:Choice>
          <mc:Fallback xmlns="">
            <p:pic>
              <p:nvPicPr>
                <p:cNvPr id="121" name="Ink 120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06068" y="3777569"/>
                  <a:ext cx="96264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Group 142"/>
          <p:cNvGrpSpPr/>
          <p:nvPr/>
        </p:nvGrpSpPr>
        <p:grpSpPr>
          <a:xfrm>
            <a:off x="6869468" y="4360409"/>
            <a:ext cx="2737800" cy="2136960"/>
            <a:chOff x="6869468" y="4360409"/>
            <a:chExt cx="2737800" cy="21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1" name="Ink 130"/>
                <p14:cNvContentPartPr/>
                <p14:nvPr/>
              </p14:nvContentPartPr>
              <p14:xfrm>
                <a:off x="6869468" y="4360409"/>
                <a:ext cx="54360" cy="102600"/>
              </p14:xfrm>
            </p:contentPart>
          </mc:Choice>
          <mc:Fallback xmlns="">
            <p:pic>
              <p:nvPicPr>
                <p:cNvPr id="131" name="Ink 130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50028" y="4343129"/>
                  <a:ext cx="91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2" name="Ink 131"/>
                <p14:cNvContentPartPr/>
                <p14:nvPr/>
              </p14:nvContentPartPr>
              <p14:xfrm>
                <a:off x="6913748" y="4390649"/>
                <a:ext cx="2693520" cy="2106720"/>
              </p14:xfrm>
            </p:contentPart>
          </mc:Choice>
          <mc:Fallback xmlns="">
            <p:pic>
              <p:nvPicPr>
                <p:cNvPr id="132" name="Ink 131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95748" y="4372649"/>
                  <a:ext cx="2738880" cy="21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5" name="Ink 134"/>
                <p14:cNvContentPartPr/>
                <p14:nvPr/>
              </p14:nvContentPartPr>
              <p14:xfrm>
                <a:off x="8679188" y="4721129"/>
                <a:ext cx="649080" cy="333000"/>
              </p14:xfrm>
            </p:contentPart>
          </mc:Choice>
          <mc:Fallback xmlns="">
            <p:pic>
              <p:nvPicPr>
                <p:cNvPr id="135" name="Ink 134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6868" y="4697009"/>
                  <a:ext cx="694080" cy="37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45" name="Ink 144"/>
              <p14:cNvContentPartPr/>
              <p14:nvPr/>
            </p14:nvContentPartPr>
            <p14:xfrm>
              <a:off x="9961148" y="3206969"/>
              <a:ext cx="520560" cy="300960"/>
            </p14:xfrm>
          </p:contentPart>
        </mc:Choice>
        <mc:Fallback xmlns="">
          <p:pic>
            <p:nvPicPr>
              <p:cNvPr id="145" name="Ink 144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41348" y="3193289"/>
                <a:ext cx="561960" cy="3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012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223" y="1354560"/>
            <a:ext cx="5657052" cy="493169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882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4A Q1&amp;2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675" y="645302"/>
                <a:ext cx="10306452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by determine the key features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10306452" cy="615874"/>
              </a:xfrm>
              <a:prstGeom prst="rect">
                <a:avLst/>
              </a:prstGeom>
              <a:blipFill rotWithShape="0">
                <a:blip r:embed="rId4"/>
                <a:stretch>
                  <a:fillRect l="-94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71494" y="1352866"/>
            <a:ext cx="6970376" cy="327444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−3,−1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59" y="3770112"/>
                <a:ext cx="3927950" cy="4617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49220" y="5317604"/>
                <a:ext cx="3927950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y-intercept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20" y="5317604"/>
                <a:ext cx="3927950" cy="1014380"/>
              </a:xfrm>
              <a:prstGeom prst="rect">
                <a:avLst/>
              </a:prstGeom>
              <a:blipFill rotWithShape="0">
                <a:blip r:embed="rId6"/>
                <a:stretch>
                  <a:fillRect l="-23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44675" y="1565356"/>
            <a:ext cx="5920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translates horizontally left by 2 units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6608" y="279511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Vertical asymptotes translates left by </a:t>
            </a:r>
            <a:r>
              <a:rPr lang="en-AU" sz="2400" dirty="0"/>
              <a:t>2</a:t>
            </a:r>
            <a:r>
              <a:rPr lang="en-AU" sz="2400" dirty="0" smtClean="0"/>
              <a:t> units</a:t>
            </a:r>
            <a:endParaRPr lang="en-AU" sz="24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8507629" y="1453675"/>
            <a:ext cx="482760" cy="4632873"/>
            <a:chOff x="8740028" y="590849"/>
            <a:chExt cx="482760" cy="59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1" name="Ink 30"/>
                <p14:cNvContentPartPr/>
                <p14:nvPr/>
              </p14:nvContentPartPr>
              <p14:xfrm>
                <a:off x="9121628" y="590849"/>
                <a:ext cx="101160" cy="9936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11188" y="574649"/>
                  <a:ext cx="126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/>
                <p14:cNvContentPartPr/>
                <p14:nvPr/>
              </p14:nvContentPartPr>
              <p14:xfrm>
                <a:off x="8740028" y="665369"/>
                <a:ext cx="353520" cy="193680"/>
              </p14:xfrm>
            </p:contentPart>
          </mc:Choice>
          <mc:Fallback xmlns="">
            <p:pic>
              <p:nvPicPr>
                <p:cNvPr id="34" name="Ink 33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23828" y="648449"/>
                  <a:ext cx="386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/>
                <p14:cNvContentPartPr/>
                <p14:nvPr/>
              </p14:nvContentPartPr>
              <p14:xfrm>
                <a:off x="8927948" y="1019609"/>
                <a:ext cx="16200" cy="138240"/>
              </p14:xfrm>
            </p:contentPart>
          </mc:Choice>
          <mc:Fallback xmlns="">
            <p:pic>
              <p:nvPicPr>
                <p:cNvPr id="35" name="Ink 34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9228" y="1008809"/>
                  <a:ext cx="47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/>
                <p14:cNvContentPartPr/>
                <p14:nvPr/>
              </p14:nvContentPartPr>
              <p14:xfrm>
                <a:off x="8936228" y="1284929"/>
                <a:ext cx="8280" cy="120240"/>
              </p14:xfrm>
            </p:contentPart>
          </mc:Choice>
          <mc:Fallback xmlns="">
            <p:pic>
              <p:nvPicPr>
                <p:cNvPr id="36" name="Ink 3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18588" y="1278089"/>
                  <a:ext cx="39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/>
                <p14:cNvContentPartPr/>
                <p14:nvPr/>
              </p14:nvContentPartPr>
              <p14:xfrm>
                <a:off x="8956028" y="1521449"/>
                <a:ext cx="18720" cy="134640"/>
              </p14:xfrm>
            </p:contentPart>
          </mc:Choice>
          <mc:Fallback xmlns="">
            <p:pic>
              <p:nvPicPr>
                <p:cNvPr id="37" name="Ink 36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6948" y="1509569"/>
                  <a:ext cx="49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/>
                <p14:cNvContentPartPr/>
                <p14:nvPr/>
              </p14:nvContentPartPr>
              <p14:xfrm>
                <a:off x="8955668" y="1892609"/>
                <a:ext cx="11520" cy="190080"/>
              </p14:xfrm>
            </p:contentPart>
          </mc:Choice>
          <mc:Fallback xmlns="">
            <p:pic>
              <p:nvPicPr>
                <p:cNvPr id="38" name="Ink 37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39108" y="1880369"/>
                  <a:ext cx="41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/>
                <p14:cNvContentPartPr/>
                <p14:nvPr/>
              </p14:nvContentPartPr>
              <p14:xfrm>
                <a:off x="8932988" y="2263409"/>
                <a:ext cx="24840" cy="198720"/>
              </p14:xfrm>
            </p:contentPart>
          </mc:Choice>
          <mc:Fallback xmlns="">
            <p:pic>
              <p:nvPicPr>
                <p:cNvPr id="39" name="Ink 38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17508" y="2253329"/>
                  <a:ext cx="50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/>
                <p14:cNvContentPartPr/>
                <p14:nvPr/>
              </p14:nvContentPartPr>
              <p14:xfrm>
                <a:off x="8904908" y="2641409"/>
                <a:ext cx="13320" cy="204840"/>
              </p14:xfrm>
            </p:contentPart>
          </mc:Choice>
          <mc:Fallback xmlns="">
            <p:pic>
              <p:nvPicPr>
                <p:cNvPr id="40" name="Ink 39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87268" y="2634209"/>
                  <a:ext cx="39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/>
                <p14:cNvContentPartPr/>
                <p14:nvPr/>
              </p14:nvContentPartPr>
              <p14:xfrm>
                <a:off x="8898428" y="3120209"/>
                <a:ext cx="12240" cy="144000"/>
              </p14:xfrm>
            </p:contentPart>
          </mc:Choice>
          <mc:Fallback xmlns="">
            <p:pic>
              <p:nvPicPr>
                <p:cNvPr id="41" name="Ink 40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84388" y="3110129"/>
                  <a:ext cx="35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/>
                <p14:cNvContentPartPr/>
                <p14:nvPr/>
              </p14:nvContentPartPr>
              <p14:xfrm>
                <a:off x="8912828" y="3635369"/>
                <a:ext cx="16560" cy="241560"/>
              </p14:xfrm>
            </p:contentPart>
          </mc:Choice>
          <mc:Fallback xmlns="">
            <p:pic>
              <p:nvPicPr>
                <p:cNvPr id="42" name="Ink 41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02748" y="3627089"/>
                  <a:ext cx="417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/>
                <p14:cNvContentPartPr/>
                <p14:nvPr/>
              </p14:nvContentPartPr>
              <p14:xfrm>
                <a:off x="8955668" y="4286249"/>
                <a:ext cx="14040" cy="435240"/>
              </p14:xfrm>
            </p:contentPart>
          </mc:Choice>
          <mc:Fallback xmlns="">
            <p:pic>
              <p:nvPicPr>
                <p:cNvPr id="43" name="Ink 42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36228" y="4271129"/>
                  <a:ext cx="514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/>
                <p14:cNvContentPartPr/>
                <p14:nvPr/>
              </p14:nvContentPartPr>
              <p14:xfrm>
                <a:off x="8963228" y="4951169"/>
                <a:ext cx="9360" cy="359280"/>
              </p14:xfrm>
            </p:contentPart>
          </mc:Choice>
          <mc:Fallback xmlns="">
            <p:pic>
              <p:nvPicPr>
                <p:cNvPr id="44" name="Ink 43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49548" y="4945409"/>
                  <a:ext cx="3744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/>
                <p14:cNvContentPartPr/>
                <p14:nvPr/>
              </p14:nvContentPartPr>
              <p14:xfrm>
                <a:off x="8969348" y="5575409"/>
                <a:ext cx="10080" cy="356400"/>
              </p14:xfrm>
            </p:contentPart>
          </mc:Choice>
          <mc:Fallback xmlns="">
            <p:pic>
              <p:nvPicPr>
                <p:cNvPr id="45" name="Ink 44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0708" y="5568569"/>
                  <a:ext cx="35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/>
                <p14:cNvContentPartPr/>
                <p14:nvPr/>
              </p14:nvContentPartPr>
              <p14:xfrm>
                <a:off x="8980148" y="6146009"/>
                <a:ext cx="9360" cy="193680"/>
              </p14:xfrm>
            </p:contentPart>
          </mc:Choice>
          <mc:Fallback xmlns="">
            <p:pic>
              <p:nvPicPr>
                <p:cNvPr id="46" name="Ink 45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0348" y="6136289"/>
                  <a:ext cx="48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/>
                <p14:cNvContentPartPr/>
                <p14:nvPr/>
              </p14:nvContentPartPr>
              <p14:xfrm>
                <a:off x="8998508" y="6505289"/>
                <a:ext cx="7920" cy="71640"/>
              </p14:xfrm>
            </p:contentPart>
          </mc:Choice>
          <mc:Fallback xmlns="">
            <p:pic>
              <p:nvPicPr>
                <p:cNvPr id="47" name="Ink 46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89508" y="6497729"/>
                  <a:ext cx="3708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6736249" y="3873072"/>
            <a:ext cx="5103000" cy="334080"/>
            <a:chOff x="6797828" y="3579569"/>
            <a:chExt cx="51030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1" name="Ink 70"/>
                <p14:cNvContentPartPr/>
                <p14:nvPr/>
              </p14:nvContentPartPr>
              <p14:xfrm>
                <a:off x="6797828" y="3579569"/>
                <a:ext cx="192240" cy="10080"/>
              </p14:xfrm>
            </p:contentPart>
          </mc:Choice>
          <mc:Fallback xmlns="">
            <p:pic>
              <p:nvPicPr>
                <p:cNvPr id="71" name="Ink 70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84508" y="3558689"/>
                  <a:ext cx="21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2" name="Ink 71"/>
                <p14:cNvContentPartPr/>
                <p14:nvPr/>
              </p14:nvContentPartPr>
              <p14:xfrm>
                <a:off x="10715348" y="3601169"/>
                <a:ext cx="283680" cy="12960"/>
              </p14:xfrm>
            </p:contentPart>
          </mc:Choice>
          <mc:Fallback xmlns="">
            <p:pic>
              <p:nvPicPr>
                <p:cNvPr id="72" name="Ink 71"/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08508" y="3580649"/>
                  <a:ext cx="308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3" name="Ink 72"/>
                <p14:cNvContentPartPr/>
                <p14:nvPr/>
              </p14:nvContentPartPr>
              <p14:xfrm>
                <a:off x="11340668" y="3588569"/>
                <a:ext cx="179640" cy="15120"/>
              </p14:xfrm>
            </p:contentPart>
          </mc:Choice>
          <mc:Fallback xmlns="">
            <p:pic>
              <p:nvPicPr>
                <p:cNvPr id="73" name="Ink 72"/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29868" y="3575249"/>
                  <a:ext cx="201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4" name="Ink 73"/>
                <p14:cNvContentPartPr/>
                <p14:nvPr/>
              </p14:nvContentPartPr>
              <p14:xfrm>
                <a:off x="11659628" y="3595409"/>
                <a:ext cx="174240" cy="2520"/>
              </p14:xfrm>
            </p:contentPart>
          </mc:Choice>
          <mc:Fallback xmlns="">
            <p:pic>
              <p:nvPicPr>
                <p:cNvPr id="74" name="Ink 73"/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653148" y="3574529"/>
                  <a:ext cx="196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5" name="Ink 74"/>
                <p14:cNvContentPartPr/>
                <p14:nvPr/>
              </p14:nvContentPartPr>
              <p14:xfrm>
                <a:off x="7195628" y="3635009"/>
                <a:ext cx="205920" cy="17640"/>
              </p14:xfrm>
            </p:contentPart>
          </mc:Choice>
          <mc:Fallback xmlns="">
            <p:pic>
              <p:nvPicPr>
                <p:cNvPr id="75" name="Ink 74"/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84468" y="3613769"/>
                  <a:ext cx="2293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6" name="Ink 75"/>
                <p14:cNvContentPartPr/>
                <p14:nvPr/>
              </p14:nvContentPartPr>
              <p14:xfrm>
                <a:off x="8944148" y="3642929"/>
                <a:ext cx="215640" cy="9360"/>
              </p14:xfrm>
            </p:contentPart>
          </mc:Choice>
          <mc:Fallback xmlns="">
            <p:pic>
              <p:nvPicPr>
                <p:cNvPr id="76" name="Ink 75"/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36588" y="3625289"/>
                  <a:ext cx="2329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7" name="Ink 76"/>
                <p14:cNvContentPartPr/>
                <p14:nvPr/>
              </p14:nvContentPartPr>
              <p14:xfrm>
                <a:off x="9429428" y="3624569"/>
                <a:ext cx="325080" cy="27360"/>
              </p14:xfrm>
            </p:contentPart>
          </mc:Choice>
          <mc:Fallback xmlns="">
            <p:pic>
              <p:nvPicPr>
                <p:cNvPr id="77" name="Ink 76"/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421148" y="3603329"/>
                  <a:ext cx="3445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8" name="Ink 77"/>
                <p14:cNvContentPartPr/>
                <p14:nvPr/>
              </p14:nvContentPartPr>
              <p14:xfrm>
                <a:off x="8345468" y="3653369"/>
                <a:ext cx="344160" cy="55800"/>
              </p14:xfrm>
            </p:contentPart>
          </mc:Choice>
          <mc:Fallback xmlns="">
            <p:pic>
              <p:nvPicPr>
                <p:cNvPr id="78" name="Ink 77"/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30708" y="3636089"/>
                  <a:ext cx="36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9" name="Ink 78"/>
                <p14:cNvContentPartPr/>
                <p14:nvPr/>
              </p14:nvContentPartPr>
              <p14:xfrm>
                <a:off x="10067708" y="3629609"/>
                <a:ext cx="349920" cy="30960"/>
              </p14:xfrm>
            </p:contentPart>
          </mc:Choice>
          <mc:Fallback xmlns="">
            <p:pic>
              <p:nvPicPr>
                <p:cNvPr id="79" name="Ink 78"/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52948" y="3608369"/>
                  <a:ext cx="3744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0" name="Ink 79"/>
                <p14:cNvContentPartPr/>
                <p14:nvPr/>
              </p14:nvContentPartPr>
              <p14:xfrm>
                <a:off x="7839308" y="3681809"/>
                <a:ext cx="234720" cy="10440"/>
              </p14:xfrm>
            </p:contentPart>
          </mc:Choice>
          <mc:Fallback xmlns="">
            <p:pic>
              <p:nvPicPr>
                <p:cNvPr id="80" name="Ink 79"/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24548" y="3663089"/>
                  <a:ext cx="259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4" name="Ink 83"/>
                <p14:cNvContentPartPr/>
                <p14:nvPr/>
              </p14:nvContentPartPr>
              <p14:xfrm>
                <a:off x="11533628" y="3764249"/>
                <a:ext cx="367200" cy="149400"/>
              </p14:xfrm>
            </p:contentPart>
          </mc:Choice>
          <mc:Fallback xmlns="">
            <p:pic>
              <p:nvPicPr>
                <p:cNvPr id="84" name="Ink 83"/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10948" y="3741209"/>
                  <a:ext cx="4122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/>
          <p:cNvGrpSpPr/>
          <p:nvPr/>
        </p:nvGrpSpPr>
        <p:grpSpPr>
          <a:xfrm>
            <a:off x="6790444" y="1901010"/>
            <a:ext cx="4475160" cy="4165560"/>
            <a:chOff x="6790444" y="1901010"/>
            <a:chExt cx="4475160" cy="416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/>
                <p14:cNvContentPartPr/>
                <p14:nvPr/>
              </p14:nvContentPartPr>
              <p14:xfrm>
                <a:off x="8789524" y="1919370"/>
                <a:ext cx="191520" cy="1740960"/>
              </p14:xfrm>
            </p:contentPart>
          </mc:Choice>
          <mc:Fallback>
            <p:pic>
              <p:nvPicPr>
                <p:cNvPr id="25" name="Ink 24"/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66124" y="1896330"/>
                  <a:ext cx="232920" cy="178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/>
                <p14:cNvContentPartPr/>
                <p14:nvPr/>
              </p14:nvContentPartPr>
              <p14:xfrm>
                <a:off x="8828764" y="1901010"/>
                <a:ext cx="64800" cy="30960"/>
              </p14:xfrm>
            </p:contentPart>
          </mc:Choice>
          <mc:Fallback>
            <p:pic>
              <p:nvPicPr>
                <p:cNvPr id="26" name="Ink 25"/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19404" y="1882290"/>
                  <a:ext cx="94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/>
                <p14:cNvContentPartPr/>
                <p14:nvPr/>
              </p14:nvContentPartPr>
              <p14:xfrm>
                <a:off x="8969884" y="3599490"/>
                <a:ext cx="2295720" cy="218880"/>
              </p14:xfrm>
            </p:contentPart>
          </mc:Choice>
          <mc:Fallback>
            <p:pic>
              <p:nvPicPr>
                <p:cNvPr id="49" name="Ink 48"/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56204" y="3593010"/>
                  <a:ext cx="2337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/>
                <p14:cNvContentPartPr/>
                <p14:nvPr/>
              </p14:nvContentPartPr>
              <p14:xfrm>
                <a:off x="8459404" y="4120050"/>
                <a:ext cx="174960" cy="1853640"/>
              </p14:xfrm>
            </p:contentPart>
          </mc:Choice>
          <mc:Fallback>
            <p:pic>
              <p:nvPicPr>
                <p:cNvPr id="52" name="Ink 51"/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42844" y="4103490"/>
                  <a:ext cx="213120" cy="18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/>
                <p14:cNvContentPartPr/>
                <p14:nvPr/>
              </p14:nvContentPartPr>
              <p14:xfrm>
                <a:off x="8598364" y="5983410"/>
                <a:ext cx="45720" cy="83160"/>
              </p14:xfrm>
            </p:contentPart>
          </mc:Choice>
          <mc:Fallback>
            <p:pic>
              <p:nvPicPr>
                <p:cNvPr id="53" name="Ink 52"/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85764" y="5972970"/>
                  <a:ext cx="73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7" name="Ink 56"/>
                <p14:cNvContentPartPr/>
                <p14:nvPr/>
              </p14:nvContentPartPr>
              <p14:xfrm>
                <a:off x="6790444" y="3979650"/>
                <a:ext cx="78480" cy="109440"/>
              </p14:xfrm>
            </p:contentPart>
          </mc:Choice>
          <mc:Fallback>
            <p:pic>
              <p:nvPicPr>
                <p:cNvPr id="57" name="Ink 56"/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69204" y="3959490"/>
                  <a:ext cx="1191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8" name="Ink 57"/>
                <p14:cNvContentPartPr/>
                <p14:nvPr/>
              </p14:nvContentPartPr>
              <p14:xfrm>
                <a:off x="6854884" y="4019610"/>
                <a:ext cx="1622520" cy="106200"/>
              </p14:xfrm>
            </p:contentPart>
          </mc:Choice>
          <mc:Fallback>
            <p:pic>
              <p:nvPicPr>
                <p:cNvPr id="58" name="Ink 57"/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35444" y="3995490"/>
                  <a:ext cx="1659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6" name="Ink 65"/>
                <p14:cNvContentPartPr/>
                <p14:nvPr/>
              </p14:nvContentPartPr>
              <p14:xfrm>
                <a:off x="8655244" y="3406170"/>
                <a:ext cx="1492200" cy="923400"/>
              </p14:xfrm>
            </p:contentPart>
          </mc:Choice>
          <mc:Fallback>
            <p:pic>
              <p:nvPicPr>
                <p:cNvPr id="66" name="Ink 65"/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34004" y="3391410"/>
                  <a:ext cx="1533960" cy="9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7" name="Ink 96"/>
                <p14:cNvContentPartPr/>
                <p14:nvPr/>
              </p14:nvContentPartPr>
              <p14:xfrm>
                <a:off x="8449684" y="4084050"/>
                <a:ext cx="45000" cy="69120"/>
              </p14:xfrm>
            </p:contentPart>
          </mc:Choice>
          <mc:Fallback>
            <p:pic>
              <p:nvPicPr>
                <p:cNvPr id="97" name="Ink 96"/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30964" y="4066410"/>
                  <a:ext cx="82080" cy="10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651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882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4A Q1&amp;2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4675" y="645302"/>
                <a:ext cx="10306452" cy="616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by determine the key features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10306452" cy="616644"/>
              </a:xfrm>
              <a:prstGeom prst="rect">
                <a:avLst/>
              </a:prstGeom>
              <a:blipFill rotWithShape="0">
                <a:blip r:embed="rId3"/>
                <a:stretch>
                  <a:fillRect l="-946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43785" y="953624"/>
            <a:ext cx="6970376" cy="5313941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320871" y="1547827"/>
            <a:ext cx="59206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Graph dilates parallel to the y-axis by 2 units and reflects about the x-axis</a:t>
            </a:r>
          </a:p>
          <a:p>
            <a:r>
              <a:rPr lang="en-AU" sz="2000" dirty="0" smtClean="0"/>
              <a:t>Graph translates horizontally to the right by 3 units </a:t>
            </a:r>
            <a:r>
              <a:rPr lang="en-AU" sz="2000" dirty="0"/>
              <a:t>Graph translates </a:t>
            </a:r>
            <a:r>
              <a:rPr lang="en-AU" sz="2000" dirty="0" smtClean="0"/>
              <a:t>down by 4 units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0870" y="3425809"/>
            <a:ext cx="6938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Vertical asymptotes translates horizontally to the right by 3 units</a:t>
            </a:r>
          </a:p>
          <a:p>
            <a:r>
              <a:rPr lang="en-AU" sz="2000" dirty="0" smtClean="0"/>
              <a:t>Horizontal asymptotes translates down by 4 units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86161" y="4634955"/>
                <a:ext cx="5607242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−1,−1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−1,2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→(2,−2)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161" y="4634955"/>
                <a:ext cx="5607242" cy="400174"/>
              </a:xfrm>
              <a:prstGeom prst="rect">
                <a:avLst/>
              </a:prstGeom>
              <a:blipFill rotWithShape="0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86161" y="5039296"/>
                <a:ext cx="5607242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1,−2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4,−2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→(4,−6)</m:t>
                      </m:r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161" y="5039296"/>
                <a:ext cx="5607242" cy="400174"/>
              </a:xfrm>
              <a:prstGeom prst="rect">
                <a:avLst/>
              </a:prstGeom>
              <a:blipFill rotWithShape="0"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94296" y="5841766"/>
                <a:ext cx="3927950" cy="1321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y-intercept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0,−3</m:t>
                        </m:r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endParaRPr lang="en-AU" sz="2000" b="0" dirty="0" smtClean="0"/>
              </a:p>
              <a:p>
                <a:r>
                  <a:rPr lang="en-AU" sz="2000" b="0" dirty="0" smtClean="0"/>
                  <a:t>X-intercept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96" y="5841766"/>
                <a:ext cx="3927950" cy="1321387"/>
              </a:xfrm>
              <a:prstGeom prst="rect">
                <a:avLst/>
              </a:prstGeom>
              <a:blipFill rotWithShape="0">
                <a:blip r:embed="rId6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4107" y="1895625"/>
            <a:ext cx="4927853" cy="43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3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1882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4A Q1&amp;2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3126" y="634532"/>
                <a:ext cx="10306452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 smtClean="0"/>
                  <a:t>Sketch the graph by determine the key features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26" y="634532"/>
                <a:ext cx="10306452" cy="616194"/>
              </a:xfrm>
              <a:prstGeom prst="rect">
                <a:avLst/>
              </a:prstGeom>
              <a:blipFill rotWithShape="0">
                <a:blip r:embed="rId3"/>
                <a:stretch>
                  <a:fillRect l="-887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102237" y="1452387"/>
            <a:ext cx="6970376" cy="5313941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9282" y="2141611"/>
                <a:ext cx="5920646" cy="836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Graph dilates parallel to the y-axis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AU" sz="2000" dirty="0" smtClean="0"/>
                  <a:t> units</a:t>
                </a:r>
              </a:p>
              <a:p>
                <a:r>
                  <a:rPr lang="en-AU" sz="2000" dirty="0" smtClean="0"/>
                  <a:t>Graph translates horizontally to the left by </a:t>
                </a:r>
                <a:r>
                  <a:rPr lang="en-AU" sz="2000" dirty="0"/>
                  <a:t>2</a:t>
                </a:r>
                <a:r>
                  <a:rPr lang="en-AU" sz="2000" dirty="0" smtClean="0"/>
                  <a:t> units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82" y="2141611"/>
                <a:ext cx="5920646" cy="836319"/>
              </a:xfrm>
              <a:prstGeom prst="rect">
                <a:avLst/>
              </a:prstGeom>
              <a:blipFill rotWithShape="0">
                <a:blip r:embed="rId4"/>
                <a:stretch>
                  <a:fillRect l="-1133" b="-115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19282" y="3603147"/>
            <a:ext cx="6938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Vertical asymptotes translates horizontally to the left by 2 units</a:t>
            </a:r>
            <a:endParaRPr lang="en-A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-365760" y="4478902"/>
                <a:ext cx="5607242" cy="78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−1,−1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−1,−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−3,−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760" y="4478902"/>
                <a:ext cx="5607242" cy="78393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8737" y="4478901"/>
                <a:ext cx="4204508" cy="783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737" y="4478901"/>
                <a:ext cx="4204508" cy="78393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7031" y="1101844"/>
                <a:ext cx="5407485" cy="867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b="0" dirty="0" smtClean="0"/>
                  <a:t>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000" b="0" dirty="0" smtClean="0"/>
                  <a:t/>
                </a:r>
                <a:br>
                  <a:rPr lang="en-AU" sz="2000" b="0" dirty="0" smtClean="0"/>
                </a:br>
                <a:endParaRPr lang="en-AU" sz="20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31" y="1101844"/>
                <a:ext cx="5407485" cy="867995"/>
              </a:xfrm>
              <a:prstGeom prst="rect">
                <a:avLst/>
              </a:prstGeom>
              <a:blipFill rotWithShape="0">
                <a:blip r:embed="rId7"/>
                <a:stretch>
                  <a:fillRect l="-12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27548" y="5751949"/>
                <a:ext cx="3927950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y-intercept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48" y="5751949"/>
                <a:ext cx="3927950" cy="1014380"/>
              </a:xfrm>
              <a:prstGeom prst="rect">
                <a:avLst/>
              </a:prstGeom>
              <a:blipFill rotWithShape="0">
                <a:blip r:embed="rId8"/>
                <a:stretch>
                  <a:fillRect l="-2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6518" y="411772"/>
            <a:ext cx="4927853" cy="429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9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10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444675" y="645302"/>
                <a:ext cx="3325568" cy="93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3325568" cy="9357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794536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sz="3200" dirty="0" smtClean="0"/>
              <a:t>General Form of rectangular hyperbola</a:t>
            </a:r>
            <a:endParaRPr lang="en-A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21374" y="1865251"/>
                <a:ext cx="9058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 smtClean="0"/>
                  <a:t>Vertical Asymptote: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" y="1865251"/>
                <a:ext cx="9058674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346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221374" y="2450026"/>
                <a:ext cx="90586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 smtClean="0"/>
                  <a:t>Horizontal Asymptote: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" y="2450026"/>
                <a:ext cx="905867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46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221374" y="3089882"/>
                <a:ext cx="13264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800" dirty="0" smtClean="0"/>
                  <a:t>: Dilation parall</a:t>
                </a:r>
                <a:r>
                  <a:rPr lang="en-AU" sz="2800" dirty="0" smtClean="0"/>
                  <a:t>el to the y-axis by a factor of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8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" y="3089882"/>
                <a:ext cx="13264068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221374" y="3619576"/>
                <a:ext cx="132640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800" dirty="0" smtClean="0"/>
                  <a:t>: </a:t>
                </a:r>
                <a:r>
                  <a:rPr lang="en-GB" sz="2800" dirty="0" smtClean="0"/>
                  <a:t>Reflection about the x-axis</a:t>
                </a:r>
                <a:endParaRPr lang="en-AU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74" y="3619576"/>
                <a:ext cx="13264068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283808" y="4259433"/>
                <a:ext cx="902756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AU" sz="2800" dirty="0" smtClean="0"/>
                  <a:t>Graph translates horizontally right by h units.</a:t>
                </a:r>
                <a:br>
                  <a:rPr lang="en-AU" sz="2800" dirty="0" smtClean="0"/>
                </a:b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AU" sz="2800" dirty="0"/>
                  <a:t>Graph translates horizontally right by h units</a:t>
                </a:r>
                <a:r>
                  <a:rPr lang="en-AU" sz="2800" dirty="0" smtClean="0"/>
                  <a:t>.</a:t>
                </a:r>
                <a:endParaRPr lang="en-AU" sz="28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8" y="4259433"/>
                <a:ext cx="9027561" cy="954107"/>
              </a:xfrm>
              <a:prstGeom prst="rect">
                <a:avLst/>
              </a:prstGeom>
              <a:blipFill rotWithShape="0">
                <a:blip r:embed="rId8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283808" y="5168759"/>
                <a:ext cx="90464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8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&gt;0 : </m:t>
                    </m:r>
                  </m:oMath>
                </a14:m>
                <a:r>
                  <a:rPr lang="en-AU" sz="2800" dirty="0" smtClean="0"/>
                  <a:t>Graph translates vertically up by </a:t>
                </a:r>
                <a:r>
                  <a:rPr lang="en-AU" sz="2800" dirty="0"/>
                  <a:t>k</a:t>
                </a:r>
                <a:r>
                  <a:rPr lang="en-AU" sz="2800" dirty="0" smtClean="0"/>
                  <a:t> unit.</a:t>
                </a:r>
                <a:br>
                  <a:rPr lang="en-AU" sz="2800" dirty="0" smtClean="0"/>
                </a:b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0 : </m:t>
                    </m:r>
                  </m:oMath>
                </a14:m>
                <a:r>
                  <a:rPr lang="en-AU" sz="2800" dirty="0"/>
                  <a:t>Graph translates vertically </a:t>
                </a:r>
                <a:r>
                  <a:rPr lang="en-AU" sz="2800" dirty="0" smtClean="0"/>
                  <a:t>down </a:t>
                </a:r>
                <a:r>
                  <a:rPr lang="en-AU" sz="2800" dirty="0"/>
                  <a:t>by k unit</a:t>
                </a:r>
                <a:r>
                  <a:rPr lang="en-AU" sz="2800" dirty="0" smtClean="0"/>
                  <a:t>.</a:t>
                </a:r>
                <a:endParaRPr lang="en-AU" sz="28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8" y="5168759"/>
                <a:ext cx="9046458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4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28" grpId="0"/>
      <p:bldP spid="29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68148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</a:t>
            </a:r>
            <a:r>
              <a:rPr lang="en-AU" sz="3200" dirty="0" smtClean="0"/>
              <a:t>4E Q1</a:t>
            </a:r>
            <a:endParaRPr lang="en-AU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80" y="0"/>
            <a:ext cx="8546069" cy="1498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22949" y="1498600"/>
                <a:ext cx="5920646" cy="233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a) </a:t>
                </a:r>
                <a:r>
                  <a:rPr lang="en-AU" sz="2000" dirty="0" smtClean="0"/>
                  <a:t>Substitute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=−2,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−2=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sz="2000" dirty="0" smtClean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9" y="1498600"/>
                <a:ext cx="5920646" cy="2335191"/>
              </a:xfrm>
              <a:prstGeom prst="rect">
                <a:avLst/>
              </a:prstGeom>
              <a:blipFill rotWithShape="0">
                <a:blip r:embed="rId4"/>
                <a:stretch>
                  <a:fillRect l="-1030" t="-15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282" y="3930547"/>
                <a:ext cx="5920646" cy="12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b) Substitute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7=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14=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dirty="0" smtClean="0"/>
                  <a:t> -----(1)</a:t>
                </a:r>
                <a:endParaRPr lang="en-AU" sz="2000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2" y="3930547"/>
                <a:ext cx="5920646" cy="1232966"/>
              </a:xfrm>
              <a:prstGeom prst="rect">
                <a:avLst/>
              </a:prstGeom>
              <a:blipFill rotWithShape="0">
                <a:blip r:embed="rId5"/>
                <a:stretch>
                  <a:fillRect l="-1029" t="-2970" b="-79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22949" y="5332391"/>
                <a:ext cx="5920646" cy="123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Substitute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=−1,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1=−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AU" sz="2000" dirty="0" smtClean="0"/>
                  <a:t>-----(2)</a:t>
                </a:r>
                <a:endParaRPr lang="en-AU" sz="200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49" y="5332391"/>
                <a:ext cx="5920646" cy="1232966"/>
              </a:xfrm>
              <a:prstGeom prst="rect">
                <a:avLst/>
              </a:prstGeom>
              <a:blipFill rotWithShape="0">
                <a:blip r:embed="rId6"/>
                <a:stretch>
                  <a:fillRect l="-1030" t="-2970" b="-79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126750" y="4444629"/>
                <a:ext cx="5920646" cy="2208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 smtClean="0"/>
                  <a:t>(1)+(2),</a:t>
                </a:r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15=3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1=−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:endParaRPr lang="en-AU" sz="200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750" y="4444629"/>
                <a:ext cx="5920646" cy="2208425"/>
              </a:xfrm>
              <a:prstGeom prst="rect">
                <a:avLst/>
              </a:prstGeom>
              <a:blipFill rotWithShape="0">
                <a:blip r:embed="rId7"/>
                <a:stretch>
                  <a:fillRect l="-1030" t="-1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91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197" y="756322"/>
                <a:ext cx="11164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The graph of a relationship involving the reciprocal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 smtClean="0"/>
                  <a:t> is called a hyperbola</a:t>
                </a:r>
                <a:endParaRPr lang="en-AU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7" y="756322"/>
                <a:ext cx="1116420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1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197" y="1389534"/>
                <a:ext cx="6776004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Consider the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97" y="1389534"/>
                <a:ext cx="6776004" cy="615874"/>
              </a:xfrm>
              <a:prstGeom prst="rect">
                <a:avLst/>
              </a:prstGeom>
              <a:blipFill rotWithShape="0">
                <a:blip r:embed="rId4"/>
                <a:stretch>
                  <a:fillRect l="-1349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50970"/>
                  </p:ext>
                </p:extLst>
              </p:nvPr>
            </p:nvGraphicFramePr>
            <p:xfrm>
              <a:off x="265510" y="2880862"/>
              <a:ext cx="11711573" cy="18491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836835"/>
                  </a:tblGrid>
                  <a:tr h="95190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AU" sz="2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AU" sz="2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8972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50970"/>
                  </p:ext>
                </p:extLst>
              </p:nvPr>
            </p:nvGraphicFramePr>
            <p:xfrm>
              <a:off x="265510" y="2880862"/>
              <a:ext cx="11711573" cy="1849156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776767"/>
                    <a:gridCol w="836835"/>
                  </a:tblGrid>
                  <a:tr h="9519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87" t="-641" r="-1414961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00000" t="-641" r="-1303906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01575" t="-641" r="-1214173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299219" t="-641" r="-1104688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02362" t="-641" r="-1013386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498438" t="-641" r="-905469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03150" t="-641" r="-812598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697656" t="-641" r="-706250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803937" t="-641" r="-611811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896875" t="-641" r="-507031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004724" t="-641" r="-411024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096094" t="-641" r="-307813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205512" t="-641" r="-210236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295313" t="-641" r="-108594" b="-96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1303650" t="-641" r="-1460" b="-96795"/>
                          </a:stretch>
                        </a:blipFill>
                      </a:tcPr>
                    </a:tc>
                  </a:tr>
                  <a:tr h="897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5"/>
                          <a:stretch>
                            <a:fillRect l="-787" t="-106081" r="-1414961" b="-2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>
                              <a:effectLst/>
                            </a:rPr>
                            <a:t> </a:t>
                          </a:r>
                          <a:endParaRPr lang="en-AU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AU" sz="2800" dirty="0">
                              <a:effectLst/>
                            </a:rPr>
                            <a:t> </a:t>
                          </a:r>
                          <a:endParaRPr lang="en-AU" sz="2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19589" y="3889334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89" y="3889334"/>
                <a:ext cx="610429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27972" y="3889334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972" y="3889334"/>
                <a:ext cx="610429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36355" y="3889334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55" y="3889334"/>
                <a:ext cx="610429" cy="7838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17623" y="4050403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623" y="4050403"/>
                <a:ext cx="610429" cy="461665"/>
              </a:xfrm>
              <a:prstGeom prst="rect">
                <a:avLst/>
              </a:prstGeom>
              <a:blipFill rotWithShape="0">
                <a:blip r:embed="rId9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241226" y="3889333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226" y="3889333"/>
                <a:ext cx="610429" cy="7838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0399714" y="3889333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714" y="3889333"/>
                <a:ext cx="610429" cy="7838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14109" y="3889333"/>
                <a:ext cx="610429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109" y="3889333"/>
                <a:ext cx="610429" cy="7838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28504" y="4050402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04" y="4050402"/>
                <a:ext cx="610429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178197" y="4050402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7" y="4050402"/>
                <a:ext cx="610429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86580" y="4050401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80" y="4050401"/>
                <a:ext cx="610429" cy="461665"/>
              </a:xfrm>
              <a:prstGeom prst="rect">
                <a:avLst/>
              </a:prstGeom>
              <a:blipFill rotWithShape="0">
                <a:blip r:embed="rId15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828092" y="4050401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92" y="4050401"/>
                <a:ext cx="610429" cy="461665"/>
              </a:xfrm>
              <a:prstGeom prst="rect">
                <a:avLst/>
              </a:prstGeom>
              <a:blipFill rotWithShape="0">
                <a:blip r:embed="rId16"/>
                <a:stretch>
                  <a:fillRect r="-1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74149" y="4050400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149" y="4050400"/>
                <a:ext cx="610429" cy="461665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328298" y="4050399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298" y="4050399"/>
                <a:ext cx="610429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44804" y="4050399"/>
                <a:ext cx="6104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AU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804" y="4050399"/>
                <a:ext cx="610429" cy="461665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27863" y="5379590"/>
                <a:ext cx="7790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What happens when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3" y="5379590"/>
                <a:ext cx="7790459" cy="461665"/>
              </a:xfrm>
              <a:prstGeom prst="rect">
                <a:avLst/>
              </a:prstGeom>
              <a:blipFill rotWithShape="0">
                <a:blip r:embed="rId20"/>
                <a:stretch>
                  <a:fillRect l="-125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3282059" y="2864520"/>
            <a:ext cx="949036" cy="1826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8684578" y="2864520"/>
            <a:ext cx="949036" cy="1826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/>
              <p14:cNvContentPartPr/>
              <p14:nvPr/>
            </p14:nvContentPartPr>
            <p14:xfrm>
              <a:off x="3891556" y="4721869"/>
              <a:ext cx="914760" cy="49896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70316" y="4700629"/>
                <a:ext cx="95580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/>
              <p14:cNvContentPartPr/>
              <p14:nvPr/>
            </p14:nvContentPartPr>
            <p14:xfrm>
              <a:off x="7390396" y="4792429"/>
              <a:ext cx="1789200" cy="48528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78876" y="4773709"/>
                <a:ext cx="181368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Ink 44"/>
              <p14:cNvContentPartPr/>
              <p14:nvPr/>
            </p14:nvContentPartPr>
            <p14:xfrm>
              <a:off x="5023756" y="5155669"/>
              <a:ext cx="2501280" cy="9586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002876" y="5135869"/>
                <a:ext cx="2538000" cy="10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7863" y="5909871"/>
                <a:ext cx="7790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What happens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3" y="5909871"/>
                <a:ext cx="7790459" cy="461665"/>
              </a:xfrm>
              <a:prstGeom prst="rect">
                <a:avLst/>
              </a:prstGeom>
              <a:blipFill rotWithShape="0">
                <a:blip r:embed="rId27"/>
                <a:stretch>
                  <a:fillRect l="-125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761972" y="6440152"/>
            <a:ext cx="9180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Your graph is undefined at x, y = 0, they become your asymptotes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2287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6" grpId="0" animBg="1"/>
      <p:bldP spid="31" grpId="0" animBg="1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68148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Cambridge Ex </a:t>
            </a:r>
            <a:r>
              <a:rPr lang="en-AU" sz="3200" dirty="0" smtClean="0"/>
              <a:t>4E Q2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1" y="680930"/>
            <a:ext cx="7621064" cy="15337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30950" y="2310824"/>
                <a:ext cx="5920646" cy="1015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Vertical asymptote,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:endParaRPr lang="en-AU" sz="20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50" y="2310824"/>
                <a:ext cx="5920646" cy="1015727"/>
              </a:xfrm>
              <a:prstGeom prst="rect">
                <a:avLst/>
              </a:prstGeom>
              <a:blipFill rotWithShape="0">
                <a:blip r:embed="rId4"/>
                <a:stretch>
                  <a:fillRect l="-1133" t="-29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444684" y="3538491"/>
                <a:ext cx="59206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Horizontal asymptote,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:endParaRPr lang="en-AU" sz="2000" dirty="0" smtClean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4" y="3538491"/>
                <a:ext cx="5920646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133" t="-42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25684" y="3922411"/>
                <a:ext cx="5920646" cy="3367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 smtClean="0"/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den>
                    </m:f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endParaRPr lang="en-GB" sz="2000" b="0" dirty="0" smtClean="0"/>
              </a:p>
              <a:p>
                <a:r>
                  <a:rPr lang="en-GB" sz="2000" b="0" dirty="0" smtClean="0"/>
                  <a:t>Substitute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=−6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+4 </m:t>
                      </m:r>
                    </m:oMath>
                  </m:oMathPara>
                </a14:m>
                <a:r>
                  <a:rPr lang="en-GB" sz="2000" b="0" dirty="0" smtClean="0"/>
                  <a:t/>
                </a:r>
                <a:br>
                  <a:rPr lang="en-GB" sz="2000" b="0" dirty="0" smtClean="0"/>
                </a:b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b="0" dirty="0" smtClean="0"/>
                  <a:t> </a:t>
                </a:r>
                <a:br>
                  <a:rPr lang="en-GB" sz="2000" b="0" dirty="0" smtClean="0"/>
                </a:br>
                <a:endParaRPr lang="en-AU" sz="20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84" y="3922411"/>
                <a:ext cx="5920646" cy="3367781"/>
              </a:xfrm>
              <a:prstGeom prst="rect">
                <a:avLst/>
              </a:prstGeom>
              <a:blipFill rotWithShape="0">
                <a:blip r:embed="rId6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2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506836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 smtClean="0"/>
              <a:t>Cambridge Ex 4A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90091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50" y="937827"/>
            <a:ext cx="4832174" cy="4472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90719" y="783247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Asymptotes:</a:t>
            </a:r>
            <a:endParaRPr lang="en-AU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90718" y="1296059"/>
            <a:ext cx="6776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 </a:t>
            </a:r>
            <a:r>
              <a:rPr lang="en-AU" sz="2400" dirty="0" smtClean="0"/>
              <a:t>line or boundary </a:t>
            </a:r>
            <a:r>
              <a:rPr lang="en-AU" sz="2400" dirty="0"/>
              <a:t>that a curve approaches, </a:t>
            </a:r>
            <a:r>
              <a:rPr lang="en-AU" sz="2400" dirty="0" smtClean="0"/>
              <a:t>but will never reach it (will never touch it nor cross the line)</a:t>
            </a:r>
            <a:endParaRPr lang="en-AU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511748" y="1325151"/>
            <a:ext cx="0" cy="392271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255532" y="3286506"/>
            <a:ext cx="452233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49135" y="2218613"/>
            <a:ext cx="625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Asymptote</a:t>
            </a:r>
            <a:r>
              <a:rPr lang="en-AU" sz="2400" dirty="0"/>
              <a:t> </a:t>
            </a:r>
            <a:r>
              <a:rPr lang="en-AU" sz="2400" dirty="0" smtClean="0"/>
              <a:t>are always sketched in dotted lines.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30725" y="2809423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25" y="2809423"/>
                <a:ext cx="171702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86236" y="3244408"/>
                <a:ext cx="718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 +∞</m:t>
                    </m:r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AU" sz="2400" dirty="0" smtClean="0"/>
                  <a:t> value gets smaller positively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6" y="3244408"/>
                <a:ext cx="718197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8750" y="3829793"/>
                <a:ext cx="718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AU" sz="2400" dirty="0" smtClean="0"/>
                  <a:t> value gets larger </a:t>
                </a:r>
                <a:r>
                  <a:rPr lang="en-AU" sz="2400" dirty="0"/>
                  <a:t>positively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→+∞)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50" y="3829793"/>
                <a:ext cx="7181975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6235" y="4329523"/>
                <a:ext cx="71819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→−∞,</m:t>
                    </m:r>
                    <m:r>
                      <a:rPr lang="en-A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value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gets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smaller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b="0" i="0" dirty="0" smtClean="0"/>
                      <m:t>negatively</m:t>
                    </m:r>
                    <m:r>
                      <m:rPr>
                        <m:nor/>
                      </m:rPr>
                      <a:rPr lang="en-AU" sz="2400" b="0" i="0" dirty="0" smtClean="0"/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endParaRPr lang="en-AU" sz="2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5" y="4329523"/>
                <a:ext cx="7181975" cy="830997"/>
              </a:xfrm>
              <a:prstGeom prst="rect">
                <a:avLst/>
              </a:prstGeom>
              <a:blipFill rotWithShape="0">
                <a:blip r:embed="rId8"/>
                <a:stretch>
                  <a:fillRect l="-1358" t="-5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8749" y="4736734"/>
                <a:ext cx="7181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As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AU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A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value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gets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dirty="0"/>
                      <m:t>larger</m:t>
                    </m:r>
                    <m:r>
                      <m:rPr>
                        <m:nor/>
                      </m:rPr>
                      <a:rPr lang="en-AU" sz="2400" dirty="0"/>
                      <m:t> </m:t>
                    </m:r>
                    <m:r>
                      <m:rPr>
                        <m:nor/>
                      </m:rPr>
                      <a:rPr lang="en-AU" sz="2400" b="0" i="0" dirty="0" smtClean="0"/>
                      <m:t>negatively</m:t>
                    </m:r>
                    <m:r>
                      <m:rPr>
                        <m:nor/>
                      </m:rPr>
                      <a:rPr lang="en-AU" sz="2400" b="0" i="0" dirty="0" smtClean="0"/>
                      <m:t> 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→−∞)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49" y="4736734"/>
                <a:ext cx="7181975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186236" y="2704537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/>
              <a:t>Behaviour of the graph</a:t>
            </a: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344913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8" grpId="0"/>
      <p:bldP spid="19" grpId="0"/>
      <p:bldP spid="23" grpId="0"/>
      <p:bldP spid="24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750" y="937827"/>
            <a:ext cx="4832174" cy="4472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Development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263668" y="1003682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Key features of a rectangular hyperbola graph:</a:t>
            </a:r>
            <a:endParaRPr lang="en-AU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215986" y="1791836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Vertical Asymptotes</a:t>
            </a:r>
            <a:endParaRPr lang="en-AU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215986" y="2310987"/>
            <a:ext cx="677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Horizontal Asymptotes</a:t>
            </a:r>
            <a:endParaRPr lang="en-AU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9511748" y="1325151"/>
            <a:ext cx="0" cy="392271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255532" y="3286506"/>
            <a:ext cx="452233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5986" y="2904264"/>
            <a:ext cx="625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2 key coordinates (1, 1,) and (-1, -1)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986" y="3497541"/>
                <a:ext cx="6776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AU" sz="2400" dirty="0" smtClean="0"/>
                  <a:t>Any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intercepts</a:t>
                </a:r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6" y="3497541"/>
                <a:ext cx="677600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16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30725" y="2809423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725" y="2809423"/>
                <a:ext cx="171702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43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3559868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Plotting in </a:t>
            </a:r>
            <a:r>
              <a:rPr lang="en-AU" sz="3200" dirty="0" err="1" smtClean="0"/>
              <a:t>ClassPad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162" y="736894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Go to </a:t>
            </a:r>
            <a:endParaRPr lang="en-AU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469" y="736894"/>
            <a:ext cx="1018630" cy="371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162" y="1123656"/>
                <a:ext cx="6776004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Enter in Equation: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graph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" y="1123656"/>
                <a:ext cx="6776004" cy="615874"/>
              </a:xfrm>
              <a:prstGeom prst="rect">
                <a:avLst/>
              </a:prstGeom>
              <a:blipFill rotWithShape="0">
                <a:blip r:embed="rId4"/>
                <a:stretch>
                  <a:fillRect l="-1440"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92" y="1739530"/>
            <a:ext cx="3382853" cy="503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464634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- Dilation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64162" y="726591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in your </a:t>
            </a:r>
            <a:r>
              <a:rPr lang="en-AU" sz="2400" dirty="0" err="1" smtClean="0"/>
              <a:t>ClassPad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376298" y="692897"/>
                <a:ext cx="6776004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 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98" y="692897"/>
                <a:ext cx="6776004" cy="615874"/>
              </a:xfrm>
              <a:prstGeom prst="rect">
                <a:avLst/>
              </a:prstGeom>
              <a:blipFill rotWithShape="0"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097288" y="879561"/>
            <a:ext cx="5016450" cy="4663008"/>
            <a:chOff x="7097288" y="879561"/>
            <a:chExt cx="5016450" cy="466300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7288" y="879561"/>
              <a:ext cx="5016450" cy="4663008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9511748" y="1325151"/>
              <a:ext cx="0" cy="392271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255532" y="3286506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87186" y="2824841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86" y="2824841"/>
                  <a:ext cx="171702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284" y="1718456"/>
                <a:ext cx="6776004" cy="9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Graph dilates parallel to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sz="2400" dirty="0" smtClean="0"/>
                  <a:t> by a factor of 2</a:t>
                </a:r>
              </a:p>
              <a:p>
                <a:r>
                  <a:rPr lang="en-AU" sz="2400" dirty="0"/>
                  <a:t>Graph dilates parallel to 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sz="2400" dirty="0"/>
                  <a:t>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84" y="1718456"/>
                <a:ext cx="6776004" cy="983218"/>
              </a:xfrm>
              <a:prstGeom prst="rect">
                <a:avLst/>
              </a:prstGeom>
              <a:blipFill rotWithShape="0">
                <a:blip r:embed="rId7"/>
                <a:stretch>
                  <a:fillRect l="-1440" t="-4969" r="-540" b="-6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-33024" y="2509125"/>
            <a:ext cx="6970376" cy="3031958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the 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key coordinates (-1, -1), and (1, 1)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x- and y - intercepts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2041230" y="2964004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change to asymptotes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-33024" y="1300476"/>
            <a:ext cx="67760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</a:t>
            </a:r>
            <a:r>
              <a:rPr lang="en-AU" sz="2800" dirty="0" smtClean="0"/>
              <a:t>escribe the transformation:</a:t>
            </a:r>
            <a:endParaRPr lang="en-A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204707" y="4272484"/>
                <a:ext cx="3927950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Change to y-coordinate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−1,−2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−1,−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(1,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707" y="4272484"/>
                <a:ext cx="3927950" cy="1660839"/>
              </a:xfrm>
              <a:prstGeom prst="rect">
                <a:avLst/>
              </a:prstGeom>
              <a:blipFill rotWithShape="0">
                <a:blip r:embed="rId8"/>
                <a:stretch>
                  <a:fillRect l="-2484" t="-29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121586" y="5616123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intercepts</a:t>
            </a:r>
          </a:p>
        </p:txBody>
      </p:sp>
    </p:spTree>
    <p:extLst>
      <p:ext uri="{BB962C8B-B14F-4D97-AF65-F5344CB8AC3E}">
        <p14:creationId xmlns:p14="http://schemas.microsoft.com/office/powerpoint/2010/main" val="322480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6009" y="1162412"/>
            <a:ext cx="871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your graphs and describe the transformation: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147607" y="669158"/>
                <a:ext cx="6776004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 ,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, </a:t>
                </a:r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07" y="669158"/>
                <a:ext cx="6776004" cy="615874"/>
              </a:xfrm>
              <a:prstGeom prst="rect">
                <a:avLst/>
              </a:prstGeom>
              <a:blipFill rotWithShape="0"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167135" y="941804"/>
            <a:ext cx="4858612" cy="4516291"/>
            <a:chOff x="7167135" y="941804"/>
            <a:chExt cx="4858612" cy="45162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7135" y="941804"/>
              <a:ext cx="4858612" cy="4516291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9511748" y="1325151"/>
              <a:ext cx="0" cy="392271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255532" y="3286506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187186" y="2824841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7186" y="2824841"/>
                  <a:ext cx="171702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7412" y="1681510"/>
                <a:ext cx="67760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Graph reflects about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endParaRPr lang="en-AU" sz="2400" dirty="0" smtClean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2" y="1681510"/>
                <a:ext cx="6776004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44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485161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- Reflection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4162" y="726591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in your </a:t>
            </a:r>
            <a:r>
              <a:rPr lang="en-AU" sz="2400" dirty="0" err="1" smtClean="0"/>
              <a:t>ClassPad</a:t>
            </a:r>
            <a:endParaRPr lang="en-AU" sz="2400" dirty="0"/>
          </a:p>
        </p:txBody>
      </p:sp>
      <p:sp>
        <p:nvSpPr>
          <p:cNvPr id="16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155398" y="2186501"/>
            <a:ext cx="6970376" cy="3031958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the 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key coordinates (-1, -1), and (1, 1)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x- and y - intercepts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2229652" y="2641380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change to asymptotes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66910" y="3899984"/>
                <a:ext cx="3927950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Change to y-coordinate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 −1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910" y="3899984"/>
                <a:ext cx="3927950" cy="831061"/>
              </a:xfrm>
              <a:prstGeom prst="rect">
                <a:avLst/>
              </a:prstGeom>
              <a:blipFill rotWithShape="0">
                <a:blip r:embed="rId8"/>
                <a:stretch>
                  <a:fillRect l="-2326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310008" y="5293499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intercepts</a:t>
            </a:r>
          </a:p>
        </p:txBody>
      </p:sp>
    </p:spTree>
    <p:extLst>
      <p:ext uri="{BB962C8B-B14F-4D97-AF65-F5344CB8AC3E}">
        <p14:creationId xmlns:p14="http://schemas.microsoft.com/office/powerpoint/2010/main" val="60175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288" y="879561"/>
            <a:ext cx="5016450" cy="46630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704565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– Dilation and Reflection</a:t>
            </a:r>
            <a:endParaRPr lang="en-A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44675" y="645302"/>
                <a:ext cx="3895412" cy="786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→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75" y="645302"/>
                <a:ext cx="3895412" cy="7862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511748" y="1325151"/>
            <a:ext cx="0" cy="392271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7255532" y="3286506"/>
            <a:ext cx="4522338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657" y="1244912"/>
                <a:ext cx="171702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187186" y="2824841"/>
                <a:ext cx="171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186" y="2824841"/>
                <a:ext cx="1717021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0" y="1492070"/>
            <a:ext cx="6970376" cy="3274449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Transformation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 smtClean="0"/>
              <a:t>Key coordinates (-1, -1), and (1, 1)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sz="2400" dirty="0"/>
              <a:t>x</a:t>
            </a:r>
            <a:r>
              <a:rPr lang="en-GB" sz="2400" dirty="0" smtClean="0"/>
              <a:t>- and y - intercepts</a:t>
            </a:r>
            <a:endParaRPr lang="en-GB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23074" y="2836874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change to asymptotes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52712" y="1662375"/>
                <a:ext cx="847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AU" sz="2400" dirty="0" smtClean="0"/>
                  <a:t>Graph </a:t>
                </a:r>
                <a:r>
                  <a:rPr lang="en-AU" sz="2400" dirty="0"/>
                  <a:t>dilates parallel to the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sz="2400" dirty="0"/>
                  <a:t> by a factor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2" y="1662375"/>
                <a:ext cx="84732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3074" y="3889054"/>
                <a:ext cx="6126791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AU" sz="2400" dirty="0" smtClean="0"/>
                  <a:t>Y-coordinate is multiplied by scale factor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(1,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74" y="3889054"/>
                <a:ext cx="6126791" cy="831061"/>
              </a:xfrm>
              <a:prstGeom prst="rect">
                <a:avLst/>
              </a:prstGeom>
              <a:blipFill rotWithShape="0">
                <a:blip r:embed="rId8"/>
                <a:stretch>
                  <a:fillRect l="-1493" t="-5882" b="-95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168943" y="5036913"/>
            <a:ext cx="392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No intercepts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712" y="2064405"/>
                <a:ext cx="847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&lt;0 </m:t>
                    </m:r>
                  </m:oMath>
                </a14:m>
                <a:r>
                  <a:rPr lang="en-AU" sz="2400" dirty="0" smtClean="0"/>
                  <a:t>Graph reflects about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AU" sz="2400" dirty="0" smtClean="0"/>
                  <a:t> axis</a:t>
                </a:r>
                <a:endParaRPr lang="en-AU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712" y="2064405"/>
                <a:ext cx="84732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1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33;p47">
            <a:extLst>
              <a:ext uri="{FF2B5EF4-FFF2-40B4-BE49-F238E27FC236}">
                <a16:creationId xmlns:a16="http://schemas.microsoft.com/office/drawing/2014/main" xmlns="" id="{DE72FD71-1496-774D-ABDF-DAB4194D9676}"/>
              </a:ext>
            </a:extLst>
          </p:cNvPr>
          <p:cNvSpPr txBox="1">
            <a:spLocks/>
          </p:cNvSpPr>
          <p:nvPr/>
        </p:nvSpPr>
        <p:spPr>
          <a:xfrm>
            <a:off x="10530" y="2145339"/>
            <a:ext cx="6970376" cy="3031958"/>
          </a:xfrm>
          <a:prstGeom prst="rect">
            <a:avLst/>
          </a:prstGeom>
          <a:noFill/>
        </p:spPr>
        <p:txBody>
          <a:bodyPr spcFirstLastPara="1" vert="horz" wrap="square" lIns="99044" tIns="99044" rIns="99044" bIns="99044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the Asymptotes</a:t>
            </a:r>
          </a:p>
          <a:p>
            <a:pPr marL="514350" indent="-514350">
              <a:spcBef>
                <a:spcPts val="1733"/>
              </a:spcBef>
              <a:buFont typeface="+mj-lt"/>
              <a:buAutoNum type="arabicPeriod"/>
            </a:pP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key coordinates (-1, -1), and (1, 1)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pPr>
              <a:spcBef>
                <a:spcPts val="1733"/>
              </a:spcBef>
              <a:buFont typeface="Arial" panose="020B0604020202020204" pitchFamily="34" charset="0"/>
              <a:buAutoNum type="arabicPeriod"/>
            </a:pPr>
            <a:r>
              <a:rPr lang="en-GB" dirty="0" smtClean="0"/>
              <a:t>Effect on x- and y - intercepts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074912" y="577667"/>
                <a:ext cx="6776004" cy="615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AU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AU" sz="2400" dirty="0" smtClean="0"/>
                  <a:t> </a:t>
                </a:r>
                <a:endParaRPr lang="en-AU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912" y="577667"/>
                <a:ext cx="6776004" cy="615874"/>
              </a:xfrm>
              <a:prstGeom prst="rect">
                <a:avLst/>
              </a:prstGeom>
              <a:blipFill rotWithShape="0">
                <a:blip r:embed="rId3"/>
                <a:stretch>
                  <a:fillRect b="-99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934582" y="1683674"/>
            <a:ext cx="556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translates vertically up by 1 unit.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36619" y="943845"/>
            <a:ext cx="4939425" cy="4547088"/>
            <a:chOff x="7136619" y="943845"/>
            <a:chExt cx="4939425" cy="454708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84301" y="943845"/>
              <a:ext cx="4891743" cy="4547088"/>
            </a:xfrm>
            <a:prstGeom prst="rect">
              <a:avLst/>
            </a:prstGeom>
          </p:spPr>
        </p:pic>
        <p:cxnSp>
          <p:nvCxnSpPr>
            <p:cNvPr id="5" name="Straight Connector 4"/>
            <p:cNvCxnSpPr/>
            <p:nvPr/>
          </p:nvCxnSpPr>
          <p:spPr>
            <a:xfrm>
              <a:off x="9511748" y="1325151"/>
              <a:ext cx="0" cy="392271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7255532" y="3286506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2657" y="1244912"/>
                  <a:ext cx="171702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9786299" y="3364714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6299" y="3364714"/>
                  <a:ext cx="1717021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7397993" y="2932010"/>
              <a:ext cx="4522338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136619" y="2389608"/>
                  <a:ext cx="1717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AU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619" y="2389608"/>
                  <a:ext cx="1717021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ADA7AF8-1FC9-4807-B4FF-6DF092ABA010}"/>
              </a:ext>
            </a:extLst>
          </p:cNvPr>
          <p:cNvSpPr txBox="1"/>
          <p:nvPr/>
        </p:nvSpPr>
        <p:spPr>
          <a:xfrm>
            <a:off x="0" y="0"/>
            <a:ext cx="642106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Transformation – Vertical Translation</a:t>
            </a:r>
            <a:endParaRPr lang="en-AU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106009" y="1162412"/>
            <a:ext cx="871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Compare your graphs and describe the transformation:</a:t>
            </a:r>
            <a:endParaRPr lang="en-AU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64162" y="726591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Graph in your </a:t>
            </a:r>
            <a:r>
              <a:rPr lang="en-AU" sz="2400" dirty="0" err="1" smtClean="0"/>
              <a:t>ClassPad</a:t>
            </a:r>
            <a:endParaRPr lang="en-AU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863010" y="2701177"/>
            <a:ext cx="677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Horizontal Asymptote translates 1 unit up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3322" y="3892345"/>
                <a:ext cx="3927950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Change to y-coordinate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−1,0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22" y="3892345"/>
                <a:ext cx="3927950" cy="831061"/>
              </a:xfrm>
              <a:prstGeom prst="rect">
                <a:avLst/>
              </a:prstGeom>
              <a:blipFill rotWithShape="0">
                <a:blip r:embed="rId8"/>
                <a:stretch>
                  <a:fillRect l="-2329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49220" y="5317604"/>
                <a:ext cx="3927950" cy="831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 smtClean="0"/>
                  <a:t>X-intercept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AU" sz="2400" b="0" dirty="0" smtClean="0"/>
                  <a:t/>
                </a:r>
                <a:br>
                  <a:rPr lang="en-AU" sz="2400" b="0" dirty="0" smtClean="0"/>
                </a:br>
                <a:endParaRPr lang="en-AU" sz="2400" dirty="0" smtClean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20" y="5317604"/>
                <a:ext cx="3927950" cy="831061"/>
              </a:xfrm>
              <a:prstGeom prst="rect">
                <a:avLst/>
              </a:prstGeom>
              <a:blipFill rotWithShape="0">
                <a:blip r:embed="rId9"/>
                <a:stretch>
                  <a:fillRect l="-2329" t="-5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9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25" grpId="0"/>
      <p:bldP spid="27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10173</TotalTime>
  <Words>1037</Words>
  <Application>Microsoft Office PowerPoint</Application>
  <PresentationFormat>Widescreen</PresentationFormat>
  <Paragraphs>264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568</cp:revision>
  <dcterms:created xsi:type="dcterms:W3CDTF">2018-12-02T08:34:01Z</dcterms:created>
  <dcterms:modified xsi:type="dcterms:W3CDTF">2022-03-04T03:58:00Z</dcterms:modified>
</cp:coreProperties>
</file>