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42" r:id="rId2"/>
    <p:sldId id="564" r:id="rId3"/>
    <p:sldId id="577" r:id="rId4"/>
    <p:sldId id="532" r:id="rId5"/>
    <p:sldId id="540" r:id="rId6"/>
    <p:sldId id="530" r:id="rId7"/>
    <p:sldId id="571" r:id="rId8"/>
    <p:sldId id="570" r:id="rId9"/>
    <p:sldId id="572" r:id="rId10"/>
    <p:sldId id="573" r:id="rId11"/>
    <p:sldId id="576" r:id="rId12"/>
    <p:sldId id="575" r:id="rId13"/>
    <p:sldId id="578" r:id="rId14"/>
    <p:sldId id="579" r:id="rId15"/>
    <p:sldId id="580" r:id="rId16"/>
    <p:sldId id="53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3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1:42:07.21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0E4178-79D8-4701-A8F6-F143FBF45CDF}" emma:medium="tactile" emma:mode="ink">
          <msink:context xmlns:msink="http://schemas.microsoft.com/ink/2010/main" type="inkDrawing" rotatedBoundingBox="25164,9368 28014,6326 28065,6373 25214,9415" semanticType="callout" shapeName="Other"/>
        </emma:interpretation>
      </emma:emma>
    </inkml:annotationXML>
    <inkml:trace contextRef="#ctx0" brushRef="#br0">5 3014 172,'0'0'8,"0"0"1,0 0-9,0 0 0,0 0 0,0 0 0,0 0 246,0 0 47,0 0 10,0 0 1,0 0-184,0 0-38,0 0-7,0 0-2,0 0-22,0 0-5,0 0-1,0 0 0,-8 21 1,8-21 0,0 0 0,0 0 0,0 0 0,0 0 0,0 0 0,0 0 0,0 0-10,0 0-3,0 0 0,0 0 0,0 0 1,0 0 0,0 0 0,0 0 0,0 0-7,8-14-2,0 0 0,8 0 0,-8 0-4,7 0-1,-7 0 0,8-7 0,0 7-3,0-7-1,-9 0 0,17 0 0,-8-7 0,7 0 0,1-7 0,0 0 0,7 8-5,1-1-2,7 0 0,-16-7 0,1-7-1,8 7 0,7 0 0,0-7 0,8 0 0,-7 0-8,7 0 12,-8 0-4,9 0-8,-1 0 10,-8 0-10,8 0 10,1 0-10,-9 0 12,0 0-12,1 0 12,-9 0-12,8-7 8,1 7-8,-1-7 8,-7 0-8,-1 7 0,0 0 0,9-7 0,-9 0 0,9 8 0,-9 6 0,1 0 0,7 0 11,0-7-3,1 7-8,-9 0 12,8 0-12,-7 7 0,-8-7 0,-1 7 0,9-7 0,-1 14 0,1-7 0,-1-7 0,-7 7 0,7 0 0,-7 0-8,7 0 8,1 0 0,-9 7 0,9 0 0,-9-7 0,1 0 0,0 7 0,-1 0 0,1-7 0,7 7 0,-7-7 0,-8 0 0,7 7 0,1-7 0,-1 7 0,1-7 0,0 7 0,-9-7 0,9 7 0,0 0 9,-9-7-9,9 7 0,-8 7 0,-1-7 0,1 0 0,-8-7 0,8 7 0,-8 1 0,7 6 0,1 0 0,-16 14 0,0 0 0,16-14 0,0 0 0,-1 7 0,-15 7 0,16-14 0,0 7 0,-16 7 0,0 0 0,15-7 0,-7-7 0,0 0 0,8 0 0,0 0 8,-1 7-8,-15 7 0,16-7 0,0-7 0,0 0 0,-1 0 0,1 0 0,-8 7 0,-8 7 0,16-7 0,-16 7 0,8-7 0,7-7 0,-7 7 8,-8 7-8,0 0 8,0 0-8,8-14 0,16 0 0,-24 14 0,0 0 0,0 0 0,0 0-10,0 0 10,0 0-51,0 0-4,0 0-1,0 0 0,0 0-57,0 0-12,0 0-3,0 0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8T01:08:52.962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0 276 1670,'0'0'148,"16"-4"-118,-16 4-30,21 0 0,10-5 52,1 5 4,-6-5 0,11 1 1,10-6-10,0 1-3,-5-5 0,10 5 0,1-5-20,5 0-5,5 0-1,5 4 0,-5-4-18,5 5 0,-5-5 0,5 5 0,6-5 0,4 4 0,1-4 8,10 0-8,-5 5 9,0 0-1,0-1-8,0 1 12,0 0 1,0 4 0,10 1 0,-5-1 0,6 5 9,-1 0 2,-5-5 0,0 5 0,1 0 0,-1 0 0,-5 0 0,5 5 0,-5 4-7,-5-9-1,4 5 0,-4 0 0,-5-1-16,-1 5 10,-10-4-10,0 0 8,-5 9-20,-1-10-5,1 1-1,0-5-689,-6 0-137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8T01:11:53.055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62ED7E-8288-416B-81E4-0F085C3399A9}" emma:medium="tactile" emma:mode="ink">
          <msink:context xmlns:msink="http://schemas.microsoft.com/ink/2010/main" type="inkDrawing" rotatedBoundingBox="24423,8963 28374,5982 28613,6298 24663,9280" semanticType="callout" shapeName="Other">
            <msink:sourceLink direction="to" ref="{98642821-F7DF-4824-8DF5-E4C06B80B07D}"/>
            <msink:sourceLink direction="from" ref="{98642821-F7DF-4824-8DF5-E4C06B80B07D}"/>
          </msink:context>
        </emma:interpretation>
      </emma:emma>
    </inkml:annotationXML>
    <inkml:trace contextRef="#ctx0" brushRef="#br0">0 2942 1821,'0'0'40,"0"0"8,0 0 1,0 0 3,0 0-41,0 0-11,0 0 0,0 0 0,0 0 75,0 0 13,0 0 2,0 0 1,0 0-27,0 0-4,0 0-2,0 0 0,0 0-8,0 0-2,0 0 0,0 0 0,0 0-12,11-5-4,-1-4 0,1 4 0,-11 5-10,5-14-2,11 5-1,-1-5 0,-9-5-7,9 5 0,1-4-1,0-1 0,5 1-3,0-6-8,-6 1 12,12 4-4,-1-4 0,0 0-8,0 4 12,1-4-4,4 4 0,1-9-8,-6 9 12,0-4-4,-5 4-8,5-4 0,6 4 0,-1-4 0,-10 0 0,11 0 0,4 4 0,1-4 0,-11-1 15,6 1 1,-1 0 0,6-1 0,-6 1-16,-4 0 0,-1-1 8,5 6-8,6-1 0,-5-4 0,-1-5 0,6 4 0,-1-4 9,1 0-9,-5 1 8,-6-1-8,0 0 12,0 4-2,16 1-1,-10 4 0,-1-9-9,6 10 0,0-6 0,-1 6 0,1-1 0,0 0 0,-6 5 0,1-4 0,-1-1 0,-5 0 0,6 1 8,-11-1-8,5 5 11,0-4-3,-5-1-8,6 0 12,-1-4-12,-5 4 9,5 1-9,0-6 8,0 6-8,6-6 0,-6 1 9,6 0-9,-1-1 0,-5 10 0,6-4 0,-11-1 0,10-4 0,-4 4 0,-1 0 0,5-4 0,-5 0 0,6 4 0,-1-4 0,-4 4 0,4-9 0,-5 10 8,-5-1-8,6-4 0,-1-1 0,0 6 0,-5-6 0,-5 6 0,5-1 0,-6 5 0,6-9 0,0 9 0,0-5 0,0 0 0,0 1 0,0-1 0,0 5 0,0 0 0,0-4 0,-5 4 0,10-5 0,-5 5 0,0 0 0,0-5 8,0 5-8,-5 0 0,-6-4 0,1 4 0,10-5 0,-5 5 0,5 0 0,-6 5 0,6-5 0,-5 0 0,0 0 0,0 0 0,-1 4 0,1-4 0,0 10 0,-6-6 0,6 1 0,-6 4 0,6-4 0,0-5 0,-6 5 0,6-5 0,-5 4 0,4 1 0,-4 0 0,-1 0 0,6-1 0,0 1 0,-6 0 0,1-1 0,-1 6 0,1-10 0,5 4 0,-6 1 0,1-5 0,-1 9 0,1 1 0,-1-6 0,-5 1 0,6 4 0,-1-4 0,-5 4 0,1-4 0,-1 4 0,5 1 0,1 4 0,-11 0 0,5-5 0,-5 5 0,11-9 0,-1 4 0,-10 5 0,0 0 0,5-5 0,6 1 0,-6-1 8,6 0-8,-11 5 0,5-4 0,-5 4 0,5-5 0,0 0 0,1-4 0,4 9 0,-5-5 0,-5 5 0,11-4 0,-11 4 0,5 0 0,0-5 0,1-4 0,-6 9 0,0 0 0,0 0 0,10-5 0,-5 0 0,-5 5 0,0 0 0,0 0 0,0 0 0,11-4 0,-1-1 0,1-4 0,-11 9 0,5-5 0,0 0 0,6 1 0,-6-1 0,6-4 0,-11 9 0,0 0 0,10-5 0,1 0 0,-1 1 0,0-6 0,1 10 0,-1-4 0,1-1 0,-11 5 0,0 0 0,0 0 0,0 0 0,0 0 0,0 0 0,0-9 0,0 9 0,0 0 0,5-5 0,-5 5 0,11-9 0,-11 9 0,10-5 0,1-4 0,-1-1 0,1 6 0,-1-6 0,1 6 0,-1-1 0,-5 1 0,11-6 0,-16 10 0,0 0 0,5-4 0,-5 4 0,0 0 0,0 0 0,6-10 0,-6 10 0,0 0 0,0 0 0,0 0 0,0 0 0,0 0 0,0 0 0,0 0 0,0 0 0,15-4 0,-15 4 0,0 0 0,0 0 0,0 0-20,0 0 0,0 0 1,0 0 0,0 0-67,0 0-14,6-5-2,-6 5-1,0 0-127,0 0-26,0 0-4</inkml:trace>
    <inkml:trace contextRef="#ctx0" brushRef="#br0" timeOffset="384.2222">3787-126 345,'0'0'31,"0"0"-31,0 0 0,0 0 0,0 0 232,0 0 40,0 0 8,-15 9 1,15-9-122,-6 14-25,-4-9-5,10-5-1,0 0-21,0 0-5,-5 14-1,5-14 0,0 0-13,0 14-4,-6-5 0,6-9 0,0 0-18,11 10-4,-1 4-1,-4-5 0,-6-9-38,0 0-8,10 5-2,1 4 0,4-4 7,-4 4 2,-1-9 0,6 5 0,0-1-22,-6-4 0,6 5 0,-5-5 0,4 5 30,1-5 2,-5 0 0,-1 0 0,1 0-32,-1 4 0,1-4-11,-11 0 11,0 0 0,0 0 0,10 0 0,-10 0 8,0 0-8,0 0 0,0 0 9,0 0-9,10 5 0,-10-5 0,0 0 0,0 0 8,0 0-8,0 0 0,6 9 0,-6-9 8,-6 19-8,1-10 0,0 5 8,0 0-8,-6 5 0,1-5 0,-6 0 0,6 4 0,-1-4 0,1 5 0,-1 0-12,1-5 4,4 4-117,-4 6-23,5-6-5,-6 1-628,1-5-126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8T01:11:53.911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8E18B8-A294-4F83-9846-BC474CBABFC1}" emma:medium="tactile" emma:mode="ink">
          <msink:context xmlns:msink="http://schemas.microsoft.com/ink/2010/main" type="writingRegion" rotatedBoundingBox="26834,7532 27117,7532 27117,8092 26834,8092"/>
        </emma:interpretation>
      </emma:emma>
    </inkml:annotationXML>
    <inkml:traceGroup>
      <inkml:annotationXML>
        <emma:emma xmlns:emma="http://www.w3.org/2003/04/emma" version="1.0">
          <emma:interpretation id="{B7BCC668-11C7-4661-8610-C2DF3014EC16}" emma:medium="tactile" emma:mode="ink">
            <msink:context xmlns:msink="http://schemas.microsoft.com/ink/2010/main" type="paragraph" rotatedBoundingBox="26834,7532 27117,7532 27117,8092 26834,80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0D5718-6B01-4B1D-9FC4-1CF99C41BD34}" emma:medium="tactile" emma:mode="ink">
              <msink:context xmlns:msink="http://schemas.microsoft.com/ink/2010/main" type="line" rotatedBoundingBox="26834,7532 27117,7532 27117,8092 26834,8092"/>
            </emma:interpretation>
          </emma:emma>
        </inkml:annotationXML>
        <inkml:traceGroup>
          <inkml:annotationXML>
            <emma:emma xmlns:emma="http://www.w3.org/2003/04/emma" version="1.0">
              <emma:interpretation id="{98642821-F7DF-4824-8DF5-E4C06B80B07D}" emma:medium="tactile" emma:mode="ink">
                <msink:context xmlns:msink="http://schemas.microsoft.com/ink/2010/main" type="inkWord" rotatedBoundingBox="26834,7532 27117,7532 27117,8092 26834,8092">
                  <msink:destinationLink direction="to" ref="{6262ED7E-8288-416B-81E4-0F085C3399A9}"/>
                  <msink:destinationLink direction="from" ref="{6262ED7E-8288-416B-81E4-0F085C3399A9}"/>
                </msink:context>
              </emma:interpretation>
              <emma:one-of disjunction-type="recognition" id="oneOf0">
                <emma:interpretation id="interp0" emma:lang="en-AU" emma:confidence="0">
                  <emma:literal>5</emma:literal>
                </emma:interpretation>
                <emma:interpretation id="interp1" emma:lang="en-AU" emma:confidence="0">
                  <emma:literal>;</emma:literal>
                </emma:interpretation>
                <emma:interpretation id="interp2" emma:lang="en-AU" emma:confidence="0">
                  <emma:literal>}</emma:literal>
                </emma:interpretation>
                <emma:interpretation id="interp3" emma:lang="en-AU" emma:confidence="0">
                  <emma:literal>4</emma:literal>
                </emma:interpretation>
                <emma:interpretation id="interp4" emma:lang="en-AU" emma:confidence="0">
                  <emma:literal>&lt;</emma:literal>
                </emma:interpretation>
              </emma:one-of>
            </emma:emma>
          </inkml:annotationXML>
          <inkml:trace contextRef="#ctx0" brushRef="#br0">0 56 1393,'0'0'61,"0"0"14,0 0-60,0 0-15,0 0 0,0 0 0,0 0 144,0 0 25,0 0 6,10 0 1,1-4-82,-1-1-16,-5 0-3,6 1-1,-1-1-18,1 0-3,-1 1-1,1-1 0,-11 5-26,0 0-6,5-5 0,6 1-1,-1-1-19,-5 0 0,-5 5 8,0 0-8,0 0-29,0 0-10,0 0-1,0 0-1,0 0-197,0 0-39</inkml:trace>
          <inkml:trace contextRef="#ctx0" brushRef="#br0" timeOffset="411.0769">-58 112 1695,'0'0'37,"0"0"8,0 0 2,0 0 1,0 0-39,0 0-9,0 0 0,0 0 0,0 0 93,0 0 17,0 0 3,0 0 1,0 0-35,0 10-7,-5 4-2,0-5 0,5-9-27,-6 14-6,6-14-1,-5 14 0,5-14-36,0 9-8,0-9-2,0 14 0,0 0 10,0-14 11,0 10-3,0-10 0,5 14-8,-5-14 0,0 0 0,11 9 0,-6 5 0,6-5 0,-11-9 0,5 9 0,-5-9 10,10 5 0,-4 9 0,4-5 0,-10-9-10,11 10-11,-6-1 3,5 0 0,-4 5 8,-1-4 11,-5-10-3,10 14 0,-10 0-8,0-14 12,5 9-12,-5-9 12,0 0 11,6 14 2,-6 0 1,0-14 0,0 14 4,0-14 1,0 0 0,0 14 0,-6 0-7,6-14-2,-5 14 0,5-14 0,-10 5 10,-1 4 3,1 0 0,5 5 0,-11-14-23,5 10-12,1-6 12,-1 6-12,1-6 8,-6 1-8,0-5 0,11 0 0,5 0 0,-16 5-12,6-1 1,-6-4 1,6 5-149,-1-5-29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2:32:08.84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-2396 448 806,'0'0'36,"0"0"7,0 0-35,0 0-8,0 0 0,0 0 0,0 0 190,0 0 36,8 7 7,-8-7 2,23 7-116,-23-7-23,16 7-5,0 7-1,-16-14-33,16 0-6,7 0-2,-7 7 0,-16-7-31,16 0-6,-16 0-2,15 7 0,-15-7 14,0 0 2,0 0 1,0 0 0,0 0-43,0 0-9,0 0-2,0 0 0,0 0 47,8 14 8,-8 7 3,0 0 0,0-7-50,-15 7-9,7-7-3,0 7 0,-8-14-25,8 7-6,-8 0-1,9 0 0,-1 0 1,8-14 0,-8 14 0,0 0 0,8-14 4,-8 14 1,8-14 0,0 0 0,0 0 39,0 0 8,0 14 2,0 0 0,0 7 20,0-21 5,0 0 1,0 0 0,16 7 21,0 0 4,-16-7 1,15 13 0,-15-13 0,16 7 1,-16-7 0,16 0 0,0 7-21,-1 0-4,1 7 0,0 0-1,-16-14-19,8 7 0,-8-7 0,15 21 0,-7-7 24,-8-14 2,0 14 0,0 7 0,0-7-2,0 0 0,-8 0 0,8-14 0,0 0 5,-7 7 1,-1 14 0,0-14 0,-8 0-30,0 7-20,1-7 4,-1-7 0,0 0 45,-15 0 10,7 7 1,-7 0 1,7 0-41,0-7 0,1 0 0,-1 0 0,1-7-34,-1 7-2,8-7-1,0 0-629,1 7-126</inkml:trace>
  <inkml:trace contextRef="#ctx0" brushRef="#br0" timeOffset="-641.5124">-2908 567 576,'0'0'25,"0"0"6,0 0-31,-15 0 0,-1 0 0,16 0 0,0 0 160,0 0 25,0 0 6,0 0 1,0 0-60,0 0-12,0 0-3,0 21 0,0-21-35,0 0-7,0 14-2,0-14 0,8 21-18,0-7-4,7-7-1,1 7 0,0 0-23,0-7-5,-1-7-1,9 7 0,0-7-13,-1 7-8,-7-7 10,0 0-10,-1 0-16,9 0-10,-8 7-2</inkml:trace>
  <inkml:trace contextRef="#ctx0" brushRef="#br0" timeOffset="-1480.7899">-2278 63 460,'0'0'20,"0"0"5,0 0-25,0 0 0,0 0 0,0 0 0,0 0 174,0 0 30,0 0 5,0 0 2,0 0-79,0 0-16,0 0-4,0 0 0,0 0-22,0 0-5,0 0-1,0 0 0,0 0-11,0 0-2,0 0-1,0 0 0,0 0-16,0 0-3,0 0-1,0 0 0,0 0-14,0 0-4,0 0 0,0 0 0,0 0-8,0 0-3,0 0 0,0 0 0,0 21-4,0-21-1,8 14 0,8 0 0,-1-7-4,-7 0 0,-8-7-1,24 7 0,-1 0-3,-7-7-8,0 0 12,0 7-4,-1-7-8,9 0 10,0 0-10,-1-7 10,-7 7-10,0 0-16,7-7 4,-7 7 1,8 0 19,-9 0 4,-15 0 1,24 0 0,0 0-13,-1 0 0,-23 0 0,0 0 0,16 0 0,0 0-18,-16 0 4,0 0 1,0 0 13,0 0 0,15-7 12,-15 7-12,0 0 0,0 0 0,0 0 0,0 0-12,0 0 12,0 0 0,0 0 0,0 0 0,0 0-32,-15-7-4,-1 7-1,8 0 0,8 0 7,-16-7 2,1 7 0,-9 7 0,8-7 3,0 0 1,1 0 0,-1-7 0,0 7 9,0 0 3,1 0 0,-1 0 0,8 0 4,-8 0 8,1-7-13,-1 7 5,0 0 8,0-7 0,1 7 0,-1 0 0,0 0 0,1-7 12,15 7-2,-16 0-1,8 0 9,-8 7 2,16-7 0,-23 0 0,15-7 4,-8 7 2,0 7 0,0-7 0,16 0-3,0 0-1,-15 7 0,15-7 0,-16 0-9,16 0-1,-16 7-1,16-7 0,0 0 1,0 0 1,-8 7 0,8-7 0,0 0-1,0 0-1,0 0 0,0 0 0,0 0 4,0 0 1,0 0 0,0 0 0,0 0 0,0 0 0,0 0 0,0 0 0,0 0-5,0 0-1,-15 0 0,15 0 0,0 0-10,-16 0 0,16 0 0,0 0 8,-8 0-8,8 0 0,0 0 0,0 0 8,0 0-8,-16-7 0,1 0 0,15 7 0,0 0 0,-16-7 0,0 0-9,8 7 9,8 0-9,0 0 9,-8-7-13,-7 7 5,15 0 0,-8 0 0,8 0 0,0 0 0,-16 0-20,16 0-3,0 0-1,0 0 0,0 0-35,0 0-7,0 0-2,0 0-1024</inkml:trace>
  <inkml:trace contextRef="#ctx0" brushRef="#br0" timeOffset="-3127.8662">-2066 42 1152,'-7'42'51,"7"-42"10,0 0-49,0 0-12,0 0 0,0 0 0,0 0 112,0 0 19,0 0 4,0 0 1,15-7-38,-15 7-7,0 0-2,0 0 0,16-7-29,0 0-5,-16 7-2,15-7 0,1 0-30,-16 7-7,0 0 0,0 0-1,0 0-15,24 0 0,-1 0 0,1 0 0,-8 0-20,7-7-1,1 7 0,0 0 0,-1 0-42,1 0-8,-1 0-1,9 0-1,-9 0-129,9-7-26,31 0-4,-24 0-2</inkml:trace>
  <inkml:trace contextRef="#ctx0" brushRef="#br0" timeOffset="-4513.0806">-91-2518 1306,'0'0'58,"0"0"12,0 0-56,0 0-14,0 0 0,-7-14 0,-1 7 111,0-7 19,8 14 4,0 0 1,-8-7-47,8 7-10,0 0-2,-8-14 0,0-7-39,8 0-8,-8 14-1,8-7-1,-8-7-27,8 0 0,0 0 0,0 0 0,0 0-18,0 7 1,0 0 0,0 14 0,0 0-63,0-21-12,0 0-2,8 1-741</inkml:trace>
  <inkml:trace contextRef="#ctx0" brushRef="#br0" timeOffset="-4095.3055">-154-3560 345,'0'0'31,"0"0"-31,0 0 0,0 0 0,0 14 224,0 7 40,0 0 7,-7 0 1,7-7-111,0 7-22,0-7-5,0 14-1,-8-7-49,8 7-9,8 0-3,-8-7 0,7 0-22,-7 0-5,0 0-1,8 0 0,0 0-12,-8 0-2,8 0-1,0 0 0,-8 7-15,8-7-3,-8-7-1,0-14 0,0 0-10,16 21 0,-16-21 0,7 21-11,-7-21-117,0 0-24,0 0-5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2:32:14.23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1986 576,'0'0'51,"0"0"-41,0 0-10,0 0 0,0 0 164,0 0 32,0 0 5,0 0 2,0 0-68,0 0-14,0 0-2,0 0-1,0 0-33,0 0-6,0 0-2,0 0 0,0 0-19,0 0-4,24-7-1,-1 0 0,-15-14 7,8 7 0,-1 0 1,9-7 0,-8 7-33,0-7-8,-1 0 0,9 7-1,7-14 8,-7 7 1,0-14 1,7 0 0,-7 7-11,7 1-2,1-1-1,-1-7 0,1 7-3,-1-7-1,-7 7 0,-1-14 0,9 7-2,-1-7 0,1 7 0,-1-7 0,1 7-9,7 0 0,-8 0-12,9 0 12,-9 7 0,1 0 0,-1 0 0,1 0 0,-9 7 0,9-7 0,-9 7 0,1-7 0,0 7 0,-1 7 0,-7-7 11,8 0-11,-9-7 13,1 14-3,0 0-1,-1-7 0,1 0-9,0 7 10,0 0-10,-1 0 10,1-7-10,0 0 0,-8 7 0,7 0 8,9 0-8,-16 0 0,8 0 0,-1-7 8,1 7-8,-8 0 0,0 0 0,8 0 0,-8 0 11,7 7-3,-7-14-8,0 7 12,-8 14-2,8-14-1,-8 14 0,8-14 0,-8 14-9,15-13 0,-7-1 0,-8 14 0,0 0 0,0 0 0,0 0 0,16-7 0,0-7 0,-16 14 0,0 0 0,16-7 0,-1 0 0,-7 0 0,0-7 0,0 7 0,-8 7 0,0 0 0,0 0 0,0 0 0,0 0 0,16-14 0,-9 0 0,-7 14 0,8-7 0,0-7 0,-8 14 0,0 0 0,0 0 0,0 0 0,0 0 0,0 0 0,16-14 0,0 7 0,-16 7 0,8-14 0,-8 14 0,0 0 0,0 0 0,0 0 0,0 0 0,0 0-9,0 0 9,15-14-10,-15 14 10,0 0 0,8-7 0,8-7 8,-8 0-8,-8 14 0,0 0-11,0 0 11,0 0 0,8-7 0,-8 7 0,0 0 0,0 0-9,0 0 9,15-7-8,-7 0 8,8-7 0,-8 7 0,-8 7 0,0 0 0,8-7 0,-8 7 0,0-14 0,-8 7 8,-8 0-8,16 7 0,0 0-8,0 0 8,8-14 0,-8 14 0,0 0 0,0 0 0,0 0 0,0 0 0,0 0 0,0 0 0,0 0-10,0 0-3,0 0-1,0 0 0,8-7-45,-8 7-9,0-14-1,0 14-1,0 0-24,0 0-5,16-14-1,-1 0 0,-7 0 21,-8 14 4,0 0 1,16-14 0,8-7 38,-9 7 8,-7 0 2,8 0 0,7 7-3,-7 0-1,-16 7 0,0 0-735</inkml:trace>
  <inkml:trace contextRef="#ctx0" brushRef="#br0" timeOffset="451.2082">1566-168 979,'0'0'87,"0"0"-70,0 0-17,0 0 0,0 0 201,0 0 37,0 0 7,0 0 2,0 0-91,0 0-17,15 7-4,1 7-1,-16-14-60,16 0-12,0 0-2,-8 7-1,7 0-7,1 0-2,8-7 0,-9 7 0,-15-7-30,0 0-5,24 7-2,-8 7 0,-1-7-1,1 0 0,-16-7 0,24 14 0,-1-7-12,1 0 0,0 0 0,-9-7 0,1 7 0,8 0 0,-1 0 0,1-7 0,-8 0 0,7 7 0,-7-7 0,8 7 0,-9 0 0,-15-7 0,0 0 0,16 7 0,0 7 0,0-7 0,-16-7 0,0 0 0,7 14 0,-7 0 0,0 7 0,0 0 0,-7 7 0,-1 0 0,0 0-12,-8 7 12,0 0-48,8 0-4,-7 0 0,-1 0 0,0-7-166,1-7-34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2:32:11.51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231 721 1202,'0'0'53,"0"0"11,0 0-51,0 0-13,0 0 0,0 0 0,0 0 120,0 0 20,0 0 5,0 0 1,0 0-24,0 0-5,0 0-1,0 0 0,0 0-42,0 0-9,0 0-1,0 0-1,0 0-23,0 0-5,0 0-1,0 0 0,0 0-22,0 0-12,0 0 12,0 0-12,0 0 8,0 0-8,0 0 0,0 0 0,0 0 10,0 0-10,0 0 8,0 0-8,0 0 8,0 0-8,0 0 0,0 0 8,0 0-8,0 0 0,0 0 0,0 0 8,0 0-8,0 0 0,0 0 0,0 0 0,0 0 0,0 0 0,0 0 0,0 0 0,0 0-8,0 0 8,0 0-10,0 0 10,0 0-9,0 0 9,0 0-8,0 0 8,0 0 0,0-14 0,0 0 0,0 0 0,0 14 0,0 0 0,0 0 0,0-14 0,8 0 0,-8 14 0,0 0 0,0 0 0,8-14 0,-8 0 0,8-7 0,-8 21 8,0 0 0,8-14 1,0 0 0,-8 14 0,0 0 3,15-7 1,-7-7 0,-8 14 0,0 0-2,0 0-1,0 0 0,16 0 0,7 0-10,-23 0 0,0 0 9,16 7-9,0 0 0,0 0 8,-16-7-8,15 14 0,1 0 0,-8-7 0,8 7 0,-9 0 0,-14 0 0,7-14 0,0 0 0,0 0-12,0 28-8,-16 0-3,8-7 0,0 7 0,0 0-16,0-8-3,-7 1-1,-1 0 0,0 0-14,8 0-3,1-7-1,-9 0 0,8 0 16,8-14 3,0 0 1,-8 14 0,8-14 28,0 0 13,0 0-12,0 0 12,0 0-10,0 0 10,0 0 0,0 0-9,0 0 9,0 0 9,0 0-1,0 0-8,0 0 23,16 7-3,0-7 0,-1 7 0,9-7-3,-8 0-1,7-7 0,1 7 0,-9-7-16,1 7-11,0 0 2,8 0-627,-9 0-124</inkml:trace>
  <inkml:trace contextRef="#ctx0" brushRef="#br0" timeOffset="172.8885">711 916 1094,'0'0'97,"0"0"-77,0 0-20,0 0 0,0 0 144,0 0 26,8 21 5,-8 7 1,8-14-57,-8 7-11,0 0-3,0 7 0,0-7-73,0 0-16,-8 0-2,8 0-1,0 0-53,-8-7-12,8 7-1,0-21-552,0 0-111</inkml:trace>
  <inkml:trace contextRef="#ctx0" brushRef="#br0" timeOffset="392.1944">852 735 576,'0'0'51,"0"0"-41,0 0-10,24 0 0,-8-7 207,-8 0 39,-8 7 8,23 0 2,-7-7-88,0 0-16,-1 14-4,9 0-1,-8-7-99,-1 7-19,1-14-4,0 7-1,-16 0-24,16 0 0,-1-7-14,1 0 5,-16 7-157,16 0-31</inkml:trace>
  <inkml:trace contextRef="#ctx0" brushRef="#br0" timeOffset="874.265">1214 427 460,'0'0'41,"0"0"-33,0 0-8,0 0 0,0 0 300,0 0 57,16-7 12,0 0 3,-16 7-190,15 0-38,1 0-7,0 0-1,-1 0-60,1 0-11,-16 0-2,16 0-1,-16 0-21,16 14-4,7-14-1,-7 14 0,-16-14-21,16 7-5,-1-7-1,-15 0 0,0 0-9,0 0 0,16 14 0,-16-14 8,0 0-8,0 21-16,0-21 4,0 14 1,0 7-29,0-7-7,-8 0-1,8 0 0,0-14-31,-8 21-6,1-7-2,7-14 0,0 0 14,-8 14 2,8-14 1,0 0 0,0 0 2,0 0 1,0 0 0,-8 21 0,8-21 40,0 0 8,0 0 2,0 0 0,0 0 29,0 0 7,0 0 1,16 7 0,-16-7 24,15 14 4,-15-14 2,16 0 0,0 7 12,-1-7 2,-15 0 1,0 0 0,16 0-5,-16 0-2,0 0 0,0 0 0,0 0-16,16 7-3,0 7-1,-16-14 0,0 0-18,0 0-3,0 0-1,0 0 0,0 0-8,0 14-8,0 7 12,-8 0-12,8 0 0,-8 0 0,0-7 0,-8-7 0,16-7-14,-15 13-3,-1 1-1,0-14 0,0 0-135,1-7-27,7 0-6</inkml:trace>
  <inkml:trace contextRef="#ctx0" brushRef="#br0" timeOffset="1320.2811">1702 77 1749,'0'0'77,"0"0"17,0 0-75,23 7-19,-7 0 0,8 7 0,-9-7 100,9 0 17,-1 14 3,-7-7 1,0 0-36,7 7-7,-7-7-2,0 14 0,-16 0-28,8-7-7,-8 7-1,15 0 0,1 7 0,-8-7 0,-8 0 0,8 0 0,-8 7-13,0-7-3,-8 7-1,0 0 0,0-14-23,0 7 0,8 0 0,0 7 8,-15-7-48,7 0-8,-16 0-3,16-1-757,-15 8-152</inkml:trace>
  <inkml:trace contextRef="#ctx0" brushRef="#br0" timeOffset="-8008.6869">11 7 972,'0'0'43,"0"0"9,0 0-42,0 0-10,0 0 0,0 0 0,0 0 108,0 0 20,0 0 4,0 0 1,0 0-12,0 0-2,0 0-1,0 0 0,0 0-48,0 0-10,0 0-1,0 0-1,0 0-33,0 0-6,0 0-2,0 0 0,0 0-17,0 0 0,-8 7 0,8-7 0,0 0-15,0 0 0,0 0 0,0 0 0,0 0-36,0 0-7,0 0-2,0 0 0,0 0-32,0 0-8,0 0 0,-8-14-630</inkml:trace>
  <inkml:trace contextRef="#ctx0" brushRef="#br0" timeOffset="-7861.4962">-36-175 172,'0'0'8,"0"0"1,0 0-9,0 0 0,0 0 0,0 0 0,0 0 254,0 0 49,0 0 9,0 0 3,0 0-227,0 0-44,0-14-10,0 14-2,0 0-44,0 0-10,0-21-2,-8 0 0,8 7-35,0 14-7,0 0-2,8-49 0</inkml:trace>
  <inkml:trace contextRef="#ctx0" brushRef="#br0" timeOffset="-7701.7536">-107-727 1533,'0'0'68,"0"0"14,0 0-66,0 0-16,-8-14 0,8 0 0,0 14 72,-8-7 12,8-7 1,-8-7 1,8 7-58,8-7-11,-8 7-2,0-7-1,0 7-69,0-7-13,0 7-4</inkml:trace>
  <inkml:trace contextRef="#ctx0" brushRef="#br0" timeOffset="-7567.8524">-28-1350 172,'0'0'8,"0"0"1,0 0-9,0 0 0,0 0 0,0 0 0,0 0 232,0-14 45,0-7 9</inkml:trace>
  <inkml:trace contextRef="#ctx0" brushRef="#br0" timeOffset="-7360.2052">-52-1867 741,'0'0'32,"0"0"8,0 0-32,0 0-8,0 0 0,0-14 0,-8 0 30,8 0 4,0 0 1,0 0 0,0-7-35,0 7 0,-8-7 0,8 7 0,0-7 0,0 7-12,0-7 12,0 7-12,0-7 12,0 0 0,0 7 0,0-7-250,0 0-47</inkml:trace>
  <inkml:trace contextRef="#ctx0" brushRef="#br0" timeOffset="-7063.9964">-146-3147 230,'0'0'20,"0"0"-20,-8-7 0,-8 7 0,8 0 263,8 0 48,-15 0 9,7 0 3,0-7-213,-8 0-42,16 7-9,0 0-2,0-14-72,0 14-14,-8-14-3,8 0-646</inkml:trace>
  <inkml:trace contextRef="#ctx0" brushRef="#br0" timeOffset="-953.3857">-36 469 1134,'0'0'50,"0"0"10,0 0-48,0 0-12,0 0 0,0 0 0,0 0 136,0 0 24,0 0 4,0 0 2,0 0-41,0 0-8,0 0-1,0 21-1,-8-7-40,0 7-8,0-7-2,0 14 0,-7-7-31,7 0-6,0 0-2,8 0 0,-8 7-26,0 0 8,8 14-8,0-7 0,0-1 0,8 1 0,0-7-9,0 0 9,0-7-32,7 0 0,-7 7 0,16-7 0,-8-7-40,-1 0-7,1 0-1,0-7-566,-16-7-113</inkml:trace>
  <inkml:trace contextRef="#ctx0" brushRef="#br0" timeOffset="-1032.1815">176-266 1036,'0'0'46,"0"0"10,0 0-45,0 0-11,-16 7 0,1 0 0,7 7 254,-8 0 49,8 0 9,-7-7 3,7 7-187,-8 0-36,8 7-8,-8-7-2,8 7-46,-7 0-8,-1-7-3,0 7 0,8 7-6,-7-7-2,-1 0 0,0 7 0,8 0-7,-7-7-2,-9 7 0,8 0 0,1-7-8,-1 7 0,0-7 0,8 0-11,-15-7-39,7 7-8,16-7-2,0-14-684,0 0-136</inkml:trace>
  <inkml:trace contextRef="#ctx0" brushRef="#br0" timeOffset="-1783.7552">-109-294 1432,'0'0'64,"0"0"12,0 0-60,0 0-16,0 0 0,0 0 0,16 14 100,-16-14 16,0 0 4,8 21 1,0 0-38,-1 0-8,-7-21-2,8 21 0,8-7-17,-8 7-4,8-7-1,-9 7 0,1-7-15,8 0-4,-16-14 0,16 21 0,-1-7-17,-7 7-4,16-7-1,-8 0 0,-8 0-10,15 0 0,-15 0 0,8 0 0,-1-7 0,-15-7 0,16 21-12,-8-14 12,8 0-64,-16-7-6,0 0-1,0 0-610,0 0-123</inkml:trace>
  <inkml:trace contextRef="#ctx0" brushRef="#br0" timeOffset="-5509.2116">-526-49 590,'0'0'26,"24"7"6,-8-7-32,7 7 0,1 0 0,-1 0 0,9-7 28,-9 0-1,1 7 0,0-7 0,7 0-15,-7 0-2,-1 0-1,-7 0 0,8-7-9,-1 7 0,1 0 0,-1 0 0,-7 0-27,0 0-7,7 0-2,1 0 0,-8 0 10,-1 0 2,9 0 0,-8 0 0,7 0 7,1 0 1</inkml:trace>
  <inkml:trace contextRef="#ctx0" brushRef="#br0" timeOffset="-5734.3957">-990-70 921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4:10:17.65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FC2A68-FB26-414E-81B7-9834FD9B897F}" emma:medium="tactile" emma:mode="ink">
          <msink:context xmlns:msink="http://schemas.microsoft.com/ink/2010/main" type="writingRegion" rotatedBoundingBox="27393,9883 27788,9883 27788,10328 27393,10328"/>
        </emma:interpretation>
      </emma:emma>
    </inkml:annotationXML>
    <inkml:traceGroup>
      <inkml:annotationXML>
        <emma:emma xmlns:emma="http://www.w3.org/2003/04/emma" version="1.0">
          <emma:interpretation id="{2CD3A0FE-3E8F-4271-939A-1C24AB4B64A5}" emma:medium="tactile" emma:mode="ink">
            <msink:context xmlns:msink="http://schemas.microsoft.com/ink/2010/main" type="paragraph" rotatedBoundingBox="27393,9883 27788,9883 27788,10328 27393,10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3FE576-404F-4CD0-BF29-9520D5964B10}" emma:medium="tactile" emma:mode="ink">
              <msink:context xmlns:msink="http://schemas.microsoft.com/ink/2010/main" type="line" rotatedBoundingBox="27393,9883 27788,9883 27788,10328 27393,10328"/>
            </emma:interpretation>
          </emma:emma>
        </inkml:annotationXML>
        <inkml:traceGroup>
          <inkml:annotationXML>
            <emma:emma xmlns:emma="http://www.w3.org/2003/04/emma" version="1.0">
              <emma:interpretation id="{942CC4BC-A163-4410-997B-E1FE70292711}" emma:medium="tactile" emma:mode="ink">
                <msink:context xmlns:msink="http://schemas.microsoft.com/ink/2010/main" type="inkWord" rotatedBoundingBox="27393,9883 27788,9883 27788,10328 27393,10328"/>
              </emma:interpretation>
              <emma:one-of disjunction-type="recognition" id="oneOf0">
                <emma:interpretation id="interp0" emma:lang="en-AU" emma:confidence="0">
                  <emma:literal>3</emma:literal>
                </emma:interpretation>
                <emma:interpretation id="interp1" emma:lang="en-AU" emma:confidence="0">
                  <emma:literal>2</emma:literal>
                </emma:interpretation>
                <emma:interpretation id="interp2" emma:lang="en-AU" emma:confidence="0">
                  <emma:literal>7</emma:literal>
                </emma:interpretation>
                <emma:interpretation id="interp3" emma:lang="en-AU" emma:confidence="0">
                  <emma:literal>B</emma:literal>
                </emma:interpretation>
                <emma:interpretation id="interp4" emma:lang="en-AU" emma:confidence="0">
                  <emma:literal>z</emma:literal>
                </emma:interpretation>
              </emma:one-of>
            </emma:emma>
          </inkml:annotationXML>
          <inkml:trace contextRef="#ctx0" brushRef="#br0">2 149 921,'0'0'82,"0"0"-66,0 0-16,0-4 0,0 0 153,0 4 27,0 0 6,0 0 1,-4-11-55,8 3-12,-4 0-1,5 0-1,-1 4-47,1-3-10,-1-1-1,5 4-1,-1-4-3,6 4-1,-1-4 0,0 5 0,0-5-25,5 0-5,-5 4-1,4-4 0,1 4-12,-1-3-2,-3 3-1,8 0 0,-1 0-9,-3 0 8,0 4-8,-5-4 8,4 4-8,-4 0 0,5 0 0,-5 4 0,0-4 0,-13 0 0,9 8 0,-9-8 0,13 8-8,-13-8 8,9 11-10,0-3 10,-9-8-17,0 12 2,0-1 1,-5-3 0,1 4 0,0-4 0,-10 3 0,6 1 0,-5 0-2,-1 0 0,1-5 0,0 5 0,0-4 7,0 4 1,4-5 0,0-3 0,0 4 8,1-8 0,3 8 0,1 0-8,-1-4 8,1 3-8,4-7 8,0 0-8,0 0 8,0 0 0,0 8 0,0-8-8,0 0 8,0 0 0,0 0 0,9 8 0,-9-8 0,9 8 0,-1 0 0,1 3 0,-9-11 8,13 8-8,-8 0 8,4 0-8,4-1 12,-5 1-1,-8-8-1,9 12 0,0-4-10,0 3 8,-9-11-8,4 12 8,1 0 2,-5-12 0,0 0 0,0 12 0,0-12 10,0 7 1,0-7 1,0 12 0,0-12 1,-5 8 0,1 0 0,-1-1 0,5-7 9,-8 4 3,-6 0 0,6 0 0,-1-4-12,-4 4-3,0-4 0,-5-4 0,5 4-12,-5 0-8,1 0 8,4 0-8,-1 4 0,1 0 0,5 0 0,-1-4 0,0 0 0,0 4 0,0-4 0,1 4-8,-1-4-37,0 0-7,-4 0-2,9 0 0,4 0-83,0 0-17,0 0-3,0 0-1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2:32:05.78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6BC26B-B0C2-4D02-A7AA-BC7279C6E4A7}" emma:medium="tactile" emma:mode="ink">
          <msink:context xmlns:msink="http://schemas.microsoft.com/ink/2010/main" type="writingRegion" rotatedBoundingBox="25964,10536 26736,16618 25714,16748 24942,10666"/>
        </emma:interpretation>
      </emma:emma>
    </inkml:annotationXML>
    <inkml:traceGroup>
      <inkml:annotationXML>
        <emma:emma xmlns:emma="http://www.w3.org/2003/04/emma" version="1.0">
          <emma:interpretation id="{16755D13-7A5F-47A0-9188-98830AA957FE}" emma:medium="tactile" emma:mode="ink">
            <msink:context xmlns:msink="http://schemas.microsoft.com/ink/2010/main" type="paragraph" rotatedBoundingBox="25964,10536 26736,16618 25714,16748 24942,106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B4879D-5E92-4A1A-8892-F9FF932F8FE1}" emma:medium="tactile" emma:mode="ink">
              <msink:context xmlns:msink="http://schemas.microsoft.com/ink/2010/main" type="line" rotatedBoundingBox="25964,10536 26736,16618 25714,16748 24942,10666"/>
            </emma:interpretation>
          </emma:emma>
        </inkml:annotationXML>
        <inkml:traceGroup>
          <inkml:annotationXML>
            <emma:emma xmlns:emma="http://www.w3.org/2003/04/emma" version="1.0">
              <emma:interpretation id="{1419FB9F-3BFA-4977-8DE8-8005F0DE8FEE}" emma:medium="tactile" emma:mode="ink">
                <msink:context xmlns:msink="http://schemas.microsoft.com/ink/2010/main" type="inkWord" rotatedBoundingBox="25208,10633 25223,10633 25223,10648 25208,10648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l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-990-70 921</inkml:trace>
        </inkml:traceGroup>
        <inkml:traceGroup>
          <inkml:annotationXML>
            <emma:emma xmlns:emma="http://www.w3.org/2003/04/emma" version="1.0">
              <emma:interpretation id="{3BCF0ED7-E9B1-48D8-90B4-37CEBC00D513}" emma:medium="tactile" emma:mode="ink">
                <msink:context xmlns:msink="http://schemas.microsoft.com/ink/2010/main" type="inkWord" rotatedBoundingBox="25923,10849 26348,15253 26086,15278 25661,10874"/>
              </emma:interpretation>
              <emma:one-of disjunction-type="recognition" id="oneOf1">
                <emma:interpretation id="interp5" emma:lang="en-AU" emma:confidence="0">
                  <emma:literal>-in-in</emma:literal>
                </emma:interpretation>
                <emma:interpretation id="interp6" emma:lang="en-AU" emma:confidence="0">
                  <emma:literal>-in-n</emma:literal>
                </emma:interpretation>
                <emma:interpretation id="interp7" emma:lang="en-AU" emma:confidence="0">
                  <emma:literal>-E</emma:literal>
                </emma:interpretation>
                <emma:interpretation id="interp8" emma:lang="en-AU" emma:confidence="0">
                  <emma:literal>-www.</emma:literal>
                </emma:interpretation>
                <emma:interpretation id="interp9" emma:lang="en-AU" emma:confidence="0">
                  <emma:literal>"E</emma:literal>
                </emma:interpretation>
              </emma:one-of>
            </emma:emma>
          </inkml:annotationXML>
          <inkml:trace contextRef="#ctx0" brushRef="#br0" timeOffset="369791.4605">-337 1169 403,'0'0'36,"0"0"-36,0 14 0,-7 7 0,7 0 230,-8 0 39,0-7 8,8 13 2,-8-6-190,0 0-37,0 0-8,8-7-2,0-14-27,-8 14-6,8-14-1,0 21 0,0 0 4,0-21 0,0 0 0,0 0 0,0 0-12,0 0-17,0 0 4,0 0 1,0 0-98,0 0-19,0 0-4,0 0-1</inkml:trace>
          <inkml:trace contextRef="#ctx0" brushRef="#br0" timeOffset="369963.19">-368 1616 1587,'0'0'35,"0"0"7,8 21 2,-8 0 0,0-7-35,0 7-9,-8-7 0,8 7 0,0 0 100,0-7 17,0 7 4,0-7 1,-8 7-88,8-7-18,0-14-3,8 21-1,-8-7-12,0-14 0,0 0 0,8 14 0,0 0-23,-8-14-10,0 21-3,0-21 0,8 14-51,-1 7-10,-7-21-3,8 14-416,-8-14-83</inkml:trace>
          <inkml:trace contextRef="#ctx0" brushRef="#br0" timeOffset="370135.7116">-321 2127 288,'8'28'12,"-8"-7"4,8-7-16,0 0 0,-16 7 0,8 0 0,16-7 255,-16 7 48,0 0 9,0 0 3,8 0-170,-8 0-33,0 0-8,-8 7 0,16-7-68,-8 7-14,0-8-2,0 8-1,0 0-19,0-7 0,0 0 0,7 7 0,1-14-21,0 0 1,-8 7 1,8 0 0,8-7-17,-16-14-4,8 14-1,0 0 0,-8-14-2,15 7 0,-15-7 0,0 0 0,0 0-52,0 0-10,0 0-3,0 0 0</inkml:trace>
          <inkml:trace contextRef="#ctx0" brushRef="#br0" timeOffset="370339.9768">-171 2938 1497,'0'0'32,"8"14"8,-8-14 0,0 28 4,0-7-36,0 0-8,0-7 0,0 7 0,-8 0 58,8 0 10,8 0 1,-8-7 1,7 7-49,-7-7-9,0-14-3,8 21 0,-8 0-9,8 0 0,-8-7 0,0 7 0,0 0 0,0-7-12,0 7 2,0-7 1,0-14-23,0 14-4,0-14 0,0 0-1,0 0-39,8 14-8,0 0-2,-8-14 0,8 21 9,-8-21 1,0 7 1,0-7 0,0 0-56,0 0-11</inkml:trace>
          <inkml:trace contextRef="#ctx0" brushRef="#br0" timeOffset="370510.0615">-108 3589 709,'0'0'15,"0"0"3,0 0 1,0 0 2,8 21-21,-8-7 0,0 7 0,0 0 0,0-1 77,0 1 11,0 0 3,0-7 0,7 7-15,-7-21-2,0 14-1,8 7 0,0-7-37,-8-14-8,0 14-2,0-14 0,8 14-38,0 0-7,-8-14-1,0 0-1,0 14-11,0-14-3,8 14 0,0 0 0,-8 7 13,0-21 2,0 14 1,0-14 0,0 14 8,0-14 2,0 0 0,0 0 0</inkml:trace>
          <inkml:trace contextRef="#ctx0" brushRef="#br0" timeOffset="370925.2059">73 3966 1450,'0'0'64,"0"0"14,0 0-62,0 0-16,0 0 0,0 0 0,0 21 173,0-21 32,0 0 7,0 0 0,-8 21-63,0 0-13,8-7-2,-8 7-1,8 0-65,0 0-14,-8 0-2,8 0-1,0 0-21,0 0-4,0 7-1,0 0 0,0 0-25,0 7 0,0-7 0,0 7 0,0 0 0,0-7 0,0 0 0,0 0 0,0 0-39,0-7 0,0-21 0,0 21 0,0-21-148,0 0-29,0 0-7</inkml:trace>
          <inkml:trace contextRef="#ctx0" brushRef="#br0" timeOffset="369549.8113">-274 154 1346,'0'0'60,"0"0"12,0 0-58,0 0-14,0 0 0,0 0 0,-7-7 140,7 7 24,0 0 6,0 0 1,0 0-44,0 0-9,0 0-2,0 0 0,0 0-20,0 0-4,0 0 0,0 0-1,0 0-56,0 0-11,0 0-3,0 0 0,0 0-21,0 0 0,0 0 0,0 0 0,0 0 0,0 0 0,0 0 8,0 0-8,0 0 0,0 0 0,0 0-12,0 0 4,0 0 8,0 0 0,0 0 0,0 0 0,0 0 0,0 0 0,0 0 0,0 0 0,0 0 0,0 0 0,0 0 0,0 0 0,0 0 0,0 0 0,0 0 0,0 0 0,0 0 0,0 0 0,0 0-9,7 21 9,-7-7 0,0 0-9,0 7 9,8-7 0,-8-14-17,0 21 3,-8 0 1,16 7 0,0 0-6,-8-7-1,0 7 0,0 0 0,0-7-109,0 0-23,-8 7-4</inkml:trace>
        </inkml:traceGroup>
        <inkml:traceGroup>
          <inkml:annotationXML>
            <emma:emma xmlns:emma="http://www.w3.org/2003/04/emma" version="1.0">
              <emma:interpretation id="{7DD134B9-592B-4B5D-B3BB-BB4C67D73119}" emma:medium="tactile" emma:mode="ink">
                <msink:context xmlns:msink="http://schemas.microsoft.com/ink/2010/main" type="inkWord" rotatedBoundingBox="26649,15931 26736,16618 25714,16748 25627,16061"/>
              </emma:interpretation>
              <emma:one-of disjunction-type="recognition" id="oneOf2">
                <emma:interpretation id="interp10" emma:lang="en-AU" emma:confidence="0">
                  <emma:literal>R</emma:literal>
                </emma:interpretation>
                <emma:interpretation id="interp11" emma:lang="en-AU" emma:confidence="0">
                  <emma:literal>r</emma:literal>
                </emma:interpretation>
                <emma:interpretation id="interp12" emma:lang="en-AU" emma:confidence="0">
                  <emma:literal>T</emma:literal>
                </emma:interpretation>
                <emma:interpretation id="interp13" emma:lang="en-AU" emma:confidence="0">
                  <emma:literal>p</emma:literal>
                </emma:interpretation>
                <emma:interpretation id="interp14" emma:lang="en-AU" emma:confidence="0">
                  <emma:literal>P</emma:literal>
                </emma:interpretation>
              </emma:one-of>
            </emma:emma>
          </inkml:annotationXML>
          <inkml:trace contextRef="#ctx0" brushRef="#br0" timeOffset="371271.3417">-557 5386 748,'0'49'67,"0"-21"-54,8-7-13,-8-21 0,0 0 352,16 7 68,0-14 14,-16 7 2,0 0-224,0 0-46,0 0-9,0 0-1,0 0-125,15 14-31,9-7 0,7 0 0,-7 0 0,0-7 0,-1 7 0,9-7 0,-1 0-107,-7-7-27,-1-7-6</inkml:trace>
          <inkml:trace contextRef="#ctx0" brushRef="#br0" timeOffset="371744.1032">151 5267 1497,'0'0'66,"0"0"14,16 14-64,-8-14-16,0 7 0,8-7 0,7 0 211,-7 7 38,0 0 8,-1 0 2,9 0-141,-8 0-28,15-7-6,-15 7 0,-16-7-48,24 7-10,-9 0-2,1 0 0,-16-7-13,8 7-3,-8-7-8,16 14 12,-16-14 0,0 0-1,0 0 0,-8 14 0,8-14-47,-8 21-8,-8-7-3,0 0 0,1 0-44,7 0-9,-8-7-1,0 7-1,16-14-9,0 0-1,0 0-1,0 0 0,-15 7 41,15-7 8,0 0 1,0 0 1,0 0 44,0 0 9,0 0 9,0 0-13,0 0 39,0 0 8,0 0 2,23 21 0,-7-14 28,0 14 5,-1-7 2,-7-7 0,-8-7-19,24 14-3,-8 14-1,-1-14 0,1 0-26,-8 0-6,8 7 0,-8-7-1,-8-14 17,7 14 3,1 7 1,-8-21 0,0 0 2,0 21 1,0 0 0,-8 0 0,1 7-16,-1-7-3,-8 0-1,0 0 0,0-7-1,-7 0 0,7 7 0,-7-14 0,-1 0-9,-8 0-1,9 0-8,-17-7 12,9-14-58,0 0-12,-9-7-2,1-7-1092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2:38:52.55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2A51307-E10A-480A-8668-A42EB66B4F68}" emma:medium="tactile" emma:mode="ink">
          <msink:context xmlns:msink="http://schemas.microsoft.com/ink/2010/main" type="writingRegion" rotatedBoundingBox="24522,10261 30002,10527 29960,11393 24480,11128">
            <msink:destinationLink direction="with" ref="{D93DE760-9C49-4FE2-89EA-A6B42D291026}"/>
          </msink:context>
        </emma:interpretation>
      </emma:emma>
    </inkml:annotationXML>
    <inkml:traceGroup>
      <inkml:annotationXML>
        <emma:emma xmlns:emma="http://www.w3.org/2003/04/emma" version="1.0">
          <emma:interpretation id="{A1D36E75-E1B6-4000-B1C4-1DB4AAC77C44}" emma:medium="tactile" emma:mode="ink">
            <msink:context xmlns:msink="http://schemas.microsoft.com/ink/2010/main" type="paragraph" rotatedBoundingBox="24522,10261 30002,10527 29960,11393 24480,11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95D903-DFB2-41FE-83FE-7A8DA0224F0F}" emma:medium="tactile" emma:mode="ink">
              <msink:context xmlns:msink="http://schemas.microsoft.com/ink/2010/main" type="line" rotatedBoundingBox="24522,10261 30002,10527 29960,11393 24480,11128"/>
            </emma:interpretation>
          </emma:emma>
        </inkml:annotationXML>
        <inkml:traceGroup>
          <inkml:annotationXML>
            <emma:emma xmlns:emma="http://www.w3.org/2003/04/emma" version="1.0">
              <emma:interpretation id="{66F87DE6-8CE6-4086-9FB7-735373C19B84}" emma:medium="tactile" emma:mode="ink">
                <msink:context xmlns:msink="http://schemas.microsoft.com/ink/2010/main" type="inkWord" rotatedBoundingBox="24412,10428 25638,10211 25792,11079 24566,11296">
                  <msink:destinationLink direction="with" ref="{F03848E7-8126-4FE8-990C-75DB8E27F1FF}"/>
                </msink:context>
              </emma:interpretation>
              <emma:one-of disjunction-type="recognition" id="oneOf0">
                <emma:interpretation id="interp0" emma:lang="en-AU" emma:confidence="0">
                  <emma:literal>(71)</emma:literal>
                </emma:interpretation>
                <emma:interpretation id="interp1" emma:lang="en-AU" emma:confidence="0">
                  <emma:literal>(-3.3)</emma:literal>
                </emma:interpretation>
                <emma:interpretation id="interp2" emma:lang="en-AU" emma:confidence="0">
                  <emma:literal>t3,3)</emma:literal>
                </emma:interpretation>
                <emma:interpretation id="interp3" emma:lang="en-AU" emma:confidence="0">
                  <emma:literal>f3,3)</emma:literal>
                </emma:interpretation>
                <emma:interpretation id="interp4" emma:lang="en-AU" emma:confidence="0">
                  <emma:literal>(7B)</emma:literal>
                </emma:interpretation>
              </emma:one-of>
            </emma:emma>
          </inkml:annotationXML>
          <inkml:trace contextRef="#ctx0" brushRef="#br0">-1322-384 727,'0'0'32,"0"0"7,-7 0-31,-1 7-8,8-7 0,0 0 0,0 0 117,0 0 23,0 0 4,0 0 0,0 0-45,0 0-10,-8-7-1,8 7-1,0 0-48,0 0-10,-16 0-1,8-7-1,0 7-12,1-7-3,-1 7 0,8 0 0,-8 7 16,0 7 2,8 0 1,0-14 0,0 0 21,-8 14 5,0 7 1,0-7 0,16 7-26,-16 0-6,0 7-1,1-7 0,7-21-13,-8 21-4,0 0 0,8 0 0,-8 7-8,0 7 12,0-7-12,8 7 12,0-1-12,0-13 0,8 7 0,-8 0 8,-8-7-8,8 7-14,16 0 3,-8-7 1,-8 0-18,0 0-4,0-7-1,8 0 0,0 0-24,-1 0-5,-7-14-1,0 0-770</inkml:trace>
          <inkml:trace contextRef="#ctx0" brushRef="#br0" timeOffset="412.7002">-1298 0 748,'0'0'67,"0"0"-54,0 0-13,0 0 0,0 0 184,0 0 35,0 0 6,0 0 2,16 0-113,-16 0-22,0 0-5,8 0-1,-8 0-36,15 0-7,1-7-2,0 0 0,0 0-41,-16 7 0,15 0 0,-15 0-11,16-6 2,0-1 0,0 0 0,-1-7-579,1 7-115</inkml:trace>
          <inkml:trace contextRef="#ctx0" brushRef="#br0" timeOffset="949.895">-1117-328 1566,'0'0'69,"0"0"15,0 0-68,0 0-16,0 0 0,24 0 0,-24 0 88,15-7 13,-15 7 3,0 0 1,16-7-44,8 0-9,-9 0-1,-15 7-1,0 0-10,0 0-1,24 0-1,-24 0 0,0 0-9,16-7-1,-16 7-1,0 0 0,0 0-12,16 7-3,-16-7 0,0 0 0,0 0-12,0 0 9,0 0-9,0 0 8,15 7-8,-15-7 0,0 0 0,0 0 0,8 21-19,-8-7 1,-8 7 0,0-7 0,8 7-14,-7 0-2,-1 7-1,0-14 0,0 7-1,0-14-1,8-7 0,0 21 0,-8 0-2,0-7 0,8-14 0,0 0 0,0 14 1,0 0 0,0 0 0,0 7 0,0-21 19,0 0 4,0 0 1,0 14 0,8 6 14,-8-6 0,0-14 0,8 14 0,0 0 16,-8-14-1,0 21 0,0-21 0,8 14 3,-8-14 1,0 0 0,0 0 0,0 7-8,8 7-2,-8 0 0,0-14 0,0 0 0,0 14 0,0 0 0,0 7 0,0-21-9,0 14 10,-8 0-10,-8 0 10,8 0-10,0 0 0,-7 7 0,7-7 0,8-14-44,-16 7-5,16-7-1,-8 7-502,-8 0-100</inkml:trace>
          <inkml:trace contextRef="#ctx0" brushRef="#br0" timeOffset="1236.381">-842 112 1202,'0'0'53,"0"0"11,0 0-51,0 0-13,0 0 0,0 21 0,0-21 107,0 21 18,0-7 4,0 7 1,-7 7-67,7-7-14,-8 0-2,0 0-1,0 7-34,8-7-12,-8 0 9,0-7-9,8-14-25,0 0-11,0 0-1,0 0-488,0 0-98</inkml:trace>
          <inkml:trace contextRef="#ctx0" brushRef="#br0" timeOffset="1685.729">-810-356 806,'0'0'36,"0"0"7,0 0-35,0 0-8,16 0 0,-8-7 0,7 0 184,-15 7 34,8-7 7,-8 7 2,0 0-111,24-7-21,-16 0-5,7 0-1,-15 7-26,16 0-6,-16 0-1,16 0 0,0-7-20,-9 7-5,-7 0-1,0 0 0,0 0-12,0 0-2,0 0-1,0 0 0,0 0-15,0 0 9,0 0-9,0 0 8,0 0-8,0 0-11,0 0 3,0 0 0,0 0-30,0 0-6,0 0 0,0 0-1,8 7-13,-8-7-2,8 14-1,0-7 0,-8-7 9,0 0 1,0 0 1,0 21 0,-8 7-12,8-14-2,0-14-1,-8 21 0,0 0 9,8 0 3,0-21 0,0 0 0,0 0 29,0 0 7,-7 21 1,7-21 0,0 0 25,0 0 6,0 21 1,0-21 0,7 21 29,-7-21 7,8 21 0,-8-21 1,0 21 0,0-21 0,0 0 0,8 21 0,-8 0-16,8-7-3,-8 7-1,0 0 0,0-7-7,0 6-2,0-6 0,0 7 0,0-21 5,0 14 1,0-14 0,-8 14 0,8 7-10,-8-7-1,8-14-1,0 14 0,-8 7-18,1-7 0,7 0 0,0-14 0,0 0-25,0 0-9,0 0-2,0 0-554,-16 7-111</inkml:trace>
          <inkml:trace contextRef="#ctx0" brushRef="#br0" timeOffset="1984.3289">-432-482 576,'0'0'51,"0"0"-41,0 0-10,0 0 0,15 14 247,-15-14 47,16 0 10,0 0 1,-16 0-150,0 0-31,0 0-5,16 7-2,-16-7-53,7 14-12,9 0-1,-8 0-1,0 7-13,0 0-2,0-7-1,0 7 0,-8 0-8,0 0-2,0 7 0,-8 0 0,8-7-14,-8 7-10,-8 0 12,8 7-12,-15 7 8,-1-7-8,0-1 0,1 8 0,-17 7-12,9 0-10,7 0-2,-7-7 0,-1 7-56,1-14-11,7 7-2,1-7-893</inkml:trace>
        </inkml:traceGroup>
        <inkml:traceGroup>
          <inkml:annotationXML>
            <emma:emma xmlns:emma="http://www.w3.org/2003/04/emma" version="1.0">
              <emma:interpretation id="{3B958457-83DE-4477-BA64-C8AA4B7149FB}" emma:medium="tactile" emma:mode="ink">
                <msink:context xmlns:msink="http://schemas.microsoft.com/ink/2010/main" type="inkWord" rotatedBoundingBox="27102,10599 29992,10739 29974,11099 27084,10960">
                  <msink:destinationLink direction="with" ref="{F03848E7-8126-4FE8-990C-75DB8E27F1FF}"/>
                  <msink:destinationLink direction="with" ref="{EFE74CDC-373B-4762-93AF-1E2A58E68612}"/>
                </msink:context>
              </emma:interpretation>
              <emma:one-of disjunction-type="recognition" id="oneOf1">
                <emma:interpretation id="interp5" emma:lang="en-AU" emma:confidence="0">
                  <emma:literal>=</emma:literal>
                </emma:interpretation>
                <emma:interpretation id="interp6" emma:lang="en-AU" emma:confidence="0">
                  <emma:literal>E</emma:literal>
                </emma:interpretation>
                <emma:interpretation id="interp7" emma:lang="en-AU" emma:confidence="0">
                  <emma:literal>T</emma:literal>
                </emma:interpretation>
                <emma:interpretation id="interp8" emma:lang="en-AU" emma:confidence="0">
                  <emma:literal>w</emma:literal>
                </emma:interpretation>
                <emma:interpretation id="interp9" emma:lang="en-AU" emma:confidence="0">
                  <emma:literal>t</emma:literal>
                </emma:interpretation>
              </emma:one-of>
            </emma:emma>
          </inkml:annotationXML>
          <inkml:trace contextRef="#ctx0" brushRef="#br0" timeOffset="-34100.0072">1102 77 518,'0'0'46,"0"0"-37,0 14-9,0-14 0,16 7 304,7 7 58,-15 0 12,8-7 2,8 0-198,-24-7-40,15 7-8,1 0-2,8 0-62,-1 0-13,-7 0-2,0-7-1,-16 0-34,23 0-6,1 0-2,-8 0 0,-1-7-41,1 0-9,8 7-2,-1-7 0,1-14-193,-8 7-39</inkml:trace>
          <inkml:trace contextRef="#ctx0" brushRef="#br0" timeOffset="-33930.9002">1731 49 1364,'0'0'60,"0"0"13,0 0-58,0 0-15,0 0 0,16 14 0,-8 0 94,-8-14 16,0 0 3,16 7 1,0 7-42,-16-14-9,0 0-2,15 7 0,9 0-22,-8 0-5,-9 0-1,9 0 0,0-7-33,-8 0 0,8 0 0,-1 0 0,-15 0-32,16 0-14,0 7-2,7-7-1,-7-7-69,8 0-14,-1 0-2,-7 0-592</inkml:trace>
          <inkml:trace contextRef="#ctx0" brushRef="#br0" timeOffset="-33605.6294">2180 49 345,'0'0'31,"0"0"-31,0 0 0,0 0 0,0 0 136,16 7 20,7 0 5,-7 7 1,8 0-55,-24-14-11,15 7-3,1 0 0,8 7-3,-1-14-1,-23 0 0,24 7 0,0 0-27,-9-7-6,-15 0 0,24 0-1,-24 0-14,23 0-2,-7 7-1,-16-7 0,24-7-26,-8 7-12,-16 0 10,23 0-10,-23 0 0,0 0 0,0 0 0,24 0 0,-1 0 0,-23 0 0,0 0-11,0 0 11,16-7-155,8 0-23</inkml:trace>
          <inkml:trace contextRef="#ctx0" brushRef="#br0" timeOffset="-33027.2886">2841 91 1393,'0'0'61,"0"0"14,0 0-60,0 0-15,0 0 0,0 0 0,0 0 120,0 0 20,0 0 5,0 0 1,16 14-46,-8 0-8,-8-14-3,15 14 0,-15-14-16,16 7-3,-16-7-1,16 14 0,-1-14-25,9 14-4,-16-14-2,16 7 0,-9 0-11,9-7-3,-1-7 0,1 7 0,0 7-2,-1-7-1,9-7 0,-9 7 0,1 0-6,7-7-2,1 7 0,-1-7 0,-31 7-13,32-14 9,-1 0-9,1 0 8,-1 0-8,1 7 8,-9 0-8,9 0 8,-9-7-8,9 7 0,-8 0 0,7 0 0,-7 7 0,-1-7 8,1 0-8,-1 0 8,1 7 10,0 0 2,-9-7 0,-15 7 0,24 0-20,0-7 0,-1 7 0,1-7 0,-24 7-13,16-7-3,-16 7-1,23 0 0,-23 0 6,16-7 2,-16 7 0,0 0 0,23 0 1,-23 0 0,0 0 0,0 0 0,0 0 8,0 0 0,24-7 0,-24 7 0,0 0 0,0 0 0,0 0 0,0 0 0,0 0 0,16-7-10,-16 7 1,0 0 0,0 0-65,0 0-13,0 0-2,16-13-686,-9-8-137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2:38:29.40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3848E7-8126-4FE8-990C-75DB8E27F1FF}" emma:medium="tactile" emma:mode="ink">
          <msink:context xmlns:msink="http://schemas.microsoft.com/ink/2010/main" type="inkDrawing" rotatedBoundingBox="25637,10394 27985,8343 28611,9060 26264,11111" semanticType="callout" shapeName="Other">
            <msink:sourceLink direction="with" ref="{66F87DE6-8CE6-4086-9FB7-735373C19B84}"/>
            <msink:sourceLink direction="with" ref="{3B958457-83DE-4477-BA64-C8AA4B7149FB}"/>
          </msink:context>
        </emma:interpretation>
      </emma:emma>
    </inkml:annotationXML>
    <inkml:trace contextRef="#ctx0" brushRef="#br0">10 1701 230,'0'0'20,"0"0"-20,0 0 0,0 0 0,0 0 216,0 0 38,0 0 8,0 0 2,0 0-92,0 0-17,0 0-4,0 0-1,0-7-30,-8-7-7,8 0-1,-7-7 0,7 7-34,0 0-7,0 14-2,0 0 0,7-14-23,9 7-5,0-7-1,-8 7 0,8-7-30,-9 0-10,9-7 0,0 7 0,7 0 0,1 7 0,0-7 0,-1-7 0,1 7 8,0-14-8,7 7 0,-7-7 0,7 0 0,1 0 0,-1 0 0,16-7 0,-7-7 0,7 0 0,8 14 0,0-14 0,-8-7 0,8 7 0,-15 0 0,-1 0 0,8 7 0,-8-7 0,1 7 0,-1 0 0,0 14 11,-7-7-11,-1 0 10,-7 7-10,0 7 19,-1 0-3,1-6 0,-8-1 0,7 0-4,1 0 0,-1 0-1,-7 7 0,0-7-11,7 7 0,-7 0 9,0-7-9,8 7 18,-17 0-1,9 0 0,0 7 0,0-7-17,-8 7 0,-1-7 0,-7 14 0,16-7 0,-16 7 0,0 0 0,0 0 0,8-7 0,-8 7 0,16-14 0,-16 14 0,8-7 0,-8 7 0,15-7-11,-15 7 11,8-7 0,-8 7 0,16-7 0,0-7 0,-1 0 0,-7 0 0,8 7 0,-8-7 0,8 7 0,-9 0 8,1-7-8,-8 14 0,16-7 0,-16 7 9,0 0-9,8-14 8,-8 14-8,16-7 0,-8-7 0,-8 14 8,0 0-8,15-7 12,-7-7-12,16 7 12,-16 0-12,7-7 0,1 7 0,0 0-11,7-7 11,-15 7 0,0-7 0,-8 14 8,16-7 0,0-7 1,-8 7 0,-8 7 0,0 0-1,15-14-8,1 7 12,-16 7-4,0 0-8,8-7 12,-8 7-12,0 0 12,0 0-12,16-21 0,-9 14 0,-7 7 8,16-7-8,-16 7 0,0 0 0,0 0 8,0 0-17,0 0-4,0 0-1,0 0 0,0 0-6,0 0-2,0 0 0,0 0 0,0 0-10,0 0-3,0 0 0,0 0 0,0 0 16,0 0 3,0 0 1,0 0 0,0 0 15,16 0 0,-16 0 0,0 0-9,0 0-3,0 0 0,0 0 0,0 0-730,0 0-146</inkml:trace>
    <inkml:trace contextRef="#ctx0" brushRef="#br0" timeOffset="505.8995">1702-356 345,'0'0'31,"0"0"-31,0 0 0,0 0 0,-8 7 237,8-7 42,0 0 8,0 0 1,0 0-128,-16 7-27,16-7-5,0 0 0,0 0-39,0 0-7,0 0-2,0 0 0,0 0-8,0 0-3,0 0 0,0 0 0,0 0-8,0 0-1,0 0-1,0 0 0,16 7-14,0 0-2,0-7-1,7 0 0,-15 0-24,16 0-5,-9 0-1,9 7 0,0-7-4,-9 0 0,9 7-8,-8 0 12,-1 0-12,1-7 0,0 0 0,8 14 0,-9-7 0,1 7 0,8-14 0,-9 0 0,-15 0 0,0 0 0,16 7 0,0-7 0,7 0 0,1-7 0,-8 7 0,7 0 0,1 0 0,-24 0 0,16 0 0,-16 0 0,15 0 0,-15 0 0,0 0 0,0 0 0,0 0 9,0 0-9,16 14 8,-16 7-8,8 0 9,-8 7-9,0-7 10,-8 0-10,-8 0 0,9 0 8,-1 0-8,0 7 0,-8-7 0,0 14 0,9 0 0,-9 7 0,0 0 0,0-7-12,1 7 12,7 7-13,0-7-8,0 14-2,8-7 0,0 0 0,-16-7-127,16-7-26,-8 14-4,1-14-856</inkml:trace>
    <inkml:trace contextRef="#ctx0" brushRef="#br0" timeOffset="-11143.1572">-53 1875 403,'0'0'17,"0"0"5,0 0-22,0 0 0,0 0 0,0 0 0,0 0 171,0 0 29,0 0 7,0 0 1,0 0-66,0 0-13,0 0-2,0 0-1,0 0-20,0 0-4,0 0-1,0 0 0,0 0-29,0 0-7,0 0-1,0 0 0,16 7-4,8 0-2,-9 0 0,1 0 0,0 0-9,0 7-1,-1-14-1,9 14 0,-8-7-17,7 0-3,-7 0-1,8 0 0,-1 0-26,-7 0 8,8 0-8,7 0 0,-7-7 0,7 7-16,-7-7 3,-1 0 0,1 0-117,0-7-23,7 0-5,1-7-853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1:42:08.37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CCCCD2-CFCA-444F-B10D-FC4E3D64D39D}" emma:medium="tactile" emma:mode="ink">
          <msink:context xmlns:msink="http://schemas.microsoft.com/ink/2010/main" type="writingRegion" rotatedBoundingBox="27097,6150 28372,6150 28372,8269 27097,8269"/>
        </emma:interpretation>
      </emma:emma>
    </inkml:annotationXML>
    <inkml:traceGroup>
      <inkml:annotationXML>
        <emma:emma xmlns:emma="http://www.w3.org/2003/04/emma" version="1.0">
          <emma:interpretation id="{08715BE6-D436-4341-A0D0-BD9A687A57A2}" emma:medium="tactile" emma:mode="ink">
            <msink:context xmlns:msink="http://schemas.microsoft.com/ink/2010/main" type="paragraph" rotatedBoundingBox="27097,6150 28372,6150 28372,8269 27097,82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E262B4-4D55-463C-BC69-D66BCD2BBBA1}" emma:medium="tactile" emma:mode="ink">
              <msink:context xmlns:msink="http://schemas.microsoft.com/ink/2010/main" type="line" rotatedBoundingBox="27097,6150 28372,6150 28372,8269 27097,8269"/>
            </emma:interpretation>
          </emma:emma>
        </inkml:annotationXML>
        <inkml:traceGroup>
          <inkml:annotationXML>
            <emma:emma xmlns:emma="http://www.w3.org/2003/04/emma" version="1.0">
              <emma:interpretation id="{182576CF-EC33-4BC3-A724-92C257893812}" emma:medium="tactile" emma:mode="ink">
                <msink:context xmlns:msink="http://schemas.microsoft.com/ink/2010/main" type="inkWord" rotatedBoundingBox="27097,6150 28372,6150 28372,8269 27097,8269"/>
              </emma:interpretation>
              <emma:one-of disjunction-type="recognition" id="oneOf0">
                <emma:interpretation id="interp0" emma:lang="en-AU" emma:confidence="0">
                  <emma:literal>y</emma:literal>
                </emma:interpretation>
                <emma:interpretation id="interp1" emma:lang="en-AU" emma:confidence="0">
                  <emma:literal>T</emma:literal>
                </emma:interpretation>
                <emma:interpretation id="interp2" emma:lang="en-AU" emma:confidence="0">
                  <emma:literal>t</emma:literal>
                </emma:interpretation>
                <emma:interpretation id="interp3" emma:lang="en-AU" emma:confidence="0">
                  <emma:literal>Y</emma:literal>
                </emma:interpretation>
                <emma:interpretation id="interp4" emma:lang="en-AU" emma:confidence="0">
                  <emma:literal>¥</emma:literal>
                </emma:interpretation>
              </emma:one-of>
            </emma:emma>
          </inkml:annotationXML>
          <inkml:trace contextRef="#ctx0" brushRef="#br0">-567 1787 864,'0'0'76,"0"0"-60,0 0-16,0 0 0,0 0 158,0 21 29,0 0 5,-8 0 2,8-7-101,-8 14-20,8-7-4,-8 0-1,16 0-35,-8 0-7,-8 7-2,1-7 0,7 0-4,0 0 0,0-21-1,0 21 0,0-21 1,0 21 0,-8-7 0,8-14 0,0 0 0,0 0 0,0 0 0,0 0 0,0 0-9,0 0-2,0 0 0,0 0 0,0 0-9,0 0 8,0-14-8,-8-7 8,8 7-8,0-7 0,0 0 0,0 0 0,0-7 0,0 0 0,8 0-9,-8 0 9,8 0 0,-1 7 0,1 0-8,0 0 8,0 0 0,0 0 0,-8 21 0,16-7 0,-8-13 0,-1 6 0,9-7 0,-8 7 0,8 7 26,-1 0 6,-15 7 0,24-7 1,-8 0-11,7 7-2,-15-14-1,16 7 0,-8 7 1,7-7 0,-7 0 0,0 0 0,-1 0 0,1 0 0,0 7 0,0-7 0,-8 0-10,7 0-2,-7-7 0,-8 14 0,16-7-32,-8 0-6,-8 7-2</inkml:trace>
          <inkml:trace contextRef="#ctx0" brushRef="#br0" timeOffset="-673.024">0 53 633,'0'0'56,"0"0"-44,0 0-12,0 0 0,0 0 163,0 0 30,0 0 7,0 0 0,0 0-71,0 0-14,7-7-3,9 7-1,0-7-42,-16 7-8,0 0-1,0 0-1,24 0-1,-9 0 0,1 0 0,0 0 0,7 0-16,-7 0-3,0 0-1,7 0 0,-7 0-8,16 0-2,-9 0 0,1 0 0,7-7-1,-15 7-1,0-7 0,0 7 0,-1-7-10,9 7-3,-1-7 0,9 7 0,-1-7-1,-7 7-1,0 0 0,-1 0 0,1 0-11,-24 0 0,0 0 0,16 0 8,7 14-8,-23-14 12,0 0-12,16 14 12,-16-14-12,8 21 8,0-7-8,-8 7 8,8 0-8,-16-7 0,0 7 0,0 7 8,8-7-8,-16 7-17,8 7 4,0-7 1,1 0 12,-1 0 0,-8 0 0,8 7 0,0-7 0,-8 0 0,1 0 0,-1 7-9,0-1 9,8 1-13,-7-7 5,-1 7 8,0 0-53,0-7-3,1 0-1,-1 0 0,8-7-111,8 14-23,0-7-4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2:38:20.22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5531C2-C522-4021-B5BC-4B861DF4DE7A}" emma:medium="tactile" emma:mode="ink">
          <msink:context xmlns:msink="http://schemas.microsoft.com/ink/2010/main" type="inkDrawing" rotatedBoundingBox="30456,10773 30716,10834 30702,10893 30443,10831" semanticType="callout" shapeName="Other">
            <msink:sourceLink direction="with" ref="{D93DE760-9C49-4FE2-89EA-A6B42D291026}"/>
          </msink:context>
        </emma:interpretation>
      </emma:emma>
    </inkml:annotationXML>
    <inkml:trace contextRef="#ctx0" brushRef="#br0">4470-21 1670,'0'0'148,"0"0"-118,0 0-30,0 0 0,0 0 120,0 0 19,0 0 3,0 21 1,0-21-23,0 0-4,0 0 0,15 14-1,1-7-40,-8 7-8,8-7-2,-1 0 0,9 7-21,-8-14-4,0 0 0,-16 0-1,0 0-27,0 0-12,15 7 10,1 0-10,-16-7 0,24-7-16,-9 7 1,9-7 1,-8-7-192,7 7-38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2:38:21.40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93DE760-9C49-4FE2-89EA-A6B42D291026}" emma:medium="tactile" emma:mode="ink">
          <msink:context xmlns:msink="http://schemas.microsoft.com/ink/2010/main" type="inkDrawing" rotatedBoundingBox="30972,10848 30977,11695 30409,11698 30404,10851" semanticType="verticalRange" shapeName="Other">
            <msink:sourceLink direction="with" ref="{52A51307-E10A-480A-8668-A42EB66B4F68}"/>
            <msink:destinationLink direction="with" ref="{F85531C2-C522-4021-B5BC-4B861DF4DE7A}"/>
          </msink:context>
        </emma:interpretation>
      </emma:emma>
    </inkml:annotationXML>
    <inkml:trace contextRef="#ctx0" brushRef="#br0">4721 56 1335,'0'0'59,"0"0"13,0 0-58,0 0-14,0 0 0,0 0 0,0 0 134,0 0 24,0 0 5,0 0 1,8 14-52,-8-14-11,0 0-1,0 0-1,0 0-27,0 0-6,0 0-1,0 0 0,0 0-33,0 0-8,0 0 0,0 0-1,0 0 8,0 0 1,16 14 1,-8 0 0,0 0-33,-8-14 0,0 0 0,0 0 0,8 14 16,-8-14-3,0 0-1,8 14 0,-8-14 0,0 21 0,0-7 0,0-14 0,-8 21-3,8-7-1,0-14 0,-16 21 0,0 0-8,8-7 0,8-14 0,-8 21 0,1 0 0,-9-7 0,0 0 0,8 7 0,8-21 0,0 0 0,0 0 0,0 21 0,-15-7 0,7 7 8,8-21 2,0 0 0,0 0-10,0 0 0,-16 14 0,16-14 0,0 0 0,0 0 0,-16 14 0,16-14 0,0 0 0,0 0 0,0 0 0,0 0 0,0 0 0,0 0 0,0 0 0,0 0 0,0 0 0,0 0 0,0 0 0,0 0 0,0 0 0,0 0 0,8 7 0,-8-7 0,0 0 10,0 0-10,0 0 12,0 0-12,8 14 10,8-7-10,-16-7 8,15 7-8,1 0 0,0-7 8,0 0-8,7 7 0,1-7 8,-1 7-8,-23-7 8,16 7-8,8 0 12,-1 0-4,-7-7 0,0 14 0,0-7-8,-1 7 0,-15-14 0,16 14 0,-16-14-9,16 14-4,0 0-1,-9 0 0,-7-14 14,8 14 0,0 7 0,-8-21 0,8 14 0,-8 7 0,-8-7 0,8 7 10,-8-7-1,8 0 0,-8 0 0,1 0 0,-9 0 8,0-7 2,8 7 0,-15 7 0,7-14 5,-8 7 0,1-7 1,-1 0 0,0 7-3,-7-7-1,7 0 0,1 0 0,23-7-10,-16 0-3,-8 7 0,-7-7 0,-1-7-8,1 7-12,7 0 2,-7-7 1,7 7-79,-7-7-16,7 0-4,8 0-1195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2:38:56.72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772D23-032E-48C2-9D9E-19F3A94BCA25}" emma:medium="tactile" emma:mode="ink">
          <msink:context xmlns:msink="http://schemas.microsoft.com/ink/2010/main" type="writingRegion" rotatedBoundingBox="25992,7477 25598,7709 25513,7563 25907,7332"/>
        </emma:interpretation>
      </emma:emma>
    </inkml:annotationXML>
    <inkml:traceGroup>
      <inkml:annotationXML>
        <emma:emma xmlns:emma="http://www.w3.org/2003/04/emma" version="1.0">
          <emma:interpretation id="{A5F3BD5C-C16A-4F8B-B383-3B72A60A1A42}" emma:medium="tactile" emma:mode="ink">
            <msink:context xmlns:msink="http://schemas.microsoft.com/ink/2010/main" type="paragraph" rotatedBoundingBox="25992,7477 25598,7709 25513,7563 25907,73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47EA78-5934-4250-A8B7-524C703CD57F}" emma:medium="tactile" emma:mode="ink">
              <msink:context xmlns:msink="http://schemas.microsoft.com/ink/2010/main" type="line" rotatedBoundingBox="25992,7477 25598,7709 25513,7563 25907,7332"/>
            </emma:interpretation>
          </emma:emma>
        </inkml:annotationXML>
        <inkml:traceGroup>
          <inkml:annotationXML>
            <emma:emma xmlns:emma="http://www.w3.org/2003/04/emma" version="1.0">
              <emma:interpretation id="{9D48D56C-70A8-4240-A20F-480AE21777AF}" emma:medium="tactile" emma:mode="ink">
                <msink:context xmlns:msink="http://schemas.microsoft.com/ink/2010/main" type="inkWord" rotatedBoundingBox="25992,7477 25598,7709 25513,7563 25907,7332">
                  <msink:destinationLink direction="with" ref="{EFE74CDC-373B-4762-93AF-1E2A58E68612}"/>
                </msink:context>
              </emma:interpretation>
              <emma:one-of disjunction-type="recognition" id="oneOf0">
                <emma:interpretation id="interp0" emma:lang="en-AU" emma:confidence="0">
                  <emma:literal>so</emma:literal>
                </emma:interpretation>
                <emma:interpretation id="interp1" emma:lang="en-AU" emma:confidence="0">
                  <emma:literal>soon</emma:literal>
                </emma:interpretation>
                <emma:interpretation id="interp2" emma:lang="en-AU" emma:confidence="0">
                  <emma:literal>son</emma:literal>
                </emma:interpretation>
                <emma:interpretation id="interp3" emma:lang="en-AU" emma:confidence="0">
                  <emma:literal>soo</emma:literal>
                </emma:interpretation>
                <emma:interpretation id="interp4" emma:lang="en-AU" emma:confidence="0">
                  <emma:literal>s</emma:literal>
                </emma:interpretation>
              </emma:one-of>
            </emma:emma>
          </inkml:annotationXML>
          <inkml:trace contextRef="#ctx0" brushRef="#br0">272 161 633,'0'0'56,"0"0"-44,0 0-12,0 0 0,0 0 158,16-14 30,-1 0 5,-7 7 2,-8 7-99,8-14-19,0 7-4,0-7-1,0 0-12,-8 14-4,0 0 0,8-7 0,-8 7-28,0 0-7,8-7-1,-8 7 0,0 0 19,0 0 3,0 0 1,0 0 0,0 0-27,0 0-6,0 0-1,0 0 0,0 0-9,0 0 0,0 0 0,0 0 0,0 0 0,0 0 0,0 0 0,-8 21 0,8-21 0,-16 14 0,16-14 8,0 0-8,0 0 0,-16 7 0,0 0 0,16-7 0,0 0 0,0 0 0,0 0 8,0 0-8,-7-7 0,7 7 0,0-7 0,0 0 0,-8 0 0,8 7 8,8-14-8,7 7 8,-7-7-8,0 7 12,-8-7-12,0 0 12,16 7-12,-16 7 10,8 0-10,7-7 10,-15 7-10,0 0 12,0 0-12,0 0 12,0 0-12,0 0 0,0 0 0,0 0 8,0 0-8,0 0 10,0 0-10,0 0 10,16 0-10,-16 0 0,0 0 0,0 0 0,0 0 0,0 0 0,0 0 0,0 0 0,0 21 0,0 0 0,-8-7 0,0 7 0,1-7 0,-9 0 0,0-7 0,-8 7 0,9 0 0,-1-7 0,-8-7 0,9 7 0,-9 0 0,24-7 0,0 0 0,0 0 0,0 0 0,0 0 0,-16 0 0,16 0 0,0 0 0,0 0 8,0 0-8,0 0 8,-15-7 10,7 0 2,-8-7 0,16 14 0,0 0-20,0 0 0,0 0 0,0 0 0,0 0 0,0 0 0,8-21 0,-8 21 0,0 0 0,0 0 0,8-14 0,-8 14 0,0 0 0,0 0 0,0 0 0,0 0 0,0 0 0,0 0 0,0 0 0,0 0 0,0 0 0,23-7 0,-7 7 0,-16 0 0,0 0 0,0 0 0,0 0 0,0 0 0,0 0 8,8 7-8,-8 14 9,0-7-9,0 0 0,-8 0 0,0-7 0,8 7 0,0 0 0,0 0 0,0 0 0,-8-7 0,-15 7 0,7-7 8,0 0-8,1 0 9,-1 0-9,0 0 0,0 0 0,1-7 8,-1 0-8,8 0 8,8 0-8,0 0 8,-8-7 2,8 7 0,-16-14 0,8 7 0,8 7-2,0-14 0,-7 0 0,7 14 0,7-21-8,1 7 0,-8-7 0,16 7 0,-16 14 0,8-14 0,8-7 0,-8 14 0,-8 7 0,23-14 0,-7 0 0,0 7 0,-1 0 0,1 0 0,-16 7 0,0 0 0,0 0 0,16-7 0,0 0 10,-16 7-10,0 0 29,0 0-1,0 0 0,7 21 0,-7-21-28,8 14 0,-8-14-8,0 21 8,-8-7 0,1 7 12,7-21 0,-8 14 0,-8 0-40,0 0-8,8 7-1,1-7-1,-17-7-130,8 7-25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2:38:30.91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E74CDC-373B-4762-93AF-1E2A58E68612}" emma:medium="tactile" emma:mode="ink">
          <msink:context xmlns:msink="http://schemas.microsoft.com/ink/2010/main" type="inkDrawing" rotatedBoundingBox="26349,9458 26515,8822 27240,9011 27074,9647" semanticType="callout" shapeName="Other">
            <msink:sourceLink direction="with" ref="{3B958457-83DE-4477-BA64-C8AA4B7149FB}"/>
            <msink:sourceLink direction="with" ref="{9D48D56C-70A8-4240-A20F-480AE21777AF}"/>
          </msink:context>
        </emma:interpretation>
      </emma:emma>
    </inkml:annotationXML>
    <inkml:trace contextRef="#ctx0" brushRef="#br0">277-1727 1249,'0'0'55,"0"0"12,0 0-54,0 0-13,0 0 0,0 0 0,8-14 140,16 7 26,-24 7 5,8-7 1,7-7-48,1 7-8,0 0-3,0 0 0,-1 0-38,9 0-8,-1 7-2,1-7 0,-8 7-5,7-7-2,1 14 0,0-7 0,7 0-31,-7 7-7,-1 0 0,1 0-1,-8 7-4,-1 0-1,1 0 0,-8 0 0,0 7-14,-8-7 0,0 7 0,8 0 0,0 0 8,-8 0-8,-8 7 0,0 0 0,-8 7-9,-7 7-8,-1-7-2,0 0 0,-7-7-28,7 0-5,-7 0-2,-1 0 0,-7-7 9,7 0 1,1-7 1,7 0 0,1-7 15,-1 0 4,1 0 0,-1-7 0,8-7 11,0 7 2,1-7 1,-1 0 0,8-7 10,8 0 0,-8 7 0,8 7-8,0-14 16,0 14 3,8-14 1,0 0 0,8 0 16,-16 14 3,0 0 1,15-7 0,9-7 5,0 7 2,-16 0 0,15 0 0,-7 7-10,8 7-1,-1 0-1,9 0 0,-9 7-7,1-14-2,-1 7 0,1 0 0,7 7-8,-7-7-2,8 7 0,-1-7 0,-15 7-8,7 7 0,1-14 0,7 0 0,-7 0 0,8 0-11,-9-7 3,9 0 0,-1 0-183,1 7-36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8T02:02:52.65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272 161 633,'0'0'56,"0"0"-44,0 0-12,0 0 0,0 0 158,16-14 30,-1 0 5,-7 7 2,-8 7-99,8-14-19,0 7-4,0-7-1,0 0-12,-8 14-4,0 0 0,8-7 0,-8 7-28,0 0-7,8-7-1,-8 7 0,0 0 19,0 0 3,0 0 1,0 0 0,0 0-27,0 0-6,0 0-1,0 0 0,0 0-9,0 0 0,0 0 0,0 0 0,0 0 0,0 0 0,0 0 0,-8 21 0,8-21 0,-16 14 0,16-14 8,0 0-8,0 0 0,-16 7 0,0 0 0,16-7 0,0 0 0,0 0 0,0 0 8,0 0-8,-7-7 0,7 7 0,0-7 0,0 0 0,-8 0 0,8 7 8,8-14-8,7 7 8,-7-7-8,0 7 12,-8-7-12,0 0 12,16 7-12,-16 7 10,8 0-10,7-7 10,-15 7-10,0 0 12,0 0-12,0 0 12,0 0-12,0 0 0,0 0 0,0 0 8,0 0-8,0 0 10,0 0-10,0 0 10,16 0-10,-16 0 0,0 0 0,0 0 0,0 0 0,0 0 0,0 0 0,0 0 0,0 21 0,0 0 0,-8-7 0,0 7 0,1-7 0,-9 0 0,0-7 0,-8 7 0,9 0 0,-1-7 0,-8-7 0,9 7 0,-9 0 0,24-7 0,0 0 0,0 0 0,0 0 0,0 0 0,-16 0 0,16 0 0,0 0 0,0 0 8,0 0-8,0 0 8,-15-7 10,7 0 2,-8-7 0,16 14 0,0 0-20,0 0 0,0 0 0,0 0 0,0 0 0,0 0 0,8-21 0,-8 21 0,0 0 0,0 0 0,8-14 0,-8 14 0,0 0 0,0 0 0,0 0 0,0 0 0,0 0 0,0 0 0,0 0 0,0 0 0,0 0 0,23-7 0,-7 7 0,-16 0 0,0 0 0,0 0 0,0 0 0,0 0 0,0 0 8,8 7-8,-8 14 9,0-7-9,0 0 0,-8 0 0,0-7 0,8 7 0,0 0 0,0 0 0,0 0 0,-8-7 0,-15 7 0,7-7 8,0 0-8,1 0 9,-1 0-9,0 0 0,0 0 0,1-7 8,-1 0-8,8 0 8,8 0-8,0 0 8,-8-7 2,8 7 0,-16-14 0,8 7 0,8 7-2,0-14 0,-7 0 0,7 14 0,7-21-8,1 7 0,-8-7 0,16 7 0,-16 14 0,8-14 0,8-7 0,-8 14 0,-8 7 0,23-14 0,-7 0 0,0 7 0,-1 0 0,1 0 0,-16 7 0,0 0 0,0 0 0,16-7 0,0 0 10,-16 7-10,0 0 29,0 0-1,0 0 0,7 21 0,-7-21-28,8 14 0,-8-14-8,0 21 8,-8-7 0,1 7 12,7-21 0,-8 14 0,-8 0-40,0 0-8,8 7-1,1-7-1,-17-7-130,8 7-25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1:42:19.21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77B54D2-7001-48E6-8823-DCBDC115FD96}" emma:medium="tactile" emma:mode="ink">
          <msink:context xmlns:msink="http://schemas.microsoft.com/ink/2010/main" type="writingRegion" rotatedBoundingBox="20207,10011 22778,9985 22787,10872 20216,10898"/>
        </emma:interpretation>
      </emma:emma>
    </inkml:annotationXML>
    <inkml:traceGroup>
      <inkml:annotationXML>
        <emma:emma xmlns:emma="http://www.w3.org/2003/04/emma" version="1.0">
          <emma:interpretation id="{8ECADC6C-AE03-494E-AEE8-6E873C7D56BA}" emma:medium="tactile" emma:mode="ink">
            <msink:context xmlns:msink="http://schemas.microsoft.com/ink/2010/main" type="paragraph" rotatedBoundingBox="20207,10011 22778,9985 22787,10872 20216,10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C0AF1F-A1B3-462F-89C1-FC2C1413940E}" emma:medium="tactile" emma:mode="ink">
              <msink:context xmlns:msink="http://schemas.microsoft.com/ink/2010/main" type="line" rotatedBoundingBox="20207,10011 22778,9985 22787,10872 20216,10898"/>
            </emma:interpretation>
          </emma:emma>
        </inkml:annotationXML>
        <inkml:traceGroup>
          <inkml:annotationXML>
            <emma:emma xmlns:emma="http://www.w3.org/2003/04/emma" version="1.0">
              <emma:interpretation id="{C8BD7D52-5F1A-4402-9E5E-C9F7B55AC457}" emma:medium="tactile" emma:mode="ink">
                <msink:context xmlns:msink="http://schemas.microsoft.com/ink/2010/main" type="inkWord" rotatedBoundingBox="20207,10011 22778,9985 22787,10872 20216,10898"/>
              </emma:interpretation>
              <emma:one-of disjunction-type="recognition" id="oneOf0">
                <emma:interpretation id="interp0" emma:lang="en-AU" emma:confidence="0">
                  <emma:literal>1.r,0)</emma:literal>
                </emma:interpretation>
                <emma:interpretation id="interp1" emma:lang="en-AU" emma:confidence="0">
                  <emma:literal>1-r,o)</emma:literal>
                </emma:interpretation>
                <emma:interpretation id="interp2" emma:lang="en-AU" emma:confidence="0">
                  <emma:literal>trio)</emma:literal>
                </emma:interpretation>
                <emma:interpretation id="interp3" emma:lang="en-AU" emma:confidence="0">
                  <emma:literal>1.r,o)</emma:literal>
                </emma:interpretation>
                <emma:interpretation id="interp4" emma:lang="en-AU" emma:confidence="0">
                  <emma:literal>I-r, of</emma:literal>
                </emma:interpretation>
              </emma:one-of>
            </emma:emma>
          </inkml:annotationXML>
          <inkml:trace contextRef="#ctx0" brushRef="#br0">9 0 576,'0'0'51,"0"0"-41,0 0-10,0 0 0,0 0 177,0 0 34,0 0 6,0 0 2,0 0-102,0 0-20,0 0-4,0 0-1,0 0-24,0 0-4,0 0-2,0 0 0,0 0 10,8 21 3,-8 0 0,0 0 0,0-21-60,0 21-15,-8 7 0,8-7 0,0 6 0,-8 1 0,8-7 0,0 7 0,0 0 0,0 7 0,8-7 0,0 7 0,0-7 0,-1 0 11,-7 0-11,8 0 10,0-7-10,0 7-14,8-14 3,-1 7 1,1 0-28,-8 0-6,8-7 0,-8-7-572,7 0-115</inkml:trace>
          <inkml:trace contextRef="#ctx0" brushRef="#br0" timeOffset="275.4498">324 258 230,'0'0'20,"0"0"-20,0 0 0,0 0 0,0 0 235,0 0 42,0 0 9,0 0 2,0 0-108,0 0-22,15 14-4,-15-14-1,0 0-73,8 14-14,-8-14-3,24 7-1,-24-7-28,15 14-6,1-14 0,8 0-1,-16 7-27,7 0 8,-15-7-8,24 0 0,0-7-41,-9 7-14,-15 0-2,16-7-839</inkml:trace>
          <inkml:trace contextRef="#ctx0" brushRef="#br0" timeOffset="680.3793">717 147 1324,'0'0'118,"0"0"-94,0 0-24,0 0 0,0 0 43,0 0 4,0 0 1,0 0 0,0 0 27,0 0 5,8 13 2,0 8 0,0 0-38,-1 0-7,1 7-1,0-14-1,-8-14-13,8 21-2,0-7-1,8 0 0,-9 0-19,-7-14 10,0 0-10,0 0 8,8 14 1,-8-14 0,0 0 0,0 0 0,0 0 2,0 0 0,0 0 0,0 0 0,0 0-3,0 0-8,0-7 12,0-7-4,8-14-8,-8 14 0,0 0 0,0-7 8,-8 0-8,8 0 0,0-7 0,8 7 0,0 1 0,-8-8 0,0 7 0,8 7 0,-8 14 0,0 0 0,8-14-9,0 0 9,0-7 0,-1 7 0,9 0-8,-16 14 8,8-14 0,-8 14 0,16-7 0,7 0 0,-23 7 0,8 0 0,-8 0 0,24 0 0,-8 0-29,-1 0-3,-15 0 0,16 0-566,0 0-114</inkml:trace>
          <inkml:trace contextRef="#ctx0" brushRef="#br0" timeOffset="938.2096">1409 384 1652,'0'0'73,"0"0"15,-7 14-70,7-14-18,0 14 0,0-14 0,0 21 101,-8-7 17,8 7 3,0 0 1,-8 0-76,8 0-15,-8 0-3,8 0-1,-8 0 9,8 0 3,-8 0 0,0 7 0,0-7-39,8 0-23,0-7 3,-7 0 1,7-14-163,0 0-33</inkml:trace>
          <inkml:trace contextRef="#ctx0" brushRef="#br0" timeOffset="1268.7639">1622 272 633,'0'0'56,"0"0"-44,0 0-12,0 0 0,0 0 240,0 0 45,0 0 10,-8 21 1,8-21-131,0 21-26,-8 7-6,0-7-1,8 0-73,-8 7-15,0 0-4,8-7 0,0 7-10,0-7-2,8-7-1,-8-14 0,0 21-27,8-7-19,0 0 3,-8-14 1,0 0 15,16 14 0,0-14 0,-1 0 0,-7 0 0,8 0 0,-16 0 0,16-14 10,-1-7 1,1 0 0,0 0 0,-8 0 0,0-7 42,7 0 9,1-7 2,-8 0 0,-8 0-74,0 7-14,8 0-4,-8 7 0,-8 0 28,0 7 8,0-7 0,-8 14 0,-7-7 9,7 14 3,-7 0 0,-1 7 0,8 0-68,-7 7-12,-1 0-4,8 7 0,-7-7-51,7 7-10,0-7-3</inkml:trace>
          <inkml:trace contextRef="#ctx0" brushRef="#br0" timeOffset="1580.9009">2047-154 1623,'0'0'72,"0"0"15,15 0-70,-15 0-17,0 0 0,24 0 0,0-7 93,-9 14 15,1 0 4,8 0 0,-1 7-31,1-7-5,0 7-2,7 7 0,-7-7-21,7 7-4,-7 14-1,7-7 0,-7 0-18,-1 0-4,1 0-1,0 7 0,-9 6-6,9-6-2,-8 7 0,-1-7 0,-7 0-7,8 7-2,-16 0 0,8 0 0,-16 0-8,8 0 0,0 7 0,-8 0 0,0-7-168,0 7-30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1:42:25.42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0B30485-551B-48F5-B7A8-F73D87CAF7F6}" emma:medium="tactile" emma:mode="ink">
          <msink:context xmlns:msink="http://schemas.microsoft.com/ink/2010/main" type="writingRegion" rotatedBoundingBox="25697,14836 28412,14434 28572,15515 25857,15917"/>
        </emma:interpretation>
      </emma:emma>
    </inkml:annotationXML>
    <inkml:traceGroup>
      <inkml:annotationXML>
        <emma:emma xmlns:emma="http://www.w3.org/2003/04/emma" version="1.0">
          <emma:interpretation id="{BCC139AD-A0E1-43AB-BCEC-8C3965230D95}" emma:medium="tactile" emma:mode="ink">
            <msink:context xmlns:msink="http://schemas.microsoft.com/ink/2010/main" type="paragraph" rotatedBoundingBox="25697,14836 28412,14434 28572,15515 25857,159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DF0E3E-A229-4ED9-875B-EFC3D42CB253}" emma:medium="tactile" emma:mode="ink">
              <msink:context xmlns:msink="http://schemas.microsoft.com/ink/2010/main" type="line" rotatedBoundingBox="25697,14836 28412,14434 28572,15515 25857,15917"/>
            </emma:interpretation>
          </emma:emma>
        </inkml:annotationXML>
        <inkml:traceGroup>
          <inkml:annotationXML>
            <emma:emma xmlns:emma="http://www.w3.org/2003/04/emma" version="1.0">
              <emma:interpretation id="{F9A53E04-10DA-4098-BF42-1F0918FB8372}" emma:medium="tactile" emma:mode="ink">
                <msink:context xmlns:msink="http://schemas.microsoft.com/ink/2010/main" type="inkWord" rotatedBoundingBox="25707,14903 26671,14761 26821,15774 25857,15917"/>
              </emma:interpretation>
              <emma:one-of disjunction-type="recognition" id="oneOf0">
                <emma:interpretation id="interp0" emma:lang="en-AU" emma:confidence="0">
                  <emma:literal>10,</emma:literal>
                </emma:interpretation>
                <emma:interpretation id="interp1" emma:lang="en-AU" emma:confidence="0">
                  <emma:literal>(0,</emma:literal>
                </emma:interpretation>
                <emma:interpretation id="interp2" emma:lang="en-AU" emma:confidence="0">
                  <emma:literal>00,</emma:literal>
                </emma:interpretation>
                <emma:interpretation id="interp3" emma:lang="en-AU" emma:confidence="0">
                  <emma:literal>10</emma:literal>
                </emma:interpretation>
                <emma:interpretation id="interp4" emma:lang="en-AU" emma:confidence="0">
                  <emma:literal>(0</emma:literal>
                </emma:interpretation>
              </emma:one-of>
            </emma:emma>
          </inkml:annotationXML>
          <inkml:trace contextRef="#ctx0" brushRef="#br0">57 0 403,'0'0'36,"0"0"-36,0 0 0,0 0 0,0 0 223,0 0 37,0 0 8,0 0 2,0 0-120,0 0-24,0 0-5,0 14-1,-8 0-54,0 7-11,8-7-3,-8 14 0,1-7-21,-1 0-5,8 7-1,-8 7 0,8-1-13,-8 1-4,8-7 0,0 7 0,0-7-8,0 7 0,0-7 0,0 0 0,8-7 0,0 7 0,7-14 0,1 7-11,-8 0-13,8-7-2,-16-14-1,23 14 0,-7-7-126,8 0-26</inkml:trace>
          <inkml:trace contextRef="#ctx0" brushRef="#br0" timeOffset="455.6206">474 77 1411,'0'0'62,"0"0"14,0 0-61,-8 21-15,8-7 0,-8 0 0,0 7 56,1 0 9,7 0 2,-8 0 0,8-1-25,0 1-5,-8 0-1,8 0 0,0 7-16,8-7-4,-8 0-1,8 7 0,-1-7-5,1-7-1,0 7 0,8-7 0,-16-14-9,8 14 0,-8-14 0,16 14 8,-16-14-8,0 0 0,15 7 9,9-7-9,-8-7 8,-1 0-8,1 0 8,-8-7-8,0 0 14,0-7-2,0 0 0,-1-7 0,1 7 2,0-7 0,-8 0 0,0 0 0,0-7 10,0 1 3,0 6 0,0-7 0,0 7-4,-8 0-1,0-7 0,1 14 0,7-7-11,-16 7-3,8 0 0,-8 7 0,8 0-8,-7 0 0,7 7 0,-8 0 0,0 7-45,1 7-5,-1 0-1,0 7 0,0 7-54,8-7-11,1 7-3</inkml:trace>
          <inkml:trace contextRef="#ctx0" brushRef="#br0" timeOffset="684.4608">970 363 1209,'0'0'108,"0"0"-87,0 0-21,8 21 0,-8 0 120,0 0 19,0 0 4,7 7 1,1 7-55,-8-7-10,0 0-3,8 7 0,-8 0-56,0 0-12,0 0-8,0-7 9,0 7-9,0-14 0,0 7 0,-8-7 0,16-7-64,-8 0-4,0-14-2,0 0 0</inkml:trace>
        </inkml:traceGroup>
        <inkml:traceGroup>
          <inkml:annotationXML>
            <emma:emma xmlns:emma="http://www.w3.org/2003/04/emma" version="1.0">
              <emma:interpretation id="{E9B86973-6C32-4ACB-A2C4-272F8510DB77}" emma:medium="tactile" emma:mode="ink">
                <msink:context xmlns:msink="http://schemas.microsoft.com/ink/2010/main" type="inkWord" rotatedBoundingBox="26995,15250 27237,15214 27242,15242 26999,15278"/>
              </emma:interpretation>
              <emma:one-of disjunction-type="recognition" id="oneOf1">
                <emma:interpretation id="interp5" emma:lang="en-AU" emma:confidence="0">
                  <emma:literal>-</emma:literal>
                </emma:interpretation>
                <emma:interpretation id="interp6" emma:lang="en-AU" emma:confidence="0">
                  <emma:literal>_</emma:literal>
                </emma:interpretation>
                <emma:interpretation id="interp7" emma:lang="en-AU" emma:confidence="0">
                  <emma:literal>~</emma:literal>
                </emma:interpretation>
                <emma:interpretation id="interp8" emma:lang="en-AU" emma:confidence="0">
                  <emma:literal>+</emma:literal>
                </emma:interpretation>
                <emma:interpretation id="interp9" emma:lang="en-AU" emma:confidence="0">
                  <emma:literal>.</emma:literal>
                </emma:interpretation>
              </emma:one-of>
            </emma:emma>
          </inkml:annotationXML>
          <inkml:trace contextRef="#ctx0" brushRef="#br0" timeOffset="905.3817">1222 335 1728,'0'0'38,"0"0"8,0 0 2,0 0 0,0 0-39,0 0-9,0 0 0,15 7 0,9-7 96,-8 0 16,-16 0 4,23 0 1,-7 0-85,0 0-16,-16 0-4,23 0-1,-7 0-11,8-7 0,-16 0 0,15 0 0,-15 7-102,8-14-22,-1 7-5</inkml:trace>
        </inkml:traceGroup>
        <inkml:traceGroup>
          <inkml:annotationXML>
            <emma:emma xmlns:emma="http://www.w3.org/2003/04/emma" version="1.0">
              <emma:interpretation id="{99DA81CA-2F68-4375-846E-109A5AC720D7}" emma:medium="tactile" emma:mode="ink">
                <msink:context xmlns:msink="http://schemas.microsoft.com/ink/2010/main" type="inkWord" rotatedBoundingBox="27457,14575 28412,14434 28552,15385 27598,15526"/>
              </emma:interpretation>
              <emma:one-of disjunction-type="recognition" id="oneOf2">
                <emma:interpretation id="interp10" emma:lang="en-AU" emma:confidence="0">
                  <emma:literal>r)</emma:literal>
                </emma:interpretation>
                <emma:interpretation id="interp11" emma:lang="en-AU" emma:confidence="0">
                  <emma:literal>r</emma:literal>
                </emma:interpretation>
                <emma:interpretation id="interp12" emma:lang="en-AU" emma:confidence="0">
                  <emma:literal>M)</emma:literal>
                </emma:interpretation>
                <emma:interpretation id="interp13" emma:lang="en-AU" emma:confidence="0">
                  <emma:literal>r')</emma:literal>
                </emma:interpretation>
                <emma:interpretation id="interp14" emma:lang="en-AU" emma:confidence="0">
                  <emma:literal>M')</emma:literal>
                </emma:interpretation>
              </emma:one-of>
            </emma:emma>
          </inkml:annotationXML>
          <inkml:trace contextRef="#ctx0" brushRef="#br0" timeOffset="1401.2599">1749 0 1094,'0'0'97,"0"0"-77,0 0-20,0 0 0,0 0 124,0 14 20,0-14 5,0 21 1,0 0-30,0 0-5,0 0-2,8 0 0,-8 0-65,7 7-14,-7-7-2,8 0-1,0-1-18,-8 1-3,8 0-1,0 0 0,0-7-17,0 0-4,-8-14-1,0 0 0,0 0-22,0 0-4,0 0-1,0 0 0,0 0-11,0 0-2,0 0-1,0 0 0,0-14 20,8 0 4,-8 0 1,0-7 0,0 7 21,0-7 8,0 1 0,0 6-9,0-14 21,7 7 5,-7 0 1,0 0 0,0 7 16,0-7 3,0 0 1,8 0 0,-8 7-3,8 0-1,0 7 0,-8 7 0,8-14-10,-8 14-3,8-14 0,7 7 0,1 0-12,0 7-9,-16 0 12,0 0-12,16-7 0,-1 0-22,9 0 3,-8 0 1,0 0-49,-1 0-9,1 0-3,0 0-749</inkml:trace>
          <inkml:trace contextRef="#ctx0" brushRef="#br0" timeOffset="1561.4342">2331-435 1666,'0'0'74,"0"0"15,0 0-71,0 0-18,24 14 0,-9 0 0,9 0 94,0 0 15,-1 7 3,9 0 1,-9 0-52,1 0-10,-1 0-3,9 7 0,-8 0-23,-1 0-5,1 0 0,-9 0-1,1 0-4,0 0-1,-8 7 0,0 0 0,-8 7 0,8 7 0,-16-7 0,8 21 0,-16-8-14,8-6 0,-8 7 0,1-7 0,-1 0-148,-8 0-35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1:42:27.80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5489AA-5C81-4CCE-8B47-6AA418EBC873}" emma:medium="tactile" emma:mode="ink">
          <msink:context xmlns:msink="http://schemas.microsoft.com/ink/2010/main" type="writingRegion" rotatedBoundingBox="30540,10697 32302,10653 32324,11523 30562,11567"/>
        </emma:interpretation>
      </emma:emma>
    </inkml:annotationXML>
    <inkml:traceGroup>
      <inkml:annotationXML>
        <emma:emma xmlns:emma="http://www.w3.org/2003/04/emma" version="1.0">
          <emma:interpretation id="{702DE292-2D1F-43F2-99FD-A9C447D33EF5}" emma:medium="tactile" emma:mode="ink">
            <msink:context xmlns:msink="http://schemas.microsoft.com/ink/2010/main" type="paragraph" rotatedBoundingBox="30540,10697 32302,10653 32324,11523 30562,11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635F88-AB0A-42EB-A6D5-26B8DEB97B55}" emma:medium="tactile" emma:mode="ink">
              <msink:context xmlns:msink="http://schemas.microsoft.com/ink/2010/main" type="line" rotatedBoundingBox="30540,10697 32302,10653 32324,11523 30562,11567"/>
            </emma:interpretation>
          </emma:emma>
        </inkml:annotationXML>
        <inkml:traceGroup>
          <inkml:annotationXML>
            <emma:emma xmlns:emma="http://www.w3.org/2003/04/emma" version="1.0">
              <emma:interpretation id="{60FD1A53-AA80-4EED-868F-B09BF9511058}" emma:medium="tactile" emma:mode="ink">
                <msink:context xmlns:msink="http://schemas.microsoft.com/ink/2010/main" type="inkWord" rotatedBoundingBox="30540,10697 32302,10653 32324,11523 30562,11567"/>
              </emma:interpretation>
              <emma:one-of disjunction-type="recognition" id="oneOf0">
                <emma:interpretation id="interp0" emma:lang="en-AU" emma:confidence="0">
                  <emma:literal>lr,0)</emma:literal>
                </emma:interpretation>
                <emma:interpretation id="interp1" emma:lang="en-AU" emma:confidence="0">
                  <emma:literal>(r, o)</emma:literal>
                </emma:interpretation>
                <emma:interpretation id="interp2" emma:lang="en-AU" emma:confidence="0">
                  <emma:literal>(n, o)</emma:literal>
                </emma:interpretation>
                <emma:interpretation id="interp3" emma:lang="en-AU" emma:confidence="0">
                  <emma:literal>(r, of</emma:literal>
                </emma:interpretation>
                <emma:interpretation id="interp4" emma:lang="en-AU" emma:confidence="0">
                  <emma:literal>Ir,o)</emma:literal>
                </emma:interpretation>
              </emma:one-of>
            </emma:emma>
          </inkml:annotationXML>
          <inkml:trace contextRef="#ctx0" brushRef="#br0">88 0 1090,'0'0'48,"0"0"11,0 0-47,-8 14-12,8-14 0,-8 28 0,-8-7 89,0 0 16,9 0 3,-1 0 1,8 7-32,-8-7-6,0 7-2,0 7 0,8-14-25,8 14-4,-16-7-2,8 7 0,0 0-18,0 0-3,8 7-1,-8-7 0,0 0-8,8 0-8,0-7 9,0 0-9,7 0-27,-7 0-11,-8-7-2</inkml:trace>
          <inkml:trace contextRef="#ctx0" brushRef="#br0" timeOffset="756.9517">339 259 691,'0'0'30,"0"0"7,0 0-29,0 0-8,0 0 0,0 0 0,0 0 112,0 0 22,0 0 4,0 0 1,0 14-77,0-14-15,-7 14-3,7 7-1,7-7-5,1 0-1,-8 0 0,0 0 0,8 0-9,-8 0-3,0 7 0,0-7 0,8 0-5,-8-14-2,-8 14 0,8-14 0,0 0 11,0 0 3,0 0 0,0 0 0,0 0 4,0 0 2,0 0 0,0 0 0,0 0-3,0 0-1,0 0 0,0-14 0,8 0-9,-8-7-1,0 7-1,0-7 0,8 0-11,0 0-3,8 7 0,-9-7 0,1 0-9,0 7 0,-8 14 0,8-21 0,0 7 0,8-7-12,-16 21 2,15-14 1,-15 14-47,16-7-8,-16 7-3,16-7-796</inkml:trace>
          <inkml:trace contextRef="#ctx0" brushRef="#br0" timeOffset="972.8738">741 371 691,'0'0'30,"0"0"7,0 0-29,0 21-8,0 0 0,0-7 0,0 7 211,-8-7 41,8 7 8,0 7 1,0-7-149,0 7-31,0 0-5,0 0-2,0 0-46,0 0-8,0-7-3,-8 0 0,16-7-8,-8 7-1,-8 0-8,8-21 12,0 0-51,0 0-10,0 0-3</inkml:trace>
          <inkml:trace contextRef="#ctx0" brushRef="#br0" timeOffset="1295.1462">1000 287 1393,'0'0'61,"0"0"14,0 0-60,0 0-15,0 21 0,-7-7 0,7-14 78,0 21 13,0 0 2,0-7 1,0-14-46,0 28-10,7-7-2,9 0 0,-16-21-8,8 14-3,8 0 0,-16-14 0,15 7-3,-15-7-1,0 0 0,16 7 0,0-14 17,0 7 3,-1-14 1,1 0 0,0 0 0,-8 0 0,0 0 0,-1-7 0,-7 0-3,0 0-1,0 0 0,0 0 0,8 7-2,0-7-1,-8 0 0,-8 0 0,8 7-16,-8 0-3,-7 0-1,-9 7 0,8-7 1,-7 7 1,7 0 0,-8 7 0,9 0-59,-1 0-12,-8 7-2,9 0-1,-1 7-39,8-7-7,-8 7-1,1 0-904</inkml:trace>
          <inkml:trace contextRef="#ctx0" brushRef="#br0" timeOffset="1570.3542">1441-42 1378,'0'0'61,"0"0"13,0 0-59,24 7-15,-9 7 0,1-7 0,8 7 102,-9 0 18,9-7 3,0 7 1,-9 7-32,1 0-5,8 0-2,-9 0 0,1 7-24,0-7-5,-8 7 0,15 0-1,-15 0-15,8 0-4,-16 7 0,8-7 0,0 7-2,0-7-1,-16 7 0,0 0 0,0-7-14,0 7-3,0 7-1,-7 0 0,-9-7-33,0 7-6,1 0-2,-1 0-738,-7-1-148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1:42:30.24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B41CA3-2199-42A3-8527-EF5D10ED04A8}" emma:medium="tactile" emma:mode="ink">
          <msink:context xmlns:msink="http://schemas.microsoft.com/ink/2010/main" type="writingRegion" rotatedBoundingBox="25270,3957 27402,3445 27626,4378 25494,4889"/>
        </emma:interpretation>
      </emma:emma>
    </inkml:annotationXML>
    <inkml:traceGroup>
      <inkml:annotationXML>
        <emma:emma xmlns:emma="http://www.w3.org/2003/04/emma" version="1.0">
          <emma:interpretation id="{8B425602-97F3-44A0-B017-6A7520A0DCC0}" emma:medium="tactile" emma:mode="ink">
            <msink:context xmlns:msink="http://schemas.microsoft.com/ink/2010/main" type="paragraph" rotatedBoundingBox="25270,3957 27402,3445 27626,4378 25494,48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BF1BAF-159C-4ECF-825D-B18C0442A19C}" emma:medium="tactile" emma:mode="ink">
              <msink:context xmlns:msink="http://schemas.microsoft.com/ink/2010/main" type="line" rotatedBoundingBox="25270,3957 27402,3445 27626,4378 25494,4889"/>
            </emma:interpretation>
          </emma:emma>
        </inkml:annotationXML>
        <inkml:traceGroup>
          <inkml:annotationXML>
            <emma:emma xmlns:emma="http://www.w3.org/2003/04/emma" version="1.0">
              <emma:interpretation id="{B32332F4-612F-4703-9E40-9383B161EAE9}" emma:medium="tactile" emma:mode="ink">
                <msink:context xmlns:msink="http://schemas.microsoft.com/ink/2010/main" type="inkWord" rotatedBoundingBox="25270,3957 27402,3445 27626,4378 25494,4889"/>
              </emma:interpretation>
              <emma:one-of disjunction-type="recognition" id="oneOf0">
                <emma:interpretation id="interp0" emma:lang="en-AU" emma:confidence="0">
                  <emma:literal>coir)</emma:literal>
                </emma:interpretation>
                <emma:interpretation id="interp1" emma:lang="en-AU" emma:confidence="0">
                  <emma:literal>co, r )</emma:literal>
                </emma:interpretation>
                <emma:interpretation id="interp2" emma:lang="en-AU" emma:confidence="0">
                  <emma:literal>co, r)</emma:literal>
                </emma:interpretation>
                <emma:interpretation id="interp3" emma:lang="en-AU" emma:confidence="0">
                  <emma:literal>Cor)</emma:literal>
                </emma:interpretation>
                <emma:interpretation id="interp4" emma:lang="en-AU" emma:confidence="0">
                  <emma:literal>Coir)</emma:literal>
                </emma:interpretation>
              </emma:one-of>
            </emma:emma>
          </inkml:annotationXML>
          <inkml:trace contextRef="#ctx0" brushRef="#br0">191 85 345,'0'0'15,"0"0"4,0 0-19,0-14 0,0 0 0,0 14 0,0 0 272,-8-14 52,-8 0 9,16 14 3,-8-7-176,0-7-34,-7 0-7,15 14-2,0 0-47,0 0-10,-24 7-1,8-7-1,16 0-36,-15 7-7,7 0-2,-8 14 0,0 0-13,1 7 0,7 7 0,8-7-10,-8 0-8,0 7-2,8 0 0,0-8 0,8-6 3,-8 7 0,8 0 0,-8 0 0,8-7-19,7 7-4,1-7-1,0-7-552,-16-14-111</inkml:trace>
          <inkml:trace contextRef="#ctx0" brushRef="#br0" timeOffset="375.1279">372 294 1036,'0'0'92,"0"0"-73,0 0-19,0 0 0,0 0 81,0 0 13,0 0 2,0 0 1,0 0-9,0 0-3,0 0 0,0 0 0,0 0-45,0 21-8,8 7-3,-1 0 0,1 0-17,0-7-4,0 7-8,8-14 12,-8-7-12,7 7-10,9 7 2,0-14 0,-9 0 8,1-7 0,8-7-9,-9 0 9,1 0-10,8-7 10,-16 0-13,7-7 5,1 7 8,0-14 0,-8 0 0,0 7 0,-1 0 0,1-7 0,-8 7 0,8-7 0,-16 15 0,8-1 9,-8 0-9,8 0 0,-15 0 8,7 0-8,-16 0 0,9 7 0,-1 0 0,-8 7 0,-7 7 0,7-7-9,0 0-26,1 7-5,-1 7 0,1 0-1,7-7-33,-8 7-6,16 0-2,-7 7-348,7-8-70</inkml:trace>
          <inkml:trace contextRef="#ctx0" brushRef="#br0" timeOffset="606.8833">1017 455 1404,'0'0'62,"0"0"13,0 0-60,0 0-15,0 0 0,0 0 0,8 14 95,-8-14 16,0 14 3,0 7 1,0 0-70,0 0-13,0 0-4,0-7 0,0-14-20,0 21-8,0 0 0,-8 0 0,8-7 0,0-14-20,-8 14 4,8-14-824</inkml:trace>
          <inkml:trace contextRef="#ctx0" brushRef="#br0" timeOffset="952.0402">1261 148 403,'0'0'17,"0"0"5,0 0-22,0 0 0,0 0 0,0 0 0,0 0 221,16 7 40,-16-7 8,15 21 2,-7-7-145,0 0-29,-8-14-5,0 21-2,0-7-50,0-14-11,0 0-1,0 0-1,0 0-11,0 0-1,0 0-1,0 0 0,0 0-6,0 0 0,-8 7-8,8-7 12,0 0-12,0 0 11,0-14-11,-8 0 10,8-7-10,0 0 0,8 0 9,0 7-9,-8 14 0,0-21 8,8 7-8,8 0 0,-8 0 0,-1 0 0,9 0 0,-8 0 0,-8 14 0,16 0 0,-16 0 0,23-7 0,-7 0 12,0 7-1,7 0-1,-7 0 0,0-7-10,0 0 0,7 0 0,-7 0 8,-16 7-35,0 0-7,16-7-2,-1-7 0</inkml:trace>
          <inkml:trace contextRef="#ctx0" brushRef="#br0" timeOffset="1276.6597">1882-524 748,'32'7'67,"-32"-7"-54,0 0-13,16 7 0,-1 0 200,-7 0 38,8 7 7,0 0 2,-1 0-105,1 0-21,0 14-4,0-7-1,-1 7-49,-7-7-11,8 7-1,-8 7-1,8-7-10,-8 0-1,7 0-1,-7 0 0,-8 0-5,0 7-1,0 0 0,-8 0 0,8 7-11,-15-7-2,7 7-1,-8 0 0,0-14-45,0 7-9,9-14-1,-9 7-720,0-1-144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8T01:08:51.106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117 105 1472,'0'0'65,"0"0"14,-5 0-63,5 0-16,0 0 0,0 0 0,0 0 28,-11 5 4,-10-5 0,16 0 0,5 0-14,0 0-2,-16 0-1,1 0 0,4 0-15,1 0 9,10 0-9,-11 0 8,-5 0-8,11 0 0,5 0 0,0 0-11,0 0 11,0 0 0,0 0 0,0 0-8,21 0 18,-5 0 4,-16 0 1,26-10 0,11 6 41,0-1 8,-1 0 1,-4 1 1,4-6-20,6 6-4,0-6-1,0 6 0,0-1-17,0 1-3,6-6-1,-7 6 0,1-1-5,11 0-2,5 1 0,-1-1 0,-4 0 7,-1 1 2,11 4 0,0 0 0,5 0-8,-5 0-2,-5 0 0,5 0 0,0 0 0,0 4 0,0-4 0,0 0 0,-6 0-12,6 0 0,6 0 8,-1 0-8,-11 0 0,1 0 0,-5 0 8,-6 0-8,0 0 0,-5 0 0,0 0 0,-5 0 0,-6 5-10,1 0-5,-6-5-1,0 0 0,-5 4-136,0-4-28,-5 0-6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8T01:08:51.621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-1 192 1825,'0'0'80,"0"0"18,0 0-78,0 0-20,0 0 0,0 0 0,15-4 26,-4-1 2,-1-4 0,1-1 0,15 6-1,0-6 0,0 1 0,-5 0 0,11-1-27,-1-4 0,6 5 0,-5 0 0,-1-1 0,1 1 0,10 0 0,-1 4 0,-4-9 0,5 5 0,11 4 0,-1-4 8,6-1-8,5 6 0,0 4-10,0-5 10,10 10 0,1-5 0,-12 4 0,12-4 0,-1 5 0,1-5 13,-1 0-1,1 5 0,4 4 11,1 0 1,0 1 1,-6-1 0,-5 0 0,1 5 0,-7-4 0,1 4 0,6-5-8,-6 0-1,0 1-1,-1-1 0,-9 0-15,-1 1 0,1-1-9,-1-4 9,-4 4-60,-7-4-5,1-1-2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8T01:08:52.432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0 485 1749,'0'0'77,"0"0"17,0 0-75,0 0-19,10-10 0,-4 1 0,-1 0 40,11-1 4,-1 1 0,6-5 1,-5 5-17,5-5-4,5 4-1,11-8 0,-6 4-23,6-5 0,5 0 0,5 1 0,11-1 9,5-4-9,-11 4 12,17-4-12,4 4 0,1 0-11,-6-4 0,5 4 0,1 5 11,4 0-8,1 0 8,10-4-8,0 4 20,1 0 5,-1 5 1,5-1 0,-5 1-29,6 0-5,-1 4-2,6 0 0,-6 5 18,1 0 0,4 0 0,-4 5 0,-6 0 0,0 4 11,0-9-2,0 9 0,1-4 9,-1 9 2,-5 0 0,-6-5 0,1 5-9,-5-5-2,-12 5 0,1 0 0,-5-9-9,-5 4-9,-1 1 9,-5-6-13,-5 1-39,0 0-8,-5-1-2,-6 1-798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94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42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43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77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95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66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61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EDIT TITLE</a:t>
            </a:r>
            <a:endParaRPr lang="en-AU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Lesson Closure</a:t>
            </a:r>
            <a:endParaRPr lang="en-AU" sz="3200" dirty="0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008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8/03/2022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36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 smtClean="0"/>
              <a:t>This slide is hidden and will not be included when presenting your lesson.</a:t>
            </a:r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VOCABULARY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EXTENSION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HINT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CFU 1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Prompt Box Slide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Daily Review</a:t>
            </a:r>
            <a:endParaRPr lang="en-AU" sz="3200" dirty="0"/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Vocabulary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Success Criteria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Guided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5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8.png"/><Relationship Id="rId7" Type="http://schemas.openxmlformats.org/officeDocument/2006/relationships/image" Target="../media/image7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customXml" Target="../ink/ink5.xml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12" Type="http://schemas.openxmlformats.org/officeDocument/2006/relationships/image" Target="../media/image51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50.emf"/><Relationship Id="rId4" Type="http://schemas.openxmlformats.org/officeDocument/2006/relationships/image" Target="../media/image47.png"/><Relationship Id="rId9" Type="http://schemas.openxmlformats.org/officeDocument/2006/relationships/customXml" Target="../ink/ink3.xml"/><Relationship Id="rId14" Type="http://schemas.openxmlformats.org/officeDocument/2006/relationships/image" Target="../media/image5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emf"/><Relationship Id="rId18" Type="http://schemas.openxmlformats.org/officeDocument/2006/relationships/customXml" Target="../ink/ink10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customXml" Target="../ink/ink7.xml"/><Relationship Id="rId17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0.emf"/><Relationship Id="rId10" Type="http://schemas.openxmlformats.org/officeDocument/2006/relationships/image" Target="../media/image17.png"/><Relationship Id="rId19" Type="http://schemas.openxmlformats.org/officeDocument/2006/relationships/image" Target="../media/image22.emf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customXml" Target="../ink/ink12.xml"/><Relationship Id="rId5" Type="http://schemas.openxmlformats.org/officeDocument/2006/relationships/image" Target="../media/image25.png"/><Relationship Id="rId10" Type="http://schemas.openxmlformats.org/officeDocument/2006/relationships/image" Target="../media/image29.emf"/><Relationship Id="rId4" Type="http://schemas.openxmlformats.org/officeDocument/2006/relationships/image" Target="../media/image24.png"/><Relationship Id="rId9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customXml" Target="../ink/ink14.xml"/><Relationship Id="rId18" Type="http://schemas.openxmlformats.org/officeDocument/2006/relationships/image" Target="../media/image76.emf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139.emf"/><Relationship Id="rId17" Type="http://schemas.openxmlformats.org/officeDocument/2006/relationships/customXml" Target="../ink/ink16.xml"/><Relationship Id="rId2" Type="http://schemas.openxmlformats.org/officeDocument/2006/relationships/image" Target="../media/image72.png"/><Relationship Id="rId16" Type="http://schemas.openxmlformats.org/officeDocument/2006/relationships/image" Target="../media/image141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customXml" Target="../ink/ink13.xml"/><Relationship Id="rId5" Type="http://schemas.openxmlformats.org/officeDocument/2006/relationships/image" Target="../media/image33.png"/><Relationship Id="rId15" Type="http://schemas.openxmlformats.org/officeDocument/2006/relationships/customXml" Target="../ink/ink15.xml"/><Relationship Id="rId10" Type="http://schemas.openxmlformats.org/officeDocument/2006/relationships/image" Target="../media/image138.png"/><Relationship Id="rId4" Type="http://schemas.openxmlformats.org/officeDocument/2006/relationships/image" Target="../media/image32.png"/><Relationship Id="rId9" Type="http://schemas.openxmlformats.org/officeDocument/2006/relationships/image" Target="../media/image137.png"/><Relationship Id="rId14" Type="http://schemas.openxmlformats.org/officeDocument/2006/relationships/image" Target="../media/image14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customXml" Target="../ink/ink19.xml"/><Relationship Id="rId18" Type="http://schemas.openxmlformats.org/officeDocument/2006/relationships/image" Target="../media/image127.emf"/><Relationship Id="rId3" Type="http://schemas.openxmlformats.org/officeDocument/2006/relationships/image" Target="../media/image117.png"/><Relationship Id="rId21" Type="http://schemas.openxmlformats.org/officeDocument/2006/relationships/customXml" Target="../ink/ink23.xml"/><Relationship Id="rId7" Type="http://schemas.openxmlformats.org/officeDocument/2006/relationships/image" Target="../media/image40.png"/><Relationship Id="rId12" Type="http://schemas.openxmlformats.org/officeDocument/2006/relationships/image" Target="../media/image124.emf"/><Relationship Id="rId17" Type="http://schemas.openxmlformats.org/officeDocument/2006/relationships/customXml" Target="../ink/ink21.xml"/><Relationship Id="rId25" Type="http://schemas.openxmlformats.org/officeDocument/2006/relationships/image" Target="../media/image42.emf"/><Relationship Id="rId2" Type="http://schemas.openxmlformats.org/officeDocument/2006/relationships/image" Target="../media/image36.png"/><Relationship Id="rId16" Type="http://schemas.openxmlformats.org/officeDocument/2006/relationships/image" Target="../media/image126.emf"/><Relationship Id="rId20" Type="http://schemas.openxmlformats.org/officeDocument/2006/relationships/image" Target="../media/image128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11" Type="http://schemas.openxmlformats.org/officeDocument/2006/relationships/customXml" Target="../ink/ink18.xml"/><Relationship Id="rId24" Type="http://schemas.openxmlformats.org/officeDocument/2006/relationships/customXml" Target="../ink/ink24.xml"/><Relationship Id="rId5" Type="http://schemas.openxmlformats.org/officeDocument/2006/relationships/image" Target="../media/image38.png"/><Relationship Id="rId15" Type="http://schemas.openxmlformats.org/officeDocument/2006/relationships/customXml" Target="../ink/ink20.xml"/><Relationship Id="rId23" Type="http://schemas.openxmlformats.org/officeDocument/2006/relationships/image" Target="../media/image41.png"/><Relationship Id="rId10" Type="http://schemas.openxmlformats.org/officeDocument/2006/relationships/image" Target="../media/image123.emf"/><Relationship Id="rId19" Type="http://schemas.openxmlformats.org/officeDocument/2006/relationships/customXml" Target="../ink/ink22.xml"/><Relationship Id="rId4" Type="http://schemas.openxmlformats.org/officeDocument/2006/relationships/image" Target="../media/image37.png"/><Relationship Id="rId9" Type="http://schemas.openxmlformats.org/officeDocument/2006/relationships/customXml" Target="../ink/ink17.xml"/><Relationship Id="rId14" Type="http://schemas.openxmlformats.org/officeDocument/2006/relationships/image" Target="../media/image125.emf"/><Relationship Id="rId22" Type="http://schemas.openxmlformats.org/officeDocument/2006/relationships/image" Target="../media/image12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</a:t>
            </a:r>
            <a:r>
              <a:rPr lang="en-GB" sz="3200" b="1" dirty="0"/>
              <a:t>to </a:t>
            </a:r>
            <a:r>
              <a:rPr lang="en-GB" sz="3200" b="1" dirty="0" smtClean="0"/>
              <a:t>sketch circles from an equation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7845BC-DC72-44E1-BABF-6AFB4DC3022D}"/>
              </a:ext>
            </a:extLst>
          </p:cNvPr>
          <p:cNvSpPr txBox="1"/>
          <p:nvPr/>
        </p:nvSpPr>
        <p:spPr>
          <a:xfrm>
            <a:off x="282564" y="3328812"/>
            <a:ext cx="10973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Sketch circles;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Determine key features of a </a:t>
            </a:r>
            <a:r>
              <a:rPr lang="en-GB" sz="2400" b="1" dirty="0" smtClean="0">
                <a:cs typeface="Arial" panose="020B0604020202020204" pitchFamily="34" charset="0"/>
              </a:rPr>
              <a:t>circle</a:t>
            </a:r>
            <a:r>
              <a:rPr lang="en-GB" sz="2400" b="1" dirty="0">
                <a:cs typeface="Arial" panose="020B0604020202020204" pitchFamily="34" charset="0"/>
              </a:rPr>
              <a:t>.</a:t>
            </a:r>
            <a:endParaRPr lang="en-GB" sz="2400" b="1" dirty="0" smtClean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4168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09333" y="634622"/>
                <a:ext cx="12115801" cy="678253"/>
              </a:xfrm>
            </p:spPr>
            <p:txBody>
              <a:bodyPr>
                <a:noAutofit/>
              </a:bodyPr>
              <a:lstStyle/>
              <a:p>
                <a:r>
                  <a:rPr lang="en-AU" sz="2800" dirty="0"/>
                  <a:t>Determine the centre and radius of the circle with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09333" y="634622"/>
                <a:ext cx="12115801" cy="678253"/>
              </a:xfrm>
              <a:blipFill rotWithShape="0">
                <a:blip r:embed="rId2"/>
                <a:stretch>
                  <a:fillRect t="-126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30692" y="1181769"/>
            <a:ext cx="823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Rearrange your equation and group all similar variables together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4639" y="1921999"/>
                <a:ext cx="3568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39" y="1921999"/>
                <a:ext cx="356810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43906" y="2581111"/>
            <a:ext cx="531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Complete the square for x and y</a:t>
            </a:r>
            <a:endParaRPr lang="en-A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3906" y="3657784"/>
            <a:ext cx="960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Rearrange equation such that constants are on the right hand side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88821" y="3061998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−25+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−9=0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821" y="3061998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403"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72940" y="4230507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40" y="4230507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02560" y="5288639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Answer the question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2035" y="5750304"/>
                <a:ext cx="4542737" cy="85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Centre: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5,−3</m:t>
                        </m:r>
                      </m:e>
                    </m:d>
                  </m:oMath>
                </a14:m>
                <a:endParaRPr lang="en-AU" sz="2400" b="0" i="0" dirty="0" smtClean="0">
                  <a:latin typeface="Cambria Math" panose="02040503050406030204" pitchFamily="18" charset="0"/>
                </a:endParaRPr>
              </a:p>
              <a:p>
                <a:r>
                  <a:rPr lang="en-AU" sz="2400" b="0" dirty="0" smtClean="0"/>
                  <a:t>Radius: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e>
                    </m:ra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35" y="5750304"/>
                <a:ext cx="4542737" cy="858505"/>
              </a:xfrm>
              <a:prstGeom prst="rect">
                <a:avLst/>
              </a:prstGeom>
              <a:blipFill rotWithShape="0">
                <a:blip r:embed="rId6"/>
                <a:stretch>
                  <a:fillRect l="-2148" t="-5674" b="-163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40011" y="4699341"/>
                <a:ext cx="4542737" cy="718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11" y="4699341"/>
                <a:ext cx="4542737" cy="71801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6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09333" y="634622"/>
                <a:ext cx="12175437" cy="678253"/>
              </a:xfrm>
            </p:spPr>
            <p:txBody>
              <a:bodyPr>
                <a:noAutofit/>
              </a:bodyPr>
              <a:lstStyle/>
              <a:p>
                <a:r>
                  <a:rPr lang="en-AU" b="1" dirty="0" smtClean="0"/>
                  <a:t>Find the centre and radius of the circle with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09333" y="634622"/>
                <a:ext cx="12175437" cy="678253"/>
              </a:xfrm>
              <a:blipFill rotWithShape="0">
                <a:blip r:embed="rId2"/>
                <a:stretch>
                  <a:fillRect t="-117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30692" y="1181769"/>
            <a:ext cx="823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Rearrange your equation and group all similar variables together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4639" y="1921999"/>
                <a:ext cx="3568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39" y="1921999"/>
                <a:ext cx="356810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43906" y="2581111"/>
            <a:ext cx="531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Complete the square for x and y</a:t>
            </a:r>
            <a:endParaRPr lang="en-A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3906" y="3657784"/>
            <a:ext cx="960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Rearrange equation such that constants are on the right hand side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88821" y="3061998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−9+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−4=12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821" y="3061998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403"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72940" y="4230507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40" y="4230507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85935" y="5387685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Answer the question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5410" y="5849350"/>
                <a:ext cx="45427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Centre: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endParaRPr lang="en-AU" sz="2400" b="0" i="0" dirty="0" smtClean="0">
                  <a:latin typeface="Cambria Math" panose="02040503050406030204" pitchFamily="18" charset="0"/>
                </a:endParaRPr>
              </a:p>
              <a:p>
                <a:r>
                  <a:rPr lang="en-AU" sz="2400" b="0" dirty="0" smtClean="0"/>
                  <a:t>Radius: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0" y="5849350"/>
                <a:ext cx="4542737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2148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40011" y="4711394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11" y="4711394"/>
                <a:ext cx="454273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6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708234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Changing form </a:t>
            </a:r>
            <a:r>
              <a:rPr lang="en-AU" sz="3200" dirty="0" smtClean="0"/>
              <a:t>in </a:t>
            </a:r>
            <a:r>
              <a:rPr lang="en-AU" sz="3200" dirty="0" err="1" smtClean="0"/>
              <a:t>ClassPad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162" y="736894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Go to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40" y="659351"/>
            <a:ext cx="1122495" cy="464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162" y="1123656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Enter in Equation: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" y="1123656"/>
                <a:ext cx="677600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44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40300" y="3764196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Select </a:t>
            </a:r>
            <a:endParaRPr lang="en-AU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00" y="4437400"/>
            <a:ext cx="4772691" cy="9145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657" y="292387"/>
            <a:ext cx="3566751" cy="43533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81" y="1729123"/>
            <a:ext cx="4734586" cy="17909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8657" y="5032454"/>
            <a:ext cx="3734753" cy="15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646046" y="705840"/>
                <a:ext cx="12175437" cy="678253"/>
              </a:xfrm>
            </p:spPr>
            <p:txBody>
              <a:bodyPr>
                <a:noAutofit/>
              </a:bodyPr>
              <a:lstStyle/>
              <a:p>
                <a:r>
                  <a:rPr lang="en-AU" b="1" dirty="0" smtClean="0"/>
                  <a:t>We can rearrange the equation of the circle to make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AU" b="1" dirty="0" smtClean="0"/>
                  <a:t> the subject</a:t>
                </a:r>
                <a14:m>
                  <m:oMath xmlns:m="http://schemas.openxmlformats.org/officeDocument/2006/math">
                    <m:r>
                      <a:rPr lang="en-AU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AU" b="1" dirty="0"/>
              </a:p>
            </p:txBody>
          </p:sp>
        </mc:Choice>
        <mc:Fallback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646046" y="705840"/>
                <a:ext cx="12175437" cy="678253"/>
              </a:xfrm>
              <a:blipFill rotWithShape="0">
                <a:blip r:embed="rId2"/>
                <a:stretch>
                  <a:fillRect t="-117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336166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Semi-Circles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489535" y="1241540"/>
                <a:ext cx="3568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535" y="1241540"/>
                <a:ext cx="356810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002220" y="1727836"/>
                <a:ext cx="4542737" cy="55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220" y="1727836"/>
                <a:ext cx="4542737" cy="552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-78371" y="2305386"/>
                <a:ext cx="8089310" cy="50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=+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AU" sz="2400" dirty="0" smtClean="0"/>
                  <a:t> correspond to the top half of the circle</a:t>
                </a:r>
                <a:endParaRPr lang="en-AU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371" y="2305386"/>
                <a:ext cx="8089310" cy="509883"/>
              </a:xfrm>
              <a:prstGeom prst="rect">
                <a:avLst/>
              </a:prstGeom>
              <a:blipFill rotWithShape="0">
                <a:blip r:embed="rId5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0" y="2774953"/>
                <a:ext cx="8089310" cy="50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AU" sz="2400" dirty="0" smtClean="0"/>
                  <a:t> correspond to the bottom half of the circle</a:t>
                </a:r>
                <a:endParaRPr lang="en-AU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4953"/>
                <a:ext cx="8089310" cy="509883"/>
              </a:xfrm>
              <a:prstGeom prst="rect">
                <a:avLst/>
              </a:prstGeom>
              <a:blipFill rotWithShape="0">
                <a:blip r:embed="rId6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Subtitle 4"/>
              <p:cNvSpPr txBox="1">
                <a:spLocks/>
              </p:cNvSpPr>
              <p:nvPr/>
            </p:nvSpPr>
            <p:spPr>
              <a:xfrm>
                <a:off x="-752063" y="3732866"/>
                <a:ext cx="12175437" cy="6782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b="1" dirty="0" smtClean="0"/>
                  <a:t>We can rearrange the equation of the circle to make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b="1" dirty="0" smtClean="0"/>
                  <a:t> </a:t>
                </a:r>
                <a:r>
                  <a:rPr lang="en-AU" b="1" dirty="0" smtClean="0"/>
                  <a:t>the subject</a:t>
                </a:r>
                <a14:m>
                  <m:oMath xmlns:m="http://schemas.openxmlformats.org/officeDocument/2006/math">
                    <m:r>
                      <a:rPr lang="en-AU" b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AU" b="1" dirty="0"/>
              </a:p>
            </p:txBody>
          </p:sp>
        </mc:Choice>
        <mc:Fallback>
          <p:sp>
            <p:nvSpPr>
              <p:cNvPr id="18" name="Subtit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2063" y="3732866"/>
                <a:ext cx="12175437" cy="678253"/>
              </a:xfrm>
              <a:prstGeom prst="rect">
                <a:avLst/>
              </a:prstGeom>
              <a:blipFill rotWithShape="0">
                <a:blip r:embed="rId7"/>
                <a:stretch>
                  <a:fillRect t="-116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853970" y="4232513"/>
                <a:ext cx="3568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70" y="4232513"/>
                <a:ext cx="3568109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366655" y="4718809"/>
                <a:ext cx="4542737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5" y="4718809"/>
                <a:ext cx="4542737" cy="5395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86064" y="5296359"/>
                <a:ext cx="8089310" cy="50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=+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rad>
                  </m:oMath>
                </a14:m>
                <a:r>
                  <a:rPr lang="en-AU" sz="2400" dirty="0" smtClean="0"/>
                  <a:t> correspond to the right of the circle</a:t>
                </a:r>
                <a:endParaRPr lang="en-AU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4" y="5296359"/>
                <a:ext cx="8089310" cy="509883"/>
              </a:xfrm>
              <a:prstGeom prst="rect">
                <a:avLst/>
              </a:prstGeom>
              <a:blipFill rotWithShape="0">
                <a:blip r:embed="rId10"/>
                <a:stretch>
                  <a:fillRect b="-277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64435" y="5765926"/>
                <a:ext cx="8089310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AU" sz="2400" dirty="0" smtClean="0"/>
                  <a:t> correspond to the left of the circle</a:t>
                </a:r>
                <a:endParaRPr lang="en-AU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5" y="5765926"/>
                <a:ext cx="8089310" cy="539571"/>
              </a:xfrm>
              <a:prstGeom prst="rect">
                <a:avLst/>
              </a:prstGeom>
              <a:blipFill rotWithShape="0">
                <a:blip r:embed="rId11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8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825" y="589550"/>
                <a:ext cx="8358810" cy="678253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AU" sz="2000" dirty="0" smtClean="0"/>
                  <a:t>Sketch</a:t>
                </a:r>
              </a:p>
              <a:p>
                <a:pPr algn="l"/>
                <a:r>
                  <a:rPr lang="en-AU" sz="2000" dirty="0" smtClean="0"/>
                  <a:t>a)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=+</m:t>
                    </m:r>
                    <m:rad>
                      <m:radPr>
                        <m:degHide m:val="on"/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sSup>
                          <m:sSup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AU" sz="2000" dirty="0" smtClean="0"/>
                  <a:t>		b) </a:t>
                </a:r>
                <a14:m>
                  <m:oMath xmlns:m="http://schemas.openxmlformats.org/officeDocument/2006/math">
                    <m:r>
                      <a:rPr lang="en-AU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000" b="0" i="1">
                            <a:latin typeface="Cambria Math" panose="02040503050406030204" pitchFamily="18" charset="0"/>
                          </a:rPr>
                          <m:t>4−</m:t>
                        </m:r>
                        <m:sSup>
                          <m:s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AU" sz="2000" dirty="0" smtClean="0"/>
              </a:p>
              <a:p>
                <a:pPr algn="l"/>
                <a:r>
                  <a:rPr lang="en-AU" sz="2000" dirty="0" smtClean="0"/>
                  <a:t>c)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>
                        <a:latin typeface="Cambria Math" panose="02040503050406030204" pitchFamily="18" charset="0"/>
                      </a:rPr>
                      <m:t>=+</m:t>
                    </m:r>
                    <m:rad>
                      <m:radPr>
                        <m:degHide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000" b="0" i="1">
                            <a:latin typeface="Cambria Math" panose="02040503050406030204" pitchFamily="18" charset="0"/>
                          </a:rPr>
                          <m:t>4−</m:t>
                        </m:r>
                        <m:sSup>
                          <m:s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AU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AU" sz="2000" dirty="0"/>
                  <a:t>		b)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000" b="0" i="1">
                            <a:latin typeface="Cambria Math" panose="02040503050406030204" pitchFamily="18" charset="0"/>
                          </a:rPr>
                          <m:t>4−</m:t>
                        </m:r>
                        <m:sSup>
                          <m:s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AU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AU" sz="2000" dirty="0" smtClean="0"/>
                  <a:t> </a:t>
                </a:r>
                <a:endParaRPr lang="en-AU" sz="2000" dirty="0"/>
              </a:p>
            </p:txBody>
          </p:sp>
        </mc:Choice>
        <mc:Fallback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825" y="589550"/>
                <a:ext cx="8358810" cy="678253"/>
              </a:xfrm>
              <a:blipFill rotWithShape="0">
                <a:blip r:embed="rId2"/>
                <a:stretch>
                  <a:fillRect l="-802" t="-9910" b="-1018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0" y="3311316"/>
                <a:ext cx="45427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 smtClean="0"/>
                  <a:t>Centre: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AU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AU" sz="2000" b="0" i="0" dirty="0" smtClean="0">
                  <a:latin typeface="Cambria Math" panose="02040503050406030204" pitchFamily="18" charset="0"/>
                </a:endParaRPr>
              </a:p>
              <a:p>
                <a:r>
                  <a:rPr lang="en-AU" sz="2000" b="0" dirty="0" smtClean="0"/>
                  <a:t>Radius: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11316"/>
                <a:ext cx="4542737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342" t="-4310" b="-14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278" y="2510232"/>
            <a:ext cx="4081070" cy="4136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004" y="2510231"/>
            <a:ext cx="4081070" cy="41360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799" y="94160"/>
            <a:ext cx="2608326" cy="26434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011" y="94160"/>
            <a:ext cx="2608326" cy="26434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799" y="3089450"/>
            <a:ext cx="2608326" cy="26434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267" y="3089450"/>
            <a:ext cx="2608326" cy="26434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824" y="94974"/>
            <a:ext cx="2607522" cy="26426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1791" y="150320"/>
            <a:ext cx="2552913" cy="25872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2893" y="2770780"/>
            <a:ext cx="2954138" cy="29939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1843" y="2793767"/>
            <a:ext cx="2985173" cy="30253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Subtitle 4"/>
              <p:cNvSpPr txBox="1">
                <a:spLocks/>
              </p:cNvSpPr>
              <p:nvPr/>
            </p:nvSpPr>
            <p:spPr>
              <a:xfrm>
                <a:off x="0" y="2129109"/>
                <a:ext cx="4916557" cy="6782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AU" sz="2000" dirty="0" smtClean="0"/>
                  <a:t>Sketching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AU" sz="2000" dirty="0" smtClean="0"/>
                  <a:t> first may help you</a:t>
                </a:r>
                <a:endParaRPr lang="en-AU" sz="2000" dirty="0" smtClean="0"/>
              </a:p>
            </p:txBody>
          </p:sp>
        </mc:Choice>
        <mc:Fallback>
          <p:sp>
            <p:nvSpPr>
              <p:cNvPr id="25" name="Subtit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9109"/>
                <a:ext cx="4916557" cy="678253"/>
              </a:xfrm>
              <a:prstGeom prst="rect">
                <a:avLst/>
              </a:prstGeom>
              <a:blipFill rotWithShape="0">
                <a:blip r:embed="rId10"/>
                <a:stretch>
                  <a:fillRect l="-1239" t="-8929" b="-9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45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824" y="589550"/>
                <a:ext cx="11804375" cy="678253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AU" sz="2000" dirty="0" smtClean="0"/>
                  <a:t>Find the equation of the circle whose centre is at the point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1,−1)</m:t>
                    </m:r>
                  </m:oMath>
                </a14:m>
                <a:r>
                  <a:rPr lang="en-AU" sz="2000" dirty="0" smtClean="0"/>
                  <a:t> and passes through the point (4,3)</a:t>
                </a:r>
                <a:endParaRPr lang="en-AU" sz="2000" dirty="0"/>
              </a:p>
            </p:txBody>
          </p:sp>
        </mc:Choice>
        <mc:Fallback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824" y="589550"/>
                <a:ext cx="11804375" cy="678253"/>
              </a:xfrm>
              <a:blipFill rotWithShape="0">
                <a:blip r:embed="rId2"/>
                <a:stretch>
                  <a:fillRect l="-568" t="-99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116456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err="1" smtClean="0"/>
              <a:t>Cambrdige</a:t>
            </a:r>
            <a:r>
              <a:rPr lang="en-AU" sz="3200" dirty="0" smtClean="0"/>
              <a:t> </a:t>
            </a:r>
            <a:r>
              <a:rPr lang="en-AU" sz="3200" dirty="0" err="1" smtClean="0"/>
              <a:t>Ch</a:t>
            </a:r>
            <a:r>
              <a:rPr lang="en-AU" sz="3200" dirty="0" smtClean="0"/>
              <a:t> 4E Ex 15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06286" y="1194707"/>
                <a:ext cx="79413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 smtClean="0"/>
                  <a:t>substitute: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AU" sz="2000" b="0" i="0" dirty="0" smtClean="0">
                    <a:latin typeface="Cambria Math" panose="02040503050406030204" pitchFamily="18" charset="0"/>
                  </a:rPr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000" b="0" i="0" dirty="0" smtClean="0">
                    <a:latin typeface="Cambria Math" panose="02040503050406030204" pitchFamily="18" charset="0"/>
                  </a:rPr>
                  <a:t> </a:t>
                </a:r>
                <a:endParaRPr lang="en-AU" sz="2000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6" y="1194707"/>
                <a:ext cx="7941366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767" t="-1212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853069" y="1594817"/>
                <a:ext cx="31904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000" b="0" i="0" dirty="0" smtClean="0">
                    <a:latin typeface="Cambria Math" panose="02040503050406030204" pitchFamily="18" charset="0"/>
                  </a:rPr>
                  <a:t> </a:t>
                </a:r>
                <a:endParaRPr lang="en-AU" sz="2000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069" y="1594817"/>
                <a:ext cx="3190462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106556" y="2144354"/>
                <a:ext cx="65001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substitute: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4,3</m:t>
                        </m:r>
                      </m:e>
                    </m:d>
                  </m:oMath>
                </a14:m>
                <a:r>
                  <a:rPr lang="en-AU" sz="2000" dirty="0">
                    <a:latin typeface="Cambria Math" panose="02040503050406030204" pitchFamily="18" charset="0"/>
                  </a:rPr>
                  <a:t>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000" b="0" i="0" dirty="0" smtClean="0">
                    <a:latin typeface="Cambria Math" panose="02040503050406030204" pitchFamily="18" charset="0"/>
                  </a:rPr>
                  <a:t> </a:t>
                </a:r>
                <a:endParaRPr lang="en-AU" sz="2000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56" y="2144354"/>
                <a:ext cx="6500192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032" t="-12308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929269" y="2493836"/>
                <a:ext cx="19414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9+16=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000" b="0" i="0" dirty="0" smtClean="0">
                    <a:latin typeface="Cambria Math" panose="02040503050406030204" pitchFamily="18" charset="0"/>
                  </a:rPr>
                  <a:t> </a:t>
                </a:r>
                <a:endParaRPr lang="en-AU" sz="2000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69" y="2493836"/>
                <a:ext cx="1941444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929269" y="2843318"/>
                <a:ext cx="194144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r>
                  <a:rPr lang="en-AU" sz="2000" b="0" i="0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0" dirty="0" smtClean="0">
                    <a:latin typeface="Cambria Math" panose="02040503050406030204" pitchFamily="18" charset="0"/>
                  </a:rPr>
                </a:br>
                <a:r>
                  <a:rPr lang="en-AU" sz="2000" b="0" i="0" dirty="0" smtClean="0">
                    <a:latin typeface="Cambria Math" panose="02040503050406030204" pitchFamily="18" charset="0"/>
                  </a:rPr>
                  <a:t> </a:t>
                </a:r>
                <a:endParaRPr lang="en-AU" sz="2000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69" y="2843318"/>
                <a:ext cx="1941444" cy="10156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389243" y="3565445"/>
                <a:ext cx="319046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AU" sz="2000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43" y="3565445"/>
                <a:ext cx="3190462" cy="707886"/>
              </a:xfrm>
              <a:prstGeom prst="rect">
                <a:avLst/>
              </a:prstGeom>
              <a:blipFill rotWithShape="0">
                <a:blip r:embed="rId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31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5" grpId="0"/>
      <p:bldP spid="26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599" y="812617"/>
            <a:ext cx="10261909" cy="1521874"/>
          </a:xfrm>
        </p:spPr>
        <p:txBody>
          <a:bodyPr>
            <a:normAutofit/>
          </a:bodyPr>
          <a:lstStyle/>
          <a:p>
            <a:pPr algn="l"/>
            <a:r>
              <a:rPr lang="en-AU" sz="4000" dirty="0" smtClean="0"/>
              <a:t>Cambridge Ex 4D Q1 – 6 only </a:t>
            </a:r>
          </a:p>
          <a:p>
            <a:pPr algn="l"/>
            <a:r>
              <a:rPr lang="en-AU" sz="4000" smtClean="0"/>
              <a:t>Cambridge Ex </a:t>
            </a:r>
            <a:r>
              <a:rPr lang="en-AU" sz="4000" smtClean="0"/>
              <a:t>4E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9009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1185" y="779934"/>
                <a:ext cx="8980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Standard form of a circle: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AU" sz="32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AU" sz="32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AU" sz="32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AU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5" y="779934"/>
                <a:ext cx="8980806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765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11964" y="1756937"/>
                <a:ext cx="109993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3200" dirty="0"/>
                  <a:t> are the coordinates of the centre of the circle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sz="3200" dirty="0"/>
                  <a:t> is the </a:t>
                </a:r>
                <a:r>
                  <a:rPr lang="en-AU" sz="3200" dirty="0" smtClean="0"/>
                  <a:t>radius</a:t>
                </a:r>
                <a:endParaRPr lang="en-AU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64" y="1756937"/>
                <a:ext cx="10999304" cy="1077218"/>
              </a:xfrm>
              <a:prstGeom prst="rect">
                <a:avLst/>
              </a:prstGeom>
              <a:blipFill rotWithShape="0">
                <a:blip r:embed="rId4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185" y="3226383"/>
                <a:ext cx="98008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AU" sz="3200" dirty="0" smtClean="0"/>
                  <a:t>The basic rule for a circle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3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AU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32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AU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AU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3200" b="0" dirty="0" smtClean="0"/>
              </a:p>
              <a:p>
                <a:pPr lvl="0"/>
                <a:r>
                  <a:rPr lang="en-AU" sz="3200" dirty="0" smtClean="0"/>
                  <a:t>Where the centre of the circle is (0,0)</a:t>
                </a:r>
              </a:p>
              <a:p>
                <a:pPr lvl="0"/>
                <a:r>
                  <a:rPr lang="en-AU" sz="3200" dirty="0" smtClean="0"/>
                  <a:t>Radius of the circle is 1</a:t>
                </a:r>
                <a:endParaRPr lang="en-A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5" y="3226383"/>
                <a:ext cx="9800837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618" t="-4651" b="-11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21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399949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</a:t>
            </a:r>
            <a:r>
              <a:rPr lang="en-AU" sz="3200" dirty="0" err="1" smtClean="0"/>
              <a:t>Ch</a:t>
            </a:r>
            <a:r>
              <a:rPr lang="en-AU" sz="3200" dirty="0" smtClean="0"/>
              <a:t> 4D Ex 7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2361" y="707036"/>
                <a:ext cx="10194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Write down the equation of the circle with centre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(−3,5)</m:t>
                    </m:r>
                  </m:oMath>
                </a14:m>
                <a:r>
                  <a:rPr lang="en-AU" sz="2400" dirty="0" smtClean="0"/>
                  <a:t> and radius 2.</a:t>
                </a:r>
                <a:endParaRPr lang="en-A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1" y="707036"/>
                <a:ext cx="1019469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5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91903" y="1290962"/>
                <a:ext cx="52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AU" sz="2400" b="0" dirty="0" smtClean="0"/>
                  <a:t>General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03" y="1290962"/>
                <a:ext cx="5274619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73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17799" y="1737550"/>
                <a:ext cx="52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=−3,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9" y="1737550"/>
                <a:ext cx="527461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17798" y="2185917"/>
                <a:ext cx="5274619" cy="58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8" y="2185917"/>
                <a:ext cx="5274619" cy="5821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2842" y="2822022"/>
                <a:ext cx="52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42" y="2822022"/>
                <a:ext cx="5274619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-26504" y="3571461"/>
            <a:ext cx="399949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</a:t>
            </a:r>
            <a:r>
              <a:rPr lang="en-AU" sz="3200" dirty="0" err="1" smtClean="0"/>
              <a:t>Ch</a:t>
            </a:r>
            <a:r>
              <a:rPr lang="en-AU" sz="3200" dirty="0" smtClean="0"/>
              <a:t> 4D Ex 8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5857" y="4278497"/>
                <a:ext cx="10194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Find the centre and radius of the circle with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7" y="4278497"/>
                <a:ext cx="10194699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89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57556" y="5017937"/>
                <a:ext cx="52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=,2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56" y="5017937"/>
                <a:ext cx="527461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020163" y="5526544"/>
                <a:ext cx="5274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AU" sz="2400" dirty="0" smtClean="0"/>
                  <a:t>Centre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1,2)</m:t>
                    </m:r>
                  </m:oMath>
                </a14:m>
                <a:r>
                  <a:rPr lang="en-AU" sz="2400" dirty="0" smtClean="0"/>
                  <a:t> </a:t>
                </a:r>
                <a:endParaRPr lang="en-AU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63" y="5526544"/>
                <a:ext cx="5274619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732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3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20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6284704" y="870018"/>
            <a:ext cx="5493165" cy="5073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3668" y="1003682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Key features of a circle graph:</a:t>
            </a:r>
            <a:endParaRPr lang="en-A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15986" y="1791836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Centre</a:t>
            </a:r>
            <a:endParaRPr lang="en-AU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15986" y="2310987"/>
            <a:ext cx="677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Radius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986" y="2868308"/>
                <a:ext cx="4365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Any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 smtClean="0"/>
                  <a:t> intercepts</a:t>
                </a:r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6" y="2868308"/>
                <a:ext cx="436595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81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/>
              <p14:cNvContentPartPr/>
              <p14:nvPr/>
            </p14:nvContentPartPr>
            <p14:xfrm>
              <a:off x="9076257" y="2294703"/>
              <a:ext cx="1027800" cy="10918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56457" y="2271663"/>
                <a:ext cx="1070640" cy="11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/>
              <p14:cNvContentPartPr/>
              <p14:nvPr/>
            </p14:nvContentPartPr>
            <p14:xfrm>
              <a:off x="9755217" y="2212623"/>
              <a:ext cx="456840" cy="7646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36137" y="2190663"/>
                <a:ext cx="498240" cy="8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/>
              <p14:cNvContentPartPr/>
              <p14:nvPr/>
            </p14:nvContentPartPr>
            <p14:xfrm>
              <a:off x="7276257" y="3598263"/>
              <a:ext cx="925560" cy="3207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57177" y="3582423"/>
                <a:ext cx="9669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 46"/>
              <p14:cNvContentPartPr/>
              <p14:nvPr/>
            </p14:nvContentPartPr>
            <p14:xfrm>
              <a:off x="9278577" y="5212863"/>
              <a:ext cx="978480" cy="4687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59857" y="5197395"/>
                <a:ext cx="1017720" cy="501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Ink 54"/>
              <p14:cNvContentPartPr/>
              <p14:nvPr/>
            </p14:nvContentPartPr>
            <p14:xfrm>
              <a:off x="10998297" y="3838023"/>
              <a:ext cx="633960" cy="31248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81017" y="3824343"/>
                <a:ext cx="6724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1" name="Ink 60"/>
              <p14:cNvContentPartPr/>
              <p14:nvPr/>
            </p14:nvContentPartPr>
            <p14:xfrm>
              <a:off x="9128457" y="1254663"/>
              <a:ext cx="772200" cy="43092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09377" y="1246023"/>
                <a:ext cx="812520" cy="4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4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403" y="2025684"/>
            <a:ext cx="3507508" cy="1408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17927"/>
            <a:ext cx="355986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Plotting in </a:t>
            </a:r>
            <a:r>
              <a:rPr lang="en-AU" sz="3200" dirty="0" err="1" smtClean="0"/>
              <a:t>ClassPad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353529" y="1130363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Go to 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353529" y="1517125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Enter in Equation: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29" y="1517125"/>
                <a:ext cx="677600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4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507" y="1052820"/>
            <a:ext cx="1122495" cy="4643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482637" y="3600478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elect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graph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icon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37" y="3600478"/>
                <a:ext cx="677600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4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476403" y="2337842"/>
            <a:ext cx="568037" cy="510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1591" y="4253581"/>
            <a:ext cx="3504061" cy="2163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9213" y="937869"/>
            <a:ext cx="2934109" cy="53252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2362" y="707036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Consider </a:t>
                </a:r>
                <a:r>
                  <a:rPr lang="en-AU" sz="2400" dirty="0" smtClean="0"/>
                  <a:t>the </a:t>
                </a:r>
                <a:r>
                  <a:rPr lang="en-AU" sz="2400" dirty="0" smtClean="0"/>
                  <a:t>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AU" sz="2400" dirty="0" smtClean="0"/>
                  <a:t> </a:t>
                </a:r>
                <a:endParaRPr lang="en-AU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2" y="707036"/>
                <a:ext cx="6776004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44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59337" y="1438175"/>
            <a:ext cx="36918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2400" dirty="0" smtClean="0"/>
              <a:t>What’s the coordinates </a:t>
            </a:r>
            <a:r>
              <a:rPr lang="en-AU" sz="2400" dirty="0"/>
              <a:t>of the centre of the </a:t>
            </a:r>
            <a:r>
              <a:rPr lang="en-AU" sz="2400" dirty="0" smtClean="0"/>
              <a:t>circle?</a:t>
            </a:r>
          </a:p>
          <a:p>
            <a:pPr lvl="0"/>
            <a:endParaRPr lang="en-AU" sz="2400" dirty="0"/>
          </a:p>
          <a:p>
            <a:pPr lvl="0"/>
            <a:endParaRPr lang="en-AU" sz="2400" dirty="0" smtClean="0"/>
          </a:p>
          <a:p>
            <a:pPr lvl="0"/>
            <a:endParaRPr lang="en-AU" sz="2400" dirty="0"/>
          </a:p>
          <a:p>
            <a:pPr lvl="0"/>
            <a:endParaRPr lang="en-AU" sz="2400" dirty="0"/>
          </a:p>
          <a:p>
            <a:pPr lvl="0"/>
            <a:r>
              <a:rPr lang="en-AU" sz="2400" dirty="0" smtClean="0"/>
              <a:t>What’s the radius?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69590" y="2437587"/>
                <a:ext cx="23227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90" y="2437587"/>
                <a:ext cx="2322775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18546" y="4186874"/>
                <a:ext cx="23227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46" y="4186874"/>
                <a:ext cx="2322775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8995237" y="4238369"/>
            <a:ext cx="1428840" cy="1844280"/>
            <a:chOff x="8995237" y="4238369"/>
            <a:chExt cx="1428840" cy="18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" name="Ink 1"/>
                <p14:cNvContentPartPr/>
                <p14:nvPr/>
              </p14:nvContentPartPr>
              <p14:xfrm>
                <a:off x="8995237" y="4238369"/>
                <a:ext cx="824400" cy="39240"/>
              </p14:xfrm>
            </p:contentPart>
          </mc:Choice>
          <mc:Fallback>
            <p:pic>
              <p:nvPicPr>
                <p:cNvPr id="2" name="Ink 1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06677" y="4006889"/>
                  <a:ext cx="1010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/>
                <p14:cNvContentPartPr/>
                <p14:nvPr/>
              </p14:nvContentPartPr>
              <p14:xfrm>
                <a:off x="9034117" y="4688729"/>
                <a:ext cx="936360" cy="68400"/>
              </p14:xfrm>
            </p:contentPart>
          </mc:Choice>
          <mc:Fallback>
            <p:pic>
              <p:nvPicPr>
                <p:cNvPr id="5" name="Ink 4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38717" y="4483529"/>
                  <a:ext cx="11379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/>
                <p14:cNvContentPartPr/>
                <p14:nvPr/>
              </p14:nvContentPartPr>
              <p14:xfrm>
                <a:off x="9120517" y="5528609"/>
                <a:ext cx="1303560" cy="174960"/>
              </p14:xfrm>
            </p:contentPart>
          </mc:Choice>
          <mc:Fallback>
            <p:pic>
              <p:nvPicPr>
                <p:cNvPr id="6" name="Ink 5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28357" y="5327009"/>
                  <a:ext cx="14835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/>
                <p14:cNvContentPartPr/>
                <p14:nvPr/>
              </p14:nvContentPartPr>
              <p14:xfrm>
                <a:off x="9167677" y="5982929"/>
                <a:ext cx="1241280" cy="99720"/>
              </p14:xfrm>
            </p:contentPart>
          </mc:Choice>
          <mc:Fallback>
            <p:pic>
              <p:nvPicPr>
                <p:cNvPr id="16" name="Ink 15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79837" y="5753609"/>
                  <a:ext cx="1406520" cy="51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58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3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82362" y="1515327"/>
            <a:ext cx="517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Centre of the circle: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811212" y="1510989"/>
                <a:ext cx="2657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12" y="1510989"/>
                <a:ext cx="265734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13490" y="2131727"/>
            <a:ext cx="531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Radius:</a:t>
            </a:r>
            <a:endParaRPr lang="en-AU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50193" y="2797980"/>
            <a:ext cx="183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x- intercepts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18993" y="2151575"/>
                <a:ext cx="1652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93" y="2151575"/>
                <a:ext cx="165231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945150" y="2837719"/>
                <a:ext cx="45427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400" b="0" dirty="0" smtClean="0"/>
                  <a:t>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=±5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5,0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(−5,0)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150" y="2837719"/>
                <a:ext cx="4542737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2013" t="-3113" b="-46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54015" y="4669257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y- intercepts: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061559" y="5008350"/>
                <a:ext cx="45427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400" dirty="0" smtClean="0"/>
                  <a:t>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AU" sz="2400" i="1" dirty="0">
                    <a:latin typeface="Cambria Math" panose="02040503050406030204" pitchFamily="18" charset="0"/>
                  </a:rPr>
                  <a:t/>
                </a:r>
                <a:br>
                  <a:rPr lang="en-AU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=25</m:t>
                      </m:r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=±5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(0,−5)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559" y="5008350"/>
                <a:ext cx="4542737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2013" t="-3113" b="-46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321" y="629325"/>
            <a:ext cx="5383948" cy="52251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2362" y="707036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Sketch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AU" sz="2400" dirty="0" smtClean="0"/>
                  <a:t> </a:t>
                </a:r>
                <a:endParaRPr lang="en-AU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2" y="707036"/>
                <a:ext cx="677600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4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8829637" y="2171249"/>
              <a:ext cx="1443240" cy="11048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21357" y="2166929"/>
                <a:ext cx="1460880" cy="11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9660517" y="2711609"/>
              <a:ext cx="102240" cy="2019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52237" y="2703329"/>
                <a:ext cx="118800" cy="2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2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634622"/>
                <a:ext cx="6579704" cy="6782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AU" sz="3200" dirty="0" smtClean="0"/>
                  <a:t>Sketch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634622"/>
                <a:ext cx="6579704" cy="678253"/>
              </a:xfrm>
              <a:blipFill rotWithShape="0">
                <a:blip r:embed="rId2"/>
                <a:stretch>
                  <a:fillRect t="-189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61458" y="1179403"/>
                <a:ext cx="1174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(2,−3)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458" y="1179403"/>
                <a:ext cx="117416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083" r="-2083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20360" y="1795803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60" y="1795803"/>
                <a:ext cx="454273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983728" y="2510570"/>
                <a:ext cx="45427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400" dirty="0" smtClean="0"/>
                  <a:t>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AU" sz="2400" i="1" dirty="0">
                    <a:latin typeface="Cambria Math" panose="02040503050406030204" pitchFamily="18" charset="0"/>
                  </a:rPr>
                  <a:t/>
                </a:r>
                <a:br>
                  <a:rPr lang="en-AU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(2,0)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28" y="2510570"/>
                <a:ext cx="4542737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2011" t="-3113" b="-46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27595" y="4400862"/>
                <a:ext cx="4542737" cy="2173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400" dirty="0" smtClean="0"/>
                  <a:t>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AU" sz="2400" i="1" dirty="0">
                    <a:latin typeface="Cambria Math" panose="02040503050406030204" pitchFamily="18" charset="0"/>
                  </a:rPr>
                  <a:t/>
                </a:r>
                <a:br>
                  <a:rPr lang="en-AU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+3)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=−3±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r>
                  <a:rPr lang="en-AU" sz="2400" i="1" dirty="0">
                    <a:latin typeface="Cambria Math" panose="02040503050406030204" pitchFamily="18" charset="0"/>
                  </a:rPr>
                  <a:t/>
                </a:r>
                <a:br>
                  <a:rPr lang="en-AU" sz="2400" i="1" dirty="0">
                    <a:latin typeface="Cambria Math" panose="02040503050406030204" pitchFamily="18" charset="0"/>
                  </a:rPr>
                </a:br>
                <a:endParaRPr lang="en-AU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0,−3+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(0,−3−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95" y="4400862"/>
                <a:ext cx="4542737" cy="2173415"/>
              </a:xfrm>
              <a:prstGeom prst="rect">
                <a:avLst/>
              </a:prstGeom>
              <a:blipFill rotWithShape="0">
                <a:blip r:embed="rId6"/>
                <a:stretch>
                  <a:fillRect l="-2148" t="-22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/>
          <p:nvPr/>
        </p:nvPicPr>
        <p:blipFill>
          <a:blip r:embed="rId7"/>
          <a:stretch>
            <a:fillRect/>
          </a:stretch>
        </p:blipFill>
        <p:spPr>
          <a:xfrm>
            <a:off x="6277568" y="1125464"/>
            <a:ext cx="4903277" cy="465911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8139181" y="2675979"/>
            <a:ext cx="2326835" cy="23268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792207" y="2152831"/>
                <a:ext cx="1174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(2,0)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207" y="2152831"/>
                <a:ext cx="117416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47874" y="2675979"/>
                <a:ext cx="2146560" cy="512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(0,−3+</m:t>
                      </m:r>
                      <m:rad>
                        <m:radPr>
                          <m:deg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74" y="2675979"/>
                <a:ext cx="2146560" cy="5127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49956" y="4807945"/>
                <a:ext cx="2146560" cy="512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(0,−3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56" y="4807945"/>
                <a:ext cx="2146560" cy="5127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9" name="Ink 58"/>
              <p14:cNvContentPartPr/>
              <p14:nvPr/>
            </p14:nvContentPartPr>
            <p14:xfrm>
              <a:off x="8373177" y="2571543"/>
              <a:ext cx="1025280" cy="166212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55897" y="2565063"/>
                <a:ext cx="1062720" cy="16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4" name="Ink 63"/>
              <p14:cNvContentPartPr/>
              <p14:nvPr/>
            </p14:nvContentPartPr>
            <p14:xfrm>
              <a:off x="9494577" y="3044943"/>
              <a:ext cx="764640" cy="77580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76217" y="3026583"/>
                <a:ext cx="80676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7" name="Ink 66"/>
              <p14:cNvContentPartPr/>
              <p14:nvPr/>
            </p14:nvContentPartPr>
            <p14:xfrm>
              <a:off x="9075177" y="2697543"/>
              <a:ext cx="1065240" cy="15840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65457" y="2687103"/>
                <a:ext cx="1098360" cy="16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Ink 3"/>
              <p14:cNvContentPartPr/>
              <p14:nvPr/>
            </p14:nvContentPartPr>
            <p14:xfrm>
              <a:off x="9862320" y="3557553"/>
              <a:ext cx="142200" cy="160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46840" y="3535953"/>
                <a:ext cx="179280" cy="2052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/>
          <p:cNvSpPr txBox="1"/>
          <p:nvPr/>
        </p:nvSpPr>
        <p:spPr>
          <a:xfrm>
            <a:off x="55994" y="1192350"/>
            <a:ext cx="517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Centre of the circle:</a:t>
            </a:r>
            <a:endParaRPr lang="en-A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122" y="1808750"/>
            <a:ext cx="531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Radius:</a:t>
            </a:r>
            <a:endParaRPr lang="en-A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3825" y="2475003"/>
            <a:ext cx="183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x- intercepts:</a:t>
            </a:r>
            <a:endParaRPr lang="en-A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01340" y="3966551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y- intercepts: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551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  <p:bldP spid="26" grpId="0" animBg="1"/>
      <p:bldP spid="28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/>
          <p:nvPr/>
        </p:nvPicPr>
        <p:blipFill>
          <a:blip r:embed="rId2"/>
          <a:stretch>
            <a:fillRect/>
          </a:stretch>
        </p:blipFill>
        <p:spPr>
          <a:xfrm>
            <a:off x="6757807" y="1748004"/>
            <a:ext cx="5501619" cy="4927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634622"/>
                <a:ext cx="6579704" cy="6782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AU" sz="3200" dirty="0" smtClean="0"/>
                  <a:t>Sketch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sz="3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5" name="Sub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634622"/>
                <a:ext cx="6579704" cy="678253"/>
              </a:xfrm>
              <a:blipFill rotWithShape="0">
                <a:blip r:embed="rId3"/>
                <a:stretch>
                  <a:fillRect t="-189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65637" y="1514765"/>
                <a:ext cx="1174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(−3,3)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637" y="1514765"/>
                <a:ext cx="117416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488700" y="2117112"/>
                <a:ext cx="4542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8700" y="2117112"/>
                <a:ext cx="454273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072510" y="2961892"/>
                <a:ext cx="454273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AU" sz="2400" i="1" dirty="0">
                    <a:latin typeface="Cambria Math" panose="02040503050406030204" pitchFamily="18" charset="0"/>
                  </a:rPr>
                  <a:t/>
                </a:r>
                <a:br>
                  <a:rPr lang="en-AU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+9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r>
                  <a:rPr lang="en-AU" sz="2400" i="1" dirty="0">
                    <a:latin typeface="Cambria Math" panose="02040503050406030204" pitchFamily="18" charset="0"/>
                  </a:rPr>
                  <a:t/>
                </a:r>
                <a:br>
                  <a:rPr lang="en-AU" sz="2400" i="1" dirty="0">
                    <a:latin typeface="Cambria Math" panose="02040503050406030204" pitchFamily="18" charset="0"/>
                  </a:rPr>
                </a:br>
                <a:endParaRPr lang="en-AU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AU" sz="2400" dirty="0" smtClean="0">
                    <a:latin typeface="Cambria Math" panose="02040503050406030204" pitchFamily="18" charset="0"/>
                  </a:rPr>
                  <a:t>No x-intercepts</a:t>
                </a:r>
                <a:endParaRPr lang="en-AU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510" y="2961892"/>
                <a:ext cx="4542737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2148" t="-3113" b="-73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036967" y="4971668"/>
                <a:ext cx="454273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400" dirty="0" smtClean="0"/>
                  <a:t>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AU" sz="2400" i="1" dirty="0">
                    <a:latin typeface="Cambria Math" panose="02040503050406030204" pitchFamily="18" charset="0"/>
                  </a:rPr>
                  <a:t/>
                </a:r>
                <a:br>
                  <a:rPr lang="en-AU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4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r>
                  <a:rPr lang="en-AU" sz="2400" i="1" dirty="0">
                    <a:latin typeface="Cambria Math" panose="02040503050406030204" pitchFamily="18" charset="0"/>
                  </a:rPr>
                  <a:t/>
                </a:r>
                <a:br>
                  <a:rPr lang="en-AU" sz="2400" i="1" dirty="0">
                    <a:latin typeface="Cambria Math" panose="02040503050406030204" pitchFamily="18" charset="0"/>
                  </a:rPr>
                </a:br>
                <a:endParaRPr lang="en-AU" sz="2400" i="1" dirty="0">
                  <a:latin typeface="Cambria Math" panose="02040503050406030204" pitchFamily="18" charset="0"/>
                </a:endParaRPr>
              </a:p>
              <a:p>
                <a:r>
                  <a:rPr lang="en-AU" sz="2400" dirty="0">
                    <a:latin typeface="Cambria Math" panose="02040503050406030204" pitchFamily="18" charset="0"/>
                  </a:rPr>
                  <a:t>No </a:t>
                </a:r>
                <a:r>
                  <a:rPr lang="en-AU" sz="2400" dirty="0" smtClean="0">
                    <a:latin typeface="Cambria Math" panose="02040503050406030204" pitchFamily="18" charset="0"/>
                  </a:rPr>
                  <a:t>y-intercepts</a:t>
                </a:r>
                <a:endParaRPr lang="en-AU" sz="2400" dirty="0"/>
              </a:p>
              <a:p>
                <a:pPr/>
                <a:endParaRPr lang="en-AU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67" y="4971668"/>
                <a:ext cx="4542737" cy="1938992"/>
              </a:xfrm>
              <a:prstGeom prst="rect">
                <a:avLst/>
              </a:prstGeom>
              <a:blipFill rotWithShape="0">
                <a:blip r:embed="rId7"/>
                <a:stretch>
                  <a:fillRect l="-2013" t="-2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8139181" y="2675979"/>
            <a:ext cx="2326835" cy="23268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792207" y="2152831"/>
                <a:ext cx="1174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(−3,5)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207" y="2152831"/>
                <a:ext cx="117416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/>
              <p14:cNvContentPartPr/>
              <p14:nvPr/>
            </p14:nvContentPartPr>
            <p14:xfrm>
              <a:off x="9075177" y="3828068"/>
              <a:ext cx="541800" cy="216648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65457" y="3818348"/>
                <a:ext cx="573120" cy="21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5" name="Ink 84"/>
              <p14:cNvContentPartPr/>
              <p14:nvPr/>
            </p14:nvContentPartPr>
            <p14:xfrm>
              <a:off x="8820297" y="3713228"/>
              <a:ext cx="1976400" cy="30672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01217" y="3700628"/>
                <a:ext cx="20106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0" name="Ink 89"/>
              <p14:cNvContentPartPr/>
              <p14:nvPr/>
            </p14:nvContentPartPr>
            <p14:xfrm>
              <a:off x="9355617" y="3084668"/>
              <a:ext cx="825480" cy="8467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36537" y="3067748"/>
                <a:ext cx="86832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1" name="Ink 100"/>
              <p14:cNvContentPartPr/>
              <p14:nvPr/>
            </p14:nvContentPartPr>
            <p14:xfrm>
              <a:off x="10967697" y="3878468"/>
              <a:ext cx="90720" cy="3312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46457" y="3860468"/>
                <a:ext cx="133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2" name="Ink 101"/>
              <p14:cNvContentPartPr/>
              <p14:nvPr/>
            </p14:nvContentPartPr>
            <p14:xfrm>
              <a:off x="10949337" y="3906188"/>
              <a:ext cx="202680" cy="30564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30977" y="3888908"/>
                <a:ext cx="2451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3" name="Ink 102"/>
              <p14:cNvContentPartPr/>
              <p14:nvPr/>
            </p14:nvContentPartPr>
            <p14:xfrm>
              <a:off x="9201177" y="2659868"/>
              <a:ext cx="137880" cy="10368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80657" y="2640788"/>
                <a:ext cx="177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4" name="Ink 103"/>
              <p14:cNvContentPartPr/>
              <p14:nvPr/>
            </p14:nvContentPartPr>
            <p14:xfrm>
              <a:off x="9508617" y="3200948"/>
              <a:ext cx="252720" cy="2199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488457" y="3178988"/>
                <a:ext cx="293400" cy="2624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82362" y="1515327"/>
            <a:ext cx="517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Centre of the circle:</a:t>
            </a:r>
            <a:endParaRPr lang="en-A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9229" y="2131033"/>
            <a:ext cx="5315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Radius:</a:t>
            </a:r>
            <a:endParaRPr lang="en-A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50193" y="2797980"/>
            <a:ext cx="183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x- intercepts</a:t>
            </a:r>
            <a:endParaRPr lang="en-A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54015" y="4669257"/>
            <a:ext cx="4542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y- intercepts:</a:t>
            </a:r>
            <a:endParaRPr lang="en-A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047893" y="4949838"/>
                <a:ext cx="1174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(−3,1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893" y="4949838"/>
                <a:ext cx="1174167" cy="461665"/>
              </a:xfrm>
              <a:prstGeom prst="rect">
                <a:avLst/>
              </a:prstGeom>
              <a:blipFill rotWithShape="0">
                <a:blip r:embed="rId2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/>
              <p14:cNvContentPartPr/>
              <p14:nvPr/>
            </p14:nvContentPartPr>
            <p14:xfrm>
              <a:off x="9270117" y="4943414"/>
              <a:ext cx="137880" cy="1036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49597" y="4924334"/>
                <a:ext cx="177480" cy="14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85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  <p:bldP spid="26" grpId="0" animBg="1"/>
      <p:bldP spid="28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1185" y="779934"/>
                <a:ext cx="89808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 smtClean="0"/>
                  <a:t>General form of a circle: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5" y="779934"/>
                <a:ext cx="8980806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765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91185" y="1657545"/>
            <a:ext cx="10999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To find the centre and radius of the equation, we will need to rearrange the equation into the 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73627" y="2808939"/>
                <a:ext cx="5342335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27" y="2808939"/>
                <a:ext cx="5342335" cy="5959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11571</TotalTime>
  <Words>550</Words>
  <Application>Microsoft Office PowerPoint</Application>
  <PresentationFormat>Widescreen</PresentationFormat>
  <Paragraphs>140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Harrisdale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632</cp:revision>
  <dcterms:created xsi:type="dcterms:W3CDTF">2018-12-02T08:34:01Z</dcterms:created>
  <dcterms:modified xsi:type="dcterms:W3CDTF">2022-03-08T02:30:21Z</dcterms:modified>
</cp:coreProperties>
</file>