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47" r:id="rId2"/>
    <p:sldId id="498" r:id="rId3"/>
    <p:sldId id="499" r:id="rId4"/>
    <p:sldId id="510" r:id="rId5"/>
    <p:sldId id="504" r:id="rId6"/>
    <p:sldId id="506" r:id="rId7"/>
    <p:sldId id="511" r:id="rId8"/>
    <p:sldId id="512" r:id="rId9"/>
    <p:sldId id="507" r:id="rId10"/>
    <p:sldId id="508" r:id="rId11"/>
    <p:sldId id="515" r:id="rId12"/>
    <p:sldId id="513" r:id="rId13"/>
    <p:sldId id="514" r:id="rId14"/>
    <p:sldId id="509" r:id="rId15"/>
    <p:sldId id="516" r:id="rId16"/>
    <p:sldId id="517" r:id="rId17"/>
    <p:sldId id="4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6:40:31.84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F17FF7-CB38-44DD-A5C4-D0DF9A366B22}" emma:medium="tactile" emma:mode="ink">
          <msink:context xmlns:msink="http://schemas.microsoft.com/ink/2010/main" type="writingRegion" rotatedBoundingBox="19240,9439 10780,10683 10441,8382 18902,7138"/>
        </emma:interpretation>
      </emma:emma>
    </inkml:annotationXML>
    <inkml:traceGroup>
      <inkml:annotationXML>
        <emma:emma xmlns:emma="http://www.w3.org/2003/04/emma" version="1.0">
          <emma:interpretation id="{E888F014-F5EA-47F6-A34C-454A869863E6}" emma:medium="tactile" emma:mode="ink">
            <msink:context xmlns:msink="http://schemas.microsoft.com/ink/2010/main" type="paragraph" rotatedBoundingBox="19240,9439 10780,10683 10441,8382 18902,7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43C401-EA0C-496B-8173-01B1C4D9B69E}" emma:medium="tactile" emma:mode="ink">
              <msink:context xmlns:msink="http://schemas.microsoft.com/ink/2010/main" type="line" rotatedBoundingBox="19240,9439 10780,10683 10441,8382 18902,7138"/>
            </emma:interpretation>
          </emma:emma>
        </inkml:annotationXML>
        <inkml:traceGroup>
          <inkml:annotationXML>
            <emma:emma xmlns:emma="http://www.w3.org/2003/04/emma" version="1.0">
              <emma:interpretation id="{782DB8A1-651F-4E74-A797-075A8C0742A5}" emma:medium="tactile" emma:mode="ink">
                <msink:context xmlns:msink="http://schemas.microsoft.com/ink/2010/main" type="inkWord" rotatedBoundingBox="10441,8382 18902,7138 19240,9439 10780,10683"/>
              </emma:interpretation>
              <emma:one-of disjunction-type="recognition" id="oneOf0">
                <emma:interpretation id="interp0" emma:lang="en-AU" emma:confidence="0">
                  <emma:literal>win's</emma:literal>
                </emma:interpretation>
                <emma:interpretation id="interp1" emma:lang="en-AU" emma:confidence="0">
                  <emma:literal>"in's</emma:literal>
                </emma:interpretation>
                <emma:interpretation id="interp2" emma:lang="en-AU" emma:confidence="0">
                  <emma:literal>i'.</emma:literal>
                </emma:interpretation>
                <emma:interpretation id="interp3" emma:lang="en-AU" emma:confidence="0">
                  <emma:literal>'iii.</emma:literal>
                </emma:interpretation>
                <emma:interpretation id="interp4" emma:lang="en-AU" emma:confidence="0">
                  <emma:literal>"iii.</emma:literal>
                </emma:interpretation>
              </emma:one-of>
            </emma:emma>
          </inkml:annotationXML>
          <inkml:trace contextRef="#ctx0" brushRef="#br0">329-2 806,'0'0'72,"0"0"-58,0 0-14,0 0 0,0 0 104,0 0 17,0 0 4,0 0 1,0-5-12,0 5-2,0 0-1,0 0 0,0 0-43,0 0-8,0 0-1,0 0-1,-11 5-12,0 4-2,0 1-1,0 10 0,0-1-24,-5 6-5,-1-1-1,-4 0 0,-1 5-13,0 1 0,-6 4 0,1 0 0,-1 0-65,-5 5-13,1 5-2,4 0-758</inkml:trace>
          <inkml:trace contextRef="#ctx0" brushRef="#br0" timeOffset="1432.96">1377 46 864,'0'0'38,"0"0"8,0 0-37,0 0-9,0 0 0,0 0 0,0 0 113,0 0 21,11-4 4,-11 4 1,0 0-39,0 0-8,0 0-2,0 0 0,0 9-28,0 6-6,0 0 0,-6 4-1,1 1-15,-6 9-2,5 5-1,-10 0 0,5 0-29,-6 5-8,1 5 0,-1 5 0,-5-1-19,6 1-8,-6 5-1,6-1-1,-1-4-141,-5 0-28</inkml:trace>
          <inkml:trace contextRef="#ctx0" brushRef="#br0" timeOffset="1808.75">1097 1299 1598,'0'0'71,"0"0"14,0 0-68,0 0-17,0 0 0,0 0 0,-11 10 82,0 5 13,0-6 2,0 6 1,0 4-46,0 6-8,0-1-3,-5 5 0,5 6-25,-6-1-6,-5 5-1,0 9 0,1-4-9,-1 10 0,-6 0 0,1 4 0,-1 1-12,1-1-5,-1 1-1,7-6 0,-1 1-110,5-10-23,-5 0-4</inkml:trace>
          <inkml:trace contextRef="#ctx0" brushRef="#br0" timeOffset="1056.34">-488 1207 864,'0'0'76,"0"0"-60,0 0-16,0 0 0,0 0 124,0 0 21,-5-5 5,-1 5 1,1-5-35,5 5-6,-6 0-2,6 0 0,0 0-35,0 0-7,-5 10-2,-1-6 0,-5 6-44,0 5-10,6 4-2,-6 1 0,5 9-8,-5 0 0,0 10 0,0 5 0,0 0 0,-5 0 0,5 0 0,0 5-11,0-1-29,-5-4-7,-1 0-1,6 0-528,6 0-105</inkml:trace>
          <inkml:trace contextRef="#ctx0" brushRef="#br0" timeOffset="8116.82">6104-192 230,'0'0'20,"0"0"-20,-6 9 0,-5 1 0,6 5 259,-6-1 47,0 1 10,0 4 1,-5-4-134,5 5-27,-6 4-6,1 5-1,-12 0-67,6 1-14,0 4-2,-5 0-1,-6 5-40,6 5-8,-6-5-1,5 5-1,-4 4-15,4 1 0,-5 0 0,0 4-10,6 1-31,5-5-7,0-5 0,0 0-1,11-1-155,-5 1-32</inkml:trace>
          <inkml:trace contextRef="#ctx0" brushRef="#br0" timeOffset="8113.83">4667-71 1382,'0'0'123,"0"0"-99,0 0-24,0 0 0,-5 5 109,-6 0 17,0 5 3,0 0 1,0 4-46,0 6-8,0-1-3,0 6 0,5-1-45,-5 5-10,-5 5-2,-1 0 0,1 5-16,5 5 0,-11 5 0,6 5 0,-6 4-34,5 1-10,-5-11-3,6 6-568,-1 0-113</inkml:trace>
          <inkml:trace contextRef="#ctx0" brushRef="#br0" timeOffset="8102.86">3828 1197 288,'0'0'25,"0"0"-25,0 0 0,0 0 0,0 0 202,0 0 35,0 0 7,0 0 2,0 0-101,0 0-20,0 0-4,0 0-1,0 14-26,0 1-6,-5 0 0,-6 4-1,5-4-27,-5 9-4,0-4-2,-5 9 0,-1 5-30,6 0-7,-5 5-1,-6 5 0,5 0-16,-4 0 0,4 5-13,-5-1 5,6 1-48,-6-5-10,5 5-2,-5-5-817</inkml:trace>
          <inkml:trace contextRef="#ctx0" brushRef="#br0" timeOffset="2290.11">3175-36 1134,'0'0'50,"0"0"10,0 0-48,0 0-12,6-10 0,-6 10 0,0 0 71,0 0 11,0 0 2,0 0 1,-6-5-1,6 5-1,0 0 0,0 0 0,0 0-21,0 15-4,-5 4-1,-6 5 0,0 1-17,-5 4-4,-12 5-1,12 5 0,-6-5-20,-6 5-4,6 0-1,-5 5 0,5 0-10,0 5-12,-5-1 2,-1 6 1,1-5-63,-1 4-13,1 1-3</inkml:trace>
          <inkml:trace contextRef="#ctx0" brushRef="#br0" timeOffset="8093.89">2457 1172 345,'-5'5'15,"5"-5"4,-6 0-19,1 0 0,-6-5 0,5 5 0,6 0 304,-5 5 56,-6 5 12,5 0 3,-5 0-241,0 4-48,0 1-10,0 9-1,-11 5-52,6 1-11,5 4-1,0 5-1,-5 0-10,-6 10 8,0-1-8,0 11 8,0-1-8,0 1-9,-6-6 9,6 11-13,6-11-27,-6 6-6,-5-1-1,5 1-789</inkml:trace>
          <inkml:trace contextRef="#ctx0" brushRef="#br0" timeOffset="604.58">-1645 1246 460,'0'-30'20,"0"21"5,0 9-25,-6-10 0,1 0 0,-1 0 0,1 1 252,-1 4 44,-4 0 10,-1 0 2,0 0-173,0 5-35,0 0-6,0 0-2,-6 5-49,-5 5-11,0-1-1,6 6-1,-1 5-11,-4 4-3,-1 10 0,-6 5 0,-5 10-36,6 0-8,-6 4-2,0 1 0,6-1 30,-1 1 16,1-5-1,5 0-1,-6-6-66,6 1-12,6-10-4,0 1-486,-1-6-98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9:38.71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C44F45-7EA6-4969-A276-782B5DF401B6}" emma:medium="tactile" emma:mode="ink">
          <msink:context xmlns:msink="http://schemas.microsoft.com/ink/2010/main" type="inkDrawing" rotatedBoundingBox="10286,2068 10553,1594 10743,1700 10475,2175" semanticType="callout" shapeName="Other">
            <msink:sourceLink direction="with" ref="{70FC5C60-728B-44D1-993F-7EE44E08C148}"/>
            <msink:sourceLink direction="with" ref="{3A0F212B-9F5B-473A-ABD7-906564F8277C}"/>
          </msink:context>
        </emma:interpretation>
      </emma:emma>
    </inkml:annotationXML>
    <inkml:trace contextRef="#ctx0" brushRef="#br0">0 166 1404,'0'0'62,"0"0"13,0 0-60,0 0-15,0 0 0,4 12 0,-4-4 75,0 4 12,0-5 2,-4 1 1,4 4 16,0 4 3,0-5 1,0 5 0,0-1-74,0 5-14,4-8-3,-4 3-1,0 5 20,4-5 4,1 5 1,-5 3 0,4-11-33,-4 4-10,4-5 0,-4 9 0,0-20 8,0 0-8,0 0 0,0 0 0,0 0 10,0 0-10,0 0 8,0 0-8,0 0 16,0 0-1,0 0-1,-4-16 0,4-3-14,-4-1 0,-1-7 0,1 3 0,4 5 0,0-1 0,0-7 0,0 4 0,0-5 0,4 5 0,5 0 0,-5 3 0,5 1 12,0-1 2,0 1 1,4-5 0,0 5-15,5 3 9,-5-3-9,4 11 8,1-8-21,4 12-5,-5-7-1,1 11 0,4-4 19,0 4 0,-5 4 0,5-4 0,-4 11-145,-1-11-35,1 4-8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9:39.00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FC5C60-728B-44D1-993F-7EE44E08C148}" emma:medium="tactile" emma:mode="ink">
          <msink:context xmlns:msink="http://schemas.microsoft.com/ink/2010/main" type="inkDrawing" rotatedBoundingBox="10869,1872 11181,1839 11182,1849 10870,1883" shapeName="Other">
            <msink:destinationLink direction="with" ref="{EBC44F45-7EA6-4969-A276-782B5DF401B6}"/>
          </msink:context>
        </emma:interpretation>
      </emma:emma>
    </inkml:annotationXML>
    <inkml:trace contextRef="#ctx0" brushRef="#br0">0 37 1036,'0'0'92,"0"0"-73,0 0-19,0 0 0,0 0 183,0 0 33,0 0 6,0 0 2,9 0-80,0 0-15,4-8-3,-4 4-1,8 4-61,-4-4-13,1 4-3,-1 0 0,4 0-20,-4-4-4,9 4 0,-4 0-1,-1 0 4,5 0 1,0-8 0,-4 8 0,-5-4-96,0 4-18,0-3-4,1 3-640,-1-4-128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9:39.4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0F212B-9F5B-473A-ABD7-906564F8277C}" emma:medium="tactile" emma:mode="ink">
          <msink:context xmlns:msink="http://schemas.microsoft.com/ink/2010/main" type="inkDrawing" rotatedBoundingBox="10932,1977 11269,1983 11268,2029 10931,2023" shapeName="Other">
            <msink:destinationLink direction="with" ref="{EBC44F45-7EA6-4969-A276-782B5DF401B6}"/>
          </msink:context>
        </emma:interpretation>
      </emma:emma>
    </inkml:annotationXML>
    <inkml:trace contextRef="#ctx0" brushRef="#br0">-1-1 460,'0'0'41,"0"0"-33,0 0-8,0 8 0,0-8 264,0 0 52,0 0 9,4 12 3,5-5-145,0 1-29,4-8-6,0 4 0,4 4-39,1-8-7,-1-8-2,5 8 0,5 0-32,-5 0-6,-9 0-2,9 0 0,0-4-49,-5 4-11,5-4 0,0 0 0,4 4-202,-4-7-38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9:39.72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2B0E8B-A504-4E5A-8B64-E2A2C6778CBE}" emma:medium="tactile" emma:mode="ink">
          <msink:context xmlns:msink="http://schemas.microsoft.com/ink/2010/main" type="inkDrawing" rotatedBoundingBox="11678,1589 12142,1826 12045,2014 11581,1778" semanticType="callout" shapeName="Other"/>
        </emma:interpretation>
      </emma:emma>
    </inkml:annotationXML>
    <inkml:trace contextRef="#ctx0" brushRef="#br0">9 15 1555,'0'0'138,"0"0"-110,0-7-28,0-1 0,4 0 95,-4 8 13,0-4 4,0 4 0,0 0 12,0 0 4,0 0 0,0 0 0,0 0-52,0 0-9,0 0-3,0 8 0,0 7-51,-4 1-13,0 0 0,4 3 0,0 1-12,-5-1-4,5-3-2,0 3 0,0-3 18,0-4 0,5-1 0,-1 5 0,5-4 11,-5 3 5,9-7 2,-4 4 0,4-8-34,0 3-6,1 1-2,3 0 0,1 4 24,-1-12-11,1 7 11,-1-7-8,5 0 8,0 0 0,0 0 0,0 0 0,0-3 0,4-1 0,-4 4 0,0-8 0,0 4-12,0-4 4,0 8 0,-4-12 0,-1 5-120,-4-1-23,0 0-5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9:39.9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FEDF4A-F24F-4DF6-9EDB-CDC9104710D3}" emma:medium="tactile" emma:mode="ink">
          <msink:context xmlns:msink="http://schemas.microsoft.com/ink/2010/main" type="inkDrawing" rotatedBoundingBox="11980,1518 12123,2148 12081,2157 11937,1527" semanticType="callout" shapeName="Other"/>
        </emma:interpretation>
      </emma:emma>
    </inkml:annotationXML>
    <inkml:trace contextRef="#ctx0" brushRef="#br0">25 0 1774,'0'0'79,"-4"4"16,-1 8-76,1-12-19,0 7 0,-1 5 0,1-4 133,4 7 23,4 5 5,1-1 1,-1 5-56,0 3-11,5 4-3,-4 8 0,8-4-29,-5 4-7,1 0 0,0 4-1,4 0-26,0 0-5,-4-4 0,9 0-1,-5-4-38,0-7-7,0 3-2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9:41.05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D0B7A9-E1A1-44B2-A705-68BDA5D9CE50}" emma:medium="tactile" emma:mode="ink">
          <msink:context xmlns:msink="http://schemas.microsoft.com/ink/2010/main" type="writingRegion" rotatedBoundingBox="25800,1717 27490,1358 27684,2275 25995,2634"/>
        </emma:interpretation>
      </emma:emma>
    </inkml:annotationXML>
    <inkml:traceGroup>
      <inkml:annotationXML>
        <emma:emma xmlns:emma="http://www.w3.org/2003/04/emma" version="1.0">
          <emma:interpretation id="{7005A2E5-4E4E-477F-862C-B4B2090889B4}" emma:medium="tactile" emma:mode="ink">
            <msink:context xmlns:msink="http://schemas.microsoft.com/ink/2010/main" type="paragraph" rotatedBoundingBox="25800,1717 27490,1358 27684,2275 25995,26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304AA4-17FA-4C3C-9513-7258E84E5C9C}" emma:medium="tactile" emma:mode="ink">
              <msink:context xmlns:msink="http://schemas.microsoft.com/ink/2010/main" type="line" rotatedBoundingBox="25800,1717 27490,1358 27684,2275 25995,2634"/>
            </emma:interpretation>
          </emma:emma>
        </inkml:annotationXML>
        <inkml:traceGroup>
          <inkml:annotationXML>
            <emma:emma xmlns:emma="http://www.w3.org/2003/04/emma" version="1.0">
              <emma:interpretation id="{3520FA7B-452F-4AD8-87BF-27388E46BFE8}" emma:medium="tactile" emma:mode="ink">
                <msink:context xmlns:msink="http://schemas.microsoft.com/ink/2010/main" type="inkWord" rotatedBoundingBox="25800,1717 27490,1358 27684,2275 25995,2634"/>
              </emma:interpretation>
              <emma:one-of disjunction-type="recognition" id="oneOf0">
                <emma:interpretation id="interp0" emma:lang="en-AU" emma:confidence="0">
                  <emma:literal>neg</emma:literal>
                </emma:interpretation>
                <emma:interpretation id="interp1" emma:lang="en-AU" emma:confidence="0">
                  <emma:literal>Neg</emma:literal>
                </emma:interpretation>
                <emma:interpretation id="interp2" emma:lang="en-AU" emma:confidence="0">
                  <emma:literal>Meg</emma:literal>
                </emma:interpretation>
                <emma:interpretation id="interp3" emma:lang="en-AU" emma:confidence="0">
                  <emma:literal>n..9</emma:literal>
                </emma:interpretation>
                <emma:interpretation id="interp4" emma:lang="en-AU" emma:confidence="0">
                  <emma:literal>n_.9</emma:literal>
                </emma:interpretation>
              </emma:one-of>
            </emma:emma>
          </inkml:annotationXML>
          <inkml:trace contextRef="#ctx0" brushRef="#br0">88 117 1702,'0'0'76,"0"0"15,0 0-73,-9 0-18,5-4 0,-1 4 0,1 0 114,4 0 19,-5 0 4,5 0 1,0 0-40,0 0-8,-4 4-2,4-4 0,-4 8-25,-1 0-6,-4 4-1,5-8 0,4 11-30,-4-7-6,4 4-2,0 3 0,-5 1-18,5-1 0,0 5 0,-4 3 0,0 5 0,-1-1 0,1 0 0,4 1 0,-5 3 0,5-12 0,-4 1 0,4-1 0,4-11 0,-8 4-11,4-12 11,0 0-13,0 0 0,0 0 0,4-16 0,-4 4 0,9 5-13,-9-9-2,0-3-1,5-5 0,-1 1 16,0-5 3,1 1 1,3-4 0,-3-8 9,4 8-8,-1-4 8,1 3-8,4 5 8,-4 8 0,0-5 0,4 5 0,-4 3 8,4 1 3,-4 3 1,0 4 0,4 0 16,-5 4 4,1 4 1,0 0 0,4 4-33,-4 0 0,4 8 0,0-8 0,-4 11 10,4-7-2,-4 8 0,4 3 0,-4 5-8,0-5 0,4 1 9,-4-1-9,-1 8 0,1-3 0,-4 11 0,3-8 0,-3 8-8,3 0-7,-8 1-1,5-5 0,4 0-102,-5-4-21,-4 1-4,0-5-911</inkml:trace>
          <inkml:trace contextRef="#ctx0" brushRef="#br0" timeOffset="269.91">439 195 1807,'0'0'80,"0"0"16,0 0-76,0 0-20,0 0 0,8-4 0,6 4 112,-1-7 18,0 7 4,5-8 1,-5 4-38,4-4-7,1 8-2,4-8 0,0 4-30,0-3-6,-5 7-2,5-12 0,0 8-30,0 0-7,-5-4-1,5 1 0,0 3-27,0-4-5,-4 0-2,-1 0 0,1 4-189,-5-3-37</inkml:trace>
          <inkml:trace contextRef="#ctx0" brushRef="#br0" timeOffset="433.86">597 301 1688,'13'7'75,"-13"-7"15,9 0-72,4 0-18,0 0 0,4 0 0,-3 0 128,3 0 21,5 0 5,0 0 1,4 0-45,-4 0-9,0-7-1,0 7-1,4-4-36,-4 0-7,-4 0-2,0 4 0,3 0-45,-3-8-9,0 4 0,-1 4 0,-4-8-167,5 1-30,-1-1-7</inkml:trace>
          <inkml:trace contextRef="#ctx0" brushRef="#br0" timeOffset="833.9">1540-191 1324,'0'0'59,"0"0"12,0-8-57,-4-3-14,-5-1 0,4 4 0,-3-3 287,-1 3 54,0-4 11,-4 4 3,0 0-201,0 1-40,-5 3-8,0 4-2,5 0-76,0 0-16,-9 0-4,0 0 0,0 8-8,-4 3 0,4 9 0,0-9 0,0 5 0,5 0-14,3 7 3,1-3 1,5-1 2,3 1 0,1-1 0,4 1 0,0-1-2,9-3 0,-1 3 0,5-7 0,5-4 0,0 3 0,4-7 0,-1 0 0,6 0 10,-5-8 0,-9 0 0,9 0 0,-5-7 20,5-5 0,0 4 0,0-7 0,0 3-20,0-3 0,0-5 0,0 17 0,-5-13 0,1 8 0,-5 5 0,-4-1 0,4 0 10,-4 4 1,-9 4 0,0 0 0,0 0 4,4 12 1,1 3 0,-1 5 0,-4 3-5,0 5-1,4 7 0,1 4 0,-1-4-10,-4 4 0,5 8 0,-1-1-11,0 5 3,-4 0 0,5 3 0,-1 1 0,1 0-33,-1-5-7,5-3 0,-5-4-822,5-8-164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48:57.7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0AA725-F629-4D3F-8D86-3E90DD942024}" emma:medium="tactile" emma:mode="ink">
          <msink:context xmlns:msink="http://schemas.microsoft.com/ink/2010/main" type="writingRegion" rotatedBoundingBox="25567,6058 29503,4545 29882,5532 25946,7045"/>
        </emma:interpretation>
      </emma:emma>
    </inkml:annotationXML>
    <inkml:traceGroup>
      <inkml:annotationXML>
        <emma:emma xmlns:emma="http://www.w3.org/2003/04/emma" version="1.0">
          <emma:interpretation id="{2C1A874E-2C1B-4F47-B5BC-69EDE25B4214}" emma:medium="tactile" emma:mode="ink">
            <msink:context xmlns:msink="http://schemas.microsoft.com/ink/2010/main" type="paragraph" rotatedBoundingBox="25567,6058 29503,4545 29882,5532 25946,7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66FC85-7D9B-4ABF-824A-7BE249101818}" emma:medium="tactile" emma:mode="ink">
              <msink:context xmlns:msink="http://schemas.microsoft.com/ink/2010/main" type="line" rotatedBoundingBox="25567,6058 29503,4545 29882,5532 25946,7045"/>
            </emma:interpretation>
          </emma:emma>
        </inkml:annotationXML>
        <inkml:traceGroup>
          <inkml:annotationXML>
            <emma:emma xmlns:emma="http://www.w3.org/2003/04/emma" version="1.0">
              <emma:interpretation id="{6037B721-C12C-4EE7-BE31-5B4036E8C109}" emma:medium="tactile" emma:mode="ink">
                <msink:context xmlns:msink="http://schemas.microsoft.com/ink/2010/main" type="inkWord" rotatedBoundingBox="25567,6058 29503,4545 29882,5532 25946,7045"/>
              </emma:interpretation>
              <emma:one-of disjunction-type="recognition" id="oneOf0">
                <emma:interpretation id="interp0" emma:lang="en-AU" emma:confidence="0">
                  <emma:literal>tz,4,6,8</emma:literal>
                </emma:interpretation>
                <emma:interpretation id="interp1" emma:lang="en-AU" emma:confidence="0">
                  <emma:literal>tz,4,6, 8</emma:literal>
                </emma:interpretation>
                <emma:interpretation id="interp2" emma:lang="en-AU" emma:confidence="0">
                  <emma:literal>t2,4,6,8</emma:literal>
                </emma:interpretation>
                <emma:interpretation id="interp3" emma:lang="en-AU" emma:confidence="0">
                  <emma:literal>t2,4,6, 8</emma:literal>
                </emma:interpretation>
                <emma:interpretation id="interp4" emma:lang="en-AU" emma:confidence="0">
                  <emma:literal>[53,046, 8</emma:literal>
                </emma:interpretation>
              </emma:one-of>
            </emma:emma>
          </inkml:annotationXML>
          <inkml:trace contextRef="#ctx0" brushRef="#br0">147 2 1612,'0'0'144,"0"0"-116,0 0-28,0 0 0,-5-4 125,5 4 19,0 0 4,0 0 1,0 0-17,-4 0-4,-5 0-1,9 0 0,0 0-59,0 0-12,-9 4-3,5 3 0,-5 1-22,5 4-5,-5 0-1,5 3 0,-9 5-25,8-1 8,-4 1-8,1 7 0,-6-4 0,6 5 0,3 3 0,-4-4 0,5 0-20,-5 5 1,5-5 0,4 0 0,0 0 7,0-3 2,0 3 0,0 0 0,4-3-3,1-1-1,-1-3 0,0-5 0,5 1-3,0-4-1,0 3 0,0-3 0,4-4 2,-4 3 0,4-3 0,0 4 0,4-8 6,1 0 2,-1 4 0,5-5 0,0 1 0,5-4 0,-5 4 0,-5-4 0,1-4-41,-5 0-8,4 1-2,1-1 0,0 4-188,-5-4-37</inkml:trace>
          <inkml:trace contextRef="#ctx0" brushRef="#br0" timeOffset="271.88">134 579 1728,'0'0'153,"0"0"-122,4-8-31,5 0 0,-1-4 83,1 5 10,4-9 3,5 0 0,0-3 24,-1-5 6,5 1 1,0 0 0,0-9-45,0 1-9,4 0-1,0 0-1,5 0-21,4-4-4,-4 3-1,4-3 0,0-4-36,-4 0-9,0 0 0,4-4 0,0 8 0,-5 0 0,1 4-10,-9 0 10,4 4-43,-4 7-2,0-3-1,-4 7-1210</inkml:trace>
          <inkml:trace contextRef="#ctx0" brushRef="#br0" timeOffset="1163.33">1195-634 979,'0'0'87,"0"0"-70,0 0-17,0 0 0,5-8 145,-1-4 26,0-3 5,1 3 0,4 4-53,-5-3-11,5 3-3,0 4 0,-1-4-37,1 4-8,0 0-2,0 0 0,-1 0-10,1 1-3,-9 3 0,5 3 0,3-3-21,-8 0-5,0 0-1,9 8 0,0 4-13,-9 4-9,0 3 12,0 4-12,-5 1 0,1 3-9,0 0-1,-5 1 0,0 3-21,0-4-4,-4 1-1,4-5 0,1 0-1,-1 1-1,5-9 0,-1 1 0,-4 0 15,5-5 3,4-11 1,0 12 0,0-12 10,0 0 9,0 0-13,0 0 5,4 8 8,5-4 16,0-4-4,0 0-1,-1 0 0,6 0 0,-6-4 0,6-4 0,3 0-11,-4 0 8,0 1-8,5-1 8,-9 0-48,4 0-9,4 0-3</inkml:trace>
          <inkml:trace contextRef="#ctx0" brushRef="#br0" timeOffset="1365.29">1603-357 1659,'0'0'73,"0"0"16,0 0-71,0 0-18,0 0 0,0 0 0,0 0 117,0 0 20,0 11 4,0-3 1,0 4-67,0 4-14,0 3-2,-4-3-1,0-1-35,-5 5-7,4-1-2,1 1 0,-5 7-14,5-7-10,-1-1 2,1 1 0,4-5-118,0-3-23,0-12-5</inkml:trace>
          <inkml:trace contextRef="#ctx0" brushRef="#br0" timeOffset="1644.73">1871-872 1267,'0'0'112,"0"0"-89,0 0-23,0 0 0,0 0 156,0 0 28,0 0 4,0 0 2,0 0-74,0 0-16,0 8-2,-4 0-1,-1 3-65,1 5-12,-1 3-4,5-3 0,-4 3-4,4 1-2,0 3 0,4 1 0,1-1-10,4-3 0,-5-1 0,5 1 0,-1-1 0,6-3 0,-6-1-9,6-3 9,-1-4 0,0 0 0,0-8-8,0 0 8,5 0 0,-5-4 0,-4 0 0,8-4 0,-4-4-10,1 1 2,-1-5 0,-5 0-691,6-3-137</inkml:trace>
          <inkml:trace contextRef="#ctx0" brushRef="#br0" timeOffset="1860.15">2073-899 864,'0'0'76,"0"0"-60,0 0-16,0 0 0,0 0 200,0 7 36,0-7 8,4 12 2,0 4-85,1-5-17,-5 5-3,4 0-1,1-1-68,-1 5-13,-4-5-3,0 5-1,0 11-31,0-8-7,4 5-1,-4-1 0,0 0-38,5-3-8,-1-5-2,1 1 0,-1-5-188,0 1-37</inkml:trace>
          <inkml:trace contextRef="#ctx0" brushRef="#br0" timeOffset="2264.07">2345-509 806,'0'0'72,"0"0"-58,0 0-14,4 7 0,-4-7 224,4 12 41,1-4 9,-5 8 2,4-5-139,-4 5-27,5-1-6,-5 1 0,-5 4-67,5-1-13,0 1-2,0 3-1,-4 0-21,4 1 8,-9-1-8,9-3-664,0-1-136</inkml:trace>
          <inkml:trace contextRef="#ctx0" brushRef="#br0" timeOffset="2417.82">2608-1001 1209,'0'0'108,"0"0"-87,0 0-21,0 0 0,0 0 186,0 0 33,0 0 6,0 0 2,0 0-111,0 0-23,0 12-4,4 0-1,-4 3-57,5 5-12,-5 3-3,4 1 0,1 3-4,-5 0-2,4 0 0,0 5 0,5-5-10,-5 0 0,5 1 0,-4-1 8,8-4-8,-4-3 0,-1-5 0,1 1 0,0-4 10,0-5 0,-1-3 0,1-4 0,0 0-10,0 0 0,0-4 0,-1-3 0,5-1 10,-4-8 6,0 1 2,-5-1 0,1 0 10,-5 1 1,0 7 1,0 8 0,-5-16 0,1 5 0,-5-1 0,0 4 0,1 4-17,-5 0-3,-1 4-1,1 4 0,-4-8-9,3 8-16,1 0 4,0 4 1,4 4-24,1-4-5,3 3 0,-4 1-1,5 0-115,4-5-22,0 1-5,0-8-788</inkml:trace>
          <inkml:trace contextRef="#ctx0" brushRef="#br0" timeOffset="2605.31">3003-677 1900,'4'8'169,"-4"3"-135,0-11-34,0 12 0,0 4 92,0 3 12,0-3 3,5 7 0,-5 1-41,0 3-8,0 4-2,0 0 0,-5 1-46,5 3-10,0-4 0,0 0 0,0-8-132,0-3-23,9-1-5</inkml:trace>
          <inkml:trace contextRef="#ctx0" brushRef="#br0" timeOffset="3130.82">3661-1184 2286,'0'0'101,"-4"-8"21,4-7-98,-5-1-24,1 4 0,-1-3 0,-3 7 115,-1-4 17,-4 8 4,4 0 1,-4-7-77,0 7-16,-5 0-4,5 4 0,0 8-32,-5-1-8,1 1 0,3 4 0,1 0-11,4 3-4,1-3-1,3 4 0,-3-1-2,3-3-1,5 3 0,0-3 0,0 0-1,5 0-1,3-1 0,5-3 0,-4 0 2,4 4 1,1-5 0,3 5 0,-4-4 18,5 0-8,4-1 8,-5 1 0,5 0 0,0 0 0,-4 0 0,-1-1 0,1-3 0,-1 4 0,1 0 10,-1 0-2,-8 0 6,0-1 2,0 1 0,-9-8 0,4 12-8,-4 0 0,0-1-8,-4 1 12,-5 4-12,-4-5 0,0 5 0,-5-1 0,1 1-20,-5-4-11,0-1-1,4 1-1,5-8 6,-5 0 2,5-4 0,5-4 0,-1 0 25,0 0 0,9-7 0,0-5 0,0 0 20,4-3 2,5-1 1,0-3 0,0-4 7,8-1 2,1 5 0,-1-4 0,1 3-18,4 5-3,0-5-1,0 1 0,4-4-2,-4 3 0,4-3 0,-4 0-839,5 3-168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49:04.93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CDBC4B-5E3A-4F39-80AB-B2D2D049BBD5}" emma:medium="tactile" emma:mode="ink">
          <msink:context xmlns:msink="http://schemas.microsoft.com/ink/2010/main" type="writingRegion" rotatedBoundingBox="15494,5754 16720,5388 16893,5966 15667,6333"/>
        </emma:interpretation>
      </emma:emma>
    </inkml:annotationXML>
    <inkml:traceGroup>
      <inkml:annotationXML>
        <emma:emma xmlns:emma="http://www.w3.org/2003/04/emma" version="1.0">
          <emma:interpretation id="{DFF25FF8-B18C-477C-BBA8-D517FFE7BEC1}" emma:medium="tactile" emma:mode="ink">
            <msink:context xmlns:msink="http://schemas.microsoft.com/ink/2010/main" type="paragraph" rotatedBoundingBox="15494,5754 16720,5388 16893,5966 15667,6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8A7C2D-4AB8-43A9-95F7-4543CCF5A4FD}" emma:medium="tactile" emma:mode="ink">
              <msink:context xmlns:msink="http://schemas.microsoft.com/ink/2010/main" type="line" rotatedBoundingBox="15494,5754 16720,5388 16893,5966 15667,6333"/>
            </emma:interpretation>
          </emma:emma>
        </inkml:annotationXML>
        <inkml:traceGroup>
          <inkml:annotationXML>
            <emma:emma xmlns:emma="http://www.w3.org/2003/04/emma" version="1.0">
              <emma:interpretation id="{AE5BAEBD-9BAF-4863-84D8-5EA4079F4B67}" emma:medium="tactile" emma:mode="ink">
                <msink:context xmlns:msink="http://schemas.microsoft.com/ink/2010/main" type="inkWord" rotatedBoundingBox="15494,5754 16720,5388 16893,5966 15667,6333"/>
              </emma:interpretation>
              <emma:one-of disjunction-type="recognition" id="oneOf0">
                <emma:interpretation id="interp0" emma:lang="en-AU" emma:confidence="0">
                  <emma:literal>8-1</emma:literal>
                </emma:interpretation>
                <emma:interpretation id="interp1" emma:lang="en-AU" emma:confidence="0">
                  <emma:literal>Q I</emma:literal>
                </emma:interpretation>
                <emma:interpretation id="interp2" emma:lang="en-AU" emma:confidence="0">
                  <emma:literal>Q |</emma:literal>
                </emma:interpretation>
                <emma:interpretation id="interp3" emma:lang="en-AU" emma:confidence="0">
                  <emma:literal>Q \</emma:literal>
                </emma:interpretation>
                <emma:interpretation id="interp4" emma:lang="en-AU" emma:confidence="0">
                  <emma:literal>Q 1</emma:literal>
                </emma:interpretation>
              </emma:one-of>
            </emma:emma>
          </inkml:annotationXML>
          <inkml:trace contextRef="#ctx0" brushRef="#br0">267 108 1591,'0'0'70,"0"0"15,0 0-68,-5-8-17,-3 1 0,3-1 0,1 0 99,-5 0 16,5 1 3,-1-1 1,1-4-35,-5 4-6,5-3-2,-5 3 0,5 0-40,-5 4-8,0 0-1,0 4-1,-4 0-18,0 4-8,0 0 8,0 8-8,-5-4 0,1 7-11,3 5 1,-3-5 0,4 4-6,-1-3-2,6 3 0,-1-3 0,5-4-1,4 3 0,-5-3 0,10-1 0,-1 1 5,5-4 1,4 0 0,0-4 0,0-4 13,5 0-9,-1 0 9,5 0-8,-4 0 8,8 0 0,-4-4 0,0 4 0,0-8 0,-5 8 8,5-4-8,-4 0 11,4 4 3,-9 0 1,0 0 0,0 4 0,-4 0-7,-9-4-8,9 4 11,-5 4-11,-8 3 12,0 5-4,-5-5 0,-4 9-8,-1 3 0,-3 0 0,-1 1 0,1-1 0,-1-4 0,-4 1 0,5-5 0,-1 1 0,1-4 0,-1-8 0,1-1 0,3-6 0,6 3 0,-1-8 0,-4 0 0,8 0 0,5-3 0,0-5 0,5 4 0,-1-3 0,5-8 10,4-1-10,-4 5 8,4-5-8,0 1 13,0 4-2,5-5-1,-1 5 0,-3 0-10,3-1 0,1 5 0,-1-1-11,1 1-71,-1-1-14,5 4-4</inkml:trace>
          <inkml:trace contextRef="#ctx0" brushRef="#br0" timeOffset="239.92">609 100 1612,'0'0'144,"0"0"-116,9-7-28,-5-1 0,5 4 111,-5 0 16,5-4 3,0 4 1,8 1-15,-3-5-4,-1 4 0,0-4 0,4 4-64,-3 0-12,3 0-4,-4 1 0,5-1-7,-5 0-1,5 0-1,-5 0 0,4 4-41,-4-4-8,5 0-2,0 0-751,-1-3-150</inkml:trace>
          <inkml:trace contextRef="#ctx0" brushRef="#br0" timeOffset="447">1179-311 403,'0'0'36,"0"0"-36,0 0 0,0 0 0,0 0 344,0 0 61,5 8 13,-1 8 2,5-5-238,-5 9-48,-4 7-10,9 0-1,0 4-47,-5 8-8,1 0-3,-1 8 0,0-1-25,1-3-6,-1 4-1,5 3 0,-5 4-33,5-7 0,0 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6:32:00.7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828063-F047-414E-9BE0-CD960C7352D9}" emma:medium="tactile" emma:mode="ink">
          <msink:context xmlns:msink="http://schemas.microsoft.com/ink/2010/main" type="writingRegion" rotatedBoundingBox="19382,5119 20986,5006 21053,5952 19449,6065"/>
        </emma:interpretation>
      </emma:emma>
    </inkml:annotationXML>
    <inkml:traceGroup>
      <inkml:annotationXML>
        <emma:emma xmlns:emma="http://www.w3.org/2003/04/emma" version="1.0">
          <emma:interpretation id="{D40582A4-B210-401A-B8C7-A9632E02719C}" emma:medium="tactile" emma:mode="ink">
            <msink:context xmlns:msink="http://schemas.microsoft.com/ink/2010/main" type="paragraph" rotatedBoundingBox="19382,5119 20986,5006 21053,5952 19449,60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A6054F-EAF1-4BCA-9D6A-B18301F813AA}" emma:medium="tactile" emma:mode="ink">
              <msink:context xmlns:msink="http://schemas.microsoft.com/ink/2010/main" type="line" rotatedBoundingBox="19382,5119 20986,5006 21053,5952 19449,6065"/>
            </emma:interpretation>
          </emma:emma>
        </inkml:annotationXML>
        <inkml:traceGroup>
          <inkml:annotationXML>
            <emma:emma xmlns:emma="http://www.w3.org/2003/04/emma" version="1.0">
              <emma:interpretation id="{6FF69460-3482-46E5-8D5D-2A5A9F493D2D}" emma:medium="tactile" emma:mode="ink">
                <msink:context xmlns:msink="http://schemas.microsoft.com/ink/2010/main" type="inkWord" rotatedBoundingBox="19382,5119 20986,5006 21053,5952 19449,6065"/>
              </emma:interpretation>
              <emma:one-of disjunction-type="recognition" id="oneOf0">
                <emma:interpretation id="interp0" emma:lang="en-AU" emma:confidence="0">
                  <emma:literal>4,618</emma:literal>
                </emma:interpretation>
                <emma:interpretation id="interp1" emma:lang="en-AU" emma:confidence="0">
                  <emma:literal>4,6,f</emma:literal>
                </emma:interpretation>
                <emma:interpretation id="interp2" emma:lang="en-AU" emma:confidence="0">
                  <emma:literal>11,688</emma:literal>
                </emma:interpretation>
                <emma:interpretation id="interp3" emma:lang="en-AU" emma:confidence="0">
                  <emma:literal>tli6,8</emma:literal>
                </emma:interpretation>
                <emma:interpretation id="interp4" emma:lang="en-AU" emma:confidence="0">
                  <emma:literal>41,688</emma:literal>
                </emma:interpretation>
              </emma:one-of>
            </emma:emma>
          </inkml:annotationXML>
          <inkml:trace contextRef="#ctx0" brushRef="#br0">5058-1103 1267,'0'0'112,"0"0"-89,0 0-23,0 0 0,0 0 86,0 0 13,9 4 2,-9-4 1,0 0-17,-4 8-3,4 3-1,0 1 0,0 4-44,0-1-9,-5 5-1,1-1-1,8-3-26,-4-1-9,-4 1 0,-1 0 0,5-1-108,0-7-22</inkml:trace>
          <inkml:trace contextRef="#ctx0" brushRef="#br0" timeOffset="340.52">5357-1489 1544,'0'0'68,"0"0"15,0 0-67,0 0-16,-5 4 0,5-4 0,0 0 60,-4 7 9,-9 1 2,4 8 0,0 3-42,5 5-8,-5 3-1,-4 4-1,-5-3-19,5 3 0,9 4 0,-1 0 0,5 0 0,5 4 0,3-8 8,1 0-8,9-3 0,-1-5 0,-3 1 0,3-9 0,1 1 0,4-5 0,-5-7 0,5 4 0,-9-8 0,5 4 0,-1-4 0,-4-4-9,-4-4 9,0-3 0,0-1 0,-5 0 0,-4 1 23,5-1 0,-5 0 0,0 4 0,0-7 20,-9 7 4,0 0 1,0 0 0,5 1-30,-9 7-6,-9-4 0,4 8-1,5-4-52,-5 3-11,5 5-1,-4 0-555,-1 0-112</inkml:trace>
          <inkml:trace contextRef="#ctx0" brushRef="#br0" timeOffset="582.12">5703-986 288,'0'0'25,"0"0"-25,0 0 0,0 0 0,0 0 286,5 8 52,-1-1 10,0 5 3,-4 0-215,0 3-42,5 1-9,-1 4-1,-4 3-51,-4 0-9,4 5-3,-5-1 0,10 4-21,-10-4 0,1 1 0,0 3-569,8 0-114</inkml:trace>
          <inkml:trace contextRef="#ctx0" brushRef="#br0" timeOffset="2237.36">6063-1493 1450,'0'0'64,"0"0"14,0-8-62,-4 0-16,4 0 0,0-3 0,0 3 96,0-4 16,-5 4 3,1-3 1,-1 3-36,1-4-8,-5 4 0,0 1-1,1-1-36,-1 4-7,9 4-2,-9-4 0,-8 8-14,3-4-4,1 4 0,0 4 0,0-1-8,4 5 0,0 0 0,5 0-11,0 3-10,-1 1-3,-4-5 0,9 9 0,0-1 0,0-3-1,5 0 0,-5-1 0,-5 1 13,10-1 2,4 5 1,8-4 0,-8-5-5,8 5-1,1-1 0,4 1 0,0 0 25,-5-1 5,5 1 1,0-1 0,0-3-28,0-4-4,-9 0-2,1 0 0,-1 3 18,-5-3 0,1 4 0,-9-4 0,0-8 0,0 11 0,-9 5 8,1-1-8,-10 1 0,5-4 8,-5-1-8,1 1 0,-9 4 0,-1-5-16,1 1 1,4-4 1,9-4 14,-5-4 0,-4 0-10,9 0 10,13 0 16,0 0 8,-13-12 2,9-3 0,4-5-6,0 1-2,-5 3 0,1-4 0,4-3-4,9-8-1,13 4 0,-1-1 0,-7-3-13,8 0 0,4 4 0,5-1 0,-5-3-38,5 4-4</inkml:trace>
          <inkml:trace contextRef="#ctx0" brushRef="#br0" timeOffset="-230.7">4769-1384 748,'0'0'67,"0"0"-54,0 0-13,0 0 0,0 0 112,0 0 20,4 12 4,-4-4 1,0-8-21,4 11-4,1 5 0,-5-4-1,4 3-50,5 1-9,-9 7-3,4 1 0,1-9-24,-5 9-5,4-1 0,-4 0-1,0 5-19,5-1 0,-5 0-8,0 1-549,0-5-110</inkml:trace>
          <inkml:trace contextRef="#ctx0" brushRef="#br0" timeOffset="-443.05">4541-1388 1450,'8'-4'64,"-8"4"14,0 0-62,0 0-16,0 0 0,0 0 0,0 0 56,0 0 8,9 0 1,-4-4 1,-5 4-18,0 0-4,0 0-1,0 0 0,0 0-31,8 8-12,-8 4 11,5 0-11,-1 3 8,-4 5-8,-4-1 0,4 1 0,4-1 0,5-3 0,-5 3 0,5 1 0,-5-5 0,10 5 0,3-8 0,1-1 0,-5-3 0,4-4 0,-3 0 0,7-4 0,-3 0-43,4 0-8,-9 0-1,5 0-723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6:31:59.21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97FD1C-B038-4592-B1BE-67D085AE4662}" emma:medium="tactile" emma:mode="ink">
          <msink:context xmlns:msink="http://schemas.microsoft.com/ink/2010/main" type="writingRegion" rotatedBoundingBox="18680,5862 19829,5862 19829,7473 18680,7473"/>
        </emma:interpretation>
      </emma:emma>
    </inkml:annotationXML>
    <inkml:traceGroup>
      <inkml:annotationXML>
        <emma:emma xmlns:emma="http://www.w3.org/2003/04/emma" version="1.0">
          <emma:interpretation id="{07AD679A-602D-445C-A8D3-C9F62651A982}" emma:medium="tactile" emma:mode="ink">
            <msink:context xmlns:msink="http://schemas.microsoft.com/ink/2010/main" type="paragraph" rotatedBoundingBox="18680,5862 19829,5862 19829,7473 18680,7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4E13D4-D9B2-419F-982D-478F4E866012}" emma:medium="tactile" emma:mode="ink">
              <msink:context xmlns:msink="http://schemas.microsoft.com/ink/2010/main" type="line" rotatedBoundingBox="18680,5862 19829,5862 19829,7473 18680,7473"/>
            </emma:interpretation>
          </emma:emma>
        </inkml:annotationXML>
        <inkml:traceGroup>
          <inkml:annotationXML>
            <emma:emma xmlns:emma="http://www.w3.org/2003/04/emma" version="1.0">
              <emma:interpretation id="{449C0EDE-8491-47B1-98D3-8DD029E33BBC}" emma:medium="tactile" emma:mode="ink">
                <msink:context xmlns:msink="http://schemas.microsoft.com/ink/2010/main" type="inkWord" rotatedBoundingBox="18680,5862 19829,5862 19829,7473 18680,7473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It</emma:literal>
                </emma:interpretation>
                <emma:interpretation id="interp2" emma:lang="en-AU" emma:confidence="0">
                  <emma:literal>\ D</emma:literal>
                </emma:interpretation>
                <emma:interpretation id="interp3" emma:lang="en-AU" emma:confidence="0">
                  <emma:literal>14</emma:literal>
                </emma:interpretation>
                <emma:interpretation id="interp4" emma:lang="en-AU" emma:confidence="0">
                  <emma:literal>it'</emma:literal>
                </emma:interpretation>
              </emma:one-of>
            </emma:emma>
          </inkml:annotationXML>
          <inkml:trace contextRef="#ctx0" brushRef="#br0">17212 462 1623,'0'0'36,"0"0"7,0 0 1,0 0 2,8-4-37,-8 4-9,0 0 0,0 0 0,0 0 69,0 0 12,0 0 3,0 0 0,0 0-31,5 8-5,4 0-2,-1 4 0,-8 3-23,9 5-5,-4-5-1,8 1 0,-5-4-3,1-1-1,-4 1 0,3-4 0,10 0-1,-5-1-1,-4 1 0,4-8 0,0-4-11,5 0 12,-1-11-12,1 3 12,-1 0-3,1-3 0,4-5 0,0 5 0,-5-5-9,5-3 0,-4-1 0,8 1-1022</inkml:trace>
          <inkml:trace contextRef="#ctx0" brushRef="#br0" timeOffset="-306.36">17615-474 230,'0'0'20,"0"0"-20,0 0 0,0 0 0,-8 4 248,3 0 46,1 4 9,4 0 1,4 3-195,-4 5-39,-4 0-8,4 3-2,0 5-42,0 3-9,0 0-1,-9 8-8,5-4 9,-1 5-9,1 3 0,-1 0 9,1 0-9,-5 0 0,5 0 0,-5 0 8,5-4 0,-5 4 0,0 0 0,0 3 0,5-3-8,0 0 0,-10 0 0,6-3 0,-1-1-58,0-4-14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9T06:47:26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2,'1184'0,"-1067"3,194 29,-293-29,2 0,-1 0,-1 2,20 6,-24-6,1-1,0-1,0 0,0 0,17-1,77-2,-46-2,34 2,197-9,56-35,-228 30,220 2,109 13,-261-1,-78 8,-7 0,148-18,119 3,-244 8,-118-1,1 1,17 4,-11-1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6:32:59.0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47F8C2-6814-44C3-AC23-CA8A9EE5CC66}" emma:medium="tactile" emma:mode="ink">
          <msink:context xmlns:msink="http://schemas.microsoft.com/ink/2010/main" type="writingRegion" rotatedBoundingBox="4587,7975 27486,7951 27497,18301 4598,18326"/>
        </emma:interpretation>
      </emma:emma>
    </inkml:annotationXML>
    <inkml:traceGroup>
      <inkml:annotationXML>
        <emma:emma xmlns:emma="http://www.w3.org/2003/04/emma" version="1.0">
          <emma:interpretation id="{0FEFA854-ADB9-464F-BF3F-F93609132EFF}" emma:medium="tactile" emma:mode="ink">
            <msink:context xmlns:msink="http://schemas.microsoft.com/ink/2010/main" type="paragraph" rotatedBoundingBox="9880,7914 19964,8192 19942,8979 9859,87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83D2B2B-6041-41A9-8BB0-A74EF14F34D9}" emma:medium="tactile" emma:mode="ink">
              <msink:context xmlns:msink="http://schemas.microsoft.com/ink/2010/main" type="line" rotatedBoundingBox="9880,7914 19964,8192 19942,8979 9859,8701"/>
            </emma:interpretation>
          </emma:emma>
        </inkml:annotationXML>
        <inkml:traceGroup>
          <inkml:annotationXML>
            <emma:emma xmlns:emma="http://www.w3.org/2003/04/emma" version="1.0">
              <emma:interpretation id="{9F043481-A789-4AA7-BE7D-7E3CAB825794}" emma:medium="tactile" emma:mode="ink">
                <msink:context xmlns:msink="http://schemas.microsoft.com/ink/2010/main" type="inkWord" rotatedBoundingBox="9880,7914 19964,8192 19942,8979 9859,8701"/>
              </emma:interpretation>
              <emma:one-of disjunction-type="recognition" id="oneOf0">
                <emma:interpretation id="interp0" emma:lang="en-AU" emma:confidence="0">
                  <emma:literal>543213</emma:literal>
                </emma:interpretation>
                <emma:interpretation id="interp1" emma:lang="en-AU" emma:confidence="0">
                  <emma:literal>5 4 3 2 \ 3</emma:literal>
                </emma:interpretation>
                <emma:interpretation id="interp2" emma:lang="en-AU" emma:confidence="0">
                  <emma:literal>5 4 3 2 ` 3</emma:literal>
                </emma:interpretation>
                <emma:interpretation id="interp3" emma:lang="en-AU" emma:confidence="0">
                  <emma:literal>5 4 3 2 ' 3</emma:literal>
                </emma:interpretation>
                <emma:interpretation id="interp4" emma:lang="en-AU" emma:confidence="0">
                  <emma:literal>5 4 3 2 | 3</emma:literal>
                </emma:interpretation>
              </emma:one-of>
            </emma:emma>
          </inkml:annotationXML>
          <inkml:trace contextRef="#ctx0" brushRef="#br0">11451 5056 1458,'0'0'64,"0"0"14,0 0-62,0 0-16,0 0 0,0 0 0,0 0 28,0 0 2,0 0 1,0 0 0,9-4 43,4 4 9,-4-7 1,0 3 1,4 4-18,0-4-4,0 0-1,0 4 0,5-4-14,-1 0-2,1 0-1,-5 4 0,0 0-11,5 0-2,-5 0-1,5 0 0,-5-4-15,0 4-2,0 0-1,5 4 0,-5-4-13,0 0 0,0 0 0,-4 4 0,-9-4 0,13 4 0,0 0 0,-4-4 0,-9 0 0,9 8 0,-5-1 0,5 1 0,-5-4 0,1 8 0,-1 0 0,0-1 0,-4 1 12,5 4-1,-1-1 0,1 9 0,-5-1-11,0 4 0,0-3 0,-5-1 0,5 0 0,0 5-16,-4-9 4,-1 5 1,5-5-13,0 1-2,0-1-1,0-3 0,0-5-36,0 1-7,5-4-2,-5-8 0,0 0-140,0 0-28,0 0-5,0 0-2</inkml:trace>
          <inkml:trace contextRef="#ctx0" brushRef="#br0" timeOffset="198.59">11635 5271 1659,'0'0'73,"0"8"16,0-8-71,0 0-18,0 0 0,0 0 0,0 0 71,0 0 10,9 0 3,4-4 0,1 0-3,-1 4 0,0 0 0,4 0 0,1 0-24,0-4-5,-1 4 0,1 4-1,-5-4-51,4 0 0,5 4 0,0 0 0,0-8 0,4 4 0,1 0 0,3 0-715,-3-4-149</inkml:trace>
          <inkml:trace contextRef="#ctx0" brushRef="#br0" timeOffset="1435.72">12219 5337 691,'0'0'30,"0"0"7,0 0-29,0 0-8,0 0 0,0 0 0,0 8 161,0-8 31,0 0 7,0 0 1,0 8-84,0-8-16,0 11-3,0 1-1,0 0-40,0 3-9,0-3-2,0 0 0,0 3-21,-4 1-4,4 3 0,0 1-1,-5-1-19,5 13 0,0-5 0,-4 0 0,4 1-80,-5-9-11,1 1-1</inkml:trace>
          <inkml:trace contextRef="#ctx0" brushRef="#br0" timeOffset="3315.57">12530 5107 576,'0'0'51,"0"0"-41,5-8-10,-1 0 0,-4-3 128,5-1 23,-1 4 5,-4 8 0,0 0-13,0 0-3,0 0-1,0 0 0,0 0-31,0-8-7,0-3-1,-4-1 0,4 4-27,-5-4-5,1 5-2,-1-1 0,-3 0-31,3 0-7,5 8 0,-4-4-1,-5-3-17,5 3-10,4 4 12,0 0-12,0 0 0,0 0 0,0 0 0,0 0 0,-5 11-9,1-3-3,0 4 0,4-4 0,-5 7-2,5-15-1,0 0 0,5 8 0,-1 4 15,0-4-9,5-1 9,4 1-8,-4 0 8,4 0-12,9-4 12,-4 7-12,-1-3 12,5 0-10,-4 4 10,-1-8-10,5 3 10,-4 1 0,-5 0 0,4 4 0,-3-5 0,-1-3 0,-4 8 0,-1 0 0,1-4 0,-4 3 0,-1 1 0,0 0 0,-4-1 0,0 5 0,-8 0 0,3 3-8,1-7-22,-5 3-4,0 1-1,0-4 0,1-1 11,-1-3 1,0 4 1,0-4 0,-4-4 22,4 3 0,1-3 0,-1-4 0,0 0 20,-4-4 1,4-3 1,5-1 0,-5 0 9,9-4 1,-4 1 1,8-5 0,-4-4-2,9 1-1,-5-4 0,5-5 0,0 1-2,4-4 0,0-4 0,-4 15 0,4-3-9,0 3-3,0-3 0,0 3 0,1-3-125,3 3-26</inkml:trace>
          <inkml:trace contextRef="#ctx0" brushRef="#br0" timeOffset="-1537.72">11412 6542 633,'0'0'28,"0"0"6,0 8-34,0-8 0,0 0 0,0 0 0,0 8 274,4-1 48,-4 1 10,4 0 1,-4 4-190,5 3-39,-1 1-7,1 0-1,-1-1-44,0-3-8,1 3-1,-1-3-1,1 4-10,-1-1-1,0 1-1,5 0 0,-5-5-2,1 1 0,4 4 0,-5-1 0,5-7-7,-5 0-1,-4-8-1,13 4 0,-8 0-3,4-8 0,-1-4 0,5 0 0,1-4-8,-6-3-8,6-5 12,-1 1-12,0-5-19,4-3-10,-3 0-3,8-4-744,-5-5-150</inkml:trace>
          <inkml:trace contextRef="#ctx0" brushRef="#br0" timeOffset="-1828.89">11491 5723 1670,'0'0'74,"0"0"15,0 0-71,0 0-18,0-4 0,-5 0 0,5 4 79,0 0 12,0 0 2,0 0 1,0 0-10,0 0-3,0 0 0,0 0 0,0 0-37,0 12-8,0 4-2,0 3 0,5 5-16,-5-1-3,0 0-1,4 5 0,0 3-14,1-8 0,-5 4 8,4 1-8,-4 3 0,5 4 0,-5 4 0,4 4 0,-4 0 0,4 23 0,-4 8 0,0-7-10,0-9-11,5-11-3,-5 0 0,0-8 0,0-8-13,4-4-3,1-3-1,-5-1 0,4-7-48,-4-1-10,0-15-1,0 0-792</inkml:trace>
        </inkml:traceGroup>
      </inkml:traceGroup>
    </inkml:traceGroup>
    <inkml:traceGroup>
      <inkml:annotationXML>
        <emma:emma xmlns:emma="http://www.w3.org/2003/04/emma" version="1.0">
          <emma:interpretation id="{088EDB72-73E3-42CD-849F-FB802A5A2E9E}" emma:medium="tactile" emma:mode="ink">
            <msink:context xmlns:msink="http://schemas.microsoft.com/ink/2010/main" type="paragraph" rotatedBoundingBox="11273,9843 20368,9834 20369,10676 11274,1068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12AEA9A-5D94-42A6-8A70-114130552F53}" emma:medium="tactile" emma:mode="ink">
              <msink:context xmlns:msink="http://schemas.microsoft.com/ink/2010/main" type="line" rotatedBoundingBox="11273,9843 20368,9834 20369,10676 11274,10686"/>
            </emma:interpretation>
          </emma:emma>
        </inkml:annotationXML>
        <inkml:traceGroup>
          <inkml:annotationXML>
            <emma:emma xmlns:emma="http://www.w3.org/2003/04/emma" version="1.0">
              <emma:interpretation id="{52B45CD2-24B0-4A61-AAB6-B24AC2945B7D}" emma:medium="tactile" emma:mode="ink">
                <msink:context xmlns:msink="http://schemas.microsoft.com/ink/2010/main" type="inkWord" rotatedBoundingBox="11273,9843 20368,9834 20369,10676 11274,10686"/>
              </emma:interpretation>
              <emma:one-of disjunction-type="recognition" id="oneOf1">
                <emma:interpretation id="interp5" emma:lang="en-AU" emma:confidence="0">
                  <emma:literal>5x44342x1x33.360</emma:literal>
                </emma:interpretation>
                <emma:interpretation id="interp6" emma:lang="en-AU" emma:confidence="0">
                  <emma:literal>5x4x3vzxiv3=360</emma:literal>
                </emma:interpretation>
                <emma:interpretation id="interp7" emma:lang="en-AU" emma:confidence="0">
                  <emma:literal>5x4x302x103=360</emma:literal>
                </emma:interpretation>
                <emma:interpretation id="interp8" emma:lang="en-AU" emma:confidence="0">
                  <emma:literal>5x4x342x1 43: 360</emma:literal>
                </emma:interpretation>
                <emma:interpretation id="interp9" emma:lang="en-AU" emma:confidence="0">
                  <emma:literal>5x4x342x1 43=360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2E62BD99-013A-4C20-916F-85F18D3EBECF}" emma:medium="tactile" emma:mode="ink">
            <msink:context xmlns:msink="http://schemas.microsoft.com/ink/2010/main" type="paragraph" rotatedBoundingBox="13671,11250 15016,11313 14982,12031 13638,1196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E5873AE-B92A-46D6-AEC9-1018C7E46554}" emma:medium="tactile" emma:mode="ink">
              <msink:context xmlns:msink="http://schemas.microsoft.com/ink/2010/main" type="line" rotatedBoundingBox="13671,11250 15016,11313 14982,12031 13638,11969"/>
            </emma:interpretation>
          </emma:emma>
        </inkml:annotationXML>
        <inkml:traceGroup>
          <inkml:annotationXML>
            <emma:emma xmlns:emma="http://www.w3.org/2003/04/emma" version="1.0">
              <emma:interpretation id="{DADCD53F-0C2F-452B-8AC2-56924E409EBC}" emma:medium="tactile" emma:mode="ink">
                <msink:context xmlns:msink="http://schemas.microsoft.com/ink/2010/main" type="inkWord" rotatedBoundingBox="13671,11250 15016,11313 14982,12031 13638,11969"/>
              </emma:interpretation>
              <emma:one-of disjunction-type="recognition" id="oneOf2">
                <emma:interpretation id="interp10" emma:lang="en-AU" emma:confidence="0">
                  <emma:literal>7,8</emma:literal>
                </emma:interpretation>
                <emma:interpretation id="interp11" emma:lang="en-AU" emma:confidence="0">
                  <emma:literal>7 18</emma:literal>
                </emma:interpretation>
                <emma:interpretation id="interp12" emma:lang="en-AU" emma:confidence="0">
                  <emma:literal>7 is</emma:literal>
                </emma:interpretation>
                <emma:interpretation id="interp13" emma:lang="en-AU" emma:confidence="0">
                  <emma:literal>7 8</emma:literal>
                </emma:interpretation>
                <emma:interpretation id="interp14" emma:lang="en-AU" emma:confidence="0">
                  <emma:literal>7.8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2638C9D4-0EEA-4092-8770-0051CFC26A0A}" emma:medium="tactile" emma:mode="ink">
            <msink:context xmlns:msink="http://schemas.microsoft.com/ink/2010/main" type="paragraph" rotatedBoundingBox="10270,12044 18757,12060 18753,14018 10266,140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987C38-8DD2-4D52-AFCB-BF5619B6EE2D}" emma:medium="tactile" emma:mode="ink">
              <msink:context xmlns:msink="http://schemas.microsoft.com/ink/2010/main" type="line" rotatedBoundingBox="10270,12044 18757,12060 18753,14018 10266,14003"/>
            </emma:interpretation>
          </emma:emma>
        </inkml:annotationXML>
        <inkml:traceGroup>
          <inkml:annotationXML>
            <emma:emma xmlns:emma="http://www.w3.org/2003/04/emma" version="1.0">
              <emma:interpretation id="{8161B195-27DD-43F5-B89D-47B9383E3D5C}" emma:medium="tactile" emma:mode="ink">
                <msink:context xmlns:msink="http://schemas.microsoft.com/ink/2010/main" type="inkWord" rotatedBoundingBox="10269,12481 12113,12484 12110,14006 10266,14003"/>
              </emma:interpretation>
              <emma:one-of disjunction-type="recognition" id="oneOf3">
                <emma:interpretation id="interp15" emma:lang="en-AU" emma:confidence="0">
                  <emma:literal>"digits</emma:literal>
                </emma:interpretation>
                <emma:interpretation id="interp16" emma:lang="en-AU" emma:confidence="0">
                  <emma:literal>"digit's</emma:literal>
                </emma:interpretation>
                <emma:interpretation id="interp17" emma:lang="en-AU" emma:confidence="0">
                  <emma:literal>"digit</emma:literal>
                </emma:interpretation>
                <emma:interpretation id="interp18" emma:lang="en-AU" emma:confidence="0">
                  <emma:literal>"digit'</emma:literal>
                </emma:interpretation>
                <emma:interpretation id="interp19" emma:lang="en-AU" emma:confidence="0">
                  <emma:literal>'"digits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1090A749-6BFC-4479-9A22-A66DBEA5CCB1}" emma:medium="tactile" emma:mode="ink">
                <msink:context xmlns:msink="http://schemas.microsoft.com/ink/2010/main" type="inkWord" rotatedBoundingBox="13109,12049 18757,12060 18754,13841 13105,13830"/>
              </emma:interpretation>
              <emma:one-of disjunction-type="recognition" id="oneOf4">
                <emma:interpretation id="interp20" emma:lang="en-AU" emma:confidence="0">
                  <emma:literal>IrDA</emma:literal>
                </emma:interpretation>
                <emma:interpretation id="interp21" emma:lang="en-AU" emma:confidence="0">
                  <emma:literal>I'D X</emma:literal>
                </emma:interpretation>
                <emma:interpretation id="interp22" emma:lang="en-AU" emma:confidence="0">
                  <emma:literal>It's 271117</emma:literal>
                </emma:interpretation>
                <emma:interpretation id="interp23" emma:lang="en-AU" emma:confidence="0">
                  <emma:literal>1727 1 A</emma:literal>
                </emma:interpretation>
                <emma:interpretation id="interp24" emma:lang="en-AU" emma:confidence="0">
                  <emma:literal>1727 117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7074E519-BE53-48EE-BC0B-748C526758D1}" emma:medium="tactile" emma:mode="ink">
            <msink:context xmlns:msink="http://schemas.microsoft.com/ink/2010/main" type="paragraph" rotatedBoundingBox="13769,14115 19759,14177 19752,14927 13761,1486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E7E9C36-6598-44FB-8C62-D9DF00EA3876}" emma:medium="tactile" emma:mode="ink">
              <msink:context xmlns:msink="http://schemas.microsoft.com/ink/2010/main" type="line" rotatedBoundingBox="13769,14115 19759,14177 19752,14927 13761,14865"/>
            </emma:interpretation>
          </emma:emma>
        </inkml:annotationXML>
        <inkml:traceGroup>
          <inkml:annotationXML>
            <emma:emma xmlns:emma="http://www.w3.org/2003/04/emma" version="1.0">
              <emma:interpretation id="{413CBCB5-BFA1-4F66-9461-7D7240210B89}" emma:medium="tactile" emma:mode="ink">
                <msink:context xmlns:msink="http://schemas.microsoft.com/ink/2010/main" type="inkWord" rotatedBoundingBox="15377,14132 17052,14149 17045,14843 15370,14825"/>
              </emma:interpretation>
              <emma:one-of disjunction-type="recognition" id="oneOf5">
                <emma:interpretation id="interp25" emma:lang="en-AU" emma:confidence="0">
                  <emma:literal>2x5x4x34</emma:literal>
                </emma:interpretation>
                <emma:interpretation id="interp26" emma:lang="en-AU" emma:confidence="0">
                  <emma:literal>2x5x4x37</emma:literal>
                </emma:interpretation>
                <emma:interpretation id="interp27" emma:lang="en-AU" emma:confidence="0">
                  <emma:literal>2x5x4x31</emma:literal>
                </emma:interpretation>
                <emma:interpretation id="interp28" emma:lang="en-AU" emma:confidence="0">
                  <emma:literal>2x5x443+1</emma:literal>
                </emma:interpretation>
                <emma:interpretation id="interp29" emma:lang="en-AU" emma:confidence="0">
                  <emma:literal>2x5x4x341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91B6374A-B61F-492B-9423-596135794A86}" emma:medium="tactile" emma:mode="ink">
            <msink:context xmlns:msink="http://schemas.microsoft.com/ink/2010/main" type="paragraph" rotatedBoundingBox="4539,15615 27425,14180 27548,16143 4662,17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1CB5E0-77D4-422E-903E-1E308DDE04FA}" emma:medium="tactile" emma:mode="ink">
              <msink:context xmlns:msink="http://schemas.microsoft.com/ink/2010/main" type="line" rotatedBoundingBox="4539,15615 27425,14180 27548,16143 4662,17578"/>
            </emma:interpretation>
          </emma:emma>
        </inkml:annotationXML>
        <inkml:traceGroup>
          <inkml:annotationXML>
            <emma:emma xmlns:emma="http://www.w3.org/2003/04/emma" version="1.0">
              <emma:interpretation id="{94ACA329-1A61-4504-BF43-7EE2D46D57AB}" emma:medium="tactile" emma:mode="ink">
                <msink:context xmlns:msink="http://schemas.microsoft.com/ink/2010/main" type="inkWord" rotatedBoundingBox="4555,15878 6715,15742 6778,16758 4619,16894"/>
              </emma:interpretation>
              <emma:one-of disjunction-type="recognition" id="oneOf6">
                <emma:interpretation id="interp30" emma:lang="en-AU" emma:confidence="0">
                  <emma:literal>=150</emma:literal>
                </emma:interpretation>
                <emma:interpretation id="interp31" emma:lang="en-AU" emma:confidence="0">
                  <emma:literal>€50</emma:literal>
                </emma:interpretation>
                <emma:interpretation id="interp32" emma:lang="en-AU" emma:confidence="0">
                  <emma:literal>£150</emma:literal>
                </emma:interpretation>
                <emma:interpretation id="interp33" emma:lang="en-AU" emma:confidence="0">
                  <emma:literal>1150</emma:literal>
                </emma:interpretation>
                <emma:interpretation id="interp34" emma:lang="en-AU" emma:confidence="0">
                  <emma:literal>150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1592AA68-9983-42CC-88BB-DE54A4B8A389}" emma:medium="tactile" emma:mode="ink">
                <msink:context xmlns:msink="http://schemas.microsoft.com/ink/2010/main" type="inkWord" rotatedBoundingBox="10075,15268 12777,15099 12866,16517 10164,16686"/>
              </emma:interpretation>
              <emma:one-of disjunction-type="recognition" id="oneOf7">
                <emma:interpretation id="interp35" emma:lang="en-AU" emma:confidence="0">
                  <emma:literal>Jangir's</emma:literal>
                </emma:interpretation>
                <emma:interpretation id="interp36" emma:lang="en-AU" emma:confidence="0">
                  <emma:literal>Jdigits</emma:literal>
                </emma:interpretation>
                <emma:interpretation id="interp37" emma:lang="en-AU" emma:confidence="0">
                  <emma:literal>Joligits</emma:literal>
                </emma:interpretation>
                <emma:interpretation id="interp38" emma:lang="en-AU" emma:confidence="0">
                  <emma:literal>5digits</emma:literal>
                </emma:interpretation>
                <emma:interpretation id="interp39" emma:lang="en-AU" emma:confidence="0">
                  <emma:literal>Jaige's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BA85E9B2-4F8F-4995-8378-21EFC171C588}" emma:medium="tactile" emma:mode="ink">
                <msink:context xmlns:msink="http://schemas.microsoft.com/ink/2010/main" type="inkWord" rotatedBoundingBox="13997,15031 15206,14955 15317,16723 14108,16798"/>
              </emma:interpretation>
              <emma:one-of disjunction-type="recognition" id="oneOf8">
                <emma:interpretation id="interp40" emma:lang="en-AU" emma:confidence="0">
                  <emma:literal>6P5</emma:literal>
                </emma:interpretation>
                <emma:interpretation id="interp41" emma:lang="en-AU" emma:confidence="0">
                  <emma:literal>spy</emma:literal>
                </emma:interpretation>
                <emma:interpretation id="interp42" emma:lang="en-AU" emma:confidence="0">
                  <emma:literal>bP5</emma:literal>
                </emma:interpretation>
                <emma:interpretation id="interp43" emma:lang="en-AU" emma:confidence="0">
                  <emma:literal>bp5</emma:literal>
                </emma:interpretation>
                <emma:interpretation id="interp44" emma:lang="en-AU" emma:confidence="0">
                  <emma:literal>6p5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82761E05-C0AB-4E9C-A3F3-3A9CEBD70FA9}" emma:medium="tactile" emma:mode="ink">
                <msink:context xmlns:msink="http://schemas.microsoft.com/ink/2010/main" type="inkWord" rotatedBoundingBox="19057,15449 23893,14158 24227,15410 19391,16701"/>
              </emma:interpretation>
              <emma:one-of disjunction-type="recognition" id="oneOf9">
                <emma:interpretation id="interp45" emma:lang="en-AU" emma:confidence="0">
                  <emma:literal>+5-1560</emma:literal>
                </emma:interpretation>
                <emma:interpretation id="interp46" emma:lang="en-AU" emma:confidence="0">
                  <emma:literal>7-1560</emma:literal>
                </emma:interpretation>
                <emma:interpretation id="interp47" emma:lang="en-AU" emma:confidence="0">
                  <emma:literal>t-1560</emma:literal>
                </emma:interpretation>
                <emma:interpretation id="interp48" emma:lang="en-AU" emma:confidence="0">
                  <emma:literal>7--1560</emma:literal>
                </emma:interpretation>
                <emma:interpretation id="interp49" emma:lang="en-AU" emma:confidence="0">
                  <emma:literal>+51560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52D22A5A-EE46-4836-9327-A447AD4FD893}" emma:medium="tactile" emma:mode="ink">
                <msink:context xmlns:msink="http://schemas.microsoft.com/ink/2010/main" type="inkWord" rotatedBoundingBox="27396,15275 27494,15269 27494,15281 27397,15288"/>
              </emma:interpretation>
              <emma:one-of disjunction-type="recognition" id="oneOf10">
                <emma:interpretation id="interp50" emma:lang="en-AU" emma:confidence="0">
                  <emma:literal>_</emma:literal>
                </emma:interpretation>
                <emma:interpretation id="interp51" emma:lang="en-AU" emma:confidence="0">
                  <emma:literal>.</emma:literal>
                </emma:interpretation>
                <emma:interpretation id="interp52" emma:lang="en-AU" emma:confidence="0">
                  <emma:literal>-</emma:literal>
                </emma:interpretation>
                <emma:interpretation id="interp53" emma:lang="en-AU" emma:confidence="0">
                  <emma:literal>`</emma:literal>
                </emma:interpretation>
                <emma:interpretation id="interp54" emma:lang="en-AU" emma:confidence="0">
                  <emma:literal>,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10285561-8333-440B-A5C2-CD68FBB192A3}" emma:medium="tactile" emma:mode="ink">
            <msink:context xmlns:msink="http://schemas.microsoft.com/ink/2010/main" type="paragraph" rotatedBoundingBox="10293,17028 15542,16947 15563,18265 10314,183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BA0F103-3117-4A22-9990-9026F72B0A76}" emma:medium="tactile" emma:mode="ink">
              <msink:context xmlns:msink="http://schemas.microsoft.com/ink/2010/main" type="line" rotatedBoundingBox="10293,17028 15542,16947 15563,18265 10314,18346"/>
            </emma:interpretation>
          </emma:emma>
        </inkml:annotationXML>
        <inkml:traceGroup>
          <inkml:annotationXML>
            <emma:emma xmlns:emma="http://www.w3.org/2003/04/emma" version="1.0">
              <emma:interpretation id="{1DAE8630-B0BE-4A63-AD03-93626078DD75}" emma:medium="tactile" emma:mode="ink">
                <msink:context xmlns:msink="http://schemas.microsoft.com/ink/2010/main" type="inkWord" rotatedBoundingBox="10295,17149 10719,17143 10732,17965 10308,17972"/>
              </emma:interpretation>
              <emma:one-of disjunction-type="recognition" id="oneOf11">
                <emma:interpretation id="interp55" emma:lang="en-AU" emma:confidence="0">
                  <emma:literal>6</emma:literal>
                </emma:interpretation>
                <emma:interpretation id="interp56" emma:lang="en-AU" emma:confidence="0">
                  <emma:literal>7</emma:literal>
                </emma:interpretation>
                <emma:interpretation id="interp57" emma:lang="en-AU" emma:confidence="0">
                  <emma:literal>b</emma:literal>
                </emma:interpretation>
                <emma:interpretation id="interp58" emma:lang="en-AU" emma:confidence="0">
                  <emma:literal>B</emma:literal>
                </emma:interpretation>
                <emma:interpretation id="interp59" emma:lang="en-AU" emma:confidence="0">
                  <emma:literal>5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A35979D2-1F52-417C-A007-F704D83C1161}" emma:medium="tactile" emma:mode="ink">
                <msink:context xmlns:msink="http://schemas.microsoft.com/ink/2010/main" type="inkWord" rotatedBoundingBox="11009,17017 13110,16985 13130,18303 11030,18335"/>
              </emma:interpretation>
              <emma:one-of disjunction-type="recognition" id="oneOf12">
                <emma:interpretation id="interp60" emma:lang="en-AU" emma:confidence="0">
                  <emma:literal>digits</emma:literal>
                </emma:interpretation>
                <emma:interpretation id="interp61" emma:lang="en-AU" emma:confidence="0">
                  <emma:literal>digit's</emma:literal>
                </emma:interpretation>
                <emma:interpretation id="interp62" emma:lang="en-AU" emma:confidence="0">
                  <emma:literal>digit</emma:literal>
                </emma:interpretation>
                <emma:interpretation id="interp63" emma:lang="en-AU" emma:confidence="0">
                  <emma:literal>dignity</emma:literal>
                </emma:interpretation>
                <emma:interpretation id="interp64" emma:lang="en-AU" emma:confidence="0">
                  <emma:literal>digital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A5CE2CE7-3B66-4928-9176-E14551932208}" emma:medium="tactile" emma:mode="ink">
                <msink:context xmlns:msink="http://schemas.microsoft.com/ink/2010/main" type="inkWord" rotatedBoundingBox="14555,17126 15545,17111 15558,17935 14568,17951"/>
              </emma:interpretation>
              <emma:one-of disjunction-type="recognition" id="oneOf13">
                <emma:interpretation id="interp65" emma:lang="en-AU" emma:confidence="0">
                  <emma:literal>61.</emma:literal>
                </emma:interpretation>
                <emma:interpretation id="interp66" emma:lang="en-AU" emma:confidence="0">
                  <emma:literal>61,</emma:literal>
                </emma:interpretation>
                <emma:interpretation id="interp67" emma:lang="en-AU" emma:confidence="0">
                  <emma:literal>61</emma:literal>
                </emma:interpretation>
                <emma:interpretation id="interp68" emma:lang="en-AU" emma:confidence="0">
                  <emma:literal>b).</emma:literal>
                </emma:interpretation>
                <emma:interpretation id="interp69" emma:lang="en-AU" emma:confidence="0">
                  <emma:literal>6).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09.44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 1969,'0'0'87,"0"0"18,0 0-84,0 0-21,0 0 0,18 8 0,-5-4 33,0 4 3,5 3 0,-1-7 0,5 4-12,0 0-1,0 0-1,4 3 0,1-7-6,3 0 0,6 4-1,3-4 0,1 1-2,3 3 0,2-1 0,4 1 0,-1-4-13,0 4 0,-4-4 8,-5 8-8,1-5 0,-5 5 0,0 0 0,0-8 0,0 3 0,-4 5 0,9-4 0,-5 4 0,4-5 0,5 5 0,-5-4 8,5 0-8,-4 0 16,5-1 0,-6 1 0,1-3 0,-5 3 0,0 0 0,-4-1 0,-5 1 0,-4 0 4,4 0 2,-8-4 0,4 4 0,-5-1-22,1-3 0,-5 4 0,4-4 0,-3 4-13,-1-4-7,-4-4-2,-9 0 0,0 0-17,0 0-3,0 0-1,0 0-985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10.26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58 2444,'0'0'54,"0"0"11,0 0 3,0 0 0,0 0-55,0 0-13,9 0 0,8 0 0,-3 0 37,7-4 5,-3 0 1,4 4 0,4 0-27,1-4-6,-1 0-1,5 0 0,-5 1-9,5 3-11,-1 0 3,1 0 0,4 0 8,0 0 11,9 0-3,0-8 0,0 8-8,13-4 0,0 4 0,0-4 0,9 4-13,-9-4 1,0 4 1,0 0 0,-4 0-25,4-8-6,-5 4-1,5 0-1063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15.2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B51AC2-4472-4F07-91F4-1CC1FB68681A}" emma:medium="tactile" emma:mode="ink">
          <msink:context xmlns:msink="http://schemas.microsoft.com/ink/2010/main" type="writingRegion" rotatedBoundingBox="24217,1350 25762,1350 25762,2177 24217,2177"/>
        </emma:interpretation>
      </emma:emma>
    </inkml:annotationXML>
    <inkml:traceGroup>
      <inkml:annotationXML>
        <emma:emma xmlns:emma="http://www.w3.org/2003/04/emma" version="1.0">
          <emma:interpretation id="{11F7ADF6-89B6-47CD-BB01-BB7B0F185EA8}" emma:medium="tactile" emma:mode="ink">
            <msink:context xmlns:msink="http://schemas.microsoft.com/ink/2010/main" type="paragraph" rotatedBoundingBox="24217,1350 25762,1350 25762,2177 24217,2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B675B9-8DD5-4142-A5C7-EC990DDFE979}" emma:medium="tactile" emma:mode="ink">
              <msink:context xmlns:msink="http://schemas.microsoft.com/ink/2010/main" type="line" rotatedBoundingBox="24217,1350 25762,1350 25762,2177 24217,2177"/>
            </emma:interpretation>
          </emma:emma>
        </inkml:annotationXML>
        <inkml:traceGroup>
          <inkml:annotationXML>
            <emma:emma xmlns:emma="http://www.w3.org/2003/04/emma" version="1.0">
              <emma:interpretation id="{F95B144D-4A91-41FF-A2A7-B73ACF0F49EA}" emma:medium="tactile" emma:mode="ink">
                <msink:context xmlns:msink="http://schemas.microsoft.com/ink/2010/main" type="inkWord" rotatedBoundingBox="24217,1350 25762,1350 25762,2177 24217,2177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. n</emma:literal>
                </emma:interpretation>
                <emma:interpretation id="interp2" emma:lang="en-AU" emma:confidence="0">
                  <emma:literal>/ n</emma:literal>
                </emma:interpretation>
                <emma:interpretation id="interp3" emma:lang="en-AU" emma:confidence="0">
                  <emma:literal>- n</emma:literal>
                </emma:interpretation>
                <emma:interpretation id="interp4" emma:lang="en-AU" emma:confidence="0">
                  <emma:literal>` n</emma:literal>
                </emma:interpretation>
              </emma:one-of>
            </emma:emma>
          </inkml:annotationXML>
          <inkml:trace contextRef="#ctx0" brushRef="#br0">6 316 2253,'0'0'100,"-4"0"20,-1 0-96,5 0-24,0 0 0,0 0 0,0 0 79,0 0 10,0 0 3,0 0 0,0 0-23,0 0-4,5-8-1,-1-11 0,5 7-24,0 4-4,-1-11-2,6 7 0,3-7-26,-4 3-8,5-4 0,4 1 0,4 3 8,0-3-8,1-1 0,3 1 0,-3-1-32,3 1-11,1 3-1,0 1-1,0 3-147,-1 4-30</inkml:trace>
          <inkml:trace contextRef="#ctx0" brushRef="#br0" timeOffset="554.29">866-394 1893,'0'0'84,"0"0"17,0 0-81,0 0-20,0 0 0,0 0 0,0 0 71,9 0 9,-5 4 3,5 4 0,0 4-46,-5 11-9,5-3-1,-5-1-1,5 8-16,-5 5-10,5-1 12,0 4-12,-5-8 12,5 4-12,-4 1 12,-1-5-12,0 0 0,5-3 0,0-1 0,-5-7 0,5-1-12,0 1 3,-5-5 1,5-3 0,-5 4-18,-4-12-3,0 0-1,9-8 0,-9 8 6,4-4 2,1-7 0,-1 3 0,1-8 22,-1 4-11,0-7 11,1-1-8,-5 1 8,9-4 0,-5-5 8,-4 5-8,4-8 16,1 3 0,-1-7-1,1 0 0,3 4 7,1 8 2,-5-13 0,5 5 0,0 4 0,4 4 1,0-1 0,-4 5 0,4 3 4,0 8 1,5-11 0,-5 11 0,0 0 2,5 4 0,-5 4 0,5 0 0,-1 0-15,1 8-2,-1-4-1,1 8 0,-1 3-14,-4 5 0,1-1 0,-1 1 0,-4-1 12,-1 1 0,-3 7 0,3 0 0,-3 5 7,4-1 1,-5 0 0,5-4 0,-5 1-20,1-1 0,3-4 0,1-3 0,-4-1-24,3 5-8,-3-5-1,-1-11-1,5 8-134,-5-1-28,1-11-4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22.68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CAF601-DB98-442D-8F24-D9DB02A945A2}" emma:medium="tactile" emma:mode="ink">
          <msink:context xmlns:msink="http://schemas.microsoft.com/ink/2010/main" type="inkDrawing" rotatedBoundingBox="11975,1807 12310,1206 12499,1311 12164,1912" semanticType="callout" shapeName="Other"/>
        </emma:interpretation>
      </emma:emma>
    </inkml:annotationXML>
    <inkml:trace contextRef="#ctx0" brushRef="#br0">0 362 230,'0'0'10,"0"0"2,0 0-12,0 0 0,0 0 0,0 0 0,0 0 328,0 0 64,0 0 12,0 0 2,0 0-246,0 0-50,4 11-10,0 9-1,1-12-51,-5 11-9,4-7-3,0 7 0,1 1-6,-1-8-2,-4 3 0,5 5 0,-5-9-28,4 5 0,-4-4 0,4 7 0,-4-11 17,0 4-2,0-12-1,0 0 0,0 0 2,0 0 0,0 0 0,0 0 0,0 0 1,0 0 1,0 0 0,0 0 0,0 0-5,5-16-1,-5 0 0,4 1 0,-4-9-12,5 1 9,-1-8-9,0 0 8,5 3 3,-4-7 0,3 4 0,-3 0 0,3-4 8,1 4 1,0-1 1,4 1 0,0 0 4,0 4 1,1 3 0,3 5 0,-4-5-12,9 9-2,-4-5-1,4 12 0,-5-3-11,5 7 0,-4 4 0,4-4 0,-5 8-17,1 0-6,-1 7-1,5-11-778,-4 8-156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20.6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E194CE-13E8-4A30-9685-39430EFB5F53}" emma:medium="tactile" emma:mode="ink">
          <msink:context xmlns:msink="http://schemas.microsoft.com/ink/2010/main" type="inkDrawing" rotatedBoundingBox="10787,2464 11467,1750 11542,1821 10862,2535" semanticType="callout" shapeName="Other"/>
        </emma:interpretation>
      </emma:emma>
    </inkml:annotationXML>
    <inkml:trace contextRef="#ctx0" brushRef="#br0">1 702 1724,'0'0'38,"0"0"8,0-4 2,-5-4 0,5 1-39,5-5-9,-5 4 0,4-4 0,-4 5 66,4-5 11,1-4 3,4 1 0,4-1-38,0 4-7,0-7-2,0-5 0,5 5-4,-1-4-1,5-5 0,0 1 0,-4-4-14,8 0-3,-4 3-1,4-3 0,1 4-10,3-4 10,-3 3-10,-1 1 10,5 0-10,-1 3 0,1 1 0,4-1 0,0 1-25,0 0-1,1 7 0,-10 0 0,-4 9-37,0-5-7,-5 4-2,-4 8-827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09.44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 1969,'0'0'87,"0"0"18,0 0-84,0 0-21,0 0 0,18 8 0,-5-4 33,0 4 3,5 3 0,-1-7 0,5 4-12,0 0-1,0 0-1,4 3 0,1-7-6,3 0 0,6 4-1,3-4 0,1 1-2,3 3 0,2-1 0,4 1 0,-1-4-13,0 4 0,-4-4 8,-5 8-8,1-5 0,-5 5 0,0 0 0,0-8 0,0 3 0,-4 5 0,9-4 0,-5 4 0,4-5 0,5 5 0,-5-4 8,5 0-8,-4 0 16,5-1 0,-6 1 0,1-3 0,-5 3 0,0 0 0,-4-1 0,-5 1 0,-4 0 4,4 0 2,-8-4 0,4 4 0,-5-1-22,1-3 0,-5 4 0,4-4 0,-3 4-13,-1-4-7,-4-4-2,-9 0 0,0 0-17,0 0-3,0 0-1,0 0-985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8T05:31:10.26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58 2444,'0'0'54,"0"0"11,0 0 3,0 0 0,0 0-55,0 0-13,9 0 0,8 0 0,-3 0 37,7-4 5,-3 0 1,4 4 0,4 0-27,1-4-6,-1 0-1,5 0 0,-5 1-9,5 3-11,-1 0 3,1 0 0,4 0 8,0 0 11,9 0-3,0-8 0,0 8-8,13-4 0,0 4 0,0-4 0,9 4-13,-9-4 1,0 4 1,0 0 0,-4 0-25,4-8-6,-5 4-1,5 0-1063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11/05/2022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11/05/2022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11/05/2022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11/05/2022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11/05/2022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3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8.emf"/><Relationship Id="rId18" Type="http://schemas.openxmlformats.org/officeDocument/2006/relationships/customXml" Target="../ink/ink15.xml"/><Relationship Id="rId3" Type="http://schemas.openxmlformats.org/officeDocument/2006/relationships/customXml" Target="../ink/ink8.xml"/><Relationship Id="rId7" Type="http://schemas.openxmlformats.org/officeDocument/2006/relationships/image" Target="../media/image35.png"/><Relationship Id="rId12" Type="http://schemas.openxmlformats.org/officeDocument/2006/relationships/customXml" Target="../ink/ink12.xml"/><Relationship Id="rId17" Type="http://schemas.openxmlformats.org/officeDocument/2006/relationships/image" Target="../media/image40.emf"/><Relationship Id="rId2" Type="http://schemas.openxmlformats.org/officeDocument/2006/relationships/image" Target="../media/image26.png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emf"/><Relationship Id="rId11" Type="http://schemas.openxmlformats.org/officeDocument/2006/relationships/image" Target="../media/image37.emf"/><Relationship Id="rId5" Type="http://schemas.openxmlformats.org/officeDocument/2006/relationships/customXml" Target="../ink/ink9.xml"/><Relationship Id="rId15" Type="http://schemas.openxmlformats.org/officeDocument/2006/relationships/image" Target="../media/image39.emf"/><Relationship Id="rId10" Type="http://schemas.openxmlformats.org/officeDocument/2006/relationships/customXml" Target="../ink/ink11.xml"/><Relationship Id="rId19" Type="http://schemas.openxmlformats.org/officeDocument/2006/relationships/image" Target="../media/image41.emf"/><Relationship Id="rId4" Type="http://schemas.openxmlformats.org/officeDocument/2006/relationships/image" Target="../media/image29.emf"/><Relationship Id="rId9" Type="http://schemas.openxmlformats.org/officeDocument/2006/relationships/image" Target="../media/image36.emf"/><Relationship Id="rId1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emf"/><Relationship Id="rId5" Type="http://schemas.openxmlformats.org/officeDocument/2006/relationships/customXml" Target="../ink/ink17.xml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21" Type="http://schemas.openxmlformats.org/officeDocument/2006/relationships/customXml" Target="../ink/ink20.xml"/><Relationship Id="rId7" Type="http://schemas.openxmlformats.org/officeDocument/2006/relationships/image" Target="../media/image34.png"/><Relationship Id="rId12" Type="http://schemas.openxmlformats.org/officeDocument/2006/relationships/customXml" Target="../ink/ink18.xml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openxmlformats.org/officeDocument/2006/relationships/image" Target="../media/image43.png"/><Relationship Id="rId9" Type="http://schemas.openxmlformats.org/officeDocument/2006/relationships/image" Target="../media/image37.png"/><Relationship Id="rId14" Type="http://schemas.openxmlformats.org/officeDocument/2006/relationships/customXml" Target="../ink/ink19.xml"/><Relationship Id="rId2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solve problems involving arrangement [permutations] using the factorial notation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factorial notation [ n! ] and how to evaluate simplify factorials;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the difference between repetitive and non repetitive notation in the context of arrangements;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be able to determine the number of arrangements for 𝑛 distinct items by using the multiplication principle;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be able to solve problems involving arrangement [permutations] using the factorial notation.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6A6D-8E4B-FD4B-9703-4C190F15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07" y="603424"/>
            <a:ext cx="10515600" cy="1325563"/>
          </a:xfrm>
        </p:spPr>
        <p:txBody>
          <a:bodyPr/>
          <a:lstStyle/>
          <a:p>
            <a:r>
              <a:rPr lang="en-US" dirty="0"/>
              <a:t>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0535AD-E503-2244-9BC0-85CF2B02B745}"/>
                  </a:ext>
                </a:extLst>
              </p:cNvPr>
              <p:cNvSpPr txBox="1"/>
              <p:nvPr/>
            </p:nvSpPr>
            <p:spPr>
              <a:xfrm>
                <a:off x="321425" y="1690691"/>
                <a:ext cx="10228623" cy="31298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finding the number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PERMUTATIUONS</a:t>
                </a:r>
                <a:r>
                  <a:rPr lang="en-US" sz="2800" dirty="0"/>
                  <a:t> of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</a:t>
                </a:r>
                <a:r>
                  <a:rPr lang="en-US" sz="2800" dirty="0"/>
                  <a:t> items from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2800" dirty="0"/>
                  <a:t> distinct items, the general rule is:</a:t>
                </a:r>
              </a:p>
              <a:p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permutations</a:t>
                </a:r>
                <a:r>
                  <a:rPr lang="en-US" sz="2800" dirty="0"/>
                  <a:t>, order of the arrangement is IMPORTANT.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0535AD-E503-2244-9BC0-85CF2B02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5" y="1690691"/>
                <a:ext cx="10228623" cy="3129831"/>
              </a:xfrm>
              <a:prstGeom prst="rect">
                <a:avLst/>
              </a:prstGeom>
              <a:blipFill rotWithShape="0">
                <a:blip r:embed="rId2"/>
                <a:stretch>
                  <a:fillRect l="-1251" t="-1751" r="-1311" b="-40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29E8F45-5169-AB4A-8713-0E3DF3C4E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60"/>
          <a:stretch/>
        </p:blipFill>
        <p:spPr>
          <a:xfrm>
            <a:off x="3325871" y="3070457"/>
            <a:ext cx="1430927" cy="877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2C3258-EAEE-B638-EF1B-8578380F244A}"/>
                  </a:ext>
                </a:extLst>
              </p14:cNvPr>
              <p14:cNvContentPartPr/>
              <p14:nvPr/>
            </p14:nvContentPartPr>
            <p14:xfrm>
              <a:off x="4765440" y="4487869"/>
              <a:ext cx="1758960" cy="2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2C3258-EAEE-B638-EF1B-8578380F24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1800" y="4380229"/>
                <a:ext cx="186660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58506" y="20521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dirty="0" err="1">
                <a:solidFill>
                  <a:srgbClr val="C00000"/>
                </a:solidFill>
                <a:latin typeface="Arial Black" panose="020B0A04020102020204" pitchFamily="34" charset="0"/>
              </a:rPr>
              <a:t>ClassPad</a:t>
            </a:r>
            <a:endParaRPr lang="en-US" altLang="en-US" sz="36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66105"/>
          <a:stretch/>
        </p:blipFill>
        <p:spPr>
          <a:xfrm>
            <a:off x="582919" y="781619"/>
            <a:ext cx="936281" cy="112447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964071" y="2054819"/>
            <a:ext cx="3939929" cy="3735531"/>
            <a:chOff x="3123271" y="1799728"/>
            <a:chExt cx="3939929" cy="373553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3271" y="1799728"/>
              <a:ext cx="3939929" cy="3735531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3319200" y="5054400"/>
              <a:ext cx="1087200" cy="42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86400" y="3701313"/>
              <a:ext cx="403200" cy="42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30506" y="2027095"/>
            <a:ext cx="4345425" cy="3338763"/>
            <a:chOff x="6130506" y="2027095"/>
            <a:chExt cx="4345425" cy="33387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506" y="2027095"/>
              <a:ext cx="4345425" cy="3338763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6332957" y="4289033"/>
              <a:ext cx="3351043" cy="644825"/>
              <a:chOff x="6210557" y="4721033"/>
              <a:chExt cx="3351043" cy="64482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210557" y="4941058"/>
                <a:ext cx="1087200" cy="424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857187" y="4721033"/>
                <a:ext cx="704413" cy="4400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13" name="Right Arrow 12"/>
          <p:cNvSpPr/>
          <p:nvPr/>
        </p:nvSpPr>
        <p:spPr>
          <a:xfrm>
            <a:off x="5389200" y="4402521"/>
            <a:ext cx="1029600" cy="653122"/>
          </a:xfrm>
          <a:prstGeom prst="rightArrow">
            <a:avLst>
              <a:gd name="adj1" fmla="val 21338"/>
              <a:gd name="adj2" fmla="val 400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2981B-7A0F-8314-1817-7008C14F5953}"/>
              </a:ext>
            </a:extLst>
          </p:cNvPr>
          <p:cNvSpPr txBox="1"/>
          <p:nvPr/>
        </p:nvSpPr>
        <p:spPr>
          <a:xfrm>
            <a:off x="0" y="-6605"/>
            <a:ext cx="17750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err="1"/>
              <a:t>ClassPad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0823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EC0-249E-FA4F-A056-240A8F2F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4" y="943317"/>
            <a:ext cx="11803293" cy="13526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Mandy has to choose 4 optional subjects from a list of 12 for her college application. She has to write them in order of preference on her application form.  How many different ways can Mandy complete the selection form?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046" y="2295999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5597" y="2295999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707030" y="231738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8463" y="231738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5597" y="30529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8148" y="30529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8463" y="309654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293" y="30529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66089" y="2573328"/>
                <a:ext cx="2590837" cy="2579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sPre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A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n-A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sPre>
                    </m:oMath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12!</m:t>
                          </m:r>
                        </m:num>
                        <m:den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12−4</m:t>
                              </m:r>
                            </m:e>
                          </m:d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=11880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89" y="2573328"/>
                <a:ext cx="2590837" cy="25793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338702" y="1059873"/>
              <a:ext cx="573120" cy="13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8262" y="858633"/>
                <a:ext cx="7923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684262" y="1170033"/>
              <a:ext cx="408240" cy="20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102" y="923793"/>
                <a:ext cx="627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8719222" y="485673"/>
              <a:ext cx="555840" cy="296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6542" y="464073"/>
                <a:ext cx="596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4343422" y="462633"/>
              <a:ext cx="156600" cy="2149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6502" y="439593"/>
                <a:ext cx="185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/>
              <p14:cNvContentPartPr/>
              <p14:nvPr/>
            </p14:nvContentPartPr>
            <p14:xfrm>
              <a:off x="3907102" y="657393"/>
              <a:ext cx="247320" cy="253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91262" y="639393"/>
                <a:ext cx="27648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50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EC0-249E-FA4F-A056-240A8F2F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4" y="943317"/>
            <a:ext cx="11803293" cy="13526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 the number of different four – digit numbers that can be formed from the digits 1 – 9, if each digit can only be used: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a) only once</a:t>
            </a:r>
          </a:p>
          <a:p>
            <a:pPr marL="0" indent="0">
              <a:buNone/>
            </a:pPr>
            <a:r>
              <a:rPr lang="en-US" dirty="0"/>
              <a:t>b) More than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1856" y="2595496"/>
                <a:ext cx="2228559" cy="242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sPre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AU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A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sPre>
                    </m:oMath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=3024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56" y="2595496"/>
                <a:ext cx="2228559" cy="24235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352855" y="1055553"/>
              <a:ext cx="573120" cy="13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2415" y="854313"/>
                <a:ext cx="7923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684262" y="1170033"/>
              <a:ext cx="408240" cy="20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102" y="923793"/>
                <a:ext cx="627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18241" y="2803314"/>
                <a:ext cx="56059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9×9×9×9=</m:t>
                          </m:r>
                          <m:r>
                            <a:rPr lang="en-A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=6561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41" y="2803314"/>
                <a:ext cx="5605958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3747611" y="605913"/>
              <a:ext cx="120240" cy="1684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8171" y="585033"/>
                <a:ext cx="1573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3913211" y="663873"/>
              <a:ext cx="112680" cy="12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6651" y="644433"/>
                <a:ext cx="140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3935891" y="712473"/>
              <a:ext cx="121320" cy="16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2571" y="699153"/>
                <a:ext cx="154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/>
              <p14:cNvContentPartPr/>
              <p14:nvPr/>
            </p14:nvContentPartPr>
            <p14:xfrm>
              <a:off x="4199051" y="577473"/>
              <a:ext cx="172440" cy="1033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7091" y="555513"/>
                <a:ext cx="2131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/>
              <p14:cNvContentPartPr/>
              <p14:nvPr/>
            </p14:nvContentPartPr>
            <p14:xfrm>
              <a:off x="4303811" y="546513"/>
              <a:ext cx="58320" cy="227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5811" y="531033"/>
                <a:ext cx="1004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/>
              <p14:cNvContentPartPr/>
              <p14:nvPr/>
            </p14:nvContentPartPr>
            <p14:xfrm>
              <a:off x="9324371" y="507273"/>
              <a:ext cx="610200" cy="318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01331" y="482433"/>
                <a:ext cx="65268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0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EC0-249E-FA4F-A056-240A8F2F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27" y="578170"/>
            <a:ext cx="11814377" cy="194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Mark wants to set up his pin number (6 digits) for his credit card from the 0 to 9. He does not want to repeat any numbers.</a:t>
            </a:r>
          </a:p>
          <a:p>
            <a:pPr marL="514350" indent="-514350">
              <a:buAutoNum type="alphaLcParenR"/>
            </a:pPr>
            <a:r>
              <a:rPr lang="en-US" sz="2400" dirty="0"/>
              <a:t>How many ways can he set up his pin numbers?</a:t>
            </a:r>
          </a:p>
          <a:p>
            <a:pPr marL="514350" indent="-514350">
              <a:buAutoNum type="alphaLcParenR"/>
            </a:pPr>
            <a:r>
              <a:rPr lang="en-US" sz="2400" dirty="0"/>
              <a:t>If he wants the first number to be 2, how many ways can he set up his pin number now?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2494" y="2504645"/>
                <a:ext cx="3959995" cy="706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800" dirty="0"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AU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A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sPre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A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AU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=151200</m:t>
                        </m:r>
                      </m:e>
                    </m:sPre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4" y="2504645"/>
                <a:ext cx="3959995" cy="706091"/>
              </a:xfrm>
              <a:prstGeom prst="rect">
                <a:avLst/>
              </a:prstGeom>
              <a:blipFill>
                <a:blip r:embed="rId2"/>
                <a:stretch>
                  <a:fillRect l="-3077" b="-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05370" y="3365927"/>
                <a:ext cx="5578269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0×9×8×7×6×5=151200</m:t>
                      </m:r>
                    </m:oMath>
                  </m:oMathPara>
                </a14:m>
                <a:br>
                  <a:rPr lang="en-AU" sz="1600" dirty="0"/>
                </a:br>
                <a:endParaRPr lang="en-AU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370" y="3365927"/>
                <a:ext cx="5578269" cy="831061"/>
              </a:xfrm>
              <a:prstGeom prst="rect">
                <a:avLst/>
              </a:prstGeom>
              <a:blipFill>
                <a:blip r:embed="rId3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40109" y="242950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2660" y="242950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7595624" y="242950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98313" y="241932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2660" y="318650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85211" y="318650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8313" y="318650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4356" y="318650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64241" y="241932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  <a:r>
              <a:rPr lang="en-AU" baseline="30000" dirty="0"/>
              <a:t>th</a:t>
            </a:r>
            <a:r>
              <a:rPr lang="en-AU" dirty="0"/>
              <a:t>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64241" y="318650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81277" y="241932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r>
              <a:rPr lang="en-AU" baseline="30000" dirty="0"/>
              <a:t>th</a:t>
            </a:r>
            <a:r>
              <a:rPr lang="en-AU" dirty="0"/>
              <a:t>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81277" y="318650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19102" y="4134756"/>
                <a:ext cx="4328749" cy="706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sPre>
                        <m:sPrePr>
                          <m:ctrlPr>
                            <a:rPr lang="en-AU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sPre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=15120</m:t>
                          </m:r>
                        </m:e>
                      </m:sPre>
                    </m:oMath>
                  </m:oMathPara>
                </a14:m>
                <a:br>
                  <a:rPr lang="en-AU" sz="2800" dirty="0"/>
                </a:br>
                <a:endParaRPr lang="en-AU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02" y="4134756"/>
                <a:ext cx="4328749" cy="706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2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EC0-249E-FA4F-A056-240A8F2F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13" y="742451"/>
            <a:ext cx="11814377" cy="79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many different even four-digit numbers can be formed from the digits 1 – 8, if each digit may be used only once?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8754" y="4633297"/>
                <a:ext cx="3045770" cy="461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7×6×5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4=840</m:t>
                      </m:r>
                    </m:oMath>
                  </m:oMathPara>
                </a14:m>
                <a:br>
                  <a:rPr lang="en-AU" sz="1600" dirty="0"/>
                </a:br>
                <a:endParaRPr lang="en-AU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54" y="4633297"/>
                <a:ext cx="3045770" cy="461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245549" y="258467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8100" y="258467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401064" y="258467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03753" y="257449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8100" y="334167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651" y="334167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3753" y="334167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9796" y="334167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7099320" y="1922084"/>
              <a:ext cx="1386360" cy="7077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560" y="1897964"/>
                <a:ext cx="142236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/>
              <p14:cNvContentPartPr/>
              <p14:nvPr/>
            </p14:nvContentPartPr>
            <p14:xfrm>
              <a:off x="3398160" y="2095604"/>
              <a:ext cx="459720" cy="281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8720" y="2084084"/>
                <a:ext cx="50184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0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EC0-249E-FA4F-A056-240A8F2F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13" y="742451"/>
            <a:ext cx="11814377" cy="12349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If no digit can be used more than once, find how many numbers that can be formed from the digits 3, 4, 5, 6, 7, 8 are:</a:t>
            </a:r>
          </a:p>
          <a:p>
            <a:pPr marL="457200" indent="-457200">
              <a:buAutoNum type="alphaLcParenR"/>
            </a:pPr>
            <a:r>
              <a:rPr lang="en-US" sz="2400" dirty="0"/>
              <a:t>Two – or three- digit numbers</a:t>
            </a:r>
          </a:p>
          <a:p>
            <a:pPr marL="457200" indent="-457200">
              <a:buAutoNum type="alphaLcParenR"/>
            </a:pPr>
            <a:r>
              <a:rPr lang="en-US" sz="2400" dirty="0"/>
              <a:t>Six-digit numbers and even</a:t>
            </a:r>
          </a:p>
          <a:p>
            <a:pPr marL="457200" indent="-457200">
              <a:buAutoNum type="alphaLcParenR"/>
            </a:pPr>
            <a:r>
              <a:rPr lang="en-US" sz="2400" dirty="0"/>
              <a:t>Greater than 7000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7FA912-8B33-49A2-8DB3-BEFBC1B9F00D}"/>
                  </a:ext>
                </a:extLst>
              </p:cNvPr>
              <p:cNvSpPr/>
              <p:nvPr/>
            </p:nvSpPr>
            <p:spPr>
              <a:xfrm>
                <a:off x="182241" y="2034275"/>
                <a:ext cx="12457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>
                    <a:ea typeface="Cambria Math" panose="020405030504060302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br>
                  <a:rPr lang="en-AU" sz="1600" dirty="0"/>
                </a:br>
                <a:endParaRPr lang="en-AU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7FA912-8B33-49A2-8DB3-BEFBC1B9F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1" y="2034275"/>
                <a:ext cx="1245726" cy="707886"/>
              </a:xfrm>
              <a:prstGeom prst="rect">
                <a:avLst/>
              </a:prstGeom>
              <a:blipFill>
                <a:blip r:embed="rId6"/>
                <a:stretch>
                  <a:fillRect l="-7843" t="-6897" r="-4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0A39E9-56D0-B5CE-0234-334A1078D5B2}"/>
                  </a:ext>
                </a:extLst>
              </p:cNvPr>
              <p:cNvSpPr/>
              <p:nvPr/>
            </p:nvSpPr>
            <p:spPr>
              <a:xfrm>
                <a:off x="380322" y="2611661"/>
                <a:ext cx="24204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>
                    <a:ea typeface="Cambria Math" panose="02040503050406030204" pitchFamily="18" charset="0"/>
                  </a:rPr>
                  <a:t>2 digits: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0A39E9-56D0-B5CE-0234-334A1078D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" y="2611661"/>
                <a:ext cx="2420486" cy="461665"/>
              </a:xfrm>
              <a:prstGeom prst="rect">
                <a:avLst/>
              </a:prstGeom>
              <a:blipFill>
                <a:blip r:embed="rId7"/>
                <a:stretch>
                  <a:fillRect l="-377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FED368-BCA9-473F-47B3-B788DCFB4539}"/>
                  </a:ext>
                </a:extLst>
              </p:cNvPr>
              <p:cNvSpPr/>
              <p:nvPr/>
            </p:nvSpPr>
            <p:spPr>
              <a:xfrm>
                <a:off x="285937" y="3060355"/>
                <a:ext cx="2420486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br>
                  <a:rPr lang="en-AU" sz="1600" dirty="0"/>
                </a:br>
                <a:endParaRPr lang="en-AU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FED368-BCA9-473F-47B3-B788DCFB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7" y="3060355"/>
                <a:ext cx="2420486" cy="5232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537BC6-312F-F429-2D2F-38AC5560E674}"/>
                  </a:ext>
                </a:extLst>
              </p:cNvPr>
              <p:cNvSpPr/>
              <p:nvPr/>
            </p:nvSpPr>
            <p:spPr>
              <a:xfrm>
                <a:off x="349917" y="3559649"/>
                <a:ext cx="24204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>
                    <a:ea typeface="Cambria Math" panose="02040503050406030204" pitchFamily="18" charset="0"/>
                  </a:rPr>
                  <a:t>3 digits: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AU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537BC6-312F-F429-2D2F-38AC5560E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7" y="3559649"/>
                <a:ext cx="2420486" cy="461665"/>
              </a:xfrm>
              <a:prstGeom prst="rect">
                <a:avLst/>
              </a:prstGeom>
              <a:blipFill>
                <a:blip r:embed="rId9"/>
                <a:stretch>
                  <a:fillRect l="-377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8C90AD-7EE8-91B7-4239-9E5088DF1BA9}"/>
                  </a:ext>
                </a:extLst>
              </p:cNvPr>
              <p:cNvSpPr/>
              <p:nvPr/>
            </p:nvSpPr>
            <p:spPr>
              <a:xfrm>
                <a:off x="413897" y="3977478"/>
                <a:ext cx="2420486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br>
                  <a:rPr lang="en-AU" sz="1600" dirty="0"/>
                </a:br>
                <a:endParaRPr lang="en-AU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8C90AD-7EE8-91B7-4239-9E5088DF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7" y="3977478"/>
                <a:ext cx="2420486" cy="5232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73C468-9DB7-E849-1CC5-6E60F8AB20FD}"/>
                  </a:ext>
                </a:extLst>
              </p:cNvPr>
              <p:cNvSpPr/>
              <p:nvPr/>
            </p:nvSpPr>
            <p:spPr>
              <a:xfrm>
                <a:off x="-686115" y="4452782"/>
                <a:ext cx="3844041" cy="52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sPre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br>
                  <a:rPr lang="en-AU" sz="1600" dirty="0"/>
                </a:br>
                <a:endParaRPr lang="en-AU" sz="1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73C468-9DB7-E849-1CC5-6E60F8AB2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6115" y="4452782"/>
                <a:ext cx="3844041" cy="5232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C68684F-152B-385A-72C1-35B9C76C36CC}"/>
              </a:ext>
            </a:extLst>
          </p:cNvPr>
          <p:cNvSpPr/>
          <p:nvPr/>
        </p:nvSpPr>
        <p:spPr>
          <a:xfrm>
            <a:off x="4883288" y="120327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93B70B-030D-9017-F058-1BC91997A7D9}"/>
              </a:ext>
            </a:extLst>
          </p:cNvPr>
          <p:cNvSpPr/>
          <p:nvPr/>
        </p:nvSpPr>
        <p:spPr>
          <a:xfrm>
            <a:off x="5955839" y="120327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65796-7814-8BFA-9E29-3670D9BE4FA2}"/>
              </a:ext>
            </a:extLst>
          </p:cNvPr>
          <p:cNvSpPr/>
          <p:nvPr/>
        </p:nvSpPr>
        <p:spPr>
          <a:xfrm>
            <a:off x="7038803" y="120327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ECC350-6F5C-4D05-CAB3-3F5B417E42E2}"/>
              </a:ext>
            </a:extLst>
          </p:cNvPr>
          <p:cNvSpPr/>
          <p:nvPr/>
        </p:nvSpPr>
        <p:spPr>
          <a:xfrm>
            <a:off x="8141492" y="119309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724064-E6EF-1F59-F39B-BEFC51D57FC0}"/>
              </a:ext>
            </a:extLst>
          </p:cNvPr>
          <p:cNvSpPr/>
          <p:nvPr/>
        </p:nvSpPr>
        <p:spPr>
          <a:xfrm>
            <a:off x="9279091" y="119309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0D496E-2855-1E4F-E831-74B00802CA41}"/>
              </a:ext>
            </a:extLst>
          </p:cNvPr>
          <p:cNvSpPr/>
          <p:nvPr/>
        </p:nvSpPr>
        <p:spPr>
          <a:xfrm>
            <a:off x="10441802" y="119114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16D253-0F33-FAC0-362D-EBF6D37AD5C6}"/>
              </a:ext>
            </a:extLst>
          </p:cNvPr>
          <p:cNvGrpSpPr/>
          <p:nvPr/>
        </p:nvGrpSpPr>
        <p:grpSpPr>
          <a:xfrm>
            <a:off x="11018433" y="747609"/>
            <a:ext cx="586080" cy="697320"/>
            <a:chOff x="10904208" y="201139"/>
            <a:chExt cx="58608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8" name="Ink 117"/>
                <p14:cNvContentPartPr/>
                <p14:nvPr/>
              </p14:nvContentPartPr>
              <p14:xfrm>
                <a:off x="10904208" y="201139"/>
                <a:ext cx="586080" cy="34884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87288" y="184219"/>
                  <a:ext cx="6192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4" name="Ink 183"/>
                <p14:cNvContentPartPr/>
                <p14:nvPr/>
              </p14:nvContentPartPr>
              <p14:xfrm>
                <a:off x="10916808" y="504979"/>
                <a:ext cx="145440" cy="39348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99888" y="488059"/>
                  <a:ext cx="178560" cy="42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0DC2241-3374-2F6A-0E77-5436467CAF93}"/>
              </a:ext>
            </a:extLst>
          </p:cNvPr>
          <p:cNvSpPr/>
          <p:nvPr/>
        </p:nvSpPr>
        <p:spPr>
          <a:xfrm>
            <a:off x="5961592" y="20179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599EB-5497-45F1-A87F-59D1979CF478}"/>
              </a:ext>
            </a:extLst>
          </p:cNvPr>
          <p:cNvSpPr/>
          <p:nvPr/>
        </p:nvSpPr>
        <p:spPr>
          <a:xfrm>
            <a:off x="7034143" y="20179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EBD266-3368-0159-19B7-2894D64A6050}"/>
              </a:ext>
            </a:extLst>
          </p:cNvPr>
          <p:cNvSpPr/>
          <p:nvPr/>
        </p:nvSpPr>
        <p:spPr>
          <a:xfrm>
            <a:off x="8147245" y="20179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93F39B-2DAF-5E79-6F34-D5925213A65B}"/>
              </a:ext>
            </a:extLst>
          </p:cNvPr>
          <p:cNvSpPr/>
          <p:nvPr/>
        </p:nvSpPr>
        <p:spPr>
          <a:xfrm>
            <a:off x="4883288" y="20179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9F29BB-AD89-C2A7-0173-E6B2D31EB126}"/>
              </a:ext>
            </a:extLst>
          </p:cNvPr>
          <p:cNvSpPr/>
          <p:nvPr/>
        </p:nvSpPr>
        <p:spPr>
          <a:xfrm>
            <a:off x="9304901" y="199193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09A788-EFDD-6D40-A09B-4817DE0F25DA}"/>
              </a:ext>
            </a:extLst>
          </p:cNvPr>
          <p:cNvSpPr/>
          <p:nvPr/>
        </p:nvSpPr>
        <p:spPr>
          <a:xfrm>
            <a:off x="10449455" y="1991001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572A1D-F8D1-82D5-AE3A-D89A2FF045EC}"/>
                  </a:ext>
                </a:extLst>
              </p:cNvPr>
              <p:cNvSpPr/>
              <p:nvPr/>
            </p:nvSpPr>
            <p:spPr>
              <a:xfrm>
                <a:off x="3872580" y="2823743"/>
                <a:ext cx="48687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3=360</m:t>
                    </m:r>
                  </m:oMath>
                </a14:m>
                <a:endParaRPr lang="en-AU" sz="16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572A1D-F8D1-82D5-AE3A-D89A2FF04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80" y="2823743"/>
                <a:ext cx="4868799" cy="461665"/>
              </a:xfrm>
              <a:prstGeom prst="rect">
                <a:avLst/>
              </a:prstGeom>
              <a:blipFill>
                <a:blip r:embed="rId16"/>
                <a:stretch>
                  <a:fillRect l="-187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C5B9569-6480-578C-60C5-FE306BE2B4DB}"/>
              </a:ext>
            </a:extLst>
          </p:cNvPr>
          <p:cNvSpPr/>
          <p:nvPr/>
        </p:nvSpPr>
        <p:spPr>
          <a:xfrm>
            <a:off x="3687971" y="3510275"/>
            <a:ext cx="2420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dirty="0">
                <a:ea typeface="Cambria Math" panose="02040503050406030204" pitchFamily="18" charset="0"/>
              </a:rPr>
              <a:t>c) 4 digits:</a:t>
            </a:r>
            <a:endParaRPr lang="en-AU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7DD562-0204-9EA2-6160-B649D0728E69}"/>
              </a:ext>
            </a:extLst>
          </p:cNvPr>
          <p:cNvSpPr/>
          <p:nvPr/>
        </p:nvSpPr>
        <p:spPr>
          <a:xfrm>
            <a:off x="5272977" y="337099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9C3C04-61FA-53CB-E9E1-D2B65A5D5B98}"/>
              </a:ext>
            </a:extLst>
          </p:cNvPr>
          <p:cNvSpPr/>
          <p:nvPr/>
        </p:nvSpPr>
        <p:spPr>
          <a:xfrm>
            <a:off x="6345528" y="337099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C53172-E78C-826D-B80C-CFA21FF7B2D4}"/>
              </a:ext>
            </a:extLst>
          </p:cNvPr>
          <p:cNvSpPr/>
          <p:nvPr/>
        </p:nvSpPr>
        <p:spPr>
          <a:xfrm>
            <a:off x="7428492" y="337099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194C4-414B-A369-3D84-432F24C08DB7}"/>
              </a:ext>
            </a:extLst>
          </p:cNvPr>
          <p:cNvSpPr/>
          <p:nvPr/>
        </p:nvSpPr>
        <p:spPr>
          <a:xfrm>
            <a:off x="8531181" y="336081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D7A036-300D-3478-8668-6122227DB457}"/>
              </a:ext>
            </a:extLst>
          </p:cNvPr>
          <p:cNvSpPr/>
          <p:nvPr/>
        </p:nvSpPr>
        <p:spPr>
          <a:xfrm>
            <a:off x="5272977" y="415008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F09706-76AA-BD8B-4D99-6133C4CFDEC1}"/>
              </a:ext>
            </a:extLst>
          </p:cNvPr>
          <p:cNvSpPr/>
          <p:nvPr/>
        </p:nvSpPr>
        <p:spPr>
          <a:xfrm>
            <a:off x="7458630" y="413510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264C-5F7F-709F-231C-D802D67FF5F2}"/>
              </a:ext>
            </a:extLst>
          </p:cNvPr>
          <p:cNvSpPr/>
          <p:nvPr/>
        </p:nvSpPr>
        <p:spPr>
          <a:xfrm>
            <a:off x="8531181" y="413510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59D41-4774-3C8B-83CC-039C642A5E37}"/>
              </a:ext>
            </a:extLst>
          </p:cNvPr>
          <p:cNvSpPr/>
          <p:nvPr/>
        </p:nvSpPr>
        <p:spPr>
          <a:xfrm>
            <a:off x="6380326" y="413510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25B950-8473-E312-13C2-426121B74F46}"/>
                  </a:ext>
                </a:extLst>
              </p:cNvPr>
              <p:cNvSpPr/>
              <p:nvPr/>
            </p:nvSpPr>
            <p:spPr>
              <a:xfrm>
                <a:off x="3466804" y="4922277"/>
                <a:ext cx="48687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625B950-8473-E312-13C2-426121B7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04" y="4922277"/>
                <a:ext cx="486879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CDFF219-A84D-73D6-8DD8-652FDD8ED20A}"/>
                  </a:ext>
                </a:extLst>
              </p:cNvPr>
              <p:cNvSpPr/>
              <p:nvPr/>
            </p:nvSpPr>
            <p:spPr>
              <a:xfrm>
                <a:off x="4134328" y="5438331"/>
                <a:ext cx="34065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>
                    <a:ea typeface="Cambria Math" panose="02040503050406030204" pitchFamily="18" charset="0"/>
                  </a:rPr>
                  <a:t>5 digits: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sPre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720</m:t>
                    </m:r>
                  </m:oMath>
                </a14:m>
                <a:endParaRPr lang="en-AU" sz="16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CDFF219-A84D-73D6-8DD8-652FDD8ED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8" y="5438331"/>
                <a:ext cx="3406510" cy="461665"/>
              </a:xfrm>
              <a:prstGeom prst="rect">
                <a:avLst/>
              </a:prstGeom>
              <a:blipFill>
                <a:blip r:embed="rId18"/>
                <a:stretch>
                  <a:fillRect l="-268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8F5D7C5-0F2F-F1F6-8073-138FC1910C68}"/>
                  </a:ext>
                </a:extLst>
              </p:cNvPr>
              <p:cNvSpPr/>
              <p:nvPr/>
            </p:nvSpPr>
            <p:spPr>
              <a:xfrm>
                <a:off x="4745596" y="5853906"/>
                <a:ext cx="2420486" cy="461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br>
                  <a:rPr lang="en-AU" sz="2400" dirty="0"/>
                </a:br>
                <a:endParaRPr lang="en-AU" sz="2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8F5D7C5-0F2F-F1F6-8073-138FC1910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96" y="5853906"/>
                <a:ext cx="2420486" cy="4617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EB61E2A-0FD6-6572-FA67-AB61E7E3B750}"/>
                  </a:ext>
                </a:extLst>
              </p:cNvPr>
              <p:cNvSpPr/>
              <p:nvPr/>
            </p:nvSpPr>
            <p:spPr>
              <a:xfrm>
                <a:off x="3968377" y="6338288"/>
                <a:ext cx="4992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>
                    <a:ea typeface="Cambria Math" panose="02040503050406030204" pitchFamily="18" charset="0"/>
                  </a:rPr>
                  <a:t>Total: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120+</m:t>
                    </m:r>
                    <m:sPre>
                      <m:sPrePr>
                        <m:ctrlP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sPre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1560</m:t>
                    </m:r>
                  </m:oMath>
                </a14:m>
                <a:endParaRPr lang="en-AU" sz="16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EB61E2A-0FD6-6572-FA67-AB61E7E3B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77" y="6338288"/>
                <a:ext cx="4992840" cy="461665"/>
              </a:xfrm>
              <a:prstGeom prst="rect">
                <a:avLst/>
              </a:prstGeom>
              <a:blipFill>
                <a:blip r:embed="rId20"/>
                <a:stretch>
                  <a:fillRect l="-1954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7" name="Ink 206"/>
              <p14:cNvContentPartPr/>
              <p14:nvPr/>
            </p14:nvContentPartPr>
            <p14:xfrm>
              <a:off x="5435428" y="3159098"/>
              <a:ext cx="496080" cy="67428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18508" y="3142178"/>
                <a:ext cx="529200" cy="7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5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33" grpId="0" animBg="1"/>
      <p:bldP spid="37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10B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FD9C-B133-0540-8ABF-2D6FD987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Factorial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8697D-8507-E146-AFDA-7BFE93FC0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345" y="1460499"/>
                <a:ext cx="10265137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general, for n ≥ 1, n! (n factorial) is the product of the first n positive integers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… 3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 × 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AU" dirty="0"/>
                  <a:t>Example:	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5!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4 × 3 × 2 × 1=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dirty="0"/>
                  <a:t>		[5 factorial]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0!=1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		Example: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5!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=5×4!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18697D-8507-E146-AFDA-7BFE93FC0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345" y="1460499"/>
                <a:ext cx="10265137" cy="5032375"/>
              </a:xfrm>
              <a:blipFill rotWithShape="0">
                <a:blip r:embed="rId3"/>
                <a:stretch>
                  <a:fillRect l="-1247" t="-2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9242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3A9-5ADE-BA40-9EE2-9D2F5C94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68" y="369141"/>
            <a:ext cx="8543925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F64040-6CB0-D44E-B401-9ABA2C6CE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721" y="1646070"/>
                <a:ext cx="1049320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11!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8!3!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F64040-6CB0-D44E-B401-9ABA2C6CE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21" y="1646070"/>
                <a:ext cx="10493206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F64040-6CB0-D44E-B401-9ABA2C6CE5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8176" y="1694704"/>
                <a:ext cx="1049320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AU" sz="3200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AU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2 × 1=6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AU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7 × 6 × 5 × 4 × 3 × 2 × 1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× 4 × 3 × 2 × 1</m:t>
                        </m:r>
                      </m:den>
                    </m:f>
                    <m:r>
                      <a:rPr lang="en-AU" sz="3200" i="1">
                        <a:latin typeface="Cambria Math" panose="02040503050406030204" pitchFamily="18" charset="0"/>
                      </a:rPr>
                      <m:t>=8 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7 × 6</m:t>
                    </m:r>
                    <m:r>
                      <a:rPr lang="en-AU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=336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11!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8!3!</m:t>
                        </m:r>
                      </m:den>
                    </m:f>
                    <m:r>
                      <a:rPr lang="en-AU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11 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10 × 9 × 8!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8!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3 × 2 × 1</m:t>
                        </m:r>
                      </m:den>
                    </m:f>
                    <m:r>
                      <a:rPr lang="en-AU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11 </m:t>
                        </m:r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10 × 9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× 2 × 1</m:t>
                        </m:r>
                      </m:den>
                    </m:f>
                    <m:r>
                      <a:rPr lang="en-AU" sz="3200" i="1">
                        <a:latin typeface="Cambria Math" panose="02040503050406030204" pitchFamily="18" charset="0"/>
                      </a:rPr>
                      <m:t>=165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F64040-6CB0-D44E-B401-9ABA2C6C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76" y="1694704"/>
                <a:ext cx="10493206" cy="4351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838636" y="2804149"/>
              <a:ext cx="3001320" cy="855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276" y="2798389"/>
                <a:ext cx="3016440" cy="8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4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07367" y="1063539"/>
            <a:ext cx="11266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b="1" u="sng" dirty="0"/>
              <a:t>Factorial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2658" y="2260593"/>
                <a:ext cx="93525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!=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8" y="2260593"/>
                <a:ext cx="935256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2658" y="2968478"/>
                <a:ext cx="9526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!=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8" y="2968478"/>
                <a:ext cx="952697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2658" y="3691751"/>
                <a:ext cx="95750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!=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8" y="3691751"/>
                <a:ext cx="957506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2658" y="1525204"/>
                <a:ext cx="9526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6!=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8" y="1525204"/>
                <a:ext cx="952697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2658" y="4411751"/>
                <a:ext cx="9582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2!=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8" y="4411751"/>
                <a:ext cx="958276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658" y="5122908"/>
                <a:ext cx="9591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1!=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8" y="5122908"/>
                <a:ext cx="959109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64071" y="2054819"/>
            <a:ext cx="3939929" cy="3735531"/>
            <a:chOff x="3123271" y="1799728"/>
            <a:chExt cx="3939929" cy="37355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23271" y="1799728"/>
              <a:ext cx="3939929" cy="373553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19200" y="5054400"/>
              <a:ext cx="1087200" cy="42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86400" y="3701313"/>
              <a:ext cx="403200" cy="42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9259" y="1979606"/>
            <a:ext cx="3923954" cy="3754685"/>
            <a:chOff x="6129259" y="1979606"/>
            <a:chExt cx="3923954" cy="37546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29259" y="1979606"/>
              <a:ext cx="3923954" cy="3754685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210557" y="4941058"/>
              <a:ext cx="1087200" cy="42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30787" y="4722351"/>
              <a:ext cx="444697" cy="3329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193242" y="4888803"/>
            <a:ext cx="1029600" cy="653122"/>
          </a:xfrm>
          <a:prstGeom prst="rightArrow">
            <a:avLst>
              <a:gd name="adj1" fmla="val 21338"/>
              <a:gd name="adj2" fmla="val 400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0D1F0-F916-7C9B-3572-78784D0DD4DC}"/>
              </a:ext>
            </a:extLst>
          </p:cNvPr>
          <p:cNvSpPr txBox="1"/>
          <p:nvPr/>
        </p:nvSpPr>
        <p:spPr>
          <a:xfrm>
            <a:off x="0" y="-6605"/>
            <a:ext cx="17750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err="1"/>
              <a:t>ClassPad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530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0DC9-E43B-DB40-A39F-19794640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9" y="536921"/>
            <a:ext cx="10515600" cy="1325563"/>
          </a:xfrm>
        </p:spPr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5136-122F-AF40-BEA3-13CFA01F0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" y="1997421"/>
            <a:ext cx="11736186" cy="4351338"/>
          </a:xfrm>
        </p:spPr>
        <p:txBody>
          <a:bodyPr/>
          <a:lstStyle/>
          <a:p>
            <a:r>
              <a:rPr lang="en-US" dirty="0"/>
              <a:t>Definition: The number of ways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objects can be arranged in a certain order.</a:t>
            </a:r>
          </a:p>
          <a:p>
            <a:endParaRPr lang="en-US" dirty="0"/>
          </a:p>
          <a:p>
            <a:r>
              <a:rPr lang="en-US" dirty="0"/>
              <a:t>Consider the following situation:</a:t>
            </a:r>
          </a:p>
          <a:p>
            <a:r>
              <a:rPr lang="en-GB" dirty="0"/>
              <a:t>Justin has </a:t>
            </a:r>
            <a:r>
              <a:rPr lang="en-GB" b="1" dirty="0">
                <a:solidFill>
                  <a:srgbClr val="FF0000"/>
                </a:solidFill>
              </a:rPr>
              <a:t>5</a:t>
            </a:r>
            <a:r>
              <a:rPr lang="en-GB" dirty="0"/>
              <a:t> books he wants to put on a shelf: Mathematics (M), Physics (P), English (E), Biology (B) and History (H). In how many ways can he do this?</a:t>
            </a:r>
            <a:endParaRPr lang="en-AU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072" y="4511981"/>
            <a:ext cx="541163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No. of ways for to order 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824" y="526897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0375" y="526897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801808" y="529036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3241" y="529036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1519" y="602151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70" y="602151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15503" y="60428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36936" y="60428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5792" y="529036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0684" y="602151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85754" y="4812103"/>
                <a:ext cx="56854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400" dirty="0"/>
                  <a:t>Number of ways the books can be arranged:</a:t>
                </a:r>
                <a:br>
                  <a:rPr lang="en-AU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×3×2×1=5!=60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54" y="4812103"/>
                <a:ext cx="568546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717" t="-5839" r="-6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C262-F028-2A4E-9D84-BDADA65B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31" y="684690"/>
            <a:ext cx="11305440" cy="13559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how many different orders can the names of 6 candidates be listed on a ballot paper for a local council election?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84204-40E4-064E-8C62-96579FCF3DE2}"/>
              </a:ext>
            </a:extLst>
          </p:cNvPr>
          <p:cNvSpPr txBox="1">
            <a:spLocks/>
          </p:cNvSpPr>
          <p:nvPr/>
        </p:nvSpPr>
        <p:spPr>
          <a:xfrm>
            <a:off x="526342" y="3066348"/>
            <a:ext cx="11056058" cy="135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many different 3-digit numbers may be formed using only the digits 5, 7 and 9 where repeated digits are not permitted?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5469" y="1861014"/>
                <a:ext cx="4623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×3×2×1=6!=720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69" y="1861014"/>
                <a:ext cx="462351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4930" y="4577505"/>
                <a:ext cx="2704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3×2×1=3!=6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30" y="4577505"/>
                <a:ext cx="270458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2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C35-AF36-7644-BC96-58D4EE7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7" y="1046162"/>
            <a:ext cx="10515600" cy="1325563"/>
          </a:xfrm>
        </p:spPr>
        <p:txBody>
          <a:bodyPr/>
          <a:lstStyle/>
          <a:p>
            <a:r>
              <a:rPr lang="en-US" dirty="0"/>
              <a:t>Repetitive notation (index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AB0D-F00C-3647-867B-3E41C59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96" y="2506662"/>
            <a:ext cx="11558847" cy="4351338"/>
          </a:xfrm>
        </p:spPr>
        <p:txBody>
          <a:bodyPr/>
          <a:lstStyle/>
          <a:p>
            <a:r>
              <a:rPr lang="en-US" dirty="0"/>
              <a:t>If you have a bag of 4 balls numbered with one to 4, you draw ball from the bag, note the number, put it back. Repeat the process many times.</a:t>
            </a:r>
          </a:p>
          <a:p>
            <a:r>
              <a:rPr lang="en-US" dirty="0"/>
              <a:t>In this case, every time you draw a ball, there are </a:t>
            </a:r>
            <a:r>
              <a:rPr lang="en-US" b="1" dirty="0">
                <a:solidFill>
                  <a:srgbClr val="FF0000"/>
                </a:solidFill>
              </a:rPr>
              <a:t>four</a:t>
            </a:r>
            <a:r>
              <a:rPr lang="en-US" dirty="0"/>
              <a:t> possibilities.</a:t>
            </a:r>
          </a:p>
          <a:p>
            <a:r>
              <a:rPr lang="en-US" dirty="0"/>
              <a:t>Hence the possible arrangements is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/>
              <a:t> </a:t>
            </a:r>
            <a:r>
              <a:rPr lang="en-US" dirty="0"/>
              <a:t>after you draw n</a:t>
            </a:r>
            <a:r>
              <a:rPr lang="en-US" baseline="30000" dirty="0"/>
              <a:t>th</a:t>
            </a:r>
            <a:r>
              <a:rPr lang="en-US" dirty="0"/>
              <a:t> times.</a:t>
            </a:r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9375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00867" y="1948334"/>
                <a:ext cx="51155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800" dirty="0"/>
                  <a:t>a)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5×4×3×2×1=120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7" y="1948334"/>
                <a:ext cx="511556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381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00867" y="5044126"/>
                <a:ext cx="4773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5×5×5×5×5=3125</m:t>
                    </m:r>
                  </m:oMath>
                </a14:m>
                <a:endParaRPr lang="en-AU" sz="3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7" y="5044126"/>
                <a:ext cx="477396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551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82" y="462821"/>
            <a:ext cx="9675857" cy="14196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15366" y="2002279"/>
            <a:ext cx="5167833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No. of ways for each letter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21119" y="275927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93670" y="275927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8415103" y="278066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36536" y="278066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93670" y="3516271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66221" y="3516271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87654" y="3537656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9087" y="3537656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09087" y="2780660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15366" y="3516271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15366" y="4388671"/>
            <a:ext cx="5167833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No. of ways for each letter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21119" y="514566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3670" y="5145667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33" name="Rectangle 32"/>
          <p:cNvSpPr/>
          <p:nvPr/>
        </p:nvSpPr>
        <p:spPr>
          <a:xfrm>
            <a:off x="8415103" y="51670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536536" y="51670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93670" y="590266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66221" y="590266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487654" y="592404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609087" y="592404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609087" y="5167052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15366" y="5902663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7291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EC0-249E-FA4F-A056-240A8F2F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4" y="943317"/>
            <a:ext cx="11803293" cy="13526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Mandy has to choose 4 optional subjects from a list of 12 for her college application. She has to write them in order of preference on her application form.  How many different ways can Mandy complete the selection form?</a:t>
            </a:r>
          </a:p>
        </p:txBody>
      </p:sp>
      <p:sp>
        <p:nvSpPr>
          <p:cNvPr id="5" name="Rectangle 4"/>
          <p:cNvSpPr/>
          <p:nvPr/>
        </p:nvSpPr>
        <p:spPr>
          <a:xfrm>
            <a:off x="513046" y="2295999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5597" y="2295999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r>
              <a:rPr lang="en-AU" baseline="30000" dirty="0"/>
              <a:t>nd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707030" y="231738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8463" y="2317384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r>
              <a:rPr lang="en-AU" baseline="30000" dirty="0"/>
              <a:t>th</a:t>
            </a:r>
            <a:r>
              <a:rPr lang="en-AU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5597" y="30529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8148" y="30529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8463" y="3096548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293" y="3052995"/>
            <a:ext cx="1017916" cy="68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66089" y="2573328"/>
                <a:ext cx="44455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2×11×10×9=11880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89" y="2573328"/>
                <a:ext cx="444551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6795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21052</TotalTime>
  <Words>958</Words>
  <Application>Microsoft Office PowerPoint</Application>
  <PresentationFormat>Widescreen</PresentationFormat>
  <Paragraphs>197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Verdana</vt:lpstr>
      <vt:lpstr>Harrisdale</vt:lpstr>
      <vt:lpstr>PowerPoint Presentation</vt:lpstr>
      <vt:lpstr>Factorial notation</vt:lpstr>
      <vt:lpstr>Example</vt:lpstr>
      <vt:lpstr>PowerPoint Presentation</vt:lpstr>
      <vt:lpstr>Permutations</vt:lpstr>
      <vt:lpstr>PowerPoint Presentation</vt:lpstr>
      <vt:lpstr>Repetitive notation (index notation)</vt:lpstr>
      <vt:lpstr>PowerPoint Presentation</vt:lpstr>
      <vt:lpstr>PowerPoint Presentation</vt:lpstr>
      <vt:lpstr>Permutations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TAN Mei Yi [Harrisdale Senior High School]</cp:lastModifiedBy>
  <cp:revision>508</cp:revision>
  <dcterms:created xsi:type="dcterms:W3CDTF">2018-12-02T08:34:01Z</dcterms:created>
  <dcterms:modified xsi:type="dcterms:W3CDTF">2022-05-11T00:46:55Z</dcterms:modified>
</cp:coreProperties>
</file>