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447" r:id="rId2"/>
    <p:sldId id="518" r:id="rId3"/>
    <p:sldId id="519" r:id="rId4"/>
    <p:sldId id="520" r:id="rId5"/>
    <p:sldId id="521" r:id="rId6"/>
    <p:sldId id="528" r:id="rId7"/>
    <p:sldId id="523" r:id="rId8"/>
    <p:sldId id="529" r:id="rId9"/>
    <p:sldId id="530" r:id="rId10"/>
    <p:sldId id="531" r:id="rId11"/>
    <p:sldId id="533" r:id="rId12"/>
    <p:sldId id="536" r:id="rId13"/>
    <p:sldId id="534" r:id="rId14"/>
    <p:sldId id="535" r:id="rId15"/>
    <p:sldId id="524" r:id="rId16"/>
    <p:sldId id="526" r:id="rId17"/>
    <p:sldId id="527" r:id="rId18"/>
    <p:sldId id="44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0355"/>
    <a:srgbClr val="215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p:scale>
          <a:sx n="72" d="100"/>
          <a:sy n="72" d="100"/>
        </p:scale>
        <p:origin x="123"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2-10T03:06:36.387"/>
    </inkml:context>
    <inkml:brush xml:id="br0">
      <inkml:brushProperty name="width" value="0.08571" units="cm"/>
      <inkml:brushProperty name="height" value="0.08571" units="cm"/>
      <inkml:brushProperty name="color" value="#004F8B"/>
    </inkml:brush>
  </inkml:definitions>
  <inkml:trace contextRef="#ctx0" brushRef="#br0">97 0 7698,'-17'0'9830,"-8"0"-7126,13 0-2258,-11 0 1,19 6-1660,-7 0-2197,7 0 3410,4-6 0,9 0 0,9 0 0</inkml:trace>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19T03:07:10.823"/>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5EF29E68-2F3A-4D66-9B2E-0E644DAEC450}" emma:medium="tactile" emma:mode="ink">
          <msink:context xmlns:msink="http://schemas.microsoft.com/ink/2010/main" type="writingRegion" rotatedBoundingBox="24892,15288 32113,15015 32162,16330 24941,16602"/>
        </emma:interpretation>
      </emma:emma>
    </inkml:annotationXML>
    <inkml:traceGroup>
      <inkml:annotationXML>
        <emma:emma xmlns:emma="http://www.w3.org/2003/04/emma" version="1.0">
          <emma:interpretation id="{DE8A00D8-0E7F-4718-8128-FC5AF78D9205}" emma:medium="tactile" emma:mode="ink">
            <msink:context xmlns:msink="http://schemas.microsoft.com/ink/2010/main" type="paragraph" rotatedBoundingBox="24892,15288 32113,15015 32162,16330 24941,16602" alignmentLevel="1"/>
          </emma:interpretation>
        </emma:emma>
      </inkml:annotationXML>
      <inkml:traceGroup>
        <inkml:annotationXML>
          <emma:emma xmlns:emma="http://www.w3.org/2003/04/emma" version="1.0">
            <emma:interpretation id="{325C02F1-2DE9-4F99-979B-67FDCBBC6E26}" emma:medium="tactile" emma:mode="ink">
              <msink:context xmlns:msink="http://schemas.microsoft.com/ink/2010/main" type="line" rotatedBoundingBox="24892,15288 32113,15015 32162,16330 24941,16602"/>
            </emma:interpretation>
          </emma:emma>
        </inkml:annotationXML>
        <inkml:traceGroup>
          <inkml:annotationXML>
            <emma:emma xmlns:emma="http://www.w3.org/2003/04/emma" version="1.0">
              <emma:interpretation id="{17BD0FFC-1998-4E51-A8C8-249A77D62A67}" emma:medium="tactile" emma:mode="ink">
                <msink:context xmlns:msink="http://schemas.microsoft.com/ink/2010/main" type="inkWord" rotatedBoundingBox="24904,15612 28201,15488 28237,16436 24940,16561"/>
              </emma:interpretation>
              <emma:one-of disjunction-type="recognition" id="oneOf0">
                <emma:interpretation id="interp0" emma:lang="en-AU" emma:confidence="0">
                  <emma:literal>18-331.3!</emma:literal>
                </emma:interpretation>
                <emma:interpretation id="interp1" emma:lang="en-AU" emma:confidence="0">
                  <emma:literal>18-3)! 3!</emma:literal>
                </emma:interpretation>
                <emma:interpretation id="interp2" emma:lang="en-AU" emma:confidence="0">
                  <emma:literal>(8-331.3!</emma:literal>
                </emma:interpretation>
                <emma:interpretation id="interp3" emma:lang="en-AU" emma:confidence="0">
                  <emma:literal>(8-321.3!</emma:literal>
                </emma:interpretation>
                <emma:interpretation id="interp4" emma:lang="en-AU" emma:confidence="0">
                  <emma:literal>(8-3)! 3!</emma:literal>
                </emma:interpretation>
              </emma:one-of>
            </emma:emma>
          </inkml:annotationXML>
          <inkml:trace contextRef="#ctx0" brushRef="#br0">4020 67 576,'0'0'25,"0"0"6,-9 4-31,5 0 0,-5-1 0,0-3 0,0 0 356,5 4 66,-5 0 13,-4 4 2,4 0-307,-4 4-62,4-1-12,1 9-2,-1-1-37,4 5-7,-8 7-2,9-12 0,-5 1 0,5 3 0,-1 8 0,5 1 0,-4-1-8,4 0 10,0 4-10,4 4 10,1 0-10,-1 0-16,9 0 4,-4-4 1,0 0-27,4 0-6,0-3 0,5 3-1,-5 0-53,4-4-10,1 0-3,4-7-764</inkml:trace>
          <inkml:trace contextRef="#ctx0" brushRef="#br0" timeOffset="457.1">4336 231 403,'0'0'17,"0"0"5,-9 3-22,5-3 0,-5-3 0,0-1 0,0 0 411,-4 0 77,4 4 16,-4-4 4,0 4-348,0-4-70,0 4-14,0 4-2,-1 0-42,1 4-9,0 3-2,4 1 0,-4-4-13,9 4-8,-5 3 8,9-7-8,0-8 0,-4 4 0,4 8 0,0-5 0,4 5 0,0-4-12,1 4 12,8-1-12,-4 1 12,4 0 0,0-1-9,0 1 9,5 0-11,-1-4 3,5 3 0,-4 1 0,-1 0-15,5-1-2,-4-3-1,-1 4 0,-4-4-5,1 3-1,-6 1 0,1 0 0,-4-5-26,-5 5-6,0-4 0,0 4-1,-5-1 8,-4 1 1,5-4 1,-5 4 0,0-1 4,-4-3 1,0 0 0,0 0 0,0-4 50,0-1 0,-5-3 12,9 0-3,-4-3 65,4-1 13,1-4 2,-1-4 1,0 0-42,0 1-8,5-5-1,0 1-1,4-1 17,0-4 3,0 5 1,8-5 0,-8 1-22,9-5-4,0 1-1,0 0 0,-1-1 4,6 1 1,-1 0 0,4-1 0,-4 5-47,5 3-10,-5-3-1,5 7-1,-5 0-173,4 0-34</inkml:trace>
          <inkml:trace contextRef="#ctx0" brushRef="#br0" timeOffset="670.2">4538 484 2322,'0'0'51,"0"0"10,8 0 3,1-4 1,4 0-52,-4 0-13,4 0 0,5 0 0,-5 1 36,4-1 5,-3 0 1,-1 0 0,0 4-42,0-4 0,0 4-16,0 0-712,1-4-142</inkml:trace>
          <inkml:trace contextRef="#ctx0" brushRef="#br0" timeOffset="5044.62">4937 129 288,'0'0'25,"0"0"-25,0 0 0,0 0 0,0 0 324,0 0 59,0 0 12,0 0 2,0 0-202,0 0-41,0 0-8,9-4-2,-9 4-44,13-4-10,-4 0-2,4 4 0,-13 0-29,13 0-7,-13 0 0,13 4-1,0 0-39,-13-4-12,0 0 0,9 8 0,8 0 10,1 4-10,-5-5 8,-4 5-8,9 0 0,-10-4 0,1 3 0,-5 1 0,1 0-23,-5-1-3,0 1-1,0 0 0,-5-4-24,-3 3-5,-1-3 0,0 0-1,0 4-24,1-5-5,8-3-1,-9 0 0,4 0-21,1-4-5,0 0-1,-1 4 0,1 0 40,-5 0 8,5 0 2,4-4 0,0 0 52,0 0 12,0 0 0,0 0 0,0 0 27,4 11 5,-4-3 2,4 0 0,5 4-4,0-5-1,4 1 0,0 0 0,5 4 38,4-4 7,-5-1 2,10 1 0,-5 4-24,0-4-4,-5-1 0,5 1-1,-4 0-14,-1 0-2,-4 0-1,0 3 0,-4-3-16,0 0-3,0 0-1,-5-1 0,1 1-2,-1 0 0,-4-8 0,0 0 0,-9 12 5,0-4 1,1-1 0,-6 1 0,1 0-2,-4 0 0,-5 0 0,0-5 0,0 1-12,0 4 0,-4 0 0,-1-4 0,1 4-41,4-4-11,5-1-3,-1 1 0,5 0-172,4-4-34,-17 4-7,26-4-2</inkml:trace>
          <inkml:trace contextRef="#ctx0" brushRef="#br0" timeOffset="5389.51">5402 20 1886,'0'0'41,"0"0"9,0 0 2,0 0 1,0 0-42,9 0-11,-1 0 0,6 0 0,-1 0 85,-5 4 15,6 0 4,-6 4 0,6-5-38,-1 9-7,0 0-2,0 0 0,0 3-24,0 5-5,5-1 0,0 5-1,-5-1-14,0 4-2,4 1-1,-8-9 0,4 8-10,0-3 0,-4 3 0,0 4 8,-5 0-8,1-3 0,-1-1 0,1 8 0,-10-4 0,5 0-14,-4-3 3,-5-1 1,0-4-14,0 1-2,-4-5-1,5 1 0,-10-5-13,0 1-4,5 0 0,0-5 0,-4-3-25,3 0-6,1 0-1,0-4 0,4 0-44,1-4-8,-6 0-3,6 0 0</inkml:trace>
          <inkml:trace contextRef="#ctx0" brushRef="#br0" timeOffset="5653.78">5911 32 2098,'0'0'46,"0"0"10,0 0 1,0 0 3,0 0-48,0 0-12,0 0 0,0 0 0,0 0 61,0 15 11,4-3 1,1 7 1,-5-3-48,4 0-10,5 3-1,-5 5-1,0-1-14,5 4 0,-4 4 0,3-3 0,6-5-26,-10 1-8,5-5-2,-5 8-658,5-7-132</inkml:trace>
          <inkml:trace contextRef="#ctx0" brushRef="#br0" timeOffset="5802.38">6082 702 2199,'0'0'48,"-5"4"11,5-4 1,0 0 2,0 0-50,-8 4-12,8-4 0,0 0 0,-5-12 43,1 9 5,4 3 2,0 0 0,-4-8-101,4 4-20,0 4-4</inkml:trace>
          <inkml:trace contextRef="#ctx0" brushRef="#br0" timeOffset="6485.8">6424 4 1267,'0'0'112,"0"0"-89,0 0-23,0 0 0,4-4 156,5 4 28,0 0 4,4-3 2,-4-1-58,0 0-12,0 4-3,4 0 0,4-4-39,-4 0-8,5 4-2,-5 0 0,0-4-22,5 4-5,-5 4-1,0-4 0,5 0-26,-10 4-6,1 0 0,0 4-8,-9-8 0,4 3 0,1 5 0,-1 4-12,-4-4-32,0 3-7,-4 1-1,-1 4 0,1-5-66,-5 1-14,5 0-2,-1 0-1,-3-5-9,8-7-1,-9 8-1,9-8 0,0 0 14,0 0 2,0 0 1,0 0 0,0 0 78,0 0 16,0 8 3,0-8 1,0 0 67,9 12 12,-5-5 4,5 1 0,0 0 23,4-4 5,-4 4 0,-1 0 1,1-1-13,4 1-2,0 0-1,-4 0 0,4 3-15,-4 1-3,0 0-1,4 0 0,-4-5-14,-5 5-4,1-4 0,-1 4 0,0-1 5,-4 1 1,5 0 0,-5-1 0,-5 5-10,5 0-1,-8-5-1,3 1 0,-4 0-7,5-1-2,-5 1 0,1 0 0,-6-5-13,1 1 9,0 0-9,0 0 8,-5-4-25,1 4-6,4-5-1,-5-3 0,1 0-139,3 0-28,1 0-5,0-3-2</inkml:trace>
          <inkml:trace contextRef="#ctx0" brushRef="#br0" timeOffset="6710.15">6964-171 748,'0'0'33,"0"0"7,0 0-32,0 0-8,0 0 0,-5 4 0,5 4 323,-4-1 62,4 1 13,0 0 2,0 4-273,4 3-55,1-3-12,-5 7-1,4 1-38,5 3-7,-5 1-2,9 7 0,-8-4 0,8 1 0,0 3 0,0-4 0,5 4-68,-5-3-13,0 3-3,-4-8-961</inkml:trace>
          <inkml:trace contextRef="#ctx0" brushRef="#br0" timeOffset="6860.74">7157 648 1926,'0'0'42,"0"0"9,0 0 1,0 0 3,0 0-44,0 0-11,0 0 0,0 0-854</inkml:trace>
        </inkml:traceGroup>
        <inkml:traceGroup>
          <inkml:annotationXML>
            <emma:emma xmlns:emma="http://www.w3.org/2003/04/emma" version="1.0">
              <emma:interpretation id="{BB50DC82-048E-4ED2-97FD-C4A406F6F367}" emma:medium="tactile" emma:mode="ink">
                <msink:context xmlns:msink="http://schemas.microsoft.com/ink/2010/main" type="inkWord" rotatedBoundingBox="30241,15086 32113,15015 32162,16330 30291,16400"/>
              </emma:interpretation>
              <emma:one-of disjunction-type="recognition" id="oneOf1">
                <emma:interpretation id="interp5" emma:lang="en-AU" emma:confidence="0">
                  <emma:literal>5.31.</emma:literal>
                </emma:interpretation>
                <emma:interpretation id="interp6" emma:lang="en-AU" emma:confidence="0">
                  <emma:literal>5.31</emma:literal>
                </emma:interpretation>
                <emma:interpretation id="interp7" emma:lang="en-AU" emma:confidence="0">
                  <emma:literal>5.3!</emma:literal>
                </emma:interpretation>
                <emma:interpretation id="interp8" emma:lang="en-AU" emma:confidence="0">
                  <emma:literal>53.31.</emma:literal>
                </emma:interpretation>
                <emma:interpretation id="interp9" emma:lang="en-AU" emma:confidence="0">
                  <emma:literal>53.31</emma:literal>
                </emma:interpretation>
              </emma:one-of>
            </emma:emma>
          </inkml:annotationXML>
          <inkml:trace contextRef="#ctx0" brushRef="#br0" timeOffset="8889.57">9188-390 1792,'13'-3'80,"-13"3"16,0 0-77,9 0-19,0 0 0,0 0 0,4-4 79,0 0 12,0 0 2,0 0 1,9-4-14,-4 0-2,4 4-1,0 1 0,4-5-27,0 0-6,1 0 0,3 0-1,1 1-25,8 3-5,1-4-1,4 0 0,0 0-12,0 0 0,8 1 0,1-5 0,4 4-9,-4 0 9,-5 1 0,4-1-9,-8-4-19,5 4-4,-6 4-1,6-3 0,-1-1-21,0 0-4,-4 0-1,0 0-636,-5 1-127</inkml:trace>
          <inkml:trace contextRef="#ctx0" brushRef="#br0" timeOffset="9592.51">9394 28 1695,'-4'8'37,"-1"3"8,-8 1 2,5-4 1,-1 7-39,-4-3-9,4 4 0,0-1 0,0 5 32,5-1 5,4 1 1,0 7 0,-4-4-10,8 1-1,0-1-1,5 5 0,4-9 9,-4 8 1,9-3 1,-1-1 0,5-3 0,-4-1 0,4 1 0,-1-1 0,6-3-13,-1-1-2,-4-3-1,0 4 0,0-5-11,0 1-2,-5 4-8,1-5 12,-5 1-12,0 0 9,0-1-9,-4 1 8,-4-4 0,-1 4 0,0-5 0,-4 1 0,-4 4 0,-5-4 0,5-4 0,-5 3 0,-4-3 2,0 0 0,-5-4 0,1 4 0,-5 0-10,4 0 8,-4-4-8,-4 0 8,4 0-19,0 0-4,0-8-1,-4 4 0,4-4-32,4 4-8,1-7 0,-1 3-608,5-4-122</inkml:trace>
          <inkml:trace contextRef="#ctx0" brushRef="#br0" timeOffset="9280.34">9346 211 1440,'0'0'128,"0"0"-103,0 0-25,13 0 0,0 0 127,0-4 20,1 0 4,-1-4 1,4 1-49,-3 3-10,3 0-1,1 0-1,-5-4-47,4 4-10,1-4-2,-5 5 0,0-5-32,5 0 0,4 0 0,-9-4 0,4 5-45,-3-5-10,-6 0-1,1 4-964</inkml:trace>
          <inkml:trace contextRef="#ctx0" brushRef="#br0" timeOffset="9820.68">10044-117 979,'0'0'87,"0"12"-70,0-12-17,-5 8 0,5-8 312,-4 12 58,-1-5 12,5 9 2,-4-4-258,4 3-52,0 1-10,0 3-3,-4 1-35,-1-1-7,5 9-2,5-5 0,-1 4-9,0 1-8,1-1 9,-1 0-9,5 1-30,-5-5-12,1-3-2,-1-1-1096</inkml:trace>
          <inkml:trace contextRef="#ctx0" brushRef="#br0" timeOffset="9976.26">10087 652 1764,'0'0'78,"0"0"16,0 0-75,0 0-19,0 0 0,5-8 0,4 4-10,-5 0-6,0-4 0</inkml:trace>
          <inkml:trace contextRef="#ctx0" brushRef="#br0" timeOffset="10628.56">10267 12 1670,'0'0'74,"9"0"15,0-4-71,4 0-18,0 0 0,0 1 0,5-5 152,4 4 26,0 0 6,4 4 0,-4-4-92,4 0-18,1 4-4,-5 0-1,8 0-21,-3 4-4,-1-4 0,-4 4-1,4 0-30,-4 0-5,0 0-8,-4 0 11,-5-4-11,4 3-16,-3 1 4,-10 0 1,-4-4-18,0 0-4,0 12-1,0-4 0,-4 3-31,-1 1-7,-4 0 0,-4 0-1,-4-1-27,4-3-6,-5 4-1,5-4 0,0 3 51,4-3 11,-4-4 1,4 4 1,-4 0 16,8-5 3,5-3 1,0 0 0,0 0 43,0 0 9,0 0 2,-4 12 0,8 0 7,1-4 2,-5 3 0,9-3 0,-1-4 14,1 8 3,0-4 1,0-1 0,4-3-5,0 4-1,-4 4 0,4-4 0,-4 3-14,4-3-3,-4 4-1,-1-4 0,1 3-14,0 1-2,-5 0-1,1-1 0,-1 1 0,0-4 0,1 7 0,-5-3 0,0 0-17,0 0 0,-5-1 0,1-3 0,0 4 23,-5-5 7,0 5 2,-4-4 0,4 4-32,-4-5 0,-4 5 0,-5-4 0,0 0-29,4-4-12,-4 3-3,0-3 0,0-4-41,0 0-9,5 0-2,-1-7-604,9-1-122</inkml:trace>
          <inkml:trace contextRef="#ctx0" brushRef="#br0" timeOffset="10772.18">10930-152 2286,'0'0'101,"0"0"21,0 0-98,-5 12-24,10-4 0,-5 4 0,-5-1 56,10 5 7,-5-1 1,4 9 0,-4-1-17,5 8-3,-1 1-1,-4 3 0,9 4-18,-5 4-3,5 0-1,0-1 0,-1 1-21,1-4 0,0-4 0,0-3 0,4-1-102,-4-4-25,4-7-5</inkml:trace>
          <inkml:trace contextRef="#ctx0" brushRef="#br0" timeOffset="10936.74">11097 539 1728,'0'0'153,"-9"3"-122,0 5-31,5 0 0,4-8 136,-9 4 22,4 0 4,5-4 1,0 0-105,-8 4-21,8-4-4,-9-4-1,4 0-140,-3 0-29</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19T03:08:27.256"/>
    </inkml:context>
    <inkml:brush xml:id="br0">
      <inkml:brushProperty name="width" value="0.53333" units="cm"/>
      <inkml:brushProperty name="height" value="1.06667" units="cm"/>
      <inkml:brushProperty name="color" value="#FFFF00"/>
      <inkml:brushProperty name="tip" value="rectangle"/>
      <inkml:brushProperty name="rasterOp" value="maskPen"/>
      <inkml:brushProperty name="fitToCurve" value="1"/>
    </inkml:brush>
  </inkml:definitions>
  <inkml:trace contextRef="#ctx0" brushRef="#br0">-6 111 172,'0'0'8,"0"0"1,0 0-9,0 0 0,11-5 0,11 5 0,-5 0 344,-1-5 66,6 0 14,0 5 2,0-9-283,0 4-57,11 0-11,5-5-3,1 0-41,10 1-9,6-1-2,0 5 0,-12-5-12,7 5-8,-1 0 10,6 1-10,0-1 0,0 5 0,0-5 0,5 5-10,0 0-23,6 5-5,0 0-1,0-5 0,5 0-127,0-5-26</inkml:trace>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19T03:08:28.267"/>
    </inkml:context>
    <inkml:brush xml:id="br0">
      <inkml:brushProperty name="width" value="0.53333" units="cm"/>
      <inkml:brushProperty name="height" value="1.06667" units="cm"/>
      <inkml:brushProperty name="color" value="#FFFF00"/>
      <inkml:brushProperty name="tip" value="rectangle"/>
      <inkml:brushProperty name="rasterOp" value="maskPen"/>
      <inkml:brushProperty name="fitToCurve" value="1"/>
    </inkml:brush>
  </inkml:definitions>
  <inkml:trace contextRef="#ctx0" brushRef="#br0">109-3 1944,'0'0'43,"-11"5"9,-5-5 1,-1 0 1,6 5-43,-5 0-11,5 0 0,0 0 0,0 0 19,11-5 1,-6 0 1,6 0 0,0 0-13,0 0-8,0 0 8,0 0-8,0 0 0,0 0 0,0 0 0,6 9 0,5 1 0,0 5 0,0-5 0,11 4-8,5 1 8,6-1 0,0 1 0,5 0 0,12-1 0,-1 1 14,6 0-3,0-6-1,10 6-10,-4-5 0,5-1 0,-1 1-11,1 0 11,11-10 9,5 5-1,0 0-8,-5 0 14,6-5-4,-7 0-1,1 0 0,0 4-9,-6-4 0,0 0 0,-5 0-933</inkml:trace>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2-05-11T01:18:04.433"/>
    </inkml:context>
    <inkml:brush xml:id="br0">
      <inkml:brushProperty name="width" value="0.53333" units="cm"/>
      <inkml:brushProperty name="height" value="1.06667" units="cm"/>
      <inkml:brushProperty name="color" value="#FFFF00"/>
      <inkml:brushProperty name="tip" value="rectangle"/>
      <inkml:brushProperty name="rasterOp" value="maskPen"/>
      <inkml:brushProperty name="fitToCurve" value="1"/>
    </inkml:brush>
  </inkml:definitions>
  <inkml:trace contextRef="#ctx0" brushRef="#br0">-2 50 1382,'0'0'123,"0"0"-99,0 0-24,0 0 0,0 0 148,0 0 24,0 0 4,16 0 2,-5 5-73,6-5-14,5-5-3,0 5-1,-1 0-36,12 0-7,-5 0-2,5-5 0,5 0-15,0 0-3,1 1-1,-1-1 0,6 0-10,0 0-1,0 0-1,5 5 0,6-5-11,0 0 0,-6 5 0,6 0 8,5 0-8,1 5 0,-1 0 0,-5 0-11,5 0 11,-5 0 8,0-5-8,0 5 11,-6-1 12,11-4 2,-5 5 1,0 0 0,0-10-26,-6 5 0,1 0 0,-1 0 0,0 0 0,-5-5 10,-5 5 1,-6 0 0,-6 0-11,0 5-9,-10-5 9,-1 0-815,-16 0-155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8:54.836"/>
    </inkml:context>
    <inkml:brush xml:id="br0">
      <inkml:brushProperty name="width" value="0.1" units="cm"/>
      <inkml:brushProperty name="height" value="0.1" units="cm"/>
      <inkml:brushProperty name="color" value="#E71224"/>
    </inkml:brush>
  </inkml:definitions>
  <inkml:trace contextRef="#ctx0" brushRef="#br0">1 164 5064 0 0,'0'0'13538'0'0,"11"-1"-12031"0"0,-1-2-1111 0 0,0 1 0 0 0,1 0 0 0 0,-1 1 0 0 0,1 0 0 0 0,-1 1 0 0 0,19 1 0 0 0,-3 0-46 0 0,45 3 392 0 0,-43-2-334 0 0,37-1 1 0 0,198-9 835 0 0,92 2-559 0 0,-168 9-453 0 0,26 0 24 0 0,3 2 11 0 0,3-1-33 0 0,95 5-10 0 0,-166-3-106 0 0,-49-1 31 0 0,201-5 43 0 0,-117 2-128 0 0,27-12 113 0 0,89-2 19 0 0,-117 5-126 0 0,-5 0-49 0 0,376-3 347 0 0,-468 10-355 0 0,372-4 166 0 0,-284-6-102 0 0,71-8 112 0 0,-5-1 14 0 0,149-7 118 0 0,-305 19-295 0 0,-7-4 70 0 0,2-1 19 0 0,-71 12-105 0 0,-3 0 0 0 0,-1 0 0 0 0,1 0 0 0 0,-1 0 0 0 0,1-1 0 0 0,0 1 0 0 0,5-3 0 0 0,23-5 49 0 0,23-3 84 0 0,-42 7-132 0 0,-10 3-5 0 0,0 0 0 0 0,0 0 0 0 0,0 0 0 0 0,1 1 0 0 0,-1-1 0 0 0,0 1-1 0 0,0-1 1 0 0,7 2 0 0 0,6-1 16 0 0,-13 0 31 0 0,1 0 0 0 0,12 0-42 0 0,7 0 42 0 0,-5 2 382 0 0,-18 0-353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02.268"/>
    </inkml:context>
    <inkml:brush xml:id="br0">
      <inkml:brushProperty name="width" value="0.1" units="cm"/>
      <inkml:brushProperty name="height" value="0.1" units="cm"/>
      <inkml:brushProperty name="color" value="#E71224"/>
    </inkml:brush>
  </inkml:definitions>
  <inkml:trace contextRef="#ctx0" brushRef="#br0">16 1423 4608 0 0,'-15'14'18695'0'0,"16"-16"-18527"0"0,62-57 840 0 0,-29 29-628 0 0,36-29 188 0 0,-45 40-323 0 0,38-41 0 0 0,-4 3 53 0 0,-35 35-179 0 0,0 0 0 0 0,22-30 1 0 0,-12 13-12 0 0,43-38 0 0 0,-21 21-52 0 0,12-7 14 0 0,12-15 134 0 0,34-37 116 0 0,-67 65-172 0 0,11-9 22 0 0,-52 54-162 0 0,167-153 158 0 0,-117 98-33 0 0,-28 30-91 0 0,34-29-1 0 0,91-66 19 0 0,-125 105-60 0 0,8-7 0 0 0,-31 23 24 0 0,0 0-1 0 0,1 0 1 0 0,-1 1-1 0 0,12-6 0 0 0,-11 6-1 0 0,-4 3 31 0 0,-1-1 11 0 0,3-3 0 0 0,-3 3-32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20.396"/>
    </inkml:context>
    <inkml:brush xml:id="br0">
      <inkml:brushProperty name="width" value="0.1" units="cm"/>
      <inkml:brushProperty name="height" value="0.1" units="cm"/>
      <inkml:brushProperty name="color" value="#E71224"/>
    </inkml:brush>
  </inkml:definitions>
  <inkml:trace contextRef="#ctx0" brushRef="#br0">1 13 16959 0 0,'0'0'6920'0'0,"1"1"-6365"0"0,4 1-370 0 0,-1-1 1 0 0,1 1-1 0 0,0-1 0 0 0,-1 0 0 0 0,1 0 1 0 0,0-1-1 0 0,0 1 0 0 0,0-1 1 0 0,5 0-1 0 0,-9 0-153 0 0,-1-1-9 0 0,1 1 0 0 0,-1 0 0 0 0,0 0-1 0 0,0 0 1 0 0,1 0 0 0 0,-1 0 0 0 0,0 0 0 0 0,1 0 0 0 0,-1 0-1 0 0,0 0 1 0 0,0 0 0 0 0,1 0 0 0 0,-1 0 0 0 0,0 0-1 0 0,1 1 1 0 0,-1-1 0 0 0,0 0 0 0 0,0 0 0 0 0,1 0 0 0 0,-1 0-1 0 0,0 0 1 0 0,0 1 0 0 0,1-1 0 0 0,-1 0 0 0 0,0 0-1 0 0,0 0 1 0 0,1 1 0 0 0,-1-1-7 0 0,0 1-1 0 0,0-1 1 0 0,1 0 0 0 0,-1 0-1 0 0,0 1 1 0 0,1-1 0 0 0,-1 0 0 0 0,0 1-1 0 0,1-1 1 0 0,-1 0 0 0 0,0 0-1 0 0,1 0 1 0 0,-1 0 0 0 0,1 1-1 0 0,-1-1 1 0 0,0 0 0 0 0,1 0-1 0 0,-1 0 1 0 0,1 0 0 0 0,-1 0-1 0 0,1 0 1 0 0,74 12 449 0 0,-61-11-306 0 0,0 0-1 0 0,21-1 0 0 0,-8-1-143 0 0,-10 0 7 0 0,26-4 0 0 0,-14 1-13 0 0,-24 3-18 0 0,1-1 1 0 0,-1 1-1 0 0,0-1 0 0 0,0 0 1 0 0,6-3-1 0 0,-6 3-70 0 0,1 0-1 0 0,-1 0 1 0 0,10-3 0 0 0,5-3-2117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21.255"/>
    </inkml:context>
    <inkml:brush xml:id="br0">
      <inkml:brushProperty name="width" value="0.1" units="cm"/>
      <inkml:brushProperty name="height" value="0.1" units="cm"/>
      <inkml:brushProperty name="color" value="#E71224"/>
    </inkml:brush>
  </inkml:definitions>
  <inkml:trace contextRef="#ctx0" brushRef="#br0">0 34 3680 0 0,'0'0'18130'0'0,"3"0"-17605"0"0,8 2-176 0 0,1-1 0 0 0,-1-1 0 0 0,0 0 0 0 0,1-1 0 0 0,19-3 0 0 0,-15 2-151 0 0,-13 2-155 0 0,14-2 143 0 0,-1 0 1 0 0,0-1-1 0 0,16-6 0 0 0,-7 5-68 0 0,-14 0-88 0 0,-8 3-26 0 0,-1 0 0 0 0,1 0 0 0 0,-1 0 0 0 0,1 1 0 0 0,-1-1 0 0 0,1 1 0 0 0,0 0 0 0 0,0-1 0 0 0,-1 1 0 0 0,4 1 0 0 0,6-1 7 0 0,-7 1 32 0 0,9 8-32 0 0,-11-3-13 0 0,-3-4 3 0 0,1 2-6 0 0,0 0-1 0 0,0-1 1 0 0,-1 1-1 0 0,1 0 1 0 0,-1-1-1 0 0,0 1 1 0 0,0 0-1 0 0,-1 4 1 0 0,0 5-23 0 0,0-6-12 0 0,0 1 0 0 0,0-1 0 0 0,-1 1 1 0 0,0-1-1 0 0,-6 12 0 0 0,2 1-69 0 0,1-6 18 0 0,2-4-2 0 0,0 0 1 0 0,-3 15 0 0 0,-13 75-900 0 0,13-54 181 0 0,5-12-399 0 0,1-23 424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21.674"/>
    </inkml:context>
    <inkml:brush xml:id="br0">
      <inkml:brushProperty name="width" value="0.1" units="cm"/>
      <inkml:brushProperty name="height" value="0.1" units="cm"/>
      <inkml:brushProperty name="color" value="#E71224"/>
    </inkml:brush>
  </inkml:definitions>
  <inkml:trace contextRef="#ctx0" brushRef="#br0">1 1 2760 0 0,'14'13'13832'0'0,"-12"-11"-13536"0"0,0 0-1 0 0,0 0 1 0 0,1 0-1 0 0,-1 0 1 0 0,0-1-1 0 0,1 1 1 0 0,-1-1-1 0 0,0 1 1 0 0,1-1-1 0 0,0 0 1 0 0,-1 0-1 0 0,4 0 1 0 0,0 1-28 0 0,1 0 1 0 0,0-1-1 0 0,0 0 1 0 0,0 0-1 0 0,0-1 0 0 0,0 1 1 0 0,0-2-1 0 0,-1 1 1 0 0,11-3-1 0 0,13-1 201 0 0,26-6-230 0 0,-29 3-351 0 0,10-2-403 0 0,-13 2-5706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22.051"/>
    </inkml:context>
    <inkml:brush xml:id="br0">
      <inkml:brushProperty name="width" value="0.1" units="cm"/>
      <inkml:brushProperty name="height" value="0.1" units="cm"/>
      <inkml:brushProperty name="color" value="#E71224"/>
    </inkml:brush>
  </inkml:definitions>
  <inkml:trace contextRef="#ctx0" brushRef="#br0">380 35 13536 0 0,'-47'-15'2617'0'0,"16"7"3516"0"0,26 6-6010 0 0,-1 0 1 0 0,1 0-1 0 0,-1 1 1 0 0,1-1-1 0 0,-1 1 1 0 0,1 1-1 0 0,-1-1 1 0 0,0 1-1 0 0,1 0 0 0 0,-1 0 1 0 0,0 1-1 0 0,1-1 1 0 0,-1 1-1 0 0,-7 3 1 0 0,4-1-69 0 0,0 0-1 0 0,1 1 1 0 0,-1 0 0 0 0,1 0 0 0 0,0 1 0 0 0,0 0 0 0 0,0 1-1 0 0,-7 7 1 0 0,1 0-248 0 0,2 0-1 0 0,0 2 0 0 0,0-1 1 0 0,-12 22-1 0 0,13-15 304 0 0,1 0 0 0 0,-11 33 0 0 0,16-40-120 0 0,3-4-29 0 0,0 1 1 0 0,0-1-1 0 0,1 0 0 0 0,1 1 0 0 0,0 20 1 0 0,1-9 46 0 0,-1-16-11 0 0,0-1 0 0 0,1 1 0 0 0,0-1-1 0 0,0 0 1 0 0,0 0 0 0 0,1 1 0 0 0,0-1-1 0 0,0 0 1 0 0,0 0 0 0 0,0 0 0 0 0,1-1-1 0 0,0 1 1 0 0,0-1 0 0 0,0 1 0 0 0,1-1-1 0 0,-1 0 1 0 0,1 0 0 0 0,0-1 0 0 0,0 1-1 0 0,0-1 1 0 0,1 0 0 0 0,5 4 0 0 0,6 4-39 0 0,-13-9 35 0 0,0 1-1 0 0,1-1 1 0 0,-1 1 0 0 0,1-1 0 0 0,-1 0 0 0 0,1-1-1 0 0,0 1 1 0 0,5 1 0 0 0,63 7 195 0 0,-61-9-239 0 0,-1-1 0 0 0,0-1 0 0 0,1 0 1 0 0,-1 0-1 0 0,0-1 0 0 0,0 0 0 0 0,12-5 0 0 0,-16 5-257 0 0,-1 0-1 0 0,0 0 0 0 0,9-6 0 0 0,-7 4-256 0 0,14-6-1243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2-10T03:06:36.021"/>
    </inkml:context>
    <inkml:brush xml:id="br0">
      <inkml:brushProperty name="width" value="0.08571" units="cm"/>
      <inkml:brushProperty name="height" value="0.08571" units="cm"/>
      <inkml:brushProperty name="color" value="#004F8B"/>
    </inkml:brush>
  </inkml:definitions>
  <inkml:trace contextRef="#ctx0" brushRef="#br0">149 260 8465,'-39'-15'1404,"5"3"0,3 4-596,14 8-345,7-7 211,-5 5-108,13-6 1,2 10-417,11 4 1,13 3-328,4 9 0,11-7 243,1 1 0,6 3-52,-5 2 0,5 10-1306,-6-9 973,0 3 0,-5-4-15,0 0 1,-9 1 53,-2-1 0,-7 0 258,-6 0 1,-3 1-80,-8-1 1,-8 2 262,-3 4 1,-10-4-83,-2 5 0,-6 1-102,6-2 1,-6 0-3,6-6 1,2 0-238,9 1 0,3-1-131,3 0 0,4 0 126,-4 1 1,12-3 349,5-3 1,7 3-149,5-4 1,4-1 541,7 2 1,1-1-267,-1 6 1,1-5-191,0-1 1,-8 1 921,-4 5 1,-6 1-64,-6-1 1,3 6 105,-8 0 0,-8 2-478,-10-2 0,-11 2-426,-6 4 1,-11 4 58,-6-5 0,2 5-1245,-2 2 1,7-9 741,-1-2 1,3-5 400,3-2-40,7-7 0,2-3 0,7-7 0</inkml:trace>
  <inkml:trace contextRef="#ctx0" brushRef="#br0" timeOffset="200">1238 18 7778,'0'-10'2859,"0"2"1,2 8 4,4 0-2019,-4 0 1,11 14-359,-7 3 0,0 20-242,-6 3 1,0 18-493,0 11 0,0 2 226,0 10 0,-8 1-2173,-3 11 1,1-9 656,-1 8 1179,-1-7 0,-5 9 0,-1-8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22.410"/>
    </inkml:context>
    <inkml:brush xml:id="br0">
      <inkml:brushProperty name="width" value="0.1" units="cm"/>
      <inkml:brushProperty name="height" value="0.1" units="cm"/>
      <inkml:brushProperty name="color" value="#E71224"/>
    </inkml:brush>
  </inkml:definitions>
  <inkml:trace contextRef="#ctx0" brushRef="#br0">58 15 13216 0 0,'0'0'1194'0'0,"-2"1"-980"0"0,-1 3 181 0 0,-1 0 1 0 0,1 0 0 0 0,0 1 0 0 0,1-1 0 0 0,-1 1 0 0 0,1-1-1 0 0,-3 7 1 0 0,-8 15 1171 0 0,10-21-1438 0 0,1 0 1 0 0,-1 0 0 0 0,1-1-1 0 0,1 2 1 0 0,-1-1-1 0 0,1 0 1 0 0,0 0 0 0 0,0 0-1 0 0,0 0 1 0 0,0 9 0 0 0,1 5-55 0 0,5 29 0 0 0,-5-47-73 0 0,8 40-2 0 0,-7-38 0 0 0,0 1 0 0 0,0-1 0 0 0,0 0 0 0 0,1 1 0 0 0,0-1 0 0 0,-1 0 0 0 0,1 0 0 0 0,0 0 0 0 0,0 0 0 0 0,3 2 0 0 0,5 0 0 0 0,-7-2 0 0 0,-3-3 0 0 0,1 1 0 0 0,0 0 0 0 0,0-1 0 0 0,0 1 0 0 0,0-1 0 0 0,0 1 0 0 0,0-1 0 0 0,0 1 0 0 0,0-1 0 0 0,0 0 0 0 0,0 0 0 0 0,0 1 0 0 0,0-1 0 0 0,0 0 0 0 0,0 0 0 0 0,2 0 0 0 0,0 1-2 0 0,-2-1-2 0 0,0 1 1 0 0,0-1-1 0 0,0 0 1 0 0,0 0-1 0 0,0 0 0 0 0,0 0 1 0 0,0 0-1 0 0,0 0 1 0 0,0 0-1 0 0,0 0 0 0 0,0 0 1 0 0,0 0-1 0 0,0-1 1 0 0,0 1-1 0 0,2-1 0 0 0,0 0 3 0 0,-1 0 0 0 0,1-1 0 0 0,0 1 0 0 0,-1 0 0 0 0,1-1 0 0 0,-1 0 0 0 0,0 0 0 0 0,1 0 0 0 0,-1 0 0 0 0,0 0 0 0 0,2-3 0 0 0,11-8 1 0 0,-9 7 0 0 0,-1 0 0 0 0,1 0 0 0 0,-1 0 0 0 0,0 0 0 0 0,-1-1 0 0 0,1 0 0 0 0,-1 0 0 0 0,-1 0 0 0 0,4-9 0 0 0,-5 11 0 0 0,0 1 2 0 0,-1 0-1 0 0,1 0 1 0 0,-1 0-1 0 0,0 0 1 0 0,-1 0-1 0 0,2-7 1 0 0,1-11 58 0 0,-1 16-39 0 0,-1 0 1 0 0,0 0-1 0 0,0 0 1 0 0,0 0-1 0 0,-1 0 1 0 0,0 0-1 0 0,0-1 1 0 0,-1 1-1 0 0,0 0 0 0 0,0 0 1 0 0,-2-7-1 0 0,0 4-18 0 0,3 7-8 0 0,-1 0 0 0 0,1 1 0 0 0,-1 0-1 0 0,1-1 1 0 0,-1 1 0 0 0,1-1 0 0 0,-1 1 0 0 0,0-1 0 0 0,0 1 0 0 0,0 0 0 0 0,0 0 0 0 0,0-1 0 0 0,0 1 0 0 0,-1-1 0 0 0,-4-2 23 0 0,0 0 0 0 0,0 1 0 0 0,0 0 1 0 0,-11-4-1 0 0,14 6-86 0 0,0 1 0 0 0,0-1-1 0 0,-1 1 1 0 0,1 0 0 0 0,0 0 0 0 0,-1 0 0 0 0,1 0 0 0 0,0 0 0 0 0,0 1 0 0 0,0-1-1 0 0,-6 3 1 0 0,-17 7-1985 0 0,15-6 162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48.236"/>
    </inkml:context>
    <inkml:brush xml:id="br0">
      <inkml:brushProperty name="width" value="0.1" units="cm"/>
      <inkml:brushProperty name="height" value="0.1" units="cm"/>
      <inkml:brushProperty name="color" value="#E71224"/>
    </inkml:brush>
  </inkml:definitions>
  <inkml:trace contextRef="#ctx0" brushRef="#br0">14 0 10136 0 0,'0'3'9747'0'0,"0"-2"-9614"0"0,0 1-1 0 0,0-1 0 0 0,-1 0 0 0 0,1 1 0 0 0,-1-1 1 0 0,1 1-1 0 0,-1-1 0 0 0,1 0 0 0 0,-2 2 0 0 0,1-1 13 0 0,0-1-1 0 0,0 1 0 0 0,1 0 1 0 0,-1 0-1 0 0,0-1 0 0 0,1 1 1 0 0,-1 0-1 0 0,1 0 0 0 0,0 3 1 0 0,-1 34 1660 0 0,0-19-1640 0 0,0-1 0 0 0,2 0 0 0 0,0 0 0 0 0,5 22 0 0 0,-3-30-167 0 0,-2 0 0 0 0,0 0 0 0 0,0 14 1 0 0,-1-15-37 0 0,0-1 1 0 0,1 1-1 0 0,0-1 1 0 0,1 1 0 0 0,5 16-1 0 0,1-4-13 0 0,14 43-5598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48.661"/>
    </inkml:context>
    <inkml:brush xml:id="br0">
      <inkml:brushProperty name="width" value="0.1" units="cm"/>
      <inkml:brushProperty name="height" value="0.1" units="cm"/>
      <inkml:brushProperty name="color" value="#E71224"/>
    </inkml:brush>
  </inkml:definitions>
  <inkml:trace contextRef="#ctx0" brushRef="#br0">0 66 13848 0 0,'2'-1'2598'0'0,"17"-11"-507"0"0,-3 3-442 0 0,-11 6-1166 0 0,0 0 0 0 0,0 1 0 0 0,0 0 0 0 0,9-3 0 0 0,0 0 555 0 0,28-3 498 0 0,-13 2-797 0 0,-1 2-262 0 0,-21 2-391 0 0,-6 1-62 0 0,1 1 0 0 0,-1-1 0 0 0,1 1 0 0 0,-1-1 0 0 0,1 1 0 0 0,0 0 0 0 0,-1 0-1 0 0,1-1 1 0 0,-1 1 0 0 0,4 1 0 0 0,-1 0 9 0 0,0 0 0 0 0,0 1-1 0 0,-1 0 1 0 0,1 0 0 0 0,0 0 0 0 0,3 3 0 0 0,-6-4-34 0 0,1 0 1 0 0,-1 0 0 0 0,0 0-1 0 0,0 0 1 0 0,0 0 0 0 0,0 1-1 0 0,0-1 1 0 0,0 0-1 0 0,0 1 1 0 0,0-1 0 0 0,-1 1-1 0 0,1-1 1 0 0,0 1 0 0 0,-1-1-1 0 0,0 1 1 0 0,1-1-1 0 0,-1 3 1 0 0,2 28-236 0 0,-2-25 146 0 0,0 1-100 0 0,1-1 1 0 0,-2 1 0 0 0,1 0 0 0 0,-1-1-1 0 0,0 1 1 0 0,-1 0 0 0 0,0-1 0 0 0,0 1 0 0 0,0-1-1 0 0,-1 0 1 0 0,-6 11 0 0 0,-18 37-1850 0 0,17-42 1502 0 0,-29 37-1303 0 0,34-45 1625 0 0,1 0 0 0 0,-2-1 1 0 0,1 1-1 0 0,0-1 1 0 0,-1 0-1 0 0,0 0 0 0 0,-7 2 1 0 0,3 0-152 0 0,9-5 356 0 0,0 0-1 0 0,0 0 1 0 0,0 0 0 0 0,-1 0-1 0 0,-8 2 4211 0 0,17-2-3353 0 0,-2 0-672 0 0,-1-1 0 0 0,1 1 1 0 0,0-1-1 0 0,-1 0 0 0 0,1 0 0 0 0,0 0 1 0 0,-1-1-1 0 0,9-1 0 0 0,0-2 50 0 0,0 2-1 0 0,1-1 0 0 0,-1 2 1 0 0,1 0-1 0 0,-1 0 1 0 0,1 1-1 0 0,21 4 0 0 0,-17-3-835 0 0,0 0-1 0 0,-1-1 0 0 0,32-3 0 0 0,-26-2-5233 0 0,3 0-1881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49.198"/>
    </inkml:context>
    <inkml:brush xml:id="br0">
      <inkml:brushProperty name="width" value="0.1" units="cm"/>
      <inkml:brushProperty name="height" value="0.1" units="cm"/>
      <inkml:brushProperty name="color" value="#E71224"/>
    </inkml:brush>
  </inkml:definitions>
  <inkml:trace contextRef="#ctx0" brushRef="#br0">319 148 9216 0 0,'0'0'421'0'0,"-1"-2"-12"0"0,-20-32 173 0 0,18 26 2117 0 0,-1 1 0 0 0,0-1 0 0 0,-8-10 1 0 0,6 11-1872 0 0,1 1 0 0 0,-1-1 0 0 0,0 1 0 0 0,-1 0 1 0 0,-13-10-1 0 0,10 11-522 0 0,1 1-1 0 0,-1-1 1 0 0,-18-4-1 0 0,24 9-282 0 0,-1 0-1 0 0,1 0 0 0 0,-1 1 0 0 0,1-1 0 0 0,-1 1 0 0 0,1 0 0 0 0,0 0 0 0 0,0 0 0 0 0,-1 1 0 0 0,1-1 0 0 0,-5 4 0 0 0,-2-1-24 0 0,5-1-26 0 0,0-1 0 0 0,1 1 0 0 0,-1 0 1 0 0,1 0-1 0 0,-1 1 0 0 0,1-1 0 0 0,0 1 0 0 0,0 1 0 0 0,1-1 0 0 0,-1 1 0 0 0,1-1 0 0 0,0 1 0 0 0,-5 7 0 0 0,6-5-37 0 0,-1-1 0 0 0,1 1-1 0 0,0 0 1 0 0,0 0-1 0 0,1 0 1 0 0,-2 10 0 0 0,3-13 35 0 0,1 1 0 0 0,-1-1 0 0 0,1 1 0 0 0,0-1 0 0 0,1 1 0 0 0,-1 0 0 0 0,1-1 0 0 0,0 1 0 0 0,0-1 0 0 0,0 0 0 0 0,3 7 0 0 0,1 3-34 0 0,-4-11 57 0 0,0 0 0 0 0,0 0 0 0 0,1 0 0 0 0,-1-1 0 0 0,0 1 0 0 0,1 0-1 0 0,0-1 1 0 0,3 5 0 0 0,8 8-13 0 0,-8-10 13 0 0,0 1-1 0 0,0-1 1 0 0,0 1-1 0 0,1-2 1 0 0,0 1 0 0 0,7 4-1 0 0,-7-5 10 0 0,-1 0-1 0 0,0 0 1 0 0,8 8-1 0 0,-8-7-76 0 0,1 0 0 0 0,12 9-1 0 0,1-2-159 0 0,1 1 301 0 0,-1-1 1 0 0,27 11-1 0 0,-44-22-44 0 0,1 1-1 0 0,0 0 0 0 0,-1-1 1 0 0,1 1-1 0 0,-1 0 1 0 0,1 0-1 0 0,-1 0 0 0 0,0 0 1 0 0,0 1-1 0 0,0-1 1 0 0,0 1-1 0 0,0-1 0 0 0,1 4 1 0 0,3 5-17 0 0,-1 0 1 0 0,4 13-1 0 0,-5-11 31 0 0,-2-7-61 0 0,-1-1 0 0 0,0 0 0 0 0,0 1-1 0 0,-1-1 1 0 0,1 1 0 0 0,-1-1 0 0 0,0 0 0 0 0,-1 1-1 0 0,1-1 1 0 0,-1 1 0 0 0,0-1 0 0 0,-4 9 0 0 0,2-3-233 0 0,-2 0 0 0 0,1 0 0 0 0,-2-1 0 0 0,-10 18 0 0 0,10-20-6 0 0,1-1 0 0 0,-2 1 0 0 0,1-1 0 0 0,-11 8 0 0 0,13-11 181 0 0,0-1-1 0 0,0-1 1 0 0,0 1-1 0 0,0 0 1 0 0,-1-1-1 0 0,0 0 1 0 0,1 0-1 0 0,-1 0 1 0 0,-9 1-1 0 0,12-2 87 0 0,-6 0-4 0 0,0 0 0 0 0,1 0-1 0 0,-15 0 1 0 0,19-2 43 0 0,0 1 0 0 0,1 0 0 0 0,-1-1 0 0 0,1 1 0 0 0,-1-1 0 0 0,1 0 0 0 0,-1 0 0 0 0,1 0 0 0 0,-1 0 0 0 0,1-1 0 0 0,0 1 0 0 0,0-1 0 0 0,0 1 0 0 0,0-1 0 0 0,-4-3 0 0 0,2 1 63 0 0,1 0 1 0 0,0 0-1 0 0,0-1 1 0 0,0 1-1 0 0,0-1 1 0 0,0 0-1 0 0,1 1 1 0 0,0-1-1 0 0,0 0 1 0 0,0 0-1 0 0,1-1 1 0 0,0 1-1 0 0,0 0 0 0 0,0 0 1 0 0,1-1-1 0 0,-1 1 1 0 0,1-1-1 0 0,0 1 1 0 0,1 0-1 0 0,0-1 1 0 0,-1 1-1 0 0,2 0 1 0 0,-1 0-1 0 0,2-6 1 0 0,4-14 135 0 0,-5 17-111 0 0,1-1-1 0 0,-1 1 1 0 0,1 0 0 0 0,7-13-1 0 0,9-13-94 0 0,2 0-1 0 0,1 2 0 0 0,2 0 1 0 0,32-33-1 0 0,0 5-4627 0 0,-35 42-3705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49.611"/>
    </inkml:context>
    <inkml:brush xml:id="br0">
      <inkml:brushProperty name="width" value="0.1" units="cm"/>
      <inkml:brushProperty name="height" value="0.1" units="cm"/>
      <inkml:brushProperty name="color" value="#E71224"/>
    </inkml:brush>
  </inkml:definitions>
  <inkml:trace contextRef="#ctx0" brushRef="#br0">0 0 19663 0 0,'0'0'1975'0'0,"5"5"-1790"0"0,-3-3-95 0 0,0-1-1 0 0,-1 1 1 0 0,1-1-1 0 0,0 0 1 0 0,0 0-1 0 0,0 1 1 0 0,0-2 0 0 0,0 1-1 0 0,0 0 1 0 0,0 0-1 0 0,1-1 1 0 0,-1 1-1 0 0,0-1 1 0 0,0 1-1 0 0,1-1 1 0 0,-1 0-1 0 0,0 0 1 0 0,0 0-1 0 0,1 0 1 0 0,3-1-1 0 0,-1 0 69 0 0,0 1-1 0 0,1-1 0 0 0,-1 1 0 0 0,0 1 1 0 0,0-1-1 0 0,10 2 0 0 0,-9 0-113 0 0,-1-2-1 0 0,1 1 0 0 0,0-1 1 0 0,0 1-1 0 0,9-2 1 0 0,-11 0-94 0 0,53-8-943 0 0,-21 1-5219 0 0,-8 3-1446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50.030"/>
    </inkml:context>
    <inkml:brush xml:id="br0">
      <inkml:brushProperty name="width" value="0.1" units="cm"/>
      <inkml:brushProperty name="height" value="0.1" units="cm"/>
      <inkml:brushProperty name="color" value="#E71224"/>
    </inkml:brush>
  </inkml:definitions>
  <inkml:trace contextRef="#ctx0" brushRef="#br0">2 10 11976 0 0,'0'0'36'0'0,"-1"0"0"0"0,1-1 0 0 0,0 1 0 0 0,0 0 0 0 0,0 0 0 0 0,0-1 0 0 0,0 1 0 0 0,0 0 0 0 0,0 0 0 0 0,0-1 0 0 0,0 1 0 0 0,0 0 0 0 0,0-1 0 0 0,0 1 0 0 0,0 0 0 0 0,0 0 0 0 0,0-1 0 0 0,0 1 0 0 0,0 0 0 0 0,0-1 0 0 0,1 1 0 0 0,-1 0 0 0 0,0 0 0 0 0,0-1 0 0 0,0 1 0 0 0,0 0 0 0 0,0 0 0 0 0,1 0 0 0 0,-1-1 0 0 0,0 1 0 0 0,0 0 0 0 0,1 0 0 0 0,-1 0 0 0 0,0-1 1 0 0,0 1-1 0 0,0 0 0 0 0,1 0 0 0 0,-1 0 0 0 0,0 0 0 0 0,1 0 0 0 0,-1 0 0 0 0,0 0 0 0 0,17 11 4966 0 0,-14-9-4629 0 0,0-1-1 0 0,0 1 0 0 0,0-1 0 0 0,0 1 0 0 0,0-1 0 0 0,0 0 0 0 0,0 0 0 0 0,0 0 0 0 0,1-1 0 0 0,-1 1 0 0 0,6-1 1 0 0,44 0 1277 0 0,-25-1-1076 0 0,83-3 624 0 0,-88 1-1108 0 0,-20 3-83 0 0,-1-1-1 0 0,1 1 1 0 0,0-1-1 0 0,-1 1 1 0 0,1 0-1 0 0,0 0 1 0 0,-1 0-1 0 0,1 0 1 0 0,0 1-1 0 0,-1-1 1 0 0,1 1-1 0 0,0 0 1 0 0,2 1 0 0 0,4 0 37 0 0,-7-2-42 0 0,0 0 0 0 0,0 0 0 0 0,0 1 0 0 0,-1-1 0 0 0,1 1 0 0 0,0 0 0 0 0,0-1 0 0 0,0 1 0 0 0,0 0 0 0 0,1 1 0 0 0,10 7-2 0 0,-11-3 0 0 0,-1-4 0 0 0,1 4-6 0 0,0 0-1 0 0,0 0 1 0 0,0 0-1 0 0,-1 0 1 0 0,0 0 0 0 0,-1 0-1 0 0,1 8 1 0 0,-3 42-178 0 0,2-55 182 0 0,-5 36-392 0 0,-1 0 0 0 0,-12 37 0 0 0,18-73 384 0 0,-2 9-164 0 0,0 1 0 0 0,0 0 0 0 0,1 12-1 0 0,-3 20-411 0 0,-2-3-73 0 0,1-2-1123 0 0,0-13-4059 0 0,0-6-916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50.388"/>
    </inkml:context>
    <inkml:brush xml:id="br0">
      <inkml:brushProperty name="width" value="0.1" units="cm"/>
      <inkml:brushProperty name="height" value="0.1" units="cm"/>
      <inkml:brushProperty name="color" value="#E71224"/>
    </inkml:brush>
  </inkml:definitions>
  <inkml:trace contextRef="#ctx0" brushRef="#br0">1 0 11056 0 0,'0'18'715'0'0,"0"3"2859"0"0,11-13-214 0 0,-9-6-3071 0 0,-1-1 0 0 0,1 1 0 0 0,0-1 0 0 0,0 0 0 0 0,0 0 0 0 0,0 0 0 0 0,0 0 0 0 0,0 0 0 0 0,0 0 0 0 0,0 0 0 0 0,1 0 0 0 0,-1-1 0 0 0,0 1 0 0 0,0-1 0 0 0,1 0 0 0 0,-1 0 0 0 0,4 0 0 0 0,6 1 385 0 0,-9-1-544 0 0,-1 1-1 0 0,1-1 0 0 0,-1 0 0 0 0,1 0 1 0 0,-1 0-1 0 0,1-1 0 0 0,4 0 0 0 0,3-2 71 0 0,0 1 1 0 0,15-1-1 0 0,15-4-25 0 0,23-1-389 0 0,4-1-4040 0 0,-46 8-3789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50.779"/>
    </inkml:context>
    <inkml:brush xml:id="br0">
      <inkml:brushProperty name="width" value="0.1" units="cm"/>
      <inkml:brushProperty name="height" value="0.1" units="cm"/>
      <inkml:brushProperty name="color" value="#E71224"/>
    </inkml:brush>
  </inkml:definitions>
  <inkml:trace contextRef="#ctx0" brushRef="#br0">411 0 10136 0 0,'0'0'464'0'0,"-2"0"-10"0"0,-38 1 542 0 0,15 3 2912 0 0,11-2-454 0 0,12-2-3131 0 0,0 0 0 0 0,0 0-1 0 0,0 0 1 0 0,0 0 0 0 0,1 1-1 0 0,-1-1 1 0 0,0 1 0 0 0,-1 0 0 0 0,-29 8 1541 0 0,27-8-1712 0 0,0 0 0 0 0,0 0-1 0 0,0 1 1 0 0,0-1 0 0 0,0 1 0 0 0,-8 5-1 0 0,-44 31 368 0 0,39-25-476 0 0,-26 25 0 0 0,29-24-36 0 0,5-4-27 0 0,0 1 0 0 0,0 0 0 0 0,2 1 0 0 0,-1 0 0 0 0,1 0 0 0 0,1 1 0 0 0,0 0 0 0 0,1 0 0 0 0,1 0 0 0 0,0 1 0 0 0,-5 23 0 0 0,7-26 20 0 0,1 1 0 0 0,1-1 0 0 0,0 0 0 0 0,1 1 0 0 0,0-1 0 0 0,0 0 0 0 0,1 1 0 0 0,4 16 0 0 0,-3-21 0 0 0,0 0 0 0 0,0 1 0 0 0,1-1 0 0 0,0 0 0 0 0,0 0 0 0 0,0 0 0 0 0,1-1 0 0 0,0 1 0 0 0,1-1 0 0 0,-1 0 0 0 0,1 0 0 0 0,0 0 0 0 0,9 7 0 0 0,7 4-55 0 0,-5-4-116 0 0,0 0 0 0 0,1-1 1 0 0,0-1-1 0 0,1-1 0 0 0,29 13 0 0 0,-30-17-94 0 0,-11-3-35 0 0,0 0-1 0 0,0-1 1 0 0,0 0-1 0 0,0 0 0 0 0,0-1 1 0 0,1 1-1 0 0,-1-2 1 0 0,0 1-1 0 0,10-1 1 0 0,6-3-5004 0 0,3 2-1577 0 0</inkml:trace>
  <inkml:trace contextRef="#ctx0" brushRef="#br0" timeOffset="1">764 686 14944 0 0,'-5'13'600'0'0,"2"-1"1"0"0,0 1 0 0 0,0 0 0 0 0,1 0 0 0 0,0 21 0 0 0,2 49 3208 0 0,1-77-3704 0 0,0 0 0 0 0,0 0 0 0 0,1-1 0 0 0,-1 1 0 0 0,1-1 0 0 0,1 1 0 0 0,-1-1-1 0 0,1 0 1 0 0,4 7 0 0 0,-3-5-82 0 0,0 0-1 0 0,1 0 0 0 0,0-1 1 0 0,1 1-1 0 0,-1-1 1 0 0,1 0-1 0 0,0 0 0 0 0,1-1 1 0 0,6 5-1 0 0,-10-9-22 0 0,0 0 0 0 0,0-1 0 0 0,0 1 0 0 0,0-1 0 0 0,0 0 0 0 0,0 0 0 0 0,-1 0 0 0 0,1 0 0 0 0,0 0 0 0 0,0 0 0 0 0,0-1 0 0 0,0 0 0 0 0,0 1 0 0 0,0-1 0 0 0,3-2 0 0 0,14-2 0 0 0,-16 4 13 0 0,1 0 1 0 0,0-1-1 0 0,-1 1 0 0 0,0-1 0 0 0,1 0 0 0 0,-1 0 0 0 0,0 0 0 0 0,0-1 1 0 0,0 1-1 0 0,-1-1 0 0 0,1 0 0 0 0,0 0 0 0 0,-1-1 0 0 0,0 1 0 0 0,0-1 1 0 0,0 1-1 0 0,0-1 0 0 0,2-5 0 0 0,4-6 75 0 0,-1-1 0 0 0,-1 0 0 0 0,8-26 0 0 0,-12 31 34 0 0,-1-1 1 0 0,0 0-1 0 0,1-12 1 0 0,-2 9-32 0 0,0 7-47 0 0,-2 0 1 0 0,1 0 0 0 0,-1 1-1 0 0,0-1 1 0 0,0 1-1 0 0,-1-1 1 0 0,0 1-1 0 0,0-1 1 0 0,-1 1-1 0 0,0 0 1 0 0,-8-13 0 0 0,9 17-64 0 0,0 1 1 0 0,0-1 0 0 0,0 1 0 0 0,-1 0 0 0 0,1 0 0 0 0,-1 0 0 0 0,0 0-1 0 0,0 0 1 0 0,1 0 0 0 0,-1 1 0 0 0,0-1 0 0 0,0 1 0 0 0,-1 0 0 0 0,1 0-1 0 0,0 0 1 0 0,0 1 0 0 0,0-1 0 0 0,-1 1 0 0 0,1-1 0 0 0,0 1 0 0 0,-1 0-1 0 0,1 0 1 0 0,0 1 0 0 0,-7 0 0 0 0,2 1-205 0 0,-1 0 1 0 0,0 0 0 0 0,1 1-1 0 0,0 0 1 0 0,-1 0-1 0 0,1 1 1 0 0,0 0-1 0 0,-9 7 1 0 0,-33 25-6749 0 0,32-22 105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51.169"/>
    </inkml:context>
    <inkml:brush xml:id="br0">
      <inkml:brushProperty name="width" value="0.1" units="cm"/>
      <inkml:brushProperty name="height" value="0.1" units="cm"/>
      <inkml:brushProperty name="color" value="#E71224"/>
    </inkml:brush>
  </inkml:definitions>
  <inkml:trace contextRef="#ctx0" brushRef="#br0">1 84 17967 0 0,'0'0'1364'0'0,"7"-4"-776"0"0,57-18 313 0 0,-9 3 510 0 0,-36 12-1571 0 0,1 0 0 0 0,-1 2-1 0 0,34-5 1 0 0,-32 5-5092 0 0,0 1-1774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51.531"/>
    </inkml:context>
    <inkml:brush xml:id="br0">
      <inkml:brushProperty name="width" value="0.1" units="cm"/>
      <inkml:brushProperty name="height" value="0.1" units="cm"/>
      <inkml:brushProperty name="color" value="#E71224"/>
    </inkml:brush>
  </inkml:definitions>
  <inkml:trace contextRef="#ctx0" brushRef="#br0">0 0 9216 0 0,'0'0'706'0'0,"2"1"-463"0"0,6 2 1298 0 0,3 6 1923 0 0,-6-7-2949 0 0,0 1-1 0 0,0-1 1 0 0,-1 0 0 0 0,2 0-1 0 0,-1-1 1 0 0,0 0-1 0 0,0 1 1 0 0,6-1 0 0 0,45 1 1066 0 0,-47-2-1578 0 0,69-4-318 0 0,-72 4 8 0 0,-1 0-1 0 0,1-1 1 0 0,-1 0-1 0 0,0 0 1 0 0,1 0-1 0 0,5-3 1 0 0,-11 4 213 0 0,24-5-6731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2-10T03:06:35.409"/>
    </inkml:context>
    <inkml:brush xml:id="br0">
      <inkml:brushProperty name="width" value="0.08571" units="cm"/>
      <inkml:brushProperty name="height" value="0.08571" units="cm"/>
      <inkml:brushProperty name="color" value="#004F8B"/>
    </inkml:brush>
  </inkml:definitions>
  <inkml:trace contextRef="#ctx0" brushRef="#br0">0 156 9167,'2'-15'911,"4"4"1,3-3-61,9 8-533,-1 1 1,0-1 65,0 0 0,8 0-191,4 6 1,-2 0-105,2 0 1,0 0-258,5 0 1,-1-6 185,-4 1 1,4-1-722,-5 6 0,-1-6 424,2 0 0,-6-5-1148,6 5 1,-8-2 1426,2 3 0,-4-5 0,-1-7 0</inkml:trace>
  <inkml:trace contextRef="#ctx0" brushRef="#br0" timeOffset="167">138 485 8889,'-7'-17'2412,"5"5"-1758,-4 1 0,6-1 288,6-5 1,5 0-756,12-1 1,4 7-375,8-1 1,-1 3-1330,1-3 1037,7-3 1,4 5 478,12-7 0,-4-1 0,5 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51.938"/>
    </inkml:context>
    <inkml:brush xml:id="br0">
      <inkml:brushProperty name="width" value="0.1" units="cm"/>
      <inkml:brushProperty name="height" value="0.1" units="cm"/>
      <inkml:brushProperty name="color" value="#E71224"/>
    </inkml:brush>
  </inkml:definitions>
  <inkml:trace contextRef="#ctx0" brushRef="#br0">20 1 15664 0 0,'0'0'1417'0'0,"-6"4"-1139"0"0,5-2-147 0 0,-1 1-1 0 0,1-1 0 0 0,-1 0 0 0 0,1 0 1 0 0,0 0-1 0 0,0 1 0 0 0,0-1 0 0 0,0 1 1 0 0,1-1-1 0 0,-1 1 0 0 0,1-1 0 0 0,-1 1 1 0 0,1-1-1 0 0,0 1 0 0 0,0 0 0 0 0,0-1 1 0 0,0 1-1 0 0,0-1 0 0 0,1 1 0 0 0,-1-1 0 0 0,2 4 1 0 0,1 31 1635 0 0,-3-28-1540 0 0,0-1 0 0 0,1 0 0 0 0,0 1 0 0 0,0-1 0 0 0,4 10 0 0 0,47 152 370 0 0,-46-149-372 0 0,1-2-493 0 0,1 0 0 0 0,1 0 0 0 0,0-1-1 0 0,13 18 1 0 0,-4-6-1569 0 0,-16-26 1344 0 0,1 0 0 0 0,0 0-1 0 0,0 0 1 0 0,1-1-1 0 0,-1 1 1 0 0,1-1-1 0 0,7 6 1 0 0,-8-7 223 0 0,2 2-1902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52.311"/>
    </inkml:context>
    <inkml:brush xml:id="br0">
      <inkml:brushProperty name="width" value="0.1" units="cm"/>
      <inkml:brushProperty name="height" value="0.1" units="cm"/>
      <inkml:brushProperty name="color" value="#E71224"/>
    </inkml:brush>
  </inkml:definitions>
  <inkml:trace contextRef="#ctx0" brushRef="#br0">0 17 4608 0 0,'3'0'3196'0'0,"5"0"-632"0"0,0-1 0 0 0,0-1 1 0 0,13-3-1 0 0,-15 3-2002 0 0,0 0 0 0 0,0 1 0 0 0,0 0 1 0 0,1 0-1 0 0,-1 0 0 0 0,0 1 0 0 0,0 0 0 0 0,1 0 0 0 0,-1 0 0 0 0,8 2 1 0 0,4 5 419 0 0,-15-6-804 0 0,0 1 0 0 0,1-1 0 0 0,0 0 0 0 0,-1 0 0 0 0,8 1 0 0 0,-3-1-51 0 0,-1 0 0 0 0,1 1 1 0 0,0 0-1 0 0,-1 1 0 0 0,1 0 0 0 0,7 3 0 0 0,-10-3-86 0 0,-1-1 0 0 0,1 1 0 0 0,-1 0 1 0 0,1 0-1 0 0,-1 1 0 0 0,0-1 0 0 0,0 1 0 0 0,0 0 0 0 0,5 7 1 0 0,-1 2-124 0 0,-1 0 1 0 0,0 0 0 0 0,-1 1 0 0 0,-1 0 0 0 0,0 0 0 0 0,0 0 0 0 0,-2 0 0 0 0,0 1 0 0 0,2 21 0 0 0,-4-17-454 0 0,-1-1 0 0 0,-1 0 0 0 0,0 1 0 0 0,-2-1-1 0 0,0 0 1 0 0,-1 0 0 0 0,-7 21 0 0 0,4-10-922 0 0,6-24 1120 0 0,-1 1 0 0 0,1 0 1 0 0,-1 0-1 0 0,0-1 0 0 0,0 1 0 0 0,-4 5 0 0 0,-4 7-852 0 0,6-10 624 0 0,0-1 0 0 0,-1 0 0 0 0,1 0-1 0 0,-1 0 1 0 0,-1-1 0 0 0,1 1 0 0 0,-13 10 0 0 0,14-15 439 0 0,0-1 0 0 0,1 1 1 0 0,-1-1-1 0 0,0 0 1 0 0,0 0-1 0 0,0 0 0 0 0,1 0 1 0 0,-1-1-1 0 0,-19-9 5814 0 0,23 8-5519 0 0,0-1 0 0 0,0 1 0 0 0,0 0-1 0 0,1 0 1 0 0,-1-1 0 0 0,0 1 0 0 0,1 0 0 0 0,-1 0 0 0 0,1 0 0 0 0,-1 0 0 0 0,1 0 0 0 0,0 0 0 0 0,-1 0 0 0 0,1 0 0 0 0,0 0-1 0 0,0 0 1 0 0,0 0 0 0 0,0 0 0 0 0,0 0 0 0 0,0 1 0 0 0,1-2 0 0 0,25-16 1473 0 0,-25 17-1552 0 0,0 0 0 0 0,1 1-1 0 0,-1-1 1 0 0,1 1 0 0 0,-1-1 0 0 0,1 1-1 0 0,-1 0 1 0 0,4 0 0 0 0,16-2 646 0 0,-16 0-555 0 0,-3 0-58 0 0,1 1 0 0 0,0 0 1 0 0,0 0-1 0 0,0 1 0 0 0,0-1 0 0 0,-1 1 0 0 0,1-1 1 0 0,0 1-1 0 0,0 1 0 0 0,6 0 0 0 0,30 4 51 0 0,0-2 0 0 0,0-1 0 0 0,43-4 0 0 0,-69 0-861 0 0,0 0-1 0 0,26-8 1 0 0,-20 1-1115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19:52.765"/>
    </inkml:context>
    <inkml:brush xml:id="br0">
      <inkml:brushProperty name="width" value="0.1" units="cm"/>
      <inkml:brushProperty name="height" value="0.1" units="cm"/>
      <inkml:brushProperty name="color" value="#E71224"/>
    </inkml:brush>
  </inkml:definitions>
  <inkml:trace contextRef="#ctx0" brushRef="#br0">0 37 10592 0 0,'3'0'9617'0'0,"5"-1"-8366"0"0,0 0 0 0 0,0 0 0 0 0,8-3 0 0 0,16-4 86 0 0,-6 4-701 0 0,8-2 114 0 0,61-2 0 0 0,-60 6-575 0 0,-26 1-153 0 0,0 1-1 0 0,-1 0 0 0 0,1 0 0 0 0,0 0 0 0 0,0 1 1 0 0,9 3-1 0 0,3 0 24 0 0,-13-2-38 0 0,0 0 1 0 0,0 0 0 0 0,0 0 0 0 0,0 1-1 0 0,0 0 1 0 0,-1 1 0 0 0,12 6-1 0 0,-6-1-3 0 0,-1 1 0 0 0,19 20 0 0 0,-27-26-16 0 0,-1 0 1 0 0,0 0-1 0 0,0 0 1 0 0,0 1-1 0 0,0-1 1 0 0,-1 1-1 0 0,0 0 1 0 0,0 0-1 0 0,0 0 0 0 0,-1 0 1 0 0,1 0-1 0 0,0 6 1 0 0,4 33-529 0 0,-2-22 158 0 0,2 42 0 0 0,0 48 126 0 0,-6 48-2244 0 0,-6-91 99 0 0,5-47 512 0 0,-3-9-3215 0 0</inkml:trace>
  <inkml:trace contextRef="#ctx0" brushRef="#br0" timeOffset="1">188 438 21191 0 0,'0'0'1606'0'0,"2"0"-1085"0"0,39-5-289 0 0,-10 0 603 0 0,27-4 1705 0 0,-38 5-2038 0 0,-1 1 0 0 0,26 0 0 0 0,-15 2-246 0 0,0-1 1 0 0,0-2-1 0 0,33-8 0 0 0,26-11-1251 0 0,-30 5-3191 0 0,-29 8 364 0 0,16-3-4975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1.764"/>
    </inkml:context>
    <inkml:brush xml:id="br0">
      <inkml:brushProperty name="width" value="0.1" units="cm"/>
      <inkml:brushProperty name="height" value="0.1" units="cm"/>
      <inkml:brushProperty name="color" value="#E71224"/>
    </inkml:brush>
  </inkml:definitions>
  <inkml:trace contextRef="#ctx0" brushRef="#br0">130 56 10136 0 0,'0'0'230'0'0,"0"-1"30"0"0,0-2-136 0 0,0 2-91 0 0,0 0-1 0 0,0 0 0 0 0,0-1 0 0 0,0 1 0 0 0,0 0 1 0 0,-1 0-1 0 0,1 0 0 0 0,-9-13 5605 0 0,2 4-3291 0 0,3 8-1874 0 0,2 1-307 0 0,1 0 1 0 0,0 1-1 0 0,0-1 1 0 0,0 0-1 0 0,0 0 1 0 0,0 0 0 0 0,0 1-1 0 0,0-1 1 0 0,0 0-1 0 0,0-1 1 0 0,0 1-1 0 0,1 0 1 0 0,-1 0-1 0 0,0 0 1 0 0,0-2-1 0 0,-19 4 2322 0 0,15 1-2234 0 0,0-1-1 0 0,0 1 1 0 0,1 0 0 0 0,-1 0-1 0 0,1 1 1 0 0,-8 5 0 0 0,10-7-277 0 0,0 0 0 0 0,1 1 1 0 0,-1-1-1 0 0,0 1 1 0 0,1-1-1 0 0,-1 1 0 0 0,1 0 1 0 0,0-1-1 0 0,-1 1 1 0 0,1 0-1 0 0,0 0 0 0 0,0 0 1 0 0,0 0-1 0 0,0 0 1 0 0,1 0-1 0 0,-1 0 0 0 0,0 4 1 0 0,-4 29-278 0 0,4-30 305 0 0,0-1 0 0 0,0 1 0 0 0,1-1 1 0 0,-1 1-1 0 0,1 0 0 0 0,0-1 0 0 0,0 1 1 0 0,1-1-1 0 0,-1 1 0 0 0,3 7 0 0 0,28 64 588 0 0,-27-68-572 0 0,0 0-1 0 0,1 0 1 0 0,-1-1-1 0 0,1 1 1 0 0,1-1-1 0 0,-1 0 1 0 0,11 9-1 0 0,5 3-193 0 0,25 19 0 0 0,27 11-166 0 0,-65-44 261 0 0,1 0 1 0 0,0 0-1 0 0,0-1 0 0 0,0 0 0 0 0,0-1 0 0 0,16 4 0 0 0,-22-6 70 0 0,-1-1-1 0 0,1 0 1 0 0,-1 0 0 0 0,1 0-1 0 0,-1-1 1 0 0,0 1 0 0 0,1-1-1 0 0,-1 1 1 0 0,1-1-1 0 0,-1 0 1 0 0,0 0 0 0 0,1 0-1 0 0,-1 0 1 0 0,0 0 0 0 0,0 0-1 0 0,0-1 1 0 0,0 1-1 0 0,0-1 1 0 0,0 1 0 0 0,0-1-1 0 0,-1 0 1 0 0,1 0 0 0 0,0 0-1 0 0,1-3 1 0 0,1-1 15 0 0,-1 1 0 0 0,0-1 0 0 0,0 0-1 0 0,-1 1 1 0 0,0-1 0 0 0,0-1 0 0 0,0 1 0 0 0,1-9 0 0 0,0-8 103 0 0,-1 12-46 0 0,0 1 0 0 0,-1 0-1 0 0,0-1 1 0 0,-1 1 0 0 0,0-1-1 0 0,0 1 1 0 0,-5-19 0 0 0,4 23-24 0 0,-3-9 136 0 0,0-1 1 0 0,-11-24-1 0 0,13 35-136 0 0,0 1 0 0 0,-1 0 0 0 0,1 0-1 0 0,-1 0 1 0 0,0 0 0 0 0,0 0-1 0 0,0 1 1 0 0,-1-1 0 0 0,1 1 0 0 0,-1 0-1 0 0,0 0 1 0 0,0 0 0 0 0,-6-3 0 0 0,-8-8 64 0 0,16 12-89 0 0,-1 0 1 0 0,1 0 0 0 0,-1-1 0 0 0,0 2 0 0 0,0-1-1 0 0,-5-3 1 0 0,-43-14 57 0 0,46 17-114 0 0,0 1 0 0 0,-1 0-1 0 0,1 0 1 0 0,-1 0 0 0 0,1 0-1 0 0,0 1 1 0 0,-1 0 0 0 0,1 0-1 0 0,-1 1 1 0 0,-7 1 0 0 0,11-1-4 0 0,0 0 0 0 0,0 0 0 0 0,0 0 0 0 0,0 0 0 0 0,0 0 1 0 0,0 1-1 0 0,0-1 0 0 0,1 1 0 0 0,-1 0 0 0 0,0-1 0 0 0,1 1 0 0 0,-2 3 0 0 0,1-4-16 0 0,2 1-29 0 0,-1-1-1 0 0,0 0 0 0 0,0 1 1 0 0,1-1-1 0 0,-1 0 0 0 0,1 1 1 0 0,-1-1-1 0 0,1 1 1 0 0,-1-1-1 0 0,1 1 0 0 0,0-1 1 0 0,0 1-1 0 0,0-1 0 0 0,0 4 1 0 0,5 23-2153 0 0,0-2-563 0 0,-4 18-2201 0 0,3-17 2450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2.273"/>
    </inkml:context>
    <inkml:brush xml:id="br0">
      <inkml:brushProperty name="width" value="0.1" units="cm"/>
      <inkml:brushProperty name="height" value="0.1" units="cm"/>
      <inkml:brushProperty name="color" value="#E71224"/>
    </inkml:brush>
  </inkml:definitions>
  <inkml:trace contextRef="#ctx0" brushRef="#br0">1 94 10592 0 0,'0'0'818'0'0,"1"3"-532"0"0,9 40 2600 0 0,-2-13 33 0 0,0 0-722 0 0,-5-21-1478 0 0,0-1 0 0 0,3 18 0 0 0,3 12 401 0 0,-6-25-856 0 0,0 1 0 0 0,-1-1-1 0 0,-1 1 1 0 0,0 24 1283 0 0,-11-57-1101 0 0,8 13-371 0 0,0 0-1 0 0,1 0 0 0 0,0 0 1 0 0,0 0-1 0 0,-1-11 1 0 0,0-1 62 0 0,1 3-57 0 0,0 0-1 0 0,0 1 0 0 0,2-1 1 0 0,0 0-1 0 0,0 1 0 0 0,1-1 1 0 0,1 1-1 0 0,1-1 0 0 0,0 1 1 0 0,0 0-1 0 0,12-22 0 0 0,-13 31-76 0 0,0 0 0 0 0,0 1-1 0 0,0-1 1 0 0,1 1 0 0 0,-1 0-1 0 0,1 0 1 0 0,0 0 0 0 0,1 1-1 0 0,-1-1 1 0 0,0 1 0 0 0,1 0-1 0 0,0 0 1 0 0,9-4 0 0 0,-4 3-67 0 0,1 0 1 0 0,0 1-1 0 0,0 0 0 0 0,0 0 1 0 0,22-2-1 0 0,2 0-613 0 0,-25 3 333 0 0,0 0 0 0 0,14 0 0 0 0,8 3-1279 0 0,4-3-389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2.730"/>
    </inkml:context>
    <inkml:brush xml:id="br0">
      <inkml:brushProperty name="width" value="0.1" units="cm"/>
      <inkml:brushProperty name="height" value="0.1" units="cm"/>
      <inkml:brushProperty name="color" value="#E71224"/>
    </inkml:brush>
  </inkml:definitions>
  <inkml:trace contextRef="#ctx0" brushRef="#br0">1 130 7832 0 0,'0'0'602'0'0,"1"-2"-395"0"0,14-43 6106 0 0,-11 36-4754 0 0,1 1 0 0 0,0-1 0 0 0,12-13 0 0 0,-15 19-1339 0 0,1 0 0 0 0,0 0 0 0 0,-1 1 0 0 0,1-1 0 0 0,0 1 0 0 0,0 0 0 0 0,1 0-1 0 0,-1 0 1 0 0,0 0 0 0 0,1 1 0 0 0,-1-1 0 0 0,1 1 0 0 0,4-1 0 0 0,-1 0-81 0 0,0 1 0 0 0,0 0 1 0 0,0 1-1 0 0,1 0 0 0 0,-1 0 1 0 0,0 1-1 0 0,0-1 0 0 0,0 1 1 0 0,0 1-1 0 0,1 0 0 0 0,-2 0 1 0 0,8 3-1 0 0,-8-3-108 0 0,-1 1 0 0 0,0 1 0 0 0,1-1 0 0 0,-1 1 1 0 0,0 0-1 0 0,-1 0 0 0 0,1 0 0 0 0,-1 1 0 0 0,0-1 0 0 0,0 1 0 0 0,0 0 0 0 0,-1 0 0 0 0,6 11 0 0 0,-5-8-28 0 0,2 2-5 0 0,-1 1 0 0 0,0 0 0 0 0,-1-1 0 0 0,0 2 1 0 0,0-1-1 0 0,-1 0 0 0 0,3 23 0 0 0,-6-29-22 0 0,3 27-403 0 0,-2 1 0 0 0,-4 50 0 0 0,-3-32-397 0 0,4-27-69 0 0,-1-1-1 0 0,-9 33 1 0 0,9-45 355 0 0,-3 8-465 0 0,-8 20 0 0 0,12-34 831 0 0,0-1 0 0 0,-1 1 0 0 0,1 0 0 0 0,-1-1 1 0 0,0 1-1 0 0,-1-1 0 0 0,1 0 0 0 0,-8 6 0 0 0,-10 3-4 0 0,5-6 180 0 0,14-6 65 0 0,0 0 0 0 0,-1-1 0 0 0,1 1 0 0 0,-1-1 0 0 0,1 1 0 0 0,-1-1 0 0 0,1 0 0 0 0,-1 0 0 0 0,1 0 0 0 0,-1-1 0 0 0,1 1 0 0 0,0 0 0 0 0,-1-1 0 0 0,1 0 0 0 0,-1 0 0 0 0,-2-1 0 0 0,-8-1 722 0 0,10 2-431 0 0,-1 0-1 0 0,1 0 1 0 0,0 0-1 0 0,1-1 1 0 0,-1 1-1 0 0,0-1 1 0 0,-3-2 1451 0 0,7-7-492 0 0,4 5-1109 0 0,1 0 1 0 0,0 1-1 0 0,0 0 1 0 0,0 1-1 0 0,1-1 1 0 0,0 1-1 0 0,12-5 1 0 0,43-14 555 0 0,-50 20-655 0 0,-1 1 0 0 0,1 0-1 0 0,0 1 1 0 0,20 0 0 0 0,-12 2-262 0 0,29 4 0 0 0,-29-2 298 0 0,28 1 1 0 0,31 4-693 0 0,-48-4-493 0 0,5 0-2150 0 0,-15-8-3375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3.148"/>
    </inkml:context>
    <inkml:brush xml:id="br0">
      <inkml:brushProperty name="width" value="0.1" units="cm"/>
      <inkml:brushProperty name="height" value="0.1" units="cm"/>
      <inkml:brushProperty name="color" value="#E71224"/>
    </inkml:brush>
  </inkml:definitions>
  <inkml:trace contextRef="#ctx0" brushRef="#br0">1 0 11976 0 0,'2'2'9530'0'0,"-1"-2"-9475"0"0,0 2 111 0 0,0-1-1 0 0,1 0 1 0 0,-1 0-1 0 0,0 0 1 0 0,1-1-1 0 0,-1 1 1 0 0,1 0-1 0 0,-1 0 1 0 0,1-1-1 0 0,-1 1 0 0 0,1-1 1 0 0,-1 1-1 0 0,1-1 1 0 0,2 1-1 0 0,-2-1 0 0 0,1 0 1 0 0,0 0-1 0 0,-1 1 0 0 0,1-1 0 0 0,-1 1 0 0 0,5 1 0 0 0,-5-1-53 0 0,1 0 0 0 0,-1 0 0 0 0,1 0 0 0 0,-1-1 0 0 0,1 1 0 0 0,3-1 0 0 0,124-9 1247 0 0,-112 9-1258 0 0,11 0-7 0 0,28-4 0 0 0,-21 8-11 0 0,-33-3-41 0 0,0 1-46 0 0,-1 0 0 0 0,1 0 0 0 0,-1 0-1 0 0,0 0 1 0 0,0 0 0 0 0,0 1-1 0 0,0-1 1 0 0,0 1 0 0 0,0-1-1 0 0,-1 1 1 0 0,1 0 0 0 0,-1-1-1 0 0,0 1 1 0 0,0 0 0 0 0,0 0-1 0 0,0 0 1 0 0,0 0 0 0 0,-1 0-1 0 0,1 0 1 0 0,-1 4 0 0 0,2 7-62 0 0,-1-2-16 0 0,0 0 0 0 0,0 0-1 0 0,-2 13 1 0 0,0 4-182 0 0,-5 59-1189 0 0,6-43-1486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3.555"/>
    </inkml:context>
    <inkml:brush xml:id="br0">
      <inkml:brushProperty name="width" value="0.1" units="cm"/>
      <inkml:brushProperty name="height" value="0.1" units="cm"/>
      <inkml:brushProperty name="color" value="#E71224"/>
    </inkml:brush>
  </inkml:definitions>
  <inkml:trace contextRef="#ctx0" brushRef="#br0">0 1 9672 0 0,'2'1'11785'0'0,"3"0"-11416"0"0,0 0 0 0 0,0 0 0 0 0,-1 0 0 0 0,1-1 0 0 0,0 0 0 0 0,9 0 0 0 0,-7-1-107 0 0,0 1 0 0 0,0 1 0 0 0,-1-1 0 0 0,12 3 0 0 0,-6 0-122 0 0,0-1 0 0 0,0-1 0 0 0,20 0-1 0 0,-1 1-57 0 0,-14-2-173 0 0,22-2 0 0 0,5 1-1600 0 0,-9-1-4212 0 0,2-6-1936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3.961"/>
    </inkml:context>
    <inkml:brush xml:id="br0">
      <inkml:brushProperty name="width" value="0.1" units="cm"/>
      <inkml:brushProperty name="height" value="0.1" units="cm"/>
      <inkml:brushProperty name="color" value="#E71224"/>
    </inkml:brush>
  </inkml:definitions>
  <inkml:trace contextRef="#ctx0" brushRef="#br0">1 0 6912 0 0,'3'6'417'0'0,"6"17"8482"0"0,1-22-7719 0 0,0 0 1 0 0,16 4-1 0 0,-15-3-485 0 0,0 0-1 0 0,19 1 1 0 0,106-3 1165 0 0,-130-1-1780 0 0,0 1-1 0 0,1-2 1 0 0,-1 1 0 0 0,0 0 0 0 0,9-4 0 0 0,22-5-731 0 0,-21 6-1280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5.082"/>
    </inkml:context>
    <inkml:brush xml:id="br0">
      <inkml:brushProperty name="width" value="0.1" units="cm"/>
      <inkml:brushProperty name="height" value="0.1" units="cm"/>
      <inkml:brushProperty name="color" value="#E71224"/>
    </inkml:brush>
  </inkml:definitions>
  <inkml:trace contextRef="#ctx0" brushRef="#br0">0 12 7368 0 0,'2'1'8353'0'0,"-1"0"-8107"0"0,0 1 168 0 0,1-1 0 0 0,-1 1 0 0 0,1 0 0 0 0,0-1 0 0 0,0 1 0 0 0,0-1 0 0 0,0 0 0 0 0,0 0 0 0 0,0 0 0 0 0,0 0 0 0 0,0 0 0 0 0,5 1 0 0 0,-2-2 0 0 0,1 1 0 0 0,-1-1 1 0 0,0 0-1 0 0,1-1 0 0 0,-1 1 1 0 0,9-3-1 0 0,18-1 431 0 0,-26 4-666 0 0,0-1 1 0 0,0 1-1 0 0,9-4 0 0 0,14 0 96 0 0,-27 4-248 0 0,0 0-1 0 0,0 0 1 0 0,1-1 0 0 0,-1 1-1 0 0,0 0 1 0 0,1-1 0 0 0,-1 0-1 0 0,0 1 1 0 0,0-1 0 0 0,0 0 0 0 0,1 0-1 0 0,2-2 1 0 0,2-1 17 0 0,-6 4-39 0 0,-1-1 1 0 0,1 1 0 0 0,0-1 0 0 0,0 1 0 0 0,0 0 0 0 0,0 0 0 0 0,0 0 0 0 0,1-1 0 0 0,-1 1 0 0 0,0 0 0 0 0,0 0 0 0 0,0 0 0 0 0,0 1 0 0 0,0-1 0 0 0,0 0-1 0 0,0 0 1 0 0,0 0 0 0 0,0 1 0 0 0,0-1 0 0 0,1 1 0 0 0,12 2 76 0 0,-11-3-81 0 0,-2 0 6 0 0,1 0-1 0 0,-1 0 1 0 0,0 0-1 0 0,1 0 1 0 0,-1 0-1 0 0,1 1 1 0 0,-1-1-1 0 0,1 0 1 0 0,-1 1-1 0 0,1-1 1 0 0,-1 1-1 0 0,0 0 1 0 0,1-1-1 0 0,-1 1 1 0 0,1 1 0 0 0,8 7 46 0 0,-6-2-78 0 0,0 0-1 0 0,0 1 1 0 0,0 0 0 0 0,-1 0 0 0 0,0 0 0 0 0,-1 0-1 0 0,0 0 1 0 0,0 1 0 0 0,-1-1 0 0 0,0 1-1 0 0,0 16 1 0 0,2 17-338 0 0,-1-30 118 0 0,-1 1 1 0 0,-1-1-1 0 0,-1 20 1 0 0,-1-5-349 0 0,-3 19-1325 0 0,-1-20-4916 0 0</inkml:trace>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19T03:06:57.092"/>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DA383337-B25D-4134-BF76-CD83A3C96F1C}" emma:medium="tactile" emma:mode="ink">
          <msink:context xmlns:msink="http://schemas.microsoft.com/ink/2010/main" type="writingRegion" rotatedBoundingBox="19132,13190 23658,13108 23714,16170 19188,16253"/>
        </emma:interpretation>
      </emma:emma>
    </inkml:annotationXML>
    <inkml:traceGroup>
      <inkml:annotationXML>
        <emma:emma xmlns:emma="http://www.w3.org/2003/04/emma" version="1.0">
          <emma:interpretation id="{628A738E-2F75-45AB-984F-47E4F38D5383}" emma:medium="tactile" emma:mode="ink">
            <msink:context xmlns:msink="http://schemas.microsoft.com/ink/2010/main" type="paragraph" rotatedBoundingBox="19132,13190 23658,13108 23682,14444 19156,14527" alignmentLevel="1"/>
          </emma:interpretation>
        </emma:emma>
      </inkml:annotationXML>
      <inkml:traceGroup>
        <inkml:annotationXML>
          <emma:emma xmlns:emma="http://www.w3.org/2003/04/emma" version="1.0">
            <emma:interpretation id="{E19F4A3D-2DED-421A-8B33-783951C486C3}" emma:medium="tactile" emma:mode="ink">
              <msink:context xmlns:msink="http://schemas.microsoft.com/ink/2010/main" type="line" rotatedBoundingBox="19132,13190 23658,13108 23682,14444 19156,14527"/>
            </emma:interpretation>
          </emma:emma>
        </inkml:annotationXML>
        <inkml:traceGroup>
          <inkml:annotationXML>
            <emma:emma xmlns:emma="http://www.w3.org/2003/04/emma" version="1.0">
              <emma:interpretation id="{5B12A4E4-1F18-41F6-B12A-F46533552C51}" emma:medium="tactile" emma:mode="ink">
                <msink:context xmlns:msink="http://schemas.microsoft.com/ink/2010/main" type="inkWord" rotatedBoundingBox="19132,13190 23658,13108 23682,14444 19156,14527"/>
              </emma:interpretation>
              <emma:one-of disjunction-type="recognition" id="oneOf0">
                <emma:interpretation id="interp0" emma:lang="en-AU" emma:confidence="0">
                  <emma:literal>Example:</emma:literal>
                </emma:interpretation>
                <emma:interpretation id="interp1" emma:lang="en-AU" emma:confidence="0">
                  <emma:literal>Example !</emma:literal>
                </emma:interpretation>
                <emma:interpretation id="interp2" emma:lang="en-AU" emma:confidence="0">
                  <emma:literal>Example.</emma:literal>
                </emma:interpretation>
                <emma:interpretation id="interp3" emma:lang="en-AU" emma:confidence="0">
                  <emma:literal>Example</emma:literal>
                </emma:interpretation>
                <emma:interpretation id="interp4" emma:lang="en-AU" emma:confidence="0">
                  <emma:literal>Example :</emma:literal>
                </emma:interpretation>
              </emma:one-of>
            </emma:emma>
          </inkml:annotationXML>
          <inkml:trace contextRef="#ctx0" brushRef="#br0">0 60 345,'0'0'15,"0"0"4,0 0-19,0 0 0,14 0 0,-10 4 0,-4-4 311,13-4 58,-4 0 12,4 4 3,5-4-205,-1 0-41,5 1-8,-4-1-2,4-4-53,0 4-11,4 0-3,0 0 0,5 0-46,-5 0-15,-8 0 8,-1 1-8,-3-1 0,3 4 0,9 0 0,-8 0 0,-9 4-150,4-4-34,9 0-6</inkml:trace>
          <inkml:trace contextRef="#ctx0" brushRef="#br0" timeOffset="237.28">66 290 1720,'0'0'76,"0"0"16,0 0-73,0 0-19,13 0 0,-4 0 0,-9 0 108,13-8 17,9 5 4,5-1 1,-5-4-53,0 0-10,4 4-3,0-4 0,1 4-8,-6-3-3,-3 3 0,8 4 0,5-4-45,-9 4-8,-4-4 0,-5 0 0,9 4-122,-5 4-19,1-4-4,-10 0-864</inkml:trace>
          <inkml:trace contextRef="#ctx0" brushRef="#br0" timeOffset="-209.01">224-14 748,'0'0'33,"0"0"7,0 0-32,0 0-8,-13 8 0,4-4 0,9-4 282,0 0 54,-8 11 12,-6 1 1,6 0-239,-1 0-48,9 3-10,-5 1-1,1 3-41,0 5-10,-1-5 0,1 12 0,-1-3 28,1-1 4,4 4 1,0 0 0,0 4-33,0-3 0,-4 7 0,-1-8 0,5-4-34,0 0-7,5-7-2,-5-1-613,0-3-122</inkml:trace>
          <inkml:trace contextRef="#ctx0" brushRef="#br0" timeOffset="452.63">224 507 1728,'0'0'38,"0"0"8,0 0 2,0 0 0,5 7-39,-5-7-9,13 0 0,4 0 0,10-3 124,-10-1 24,-17 4 4,18 0 0,8 0-48,0 4-9,-8-1-3,4 1 0,0 0-47,0 0-9,4 0-3,-8 0 0,-5 0-33,9 0 0,0 4 0,4-8-9,-8 0-57,-1 0-11,5 0-3,0-4-675,0 0-135</inkml:trace>
          <inkml:trace contextRef="#ctx0" brushRef="#br0" timeOffset="660.34">808 82 1728,'0'0'153,"0"0"-122,0 0-31,0 0 0,0 0 44,0 7 2,9 1 1,-1 4 0,-3-4 27,8-1 6,4 5 0,1 0 1,-9 0-13,4 3-4,4 5 0,1-1 0,8-7-51,-8 7-13,-14 1 0,9-1 0,9 1 0,-4-1 0,-5 5-9,0-9-706,0 1-141</inkml:trace>
          <inkml:trace contextRef="#ctx0" brushRef="#br0" timeOffset="877.65">1286 163 1785,'0'0'159,"0"0"-127,-13 0-32,0 0 0,8-3 120,-8 3 19,0 3 3,-5 1 1,5-4-44,0 4-9,-4 4-2,-1 0 0,0 0-63,-4 3-13,1 1-2,-1 4-1,-5-5-9,5 9 0,14-5 0,-1 5 0,-9-1 0,5 5 0,4-5 0,1 1 0,-1-5-103,4 5-22,-8-4-5,4-5-917</inkml:trace>
          <inkml:trace contextRef="#ctx0" brushRef="#br0" timeOffset="1440.94">1593 238 1497,'0'0'32,"0"0"8,4-12 0,-8 4 4,-5-4-36,5 5-8,4 7 0,0-4 0,-9-4 103,5 0 18,4 8 4,0 0 1,0 0-48,-9-4-10,0 0-1,0 4-1,9 0-35,-13 4-7,-4-4-2,4 8 0,-1 0-22,1 0 9,4 3-9,-8 1 0,4 0-13,4 3-10,0 1-1,5-1-1,-5 1 25,5 4 0,8-5 0,-4 5 0,4-5 0,-4 1-15,5-1 3,4-3 0,-1-4 1,6 0 1,-1 0 0,0-5 0,4-6-28,1-1-6,-5 0 0,0-4-1,0 0 36,-4-4 9,0-3 0,0-1 0,-5-3 0,9 3 0,5-3 0,-5-1 0,-13 5 29,9-1 8,4 0 2,0 1 0,-4-1-28,-5 8-11,1-3 8,-1 7-8,9 0 16,-13 4-1,0 0-1,0 0 0,9 0-6,-9 0 0,0 0-8,0 12 12,4-1 0,1 1 0,-1 0 0,5 3 0,-9 1-12,4-1-16,5 1 3,4 0 1,-4 3-165,0-3-33</inkml:trace>
          <inkml:trace contextRef="#ctx0" brushRef="#br0" timeOffset="1924.71">1891 163 1638,'0'0'36,"0"0"7,5 8 1,-5 0 3,4 0-38,1 4-9,-1-1 0,0 5 0,-4-4 73,5 3 13,4 5 2,-1-1 1,-3 5-69,-1-5-20,5-3 9,0 3-9,-1-3 16,-3-1-2,4 1 0,-1 0 0,-3-9-25,3-3-5,-8-4 0,9 4-1,-4-4 17,3-4 0,1-4 0,0 1 0,0-5-19,-5-4 0,1 1 0,-1-5 0,5 1 1,-5-1 0,0-3 0,1 3 0,-1 1 18,-4-1 0,5 1 0,-5-1 0,0 5 11,0-1 5,0 8 2,0 1 0,0-1 23,0 8 5,0 0 1,0 0 0,0 0-15,0 0-2,8 11-1,-3 1 0,4 0-21,-1 0-8,1-1 0,0 5 0,0-8 0,-1 3 0,1 1 0,0 0 0,0-1 0,4-3 0,-4-4 0,4 4 0,0 0 0,-4-4 0,4 0 0,0-4 0,-4 0 9,-9 0-9,0 0 8,9-4-8,4-4 21,-4 4-1,-1-4 0,1-4 0,-4 5 0,8-5 0,-5 0 0,1 1 0,4-1-3,-4 4-1,0 0 0,0 0 0,4 1-16,0 3 0,-4 0 0,4 4 0,0 0 0,0 4 0,0 0 0,1 3 0,3 1 0,-8 4-9,4 0 1,0-1 0,0-3-52,1 4-9,3 0-3</inkml:trace>
          <inkml:trace contextRef="#ctx0" brushRef="#br0" timeOffset="2387.91">2764 113 1152,'0'0'51,"0"8"10,0-8-49,0 11-12,0 5 0,0-1 0,0 1 164,5 4 29,4 7 7,-1 0 0,1 4-127,4 8-25,1 0-6,-1 8-1,-5 4-41,6 0-20,3 3 1,-4-3 1,5-4 18,-5-5 0,0-3 0,0 0 0,5-7-22,-9-5-1,-5-4 0,0-3 0,1-8-28,4-1-5,-1-3-2,-8-8 0,0 0 9,5-8 1,-5-7 1,-5-5 0,5 1 38,0-5 9,-8-7 0,3 0 0,-4-8 28,1-4 8,-10 4 2,1-8 0,-5-3 56,0-1 11,0-4 3,4 5 0,1 7-29,4 0-6,-1 4-1,6 4 0,-1 7-20,9 1-4,-5 8 0,5-1-1,5 1-11,4 7-3,-1 0 0,1 0 0,4 9 4,0-1 1,5 0 0,4 4 0,0 4-22,-5 0-5,1-4-1,4 7 0,0 1-10,-5 0 0,5 0 9,0 0-9,-4 3 12,-1-3-1,-3 4-1,-1-1 0,-5-3-10,1 0 8,-4 4-8,-1-4 8,-4-8 0,-4 11 0,-1-3 0,-8 0 0,0 0-8,-5-1 0,-4-3 0,-4 4 0,9 0-11,-10-4-1,-3-4 0,3 0 0,-4 0-50,10 0-10,-1-8-3,4 4-705,1 0-142</inkml:trace>
          <inkml:trace contextRef="#ctx0" brushRef="#br0" timeOffset="2876.63">3436-429 2257,'0'0'49,"0"0"11,0 0 1,0 0 3,0 7-51,-5 5-13,5 0 0,-4 3 0,0 5 69,4 7 11,-5 1 3,5 3 0,5 8-31,-5 0-5,0 0-2,0 4 0,4 0-45,5 3-12,-5-3 0,9 0-1,0-8 13,5 0 0,0 0 0,8-3 0,-4-1-17,0-4-1,0 0 0,4-7 0,-4-4-12,0-1-2,-5-7-1,5 4 0,-4-12 1,4 0 0,-5 0 0,-3-8 0,3-4 51,-8 0 10,4-3 3,0-1 0,-4 1-32,0-5 0,0 1 0,-1 3 0,-3-3 16,-5 3-4,0-4 0,-5 5 0,1-1 6,-5 5 1,-4-1 0,0 4 0,0 0-11,-5 4-8,-4 0 9,9 8-9,-5 0 0,5 4-10,0 4 0,4 3 0,5 5-2,0-1 0,4 5 0,4 3 0,5-4 4,4 1 0,0 3 0,5-3 0,4-1 8,-1 0-12,1-7 12,5 3-12,-1-7-59,0 0-12,5-8-2,-9 4-1,4-5-29,-4-3-5</inkml:trace>
          <inkml:trace contextRef="#ctx0" brushRef="#br0" timeOffset="2966.39">4322-266 2178,'4'20'96,"5"-12"20,-9 0-92,0-8-24,5 7 0,3 5 0,-3-4 70,-1 4 10,-4-12 1,0 0 1,0 0-61,0 0-12,4 11-9,1 1-731,-5-12-153</inkml:trace>
          <inkml:trace contextRef="#ctx0" brushRef="#br0" timeOffset="3092.05">4528 97 1785,'0'0'159,"0"0"-127,0 0-32,0 0 0,0 0 146,0 0 23,0 0 5,0 0 1,0 0-223,-4 4-45,4-4-9</inkml:trace>
        </inkml:traceGroup>
      </inkml:traceGroup>
    </inkml:traceGroup>
    <inkml:traceGroup>
      <inkml:annotationXML>
        <emma:emma xmlns:emma="http://www.w3.org/2003/04/emma" version="1.0">
          <emma:interpretation id="{60C9354E-8B2E-4D49-AE05-52950A513232}" emma:medium="tactile" emma:mode="ink">
            <msink:context xmlns:msink="http://schemas.microsoft.com/ink/2010/main" type="paragraph" rotatedBoundingBox="20958,15538 22623,14501 23289,15569 21623,16606" alignmentLevel="2"/>
          </emma:interpretation>
        </emma:emma>
      </inkml:annotationXML>
      <inkml:traceGroup>
        <inkml:annotationXML>
          <emma:emma xmlns:emma="http://www.w3.org/2003/04/emma" version="1.0">
            <emma:interpretation id="{D20E3FD3-5A2A-4D5D-9BBC-06C37C974AC1}" emma:medium="tactile" emma:mode="ink">
              <msink:context xmlns:msink="http://schemas.microsoft.com/ink/2010/main" type="line" rotatedBoundingBox="20958,15538 22623,14501 23289,15569 21623,16606">
                <msink:destinationLink direction="with" ref="{D849EB18-8306-489D-B6CD-031755613277}"/>
              </msink:context>
            </emma:interpretation>
          </emma:emma>
        </inkml:annotationXML>
        <inkml:traceGroup>
          <inkml:annotationXML>
            <emma:emma xmlns:emma="http://www.w3.org/2003/04/emma" version="1.0">
              <emma:interpretation id="{C3BCE041-FF74-4CAA-9B23-84BB0A23BD24}" emma:medium="tactile" emma:mode="ink">
                <msink:context xmlns:msink="http://schemas.microsoft.com/ink/2010/main" type="inkWord" rotatedBoundingBox="20958,15538 22623,14501 23289,15569 21623,16606"/>
              </emma:interpretation>
              <emma:one-of disjunction-type="recognition" id="oneOf1">
                <emma:interpretation id="interp5" emma:lang="en-AU" emma:confidence="0">
                  <emma:literal>if</emma:literal>
                </emma:interpretation>
                <emma:interpretation id="interp6" emma:lang="en-AU" emma:confidence="0">
                  <emma:literal>if 8</emma:literal>
                </emma:interpretation>
                <emma:interpretation id="interp7" emma:lang="en-AU" emma:confidence="0">
                  <emma:literal>off</emma:literal>
                </emma:interpretation>
                <emma:interpretation id="interp8" emma:lang="en-AU" emma:confidence="0">
                  <emma:literal>ifs</emma:literal>
                </emma:interpretation>
                <emma:interpretation id="interp9" emma:lang="en-AU" emma:confidence="0">
                  <emma:literal>of 8</emma:literal>
                </emma:interpretation>
              </emma:one-of>
            </emma:emma>
          </inkml:annotationXML>
          <inkml:trace contextRef="#ctx0" brushRef="#br0" timeOffset="6650.45">1918 2109 1382,'4'16'123,"-4"0"-99,0-9-24,0-7 0,0 0 112,0 0 16,0 0 4,9 4 1,0-4-19,-1 4-4,6 0-1,-1 0 0,0-8-32,0 4-6,5 0-2,-1-4 0,5 4-35,-4-4-7,-1 0-2,5 4 0,-4 0-25,4 0 0,0-7 0,0-1-769,4 0-150</inkml:trace>
          <inkml:trace contextRef="#ctx0" brushRef="#br0" timeOffset="6441.01">1887 1977 1688,'0'0'37,"0"0"8,0 0 2,0 0 0,0 0-38,13 0-9,-4 0 0,0 4 0,4-4 49,0 0 8,0 0 2,-4 0 0,4 0-21,0-4-4,0 4-1,1-4 0,-1 4-19,0 0-4,0-4-1,0 0 0,0 4-9,-4 0-17,4 0 4,-4-8-588,0 1-118</inkml:trace>
          <inkml:trace contextRef="#ctx0" brushRef="#br0" timeOffset="7578.22">3151 1271 230,'-5'-16'20,"5"16"-20,-9-4 0,5 1 0,-5-1 336,5 0 62,-5 0 13,0 0 2,1 4-255,-1 0-51,0 0-11,0 4-1,5 4-38,-5 3-7,0-3-2,5 8 0,-5-5-23,0 9-5,-4-1 0,0 5-1,4 3-6,9 0-1,0 9 0,-4 3 0,-1 0-12,1 7 9,0 5-9,4-4 8,-5 4-8,5 7 0,5 4 0,-5 1 0,4-9 0,0 5 0,1 3 0,4 20-11,-1-4-19,6 0-4,3-4-1,5-7 0,0-9-53,-4-11-12,3-4-1,6-4-783</inkml:trace>
          <inkml:trace contextRef="#ctx0" brushRef="#br0" timeOffset="8126.97">3594 1162 864,'-5'-4'76,"-3"0"-60,-1-4-16,-4 0 0,-1 1 180,6-1 32,-10-4 8,5 0 0,0 1-124,-5-1-24,5-4-6,-4 9-1,3-1-33,1 0-8,-4 0 0,3 8-1,1 0-9,0 4-2,0-4 0,0 4 0,0 8-12,-1-1-8,6 5 8,-5 0-13,8-1 3,-4 1 1,5-1 0,0 5 0,4-5 9,0 5-13,0-4 5,4-1 8,5 5-12,0-5 12,4 1-10,0-1 10,0 1-10,5 0 10,-1-9-10,5 5 10,4 0 0,1-4-9,-1-1 9,5 1 0,-1-4 0,-3 0 0,-1-4 0,0 4 0,-8 0 0,0-4 17,-5 4-2,4-4-1,-8 4-4,-9-4-1,9 7 0,-9-7 0,0 0 3,0 8 0,-9 4 0,0-4 0,0 3-12,-4 1 0,-4-4 0,-1 4 8,-4-5-8,0 1 0,-4-4-10,4 4 10,0-8 8,5 4 8,-1-8 2,1 4 0,3-8 31,1 4 7,4-7 0,5-1 1,-5-4-18,5-3-4,4 3-1,0-3 0,0-1-18,4 5-3,5-9-1,0 5 0,0-5-12,4-3 9,0 4-9,4-1 8,1 1-8,0-1 0,-1 5 0,5-1-11,4 5-136,-8-1-27</inkml:trace>
        </inkml:traceGroup>
      </inkml:traceGroup>
    </inkml:traceGroup>
    <inkml:traceGroup>
      <inkml:annotationXML>
        <emma:emma xmlns:emma="http://www.w3.org/2003/04/emma" version="1.0">
          <emma:interpretation id="{39ABA18D-7D0F-4C89-ABA2-C9388D78FCC8}" emma:medium="tactile" emma:mode="ink">
            <msink:context xmlns:msink="http://schemas.microsoft.com/ink/2010/main" type="paragraph" rotatedBoundingBox="22957,15596 23098,16001 22849,16087 22708,15682" alignmentLevel="3"/>
          </emma:interpretation>
        </emma:emma>
      </inkml:annotationXML>
      <inkml:traceGroup>
        <inkml:annotationXML>
          <emma:emma xmlns:emma="http://www.w3.org/2003/04/emma" version="1.0">
            <emma:interpretation id="{274C6872-B676-4920-A528-E38565D64F95}" emma:medium="tactile" emma:mode="ink">
              <msink:context xmlns:msink="http://schemas.microsoft.com/ink/2010/main" type="line" rotatedBoundingBox="22957,15596 23098,16001 22849,16087 22708,15682">
                <msink:destinationLink direction="with" ref="{D849EB18-8306-489D-B6CD-031755613277}"/>
              </msink:context>
            </emma:interpretation>
          </emma:emma>
        </inkml:annotationXML>
        <inkml:traceGroup>
          <inkml:annotationXML>
            <emma:emma xmlns:emma="http://www.w3.org/2003/04/emma" version="1.0">
              <emma:interpretation id="{BDC2DD1D-7ACA-4A6A-A89E-CBF256886526}" emma:medium="tactile" emma:mode="ink">
                <msink:context xmlns:msink="http://schemas.microsoft.com/ink/2010/main" type="inkWord" rotatedBoundingBox="22957,15596 23098,16001 22849,16087 22708,15682"/>
              </emma:interpretation>
              <emma:one-of disjunction-type="recognition" id="oneOf2">
                <emma:interpretation id="interp10" emma:lang="en-AU" emma:confidence="0">
                  <emma:literal>m</emma:literal>
                </emma:interpretation>
                <emma:interpretation id="interp11" emma:lang="en-AU" emma:confidence="0">
                  <emma:literal>M</emma:literal>
                </emma:interpretation>
                <emma:interpretation id="interp12" emma:lang="en-AU" emma:confidence="0">
                  <emma:literal>n</emma:literal>
                </emma:interpretation>
                <emma:interpretation id="interp13" emma:lang="en-AU" emma:confidence="0">
                  <emma:literal>my</emma:literal>
                </emma:interpretation>
                <emma:interpretation id="interp14" emma:lang="en-AU" emma:confidence="0">
                  <emma:literal>me</emma:literal>
                </emma:interpretation>
              </emma:one-of>
            </emma:emma>
          </inkml:annotationXML>
          <inkml:trace contextRef="#ctx0" brushRef="#br0" timeOffset="8665.08">3576 2129 1209,'0'0'53,"0"0"12,0 0-52,0 0-13,9-8 0,0 4 0,-1 4 220,1 0 42,-9 0 8,13 4 2,-4-4-127,4-4-25,5-4-4,-5 5-2,5-5-80,-1 0-16,1 4-3,-1 4-1,-4 0 10,5-4 1,-5 0 1,0 4 0,0 4-26,-4 0 0,0 0 0,-9-4 0,0 0-24,0 0-4,0 0-1,0 0 0,-4 16-131,-5-1-27,0 1-5,-4-1 0,4-3 52,-4 0 10,4 3 2,-4-3 1,4-4 3,0 0 0,5-1 0,4-7 0,0 0 64,-9 8 14,9 0 2,0-8 1,0 0 114,0 0 22,0 0 5,0 0 1,13 0 17,1 4 4,-6-4 1,6 4 0,3-4-17,-8 0-4,8 4-1,-3-4 0,-6 0-32,6 4-7,-6 0 0,1-1-1,-9-3-31,9 8-5,0 0-2,-1 0 0,-8-8 1,5 15 0,-5-3 0,0 4 0,-5-1-3,5 1-1,-8 0 0,8 3 0,-5-3-18,-4-1 0,-4 1 8,5-1-8,-6 1 0,1-8-16,-4 4 4,-1-9 0,1 1-27,-5-4-5,4-4 0,1-3-1,3-5-144,-3-4-29</inkml:trace>
        </inkml:traceGroup>
      </inkml:traceGroup>
    </inkml:traceGroup>
  </inkml:traceGroup>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5.504"/>
    </inkml:context>
    <inkml:brush xml:id="br0">
      <inkml:brushProperty name="width" value="0.1" units="cm"/>
      <inkml:brushProperty name="height" value="0.1" units="cm"/>
      <inkml:brushProperty name="color" value="#E71224"/>
    </inkml:brush>
  </inkml:definitions>
  <inkml:trace contextRef="#ctx0" brushRef="#br0">1 0 9216 0 0,'-1'6'-1037'0'0,"7"18"10410"0"0,-5-24-9196 0 0,-1 0-1 0 0,1 1 1 0 0,-1-1-1 0 0,0 0 1 0 0,1 0-1 0 0,-1 0 1 0 0,1 0-1 0 0,-1 0 1 0 0,1 0-1 0 0,-1 0 1 0 0,1 0-1 0 0,87-4 3257 0 0,-65 6-3277 0 0,-19 0-136 0 0,1-1-64 0 0,0 0 0 0 0,-1 0 1 0 0,1 1-1 0 0,-1-1 0 0 0,6 4 0 0 0,-6-3-34 0 0,0 0 0 0 0,1 0 0 0 0,-1 0 0 0 0,1-1 1 0 0,7 2-1 0 0,5 0-1509 0 0,-2 5-3346 0 0,6 5-1968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5.867"/>
    </inkml:context>
    <inkml:brush xml:id="br0">
      <inkml:brushProperty name="width" value="0.1" units="cm"/>
      <inkml:brushProperty name="height" value="0.1" units="cm"/>
      <inkml:brushProperty name="color" value="#E71224"/>
    </inkml:brush>
  </inkml:definitions>
  <inkml:trace contextRef="#ctx0" brushRef="#br0">390 10 14400 0 0,'0'0'1305'0'0,"-2"0"-890"0"0,-8 0 2041 0 0,7 1-2037 0 0,-1-1 0 0 0,1 0 0 0 0,-1 0 0 0 0,1-1-1 0 0,-1 1 1 0 0,1-1 0 0 0,-1 1 0 0 0,1-1 0 0 0,-6-2 0 0 0,7 2-324 0 0,1 0 0 0 0,-1 1 1 0 0,0-1-1 0 0,1 1 0 0 0,-1-1 0 0 0,0 1 1 0 0,1 0-1 0 0,-1 0 0 0 0,0-1 1 0 0,0 1-1 0 0,1 1 0 0 0,-1-1 0 0 0,0 0 1 0 0,0 0-1 0 0,1 1 0 0 0,-1-1 1 0 0,0 1-1 0 0,1-1 0 0 0,-1 1 1 0 0,1 0-1 0 0,-1-1 0 0 0,-2 3 0 0 0,-2 2 94 0 0,1-1-1 0 0,-1 1 0 0 0,1 0 1 0 0,-6 9-1 0 0,6-8-79 0 0,0 0 1 0 0,0-1-1 0 0,-8 7 0 0 0,11-10-105 0 0,-26 18 73 0 0,0 1 0 0 0,2 1 0 0 0,-45 49 0 0 0,65-62-103 0 0,1 0 0 0 0,-1 1-1 0 0,2 0 1 0 0,-8 19 0 0 0,2-3-91 0 0,3-9 50 0 0,0-1-1 0 0,2 1 0 0 0,0 0 1 0 0,1 0-1 0 0,0 1 0 0 0,1-1 1 0 0,2 1-1 0 0,-1 0 0 0 0,2-1 1 0 0,2 20-1 0 0,0-13 59 0 0,2-2-1 0 0,11 43 1 0 0,-12-56 4 0 0,0-1 1 0 0,0 1-1 0 0,1-1 1 0 0,0 0-1 0 0,1 0 0 0 0,0 0 1 0 0,0-1-1 0 0,1 0 1 0 0,0 0-1 0 0,8 8 1 0 0,2-2-163 0 0,1-1 1 0 0,0-1-1 0 0,0 0 1 0 0,1-1-1 0 0,0-1 0 0 0,1-1 1 0 0,0-1-1 0 0,40 11 1 0 0,-45-16-106 0 0,1 0 1 0 0,-1-1-1 0 0,1-1 0 0 0,0 0 1 0 0,-1-1-1 0 0,1 0 1 0 0,-1-1-1 0 0,1-1 0 0 0,-1 0 1 0 0,27-11-1 0 0,-19 4-747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6.238"/>
    </inkml:context>
    <inkml:brush xml:id="br0">
      <inkml:brushProperty name="width" value="0.1" units="cm"/>
      <inkml:brushProperty name="height" value="0.1" units="cm"/>
      <inkml:brushProperty name="color" value="#E71224"/>
    </inkml:brush>
  </inkml:definitions>
  <inkml:trace contextRef="#ctx0" brushRef="#br0">65 106 4608 0 0,'0'3'353'0'0,"-1"0"-244"0"0,0 0-1 0 0,0 0 1 0 0,0 0 0 0 0,0 0-1 0 0,0-1 1 0 0,0 1-1 0 0,-1 0 1 0 0,0 0-1 0 0,1-1 1 0 0,-1 1 0 0 0,-4 3-1 0 0,-8 14 4164 0 0,9-11-2822 0 0,1 1 1 0 0,0-1 0 0 0,0 1-1 0 0,1 0 1 0 0,0-1 0 0 0,-2 18-1 0 0,3-15-1167 0 0,1 0 0 0 0,1 0 0 0 0,0 0 0 0 0,1 0 0 0 0,0 0 0 0 0,1 0 0 0 0,0 0 0 0 0,1-1-1 0 0,4 13 1 0 0,-4-18-287 0 0,0 0 0 0 0,1 1 0 0 0,0-1 0 0 0,0 0 0 0 0,0-1 0 0 0,0 1 0 0 0,1-1 0 0 0,0 0 0 0 0,0 0 0 0 0,1 0 0 0 0,11 7 0 0 0,-10-9-185 0 0,0-1 0 0 0,0 0 0 0 0,1 0 0 0 0,-1 0 0 0 0,1-1 0 0 0,-1 0 0 0 0,9 0 0 0 0,-13-2 173 0 0,-1 1 0 0 0,1-1-1 0 0,0 1 1 0 0,-1-1-1 0 0,1 0 1 0 0,-1 0 0 0 0,1 0-1 0 0,-1-1 1 0 0,1 1 0 0 0,-1 0-1 0 0,0-1 1 0 0,0 0-1 0 0,4-2 1 0 0,-3 1-2 0 0,0 0 0 0 0,0 0 0 0 0,0 0 0 0 0,-1-1 0 0 0,1 1 0 0 0,-1-1 0 0 0,3-6 0 0 0,2-7 158 0 0,-1 0-1 0 0,0 0 1 0 0,-2-1 0 0 0,0 0-1 0 0,-1 0 1 0 0,-1 0 0 0 0,0 0-1 0 0,-1-1 1 0 0,-2 1 0 0 0,0 0-1 0 0,-4-24 1 0 0,0 12 80 0 0,3 16-64 0 0,0 0-1 0 0,-1 0 0 0 0,-1 1 0 0 0,-7-20 1 0 0,9 30-149 0 0,0-1 0 0 0,0 0 0 0 0,0 1 1 0 0,-1 0-1 0 0,1-1 0 0 0,-1 1 1 0 0,1 0-1 0 0,-1 0 0 0 0,0 0 1 0 0,-1 1-1 0 0,1-1 0 0 0,0 1 0 0 0,-1 0 1 0 0,1 0-1 0 0,-1 0 0 0 0,0 0 1 0 0,1 0-1 0 0,-1 1 0 0 0,-8-2 1 0 0,1 0-181 0 0,0 1 1 0 0,0 1 0 0 0,-12-1 0 0 0,19 2 70 0 0,-1 0 0 0 0,1 1 0 0 0,0-1 0 0 0,0 1 0 0 0,-1 0 0 0 0,1 0 0 0 0,0 0 0 0 0,0 0 0 0 0,0 1 0 0 0,0 0 1 0 0,-3 2-1 0 0,-10 7-1300 0 0,3 1-3889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6.632"/>
    </inkml:context>
    <inkml:brush xml:id="br0">
      <inkml:brushProperty name="width" value="0.1" units="cm"/>
      <inkml:brushProperty name="height" value="0.1" units="cm"/>
      <inkml:brushProperty name="color" value="#E71224"/>
    </inkml:brush>
  </inkml:definitions>
  <inkml:trace contextRef="#ctx0" brushRef="#br0">1 100 14688 0 0,'2'-2'88'0'0,"1"0"1"0"0,-1 1-1 0 0,0-1 1 0 0,0 0 0 0 0,1 0-1 0 0,-1-1 1 0 0,-1 1-1 0 0,1 0 1 0 0,0-1-1 0 0,0 1 1 0 0,-1-1 0 0 0,1 1-1 0 0,-1-1 1 0 0,0 0-1 0 0,0 1 1 0 0,0-1 0 0 0,1-4-1 0 0,-2 6-89 0 0,0 1 0 0 0,0-1-1 0 0,1 1 1 0 0,-1-1 0 0 0,0 1-1 0 0,1-1 1 0 0,-1 1 0 0 0,0 0-1 0 0,1-1 1 0 0,-1 1 0 0 0,1 0-1 0 0,-1-1 1 0 0,1 1 0 0 0,-1 0 0 0 0,1-1-1 0 0,-1 1 1 0 0,1 0 0 0 0,-1 0-1 0 0,1 0 1 0 0,-1-1 0 0 0,1 1-1 0 0,-1 0 1 0 0,2 0 0 0 0,17-2 477 0 0,1 0 720 0 0,-9-3-489 0 0,6-2 332 0 0,-11 6-775 0 0,-1 0 0 0 0,1 0 0 0 0,9-5 0 0 0,-10 4-132 0 0,-1 0-1 0 0,1 0 1 0 0,0 1-1 0 0,-1 0 1 0 0,1 0-1 0 0,9-1 1 0 0,42-7-277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7.005"/>
    </inkml:context>
    <inkml:brush xml:id="br0">
      <inkml:brushProperty name="width" value="0.1" units="cm"/>
      <inkml:brushProperty name="height" value="0.1" units="cm"/>
      <inkml:brushProperty name="color" value="#E71224"/>
    </inkml:brush>
  </inkml:definitions>
  <inkml:trace contextRef="#ctx0" brushRef="#br0">1 39 9216 0 0,'0'0'421'0'0,"0"3"-12"0"0,3 6 2 0 0,-3-9-293 0 0,1 0-1 0 0,-1 1 1 0 0,1-1 0 0 0,-1 0-1 0 0,0 0 1 0 0,1 1 0 0 0,-1-1-1 0 0,1 0 1 0 0,-1 0 0 0 0,1 0-1 0 0,-1 1 1 0 0,1-1 0 0 0,-1 0-1 0 0,1 0 1 0 0,-1 0 0 0 0,1 0-1 0 0,-1 0 1 0 0,1 0 0 0 0,-1 0-1 0 0,1 0 1 0 0,-1 0 0 0 0,1-1-1 0 0,0 1 1 0 0,0 0 298 0 0,24-1 2692 0 0,30-4-1 0 0,-26 0-2775 0 0,0-1 0 0 0,32-11-1 0 0,-41 8-867 0 0,1 0-36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7.428"/>
    </inkml:context>
    <inkml:brush xml:id="br0">
      <inkml:brushProperty name="width" value="0.1" units="cm"/>
      <inkml:brushProperty name="height" value="0.1" units="cm"/>
      <inkml:brushProperty name="color" value="#E71224"/>
    </inkml:brush>
  </inkml:definitions>
  <inkml:trace contextRef="#ctx0" brushRef="#br0">0 1 6448 0 0,'1'2'13813'0'0,"0"4"-13381"0"0,0 0 0 0 0,-1 1-1 0 0,0-1 1 0 0,0 9 0 0 0,0 17 171 0 0,4 12-356 0 0,-2-19-79 0 0,0 1 1 0 0,8 27-1 0 0,8 37-284 0 0,-10-49-18 0 0,17 95-3181 0 0,-19-118 1944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7.819"/>
    </inkml:context>
    <inkml:brush xml:id="br0">
      <inkml:brushProperty name="width" value="0.1" units="cm"/>
      <inkml:brushProperty name="height" value="0.1" units="cm"/>
      <inkml:brushProperty name="color" value="#E71224"/>
    </inkml:brush>
  </inkml:definitions>
  <inkml:trace contextRef="#ctx0" brushRef="#br0">0 115 9672 0 0,'2'-1'89'0'0,"-1"0"1"0"0,0-1-1 0 0,1 1 1 0 0,-1 0-1 0 0,0-1 1 0 0,0 1-1 0 0,0-1 1 0 0,0 0-1 0 0,0 1 1 0 0,0-1-1 0 0,0 0 1 0 0,-1 1-1 0 0,1-1 0 0 0,-1 0 1 0 0,1-2-1 0 0,0 1 280 0 0,0 1 0 0 0,-1 0 0 0 0,1-1 0 0 0,0 1 0 0 0,0 0-1 0 0,0 0 1 0 0,0 0 0 0 0,1 0 0 0 0,-1 0 0 0 0,0 0 0 0 0,1 0-1 0 0,1-2 1 0 0,11-12 1947 0 0,-13 14-2113 0 0,1 0 1 0 0,0 0-1 0 0,-1 0 0 0 0,1 0 0 0 0,0 0 0 0 0,0 0 0 0 0,0 1 0 0 0,0-1 0 0 0,0 0 0 0 0,0 1 0 0 0,0 0 0 0 0,5-2 0 0 0,4-2 477 0 0,-7 3-539 0 0,0 0 1 0 0,0 0-1 0 0,0 1 1 0 0,0 0 0 0 0,0-1-1 0 0,0 1 1 0 0,1 1-1 0 0,-1-1 1 0 0,0 1 0 0 0,0-1-1 0 0,1 1 1 0 0,-1 0-1 0 0,0 1 1 0 0,0-1-1 0 0,1 1 1 0 0,4 1 0 0 0,30 11 1135 0 0,-20-7-1138 0 0,-1 0 0 0 0,29 14 0 0 0,-42-17-144 0 0,1 1 0 0 0,-1-1 0 0 0,0 1-1 0 0,0 0 1 0 0,0 0 0 0 0,-1 0 0 0 0,0 1-1 0 0,1-1 1 0 0,-1 1 0 0 0,-1 0 0 0 0,1 1-1 0 0,3 6 1 0 0,-5-8 1 0 0,2 3-46 0 0,-1 0 1 0 0,0 0-1 0 0,0 0 0 0 0,0 0 1 0 0,-1 1-1 0 0,0-1 1 0 0,1 8-1 0 0,0 21-569 0 0,-1-20 76 0 0,0 1 0 0 0,-2 29 0 0 0,-2-20-144 0 0,2-18 278 0 0,0 1 0 0 0,-1-1 0 0 0,0 0 0 0 0,-1 0 0 0 0,1 0 0 0 0,-2 0 0 0 0,1-1 0 0 0,-1 1 0 0 0,-6 12 0 0 0,5-13-320 0 0,-1 1 1 0 0,0-1-1 0 0,0 0 1 0 0,-8 8-1 0 0,11-13 539 0 0,0 0 1 0 0,0 0-1 0 0,-1 0 0 0 0,1-1 1 0 0,-1 1-1 0 0,1 0 0 0 0,-1-1 0 0 0,0 0 1 0 0,1 0-1 0 0,-1 0 0 0 0,0 0 1 0 0,0 0-1 0 0,0 0 0 0 0,0-1 0 0 0,0 1 1 0 0,-4-1-1 0 0,-30-13 7372 0 0,37 13-7000 0 0,0-1-1 0 0,0 0 0 0 0,0 0 44 0 0,0-1 1 0 0,0 1-1 0 0,0 0 0 0 0,0-1 0 0 0,1 1 0 0 0,-1-1 0 0 0,1 1 0 0 0,-1 0 0 0 0,1 0 0 0 0,-1-1 0 0 0,1 1 0 0 0,0 0 0 0 0,0 0 0 0 0,0 0 0 0 0,-1-1 0 0 0,1 1 0 0 0,2-1 0 0 0,0 0-61 0 0,-1 0 0 0 0,1 0 1 0 0,0 0-1 0 0,0 0 0 0 0,0 1 0 0 0,0 0 0 0 0,4-2 0 0 0,-1 1-68 0 0,0 0-1 0 0,-1 1 1 0 0,1 0-1 0 0,0 0 1 0 0,0 1 0 0 0,0-1-1 0 0,0 1 1 0 0,8 1-1 0 0,37 6 122 0 0,24 5-74 0 0,-68-11-138 0 0,-1 0 0 0 0,1 0-1 0 0,9-1 1 0 0,11 2-104 0 0,-19-2-124 0 0,-1 0 1 0 0,0 0-1 0 0,0-1 0 0 0,0 1 0 0 0,9-3 0 0 0,11-2-6682 0 0,-7 5-532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1T01:20:08.193"/>
    </inkml:context>
    <inkml:brush xml:id="br0">
      <inkml:brushProperty name="width" value="0.1" units="cm"/>
      <inkml:brushProperty name="height" value="0.1" units="cm"/>
      <inkml:brushProperty name="color" value="#E71224"/>
    </inkml:brush>
  </inkml:definitions>
  <inkml:trace contextRef="#ctx0" brushRef="#br0">3 1 12896 0 0,'-1'2'173'0'0,"1"0"1"0"0,-1 1 0 0 0,1-1-1 0 0,0 0 1 0 0,0 1-1 0 0,0-1 1 0 0,0 0 0 0 0,0 0-1 0 0,1 1 1 0 0,-1-1 0 0 0,1 0-1 0 0,-1 0 1 0 0,1 1-1 0 0,8 14 5508 0 0,4-17-4820 0 0,-5 1-35 0 0,7 1 67 0 0,-6 0-336 0 0,0-1-1 0 0,0 0 1 0 0,1 0-1 0 0,16-1 1 0 0,-6-1-2 0 0,-18 1-499 0 0,0 1 1 0 0,0-1-1 0 0,1 0 0 0 0,-1-1 0 0 0,0 1 1 0 0,0 0-1 0 0,4-2 0 0 0,-1 1 12 0 0,-1-1 0 0 0,1 1 0 0 0,-1 0 0 0 0,1 0 0 0 0,0 0 0 0 0,0 1 0 0 0,5-1 0 0 0,14 1 65 0 0,-1 2 1 0 0,35 5-1 0 0,-46-7-132 0 0,-9-1-3 0 0,0 1 0 0 0,0 0 0 0 0,1 0 0 0 0,-1 0 0 0 0,0 0 1 0 0,0 0-1 0 0,0 1 0 0 0,5 1 0 0 0,-4-1-14 0 0,0 0 1 0 0,0 1-1 0 0,0-1 0 0 0,0 1 0 0 0,-1 0 0 0 0,1 0 0 0 0,0 1 1 0 0,-1-1-1 0 0,0 1 0 0 0,1-1 0 0 0,-1 1 0 0 0,0 0 1 0 0,0 1-1 0 0,-1-1 0 0 0,1 0 0 0 0,-1 1 0 0 0,0-1 1 0 0,1 1-1 0 0,-1 0 0 0 0,1 5 0 0 0,2 2-35 0 0,-1 1-1 0 0,0 0 1 0 0,-1 0 0 0 0,0 0-1 0 0,1 20 1 0 0,-2 10-9 0 0,-2-27-65 0 0,0 0-1 0 0,4 21 1 0 0,1 7-530 0 0,-4-29 229 0 0,6 26-1 0 0,-1-12-613 0 0,6 51 0 0 0,-10-32-1012 0 0,-4-29-4071 0 0</inkml:trace>
  <inkml:trace contextRef="#ctx0" brushRef="#br0" timeOffset="1">175 313 9216 0 0,'0'-5'830'0'0,"0"-2"-330"0"0,12 9 3832 0 0,34 1 1655 0 0,23-7-2651 0 0,-1 1-1426 0 0,-9 2-1113 0 0,75 3-1976 0 0,-108 1-1289 0 0,-4 3-6033 0 0</inkml:trace>
</inkml:ink>
</file>

<file path=ppt/ink/ink4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19T05:11:53.781"/>
    </inkml:context>
    <inkml:brush xml:id="br0">
      <inkml:brushProperty name="width" value="0.53333" units="cm"/>
      <inkml:brushProperty name="height" value="1.06667" units="cm"/>
      <inkml:brushProperty name="color" value="#FFFF00"/>
      <inkml:brushProperty name="tip" value="rectangle"/>
      <inkml:brushProperty name="rasterOp" value="maskPen"/>
      <inkml:brushProperty name="fitToCurve" value="1"/>
    </inkml:brush>
  </inkml:definitions>
  <inkml:trace contextRef="#ctx0" brushRef="#br0">23 33 1364,'0'0'30,"0"0"6,-6-10 2,6 10 0,0 0-30,-11-5-8,6-4 0,-6-1 0,11 10 46,0 0 8,0 0 2,0 0 0,0 0-20,0 0-3,0 0-1,0 0 0,0 0 16,0 0 4,16 5 0,1 0 0,4-1 0,1 1 0,6 5 0,-1-5 0,6 5-18,6-5-3,-1 4-1,0 1 0,17-5-7,0 0-2,5 0 0,6 4 0,0 1 5,5 0 1,1 0 0,-7-1 0,1-4 18,0 5 4,0-5 1,0 0 0,-1 5-13,7-1-2,-1 1-1,0 0 0,1 0-11,-7-1-3,1 1 0,-5 0 0,-12 0-136,-5-1-27,0-4-5</inkml:trace>
</inkml:ink>
</file>

<file path=ppt/ink/ink4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19T05:11:54.729"/>
    </inkml:context>
    <inkml:brush xml:id="br0">
      <inkml:brushProperty name="width" value="0.53333" units="cm"/>
      <inkml:brushProperty name="height" value="1.06667" units="cm"/>
      <inkml:brushProperty name="color" value="#FFFF00"/>
      <inkml:brushProperty name="tip" value="rectangle"/>
      <inkml:brushProperty name="rasterOp" value="maskPen"/>
      <inkml:brushProperty name="fitToCurve" value="1"/>
    </inkml:brush>
  </inkml:definitions>
  <inkml:trace contextRef="#ctx0" brushRef="#br0">14 61 1900,'-6'-14'84,"6"14"18,0 0-82,0-10-20,-5 0 0,-1 0 0,12 1 58,-6 9 7,0 0 2,0 0 0,0 0-12,0 0-3,5-10 0,-5 10 0,0 0-22,0 0-5,28 5-1,-12 0 0,6-5-8,5 9-1,6 1-1,6 5 0,-6-6-3,0 6-1,10 0 0,1-1 0,0 1-2,6 0 0,-1-6 0,6 6 0,0 0 4,5-1 1,-5-4 0,11 5 0,-1-6 20,7 6 4,-1 0 1,-5-1 0,0-9-20,5 5-4,-5 0-1,5-6 0,0 6 8,-10-5 2,10 0 0,0 0 0,6 5-23,-11-6 0,5 1 0,0 5 0,1-5 0,-18 5 0,-4-1 0,-1 1 8,1 0-116,-12 0-22,6-5-5</inkml:trace>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19T03:07:01.266"/>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386EAA84-2060-4052-A11D-92A6E1D8F9A1}" emma:medium="tactile" emma:mode="ink">
          <msink:context xmlns:msink="http://schemas.microsoft.com/ink/2010/main" type="writingRegion" rotatedBoundingBox="18995,14644 20694,16252 20305,16663 18606,15055"/>
        </emma:interpretation>
      </emma:emma>
    </inkml:annotationXML>
    <inkml:traceGroup>
      <inkml:annotationXML>
        <emma:emma xmlns:emma="http://www.w3.org/2003/04/emma" version="1.0">
          <emma:interpretation id="{629974A2-C9D2-41A1-B0FC-F8EE121D7170}" emma:medium="tactile" emma:mode="ink">
            <msink:context xmlns:msink="http://schemas.microsoft.com/ink/2010/main" type="paragraph" rotatedBoundingBox="18995,14644 20694,16252 20305,16663 18606,15055" alignmentLevel="1"/>
          </emma:interpretation>
        </emma:emma>
      </inkml:annotationXML>
      <inkml:traceGroup>
        <inkml:annotationXML>
          <emma:emma xmlns:emma="http://www.w3.org/2003/04/emma" version="1.0">
            <emma:interpretation id="{6458C631-5D93-422B-9BD7-7EBC8E1760A4}" emma:medium="tactile" emma:mode="ink">
              <msink:context xmlns:msink="http://schemas.microsoft.com/ink/2010/main" type="line" rotatedBoundingBox="18995,14644 20694,16252 20305,16663 18606,15055"/>
            </emma:interpretation>
          </emma:emma>
        </inkml:annotationXML>
        <inkml:traceGroup>
          <inkml:annotationXML>
            <emma:emma xmlns:emma="http://www.w3.org/2003/04/emma" version="1.0">
              <emma:interpretation id="{E68ED4F3-C871-43A4-929F-4474C06521EC}" emma:medium="tactile" emma:mode="ink">
                <msink:context xmlns:msink="http://schemas.microsoft.com/ink/2010/main" type="inkWord" rotatedBoundingBox="18978,14662 19388,15050 19079,15376 18669,14989"/>
              </emma:interpretation>
              <emma:one-of disjunction-type="recognition" id="oneOf0">
                <emma:interpretation id="interp0" emma:lang="en-AU" emma:confidence="0">
                  <emma:literal>is</emma:literal>
                </emma:interpretation>
                <emma:interpretation id="interp1" emma:lang="en-AU" emma:confidence="0">
                  <emma:literal>as</emma:literal>
                </emma:interpretation>
                <emma:interpretation id="interp2" emma:lang="en-AU" emma:confidence="0">
                  <emma:literal>s</emma:literal>
                </emma:interpretation>
                <emma:interpretation id="interp3" emma:lang="en-AU" emma:confidence="0">
                  <emma:literal>Is</emma:literal>
                </emma:interpretation>
                <emma:interpretation id="interp4" emma:lang="en-AU" emma:confidence="0">
                  <emma:literal>co</emma:literal>
                </emma:interpretation>
              </emma:one-of>
            </emma:emma>
          </inkml:annotationXML>
          <inkml:trace contextRef="#ctx0" brushRef="#br0">18 1287 864,'0'0'76,"0"0"-60,0-4-16,-4 4 0,-1-4 154,1-4 28,4 4 6,-5 0 0,1 0-56,0-4-11,-5 5-2,5-1-1,-5-4-31,0 4-7,-4 0 0,4 0-1,-4 4-29,0-4-6,0 4 0,-5 0-1,0 0-27,5 0-4,-4 0-2,-5 0 0,4 4-10,1 0-11,-1 4 3,1 0 0,-1-1-32,1 1-5,-1 0-2,9 0 0,0 0 7,1 3 0,3-3 1,5 4 0,5-4 19,3-1 4,1 1 1,0 0 0,9 0 7,-1 0 8,5-1-13,-4 5 5,8-4 8,0 4-10,5-5 10,-5 1-10,-4 0 10,5 4 0,3-1 0,-3-3-8,-1 0-4,-4 0 0,0 7 0,-5-3 0,10 0 12,-10 0 0,-12-1 0,3 1 0,5 0 0,-8 3 0,-10-3 0,1 7 0,-9-3 0,4 4 0,0-9 0,-8 1 0,-1 4 0,-4-5-12,5 5 12,-5-1-12,4-11 12,-4 4 0,0-4 0,5-4 0,-5 0 27,0-4 7,0 0 2,0-4 0,5-3 9,3-5 3,1 1 0,0-1 0,9-4-17,-5 1-3,5-1-1,4 1 0,0-1-9,0 1-2,4-1 0,0 1 0,5-1-3,0 1-1,0-1 0,4 1 0,4-1-12,1-3 0,-5 4-12,5-1 12,4 1-70,0 3-7,-5-4-2</inkml:trace>
        </inkml:traceGroup>
        <inkml:traceGroup>
          <inkml:annotationXML>
            <emma:emma xmlns:emma="http://www.w3.org/2003/04/emma" version="1.0">
              <emma:interpretation id="{D9B35594-0824-4443-B923-449234CBECB2}" emma:medium="tactile" emma:mode="ink">
                <msink:context xmlns:msink="http://schemas.microsoft.com/ink/2010/main" type="inkWord" rotatedBoundingBox="19643,15257 20694,16252 20305,16663 19254,15668"/>
              </emma:interpretation>
              <emma:one-of disjunction-type="recognition" id="oneOf1">
                <emma:interpretation id="interp5" emma:lang="en-AU" emma:confidence="0">
                  <emma:literal>is</emma:literal>
                </emma:interpretation>
                <emma:interpretation id="interp6" emma:lang="en-AU" emma:confidence="0">
                  <emma:literal>as</emma:literal>
                </emma:interpretation>
                <emma:interpretation id="interp7" emma:lang="en-AU" emma:confidence="0">
                  <emma:literal>Cs</emma:literal>
                </emma:interpretation>
                <emma:interpretation id="interp8" emma:lang="en-AU" emma:confidence="0">
                  <emma:literal>CZ</emma:literal>
                </emma:interpretation>
                <emma:interpretation id="interp9" emma:lang="en-AU" emma:confidence="0">
                  <emma:literal>us</emma:literal>
                </emma:interpretation>
              </emma:one-of>
            </emma:emma>
          </inkml:annotationXML>
          <inkml:trace contextRef="#ctx0" brushRef="#br0" timeOffset="495.43">672 1860 1623,'-18'0'72,"18"0"15,-4-4-70,-1 0-17,1-4 0,0 4 0,-5 0 118,0 1 20,5-5 4,-1 4 1,-8-4-52,0 0-11,9 4-1,-5-3-1,-4 3-11,0 0-3,-5 4 0,9 0 0,0 0-35,-8 0-7,-5 8-2,0-1 0,4 5-20,1 0 0,-5 3-12,-4 9 4,-1-5-10,5 1-2,0 3 0,1-3 0,-1 3 1,8-7 0,1-5 0,4 9 0,1 3 36,-1 1 7,5-5 2,4 5 0,4-1-72,0-4-14,5 1-4,4-1 0,5 1 52,-1-1 12,-3 5 0,3-1 0,9 1 0,1-1 15,-5 0-3,4 5-1,-4-5-11,4-3-16,9-5 4,-4 1 1,0-8-22,-5-4-5,9-1-1,-4-3-654,-9-3-131</inkml:trace>
          <inkml:trace contextRef="#ctx0" brushRef="#br0" timeOffset="1209.46">1010 2472 1958,'-5'8'43,"5"-4"9,0-4 1,0 0 3,13 0-45,-4-8-11,-9-8 0,5 1 0,12 7 89,-8 0 16,0 4 3,-1 0 1,1 1-21,9 3-4,-1 0 0,-4 0-1,1 3-74,3 1-9,1 0-12,-5 4 2,-13-8 10,9 8 8,-1 4-8,10-5 11,-9 1-11,-1 4 0,-3 0 0,4-5 8,-1 5-20,-3-4-4,-10 4 0,5 3-1,0-3-59,0-1-11,-4 1-2,0 0-1,-5 0-25,4-1-5,1 1 0,-5-4-1,-4 0 24,4-1 5,9 1 0,0-8 1,-8 0 73,8 0 18,-5 4 0,5-4 0,0 0 0,0 0 0,0 0 0,0 0 0,13 4 0,-8 0 0,-5-4 0,0 0 0,9 8 32,-1-1 11,1-3 1,0 4 1,-5 0-5,5 0 0,4 0-1,-4-1 0,-5 1-7,10 0 0,-1 0-1,0 0 0,-4-5-5,-1 5-1,1 0 0,0 0 0,4-4 9,-9 4 2,-4 3 0,5 1 0,-1-4-2,1 0 0,-10 3 0,1 1 0,-1-4 1,1 0 0,-5-1 0,1 1 0,-6 4 1,1-4 0,9-4 0,-9 3 0,-5-3-11,1 0-1,3-4-1,1 0 0,0-8-57,-9 4-11,-4-3-3,0-1 0,4-4-118,0 0-24</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19T03:07:06.156"/>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D849EB18-8306-489D-B6CD-031755613277}" emma:medium="tactile" emma:mode="ink">
          <msink:context xmlns:msink="http://schemas.microsoft.com/ink/2010/main" type="inkDrawing" rotatedBoundingBox="23387,14618 23665,16401 23448,16435 23170,14652" semanticType="verticalRange" shapeName="Other">
            <msink:sourceLink direction="with" ref="{D20E3FD3-5A2A-4D5D-9BBC-06C37C974AC1}"/>
            <msink:sourceLink direction="with" ref="{274C6872-B676-4920-A528-E38565D64F95}"/>
          </msink:context>
        </emma:interpretation>
      </emma:emma>
    </inkml:annotationXML>
    <inkml:trace contextRef="#ctx0" brushRef="#br0">2155-1021 1926,'0'0'42,"0"0"9,0 0 1,0 0 3,0 0-44,0 0-11,5 11 0,3 1 0,-3 4 75,4-5 13,-1 5 2,6 3 1,-6-3-37,1 4-7,4 3-2,0-4 0,1 9-15,-1-5-3,4 4-1,-4 5 0,5 3-18,-5-4-8,0 8 8,5 0-8,-1 0 0,-3 4 0,-10 4 0,5-12 0,0 4-18,-1 4-9,1 0-1,0-1-1,0 1 29,-5 4 0,5-8 0,-5 16 0,-4-8 0,5-1 0,-1-3 0,-4 0 0,0 4 0,0 0 0,-4 0 0,4 7 0,0-3 0,-5-4 0,1-4-8,4-1 8,-5 1-27,1-4-2,-9-4-1,4 0 0,5-3-157,4-1-31,-22 20-6,0-16-576</inkml:trace>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19T03:07:08.472"/>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2EAC3015-FD4C-4B7C-904C-37B432F13BFE}" emma:medium="tactile" emma:mode="ink">
          <msink:context xmlns:msink="http://schemas.microsoft.com/ink/2010/main" type="writingRegion" rotatedBoundingBox="23990,15262 25915,13909 26445,14662 24520,16016"/>
        </emma:interpretation>
      </emma:emma>
    </inkml:annotationXML>
    <inkml:traceGroup>
      <inkml:annotationXML>
        <emma:emma xmlns:emma="http://www.w3.org/2003/04/emma" version="1.0">
          <emma:interpretation id="{6E7EA5AB-C624-4600-AC74-C97F29F33B17}" emma:medium="tactile" emma:mode="ink">
            <msink:context xmlns:msink="http://schemas.microsoft.com/ink/2010/main" type="paragraph" rotatedBoundingBox="23990,15262 25915,13909 26445,14662 24520,16016" alignmentLevel="1"/>
          </emma:interpretation>
        </emma:emma>
      </inkml:annotationXML>
      <inkml:traceGroup>
        <inkml:annotationXML>
          <emma:emma xmlns:emma="http://www.w3.org/2003/04/emma" version="1.0">
            <emma:interpretation id="{978A3C56-3A00-4C45-9E4E-4A9F06A5ABC4}" emma:medium="tactile" emma:mode="ink">
              <msink:context xmlns:msink="http://schemas.microsoft.com/ink/2010/main" type="line" rotatedBoundingBox="23990,15262 25915,13909 26445,14662 24520,16016"/>
            </emma:interpretation>
          </emma:emma>
        </inkml:annotationXML>
        <inkml:traceGroup>
          <inkml:annotationXML>
            <emma:emma xmlns:emma="http://www.w3.org/2003/04/emma" version="1.0">
              <emma:interpretation id="{8CD0EDBC-FB19-4E67-95CA-E6D84C038844}" emma:medium="tactile" emma:mode="ink">
                <msink:context xmlns:msink="http://schemas.microsoft.com/ink/2010/main" type="inkWord" rotatedBoundingBox="23990,15262 24258,15073 24538,15472 24270,15660">
                  <msink:destinationLink direction="with" ref="{ABF054A9-42C4-4E9C-A172-42B018631282}"/>
                </msink:context>
              </emma:interpretation>
              <emma:one-of disjunction-type="recognition" id="oneOf0">
                <emma:interpretation id="interp0" emma:lang="en-AU" emma:confidence="0">
                  <emma:literal>¢</emma:literal>
                </emma:interpretation>
                <emma:interpretation id="interp1" emma:lang="en-AU" emma:confidence="0">
                  <emma:literal>+</emma:literal>
                </emma:interpretation>
                <emma:interpretation id="interp2" emma:lang="en-AU" emma:confidence="0">
                  <emma:literal>=</emma:literal>
                </emma:interpretation>
                <emma:interpretation id="interp3" emma:lang="en-AU" emma:confidence="0">
                  <emma:literal>t</emma:literal>
                </emma:interpretation>
                <emma:interpretation id="interp4" emma:lang="en-AU" emma:confidence="0">
                  <emma:literal>#</emma:literal>
                </emma:interpretation>
              </emma:one-of>
            </emma:emma>
          </inkml:annotationXML>
          <inkml:trace contextRef="#ctx0" brushRef="#br0">3077-214 1267,'13'31'56,"-9"-19"12,-4-12-55,5 8-13,-1-1 0,9 5 0,-4-4 152,0 4 27,4-12 5,4 4 2,5-1-98,0-3-20,-4 0-4,8 0-1,-4 0-51,4 0-12,1-3 0,-1-1-638,5 0-130</inkml:trace>
          <inkml:trace contextRef="#ctx0" brushRef="#br0" timeOffset="-176.11">3037-479 1569,'0'0'69,"0"0"15,0 0-67,4 8-17,1-1 0,4 1 0,-5-4 39,9 0 4,0 4 1,1-4 0,3 3-36,9-3-8,-4 0 0,5 0 0,-5 0 0,0-4 0,4 0 0,-9 0 0,5-4-49,-4 0-12</inkml:trace>
        </inkml:traceGroup>
        <inkml:traceGroup>
          <inkml:annotationXML>
            <emma:emma xmlns:emma="http://www.w3.org/2003/04/emma" version="1.0">
              <emma:interpretation id="{A448DD56-FC79-42F2-9666-512D5E92EF9E}" emma:medium="tactile" emma:mode="ink">
                <msink:context xmlns:msink="http://schemas.microsoft.com/ink/2010/main" type="inkWord" rotatedBoundingBox="25277,14359 25916,13910 26445,14662 25806,15112"/>
              </emma:interpretation>
              <emma:one-of disjunction-type="recognition" id="oneOf1">
                <emma:interpretation id="interp5" emma:lang="en-AU" emma:confidence="0">
                  <emma:literal>8!</emma:literal>
                </emma:interpretation>
                <emma:interpretation id="interp6" emma:lang="en-AU" emma:confidence="0">
                  <emma:literal>81.</emma:literal>
                </emma:interpretation>
                <emma:interpretation id="interp7" emma:lang="en-AU" emma:confidence="0">
                  <emma:literal>S!</emma:literal>
                </emma:interpretation>
                <emma:interpretation id="interp8" emma:lang="en-AU" emma:confidence="0">
                  <emma:literal>f!</emma:literal>
                </emma:interpretation>
                <emma:interpretation id="interp9" emma:lang="en-AU" emma:confidence="0">
                  <emma:literal>s!</emma:literal>
                </emma:interpretation>
              </emma:one-of>
            </emma:emma>
          </inkml:annotationXML>
          <inkml:trace contextRef="#ctx0" brushRef="#br0" timeOffset="667.14">4709-1404 748,'0'0'33,"0"0"7,0-7-32,0 3-8,-5-4 0,1 0 0,4-4 300,-5 5 59,-3-5 11,-1 4 2,-4-3-251,0 3-50,-1 0-11,1 4-1,0-4-39,-4 4-8,-1 4-2,0 4 0,-3 0-10,-1 0 12,4 0-12,1 4 12,3 0-4,1 3 0,-9 1 0,9 3 0,-4 1-8,3-4 0,-3 7 0,4-3 0,0-1-17,-1 1 1,6-4 0,3 7 0,1-7 0,-1 4 1,10-5 0,-1 5 0,1-8 15,3 3-9,6-7 9,3 4-8,1 4 8,-1-4 0,1-1 0,4 1-8,4 0 8,-4 0 0,0 3 0,0-3 0,4 4 0,-4-4 0,-9 3 0,5 1 0,-5 0 0,0 0 8,-4-1-8,0 5 0,-9-1 0,4 1 0,-4 0 0,-4-5 0,-1 1-17,1 4-2,-5-5 0,-4 1 0,0 0 7,0-1 0,-1-3 1,-8-4 0,5 0 19,-5-4 3,4 0 1,1-8 0,17 8 41,-9-11 9,-4-5 2,4 0 0,0 1-30,5-5-6,0 1 0,-1-1-1,1 1-11,4-1-3,4 1 0,1-1 0,-5 1 22,0-1 4,4 5 1,9-1 0,0 0-31,1 1-9,3-1 0,-4-3 0,5 3-45,-1 4-16,1-7-3,-1 3-1,1 1-143,4-5-28</inkml:trace>
          <inkml:trace contextRef="#ctx0" brushRef="#br0" timeOffset="1112.34">5055-791 1209,'0'0'108,"0"0"-87,0 0-21,0 0 0,0 0 169,0 0 30,0 0 5,0 0 2,0 0-163,0 0-33,0 0-10,0 0 0,0 0-36,0 0-12,13 0-2</inkml:trace>
          <inkml:trace contextRef="#ctx0" brushRef="#br0" timeOffset="908.36">4906-1684 1497,'0'0'66,"0"0"14,0 0-64,0 0-16,0 0 0,-4 11 0,-5-3 180,5 0 33,4-8 7,0 12 0,0 3-119,0 1-24,0 3-5,0 1 0,4 7-45,-4-3-9,4 7-2,1 0 0,-5 0-16,8-4 8,-3 9-8,4-5 0,4 0 0,0 0 0,0-4 0,0 1 0,9-1-52,-4 0-12,-5-3-1</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19T03:07:10.159"/>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ABF054A9-42C4-4E9C-A172-42B018631282}" emma:medium="tactile" emma:mode="ink">
          <msink:context xmlns:msink="http://schemas.microsoft.com/ink/2010/main" type="inkDrawing" rotatedBoundingBox="25011,15345 28094,14956 28107,15059 25024,15448" semanticType="callout" shapeName="Other">
            <msink:sourceLink direction="with" ref="{8CD0EDBC-FB19-4E67-95CA-E6D84C038844}"/>
            <msink:sourceLink direction="with" ref="{6BC5D1FE-74CD-46BD-916E-35B819B64036}"/>
          </msink:context>
        </emma:interpretation>
      </emma:emma>
    </inkml:annotationXML>
    <inkml:trace contextRef="#ctx0" brushRef="#br0">0 456 1652,'4'-4'36,"9"4"8,-8-8 2,8 1 0,-4 3-37,8-4-9,1-4 0,-5 4 0,5 1 46,3-5 7,1 0 2,0 4 0,0-3-25,5 3-5,-1 0-1,9 0 0,-4 0-10,4 1-2,0-1-1,0 4 0,4-4 2,5 0 1,0 4 0,0 1 0,4-5-14,1 4 0,-6 0 8,6 4-8,-1 0 36,5 0 5,8 0 1,1-4 0,-1 4-3,5-4-1,4 0 0,0 0 0,-4-3-10,0-1-1,0-4-1,8 4 0,1-3-5,-1 3-1,5-4 0,-4 0 0,-5 5-20,0-5-18,-4 4 3,0 0 1,-5-3 14,5 3 0,-4 0 0,3 0 0,1 4 8,0-4 5,-5-3 1,-4 3 0,-4 0-24,0 4-5,-9-4-1,-1-3 0,1 7-3,-4-4-1,-1 0 0,-4 4 0,5 0-108,-9-3-23,-1 3-4</inkml:trace>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4096" units="dev"/>
        </inkml:traceFormat>
        <inkml:channelProperties>
          <inkml:channelProperty channel="X" name="resolution" value="369.51501" units="1/cm"/>
          <inkml:channelProperty channel="Y" name="resolution" value="415.70438" units="1/cm"/>
          <inkml:channelProperty channel="F" name="resolution" value="0" units="1/dev"/>
        </inkml:channelProperties>
      </inkml:inkSource>
      <inkml:timestamp xml:id="ts0" timeString="2021-05-19T03:07:18.292"/>
    </inkml:context>
    <inkml:brush xml:id="br0">
      <inkml:brushProperty name="width" value="0.09333" units="cm"/>
      <inkml:brushProperty name="height" value="0.09333" units="cm"/>
      <inkml:brushProperty name="color" value="#3165BB"/>
      <inkml:brushProperty name="fitToCurve" value="1"/>
    </inkml:brush>
  </inkml:definitions>
  <inkml:traceGroup>
    <inkml:annotationXML>
      <emma:emma xmlns:emma="http://www.w3.org/2003/04/emma" version="1.0">
        <emma:interpretation id="{141767E9-3FB4-462A-B85F-14E6975C7AD9}" emma:medium="tactile" emma:mode="ink">
          <msink:context xmlns:msink="http://schemas.microsoft.com/ink/2010/main" type="writingRegion" rotatedBoundingBox="28770,14428 30939,13586 31270,14440 29101,15281"/>
        </emma:interpretation>
      </emma:emma>
    </inkml:annotationXML>
    <inkml:traceGroup>
      <inkml:annotationXML>
        <emma:emma xmlns:emma="http://www.w3.org/2003/04/emma" version="1.0">
          <emma:interpretation id="{34CD2E04-ECED-4487-A754-4C1BC7877862}" emma:medium="tactile" emma:mode="ink">
            <msink:context xmlns:msink="http://schemas.microsoft.com/ink/2010/main" type="paragraph" rotatedBoundingBox="28770,14428 30939,13586 31270,14440 29101,15281" alignmentLevel="1"/>
          </emma:interpretation>
        </emma:emma>
      </inkml:annotationXML>
      <inkml:traceGroup>
        <inkml:annotationXML>
          <emma:emma xmlns:emma="http://www.w3.org/2003/04/emma" version="1.0">
            <emma:interpretation id="{FDD123BB-9077-412A-84CD-61265FDE30BB}" emma:medium="tactile" emma:mode="ink">
              <msink:context xmlns:msink="http://schemas.microsoft.com/ink/2010/main" type="line" rotatedBoundingBox="28770,14428 30939,13586 31270,14440 29101,15281"/>
            </emma:interpretation>
          </emma:emma>
        </inkml:annotationXML>
        <inkml:traceGroup>
          <inkml:annotationXML>
            <emma:emma xmlns:emma="http://www.w3.org/2003/04/emma" version="1.0">
              <emma:interpretation id="{6BC5D1FE-74CD-46BD-916E-35B819B64036}" emma:medium="tactile" emma:mode="ink">
                <msink:context xmlns:msink="http://schemas.microsoft.com/ink/2010/main" type="inkWord" rotatedBoundingBox="28871,14687 29250,14540 29395,14914 29015,15061">
                  <msink:destinationLink direction="with" ref="{ABF054A9-42C4-4E9C-A172-42B018631282}"/>
                </msink:context>
              </emma:interpretation>
              <emma:one-of disjunction-type="recognition" id="oneOf0">
                <emma:interpretation id="interp0" emma:lang="en-AU" emma:confidence="0">
                  <emma:literal>T</emma:literal>
                </emma:interpretation>
                <emma:interpretation id="interp1" emma:lang="en-AU" emma:confidence="0">
                  <emma:literal>E</emma:literal>
                </emma:interpretation>
                <emma:interpretation id="interp2" emma:lang="en-AU" emma:confidence="0">
                  <emma:literal>=</emma:literal>
                </emma:interpretation>
                <emma:interpretation id="interp3" emma:lang="en-AU" emma:confidence="0">
                  <emma:literal>¥</emma:literal>
                </emma:interpretation>
                <emma:interpretation id="interp4" emma:lang="en-AU" emma:confidence="0">
                  <emma:literal>e</emma:literal>
                </emma:interpretation>
              </emma:one-of>
            </emma:emma>
          </inkml:annotationXML>
          <inkml:trace contextRef="#ctx0" brushRef="#br0">-1804 1232 1479,'0'0'65,"0"0"15,0 0-64,8 8-16,5 0 0,-4-5 0,4-3 31,5-3 3,-1-1 1,1 0 0,0 8-35,-1-8 0,5-8 0</inkml:trace>
          <inkml:trace contextRef="#ctx0" brushRef="#br0" timeOffset="-141.6">-1998 936 1555,'5'7'138,"-5"-7"-110,0 0-28,9 0 0,-1 4 54,6 0 6,-1-4 0,0 0 1,4-8-18,1 4-4,4-3-1,0-1 0,0-4-12,0 0-2,0 1-1,4-1 0,-8 0-13,3 5-2,-3-9-8,4 8 12,-4 0-128,-1 1-25,5-5-6,-4 12-1</inkml:trace>
        </inkml:traceGroup>
        <inkml:traceGroup>
          <inkml:annotationXML>
            <emma:emma xmlns:emma="http://www.w3.org/2003/04/emma" version="1.0">
              <emma:interpretation id="{6063BF98-84AA-43E5-BAD7-9E05CF06B320}" emma:medium="tactile" emma:mode="ink">
                <msink:context xmlns:msink="http://schemas.microsoft.com/ink/2010/main" type="inkWord" rotatedBoundingBox="30205,13587 31257,13804 31096,14589 30043,14373"/>
              </emma:interpretation>
              <emma:one-of disjunction-type="recognition" id="oneOf1">
                <emma:interpretation id="interp5" emma:lang="en-AU" emma:confidence="0">
                  <emma:literal>81.</emma:literal>
                </emma:interpretation>
                <emma:interpretation id="interp6" emma:lang="en-AU" emma:confidence="0">
                  <emma:literal>81,</emma:literal>
                </emma:interpretation>
                <emma:interpretation id="interp7" emma:lang="en-AU" emma:confidence="0">
                  <emma:literal>8.</emma:literal>
                </emma:interpretation>
                <emma:interpretation id="interp8" emma:lang="en-AU" emma:confidence="0">
                  <emma:literal>81</emma:literal>
                </emma:interpretation>
                <emma:interpretation id="interp9" emma:lang="en-AU" emma:confidence="0">
                  <emma:literal>8°.</emma:literal>
                </emma:interpretation>
              </emma:one-of>
            </emma:emma>
          </inkml:annotationXML>
          <inkml:trace contextRef="#ctx0" brushRef="#br0" timeOffset="863.16">135 0 2329,'0'0'103,"0"0"21,-9 4-99,0 3-25,9-7 0,-9 8 0,-4 0 56,4 4 5,1-5 2,3 5 0,-4 4-15,1 3-2,-1 1-1,0 3 0,5 1-21,-5 3-4,5 0 0,-1 0-1,1 5-19,4-5 8,0 0-8,-5 1 0,-3-1 0,8-4-11,0 1 0,0-1 0,4-4-137,5 5-28,0-5-6,4 1-525,-4-1-105</inkml:trace>
          <inkml:trace contextRef="#ctx0" brushRef="#br0" timeOffset="1020.76">249 733 2026,'-9'8'90,"5"-1"18,-1-3-86,1 0-22,-5-4 0,0 4 0,5-4 19,4 0-1,0 0 0,-9 0 0,5 4-60,-1 0-12,5-4-2</inkml:trace>
          <inkml:trace contextRef="#ctx0" brushRef="#br0" timeOffset="637.76">-471 140 1677,'0'0'36,"0"0"8,0 0 2,0 0 2,5-8-38,-5 0-10,0 1 0,0-1 0,0 8 108,0-8 19,-5 0 4,-4 4 1,5 0-32,0 1-5,-5-1-2,0 4 0,-4 0-65,0 0-12,0 4-4,-9-1 0,4 1-12,1 4 0,3 4-12,-3 0 12,-1-1-32,1 1 0,-1 0 0,1 3 0,8 1 8,0-1 1,-4 1 1,9-4 0,-5-1 10,9-11 1,4 8 1,1 4 0,-1 4 10,5-5-10,8 5 10,-4-1-10,1 1 10,3-4-8,-4-1 8,9 5-8,-4-4 8,8 3 0,0-3 0,-4 0 0,5 3 0,-5-3 0,0 4 0,0-5 0,-5 1 0,1 4 14,-1-5-3,-4 1-1,-4 4-10,0-5 0,-5-3-12,1 4 12,-1-1 0,-4-3 0,-4 4 0,-1-4 0,-3 7-15,-1-3-1,0-4-1,-4 0 0,0 3 7,-5-7 2,1 4 0,-1-8 0,-4 0 8,5 4 0,-1-8 0,5 4 0,-5-4 16,1-4 0,-5 1-1,9-5 0,4 4 6,4-8 2,-3 5 0,3-5 0,5 1 1,0-5 0,0 1 0,0-1 0,9 1-2,-5-1 0,10-3 0,-6 3 0,6-3-8,-1-1-2,0 5 0,4-1 0,1 1-12,0-1 0,-1 1 0,1-1-10,-1 1-157,-4-1-31,5 1-6</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C26A2-E6D3-4FD8-90B1-7469BEF451EF}" type="datetimeFigureOut">
              <a:rPr lang="en-AU" smtClean="0"/>
              <a:t>11/05/2022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D9329-E501-4AF3-9004-DE74661E42D2}" type="slidenum">
              <a:rPr lang="en-AU" smtClean="0"/>
              <a:t>‹#›</a:t>
            </a:fld>
            <a:endParaRPr lang="en-AU"/>
          </a:p>
        </p:txBody>
      </p:sp>
    </p:spTree>
    <p:extLst>
      <p:ext uri="{BB962C8B-B14F-4D97-AF65-F5344CB8AC3E}">
        <p14:creationId xmlns:p14="http://schemas.microsoft.com/office/powerpoint/2010/main" val="1644576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264570-5939-43EF-9B7B-854F84FD3A97}" type="datetimeFigureOut">
              <a:rPr lang="en-AU" smtClean="0"/>
              <a:t>11/05/2022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A0D8769-0E83-4683-82FB-4EA77C663467}" type="slidenum">
              <a:rPr lang="en-AU" smtClean="0"/>
              <a:t>‹#›</a:t>
            </a:fld>
            <a:endParaRPr lang="en-AU"/>
          </a:p>
        </p:txBody>
      </p:sp>
      <p:sp>
        <p:nvSpPr>
          <p:cNvPr id="7" name="Title 1"/>
          <p:cNvSpPr txBox="1">
            <a:spLocks/>
          </p:cNvSpPr>
          <p:nvPr userDrawn="1"/>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EDIT TITLE</a:t>
            </a:r>
          </a:p>
        </p:txBody>
      </p:sp>
      <p:sp>
        <p:nvSpPr>
          <p:cNvPr id="8" name="Subtitle 2"/>
          <p:cNvSpPr txBox="1">
            <a:spLocks/>
          </p:cNvSpPr>
          <p:nvPr userDrawn="1"/>
        </p:nvSpPr>
        <p:spPr>
          <a:xfrm>
            <a:off x="1524000" y="360203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t>Lesson Topic/ Date</a:t>
            </a:r>
            <a:endParaRPr lang="en-AU" dirty="0"/>
          </a:p>
        </p:txBody>
      </p:sp>
      <p:sp>
        <p:nvSpPr>
          <p:cNvPr id="9" name="Rectangle 8"/>
          <p:cNvSpPr/>
          <p:nvPr userDrawn="1"/>
        </p:nvSpPr>
        <p:spPr>
          <a:xfrm>
            <a:off x="0" y="1"/>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11813" y="5671455"/>
            <a:ext cx="1049557" cy="1049557"/>
          </a:xfrm>
          <a:prstGeom prst="rect">
            <a:avLst/>
          </a:prstGeom>
        </p:spPr>
      </p:pic>
    </p:spTree>
    <p:extLst>
      <p:ext uri="{BB962C8B-B14F-4D97-AF65-F5344CB8AC3E}">
        <p14:creationId xmlns:p14="http://schemas.microsoft.com/office/powerpoint/2010/main" val="1417352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sson Closure">
    <p:spTree>
      <p:nvGrpSpPr>
        <p:cNvPr id="1" name=""/>
        <p:cNvGrpSpPr/>
        <p:nvPr/>
      </p:nvGrpSpPr>
      <p:grpSpPr>
        <a:xfrm>
          <a:off x="0" y="0"/>
          <a:ext cx="0" cy="0"/>
          <a:chOff x="0" y="0"/>
          <a:chExt cx="0" cy="0"/>
        </a:xfrm>
      </p:grpSpPr>
      <p:sp>
        <p:nvSpPr>
          <p:cNvPr id="7" name="Content Placeholder 10"/>
          <p:cNvSpPr>
            <a:spLocks noGrp="1"/>
          </p:cNvSpPr>
          <p:nvPr>
            <p:ph sz="half" idx="1"/>
          </p:nvPr>
        </p:nvSpPr>
        <p:spPr>
          <a:xfrm>
            <a:off x="838200" y="877084"/>
            <a:ext cx="10515600" cy="2285216"/>
          </a:xfrm>
        </p:spPr>
        <p:txBody>
          <a:bodyPr/>
          <a:lstStyle/>
          <a:p>
            <a:pPr lvl="0"/>
            <a:r>
              <a:rPr lang="en-US"/>
              <a:t>Click to edit Master text styles</a:t>
            </a:r>
          </a:p>
        </p:txBody>
      </p:sp>
      <p:sp>
        <p:nvSpPr>
          <p:cNvPr id="8" name="Content Placeholder 11"/>
          <p:cNvSpPr>
            <a:spLocks noGrp="1"/>
          </p:cNvSpPr>
          <p:nvPr>
            <p:ph sz="half" idx="2"/>
          </p:nvPr>
        </p:nvSpPr>
        <p:spPr>
          <a:xfrm>
            <a:off x="838200" y="3879590"/>
            <a:ext cx="10515600" cy="2499631"/>
          </a:xfrm>
        </p:spPr>
        <p:txBody>
          <a:bodyPr/>
          <a:lstStyle/>
          <a:p>
            <a:pPr lvl="0"/>
            <a:r>
              <a:rPr lang="en-US"/>
              <a:t>Click to edit Master text styles</a:t>
            </a:r>
          </a:p>
        </p:txBody>
      </p:sp>
      <p:sp>
        <p:nvSpPr>
          <p:cNvPr id="9" name="Rectangle 8"/>
          <p:cNvSpPr/>
          <p:nvPr userDrawn="1"/>
        </p:nvSpPr>
        <p:spPr>
          <a:xfrm>
            <a:off x="0" y="-44335"/>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1" name="Pentagon 10"/>
          <p:cNvSpPr/>
          <p:nvPr userDrawn="1"/>
        </p:nvSpPr>
        <p:spPr>
          <a:xfrm>
            <a:off x="88638" y="48093"/>
            <a:ext cx="2835537"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Lesson Closure</a:t>
            </a:r>
          </a:p>
        </p:txBody>
      </p:sp>
      <p:sp>
        <p:nvSpPr>
          <p:cNvPr id="12" name="Pentagon 11"/>
          <p:cNvSpPr/>
          <p:nvPr userDrawn="1"/>
        </p:nvSpPr>
        <p:spPr>
          <a:xfrm>
            <a:off x="88638" y="3248025"/>
            <a:ext cx="2340237"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Skill Closure</a:t>
            </a:r>
          </a:p>
        </p:txBody>
      </p:sp>
    </p:spTree>
    <p:extLst>
      <p:ext uri="{BB962C8B-B14F-4D97-AF65-F5344CB8AC3E}">
        <p14:creationId xmlns:p14="http://schemas.microsoft.com/office/powerpoint/2010/main" val="2751057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F914ADA-8B9F-4ECF-9857-DA0E09389161}" type="datetimeFigureOut">
              <a:rPr lang="en-AU" smtClean="0"/>
              <a:t>11/05/2022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44AFD57-68CF-4DF2-BA7E-BB906AB4CDA9}" type="slidenum">
              <a:rPr lang="en-AU" smtClean="0"/>
              <a:t>‹#›</a:t>
            </a:fld>
            <a:endParaRPr lang="en-AU" dirty="0"/>
          </a:p>
        </p:txBody>
      </p:sp>
    </p:spTree>
    <p:extLst>
      <p:ext uri="{BB962C8B-B14F-4D97-AF65-F5344CB8AC3E}">
        <p14:creationId xmlns:p14="http://schemas.microsoft.com/office/powerpoint/2010/main" val="2418006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11/05/2022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56117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ompt Boxe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264570-5939-43EF-9B7B-854F84FD3A97}" type="datetimeFigureOut">
              <a:rPr lang="en-AU" smtClean="0"/>
              <a:t>11/05/2022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A0D8769-0E83-4683-82FB-4EA77C663467}" type="slidenum">
              <a:rPr lang="en-AU" smtClean="0"/>
              <a:t>‹#›</a:t>
            </a:fld>
            <a:endParaRPr lang="en-AU"/>
          </a:p>
        </p:txBody>
      </p:sp>
      <p:sp>
        <p:nvSpPr>
          <p:cNvPr id="7" name="Content Placeholder 2"/>
          <p:cNvSpPr>
            <a:spLocks noGrp="1"/>
          </p:cNvSpPr>
          <p:nvPr>
            <p:ph idx="13" hasCustomPrompt="1"/>
          </p:nvPr>
        </p:nvSpPr>
        <p:spPr>
          <a:xfrm>
            <a:off x="838200" y="1023257"/>
            <a:ext cx="10515600" cy="1785257"/>
          </a:xfrm>
        </p:spPr>
        <p:txBody>
          <a:bodyPr/>
          <a:lstStyle/>
          <a:p>
            <a:pPr marL="0" indent="0">
              <a:buNone/>
            </a:pPr>
            <a:r>
              <a:rPr lang="en-AU" dirty="0"/>
              <a:t>This slide is designed so that you can copy the prompt box you need and insert it into your slides.</a:t>
            </a:r>
          </a:p>
          <a:p>
            <a:pPr marL="0" indent="0">
              <a:buNone/>
            </a:pPr>
            <a:r>
              <a:rPr lang="en-AU" dirty="0"/>
              <a:t>This slide is hidden and will not be included when presenting your lesson.</a:t>
            </a:r>
          </a:p>
        </p:txBody>
      </p:sp>
      <p:sp>
        <p:nvSpPr>
          <p:cNvPr id="8" name="Rectangle 7"/>
          <p:cNvSpPr/>
          <p:nvPr userDrawn="1"/>
        </p:nvSpPr>
        <p:spPr>
          <a:xfrm>
            <a:off x="0" y="-149628"/>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11813" y="5671455"/>
            <a:ext cx="1049557" cy="1049557"/>
          </a:xfrm>
          <a:prstGeom prst="rect">
            <a:avLst/>
          </a:prstGeom>
        </p:spPr>
      </p:pic>
      <p:grpSp>
        <p:nvGrpSpPr>
          <p:cNvPr id="11" name="Group 10"/>
          <p:cNvGrpSpPr/>
          <p:nvPr userDrawn="1"/>
        </p:nvGrpSpPr>
        <p:grpSpPr>
          <a:xfrm>
            <a:off x="2823158" y="3602071"/>
            <a:ext cx="2035630" cy="971026"/>
            <a:chOff x="2813050" y="3602071"/>
            <a:chExt cx="2035630" cy="971026"/>
          </a:xfrm>
        </p:grpSpPr>
        <p:sp>
          <p:nvSpPr>
            <p:cNvPr id="12" name="Rectangle 11"/>
            <p:cNvSpPr/>
            <p:nvPr/>
          </p:nvSpPr>
          <p:spPr>
            <a:xfrm>
              <a:off x="2813051" y="3931961"/>
              <a:ext cx="2035629" cy="641136"/>
            </a:xfrm>
            <a:prstGeom prst="rect">
              <a:avLst/>
            </a:prstGeom>
            <a:solidFill>
              <a:srgbClr val="8E4FC9">
                <a:alpha val="60000"/>
              </a:srgbClr>
            </a:solidFill>
            <a:ln>
              <a:solidFill>
                <a:srgbClr val="00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sp>
          <p:nvSpPr>
            <p:cNvPr id="13" name="TextBox 12"/>
            <p:cNvSpPr txBox="1"/>
            <p:nvPr/>
          </p:nvSpPr>
          <p:spPr>
            <a:xfrm>
              <a:off x="2813050" y="3602071"/>
              <a:ext cx="2035629" cy="307777"/>
            </a:xfrm>
            <a:prstGeom prst="rect">
              <a:avLst/>
            </a:prstGeom>
            <a:solidFill>
              <a:srgbClr val="8A2BE2"/>
            </a:solidFill>
            <a:ln>
              <a:solidFill>
                <a:srgbClr val="005C41"/>
              </a:solidFill>
            </a:ln>
          </p:spPr>
          <p:txBody>
            <a:bodyPr wrap="square" rtlCol="0">
              <a:spAutoFit/>
            </a:bodyPr>
            <a:lstStyle/>
            <a:p>
              <a:r>
                <a:rPr lang="en-AU" sz="1400" b="1" dirty="0">
                  <a:solidFill>
                    <a:schemeClr val="bg1"/>
                  </a:solidFill>
                </a:rPr>
                <a:t>VOCABULARY</a:t>
              </a:r>
            </a:p>
          </p:txBody>
        </p:sp>
      </p:grpSp>
      <p:grpSp>
        <p:nvGrpSpPr>
          <p:cNvPr id="14" name="Group 13"/>
          <p:cNvGrpSpPr/>
          <p:nvPr userDrawn="1"/>
        </p:nvGrpSpPr>
        <p:grpSpPr>
          <a:xfrm>
            <a:off x="4975225" y="3602071"/>
            <a:ext cx="2035629" cy="971026"/>
            <a:chOff x="4965700" y="3602071"/>
            <a:chExt cx="2035629" cy="971026"/>
          </a:xfrm>
        </p:grpSpPr>
        <p:sp>
          <p:nvSpPr>
            <p:cNvPr id="15" name="TextBox 14"/>
            <p:cNvSpPr txBox="1"/>
            <p:nvPr/>
          </p:nvSpPr>
          <p:spPr>
            <a:xfrm>
              <a:off x="4965700" y="3602071"/>
              <a:ext cx="2035629" cy="307777"/>
            </a:xfrm>
            <a:prstGeom prst="rect">
              <a:avLst/>
            </a:prstGeom>
            <a:solidFill>
              <a:srgbClr val="FFC000"/>
            </a:solidFill>
            <a:ln>
              <a:solidFill>
                <a:srgbClr val="005C41"/>
              </a:solidFill>
            </a:ln>
          </p:spPr>
          <p:txBody>
            <a:bodyPr wrap="square" rtlCol="0">
              <a:spAutoFit/>
            </a:bodyPr>
            <a:lstStyle/>
            <a:p>
              <a:r>
                <a:rPr lang="en-AU" sz="1400" b="1" dirty="0">
                  <a:solidFill>
                    <a:schemeClr val="bg1"/>
                  </a:solidFill>
                </a:rPr>
                <a:t>EXTENSION</a:t>
              </a:r>
            </a:p>
          </p:txBody>
        </p:sp>
        <p:sp>
          <p:nvSpPr>
            <p:cNvPr id="16" name="Rectangle 15"/>
            <p:cNvSpPr/>
            <p:nvPr/>
          </p:nvSpPr>
          <p:spPr>
            <a:xfrm>
              <a:off x="4965700" y="3931961"/>
              <a:ext cx="2035629" cy="641136"/>
            </a:xfrm>
            <a:prstGeom prst="rect">
              <a:avLst/>
            </a:prstGeom>
            <a:solidFill>
              <a:srgbClr val="E6B82E">
                <a:alpha val="60000"/>
              </a:srgbClr>
            </a:solidFill>
            <a:ln>
              <a:solidFill>
                <a:srgbClr val="00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grpSp>
      <p:grpSp>
        <p:nvGrpSpPr>
          <p:cNvPr id="17" name="Group 16"/>
          <p:cNvGrpSpPr/>
          <p:nvPr userDrawn="1"/>
        </p:nvGrpSpPr>
        <p:grpSpPr>
          <a:xfrm>
            <a:off x="7113813" y="3602071"/>
            <a:ext cx="2035630" cy="971026"/>
            <a:chOff x="7094763" y="3602071"/>
            <a:chExt cx="2035630" cy="971026"/>
          </a:xfrm>
        </p:grpSpPr>
        <p:sp>
          <p:nvSpPr>
            <p:cNvPr id="18" name="TextBox 17"/>
            <p:cNvSpPr txBox="1"/>
            <p:nvPr/>
          </p:nvSpPr>
          <p:spPr>
            <a:xfrm>
              <a:off x="7094764" y="3602071"/>
              <a:ext cx="2035629" cy="307777"/>
            </a:xfrm>
            <a:prstGeom prst="rect">
              <a:avLst/>
            </a:prstGeom>
            <a:solidFill>
              <a:srgbClr val="00B050"/>
            </a:solidFill>
            <a:ln>
              <a:solidFill>
                <a:srgbClr val="005C41"/>
              </a:solidFill>
            </a:ln>
          </p:spPr>
          <p:txBody>
            <a:bodyPr wrap="square" rtlCol="0">
              <a:spAutoFit/>
            </a:bodyPr>
            <a:lstStyle/>
            <a:p>
              <a:r>
                <a:rPr lang="en-AU" sz="1400" b="1" dirty="0">
                  <a:solidFill>
                    <a:schemeClr val="bg1"/>
                  </a:solidFill>
                </a:rPr>
                <a:t>HINT</a:t>
              </a:r>
            </a:p>
          </p:txBody>
        </p:sp>
        <p:sp>
          <p:nvSpPr>
            <p:cNvPr id="19" name="Rectangle 18"/>
            <p:cNvSpPr/>
            <p:nvPr/>
          </p:nvSpPr>
          <p:spPr>
            <a:xfrm>
              <a:off x="7094763" y="3931961"/>
              <a:ext cx="2035629" cy="641136"/>
            </a:xfrm>
            <a:prstGeom prst="rect">
              <a:avLst/>
            </a:prstGeom>
            <a:solidFill>
              <a:srgbClr val="1E9654">
                <a:alpha val="60000"/>
              </a:srgbClr>
            </a:solidFill>
            <a:ln>
              <a:solidFill>
                <a:srgbClr val="00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grpSp>
      <p:grpSp>
        <p:nvGrpSpPr>
          <p:cNvPr id="20" name="Group 19"/>
          <p:cNvGrpSpPr/>
          <p:nvPr userDrawn="1"/>
        </p:nvGrpSpPr>
        <p:grpSpPr>
          <a:xfrm>
            <a:off x="660399" y="3602071"/>
            <a:ext cx="2035630" cy="971026"/>
            <a:chOff x="660399" y="3602071"/>
            <a:chExt cx="2035630" cy="971026"/>
          </a:xfrm>
        </p:grpSpPr>
        <p:sp>
          <p:nvSpPr>
            <p:cNvPr id="21" name="TextBox 20"/>
            <p:cNvSpPr txBox="1"/>
            <p:nvPr/>
          </p:nvSpPr>
          <p:spPr>
            <a:xfrm>
              <a:off x="660400" y="3602071"/>
              <a:ext cx="2035629" cy="307777"/>
            </a:xfrm>
            <a:prstGeom prst="rect">
              <a:avLst/>
            </a:prstGeom>
            <a:solidFill>
              <a:srgbClr val="01244E"/>
            </a:solidFill>
            <a:ln>
              <a:solidFill>
                <a:srgbClr val="005C41"/>
              </a:solidFill>
            </a:ln>
          </p:spPr>
          <p:txBody>
            <a:bodyPr wrap="square" rtlCol="0">
              <a:spAutoFit/>
            </a:bodyPr>
            <a:lstStyle/>
            <a:p>
              <a:r>
                <a:rPr lang="en-AU" sz="1400" b="1" dirty="0">
                  <a:solidFill>
                    <a:schemeClr val="bg1"/>
                  </a:solidFill>
                </a:rPr>
                <a:t>CFU 1</a:t>
              </a:r>
            </a:p>
          </p:txBody>
        </p:sp>
        <p:sp>
          <p:nvSpPr>
            <p:cNvPr id="22" name="Rectangle 21"/>
            <p:cNvSpPr/>
            <p:nvPr/>
          </p:nvSpPr>
          <p:spPr>
            <a:xfrm>
              <a:off x="660399" y="3931961"/>
              <a:ext cx="2035629" cy="641136"/>
            </a:xfrm>
            <a:prstGeom prst="rect">
              <a:avLst/>
            </a:prstGeom>
            <a:solidFill>
              <a:srgbClr val="163B68">
                <a:alpha val="60000"/>
              </a:srgbClr>
            </a:solidFill>
            <a:ln>
              <a:solidFill>
                <a:srgbClr val="005C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tx1"/>
                </a:solidFill>
              </a:endParaRPr>
            </a:p>
          </p:txBody>
        </p:sp>
      </p:grpSp>
      <p:sp>
        <p:nvSpPr>
          <p:cNvPr id="23" name="Pentagon 22"/>
          <p:cNvSpPr/>
          <p:nvPr userDrawn="1"/>
        </p:nvSpPr>
        <p:spPr>
          <a:xfrm>
            <a:off x="94181" y="-59847"/>
            <a:ext cx="3839549"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Prompt Box Slide</a:t>
            </a:r>
          </a:p>
        </p:txBody>
      </p:sp>
    </p:spTree>
    <p:extLst>
      <p:ext uri="{BB962C8B-B14F-4D97-AF65-F5344CB8AC3E}">
        <p14:creationId xmlns:p14="http://schemas.microsoft.com/office/powerpoint/2010/main" val="99493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 Review">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0"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1" name="Pentagon 10"/>
          <p:cNvSpPr/>
          <p:nvPr userDrawn="1"/>
        </p:nvSpPr>
        <p:spPr>
          <a:xfrm>
            <a:off x="88639" y="86887"/>
            <a:ext cx="267550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3200" dirty="0"/>
              <a:t> Daily Review</a:t>
            </a:r>
          </a:p>
        </p:txBody>
      </p:sp>
      <p:sp>
        <p:nvSpPr>
          <p:cNvPr id="7"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237633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ocabulary">
    <p:spTree>
      <p:nvGrpSpPr>
        <p:cNvPr id="1" name=""/>
        <p:cNvGrpSpPr/>
        <p:nvPr/>
      </p:nvGrpSpPr>
      <p:grpSpPr>
        <a:xfrm>
          <a:off x="0" y="0"/>
          <a:ext cx="0" cy="0"/>
          <a:chOff x="0" y="0"/>
          <a:chExt cx="0" cy="0"/>
        </a:xfrm>
      </p:grpSpPr>
      <p:sp>
        <p:nvSpPr>
          <p:cNvPr id="14" name="Rectangle 13"/>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6"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7" name="Pentagon 16"/>
          <p:cNvSpPr/>
          <p:nvPr userDrawn="1"/>
        </p:nvSpPr>
        <p:spPr>
          <a:xfrm>
            <a:off x="88639" y="86887"/>
            <a:ext cx="2487038"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AU" sz="3200" dirty="0"/>
              <a:t> Vocabulary</a:t>
            </a:r>
          </a:p>
        </p:txBody>
      </p:sp>
      <p:sp>
        <p:nvSpPr>
          <p:cNvPr id="8" name="Content Placeholder 10"/>
          <p:cNvSpPr>
            <a:spLocks noGrp="1"/>
          </p:cNvSpPr>
          <p:nvPr>
            <p:ph sz="half" idx="1"/>
          </p:nvPr>
        </p:nvSpPr>
        <p:spPr>
          <a:xfrm>
            <a:off x="572414" y="990216"/>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366674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10" name="Content Placeholder 10"/>
          <p:cNvSpPr>
            <a:spLocks noGrp="1"/>
          </p:cNvSpPr>
          <p:nvPr>
            <p:ph sz="half" idx="1"/>
          </p:nvPr>
        </p:nvSpPr>
        <p:spPr>
          <a:xfrm>
            <a:off x="838200" y="877084"/>
            <a:ext cx="10515600" cy="2285216"/>
          </a:xfrm>
        </p:spPr>
        <p:txBody>
          <a:bodyPr/>
          <a:lstStyle/>
          <a:p>
            <a:pPr lvl="0"/>
            <a:r>
              <a:rPr lang="en-US"/>
              <a:t>Click to edit Master text styles</a:t>
            </a:r>
          </a:p>
        </p:txBody>
      </p:sp>
      <p:sp>
        <p:nvSpPr>
          <p:cNvPr id="11" name="Content Placeholder 11"/>
          <p:cNvSpPr>
            <a:spLocks noGrp="1"/>
          </p:cNvSpPr>
          <p:nvPr>
            <p:ph sz="half" idx="2"/>
          </p:nvPr>
        </p:nvSpPr>
        <p:spPr>
          <a:xfrm>
            <a:off x="838200" y="3879590"/>
            <a:ext cx="10515600" cy="2499631"/>
          </a:xfrm>
        </p:spPr>
        <p:txBody>
          <a:bodyPr/>
          <a:lstStyle/>
          <a:p>
            <a:pPr lvl="0"/>
            <a:r>
              <a:rPr lang="en-US"/>
              <a:t>Click to edit Master text styles</a:t>
            </a:r>
          </a:p>
        </p:txBody>
      </p:sp>
      <p:sp>
        <p:nvSpPr>
          <p:cNvPr id="12" name="Rectangle 11"/>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4" name="Pentagon 13"/>
          <p:cNvSpPr/>
          <p:nvPr userDrawn="1"/>
        </p:nvSpPr>
        <p:spPr>
          <a:xfrm>
            <a:off x="88638" y="86887"/>
            <a:ext cx="3561981"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Learning Objective</a:t>
            </a:r>
          </a:p>
        </p:txBody>
      </p:sp>
      <p:sp>
        <p:nvSpPr>
          <p:cNvPr id="15" name="Pentagon 14"/>
          <p:cNvSpPr/>
          <p:nvPr userDrawn="1"/>
        </p:nvSpPr>
        <p:spPr>
          <a:xfrm>
            <a:off x="88639" y="3248025"/>
            <a:ext cx="29784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Success Criteria</a:t>
            </a:r>
          </a:p>
        </p:txBody>
      </p:sp>
    </p:spTree>
    <p:extLst>
      <p:ext uri="{BB962C8B-B14F-4D97-AF65-F5344CB8AC3E}">
        <p14:creationId xmlns:p14="http://schemas.microsoft.com/office/powerpoint/2010/main" val="272286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cept Developm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9"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0" name="Pentagon 9"/>
          <p:cNvSpPr/>
          <p:nvPr userDrawn="1"/>
        </p:nvSpPr>
        <p:spPr>
          <a:xfrm>
            <a:off x="88638" y="86887"/>
            <a:ext cx="4225096"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Concept Development</a:t>
            </a:r>
          </a:p>
        </p:txBody>
      </p:sp>
      <p:sp>
        <p:nvSpPr>
          <p:cNvPr id="11"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243215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kill Developmen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8"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9" name="Pentagon 8"/>
          <p:cNvSpPr/>
          <p:nvPr userDrawn="1"/>
        </p:nvSpPr>
        <p:spPr>
          <a:xfrm>
            <a:off x="88638" y="86887"/>
            <a:ext cx="37023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Skill Development</a:t>
            </a:r>
          </a:p>
        </p:txBody>
      </p:sp>
      <p:sp>
        <p:nvSpPr>
          <p:cNvPr id="11"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188677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uided Practice">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1"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Pentagon 11"/>
          <p:cNvSpPr/>
          <p:nvPr userDrawn="1"/>
        </p:nvSpPr>
        <p:spPr>
          <a:xfrm>
            <a:off x="88638" y="86887"/>
            <a:ext cx="318796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Guided Practice</a:t>
            </a:r>
          </a:p>
        </p:txBody>
      </p:sp>
      <p:sp>
        <p:nvSpPr>
          <p:cNvPr id="8"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3043715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dependent Practice">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11"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12" name="Pentagon 11"/>
          <p:cNvSpPr/>
          <p:nvPr userDrawn="1"/>
        </p:nvSpPr>
        <p:spPr>
          <a:xfrm>
            <a:off x="88637" y="86887"/>
            <a:ext cx="4026163"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Independent Practice</a:t>
            </a:r>
          </a:p>
        </p:txBody>
      </p:sp>
      <p:sp>
        <p:nvSpPr>
          <p:cNvPr id="8"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239990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264570-5939-43EF-9B7B-854F84FD3A97}" type="datetimeFigureOut">
              <a:rPr lang="en-AU" smtClean="0"/>
              <a:t>11/05/2022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D8769-0E83-4683-82FB-4EA77C663467}" type="slidenum">
              <a:rPr lang="en-AU" smtClean="0"/>
              <a:t>‹#›</a:t>
            </a:fld>
            <a:endParaRPr lang="en-AU"/>
          </a:p>
        </p:txBody>
      </p:sp>
    </p:spTree>
    <p:extLst>
      <p:ext uri="{BB962C8B-B14F-4D97-AF65-F5344CB8AC3E}">
        <p14:creationId xmlns:p14="http://schemas.microsoft.com/office/powerpoint/2010/main" val="659784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customXml" Target="../ink/ink16.xml"/><Relationship Id="rId26" Type="http://schemas.openxmlformats.org/officeDocument/2006/relationships/customXml" Target="../ink/ink20.xml"/><Relationship Id="rId39" Type="http://schemas.openxmlformats.org/officeDocument/2006/relationships/image" Target="../media/image49.png"/><Relationship Id="rId21" Type="http://schemas.openxmlformats.org/officeDocument/2006/relationships/image" Target="../media/image39.png"/><Relationship Id="rId34" Type="http://schemas.openxmlformats.org/officeDocument/2006/relationships/customXml" Target="../ink/ink24.xml"/><Relationship Id="rId42" Type="http://schemas.openxmlformats.org/officeDocument/2006/relationships/customXml" Target="../ink/ink28.xml"/><Relationship Id="rId47" Type="http://schemas.openxmlformats.org/officeDocument/2006/relationships/image" Target="../media/image53.png"/><Relationship Id="rId50" Type="http://schemas.openxmlformats.org/officeDocument/2006/relationships/customXml" Target="../ink/ink32.xml"/><Relationship Id="rId55" Type="http://schemas.openxmlformats.org/officeDocument/2006/relationships/image" Target="../media/image57.png"/><Relationship Id="rId63" Type="http://schemas.openxmlformats.org/officeDocument/2006/relationships/image" Target="../media/image61.png"/><Relationship Id="rId68" Type="http://schemas.openxmlformats.org/officeDocument/2006/relationships/customXml" Target="../ink/ink41.xml"/><Relationship Id="rId76" Type="http://schemas.openxmlformats.org/officeDocument/2006/relationships/customXml" Target="../ink/ink45.xml"/><Relationship Id="rId7" Type="http://schemas.openxmlformats.org/officeDocument/2006/relationships/image" Target="../media/image28.png"/><Relationship Id="rId71" Type="http://schemas.openxmlformats.org/officeDocument/2006/relationships/image" Target="../media/image65.png"/><Relationship Id="rId2" Type="http://schemas.openxmlformats.org/officeDocument/2006/relationships/image" Target="../media/image23.png"/><Relationship Id="rId16" Type="http://schemas.openxmlformats.org/officeDocument/2006/relationships/customXml" Target="../ink/ink15.xml"/><Relationship Id="rId29" Type="http://schemas.openxmlformats.org/officeDocument/2006/relationships/image" Target="../media/image44.png"/><Relationship Id="rId11" Type="http://schemas.openxmlformats.org/officeDocument/2006/relationships/image" Target="../media/image32.png"/><Relationship Id="rId24" Type="http://schemas.openxmlformats.org/officeDocument/2006/relationships/customXml" Target="../ink/ink19.xml"/><Relationship Id="rId32" Type="http://schemas.openxmlformats.org/officeDocument/2006/relationships/customXml" Target="../ink/ink23.xml"/><Relationship Id="rId37" Type="http://schemas.openxmlformats.org/officeDocument/2006/relationships/image" Target="../media/image48.png"/><Relationship Id="rId40" Type="http://schemas.openxmlformats.org/officeDocument/2006/relationships/customXml" Target="../ink/ink27.xml"/><Relationship Id="rId45" Type="http://schemas.openxmlformats.org/officeDocument/2006/relationships/image" Target="../media/image52.png"/><Relationship Id="rId53" Type="http://schemas.openxmlformats.org/officeDocument/2006/relationships/image" Target="../media/image56.png"/><Relationship Id="rId58" Type="http://schemas.openxmlformats.org/officeDocument/2006/relationships/customXml" Target="../ink/ink36.xml"/><Relationship Id="rId66" Type="http://schemas.openxmlformats.org/officeDocument/2006/relationships/customXml" Target="../ink/ink40.xml"/><Relationship Id="rId74" Type="http://schemas.openxmlformats.org/officeDocument/2006/relationships/customXml" Target="../ink/ink44.xml"/><Relationship Id="rId79" Type="http://schemas.openxmlformats.org/officeDocument/2006/relationships/image" Target="../media/image69.png"/><Relationship Id="rId5" Type="http://schemas.openxmlformats.org/officeDocument/2006/relationships/image" Target="../media/image26.png"/><Relationship Id="rId61" Type="http://schemas.openxmlformats.org/officeDocument/2006/relationships/image" Target="../media/image60.png"/><Relationship Id="rId10" Type="http://schemas.openxmlformats.org/officeDocument/2006/relationships/image" Target="../media/image31.png"/><Relationship Id="rId19" Type="http://schemas.openxmlformats.org/officeDocument/2006/relationships/image" Target="../media/image38.png"/><Relationship Id="rId31" Type="http://schemas.openxmlformats.org/officeDocument/2006/relationships/image" Target="../media/image45.png"/><Relationship Id="rId44" Type="http://schemas.openxmlformats.org/officeDocument/2006/relationships/customXml" Target="../ink/ink29.xml"/><Relationship Id="rId52" Type="http://schemas.openxmlformats.org/officeDocument/2006/relationships/customXml" Target="../ink/ink33.xml"/><Relationship Id="rId60" Type="http://schemas.openxmlformats.org/officeDocument/2006/relationships/customXml" Target="../ink/ink37.xml"/><Relationship Id="rId65" Type="http://schemas.openxmlformats.org/officeDocument/2006/relationships/image" Target="../media/image62.png"/><Relationship Id="rId73" Type="http://schemas.openxmlformats.org/officeDocument/2006/relationships/image" Target="../media/image66.png"/><Relationship Id="rId78" Type="http://schemas.openxmlformats.org/officeDocument/2006/relationships/customXml" Target="../ink/ink46.xml"/><Relationship Id="rId81" Type="http://schemas.openxmlformats.org/officeDocument/2006/relationships/image" Target="../media/image7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customXml" Target="../ink/ink14.xml"/><Relationship Id="rId22" Type="http://schemas.openxmlformats.org/officeDocument/2006/relationships/customXml" Target="../ink/ink18.xml"/><Relationship Id="rId27" Type="http://schemas.openxmlformats.org/officeDocument/2006/relationships/image" Target="../media/image43.png"/><Relationship Id="rId30" Type="http://schemas.openxmlformats.org/officeDocument/2006/relationships/customXml" Target="../ink/ink22.xml"/><Relationship Id="rId35" Type="http://schemas.openxmlformats.org/officeDocument/2006/relationships/image" Target="../media/image47.png"/><Relationship Id="rId43" Type="http://schemas.openxmlformats.org/officeDocument/2006/relationships/image" Target="../media/image51.png"/><Relationship Id="rId48" Type="http://schemas.openxmlformats.org/officeDocument/2006/relationships/customXml" Target="../ink/ink31.xml"/><Relationship Id="rId56" Type="http://schemas.openxmlformats.org/officeDocument/2006/relationships/customXml" Target="../ink/ink35.xml"/><Relationship Id="rId64" Type="http://schemas.openxmlformats.org/officeDocument/2006/relationships/customXml" Target="../ink/ink39.xml"/><Relationship Id="rId69" Type="http://schemas.openxmlformats.org/officeDocument/2006/relationships/image" Target="../media/image64.png"/><Relationship Id="rId77" Type="http://schemas.openxmlformats.org/officeDocument/2006/relationships/image" Target="../media/image68.png"/><Relationship Id="rId8" Type="http://schemas.openxmlformats.org/officeDocument/2006/relationships/image" Target="../media/image29.png"/><Relationship Id="rId51" Type="http://schemas.openxmlformats.org/officeDocument/2006/relationships/image" Target="../media/image55.png"/><Relationship Id="rId72" Type="http://schemas.openxmlformats.org/officeDocument/2006/relationships/customXml" Target="../ink/ink43.xml"/><Relationship Id="rId80" Type="http://schemas.openxmlformats.org/officeDocument/2006/relationships/customXml" Target="../ink/ink47.xml"/><Relationship Id="rId3" Type="http://schemas.openxmlformats.org/officeDocument/2006/relationships/image" Target="../media/image24.png"/><Relationship Id="rId12" Type="http://schemas.openxmlformats.org/officeDocument/2006/relationships/customXml" Target="../ink/ink13.xml"/><Relationship Id="rId17" Type="http://schemas.openxmlformats.org/officeDocument/2006/relationships/image" Target="../media/image37.png"/><Relationship Id="rId25" Type="http://schemas.openxmlformats.org/officeDocument/2006/relationships/image" Target="../media/image42.png"/><Relationship Id="rId33" Type="http://schemas.openxmlformats.org/officeDocument/2006/relationships/image" Target="../media/image46.png"/><Relationship Id="rId38" Type="http://schemas.openxmlformats.org/officeDocument/2006/relationships/customXml" Target="../ink/ink26.xml"/><Relationship Id="rId46" Type="http://schemas.openxmlformats.org/officeDocument/2006/relationships/customXml" Target="../ink/ink30.xml"/><Relationship Id="rId59" Type="http://schemas.openxmlformats.org/officeDocument/2006/relationships/image" Target="../media/image59.png"/><Relationship Id="rId67" Type="http://schemas.openxmlformats.org/officeDocument/2006/relationships/image" Target="../media/image63.png"/><Relationship Id="rId20" Type="http://schemas.openxmlformats.org/officeDocument/2006/relationships/customXml" Target="../ink/ink17.xml"/><Relationship Id="rId41" Type="http://schemas.openxmlformats.org/officeDocument/2006/relationships/image" Target="../media/image50.png"/><Relationship Id="rId54" Type="http://schemas.openxmlformats.org/officeDocument/2006/relationships/customXml" Target="../ink/ink34.xml"/><Relationship Id="rId62" Type="http://schemas.openxmlformats.org/officeDocument/2006/relationships/customXml" Target="../ink/ink38.xml"/><Relationship Id="rId70" Type="http://schemas.openxmlformats.org/officeDocument/2006/relationships/customXml" Target="../ink/ink42.xml"/><Relationship Id="rId75" Type="http://schemas.openxmlformats.org/officeDocument/2006/relationships/image" Target="../media/image67.png"/><Relationship Id="rId1" Type="http://schemas.openxmlformats.org/officeDocument/2006/relationships/slideLayout" Target="../slideLayouts/slideLayout11.xml"/><Relationship Id="rId6" Type="http://schemas.openxmlformats.org/officeDocument/2006/relationships/image" Target="../media/image27.png"/><Relationship Id="rId15" Type="http://schemas.openxmlformats.org/officeDocument/2006/relationships/image" Target="../media/image36.png"/><Relationship Id="rId23" Type="http://schemas.openxmlformats.org/officeDocument/2006/relationships/image" Target="../media/image41.png"/><Relationship Id="rId28" Type="http://schemas.openxmlformats.org/officeDocument/2006/relationships/customXml" Target="../ink/ink21.xml"/><Relationship Id="rId36" Type="http://schemas.openxmlformats.org/officeDocument/2006/relationships/customXml" Target="../ink/ink25.xml"/><Relationship Id="rId49" Type="http://schemas.openxmlformats.org/officeDocument/2006/relationships/image" Target="../media/image54.png"/><Relationship Id="rId57" Type="http://schemas.openxmlformats.org/officeDocument/2006/relationships/image" Target="../media/image58.png"/></Relationships>
</file>

<file path=ppt/slides/_rels/slide13.xml.rels><?xml version="1.0" encoding="UTF-8" standalone="yes"?>
<Relationships xmlns="http://schemas.openxmlformats.org/package/2006/relationships"><Relationship Id="rId8" Type="http://schemas.openxmlformats.org/officeDocument/2006/relationships/image" Target="../media/image71.png"/><Relationship Id="rId7" Type="http://schemas.openxmlformats.org/officeDocument/2006/relationships/image" Target="../media/image84.emf"/><Relationship Id="rId12" Type="http://schemas.openxmlformats.org/officeDocument/2006/relationships/image" Target="../media/image75.png"/><Relationship Id="rId2" Type="http://schemas.openxmlformats.org/officeDocument/2006/relationships/customXml" Target="../ink/ink48.xml"/><Relationship Id="rId1" Type="http://schemas.openxmlformats.org/officeDocument/2006/relationships/slideLayout" Target="../slideLayouts/slideLayout11.xml"/><Relationship Id="rId6" Type="http://schemas.openxmlformats.org/officeDocument/2006/relationships/customXml" Target="../ink/ink49.xml"/><Relationship Id="rId11" Type="http://schemas.openxmlformats.org/officeDocument/2006/relationships/image" Target="../media/image74.png"/><Relationship Id="rId5" Type="http://schemas.openxmlformats.org/officeDocument/2006/relationships/image" Target="../media/image83.emf"/><Relationship Id="rId10" Type="http://schemas.openxmlformats.org/officeDocument/2006/relationships/image" Target="../media/image73.png"/><Relationship Id="rId9" Type="http://schemas.openxmlformats.org/officeDocument/2006/relationships/image" Target="../media/image72.png"/></Relationships>
</file>

<file path=ppt/slides/_rels/slide14.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11.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15.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11.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1.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customXml" Target="../ink/ink1.xml"/><Relationship Id="rId1" Type="http://schemas.openxmlformats.org/officeDocument/2006/relationships/slideLayout" Target="../slideLayouts/slideLayout11.xml"/><Relationship Id="rId6" Type="http://schemas.openxmlformats.org/officeDocument/2006/relationships/customXml" Target="../ink/ink3.xml"/><Relationship Id="rId5" Type="http://schemas.openxmlformats.org/officeDocument/2006/relationships/image" Target="../media/image7.emf"/><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9.emf"/><Relationship Id="rId2" Type="http://schemas.openxmlformats.org/officeDocument/2006/relationships/image" Target="../media/image14.png"/><Relationship Id="rId16" Type="http://schemas.openxmlformats.org/officeDocument/2006/relationships/image" Target="../media/image21.emf"/><Relationship Id="rId1" Type="http://schemas.openxmlformats.org/officeDocument/2006/relationships/slideLayout" Target="../slideLayouts/slideLayout11.xml"/><Relationship Id="rId6" Type="http://schemas.openxmlformats.org/officeDocument/2006/relationships/image" Target="../media/image16.emf"/><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customXml" Target="../ink/ink7.xml"/><Relationship Id="rId14" Type="http://schemas.openxmlformats.org/officeDocument/2006/relationships/image" Target="../media/image20.emf"/></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5.emf"/><Relationship Id="rId7" Type="http://schemas.openxmlformats.org/officeDocument/2006/relationships/image" Target="../media/image8.png"/><Relationship Id="rId12" Type="http://schemas.openxmlformats.org/officeDocument/2006/relationships/image" Target="../media/image16.png"/><Relationship Id="rId2" Type="http://schemas.openxmlformats.org/officeDocument/2006/relationships/customXml" Target="../ink/ink11.xml"/><Relationship Id="rId1" Type="http://schemas.openxmlformats.org/officeDocument/2006/relationships/slideLayout" Target="../slideLayouts/slideLayout11.xml"/><Relationship Id="rId6" Type="http://schemas.openxmlformats.org/officeDocument/2006/relationships/image" Target="../media/image7.png"/><Relationship Id="rId11" Type="http://schemas.openxmlformats.org/officeDocument/2006/relationships/image" Target="../media/image15.png"/><Relationship Id="rId5" Type="http://schemas.openxmlformats.org/officeDocument/2006/relationships/image" Target="../media/image46.emf"/><Relationship Id="rId10" Type="http://schemas.openxmlformats.org/officeDocument/2006/relationships/image" Target="../media/image13.png"/><Relationship Id="rId4" Type="http://schemas.openxmlformats.org/officeDocument/2006/relationships/customXml" Target="../ink/ink12.xm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1.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6BE2BE-401B-43B6-9F59-E6AE635E14BD}"/>
                  </a:ext>
                </a:extLst>
              </p:cNvPr>
              <p:cNvSpPr txBox="1"/>
              <p:nvPr/>
            </p:nvSpPr>
            <p:spPr>
              <a:xfrm>
                <a:off x="135903" y="854106"/>
                <a:ext cx="11230365" cy="584775"/>
              </a:xfrm>
              <a:prstGeom prst="rect">
                <a:avLst/>
              </a:prstGeom>
              <a:noFill/>
            </p:spPr>
            <p:txBody>
              <a:bodyPr wrap="square" rtlCol="0">
                <a:spAutoFit/>
              </a:bodyPr>
              <a:lstStyle/>
              <a:p>
                <a:r>
                  <a:rPr lang="en-AU" sz="3200" b="1" dirty="0"/>
                  <a:t>I will </a:t>
                </a:r>
                <a:r>
                  <a:rPr lang="en-GB" sz="3200" b="1" dirty="0"/>
                  <a:t>be able to apply the combination rule[</a:t>
                </a:r>
                <a14:m>
                  <m:oMath xmlns:m="http://schemas.openxmlformats.org/officeDocument/2006/math">
                    <m:sSub>
                      <m:sSubPr>
                        <m:ctrlPr>
                          <a:rPr lang="en-AU" sz="3200" i="1">
                            <a:latin typeface="Cambria Math" panose="02040503050406030204" pitchFamily="18" charset="0"/>
                          </a:rPr>
                        </m:ctrlPr>
                      </m:sSubPr>
                      <m:e>
                        <m:sPre>
                          <m:sPrePr>
                            <m:ctrlPr>
                              <a:rPr lang="en-AU" sz="3200" i="1">
                                <a:latin typeface="Cambria Math" panose="02040503050406030204" pitchFamily="18" charset="0"/>
                              </a:rPr>
                            </m:ctrlPr>
                          </m:sPrePr>
                          <m:sub>
                            <m:r>
                              <a:rPr lang="en-AU" sz="3200" i="1">
                                <a:latin typeface="Cambria Math" panose="02040503050406030204" pitchFamily="18" charset="0"/>
                              </a:rPr>
                              <m:t> </m:t>
                            </m:r>
                          </m:sub>
                          <m:sup>
                            <m:r>
                              <a:rPr lang="en-AU" sz="3200" i="1">
                                <a:latin typeface="Cambria Math" panose="02040503050406030204" pitchFamily="18" charset="0"/>
                              </a:rPr>
                              <m:t>𝑛</m:t>
                            </m:r>
                          </m:sup>
                          <m:e>
                            <m:r>
                              <a:rPr lang="en-AU" sz="3200" i="1">
                                <a:latin typeface="Cambria Math" panose="02040503050406030204" pitchFamily="18" charset="0"/>
                              </a:rPr>
                              <m:t>𝐶</m:t>
                            </m:r>
                          </m:e>
                        </m:sPre>
                      </m:e>
                      <m:sub>
                        <m:r>
                          <a:rPr lang="en-AU" sz="3200" i="1">
                            <a:latin typeface="Cambria Math" panose="02040503050406030204" pitchFamily="18" charset="0"/>
                          </a:rPr>
                          <m:t>𝑟</m:t>
                        </m:r>
                      </m:sub>
                    </m:sSub>
                  </m:oMath>
                </a14:m>
                <a:r>
                  <a:rPr lang="en-GB" sz="3200" b="1" dirty="0"/>
                  <a:t>] for counting</a:t>
                </a:r>
              </a:p>
            </p:txBody>
          </p:sp>
        </mc:Choice>
        <mc:Fallback xmlns="">
          <p:sp>
            <p:nvSpPr>
              <p:cNvPr id="22" name="TextBox 21">
                <a:extLst>
                  <a:ext uri="{FF2B5EF4-FFF2-40B4-BE49-F238E27FC236}">
                    <a16:creationId xmlns="" xmlns:a16="http://schemas.microsoft.com/office/drawing/2014/main" id="{046BE2BE-401B-43B6-9F59-E6AE635E14BD}"/>
                  </a:ext>
                </a:extLst>
              </p:cNvPr>
              <p:cNvSpPr txBox="1">
                <a:spLocks noRot="1" noChangeAspect="1" noMove="1" noResize="1" noEditPoints="1" noAdjustHandles="1" noChangeArrowheads="1" noChangeShapeType="1" noTextEdit="1"/>
              </p:cNvSpPr>
              <p:nvPr/>
            </p:nvSpPr>
            <p:spPr>
              <a:xfrm>
                <a:off x="135903" y="854106"/>
                <a:ext cx="11230365" cy="584775"/>
              </a:xfrm>
              <a:prstGeom prst="rect">
                <a:avLst/>
              </a:prstGeom>
              <a:blipFill rotWithShape="0">
                <a:blip r:embed="rId2"/>
                <a:stretch>
                  <a:fillRect l="-1356" t="-12500" b="-3437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7845BC-DC72-44E1-BABF-6AFB4DC3022D}"/>
                  </a:ext>
                </a:extLst>
              </p:cNvPr>
              <p:cNvSpPr txBox="1"/>
              <p:nvPr/>
            </p:nvSpPr>
            <p:spPr>
              <a:xfrm>
                <a:off x="135904" y="3284478"/>
                <a:ext cx="10973204" cy="1200329"/>
              </a:xfrm>
              <a:prstGeom prst="rect">
                <a:avLst/>
              </a:prstGeom>
              <a:noFill/>
            </p:spPr>
            <p:txBody>
              <a:bodyPr wrap="square" rtlCol="0">
                <a:spAutoFit/>
              </a:bodyPr>
              <a:lstStyle/>
              <a:p>
                <a:r>
                  <a:rPr lang="en-AU" sz="2400" b="1" dirty="0">
                    <a:cs typeface="Arial" panose="020B0604020202020204" pitchFamily="34" charset="0"/>
                  </a:rPr>
                  <a:t>At the end of the lesson, I will be able to:</a:t>
                </a:r>
              </a:p>
              <a:p>
                <a:pPr marL="342900" indent="-342900">
                  <a:buFont typeface="Arial" panose="020B0604020202020204" pitchFamily="34" charset="0"/>
                  <a:buChar char="•"/>
                </a:pPr>
                <a:r>
                  <a:rPr lang="en-AU" sz="2400" dirty="0"/>
                  <a:t>understand and be able to apply the </a:t>
                </a:r>
                <a:r>
                  <a:rPr lang="en-AU" sz="2400" dirty="0">
                    <a:solidFill>
                      <a:srgbClr val="FF0000"/>
                    </a:solidFill>
                  </a:rPr>
                  <a:t>combination</a:t>
                </a:r>
                <a:r>
                  <a:rPr lang="en-AU" sz="2400" dirty="0"/>
                  <a:t> rule [</a:t>
                </a:r>
                <a14:m>
                  <m:oMath xmlns:m="http://schemas.openxmlformats.org/officeDocument/2006/math">
                    <m:sSub>
                      <m:sSubPr>
                        <m:ctrlPr>
                          <a:rPr lang="en-AU" sz="2400" i="1">
                            <a:latin typeface="Cambria Math" panose="02040503050406030204" pitchFamily="18" charset="0"/>
                          </a:rPr>
                        </m:ctrlPr>
                      </m:sSubPr>
                      <m:e>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𝑛</m:t>
                            </m:r>
                          </m:sup>
                          <m:e>
                            <m:r>
                              <a:rPr lang="en-AU" sz="2400" i="1">
                                <a:latin typeface="Cambria Math" panose="02040503050406030204" pitchFamily="18" charset="0"/>
                              </a:rPr>
                              <m:t>𝐶</m:t>
                            </m:r>
                          </m:e>
                        </m:sPre>
                      </m:e>
                      <m:sub>
                        <m:r>
                          <a:rPr lang="en-AU" sz="2400" i="1">
                            <a:latin typeface="Cambria Math" panose="02040503050406030204" pitchFamily="18" charset="0"/>
                          </a:rPr>
                          <m:t>𝑟</m:t>
                        </m:r>
                      </m:sub>
                    </m:sSub>
                  </m:oMath>
                </a14:m>
                <a:r>
                  <a:rPr lang="en-AU" sz="2400" dirty="0"/>
                  <a:t>] for counting;</a:t>
                </a:r>
                <a:endParaRPr lang="en-AU" sz="2400" dirty="0">
                  <a:solidFill>
                    <a:srgbClr val="FF0000"/>
                  </a:solidFill>
                </a:endParaRPr>
              </a:p>
              <a:p>
                <a:pPr marL="342900" indent="-342900">
                  <a:buFont typeface="Arial" panose="020B0604020202020204" pitchFamily="34" charset="0"/>
                  <a:buChar char="•"/>
                </a:pPr>
                <a:r>
                  <a:rPr lang="en-AU" sz="2400" dirty="0"/>
                  <a:t>understand the difference between </a:t>
                </a:r>
                <a:r>
                  <a:rPr lang="en-AU" sz="2400" dirty="0">
                    <a:solidFill>
                      <a:srgbClr val="FF0000"/>
                    </a:solidFill>
                  </a:rPr>
                  <a:t>combinations</a:t>
                </a:r>
                <a:r>
                  <a:rPr lang="en-AU" sz="2400" dirty="0"/>
                  <a:t> and </a:t>
                </a:r>
                <a:r>
                  <a:rPr lang="en-AU" sz="2400" dirty="0">
                    <a:solidFill>
                      <a:srgbClr val="FF0000"/>
                    </a:solidFill>
                  </a:rPr>
                  <a:t>permutations</a:t>
                </a:r>
                <a:r>
                  <a:rPr lang="en-AU" sz="2400" dirty="0"/>
                  <a:t>; </a:t>
                </a:r>
              </a:p>
            </p:txBody>
          </p:sp>
        </mc:Choice>
        <mc:Fallback xmlns="">
          <p:sp>
            <p:nvSpPr>
              <p:cNvPr id="21" name="TextBox 20">
                <a:extLst>
                  <a:ext uri="{FF2B5EF4-FFF2-40B4-BE49-F238E27FC236}">
                    <a16:creationId xmlns="" xmlns:a16="http://schemas.microsoft.com/office/drawing/2014/main" id="{8E7845BC-DC72-44E1-BABF-6AFB4DC3022D}"/>
                  </a:ext>
                </a:extLst>
              </p:cNvPr>
              <p:cNvSpPr txBox="1">
                <a:spLocks noRot="1" noChangeAspect="1" noMove="1" noResize="1" noEditPoints="1" noAdjustHandles="1" noChangeArrowheads="1" noChangeShapeType="1" noTextEdit="1"/>
              </p:cNvSpPr>
              <p:nvPr/>
            </p:nvSpPr>
            <p:spPr>
              <a:xfrm>
                <a:off x="135904" y="3284478"/>
                <a:ext cx="10973204" cy="1200329"/>
              </a:xfrm>
              <a:prstGeom prst="rect">
                <a:avLst/>
              </a:prstGeom>
              <a:blipFill rotWithShape="0">
                <a:blip r:embed="rId3"/>
                <a:stretch>
                  <a:fillRect l="-833" t="-4061" b="-10660"/>
                </a:stretch>
              </a:blipFill>
            </p:spPr>
            <p:txBody>
              <a:bodyPr/>
              <a:lstStyle/>
              <a:p>
                <a:r>
                  <a:rPr lang="en-AU">
                    <a:noFill/>
                  </a:rPr>
                  <a:t> </a:t>
                </a:r>
              </a:p>
            </p:txBody>
          </p:sp>
        </mc:Fallback>
      </mc:AlternateContent>
      <p:sp>
        <p:nvSpPr>
          <p:cNvPr id="29" name="TextBox 28">
            <a:extLst>
              <a:ext uri="{FF2B5EF4-FFF2-40B4-BE49-F238E27FC236}">
                <a16:creationId xmlns:a16="http://schemas.microsoft.com/office/drawing/2014/main" id="{9EBEE264-396E-4E54-8000-6F24F770F99A}"/>
              </a:ext>
            </a:extLst>
          </p:cNvPr>
          <p:cNvSpPr txBox="1"/>
          <p:nvPr/>
        </p:nvSpPr>
        <p:spPr>
          <a:xfrm>
            <a:off x="0" y="-6605"/>
            <a:ext cx="342440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a:t>
            </a:r>
          </a:p>
        </p:txBody>
      </p:sp>
      <p:sp>
        <p:nvSpPr>
          <p:cNvPr id="30" name="TextBox 29">
            <a:extLst>
              <a:ext uri="{FF2B5EF4-FFF2-40B4-BE49-F238E27FC236}">
                <a16:creationId xmlns:a16="http://schemas.microsoft.com/office/drawing/2014/main" id="{2ADA7AF8-1FC9-4807-B4FF-6DF092ABA010}"/>
              </a:ext>
            </a:extLst>
          </p:cNvPr>
          <p:cNvSpPr txBox="1"/>
          <p:nvPr/>
        </p:nvSpPr>
        <p:spPr>
          <a:xfrm>
            <a:off x="0" y="2619198"/>
            <a:ext cx="291643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Success Criteria</a:t>
            </a:r>
          </a:p>
        </p:txBody>
      </p:sp>
    </p:spTree>
    <p:extLst>
      <p:ext uri="{BB962C8B-B14F-4D97-AF65-F5344CB8AC3E}">
        <p14:creationId xmlns:p14="http://schemas.microsoft.com/office/powerpoint/2010/main" val="2013867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D88E-0946-0C4D-87F6-479880678460}"/>
              </a:ext>
            </a:extLst>
          </p:cNvPr>
          <p:cNvSpPr>
            <a:spLocks noGrp="1"/>
          </p:cNvSpPr>
          <p:nvPr>
            <p:ph type="title"/>
          </p:nvPr>
        </p:nvSpPr>
        <p:spPr>
          <a:xfrm>
            <a:off x="221974" y="775943"/>
            <a:ext cx="10515600" cy="1325563"/>
          </a:xfrm>
        </p:spPr>
        <p:txBody>
          <a:bodyPr/>
          <a:lstStyle/>
          <a:p>
            <a:r>
              <a:rPr lang="en-US" b="1" dirty="0">
                <a:solidFill>
                  <a:srgbClr val="FF0000"/>
                </a:solidFill>
              </a:rPr>
              <a:t>Selection of any size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E4C50C-62DE-6046-B7F6-E8DDEC35BF66}"/>
                  </a:ext>
                </a:extLst>
              </p:cNvPr>
              <p:cNvSpPr>
                <a:spLocks noGrp="1"/>
              </p:cNvSpPr>
              <p:nvPr>
                <p:ph idx="1"/>
              </p:nvPr>
            </p:nvSpPr>
            <p:spPr>
              <a:xfrm>
                <a:off x="1422255" y="2220391"/>
                <a:ext cx="8543925" cy="1968501"/>
              </a:xfrm>
            </p:spPr>
            <p:txBody>
              <a:bodyPr/>
              <a:lstStyle/>
              <a:p>
                <a:pPr marL="0" indent="0">
                  <a:buNone/>
                </a:pPr>
                <a:r>
                  <a:rPr lang="en-AU" dirty="0"/>
                  <a:t>To count all combinations of any size</a:t>
                </a:r>
                <a:endParaRPr lang="en-US" dirty="0"/>
              </a:p>
              <a:p>
                <a:pPr marL="0" indent="0">
                  <a:buNone/>
                </a:pPr>
                <a14:m>
                  <m:oMathPara xmlns:m="http://schemas.openxmlformats.org/officeDocument/2006/math">
                    <m:oMathParaPr>
                      <m:jc m:val="centerGroup"/>
                    </m:oMathParaPr>
                    <m:oMath xmlns:m="http://schemas.openxmlformats.org/officeDocument/2006/math">
                      <m:sPre>
                        <m:sPrePr>
                          <m:ctrlPr>
                            <a:rPr lang="en-AU" sz="3200" b="1" i="1">
                              <a:solidFill>
                                <a:srgbClr val="FF0000"/>
                              </a:solidFill>
                              <a:latin typeface="Cambria Math" panose="02040503050406030204" pitchFamily="18" charset="0"/>
                            </a:rPr>
                          </m:ctrlPr>
                        </m:sPrePr>
                        <m:sub>
                          <m:r>
                            <a:rPr lang="en-AU" sz="3200" b="1" i="1" smtClean="0">
                              <a:solidFill>
                                <a:srgbClr val="FF0000"/>
                              </a:solidFill>
                              <a:latin typeface="Cambria Math" panose="02040503050406030204" pitchFamily="18" charset="0"/>
                            </a:rPr>
                            <m:t> </m:t>
                          </m:r>
                        </m:sub>
                        <m:sup>
                          <m:r>
                            <a:rPr lang="en-AU" sz="3200" b="1" i="1">
                              <a:solidFill>
                                <a:srgbClr val="FF0000"/>
                              </a:solidFill>
                              <a:latin typeface="Cambria Math" panose="02040503050406030204" pitchFamily="18" charset="0"/>
                            </a:rPr>
                            <m:t>𝒏</m:t>
                          </m:r>
                        </m:sup>
                        <m:e>
                          <m:sSub>
                            <m:sSubPr>
                              <m:ctrlPr>
                                <a:rPr lang="en-US" sz="3200" b="1" i="1">
                                  <a:solidFill>
                                    <a:srgbClr val="FF0000"/>
                                  </a:solidFill>
                                  <a:latin typeface="Cambria Math" panose="02040503050406030204" pitchFamily="18" charset="0"/>
                                </a:rPr>
                              </m:ctrlPr>
                            </m:sSubPr>
                            <m:e>
                              <m:r>
                                <a:rPr lang="en-AU" sz="3200" b="1" i="1" smtClean="0">
                                  <a:solidFill>
                                    <a:srgbClr val="FF0000"/>
                                  </a:solidFill>
                                  <a:latin typeface="Cambria Math" panose="02040503050406030204" pitchFamily="18" charset="0"/>
                                </a:rPr>
                                <m:t>𝑪</m:t>
                              </m:r>
                            </m:e>
                            <m:sub>
                              <m:r>
                                <a:rPr lang="en-AU" sz="3200" b="1" i="1" smtClean="0">
                                  <a:solidFill>
                                    <a:srgbClr val="FF0000"/>
                                  </a:solidFill>
                                  <a:latin typeface="Cambria Math" panose="02040503050406030204" pitchFamily="18" charset="0"/>
                                </a:rPr>
                                <m:t>𝟎</m:t>
                              </m:r>
                            </m:sub>
                          </m:sSub>
                        </m:e>
                      </m:sPre>
                      <m:r>
                        <a:rPr lang="en-AU" sz="3200" b="1" i="1" smtClean="0">
                          <a:solidFill>
                            <a:srgbClr val="FF0000"/>
                          </a:solidFill>
                          <a:latin typeface="Cambria Math" panose="02040503050406030204" pitchFamily="18" charset="0"/>
                        </a:rPr>
                        <m:t>+</m:t>
                      </m:r>
                      <m:sPre>
                        <m:sPrePr>
                          <m:ctrlPr>
                            <a:rPr lang="en-AU" sz="3200" b="1" i="1">
                              <a:solidFill>
                                <a:srgbClr val="FF0000"/>
                              </a:solidFill>
                              <a:latin typeface="Cambria Math" panose="02040503050406030204" pitchFamily="18" charset="0"/>
                            </a:rPr>
                          </m:ctrlPr>
                        </m:sPrePr>
                        <m:sub>
                          <m:r>
                            <a:rPr lang="en-AU" sz="3200" b="1" i="1">
                              <a:solidFill>
                                <a:srgbClr val="FF0000"/>
                              </a:solidFill>
                              <a:latin typeface="Cambria Math" panose="02040503050406030204" pitchFamily="18" charset="0"/>
                            </a:rPr>
                            <m:t> </m:t>
                          </m:r>
                        </m:sub>
                        <m:sup>
                          <m:r>
                            <a:rPr lang="en-AU" sz="3200" b="1" i="1">
                              <a:solidFill>
                                <a:srgbClr val="FF0000"/>
                              </a:solidFill>
                              <a:latin typeface="Cambria Math" panose="02040503050406030204" pitchFamily="18" charset="0"/>
                            </a:rPr>
                            <m:t>𝒏</m:t>
                          </m:r>
                        </m:sup>
                        <m:e>
                          <m:sSub>
                            <m:sSubPr>
                              <m:ctrlPr>
                                <a:rPr lang="en-US" sz="3200" b="1" i="1">
                                  <a:solidFill>
                                    <a:srgbClr val="FF0000"/>
                                  </a:solidFill>
                                  <a:latin typeface="Cambria Math" panose="02040503050406030204" pitchFamily="18" charset="0"/>
                                </a:rPr>
                              </m:ctrlPr>
                            </m:sSubPr>
                            <m:e>
                              <m:r>
                                <a:rPr lang="en-AU" sz="3200" b="1" i="1">
                                  <a:solidFill>
                                    <a:srgbClr val="FF0000"/>
                                  </a:solidFill>
                                  <a:latin typeface="Cambria Math" panose="02040503050406030204" pitchFamily="18" charset="0"/>
                                </a:rPr>
                                <m:t>𝑪</m:t>
                              </m:r>
                            </m:e>
                            <m:sub>
                              <m:r>
                                <a:rPr lang="en-AU" sz="3200" b="1" i="1" smtClean="0">
                                  <a:solidFill>
                                    <a:srgbClr val="FF0000"/>
                                  </a:solidFill>
                                  <a:latin typeface="Cambria Math" panose="02040503050406030204" pitchFamily="18" charset="0"/>
                                </a:rPr>
                                <m:t>𝟏</m:t>
                              </m:r>
                            </m:sub>
                          </m:sSub>
                        </m:e>
                      </m:sPre>
                      <m:r>
                        <a:rPr lang="en-AU" sz="3200" b="1" i="0" smtClean="0">
                          <a:solidFill>
                            <a:srgbClr val="FF0000"/>
                          </a:solidFill>
                          <a:latin typeface="Cambria Math" panose="02040503050406030204" pitchFamily="18" charset="0"/>
                        </a:rPr>
                        <m:t>+</m:t>
                      </m:r>
                      <m:sPre>
                        <m:sPrePr>
                          <m:ctrlPr>
                            <a:rPr lang="en-AU" sz="3200" b="1" i="1">
                              <a:solidFill>
                                <a:srgbClr val="FF0000"/>
                              </a:solidFill>
                              <a:latin typeface="Cambria Math" panose="02040503050406030204" pitchFamily="18" charset="0"/>
                            </a:rPr>
                          </m:ctrlPr>
                        </m:sPrePr>
                        <m:sub>
                          <m:r>
                            <a:rPr lang="en-AU" sz="3200" b="1" i="1">
                              <a:solidFill>
                                <a:srgbClr val="FF0000"/>
                              </a:solidFill>
                              <a:latin typeface="Cambria Math" panose="02040503050406030204" pitchFamily="18" charset="0"/>
                            </a:rPr>
                            <m:t> </m:t>
                          </m:r>
                        </m:sub>
                        <m:sup>
                          <m:r>
                            <a:rPr lang="en-AU" sz="3200" b="1" i="1">
                              <a:solidFill>
                                <a:srgbClr val="FF0000"/>
                              </a:solidFill>
                              <a:latin typeface="Cambria Math" panose="02040503050406030204" pitchFamily="18" charset="0"/>
                            </a:rPr>
                            <m:t>𝒏</m:t>
                          </m:r>
                        </m:sup>
                        <m:e>
                          <m:sSub>
                            <m:sSubPr>
                              <m:ctrlPr>
                                <a:rPr lang="en-US" sz="3200" b="1" i="1">
                                  <a:solidFill>
                                    <a:srgbClr val="FF0000"/>
                                  </a:solidFill>
                                  <a:latin typeface="Cambria Math" panose="02040503050406030204" pitchFamily="18" charset="0"/>
                                </a:rPr>
                              </m:ctrlPr>
                            </m:sSubPr>
                            <m:e>
                              <m:r>
                                <a:rPr lang="en-AU" sz="3200" b="1" i="1">
                                  <a:solidFill>
                                    <a:srgbClr val="FF0000"/>
                                  </a:solidFill>
                                  <a:latin typeface="Cambria Math" panose="02040503050406030204" pitchFamily="18" charset="0"/>
                                </a:rPr>
                                <m:t>𝑪</m:t>
                              </m:r>
                            </m:e>
                            <m:sub>
                              <m:r>
                                <a:rPr lang="en-AU" sz="3200" b="1" i="1" smtClean="0">
                                  <a:solidFill>
                                    <a:srgbClr val="FF0000"/>
                                  </a:solidFill>
                                  <a:latin typeface="Cambria Math" panose="02040503050406030204" pitchFamily="18" charset="0"/>
                                </a:rPr>
                                <m:t>𝟐</m:t>
                              </m:r>
                            </m:sub>
                          </m:sSub>
                        </m:e>
                      </m:sPre>
                      <m:r>
                        <a:rPr lang="en-AU" sz="3200" b="1" i="1" smtClean="0">
                          <a:solidFill>
                            <a:srgbClr val="FF0000"/>
                          </a:solidFill>
                          <a:latin typeface="Cambria Math" panose="02040503050406030204" pitchFamily="18" charset="0"/>
                        </a:rPr>
                        <m:t>+…+</m:t>
                      </m:r>
                      <m:sPre>
                        <m:sPrePr>
                          <m:ctrlPr>
                            <a:rPr lang="en-AU" sz="3200" b="1" i="1">
                              <a:solidFill>
                                <a:srgbClr val="FF0000"/>
                              </a:solidFill>
                              <a:latin typeface="Cambria Math" panose="02040503050406030204" pitchFamily="18" charset="0"/>
                            </a:rPr>
                          </m:ctrlPr>
                        </m:sPrePr>
                        <m:sub>
                          <m:r>
                            <a:rPr lang="en-AU" sz="3200" b="1" i="1">
                              <a:solidFill>
                                <a:srgbClr val="FF0000"/>
                              </a:solidFill>
                              <a:latin typeface="Cambria Math" panose="02040503050406030204" pitchFamily="18" charset="0"/>
                            </a:rPr>
                            <m:t> </m:t>
                          </m:r>
                        </m:sub>
                        <m:sup>
                          <m:r>
                            <a:rPr lang="en-AU" sz="3200" b="1" i="1">
                              <a:solidFill>
                                <a:srgbClr val="FF0000"/>
                              </a:solidFill>
                              <a:latin typeface="Cambria Math" panose="02040503050406030204" pitchFamily="18" charset="0"/>
                            </a:rPr>
                            <m:t>𝒏</m:t>
                          </m:r>
                        </m:sup>
                        <m:e>
                          <m:sSub>
                            <m:sSubPr>
                              <m:ctrlPr>
                                <a:rPr lang="en-US" sz="3200" b="1" i="1">
                                  <a:solidFill>
                                    <a:srgbClr val="FF0000"/>
                                  </a:solidFill>
                                  <a:latin typeface="Cambria Math" panose="02040503050406030204" pitchFamily="18" charset="0"/>
                                </a:rPr>
                              </m:ctrlPr>
                            </m:sSubPr>
                            <m:e>
                              <m:r>
                                <a:rPr lang="en-AU" sz="3200" b="1" i="1">
                                  <a:solidFill>
                                    <a:srgbClr val="FF0000"/>
                                  </a:solidFill>
                                  <a:latin typeface="Cambria Math" panose="02040503050406030204" pitchFamily="18" charset="0"/>
                                </a:rPr>
                                <m:t>𝑪</m:t>
                              </m:r>
                            </m:e>
                            <m:sub>
                              <m:r>
                                <a:rPr lang="en-AU" sz="3200" b="1" i="1" smtClean="0">
                                  <a:solidFill>
                                    <a:srgbClr val="FF0000"/>
                                  </a:solidFill>
                                  <a:latin typeface="Cambria Math" panose="02040503050406030204" pitchFamily="18" charset="0"/>
                                </a:rPr>
                                <m:t>𝒏</m:t>
                              </m:r>
                              <m:r>
                                <a:rPr lang="en-AU" sz="3200" b="1" i="1" smtClean="0">
                                  <a:solidFill>
                                    <a:srgbClr val="FF0000"/>
                                  </a:solidFill>
                                  <a:latin typeface="Cambria Math" panose="02040503050406030204" pitchFamily="18" charset="0"/>
                                </a:rPr>
                                <m:t>−</m:t>
                              </m:r>
                              <m:r>
                                <a:rPr lang="en-AU" sz="3200" b="1" i="1" smtClean="0">
                                  <a:solidFill>
                                    <a:srgbClr val="FF0000"/>
                                  </a:solidFill>
                                  <a:latin typeface="Cambria Math" panose="02040503050406030204" pitchFamily="18" charset="0"/>
                                </a:rPr>
                                <m:t>𝟏</m:t>
                              </m:r>
                            </m:sub>
                          </m:sSub>
                        </m:e>
                      </m:sPre>
                      <m:r>
                        <a:rPr lang="en-AU" sz="3200" b="1" i="1" smtClean="0">
                          <a:solidFill>
                            <a:srgbClr val="FF0000"/>
                          </a:solidFill>
                          <a:latin typeface="Cambria Math" panose="02040503050406030204" pitchFamily="18" charset="0"/>
                        </a:rPr>
                        <m:t>+</m:t>
                      </m:r>
                      <m:sPre>
                        <m:sPrePr>
                          <m:ctrlPr>
                            <a:rPr lang="en-AU" sz="3200" b="1" i="1">
                              <a:solidFill>
                                <a:srgbClr val="FF0000"/>
                              </a:solidFill>
                              <a:latin typeface="Cambria Math" panose="02040503050406030204" pitchFamily="18" charset="0"/>
                            </a:rPr>
                          </m:ctrlPr>
                        </m:sPrePr>
                        <m:sub>
                          <m:r>
                            <a:rPr lang="en-AU" sz="3200" b="1" i="1">
                              <a:solidFill>
                                <a:srgbClr val="FF0000"/>
                              </a:solidFill>
                              <a:latin typeface="Cambria Math" panose="02040503050406030204" pitchFamily="18" charset="0"/>
                            </a:rPr>
                            <m:t> </m:t>
                          </m:r>
                        </m:sub>
                        <m:sup>
                          <m:r>
                            <a:rPr lang="en-AU" sz="3200" b="1" i="1">
                              <a:solidFill>
                                <a:srgbClr val="FF0000"/>
                              </a:solidFill>
                              <a:latin typeface="Cambria Math" panose="02040503050406030204" pitchFamily="18" charset="0"/>
                            </a:rPr>
                            <m:t>𝒏</m:t>
                          </m:r>
                        </m:sup>
                        <m:e>
                          <m:sSub>
                            <m:sSubPr>
                              <m:ctrlPr>
                                <a:rPr lang="en-US" sz="3200" b="1" i="1">
                                  <a:solidFill>
                                    <a:srgbClr val="FF0000"/>
                                  </a:solidFill>
                                  <a:latin typeface="Cambria Math" panose="02040503050406030204" pitchFamily="18" charset="0"/>
                                </a:rPr>
                              </m:ctrlPr>
                            </m:sSubPr>
                            <m:e>
                              <m:r>
                                <a:rPr lang="en-AU" sz="3200" b="1" i="1">
                                  <a:solidFill>
                                    <a:srgbClr val="FF0000"/>
                                  </a:solidFill>
                                  <a:latin typeface="Cambria Math" panose="02040503050406030204" pitchFamily="18" charset="0"/>
                                </a:rPr>
                                <m:t>𝑪</m:t>
                              </m:r>
                            </m:e>
                            <m:sub>
                              <m:r>
                                <a:rPr lang="en-AU" sz="3200" b="1" i="1" smtClean="0">
                                  <a:solidFill>
                                    <a:srgbClr val="FF0000"/>
                                  </a:solidFill>
                                  <a:latin typeface="Cambria Math" panose="02040503050406030204" pitchFamily="18" charset="0"/>
                                </a:rPr>
                                <m:t>𝒏</m:t>
                              </m:r>
                            </m:sub>
                          </m:sSub>
                        </m:e>
                      </m:sPre>
                      <m:r>
                        <a:rPr lang="en-AU" sz="3200" b="1" i="1" smtClean="0">
                          <a:solidFill>
                            <a:srgbClr val="FF0000"/>
                          </a:solidFill>
                          <a:latin typeface="Cambria Math" panose="02040503050406030204" pitchFamily="18" charset="0"/>
                        </a:rPr>
                        <m:t>=</m:t>
                      </m:r>
                      <m:sSup>
                        <m:sSupPr>
                          <m:ctrlPr>
                            <a:rPr lang="en-AU" sz="3200" b="1" i="1" smtClean="0">
                              <a:solidFill>
                                <a:srgbClr val="FF0000"/>
                              </a:solidFill>
                              <a:latin typeface="Cambria Math" panose="02040503050406030204" pitchFamily="18" charset="0"/>
                            </a:rPr>
                          </m:ctrlPr>
                        </m:sSupPr>
                        <m:e>
                          <m:r>
                            <a:rPr lang="en-AU" sz="3200" b="1" i="1" smtClean="0">
                              <a:solidFill>
                                <a:srgbClr val="FF0000"/>
                              </a:solidFill>
                              <a:latin typeface="Cambria Math" panose="02040503050406030204" pitchFamily="18" charset="0"/>
                            </a:rPr>
                            <m:t>𝟐</m:t>
                          </m:r>
                        </m:e>
                        <m:sup>
                          <m:r>
                            <a:rPr lang="en-AU" sz="3200" b="1" i="1" smtClean="0">
                              <a:solidFill>
                                <a:srgbClr val="FF0000"/>
                              </a:solidFill>
                              <a:latin typeface="Cambria Math" panose="02040503050406030204" pitchFamily="18" charset="0"/>
                            </a:rPr>
                            <m:t>𝒏</m:t>
                          </m:r>
                        </m:sup>
                      </m:sSup>
                    </m:oMath>
                  </m:oMathPara>
                </a14:m>
                <a:endParaRPr lang="en-US" sz="3200" b="1" dirty="0"/>
              </a:p>
              <a:p>
                <a:pPr marL="0" indent="0">
                  <a:buNone/>
                </a:pPr>
                <a:endParaRPr lang="en-US" dirty="0"/>
              </a:p>
            </p:txBody>
          </p:sp>
        </mc:Choice>
        <mc:Fallback>
          <p:sp>
            <p:nvSpPr>
              <p:cNvPr id="3" name="Content Placeholder 2">
                <a:extLst>
                  <a:ext uri="{FF2B5EF4-FFF2-40B4-BE49-F238E27FC236}">
                    <a16:creationId xmlns:a16="http://schemas.microsoft.com/office/drawing/2014/main" id="{4DE4C50C-62DE-6046-B7F6-E8DDEC35BF66}"/>
                  </a:ext>
                </a:extLst>
              </p:cNvPr>
              <p:cNvSpPr>
                <a:spLocks noGrp="1" noRot="1" noChangeAspect="1" noMove="1" noResize="1" noEditPoints="1" noAdjustHandles="1" noChangeArrowheads="1" noChangeShapeType="1" noTextEdit="1"/>
              </p:cNvSpPr>
              <p:nvPr>
                <p:ph idx="1"/>
              </p:nvPr>
            </p:nvSpPr>
            <p:spPr>
              <a:xfrm>
                <a:off x="1422255" y="2220391"/>
                <a:ext cx="8543925" cy="1968501"/>
              </a:xfrm>
              <a:blipFill>
                <a:blip r:embed="rId2"/>
                <a:stretch>
                  <a:fillRect l="-1427" t="-4954"/>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9EBEE264-396E-4E54-8000-6F24F770F99A}"/>
              </a:ext>
            </a:extLst>
          </p:cNvPr>
          <p:cNvSpPr txBox="1"/>
          <p:nvPr/>
        </p:nvSpPr>
        <p:spPr>
          <a:xfrm>
            <a:off x="0" y="-6605"/>
            <a:ext cx="402309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spTree>
    <p:extLst>
      <p:ext uri="{BB962C8B-B14F-4D97-AF65-F5344CB8AC3E}">
        <p14:creationId xmlns:p14="http://schemas.microsoft.com/office/powerpoint/2010/main" val="173404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5EEAD-6257-6442-B7B7-1E5784BF7D60}"/>
              </a:ext>
            </a:extLst>
          </p:cNvPr>
          <p:cNvSpPr>
            <a:spLocks noGrp="1"/>
          </p:cNvSpPr>
          <p:nvPr>
            <p:ph idx="1"/>
          </p:nvPr>
        </p:nvSpPr>
        <p:spPr>
          <a:xfrm>
            <a:off x="250767" y="815328"/>
            <a:ext cx="10439400" cy="1355986"/>
          </a:xfrm>
        </p:spPr>
        <p:txBody>
          <a:bodyPr>
            <a:normAutofit/>
          </a:bodyPr>
          <a:lstStyle/>
          <a:p>
            <a:pPr marL="0" indent="0">
              <a:buNone/>
            </a:pPr>
            <a:r>
              <a:rPr lang="en-US" dirty="0"/>
              <a:t>Nick is making an invitation list for his party and has seven friends to choose from. If he may choose to invite any number of friends (from None to all seven), how many possible party lists does he have? </a:t>
            </a:r>
          </a:p>
        </p:txBody>
      </p:sp>
      <p:sp>
        <p:nvSpPr>
          <p:cNvPr id="41" name="TextBox 40">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F80EB85-F9C9-7651-522D-49420C5071B7}"/>
                  </a:ext>
                </a:extLst>
              </p:cNvPr>
              <p:cNvSpPr txBox="1"/>
              <p:nvPr/>
            </p:nvSpPr>
            <p:spPr>
              <a:xfrm>
                <a:off x="3904715" y="2408472"/>
                <a:ext cx="1911016"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AU" sz="2800" b="0" i="1" smtClean="0">
                              <a:latin typeface="Cambria Math" panose="02040503050406030204" pitchFamily="18" charset="0"/>
                            </a:rPr>
                          </m:ctrlPr>
                        </m:sSupPr>
                        <m:e>
                          <m:r>
                            <a:rPr lang="en-AU" sz="2800" i="1" smtClean="0">
                              <a:latin typeface="Cambria Math" panose="02040503050406030204" pitchFamily="18" charset="0"/>
                            </a:rPr>
                            <m:t>2</m:t>
                          </m:r>
                        </m:e>
                        <m:sup>
                          <m:r>
                            <a:rPr lang="en-AU" sz="2800" b="0" i="1" smtClean="0">
                              <a:latin typeface="Cambria Math" panose="02040503050406030204" pitchFamily="18" charset="0"/>
                            </a:rPr>
                            <m:t>7</m:t>
                          </m:r>
                        </m:sup>
                      </m:sSup>
                      <m:r>
                        <a:rPr lang="en-AU" sz="2800" b="0" i="1" smtClean="0">
                          <a:latin typeface="Cambria Math" panose="02040503050406030204" pitchFamily="18" charset="0"/>
                        </a:rPr>
                        <m:t>=128</m:t>
                      </m:r>
                    </m:oMath>
                  </m:oMathPara>
                </a14:m>
                <a:endParaRPr lang="en-US" sz="2800" dirty="0">
                  <a:solidFill>
                    <a:schemeClr val="tx1"/>
                  </a:solidFill>
                </a:endParaRPr>
              </a:p>
            </p:txBody>
          </p:sp>
        </mc:Choice>
        <mc:Fallback>
          <p:sp>
            <p:nvSpPr>
              <p:cNvPr id="8" name="TextBox 7">
                <a:extLst>
                  <a:ext uri="{FF2B5EF4-FFF2-40B4-BE49-F238E27FC236}">
                    <a16:creationId xmlns:a16="http://schemas.microsoft.com/office/drawing/2014/main" id="{8F80EB85-F9C9-7651-522D-49420C5071B7}"/>
                  </a:ext>
                </a:extLst>
              </p:cNvPr>
              <p:cNvSpPr txBox="1">
                <a:spLocks noRot="1" noChangeAspect="1" noMove="1" noResize="1" noEditPoints="1" noAdjustHandles="1" noChangeArrowheads="1" noChangeShapeType="1" noTextEdit="1"/>
              </p:cNvSpPr>
              <p:nvPr/>
            </p:nvSpPr>
            <p:spPr>
              <a:xfrm>
                <a:off x="3904715" y="2408472"/>
                <a:ext cx="1911016" cy="523220"/>
              </a:xfrm>
              <a:prstGeom prst="rect">
                <a:avLst/>
              </a:prstGeom>
              <a:blipFill>
                <a:blip r:embed="rId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10641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5EEAD-6257-6442-B7B7-1E5784BF7D60}"/>
              </a:ext>
            </a:extLst>
          </p:cNvPr>
          <p:cNvSpPr>
            <a:spLocks noGrp="1"/>
          </p:cNvSpPr>
          <p:nvPr>
            <p:ph idx="1"/>
          </p:nvPr>
        </p:nvSpPr>
        <p:spPr>
          <a:xfrm>
            <a:off x="111618" y="668763"/>
            <a:ext cx="11590051" cy="1355986"/>
          </a:xfrm>
        </p:spPr>
        <p:txBody>
          <a:bodyPr>
            <a:normAutofit/>
          </a:bodyPr>
          <a:lstStyle/>
          <a:p>
            <a:pPr marL="0" indent="0">
              <a:buNone/>
            </a:pPr>
            <a:r>
              <a:rPr lang="en-US" dirty="0"/>
              <a:t>Nick is making an invitation list for his party and has seven friends to choose from. If he may choose to invite any number of friends (from one to all seven), how many possible party lists does he have? </a:t>
            </a:r>
          </a:p>
        </p:txBody>
      </p:sp>
      <p:sp>
        <p:nvSpPr>
          <p:cNvPr id="41" name="TextBox 40">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p:grpSp>
        <p:nvGrpSpPr>
          <p:cNvPr id="4" name="Group 3">
            <a:extLst>
              <a:ext uri="{FF2B5EF4-FFF2-40B4-BE49-F238E27FC236}">
                <a16:creationId xmlns:a16="http://schemas.microsoft.com/office/drawing/2014/main" id="{DF8A951F-F7B2-3270-000B-9D5BD34E9B1A}"/>
              </a:ext>
            </a:extLst>
          </p:cNvPr>
          <p:cNvGrpSpPr/>
          <p:nvPr/>
        </p:nvGrpSpPr>
        <p:grpSpPr>
          <a:xfrm>
            <a:off x="287722" y="1942979"/>
            <a:ext cx="10216690" cy="3739947"/>
            <a:chOff x="287722" y="1942979"/>
            <a:chExt cx="10216690" cy="3739947"/>
          </a:xfrm>
        </p:grpSpPr>
        <p:sp>
          <p:nvSpPr>
            <p:cNvPr id="13" name="TextBox 12">
              <a:extLst>
                <a:ext uri="{FF2B5EF4-FFF2-40B4-BE49-F238E27FC236}">
                  <a16:creationId xmlns:a16="http://schemas.microsoft.com/office/drawing/2014/main" id="{6DE67D22-6890-BFB9-61B3-86682CDD6A76}"/>
                </a:ext>
              </a:extLst>
            </p:cNvPr>
            <p:cNvSpPr txBox="1"/>
            <p:nvPr/>
          </p:nvSpPr>
          <p:spPr>
            <a:xfrm>
              <a:off x="287722" y="1942979"/>
              <a:ext cx="1435062" cy="461665"/>
            </a:xfrm>
            <a:prstGeom prst="rect">
              <a:avLst/>
            </a:prstGeom>
            <a:noFill/>
          </p:spPr>
          <p:txBody>
            <a:bodyPr wrap="square" rtlCol="0">
              <a:spAutoFit/>
            </a:bodyPr>
            <a:lstStyle/>
            <a:p>
              <a:r>
                <a:rPr lang="en-AU" sz="2400" dirty="0">
                  <a:solidFill>
                    <a:schemeClr val="tx1"/>
                  </a:solidFill>
                </a:rPr>
                <a:t>0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6F950EA-D6D6-F9F0-DC04-276D5B14BB08}"/>
                    </a:ext>
                  </a:extLst>
                </p:cNvPr>
                <p:cNvSpPr txBox="1"/>
                <p:nvPr/>
              </p:nvSpPr>
              <p:spPr>
                <a:xfrm>
                  <a:off x="1472940" y="1942979"/>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0</m:t>
                                </m:r>
                              </m:sub>
                            </m:sSub>
                          </m:e>
                        </m:sPre>
                      </m:oMath>
                    </m:oMathPara>
                  </a14:m>
                  <a:endParaRPr lang="en-US" sz="2400" dirty="0">
                    <a:solidFill>
                      <a:schemeClr val="tx1"/>
                    </a:solidFill>
                  </a:endParaRPr>
                </a:p>
              </p:txBody>
            </p:sp>
          </mc:Choice>
          <mc:Fallback>
            <p:sp>
              <p:nvSpPr>
                <p:cNvPr id="14" name="TextBox 13">
                  <a:extLst>
                    <a:ext uri="{FF2B5EF4-FFF2-40B4-BE49-F238E27FC236}">
                      <a16:creationId xmlns:a16="http://schemas.microsoft.com/office/drawing/2014/main" id="{D6F950EA-D6D6-F9F0-DC04-276D5B14BB08}"/>
                    </a:ext>
                  </a:extLst>
                </p:cNvPr>
                <p:cNvSpPr txBox="1">
                  <a:spLocks noRot="1" noChangeAspect="1" noMove="1" noResize="1" noEditPoints="1" noAdjustHandles="1" noChangeArrowheads="1" noChangeShapeType="1" noTextEdit="1"/>
                </p:cNvSpPr>
                <p:nvPr/>
              </p:nvSpPr>
              <p:spPr>
                <a:xfrm>
                  <a:off x="1472940" y="1942979"/>
                  <a:ext cx="1761502" cy="461665"/>
                </a:xfrm>
                <a:prstGeom prst="rect">
                  <a:avLst/>
                </a:prstGeom>
                <a:blipFill>
                  <a:blip r:embed="rId2"/>
                  <a:stretch>
                    <a:fillRect b="-1333"/>
                  </a:stretch>
                </a:blipFill>
              </p:spPr>
              <p:txBody>
                <a:bodyPr/>
                <a:lstStyle/>
                <a:p>
                  <a:r>
                    <a:rPr lang="en-AU">
                      <a:noFill/>
                    </a:rPr>
                    <a:t> </a:t>
                  </a:r>
                </a:p>
              </p:txBody>
            </p:sp>
          </mc:Fallback>
        </mc:AlternateContent>
        <p:sp>
          <p:nvSpPr>
            <p:cNvPr id="15" name="TextBox 14">
              <a:extLst>
                <a:ext uri="{FF2B5EF4-FFF2-40B4-BE49-F238E27FC236}">
                  <a16:creationId xmlns:a16="http://schemas.microsoft.com/office/drawing/2014/main" id="{9B91689C-0F1A-503F-1A56-FD3134FB9692}"/>
                </a:ext>
              </a:extLst>
            </p:cNvPr>
            <p:cNvSpPr txBox="1"/>
            <p:nvPr/>
          </p:nvSpPr>
          <p:spPr>
            <a:xfrm>
              <a:off x="340731" y="2373277"/>
              <a:ext cx="1435062" cy="461665"/>
            </a:xfrm>
            <a:prstGeom prst="rect">
              <a:avLst/>
            </a:prstGeom>
            <a:noFill/>
          </p:spPr>
          <p:txBody>
            <a:bodyPr wrap="square" rtlCol="0">
              <a:spAutoFit/>
            </a:bodyPr>
            <a:lstStyle/>
            <a:p>
              <a:r>
                <a:rPr lang="en-AU" sz="2400" dirty="0">
                  <a:solidFill>
                    <a:schemeClr val="tx1"/>
                  </a:solidFill>
                </a:rPr>
                <a:t>1 friend</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8EB0BBD-4138-9D5D-93FA-E4244B835F0D}"/>
                    </a:ext>
                  </a:extLst>
                </p:cNvPr>
                <p:cNvSpPr txBox="1"/>
                <p:nvPr/>
              </p:nvSpPr>
              <p:spPr>
                <a:xfrm>
                  <a:off x="1525949" y="2373277"/>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1</m:t>
                                </m:r>
                              </m:sub>
                            </m:sSub>
                          </m:e>
                        </m:sPre>
                      </m:oMath>
                    </m:oMathPara>
                  </a14:m>
                  <a:endParaRPr lang="en-US" sz="2400" dirty="0">
                    <a:solidFill>
                      <a:schemeClr val="tx1"/>
                    </a:solidFill>
                  </a:endParaRPr>
                </a:p>
              </p:txBody>
            </p:sp>
          </mc:Choice>
          <mc:Fallback>
            <p:sp>
              <p:nvSpPr>
                <p:cNvPr id="16" name="TextBox 15">
                  <a:extLst>
                    <a:ext uri="{FF2B5EF4-FFF2-40B4-BE49-F238E27FC236}">
                      <a16:creationId xmlns:a16="http://schemas.microsoft.com/office/drawing/2014/main" id="{68EB0BBD-4138-9D5D-93FA-E4244B835F0D}"/>
                    </a:ext>
                  </a:extLst>
                </p:cNvPr>
                <p:cNvSpPr txBox="1">
                  <a:spLocks noRot="1" noChangeAspect="1" noMove="1" noResize="1" noEditPoints="1" noAdjustHandles="1" noChangeArrowheads="1" noChangeShapeType="1" noTextEdit="1"/>
                </p:cNvSpPr>
                <p:nvPr/>
              </p:nvSpPr>
              <p:spPr>
                <a:xfrm>
                  <a:off x="1525949" y="2373277"/>
                  <a:ext cx="1761502" cy="461665"/>
                </a:xfrm>
                <a:prstGeom prst="rect">
                  <a:avLst/>
                </a:prstGeom>
                <a:blipFill>
                  <a:blip r:embed="rId3"/>
                  <a:stretch>
                    <a:fillRect b="-1316"/>
                  </a:stretch>
                </a:blipFill>
              </p:spPr>
              <p:txBody>
                <a:bodyPr/>
                <a:lstStyle/>
                <a:p>
                  <a:r>
                    <a:rPr lang="en-AU">
                      <a:noFill/>
                    </a:rPr>
                    <a:t> </a:t>
                  </a:r>
                </a:p>
              </p:txBody>
            </p:sp>
          </mc:Fallback>
        </mc:AlternateContent>
        <p:sp>
          <p:nvSpPr>
            <p:cNvPr id="17" name="TextBox 16">
              <a:extLst>
                <a:ext uri="{FF2B5EF4-FFF2-40B4-BE49-F238E27FC236}">
                  <a16:creationId xmlns:a16="http://schemas.microsoft.com/office/drawing/2014/main" id="{1904BEA3-6BE1-2295-36EF-CEDA8CA98E12}"/>
                </a:ext>
              </a:extLst>
            </p:cNvPr>
            <p:cNvSpPr txBox="1"/>
            <p:nvPr/>
          </p:nvSpPr>
          <p:spPr>
            <a:xfrm>
              <a:off x="340731" y="2834942"/>
              <a:ext cx="1435062" cy="461665"/>
            </a:xfrm>
            <a:prstGeom prst="rect">
              <a:avLst/>
            </a:prstGeom>
            <a:noFill/>
          </p:spPr>
          <p:txBody>
            <a:bodyPr wrap="square" rtlCol="0">
              <a:spAutoFit/>
            </a:bodyPr>
            <a:lstStyle/>
            <a:p>
              <a:r>
                <a:rPr lang="en-AU" sz="2400" dirty="0">
                  <a:solidFill>
                    <a:schemeClr val="tx1"/>
                  </a:solidFill>
                </a:rPr>
                <a:t>2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1239FEF-BE68-2443-D3FB-9BFB10314821}"/>
                    </a:ext>
                  </a:extLst>
                </p:cNvPr>
                <p:cNvSpPr txBox="1"/>
                <p:nvPr/>
              </p:nvSpPr>
              <p:spPr>
                <a:xfrm>
                  <a:off x="1525949" y="2834942"/>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2</m:t>
                                </m:r>
                              </m:sub>
                            </m:sSub>
                          </m:e>
                        </m:sPre>
                      </m:oMath>
                    </m:oMathPara>
                  </a14:m>
                  <a:endParaRPr lang="en-US" sz="2400" dirty="0">
                    <a:solidFill>
                      <a:schemeClr val="tx1"/>
                    </a:solidFill>
                  </a:endParaRPr>
                </a:p>
              </p:txBody>
            </p:sp>
          </mc:Choice>
          <mc:Fallback>
            <p:sp>
              <p:nvSpPr>
                <p:cNvPr id="18" name="TextBox 17">
                  <a:extLst>
                    <a:ext uri="{FF2B5EF4-FFF2-40B4-BE49-F238E27FC236}">
                      <a16:creationId xmlns:a16="http://schemas.microsoft.com/office/drawing/2014/main" id="{D1239FEF-BE68-2443-D3FB-9BFB10314821}"/>
                    </a:ext>
                  </a:extLst>
                </p:cNvPr>
                <p:cNvSpPr txBox="1">
                  <a:spLocks noRot="1" noChangeAspect="1" noMove="1" noResize="1" noEditPoints="1" noAdjustHandles="1" noChangeArrowheads="1" noChangeShapeType="1" noTextEdit="1"/>
                </p:cNvSpPr>
                <p:nvPr/>
              </p:nvSpPr>
              <p:spPr>
                <a:xfrm>
                  <a:off x="1525949" y="2834942"/>
                  <a:ext cx="1761502" cy="461665"/>
                </a:xfrm>
                <a:prstGeom prst="rect">
                  <a:avLst/>
                </a:prstGeom>
                <a:blipFill>
                  <a:blip r:embed="rId4"/>
                  <a:stretch>
                    <a:fillRect b="-1316"/>
                  </a:stretch>
                </a:blipFill>
              </p:spPr>
              <p:txBody>
                <a:bodyPr/>
                <a:lstStyle/>
                <a:p>
                  <a:r>
                    <a:rPr lang="en-AU">
                      <a:noFill/>
                    </a:rPr>
                    <a:t> </a:t>
                  </a:r>
                </a:p>
              </p:txBody>
            </p:sp>
          </mc:Fallback>
        </mc:AlternateContent>
        <p:sp>
          <p:nvSpPr>
            <p:cNvPr id="19" name="TextBox 18">
              <a:extLst>
                <a:ext uri="{FF2B5EF4-FFF2-40B4-BE49-F238E27FC236}">
                  <a16:creationId xmlns:a16="http://schemas.microsoft.com/office/drawing/2014/main" id="{6BD8AB8D-2CDC-3F77-47E0-4AA0B3E34B18}"/>
                </a:ext>
              </a:extLst>
            </p:cNvPr>
            <p:cNvSpPr txBox="1"/>
            <p:nvPr/>
          </p:nvSpPr>
          <p:spPr>
            <a:xfrm>
              <a:off x="340731" y="3330561"/>
              <a:ext cx="1435062" cy="461665"/>
            </a:xfrm>
            <a:prstGeom prst="rect">
              <a:avLst/>
            </a:prstGeom>
            <a:noFill/>
          </p:spPr>
          <p:txBody>
            <a:bodyPr wrap="square" rtlCol="0">
              <a:spAutoFit/>
            </a:bodyPr>
            <a:lstStyle/>
            <a:p>
              <a:r>
                <a:rPr lang="en-AU" sz="2400" dirty="0">
                  <a:solidFill>
                    <a:schemeClr val="tx1"/>
                  </a:solidFill>
                </a:rPr>
                <a:t>3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DE371AF-3D62-111F-F07D-1B716B82D403}"/>
                    </a:ext>
                  </a:extLst>
                </p:cNvPr>
                <p:cNvSpPr txBox="1"/>
                <p:nvPr/>
              </p:nvSpPr>
              <p:spPr>
                <a:xfrm>
                  <a:off x="1525949" y="3330561"/>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3</m:t>
                                </m:r>
                              </m:sub>
                            </m:sSub>
                          </m:e>
                        </m:sPre>
                      </m:oMath>
                    </m:oMathPara>
                  </a14:m>
                  <a:endParaRPr lang="en-US" sz="2400" dirty="0">
                    <a:solidFill>
                      <a:schemeClr val="tx1"/>
                    </a:solidFill>
                  </a:endParaRPr>
                </a:p>
              </p:txBody>
            </p:sp>
          </mc:Choice>
          <mc:Fallback>
            <p:sp>
              <p:nvSpPr>
                <p:cNvPr id="21" name="TextBox 20">
                  <a:extLst>
                    <a:ext uri="{FF2B5EF4-FFF2-40B4-BE49-F238E27FC236}">
                      <a16:creationId xmlns:a16="http://schemas.microsoft.com/office/drawing/2014/main" id="{7DE371AF-3D62-111F-F07D-1B716B82D403}"/>
                    </a:ext>
                  </a:extLst>
                </p:cNvPr>
                <p:cNvSpPr txBox="1">
                  <a:spLocks noRot="1" noChangeAspect="1" noMove="1" noResize="1" noEditPoints="1" noAdjustHandles="1" noChangeArrowheads="1" noChangeShapeType="1" noTextEdit="1"/>
                </p:cNvSpPr>
                <p:nvPr/>
              </p:nvSpPr>
              <p:spPr>
                <a:xfrm>
                  <a:off x="1525949" y="3330561"/>
                  <a:ext cx="1761502" cy="461665"/>
                </a:xfrm>
                <a:prstGeom prst="rect">
                  <a:avLst/>
                </a:prstGeom>
                <a:blipFill>
                  <a:blip r:embed="rId5"/>
                  <a:stretch>
                    <a:fillRect b="-1316"/>
                  </a:stretch>
                </a:blipFill>
              </p:spPr>
              <p:txBody>
                <a:bodyPr/>
                <a:lstStyle/>
                <a:p>
                  <a:r>
                    <a:rPr lang="en-AU">
                      <a:noFill/>
                    </a:rPr>
                    <a:t> </a:t>
                  </a:r>
                </a:p>
              </p:txBody>
            </p:sp>
          </mc:Fallback>
        </mc:AlternateContent>
        <p:sp>
          <p:nvSpPr>
            <p:cNvPr id="22" name="TextBox 21">
              <a:extLst>
                <a:ext uri="{FF2B5EF4-FFF2-40B4-BE49-F238E27FC236}">
                  <a16:creationId xmlns:a16="http://schemas.microsoft.com/office/drawing/2014/main" id="{ACA8AABC-013C-E2DE-E97C-471828EC6F02}"/>
                </a:ext>
              </a:extLst>
            </p:cNvPr>
            <p:cNvSpPr txBox="1"/>
            <p:nvPr/>
          </p:nvSpPr>
          <p:spPr>
            <a:xfrm>
              <a:off x="340731" y="3792226"/>
              <a:ext cx="1435062" cy="461665"/>
            </a:xfrm>
            <a:prstGeom prst="rect">
              <a:avLst/>
            </a:prstGeom>
            <a:noFill/>
          </p:spPr>
          <p:txBody>
            <a:bodyPr wrap="square" rtlCol="0">
              <a:spAutoFit/>
            </a:bodyPr>
            <a:lstStyle/>
            <a:p>
              <a:r>
                <a:rPr lang="en-AU" sz="2400" dirty="0">
                  <a:solidFill>
                    <a:schemeClr val="tx1"/>
                  </a:solidFill>
                </a:rPr>
                <a:t>4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7DFE6D7-9173-9553-9F83-497F698972ED}"/>
                    </a:ext>
                  </a:extLst>
                </p:cNvPr>
                <p:cNvSpPr txBox="1"/>
                <p:nvPr/>
              </p:nvSpPr>
              <p:spPr>
                <a:xfrm>
                  <a:off x="1525949" y="3792226"/>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4</m:t>
                                </m:r>
                              </m:sub>
                            </m:sSub>
                          </m:e>
                        </m:sPre>
                      </m:oMath>
                    </m:oMathPara>
                  </a14:m>
                  <a:endParaRPr lang="en-US" sz="2400" dirty="0">
                    <a:solidFill>
                      <a:schemeClr val="tx1"/>
                    </a:solidFill>
                  </a:endParaRPr>
                </a:p>
              </p:txBody>
            </p:sp>
          </mc:Choice>
          <mc:Fallback>
            <p:sp>
              <p:nvSpPr>
                <p:cNvPr id="23" name="TextBox 22">
                  <a:extLst>
                    <a:ext uri="{FF2B5EF4-FFF2-40B4-BE49-F238E27FC236}">
                      <a16:creationId xmlns:a16="http://schemas.microsoft.com/office/drawing/2014/main" id="{47DFE6D7-9173-9553-9F83-497F698972ED}"/>
                    </a:ext>
                  </a:extLst>
                </p:cNvPr>
                <p:cNvSpPr txBox="1">
                  <a:spLocks noRot="1" noChangeAspect="1" noMove="1" noResize="1" noEditPoints="1" noAdjustHandles="1" noChangeArrowheads="1" noChangeShapeType="1" noTextEdit="1"/>
                </p:cNvSpPr>
                <p:nvPr/>
              </p:nvSpPr>
              <p:spPr>
                <a:xfrm>
                  <a:off x="1525949" y="3792226"/>
                  <a:ext cx="1761502" cy="461665"/>
                </a:xfrm>
                <a:prstGeom prst="rect">
                  <a:avLst/>
                </a:prstGeom>
                <a:blipFill>
                  <a:blip r:embed="rId6"/>
                  <a:stretch>
                    <a:fillRect b="-1316"/>
                  </a:stretch>
                </a:blipFill>
              </p:spPr>
              <p:txBody>
                <a:bodyPr/>
                <a:lstStyle/>
                <a:p>
                  <a:r>
                    <a:rPr lang="en-AU">
                      <a:noFill/>
                    </a:rPr>
                    <a:t> </a:t>
                  </a:r>
                </a:p>
              </p:txBody>
            </p:sp>
          </mc:Fallback>
        </mc:AlternateContent>
        <p:sp>
          <p:nvSpPr>
            <p:cNvPr id="24" name="TextBox 23">
              <a:extLst>
                <a:ext uri="{FF2B5EF4-FFF2-40B4-BE49-F238E27FC236}">
                  <a16:creationId xmlns:a16="http://schemas.microsoft.com/office/drawing/2014/main" id="{10C7F368-613C-73D7-68A0-B7305B1E6C80}"/>
                </a:ext>
              </a:extLst>
            </p:cNvPr>
            <p:cNvSpPr txBox="1"/>
            <p:nvPr/>
          </p:nvSpPr>
          <p:spPr>
            <a:xfrm>
              <a:off x="340731" y="4253891"/>
              <a:ext cx="1435062" cy="461665"/>
            </a:xfrm>
            <a:prstGeom prst="rect">
              <a:avLst/>
            </a:prstGeom>
            <a:noFill/>
          </p:spPr>
          <p:txBody>
            <a:bodyPr wrap="square" rtlCol="0">
              <a:spAutoFit/>
            </a:bodyPr>
            <a:lstStyle/>
            <a:p>
              <a:r>
                <a:rPr lang="en-AU" sz="2400" dirty="0">
                  <a:solidFill>
                    <a:schemeClr val="tx1"/>
                  </a:solidFill>
                </a:rPr>
                <a:t>5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F07D8A51-1A41-70DE-17C6-48CCEAE71A1A}"/>
                    </a:ext>
                  </a:extLst>
                </p:cNvPr>
                <p:cNvSpPr txBox="1"/>
                <p:nvPr/>
              </p:nvSpPr>
              <p:spPr>
                <a:xfrm>
                  <a:off x="1525949" y="4253891"/>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5</m:t>
                                </m:r>
                              </m:sub>
                            </m:sSub>
                          </m:e>
                        </m:sPre>
                      </m:oMath>
                    </m:oMathPara>
                  </a14:m>
                  <a:endParaRPr lang="en-US" sz="2400" dirty="0">
                    <a:solidFill>
                      <a:schemeClr val="tx1"/>
                    </a:solidFill>
                  </a:endParaRPr>
                </a:p>
              </p:txBody>
            </p:sp>
          </mc:Choice>
          <mc:Fallback>
            <p:sp>
              <p:nvSpPr>
                <p:cNvPr id="25" name="TextBox 24">
                  <a:extLst>
                    <a:ext uri="{FF2B5EF4-FFF2-40B4-BE49-F238E27FC236}">
                      <a16:creationId xmlns:a16="http://schemas.microsoft.com/office/drawing/2014/main" id="{F07D8A51-1A41-70DE-17C6-48CCEAE71A1A}"/>
                    </a:ext>
                  </a:extLst>
                </p:cNvPr>
                <p:cNvSpPr txBox="1">
                  <a:spLocks noRot="1" noChangeAspect="1" noMove="1" noResize="1" noEditPoints="1" noAdjustHandles="1" noChangeArrowheads="1" noChangeShapeType="1" noTextEdit="1"/>
                </p:cNvSpPr>
                <p:nvPr/>
              </p:nvSpPr>
              <p:spPr>
                <a:xfrm>
                  <a:off x="1525949" y="4253891"/>
                  <a:ext cx="1761502" cy="461665"/>
                </a:xfrm>
                <a:prstGeom prst="rect">
                  <a:avLst/>
                </a:prstGeom>
                <a:blipFill>
                  <a:blip r:embed="rId7"/>
                  <a:stretch>
                    <a:fillRect b="-1316"/>
                  </a:stretch>
                </a:blipFill>
              </p:spPr>
              <p:txBody>
                <a:bodyPr/>
                <a:lstStyle/>
                <a:p>
                  <a:r>
                    <a:rPr lang="en-AU">
                      <a:noFill/>
                    </a:rPr>
                    <a:t> </a:t>
                  </a:r>
                </a:p>
              </p:txBody>
            </p:sp>
          </mc:Fallback>
        </mc:AlternateContent>
        <p:sp>
          <p:nvSpPr>
            <p:cNvPr id="28" name="TextBox 27">
              <a:extLst>
                <a:ext uri="{FF2B5EF4-FFF2-40B4-BE49-F238E27FC236}">
                  <a16:creationId xmlns:a16="http://schemas.microsoft.com/office/drawing/2014/main" id="{55A07C09-C687-2BA3-6AA4-8DAE41E5F1B8}"/>
                </a:ext>
              </a:extLst>
            </p:cNvPr>
            <p:cNvSpPr txBox="1"/>
            <p:nvPr/>
          </p:nvSpPr>
          <p:spPr>
            <a:xfrm>
              <a:off x="340731" y="4738588"/>
              <a:ext cx="1435062" cy="461665"/>
            </a:xfrm>
            <a:prstGeom prst="rect">
              <a:avLst/>
            </a:prstGeom>
            <a:noFill/>
          </p:spPr>
          <p:txBody>
            <a:bodyPr wrap="square" rtlCol="0">
              <a:spAutoFit/>
            </a:bodyPr>
            <a:lstStyle/>
            <a:p>
              <a:r>
                <a:rPr lang="en-AU" sz="2400" dirty="0">
                  <a:solidFill>
                    <a:schemeClr val="tx1"/>
                  </a:solidFill>
                </a:rPr>
                <a:t>6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B80D8320-840A-A3B4-EAD3-DC3A4A8EACDA}"/>
                    </a:ext>
                  </a:extLst>
                </p:cNvPr>
                <p:cNvSpPr txBox="1"/>
                <p:nvPr/>
              </p:nvSpPr>
              <p:spPr>
                <a:xfrm>
                  <a:off x="1525949" y="4738588"/>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6</m:t>
                                </m:r>
                              </m:sub>
                            </m:sSub>
                          </m:e>
                        </m:sPre>
                      </m:oMath>
                    </m:oMathPara>
                  </a14:m>
                  <a:endParaRPr lang="en-US" sz="2400" dirty="0">
                    <a:solidFill>
                      <a:schemeClr val="tx1"/>
                    </a:solidFill>
                  </a:endParaRPr>
                </a:p>
              </p:txBody>
            </p:sp>
          </mc:Choice>
          <mc:Fallback>
            <p:sp>
              <p:nvSpPr>
                <p:cNvPr id="29" name="TextBox 28">
                  <a:extLst>
                    <a:ext uri="{FF2B5EF4-FFF2-40B4-BE49-F238E27FC236}">
                      <a16:creationId xmlns:a16="http://schemas.microsoft.com/office/drawing/2014/main" id="{B80D8320-840A-A3B4-EAD3-DC3A4A8EACDA}"/>
                    </a:ext>
                  </a:extLst>
                </p:cNvPr>
                <p:cNvSpPr txBox="1">
                  <a:spLocks noRot="1" noChangeAspect="1" noMove="1" noResize="1" noEditPoints="1" noAdjustHandles="1" noChangeArrowheads="1" noChangeShapeType="1" noTextEdit="1"/>
                </p:cNvSpPr>
                <p:nvPr/>
              </p:nvSpPr>
              <p:spPr>
                <a:xfrm>
                  <a:off x="1525949" y="4738588"/>
                  <a:ext cx="1761502" cy="461665"/>
                </a:xfrm>
                <a:prstGeom prst="rect">
                  <a:avLst/>
                </a:prstGeom>
                <a:blipFill>
                  <a:blip r:embed="rId8"/>
                  <a:stretch>
                    <a:fillRect b="-1316"/>
                  </a:stretch>
                </a:blipFill>
              </p:spPr>
              <p:txBody>
                <a:bodyPr/>
                <a:lstStyle/>
                <a:p>
                  <a:r>
                    <a:rPr lang="en-AU">
                      <a:noFill/>
                    </a:rPr>
                    <a:t> </a:t>
                  </a:r>
                </a:p>
              </p:txBody>
            </p:sp>
          </mc:Fallback>
        </mc:AlternateContent>
        <p:sp>
          <p:nvSpPr>
            <p:cNvPr id="30" name="TextBox 29">
              <a:extLst>
                <a:ext uri="{FF2B5EF4-FFF2-40B4-BE49-F238E27FC236}">
                  <a16:creationId xmlns:a16="http://schemas.microsoft.com/office/drawing/2014/main" id="{48F7503A-5820-FF80-0A1A-AA932FBDE4CF}"/>
                </a:ext>
              </a:extLst>
            </p:cNvPr>
            <p:cNvSpPr txBox="1"/>
            <p:nvPr/>
          </p:nvSpPr>
          <p:spPr>
            <a:xfrm>
              <a:off x="340731" y="5200253"/>
              <a:ext cx="1435062" cy="461665"/>
            </a:xfrm>
            <a:prstGeom prst="rect">
              <a:avLst/>
            </a:prstGeom>
            <a:noFill/>
          </p:spPr>
          <p:txBody>
            <a:bodyPr wrap="square" rtlCol="0">
              <a:spAutoFit/>
            </a:bodyPr>
            <a:lstStyle/>
            <a:p>
              <a:r>
                <a:rPr lang="en-AU" sz="2400" dirty="0">
                  <a:solidFill>
                    <a:schemeClr val="tx1"/>
                  </a:solidFill>
                </a:rPr>
                <a:t>7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001D0AD-911A-63CD-62C5-82785B0D9F69}"/>
                    </a:ext>
                  </a:extLst>
                </p:cNvPr>
                <p:cNvSpPr txBox="1"/>
                <p:nvPr/>
              </p:nvSpPr>
              <p:spPr>
                <a:xfrm>
                  <a:off x="1525949" y="5200253"/>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7</m:t>
                                </m:r>
                              </m:sub>
                            </m:sSub>
                          </m:e>
                        </m:sPre>
                      </m:oMath>
                    </m:oMathPara>
                  </a14:m>
                  <a:endParaRPr lang="en-US" sz="2400" dirty="0">
                    <a:solidFill>
                      <a:schemeClr val="tx1"/>
                    </a:solidFill>
                  </a:endParaRPr>
                </a:p>
              </p:txBody>
            </p:sp>
          </mc:Choice>
          <mc:Fallback>
            <p:sp>
              <p:nvSpPr>
                <p:cNvPr id="31" name="TextBox 30">
                  <a:extLst>
                    <a:ext uri="{FF2B5EF4-FFF2-40B4-BE49-F238E27FC236}">
                      <a16:creationId xmlns:a16="http://schemas.microsoft.com/office/drawing/2014/main" id="{F001D0AD-911A-63CD-62C5-82785B0D9F69}"/>
                    </a:ext>
                  </a:extLst>
                </p:cNvPr>
                <p:cNvSpPr txBox="1">
                  <a:spLocks noRot="1" noChangeAspect="1" noMove="1" noResize="1" noEditPoints="1" noAdjustHandles="1" noChangeArrowheads="1" noChangeShapeType="1" noTextEdit="1"/>
                </p:cNvSpPr>
                <p:nvPr/>
              </p:nvSpPr>
              <p:spPr>
                <a:xfrm>
                  <a:off x="1525949" y="5200253"/>
                  <a:ext cx="1761502" cy="461665"/>
                </a:xfrm>
                <a:prstGeom prst="rect">
                  <a:avLst/>
                </a:prstGeom>
                <a:blipFill>
                  <a:blip r:embed="rId9"/>
                  <a:stretch>
                    <a:fillRect b="-1316"/>
                  </a:stretch>
                </a:blipFill>
              </p:spPr>
              <p:txBody>
                <a:bodyPr/>
                <a:lstStyle/>
                <a:p>
                  <a:r>
                    <a:rPr lang="en-AU">
                      <a:noFill/>
                    </a:rPr>
                    <a:t> </a:t>
                  </a:r>
                </a:p>
              </p:txBody>
            </p:sp>
          </mc:Fallback>
        </mc:AlternateContent>
        <p:sp>
          <p:nvSpPr>
            <p:cNvPr id="2" name="Right Brace 1">
              <a:extLst>
                <a:ext uri="{FF2B5EF4-FFF2-40B4-BE49-F238E27FC236}">
                  <a16:creationId xmlns:a16="http://schemas.microsoft.com/office/drawing/2014/main" id="{70E832F4-D88F-2256-7AF8-8E1A361EE728}"/>
                </a:ext>
              </a:extLst>
            </p:cNvPr>
            <p:cNvSpPr/>
            <p:nvPr/>
          </p:nvSpPr>
          <p:spPr>
            <a:xfrm>
              <a:off x="2822713" y="1942979"/>
              <a:ext cx="702365" cy="3739947"/>
            </a:xfrm>
            <a:prstGeom prst="rightBrace">
              <a:avLst>
                <a:gd name="adj1" fmla="val 62107"/>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2" name="TextBox 31">
              <a:extLst>
                <a:ext uri="{FF2B5EF4-FFF2-40B4-BE49-F238E27FC236}">
                  <a16:creationId xmlns:a16="http://schemas.microsoft.com/office/drawing/2014/main" id="{C72AFAB7-9F8E-0F7E-012B-FED340562E09}"/>
                </a:ext>
              </a:extLst>
            </p:cNvPr>
            <p:cNvSpPr txBox="1"/>
            <p:nvPr/>
          </p:nvSpPr>
          <p:spPr>
            <a:xfrm>
              <a:off x="3755138" y="2820667"/>
              <a:ext cx="1435062" cy="461665"/>
            </a:xfrm>
            <a:prstGeom prst="rect">
              <a:avLst/>
            </a:prstGeom>
            <a:noFill/>
          </p:spPr>
          <p:txBody>
            <a:bodyPr wrap="square" rtlCol="0">
              <a:spAutoFit/>
            </a:bodyPr>
            <a:lstStyle/>
            <a:p>
              <a:r>
                <a:rPr lang="en-AU" sz="2400" dirty="0">
                  <a:solidFill>
                    <a:schemeClr val="tx1"/>
                  </a:solidFill>
                </a:rPr>
                <a:t>Sum it up</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9051E998-FDF2-D601-2EA5-821B1A157334}"/>
                    </a:ext>
                  </a:extLst>
                </p:cNvPr>
                <p:cNvSpPr txBox="1"/>
                <p:nvPr/>
              </p:nvSpPr>
              <p:spPr>
                <a:xfrm>
                  <a:off x="3814711" y="3504886"/>
                  <a:ext cx="6689701" cy="461665"/>
                </a:xfrm>
                <a:prstGeom prst="rect">
                  <a:avLst/>
                </a:prstGeom>
                <a:noFill/>
              </p:spPr>
              <p:txBody>
                <a:bodyPr wrap="square" rtlCol="0">
                  <a:spAutoFit/>
                </a:bodyPr>
                <a:lstStyle/>
                <a:p>
                  <a14:m>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0</m:t>
                              </m:r>
                            </m:sub>
                          </m:sSub>
                        </m:e>
                      </m:sPre>
                      <m:r>
                        <a:rPr lang="en-AU" sz="2400" b="0" i="1" smtClean="0">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1</m:t>
                              </m:r>
                            </m:sub>
                          </m:sSub>
                        </m:e>
                      </m:sPre>
                      <m:r>
                        <a:rPr lang="en-AU" sz="2400" i="1">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2</m:t>
                              </m:r>
                            </m:sub>
                          </m:sSub>
                        </m:e>
                      </m:sPre>
                      <m:r>
                        <a:rPr lang="en-AU" sz="2400" b="0" i="1" smtClean="0">
                          <a:latin typeface="Cambria Math" panose="02040503050406030204" pitchFamily="18" charset="0"/>
                        </a:rPr>
                        <m:t>+</m:t>
                      </m:r>
                      <m:r>
                        <a:rPr lang="en-AU" sz="2400" i="1">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3</m:t>
                              </m:r>
                            </m:sub>
                          </m:sSub>
                        </m:e>
                      </m:sPre>
                      <m:r>
                        <a:rPr lang="en-AU" sz="2400" i="1">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4</m:t>
                              </m:r>
                            </m:sub>
                          </m:sSub>
                        </m:e>
                      </m:sPre>
                      <m:r>
                        <a:rPr lang="en-AU" sz="2400" i="1">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5</m:t>
                              </m:r>
                            </m:sub>
                          </m:sSub>
                        </m:e>
                      </m:sPre>
                    </m:oMath>
                  </a14:m>
                  <a:r>
                    <a:rPr lang="en-AU" sz="2400" dirty="0"/>
                    <a:t> </a:t>
                  </a:r>
                  <a14:m>
                    <m:oMath xmlns:m="http://schemas.openxmlformats.org/officeDocument/2006/math">
                      <m:r>
                        <a:rPr lang="en-AU" sz="2400" i="1">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6</m:t>
                              </m:r>
                            </m:sub>
                          </m:sSub>
                        </m:e>
                      </m:sPre>
                    </m:oMath>
                  </a14:m>
                  <a:r>
                    <a:rPr lang="en-AU" sz="2400" dirty="0"/>
                    <a:t> </a:t>
                  </a:r>
                  <a14:m>
                    <m:oMath xmlns:m="http://schemas.openxmlformats.org/officeDocument/2006/math">
                      <m:r>
                        <a:rPr lang="en-AU" sz="2400" i="1">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7</m:t>
                              </m:r>
                            </m:sub>
                          </m:sSub>
                        </m:e>
                      </m:sPre>
                    </m:oMath>
                  </a14:m>
                  <a:endParaRPr lang="en-US" sz="2400" dirty="0">
                    <a:solidFill>
                      <a:schemeClr val="tx1"/>
                    </a:solidFill>
                  </a:endParaRPr>
                </a:p>
              </p:txBody>
            </p:sp>
          </mc:Choice>
          <mc:Fallback>
            <p:sp>
              <p:nvSpPr>
                <p:cNvPr id="33" name="TextBox 32">
                  <a:extLst>
                    <a:ext uri="{FF2B5EF4-FFF2-40B4-BE49-F238E27FC236}">
                      <a16:creationId xmlns:a16="http://schemas.microsoft.com/office/drawing/2014/main" id="{9051E998-FDF2-D601-2EA5-821B1A157334}"/>
                    </a:ext>
                  </a:extLst>
                </p:cNvPr>
                <p:cNvSpPr txBox="1">
                  <a:spLocks noRot="1" noChangeAspect="1" noMove="1" noResize="1" noEditPoints="1" noAdjustHandles="1" noChangeArrowheads="1" noChangeShapeType="1" noTextEdit="1"/>
                </p:cNvSpPr>
                <p:nvPr/>
              </p:nvSpPr>
              <p:spPr>
                <a:xfrm>
                  <a:off x="3814711" y="3504886"/>
                  <a:ext cx="6689701" cy="461665"/>
                </a:xfrm>
                <a:prstGeom prst="rect">
                  <a:avLst/>
                </a:prstGeom>
                <a:blipFill>
                  <a:blip r:embed="rId10"/>
                  <a:stretch>
                    <a:fillRect b="-131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E074A886-CA93-EA52-A7E7-1CD2CF93DD0E}"/>
                    </a:ext>
                  </a:extLst>
                </p:cNvPr>
                <p:cNvSpPr txBox="1"/>
                <p:nvPr/>
              </p:nvSpPr>
              <p:spPr>
                <a:xfrm>
                  <a:off x="3397330" y="4155829"/>
                  <a:ext cx="171801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AU" sz="2400" i="1" smtClean="0">
                            <a:latin typeface="Cambria Math" panose="02040503050406030204" pitchFamily="18" charset="0"/>
                          </a:rPr>
                          <m:t>=</m:t>
                        </m:r>
                        <m:r>
                          <a:rPr lang="en-AU" sz="2400" b="0" i="1" smtClean="0">
                            <a:latin typeface="Cambria Math" panose="02040503050406030204" pitchFamily="18" charset="0"/>
                          </a:rPr>
                          <m:t>128</m:t>
                        </m:r>
                      </m:oMath>
                    </m:oMathPara>
                  </a14:m>
                  <a:endParaRPr lang="en-US" sz="2400" dirty="0">
                    <a:solidFill>
                      <a:schemeClr val="tx1"/>
                    </a:solidFill>
                  </a:endParaRPr>
                </a:p>
              </p:txBody>
            </p:sp>
          </mc:Choice>
          <mc:Fallback>
            <p:sp>
              <p:nvSpPr>
                <p:cNvPr id="34" name="TextBox 33">
                  <a:extLst>
                    <a:ext uri="{FF2B5EF4-FFF2-40B4-BE49-F238E27FC236}">
                      <a16:creationId xmlns:a16="http://schemas.microsoft.com/office/drawing/2014/main" id="{E074A886-CA93-EA52-A7E7-1CD2CF93DD0E}"/>
                    </a:ext>
                  </a:extLst>
                </p:cNvPr>
                <p:cNvSpPr txBox="1">
                  <a:spLocks noRot="1" noChangeAspect="1" noMove="1" noResize="1" noEditPoints="1" noAdjustHandles="1" noChangeArrowheads="1" noChangeShapeType="1" noTextEdit="1"/>
                </p:cNvSpPr>
                <p:nvPr/>
              </p:nvSpPr>
              <p:spPr>
                <a:xfrm>
                  <a:off x="3397330" y="4155829"/>
                  <a:ext cx="1718010" cy="461665"/>
                </a:xfrm>
                <a:prstGeom prst="rect">
                  <a:avLst/>
                </a:prstGeom>
                <a:blipFill>
                  <a:blip r:embed="rId11"/>
                  <a:stretch>
                    <a:fillRect/>
                  </a:stretch>
                </a:blipFill>
              </p:spPr>
              <p:txBody>
                <a:bodyPr/>
                <a:lstStyle/>
                <a:p>
                  <a:r>
                    <a:rPr lang="en-AU">
                      <a:noFill/>
                    </a:rPr>
                    <a:t> </a:t>
                  </a:r>
                </a:p>
              </p:txBody>
            </p:sp>
          </mc:Fallback>
        </mc:AlternateContent>
      </p:grpSp>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357200B3-B332-CC7C-6375-CAACF664C9AA}"/>
                  </a:ext>
                </a:extLst>
              </p14:cNvPr>
              <p14:cNvContentPartPr/>
              <p14:nvPr/>
            </p14:nvContentPartPr>
            <p14:xfrm>
              <a:off x="9013355" y="1346756"/>
              <a:ext cx="672480" cy="20160"/>
            </p14:xfrm>
          </p:contentPart>
        </mc:Choice>
        <mc:Fallback>
          <p:pic>
            <p:nvPicPr>
              <p:cNvPr id="26" name="Ink 25">
                <a:extLst>
                  <a:ext uri="{FF2B5EF4-FFF2-40B4-BE49-F238E27FC236}">
                    <a16:creationId xmlns:a16="http://schemas.microsoft.com/office/drawing/2014/main" id="{357200B3-B332-CC7C-6375-CAACF664C9AA}"/>
                  </a:ext>
                </a:extLst>
              </p:cNvPr>
              <p:cNvPicPr/>
              <p:nvPr/>
            </p:nvPicPr>
            <p:blipFill>
              <a:blip r:embed="rId13"/>
              <a:stretch>
                <a:fillRect/>
              </a:stretch>
            </p:blipFill>
            <p:spPr>
              <a:xfrm>
                <a:off x="8918203" y="1136064"/>
                <a:ext cx="862072" cy="441544"/>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 name="Ink 5">
                <a:extLst>
                  <a:ext uri="{FF2B5EF4-FFF2-40B4-BE49-F238E27FC236}">
                    <a16:creationId xmlns:a16="http://schemas.microsoft.com/office/drawing/2014/main" id="{113E3C6D-4ECF-8FAD-8071-6663FD712924}"/>
                  </a:ext>
                </a:extLst>
              </p14:cNvPr>
              <p14:cNvContentPartPr/>
              <p14:nvPr/>
            </p14:nvContentPartPr>
            <p14:xfrm>
              <a:off x="447610" y="2130595"/>
              <a:ext cx="2263680" cy="67320"/>
            </p14:xfrm>
          </p:contentPart>
        </mc:Choice>
        <mc:Fallback>
          <p:pic>
            <p:nvPicPr>
              <p:cNvPr id="6" name="Ink 5">
                <a:extLst>
                  <a:ext uri="{FF2B5EF4-FFF2-40B4-BE49-F238E27FC236}">
                    <a16:creationId xmlns:a16="http://schemas.microsoft.com/office/drawing/2014/main" id="{113E3C6D-4ECF-8FAD-8071-6663FD712924}"/>
                  </a:ext>
                </a:extLst>
              </p:cNvPr>
              <p:cNvPicPr/>
              <p:nvPr/>
            </p:nvPicPr>
            <p:blipFill>
              <a:blip r:embed="rId15"/>
              <a:stretch>
                <a:fillRect/>
              </a:stretch>
            </p:blipFill>
            <p:spPr>
              <a:xfrm>
                <a:off x="429970" y="2112595"/>
                <a:ext cx="229932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 name="Ink 6">
                <a:extLst>
                  <a:ext uri="{FF2B5EF4-FFF2-40B4-BE49-F238E27FC236}">
                    <a16:creationId xmlns:a16="http://schemas.microsoft.com/office/drawing/2014/main" id="{53BD54E3-970E-129F-1005-CDD938AEC398}"/>
                  </a:ext>
                </a:extLst>
              </p14:cNvPr>
              <p14:cNvContentPartPr/>
              <p14:nvPr/>
            </p14:nvContentPartPr>
            <p14:xfrm>
              <a:off x="3951850" y="3451435"/>
              <a:ext cx="553680" cy="517320"/>
            </p14:xfrm>
          </p:contentPart>
        </mc:Choice>
        <mc:Fallback>
          <p:pic>
            <p:nvPicPr>
              <p:cNvPr id="7" name="Ink 6">
                <a:extLst>
                  <a:ext uri="{FF2B5EF4-FFF2-40B4-BE49-F238E27FC236}">
                    <a16:creationId xmlns:a16="http://schemas.microsoft.com/office/drawing/2014/main" id="{53BD54E3-970E-129F-1005-CDD938AEC398}"/>
                  </a:ext>
                </a:extLst>
              </p:cNvPr>
              <p:cNvPicPr/>
              <p:nvPr/>
            </p:nvPicPr>
            <p:blipFill>
              <a:blip r:embed="rId17"/>
              <a:stretch>
                <a:fillRect/>
              </a:stretch>
            </p:blipFill>
            <p:spPr>
              <a:xfrm>
                <a:off x="3934210" y="3433795"/>
                <a:ext cx="589320" cy="552960"/>
              </a:xfrm>
              <a:prstGeom prst="rect">
                <a:avLst/>
              </a:prstGeom>
            </p:spPr>
          </p:pic>
        </mc:Fallback>
      </mc:AlternateContent>
      <p:grpSp>
        <p:nvGrpSpPr>
          <p:cNvPr id="20" name="Group 19">
            <a:extLst>
              <a:ext uri="{FF2B5EF4-FFF2-40B4-BE49-F238E27FC236}">
                <a16:creationId xmlns:a16="http://schemas.microsoft.com/office/drawing/2014/main" id="{CF7B68BB-54A3-F44E-1E1C-D53E4B2683BC}"/>
              </a:ext>
            </a:extLst>
          </p:cNvPr>
          <p:cNvGrpSpPr/>
          <p:nvPr/>
        </p:nvGrpSpPr>
        <p:grpSpPr>
          <a:xfrm>
            <a:off x="4825690" y="4188355"/>
            <a:ext cx="831600" cy="419040"/>
            <a:chOff x="4825690" y="4188355"/>
            <a:chExt cx="831600" cy="419040"/>
          </a:xfrm>
        </p:grpSpPr>
        <mc:AlternateContent xmlns:mc="http://schemas.openxmlformats.org/markup-compatibility/2006">
          <mc:Choice xmlns:p14="http://schemas.microsoft.com/office/powerpoint/2010/main" Requires="p14">
            <p:contentPart p14:bwMode="auto" r:id="rId18">
              <p14:nvContentPartPr>
                <p14:cNvPr id="8" name="Ink 7">
                  <a:extLst>
                    <a:ext uri="{FF2B5EF4-FFF2-40B4-BE49-F238E27FC236}">
                      <a16:creationId xmlns:a16="http://schemas.microsoft.com/office/drawing/2014/main" id="{D906AE8E-A184-164D-E0D4-B48769140F7E}"/>
                    </a:ext>
                  </a:extLst>
                </p14:cNvPr>
                <p14:cNvContentPartPr/>
                <p14:nvPr/>
              </p14:nvContentPartPr>
              <p14:xfrm>
                <a:off x="4825690" y="4383475"/>
                <a:ext cx="149040" cy="15840"/>
              </p14:xfrm>
            </p:contentPart>
          </mc:Choice>
          <mc:Fallback>
            <p:pic>
              <p:nvPicPr>
                <p:cNvPr id="8" name="Ink 7">
                  <a:extLst>
                    <a:ext uri="{FF2B5EF4-FFF2-40B4-BE49-F238E27FC236}">
                      <a16:creationId xmlns:a16="http://schemas.microsoft.com/office/drawing/2014/main" id="{D906AE8E-A184-164D-E0D4-B48769140F7E}"/>
                    </a:ext>
                  </a:extLst>
                </p:cNvPr>
                <p:cNvPicPr/>
                <p:nvPr/>
              </p:nvPicPr>
              <p:blipFill>
                <a:blip r:embed="rId19"/>
                <a:stretch>
                  <a:fillRect/>
                </a:stretch>
              </p:blipFill>
              <p:spPr>
                <a:xfrm>
                  <a:off x="4808050" y="4365475"/>
                  <a:ext cx="1846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 name="Ink 8">
                  <a:extLst>
                    <a:ext uri="{FF2B5EF4-FFF2-40B4-BE49-F238E27FC236}">
                      <a16:creationId xmlns:a16="http://schemas.microsoft.com/office/drawing/2014/main" id="{6D459336-1DE5-735D-3B9A-28CF9D9D0F64}"/>
                    </a:ext>
                  </a:extLst>
                </p14:cNvPr>
                <p14:cNvContentPartPr/>
                <p14:nvPr/>
              </p14:nvContentPartPr>
              <p14:xfrm>
                <a:off x="5123770" y="4188355"/>
                <a:ext cx="106920" cy="142920"/>
              </p14:xfrm>
            </p:contentPart>
          </mc:Choice>
          <mc:Fallback>
            <p:pic>
              <p:nvPicPr>
                <p:cNvPr id="9" name="Ink 8">
                  <a:extLst>
                    <a:ext uri="{FF2B5EF4-FFF2-40B4-BE49-F238E27FC236}">
                      <a16:creationId xmlns:a16="http://schemas.microsoft.com/office/drawing/2014/main" id="{6D459336-1DE5-735D-3B9A-28CF9D9D0F64}"/>
                    </a:ext>
                  </a:extLst>
                </p:cNvPr>
                <p:cNvPicPr/>
                <p:nvPr/>
              </p:nvPicPr>
              <p:blipFill>
                <a:blip r:embed="rId21"/>
                <a:stretch>
                  <a:fillRect/>
                </a:stretch>
              </p:blipFill>
              <p:spPr>
                <a:xfrm>
                  <a:off x="5105770" y="4170355"/>
                  <a:ext cx="1425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 name="Ink 9">
                  <a:extLst>
                    <a:ext uri="{FF2B5EF4-FFF2-40B4-BE49-F238E27FC236}">
                      <a16:creationId xmlns:a16="http://schemas.microsoft.com/office/drawing/2014/main" id="{C0944EA4-521B-D538-3EA5-D2244B047575}"/>
                    </a:ext>
                  </a:extLst>
                </p14:cNvPr>
                <p14:cNvContentPartPr/>
                <p14:nvPr/>
              </p14:nvContentPartPr>
              <p14:xfrm>
                <a:off x="5142490" y="4267195"/>
                <a:ext cx="108360" cy="15120"/>
              </p14:xfrm>
            </p:contentPart>
          </mc:Choice>
          <mc:Fallback>
            <p:pic>
              <p:nvPicPr>
                <p:cNvPr id="10" name="Ink 9">
                  <a:extLst>
                    <a:ext uri="{FF2B5EF4-FFF2-40B4-BE49-F238E27FC236}">
                      <a16:creationId xmlns:a16="http://schemas.microsoft.com/office/drawing/2014/main" id="{C0944EA4-521B-D538-3EA5-D2244B047575}"/>
                    </a:ext>
                  </a:extLst>
                </p:cNvPr>
                <p:cNvPicPr/>
                <p:nvPr/>
              </p:nvPicPr>
              <p:blipFill>
                <a:blip r:embed="rId23"/>
                <a:stretch>
                  <a:fillRect/>
                </a:stretch>
              </p:blipFill>
              <p:spPr>
                <a:xfrm>
                  <a:off x="5124850" y="4249555"/>
                  <a:ext cx="14400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 name="Ink 10">
                  <a:extLst>
                    <a:ext uri="{FF2B5EF4-FFF2-40B4-BE49-F238E27FC236}">
                      <a16:creationId xmlns:a16="http://schemas.microsoft.com/office/drawing/2014/main" id="{4883983F-FA11-56AD-F06C-E76B8086B844}"/>
                    </a:ext>
                  </a:extLst>
                </p14:cNvPr>
                <p14:cNvContentPartPr/>
                <p14:nvPr/>
              </p14:nvContentPartPr>
              <p14:xfrm>
                <a:off x="5310250" y="4347475"/>
                <a:ext cx="136800" cy="183600"/>
              </p14:xfrm>
            </p:contentPart>
          </mc:Choice>
          <mc:Fallback>
            <p:pic>
              <p:nvPicPr>
                <p:cNvPr id="11" name="Ink 10">
                  <a:extLst>
                    <a:ext uri="{FF2B5EF4-FFF2-40B4-BE49-F238E27FC236}">
                      <a16:creationId xmlns:a16="http://schemas.microsoft.com/office/drawing/2014/main" id="{4883983F-FA11-56AD-F06C-E76B8086B844}"/>
                    </a:ext>
                  </a:extLst>
                </p:cNvPr>
                <p:cNvPicPr/>
                <p:nvPr/>
              </p:nvPicPr>
              <p:blipFill>
                <a:blip r:embed="rId25"/>
                <a:stretch>
                  <a:fillRect/>
                </a:stretch>
              </p:blipFill>
              <p:spPr>
                <a:xfrm>
                  <a:off x="5292610" y="4329835"/>
                  <a:ext cx="1724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 name="Ink 11">
                  <a:extLst>
                    <a:ext uri="{FF2B5EF4-FFF2-40B4-BE49-F238E27FC236}">
                      <a16:creationId xmlns:a16="http://schemas.microsoft.com/office/drawing/2014/main" id="{7D5EEE34-72D2-890E-C9C5-B383D010F7BE}"/>
                    </a:ext>
                  </a:extLst>
                </p14:cNvPr>
                <p14:cNvContentPartPr/>
                <p14:nvPr/>
              </p14:nvContentPartPr>
              <p14:xfrm>
                <a:off x="5584570" y="4495795"/>
                <a:ext cx="72720" cy="111600"/>
              </p14:xfrm>
            </p:contentPart>
          </mc:Choice>
          <mc:Fallback>
            <p:pic>
              <p:nvPicPr>
                <p:cNvPr id="12" name="Ink 11">
                  <a:extLst>
                    <a:ext uri="{FF2B5EF4-FFF2-40B4-BE49-F238E27FC236}">
                      <a16:creationId xmlns:a16="http://schemas.microsoft.com/office/drawing/2014/main" id="{7D5EEE34-72D2-890E-C9C5-B383D010F7BE}"/>
                    </a:ext>
                  </a:extLst>
                </p:cNvPr>
                <p:cNvPicPr/>
                <p:nvPr/>
              </p:nvPicPr>
              <p:blipFill>
                <a:blip r:embed="rId27"/>
                <a:stretch>
                  <a:fillRect/>
                </a:stretch>
              </p:blipFill>
              <p:spPr>
                <a:xfrm>
                  <a:off x="5566570" y="4478155"/>
                  <a:ext cx="108360" cy="147240"/>
                </a:xfrm>
                <a:prstGeom prst="rect">
                  <a:avLst/>
                </a:prstGeom>
              </p:spPr>
            </p:pic>
          </mc:Fallback>
        </mc:AlternateContent>
      </p:grpSp>
      <p:grpSp>
        <p:nvGrpSpPr>
          <p:cNvPr id="57" name="Group 56">
            <a:extLst>
              <a:ext uri="{FF2B5EF4-FFF2-40B4-BE49-F238E27FC236}">
                <a16:creationId xmlns:a16="http://schemas.microsoft.com/office/drawing/2014/main" id="{1081B581-C251-8B1F-8443-94FFDA3610BF}"/>
              </a:ext>
            </a:extLst>
          </p:cNvPr>
          <p:cNvGrpSpPr/>
          <p:nvPr/>
        </p:nvGrpSpPr>
        <p:grpSpPr>
          <a:xfrm>
            <a:off x="3967450" y="4818355"/>
            <a:ext cx="481320" cy="258480"/>
            <a:chOff x="3967450" y="4818355"/>
            <a:chExt cx="481320" cy="258480"/>
          </a:xfrm>
        </p:grpSpPr>
        <mc:AlternateContent xmlns:mc="http://schemas.openxmlformats.org/markup-compatibility/2006">
          <mc:Choice xmlns:p14="http://schemas.microsoft.com/office/powerpoint/2010/main" Requires="p14">
            <p:contentPart p14:bwMode="auto" r:id="rId28">
              <p14:nvContentPartPr>
                <p14:cNvPr id="42" name="Ink 41">
                  <a:extLst>
                    <a:ext uri="{FF2B5EF4-FFF2-40B4-BE49-F238E27FC236}">
                      <a16:creationId xmlns:a16="http://schemas.microsoft.com/office/drawing/2014/main" id="{54AE4550-4194-5DD8-A287-A58C36291F6B}"/>
                    </a:ext>
                  </a:extLst>
                </p14:cNvPr>
                <p14:cNvContentPartPr/>
                <p14:nvPr/>
              </p14:nvContentPartPr>
              <p14:xfrm>
                <a:off x="3967450" y="4905115"/>
                <a:ext cx="20160" cy="149400"/>
              </p14:xfrm>
            </p:contentPart>
          </mc:Choice>
          <mc:Fallback>
            <p:pic>
              <p:nvPicPr>
                <p:cNvPr id="42" name="Ink 41">
                  <a:extLst>
                    <a:ext uri="{FF2B5EF4-FFF2-40B4-BE49-F238E27FC236}">
                      <a16:creationId xmlns:a16="http://schemas.microsoft.com/office/drawing/2014/main" id="{54AE4550-4194-5DD8-A287-A58C36291F6B}"/>
                    </a:ext>
                  </a:extLst>
                </p:cNvPr>
                <p:cNvPicPr/>
                <p:nvPr/>
              </p:nvPicPr>
              <p:blipFill>
                <a:blip r:embed="rId29"/>
                <a:stretch>
                  <a:fillRect/>
                </a:stretch>
              </p:blipFill>
              <p:spPr>
                <a:xfrm>
                  <a:off x="3949450" y="4887115"/>
                  <a:ext cx="558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1A9877A0-7B2B-E1E6-6F21-167458CED4F3}"/>
                    </a:ext>
                  </a:extLst>
                </p14:cNvPr>
                <p14:cNvContentPartPr/>
                <p14:nvPr/>
              </p14:nvContentPartPr>
              <p14:xfrm>
                <a:off x="4085530" y="4913395"/>
                <a:ext cx="151920" cy="127800"/>
              </p14:xfrm>
            </p:contentPart>
          </mc:Choice>
          <mc:Fallback>
            <p:pic>
              <p:nvPicPr>
                <p:cNvPr id="43" name="Ink 42">
                  <a:extLst>
                    <a:ext uri="{FF2B5EF4-FFF2-40B4-BE49-F238E27FC236}">
                      <a16:creationId xmlns:a16="http://schemas.microsoft.com/office/drawing/2014/main" id="{1A9877A0-7B2B-E1E6-6F21-167458CED4F3}"/>
                    </a:ext>
                  </a:extLst>
                </p:cNvPr>
                <p:cNvPicPr/>
                <p:nvPr/>
              </p:nvPicPr>
              <p:blipFill>
                <a:blip r:embed="rId31"/>
                <a:stretch>
                  <a:fillRect/>
                </a:stretch>
              </p:blipFill>
              <p:spPr>
                <a:xfrm>
                  <a:off x="4067530" y="4895395"/>
                  <a:ext cx="18756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5" name="Ink 44">
                  <a:extLst>
                    <a:ext uri="{FF2B5EF4-FFF2-40B4-BE49-F238E27FC236}">
                      <a16:creationId xmlns:a16="http://schemas.microsoft.com/office/drawing/2014/main" id="{5F504700-AFF4-F188-62D2-C9E10B7FD35D}"/>
                    </a:ext>
                  </a:extLst>
                </p14:cNvPr>
                <p14:cNvContentPartPr/>
                <p14:nvPr/>
              </p14:nvContentPartPr>
              <p14:xfrm>
                <a:off x="4333570" y="4818355"/>
                <a:ext cx="115200" cy="258480"/>
              </p14:xfrm>
            </p:contentPart>
          </mc:Choice>
          <mc:Fallback>
            <p:pic>
              <p:nvPicPr>
                <p:cNvPr id="45" name="Ink 44">
                  <a:extLst>
                    <a:ext uri="{FF2B5EF4-FFF2-40B4-BE49-F238E27FC236}">
                      <a16:creationId xmlns:a16="http://schemas.microsoft.com/office/drawing/2014/main" id="{5F504700-AFF4-F188-62D2-C9E10B7FD35D}"/>
                    </a:ext>
                  </a:extLst>
                </p:cNvPr>
                <p:cNvPicPr/>
                <p:nvPr/>
              </p:nvPicPr>
              <p:blipFill>
                <a:blip r:embed="rId33"/>
                <a:stretch>
                  <a:fillRect/>
                </a:stretch>
              </p:blipFill>
              <p:spPr>
                <a:xfrm>
                  <a:off x="4315570" y="4800355"/>
                  <a:ext cx="150840" cy="294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46" name="Ink 45">
                <a:extLst>
                  <a:ext uri="{FF2B5EF4-FFF2-40B4-BE49-F238E27FC236}">
                    <a16:creationId xmlns:a16="http://schemas.microsoft.com/office/drawing/2014/main" id="{30175EDA-0CE8-1DF9-7875-B0FAC9AA2A1B}"/>
                  </a:ext>
                </a:extLst>
              </p14:cNvPr>
              <p14:cNvContentPartPr/>
              <p14:nvPr/>
            </p14:nvContentPartPr>
            <p14:xfrm>
              <a:off x="4641010" y="4969195"/>
              <a:ext cx="96480" cy="8640"/>
            </p14:xfrm>
          </p:contentPart>
        </mc:Choice>
        <mc:Fallback>
          <p:pic>
            <p:nvPicPr>
              <p:cNvPr id="46" name="Ink 45">
                <a:extLst>
                  <a:ext uri="{FF2B5EF4-FFF2-40B4-BE49-F238E27FC236}">
                    <a16:creationId xmlns:a16="http://schemas.microsoft.com/office/drawing/2014/main" id="{30175EDA-0CE8-1DF9-7875-B0FAC9AA2A1B}"/>
                  </a:ext>
                </a:extLst>
              </p:cNvPr>
              <p:cNvPicPr/>
              <p:nvPr/>
            </p:nvPicPr>
            <p:blipFill>
              <a:blip r:embed="rId35"/>
              <a:stretch>
                <a:fillRect/>
              </a:stretch>
            </p:blipFill>
            <p:spPr>
              <a:xfrm>
                <a:off x="4623010" y="4951195"/>
                <a:ext cx="132120" cy="44280"/>
              </a:xfrm>
              <a:prstGeom prst="rect">
                <a:avLst/>
              </a:prstGeom>
            </p:spPr>
          </p:pic>
        </mc:Fallback>
      </mc:AlternateContent>
      <p:grpSp>
        <p:nvGrpSpPr>
          <p:cNvPr id="56" name="Group 55">
            <a:extLst>
              <a:ext uri="{FF2B5EF4-FFF2-40B4-BE49-F238E27FC236}">
                <a16:creationId xmlns:a16="http://schemas.microsoft.com/office/drawing/2014/main" id="{C0063D7C-7075-861B-9576-EE59320411FD}"/>
              </a:ext>
            </a:extLst>
          </p:cNvPr>
          <p:cNvGrpSpPr/>
          <p:nvPr/>
        </p:nvGrpSpPr>
        <p:grpSpPr>
          <a:xfrm>
            <a:off x="4961410" y="4730515"/>
            <a:ext cx="615960" cy="534600"/>
            <a:chOff x="4961410" y="4730515"/>
            <a:chExt cx="615960" cy="534600"/>
          </a:xfrm>
        </p:grpSpPr>
        <mc:AlternateContent xmlns:mc="http://schemas.openxmlformats.org/markup-compatibility/2006">
          <mc:Choice xmlns:p14="http://schemas.microsoft.com/office/powerpoint/2010/main" Requires="p14">
            <p:contentPart p14:bwMode="auto" r:id="rId36">
              <p14:nvContentPartPr>
                <p14:cNvPr id="47" name="Ink 46">
                  <a:extLst>
                    <a:ext uri="{FF2B5EF4-FFF2-40B4-BE49-F238E27FC236}">
                      <a16:creationId xmlns:a16="http://schemas.microsoft.com/office/drawing/2014/main" id="{6BC19DA7-9FD9-BEAA-633C-81F560AD8FA1}"/>
                    </a:ext>
                  </a:extLst>
                </p14:cNvPr>
                <p14:cNvContentPartPr/>
                <p14:nvPr/>
              </p14:nvContentPartPr>
              <p14:xfrm>
                <a:off x="4961410" y="4730515"/>
                <a:ext cx="136440" cy="190080"/>
              </p14:xfrm>
            </p:contentPart>
          </mc:Choice>
          <mc:Fallback>
            <p:pic>
              <p:nvPicPr>
                <p:cNvPr id="47" name="Ink 46">
                  <a:extLst>
                    <a:ext uri="{FF2B5EF4-FFF2-40B4-BE49-F238E27FC236}">
                      <a16:creationId xmlns:a16="http://schemas.microsoft.com/office/drawing/2014/main" id="{6BC19DA7-9FD9-BEAA-633C-81F560AD8FA1}"/>
                    </a:ext>
                  </a:extLst>
                </p:cNvPr>
                <p:cNvPicPr/>
                <p:nvPr/>
              </p:nvPicPr>
              <p:blipFill>
                <a:blip r:embed="rId37"/>
                <a:stretch>
                  <a:fillRect/>
                </a:stretch>
              </p:blipFill>
              <p:spPr>
                <a:xfrm>
                  <a:off x="4943770" y="4712875"/>
                  <a:ext cx="17208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8" name="Ink 47">
                  <a:extLst>
                    <a:ext uri="{FF2B5EF4-FFF2-40B4-BE49-F238E27FC236}">
                      <a16:creationId xmlns:a16="http://schemas.microsoft.com/office/drawing/2014/main" id="{42BFA307-9C25-47F5-1783-2F1DF0F0338A}"/>
                    </a:ext>
                  </a:extLst>
                </p14:cNvPr>
                <p14:cNvContentPartPr/>
                <p14:nvPr/>
              </p14:nvContentPartPr>
              <p14:xfrm>
                <a:off x="5008570" y="4814395"/>
                <a:ext cx="117720" cy="23400"/>
              </p14:xfrm>
            </p:contentPart>
          </mc:Choice>
          <mc:Fallback>
            <p:pic>
              <p:nvPicPr>
                <p:cNvPr id="48" name="Ink 47">
                  <a:extLst>
                    <a:ext uri="{FF2B5EF4-FFF2-40B4-BE49-F238E27FC236}">
                      <a16:creationId xmlns:a16="http://schemas.microsoft.com/office/drawing/2014/main" id="{42BFA307-9C25-47F5-1783-2F1DF0F0338A}"/>
                    </a:ext>
                  </a:extLst>
                </p:cNvPr>
                <p:cNvPicPr/>
                <p:nvPr/>
              </p:nvPicPr>
              <p:blipFill>
                <a:blip r:embed="rId39"/>
                <a:stretch>
                  <a:fillRect/>
                </a:stretch>
              </p:blipFill>
              <p:spPr>
                <a:xfrm>
                  <a:off x="4990930" y="4796395"/>
                  <a:ext cx="1533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9" name="Ink 48">
                  <a:extLst>
                    <a:ext uri="{FF2B5EF4-FFF2-40B4-BE49-F238E27FC236}">
                      <a16:creationId xmlns:a16="http://schemas.microsoft.com/office/drawing/2014/main" id="{D1EC06B4-676A-B922-C3B3-7BFB5891DA26}"/>
                    </a:ext>
                  </a:extLst>
                </p14:cNvPr>
                <p14:cNvContentPartPr/>
                <p14:nvPr/>
              </p14:nvContentPartPr>
              <p14:xfrm>
                <a:off x="5208370" y="4905115"/>
                <a:ext cx="369000" cy="360000"/>
              </p14:xfrm>
            </p:contentPart>
          </mc:Choice>
          <mc:Fallback>
            <p:pic>
              <p:nvPicPr>
                <p:cNvPr id="49" name="Ink 48">
                  <a:extLst>
                    <a:ext uri="{FF2B5EF4-FFF2-40B4-BE49-F238E27FC236}">
                      <a16:creationId xmlns:a16="http://schemas.microsoft.com/office/drawing/2014/main" id="{D1EC06B4-676A-B922-C3B3-7BFB5891DA26}"/>
                    </a:ext>
                  </a:extLst>
                </p:cNvPr>
                <p:cNvPicPr/>
                <p:nvPr/>
              </p:nvPicPr>
              <p:blipFill>
                <a:blip r:embed="rId41"/>
                <a:stretch>
                  <a:fillRect/>
                </a:stretch>
              </p:blipFill>
              <p:spPr>
                <a:xfrm>
                  <a:off x="5190730" y="4887115"/>
                  <a:ext cx="404640" cy="39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50" name="Ink 49">
                <a:extLst>
                  <a:ext uri="{FF2B5EF4-FFF2-40B4-BE49-F238E27FC236}">
                    <a16:creationId xmlns:a16="http://schemas.microsoft.com/office/drawing/2014/main" id="{BD1C4A74-F6CC-7223-971B-07272B6985AC}"/>
                  </a:ext>
                </a:extLst>
              </p14:cNvPr>
              <p14:cNvContentPartPr/>
              <p14:nvPr/>
            </p14:nvContentPartPr>
            <p14:xfrm>
              <a:off x="5829730" y="4940395"/>
              <a:ext cx="100800" cy="30240"/>
            </p14:xfrm>
          </p:contentPart>
        </mc:Choice>
        <mc:Fallback>
          <p:pic>
            <p:nvPicPr>
              <p:cNvPr id="50" name="Ink 49">
                <a:extLst>
                  <a:ext uri="{FF2B5EF4-FFF2-40B4-BE49-F238E27FC236}">
                    <a16:creationId xmlns:a16="http://schemas.microsoft.com/office/drawing/2014/main" id="{BD1C4A74-F6CC-7223-971B-07272B6985AC}"/>
                  </a:ext>
                </a:extLst>
              </p:cNvPr>
              <p:cNvPicPr/>
              <p:nvPr/>
            </p:nvPicPr>
            <p:blipFill>
              <a:blip r:embed="rId43"/>
              <a:stretch>
                <a:fillRect/>
              </a:stretch>
            </p:blipFill>
            <p:spPr>
              <a:xfrm>
                <a:off x="5812090" y="4922755"/>
                <a:ext cx="13644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 name="Ink 50">
                <a:extLst>
                  <a:ext uri="{FF2B5EF4-FFF2-40B4-BE49-F238E27FC236}">
                    <a16:creationId xmlns:a16="http://schemas.microsoft.com/office/drawing/2014/main" id="{0C392547-160F-E706-BBEE-C8C1B510F674}"/>
                  </a:ext>
                </a:extLst>
              </p14:cNvPr>
              <p14:cNvContentPartPr/>
              <p14:nvPr/>
            </p14:nvContentPartPr>
            <p14:xfrm>
              <a:off x="5903890" y="5051635"/>
              <a:ext cx="102240" cy="11520"/>
            </p14:xfrm>
          </p:contentPart>
        </mc:Choice>
        <mc:Fallback>
          <p:pic>
            <p:nvPicPr>
              <p:cNvPr id="51" name="Ink 50">
                <a:extLst>
                  <a:ext uri="{FF2B5EF4-FFF2-40B4-BE49-F238E27FC236}">
                    <a16:creationId xmlns:a16="http://schemas.microsoft.com/office/drawing/2014/main" id="{0C392547-160F-E706-BBEE-C8C1B510F674}"/>
                  </a:ext>
                </a:extLst>
              </p:cNvPr>
              <p:cNvPicPr/>
              <p:nvPr/>
            </p:nvPicPr>
            <p:blipFill>
              <a:blip r:embed="rId45"/>
              <a:stretch>
                <a:fillRect/>
              </a:stretch>
            </p:blipFill>
            <p:spPr>
              <a:xfrm>
                <a:off x="5885890" y="5033635"/>
                <a:ext cx="137880" cy="47160"/>
              </a:xfrm>
              <a:prstGeom prst="rect">
                <a:avLst/>
              </a:prstGeom>
            </p:spPr>
          </p:pic>
        </mc:Fallback>
      </mc:AlternateContent>
      <p:grpSp>
        <p:nvGrpSpPr>
          <p:cNvPr id="55" name="Group 54">
            <a:extLst>
              <a:ext uri="{FF2B5EF4-FFF2-40B4-BE49-F238E27FC236}">
                <a16:creationId xmlns:a16="http://schemas.microsoft.com/office/drawing/2014/main" id="{49E2AD87-1D5D-D494-4DAB-E28CB04A4300}"/>
              </a:ext>
            </a:extLst>
          </p:cNvPr>
          <p:cNvGrpSpPr/>
          <p:nvPr/>
        </p:nvGrpSpPr>
        <p:grpSpPr>
          <a:xfrm>
            <a:off x="6193330" y="4836715"/>
            <a:ext cx="660600" cy="254880"/>
            <a:chOff x="6193330" y="4836715"/>
            <a:chExt cx="660600" cy="254880"/>
          </a:xfrm>
        </p:grpSpPr>
        <mc:AlternateContent xmlns:mc="http://schemas.openxmlformats.org/markup-compatibility/2006">
          <mc:Choice xmlns:p14="http://schemas.microsoft.com/office/powerpoint/2010/main" Requires="p14">
            <p:contentPart p14:bwMode="auto" r:id="rId46">
              <p14:nvContentPartPr>
                <p14:cNvPr id="52" name="Ink 51">
                  <a:extLst>
                    <a:ext uri="{FF2B5EF4-FFF2-40B4-BE49-F238E27FC236}">
                      <a16:creationId xmlns:a16="http://schemas.microsoft.com/office/drawing/2014/main" id="{577DBF86-9128-254B-27B7-B9C7C06D1ED7}"/>
                    </a:ext>
                  </a:extLst>
                </p14:cNvPr>
                <p14:cNvContentPartPr/>
                <p14:nvPr/>
              </p14:nvContentPartPr>
              <p14:xfrm>
                <a:off x="6193330" y="4900075"/>
                <a:ext cx="67320" cy="191520"/>
              </p14:xfrm>
            </p:contentPart>
          </mc:Choice>
          <mc:Fallback>
            <p:pic>
              <p:nvPicPr>
                <p:cNvPr id="52" name="Ink 51">
                  <a:extLst>
                    <a:ext uri="{FF2B5EF4-FFF2-40B4-BE49-F238E27FC236}">
                      <a16:creationId xmlns:a16="http://schemas.microsoft.com/office/drawing/2014/main" id="{577DBF86-9128-254B-27B7-B9C7C06D1ED7}"/>
                    </a:ext>
                  </a:extLst>
                </p:cNvPr>
                <p:cNvPicPr/>
                <p:nvPr/>
              </p:nvPicPr>
              <p:blipFill>
                <a:blip r:embed="rId47"/>
                <a:stretch>
                  <a:fillRect/>
                </a:stretch>
              </p:blipFill>
              <p:spPr>
                <a:xfrm>
                  <a:off x="6175690" y="4882435"/>
                  <a:ext cx="10296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3" name="Ink 52">
                  <a:extLst>
                    <a:ext uri="{FF2B5EF4-FFF2-40B4-BE49-F238E27FC236}">
                      <a16:creationId xmlns:a16="http://schemas.microsoft.com/office/drawing/2014/main" id="{5AACF419-1044-76B5-E3F9-9988886A4EB3}"/>
                    </a:ext>
                  </a:extLst>
                </p14:cNvPr>
                <p14:cNvContentPartPr/>
                <p14:nvPr/>
              </p14:nvContentPartPr>
              <p14:xfrm>
                <a:off x="6313570" y="4875955"/>
                <a:ext cx="217440" cy="205920"/>
              </p14:xfrm>
            </p:contentPart>
          </mc:Choice>
          <mc:Fallback>
            <p:pic>
              <p:nvPicPr>
                <p:cNvPr id="53" name="Ink 52">
                  <a:extLst>
                    <a:ext uri="{FF2B5EF4-FFF2-40B4-BE49-F238E27FC236}">
                      <a16:creationId xmlns:a16="http://schemas.microsoft.com/office/drawing/2014/main" id="{5AACF419-1044-76B5-E3F9-9988886A4EB3}"/>
                    </a:ext>
                  </a:extLst>
                </p:cNvPr>
                <p:cNvPicPr/>
                <p:nvPr/>
              </p:nvPicPr>
              <p:blipFill>
                <a:blip r:embed="rId49"/>
                <a:stretch>
                  <a:fillRect/>
                </a:stretch>
              </p:blipFill>
              <p:spPr>
                <a:xfrm>
                  <a:off x="6295570" y="4858315"/>
                  <a:ext cx="2530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4" name="Ink 53">
                  <a:extLst>
                    <a:ext uri="{FF2B5EF4-FFF2-40B4-BE49-F238E27FC236}">
                      <a16:creationId xmlns:a16="http://schemas.microsoft.com/office/drawing/2014/main" id="{298B88D3-42CE-03D8-4773-85C34BEF338D}"/>
                    </a:ext>
                  </a:extLst>
                </p14:cNvPr>
                <p14:cNvContentPartPr/>
                <p14:nvPr/>
              </p14:nvContentPartPr>
              <p14:xfrm>
                <a:off x="6572410" y="4836715"/>
                <a:ext cx="281520" cy="237240"/>
              </p14:xfrm>
            </p:contentPart>
          </mc:Choice>
          <mc:Fallback>
            <p:pic>
              <p:nvPicPr>
                <p:cNvPr id="54" name="Ink 53">
                  <a:extLst>
                    <a:ext uri="{FF2B5EF4-FFF2-40B4-BE49-F238E27FC236}">
                      <a16:creationId xmlns:a16="http://schemas.microsoft.com/office/drawing/2014/main" id="{298B88D3-42CE-03D8-4773-85C34BEF338D}"/>
                    </a:ext>
                  </a:extLst>
                </p:cNvPr>
                <p:cNvPicPr/>
                <p:nvPr/>
              </p:nvPicPr>
              <p:blipFill>
                <a:blip r:embed="rId51"/>
                <a:stretch>
                  <a:fillRect/>
                </a:stretch>
              </p:blipFill>
              <p:spPr>
                <a:xfrm>
                  <a:off x="6554410" y="4819075"/>
                  <a:ext cx="317160" cy="272880"/>
                </a:xfrm>
                <a:prstGeom prst="rect">
                  <a:avLst/>
                </a:prstGeom>
              </p:spPr>
            </p:pic>
          </mc:Fallback>
        </mc:AlternateContent>
      </p:grpSp>
      <p:grpSp>
        <p:nvGrpSpPr>
          <p:cNvPr id="79" name="Group 78">
            <a:extLst>
              <a:ext uri="{FF2B5EF4-FFF2-40B4-BE49-F238E27FC236}">
                <a16:creationId xmlns:a16="http://schemas.microsoft.com/office/drawing/2014/main" id="{16791C98-3E3F-450C-AC76-B74C5FA64F48}"/>
              </a:ext>
            </a:extLst>
          </p:cNvPr>
          <p:cNvGrpSpPr/>
          <p:nvPr/>
        </p:nvGrpSpPr>
        <p:grpSpPr>
          <a:xfrm>
            <a:off x="3400450" y="5786395"/>
            <a:ext cx="326520" cy="174600"/>
            <a:chOff x="3400450" y="5786395"/>
            <a:chExt cx="326520" cy="174600"/>
          </a:xfrm>
        </p:grpSpPr>
        <mc:AlternateContent xmlns:mc="http://schemas.openxmlformats.org/markup-compatibility/2006">
          <mc:Choice xmlns:p14="http://schemas.microsoft.com/office/powerpoint/2010/main" Requires="p14">
            <p:contentPart p14:bwMode="auto" r:id="rId52">
              <p14:nvContentPartPr>
                <p14:cNvPr id="60" name="Ink 59">
                  <a:extLst>
                    <a:ext uri="{FF2B5EF4-FFF2-40B4-BE49-F238E27FC236}">
                      <a16:creationId xmlns:a16="http://schemas.microsoft.com/office/drawing/2014/main" id="{A9517905-46BA-09CA-EBC1-EFD7AB0383B8}"/>
                    </a:ext>
                  </a:extLst>
                </p14:cNvPr>
                <p14:cNvContentPartPr/>
                <p14:nvPr/>
              </p14:nvContentPartPr>
              <p14:xfrm>
                <a:off x="3400450" y="5786395"/>
                <a:ext cx="141120" cy="156600"/>
              </p14:xfrm>
            </p:contentPart>
          </mc:Choice>
          <mc:Fallback>
            <p:pic>
              <p:nvPicPr>
                <p:cNvPr id="60" name="Ink 59">
                  <a:extLst>
                    <a:ext uri="{FF2B5EF4-FFF2-40B4-BE49-F238E27FC236}">
                      <a16:creationId xmlns:a16="http://schemas.microsoft.com/office/drawing/2014/main" id="{A9517905-46BA-09CA-EBC1-EFD7AB0383B8}"/>
                    </a:ext>
                  </a:extLst>
                </p:cNvPr>
                <p:cNvPicPr/>
                <p:nvPr/>
              </p:nvPicPr>
              <p:blipFill>
                <a:blip r:embed="rId53"/>
                <a:stretch>
                  <a:fillRect/>
                </a:stretch>
              </p:blipFill>
              <p:spPr>
                <a:xfrm>
                  <a:off x="3382810" y="5768395"/>
                  <a:ext cx="1767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1" name="Ink 60">
                  <a:extLst>
                    <a:ext uri="{FF2B5EF4-FFF2-40B4-BE49-F238E27FC236}">
                      <a16:creationId xmlns:a16="http://schemas.microsoft.com/office/drawing/2014/main" id="{E3BB1C44-DD68-62D8-C935-7CAC40ECE45B}"/>
                    </a:ext>
                  </a:extLst>
                </p14:cNvPr>
                <p14:cNvContentPartPr/>
                <p14:nvPr/>
              </p14:nvContentPartPr>
              <p14:xfrm>
                <a:off x="3594130" y="5826715"/>
                <a:ext cx="132840" cy="134280"/>
              </p14:xfrm>
            </p:contentPart>
          </mc:Choice>
          <mc:Fallback>
            <p:pic>
              <p:nvPicPr>
                <p:cNvPr id="61" name="Ink 60">
                  <a:extLst>
                    <a:ext uri="{FF2B5EF4-FFF2-40B4-BE49-F238E27FC236}">
                      <a16:creationId xmlns:a16="http://schemas.microsoft.com/office/drawing/2014/main" id="{E3BB1C44-DD68-62D8-C935-7CAC40ECE45B}"/>
                    </a:ext>
                  </a:extLst>
                </p:cNvPr>
                <p:cNvPicPr/>
                <p:nvPr/>
              </p:nvPicPr>
              <p:blipFill>
                <a:blip r:embed="rId55"/>
                <a:stretch>
                  <a:fillRect/>
                </a:stretch>
              </p:blipFill>
              <p:spPr>
                <a:xfrm>
                  <a:off x="3576490" y="5809075"/>
                  <a:ext cx="168480" cy="169920"/>
                </a:xfrm>
                <a:prstGeom prst="rect">
                  <a:avLst/>
                </a:prstGeom>
              </p:spPr>
            </p:pic>
          </mc:Fallback>
        </mc:AlternateContent>
      </p:grpSp>
      <p:grpSp>
        <p:nvGrpSpPr>
          <p:cNvPr id="78" name="Group 77">
            <a:extLst>
              <a:ext uri="{FF2B5EF4-FFF2-40B4-BE49-F238E27FC236}">
                <a16:creationId xmlns:a16="http://schemas.microsoft.com/office/drawing/2014/main" id="{CF30599B-C306-F66D-22C5-562196AFE086}"/>
              </a:ext>
            </a:extLst>
          </p:cNvPr>
          <p:cNvGrpSpPr/>
          <p:nvPr/>
        </p:nvGrpSpPr>
        <p:grpSpPr>
          <a:xfrm>
            <a:off x="4179490" y="5561755"/>
            <a:ext cx="417960" cy="393840"/>
            <a:chOff x="4179490" y="5561755"/>
            <a:chExt cx="417960" cy="393840"/>
          </a:xfrm>
        </p:grpSpPr>
        <mc:AlternateContent xmlns:mc="http://schemas.openxmlformats.org/markup-compatibility/2006">
          <mc:Choice xmlns:p14="http://schemas.microsoft.com/office/powerpoint/2010/main" Requires="p14">
            <p:contentPart p14:bwMode="auto" r:id="rId56">
              <p14:nvContentPartPr>
                <p14:cNvPr id="62" name="Ink 61">
                  <a:extLst>
                    <a:ext uri="{FF2B5EF4-FFF2-40B4-BE49-F238E27FC236}">
                      <a16:creationId xmlns:a16="http://schemas.microsoft.com/office/drawing/2014/main" id="{2BBD8DF7-9EE9-BF8A-8904-FE90E4E68E09}"/>
                    </a:ext>
                  </a:extLst>
                </p14:cNvPr>
                <p14:cNvContentPartPr/>
                <p14:nvPr/>
              </p14:nvContentPartPr>
              <p14:xfrm>
                <a:off x="4179490" y="5723035"/>
                <a:ext cx="221040" cy="232560"/>
              </p14:xfrm>
            </p:contentPart>
          </mc:Choice>
          <mc:Fallback>
            <p:pic>
              <p:nvPicPr>
                <p:cNvPr id="62" name="Ink 61">
                  <a:extLst>
                    <a:ext uri="{FF2B5EF4-FFF2-40B4-BE49-F238E27FC236}">
                      <a16:creationId xmlns:a16="http://schemas.microsoft.com/office/drawing/2014/main" id="{2BBD8DF7-9EE9-BF8A-8904-FE90E4E68E09}"/>
                    </a:ext>
                  </a:extLst>
                </p:cNvPr>
                <p:cNvPicPr/>
                <p:nvPr/>
              </p:nvPicPr>
              <p:blipFill>
                <a:blip r:embed="rId57"/>
                <a:stretch>
                  <a:fillRect/>
                </a:stretch>
              </p:blipFill>
              <p:spPr>
                <a:xfrm>
                  <a:off x="4161850" y="5705395"/>
                  <a:ext cx="2566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3" name="Ink 62">
                  <a:extLst>
                    <a:ext uri="{FF2B5EF4-FFF2-40B4-BE49-F238E27FC236}">
                      <a16:creationId xmlns:a16="http://schemas.microsoft.com/office/drawing/2014/main" id="{0EC0A70D-D943-D4A1-1405-638DFE9393B8}"/>
                    </a:ext>
                  </a:extLst>
                </p14:cNvPr>
                <p14:cNvContentPartPr/>
                <p14:nvPr/>
              </p14:nvContentPartPr>
              <p14:xfrm>
                <a:off x="4404130" y="5561755"/>
                <a:ext cx="137160" cy="111960"/>
              </p14:xfrm>
            </p:contentPart>
          </mc:Choice>
          <mc:Fallback>
            <p:pic>
              <p:nvPicPr>
                <p:cNvPr id="63" name="Ink 62">
                  <a:extLst>
                    <a:ext uri="{FF2B5EF4-FFF2-40B4-BE49-F238E27FC236}">
                      <a16:creationId xmlns:a16="http://schemas.microsoft.com/office/drawing/2014/main" id="{0EC0A70D-D943-D4A1-1405-638DFE9393B8}"/>
                    </a:ext>
                  </a:extLst>
                </p:cNvPr>
                <p:cNvPicPr/>
                <p:nvPr/>
              </p:nvPicPr>
              <p:blipFill>
                <a:blip r:embed="rId59"/>
                <a:stretch>
                  <a:fillRect/>
                </a:stretch>
              </p:blipFill>
              <p:spPr>
                <a:xfrm>
                  <a:off x="4386490" y="5543755"/>
                  <a:ext cx="1728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4" name="Ink 63">
                  <a:extLst>
                    <a:ext uri="{FF2B5EF4-FFF2-40B4-BE49-F238E27FC236}">
                      <a16:creationId xmlns:a16="http://schemas.microsoft.com/office/drawing/2014/main" id="{FB972CC2-AB27-8493-832C-60FB725654CD}"/>
                    </a:ext>
                  </a:extLst>
                </p14:cNvPr>
                <p14:cNvContentPartPr/>
                <p14:nvPr/>
              </p14:nvContentPartPr>
              <p14:xfrm>
                <a:off x="4467130" y="5618635"/>
                <a:ext cx="130320" cy="6480"/>
              </p14:xfrm>
            </p:contentPart>
          </mc:Choice>
          <mc:Fallback>
            <p:pic>
              <p:nvPicPr>
                <p:cNvPr id="64" name="Ink 63">
                  <a:extLst>
                    <a:ext uri="{FF2B5EF4-FFF2-40B4-BE49-F238E27FC236}">
                      <a16:creationId xmlns:a16="http://schemas.microsoft.com/office/drawing/2014/main" id="{FB972CC2-AB27-8493-832C-60FB725654CD}"/>
                    </a:ext>
                  </a:extLst>
                </p:cNvPr>
                <p:cNvPicPr/>
                <p:nvPr/>
              </p:nvPicPr>
              <p:blipFill>
                <a:blip r:embed="rId61"/>
                <a:stretch>
                  <a:fillRect/>
                </a:stretch>
              </p:blipFill>
              <p:spPr>
                <a:xfrm>
                  <a:off x="4449130" y="5600995"/>
                  <a:ext cx="165960" cy="42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
            <p14:nvContentPartPr>
              <p14:cNvPr id="65" name="Ink 64">
                <a:extLst>
                  <a:ext uri="{FF2B5EF4-FFF2-40B4-BE49-F238E27FC236}">
                    <a16:creationId xmlns:a16="http://schemas.microsoft.com/office/drawing/2014/main" id="{A2993CEC-1750-FE1C-4BD8-0201CBE90F41}"/>
                  </a:ext>
                </a:extLst>
              </p14:cNvPr>
              <p14:cNvContentPartPr/>
              <p14:nvPr/>
            </p14:nvContentPartPr>
            <p14:xfrm>
              <a:off x="4839010" y="5786395"/>
              <a:ext cx="124560" cy="15840"/>
            </p14:xfrm>
          </p:contentPart>
        </mc:Choice>
        <mc:Fallback>
          <p:pic>
            <p:nvPicPr>
              <p:cNvPr id="65" name="Ink 64">
                <a:extLst>
                  <a:ext uri="{FF2B5EF4-FFF2-40B4-BE49-F238E27FC236}">
                    <a16:creationId xmlns:a16="http://schemas.microsoft.com/office/drawing/2014/main" id="{A2993CEC-1750-FE1C-4BD8-0201CBE90F41}"/>
                  </a:ext>
                </a:extLst>
              </p:cNvPr>
              <p:cNvPicPr/>
              <p:nvPr/>
            </p:nvPicPr>
            <p:blipFill>
              <a:blip r:embed="rId63"/>
              <a:stretch>
                <a:fillRect/>
              </a:stretch>
            </p:blipFill>
            <p:spPr>
              <a:xfrm>
                <a:off x="4821370" y="5768395"/>
                <a:ext cx="160200" cy="51480"/>
              </a:xfrm>
              <a:prstGeom prst="rect">
                <a:avLst/>
              </a:prstGeom>
            </p:spPr>
          </p:pic>
        </mc:Fallback>
      </mc:AlternateContent>
      <p:grpSp>
        <p:nvGrpSpPr>
          <p:cNvPr id="77" name="Group 76">
            <a:extLst>
              <a:ext uri="{FF2B5EF4-FFF2-40B4-BE49-F238E27FC236}">
                <a16:creationId xmlns:a16="http://schemas.microsoft.com/office/drawing/2014/main" id="{2CA4636B-E5D5-41CE-0798-2EEC9DBE3099}"/>
              </a:ext>
            </a:extLst>
          </p:cNvPr>
          <p:cNvGrpSpPr/>
          <p:nvPr/>
        </p:nvGrpSpPr>
        <p:grpSpPr>
          <a:xfrm>
            <a:off x="5203330" y="5570755"/>
            <a:ext cx="614520" cy="536400"/>
            <a:chOff x="5203330" y="5570755"/>
            <a:chExt cx="614520" cy="536400"/>
          </a:xfrm>
        </p:grpSpPr>
        <mc:AlternateContent xmlns:mc="http://schemas.openxmlformats.org/markup-compatibility/2006">
          <mc:Choice xmlns:p14="http://schemas.microsoft.com/office/powerpoint/2010/main" Requires="p14">
            <p:contentPart p14:bwMode="auto" r:id="rId64">
              <p14:nvContentPartPr>
                <p14:cNvPr id="66" name="Ink 65">
                  <a:extLst>
                    <a:ext uri="{FF2B5EF4-FFF2-40B4-BE49-F238E27FC236}">
                      <a16:creationId xmlns:a16="http://schemas.microsoft.com/office/drawing/2014/main" id="{CF25F2AE-4C45-26C0-26FB-707B4C6B6BAB}"/>
                    </a:ext>
                  </a:extLst>
                </p14:cNvPr>
                <p14:cNvContentPartPr/>
                <p14:nvPr/>
              </p14:nvContentPartPr>
              <p14:xfrm>
                <a:off x="5203330" y="5570755"/>
                <a:ext cx="115560" cy="124560"/>
              </p14:xfrm>
            </p:contentPart>
          </mc:Choice>
          <mc:Fallback>
            <p:pic>
              <p:nvPicPr>
                <p:cNvPr id="66" name="Ink 65">
                  <a:extLst>
                    <a:ext uri="{FF2B5EF4-FFF2-40B4-BE49-F238E27FC236}">
                      <a16:creationId xmlns:a16="http://schemas.microsoft.com/office/drawing/2014/main" id="{CF25F2AE-4C45-26C0-26FB-707B4C6B6BAB}"/>
                    </a:ext>
                  </a:extLst>
                </p:cNvPr>
                <p:cNvPicPr/>
                <p:nvPr/>
              </p:nvPicPr>
              <p:blipFill>
                <a:blip r:embed="rId65"/>
                <a:stretch>
                  <a:fillRect/>
                </a:stretch>
              </p:blipFill>
              <p:spPr>
                <a:xfrm>
                  <a:off x="5185330" y="5552755"/>
                  <a:ext cx="15120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7" name="Ink 66">
                  <a:extLst>
                    <a:ext uri="{FF2B5EF4-FFF2-40B4-BE49-F238E27FC236}">
                      <a16:creationId xmlns:a16="http://schemas.microsoft.com/office/drawing/2014/main" id="{270EF84D-1D7E-8DDD-9114-BBB7616DDE99}"/>
                    </a:ext>
                  </a:extLst>
                </p14:cNvPr>
                <p14:cNvContentPartPr/>
                <p14:nvPr/>
              </p14:nvContentPartPr>
              <p14:xfrm>
                <a:off x="5256250" y="5627275"/>
                <a:ext cx="88920" cy="28440"/>
              </p14:xfrm>
            </p:contentPart>
          </mc:Choice>
          <mc:Fallback>
            <p:pic>
              <p:nvPicPr>
                <p:cNvPr id="67" name="Ink 66">
                  <a:extLst>
                    <a:ext uri="{FF2B5EF4-FFF2-40B4-BE49-F238E27FC236}">
                      <a16:creationId xmlns:a16="http://schemas.microsoft.com/office/drawing/2014/main" id="{270EF84D-1D7E-8DDD-9114-BBB7616DDE99}"/>
                    </a:ext>
                  </a:extLst>
                </p:cNvPr>
                <p:cNvPicPr/>
                <p:nvPr/>
              </p:nvPicPr>
              <p:blipFill>
                <a:blip r:embed="rId67"/>
                <a:stretch>
                  <a:fillRect/>
                </a:stretch>
              </p:blipFill>
              <p:spPr>
                <a:xfrm>
                  <a:off x="5238250" y="5609275"/>
                  <a:ext cx="12456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8" name="Ink 67">
                  <a:extLst>
                    <a:ext uri="{FF2B5EF4-FFF2-40B4-BE49-F238E27FC236}">
                      <a16:creationId xmlns:a16="http://schemas.microsoft.com/office/drawing/2014/main" id="{23C22C07-E68B-744E-1D64-90652ED4C0AF}"/>
                    </a:ext>
                  </a:extLst>
                </p14:cNvPr>
                <p14:cNvContentPartPr/>
                <p14:nvPr/>
              </p14:nvContentPartPr>
              <p14:xfrm>
                <a:off x="5412490" y="5715835"/>
                <a:ext cx="176400" cy="294480"/>
              </p14:xfrm>
            </p:contentPart>
          </mc:Choice>
          <mc:Fallback>
            <p:pic>
              <p:nvPicPr>
                <p:cNvPr id="68" name="Ink 67">
                  <a:extLst>
                    <a:ext uri="{FF2B5EF4-FFF2-40B4-BE49-F238E27FC236}">
                      <a16:creationId xmlns:a16="http://schemas.microsoft.com/office/drawing/2014/main" id="{23C22C07-E68B-744E-1D64-90652ED4C0AF}"/>
                    </a:ext>
                  </a:extLst>
                </p:cNvPr>
                <p:cNvPicPr/>
                <p:nvPr/>
              </p:nvPicPr>
              <p:blipFill>
                <a:blip r:embed="rId69"/>
                <a:stretch>
                  <a:fillRect/>
                </a:stretch>
              </p:blipFill>
              <p:spPr>
                <a:xfrm>
                  <a:off x="5394490" y="5697835"/>
                  <a:ext cx="21204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9" name="Ink 68">
                  <a:extLst>
                    <a:ext uri="{FF2B5EF4-FFF2-40B4-BE49-F238E27FC236}">
                      <a16:creationId xmlns:a16="http://schemas.microsoft.com/office/drawing/2014/main" id="{6B500E0C-AAAA-6477-1EFB-9BB4FF4FE019}"/>
                    </a:ext>
                  </a:extLst>
                </p14:cNvPr>
                <p14:cNvContentPartPr/>
                <p14:nvPr/>
              </p14:nvContentPartPr>
              <p14:xfrm>
                <a:off x="5730010" y="5937955"/>
                <a:ext cx="87840" cy="169200"/>
              </p14:xfrm>
            </p:contentPart>
          </mc:Choice>
          <mc:Fallback>
            <p:pic>
              <p:nvPicPr>
                <p:cNvPr id="69" name="Ink 68">
                  <a:extLst>
                    <a:ext uri="{FF2B5EF4-FFF2-40B4-BE49-F238E27FC236}">
                      <a16:creationId xmlns:a16="http://schemas.microsoft.com/office/drawing/2014/main" id="{6B500E0C-AAAA-6477-1EFB-9BB4FF4FE019}"/>
                    </a:ext>
                  </a:extLst>
                </p:cNvPr>
                <p:cNvPicPr/>
                <p:nvPr/>
              </p:nvPicPr>
              <p:blipFill>
                <a:blip r:embed="rId71"/>
                <a:stretch>
                  <a:fillRect/>
                </a:stretch>
              </p:blipFill>
              <p:spPr>
                <a:xfrm>
                  <a:off x="5712010" y="5919955"/>
                  <a:ext cx="123480" cy="204840"/>
                </a:xfrm>
                <a:prstGeom prst="rect">
                  <a:avLst/>
                </a:prstGeom>
              </p:spPr>
            </p:pic>
          </mc:Fallback>
        </mc:AlternateContent>
      </p:grpSp>
      <p:grpSp>
        <p:nvGrpSpPr>
          <p:cNvPr id="76" name="Group 75">
            <a:extLst>
              <a:ext uri="{FF2B5EF4-FFF2-40B4-BE49-F238E27FC236}">
                <a16:creationId xmlns:a16="http://schemas.microsoft.com/office/drawing/2014/main" id="{570D0611-01E4-8261-C96A-ACDA9746B12B}"/>
              </a:ext>
            </a:extLst>
          </p:cNvPr>
          <p:cNvGrpSpPr/>
          <p:nvPr/>
        </p:nvGrpSpPr>
        <p:grpSpPr>
          <a:xfrm>
            <a:off x="6069850" y="5700355"/>
            <a:ext cx="147600" cy="110160"/>
            <a:chOff x="6069850" y="5700355"/>
            <a:chExt cx="147600" cy="110160"/>
          </a:xfrm>
        </p:grpSpPr>
        <mc:AlternateContent xmlns:mc="http://schemas.openxmlformats.org/markup-compatibility/2006">
          <mc:Choice xmlns:p14="http://schemas.microsoft.com/office/powerpoint/2010/main" Requires="p14">
            <p:contentPart p14:bwMode="auto" r:id="rId72">
              <p14:nvContentPartPr>
                <p14:cNvPr id="70" name="Ink 69">
                  <a:extLst>
                    <a:ext uri="{FF2B5EF4-FFF2-40B4-BE49-F238E27FC236}">
                      <a16:creationId xmlns:a16="http://schemas.microsoft.com/office/drawing/2014/main" id="{59328A31-FB3C-2870-82AC-9375474DBE71}"/>
                    </a:ext>
                  </a:extLst>
                </p14:cNvPr>
                <p14:cNvContentPartPr/>
                <p14:nvPr/>
              </p14:nvContentPartPr>
              <p14:xfrm>
                <a:off x="6069850" y="5700355"/>
                <a:ext cx="86760" cy="36000"/>
              </p14:xfrm>
            </p:contentPart>
          </mc:Choice>
          <mc:Fallback>
            <p:pic>
              <p:nvPicPr>
                <p:cNvPr id="70" name="Ink 69">
                  <a:extLst>
                    <a:ext uri="{FF2B5EF4-FFF2-40B4-BE49-F238E27FC236}">
                      <a16:creationId xmlns:a16="http://schemas.microsoft.com/office/drawing/2014/main" id="{59328A31-FB3C-2870-82AC-9375474DBE71}"/>
                    </a:ext>
                  </a:extLst>
                </p:cNvPr>
                <p:cNvPicPr/>
                <p:nvPr/>
              </p:nvPicPr>
              <p:blipFill>
                <a:blip r:embed="rId73"/>
                <a:stretch>
                  <a:fillRect/>
                </a:stretch>
              </p:blipFill>
              <p:spPr>
                <a:xfrm>
                  <a:off x="6052210" y="5682715"/>
                  <a:ext cx="12240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1" name="Ink 70">
                  <a:extLst>
                    <a:ext uri="{FF2B5EF4-FFF2-40B4-BE49-F238E27FC236}">
                      <a16:creationId xmlns:a16="http://schemas.microsoft.com/office/drawing/2014/main" id="{EF6EAFCC-BED7-DC5A-0EA3-0C4F985B525A}"/>
                    </a:ext>
                  </a:extLst>
                </p14:cNvPr>
                <p14:cNvContentPartPr/>
                <p14:nvPr/>
              </p14:nvContentPartPr>
              <p14:xfrm>
                <a:off x="6124930" y="5791075"/>
                <a:ext cx="92520" cy="19440"/>
              </p14:xfrm>
            </p:contentPart>
          </mc:Choice>
          <mc:Fallback>
            <p:pic>
              <p:nvPicPr>
                <p:cNvPr id="71" name="Ink 70">
                  <a:extLst>
                    <a:ext uri="{FF2B5EF4-FFF2-40B4-BE49-F238E27FC236}">
                      <a16:creationId xmlns:a16="http://schemas.microsoft.com/office/drawing/2014/main" id="{EF6EAFCC-BED7-DC5A-0EA3-0C4F985B525A}"/>
                    </a:ext>
                  </a:extLst>
                </p:cNvPr>
                <p:cNvPicPr/>
                <p:nvPr/>
              </p:nvPicPr>
              <p:blipFill>
                <a:blip r:embed="rId75"/>
                <a:stretch>
                  <a:fillRect/>
                </a:stretch>
              </p:blipFill>
              <p:spPr>
                <a:xfrm>
                  <a:off x="6107290" y="5773435"/>
                  <a:ext cx="128160" cy="55080"/>
                </a:xfrm>
                <a:prstGeom prst="rect">
                  <a:avLst/>
                </a:prstGeom>
              </p:spPr>
            </p:pic>
          </mc:Fallback>
        </mc:AlternateContent>
      </p:grpSp>
      <p:grpSp>
        <p:nvGrpSpPr>
          <p:cNvPr id="75" name="Group 74">
            <a:extLst>
              <a:ext uri="{FF2B5EF4-FFF2-40B4-BE49-F238E27FC236}">
                <a16:creationId xmlns:a16="http://schemas.microsoft.com/office/drawing/2014/main" id="{5E0BB1A6-2BBD-59DB-6A1E-73B085970849}"/>
              </a:ext>
            </a:extLst>
          </p:cNvPr>
          <p:cNvGrpSpPr/>
          <p:nvPr/>
        </p:nvGrpSpPr>
        <p:grpSpPr>
          <a:xfrm>
            <a:off x="6427330" y="5541235"/>
            <a:ext cx="519120" cy="265680"/>
            <a:chOff x="6427330" y="5541235"/>
            <a:chExt cx="519120" cy="265680"/>
          </a:xfrm>
        </p:grpSpPr>
        <mc:AlternateContent xmlns:mc="http://schemas.openxmlformats.org/markup-compatibility/2006">
          <mc:Choice xmlns:p14="http://schemas.microsoft.com/office/powerpoint/2010/main" Requires="p14">
            <p:contentPart p14:bwMode="auto" r:id="rId76">
              <p14:nvContentPartPr>
                <p14:cNvPr id="72" name="Ink 71">
                  <a:extLst>
                    <a:ext uri="{FF2B5EF4-FFF2-40B4-BE49-F238E27FC236}">
                      <a16:creationId xmlns:a16="http://schemas.microsoft.com/office/drawing/2014/main" id="{5AB927CA-BD8D-3C6F-EF2A-F030BDAE9505}"/>
                    </a:ext>
                  </a:extLst>
                </p14:cNvPr>
                <p14:cNvContentPartPr/>
                <p14:nvPr/>
              </p14:nvContentPartPr>
              <p14:xfrm>
                <a:off x="6427330" y="5611795"/>
                <a:ext cx="28440" cy="183240"/>
              </p14:xfrm>
            </p:contentPart>
          </mc:Choice>
          <mc:Fallback>
            <p:pic>
              <p:nvPicPr>
                <p:cNvPr id="72" name="Ink 71">
                  <a:extLst>
                    <a:ext uri="{FF2B5EF4-FFF2-40B4-BE49-F238E27FC236}">
                      <a16:creationId xmlns:a16="http://schemas.microsoft.com/office/drawing/2014/main" id="{5AB927CA-BD8D-3C6F-EF2A-F030BDAE9505}"/>
                    </a:ext>
                  </a:extLst>
                </p:cNvPr>
                <p:cNvPicPr/>
                <p:nvPr/>
              </p:nvPicPr>
              <p:blipFill>
                <a:blip r:embed="rId77"/>
                <a:stretch>
                  <a:fillRect/>
                </a:stretch>
              </p:blipFill>
              <p:spPr>
                <a:xfrm>
                  <a:off x="6409330" y="5594155"/>
                  <a:ext cx="640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3" name="Ink 72">
                  <a:extLst>
                    <a:ext uri="{FF2B5EF4-FFF2-40B4-BE49-F238E27FC236}">
                      <a16:creationId xmlns:a16="http://schemas.microsoft.com/office/drawing/2014/main" id="{38464A61-70FF-5222-B169-AA4EE995B8F1}"/>
                    </a:ext>
                  </a:extLst>
                </p14:cNvPr>
                <p14:cNvContentPartPr/>
                <p14:nvPr/>
              </p14:nvContentPartPr>
              <p14:xfrm>
                <a:off x="6506170" y="5634115"/>
                <a:ext cx="225000" cy="172800"/>
              </p14:xfrm>
            </p:contentPart>
          </mc:Choice>
          <mc:Fallback>
            <p:pic>
              <p:nvPicPr>
                <p:cNvPr id="73" name="Ink 72">
                  <a:extLst>
                    <a:ext uri="{FF2B5EF4-FFF2-40B4-BE49-F238E27FC236}">
                      <a16:creationId xmlns:a16="http://schemas.microsoft.com/office/drawing/2014/main" id="{38464A61-70FF-5222-B169-AA4EE995B8F1}"/>
                    </a:ext>
                  </a:extLst>
                </p:cNvPr>
                <p:cNvPicPr/>
                <p:nvPr/>
              </p:nvPicPr>
              <p:blipFill>
                <a:blip r:embed="rId79"/>
                <a:stretch>
                  <a:fillRect/>
                </a:stretch>
              </p:blipFill>
              <p:spPr>
                <a:xfrm>
                  <a:off x="6488170" y="5616115"/>
                  <a:ext cx="26064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4" name="Ink 73">
                  <a:extLst>
                    <a:ext uri="{FF2B5EF4-FFF2-40B4-BE49-F238E27FC236}">
                      <a16:creationId xmlns:a16="http://schemas.microsoft.com/office/drawing/2014/main" id="{758C9262-3C18-0310-B33F-C0281EDAAB9D}"/>
                    </a:ext>
                  </a:extLst>
                </p14:cNvPr>
                <p14:cNvContentPartPr/>
                <p14:nvPr/>
              </p14:nvContentPartPr>
              <p14:xfrm>
                <a:off x="6726490" y="5541235"/>
                <a:ext cx="219960" cy="211680"/>
              </p14:xfrm>
            </p:contentPart>
          </mc:Choice>
          <mc:Fallback>
            <p:pic>
              <p:nvPicPr>
                <p:cNvPr id="74" name="Ink 73">
                  <a:extLst>
                    <a:ext uri="{FF2B5EF4-FFF2-40B4-BE49-F238E27FC236}">
                      <a16:creationId xmlns:a16="http://schemas.microsoft.com/office/drawing/2014/main" id="{758C9262-3C18-0310-B33F-C0281EDAAB9D}"/>
                    </a:ext>
                  </a:extLst>
                </p:cNvPr>
                <p:cNvPicPr/>
                <p:nvPr/>
              </p:nvPicPr>
              <p:blipFill>
                <a:blip r:embed="rId81"/>
                <a:stretch>
                  <a:fillRect/>
                </a:stretch>
              </p:blipFill>
              <p:spPr>
                <a:xfrm>
                  <a:off x="6708850" y="5523595"/>
                  <a:ext cx="255600" cy="247320"/>
                </a:xfrm>
                <a:prstGeom prst="rect">
                  <a:avLst/>
                </a:prstGeom>
              </p:spPr>
            </p:pic>
          </mc:Fallback>
        </mc:AlternateContent>
      </p:grpSp>
    </p:spTree>
    <p:extLst>
      <p:ext uri="{BB962C8B-B14F-4D97-AF65-F5344CB8AC3E}">
        <p14:creationId xmlns:p14="http://schemas.microsoft.com/office/powerpoint/2010/main" val="196267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5EEAD-6257-6442-B7B7-1E5784BF7D60}"/>
              </a:ext>
            </a:extLst>
          </p:cNvPr>
          <p:cNvSpPr>
            <a:spLocks noGrp="1"/>
          </p:cNvSpPr>
          <p:nvPr>
            <p:ph idx="1"/>
          </p:nvPr>
        </p:nvSpPr>
        <p:spPr>
          <a:xfrm>
            <a:off x="250767" y="815327"/>
            <a:ext cx="11741728" cy="1595363"/>
          </a:xfrm>
        </p:spPr>
        <p:txBody>
          <a:bodyPr>
            <a:noAutofit/>
          </a:bodyPr>
          <a:lstStyle/>
          <a:p>
            <a:pPr marL="0" indent="0">
              <a:buNone/>
            </a:pPr>
            <a:r>
              <a:rPr lang="en-US" sz="2400" dirty="0"/>
              <a:t>A survey is to be conducted, and eight people are to be chosen from a group of 30. </a:t>
            </a:r>
          </a:p>
          <a:p>
            <a:pPr marL="514350" indent="-514350">
              <a:buAutoNum type="alphaLcParenR"/>
            </a:pPr>
            <a:r>
              <a:rPr lang="en-US" sz="2400" dirty="0"/>
              <a:t>How many different ways could the eight be chosen?</a:t>
            </a:r>
          </a:p>
          <a:p>
            <a:pPr marL="514350" indent="-514350">
              <a:buAutoNum type="alphaLcParenR"/>
            </a:pPr>
            <a:r>
              <a:rPr lang="en-US" sz="2400" dirty="0"/>
              <a:t>If the group contain 10 men and 20 women, how many groups containing exactly two men are possible?</a:t>
            </a:r>
          </a:p>
        </p:txBody>
      </p:sp>
      <p:sp>
        <p:nvSpPr>
          <p:cNvPr id="41" name="TextBox 40">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mc:AlternateContent xmlns:mc="http://schemas.openxmlformats.org/markup-compatibility/2006" xmlns:p14="http://schemas.microsoft.com/office/powerpoint/2010/main">
        <mc:Choice Requires="p14">
          <p:contentPart p14:bwMode="auto" r:id="rId2">
            <p14:nvContentPartPr>
              <p14:cNvPr id="28" name="Ink 27"/>
              <p14:cNvContentPartPr/>
              <p14:nvPr/>
            </p14:nvContentPartPr>
            <p14:xfrm>
              <a:off x="10983218" y="1918189"/>
              <a:ext cx="620640" cy="92160"/>
            </p14:xfrm>
          </p:contentPart>
        </mc:Choice>
        <mc:Fallback xmlns="">
          <p:pic>
            <p:nvPicPr>
              <p:cNvPr id="28" name="Ink 27"/>
              <p:cNvPicPr/>
              <p:nvPr/>
            </p:nvPicPr>
            <p:blipFill>
              <a:blip r:embed="rId5"/>
              <a:stretch>
                <a:fillRect/>
              </a:stretch>
            </p:blipFill>
            <p:spPr>
              <a:xfrm>
                <a:off x="10890338" y="1722709"/>
                <a:ext cx="828720" cy="538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p14:cNvContentPartPr/>
              <p14:nvPr/>
            </p14:nvContentPartPr>
            <p14:xfrm>
              <a:off x="913658" y="2155429"/>
              <a:ext cx="801000" cy="141480"/>
            </p14:xfrm>
          </p:contentPart>
        </mc:Choice>
        <mc:Fallback xmlns="">
          <p:pic>
            <p:nvPicPr>
              <p:cNvPr id="29" name="Ink 28"/>
              <p:cNvPicPr/>
              <p:nvPr/>
            </p:nvPicPr>
            <p:blipFill>
              <a:blip r:embed="rId7"/>
              <a:stretch>
                <a:fillRect/>
              </a:stretch>
            </p:blipFill>
            <p:spPr>
              <a:xfrm>
                <a:off x="801338" y="1921429"/>
                <a:ext cx="1035360" cy="636840"/>
              </a:xfrm>
              <a:prstGeom prst="rect">
                <a:avLst/>
              </a:prstGeom>
            </p:spPr>
          </p:pic>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DCDC800-5A2B-E51B-CB2B-196597A34F5D}"/>
                  </a:ext>
                </a:extLst>
              </p:cNvPr>
              <p:cNvSpPr txBox="1"/>
              <p:nvPr/>
            </p:nvSpPr>
            <p:spPr>
              <a:xfrm>
                <a:off x="250767" y="2752269"/>
                <a:ext cx="3088781" cy="461665"/>
              </a:xfrm>
              <a:prstGeom prst="rect">
                <a:avLst/>
              </a:prstGeom>
              <a:noFill/>
            </p:spPr>
            <p:txBody>
              <a:bodyPr wrap="square" rtlCol="0">
                <a:spAutoFit/>
              </a:bodyPr>
              <a:lstStyle/>
              <a:p>
                <a:r>
                  <a:rPr lang="en-US" sz="2400" dirty="0"/>
                  <a:t>a) </a:t>
                </a:r>
                <a14:m>
                  <m:oMath xmlns:m="http://schemas.openxmlformats.org/officeDocument/2006/math">
                    <m:sPre>
                      <m:sPrePr>
                        <m:ctrlPr>
                          <a:rPr lang="en-AU" sz="2400" i="1">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30</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8</m:t>
                            </m:r>
                          </m:sub>
                        </m:sSub>
                        <m:r>
                          <a:rPr lang="en-AU" sz="2400" b="0" i="1">
                            <a:solidFill>
                              <a:schemeClr val="tx1"/>
                            </a:solidFill>
                            <a:latin typeface="Cambria Math" panose="02040503050406030204" pitchFamily="18" charset="0"/>
                          </a:rPr>
                          <m:t>=</m:t>
                        </m:r>
                        <m:r>
                          <a:rPr lang="en-AU" sz="2400" i="1" smtClean="0">
                            <a:solidFill>
                              <a:schemeClr val="tx1"/>
                            </a:solidFill>
                            <a:latin typeface="Cambria Math" panose="02040503050406030204" pitchFamily="18" charset="0"/>
                          </a:rPr>
                          <m:t>5</m:t>
                        </m:r>
                        <m:r>
                          <a:rPr lang="en-AU" sz="2400" b="0" i="1" smtClean="0">
                            <a:solidFill>
                              <a:schemeClr val="tx1"/>
                            </a:solidFill>
                            <a:latin typeface="Cambria Math" panose="02040503050406030204" pitchFamily="18" charset="0"/>
                          </a:rPr>
                          <m:t> 852 925</m:t>
                        </m:r>
                      </m:e>
                    </m:sPre>
                  </m:oMath>
                </a14:m>
                <a:endParaRPr lang="en-US" sz="2400" dirty="0">
                  <a:solidFill>
                    <a:schemeClr val="tx1"/>
                  </a:solidFill>
                </a:endParaRPr>
              </a:p>
            </p:txBody>
          </p:sp>
        </mc:Choice>
        <mc:Fallback>
          <p:sp>
            <p:nvSpPr>
              <p:cNvPr id="13" name="TextBox 12">
                <a:extLst>
                  <a:ext uri="{FF2B5EF4-FFF2-40B4-BE49-F238E27FC236}">
                    <a16:creationId xmlns:a16="http://schemas.microsoft.com/office/drawing/2014/main" id="{2DCDC800-5A2B-E51B-CB2B-196597A34F5D}"/>
                  </a:ext>
                </a:extLst>
              </p:cNvPr>
              <p:cNvSpPr txBox="1">
                <a:spLocks noRot="1" noChangeAspect="1" noMove="1" noResize="1" noEditPoints="1" noAdjustHandles="1" noChangeArrowheads="1" noChangeShapeType="1" noTextEdit="1"/>
              </p:cNvSpPr>
              <p:nvPr/>
            </p:nvSpPr>
            <p:spPr>
              <a:xfrm>
                <a:off x="250767" y="2752269"/>
                <a:ext cx="3088781" cy="461665"/>
              </a:xfrm>
              <a:prstGeom prst="rect">
                <a:avLst/>
              </a:prstGeom>
              <a:blipFill>
                <a:blip r:embed="rId8"/>
                <a:stretch>
                  <a:fillRect l="-2959" t="-10526" b="-2894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30E6CCA-C180-4AAE-0E7C-95D73F3FA94E}"/>
                  </a:ext>
                </a:extLst>
              </p:cNvPr>
              <p:cNvSpPr txBox="1"/>
              <p:nvPr/>
            </p:nvSpPr>
            <p:spPr>
              <a:xfrm>
                <a:off x="190146" y="3519959"/>
                <a:ext cx="4467994" cy="461665"/>
              </a:xfrm>
              <a:prstGeom prst="rect">
                <a:avLst/>
              </a:prstGeom>
              <a:noFill/>
            </p:spPr>
            <p:txBody>
              <a:bodyPr wrap="square" rtlCol="0">
                <a:spAutoFit/>
              </a:bodyPr>
              <a:lstStyle/>
              <a:p>
                <a:r>
                  <a:rPr lang="en-US" sz="2400" dirty="0"/>
                  <a:t>b) 2 Men: </a:t>
                </a:r>
                <a14:m>
                  <m:oMath xmlns:m="http://schemas.openxmlformats.org/officeDocument/2006/math">
                    <m:sPre>
                      <m:sPrePr>
                        <m:ctrlPr>
                          <a:rPr lang="en-AU" sz="2400" i="1">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10</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2</m:t>
                            </m:r>
                          </m:sub>
                        </m:sSub>
                      </m:e>
                    </m:sPre>
                  </m:oMath>
                </a14:m>
                <a:endParaRPr lang="en-US" sz="2400" dirty="0">
                  <a:solidFill>
                    <a:schemeClr val="tx1"/>
                  </a:solidFill>
                </a:endParaRPr>
              </a:p>
            </p:txBody>
          </p:sp>
        </mc:Choice>
        <mc:Fallback>
          <p:sp>
            <p:nvSpPr>
              <p:cNvPr id="15" name="TextBox 14">
                <a:extLst>
                  <a:ext uri="{FF2B5EF4-FFF2-40B4-BE49-F238E27FC236}">
                    <a16:creationId xmlns:a16="http://schemas.microsoft.com/office/drawing/2014/main" id="{E30E6CCA-C180-4AAE-0E7C-95D73F3FA94E}"/>
                  </a:ext>
                </a:extLst>
              </p:cNvPr>
              <p:cNvSpPr txBox="1">
                <a:spLocks noRot="1" noChangeAspect="1" noMove="1" noResize="1" noEditPoints="1" noAdjustHandles="1" noChangeArrowheads="1" noChangeShapeType="1" noTextEdit="1"/>
              </p:cNvSpPr>
              <p:nvPr/>
            </p:nvSpPr>
            <p:spPr>
              <a:xfrm>
                <a:off x="190146" y="3519959"/>
                <a:ext cx="4467994" cy="461665"/>
              </a:xfrm>
              <a:prstGeom prst="rect">
                <a:avLst/>
              </a:prstGeom>
              <a:blipFill>
                <a:blip r:embed="rId9"/>
                <a:stretch>
                  <a:fillRect l="-2046" t="-10526" b="-28947"/>
                </a:stretch>
              </a:blipFill>
            </p:spPr>
            <p:txBody>
              <a:bodyPr/>
              <a:lstStyle/>
              <a:p>
                <a:r>
                  <a:rPr lang="en-AU">
                    <a:noFill/>
                  </a:rPr>
                  <a:t> </a:t>
                </a:r>
              </a:p>
            </p:txBody>
          </p:sp>
        </mc:Fallback>
      </mc:AlternateContent>
      <p:sp>
        <p:nvSpPr>
          <p:cNvPr id="16" name="TextBox 15">
            <a:extLst>
              <a:ext uri="{FF2B5EF4-FFF2-40B4-BE49-F238E27FC236}">
                <a16:creationId xmlns:a16="http://schemas.microsoft.com/office/drawing/2014/main" id="{FBD86C10-B32F-8E8C-C5F4-96F260E22C6E}"/>
              </a:ext>
            </a:extLst>
          </p:cNvPr>
          <p:cNvSpPr txBox="1"/>
          <p:nvPr/>
        </p:nvSpPr>
        <p:spPr>
          <a:xfrm>
            <a:off x="190146" y="4092370"/>
            <a:ext cx="6041072" cy="461665"/>
          </a:xfrm>
          <a:prstGeom prst="rect">
            <a:avLst/>
          </a:prstGeom>
          <a:noFill/>
        </p:spPr>
        <p:txBody>
          <a:bodyPr wrap="square" rtlCol="0">
            <a:spAutoFit/>
          </a:bodyPr>
          <a:lstStyle/>
          <a:p>
            <a:r>
              <a:rPr lang="en-AU" sz="2400" dirty="0"/>
              <a:t>How many women must be  surveyed?</a:t>
            </a:r>
            <a:endParaRPr lang="en-US" sz="2400" dirty="0">
              <a:solidFill>
                <a:schemeClr val="tx1"/>
              </a:solidFill>
            </a:endParaRPr>
          </a:p>
        </p:txBody>
      </p:sp>
      <p:sp>
        <p:nvSpPr>
          <p:cNvPr id="17" name="TextBox 16">
            <a:extLst>
              <a:ext uri="{FF2B5EF4-FFF2-40B4-BE49-F238E27FC236}">
                <a16:creationId xmlns:a16="http://schemas.microsoft.com/office/drawing/2014/main" id="{FF544FF9-03B5-F112-FEAB-A73846CE4BEB}"/>
              </a:ext>
            </a:extLst>
          </p:cNvPr>
          <p:cNvSpPr txBox="1"/>
          <p:nvPr/>
        </p:nvSpPr>
        <p:spPr>
          <a:xfrm>
            <a:off x="5260853" y="4092370"/>
            <a:ext cx="1670294" cy="461665"/>
          </a:xfrm>
          <a:prstGeom prst="rect">
            <a:avLst/>
          </a:prstGeom>
          <a:noFill/>
        </p:spPr>
        <p:txBody>
          <a:bodyPr wrap="square" rtlCol="0">
            <a:spAutoFit/>
          </a:bodyPr>
          <a:lstStyle/>
          <a:p>
            <a:r>
              <a:rPr lang="en-AU" sz="2400" dirty="0"/>
              <a:t>8-2=6</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3B6D65B6-B13D-C49A-FEAE-D95A9330A0BF}"/>
                  </a:ext>
                </a:extLst>
              </p:cNvPr>
              <p:cNvSpPr txBox="1"/>
              <p:nvPr/>
            </p:nvSpPr>
            <p:spPr>
              <a:xfrm>
                <a:off x="523024" y="4611204"/>
                <a:ext cx="4467994" cy="461665"/>
              </a:xfrm>
              <a:prstGeom prst="rect">
                <a:avLst/>
              </a:prstGeom>
              <a:noFill/>
            </p:spPr>
            <p:txBody>
              <a:bodyPr wrap="square" rtlCol="0">
                <a:spAutoFit/>
              </a:bodyPr>
              <a:lstStyle/>
              <a:p>
                <a:r>
                  <a:rPr lang="en-US" sz="2400" dirty="0"/>
                  <a:t>6 Women: </a:t>
                </a:r>
                <a14:m>
                  <m:oMath xmlns:m="http://schemas.openxmlformats.org/officeDocument/2006/math">
                    <m:sPre>
                      <m:sPrePr>
                        <m:ctrlPr>
                          <a:rPr lang="en-AU" sz="2400" i="1">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20</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6</m:t>
                            </m:r>
                          </m:sub>
                        </m:sSub>
                      </m:e>
                    </m:sPre>
                  </m:oMath>
                </a14:m>
                <a:endParaRPr lang="en-US" sz="2400" dirty="0">
                  <a:solidFill>
                    <a:schemeClr val="tx1"/>
                  </a:solidFill>
                </a:endParaRPr>
              </a:p>
            </p:txBody>
          </p:sp>
        </mc:Choice>
        <mc:Fallback>
          <p:sp>
            <p:nvSpPr>
              <p:cNvPr id="19" name="TextBox 18">
                <a:extLst>
                  <a:ext uri="{FF2B5EF4-FFF2-40B4-BE49-F238E27FC236}">
                    <a16:creationId xmlns:a16="http://schemas.microsoft.com/office/drawing/2014/main" id="{3B6D65B6-B13D-C49A-FEAE-D95A9330A0BF}"/>
                  </a:ext>
                </a:extLst>
              </p:cNvPr>
              <p:cNvSpPr txBox="1">
                <a:spLocks noRot="1" noChangeAspect="1" noMove="1" noResize="1" noEditPoints="1" noAdjustHandles="1" noChangeArrowheads="1" noChangeShapeType="1" noTextEdit="1"/>
              </p:cNvSpPr>
              <p:nvPr/>
            </p:nvSpPr>
            <p:spPr>
              <a:xfrm>
                <a:off x="523024" y="4611204"/>
                <a:ext cx="4467994" cy="461665"/>
              </a:xfrm>
              <a:prstGeom prst="rect">
                <a:avLst/>
              </a:prstGeom>
              <a:blipFill>
                <a:blip r:embed="rId10"/>
                <a:stretch>
                  <a:fillRect l="-2183" t="-10526" b="-2894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1A83A8C-FF11-9946-F79B-168918DDEF34}"/>
                  </a:ext>
                </a:extLst>
              </p:cNvPr>
              <p:cNvSpPr txBox="1"/>
              <p:nvPr/>
            </p:nvSpPr>
            <p:spPr>
              <a:xfrm>
                <a:off x="324982" y="5193879"/>
                <a:ext cx="2358989"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10</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i="1">
                                  <a:latin typeface="Cambria Math" panose="02040503050406030204" pitchFamily="18" charset="0"/>
                                </a:rPr>
                                <m:t>2</m:t>
                              </m:r>
                            </m:sub>
                          </m:sSub>
                        </m:e>
                      </m:sPre>
                      <m:r>
                        <a:rPr lang="en-AU" sz="2400" b="0" i="1" smtClean="0">
                          <a:latin typeface="Cambria Math" panose="02040503050406030204" pitchFamily="18" charset="0"/>
                        </a:rPr>
                        <m:t>×</m:t>
                      </m:r>
                      <m:sPre>
                        <m:sPrePr>
                          <m:ctrlPr>
                            <a:rPr lang="en-AU" sz="2400" i="1">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20</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6</m:t>
                              </m:r>
                            </m:sub>
                          </m:sSub>
                        </m:e>
                      </m:sPre>
                    </m:oMath>
                  </m:oMathPara>
                </a14:m>
                <a:endParaRPr lang="en-US" sz="2400" dirty="0">
                  <a:solidFill>
                    <a:schemeClr val="tx1"/>
                  </a:solidFill>
                </a:endParaRPr>
              </a:p>
            </p:txBody>
          </p:sp>
        </mc:Choice>
        <mc:Fallback>
          <p:sp>
            <p:nvSpPr>
              <p:cNvPr id="20" name="TextBox 19">
                <a:extLst>
                  <a:ext uri="{FF2B5EF4-FFF2-40B4-BE49-F238E27FC236}">
                    <a16:creationId xmlns:a16="http://schemas.microsoft.com/office/drawing/2014/main" id="{F1A83A8C-FF11-9946-F79B-168918DDEF34}"/>
                  </a:ext>
                </a:extLst>
              </p:cNvPr>
              <p:cNvSpPr txBox="1">
                <a:spLocks noRot="1" noChangeAspect="1" noMove="1" noResize="1" noEditPoints="1" noAdjustHandles="1" noChangeArrowheads="1" noChangeShapeType="1" noTextEdit="1"/>
              </p:cNvSpPr>
              <p:nvPr/>
            </p:nvSpPr>
            <p:spPr>
              <a:xfrm>
                <a:off x="324982" y="5193879"/>
                <a:ext cx="2358989" cy="461665"/>
              </a:xfrm>
              <a:prstGeom prst="rect">
                <a:avLst/>
              </a:prstGeom>
              <a:blipFill>
                <a:blip r:embed="rId11"/>
                <a:stretch>
                  <a:fillRect b="-131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83F27C5-E77C-40A5-06CF-B393E7C6A28D}"/>
                  </a:ext>
                </a:extLst>
              </p:cNvPr>
              <p:cNvSpPr txBox="1"/>
              <p:nvPr/>
            </p:nvSpPr>
            <p:spPr>
              <a:xfrm>
                <a:off x="2031187" y="5133024"/>
                <a:ext cx="2358989"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AU" sz="2400" i="1" smtClean="0">
                          <a:latin typeface="Cambria Math" panose="02040503050406030204" pitchFamily="18" charset="0"/>
                        </a:rPr>
                        <m:t>=</m:t>
                      </m:r>
                      <m:r>
                        <a:rPr lang="en-AU" sz="2400" b="0" i="1" smtClean="0">
                          <a:latin typeface="Cambria Math" panose="02040503050406030204" pitchFamily="18" charset="0"/>
                        </a:rPr>
                        <m:t>1 744 200</m:t>
                      </m:r>
                    </m:oMath>
                  </m:oMathPara>
                </a14:m>
                <a:endParaRPr lang="en-US" sz="2400" dirty="0">
                  <a:solidFill>
                    <a:schemeClr val="tx1"/>
                  </a:solidFill>
                </a:endParaRPr>
              </a:p>
            </p:txBody>
          </p:sp>
        </mc:Choice>
        <mc:Fallback>
          <p:sp>
            <p:nvSpPr>
              <p:cNvPr id="21" name="TextBox 20">
                <a:extLst>
                  <a:ext uri="{FF2B5EF4-FFF2-40B4-BE49-F238E27FC236}">
                    <a16:creationId xmlns:a16="http://schemas.microsoft.com/office/drawing/2014/main" id="{E83F27C5-E77C-40A5-06CF-B393E7C6A28D}"/>
                  </a:ext>
                </a:extLst>
              </p:cNvPr>
              <p:cNvSpPr txBox="1">
                <a:spLocks noRot="1" noChangeAspect="1" noMove="1" noResize="1" noEditPoints="1" noAdjustHandles="1" noChangeArrowheads="1" noChangeShapeType="1" noTextEdit="1"/>
              </p:cNvSpPr>
              <p:nvPr/>
            </p:nvSpPr>
            <p:spPr>
              <a:xfrm>
                <a:off x="2031187" y="5133024"/>
                <a:ext cx="2358989" cy="461665"/>
              </a:xfrm>
              <a:prstGeom prst="rect">
                <a:avLst/>
              </a:prstGeom>
              <a:blipFill>
                <a:blip r:embed="rId1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81535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P spid="19"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5EEAD-6257-6442-B7B7-1E5784BF7D60}"/>
              </a:ext>
            </a:extLst>
          </p:cNvPr>
          <p:cNvSpPr>
            <a:spLocks noGrp="1"/>
          </p:cNvSpPr>
          <p:nvPr>
            <p:ph idx="1"/>
          </p:nvPr>
        </p:nvSpPr>
        <p:spPr>
          <a:xfrm>
            <a:off x="250767" y="815327"/>
            <a:ext cx="11741728" cy="1595363"/>
          </a:xfrm>
        </p:spPr>
        <p:txBody>
          <a:bodyPr>
            <a:noAutofit/>
          </a:bodyPr>
          <a:lstStyle/>
          <a:p>
            <a:pPr marL="0" indent="0">
              <a:buNone/>
            </a:pPr>
            <a:r>
              <a:rPr lang="en-US" sz="2400" dirty="0"/>
              <a:t>From a standard 52-card deck, how many 7 card hands have 5 spades and 2 hearts?</a:t>
            </a:r>
          </a:p>
        </p:txBody>
      </p:sp>
      <p:sp>
        <p:nvSpPr>
          <p:cNvPr id="41" name="TextBox 40">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FE6616F-6573-07EB-6C9E-6BFC7C0B3990}"/>
                  </a:ext>
                </a:extLst>
              </p:cNvPr>
              <p:cNvSpPr txBox="1"/>
              <p:nvPr/>
            </p:nvSpPr>
            <p:spPr>
              <a:xfrm>
                <a:off x="874024" y="1421638"/>
                <a:ext cx="4732051" cy="461665"/>
              </a:xfrm>
              <a:prstGeom prst="rect">
                <a:avLst/>
              </a:prstGeom>
              <a:noFill/>
            </p:spPr>
            <p:txBody>
              <a:bodyPr wrap="square" rtlCol="0">
                <a:spAutoFit/>
              </a:bodyPr>
              <a:lstStyle/>
              <a:p>
                <a:r>
                  <a:rPr lang="en-US" sz="2400" dirty="0"/>
                  <a:t>Total number of spades </a:t>
                </a:r>
                <a14:m>
                  <m:oMath xmlns:m="http://schemas.openxmlformats.org/officeDocument/2006/math">
                    <m:r>
                      <a:rPr lang="en-AU" sz="2400" i="1" smtClean="0">
                        <a:solidFill>
                          <a:schemeClr val="tx1"/>
                        </a:solidFill>
                        <a:latin typeface="Cambria Math" panose="02040503050406030204" pitchFamily="18" charset="0"/>
                      </a:rPr>
                      <m:t>=</m:t>
                    </m:r>
                    <m:r>
                      <a:rPr lang="en-AU" sz="2400" b="0" i="1" smtClean="0">
                        <a:solidFill>
                          <a:schemeClr val="tx1"/>
                        </a:solidFill>
                        <a:latin typeface="Cambria Math" panose="02040503050406030204" pitchFamily="18" charset="0"/>
                      </a:rPr>
                      <m:t>13</m:t>
                    </m:r>
                  </m:oMath>
                </a14:m>
                <a:endParaRPr lang="en-US" sz="2400" dirty="0">
                  <a:solidFill>
                    <a:schemeClr val="tx1"/>
                  </a:solidFill>
                </a:endParaRPr>
              </a:p>
            </p:txBody>
          </p:sp>
        </mc:Choice>
        <mc:Fallback>
          <p:sp>
            <p:nvSpPr>
              <p:cNvPr id="10" name="TextBox 9">
                <a:extLst>
                  <a:ext uri="{FF2B5EF4-FFF2-40B4-BE49-F238E27FC236}">
                    <a16:creationId xmlns:a16="http://schemas.microsoft.com/office/drawing/2014/main" id="{6FE6616F-6573-07EB-6C9E-6BFC7C0B3990}"/>
                  </a:ext>
                </a:extLst>
              </p:cNvPr>
              <p:cNvSpPr txBox="1">
                <a:spLocks noRot="1" noChangeAspect="1" noMove="1" noResize="1" noEditPoints="1" noAdjustHandles="1" noChangeArrowheads="1" noChangeShapeType="1" noTextEdit="1"/>
              </p:cNvSpPr>
              <p:nvPr/>
            </p:nvSpPr>
            <p:spPr>
              <a:xfrm>
                <a:off x="874024" y="1421638"/>
                <a:ext cx="4732051" cy="461665"/>
              </a:xfrm>
              <a:prstGeom prst="rect">
                <a:avLst/>
              </a:prstGeom>
              <a:blipFill>
                <a:blip r:embed="rId2"/>
                <a:stretch>
                  <a:fillRect l="-1931" t="-10526" b="-2894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8507538-E547-AFCB-3DEF-320E7B0CC705}"/>
                  </a:ext>
                </a:extLst>
              </p:cNvPr>
              <p:cNvSpPr txBox="1"/>
              <p:nvPr/>
            </p:nvSpPr>
            <p:spPr>
              <a:xfrm>
                <a:off x="837897" y="2574026"/>
                <a:ext cx="3830903" cy="461665"/>
              </a:xfrm>
              <a:prstGeom prst="rect">
                <a:avLst/>
              </a:prstGeom>
              <a:noFill/>
            </p:spPr>
            <p:txBody>
              <a:bodyPr wrap="square" rtlCol="0">
                <a:spAutoFit/>
              </a:bodyPr>
              <a:lstStyle/>
              <a:p>
                <a:r>
                  <a:rPr lang="en-US" sz="2400" dirty="0"/>
                  <a:t>Total number of hearts </a:t>
                </a:r>
                <a14:m>
                  <m:oMath xmlns:m="http://schemas.openxmlformats.org/officeDocument/2006/math">
                    <m:r>
                      <a:rPr lang="en-AU" sz="2400" i="1" smtClean="0">
                        <a:solidFill>
                          <a:schemeClr val="tx1"/>
                        </a:solidFill>
                        <a:latin typeface="Cambria Math" panose="02040503050406030204" pitchFamily="18" charset="0"/>
                      </a:rPr>
                      <m:t>=</m:t>
                    </m:r>
                    <m:r>
                      <a:rPr lang="en-AU" sz="2400" b="0" i="1" smtClean="0">
                        <a:solidFill>
                          <a:schemeClr val="tx1"/>
                        </a:solidFill>
                        <a:latin typeface="Cambria Math" panose="02040503050406030204" pitchFamily="18" charset="0"/>
                      </a:rPr>
                      <m:t>13</m:t>
                    </m:r>
                  </m:oMath>
                </a14:m>
                <a:endParaRPr lang="en-US" sz="2400" dirty="0">
                  <a:solidFill>
                    <a:schemeClr val="tx1"/>
                  </a:solidFill>
                </a:endParaRPr>
              </a:p>
            </p:txBody>
          </p:sp>
        </mc:Choice>
        <mc:Fallback>
          <p:sp>
            <p:nvSpPr>
              <p:cNvPr id="11" name="TextBox 10">
                <a:extLst>
                  <a:ext uri="{FF2B5EF4-FFF2-40B4-BE49-F238E27FC236}">
                    <a16:creationId xmlns:a16="http://schemas.microsoft.com/office/drawing/2014/main" id="{B8507538-E547-AFCB-3DEF-320E7B0CC705}"/>
                  </a:ext>
                </a:extLst>
              </p:cNvPr>
              <p:cNvSpPr txBox="1">
                <a:spLocks noRot="1" noChangeAspect="1" noMove="1" noResize="1" noEditPoints="1" noAdjustHandles="1" noChangeArrowheads="1" noChangeShapeType="1" noTextEdit="1"/>
              </p:cNvSpPr>
              <p:nvPr/>
            </p:nvSpPr>
            <p:spPr>
              <a:xfrm>
                <a:off x="837897" y="2574026"/>
                <a:ext cx="3830903" cy="461665"/>
              </a:xfrm>
              <a:prstGeom prst="rect">
                <a:avLst/>
              </a:prstGeom>
              <a:blipFill>
                <a:blip r:embed="rId3"/>
                <a:stretch>
                  <a:fillRect l="-2385" t="-10526" b="-2894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360C83B-0C7E-04E3-08A1-E63AB84D75CF}"/>
                  </a:ext>
                </a:extLst>
              </p:cNvPr>
              <p:cNvSpPr txBox="1"/>
              <p:nvPr/>
            </p:nvSpPr>
            <p:spPr>
              <a:xfrm>
                <a:off x="3609612" y="1997832"/>
                <a:ext cx="4467994" cy="461665"/>
              </a:xfrm>
              <a:prstGeom prst="rect">
                <a:avLst/>
              </a:prstGeom>
              <a:noFill/>
            </p:spPr>
            <p:txBody>
              <a:bodyPr wrap="square" rtlCol="0">
                <a:spAutoFit/>
              </a:bodyPr>
              <a:lstStyle/>
              <a:p>
                <a:r>
                  <a:rPr lang="en-US" sz="2400" dirty="0"/>
                  <a:t>5 spades: </a:t>
                </a:r>
                <a14:m>
                  <m:oMath xmlns:m="http://schemas.openxmlformats.org/officeDocument/2006/math">
                    <m:sPre>
                      <m:sPrePr>
                        <m:ctrlPr>
                          <a:rPr lang="en-AU" sz="2400" i="1">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13</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5</m:t>
                            </m:r>
                          </m:sub>
                        </m:sSub>
                      </m:e>
                    </m:sPre>
                  </m:oMath>
                </a14:m>
                <a:endParaRPr lang="en-US" sz="2400" dirty="0">
                  <a:solidFill>
                    <a:schemeClr val="tx1"/>
                  </a:solidFill>
                </a:endParaRPr>
              </a:p>
            </p:txBody>
          </p:sp>
        </mc:Choice>
        <mc:Fallback>
          <p:sp>
            <p:nvSpPr>
              <p:cNvPr id="12" name="TextBox 11">
                <a:extLst>
                  <a:ext uri="{FF2B5EF4-FFF2-40B4-BE49-F238E27FC236}">
                    <a16:creationId xmlns:a16="http://schemas.microsoft.com/office/drawing/2014/main" id="{6360C83B-0C7E-04E3-08A1-E63AB84D75CF}"/>
                  </a:ext>
                </a:extLst>
              </p:cNvPr>
              <p:cNvSpPr txBox="1">
                <a:spLocks noRot="1" noChangeAspect="1" noMove="1" noResize="1" noEditPoints="1" noAdjustHandles="1" noChangeArrowheads="1" noChangeShapeType="1" noTextEdit="1"/>
              </p:cNvSpPr>
              <p:nvPr/>
            </p:nvSpPr>
            <p:spPr>
              <a:xfrm>
                <a:off x="3609612" y="1997832"/>
                <a:ext cx="4467994" cy="461665"/>
              </a:xfrm>
              <a:prstGeom prst="rect">
                <a:avLst/>
              </a:prstGeom>
              <a:blipFill>
                <a:blip r:embed="rId4"/>
                <a:stretch>
                  <a:fillRect l="-2046" t="-10667" b="-3066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A658BAC-6A92-D72F-98A1-358FAC2A76C8}"/>
                  </a:ext>
                </a:extLst>
              </p:cNvPr>
              <p:cNvSpPr txBox="1"/>
              <p:nvPr/>
            </p:nvSpPr>
            <p:spPr>
              <a:xfrm>
                <a:off x="3507224" y="2990666"/>
                <a:ext cx="4467994" cy="461665"/>
              </a:xfrm>
              <a:prstGeom prst="rect">
                <a:avLst/>
              </a:prstGeom>
              <a:noFill/>
            </p:spPr>
            <p:txBody>
              <a:bodyPr wrap="square" rtlCol="0">
                <a:spAutoFit/>
              </a:bodyPr>
              <a:lstStyle/>
              <a:p>
                <a:r>
                  <a:rPr lang="en-US" sz="2400" dirty="0"/>
                  <a:t>2 hearts: </a:t>
                </a:r>
                <a14:m>
                  <m:oMath xmlns:m="http://schemas.openxmlformats.org/officeDocument/2006/math">
                    <m:sPre>
                      <m:sPrePr>
                        <m:ctrlPr>
                          <a:rPr lang="en-AU" sz="2400" i="1">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13</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2</m:t>
                            </m:r>
                          </m:sub>
                        </m:sSub>
                      </m:e>
                    </m:sPre>
                  </m:oMath>
                </a14:m>
                <a:endParaRPr lang="en-US" sz="2400" dirty="0">
                  <a:solidFill>
                    <a:schemeClr val="tx1"/>
                  </a:solidFill>
                </a:endParaRPr>
              </a:p>
            </p:txBody>
          </p:sp>
        </mc:Choice>
        <mc:Fallback>
          <p:sp>
            <p:nvSpPr>
              <p:cNvPr id="13" name="TextBox 12">
                <a:extLst>
                  <a:ext uri="{FF2B5EF4-FFF2-40B4-BE49-F238E27FC236}">
                    <a16:creationId xmlns:a16="http://schemas.microsoft.com/office/drawing/2014/main" id="{3A658BAC-6A92-D72F-98A1-358FAC2A76C8}"/>
                  </a:ext>
                </a:extLst>
              </p:cNvPr>
              <p:cNvSpPr txBox="1">
                <a:spLocks noRot="1" noChangeAspect="1" noMove="1" noResize="1" noEditPoints="1" noAdjustHandles="1" noChangeArrowheads="1" noChangeShapeType="1" noTextEdit="1"/>
              </p:cNvSpPr>
              <p:nvPr/>
            </p:nvSpPr>
            <p:spPr>
              <a:xfrm>
                <a:off x="3507224" y="2990666"/>
                <a:ext cx="4467994" cy="461665"/>
              </a:xfrm>
              <a:prstGeom prst="rect">
                <a:avLst/>
              </a:prstGeom>
              <a:blipFill>
                <a:blip r:embed="rId5"/>
                <a:stretch>
                  <a:fillRect l="-2046" t="-10667" b="-3066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5CBC0B6-EB7A-4BF7-1E15-273F8021EED5}"/>
                  </a:ext>
                </a:extLst>
              </p:cNvPr>
              <p:cNvSpPr txBox="1"/>
              <p:nvPr/>
            </p:nvSpPr>
            <p:spPr>
              <a:xfrm>
                <a:off x="2524843" y="3834908"/>
                <a:ext cx="2358989"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1</m:t>
                          </m:r>
                          <m:r>
                            <a:rPr lang="en-AU" sz="2400" b="0" i="1" smtClean="0">
                              <a:latin typeface="Cambria Math" panose="02040503050406030204" pitchFamily="18" charset="0"/>
                            </a:rPr>
                            <m:t>3</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5</m:t>
                              </m:r>
                            </m:sub>
                          </m:sSub>
                        </m:e>
                      </m:sPre>
                      <m:r>
                        <a:rPr lang="en-AU" sz="2400" b="0" i="1" smtClean="0">
                          <a:latin typeface="Cambria Math" panose="02040503050406030204" pitchFamily="18" charset="0"/>
                        </a:rPr>
                        <m:t>×</m:t>
                      </m:r>
                      <m:sPre>
                        <m:sPrePr>
                          <m:ctrlPr>
                            <a:rPr lang="en-AU" sz="2400" i="1">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13</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2</m:t>
                              </m:r>
                            </m:sub>
                          </m:sSub>
                        </m:e>
                      </m:sPre>
                    </m:oMath>
                  </m:oMathPara>
                </a14:m>
                <a:endParaRPr lang="en-US" sz="2400" dirty="0">
                  <a:solidFill>
                    <a:schemeClr val="tx1"/>
                  </a:solidFill>
                </a:endParaRPr>
              </a:p>
            </p:txBody>
          </p:sp>
        </mc:Choice>
        <mc:Fallback>
          <p:sp>
            <p:nvSpPr>
              <p:cNvPr id="14" name="TextBox 13">
                <a:extLst>
                  <a:ext uri="{FF2B5EF4-FFF2-40B4-BE49-F238E27FC236}">
                    <a16:creationId xmlns:a16="http://schemas.microsoft.com/office/drawing/2014/main" id="{35CBC0B6-EB7A-4BF7-1E15-273F8021EED5}"/>
                  </a:ext>
                </a:extLst>
              </p:cNvPr>
              <p:cNvSpPr txBox="1">
                <a:spLocks noRot="1" noChangeAspect="1" noMove="1" noResize="1" noEditPoints="1" noAdjustHandles="1" noChangeArrowheads="1" noChangeShapeType="1" noTextEdit="1"/>
              </p:cNvSpPr>
              <p:nvPr/>
            </p:nvSpPr>
            <p:spPr>
              <a:xfrm>
                <a:off x="2524843" y="3834908"/>
                <a:ext cx="2358989" cy="461665"/>
              </a:xfrm>
              <a:prstGeom prst="rect">
                <a:avLst/>
              </a:prstGeom>
              <a:blipFill>
                <a:blip r:embed="rId6"/>
                <a:stretch>
                  <a:fillRect b="-131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561840F-D1F4-6264-27BB-92BE1CD76C29}"/>
                  </a:ext>
                </a:extLst>
              </p:cNvPr>
              <p:cNvSpPr txBox="1"/>
              <p:nvPr/>
            </p:nvSpPr>
            <p:spPr>
              <a:xfrm>
                <a:off x="4091900" y="3822310"/>
                <a:ext cx="2358989"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AU" sz="2400" i="1" smtClean="0">
                          <a:latin typeface="Cambria Math" panose="02040503050406030204" pitchFamily="18" charset="0"/>
                        </a:rPr>
                        <m:t>=</m:t>
                      </m:r>
                      <m:r>
                        <a:rPr lang="en-AU" sz="2400" b="0" i="1" smtClean="0">
                          <a:latin typeface="Cambria Math" panose="02040503050406030204" pitchFamily="18" charset="0"/>
                        </a:rPr>
                        <m:t>100 386</m:t>
                      </m:r>
                    </m:oMath>
                  </m:oMathPara>
                </a14:m>
                <a:endParaRPr lang="en-US" sz="2400" dirty="0">
                  <a:solidFill>
                    <a:schemeClr val="tx1"/>
                  </a:solidFill>
                </a:endParaRPr>
              </a:p>
            </p:txBody>
          </p:sp>
        </mc:Choice>
        <mc:Fallback>
          <p:sp>
            <p:nvSpPr>
              <p:cNvPr id="15" name="TextBox 14">
                <a:extLst>
                  <a:ext uri="{FF2B5EF4-FFF2-40B4-BE49-F238E27FC236}">
                    <a16:creationId xmlns:a16="http://schemas.microsoft.com/office/drawing/2014/main" id="{8561840F-D1F4-6264-27BB-92BE1CD76C29}"/>
                  </a:ext>
                </a:extLst>
              </p:cNvPr>
              <p:cNvSpPr txBox="1">
                <a:spLocks noRot="1" noChangeAspect="1" noMove="1" noResize="1" noEditPoints="1" noAdjustHandles="1" noChangeArrowheads="1" noChangeShapeType="1" noTextEdit="1"/>
              </p:cNvSpPr>
              <p:nvPr/>
            </p:nvSpPr>
            <p:spPr>
              <a:xfrm>
                <a:off x="4091900" y="3822310"/>
                <a:ext cx="2358989" cy="461665"/>
              </a:xfrm>
              <a:prstGeom prst="rect">
                <a:avLst/>
              </a:prstGeom>
              <a:blipFill>
                <a:blip r:embed="rId7"/>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79993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5EEAD-6257-6442-B7B7-1E5784BF7D60}"/>
              </a:ext>
            </a:extLst>
          </p:cNvPr>
          <p:cNvSpPr>
            <a:spLocks noGrp="1"/>
          </p:cNvSpPr>
          <p:nvPr>
            <p:ph idx="1"/>
          </p:nvPr>
        </p:nvSpPr>
        <p:spPr>
          <a:xfrm>
            <a:off x="284018" y="741071"/>
            <a:ext cx="11359342" cy="1565754"/>
          </a:xfrm>
        </p:spPr>
        <p:txBody>
          <a:bodyPr>
            <a:normAutofit fontScale="92500" lnSpcReduction="20000"/>
          </a:bodyPr>
          <a:lstStyle/>
          <a:p>
            <a:pPr marL="0" indent="0">
              <a:buNone/>
            </a:pPr>
            <a:r>
              <a:rPr lang="en-US" dirty="0"/>
              <a:t>A quiz team of 5 students is to be selected from 6 boys and 4 girls. Find the number possible team that can be selected if</a:t>
            </a:r>
          </a:p>
          <a:p>
            <a:pPr marL="514350" indent="-514350">
              <a:buAutoNum type="alphaLcParenR"/>
            </a:pPr>
            <a:r>
              <a:rPr lang="en-US" dirty="0"/>
              <a:t>there are no restrictions; and</a:t>
            </a:r>
          </a:p>
          <a:p>
            <a:pPr marL="514350" indent="-514350">
              <a:buAutoNum type="alphaLcParenR"/>
            </a:pPr>
            <a:r>
              <a:rPr lang="en-US" dirty="0"/>
              <a:t>there are more boys than girls.</a:t>
            </a:r>
          </a:p>
        </p:txBody>
      </p:sp>
      <p:sp>
        <p:nvSpPr>
          <p:cNvPr id="20" name="TextBox 19">
            <a:extLst>
              <a:ext uri="{FF2B5EF4-FFF2-40B4-BE49-F238E27FC236}">
                <a16:creationId xmlns:a16="http://schemas.microsoft.com/office/drawing/2014/main" id="{9EBEE264-396E-4E54-8000-6F24F770F99A}"/>
              </a:ext>
            </a:extLst>
          </p:cNvPr>
          <p:cNvSpPr txBox="1"/>
          <p:nvPr/>
        </p:nvSpPr>
        <p:spPr>
          <a:xfrm>
            <a:off x="0" y="-6605"/>
            <a:ext cx="3038712"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a:t>
            </a:r>
            <a:r>
              <a:rPr lang="en-AU" sz="3200" dirty="0" err="1"/>
              <a:t>PRactice</a:t>
            </a:r>
            <a:endParaRPr lang="en-AU" sz="3200" dirty="0"/>
          </a:p>
        </p:txBody>
      </p:sp>
      <p:sp>
        <p:nvSpPr>
          <p:cNvPr id="177" name="Content Placeholder 2">
            <a:extLst>
              <a:ext uri="{FF2B5EF4-FFF2-40B4-BE49-F238E27FC236}">
                <a16:creationId xmlns:a16="http://schemas.microsoft.com/office/drawing/2014/main" id="{25F5B252-9B30-EE49-A5A5-2A87B72710CE}"/>
              </a:ext>
            </a:extLst>
          </p:cNvPr>
          <p:cNvSpPr txBox="1">
            <a:spLocks/>
          </p:cNvSpPr>
          <p:nvPr/>
        </p:nvSpPr>
        <p:spPr>
          <a:xfrm>
            <a:off x="7288876" y="5070764"/>
            <a:ext cx="4903124" cy="162586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Note: For (b), there are three situations. 5 boys and no girl, 4 boys and 1 girl, 3 boys and 2 girls. In this case, we use the </a:t>
            </a:r>
            <a:r>
              <a:rPr lang="en-US" sz="2400" b="1" dirty="0">
                <a:solidFill>
                  <a:srgbClr val="FF0000"/>
                </a:solidFill>
              </a:rPr>
              <a:t>multiplication principle</a:t>
            </a:r>
            <a:r>
              <a:rPr lang="en-US" sz="2400" dirty="0"/>
              <a:t> to calculate the respective selections and then use the </a:t>
            </a:r>
            <a:r>
              <a:rPr lang="en-US" sz="2400" b="1" dirty="0">
                <a:solidFill>
                  <a:srgbClr val="FF0000"/>
                </a:solidFill>
              </a:rPr>
              <a:t>addition principle</a:t>
            </a:r>
            <a:r>
              <a:rPr lang="en-US" sz="2400" b="1" dirty="0"/>
              <a:t> </a:t>
            </a:r>
            <a:r>
              <a:rPr lang="en-US" sz="2400" dirty="0"/>
              <a:t>to calculate the total selection.</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85DA43A-CD52-CE3A-EF61-DE765ED829B7}"/>
                  </a:ext>
                </a:extLst>
              </p:cNvPr>
              <p:cNvSpPr txBox="1"/>
              <p:nvPr/>
            </p:nvSpPr>
            <p:spPr>
              <a:xfrm>
                <a:off x="317138" y="2220694"/>
                <a:ext cx="4732051" cy="461665"/>
              </a:xfrm>
              <a:prstGeom prst="rect">
                <a:avLst/>
              </a:prstGeom>
              <a:noFill/>
            </p:spPr>
            <p:txBody>
              <a:bodyPr wrap="square" rtlCol="0">
                <a:spAutoFit/>
              </a:bodyPr>
              <a:lstStyle/>
              <a:p>
                <a:r>
                  <a:rPr lang="en-US" sz="2400" dirty="0"/>
                  <a:t>a) Total number of students </a:t>
                </a:r>
                <a14:m>
                  <m:oMath xmlns:m="http://schemas.openxmlformats.org/officeDocument/2006/math">
                    <m:r>
                      <a:rPr lang="en-AU" sz="2400" i="1" smtClean="0">
                        <a:solidFill>
                          <a:schemeClr val="tx1"/>
                        </a:solidFill>
                        <a:latin typeface="Cambria Math" panose="02040503050406030204" pitchFamily="18" charset="0"/>
                      </a:rPr>
                      <m:t>=</m:t>
                    </m:r>
                    <m:r>
                      <a:rPr lang="en-AU" sz="2400" b="0" i="1" smtClean="0">
                        <a:solidFill>
                          <a:schemeClr val="tx1"/>
                        </a:solidFill>
                        <a:latin typeface="Cambria Math" panose="02040503050406030204" pitchFamily="18" charset="0"/>
                      </a:rPr>
                      <m:t>10</m:t>
                    </m:r>
                  </m:oMath>
                </a14:m>
                <a:endParaRPr lang="en-US" sz="2400" dirty="0">
                  <a:solidFill>
                    <a:schemeClr val="tx1"/>
                  </a:solidFill>
                </a:endParaRPr>
              </a:p>
            </p:txBody>
          </p:sp>
        </mc:Choice>
        <mc:Fallback>
          <p:sp>
            <p:nvSpPr>
              <p:cNvPr id="7" name="TextBox 6">
                <a:extLst>
                  <a:ext uri="{FF2B5EF4-FFF2-40B4-BE49-F238E27FC236}">
                    <a16:creationId xmlns:a16="http://schemas.microsoft.com/office/drawing/2014/main" id="{385DA43A-CD52-CE3A-EF61-DE765ED829B7}"/>
                  </a:ext>
                </a:extLst>
              </p:cNvPr>
              <p:cNvSpPr txBox="1">
                <a:spLocks noRot="1" noChangeAspect="1" noMove="1" noResize="1" noEditPoints="1" noAdjustHandles="1" noChangeArrowheads="1" noChangeShapeType="1" noTextEdit="1"/>
              </p:cNvSpPr>
              <p:nvPr/>
            </p:nvSpPr>
            <p:spPr>
              <a:xfrm>
                <a:off x="317138" y="2220694"/>
                <a:ext cx="4732051" cy="461665"/>
              </a:xfrm>
              <a:prstGeom prst="rect">
                <a:avLst/>
              </a:prstGeom>
              <a:blipFill>
                <a:blip r:embed="rId2"/>
                <a:stretch>
                  <a:fillRect l="-1933" t="-10526" b="-2894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3AD80FC-C8A3-60EA-1D35-27A168A95471}"/>
                  </a:ext>
                </a:extLst>
              </p:cNvPr>
              <p:cNvSpPr txBox="1"/>
              <p:nvPr/>
            </p:nvSpPr>
            <p:spPr>
              <a:xfrm>
                <a:off x="2970952" y="2593671"/>
                <a:ext cx="4467994" cy="461665"/>
              </a:xfrm>
              <a:prstGeom prst="rect">
                <a:avLst/>
              </a:prstGeom>
              <a:noFill/>
            </p:spPr>
            <p:txBody>
              <a:bodyPr wrap="square" rtlCol="0">
                <a:spAutoFit/>
              </a:bodyPr>
              <a:lstStyle/>
              <a:p>
                <a:r>
                  <a:rPr lang="en-US" sz="2400" dirty="0"/>
                  <a:t>5 students: </a:t>
                </a:r>
                <a14:m>
                  <m:oMath xmlns:m="http://schemas.openxmlformats.org/officeDocument/2006/math">
                    <m:sPre>
                      <m:sPrePr>
                        <m:ctrlPr>
                          <a:rPr lang="en-AU" sz="2400" i="1">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10</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5</m:t>
                            </m:r>
                          </m:sub>
                        </m:sSub>
                      </m:e>
                    </m:sPre>
                    <m:r>
                      <a:rPr lang="en-AU" sz="2400" b="0" i="1" smtClean="0">
                        <a:solidFill>
                          <a:schemeClr val="tx1"/>
                        </a:solidFill>
                        <a:latin typeface="Cambria Math" panose="02040503050406030204" pitchFamily="18" charset="0"/>
                      </a:rPr>
                      <m:t>=252</m:t>
                    </m:r>
                  </m:oMath>
                </a14:m>
                <a:endParaRPr lang="en-US" sz="2400" dirty="0">
                  <a:solidFill>
                    <a:schemeClr val="tx1"/>
                  </a:solidFill>
                </a:endParaRPr>
              </a:p>
            </p:txBody>
          </p:sp>
        </mc:Choice>
        <mc:Fallback>
          <p:sp>
            <p:nvSpPr>
              <p:cNvPr id="8" name="TextBox 7">
                <a:extLst>
                  <a:ext uri="{FF2B5EF4-FFF2-40B4-BE49-F238E27FC236}">
                    <a16:creationId xmlns:a16="http://schemas.microsoft.com/office/drawing/2014/main" id="{03AD80FC-C8A3-60EA-1D35-27A168A95471}"/>
                  </a:ext>
                </a:extLst>
              </p:cNvPr>
              <p:cNvSpPr txBox="1">
                <a:spLocks noRot="1" noChangeAspect="1" noMove="1" noResize="1" noEditPoints="1" noAdjustHandles="1" noChangeArrowheads="1" noChangeShapeType="1" noTextEdit="1"/>
              </p:cNvSpPr>
              <p:nvPr/>
            </p:nvSpPr>
            <p:spPr>
              <a:xfrm>
                <a:off x="2970952" y="2593671"/>
                <a:ext cx="4467994" cy="461665"/>
              </a:xfrm>
              <a:prstGeom prst="rect">
                <a:avLst/>
              </a:prstGeom>
              <a:blipFill>
                <a:blip r:embed="rId3"/>
                <a:stretch>
                  <a:fillRect l="-2046" t="-10526" b="-28947"/>
                </a:stretch>
              </a:blipFill>
            </p:spPr>
            <p:txBody>
              <a:bodyPr/>
              <a:lstStyle/>
              <a:p>
                <a:r>
                  <a:rPr lang="en-AU">
                    <a:noFill/>
                  </a:rPr>
                  <a:t> </a:t>
                </a:r>
              </a:p>
            </p:txBody>
          </p:sp>
        </mc:Fallback>
      </mc:AlternateContent>
      <p:sp>
        <p:nvSpPr>
          <p:cNvPr id="9" name="TextBox 8">
            <a:extLst>
              <a:ext uri="{FF2B5EF4-FFF2-40B4-BE49-F238E27FC236}">
                <a16:creationId xmlns:a16="http://schemas.microsoft.com/office/drawing/2014/main" id="{D2C08E6D-DD0D-5BA1-2E3C-778467DCC28F}"/>
              </a:ext>
            </a:extLst>
          </p:cNvPr>
          <p:cNvSpPr txBox="1"/>
          <p:nvPr/>
        </p:nvSpPr>
        <p:spPr>
          <a:xfrm>
            <a:off x="151485" y="3407743"/>
            <a:ext cx="4732051" cy="461665"/>
          </a:xfrm>
          <a:prstGeom prst="rect">
            <a:avLst/>
          </a:prstGeom>
          <a:noFill/>
        </p:spPr>
        <p:txBody>
          <a:bodyPr wrap="square" rtlCol="0">
            <a:spAutoFit/>
          </a:bodyPr>
          <a:lstStyle/>
          <a:p>
            <a:r>
              <a:rPr lang="en-US" sz="2400" dirty="0"/>
              <a:t>b) </a:t>
            </a:r>
            <a:r>
              <a:rPr lang="en-AU" sz="2400" dirty="0"/>
              <a:t>5 boys 0 girls:</a:t>
            </a:r>
            <a:endParaRPr lang="en-US" sz="2400" dirty="0">
              <a:solidFill>
                <a:schemeClr val="tx1"/>
              </a:solidFill>
            </a:endParaRPr>
          </a:p>
        </p:txBody>
      </p:sp>
      <p:sp>
        <p:nvSpPr>
          <p:cNvPr id="10" name="TextBox 9">
            <a:extLst>
              <a:ext uri="{FF2B5EF4-FFF2-40B4-BE49-F238E27FC236}">
                <a16:creationId xmlns:a16="http://schemas.microsoft.com/office/drawing/2014/main" id="{D379A2FF-13AC-0A46-B107-670657C7A0C5}"/>
              </a:ext>
            </a:extLst>
          </p:cNvPr>
          <p:cNvSpPr txBox="1"/>
          <p:nvPr/>
        </p:nvSpPr>
        <p:spPr>
          <a:xfrm>
            <a:off x="489415" y="3825472"/>
            <a:ext cx="4732051" cy="461665"/>
          </a:xfrm>
          <a:prstGeom prst="rect">
            <a:avLst/>
          </a:prstGeom>
          <a:noFill/>
        </p:spPr>
        <p:txBody>
          <a:bodyPr wrap="square" rtlCol="0">
            <a:spAutoFit/>
          </a:bodyPr>
          <a:lstStyle/>
          <a:p>
            <a:r>
              <a:rPr lang="en-AU" sz="2400" dirty="0"/>
              <a:t>4 boys 1 girl:</a:t>
            </a:r>
            <a:endParaRPr lang="en-US" sz="2400" dirty="0">
              <a:solidFill>
                <a:schemeClr val="tx1"/>
              </a:solidFill>
            </a:endParaRPr>
          </a:p>
        </p:txBody>
      </p:sp>
      <p:sp>
        <p:nvSpPr>
          <p:cNvPr id="11" name="TextBox 10">
            <a:extLst>
              <a:ext uri="{FF2B5EF4-FFF2-40B4-BE49-F238E27FC236}">
                <a16:creationId xmlns:a16="http://schemas.microsoft.com/office/drawing/2014/main" id="{C828CA08-B26C-003C-AE92-C73F2B493C2C}"/>
              </a:ext>
            </a:extLst>
          </p:cNvPr>
          <p:cNvSpPr txBox="1"/>
          <p:nvPr/>
        </p:nvSpPr>
        <p:spPr>
          <a:xfrm>
            <a:off x="489415" y="4276260"/>
            <a:ext cx="4732051" cy="461665"/>
          </a:xfrm>
          <a:prstGeom prst="rect">
            <a:avLst/>
          </a:prstGeom>
          <a:noFill/>
        </p:spPr>
        <p:txBody>
          <a:bodyPr wrap="square" rtlCol="0">
            <a:spAutoFit/>
          </a:bodyPr>
          <a:lstStyle/>
          <a:p>
            <a:r>
              <a:rPr lang="en-AU" sz="2400" dirty="0"/>
              <a:t>3 boys 2 girls: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E3E22B2-0720-D2DD-133C-642465F22EEC}"/>
                  </a:ext>
                </a:extLst>
              </p:cNvPr>
              <p:cNvSpPr txBox="1"/>
              <p:nvPr/>
            </p:nvSpPr>
            <p:spPr>
              <a:xfrm>
                <a:off x="1992302" y="3394876"/>
                <a:ext cx="265381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6</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5</m:t>
                              </m:r>
                            </m:sub>
                          </m:sSub>
                        </m:e>
                      </m:sPre>
                      <m:r>
                        <a:rPr lang="en-AU" sz="2400" b="0" i="1" smtClean="0">
                          <a:solidFill>
                            <a:schemeClr val="tx1"/>
                          </a:solidFill>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4</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0</m:t>
                              </m:r>
                            </m:sub>
                          </m:sSub>
                        </m:e>
                      </m:sPre>
                      <m:r>
                        <a:rPr lang="en-AU" sz="2400" b="0" i="1" smtClean="0">
                          <a:solidFill>
                            <a:schemeClr val="tx1"/>
                          </a:solidFill>
                          <a:latin typeface="Cambria Math" panose="02040503050406030204" pitchFamily="18" charset="0"/>
                        </a:rPr>
                        <m:t>=6</m:t>
                      </m:r>
                    </m:oMath>
                  </m:oMathPara>
                </a14:m>
                <a:endParaRPr lang="en-US" sz="2400" dirty="0">
                  <a:solidFill>
                    <a:schemeClr val="tx1"/>
                  </a:solidFill>
                </a:endParaRPr>
              </a:p>
            </p:txBody>
          </p:sp>
        </mc:Choice>
        <mc:Fallback>
          <p:sp>
            <p:nvSpPr>
              <p:cNvPr id="12" name="TextBox 11">
                <a:extLst>
                  <a:ext uri="{FF2B5EF4-FFF2-40B4-BE49-F238E27FC236}">
                    <a16:creationId xmlns:a16="http://schemas.microsoft.com/office/drawing/2014/main" id="{FE3E22B2-0720-D2DD-133C-642465F22EEC}"/>
                  </a:ext>
                </a:extLst>
              </p:cNvPr>
              <p:cNvSpPr txBox="1">
                <a:spLocks noRot="1" noChangeAspect="1" noMove="1" noResize="1" noEditPoints="1" noAdjustHandles="1" noChangeArrowheads="1" noChangeShapeType="1" noTextEdit="1"/>
              </p:cNvSpPr>
              <p:nvPr/>
            </p:nvSpPr>
            <p:spPr>
              <a:xfrm>
                <a:off x="1992302" y="3394876"/>
                <a:ext cx="2653814" cy="461665"/>
              </a:xfrm>
              <a:prstGeom prst="rect">
                <a:avLst/>
              </a:prstGeom>
              <a:blipFill>
                <a:blip r:embed="rId4"/>
                <a:stretch>
                  <a:fillRect b="-131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1548205F-8BF2-222A-1B8B-C7DB0D720F36}"/>
                  </a:ext>
                </a:extLst>
              </p:cNvPr>
              <p:cNvSpPr txBox="1"/>
              <p:nvPr/>
            </p:nvSpPr>
            <p:spPr>
              <a:xfrm>
                <a:off x="2084508" y="3857470"/>
                <a:ext cx="265381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6</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4</m:t>
                              </m:r>
                            </m:sub>
                          </m:sSub>
                        </m:e>
                      </m:sPre>
                      <m:r>
                        <a:rPr lang="en-AU" sz="2400" b="0" i="1" smtClean="0">
                          <a:solidFill>
                            <a:schemeClr val="tx1"/>
                          </a:solidFill>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4</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1</m:t>
                              </m:r>
                            </m:sub>
                          </m:sSub>
                        </m:e>
                      </m:sPre>
                      <m:r>
                        <a:rPr lang="en-AU" sz="2400" b="0" i="1" smtClean="0">
                          <a:solidFill>
                            <a:schemeClr val="tx1"/>
                          </a:solidFill>
                          <a:latin typeface="Cambria Math" panose="02040503050406030204" pitchFamily="18" charset="0"/>
                        </a:rPr>
                        <m:t>=60</m:t>
                      </m:r>
                    </m:oMath>
                  </m:oMathPara>
                </a14:m>
                <a:endParaRPr lang="en-US" sz="2400" dirty="0">
                  <a:solidFill>
                    <a:schemeClr val="tx1"/>
                  </a:solidFill>
                </a:endParaRPr>
              </a:p>
            </p:txBody>
          </p:sp>
        </mc:Choice>
        <mc:Fallback>
          <p:sp>
            <p:nvSpPr>
              <p:cNvPr id="13" name="TextBox 12">
                <a:extLst>
                  <a:ext uri="{FF2B5EF4-FFF2-40B4-BE49-F238E27FC236}">
                    <a16:creationId xmlns:a16="http://schemas.microsoft.com/office/drawing/2014/main" id="{1548205F-8BF2-222A-1B8B-C7DB0D720F36}"/>
                  </a:ext>
                </a:extLst>
              </p:cNvPr>
              <p:cNvSpPr txBox="1">
                <a:spLocks noRot="1" noChangeAspect="1" noMove="1" noResize="1" noEditPoints="1" noAdjustHandles="1" noChangeArrowheads="1" noChangeShapeType="1" noTextEdit="1"/>
              </p:cNvSpPr>
              <p:nvPr/>
            </p:nvSpPr>
            <p:spPr>
              <a:xfrm>
                <a:off x="2084508" y="3857470"/>
                <a:ext cx="2653814" cy="461665"/>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4B2BA55-5195-C451-7C35-AB0CBB848FDB}"/>
                  </a:ext>
                </a:extLst>
              </p:cNvPr>
              <p:cNvSpPr txBox="1"/>
              <p:nvPr/>
            </p:nvSpPr>
            <p:spPr>
              <a:xfrm>
                <a:off x="2145253" y="4348691"/>
                <a:ext cx="265381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6</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3</m:t>
                              </m:r>
                            </m:sub>
                          </m:sSub>
                        </m:e>
                      </m:sPre>
                      <m:r>
                        <a:rPr lang="en-AU" sz="2400" b="0" i="1" smtClean="0">
                          <a:solidFill>
                            <a:schemeClr val="tx1"/>
                          </a:solidFill>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4</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2</m:t>
                              </m:r>
                            </m:sub>
                          </m:sSub>
                        </m:e>
                      </m:sPre>
                      <m:r>
                        <a:rPr lang="en-AU" sz="2400" b="0" i="1" smtClean="0">
                          <a:solidFill>
                            <a:schemeClr val="tx1"/>
                          </a:solidFill>
                          <a:latin typeface="Cambria Math" panose="02040503050406030204" pitchFamily="18" charset="0"/>
                        </a:rPr>
                        <m:t>=120</m:t>
                      </m:r>
                    </m:oMath>
                  </m:oMathPara>
                </a14:m>
                <a:endParaRPr lang="en-US" sz="2400" dirty="0">
                  <a:solidFill>
                    <a:schemeClr val="tx1"/>
                  </a:solidFill>
                </a:endParaRPr>
              </a:p>
            </p:txBody>
          </p:sp>
        </mc:Choice>
        <mc:Fallback>
          <p:sp>
            <p:nvSpPr>
              <p:cNvPr id="14" name="TextBox 13">
                <a:extLst>
                  <a:ext uri="{FF2B5EF4-FFF2-40B4-BE49-F238E27FC236}">
                    <a16:creationId xmlns:a16="http://schemas.microsoft.com/office/drawing/2014/main" id="{D4B2BA55-5195-C451-7C35-AB0CBB848FDB}"/>
                  </a:ext>
                </a:extLst>
              </p:cNvPr>
              <p:cNvSpPr txBox="1">
                <a:spLocks noRot="1" noChangeAspect="1" noMove="1" noResize="1" noEditPoints="1" noAdjustHandles="1" noChangeArrowheads="1" noChangeShapeType="1" noTextEdit="1"/>
              </p:cNvSpPr>
              <p:nvPr/>
            </p:nvSpPr>
            <p:spPr>
              <a:xfrm>
                <a:off x="2145253" y="4348691"/>
                <a:ext cx="2653814" cy="461665"/>
              </a:xfrm>
              <a:prstGeom prst="rect">
                <a:avLst/>
              </a:prstGeom>
              <a:blipFill>
                <a:blip r:embed="rId6"/>
                <a:stretch>
                  <a:fillRect b="-131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BE835B9-2B71-1FF3-369D-DA8FF6FD87EE}"/>
                  </a:ext>
                </a:extLst>
              </p:cNvPr>
              <p:cNvSpPr txBox="1"/>
              <p:nvPr/>
            </p:nvSpPr>
            <p:spPr>
              <a:xfrm>
                <a:off x="2608969" y="5136398"/>
                <a:ext cx="3487031"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AU" sz="2400" i="1" smtClean="0">
                          <a:solidFill>
                            <a:schemeClr val="tx1"/>
                          </a:solidFill>
                          <a:latin typeface="Cambria Math" panose="02040503050406030204" pitchFamily="18" charset="0"/>
                        </a:rPr>
                        <m:t>6</m:t>
                      </m:r>
                      <m:r>
                        <a:rPr lang="en-AU" sz="2400" b="0" i="1" smtClean="0">
                          <a:solidFill>
                            <a:schemeClr val="tx1"/>
                          </a:solidFill>
                          <a:latin typeface="Cambria Math" panose="02040503050406030204" pitchFamily="18" charset="0"/>
                        </a:rPr>
                        <m:t>+60+120=186</m:t>
                      </m:r>
                    </m:oMath>
                  </m:oMathPara>
                </a14:m>
                <a:endParaRPr lang="en-US" sz="2400" dirty="0">
                  <a:solidFill>
                    <a:schemeClr val="tx1"/>
                  </a:solidFill>
                </a:endParaRPr>
              </a:p>
            </p:txBody>
          </p:sp>
        </mc:Choice>
        <mc:Fallback>
          <p:sp>
            <p:nvSpPr>
              <p:cNvPr id="15" name="TextBox 14">
                <a:extLst>
                  <a:ext uri="{FF2B5EF4-FFF2-40B4-BE49-F238E27FC236}">
                    <a16:creationId xmlns:a16="http://schemas.microsoft.com/office/drawing/2014/main" id="{1BE835B9-2B71-1FF3-369D-DA8FF6FD87EE}"/>
                  </a:ext>
                </a:extLst>
              </p:cNvPr>
              <p:cNvSpPr txBox="1">
                <a:spLocks noRot="1" noChangeAspect="1" noMove="1" noResize="1" noEditPoints="1" noAdjustHandles="1" noChangeArrowheads="1" noChangeShapeType="1" noTextEdit="1"/>
              </p:cNvSpPr>
              <p:nvPr/>
            </p:nvSpPr>
            <p:spPr>
              <a:xfrm>
                <a:off x="2608969" y="5136398"/>
                <a:ext cx="3487031" cy="461665"/>
              </a:xfrm>
              <a:prstGeom prst="rect">
                <a:avLst/>
              </a:prstGeom>
              <a:blipFill>
                <a:blip r:embed="rId7"/>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67016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7" grpId="0"/>
      <p:bldP spid="8" grpId="0"/>
      <p:bldP spid="9" grpId="0"/>
      <p:bldP spid="10" grpId="0"/>
      <p:bldP spid="11" grpId="0"/>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23CBA3-EE0A-AE4F-A20E-CA95AEE6ECA1}"/>
              </a:ext>
            </a:extLst>
          </p:cNvPr>
          <p:cNvSpPr>
            <a:spLocks noGrp="1"/>
          </p:cNvSpPr>
          <p:nvPr>
            <p:ph idx="1"/>
          </p:nvPr>
        </p:nvSpPr>
        <p:spPr>
          <a:xfrm>
            <a:off x="-11162" y="706722"/>
            <a:ext cx="11986780" cy="3367756"/>
          </a:xfrm>
        </p:spPr>
        <p:txBody>
          <a:bodyPr/>
          <a:lstStyle/>
          <a:p>
            <a:pPr marL="0" indent="0">
              <a:buNone/>
            </a:pPr>
            <a:r>
              <a:rPr lang="en-US" dirty="0"/>
              <a:t>Sofia has to play 5 pieces of music for her ATAR music performance. She has 13 pieces to choose from. There are 7 pieces composed by Chopin, 4 composed by Mozart and 2 composed by Bach. Find the number of ways the 5 pieces can be chosen if</a:t>
            </a:r>
          </a:p>
          <a:p>
            <a:pPr marL="514350" indent="-514350">
              <a:buAutoNum type="alphaLcParenR"/>
            </a:pPr>
            <a:r>
              <a:rPr lang="en-US" dirty="0"/>
              <a:t>there are no restrictions;</a:t>
            </a:r>
          </a:p>
          <a:p>
            <a:pPr marL="514350" indent="-514350">
              <a:buAutoNum type="alphaLcParenR"/>
            </a:pPr>
            <a:r>
              <a:rPr lang="en-US" dirty="0"/>
              <a:t>there must be 2 pieces by Chopin, 2 pieces by Mozart and 1 piece by Bach;</a:t>
            </a:r>
          </a:p>
          <a:p>
            <a:pPr marL="514350" indent="-514350">
              <a:buAutoNum type="alphaLcParenR"/>
            </a:pPr>
            <a:r>
              <a:rPr lang="en-US" dirty="0"/>
              <a:t>there must be at least one piece by each composer.</a:t>
            </a:r>
          </a:p>
        </p:txBody>
      </p:sp>
      <p:sp>
        <p:nvSpPr>
          <p:cNvPr id="22" name="TextBox 21">
            <a:extLst>
              <a:ext uri="{FF2B5EF4-FFF2-40B4-BE49-F238E27FC236}">
                <a16:creationId xmlns:a16="http://schemas.microsoft.com/office/drawing/2014/main" id="{9EBEE264-396E-4E54-8000-6F24F770F99A}"/>
              </a:ext>
            </a:extLst>
          </p:cNvPr>
          <p:cNvSpPr txBox="1"/>
          <p:nvPr/>
        </p:nvSpPr>
        <p:spPr>
          <a:xfrm>
            <a:off x="0" y="-6605"/>
            <a:ext cx="3038712"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a:t>
            </a:r>
            <a:r>
              <a:rPr lang="en-AU" sz="3200" dirty="0" err="1"/>
              <a:t>PRactice</a:t>
            </a:r>
            <a:endParaRPr lang="en-AU" sz="3200" dirty="0"/>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8745F2F1-1403-09EA-776B-FC40E83378E4}"/>
                  </a:ext>
                </a:extLst>
              </p:cNvPr>
              <p:cNvSpPr txBox="1"/>
              <p:nvPr/>
            </p:nvSpPr>
            <p:spPr>
              <a:xfrm>
                <a:off x="92713" y="4257685"/>
                <a:ext cx="4467994" cy="461665"/>
              </a:xfrm>
              <a:prstGeom prst="rect">
                <a:avLst/>
              </a:prstGeom>
              <a:noFill/>
            </p:spPr>
            <p:txBody>
              <a:bodyPr wrap="square" rtlCol="0">
                <a:spAutoFit/>
              </a:bodyPr>
              <a:lstStyle/>
              <a:p>
                <a:r>
                  <a:rPr lang="en-US" sz="2400" dirty="0"/>
                  <a:t>a) </a:t>
                </a:r>
                <a14:m>
                  <m:oMath xmlns:m="http://schemas.openxmlformats.org/officeDocument/2006/math">
                    <m:sPre>
                      <m:sPrePr>
                        <m:ctrlPr>
                          <a:rPr lang="en-AU" sz="2400" i="1">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13</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5</m:t>
                            </m:r>
                          </m:sub>
                        </m:sSub>
                      </m:e>
                    </m:sPre>
                    <m:r>
                      <a:rPr lang="en-AU" sz="2400" b="0" i="1" smtClean="0">
                        <a:solidFill>
                          <a:schemeClr val="tx1"/>
                        </a:solidFill>
                        <a:latin typeface="Cambria Math" panose="02040503050406030204" pitchFamily="18" charset="0"/>
                      </a:rPr>
                      <m:t>=1287</m:t>
                    </m:r>
                  </m:oMath>
                </a14:m>
                <a:endParaRPr lang="en-US" sz="2400" dirty="0">
                  <a:solidFill>
                    <a:schemeClr val="tx1"/>
                  </a:solidFill>
                </a:endParaRPr>
              </a:p>
            </p:txBody>
          </p:sp>
        </mc:Choice>
        <mc:Fallback>
          <p:sp>
            <p:nvSpPr>
              <p:cNvPr id="23" name="TextBox 22">
                <a:extLst>
                  <a:ext uri="{FF2B5EF4-FFF2-40B4-BE49-F238E27FC236}">
                    <a16:creationId xmlns:a16="http://schemas.microsoft.com/office/drawing/2014/main" id="{8745F2F1-1403-09EA-776B-FC40E83378E4}"/>
                  </a:ext>
                </a:extLst>
              </p:cNvPr>
              <p:cNvSpPr txBox="1">
                <a:spLocks noRot="1" noChangeAspect="1" noMove="1" noResize="1" noEditPoints="1" noAdjustHandles="1" noChangeArrowheads="1" noChangeShapeType="1" noTextEdit="1"/>
              </p:cNvSpPr>
              <p:nvPr/>
            </p:nvSpPr>
            <p:spPr>
              <a:xfrm>
                <a:off x="92713" y="4257685"/>
                <a:ext cx="4467994" cy="461665"/>
              </a:xfrm>
              <a:prstGeom prst="rect">
                <a:avLst/>
              </a:prstGeom>
              <a:blipFill>
                <a:blip r:embed="rId2"/>
                <a:stretch>
                  <a:fillRect l="-2046" t="-10526" b="-2894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3B5A5B48-A19A-FE0D-C476-8C1CFA2451F1}"/>
                  </a:ext>
                </a:extLst>
              </p:cNvPr>
              <p:cNvSpPr txBox="1"/>
              <p:nvPr/>
            </p:nvSpPr>
            <p:spPr>
              <a:xfrm>
                <a:off x="53494" y="4780849"/>
                <a:ext cx="4467994" cy="461665"/>
              </a:xfrm>
              <a:prstGeom prst="rect">
                <a:avLst/>
              </a:prstGeom>
              <a:noFill/>
            </p:spPr>
            <p:txBody>
              <a:bodyPr wrap="square" rtlCol="0">
                <a:spAutoFit/>
              </a:bodyPr>
              <a:lstStyle/>
              <a:p>
                <a:r>
                  <a:rPr lang="en-US" sz="2400" dirty="0"/>
                  <a:t>b) </a:t>
                </a:r>
                <a14:m>
                  <m:oMath xmlns:m="http://schemas.openxmlformats.org/officeDocument/2006/math">
                    <m:sPre>
                      <m:sPrePr>
                        <m:ctrlPr>
                          <a:rPr lang="en-AU" sz="2400" i="1">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7</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2</m:t>
                            </m:r>
                          </m:sub>
                        </m:sSub>
                      </m:e>
                    </m:sPre>
                    <m:r>
                      <a:rPr lang="en-AU" sz="2400" b="0" i="1" smtClean="0">
                        <a:solidFill>
                          <a:schemeClr val="tx1"/>
                        </a:solidFill>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4</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i="1">
                                <a:latin typeface="Cambria Math" panose="02040503050406030204" pitchFamily="18" charset="0"/>
                              </a:rPr>
                              <m:t>2</m:t>
                            </m:r>
                          </m:sub>
                        </m:sSub>
                      </m:e>
                    </m:sPre>
                    <m:r>
                      <a:rPr lang="en-AU" sz="2400" b="0" i="1" smtClean="0">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2</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1</m:t>
                            </m:r>
                          </m:sub>
                        </m:sSub>
                      </m:e>
                    </m:sPre>
                    <m:r>
                      <a:rPr lang="en-AU" sz="2400" b="0" i="1" smtClean="0">
                        <a:solidFill>
                          <a:schemeClr val="tx1"/>
                        </a:solidFill>
                        <a:latin typeface="Cambria Math" panose="02040503050406030204" pitchFamily="18" charset="0"/>
                      </a:rPr>
                      <m:t>=252</m:t>
                    </m:r>
                  </m:oMath>
                </a14:m>
                <a:endParaRPr lang="en-US" sz="2400" dirty="0">
                  <a:solidFill>
                    <a:schemeClr val="tx1"/>
                  </a:solidFill>
                </a:endParaRPr>
              </a:p>
            </p:txBody>
          </p:sp>
        </mc:Choice>
        <mc:Fallback>
          <p:sp>
            <p:nvSpPr>
              <p:cNvPr id="24" name="TextBox 23">
                <a:extLst>
                  <a:ext uri="{FF2B5EF4-FFF2-40B4-BE49-F238E27FC236}">
                    <a16:creationId xmlns:a16="http://schemas.microsoft.com/office/drawing/2014/main" id="{3B5A5B48-A19A-FE0D-C476-8C1CFA2451F1}"/>
                  </a:ext>
                </a:extLst>
              </p:cNvPr>
              <p:cNvSpPr txBox="1">
                <a:spLocks noRot="1" noChangeAspect="1" noMove="1" noResize="1" noEditPoints="1" noAdjustHandles="1" noChangeArrowheads="1" noChangeShapeType="1" noTextEdit="1"/>
              </p:cNvSpPr>
              <p:nvPr/>
            </p:nvSpPr>
            <p:spPr>
              <a:xfrm>
                <a:off x="53494" y="4780849"/>
                <a:ext cx="4467994" cy="461665"/>
              </a:xfrm>
              <a:prstGeom prst="rect">
                <a:avLst/>
              </a:prstGeom>
              <a:blipFill>
                <a:blip r:embed="rId3"/>
                <a:stretch>
                  <a:fillRect l="-2183" t="-10526" b="-28947"/>
                </a:stretch>
              </a:blipFill>
            </p:spPr>
            <p:txBody>
              <a:bodyPr/>
              <a:lstStyle/>
              <a:p>
                <a:r>
                  <a:rPr lang="en-AU">
                    <a:noFill/>
                  </a:rPr>
                  <a:t> </a:t>
                </a:r>
              </a:p>
            </p:txBody>
          </p:sp>
        </mc:Fallback>
      </mc:AlternateContent>
    </p:spTree>
    <p:extLst>
      <p:ext uri="{BB962C8B-B14F-4D97-AF65-F5344CB8AC3E}">
        <p14:creationId xmlns:p14="http://schemas.microsoft.com/office/powerpoint/2010/main" val="215700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573A2B-EB3F-F240-A8F3-56E8A507E9F7}"/>
              </a:ext>
            </a:extLst>
          </p:cNvPr>
          <p:cNvSpPr/>
          <p:nvPr/>
        </p:nvSpPr>
        <p:spPr>
          <a:xfrm>
            <a:off x="9108" y="578170"/>
            <a:ext cx="8872081" cy="523220"/>
          </a:xfrm>
          <a:prstGeom prst="rect">
            <a:avLst/>
          </a:prstGeom>
        </p:spPr>
        <p:txBody>
          <a:bodyPr wrap="square">
            <a:spAutoFit/>
          </a:bodyPr>
          <a:lstStyle/>
          <a:p>
            <a:r>
              <a:rPr lang="en-US" sz="2800" dirty="0"/>
              <a:t>c) must be at least one piece by each composer.</a:t>
            </a:r>
          </a:p>
        </p:txBody>
      </p:sp>
      <p:sp>
        <p:nvSpPr>
          <p:cNvPr id="6" name="TextBox 5">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BB80CDB-44E2-7848-AF20-468F8AD6738E}"/>
                  </a:ext>
                </a:extLst>
              </p:cNvPr>
              <p:cNvSpPr txBox="1"/>
              <p:nvPr/>
            </p:nvSpPr>
            <p:spPr>
              <a:xfrm>
                <a:off x="180036" y="1119651"/>
                <a:ext cx="8530224" cy="905825"/>
              </a:xfrm>
              <a:prstGeom prst="rect">
                <a:avLst/>
              </a:prstGeom>
              <a:noFill/>
            </p:spPr>
            <p:txBody>
              <a:bodyPr wrap="square" rtlCol="0">
                <a:spAutoFit/>
              </a:bodyPr>
              <a:lstStyle/>
              <a:p>
                <a:r>
                  <a:rPr lang="en-US" sz="2400" dirty="0"/>
                  <a:t>1 Chopin, 2 Mozart, 2 Bach</a:t>
                </a:r>
              </a:p>
              <a:p>
                <a:r>
                  <a:rPr lang="en-US" sz="2400" dirty="0"/>
                  <a:t>		 no. of ways = </a:t>
                </a:r>
                <a14:m>
                  <m:oMath xmlns:m="http://schemas.openxmlformats.org/officeDocument/2006/math">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AU" sz="2400" i="1">
                                <a:latin typeface="Cambria Math" panose="02040503050406030204" pitchFamily="18" charset="0"/>
                              </a:rPr>
                              <m:t>7</m:t>
                            </m:r>
                          </m:num>
                          <m:den>
                            <m:r>
                              <a:rPr lang="en-AU" sz="2400" b="0" i="1" smtClean="0">
                                <a:latin typeface="Cambria Math" panose="02040503050406030204" pitchFamily="18" charset="0"/>
                              </a:rPr>
                              <m:t>1</m:t>
                            </m:r>
                          </m:den>
                        </m:f>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type m:val="noBar"/>
                            <m:ctrlPr>
                              <a:rPr lang="en-US" sz="2400" i="1">
                                <a:latin typeface="Cambria Math" panose="02040503050406030204" pitchFamily="18" charset="0"/>
                                <a:ea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4</m:t>
                            </m:r>
                          </m:num>
                          <m:den>
                            <m:r>
                              <a:rPr lang="en-AU" sz="2400" i="1">
                                <a:latin typeface="Cambria Math" panose="02040503050406030204" pitchFamily="18" charset="0"/>
                                <a:ea typeface="Cambria Math" panose="02040503050406030204" pitchFamily="18" charset="0"/>
                              </a:rPr>
                              <m:t>2</m:t>
                            </m:r>
                          </m:den>
                        </m:f>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type m:val="noBar"/>
                            <m:ctrlPr>
                              <a:rPr lang="en-US" sz="2400" i="1">
                                <a:latin typeface="Cambria Math" panose="02040503050406030204" pitchFamily="18" charset="0"/>
                                <a:ea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2</m:t>
                            </m:r>
                          </m:num>
                          <m:den>
                            <m:r>
                              <a:rPr lang="en-AU" sz="2400" b="0" i="1" smtClean="0">
                                <a:latin typeface="Cambria Math" panose="02040503050406030204" pitchFamily="18" charset="0"/>
                                <a:ea typeface="Cambria Math" panose="02040503050406030204" pitchFamily="18" charset="0"/>
                              </a:rPr>
                              <m:t>2</m:t>
                            </m:r>
                          </m:den>
                        </m:f>
                      </m:e>
                    </m:d>
                    <m:r>
                      <a:rPr lang="en-AU" sz="2400" i="1">
                        <a:latin typeface="Cambria Math" panose="02040503050406030204" pitchFamily="18" charset="0"/>
                        <a:ea typeface="Cambria Math" panose="02040503050406030204" pitchFamily="18" charset="0"/>
                      </a:rPr>
                      <m:t>=7×6×1=42</m:t>
                    </m:r>
                  </m:oMath>
                </a14:m>
                <a:r>
                  <a:rPr lang="en-US" sz="2400" dirty="0"/>
                  <a:t>	</a:t>
                </a:r>
              </a:p>
            </p:txBody>
          </p:sp>
        </mc:Choice>
        <mc:Fallback>
          <p:sp>
            <p:nvSpPr>
              <p:cNvPr id="7" name="TextBox 6">
                <a:extLst>
                  <a:ext uri="{FF2B5EF4-FFF2-40B4-BE49-F238E27FC236}">
                    <a16:creationId xmlns:a16="http://schemas.microsoft.com/office/drawing/2014/main" id="{9BB80CDB-44E2-7848-AF20-468F8AD6738E}"/>
                  </a:ext>
                </a:extLst>
              </p:cNvPr>
              <p:cNvSpPr txBox="1">
                <a:spLocks noRot="1" noChangeAspect="1" noMove="1" noResize="1" noEditPoints="1" noAdjustHandles="1" noChangeArrowheads="1" noChangeShapeType="1" noTextEdit="1"/>
              </p:cNvSpPr>
              <p:nvPr/>
            </p:nvSpPr>
            <p:spPr>
              <a:xfrm>
                <a:off x="180036" y="1119651"/>
                <a:ext cx="8530224" cy="905825"/>
              </a:xfrm>
              <a:prstGeom prst="rect">
                <a:avLst/>
              </a:prstGeom>
              <a:blipFill>
                <a:blip r:embed="rId2"/>
                <a:stretch>
                  <a:fillRect l="-1144" t="-5405" b="-10811"/>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2BE2209-9FB7-4EB0-85F8-2DEC9AC549EF}"/>
                  </a:ext>
                </a:extLst>
              </p:cNvPr>
              <p:cNvSpPr txBox="1"/>
              <p:nvPr/>
            </p:nvSpPr>
            <p:spPr>
              <a:xfrm>
                <a:off x="272801" y="2043737"/>
                <a:ext cx="8530224" cy="907684"/>
              </a:xfrm>
              <a:prstGeom prst="rect">
                <a:avLst/>
              </a:prstGeom>
              <a:noFill/>
            </p:spPr>
            <p:txBody>
              <a:bodyPr wrap="square" rtlCol="0">
                <a:spAutoFit/>
              </a:bodyPr>
              <a:lstStyle/>
              <a:p>
                <a:r>
                  <a:rPr lang="en-US" sz="2400" dirty="0"/>
                  <a:t>1 Chopin, 3 Mozart, 1 Bach</a:t>
                </a:r>
              </a:p>
              <a:p>
                <a:r>
                  <a:rPr lang="en-US" sz="2400" dirty="0"/>
                  <a:t>		 no. of ways = </a:t>
                </a:r>
                <a14:m>
                  <m:oMath xmlns:m="http://schemas.openxmlformats.org/officeDocument/2006/math">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AU" sz="2400" i="1">
                                <a:latin typeface="Cambria Math" panose="02040503050406030204" pitchFamily="18" charset="0"/>
                              </a:rPr>
                              <m:t>7</m:t>
                            </m:r>
                          </m:num>
                          <m:den>
                            <m:r>
                              <a:rPr lang="en-AU" sz="2400" b="0" i="1" smtClean="0">
                                <a:latin typeface="Cambria Math" panose="02040503050406030204" pitchFamily="18" charset="0"/>
                              </a:rPr>
                              <m:t>1</m:t>
                            </m:r>
                          </m:den>
                        </m:f>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type m:val="noBar"/>
                            <m:ctrlPr>
                              <a:rPr lang="en-US" sz="2400" i="1">
                                <a:latin typeface="Cambria Math" panose="02040503050406030204" pitchFamily="18" charset="0"/>
                                <a:ea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4</m:t>
                            </m:r>
                          </m:num>
                          <m:den>
                            <m:r>
                              <a:rPr lang="en-AU" sz="2400" b="0" i="1" smtClean="0">
                                <a:latin typeface="Cambria Math" panose="02040503050406030204" pitchFamily="18" charset="0"/>
                                <a:ea typeface="Cambria Math" panose="02040503050406030204" pitchFamily="18" charset="0"/>
                              </a:rPr>
                              <m:t>3</m:t>
                            </m:r>
                          </m:den>
                        </m:f>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type m:val="noBar"/>
                            <m:ctrlPr>
                              <a:rPr lang="en-US" sz="2400" i="1">
                                <a:latin typeface="Cambria Math" panose="02040503050406030204" pitchFamily="18" charset="0"/>
                                <a:ea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2</m:t>
                            </m:r>
                          </m:num>
                          <m:den>
                            <m:r>
                              <a:rPr lang="en-AU" sz="2400" b="0" i="1" smtClean="0">
                                <a:latin typeface="Cambria Math" panose="02040503050406030204" pitchFamily="18" charset="0"/>
                                <a:ea typeface="Cambria Math" panose="02040503050406030204" pitchFamily="18" charset="0"/>
                              </a:rPr>
                              <m:t>1</m:t>
                            </m:r>
                          </m:den>
                        </m:f>
                      </m:e>
                    </m:d>
                    <m:r>
                      <a:rPr lang="en-AU" sz="2400" i="1">
                        <a:latin typeface="Cambria Math" panose="02040503050406030204" pitchFamily="18" charset="0"/>
                        <a:ea typeface="Cambria Math" panose="02040503050406030204" pitchFamily="18" charset="0"/>
                      </a:rPr>
                      <m:t>=7×4×2=5</m:t>
                    </m:r>
                    <m:r>
                      <a:rPr lang="en-AU" sz="2400" i="1" smtClean="0">
                        <a:latin typeface="Cambria Math" panose="02040503050406030204" pitchFamily="18" charset="0"/>
                        <a:ea typeface="Cambria Math" panose="02040503050406030204" pitchFamily="18" charset="0"/>
                      </a:rPr>
                      <m:t>6</m:t>
                    </m:r>
                  </m:oMath>
                </a14:m>
                <a:endParaRPr lang="en-AU" sz="2400" dirty="0">
                  <a:ea typeface="Cambria Math" panose="02040503050406030204" pitchFamily="18" charset="0"/>
                </a:endParaRPr>
              </a:p>
            </p:txBody>
          </p:sp>
        </mc:Choice>
        <mc:Fallback>
          <p:sp>
            <p:nvSpPr>
              <p:cNvPr id="5" name="TextBox 4">
                <a:extLst>
                  <a:ext uri="{FF2B5EF4-FFF2-40B4-BE49-F238E27FC236}">
                    <a16:creationId xmlns:a16="http://schemas.microsoft.com/office/drawing/2014/main" id="{62BE2209-9FB7-4EB0-85F8-2DEC9AC549EF}"/>
                  </a:ext>
                </a:extLst>
              </p:cNvPr>
              <p:cNvSpPr txBox="1">
                <a:spLocks noRot="1" noChangeAspect="1" noMove="1" noResize="1" noEditPoints="1" noAdjustHandles="1" noChangeArrowheads="1" noChangeShapeType="1" noTextEdit="1"/>
              </p:cNvSpPr>
              <p:nvPr/>
            </p:nvSpPr>
            <p:spPr>
              <a:xfrm>
                <a:off x="272801" y="2043737"/>
                <a:ext cx="8530224" cy="907684"/>
              </a:xfrm>
              <a:prstGeom prst="rect">
                <a:avLst/>
              </a:prstGeom>
              <a:blipFill>
                <a:blip r:embed="rId3"/>
                <a:stretch>
                  <a:fillRect l="-1144" t="-5369" b="-1006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924C04D-52C4-4CCE-BAFD-90D2576BADCC}"/>
                  </a:ext>
                </a:extLst>
              </p:cNvPr>
              <p:cNvSpPr txBox="1"/>
              <p:nvPr/>
            </p:nvSpPr>
            <p:spPr>
              <a:xfrm>
                <a:off x="350965" y="2951421"/>
                <a:ext cx="8530224" cy="905825"/>
              </a:xfrm>
              <a:prstGeom prst="rect">
                <a:avLst/>
              </a:prstGeom>
              <a:noFill/>
            </p:spPr>
            <p:txBody>
              <a:bodyPr wrap="square" rtlCol="0">
                <a:spAutoFit/>
              </a:bodyPr>
              <a:lstStyle/>
              <a:p>
                <a:r>
                  <a:rPr lang="en-US" sz="2400" dirty="0"/>
                  <a:t>2 Chopin, 1 Mozart, 2 Bach</a:t>
                </a:r>
              </a:p>
              <a:p>
                <a:r>
                  <a:rPr lang="en-US" sz="2400" dirty="0"/>
                  <a:t>		 no. of ways = </a:t>
                </a:r>
                <a14:m>
                  <m:oMath xmlns:m="http://schemas.openxmlformats.org/officeDocument/2006/math">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AU" sz="2400" i="1">
                                <a:latin typeface="Cambria Math" panose="02040503050406030204" pitchFamily="18" charset="0"/>
                              </a:rPr>
                              <m:t>7</m:t>
                            </m:r>
                          </m:num>
                          <m:den>
                            <m:r>
                              <a:rPr lang="en-AU" sz="2400" b="0" i="1" smtClean="0">
                                <a:latin typeface="Cambria Math" panose="02040503050406030204" pitchFamily="18" charset="0"/>
                              </a:rPr>
                              <m:t>2</m:t>
                            </m:r>
                          </m:den>
                        </m:f>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type m:val="noBar"/>
                            <m:ctrlPr>
                              <a:rPr lang="en-US" sz="2400" i="1">
                                <a:latin typeface="Cambria Math" panose="02040503050406030204" pitchFamily="18" charset="0"/>
                                <a:ea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4</m:t>
                            </m:r>
                          </m:num>
                          <m:den>
                            <m:r>
                              <a:rPr lang="en-AU" sz="2400" b="0" i="1" smtClean="0">
                                <a:latin typeface="Cambria Math" panose="02040503050406030204" pitchFamily="18" charset="0"/>
                                <a:ea typeface="Cambria Math" panose="02040503050406030204" pitchFamily="18" charset="0"/>
                              </a:rPr>
                              <m:t>1</m:t>
                            </m:r>
                          </m:den>
                        </m:f>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type m:val="noBar"/>
                            <m:ctrlPr>
                              <a:rPr lang="en-US" sz="2400" i="1">
                                <a:latin typeface="Cambria Math" panose="02040503050406030204" pitchFamily="18" charset="0"/>
                                <a:ea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2</m:t>
                            </m:r>
                          </m:num>
                          <m:den>
                            <m:r>
                              <a:rPr lang="en-AU" sz="2400" i="1">
                                <a:latin typeface="Cambria Math" panose="02040503050406030204" pitchFamily="18" charset="0"/>
                                <a:ea typeface="Cambria Math" panose="02040503050406030204" pitchFamily="18" charset="0"/>
                              </a:rPr>
                              <m:t>1</m:t>
                            </m:r>
                          </m:den>
                        </m:f>
                      </m:e>
                    </m:d>
                    <m:r>
                      <a:rPr lang="en-AU" sz="2400" i="1">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21</m:t>
                    </m:r>
                    <m:r>
                      <a:rPr lang="en-AU" sz="2400" i="1">
                        <a:latin typeface="Cambria Math" panose="02040503050406030204" pitchFamily="18" charset="0"/>
                        <a:ea typeface="Cambria Math" panose="02040503050406030204" pitchFamily="18" charset="0"/>
                      </a:rPr>
                      <m:t>×4×2=</m:t>
                    </m:r>
                    <m:r>
                      <a:rPr lang="en-AU" sz="2400" b="0" i="1" smtClean="0">
                        <a:latin typeface="Cambria Math" panose="02040503050406030204" pitchFamily="18" charset="0"/>
                        <a:ea typeface="Cambria Math" panose="02040503050406030204" pitchFamily="18" charset="0"/>
                      </a:rPr>
                      <m:t>168</m:t>
                    </m:r>
                  </m:oMath>
                </a14:m>
                <a:endParaRPr lang="en-US" sz="2400" dirty="0"/>
              </a:p>
            </p:txBody>
          </p:sp>
        </mc:Choice>
        <mc:Fallback>
          <p:sp>
            <p:nvSpPr>
              <p:cNvPr id="8" name="TextBox 7">
                <a:extLst>
                  <a:ext uri="{FF2B5EF4-FFF2-40B4-BE49-F238E27FC236}">
                    <a16:creationId xmlns:a16="http://schemas.microsoft.com/office/drawing/2014/main" id="{0924C04D-52C4-4CCE-BAFD-90D2576BADCC}"/>
                  </a:ext>
                </a:extLst>
              </p:cNvPr>
              <p:cNvSpPr txBox="1">
                <a:spLocks noRot="1" noChangeAspect="1" noMove="1" noResize="1" noEditPoints="1" noAdjustHandles="1" noChangeArrowheads="1" noChangeShapeType="1" noTextEdit="1"/>
              </p:cNvSpPr>
              <p:nvPr/>
            </p:nvSpPr>
            <p:spPr>
              <a:xfrm>
                <a:off x="350965" y="2951421"/>
                <a:ext cx="8530224" cy="905825"/>
              </a:xfrm>
              <a:prstGeom prst="rect">
                <a:avLst/>
              </a:prstGeom>
              <a:blipFill>
                <a:blip r:embed="rId4"/>
                <a:stretch>
                  <a:fillRect l="-1144" t="-5369" b="-1006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937AE49-F7AB-800C-26A5-4056AF6AEF0C}"/>
                  </a:ext>
                </a:extLst>
              </p:cNvPr>
              <p:cNvSpPr txBox="1"/>
              <p:nvPr/>
            </p:nvSpPr>
            <p:spPr>
              <a:xfrm>
                <a:off x="350965" y="3844767"/>
                <a:ext cx="8530224" cy="907684"/>
              </a:xfrm>
              <a:prstGeom prst="rect">
                <a:avLst/>
              </a:prstGeom>
              <a:noFill/>
            </p:spPr>
            <p:txBody>
              <a:bodyPr wrap="square" rtlCol="0">
                <a:spAutoFit/>
              </a:bodyPr>
              <a:lstStyle/>
              <a:p>
                <a:r>
                  <a:rPr lang="en-US" sz="2400" dirty="0"/>
                  <a:t>3 Chopin, 1 Mozart, 1 Bach</a:t>
                </a:r>
              </a:p>
              <a:p>
                <a:r>
                  <a:rPr lang="en-US" sz="2400" dirty="0"/>
                  <a:t>		 no. of ways =</a:t>
                </a:r>
                <a14:m>
                  <m:oMath xmlns:m="http://schemas.openxmlformats.org/officeDocument/2006/math">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AU" sz="2400" i="1">
                                <a:latin typeface="Cambria Math" panose="02040503050406030204" pitchFamily="18" charset="0"/>
                              </a:rPr>
                              <m:t>7</m:t>
                            </m:r>
                          </m:num>
                          <m:den>
                            <m:r>
                              <a:rPr lang="en-AU" sz="2400" i="1">
                                <a:latin typeface="Cambria Math" panose="02040503050406030204" pitchFamily="18" charset="0"/>
                              </a:rPr>
                              <m:t>3</m:t>
                            </m:r>
                          </m:den>
                        </m:f>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type m:val="noBar"/>
                            <m:ctrlPr>
                              <a:rPr lang="en-US" sz="2400" i="1">
                                <a:latin typeface="Cambria Math" panose="02040503050406030204" pitchFamily="18" charset="0"/>
                                <a:ea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4</m:t>
                            </m:r>
                          </m:num>
                          <m:den>
                            <m:r>
                              <a:rPr lang="en-AU" sz="2400" i="1">
                                <a:latin typeface="Cambria Math" panose="02040503050406030204" pitchFamily="18" charset="0"/>
                                <a:ea typeface="Cambria Math" panose="02040503050406030204" pitchFamily="18" charset="0"/>
                              </a:rPr>
                              <m:t>1</m:t>
                            </m:r>
                          </m:den>
                        </m:f>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type m:val="noBar"/>
                            <m:ctrlPr>
                              <a:rPr lang="en-US" sz="2400" i="1">
                                <a:latin typeface="Cambria Math" panose="02040503050406030204" pitchFamily="18" charset="0"/>
                                <a:ea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2</m:t>
                            </m:r>
                          </m:num>
                          <m:den>
                            <m:r>
                              <a:rPr lang="en-AU" sz="2400" i="1">
                                <a:latin typeface="Cambria Math" panose="02040503050406030204" pitchFamily="18" charset="0"/>
                                <a:ea typeface="Cambria Math" panose="02040503050406030204" pitchFamily="18" charset="0"/>
                              </a:rPr>
                              <m:t>1</m:t>
                            </m:r>
                          </m:den>
                        </m:f>
                      </m:e>
                    </m:d>
                    <m:r>
                      <a:rPr lang="en-AU" sz="2400" i="1">
                        <a:latin typeface="Cambria Math" panose="02040503050406030204" pitchFamily="18" charset="0"/>
                        <a:ea typeface="Cambria Math" panose="02040503050406030204" pitchFamily="18" charset="0"/>
                      </a:rPr>
                      <m:t>=35×4×2=280</m:t>
                    </m:r>
                  </m:oMath>
                </a14:m>
                <a:endParaRPr lang="en-US" sz="2400" dirty="0"/>
              </a:p>
            </p:txBody>
          </p:sp>
        </mc:Choice>
        <mc:Fallback>
          <p:sp>
            <p:nvSpPr>
              <p:cNvPr id="9" name="TextBox 8">
                <a:extLst>
                  <a:ext uri="{FF2B5EF4-FFF2-40B4-BE49-F238E27FC236}">
                    <a16:creationId xmlns:a16="http://schemas.microsoft.com/office/drawing/2014/main" id="{6937AE49-F7AB-800C-26A5-4056AF6AEF0C}"/>
                  </a:ext>
                </a:extLst>
              </p:cNvPr>
              <p:cNvSpPr txBox="1">
                <a:spLocks noRot="1" noChangeAspect="1" noMove="1" noResize="1" noEditPoints="1" noAdjustHandles="1" noChangeArrowheads="1" noChangeShapeType="1" noTextEdit="1"/>
              </p:cNvSpPr>
              <p:nvPr/>
            </p:nvSpPr>
            <p:spPr>
              <a:xfrm>
                <a:off x="350965" y="3844767"/>
                <a:ext cx="8530224" cy="907684"/>
              </a:xfrm>
              <a:prstGeom prst="rect">
                <a:avLst/>
              </a:prstGeom>
              <a:blipFill>
                <a:blip r:embed="rId5"/>
                <a:stretch>
                  <a:fillRect l="-1144" t="-5369" b="-1006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0C2BC8C-C2F4-CD3C-597A-CA012D2CA58F}"/>
                  </a:ext>
                </a:extLst>
              </p:cNvPr>
              <p:cNvSpPr txBox="1"/>
              <p:nvPr/>
            </p:nvSpPr>
            <p:spPr>
              <a:xfrm>
                <a:off x="350965" y="4750592"/>
                <a:ext cx="8530224" cy="905825"/>
              </a:xfrm>
              <a:prstGeom prst="rect">
                <a:avLst/>
              </a:prstGeom>
              <a:noFill/>
            </p:spPr>
            <p:txBody>
              <a:bodyPr wrap="square" rtlCol="0">
                <a:spAutoFit/>
              </a:bodyPr>
              <a:lstStyle/>
              <a:p>
                <a:r>
                  <a:rPr lang="en-US" sz="2400" dirty="0"/>
                  <a:t>2 Chopin, 2 Mozart, 1 Bach</a:t>
                </a:r>
              </a:p>
              <a:p>
                <a:r>
                  <a:rPr lang="en-US" sz="2400" dirty="0"/>
                  <a:t>		 no. of ways =</a:t>
                </a:r>
                <a14:m>
                  <m:oMath xmlns:m="http://schemas.openxmlformats.org/officeDocument/2006/math">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AU" sz="2400" i="1">
                                <a:latin typeface="Cambria Math" panose="02040503050406030204" pitchFamily="18" charset="0"/>
                              </a:rPr>
                              <m:t>7</m:t>
                            </m:r>
                          </m:num>
                          <m:den>
                            <m:r>
                              <a:rPr lang="en-AU" sz="2400" i="1">
                                <a:latin typeface="Cambria Math" panose="02040503050406030204" pitchFamily="18" charset="0"/>
                              </a:rPr>
                              <m:t>2</m:t>
                            </m:r>
                          </m:den>
                        </m:f>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type m:val="noBar"/>
                            <m:ctrlPr>
                              <a:rPr lang="en-US" sz="2400" i="1">
                                <a:latin typeface="Cambria Math" panose="02040503050406030204" pitchFamily="18" charset="0"/>
                                <a:ea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4</m:t>
                            </m:r>
                          </m:num>
                          <m:den>
                            <m:r>
                              <a:rPr lang="en-AU" sz="2400" i="1">
                                <a:latin typeface="Cambria Math" panose="02040503050406030204" pitchFamily="18" charset="0"/>
                                <a:ea typeface="Cambria Math" panose="02040503050406030204" pitchFamily="18" charset="0"/>
                              </a:rPr>
                              <m:t>2</m:t>
                            </m:r>
                          </m:den>
                        </m:f>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f>
                          <m:fPr>
                            <m:type m:val="noBar"/>
                            <m:ctrlPr>
                              <a:rPr lang="en-US" sz="2400" i="1">
                                <a:latin typeface="Cambria Math" panose="02040503050406030204" pitchFamily="18" charset="0"/>
                                <a:ea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2</m:t>
                            </m:r>
                          </m:num>
                          <m:den>
                            <m:r>
                              <a:rPr lang="en-AU" sz="2400" i="1">
                                <a:latin typeface="Cambria Math" panose="02040503050406030204" pitchFamily="18" charset="0"/>
                                <a:ea typeface="Cambria Math" panose="02040503050406030204" pitchFamily="18" charset="0"/>
                              </a:rPr>
                              <m:t>1</m:t>
                            </m:r>
                          </m:den>
                        </m:f>
                      </m:e>
                    </m:d>
                    <m:r>
                      <a:rPr lang="en-AU" sz="2400" i="1">
                        <a:latin typeface="Cambria Math" panose="02040503050406030204" pitchFamily="18" charset="0"/>
                        <a:ea typeface="Cambria Math" panose="02040503050406030204" pitchFamily="18" charset="0"/>
                      </a:rPr>
                      <m:t>=21×6×2=252</m:t>
                    </m:r>
                  </m:oMath>
                </a14:m>
                <a:endParaRPr lang="en-US" sz="2400" dirty="0"/>
              </a:p>
            </p:txBody>
          </p:sp>
        </mc:Choice>
        <mc:Fallback>
          <p:sp>
            <p:nvSpPr>
              <p:cNvPr id="10" name="TextBox 9">
                <a:extLst>
                  <a:ext uri="{FF2B5EF4-FFF2-40B4-BE49-F238E27FC236}">
                    <a16:creationId xmlns:a16="http://schemas.microsoft.com/office/drawing/2014/main" id="{A0C2BC8C-C2F4-CD3C-597A-CA012D2CA58F}"/>
                  </a:ext>
                </a:extLst>
              </p:cNvPr>
              <p:cNvSpPr txBox="1">
                <a:spLocks noRot="1" noChangeAspect="1" noMove="1" noResize="1" noEditPoints="1" noAdjustHandles="1" noChangeArrowheads="1" noChangeShapeType="1" noTextEdit="1"/>
              </p:cNvSpPr>
              <p:nvPr/>
            </p:nvSpPr>
            <p:spPr>
              <a:xfrm>
                <a:off x="350965" y="4750592"/>
                <a:ext cx="8530224" cy="905825"/>
              </a:xfrm>
              <a:prstGeom prst="rect">
                <a:avLst/>
              </a:prstGeom>
              <a:blipFill>
                <a:blip r:embed="rId6"/>
                <a:stretch>
                  <a:fillRect l="-1144" t="-5369" b="-10067"/>
                </a:stretch>
              </a:blipFill>
            </p:spPr>
            <p:txBody>
              <a:bodyPr/>
              <a:lstStyle/>
              <a:p>
                <a:r>
                  <a:rPr lang="en-AU">
                    <a:noFill/>
                  </a:rPr>
                  <a:t> </a:t>
                </a:r>
              </a:p>
            </p:txBody>
          </p:sp>
        </mc:Fallback>
      </mc:AlternateContent>
      <p:sp>
        <p:nvSpPr>
          <p:cNvPr id="11" name="TextBox 10">
            <a:extLst>
              <a:ext uri="{FF2B5EF4-FFF2-40B4-BE49-F238E27FC236}">
                <a16:creationId xmlns:a16="http://schemas.microsoft.com/office/drawing/2014/main" id="{D9E44D85-CDB1-CBC8-E928-1D0135EC5654}"/>
              </a:ext>
            </a:extLst>
          </p:cNvPr>
          <p:cNvSpPr txBox="1"/>
          <p:nvPr/>
        </p:nvSpPr>
        <p:spPr>
          <a:xfrm>
            <a:off x="350965" y="5707277"/>
            <a:ext cx="8530224" cy="461665"/>
          </a:xfrm>
          <a:prstGeom prst="rect">
            <a:avLst/>
          </a:prstGeom>
          <a:noFill/>
        </p:spPr>
        <p:txBody>
          <a:bodyPr wrap="square" rtlCol="0">
            <a:spAutoFit/>
          </a:bodyPr>
          <a:lstStyle/>
          <a:p>
            <a:r>
              <a:rPr lang="en-US" sz="2400" dirty="0"/>
              <a:t>Total number of was = 280 + 252 + 168 + 56 + 42 </a:t>
            </a:r>
            <a:r>
              <a:rPr lang="en-US" sz="2400"/>
              <a:t>= 798</a:t>
            </a:r>
            <a:endParaRPr lang="en-US" sz="2400" dirty="0"/>
          </a:p>
        </p:txBody>
      </p:sp>
    </p:spTree>
    <p:extLst>
      <p:ext uri="{BB962C8B-B14F-4D97-AF65-F5344CB8AC3E}">
        <p14:creationId xmlns:p14="http://schemas.microsoft.com/office/powerpoint/2010/main" val="85068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57600" y="812617"/>
            <a:ext cx="9144000" cy="1054975"/>
          </a:xfrm>
        </p:spPr>
        <p:txBody>
          <a:bodyPr>
            <a:normAutofit/>
          </a:bodyPr>
          <a:lstStyle/>
          <a:p>
            <a:pPr algn="l"/>
            <a:r>
              <a:rPr lang="en-AU" sz="4000" dirty="0"/>
              <a:t>Complete Ex 10C</a:t>
            </a:r>
          </a:p>
        </p:txBody>
      </p:sp>
      <p:sp>
        <p:nvSpPr>
          <p:cNvPr id="3" name="TextBox 2">
            <a:extLst>
              <a:ext uri="{FF2B5EF4-FFF2-40B4-BE49-F238E27FC236}">
                <a16:creationId xmlns:a16="http://schemas.microsoft.com/office/drawing/2014/main" id="{B4B07689-760D-4D71-9448-AFF1CCEB30E0}"/>
              </a:ext>
            </a:extLst>
          </p:cNvPr>
          <p:cNvSpPr txBox="1"/>
          <p:nvPr/>
        </p:nvSpPr>
        <p:spPr>
          <a:xfrm>
            <a:off x="0" y="-28398"/>
            <a:ext cx="3895468"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Tree>
    <p:extLst>
      <p:ext uri="{BB962C8B-B14F-4D97-AF65-F5344CB8AC3E}">
        <p14:creationId xmlns:p14="http://schemas.microsoft.com/office/powerpoint/2010/main" val="98949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FA5A-C1DE-FC47-B159-60C12EB35831}"/>
              </a:ext>
            </a:extLst>
          </p:cNvPr>
          <p:cNvSpPr>
            <a:spLocks noGrp="1"/>
          </p:cNvSpPr>
          <p:nvPr>
            <p:ph type="title"/>
          </p:nvPr>
        </p:nvSpPr>
        <p:spPr>
          <a:xfrm>
            <a:off x="1272933" y="729795"/>
            <a:ext cx="9403492" cy="833479"/>
          </a:xfrm>
        </p:spPr>
        <p:txBody>
          <a:bodyPr>
            <a:normAutofit/>
          </a:bodyPr>
          <a:lstStyle/>
          <a:p>
            <a:r>
              <a:rPr lang="en-US" sz="3200" b="1" dirty="0">
                <a:solidFill>
                  <a:srgbClr val="FF0000"/>
                </a:solidFill>
              </a:rPr>
              <a:t>Combinations</a:t>
            </a:r>
            <a:r>
              <a:rPr lang="en-US" sz="3200" dirty="0"/>
              <a:t> – the idea is that </a:t>
            </a:r>
            <a:r>
              <a:rPr lang="en-US" sz="3200" b="1" u="sng" dirty="0"/>
              <a:t>order</a:t>
            </a:r>
            <a:r>
              <a:rPr lang="en-US" sz="3200" dirty="0"/>
              <a:t> is </a:t>
            </a:r>
            <a:r>
              <a:rPr lang="en-US" sz="3200" b="1" dirty="0">
                <a:solidFill>
                  <a:srgbClr val="FF0000"/>
                </a:solidFill>
              </a:rPr>
              <a:t>NOT</a:t>
            </a:r>
            <a:r>
              <a:rPr lang="en-US" sz="3200" dirty="0"/>
              <a:t> important</a:t>
            </a:r>
          </a:p>
        </p:txBody>
      </p:sp>
      <p:sp>
        <p:nvSpPr>
          <p:cNvPr id="4" name="TextBox 3">
            <a:extLst>
              <a:ext uri="{FF2B5EF4-FFF2-40B4-BE49-F238E27FC236}">
                <a16:creationId xmlns:a16="http://schemas.microsoft.com/office/drawing/2014/main" id="{9E7E86C5-E572-BA48-9587-71E5519B3767}"/>
              </a:ext>
            </a:extLst>
          </p:cNvPr>
          <p:cNvSpPr txBox="1"/>
          <p:nvPr/>
        </p:nvSpPr>
        <p:spPr>
          <a:xfrm>
            <a:off x="510213" y="1563274"/>
            <a:ext cx="11205189" cy="830997"/>
          </a:xfrm>
          <a:prstGeom prst="rect">
            <a:avLst/>
          </a:prstGeom>
          <a:noFill/>
        </p:spPr>
        <p:txBody>
          <a:bodyPr wrap="square" rtlCol="0">
            <a:spAutoFit/>
          </a:bodyPr>
          <a:lstStyle/>
          <a:p>
            <a:r>
              <a:rPr lang="en-US" sz="2400" dirty="0"/>
              <a:t>Situation: You have </a:t>
            </a:r>
            <a:r>
              <a:rPr lang="en-US" sz="2400" b="1" dirty="0">
                <a:solidFill>
                  <a:srgbClr val="FF0000"/>
                </a:solidFill>
              </a:rPr>
              <a:t>eight</a:t>
            </a:r>
            <a:r>
              <a:rPr lang="en-US" sz="2400" dirty="0"/>
              <a:t> balls marked with the numbers 1 to 8. You are asked to pick </a:t>
            </a:r>
            <a:r>
              <a:rPr lang="en-US" sz="2400" b="1" dirty="0">
                <a:solidFill>
                  <a:srgbClr val="FF0000"/>
                </a:solidFill>
              </a:rPr>
              <a:t>three</a:t>
            </a:r>
            <a:r>
              <a:rPr lang="en-US" sz="2400" dirty="0"/>
              <a:t> balls from the eight balls. If we have chosen the numbers 5, 7 and 8.</a:t>
            </a:r>
          </a:p>
        </p:txBody>
      </p:sp>
      <p:sp>
        <p:nvSpPr>
          <p:cNvPr id="5" name="TextBox 4">
            <a:extLst>
              <a:ext uri="{FF2B5EF4-FFF2-40B4-BE49-F238E27FC236}">
                <a16:creationId xmlns:a16="http://schemas.microsoft.com/office/drawing/2014/main" id="{F50F34DD-72CD-B946-A9A1-30A1DD502156}"/>
              </a:ext>
            </a:extLst>
          </p:cNvPr>
          <p:cNvSpPr txBox="1"/>
          <p:nvPr/>
        </p:nvSpPr>
        <p:spPr>
          <a:xfrm>
            <a:off x="1633152" y="2660151"/>
            <a:ext cx="3810000" cy="2585323"/>
          </a:xfrm>
          <a:prstGeom prst="rect">
            <a:avLst/>
          </a:prstGeom>
          <a:solidFill>
            <a:schemeClr val="accent6">
              <a:lumMod val="40000"/>
              <a:lumOff val="60000"/>
            </a:schemeClr>
          </a:solidFill>
          <a:ln w="57150">
            <a:solidFill>
              <a:schemeClr val="tx1"/>
            </a:solidFill>
          </a:ln>
        </p:spPr>
        <p:txBody>
          <a:bodyPr wrap="square" rtlCol="0">
            <a:spAutoFit/>
          </a:bodyPr>
          <a:lstStyle/>
          <a:p>
            <a:r>
              <a:rPr lang="en-US" b="1" dirty="0">
                <a:solidFill>
                  <a:srgbClr val="FF0000"/>
                </a:solidFill>
              </a:rPr>
              <a:t>Permutations (with order)</a:t>
            </a:r>
            <a:endParaRPr lang="en-US" dirty="0"/>
          </a:p>
          <a:p>
            <a:r>
              <a:rPr lang="en-US" dirty="0"/>
              <a:t>The </a:t>
            </a:r>
            <a:r>
              <a:rPr lang="en-US" b="1" dirty="0">
                <a:solidFill>
                  <a:srgbClr val="FF0000"/>
                </a:solidFill>
              </a:rPr>
              <a:t>SIX</a:t>
            </a:r>
            <a:r>
              <a:rPr lang="en-US" dirty="0"/>
              <a:t> possible arrangements are:</a:t>
            </a:r>
          </a:p>
          <a:p>
            <a:endParaRPr lang="en-US" dirty="0"/>
          </a:p>
          <a:p>
            <a:pPr algn="ctr"/>
            <a:r>
              <a:rPr lang="en-US" dirty="0"/>
              <a:t>5	7	8</a:t>
            </a:r>
          </a:p>
          <a:p>
            <a:pPr algn="ctr"/>
            <a:r>
              <a:rPr lang="en-US" dirty="0"/>
              <a:t>5	8	7</a:t>
            </a:r>
          </a:p>
          <a:p>
            <a:pPr algn="ctr"/>
            <a:r>
              <a:rPr lang="en-US" dirty="0"/>
              <a:t>7	5	8</a:t>
            </a:r>
          </a:p>
          <a:p>
            <a:pPr algn="ctr"/>
            <a:r>
              <a:rPr lang="en-US" dirty="0"/>
              <a:t>7	8	5</a:t>
            </a:r>
          </a:p>
          <a:p>
            <a:pPr algn="ctr"/>
            <a:r>
              <a:rPr lang="en-US" dirty="0"/>
              <a:t>8	5	7</a:t>
            </a:r>
          </a:p>
          <a:p>
            <a:pPr algn="ctr"/>
            <a:r>
              <a:rPr lang="en-US" dirty="0"/>
              <a:t>8	7	5</a:t>
            </a:r>
          </a:p>
        </p:txBody>
      </p:sp>
      <p:sp>
        <p:nvSpPr>
          <p:cNvPr id="7" name="TextBox 6">
            <a:extLst>
              <a:ext uri="{FF2B5EF4-FFF2-40B4-BE49-F238E27FC236}">
                <a16:creationId xmlns:a16="http://schemas.microsoft.com/office/drawing/2014/main" id="{A6338B09-05C8-864C-907C-5B97E86E3DB3}"/>
              </a:ext>
            </a:extLst>
          </p:cNvPr>
          <p:cNvSpPr txBox="1"/>
          <p:nvPr/>
        </p:nvSpPr>
        <p:spPr>
          <a:xfrm>
            <a:off x="6332838" y="3075648"/>
            <a:ext cx="3810000" cy="1754326"/>
          </a:xfrm>
          <a:prstGeom prst="rect">
            <a:avLst/>
          </a:prstGeom>
          <a:solidFill>
            <a:schemeClr val="accent4">
              <a:lumMod val="40000"/>
              <a:lumOff val="60000"/>
            </a:schemeClr>
          </a:solidFill>
          <a:ln w="57150">
            <a:solidFill>
              <a:schemeClr val="tx1"/>
            </a:solidFill>
          </a:ln>
        </p:spPr>
        <p:txBody>
          <a:bodyPr wrap="square" rtlCol="0">
            <a:spAutoFit/>
          </a:bodyPr>
          <a:lstStyle/>
          <a:p>
            <a:r>
              <a:rPr lang="en-US" b="1" dirty="0">
                <a:solidFill>
                  <a:srgbClr val="FF0000"/>
                </a:solidFill>
              </a:rPr>
              <a:t>Combinations (without order)</a:t>
            </a:r>
            <a:endParaRPr lang="en-US" dirty="0"/>
          </a:p>
          <a:p>
            <a:r>
              <a:rPr lang="en-US" dirty="0"/>
              <a:t>The is only </a:t>
            </a:r>
            <a:r>
              <a:rPr lang="en-US" b="1" dirty="0">
                <a:solidFill>
                  <a:srgbClr val="FF0000"/>
                </a:solidFill>
              </a:rPr>
              <a:t>ONE</a:t>
            </a:r>
            <a:r>
              <a:rPr lang="en-US" dirty="0"/>
              <a:t> possible way:</a:t>
            </a:r>
          </a:p>
          <a:p>
            <a:endParaRPr lang="en-US" dirty="0"/>
          </a:p>
          <a:p>
            <a:pPr algn="ctr"/>
            <a:r>
              <a:rPr lang="en-US" dirty="0"/>
              <a:t>5, 7 ,8</a:t>
            </a:r>
          </a:p>
          <a:p>
            <a:pPr algn="ctr"/>
            <a:endParaRPr lang="en-US" dirty="0"/>
          </a:p>
          <a:p>
            <a:r>
              <a:rPr lang="en-US" dirty="0"/>
              <a:t> (picking them all at the same time)</a:t>
            </a:r>
          </a:p>
        </p:txBody>
      </p:sp>
      <p:sp>
        <p:nvSpPr>
          <p:cNvPr id="8" name="TextBox 7">
            <a:extLst>
              <a:ext uri="{FF2B5EF4-FFF2-40B4-BE49-F238E27FC236}">
                <a16:creationId xmlns:a16="http://schemas.microsoft.com/office/drawing/2014/main" id="{65C7EAAB-5B38-CB44-9694-5654715D917A}"/>
              </a:ext>
            </a:extLst>
          </p:cNvPr>
          <p:cNvSpPr txBox="1"/>
          <p:nvPr/>
        </p:nvSpPr>
        <p:spPr>
          <a:xfrm>
            <a:off x="3131056" y="5743015"/>
            <a:ext cx="814192" cy="584775"/>
          </a:xfrm>
          <a:prstGeom prst="rect">
            <a:avLst/>
          </a:prstGeom>
          <a:solidFill>
            <a:schemeClr val="accent6">
              <a:lumMod val="40000"/>
              <a:lumOff val="60000"/>
            </a:schemeClr>
          </a:solidFill>
          <a:ln w="28575">
            <a:solidFill>
              <a:schemeClr val="tx1"/>
            </a:solidFill>
          </a:ln>
        </p:spPr>
        <p:txBody>
          <a:bodyPr wrap="square" rtlCol="0">
            <a:spAutoFit/>
          </a:bodyPr>
          <a:lstStyle/>
          <a:p>
            <a:pPr algn="ctr"/>
            <a:r>
              <a:rPr lang="en-US" sz="3200" b="1" dirty="0"/>
              <a:t>6</a:t>
            </a:r>
          </a:p>
        </p:txBody>
      </p:sp>
      <p:sp>
        <p:nvSpPr>
          <p:cNvPr id="9" name="TextBox 8">
            <a:extLst>
              <a:ext uri="{FF2B5EF4-FFF2-40B4-BE49-F238E27FC236}">
                <a16:creationId xmlns:a16="http://schemas.microsoft.com/office/drawing/2014/main" id="{8F90E373-968D-3D4D-A77E-DC4B589C2DE4}"/>
              </a:ext>
            </a:extLst>
          </p:cNvPr>
          <p:cNvSpPr txBox="1"/>
          <p:nvPr/>
        </p:nvSpPr>
        <p:spPr>
          <a:xfrm>
            <a:off x="7830742" y="5721179"/>
            <a:ext cx="814192" cy="584775"/>
          </a:xfrm>
          <a:prstGeom prst="rect">
            <a:avLst/>
          </a:prstGeom>
          <a:solidFill>
            <a:schemeClr val="accent4">
              <a:lumMod val="40000"/>
              <a:lumOff val="60000"/>
            </a:schemeClr>
          </a:solidFill>
          <a:ln w="28575">
            <a:solidFill>
              <a:schemeClr val="tx1"/>
            </a:solidFill>
          </a:ln>
        </p:spPr>
        <p:txBody>
          <a:bodyPr wrap="square" rtlCol="0">
            <a:spAutoFit/>
          </a:bodyPr>
          <a:lstStyle/>
          <a:p>
            <a:pPr algn="ctr"/>
            <a:r>
              <a:rPr lang="en-US" sz="3200" b="1" dirty="0"/>
              <a:t>1</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0169AB4A-2ABD-5140-947F-8729B7D8DAC0}"/>
                  </a:ext>
                </a:extLst>
              </p14:cNvPr>
              <p14:cNvContentPartPr/>
              <p14:nvPr/>
            </p14:nvContentPartPr>
            <p14:xfrm>
              <a:off x="5133551" y="6342351"/>
              <a:ext cx="34920" cy="6480"/>
            </p14:xfrm>
          </p:contentPart>
        </mc:Choice>
        <mc:Fallback xmlns="">
          <p:pic>
            <p:nvPicPr>
              <p:cNvPr id="12" name="Ink 11">
                <a:extLst>
                  <a:ext uri="{FF2B5EF4-FFF2-40B4-BE49-F238E27FC236}">
                    <a16:creationId xmlns:a16="http://schemas.microsoft.com/office/drawing/2014/main" xmlns:p14="http://schemas.microsoft.com/office/powerpoint/2010/main" xmlns="" id="{0169AB4A-2ABD-5140-947F-8729B7D8DAC0}"/>
                  </a:ext>
                </a:extLst>
              </p:cNvPr>
              <p:cNvPicPr/>
              <p:nvPr/>
            </p:nvPicPr>
            <p:blipFill>
              <a:blip r:embed="rId3"/>
              <a:stretch>
                <a:fillRect/>
              </a:stretch>
            </p:blipFill>
            <p:spPr>
              <a:xfrm>
                <a:off x="5118071" y="6324616"/>
                <a:ext cx="604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4">
                <a:extLst>
                  <a:ext uri="{FF2B5EF4-FFF2-40B4-BE49-F238E27FC236}">
                    <a16:creationId xmlns:a16="http://schemas.microsoft.com/office/drawing/2014/main" id="{105223C0-9524-CC44-96C1-1CE31531BBBB}"/>
                  </a:ext>
                </a:extLst>
              </p14:cNvPr>
              <p14:cNvContentPartPr/>
              <p14:nvPr/>
            </p14:nvContentPartPr>
            <p14:xfrm>
              <a:off x="4691471" y="5726031"/>
              <a:ext cx="458280" cy="486000"/>
            </p14:xfrm>
          </p:contentPart>
        </mc:Choice>
        <mc:Fallback xmlns="">
          <p:pic>
            <p:nvPicPr>
              <p:cNvPr id="13" name="Ink 14">
                <a:extLst>
                  <a:ext uri="{FF2B5EF4-FFF2-40B4-BE49-F238E27FC236}">
                    <a16:creationId xmlns:a16="http://schemas.microsoft.com/office/drawing/2014/main" xmlns:p14="http://schemas.microsoft.com/office/powerpoint/2010/main" xmlns="" id="{105223C0-9524-CC44-96C1-1CE31531BBBB}"/>
                  </a:ext>
                </a:extLst>
              </p:cNvPr>
              <p:cNvPicPr/>
              <p:nvPr/>
            </p:nvPicPr>
            <p:blipFill>
              <a:blip r:embed="rId5"/>
              <a:stretch>
                <a:fillRect/>
              </a:stretch>
            </p:blipFill>
            <p:spPr>
              <a:xfrm>
                <a:off x="4677431" y="5709471"/>
                <a:ext cx="48996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5">
                <a:extLst>
                  <a:ext uri="{FF2B5EF4-FFF2-40B4-BE49-F238E27FC236}">
                    <a16:creationId xmlns:a16="http://schemas.microsoft.com/office/drawing/2014/main" id="{384C9D00-3F19-9F4F-97AC-AE60A63C8221}"/>
                  </a:ext>
                </a:extLst>
              </p14:cNvPr>
              <p14:cNvContentPartPr/>
              <p14:nvPr/>
            </p14:nvContentPartPr>
            <p14:xfrm>
              <a:off x="4259471" y="5987391"/>
              <a:ext cx="205920" cy="174960"/>
            </p14:xfrm>
          </p:contentPart>
        </mc:Choice>
        <mc:Fallback xmlns="">
          <p:pic>
            <p:nvPicPr>
              <p:cNvPr id="14" name="Ink 15">
                <a:extLst>
                  <a:ext uri="{FF2B5EF4-FFF2-40B4-BE49-F238E27FC236}">
                    <a16:creationId xmlns:a16="http://schemas.microsoft.com/office/drawing/2014/main" xmlns:p14="http://schemas.microsoft.com/office/powerpoint/2010/main" xmlns="" id="{384C9D00-3F19-9F4F-97AC-AE60A63C8221}"/>
                  </a:ext>
                </a:extLst>
              </p:cNvPr>
              <p:cNvPicPr/>
              <p:nvPr/>
            </p:nvPicPr>
            <p:blipFill>
              <a:blip r:embed="rId7"/>
              <a:stretch>
                <a:fillRect/>
              </a:stretch>
            </p:blipFill>
            <p:spPr>
              <a:xfrm>
                <a:off x="4249031" y="5977290"/>
                <a:ext cx="226440" cy="195162"/>
              </a:xfrm>
              <a:prstGeom prst="rect">
                <a:avLst/>
              </a:prstGeom>
            </p:spPr>
          </p:pic>
        </mc:Fallback>
      </mc:AlternateContent>
      <p:sp>
        <p:nvSpPr>
          <p:cNvPr id="11" name="TextBox 10">
            <a:extLst>
              <a:ext uri="{FF2B5EF4-FFF2-40B4-BE49-F238E27FC236}">
                <a16:creationId xmlns:a16="http://schemas.microsoft.com/office/drawing/2014/main" id="{9EBEE264-396E-4E54-8000-6F24F770F99A}"/>
              </a:ext>
            </a:extLst>
          </p:cNvPr>
          <p:cNvSpPr txBox="1"/>
          <p:nvPr/>
        </p:nvSpPr>
        <p:spPr>
          <a:xfrm>
            <a:off x="0" y="-6605"/>
            <a:ext cx="402309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spTree>
    <p:extLst>
      <p:ext uri="{BB962C8B-B14F-4D97-AF65-F5344CB8AC3E}">
        <p14:creationId xmlns:p14="http://schemas.microsoft.com/office/powerpoint/2010/main" val="121954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43E5E0-4638-AE4C-B4B3-8640387F7407}"/>
              </a:ext>
            </a:extLst>
          </p:cNvPr>
          <p:cNvSpPr txBox="1"/>
          <p:nvPr/>
        </p:nvSpPr>
        <p:spPr>
          <a:xfrm>
            <a:off x="907397" y="647061"/>
            <a:ext cx="11024137" cy="830997"/>
          </a:xfrm>
          <a:prstGeom prst="rect">
            <a:avLst/>
          </a:prstGeom>
          <a:noFill/>
        </p:spPr>
        <p:txBody>
          <a:bodyPr wrap="square" rtlCol="0">
            <a:spAutoFit/>
          </a:bodyPr>
          <a:lstStyle/>
          <a:p>
            <a:r>
              <a:rPr lang="en-US" sz="2400" dirty="0"/>
              <a:t>Situation: You have </a:t>
            </a:r>
            <a:r>
              <a:rPr lang="en-US" sz="2400" b="1" dirty="0">
                <a:solidFill>
                  <a:srgbClr val="FF0000"/>
                </a:solidFill>
              </a:rPr>
              <a:t>eight</a:t>
            </a:r>
            <a:r>
              <a:rPr lang="en-US" sz="2400" dirty="0"/>
              <a:t> balls marked with the numbers 1 to 8. You are asked to pick </a:t>
            </a:r>
            <a:r>
              <a:rPr lang="en-US" sz="2400" b="1" dirty="0">
                <a:solidFill>
                  <a:srgbClr val="FF0000"/>
                </a:solidFill>
              </a:rPr>
              <a:t>three</a:t>
            </a:r>
            <a:r>
              <a:rPr lang="en-US" sz="2400" dirty="0"/>
              <a:t> balls from the eight balls.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FA72F4-F5AF-3D4A-B466-50E7F300B126}"/>
                  </a:ext>
                </a:extLst>
              </p:cNvPr>
              <p:cNvSpPr txBox="1"/>
              <p:nvPr/>
            </p:nvSpPr>
            <p:spPr>
              <a:xfrm>
                <a:off x="1661983" y="1478058"/>
                <a:ext cx="8863013" cy="1640001"/>
              </a:xfrm>
              <a:prstGeom prst="rect">
                <a:avLst/>
              </a:prstGeom>
              <a:solidFill>
                <a:schemeClr val="accent6">
                  <a:lumMod val="40000"/>
                  <a:lumOff val="60000"/>
                </a:schemeClr>
              </a:solidFill>
              <a:ln w="57150">
                <a:solidFill>
                  <a:schemeClr val="tx1"/>
                </a:solidFill>
              </a:ln>
            </p:spPr>
            <p:txBody>
              <a:bodyPr wrap="square" rtlCol="0">
                <a:spAutoFit/>
              </a:bodyPr>
              <a:lstStyle/>
              <a:p>
                <a:r>
                  <a:rPr lang="en-US" b="1" dirty="0">
                    <a:solidFill>
                      <a:srgbClr val="FF0000"/>
                    </a:solidFill>
                  </a:rPr>
                  <a:t>Permutations (with order)</a:t>
                </a:r>
                <a:endParaRPr lang="en-US" dirty="0"/>
              </a:p>
              <a:p>
                <a:r>
                  <a:rPr lang="en-US" dirty="0"/>
                  <a:t>The number of possible permutations is: (using </a:t>
                </a:r>
                <a14:m>
                  <m:oMath xmlns:m="http://schemas.openxmlformats.org/officeDocument/2006/math">
                    <m:sPre>
                      <m:sPrePr>
                        <m:ctrlPr>
                          <a:rPr lang="en-AU" i="1">
                            <a:solidFill>
                              <a:srgbClr val="FF0000"/>
                            </a:solidFill>
                            <a:latin typeface="Cambria Math" panose="02040503050406030204" pitchFamily="18" charset="0"/>
                          </a:rPr>
                        </m:ctrlPr>
                      </m:sPrePr>
                      <m:sub/>
                      <m:sup>
                        <m:r>
                          <a:rPr lang="en-AU" i="1">
                            <a:solidFill>
                              <a:srgbClr val="FF0000"/>
                            </a:solidFill>
                            <a:latin typeface="Cambria Math" panose="02040503050406030204" pitchFamily="18" charset="0"/>
                          </a:rPr>
                          <m:t>𝑛</m:t>
                        </m:r>
                      </m:sup>
                      <m:e>
                        <m:sSub>
                          <m:sSubPr>
                            <m:ctrlPr>
                              <a:rPr lang="en-US" i="1">
                                <a:solidFill>
                                  <a:srgbClr val="FF0000"/>
                                </a:solidFill>
                                <a:latin typeface="Cambria Math" panose="02040503050406030204" pitchFamily="18" charset="0"/>
                              </a:rPr>
                            </m:ctrlPr>
                          </m:sSubPr>
                          <m:e>
                            <m:r>
                              <a:rPr lang="en-AU" i="1">
                                <a:solidFill>
                                  <a:srgbClr val="FF0000"/>
                                </a:solidFill>
                                <a:latin typeface="Cambria Math" panose="02040503050406030204" pitchFamily="18" charset="0"/>
                              </a:rPr>
                              <m:t>𝑃</m:t>
                            </m:r>
                          </m:e>
                          <m:sub>
                            <m:r>
                              <a:rPr lang="en-AU" i="1">
                                <a:solidFill>
                                  <a:srgbClr val="FF0000"/>
                                </a:solidFill>
                                <a:latin typeface="Cambria Math" panose="02040503050406030204" pitchFamily="18" charset="0"/>
                              </a:rPr>
                              <m:t>𝑟</m:t>
                            </m:r>
                          </m:sub>
                        </m:sSub>
                      </m:e>
                    </m:sPre>
                  </m:oMath>
                </a14:m>
                <a:r>
                  <a:rPr lang="en-US" dirty="0"/>
                  <a:t>)</a:t>
                </a:r>
              </a:p>
              <a:p>
                <a:endParaRPr lang="en-US" dirty="0"/>
              </a:p>
              <a:p>
                <a:pPr algn="ctr"/>
                <a14:m>
                  <m:oMath xmlns:m="http://schemas.openxmlformats.org/officeDocument/2006/math">
                    <m:f>
                      <m:fPr>
                        <m:ctrlPr>
                          <a:rPr lang="en-US" sz="2800" i="1">
                            <a:latin typeface="Cambria Math" panose="02040503050406030204" pitchFamily="18" charset="0"/>
                          </a:rPr>
                        </m:ctrlPr>
                      </m:fPr>
                      <m:num>
                        <m:r>
                          <a:rPr lang="en-AU" sz="2800" i="1">
                            <a:latin typeface="Cambria Math" panose="02040503050406030204" pitchFamily="18" charset="0"/>
                          </a:rPr>
                          <m:t>8!</m:t>
                        </m:r>
                      </m:num>
                      <m:den>
                        <m:d>
                          <m:dPr>
                            <m:ctrlPr>
                              <a:rPr lang="en-AU" sz="2800" i="1">
                                <a:latin typeface="Cambria Math" panose="02040503050406030204" pitchFamily="18" charset="0"/>
                              </a:rPr>
                            </m:ctrlPr>
                          </m:dPr>
                          <m:e>
                            <m:r>
                              <a:rPr lang="en-AU" sz="2800" i="1">
                                <a:latin typeface="Cambria Math" panose="02040503050406030204" pitchFamily="18" charset="0"/>
                              </a:rPr>
                              <m:t>8−3</m:t>
                            </m:r>
                          </m:e>
                        </m:d>
                        <m:r>
                          <a:rPr lang="en-AU" sz="2800" i="1">
                            <a:latin typeface="Cambria Math" panose="02040503050406030204" pitchFamily="18" charset="0"/>
                          </a:rPr>
                          <m:t>!</m:t>
                        </m:r>
                      </m:den>
                    </m:f>
                    <m:r>
                      <a:rPr lang="en-AU" sz="2800" i="1">
                        <a:latin typeface="Cambria Math" panose="02040503050406030204" pitchFamily="18" charset="0"/>
                      </a:rPr>
                      <m:t>= </m:t>
                    </m:r>
                    <m:f>
                      <m:fPr>
                        <m:ctrlPr>
                          <a:rPr lang="en-AU" sz="2800" i="1">
                            <a:latin typeface="Cambria Math" panose="02040503050406030204" pitchFamily="18" charset="0"/>
                          </a:rPr>
                        </m:ctrlPr>
                      </m:fPr>
                      <m:num>
                        <m:r>
                          <a:rPr lang="en-AU" sz="2800" i="1">
                            <a:latin typeface="Cambria Math" panose="02040503050406030204" pitchFamily="18" charset="0"/>
                          </a:rPr>
                          <m:t>8!</m:t>
                        </m:r>
                      </m:num>
                      <m:den>
                        <m:r>
                          <a:rPr lang="en-AU" sz="2800" i="1">
                            <a:latin typeface="Cambria Math" panose="02040503050406030204" pitchFamily="18" charset="0"/>
                          </a:rPr>
                          <m:t>5!</m:t>
                        </m:r>
                      </m:den>
                    </m:f>
                    <m:r>
                      <a:rPr lang="en-AU" sz="2800" i="1">
                        <a:latin typeface="Cambria Math" panose="02040503050406030204" pitchFamily="18" charset="0"/>
                      </a:rPr>
                      <m:t>=8</m:t>
                    </m:r>
                    <m:r>
                      <a:rPr lang="en-AU" sz="2800" i="1">
                        <a:latin typeface="Cambria Math" panose="02040503050406030204" pitchFamily="18" charset="0"/>
                        <a:ea typeface="Cambria Math" panose="02040503050406030204" pitchFamily="18" charset="0"/>
                      </a:rPr>
                      <m:t>×7×6</m:t>
                    </m:r>
                  </m:oMath>
                </a14:m>
                <a:r>
                  <a:rPr lang="en-US" sz="2800" dirty="0"/>
                  <a:t>=336</a:t>
                </a:r>
              </a:p>
            </p:txBody>
          </p:sp>
        </mc:Choice>
        <mc:Fallback xmlns="">
          <p:sp>
            <p:nvSpPr>
              <p:cNvPr id="5" name="TextBox 4">
                <a:extLst>
                  <a:ext uri="{FF2B5EF4-FFF2-40B4-BE49-F238E27FC236}">
                    <a16:creationId xmlns:a16="http://schemas.microsoft.com/office/drawing/2014/main" xmlns:a14="http://schemas.microsoft.com/office/drawing/2010/main" xmlns="" id="{6EFA72F4-F5AF-3D4A-B466-50E7F300B126}"/>
                  </a:ext>
                </a:extLst>
              </p:cNvPr>
              <p:cNvSpPr txBox="1">
                <a:spLocks noRot="1" noChangeAspect="1" noMove="1" noResize="1" noEditPoints="1" noAdjustHandles="1" noChangeArrowheads="1" noChangeShapeType="1" noTextEdit="1"/>
              </p:cNvSpPr>
              <p:nvPr/>
            </p:nvSpPr>
            <p:spPr>
              <a:xfrm>
                <a:off x="1661983" y="1478058"/>
                <a:ext cx="8863013" cy="1640001"/>
              </a:xfrm>
              <a:prstGeom prst="rect">
                <a:avLst/>
              </a:prstGeom>
              <a:blipFill rotWithShape="0">
                <a:blip r:embed="rId2"/>
                <a:stretch>
                  <a:fillRect l="-342" t="-360"/>
                </a:stretch>
              </a:blipFill>
              <a:ln w="57150">
                <a:solidFill>
                  <a:schemeClr val="tx1"/>
                </a:solid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F8CE76F-A96D-3B44-96C7-0ACF9972E673}"/>
                  </a:ext>
                </a:extLst>
              </p:cNvPr>
              <p:cNvSpPr txBox="1"/>
              <p:nvPr/>
            </p:nvSpPr>
            <p:spPr>
              <a:xfrm>
                <a:off x="1661985" y="3664235"/>
                <a:ext cx="8963219" cy="2917209"/>
              </a:xfrm>
              <a:prstGeom prst="rect">
                <a:avLst/>
              </a:prstGeom>
              <a:solidFill>
                <a:schemeClr val="accent4">
                  <a:lumMod val="40000"/>
                  <a:lumOff val="60000"/>
                </a:schemeClr>
              </a:solidFill>
              <a:ln w="57150">
                <a:solidFill>
                  <a:schemeClr val="tx1"/>
                </a:solidFill>
              </a:ln>
            </p:spPr>
            <p:txBody>
              <a:bodyPr wrap="square" rtlCol="0">
                <a:spAutoFit/>
              </a:bodyPr>
              <a:lstStyle/>
              <a:p>
                <a:r>
                  <a:rPr lang="en-US" b="1" dirty="0">
                    <a:solidFill>
                      <a:srgbClr val="FF0000"/>
                    </a:solidFill>
                  </a:rPr>
                  <a:t>Combinations (without order)</a:t>
                </a:r>
                <a:endParaRPr lang="en-US" dirty="0"/>
              </a:p>
              <a:p>
                <a:r>
                  <a:rPr lang="en-US" dirty="0"/>
                  <a:t>We know that for any three numbers selected (picking them all at the same time), there is only </a:t>
                </a:r>
                <a:r>
                  <a:rPr lang="en-US" b="1" dirty="0">
                    <a:solidFill>
                      <a:srgbClr val="FF0000"/>
                    </a:solidFill>
                  </a:rPr>
                  <a:t>one</a:t>
                </a:r>
                <a:r>
                  <a:rPr lang="en-US" dirty="0"/>
                  <a:t> possible selection for every three numbers selected, therefore, the number of arrangements has to be divided by 6 (= 3!).  We can therefore write the number of combinations as:</a:t>
                </a:r>
              </a:p>
              <a:p>
                <a:endParaRPr lang="en-US" dirty="0"/>
              </a:p>
              <a:p>
                <a:pPr algn="ctr"/>
                <a14:m>
                  <m:oMathPara xmlns:m="http://schemas.openxmlformats.org/officeDocument/2006/math">
                    <m:oMathParaPr>
                      <m:jc m:val="centerGroup"/>
                    </m:oMathParaPr>
                    <m:oMath xmlns:m="http://schemas.openxmlformats.org/officeDocument/2006/math">
                      <m:f>
                        <m:fPr>
                          <m:ctrlPr>
                            <a:rPr lang="en-AU" sz="2800" i="1" dirty="0">
                              <a:latin typeface="Cambria Math" panose="02040503050406030204" pitchFamily="18" charset="0"/>
                            </a:rPr>
                          </m:ctrlPr>
                        </m:fPr>
                        <m:num>
                          <m:r>
                            <a:rPr lang="en-AU" sz="2800" i="1" dirty="0">
                              <a:latin typeface="Cambria Math" panose="02040503050406030204" pitchFamily="18" charset="0"/>
                            </a:rPr>
                            <m:t>8!</m:t>
                          </m:r>
                        </m:num>
                        <m:den>
                          <m:r>
                            <a:rPr lang="en-AU" sz="2800" i="1" dirty="0">
                              <a:latin typeface="Cambria Math" panose="02040503050406030204" pitchFamily="18" charset="0"/>
                            </a:rPr>
                            <m:t>(8−3)!3!</m:t>
                          </m:r>
                        </m:den>
                      </m:f>
                      <m:r>
                        <a:rPr lang="en-AU" sz="2800" i="1" dirty="0">
                          <a:latin typeface="Cambria Math" panose="02040503050406030204" pitchFamily="18" charset="0"/>
                        </a:rPr>
                        <m:t>=</m:t>
                      </m:r>
                      <m:f>
                        <m:fPr>
                          <m:ctrlPr>
                            <a:rPr lang="en-AU" sz="2800" i="1" dirty="0">
                              <a:latin typeface="Cambria Math" panose="02040503050406030204" pitchFamily="18" charset="0"/>
                            </a:rPr>
                          </m:ctrlPr>
                        </m:fPr>
                        <m:num>
                          <m:r>
                            <a:rPr lang="en-AU" sz="2800" i="1" dirty="0">
                              <a:latin typeface="Cambria Math" panose="02040503050406030204" pitchFamily="18" charset="0"/>
                            </a:rPr>
                            <m:t>8!</m:t>
                          </m:r>
                        </m:num>
                        <m:den>
                          <m:r>
                            <a:rPr lang="en-AU" sz="2800" i="1" dirty="0">
                              <a:latin typeface="Cambria Math" panose="02040503050406030204" pitchFamily="18" charset="0"/>
                            </a:rPr>
                            <m:t>5!3!</m:t>
                          </m:r>
                        </m:den>
                      </m:f>
                      <m:r>
                        <a:rPr lang="en-AU" sz="2800" i="1" dirty="0">
                          <a:latin typeface="Cambria Math" panose="02040503050406030204" pitchFamily="18" charset="0"/>
                        </a:rPr>
                        <m:t>=</m:t>
                      </m:r>
                      <m:f>
                        <m:fPr>
                          <m:ctrlPr>
                            <a:rPr lang="en-AU" sz="2800" i="1" dirty="0">
                              <a:latin typeface="Cambria Math" panose="02040503050406030204" pitchFamily="18" charset="0"/>
                            </a:rPr>
                          </m:ctrlPr>
                        </m:fPr>
                        <m:num>
                          <m:r>
                            <a:rPr lang="en-AU" sz="2800" i="1" dirty="0">
                              <a:latin typeface="Cambria Math" panose="02040503050406030204" pitchFamily="18" charset="0"/>
                            </a:rPr>
                            <m:t>8</m:t>
                          </m:r>
                          <m:r>
                            <a:rPr lang="en-AU" sz="2800" i="1" dirty="0">
                              <a:latin typeface="Cambria Math" panose="02040503050406030204" pitchFamily="18" charset="0"/>
                              <a:ea typeface="Cambria Math" panose="02040503050406030204" pitchFamily="18" charset="0"/>
                            </a:rPr>
                            <m:t>×7×6</m:t>
                          </m:r>
                        </m:num>
                        <m:den>
                          <m:r>
                            <a:rPr lang="en-AU" sz="2800" i="1" dirty="0">
                              <a:latin typeface="Cambria Math" panose="02040503050406030204" pitchFamily="18" charset="0"/>
                            </a:rPr>
                            <m:t>6</m:t>
                          </m:r>
                        </m:den>
                      </m:f>
                      <m:r>
                        <a:rPr lang="en-US" sz="2800" i="1" dirty="0">
                          <a:latin typeface="Cambria Math" panose="02040503050406030204" pitchFamily="18" charset="0"/>
                        </a:rPr>
                        <m:t>= 56</m:t>
                      </m:r>
                    </m:oMath>
                  </m:oMathPara>
                </a14:m>
                <a:endParaRPr lang="en-US" sz="2800" dirty="0"/>
              </a:p>
              <a:p>
                <a:endParaRPr lang="en-US" dirty="0"/>
              </a:p>
            </p:txBody>
          </p:sp>
        </mc:Choice>
        <mc:Fallback xmlns="">
          <p:sp>
            <p:nvSpPr>
              <p:cNvPr id="6" name="TextBox 5">
                <a:extLst>
                  <a:ext uri="{FF2B5EF4-FFF2-40B4-BE49-F238E27FC236}">
                    <a16:creationId xmlns:a16="http://schemas.microsoft.com/office/drawing/2014/main" xmlns:a14="http://schemas.microsoft.com/office/drawing/2010/main" xmlns="" id="{9F8CE76F-A96D-3B44-96C7-0ACF9972E673}"/>
                  </a:ext>
                </a:extLst>
              </p:cNvPr>
              <p:cNvSpPr txBox="1">
                <a:spLocks noRot="1" noChangeAspect="1" noMove="1" noResize="1" noEditPoints="1" noAdjustHandles="1" noChangeArrowheads="1" noChangeShapeType="1" noTextEdit="1"/>
              </p:cNvSpPr>
              <p:nvPr/>
            </p:nvSpPr>
            <p:spPr>
              <a:xfrm>
                <a:off x="1661985" y="3664235"/>
                <a:ext cx="8963219" cy="2917209"/>
              </a:xfrm>
              <a:prstGeom prst="rect">
                <a:avLst/>
              </a:prstGeom>
              <a:blipFill rotWithShape="0">
                <a:blip r:embed="rId3"/>
                <a:stretch>
                  <a:fillRect l="-338" t="-205"/>
                </a:stretch>
              </a:blipFill>
              <a:ln w="57150">
                <a:solidFill>
                  <a:schemeClr val="tx1"/>
                </a:solidFill>
              </a:ln>
            </p:spPr>
            <p:txBody>
              <a:bodyPr/>
              <a:lstStyle/>
              <a:p>
                <a:r>
                  <a:rPr lang="en-AU">
                    <a:noFill/>
                  </a:rPr>
                  <a:t> </a:t>
                </a:r>
              </a:p>
            </p:txBody>
          </p:sp>
        </mc:Fallback>
      </mc:AlternateContent>
      <p:sp>
        <p:nvSpPr>
          <p:cNvPr id="8" name="TextBox 7">
            <a:extLst>
              <a:ext uri="{FF2B5EF4-FFF2-40B4-BE49-F238E27FC236}">
                <a16:creationId xmlns:a16="http://schemas.microsoft.com/office/drawing/2014/main" id="{9EBEE264-396E-4E54-8000-6F24F770F99A}"/>
              </a:ext>
            </a:extLst>
          </p:cNvPr>
          <p:cNvSpPr txBox="1"/>
          <p:nvPr/>
        </p:nvSpPr>
        <p:spPr>
          <a:xfrm>
            <a:off x="0" y="-6605"/>
            <a:ext cx="402309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spTree>
    <p:extLst>
      <p:ext uri="{BB962C8B-B14F-4D97-AF65-F5344CB8AC3E}">
        <p14:creationId xmlns:p14="http://schemas.microsoft.com/office/powerpoint/2010/main" val="304935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D88E-0946-0C4D-87F6-479880678460}"/>
              </a:ext>
            </a:extLst>
          </p:cNvPr>
          <p:cNvSpPr>
            <a:spLocks noGrp="1"/>
          </p:cNvSpPr>
          <p:nvPr>
            <p:ph type="title"/>
          </p:nvPr>
        </p:nvSpPr>
        <p:spPr/>
        <p:txBody>
          <a:bodyPr/>
          <a:lstStyle/>
          <a:p>
            <a:r>
              <a:rPr lang="en-US" b="1" dirty="0">
                <a:solidFill>
                  <a:srgbClr val="FF0000"/>
                </a:solidFill>
              </a:rPr>
              <a:t>Combinations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E4C50C-62DE-6046-B7F6-E8DDEC35BF66}"/>
                  </a:ext>
                </a:extLst>
              </p:cNvPr>
              <p:cNvSpPr>
                <a:spLocks noGrp="1"/>
              </p:cNvSpPr>
              <p:nvPr>
                <p:ph idx="1"/>
              </p:nvPr>
            </p:nvSpPr>
            <p:spPr>
              <a:xfrm>
                <a:off x="1824038" y="1460499"/>
                <a:ext cx="8543925" cy="5032375"/>
              </a:xfrm>
            </p:spPr>
            <p:txBody>
              <a:bodyPr/>
              <a:lstStyle/>
              <a:p>
                <a:pPr marL="0" indent="0">
                  <a:buNone/>
                </a:pPr>
                <a:r>
                  <a:rPr lang="en-US" dirty="0"/>
                  <a:t>The number of </a:t>
                </a:r>
                <a:r>
                  <a:rPr lang="en-US" b="1" dirty="0">
                    <a:solidFill>
                      <a:srgbClr val="FF0000"/>
                    </a:solidFill>
                  </a:rPr>
                  <a:t>COBMINATIONS</a:t>
                </a:r>
                <a:r>
                  <a:rPr lang="en-US" dirty="0"/>
                  <a:t> of </a:t>
                </a:r>
                <a14:m>
                  <m:oMath xmlns:m="http://schemas.openxmlformats.org/officeDocument/2006/math">
                    <m:r>
                      <a:rPr lang="en-AU" b="0" i="1" smtClean="0">
                        <a:latin typeface="Cambria Math" panose="02040503050406030204" pitchFamily="18" charset="0"/>
                      </a:rPr>
                      <m:t>𝑟</m:t>
                    </m:r>
                  </m:oMath>
                </a14:m>
                <a:r>
                  <a:rPr lang="en-US" dirty="0"/>
                  <a:t> items from </a:t>
                </a:r>
                <a14:m>
                  <m:oMath xmlns:m="http://schemas.openxmlformats.org/officeDocument/2006/math">
                    <m:r>
                      <a:rPr lang="en-AU" b="0" i="1" smtClean="0">
                        <a:latin typeface="Cambria Math" panose="02040503050406030204" pitchFamily="18" charset="0"/>
                      </a:rPr>
                      <m:t>𝑛</m:t>
                    </m:r>
                  </m:oMath>
                </a14:m>
                <a:r>
                  <a:rPr lang="en-US" dirty="0"/>
                  <a:t> distinct items is:</a:t>
                </a:r>
              </a:p>
              <a:p>
                <a:pPr marL="0" indent="0">
                  <a:buNone/>
                </a:pPr>
                <a14:m>
                  <m:oMathPara xmlns:m="http://schemas.openxmlformats.org/officeDocument/2006/math">
                    <m:oMathParaPr>
                      <m:jc m:val="centerGroup"/>
                    </m:oMathParaPr>
                    <m:oMath xmlns:m="http://schemas.openxmlformats.org/officeDocument/2006/math">
                      <m:sPre>
                        <m:sPrePr>
                          <m:ctrlPr>
                            <a:rPr lang="en-AU" sz="3200" b="1" i="1">
                              <a:solidFill>
                                <a:srgbClr val="FF0000"/>
                              </a:solidFill>
                              <a:latin typeface="Cambria Math" panose="02040503050406030204" pitchFamily="18" charset="0"/>
                            </a:rPr>
                          </m:ctrlPr>
                        </m:sPrePr>
                        <m:sub>
                          <m:r>
                            <a:rPr lang="en-AU" sz="3200" b="1" i="1" smtClean="0">
                              <a:solidFill>
                                <a:srgbClr val="FF0000"/>
                              </a:solidFill>
                              <a:latin typeface="Cambria Math" panose="02040503050406030204" pitchFamily="18" charset="0"/>
                            </a:rPr>
                            <m:t> </m:t>
                          </m:r>
                        </m:sub>
                        <m:sup>
                          <m:r>
                            <a:rPr lang="en-AU" sz="3200" b="1" i="1">
                              <a:solidFill>
                                <a:srgbClr val="FF0000"/>
                              </a:solidFill>
                              <a:latin typeface="Cambria Math" panose="02040503050406030204" pitchFamily="18" charset="0"/>
                            </a:rPr>
                            <m:t>𝒏</m:t>
                          </m:r>
                        </m:sup>
                        <m:e>
                          <m:sSub>
                            <m:sSubPr>
                              <m:ctrlPr>
                                <a:rPr lang="en-US" sz="3200" b="1" i="1">
                                  <a:solidFill>
                                    <a:srgbClr val="FF0000"/>
                                  </a:solidFill>
                                  <a:latin typeface="Cambria Math" panose="02040503050406030204" pitchFamily="18" charset="0"/>
                                </a:rPr>
                              </m:ctrlPr>
                            </m:sSubPr>
                            <m:e>
                              <m:r>
                                <a:rPr lang="en-AU" sz="3200" b="1" i="1" smtClean="0">
                                  <a:solidFill>
                                    <a:srgbClr val="FF0000"/>
                                  </a:solidFill>
                                  <a:latin typeface="Cambria Math" panose="02040503050406030204" pitchFamily="18" charset="0"/>
                                </a:rPr>
                                <m:t>𝑪</m:t>
                              </m:r>
                            </m:e>
                            <m:sub>
                              <m:r>
                                <a:rPr lang="en-AU" sz="3200" b="1" i="1">
                                  <a:solidFill>
                                    <a:srgbClr val="FF0000"/>
                                  </a:solidFill>
                                  <a:latin typeface="Cambria Math" panose="02040503050406030204" pitchFamily="18" charset="0"/>
                                </a:rPr>
                                <m:t>𝒓</m:t>
                              </m:r>
                            </m:sub>
                          </m:sSub>
                          <m:r>
                            <a:rPr lang="en-AU" sz="3200" b="1" i="1">
                              <a:solidFill>
                                <a:srgbClr val="FF0000"/>
                              </a:solidFill>
                              <a:latin typeface="Cambria Math" panose="02040503050406030204" pitchFamily="18" charset="0"/>
                            </a:rPr>
                            <m:t>=</m:t>
                          </m:r>
                          <m:d>
                            <m:dPr>
                              <m:ctrlPr>
                                <a:rPr lang="en-AU" sz="3200" b="1" i="1">
                                  <a:solidFill>
                                    <a:srgbClr val="FF0000"/>
                                  </a:solidFill>
                                  <a:latin typeface="Cambria Math" panose="02040503050406030204" pitchFamily="18" charset="0"/>
                                </a:rPr>
                              </m:ctrlPr>
                            </m:dPr>
                            <m:e>
                              <m:f>
                                <m:fPr>
                                  <m:type m:val="noBar"/>
                                  <m:ctrlPr>
                                    <a:rPr lang="en-AU" sz="3200" b="1" i="1">
                                      <a:solidFill>
                                        <a:srgbClr val="FF0000"/>
                                      </a:solidFill>
                                      <a:latin typeface="Cambria Math" panose="02040503050406030204" pitchFamily="18" charset="0"/>
                                    </a:rPr>
                                  </m:ctrlPr>
                                </m:fPr>
                                <m:num>
                                  <m:r>
                                    <a:rPr lang="en-AU" sz="3200" b="1" i="1">
                                      <a:solidFill>
                                        <a:srgbClr val="FF0000"/>
                                      </a:solidFill>
                                      <a:latin typeface="Cambria Math" panose="02040503050406030204" pitchFamily="18" charset="0"/>
                                    </a:rPr>
                                    <m:t>𝒏</m:t>
                                  </m:r>
                                </m:num>
                                <m:den>
                                  <m:r>
                                    <a:rPr lang="en-AU" sz="3200" b="1" i="1">
                                      <a:solidFill>
                                        <a:srgbClr val="FF0000"/>
                                      </a:solidFill>
                                      <a:latin typeface="Cambria Math" panose="02040503050406030204" pitchFamily="18" charset="0"/>
                                    </a:rPr>
                                    <m:t>𝒓</m:t>
                                  </m:r>
                                </m:den>
                              </m:f>
                            </m:e>
                          </m:d>
                          <m:r>
                            <a:rPr lang="en-AU" sz="3200" b="1" i="1">
                              <a:solidFill>
                                <a:srgbClr val="FF0000"/>
                              </a:solidFill>
                              <a:latin typeface="Cambria Math" panose="02040503050406030204" pitchFamily="18" charset="0"/>
                            </a:rPr>
                            <m:t>= </m:t>
                          </m:r>
                          <m:f>
                            <m:fPr>
                              <m:ctrlPr>
                                <a:rPr lang="en-AU" sz="3200" b="1" i="1">
                                  <a:solidFill>
                                    <a:srgbClr val="FF0000"/>
                                  </a:solidFill>
                                  <a:latin typeface="Cambria Math" panose="02040503050406030204" pitchFamily="18" charset="0"/>
                                </a:rPr>
                              </m:ctrlPr>
                            </m:fPr>
                            <m:num>
                              <m:r>
                                <a:rPr lang="en-AU" sz="3200" b="1" i="1">
                                  <a:solidFill>
                                    <a:srgbClr val="FF0000"/>
                                  </a:solidFill>
                                  <a:latin typeface="Cambria Math" panose="02040503050406030204" pitchFamily="18" charset="0"/>
                                </a:rPr>
                                <m:t>𝒏</m:t>
                              </m:r>
                              <m:r>
                                <a:rPr lang="en-AU" sz="3200" b="1" i="1">
                                  <a:solidFill>
                                    <a:srgbClr val="FF0000"/>
                                  </a:solidFill>
                                  <a:latin typeface="Cambria Math" panose="02040503050406030204" pitchFamily="18" charset="0"/>
                                </a:rPr>
                                <m:t>!</m:t>
                              </m:r>
                            </m:num>
                            <m:den>
                              <m:d>
                                <m:dPr>
                                  <m:ctrlPr>
                                    <a:rPr lang="en-AU" sz="3200" b="1" i="1">
                                      <a:solidFill>
                                        <a:srgbClr val="FF0000"/>
                                      </a:solidFill>
                                      <a:latin typeface="Cambria Math" panose="02040503050406030204" pitchFamily="18" charset="0"/>
                                    </a:rPr>
                                  </m:ctrlPr>
                                </m:dPr>
                                <m:e>
                                  <m:r>
                                    <a:rPr lang="en-AU" sz="3200" b="1" i="1">
                                      <a:solidFill>
                                        <a:srgbClr val="FF0000"/>
                                      </a:solidFill>
                                      <a:latin typeface="Cambria Math" panose="02040503050406030204" pitchFamily="18" charset="0"/>
                                    </a:rPr>
                                    <m:t>𝒏</m:t>
                                  </m:r>
                                  <m:r>
                                    <a:rPr lang="en-AU" sz="3200" b="1" i="1">
                                      <a:solidFill>
                                        <a:srgbClr val="FF0000"/>
                                      </a:solidFill>
                                      <a:latin typeface="Cambria Math" panose="02040503050406030204" pitchFamily="18" charset="0"/>
                                    </a:rPr>
                                    <m:t>−</m:t>
                                  </m:r>
                                  <m:r>
                                    <a:rPr lang="en-AU" sz="3200" b="1" i="1">
                                      <a:solidFill>
                                        <a:srgbClr val="FF0000"/>
                                      </a:solidFill>
                                      <a:latin typeface="Cambria Math" panose="02040503050406030204" pitchFamily="18" charset="0"/>
                                    </a:rPr>
                                    <m:t>𝒓</m:t>
                                  </m:r>
                                </m:e>
                              </m:d>
                              <m:r>
                                <a:rPr lang="en-AU" sz="3200" b="1" i="1">
                                  <a:solidFill>
                                    <a:srgbClr val="FF0000"/>
                                  </a:solidFill>
                                  <a:latin typeface="Cambria Math" panose="02040503050406030204" pitchFamily="18" charset="0"/>
                                </a:rPr>
                                <m:t>!</m:t>
                              </m:r>
                              <m:r>
                                <a:rPr lang="en-AU" sz="3200" b="1" i="1">
                                  <a:solidFill>
                                    <a:srgbClr val="FF0000"/>
                                  </a:solidFill>
                                  <a:latin typeface="Cambria Math" panose="02040503050406030204" pitchFamily="18" charset="0"/>
                                </a:rPr>
                                <m:t>𝒓</m:t>
                              </m:r>
                              <m:r>
                                <a:rPr lang="en-AU" sz="3200" b="1" i="1">
                                  <a:solidFill>
                                    <a:srgbClr val="FF0000"/>
                                  </a:solidFill>
                                  <a:latin typeface="Cambria Math" panose="02040503050406030204" pitchFamily="18" charset="0"/>
                                </a:rPr>
                                <m:t>!</m:t>
                              </m:r>
                            </m:den>
                          </m:f>
                        </m:e>
                      </m:sPre>
                    </m:oMath>
                  </m:oMathPara>
                </a14:m>
                <a:endParaRPr lang="en-US" sz="3200" b="1" dirty="0"/>
              </a:p>
              <a:p>
                <a:pPr marL="0" indent="0">
                  <a:buNone/>
                </a:pPr>
                <a:endParaRPr lang="en-US" dirty="0"/>
              </a:p>
              <a:p>
                <a:pPr marL="0" indent="0">
                  <a:buNone/>
                </a:pPr>
                <a:r>
                  <a:rPr lang="en-US" dirty="0"/>
                  <a:t>Note:</a:t>
                </a:r>
              </a:p>
              <a:p>
                <a:r>
                  <a:rPr lang="en-US" dirty="0"/>
                  <a:t>In combinations, </a:t>
                </a:r>
                <a:r>
                  <a:rPr lang="en-US" b="1" i="1" dirty="0">
                    <a:solidFill>
                      <a:srgbClr val="FF0000"/>
                    </a:solidFill>
                  </a:rPr>
                  <a:t>order does not </a:t>
                </a:r>
                <a:r>
                  <a:rPr lang="en-US" dirty="0"/>
                  <a:t>matter.</a:t>
                </a:r>
              </a:p>
              <a:p>
                <a14:m>
                  <m:oMath xmlns:m="http://schemas.openxmlformats.org/officeDocument/2006/math">
                    <m:sSub>
                      <m:sSubPr>
                        <m:ctrlPr>
                          <a:rPr lang="en-AU" i="1">
                            <a:latin typeface="Cambria Math" panose="02040503050406030204" pitchFamily="18" charset="0"/>
                          </a:rPr>
                        </m:ctrlPr>
                      </m:sSubPr>
                      <m:e>
                        <m:sPre>
                          <m:sPrePr>
                            <m:ctrlPr>
                              <a:rPr lang="en-AU" i="1">
                                <a:latin typeface="Cambria Math" panose="02040503050406030204" pitchFamily="18" charset="0"/>
                              </a:rPr>
                            </m:ctrlPr>
                          </m:sPrePr>
                          <m:sub>
                            <m:r>
                              <a:rPr lang="en-AU" i="1">
                                <a:latin typeface="Cambria Math" panose="02040503050406030204" pitchFamily="18" charset="0"/>
                              </a:rPr>
                              <m:t> </m:t>
                            </m:r>
                          </m:sub>
                          <m:sup>
                            <m:r>
                              <a:rPr lang="en-AU" i="1">
                                <a:latin typeface="Cambria Math" panose="02040503050406030204" pitchFamily="18" charset="0"/>
                              </a:rPr>
                              <m:t>𝑛</m:t>
                            </m:r>
                          </m:sup>
                          <m:e>
                            <m:r>
                              <a:rPr lang="en-AU" i="1">
                                <a:latin typeface="Cambria Math" panose="02040503050406030204" pitchFamily="18" charset="0"/>
                              </a:rPr>
                              <m:t>𝐶</m:t>
                            </m:r>
                          </m:e>
                        </m:sPre>
                      </m:e>
                      <m:sub>
                        <m:r>
                          <a:rPr lang="en-AU" i="1">
                            <a:latin typeface="Cambria Math" panose="02040503050406030204" pitchFamily="18" charset="0"/>
                          </a:rPr>
                          <m:t>𝑟</m:t>
                        </m:r>
                      </m:sub>
                    </m:sSub>
                  </m:oMath>
                </a14:m>
                <a:r>
                  <a:rPr lang="en-US" dirty="0"/>
                  <a:t> is read as </a:t>
                </a:r>
                <a14:m>
                  <m:oMath xmlns:m="http://schemas.openxmlformats.org/officeDocument/2006/math">
                    <m:r>
                      <a:rPr lang="en-AU" b="0" i="1" smtClean="0">
                        <a:latin typeface="Cambria Math" panose="02040503050406030204" pitchFamily="18" charset="0"/>
                      </a:rPr>
                      <m:t>𝑛</m:t>
                    </m:r>
                  </m:oMath>
                </a14:m>
                <a:r>
                  <a:rPr lang="en-US" dirty="0"/>
                  <a:t> choose </a:t>
                </a:r>
                <a14:m>
                  <m:oMath xmlns:m="http://schemas.openxmlformats.org/officeDocument/2006/math">
                    <m:r>
                      <a:rPr lang="en-AU" b="0" i="1" smtClean="0">
                        <a:latin typeface="Cambria Math" panose="02040503050406030204" pitchFamily="18" charset="0"/>
                      </a:rPr>
                      <m:t>𝑟</m:t>
                    </m:r>
                  </m:oMath>
                </a14:m>
                <a:r>
                  <a:rPr lang="en-US" dirty="0"/>
                  <a:t>.</a:t>
                </a:r>
              </a:p>
              <a:p>
                <a14:m>
                  <m:oMath xmlns:m="http://schemas.openxmlformats.org/officeDocument/2006/math">
                    <m:sSub>
                      <m:sSubPr>
                        <m:ctrlPr>
                          <a:rPr lang="en-AU" i="1">
                            <a:latin typeface="Cambria Math" panose="02040503050406030204" pitchFamily="18" charset="0"/>
                          </a:rPr>
                        </m:ctrlPr>
                      </m:sSubPr>
                      <m:e>
                        <m:sPre>
                          <m:sPrePr>
                            <m:ctrlPr>
                              <a:rPr lang="en-AU" i="1">
                                <a:latin typeface="Cambria Math" panose="02040503050406030204" pitchFamily="18" charset="0"/>
                              </a:rPr>
                            </m:ctrlPr>
                          </m:sPrePr>
                          <m:sub>
                            <m:r>
                              <a:rPr lang="en-AU" i="1">
                                <a:latin typeface="Cambria Math" panose="02040503050406030204" pitchFamily="18" charset="0"/>
                              </a:rPr>
                              <m:t> </m:t>
                            </m:r>
                          </m:sub>
                          <m:sup>
                            <m:r>
                              <a:rPr lang="en-AU" i="1">
                                <a:latin typeface="Cambria Math" panose="02040503050406030204" pitchFamily="18" charset="0"/>
                              </a:rPr>
                              <m:t>𝑛</m:t>
                            </m:r>
                          </m:sup>
                          <m:e>
                            <m:r>
                              <a:rPr lang="en-AU" i="1">
                                <a:latin typeface="Cambria Math" panose="02040503050406030204" pitchFamily="18" charset="0"/>
                              </a:rPr>
                              <m:t>𝐶</m:t>
                            </m:r>
                          </m:e>
                        </m:sPre>
                      </m:e>
                      <m:sub>
                        <m:r>
                          <a:rPr lang="en-AU" i="1">
                            <a:latin typeface="Cambria Math" panose="02040503050406030204" pitchFamily="18" charset="0"/>
                          </a:rPr>
                          <m:t>𝑟</m:t>
                        </m:r>
                      </m:sub>
                    </m:sSub>
                  </m:oMath>
                </a14:m>
                <a:r>
                  <a:rPr lang="en-US" dirty="0"/>
                  <a:t> is the same as </a:t>
                </a:r>
                <a14:m>
                  <m:oMath xmlns:m="http://schemas.openxmlformats.org/officeDocument/2006/math">
                    <m:sPre>
                      <m:sPrePr>
                        <m:ctrlPr>
                          <a:rPr lang="en-AU" i="1">
                            <a:latin typeface="Cambria Math" panose="02040503050406030204" pitchFamily="18" charset="0"/>
                          </a:rPr>
                        </m:ctrlPr>
                      </m:sPrePr>
                      <m:sub>
                        <m:r>
                          <a:rPr lang="en-AU" b="0" i="1" smtClean="0">
                            <a:latin typeface="Cambria Math" panose="02040503050406030204" pitchFamily="18" charset="0"/>
                          </a:rPr>
                          <m:t> </m:t>
                        </m:r>
                      </m:sub>
                      <m:sup>
                        <m:r>
                          <a:rPr lang="en-AU" i="1">
                            <a:latin typeface="Cambria Math" panose="02040503050406030204" pitchFamily="18" charset="0"/>
                          </a:rPr>
                          <m:t>𝑛</m:t>
                        </m:r>
                      </m:sup>
                      <m:e>
                        <m:sSub>
                          <m:sSubPr>
                            <m:ctrlPr>
                              <a:rPr lang="en-US" i="1">
                                <a:latin typeface="Cambria Math" panose="02040503050406030204" pitchFamily="18" charset="0"/>
                              </a:rPr>
                            </m:ctrlPr>
                          </m:sSubPr>
                          <m:e>
                            <m:r>
                              <a:rPr lang="en-AU" i="1">
                                <a:latin typeface="Cambria Math" panose="02040503050406030204" pitchFamily="18" charset="0"/>
                              </a:rPr>
                              <m:t>𝑐</m:t>
                            </m:r>
                          </m:e>
                          <m:sub>
                            <m:r>
                              <a:rPr lang="en-AU" b="0" i="1" smtClean="0">
                                <a:latin typeface="Cambria Math" panose="02040503050406030204" pitchFamily="18" charset="0"/>
                              </a:rPr>
                              <m:t>𝑛</m:t>
                            </m:r>
                            <m:r>
                              <a:rPr lang="en-AU" b="0" i="1" smtClean="0">
                                <a:latin typeface="Cambria Math" panose="02040503050406030204" pitchFamily="18" charset="0"/>
                              </a:rPr>
                              <m:t>−</m:t>
                            </m:r>
                            <m:r>
                              <a:rPr lang="en-AU" i="1">
                                <a:latin typeface="Cambria Math" panose="02040503050406030204" pitchFamily="18" charset="0"/>
                              </a:rPr>
                              <m:t>𝑟</m:t>
                            </m:r>
                          </m:sub>
                        </m:sSub>
                      </m:e>
                    </m:sPre>
                  </m:oMath>
                </a14:m>
                <a:r>
                  <a:rPr lang="en-US" dirty="0"/>
                  <a:t>. </a:t>
                </a:r>
              </a:p>
            </p:txBody>
          </p:sp>
        </mc:Choice>
        <mc:Fallback xmlns="">
          <p:sp>
            <p:nvSpPr>
              <p:cNvPr id="3" name="Content Placeholder 2">
                <a:extLst>
                  <a:ext uri="{FF2B5EF4-FFF2-40B4-BE49-F238E27FC236}">
                    <a16:creationId xmlns:a16="http://schemas.microsoft.com/office/drawing/2014/main" xmlns:a14="http://schemas.microsoft.com/office/drawing/2010/main" xmlns="" id="{4DE4C50C-62DE-6046-B7F6-E8DDEC35BF66}"/>
                  </a:ext>
                </a:extLst>
              </p:cNvPr>
              <p:cNvSpPr>
                <a:spLocks noGrp="1" noRot="1" noChangeAspect="1" noMove="1" noResize="1" noEditPoints="1" noAdjustHandles="1" noChangeArrowheads="1" noChangeShapeType="1" noTextEdit="1"/>
              </p:cNvSpPr>
              <p:nvPr>
                <p:ph idx="1"/>
              </p:nvPr>
            </p:nvSpPr>
            <p:spPr>
              <a:xfrm>
                <a:off x="1824038" y="1460499"/>
                <a:ext cx="8543925" cy="5032375"/>
              </a:xfrm>
              <a:blipFill rotWithShape="0">
                <a:blip r:embed="rId2"/>
                <a:stretch>
                  <a:fillRect l="-1427" t="-2061" r="-1926"/>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9EBEE264-396E-4E54-8000-6F24F770F99A}"/>
              </a:ext>
            </a:extLst>
          </p:cNvPr>
          <p:cNvSpPr txBox="1"/>
          <p:nvPr/>
        </p:nvSpPr>
        <p:spPr>
          <a:xfrm>
            <a:off x="0" y="-6605"/>
            <a:ext cx="402309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mc:AlternateContent xmlns:mc="http://schemas.openxmlformats.org/markup-compatibility/2006" xmlns:p14="http://schemas.microsoft.com/office/powerpoint/2010/main">
        <mc:Choice Requires="p14">
          <p:contentPart p14:bwMode="auto" r:id="rId3">
            <p14:nvContentPartPr>
              <p14:cNvPr id="14" name="Ink 13"/>
              <p14:cNvContentPartPr/>
              <p14:nvPr/>
            </p14:nvContentPartPr>
            <p14:xfrm>
              <a:off x="6890520" y="4726113"/>
              <a:ext cx="1630440" cy="1105200"/>
            </p14:xfrm>
          </p:contentPart>
        </mc:Choice>
        <mc:Fallback xmlns="">
          <p:pic>
            <p:nvPicPr>
              <p:cNvPr id="14" name="Ink 13"/>
              <p:cNvPicPr/>
              <p:nvPr/>
            </p:nvPicPr>
            <p:blipFill>
              <a:blip r:embed="rId4"/>
              <a:stretch>
                <a:fillRect/>
              </a:stretch>
            </p:blipFill>
            <p:spPr>
              <a:xfrm>
                <a:off x="6884040" y="4706673"/>
                <a:ext cx="1657440" cy="1136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 name="Ink 29"/>
              <p14:cNvContentPartPr/>
              <p14:nvPr/>
            </p14:nvContentPartPr>
            <p14:xfrm>
              <a:off x="6767760" y="5319033"/>
              <a:ext cx="625680" cy="618840"/>
            </p14:xfrm>
          </p:contentPart>
        </mc:Choice>
        <mc:Fallback xmlns="">
          <p:pic>
            <p:nvPicPr>
              <p:cNvPr id="30" name="Ink 29"/>
              <p:cNvPicPr/>
              <p:nvPr/>
            </p:nvPicPr>
            <p:blipFill>
              <a:blip r:embed="rId6"/>
              <a:stretch>
                <a:fillRect/>
              </a:stretch>
            </p:blipFill>
            <p:spPr>
              <a:xfrm>
                <a:off x="6749040" y="5298153"/>
                <a:ext cx="663480" cy="661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2" name="Ink 41"/>
              <p14:cNvContentPartPr/>
              <p14:nvPr/>
            </p14:nvContentPartPr>
            <p14:xfrm>
              <a:off x="8357880" y="5272233"/>
              <a:ext cx="118080" cy="644760"/>
            </p14:xfrm>
          </p:contentPart>
        </mc:Choice>
        <mc:Fallback xmlns="">
          <p:pic>
            <p:nvPicPr>
              <p:cNvPr id="42" name="Ink 41"/>
              <p:cNvPicPr/>
              <p:nvPr/>
            </p:nvPicPr>
            <p:blipFill>
              <a:blip r:embed="rId8"/>
              <a:stretch>
                <a:fillRect/>
              </a:stretch>
            </p:blipFill>
            <p:spPr>
              <a:xfrm>
                <a:off x="8340600" y="5254953"/>
                <a:ext cx="156240" cy="673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3" name="Ink 42"/>
              <p14:cNvContentPartPr/>
              <p14:nvPr/>
            </p14:nvContentPartPr>
            <p14:xfrm>
              <a:off x="8675400" y="5033553"/>
              <a:ext cx="731520" cy="564480"/>
            </p14:xfrm>
          </p:contentPart>
        </mc:Choice>
        <mc:Fallback xmlns="">
          <p:pic>
            <p:nvPicPr>
              <p:cNvPr id="43" name="Ink 42"/>
              <p:cNvPicPr/>
              <p:nvPr/>
            </p:nvPicPr>
            <p:blipFill>
              <a:blip r:embed="rId10"/>
              <a:stretch>
                <a:fillRect/>
              </a:stretch>
            </p:blipFill>
            <p:spPr>
              <a:xfrm>
                <a:off x="8660640" y="5019153"/>
                <a:ext cx="76284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4" name="Ink 43"/>
              <p14:cNvContentPartPr/>
              <p14:nvPr/>
            </p14:nvContentPartPr>
            <p14:xfrm>
              <a:off x="9008760" y="5397153"/>
              <a:ext cx="1107360" cy="164520"/>
            </p14:xfrm>
          </p:contentPart>
        </mc:Choice>
        <mc:Fallback xmlns="">
          <p:pic>
            <p:nvPicPr>
              <p:cNvPr id="44" name="Ink 43"/>
              <p:cNvPicPr/>
              <p:nvPr/>
            </p:nvPicPr>
            <p:blipFill>
              <a:blip r:embed="rId12"/>
              <a:stretch>
                <a:fillRect/>
              </a:stretch>
            </p:blipFill>
            <p:spPr>
              <a:xfrm>
                <a:off x="8994360" y="5379513"/>
                <a:ext cx="11394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4" name="Ink 63"/>
              <p14:cNvContentPartPr/>
              <p14:nvPr/>
            </p14:nvContentPartPr>
            <p14:xfrm>
              <a:off x="10393680" y="4950753"/>
              <a:ext cx="809280" cy="450360"/>
            </p14:xfrm>
          </p:contentPart>
        </mc:Choice>
        <mc:Fallback xmlns="">
          <p:pic>
            <p:nvPicPr>
              <p:cNvPr id="64" name="Ink 63"/>
              <p:cNvPicPr/>
              <p:nvPr/>
            </p:nvPicPr>
            <p:blipFill>
              <a:blip r:embed="rId14"/>
              <a:stretch>
                <a:fillRect/>
              </a:stretch>
            </p:blipFill>
            <p:spPr>
              <a:xfrm>
                <a:off x="10380000" y="4930953"/>
                <a:ext cx="83952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8" name="Ink 67"/>
              <p14:cNvContentPartPr/>
              <p14:nvPr/>
            </p14:nvContentPartPr>
            <p14:xfrm>
              <a:off x="8972040" y="5415153"/>
              <a:ext cx="2605320" cy="545400"/>
            </p14:xfrm>
          </p:contentPart>
        </mc:Choice>
        <mc:Fallback xmlns="">
          <p:pic>
            <p:nvPicPr>
              <p:cNvPr id="68" name="Ink 67"/>
              <p:cNvPicPr/>
              <p:nvPr/>
            </p:nvPicPr>
            <p:blipFill>
              <a:blip r:embed="rId16"/>
              <a:stretch>
                <a:fillRect/>
              </a:stretch>
            </p:blipFill>
            <p:spPr>
              <a:xfrm>
                <a:off x="8951520" y="5400393"/>
                <a:ext cx="2641680" cy="572400"/>
              </a:xfrm>
              <a:prstGeom prst="rect">
                <a:avLst/>
              </a:prstGeom>
            </p:spPr>
          </p:pic>
        </mc:Fallback>
      </mc:AlternateContent>
    </p:spTree>
    <p:extLst>
      <p:ext uri="{BB962C8B-B14F-4D97-AF65-F5344CB8AC3E}">
        <p14:creationId xmlns:p14="http://schemas.microsoft.com/office/powerpoint/2010/main" val="410878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8F965-E7CD-A24B-9481-41BDBE1B9EDF}"/>
              </a:ext>
            </a:extLst>
          </p:cNvPr>
          <p:cNvSpPr>
            <a:spLocks noGrp="1"/>
          </p:cNvSpPr>
          <p:nvPr>
            <p:ph idx="1"/>
          </p:nvPr>
        </p:nvSpPr>
        <p:spPr>
          <a:xfrm>
            <a:off x="474443" y="765715"/>
            <a:ext cx="10969412" cy="1293356"/>
          </a:xfrm>
        </p:spPr>
        <p:txBody>
          <a:bodyPr/>
          <a:lstStyle/>
          <a:p>
            <a:pPr marL="0" indent="0">
              <a:buNone/>
            </a:pPr>
            <a:r>
              <a:rPr lang="en-US" dirty="0"/>
              <a:t>A team of 6 swimmers is to be selected from a group of 20 swimmers. Find the number of different ways in which the team can be selected.</a:t>
            </a:r>
          </a:p>
        </p:txBody>
      </p:sp>
      <p:sp>
        <p:nvSpPr>
          <p:cNvPr id="25" name="TextBox 24">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p:pic>
        <p:nvPicPr>
          <p:cNvPr id="2" name="Picture 1"/>
          <p:cNvPicPr>
            <a:picLocks noChangeAspect="1"/>
          </p:cNvPicPr>
          <p:nvPr/>
        </p:nvPicPr>
        <p:blipFill>
          <a:blip r:embed="rId2"/>
          <a:stretch>
            <a:fillRect/>
          </a:stretch>
        </p:blipFill>
        <p:spPr>
          <a:xfrm>
            <a:off x="8580696" y="1849802"/>
            <a:ext cx="2912660" cy="4661380"/>
          </a:xfrm>
          <a:prstGeom prst="rect">
            <a:avLst/>
          </a:prstGeom>
        </p:spPr>
      </p:pic>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36D4CF7E-AAB7-30B0-ED40-6E53AF5C81C4}"/>
                  </a:ext>
                </a:extLst>
              </p:cNvPr>
              <p:cNvSpPr txBox="1"/>
              <p:nvPr/>
            </p:nvSpPr>
            <p:spPr>
              <a:xfrm>
                <a:off x="372754" y="1828238"/>
                <a:ext cx="4984510" cy="461665"/>
              </a:xfrm>
              <a:prstGeom prst="rect">
                <a:avLst/>
              </a:prstGeom>
              <a:noFill/>
            </p:spPr>
            <p:txBody>
              <a:bodyPr wrap="square" rtlCol="0">
                <a:spAutoFit/>
              </a:bodyPr>
              <a:lstStyle/>
              <a:p>
                <a:r>
                  <a:rPr lang="en-US" sz="2400" dirty="0"/>
                  <a:t>		  </a:t>
                </a:r>
                <a14:m>
                  <m:oMath xmlns:m="http://schemas.openxmlformats.org/officeDocument/2006/math">
                    <m:r>
                      <m:rPr>
                        <m:sty m:val="p"/>
                      </m:rPr>
                      <a:rPr lang="en-AU" sz="2400" i="1">
                        <a:latin typeface="Cambria Math" panose="02040503050406030204" pitchFamily="18" charset="0"/>
                      </a:rPr>
                      <m:t>n</m:t>
                    </m:r>
                    <m:r>
                      <a:rPr lang="en-AU" sz="2400" b="0" i="1" smtClean="0">
                        <a:latin typeface="Cambria Math" panose="02040503050406030204" pitchFamily="18" charset="0"/>
                      </a:rPr>
                      <m:t>=20, </m:t>
                    </m:r>
                    <m:r>
                      <a:rPr lang="en-AU" sz="2400" b="0" i="1" smtClean="0">
                        <a:latin typeface="Cambria Math" panose="02040503050406030204" pitchFamily="18" charset="0"/>
                      </a:rPr>
                      <m:t>𝑟</m:t>
                    </m:r>
                    <m:r>
                      <a:rPr lang="en-AU" sz="2400" b="0" i="1" smtClean="0">
                        <a:latin typeface="Cambria Math" panose="02040503050406030204" pitchFamily="18" charset="0"/>
                      </a:rPr>
                      <m:t>=6</m:t>
                    </m:r>
                  </m:oMath>
                </a14:m>
                <a:r>
                  <a:rPr lang="en-US" sz="2400" dirty="0"/>
                  <a:t>	</a:t>
                </a:r>
              </a:p>
            </p:txBody>
          </p:sp>
        </mc:Choice>
        <mc:Fallback>
          <p:sp>
            <p:nvSpPr>
              <p:cNvPr id="27" name="TextBox 26">
                <a:extLst>
                  <a:ext uri="{FF2B5EF4-FFF2-40B4-BE49-F238E27FC236}">
                    <a16:creationId xmlns:a16="http://schemas.microsoft.com/office/drawing/2014/main" id="{36D4CF7E-AAB7-30B0-ED40-6E53AF5C81C4}"/>
                  </a:ext>
                </a:extLst>
              </p:cNvPr>
              <p:cNvSpPr txBox="1">
                <a:spLocks noRot="1" noChangeAspect="1" noMove="1" noResize="1" noEditPoints="1" noAdjustHandles="1" noChangeArrowheads="1" noChangeShapeType="1" noTextEdit="1"/>
              </p:cNvSpPr>
              <p:nvPr/>
            </p:nvSpPr>
            <p:spPr>
              <a:xfrm>
                <a:off x="372754" y="1828238"/>
                <a:ext cx="4984510" cy="46166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354AFBCF-930C-1735-D5F5-FF67A510D764}"/>
                  </a:ext>
                </a:extLst>
              </p:cNvPr>
              <p:cNvSpPr txBox="1"/>
              <p:nvPr/>
            </p:nvSpPr>
            <p:spPr>
              <a:xfrm>
                <a:off x="372753" y="2543918"/>
                <a:ext cx="5461355" cy="547650"/>
              </a:xfrm>
              <a:prstGeom prst="rect">
                <a:avLst/>
              </a:prstGeom>
              <a:noFill/>
            </p:spPr>
            <p:txBody>
              <a:bodyPr wrap="square" rtlCol="0">
                <a:spAutoFit/>
              </a:bodyPr>
              <a:lstStyle/>
              <a:p>
                <a:r>
                  <a:rPr lang="en-US" sz="2400" dirty="0">
                    <a:solidFill>
                      <a:schemeClr val="tx1"/>
                    </a:solidFill>
                  </a:rPr>
                  <a:t>		</a:t>
                </a:r>
                <a14:m>
                  <m:oMath xmlns:m="http://schemas.openxmlformats.org/officeDocument/2006/math">
                    <m:sPre>
                      <m:sPrePr>
                        <m:ctrlPr>
                          <a:rPr lang="en-AU" sz="2400" i="1">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20</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6</m:t>
                            </m:r>
                          </m:sub>
                        </m:sSub>
                        <m:r>
                          <a:rPr lang="en-AU" sz="2400" b="0" i="1">
                            <a:solidFill>
                              <a:schemeClr val="tx1"/>
                            </a:solidFill>
                            <a:latin typeface="Cambria Math" panose="02040503050406030204" pitchFamily="18" charset="0"/>
                          </a:rPr>
                          <m:t>=</m:t>
                        </m:r>
                        <m:d>
                          <m:dPr>
                            <m:ctrlPr>
                              <a:rPr lang="en-AU" sz="2400" i="1">
                                <a:solidFill>
                                  <a:schemeClr val="tx1"/>
                                </a:solidFill>
                                <a:latin typeface="Cambria Math" panose="02040503050406030204" pitchFamily="18" charset="0"/>
                              </a:rPr>
                            </m:ctrlPr>
                          </m:dPr>
                          <m:e>
                            <m:f>
                              <m:fPr>
                                <m:type m:val="noBar"/>
                                <m:ctrlPr>
                                  <a:rPr lang="en-AU" sz="2400" i="1">
                                    <a:solidFill>
                                      <a:schemeClr val="tx1"/>
                                    </a:solidFill>
                                    <a:latin typeface="Cambria Math" panose="02040503050406030204" pitchFamily="18" charset="0"/>
                                  </a:rPr>
                                </m:ctrlPr>
                              </m:fPr>
                              <m:num>
                                <m:r>
                                  <a:rPr lang="en-AU" sz="2400" b="0" i="1" smtClean="0">
                                    <a:solidFill>
                                      <a:schemeClr val="tx1"/>
                                    </a:solidFill>
                                    <a:latin typeface="Cambria Math" panose="02040503050406030204" pitchFamily="18" charset="0"/>
                                  </a:rPr>
                                  <m:t>20</m:t>
                                </m:r>
                              </m:num>
                              <m:den>
                                <m:r>
                                  <a:rPr lang="en-AU" sz="2400" b="0" i="1" smtClean="0">
                                    <a:solidFill>
                                      <a:schemeClr val="tx1"/>
                                    </a:solidFill>
                                    <a:latin typeface="Cambria Math" panose="02040503050406030204" pitchFamily="18" charset="0"/>
                                  </a:rPr>
                                  <m:t>6</m:t>
                                </m:r>
                              </m:den>
                            </m:f>
                          </m:e>
                        </m:d>
                        <m:r>
                          <a:rPr lang="en-AU" sz="2400" b="0" i="1">
                            <a:solidFill>
                              <a:schemeClr val="tx1"/>
                            </a:solidFill>
                            <a:latin typeface="Cambria Math" panose="02040503050406030204" pitchFamily="18" charset="0"/>
                          </a:rPr>
                          <m:t>=</m:t>
                        </m:r>
                        <m:r>
                          <a:rPr lang="en-AU" sz="2400" b="0" i="1" smtClean="0">
                            <a:solidFill>
                              <a:schemeClr val="tx1"/>
                            </a:solidFill>
                            <a:latin typeface="Cambria Math" panose="02040503050406030204" pitchFamily="18" charset="0"/>
                          </a:rPr>
                          <m:t>38760</m:t>
                        </m:r>
                      </m:e>
                    </m:sPre>
                  </m:oMath>
                </a14:m>
                <a:endParaRPr lang="en-US" sz="2400" dirty="0">
                  <a:solidFill>
                    <a:schemeClr val="tx1"/>
                  </a:solidFill>
                </a:endParaRPr>
              </a:p>
            </p:txBody>
          </p:sp>
        </mc:Choice>
        <mc:Fallback>
          <p:sp>
            <p:nvSpPr>
              <p:cNvPr id="28" name="TextBox 27">
                <a:extLst>
                  <a:ext uri="{FF2B5EF4-FFF2-40B4-BE49-F238E27FC236}">
                    <a16:creationId xmlns:a16="http://schemas.microsoft.com/office/drawing/2014/main" id="{354AFBCF-930C-1735-D5F5-FF67A510D764}"/>
                  </a:ext>
                </a:extLst>
              </p:cNvPr>
              <p:cNvSpPr txBox="1">
                <a:spLocks noRot="1" noChangeAspect="1" noMove="1" noResize="1" noEditPoints="1" noAdjustHandles="1" noChangeArrowheads="1" noChangeShapeType="1" noTextEdit="1"/>
              </p:cNvSpPr>
              <p:nvPr/>
            </p:nvSpPr>
            <p:spPr>
              <a:xfrm>
                <a:off x="372753" y="2543918"/>
                <a:ext cx="5461355" cy="547650"/>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92468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8F965-E7CD-A24B-9481-41BDBE1B9EDF}"/>
              </a:ext>
            </a:extLst>
          </p:cNvPr>
          <p:cNvSpPr>
            <a:spLocks noGrp="1"/>
          </p:cNvSpPr>
          <p:nvPr>
            <p:ph idx="1"/>
          </p:nvPr>
        </p:nvSpPr>
        <p:spPr>
          <a:xfrm>
            <a:off x="474443" y="765715"/>
            <a:ext cx="10969412" cy="1293356"/>
          </a:xfrm>
        </p:spPr>
        <p:txBody>
          <a:bodyPr/>
          <a:lstStyle/>
          <a:p>
            <a:pPr marL="0" indent="0">
              <a:buNone/>
            </a:pPr>
            <a:r>
              <a:rPr lang="en-US" dirty="0"/>
              <a:t>If four </a:t>
            </a:r>
            <a:r>
              <a:rPr lang="en-US" dirty="0" err="1"/>
              <a:t>flavours</a:t>
            </a:r>
            <a:r>
              <a:rPr lang="en-US" dirty="0"/>
              <a:t> of ice-cream are available, how many double-scoop selections are possible if two different </a:t>
            </a:r>
            <a:r>
              <a:rPr lang="en-US" dirty="0" err="1"/>
              <a:t>flavours</a:t>
            </a:r>
            <a:r>
              <a:rPr lang="en-US" dirty="0"/>
              <a:t> must be used? </a:t>
            </a:r>
          </a:p>
        </p:txBody>
      </p:sp>
      <p:sp>
        <p:nvSpPr>
          <p:cNvPr id="25" name="TextBox 24">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904996" y="951229"/>
              <a:ext cx="446400" cy="39960"/>
            </p14:xfrm>
          </p:contentPart>
        </mc:Choice>
        <mc:Fallback xmlns="">
          <p:pic>
            <p:nvPicPr>
              <p:cNvPr id="2" name="Ink 1"/>
              <p:cNvPicPr/>
              <p:nvPr/>
            </p:nvPicPr>
            <p:blipFill>
              <a:blip r:embed="rId3"/>
              <a:stretch>
                <a:fillRect/>
              </a:stretch>
            </p:blipFill>
            <p:spPr>
              <a:xfrm>
                <a:off x="857476" y="742789"/>
                <a:ext cx="579960" cy="433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4190356" y="1362349"/>
              <a:ext cx="557280" cy="97200"/>
            </p14:xfrm>
          </p:contentPart>
        </mc:Choice>
        <mc:Fallback xmlns="">
          <p:pic>
            <p:nvPicPr>
              <p:cNvPr id="4" name="Ink 3"/>
              <p:cNvPicPr/>
              <p:nvPr/>
            </p:nvPicPr>
            <p:blipFill>
              <a:blip r:embed="rId5"/>
              <a:stretch>
                <a:fillRect/>
              </a:stretch>
            </p:blipFill>
            <p:spPr>
              <a:xfrm>
                <a:off x="4087396" y="1165429"/>
                <a:ext cx="742680" cy="506160"/>
              </a:xfrm>
              <a:prstGeom prst="rect">
                <a:avLst/>
              </a:prstGeom>
            </p:spPr>
          </p:pic>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E3BA63E-8BC3-1579-DCE4-8813B23C41B5}"/>
                  </a:ext>
                </a:extLst>
              </p:cNvPr>
              <p:cNvSpPr txBox="1"/>
              <p:nvPr/>
            </p:nvSpPr>
            <p:spPr>
              <a:xfrm>
                <a:off x="748145" y="1745649"/>
                <a:ext cx="4984510" cy="461665"/>
              </a:xfrm>
              <a:prstGeom prst="rect">
                <a:avLst/>
              </a:prstGeom>
              <a:noFill/>
            </p:spPr>
            <p:txBody>
              <a:bodyPr wrap="square" rtlCol="0">
                <a:spAutoFit/>
              </a:bodyPr>
              <a:lstStyle/>
              <a:p>
                <a:r>
                  <a:rPr lang="en-US" sz="2400" dirty="0"/>
                  <a:t>		  </a:t>
                </a:r>
                <a14:m>
                  <m:oMath xmlns:m="http://schemas.openxmlformats.org/officeDocument/2006/math">
                    <m:r>
                      <m:rPr>
                        <m:sty m:val="p"/>
                      </m:rPr>
                      <a:rPr lang="en-AU" sz="2400" i="1">
                        <a:latin typeface="Cambria Math" panose="02040503050406030204" pitchFamily="18" charset="0"/>
                      </a:rPr>
                      <m:t>n</m:t>
                    </m:r>
                    <m:r>
                      <a:rPr lang="en-AU" sz="2400" b="0" i="1" smtClean="0">
                        <a:latin typeface="Cambria Math" panose="02040503050406030204" pitchFamily="18" charset="0"/>
                      </a:rPr>
                      <m:t>=4, </m:t>
                    </m:r>
                    <m:r>
                      <a:rPr lang="en-AU" sz="2400" b="0" i="1" smtClean="0">
                        <a:latin typeface="Cambria Math" panose="02040503050406030204" pitchFamily="18" charset="0"/>
                      </a:rPr>
                      <m:t>𝑟</m:t>
                    </m:r>
                    <m:r>
                      <a:rPr lang="en-AU" sz="2400" b="0" i="1" smtClean="0">
                        <a:latin typeface="Cambria Math" panose="02040503050406030204" pitchFamily="18" charset="0"/>
                      </a:rPr>
                      <m:t>=2</m:t>
                    </m:r>
                  </m:oMath>
                </a14:m>
                <a:r>
                  <a:rPr lang="en-US" sz="2400" dirty="0"/>
                  <a:t>	</a:t>
                </a:r>
              </a:p>
            </p:txBody>
          </p:sp>
        </mc:Choice>
        <mc:Fallback>
          <p:sp>
            <p:nvSpPr>
              <p:cNvPr id="8" name="TextBox 7">
                <a:extLst>
                  <a:ext uri="{FF2B5EF4-FFF2-40B4-BE49-F238E27FC236}">
                    <a16:creationId xmlns:a16="http://schemas.microsoft.com/office/drawing/2014/main" id="{EE3BA63E-8BC3-1579-DCE4-8813B23C41B5}"/>
                  </a:ext>
                </a:extLst>
              </p:cNvPr>
              <p:cNvSpPr txBox="1">
                <a:spLocks noRot="1" noChangeAspect="1" noMove="1" noResize="1" noEditPoints="1" noAdjustHandles="1" noChangeArrowheads="1" noChangeShapeType="1" noTextEdit="1"/>
              </p:cNvSpPr>
              <p:nvPr/>
            </p:nvSpPr>
            <p:spPr>
              <a:xfrm>
                <a:off x="748145" y="1745649"/>
                <a:ext cx="4984510" cy="461665"/>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B72439C-DF88-17E6-2486-91595393CD21}"/>
                  </a:ext>
                </a:extLst>
              </p:cNvPr>
              <p:cNvSpPr txBox="1"/>
              <p:nvPr/>
            </p:nvSpPr>
            <p:spPr>
              <a:xfrm>
                <a:off x="874955" y="2276268"/>
                <a:ext cx="5461355" cy="537263"/>
              </a:xfrm>
              <a:prstGeom prst="rect">
                <a:avLst/>
              </a:prstGeom>
              <a:noFill/>
            </p:spPr>
            <p:txBody>
              <a:bodyPr wrap="square" rtlCol="0">
                <a:spAutoFit/>
              </a:bodyPr>
              <a:lstStyle/>
              <a:p>
                <a:r>
                  <a:rPr lang="en-US" sz="2400" dirty="0">
                    <a:solidFill>
                      <a:schemeClr val="tx1"/>
                    </a:solidFill>
                  </a:rPr>
                  <a:t>		</a:t>
                </a:r>
                <a14:m>
                  <m:oMath xmlns:m="http://schemas.openxmlformats.org/officeDocument/2006/math">
                    <m:sPre>
                      <m:sPrePr>
                        <m:ctrlPr>
                          <a:rPr lang="en-AU" sz="2400" i="1">
                            <a:solidFill>
                              <a:schemeClr val="tx1"/>
                            </a:solidFill>
                            <a:latin typeface="Cambria Math" panose="02040503050406030204" pitchFamily="18" charset="0"/>
                          </a:rPr>
                        </m:ctrlPr>
                      </m:sPrePr>
                      <m:sub>
                        <m:r>
                          <a:rPr lang="en-AU" sz="2400" b="0" i="1">
                            <a:solidFill>
                              <a:schemeClr val="tx1"/>
                            </a:solidFill>
                            <a:latin typeface="Cambria Math" panose="02040503050406030204" pitchFamily="18" charset="0"/>
                          </a:rPr>
                          <m:t> </m:t>
                        </m:r>
                      </m:sub>
                      <m:sup>
                        <m:r>
                          <a:rPr lang="en-AU" sz="2400" b="0" i="1" smtClean="0">
                            <a:solidFill>
                              <a:schemeClr val="tx1"/>
                            </a:solidFill>
                            <a:latin typeface="Cambria Math" panose="02040503050406030204" pitchFamily="18" charset="0"/>
                          </a:rPr>
                          <m:t>4</m:t>
                        </m:r>
                      </m:sup>
                      <m:e>
                        <m:sSub>
                          <m:sSubPr>
                            <m:ctrlPr>
                              <a:rPr lang="en-US" sz="2400" i="1">
                                <a:solidFill>
                                  <a:schemeClr val="tx1"/>
                                </a:solidFill>
                                <a:latin typeface="Cambria Math" panose="02040503050406030204" pitchFamily="18" charset="0"/>
                              </a:rPr>
                            </m:ctrlPr>
                          </m:sSubPr>
                          <m:e>
                            <m:r>
                              <a:rPr lang="en-AU" sz="2400" b="0" i="1">
                                <a:solidFill>
                                  <a:schemeClr val="tx1"/>
                                </a:solidFill>
                                <a:latin typeface="Cambria Math" panose="02040503050406030204" pitchFamily="18" charset="0"/>
                              </a:rPr>
                              <m:t>𝐶</m:t>
                            </m:r>
                          </m:e>
                          <m:sub>
                            <m:r>
                              <a:rPr lang="en-AU" sz="2400" b="0" i="1" smtClean="0">
                                <a:solidFill>
                                  <a:schemeClr val="tx1"/>
                                </a:solidFill>
                                <a:latin typeface="Cambria Math" panose="02040503050406030204" pitchFamily="18" charset="0"/>
                              </a:rPr>
                              <m:t>2</m:t>
                            </m:r>
                          </m:sub>
                        </m:sSub>
                        <m:r>
                          <a:rPr lang="en-AU" sz="2400" b="0" i="1">
                            <a:solidFill>
                              <a:schemeClr val="tx1"/>
                            </a:solidFill>
                            <a:latin typeface="Cambria Math" panose="02040503050406030204" pitchFamily="18" charset="0"/>
                          </a:rPr>
                          <m:t>=</m:t>
                        </m:r>
                        <m:d>
                          <m:dPr>
                            <m:ctrlPr>
                              <a:rPr lang="en-AU" sz="2400" i="1">
                                <a:solidFill>
                                  <a:schemeClr val="tx1"/>
                                </a:solidFill>
                                <a:latin typeface="Cambria Math" panose="02040503050406030204" pitchFamily="18" charset="0"/>
                              </a:rPr>
                            </m:ctrlPr>
                          </m:dPr>
                          <m:e>
                            <m:f>
                              <m:fPr>
                                <m:type m:val="noBar"/>
                                <m:ctrlPr>
                                  <a:rPr lang="en-AU" sz="2400" i="1">
                                    <a:solidFill>
                                      <a:schemeClr val="tx1"/>
                                    </a:solidFill>
                                    <a:latin typeface="Cambria Math" panose="02040503050406030204" pitchFamily="18" charset="0"/>
                                  </a:rPr>
                                </m:ctrlPr>
                              </m:fPr>
                              <m:num>
                                <m:r>
                                  <a:rPr lang="en-AU" sz="2400" b="0" i="1" smtClean="0">
                                    <a:solidFill>
                                      <a:schemeClr val="tx1"/>
                                    </a:solidFill>
                                    <a:latin typeface="Cambria Math" panose="02040503050406030204" pitchFamily="18" charset="0"/>
                                  </a:rPr>
                                  <m:t>4</m:t>
                                </m:r>
                              </m:num>
                              <m:den>
                                <m:r>
                                  <a:rPr lang="en-AU" sz="2400" b="0" i="1" smtClean="0">
                                    <a:solidFill>
                                      <a:schemeClr val="tx1"/>
                                    </a:solidFill>
                                    <a:latin typeface="Cambria Math" panose="02040503050406030204" pitchFamily="18" charset="0"/>
                                  </a:rPr>
                                  <m:t>2</m:t>
                                </m:r>
                              </m:den>
                            </m:f>
                          </m:e>
                        </m:d>
                      </m:e>
                    </m:sPre>
                  </m:oMath>
                </a14:m>
                <a:endParaRPr lang="en-US" sz="2400" dirty="0">
                  <a:solidFill>
                    <a:schemeClr val="tx1"/>
                  </a:solidFill>
                </a:endParaRPr>
              </a:p>
            </p:txBody>
          </p:sp>
        </mc:Choice>
        <mc:Fallback>
          <p:sp>
            <p:nvSpPr>
              <p:cNvPr id="9" name="TextBox 8">
                <a:extLst>
                  <a:ext uri="{FF2B5EF4-FFF2-40B4-BE49-F238E27FC236}">
                    <a16:creationId xmlns:a16="http://schemas.microsoft.com/office/drawing/2014/main" id="{9B72439C-DF88-17E6-2486-91595393CD21}"/>
                  </a:ext>
                </a:extLst>
              </p:cNvPr>
              <p:cNvSpPr txBox="1">
                <a:spLocks noRot="1" noChangeAspect="1" noMove="1" noResize="1" noEditPoints="1" noAdjustHandles="1" noChangeArrowheads="1" noChangeShapeType="1" noTextEdit="1"/>
              </p:cNvSpPr>
              <p:nvPr/>
            </p:nvSpPr>
            <p:spPr>
              <a:xfrm>
                <a:off x="874955" y="2276268"/>
                <a:ext cx="5461355" cy="537263"/>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9428C8B-17D9-3B0F-F962-7851FE90FEF3}"/>
                  </a:ext>
                </a:extLst>
              </p:cNvPr>
              <p:cNvSpPr txBox="1"/>
              <p:nvPr/>
            </p:nvSpPr>
            <p:spPr>
              <a:xfrm>
                <a:off x="1362134" y="2836279"/>
                <a:ext cx="5461355" cy="662233"/>
              </a:xfrm>
              <a:prstGeom prst="rect">
                <a:avLst/>
              </a:prstGeom>
              <a:noFill/>
            </p:spPr>
            <p:txBody>
              <a:bodyPr wrap="square" rtlCol="0">
                <a:spAutoFit/>
              </a:bodyPr>
              <a:lstStyle/>
              <a:p>
                <a:r>
                  <a:rPr lang="en-US" sz="2400" dirty="0">
                    <a:solidFill>
                      <a:schemeClr val="tx1"/>
                    </a:solidFill>
                  </a:rPr>
                  <a:t>		</a:t>
                </a:r>
                <a14:m>
                  <m:oMath xmlns:m="http://schemas.openxmlformats.org/officeDocument/2006/math">
                    <m:r>
                      <a:rPr lang="en-AU" sz="2400" i="1" smtClean="0">
                        <a:solidFill>
                          <a:schemeClr val="tx1"/>
                        </a:solidFill>
                        <a:latin typeface="Cambria Math" panose="02040503050406030204" pitchFamily="18" charset="0"/>
                      </a:rPr>
                      <m:t>=</m:t>
                    </m:r>
                    <m:f>
                      <m:fPr>
                        <m:ctrlPr>
                          <a:rPr lang="en-AU" sz="2400" b="0" i="1" smtClean="0">
                            <a:solidFill>
                              <a:schemeClr val="tx1"/>
                            </a:solidFill>
                            <a:latin typeface="Cambria Math" panose="02040503050406030204" pitchFamily="18" charset="0"/>
                          </a:rPr>
                        </m:ctrlPr>
                      </m:fPr>
                      <m:num>
                        <m:r>
                          <a:rPr lang="en-AU" sz="2400" b="0" i="1" smtClean="0">
                            <a:solidFill>
                              <a:schemeClr val="tx1"/>
                            </a:solidFill>
                            <a:latin typeface="Cambria Math" panose="02040503050406030204" pitchFamily="18" charset="0"/>
                          </a:rPr>
                          <m:t>4!</m:t>
                        </m:r>
                      </m:num>
                      <m:den>
                        <m:d>
                          <m:dPr>
                            <m:ctrlPr>
                              <a:rPr lang="en-AU" sz="2400" b="0" i="1" smtClean="0">
                                <a:solidFill>
                                  <a:schemeClr val="tx1"/>
                                </a:solidFill>
                                <a:latin typeface="Cambria Math" panose="02040503050406030204" pitchFamily="18" charset="0"/>
                              </a:rPr>
                            </m:ctrlPr>
                          </m:dPr>
                          <m:e>
                            <m:r>
                              <a:rPr lang="en-AU" sz="2400" b="0" i="1" smtClean="0">
                                <a:solidFill>
                                  <a:schemeClr val="tx1"/>
                                </a:solidFill>
                                <a:latin typeface="Cambria Math" panose="02040503050406030204" pitchFamily="18" charset="0"/>
                              </a:rPr>
                              <m:t>4−2</m:t>
                            </m:r>
                          </m:e>
                        </m:d>
                        <m:r>
                          <a:rPr lang="en-AU" sz="2400" b="0" i="1" smtClean="0">
                            <a:solidFill>
                              <a:schemeClr val="tx1"/>
                            </a:solidFill>
                            <a:latin typeface="Cambria Math" panose="02040503050406030204" pitchFamily="18" charset="0"/>
                          </a:rPr>
                          <m:t>!2!</m:t>
                        </m:r>
                      </m:den>
                    </m:f>
                  </m:oMath>
                </a14:m>
                <a:endParaRPr lang="en-US" sz="2400" dirty="0">
                  <a:solidFill>
                    <a:schemeClr val="tx1"/>
                  </a:solidFill>
                </a:endParaRPr>
              </a:p>
            </p:txBody>
          </p:sp>
        </mc:Choice>
        <mc:Fallback>
          <p:sp>
            <p:nvSpPr>
              <p:cNvPr id="10" name="TextBox 9">
                <a:extLst>
                  <a:ext uri="{FF2B5EF4-FFF2-40B4-BE49-F238E27FC236}">
                    <a16:creationId xmlns:a16="http://schemas.microsoft.com/office/drawing/2014/main" id="{39428C8B-17D9-3B0F-F962-7851FE90FEF3}"/>
                  </a:ext>
                </a:extLst>
              </p:cNvPr>
              <p:cNvSpPr txBox="1">
                <a:spLocks noRot="1" noChangeAspect="1" noMove="1" noResize="1" noEditPoints="1" noAdjustHandles="1" noChangeArrowheads="1" noChangeShapeType="1" noTextEdit="1"/>
              </p:cNvSpPr>
              <p:nvPr/>
            </p:nvSpPr>
            <p:spPr>
              <a:xfrm>
                <a:off x="1362134" y="2836279"/>
                <a:ext cx="5461355" cy="662233"/>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7B9CBAA-0C83-99CC-3119-C5347BEFEC73}"/>
                  </a:ext>
                </a:extLst>
              </p:cNvPr>
              <p:cNvSpPr txBox="1"/>
              <p:nvPr/>
            </p:nvSpPr>
            <p:spPr>
              <a:xfrm>
                <a:off x="2258831" y="3548886"/>
                <a:ext cx="2488805" cy="622286"/>
              </a:xfrm>
              <a:prstGeom prst="rect">
                <a:avLst/>
              </a:prstGeom>
              <a:noFill/>
            </p:spPr>
            <p:txBody>
              <a:bodyPr wrap="square" rtlCol="0">
                <a:spAutoFit/>
              </a:bodyPr>
              <a:lstStyle/>
              <a:p>
                <a:r>
                  <a:rPr lang="en-US" sz="2400" dirty="0">
                    <a:solidFill>
                      <a:schemeClr val="tx1"/>
                    </a:solidFill>
                  </a:rPr>
                  <a:t>	</a:t>
                </a:r>
                <a14:m>
                  <m:oMath xmlns:m="http://schemas.openxmlformats.org/officeDocument/2006/math">
                    <m:r>
                      <a:rPr lang="en-AU" sz="2400" i="1" smtClean="0">
                        <a:solidFill>
                          <a:schemeClr val="tx1"/>
                        </a:solidFill>
                        <a:latin typeface="Cambria Math" panose="02040503050406030204" pitchFamily="18" charset="0"/>
                      </a:rPr>
                      <m:t>=</m:t>
                    </m:r>
                    <m:f>
                      <m:fPr>
                        <m:ctrlPr>
                          <a:rPr lang="en-AU" sz="2400" b="0" i="1" smtClean="0">
                            <a:solidFill>
                              <a:schemeClr val="tx1"/>
                            </a:solidFill>
                            <a:latin typeface="Cambria Math" panose="02040503050406030204" pitchFamily="18" charset="0"/>
                          </a:rPr>
                        </m:ctrlPr>
                      </m:fPr>
                      <m:num>
                        <m:r>
                          <a:rPr lang="en-AU" sz="2400" b="0" i="1" smtClean="0">
                            <a:solidFill>
                              <a:schemeClr val="tx1"/>
                            </a:solidFill>
                            <a:latin typeface="Cambria Math" panose="02040503050406030204" pitchFamily="18" charset="0"/>
                          </a:rPr>
                          <m:t>4!</m:t>
                        </m:r>
                      </m:num>
                      <m:den>
                        <m:r>
                          <a:rPr lang="en-AU" sz="2400" b="0" i="1" smtClean="0">
                            <a:solidFill>
                              <a:schemeClr val="tx1"/>
                            </a:solidFill>
                            <a:latin typeface="Cambria Math" panose="02040503050406030204" pitchFamily="18" charset="0"/>
                          </a:rPr>
                          <m:t>2!2!</m:t>
                        </m:r>
                      </m:den>
                    </m:f>
                  </m:oMath>
                </a14:m>
                <a:endParaRPr lang="en-US" sz="2400" dirty="0">
                  <a:solidFill>
                    <a:schemeClr val="tx1"/>
                  </a:solidFill>
                </a:endParaRPr>
              </a:p>
            </p:txBody>
          </p:sp>
        </mc:Choice>
        <mc:Fallback>
          <p:sp>
            <p:nvSpPr>
              <p:cNvPr id="11" name="TextBox 10">
                <a:extLst>
                  <a:ext uri="{FF2B5EF4-FFF2-40B4-BE49-F238E27FC236}">
                    <a16:creationId xmlns:a16="http://schemas.microsoft.com/office/drawing/2014/main" id="{97B9CBAA-0C83-99CC-3119-C5347BEFEC73}"/>
                  </a:ext>
                </a:extLst>
              </p:cNvPr>
              <p:cNvSpPr txBox="1">
                <a:spLocks noRot="1" noChangeAspect="1" noMove="1" noResize="1" noEditPoints="1" noAdjustHandles="1" noChangeArrowheads="1" noChangeShapeType="1" noTextEdit="1"/>
              </p:cNvSpPr>
              <p:nvPr/>
            </p:nvSpPr>
            <p:spPr>
              <a:xfrm>
                <a:off x="2258831" y="3548886"/>
                <a:ext cx="2488805" cy="622286"/>
              </a:xfrm>
              <a:prstGeom prst="rect">
                <a:avLst/>
              </a:prstGeom>
              <a:blipFill>
                <a:blip r:embed="rId9"/>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A958CCE-6F54-539C-6BC3-A33DC1843999}"/>
                  </a:ext>
                </a:extLst>
              </p:cNvPr>
              <p:cNvSpPr txBox="1"/>
              <p:nvPr/>
            </p:nvSpPr>
            <p:spPr>
              <a:xfrm>
                <a:off x="2258831" y="4391819"/>
                <a:ext cx="3387350" cy="629531"/>
              </a:xfrm>
              <a:prstGeom prst="rect">
                <a:avLst/>
              </a:prstGeom>
              <a:noFill/>
            </p:spPr>
            <p:txBody>
              <a:bodyPr wrap="square" rtlCol="0">
                <a:spAutoFit/>
              </a:bodyPr>
              <a:lstStyle/>
              <a:p>
                <a:r>
                  <a:rPr lang="en-US" sz="2400" dirty="0">
                    <a:solidFill>
                      <a:schemeClr val="tx1"/>
                    </a:solidFill>
                  </a:rPr>
                  <a:t>	</a:t>
                </a:r>
                <a14:m>
                  <m:oMath xmlns:m="http://schemas.openxmlformats.org/officeDocument/2006/math">
                    <m:r>
                      <a:rPr lang="en-AU" sz="2400" i="1" smtClean="0">
                        <a:solidFill>
                          <a:schemeClr val="tx1"/>
                        </a:solidFill>
                        <a:latin typeface="Cambria Math" panose="02040503050406030204" pitchFamily="18" charset="0"/>
                      </a:rPr>
                      <m:t>=</m:t>
                    </m:r>
                    <m:f>
                      <m:fPr>
                        <m:ctrlPr>
                          <a:rPr lang="en-AU" sz="2400" b="0" i="1" smtClean="0">
                            <a:solidFill>
                              <a:schemeClr val="tx1"/>
                            </a:solidFill>
                            <a:latin typeface="Cambria Math" panose="02040503050406030204" pitchFamily="18" charset="0"/>
                          </a:rPr>
                        </m:ctrlPr>
                      </m:fPr>
                      <m:num>
                        <m:r>
                          <a:rPr lang="en-AU" sz="2400" b="0" i="1" smtClean="0">
                            <a:solidFill>
                              <a:schemeClr val="tx1"/>
                            </a:solidFill>
                            <a:latin typeface="Cambria Math" panose="02040503050406030204" pitchFamily="18" charset="0"/>
                          </a:rPr>
                          <m:t>4</m:t>
                        </m:r>
                        <m:r>
                          <a:rPr lang="en-AU" sz="2400" b="0" i="1" smtClean="0">
                            <a:solidFill>
                              <a:schemeClr val="tx1"/>
                            </a:solidFill>
                            <a:latin typeface="Cambria Math" panose="02040503050406030204" pitchFamily="18" charset="0"/>
                          </a:rPr>
                          <m:t>×3×2!</m:t>
                        </m:r>
                      </m:num>
                      <m:den>
                        <m:r>
                          <a:rPr lang="en-AU" sz="2400" b="0" i="1" smtClean="0">
                            <a:solidFill>
                              <a:schemeClr val="tx1"/>
                            </a:solidFill>
                            <a:latin typeface="Cambria Math" panose="02040503050406030204" pitchFamily="18" charset="0"/>
                          </a:rPr>
                          <m:t>2!2!</m:t>
                        </m:r>
                      </m:den>
                    </m:f>
                  </m:oMath>
                </a14:m>
                <a:endParaRPr lang="en-US" sz="2400" dirty="0">
                  <a:solidFill>
                    <a:schemeClr val="tx1"/>
                  </a:solidFill>
                </a:endParaRPr>
              </a:p>
            </p:txBody>
          </p:sp>
        </mc:Choice>
        <mc:Fallback>
          <p:sp>
            <p:nvSpPr>
              <p:cNvPr id="12" name="TextBox 11">
                <a:extLst>
                  <a:ext uri="{FF2B5EF4-FFF2-40B4-BE49-F238E27FC236}">
                    <a16:creationId xmlns:a16="http://schemas.microsoft.com/office/drawing/2014/main" id="{EA958CCE-6F54-539C-6BC3-A33DC1843999}"/>
                  </a:ext>
                </a:extLst>
              </p:cNvPr>
              <p:cNvSpPr txBox="1">
                <a:spLocks noRot="1" noChangeAspect="1" noMove="1" noResize="1" noEditPoints="1" noAdjustHandles="1" noChangeArrowheads="1" noChangeShapeType="1" noTextEdit="1"/>
              </p:cNvSpPr>
              <p:nvPr/>
            </p:nvSpPr>
            <p:spPr>
              <a:xfrm>
                <a:off x="2258831" y="4391819"/>
                <a:ext cx="3387350" cy="629531"/>
              </a:xfrm>
              <a:prstGeom prst="rect">
                <a:avLst/>
              </a:prstGeom>
              <a:blipFill>
                <a:blip r:embed="rId10"/>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CDA98AC-0108-B1A3-D8A5-DE63CADD2617}"/>
                  </a:ext>
                </a:extLst>
              </p:cNvPr>
              <p:cNvSpPr txBox="1"/>
              <p:nvPr/>
            </p:nvSpPr>
            <p:spPr>
              <a:xfrm>
                <a:off x="2345305" y="5241997"/>
                <a:ext cx="3387350" cy="629531"/>
              </a:xfrm>
              <a:prstGeom prst="rect">
                <a:avLst/>
              </a:prstGeom>
              <a:noFill/>
            </p:spPr>
            <p:txBody>
              <a:bodyPr wrap="square" rtlCol="0">
                <a:spAutoFit/>
              </a:bodyPr>
              <a:lstStyle/>
              <a:p>
                <a:r>
                  <a:rPr lang="en-US" sz="2400" dirty="0">
                    <a:solidFill>
                      <a:schemeClr val="tx1"/>
                    </a:solidFill>
                  </a:rPr>
                  <a:t>	</a:t>
                </a:r>
                <a14:m>
                  <m:oMath xmlns:m="http://schemas.openxmlformats.org/officeDocument/2006/math">
                    <m:r>
                      <a:rPr lang="en-AU" sz="2400" i="1" smtClean="0">
                        <a:solidFill>
                          <a:schemeClr val="tx1"/>
                        </a:solidFill>
                        <a:latin typeface="Cambria Math" panose="02040503050406030204" pitchFamily="18" charset="0"/>
                      </a:rPr>
                      <m:t>=</m:t>
                    </m:r>
                    <m:f>
                      <m:fPr>
                        <m:ctrlPr>
                          <a:rPr lang="en-AU" sz="2400" b="0" i="1" smtClean="0">
                            <a:solidFill>
                              <a:schemeClr val="tx1"/>
                            </a:solidFill>
                            <a:latin typeface="Cambria Math" panose="02040503050406030204" pitchFamily="18" charset="0"/>
                          </a:rPr>
                        </m:ctrlPr>
                      </m:fPr>
                      <m:num>
                        <m:r>
                          <a:rPr lang="en-AU" sz="2400" b="0" i="1" smtClean="0">
                            <a:solidFill>
                              <a:schemeClr val="tx1"/>
                            </a:solidFill>
                            <a:latin typeface="Cambria Math" panose="02040503050406030204" pitchFamily="18" charset="0"/>
                          </a:rPr>
                          <m:t>4</m:t>
                        </m:r>
                        <m:r>
                          <a:rPr lang="en-AU" sz="2400" b="0" i="1" smtClean="0">
                            <a:solidFill>
                              <a:schemeClr val="tx1"/>
                            </a:solidFill>
                            <a:latin typeface="Cambria Math" panose="02040503050406030204" pitchFamily="18" charset="0"/>
                          </a:rPr>
                          <m:t>×3</m:t>
                        </m:r>
                      </m:num>
                      <m:den>
                        <m:r>
                          <a:rPr lang="en-AU" sz="2400" b="0" i="1" smtClean="0">
                            <a:solidFill>
                              <a:schemeClr val="tx1"/>
                            </a:solidFill>
                            <a:latin typeface="Cambria Math" panose="02040503050406030204" pitchFamily="18" charset="0"/>
                          </a:rPr>
                          <m:t>2</m:t>
                        </m:r>
                      </m:den>
                    </m:f>
                  </m:oMath>
                </a14:m>
                <a:endParaRPr lang="en-US" sz="2400" dirty="0">
                  <a:solidFill>
                    <a:schemeClr val="tx1"/>
                  </a:solidFill>
                </a:endParaRPr>
              </a:p>
            </p:txBody>
          </p:sp>
        </mc:Choice>
        <mc:Fallback>
          <p:sp>
            <p:nvSpPr>
              <p:cNvPr id="13" name="TextBox 12">
                <a:extLst>
                  <a:ext uri="{FF2B5EF4-FFF2-40B4-BE49-F238E27FC236}">
                    <a16:creationId xmlns:a16="http://schemas.microsoft.com/office/drawing/2014/main" id="{ECDA98AC-0108-B1A3-D8A5-DE63CADD2617}"/>
                  </a:ext>
                </a:extLst>
              </p:cNvPr>
              <p:cNvSpPr txBox="1">
                <a:spLocks noRot="1" noChangeAspect="1" noMove="1" noResize="1" noEditPoints="1" noAdjustHandles="1" noChangeArrowheads="1" noChangeShapeType="1" noTextEdit="1"/>
              </p:cNvSpPr>
              <p:nvPr/>
            </p:nvSpPr>
            <p:spPr>
              <a:xfrm>
                <a:off x="2345305" y="5241997"/>
                <a:ext cx="3387350" cy="629531"/>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E59C3FC-1291-A74A-0EFC-C8E5A341EBCE}"/>
                  </a:ext>
                </a:extLst>
              </p:cNvPr>
              <p:cNvSpPr txBox="1"/>
              <p:nvPr/>
            </p:nvSpPr>
            <p:spPr>
              <a:xfrm>
                <a:off x="2399136" y="6092175"/>
                <a:ext cx="3387350" cy="461665"/>
              </a:xfrm>
              <a:prstGeom prst="rect">
                <a:avLst/>
              </a:prstGeom>
              <a:noFill/>
            </p:spPr>
            <p:txBody>
              <a:bodyPr wrap="square" rtlCol="0">
                <a:spAutoFit/>
              </a:bodyPr>
              <a:lstStyle/>
              <a:p>
                <a:r>
                  <a:rPr lang="en-US" sz="2400" dirty="0">
                    <a:solidFill>
                      <a:schemeClr val="tx1"/>
                    </a:solidFill>
                  </a:rPr>
                  <a:t>	</a:t>
                </a:r>
                <a14:m>
                  <m:oMath xmlns:m="http://schemas.openxmlformats.org/officeDocument/2006/math">
                    <m:r>
                      <a:rPr lang="en-AU" sz="2400" i="1" smtClean="0">
                        <a:solidFill>
                          <a:schemeClr val="tx1"/>
                        </a:solidFill>
                        <a:latin typeface="Cambria Math" panose="02040503050406030204" pitchFamily="18" charset="0"/>
                      </a:rPr>
                      <m:t>=</m:t>
                    </m:r>
                    <m:r>
                      <a:rPr lang="en-AU" sz="2400" b="0" i="1" smtClean="0">
                        <a:solidFill>
                          <a:schemeClr val="tx1"/>
                        </a:solidFill>
                        <a:latin typeface="Cambria Math" panose="02040503050406030204" pitchFamily="18" charset="0"/>
                      </a:rPr>
                      <m:t>6</m:t>
                    </m:r>
                  </m:oMath>
                </a14:m>
                <a:endParaRPr lang="en-US" sz="2400" dirty="0">
                  <a:solidFill>
                    <a:schemeClr val="tx1"/>
                  </a:solidFill>
                </a:endParaRPr>
              </a:p>
            </p:txBody>
          </p:sp>
        </mc:Choice>
        <mc:Fallback>
          <p:sp>
            <p:nvSpPr>
              <p:cNvPr id="14" name="TextBox 13">
                <a:extLst>
                  <a:ext uri="{FF2B5EF4-FFF2-40B4-BE49-F238E27FC236}">
                    <a16:creationId xmlns:a16="http://schemas.microsoft.com/office/drawing/2014/main" id="{0E59C3FC-1291-A74A-0EFC-C8E5A341EBCE}"/>
                  </a:ext>
                </a:extLst>
              </p:cNvPr>
              <p:cNvSpPr txBox="1">
                <a:spLocks noRot="1" noChangeAspect="1" noMove="1" noResize="1" noEditPoints="1" noAdjustHandles="1" noChangeArrowheads="1" noChangeShapeType="1" noTextEdit="1"/>
              </p:cNvSpPr>
              <p:nvPr/>
            </p:nvSpPr>
            <p:spPr>
              <a:xfrm>
                <a:off x="2399136" y="6092175"/>
                <a:ext cx="3387350" cy="461665"/>
              </a:xfrm>
              <a:prstGeom prst="rect">
                <a:avLst/>
              </a:prstGeom>
              <a:blipFill>
                <a:blip r:embed="rId12"/>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92964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5EEAD-6257-6442-B7B7-1E5784BF7D60}"/>
              </a:ext>
            </a:extLst>
          </p:cNvPr>
          <p:cNvSpPr>
            <a:spLocks noGrp="1"/>
          </p:cNvSpPr>
          <p:nvPr>
            <p:ph idx="1"/>
          </p:nvPr>
        </p:nvSpPr>
        <p:spPr>
          <a:xfrm>
            <a:off x="354675" y="671770"/>
            <a:ext cx="11061469" cy="1355986"/>
          </a:xfrm>
        </p:spPr>
        <p:txBody>
          <a:bodyPr/>
          <a:lstStyle/>
          <a:p>
            <a:pPr marL="0" indent="0">
              <a:buNone/>
            </a:pPr>
            <a:r>
              <a:rPr lang="en-US" dirty="0"/>
              <a:t>3 coats and 2 dresses are to be selected from 9 coats and 7 dresses. Find the number of different selections that can be made.</a:t>
            </a:r>
          </a:p>
        </p:txBody>
      </p:sp>
      <p:sp>
        <p:nvSpPr>
          <p:cNvPr id="4" name="Content Placeholder 2">
            <a:extLst>
              <a:ext uri="{FF2B5EF4-FFF2-40B4-BE49-F238E27FC236}">
                <a16:creationId xmlns:a16="http://schemas.microsoft.com/office/drawing/2014/main" id="{E780AD7C-0CAF-D844-8832-796A7E9485DE}"/>
              </a:ext>
            </a:extLst>
          </p:cNvPr>
          <p:cNvSpPr txBox="1">
            <a:spLocks/>
          </p:cNvSpPr>
          <p:nvPr/>
        </p:nvSpPr>
        <p:spPr>
          <a:xfrm>
            <a:off x="125896" y="4830245"/>
            <a:ext cx="11184834" cy="21471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Note: when selecting the 3 coats and the 2 dresses from 9 coats and 7 dresses, there are actually </a:t>
            </a:r>
            <a:r>
              <a:rPr lang="en-US" b="1" u="sng" dirty="0"/>
              <a:t>two independent event</a:t>
            </a:r>
            <a:r>
              <a:rPr lang="en-US" dirty="0"/>
              <a:t>, selecting 3 from 9 and selecting 2 from 7. Therefore, you need to use the </a:t>
            </a:r>
            <a:r>
              <a:rPr lang="en-US" b="1" dirty="0">
                <a:solidFill>
                  <a:srgbClr val="FF0000"/>
                </a:solidFill>
              </a:rPr>
              <a:t>multiplication principle</a:t>
            </a:r>
            <a:r>
              <a:rPr lang="en-US" dirty="0"/>
              <a:t> to determine the number of selections.</a:t>
            </a:r>
          </a:p>
        </p:txBody>
      </p:sp>
      <p:sp>
        <p:nvSpPr>
          <p:cNvPr id="41" name="TextBox 40">
            <a:extLst>
              <a:ext uri="{FF2B5EF4-FFF2-40B4-BE49-F238E27FC236}">
                <a16:creationId xmlns:a16="http://schemas.microsoft.com/office/drawing/2014/main" id="{9EBEE264-396E-4E54-8000-6F24F770F99A}"/>
              </a:ext>
            </a:extLst>
          </p:cNvPr>
          <p:cNvSpPr txBox="1"/>
          <p:nvPr/>
        </p:nvSpPr>
        <p:spPr>
          <a:xfrm>
            <a:off x="0" y="-6605"/>
            <a:ext cx="3038712"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a:t>
            </a:r>
            <a:r>
              <a:rPr lang="en-AU" sz="3200" dirty="0" err="1"/>
              <a:t>PRactice</a:t>
            </a:r>
            <a:endParaRPr lang="en-AU" sz="32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9B58D65-3875-E1E5-6B6D-6A655C20DC34}"/>
                  </a:ext>
                </a:extLst>
              </p:cNvPr>
              <p:cNvSpPr txBox="1"/>
              <p:nvPr/>
            </p:nvSpPr>
            <p:spPr>
              <a:xfrm>
                <a:off x="1511060" y="1528555"/>
                <a:ext cx="5461355" cy="538353"/>
              </a:xfrm>
              <a:prstGeom prst="rect">
                <a:avLst/>
              </a:prstGeom>
              <a:noFill/>
            </p:spPr>
            <p:txBody>
              <a:bodyPr wrap="square" rtlCol="0">
                <a:spAutoFit/>
              </a:bodyPr>
              <a:lstStyle/>
              <a:p>
                <a:r>
                  <a:rPr lang="en-US" sz="2400" dirty="0">
                    <a:solidFill>
                      <a:schemeClr val="tx1"/>
                    </a:solidFill>
                  </a:rPr>
                  <a:t>Selecting Coats:</a:t>
                </a:r>
                <a:r>
                  <a:rPr lang="en-AU" sz="2400" dirty="0"/>
                  <a:t> </a:t>
                </a:r>
                <a14:m>
                  <m:oMath xmlns:m="http://schemas.openxmlformats.org/officeDocument/2006/math">
                    <m:d>
                      <m:dPr>
                        <m:ctrlPr>
                          <a:rPr lang="en-AU" sz="2400" i="1">
                            <a:latin typeface="Cambria Math" panose="02040503050406030204" pitchFamily="18" charset="0"/>
                          </a:rPr>
                        </m:ctrlPr>
                      </m:dPr>
                      <m:e>
                        <m:f>
                          <m:fPr>
                            <m:type m:val="noBar"/>
                            <m:ctrlPr>
                              <a:rPr lang="en-AU" sz="2400" i="1">
                                <a:latin typeface="Cambria Math" panose="02040503050406030204" pitchFamily="18" charset="0"/>
                              </a:rPr>
                            </m:ctrlPr>
                          </m:fPr>
                          <m:num>
                            <m:r>
                              <a:rPr lang="en-AU" sz="2400" i="1">
                                <a:latin typeface="Cambria Math" panose="02040503050406030204" pitchFamily="18" charset="0"/>
                              </a:rPr>
                              <m:t>9</m:t>
                            </m:r>
                          </m:num>
                          <m:den>
                            <m:r>
                              <a:rPr lang="en-AU" sz="2400" i="1">
                                <a:latin typeface="Cambria Math" panose="02040503050406030204" pitchFamily="18" charset="0"/>
                              </a:rPr>
                              <m:t>3</m:t>
                            </m:r>
                          </m:den>
                        </m:f>
                      </m:e>
                    </m:d>
                  </m:oMath>
                </a14:m>
                <a:endParaRPr lang="en-US" sz="2400" dirty="0">
                  <a:solidFill>
                    <a:schemeClr val="tx1"/>
                  </a:solidFill>
                </a:endParaRPr>
              </a:p>
            </p:txBody>
          </p:sp>
        </mc:Choice>
        <mc:Fallback>
          <p:sp>
            <p:nvSpPr>
              <p:cNvPr id="8" name="TextBox 7">
                <a:extLst>
                  <a:ext uri="{FF2B5EF4-FFF2-40B4-BE49-F238E27FC236}">
                    <a16:creationId xmlns:a16="http://schemas.microsoft.com/office/drawing/2014/main" id="{D9B58D65-3875-E1E5-6B6D-6A655C20DC34}"/>
                  </a:ext>
                </a:extLst>
              </p:cNvPr>
              <p:cNvSpPr txBox="1">
                <a:spLocks noRot="1" noChangeAspect="1" noMove="1" noResize="1" noEditPoints="1" noAdjustHandles="1" noChangeArrowheads="1" noChangeShapeType="1" noTextEdit="1"/>
              </p:cNvSpPr>
              <p:nvPr/>
            </p:nvSpPr>
            <p:spPr>
              <a:xfrm>
                <a:off x="1511060" y="1528555"/>
                <a:ext cx="5461355" cy="538353"/>
              </a:xfrm>
              <a:prstGeom prst="rect">
                <a:avLst/>
              </a:prstGeom>
              <a:blipFill>
                <a:blip r:embed="rId2"/>
                <a:stretch>
                  <a:fillRect l="-1786" t="-2273" b="-1818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D2D7728-1A0D-DE43-110A-ADB5737AFF15}"/>
                  </a:ext>
                </a:extLst>
              </p:cNvPr>
              <p:cNvSpPr txBox="1"/>
              <p:nvPr/>
            </p:nvSpPr>
            <p:spPr>
              <a:xfrm>
                <a:off x="1511060" y="2166860"/>
                <a:ext cx="5790888" cy="536237"/>
              </a:xfrm>
              <a:prstGeom prst="rect">
                <a:avLst/>
              </a:prstGeom>
              <a:noFill/>
            </p:spPr>
            <p:txBody>
              <a:bodyPr wrap="square" rtlCol="0">
                <a:spAutoFit/>
              </a:bodyPr>
              <a:lstStyle/>
              <a:p>
                <a:r>
                  <a:rPr lang="en-US" sz="2400" dirty="0">
                    <a:solidFill>
                      <a:schemeClr val="tx1"/>
                    </a:solidFill>
                  </a:rPr>
                  <a:t>Selecting Dresses:</a:t>
                </a:r>
                <a:r>
                  <a:rPr lang="en-AU" sz="2400" dirty="0"/>
                  <a:t> </a:t>
                </a:r>
                <a14:m>
                  <m:oMath xmlns:m="http://schemas.openxmlformats.org/officeDocument/2006/math">
                    <m:d>
                      <m:dPr>
                        <m:ctrlPr>
                          <a:rPr lang="en-AU" sz="2400" i="1">
                            <a:latin typeface="Cambria Math" panose="02040503050406030204" pitchFamily="18" charset="0"/>
                          </a:rPr>
                        </m:ctrlPr>
                      </m:dPr>
                      <m:e>
                        <m:f>
                          <m:fPr>
                            <m:type m:val="noBar"/>
                            <m:ctrlPr>
                              <a:rPr lang="en-AU" sz="2400" i="1">
                                <a:latin typeface="Cambria Math" panose="02040503050406030204" pitchFamily="18" charset="0"/>
                              </a:rPr>
                            </m:ctrlPr>
                          </m:fPr>
                          <m:num>
                            <m:r>
                              <a:rPr lang="en-AU" sz="2400" b="0" i="1" smtClean="0">
                                <a:latin typeface="Cambria Math" panose="02040503050406030204" pitchFamily="18" charset="0"/>
                              </a:rPr>
                              <m:t>7</m:t>
                            </m:r>
                          </m:num>
                          <m:den>
                            <m:r>
                              <a:rPr lang="en-AU" sz="2400" b="0" i="1" smtClean="0">
                                <a:latin typeface="Cambria Math" panose="02040503050406030204" pitchFamily="18" charset="0"/>
                              </a:rPr>
                              <m:t>2</m:t>
                            </m:r>
                          </m:den>
                        </m:f>
                      </m:e>
                    </m:d>
                  </m:oMath>
                </a14:m>
                <a:endParaRPr lang="en-US" sz="2400" dirty="0">
                  <a:solidFill>
                    <a:schemeClr val="tx1"/>
                  </a:solidFill>
                </a:endParaRPr>
              </a:p>
            </p:txBody>
          </p:sp>
        </mc:Choice>
        <mc:Fallback>
          <p:sp>
            <p:nvSpPr>
              <p:cNvPr id="9" name="TextBox 8">
                <a:extLst>
                  <a:ext uri="{FF2B5EF4-FFF2-40B4-BE49-F238E27FC236}">
                    <a16:creationId xmlns:a16="http://schemas.microsoft.com/office/drawing/2014/main" id="{2D2D7728-1A0D-DE43-110A-ADB5737AFF15}"/>
                  </a:ext>
                </a:extLst>
              </p:cNvPr>
              <p:cNvSpPr txBox="1">
                <a:spLocks noRot="1" noChangeAspect="1" noMove="1" noResize="1" noEditPoints="1" noAdjustHandles="1" noChangeArrowheads="1" noChangeShapeType="1" noTextEdit="1"/>
              </p:cNvSpPr>
              <p:nvPr/>
            </p:nvSpPr>
            <p:spPr>
              <a:xfrm>
                <a:off x="1511060" y="2166860"/>
                <a:ext cx="5790888" cy="536237"/>
              </a:xfrm>
              <a:prstGeom prst="rect">
                <a:avLst/>
              </a:prstGeom>
              <a:blipFill>
                <a:blip r:embed="rId3"/>
                <a:stretch>
                  <a:fillRect l="-1684" t="-2273" b="-1818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8B1B573-DCA9-E480-1FD4-453240099645}"/>
                  </a:ext>
                </a:extLst>
              </p:cNvPr>
              <p:cNvSpPr txBox="1"/>
              <p:nvPr/>
            </p:nvSpPr>
            <p:spPr>
              <a:xfrm>
                <a:off x="450885" y="2880419"/>
                <a:ext cx="5790888" cy="92217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ctrlPr>
                            <a:rPr lang="en-AU" sz="2400" i="1" smtClean="0">
                              <a:latin typeface="Cambria Math" panose="02040503050406030204" pitchFamily="18" charset="0"/>
                            </a:rPr>
                          </m:ctrlPr>
                        </m:dPr>
                        <m:e>
                          <m:f>
                            <m:fPr>
                              <m:type m:val="noBar"/>
                              <m:ctrlPr>
                                <a:rPr lang="en-AU" sz="2400" i="1">
                                  <a:latin typeface="Cambria Math" panose="02040503050406030204" pitchFamily="18" charset="0"/>
                                </a:rPr>
                              </m:ctrlPr>
                            </m:fPr>
                            <m:num>
                              <m:r>
                                <a:rPr lang="en-AU" sz="2400" i="1">
                                  <a:latin typeface="Cambria Math" panose="02040503050406030204" pitchFamily="18" charset="0"/>
                                </a:rPr>
                                <m:t>9</m:t>
                              </m:r>
                            </m:num>
                            <m:den>
                              <m:r>
                                <a:rPr lang="en-AU" sz="2400" i="1">
                                  <a:latin typeface="Cambria Math" panose="02040503050406030204" pitchFamily="18" charset="0"/>
                                </a:rPr>
                                <m:t>3</m:t>
                              </m:r>
                            </m:den>
                          </m:f>
                        </m:e>
                      </m:d>
                      <m:r>
                        <a:rPr lang="en-AU" sz="2400" b="0" i="1" smtClean="0">
                          <a:latin typeface="Cambria Math" panose="02040503050406030204" pitchFamily="18" charset="0"/>
                        </a:rPr>
                        <m:t>×</m:t>
                      </m:r>
                      <m:d>
                        <m:dPr>
                          <m:ctrlPr>
                            <a:rPr lang="en-AU" sz="2400" i="1">
                              <a:latin typeface="Cambria Math" panose="02040503050406030204" pitchFamily="18" charset="0"/>
                            </a:rPr>
                          </m:ctrlPr>
                        </m:dPr>
                        <m:e>
                          <m:f>
                            <m:fPr>
                              <m:type m:val="noBar"/>
                              <m:ctrlPr>
                                <a:rPr lang="en-AU" sz="2400" i="1">
                                  <a:latin typeface="Cambria Math" panose="02040503050406030204" pitchFamily="18" charset="0"/>
                                </a:rPr>
                              </m:ctrlPr>
                            </m:fPr>
                            <m:num>
                              <m:r>
                                <a:rPr lang="en-AU" sz="2400" b="0" i="1" smtClean="0">
                                  <a:latin typeface="Cambria Math" panose="02040503050406030204" pitchFamily="18" charset="0"/>
                                </a:rPr>
                                <m:t>7</m:t>
                              </m:r>
                            </m:num>
                            <m:den>
                              <m:r>
                                <a:rPr lang="en-AU" sz="2400" b="0" i="1" smtClean="0">
                                  <a:latin typeface="Cambria Math" panose="02040503050406030204" pitchFamily="18" charset="0"/>
                                </a:rPr>
                                <m:t>2</m:t>
                              </m:r>
                            </m:den>
                          </m:f>
                        </m:e>
                      </m:d>
                      <m:r>
                        <a:rPr lang="en-AU" sz="2400" b="0" i="1" smtClean="0">
                          <a:latin typeface="Cambria Math" panose="02040503050406030204" pitchFamily="18" charset="0"/>
                        </a:rPr>
                        <m:t>=1764</m:t>
                      </m:r>
                    </m:oMath>
                  </m:oMathPara>
                </a14:m>
                <a:endParaRPr lang="en-US" sz="2400" dirty="0">
                  <a:solidFill>
                    <a:schemeClr val="tx1"/>
                  </a:solidFill>
                </a:endParaRPr>
              </a:p>
            </p:txBody>
          </p:sp>
        </mc:Choice>
        <mc:Fallback>
          <p:sp>
            <p:nvSpPr>
              <p:cNvPr id="10" name="TextBox 9">
                <a:extLst>
                  <a:ext uri="{FF2B5EF4-FFF2-40B4-BE49-F238E27FC236}">
                    <a16:creationId xmlns:a16="http://schemas.microsoft.com/office/drawing/2014/main" id="{18B1B573-DCA9-E480-1FD4-453240099645}"/>
                  </a:ext>
                </a:extLst>
              </p:cNvPr>
              <p:cNvSpPr txBox="1">
                <a:spLocks noRot="1" noChangeAspect="1" noMove="1" noResize="1" noEditPoints="1" noAdjustHandles="1" noChangeArrowheads="1" noChangeShapeType="1" noTextEdit="1"/>
              </p:cNvSpPr>
              <p:nvPr/>
            </p:nvSpPr>
            <p:spPr>
              <a:xfrm>
                <a:off x="450885" y="2880419"/>
                <a:ext cx="5790888" cy="922176"/>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00183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5EEAD-6257-6442-B7B7-1E5784BF7D60}"/>
              </a:ext>
            </a:extLst>
          </p:cNvPr>
          <p:cNvSpPr>
            <a:spLocks noGrp="1"/>
          </p:cNvSpPr>
          <p:nvPr>
            <p:ph idx="1"/>
          </p:nvPr>
        </p:nvSpPr>
        <p:spPr>
          <a:xfrm>
            <a:off x="250767" y="815328"/>
            <a:ext cx="10439400" cy="1355986"/>
          </a:xfrm>
        </p:spPr>
        <p:txBody>
          <a:bodyPr/>
          <a:lstStyle/>
          <a:p>
            <a:pPr marL="0" indent="0">
              <a:buNone/>
            </a:pPr>
            <a:r>
              <a:rPr lang="en-US" dirty="0"/>
              <a:t>A team of 3 boys and 3 girls is to be chosen from a group of 8 boys and 5 girls. How many different teams are possible?</a:t>
            </a:r>
          </a:p>
        </p:txBody>
      </p:sp>
      <p:sp>
        <p:nvSpPr>
          <p:cNvPr id="41" name="TextBox 40">
            <a:extLst>
              <a:ext uri="{FF2B5EF4-FFF2-40B4-BE49-F238E27FC236}">
                <a16:creationId xmlns:a16="http://schemas.microsoft.com/office/drawing/2014/main" id="{9EBEE264-396E-4E54-8000-6F24F770F99A}"/>
              </a:ext>
            </a:extLst>
          </p:cNvPr>
          <p:cNvSpPr txBox="1"/>
          <p:nvPr/>
        </p:nvSpPr>
        <p:spPr>
          <a:xfrm>
            <a:off x="0" y="-6605"/>
            <a:ext cx="3038712"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a:t>
            </a:r>
            <a:r>
              <a:rPr lang="en-AU" sz="3200" dirty="0" err="1"/>
              <a:t>PRactice</a:t>
            </a:r>
            <a:endParaRPr lang="en-AU" sz="3200"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3089EC7-C375-66DD-4427-5DBE2DB44095}"/>
                  </a:ext>
                </a:extLst>
              </p:cNvPr>
              <p:cNvSpPr txBox="1"/>
              <p:nvPr/>
            </p:nvSpPr>
            <p:spPr>
              <a:xfrm>
                <a:off x="1449378" y="1717610"/>
                <a:ext cx="5461355" cy="538353"/>
              </a:xfrm>
              <a:prstGeom prst="rect">
                <a:avLst/>
              </a:prstGeom>
              <a:noFill/>
            </p:spPr>
            <p:txBody>
              <a:bodyPr wrap="square" rtlCol="0">
                <a:spAutoFit/>
              </a:bodyPr>
              <a:lstStyle/>
              <a:p>
                <a:r>
                  <a:rPr lang="en-US" sz="2400" dirty="0">
                    <a:solidFill>
                      <a:schemeClr val="tx1"/>
                    </a:solidFill>
                  </a:rPr>
                  <a:t>Boys:</a:t>
                </a:r>
                <a:r>
                  <a:rPr lang="en-AU" sz="2400" dirty="0"/>
                  <a:t> </a:t>
                </a:r>
                <a14:m>
                  <m:oMath xmlns:m="http://schemas.openxmlformats.org/officeDocument/2006/math">
                    <m:d>
                      <m:dPr>
                        <m:ctrlPr>
                          <a:rPr lang="en-AU" sz="2400" i="1">
                            <a:latin typeface="Cambria Math" panose="02040503050406030204" pitchFamily="18" charset="0"/>
                          </a:rPr>
                        </m:ctrlPr>
                      </m:dPr>
                      <m:e>
                        <m:f>
                          <m:fPr>
                            <m:type m:val="noBar"/>
                            <m:ctrlPr>
                              <a:rPr lang="en-AU" sz="2400" i="1">
                                <a:latin typeface="Cambria Math" panose="02040503050406030204" pitchFamily="18" charset="0"/>
                              </a:rPr>
                            </m:ctrlPr>
                          </m:fPr>
                          <m:num>
                            <m:r>
                              <a:rPr lang="en-AU" sz="2400" b="0" i="1" smtClean="0">
                                <a:latin typeface="Cambria Math" panose="02040503050406030204" pitchFamily="18" charset="0"/>
                              </a:rPr>
                              <m:t>8</m:t>
                            </m:r>
                          </m:num>
                          <m:den>
                            <m:r>
                              <a:rPr lang="en-AU" sz="2400" i="1">
                                <a:latin typeface="Cambria Math" panose="02040503050406030204" pitchFamily="18" charset="0"/>
                              </a:rPr>
                              <m:t>3</m:t>
                            </m:r>
                          </m:den>
                        </m:f>
                      </m:e>
                    </m:d>
                  </m:oMath>
                </a14:m>
                <a:endParaRPr lang="en-US" sz="2400" dirty="0">
                  <a:solidFill>
                    <a:schemeClr val="tx1"/>
                  </a:solidFill>
                </a:endParaRPr>
              </a:p>
            </p:txBody>
          </p:sp>
        </mc:Choice>
        <mc:Fallback>
          <p:sp>
            <p:nvSpPr>
              <p:cNvPr id="11" name="TextBox 10">
                <a:extLst>
                  <a:ext uri="{FF2B5EF4-FFF2-40B4-BE49-F238E27FC236}">
                    <a16:creationId xmlns:a16="http://schemas.microsoft.com/office/drawing/2014/main" id="{23089EC7-C375-66DD-4427-5DBE2DB44095}"/>
                  </a:ext>
                </a:extLst>
              </p:cNvPr>
              <p:cNvSpPr txBox="1">
                <a:spLocks noRot="1" noChangeAspect="1" noMove="1" noResize="1" noEditPoints="1" noAdjustHandles="1" noChangeArrowheads="1" noChangeShapeType="1" noTextEdit="1"/>
              </p:cNvSpPr>
              <p:nvPr/>
            </p:nvSpPr>
            <p:spPr>
              <a:xfrm>
                <a:off x="1449378" y="1717610"/>
                <a:ext cx="5461355" cy="538353"/>
              </a:xfrm>
              <a:prstGeom prst="rect">
                <a:avLst/>
              </a:prstGeom>
              <a:blipFill>
                <a:blip r:embed="rId2"/>
                <a:stretch>
                  <a:fillRect l="-1786" t="-2273" b="-1818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0A10DC7-712C-1503-7AA7-04C74A51908A}"/>
                  </a:ext>
                </a:extLst>
              </p:cNvPr>
              <p:cNvSpPr txBox="1"/>
              <p:nvPr/>
            </p:nvSpPr>
            <p:spPr>
              <a:xfrm>
                <a:off x="1449378" y="2355915"/>
                <a:ext cx="5790888" cy="543610"/>
              </a:xfrm>
              <a:prstGeom prst="rect">
                <a:avLst/>
              </a:prstGeom>
              <a:noFill/>
            </p:spPr>
            <p:txBody>
              <a:bodyPr wrap="square" rtlCol="0">
                <a:spAutoFit/>
              </a:bodyPr>
              <a:lstStyle/>
              <a:p>
                <a:r>
                  <a:rPr lang="en-US" sz="2400" dirty="0">
                    <a:solidFill>
                      <a:schemeClr val="tx1"/>
                    </a:solidFill>
                  </a:rPr>
                  <a:t>Girls:</a:t>
                </a:r>
                <a:r>
                  <a:rPr lang="en-AU" sz="2400" dirty="0"/>
                  <a:t> </a:t>
                </a:r>
                <a14:m>
                  <m:oMath xmlns:m="http://schemas.openxmlformats.org/officeDocument/2006/math">
                    <m:d>
                      <m:dPr>
                        <m:ctrlPr>
                          <a:rPr lang="en-AU" sz="2400" i="1">
                            <a:latin typeface="Cambria Math" panose="02040503050406030204" pitchFamily="18" charset="0"/>
                          </a:rPr>
                        </m:ctrlPr>
                      </m:dPr>
                      <m:e>
                        <m:f>
                          <m:fPr>
                            <m:type m:val="noBar"/>
                            <m:ctrlPr>
                              <a:rPr lang="en-AU" sz="2400" i="1">
                                <a:latin typeface="Cambria Math" panose="02040503050406030204" pitchFamily="18" charset="0"/>
                              </a:rPr>
                            </m:ctrlPr>
                          </m:fPr>
                          <m:num>
                            <m:r>
                              <a:rPr lang="en-AU" sz="2400" b="0" i="1" smtClean="0">
                                <a:latin typeface="Cambria Math" panose="02040503050406030204" pitchFamily="18" charset="0"/>
                              </a:rPr>
                              <m:t>5</m:t>
                            </m:r>
                          </m:num>
                          <m:den>
                            <m:r>
                              <a:rPr lang="en-AU" sz="2400" b="0" i="1" smtClean="0">
                                <a:latin typeface="Cambria Math" panose="02040503050406030204" pitchFamily="18" charset="0"/>
                              </a:rPr>
                              <m:t>3</m:t>
                            </m:r>
                          </m:den>
                        </m:f>
                      </m:e>
                    </m:d>
                  </m:oMath>
                </a14:m>
                <a:endParaRPr lang="en-US" sz="2400" dirty="0">
                  <a:solidFill>
                    <a:schemeClr val="tx1"/>
                  </a:solidFill>
                </a:endParaRPr>
              </a:p>
            </p:txBody>
          </p:sp>
        </mc:Choice>
        <mc:Fallback>
          <p:sp>
            <p:nvSpPr>
              <p:cNvPr id="12" name="TextBox 11">
                <a:extLst>
                  <a:ext uri="{FF2B5EF4-FFF2-40B4-BE49-F238E27FC236}">
                    <a16:creationId xmlns:a16="http://schemas.microsoft.com/office/drawing/2014/main" id="{70A10DC7-712C-1503-7AA7-04C74A51908A}"/>
                  </a:ext>
                </a:extLst>
              </p:cNvPr>
              <p:cNvSpPr txBox="1">
                <a:spLocks noRot="1" noChangeAspect="1" noMove="1" noResize="1" noEditPoints="1" noAdjustHandles="1" noChangeArrowheads="1" noChangeShapeType="1" noTextEdit="1"/>
              </p:cNvSpPr>
              <p:nvPr/>
            </p:nvSpPr>
            <p:spPr>
              <a:xfrm>
                <a:off x="1449378" y="2355915"/>
                <a:ext cx="5790888" cy="543610"/>
              </a:xfrm>
              <a:prstGeom prst="rect">
                <a:avLst/>
              </a:prstGeom>
              <a:blipFill>
                <a:blip r:embed="rId3"/>
                <a:stretch>
                  <a:fillRect l="-1684" t="-1111" b="-16667"/>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BD550FF-8998-2195-BDE9-560603B91EE4}"/>
                  </a:ext>
                </a:extLst>
              </p:cNvPr>
              <p:cNvSpPr txBox="1"/>
              <p:nvPr/>
            </p:nvSpPr>
            <p:spPr>
              <a:xfrm>
                <a:off x="389203" y="3069474"/>
                <a:ext cx="5790888" cy="92217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ctrlPr>
                            <a:rPr lang="en-AU" sz="2400" i="1" smtClean="0">
                              <a:latin typeface="Cambria Math" panose="02040503050406030204" pitchFamily="18" charset="0"/>
                            </a:rPr>
                          </m:ctrlPr>
                        </m:dPr>
                        <m:e>
                          <m:f>
                            <m:fPr>
                              <m:type m:val="noBar"/>
                              <m:ctrlPr>
                                <a:rPr lang="en-AU" sz="2400" i="1">
                                  <a:latin typeface="Cambria Math" panose="02040503050406030204" pitchFamily="18" charset="0"/>
                                </a:rPr>
                              </m:ctrlPr>
                            </m:fPr>
                            <m:num>
                              <m:r>
                                <a:rPr lang="en-AU" sz="2400" b="0" i="1" smtClean="0">
                                  <a:latin typeface="Cambria Math" panose="02040503050406030204" pitchFamily="18" charset="0"/>
                                </a:rPr>
                                <m:t>8</m:t>
                              </m:r>
                            </m:num>
                            <m:den>
                              <m:r>
                                <a:rPr lang="en-AU" sz="2400" i="1">
                                  <a:latin typeface="Cambria Math" panose="02040503050406030204" pitchFamily="18" charset="0"/>
                                </a:rPr>
                                <m:t>3</m:t>
                              </m:r>
                            </m:den>
                          </m:f>
                        </m:e>
                      </m:d>
                      <m:r>
                        <a:rPr lang="en-AU" sz="2400" b="0" i="1" smtClean="0">
                          <a:latin typeface="Cambria Math" panose="02040503050406030204" pitchFamily="18" charset="0"/>
                        </a:rPr>
                        <m:t>×</m:t>
                      </m:r>
                      <m:d>
                        <m:dPr>
                          <m:ctrlPr>
                            <a:rPr lang="en-AU" sz="2400" i="1">
                              <a:latin typeface="Cambria Math" panose="02040503050406030204" pitchFamily="18" charset="0"/>
                            </a:rPr>
                          </m:ctrlPr>
                        </m:dPr>
                        <m:e>
                          <m:f>
                            <m:fPr>
                              <m:type m:val="noBar"/>
                              <m:ctrlPr>
                                <a:rPr lang="en-AU" sz="2400" i="1">
                                  <a:latin typeface="Cambria Math" panose="02040503050406030204" pitchFamily="18" charset="0"/>
                                </a:rPr>
                              </m:ctrlPr>
                            </m:fPr>
                            <m:num>
                              <m:r>
                                <a:rPr lang="en-AU" sz="2400" b="0" i="1" smtClean="0">
                                  <a:latin typeface="Cambria Math" panose="02040503050406030204" pitchFamily="18" charset="0"/>
                                </a:rPr>
                                <m:t>5</m:t>
                              </m:r>
                            </m:num>
                            <m:den>
                              <m:r>
                                <a:rPr lang="en-AU" sz="2400" b="0" i="1" smtClean="0">
                                  <a:latin typeface="Cambria Math" panose="02040503050406030204" pitchFamily="18" charset="0"/>
                                </a:rPr>
                                <m:t>2</m:t>
                              </m:r>
                            </m:den>
                          </m:f>
                        </m:e>
                      </m:d>
                      <m:r>
                        <a:rPr lang="en-AU" sz="2400" b="0" i="1" smtClean="0">
                          <a:latin typeface="Cambria Math" panose="02040503050406030204" pitchFamily="18" charset="0"/>
                        </a:rPr>
                        <m:t>=560</m:t>
                      </m:r>
                    </m:oMath>
                  </m:oMathPara>
                </a14:m>
                <a:endParaRPr lang="en-US" sz="2400" dirty="0">
                  <a:solidFill>
                    <a:schemeClr val="tx1"/>
                  </a:solidFill>
                </a:endParaRPr>
              </a:p>
            </p:txBody>
          </p:sp>
        </mc:Choice>
        <mc:Fallback>
          <p:sp>
            <p:nvSpPr>
              <p:cNvPr id="13" name="TextBox 12">
                <a:extLst>
                  <a:ext uri="{FF2B5EF4-FFF2-40B4-BE49-F238E27FC236}">
                    <a16:creationId xmlns:a16="http://schemas.microsoft.com/office/drawing/2014/main" id="{8BD550FF-8998-2195-BDE9-560603B91EE4}"/>
                  </a:ext>
                </a:extLst>
              </p:cNvPr>
              <p:cNvSpPr txBox="1">
                <a:spLocks noRot="1" noChangeAspect="1" noMove="1" noResize="1" noEditPoints="1" noAdjustHandles="1" noChangeArrowheads="1" noChangeShapeType="1" noTextEdit="1"/>
              </p:cNvSpPr>
              <p:nvPr/>
            </p:nvSpPr>
            <p:spPr>
              <a:xfrm>
                <a:off x="389203" y="3069474"/>
                <a:ext cx="5790888" cy="922176"/>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41002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5EEAD-6257-6442-B7B7-1E5784BF7D60}"/>
              </a:ext>
            </a:extLst>
          </p:cNvPr>
          <p:cNvSpPr>
            <a:spLocks noGrp="1"/>
          </p:cNvSpPr>
          <p:nvPr>
            <p:ph idx="1"/>
          </p:nvPr>
        </p:nvSpPr>
        <p:spPr>
          <a:xfrm>
            <a:off x="111618" y="668763"/>
            <a:ext cx="11590051" cy="1355986"/>
          </a:xfrm>
        </p:spPr>
        <p:txBody>
          <a:bodyPr>
            <a:normAutofit/>
          </a:bodyPr>
          <a:lstStyle/>
          <a:p>
            <a:pPr marL="0" indent="0">
              <a:buNone/>
            </a:pPr>
            <a:r>
              <a:rPr lang="en-US" dirty="0"/>
              <a:t>Nick is making an invitation list for his party and has seven friends to choose from. If he may choose to invite any number of friends (from None to all seven), how many possible party lists does he have? </a:t>
            </a:r>
          </a:p>
        </p:txBody>
      </p:sp>
      <p:sp>
        <p:nvSpPr>
          <p:cNvPr id="41" name="TextBox 40">
            <a:extLst>
              <a:ext uri="{FF2B5EF4-FFF2-40B4-BE49-F238E27FC236}">
                <a16:creationId xmlns:a16="http://schemas.microsoft.com/office/drawing/2014/main" id="{9EBEE264-396E-4E54-8000-6F24F770F99A}"/>
              </a:ext>
            </a:extLst>
          </p:cNvPr>
          <p:cNvSpPr txBox="1"/>
          <p:nvPr/>
        </p:nvSpPr>
        <p:spPr>
          <a:xfrm>
            <a:off x="0" y="-6605"/>
            <a:ext cx="2945880"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a:t>
            </a:r>
          </a:p>
        </p:txBody>
      </p:sp>
      <p:sp>
        <p:nvSpPr>
          <p:cNvPr id="13" name="TextBox 12">
            <a:extLst>
              <a:ext uri="{FF2B5EF4-FFF2-40B4-BE49-F238E27FC236}">
                <a16:creationId xmlns:a16="http://schemas.microsoft.com/office/drawing/2014/main" id="{6DE67D22-6890-BFB9-61B3-86682CDD6A76}"/>
              </a:ext>
            </a:extLst>
          </p:cNvPr>
          <p:cNvSpPr txBox="1"/>
          <p:nvPr/>
        </p:nvSpPr>
        <p:spPr>
          <a:xfrm>
            <a:off x="287722" y="1942979"/>
            <a:ext cx="1435062" cy="461665"/>
          </a:xfrm>
          <a:prstGeom prst="rect">
            <a:avLst/>
          </a:prstGeom>
          <a:noFill/>
        </p:spPr>
        <p:txBody>
          <a:bodyPr wrap="square" rtlCol="0">
            <a:spAutoFit/>
          </a:bodyPr>
          <a:lstStyle/>
          <a:p>
            <a:r>
              <a:rPr lang="en-AU" sz="2400" dirty="0">
                <a:solidFill>
                  <a:schemeClr val="tx1"/>
                </a:solidFill>
              </a:rPr>
              <a:t>0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6F950EA-D6D6-F9F0-DC04-276D5B14BB08}"/>
                  </a:ext>
                </a:extLst>
              </p:cNvPr>
              <p:cNvSpPr txBox="1"/>
              <p:nvPr/>
            </p:nvSpPr>
            <p:spPr>
              <a:xfrm>
                <a:off x="1472940" y="1942979"/>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0</m:t>
                              </m:r>
                            </m:sub>
                          </m:sSub>
                        </m:e>
                      </m:sPre>
                    </m:oMath>
                  </m:oMathPara>
                </a14:m>
                <a:endParaRPr lang="en-US" sz="2400" dirty="0">
                  <a:solidFill>
                    <a:schemeClr val="tx1"/>
                  </a:solidFill>
                </a:endParaRPr>
              </a:p>
            </p:txBody>
          </p:sp>
        </mc:Choice>
        <mc:Fallback>
          <p:sp>
            <p:nvSpPr>
              <p:cNvPr id="14" name="TextBox 13">
                <a:extLst>
                  <a:ext uri="{FF2B5EF4-FFF2-40B4-BE49-F238E27FC236}">
                    <a16:creationId xmlns:a16="http://schemas.microsoft.com/office/drawing/2014/main" id="{D6F950EA-D6D6-F9F0-DC04-276D5B14BB08}"/>
                  </a:ext>
                </a:extLst>
              </p:cNvPr>
              <p:cNvSpPr txBox="1">
                <a:spLocks noRot="1" noChangeAspect="1" noMove="1" noResize="1" noEditPoints="1" noAdjustHandles="1" noChangeArrowheads="1" noChangeShapeType="1" noTextEdit="1"/>
              </p:cNvSpPr>
              <p:nvPr/>
            </p:nvSpPr>
            <p:spPr>
              <a:xfrm>
                <a:off x="1472940" y="1942979"/>
                <a:ext cx="1761502" cy="461665"/>
              </a:xfrm>
              <a:prstGeom prst="rect">
                <a:avLst/>
              </a:prstGeom>
              <a:blipFill>
                <a:blip r:embed="rId2"/>
                <a:stretch>
                  <a:fillRect b="-1333"/>
                </a:stretch>
              </a:blipFill>
            </p:spPr>
            <p:txBody>
              <a:bodyPr/>
              <a:lstStyle/>
              <a:p>
                <a:r>
                  <a:rPr lang="en-AU">
                    <a:noFill/>
                  </a:rPr>
                  <a:t> </a:t>
                </a:r>
              </a:p>
            </p:txBody>
          </p:sp>
        </mc:Fallback>
      </mc:AlternateContent>
      <p:sp>
        <p:nvSpPr>
          <p:cNvPr id="15" name="TextBox 14">
            <a:extLst>
              <a:ext uri="{FF2B5EF4-FFF2-40B4-BE49-F238E27FC236}">
                <a16:creationId xmlns:a16="http://schemas.microsoft.com/office/drawing/2014/main" id="{9B91689C-0F1A-503F-1A56-FD3134FB9692}"/>
              </a:ext>
            </a:extLst>
          </p:cNvPr>
          <p:cNvSpPr txBox="1"/>
          <p:nvPr/>
        </p:nvSpPr>
        <p:spPr>
          <a:xfrm>
            <a:off x="340731" y="2373277"/>
            <a:ext cx="1435062" cy="461665"/>
          </a:xfrm>
          <a:prstGeom prst="rect">
            <a:avLst/>
          </a:prstGeom>
          <a:noFill/>
        </p:spPr>
        <p:txBody>
          <a:bodyPr wrap="square" rtlCol="0">
            <a:spAutoFit/>
          </a:bodyPr>
          <a:lstStyle/>
          <a:p>
            <a:r>
              <a:rPr lang="en-AU" sz="2400" dirty="0">
                <a:solidFill>
                  <a:schemeClr val="tx1"/>
                </a:solidFill>
              </a:rPr>
              <a:t>1 friend</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8EB0BBD-4138-9D5D-93FA-E4244B835F0D}"/>
                  </a:ext>
                </a:extLst>
              </p:cNvPr>
              <p:cNvSpPr txBox="1"/>
              <p:nvPr/>
            </p:nvSpPr>
            <p:spPr>
              <a:xfrm>
                <a:off x="1525949" y="2373277"/>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1</m:t>
                              </m:r>
                            </m:sub>
                          </m:sSub>
                        </m:e>
                      </m:sPre>
                    </m:oMath>
                  </m:oMathPara>
                </a14:m>
                <a:endParaRPr lang="en-US" sz="2400" dirty="0">
                  <a:solidFill>
                    <a:schemeClr val="tx1"/>
                  </a:solidFill>
                </a:endParaRPr>
              </a:p>
            </p:txBody>
          </p:sp>
        </mc:Choice>
        <mc:Fallback>
          <p:sp>
            <p:nvSpPr>
              <p:cNvPr id="16" name="TextBox 15">
                <a:extLst>
                  <a:ext uri="{FF2B5EF4-FFF2-40B4-BE49-F238E27FC236}">
                    <a16:creationId xmlns:a16="http://schemas.microsoft.com/office/drawing/2014/main" id="{68EB0BBD-4138-9D5D-93FA-E4244B835F0D}"/>
                  </a:ext>
                </a:extLst>
              </p:cNvPr>
              <p:cNvSpPr txBox="1">
                <a:spLocks noRot="1" noChangeAspect="1" noMove="1" noResize="1" noEditPoints="1" noAdjustHandles="1" noChangeArrowheads="1" noChangeShapeType="1" noTextEdit="1"/>
              </p:cNvSpPr>
              <p:nvPr/>
            </p:nvSpPr>
            <p:spPr>
              <a:xfrm>
                <a:off x="1525949" y="2373277"/>
                <a:ext cx="1761502" cy="461665"/>
              </a:xfrm>
              <a:prstGeom prst="rect">
                <a:avLst/>
              </a:prstGeom>
              <a:blipFill>
                <a:blip r:embed="rId3"/>
                <a:stretch>
                  <a:fillRect b="-1316"/>
                </a:stretch>
              </a:blipFill>
            </p:spPr>
            <p:txBody>
              <a:bodyPr/>
              <a:lstStyle/>
              <a:p>
                <a:r>
                  <a:rPr lang="en-AU">
                    <a:noFill/>
                  </a:rPr>
                  <a:t> </a:t>
                </a:r>
              </a:p>
            </p:txBody>
          </p:sp>
        </mc:Fallback>
      </mc:AlternateContent>
      <p:sp>
        <p:nvSpPr>
          <p:cNvPr id="17" name="TextBox 16">
            <a:extLst>
              <a:ext uri="{FF2B5EF4-FFF2-40B4-BE49-F238E27FC236}">
                <a16:creationId xmlns:a16="http://schemas.microsoft.com/office/drawing/2014/main" id="{1904BEA3-6BE1-2295-36EF-CEDA8CA98E12}"/>
              </a:ext>
            </a:extLst>
          </p:cNvPr>
          <p:cNvSpPr txBox="1"/>
          <p:nvPr/>
        </p:nvSpPr>
        <p:spPr>
          <a:xfrm>
            <a:off x="340731" y="2834942"/>
            <a:ext cx="1435062" cy="461665"/>
          </a:xfrm>
          <a:prstGeom prst="rect">
            <a:avLst/>
          </a:prstGeom>
          <a:noFill/>
        </p:spPr>
        <p:txBody>
          <a:bodyPr wrap="square" rtlCol="0">
            <a:spAutoFit/>
          </a:bodyPr>
          <a:lstStyle/>
          <a:p>
            <a:r>
              <a:rPr lang="en-AU" sz="2400" dirty="0">
                <a:solidFill>
                  <a:schemeClr val="tx1"/>
                </a:solidFill>
              </a:rPr>
              <a:t>2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1239FEF-BE68-2443-D3FB-9BFB10314821}"/>
                  </a:ext>
                </a:extLst>
              </p:cNvPr>
              <p:cNvSpPr txBox="1"/>
              <p:nvPr/>
            </p:nvSpPr>
            <p:spPr>
              <a:xfrm>
                <a:off x="1525949" y="2834942"/>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2</m:t>
                              </m:r>
                            </m:sub>
                          </m:sSub>
                        </m:e>
                      </m:sPre>
                    </m:oMath>
                  </m:oMathPara>
                </a14:m>
                <a:endParaRPr lang="en-US" sz="2400" dirty="0">
                  <a:solidFill>
                    <a:schemeClr val="tx1"/>
                  </a:solidFill>
                </a:endParaRPr>
              </a:p>
            </p:txBody>
          </p:sp>
        </mc:Choice>
        <mc:Fallback>
          <p:sp>
            <p:nvSpPr>
              <p:cNvPr id="18" name="TextBox 17">
                <a:extLst>
                  <a:ext uri="{FF2B5EF4-FFF2-40B4-BE49-F238E27FC236}">
                    <a16:creationId xmlns:a16="http://schemas.microsoft.com/office/drawing/2014/main" id="{D1239FEF-BE68-2443-D3FB-9BFB10314821}"/>
                  </a:ext>
                </a:extLst>
              </p:cNvPr>
              <p:cNvSpPr txBox="1">
                <a:spLocks noRot="1" noChangeAspect="1" noMove="1" noResize="1" noEditPoints="1" noAdjustHandles="1" noChangeArrowheads="1" noChangeShapeType="1" noTextEdit="1"/>
              </p:cNvSpPr>
              <p:nvPr/>
            </p:nvSpPr>
            <p:spPr>
              <a:xfrm>
                <a:off x="1525949" y="2834942"/>
                <a:ext cx="1761502" cy="461665"/>
              </a:xfrm>
              <a:prstGeom prst="rect">
                <a:avLst/>
              </a:prstGeom>
              <a:blipFill>
                <a:blip r:embed="rId4"/>
                <a:stretch>
                  <a:fillRect b="-1316"/>
                </a:stretch>
              </a:blipFill>
            </p:spPr>
            <p:txBody>
              <a:bodyPr/>
              <a:lstStyle/>
              <a:p>
                <a:r>
                  <a:rPr lang="en-AU">
                    <a:noFill/>
                  </a:rPr>
                  <a:t> </a:t>
                </a:r>
              </a:p>
            </p:txBody>
          </p:sp>
        </mc:Fallback>
      </mc:AlternateContent>
      <p:sp>
        <p:nvSpPr>
          <p:cNvPr id="19" name="TextBox 18">
            <a:extLst>
              <a:ext uri="{FF2B5EF4-FFF2-40B4-BE49-F238E27FC236}">
                <a16:creationId xmlns:a16="http://schemas.microsoft.com/office/drawing/2014/main" id="{6BD8AB8D-2CDC-3F77-47E0-4AA0B3E34B18}"/>
              </a:ext>
            </a:extLst>
          </p:cNvPr>
          <p:cNvSpPr txBox="1"/>
          <p:nvPr/>
        </p:nvSpPr>
        <p:spPr>
          <a:xfrm>
            <a:off x="340731" y="3330561"/>
            <a:ext cx="1435062" cy="461665"/>
          </a:xfrm>
          <a:prstGeom prst="rect">
            <a:avLst/>
          </a:prstGeom>
          <a:noFill/>
        </p:spPr>
        <p:txBody>
          <a:bodyPr wrap="square" rtlCol="0">
            <a:spAutoFit/>
          </a:bodyPr>
          <a:lstStyle/>
          <a:p>
            <a:r>
              <a:rPr lang="en-AU" sz="2400" dirty="0">
                <a:solidFill>
                  <a:schemeClr val="tx1"/>
                </a:solidFill>
              </a:rPr>
              <a:t>3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DE371AF-3D62-111F-F07D-1B716B82D403}"/>
                  </a:ext>
                </a:extLst>
              </p:cNvPr>
              <p:cNvSpPr txBox="1"/>
              <p:nvPr/>
            </p:nvSpPr>
            <p:spPr>
              <a:xfrm>
                <a:off x="1525949" y="3330561"/>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3</m:t>
                              </m:r>
                            </m:sub>
                          </m:sSub>
                        </m:e>
                      </m:sPre>
                    </m:oMath>
                  </m:oMathPara>
                </a14:m>
                <a:endParaRPr lang="en-US" sz="2400" dirty="0">
                  <a:solidFill>
                    <a:schemeClr val="tx1"/>
                  </a:solidFill>
                </a:endParaRPr>
              </a:p>
            </p:txBody>
          </p:sp>
        </mc:Choice>
        <mc:Fallback>
          <p:sp>
            <p:nvSpPr>
              <p:cNvPr id="21" name="TextBox 20">
                <a:extLst>
                  <a:ext uri="{FF2B5EF4-FFF2-40B4-BE49-F238E27FC236}">
                    <a16:creationId xmlns:a16="http://schemas.microsoft.com/office/drawing/2014/main" id="{7DE371AF-3D62-111F-F07D-1B716B82D403}"/>
                  </a:ext>
                </a:extLst>
              </p:cNvPr>
              <p:cNvSpPr txBox="1">
                <a:spLocks noRot="1" noChangeAspect="1" noMove="1" noResize="1" noEditPoints="1" noAdjustHandles="1" noChangeArrowheads="1" noChangeShapeType="1" noTextEdit="1"/>
              </p:cNvSpPr>
              <p:nvPr/>
            </p:nvSpPr>
            <p:spPr>
              <a:xfrm>
                <a:off x="1525949" y="3330561"/>
                <a:ext cx="1761502" cy="461665"/>
              </a:xfrm>
              <a:prstGeom prst="rect">
                <a:avLst/>
              </a:prstGeom>
              <a:blipFill>
                <a:blip r:embed="rId5"/>
                <a:stretch>
                  <a:fillRect b="-1316"/>
                </a:stretch>
              </a:blipFill>
            </p:spPr>
            <p:txBody>
              <a:bodyPr/>
              <a:lstStyle/>
              <a:p>
                <a:r>
                  <a:rPr lang="en-AU">
                    <a:noFill/>
                  </a:rPr>
                  <a:t> </a:t>
                </a:r>
              </a:p>
            </p:txBody>
          </p:sp>
        </mc:Fallback>
      </mc:AlternateContent>
      <p:sp>
        <p:nvSpPr>
          <p:cNvPr id="22" name="TextBox 21">
            <a:extLst>
              <a:ext uri="{FF2B5EF4-FFF2-40B4-BE49-F238E27FC236}">
                <a16:creationId xmlns:a16="http://schemas.microsoft.com/office/drawing/2014/main" id="{ACA8AABC-013C-E2DE-E97C-471828EC6F02}"/>
              </a:ext>
            </a:extLst>
          </p:cNvPr>
          <p:cNvSpPr txBox="1"/>
          <p:nvPr/>
        </p:nvSpPr>
        <p:spPr>
          <a:xfrm>
            <a:off x="340731" y="3792226"/>
            <a:ext cx="1435062" cy="461665"/>
          </a:xfrm>
          <a:prstGeom prst="rect">
            <a:avLst/>
          </a:prstGeom>
          <a:noFill/>
        </p:spPr>
        <p:txBody>
          <a:bodyPr wrap="square" rtlCol="0">
            <a:spAutoFit/>
          </a:bodyPr>
          <a:lstStyle/>
          <a:p>
            <a:r>
              <a:rPr lang="en-AU" sz="2400" dirty="0">
                <a:solidFill>
                  <a:schemeClr val="tx1"/>
                </a:solidFill>
              </a:rPr>
              <a:t>4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7DFE6D7-9173-9553-9F83-497F698972ED}"/>
                  </a:ext>
                </a:extLst>
              </p:cNvPr>
              <p:cNvSpPr txBox="1"/>
              <p:nvPr/>
            </p:nvSpPr>
            <p:spPr>
              <a:xfrm>
                <a:off x="1525949" y="3792226"/>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4</m:t>
                              </m:r>
                            </m:sub>
                          </m:sSub>
                        </m:e>
                      </m:sPre>
                    </m:oMath>
                  </m:oMathPara>
                </a14:m>
                <a:endParaRPr lang="en-US" sz="2400" dirty="0">
                  <a:solidFill>
                    <a:schemeClr val="tx1"/>
                  </a:solidFill>
                </a:endParaRPr>
              </a:p>
            </p:txBody>
          </p:sp>
        </mc:Choice>
        <mc:Fallback>
          <p:sp>
            <p:nvSpPr>
              <p:cNvPr id="23" name="TextBox 22">
                <a:extLst>
                  <a:ext uri="{FF2B5EF4-FFF2-40B4-BE49-F238E27FC236}">
                    <a16:creationId xmlns:a16="http://schemas.microsoft.com/office/drawing/2014/main" id="{47DFE6D7-9173-9553-9F83-497F698972ED}"/>
                  </a:ext>
                </a:extLst>
              </p:cNvPr>
              <p:cNvSpPr txBox="1">
                <a:spLocks noRot="1" noChangeAspect="1" noMove="1" noResize="1" noEditPoints="1" noAdjustHandles="1" noChangeArrowheads="1" noChangeShapeType="1" noTextEdit="1"/>
              </p:cNvSpPr>
              <p:nvPr/>
            </p:nvSpPr>
            <p:spPr>
              <a:xfrm>
                <a:off x="1525949" y="3792226"/>
                <a:ext cx="1761502" cy="461665"/>
              </a:xfrm>
              <a:prstGeom prst="rect">
                <a:avLst/>
              </a:prstGeom>
              <a:blipFill>
                <a:blip r:embed="rId6"/>
                <a:stretch>
                  <a:fillRect b="-1316"/>
                </a:stretch>
              </a:blipFill>
            </p:spPr>
            <p:txBody>
              <a:bodyPr/>
              <a:lstStyle/>
              <a:p>
                <a:r>
                  <a:rPr lang="en-AU">
                    <a:noFill/>
                  </a:rPr>
                  <a:t> </a:t>
                </a:r>
              </a:p>
            </p:txBody>
          </p:sp>
        </mc:Fallback>
      </mc:AlternateContent>
      <p:sp>
        <p:nvSpPr>
          <p:cNvPr id="24" name="TextBox 23">
            <a:extLst>
              <a:ext uri="{FF2B5EF4-FFF2-40B4-BE49-F238E27FC236}">
                <a16:creationId xmlns:a16="http://schemas.microsoft.com/office/drawing/2014/main" id="{10C7F368-613C-73D7-68A0-B7305B1E6C80}"/>
              </a:ext>
            </a:extLst>
          </p:cNvPr>
          <p:cNvSpPr txBox="1"/>
          <p:nvPr/>
        </p:nvSpPr>
        <p:spPr>
          <a:xfrm>
            <a:off x="340731" y="4253891"/>
            <a:ext cx="1435062" cy="461665"/>
          </a:xfrm>
          <a:prstGeom prst="rect">
            <a:avLst/>
          </a:prstGeom>
          <a:noFill/>
        </p:spPr>
        <p:txBody>
          <a:bodyPr wrap="square" rtlCol="0">
            <a:spAutoFit/>
          </a:bodyPr>
          <a:lstStyle/>
          <a:p>
            <a:r>
              <a:rPr lang="en-AU" sz="2400" dirty="0">
                <a:solidFill>
                  <a:schemeClr val="tx1"/>
                </a:solidFill>
              </a:rPr>
              <a:t>5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F07D8A51-1A41-70DE-17C6-48CCEAE71A1A}"/>
                  </a:ext>
                </a:extLst>
              </p:cNvPr>
              <p:cNvSpPr txBox="1"/>
              <p:nvPr/>
            </p:nvSpPr>
            <p:spPr>
              <a:xfrm>
                <a:off x="1525949" y="4253891"/>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5</m:t>
                              </m:r>
                            </m:sub>
                          </m:sSub>
                        </m:e>
                      </m:sPre>
                    </m:oMath>
                  </m:oMathPara>
                </a14:m>
                <a:endParaRPr lang="en-US" sz="2400" dirty="0">
                  <a:solidFill>
                    <a:schemeClr val="tx1"/>
                  </a:solidFill>
                </a:endParaRPr>
              </a:p>
            </p:txBody>
          </p:sp>
        </mc:Choice>
        <mc:Fallback>
          <p:sp>
            <p:nvSpPr>
              <p:cNvPr id="25" name="TextBox 24">
                <a:extLst>
                  <a:ext uri="{FF2B5EF4-FFF2-40B4-BE49-F238E27FC236}">
                    <a16:creationId xmlns:a16="http://schemas.microsoft.com/office/drawing/2014/main" id="{F07D8A51-1A41-70DE-17C6-48CCEAE71A1A}"/>
                  </a:ext>
                </a:extLst>
              </p:cNvPr>
              <p:cNvSpPr txBox="1">
                <a:spLocks noRot="1" noChangeAspect="1" noMove="1" noResize="1" noEditPoints="1" noAdjustHandles="1" noChangeArrowheads="1" noChangeShapeType="1" noTextEdit="1"/>
              </p:cNvSpPr>
              <p:nvPr/>
            </p:nvSpPr>
            <p:spPr>
              <a:xfrm>
                <a:off x="1525949" y="4253891"/>
                <a:ext cx="1761502" cy="461665"/>
              </a:xfrm>
              <a:prstGeom prst="rect">
                <a:avLst/>
              </a:prstGeom>
              <a:blipFill>
                <a:blip r:embed="rId7"/>
                <a:stretch>
                  <a:fillRect b="-1316"/>
                </a:stretch>
              </a:blipFill>
            </p:spPr>
            <p:txBody>
              <a:bodyPr/>
              <a:lstStyle/>
              <a:p>
                <a:r>
                  <a:rPr lang="en-AU">
                    <a:noFill/>
                  </a:rPr>
                  <a:t> </a:t>
                </a:r>
              </a:p>
            </p:txBody>
          </p:sp>
        </mc:Fallback>
      </mc:AlternateContent>
      <p:sp>
        <p:nvSpPr>
          <p:cNvPr id="28" name="TextBox 27">
            <a:extLst>
              <a:ext uri="{FF2B5EF4-FFF2-40B4-BE49-F238E27FC236}">
                <a16:creationId xmlns:a16="http://schemas.microsoft.com/office/drawing/2014/main" id="{55A07C09-C687-2BA3-6AA4-8DAE41E5F1B8}"/>
              </a:ext>
            </a:extLst>
          </p:cNvPr>
          <p:cNvSpPr txBox="1"/>
          <p:nvPr/>
        </p:nvSpPr>
        <p:spPr>
          <a:xfrm>
            <a:off x="340731" y="4738588"/>
            <a:ext cx="1435062" cy="461665"/>
          </a:xfrm>
          <a:prstGeom prst="rect">
            <a:avLst/>
          </a:prstGeom>
          <a:noFill/>
        </p:spPr>
        <p:txBody>
          <a:bodyPr wrap="square" rtlCol="0">
            <a:spAutoFit/>
          </a:bodyPr>
          <a:lstStyle/>
          <a:p>
            <a:r>
              <a:rPr lang="en-AU" sz="2400" dirty="0">
                <a:solidFill>
                  <a:schemeClr val="tx1"/>
                </a:solidFill>
              </a:rPr>
              <a:t>6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B80D8320-840A-A3B4-EAD3-DC3A4A8EACDA}"/>
                  </a:ext>
                </a:extLst>
              </p:cNvPr>
              <p:cNvSpPr txBox="1"/>
              <p:nvPr/>
            </p:nvSpPr>
            <p:spPr>
              <a:xfrm>
                <a:off x="1525949" y="4738588"/>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6</m:t>
                              </m:r>
                            </m:sub>
                          </m:sSub>
                        </m:e>
                      </m:sPre>
                    </m:oMath>
                  </m:oMathPara>
                </a14:m>
                <a:endParaRPr lang="en-US" sz="2400" dirty="0">
                  <a:solidFill>
                    <a:schemeClr val="tx1"/>
                  </a:solidFill>
                </a:endParaRPr>
              </a:p>
            </p:txBody>
          </p:sp>
        </mc:Choice>
        <mc:Fallback>
          <p:sp>
            <p:nvSpPr>
              <p:cNvPr id="29" name="TextBox 28">
                <a:extLst>
                  <a:ext uri="{FF2B5EF4-FFF2-40B4-BE49-F238E27FC236}">
                    <a16:creationId xmlns:a16="http://schemas.microsoft.com/office/drawing/2014/main" id="{B80D8320-840A-A3B4-EAD3-DC3A4A8EACDA}"/>
                  </a:ext>
                </a:extLst>
              </p:cNvPr>
              <p:cNvSpPr txBox="1">
                <a:spLocks noRot="1" noChangeAspect="1" noMove="1" noResize="1" noEditPoints="1" noAdjustHandles="1" noChangeArrowheads="1" noChangeShapeType="1" noTextEdit="1"/>
              </p:cNvSpPr>
              <p:nvPr/>
            </p:nvSpPr>
            <p:spPr>
              <a:xfrm>
                <a:off x="1525949" y="4738588"/>
                <a:ext cx="1761502" cy="461665"/>
              </a:xfrm>
              <a:prstGeom prst="rect">
                <a:avLst/>
              </a:prstGeom>
              <a:blipFill>
                <a:blip r:embed="rId8"/>
                <a:stretch>
                  <a:fillRect b="-1316"/>
                </a:stretch>
              </a:blipFill>
            </p:spPr>
            <p:txBody>
              <a:bodyPr/>
              <a:lstStyle/>
              <a:p>
                <a:r>
                  <a:rPr lang="en-AU">
                    <a:noFill/>
                  </a:rPr>
                  <a:t> </a:t>
                </a:r>
              </a:p>
            </p:txBody>
          </p:sp>
        </mc:Fallback>
      </mc:AlternateContent>
      <p:sp>
        <p:nvSpPr>
          <p:cNvPr id="30" name="TextBox 29">
            <a:extLst>
              <a:ext uri="{FF2B5EF4-FFF2-40B4-BE49-F238E27FC236}">
                <a16:creationId xmlns:a16="http://schemas.microsoft.com/office/drawing/2014/main" id="{48F7503A-5820-FF80-0A1A-AA932FBDE4CF}"/>
              </a:ext>
            </a:extLst>
          </p:cNvPr>
          <p:cNvSpPr txBox="1"/>
          <p:nvPr/>
        </p:nvSpPr>
        <p:spPr>
          <a:xfrm>
            <a:off x="340731" y="5200253"/>
            <a:ext cx="1435062" cy="461665"/>
          </a:xfrm>
          <a:prstGeom prst="rect">
            <a:avLst/>
          </a:prstGeom>
          <a:noFill/>
        </p:spPr>
        <p:txBody>
          <a:bodyPr wrap="square" rtlCol="0">
            <a:spAutoFit/>
          </a:bodyPr>
          <a:lstStyle/>
          <a:p>
            <a:r>
              <a:rPr lang="en-AU" sz="2400" dirty="0">
                <a:solidFill>
                  <a:schemeClr val="tx1"/>
                </a:solidFill>
              </a:rPr>
              <a:t>7 friends</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001D0AD-911A-63CD-62C5-82785B0D9F69}"/>
                  </a:ext>
                </a:extLst>
              </p:cNvPr>
              <p:cNvSpPr txBox="1"/>
              <p:nvPr/>
            </p:nvSpPr>
            <p:spPr>
              <a:xfrm>
                <a:off x="1525949" y="5200253"/>
                <a:ext cx="1761502"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7</m:t>
                              </m:r>
                            </m:sub>
                          </m:sSub>
                        </m:e>
                      </m:sPre>
                    </m:oMath>
                  </m:oMathPara>
                </a14:m>
                <a:endParaRPr lang="en-US" sz="2400" dirty="0">
                  <a:solidFill>
                    <a:schemeClr val="tx1"/>
                  </a:solidFill>
                </a:endParaRPr>
              </a:p>
            </p:txBody>
          </p:sp>
        </mc:Choice>
        <mc:Fallback>
          <p:sp>
            <p:nvSpPr>
              <p:cNvPr id="31" name="TextBox 30">
                <a:extLst>
                  <a:ext uri="{FF2B5EF4-FFF2-40B4-BE49-F238E27FC236}">
                    <a16:creationId xmlns:a16="http://schemas.microsoft.com/office/drawing/2014/main" id="{F001D0AD-911A-63CD-62C5-82785B0D9F69}"/>
                  </a:ext>
                </a:extLst>
              </p:cNvPr>
              <p:cNvSpPr txBox="1">
                <a:spLocks noRot="1" noChangeAspect="1" noMove="1" noResize="1" noEditPoints="1" noAdjustHandles="1" noChangeArrowheads="1" noChangeShapeType="1" noTextEdit="1"/>
              </p:cNvSpPr>
              <p:nvPr/>
            </p:nvSpPr>
            <p:spPr>
              <a:xfrm>
                <a:off x="1525949" y="5200253"/>
                <a:ext cx="1761502" cy="461665"/>
              </a:xfrm>
              <a:prstGeom prst="rect">
                <a:avLst/>
              </a:prstGeom>
              <a:blipFill>
                <a:blip r:embed="rId9"/>
                <a:stretch>
                  <a:fillRect b="-1316"/>
                </a:stretch>
              </a:blipFill>
            </p:spPr>
            <p:txBody>
              <a:bodyPr/>
              <a:lstStyle/>
              <a:p>
                <a:r>
                  <a:rPr lang="en-AU">
                    <a:noFill/>
                  </a:rPr>
                  <a:t> </a:t>
                </a:r>
              </a:p>
            </p:txBody>
          </p:sp>
        </mc:Fallback>
      </mc:AlternateContent>
      <p:sp>
        <p:nvSpPr>
          <p:cNvPr id="2" name="Right Brace 1">
            <a:extLst>
              <a:ext uri="{FF2B5EF4-FFF2-40B4-BE49-F238E27FC236}">
                <a16:creationId xmlns:a16="http://schemas.microsoft.com/office/drawing/2014/main" id="{70E832F4-D88F-2256-7AF8-8E1A361EE728}"/>
              </a:ext>
            </a:extLst>
          </p:cNvPr>
          <p:cNvSpPr/>
          <p:nvPr/>
        </p:nvSpPr>
        <p:spPr>
          <a:xfrm>
            <a:off x="2822713" y="1942979"/>
            <a:ext cx="702365" cy="3739947"/>
          </a:xfrm>
          <a:prstGeom prst="rightBrace">
            <a:avLst>
              <a:gd name="adj1" fmla="val 62107"/>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2" name="TextBox 31">
            <a:extLst>
              <a:ext uri="{FF2B5EF4-FFF2-40B4-BE49-F238E27FC236}">
                <a16:creationId xmlns:a16="http://schemas.microsoft.com/office/drawing/2014/main" id="{C72AFAB7-9F8E-0F7E-012B-FED340562E09}"/>
              </a:ext>
            </a:extLst>
          </p:cNvPr>
          <p:cNvSpPr txBox="1"/>
          <p:nvPr/>
        </p:nvSpPr>
        <p:spPr>
          <a:xfrm>
            <a:off x="3755138" y="2820667"/>
            <a:ext cx="1435062" cy="461665"/>
          </a:xfrm>
          <a:prstGeom prst="rect">
            <a:avLst/>
          </a:prstGeom>
          <a:noFill/>
        </p:spPr>
        <p:txBody>
          <a:bodyPr wrap="square" rtlCol="0">
            <a:spAutoFit/>
          </a:bodyPr>
          <a:lstStyle/>
          <a:p>
            <a:r>
              <a:rPr lang="en-AU" sz="2400" dirty="0">
                <a:solidFill>
                  <a:schemeClr val="tx1"/>
                </a:solidFill>
              </a:rPr>
              <a:t>Sum it up</a:t>
            </a:r>
            <a:endParaRPr lang="en-US" sz="2400" dirty="0">
              <a:solidFill>
                <a:schemeClr val="tx1"/>
              </a:solidFill>
            </a:endParaRP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9051E998-FDF2-D601-2EA5-821B1A157334}"/>
                  </a:ext>
                </a:extLst>
              </p:cNvPr>
              <p:cNvSpPr txBox="1"/>
              <p:nvPr/>
            </p:nvSpPr>
            <p:spPr>
              <a:xfrm>
                <a:off x="3814711" y="3504886"/>
                <a:ext cx="6689701" cy="461665"/>
              </a:xfrm>
              <a:prstGeom prst="rect">
                <a:avLst/>
              </a:prstGeom>
              <a:noFill/>
            </p:spPr>
            <p:txBody>
              <a:bodyPr wrap="square" rtlCol="0">
                <a:spAutoFit/>
              </a:bodyPr>
              <a:lstStyle/>
              <a:p>
                <a14:m>
                  <m:oMath xmlns:m="http://schemas.openxmlformats.org/officeDocument/2006/math">
                    <m:sPre>
                      <m:sPrePr>
                        <m:ctrlPr>
                          <a:rPr lang="en-AU" sz="2400" i="1" smtClean="0">
                            <a:latin typeface="Cambria Math" panose="02040503050406030204" pitchFamily="18" charset="0"/>
                          </a:rPr>
                        </m:ctrlPr>
                      </m:sPrePr>
                      <m:sub>
                        <m:r>
                          <a:rPr lang="en-AU" sz="2400" i="1">
                            <a:latin typeface="Cambria Math" panose="02040503050406030204" pitchFamily="18" charset="0"/>
                          </a:rPr>
                          <m:t> </m:t>
                        </m:r>
                      </m:sub>
                      <m:sup>
                        <m:r>
                          <a:rPr lang="en-AU" sz="2400" b="0" i="1" smtClean="0">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0</m:t>
                            </m:r>
                          </m:sub>
                        </m:sSub>
                      </m:e>
                    </m:sPre>
                    <m:r>
                      <a:rPr lang="en-AU" sz="2400" b="0" i="1" smtClean="0">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1</m:t>
                            </m:r>
                          </m:sub>
                        </m:sSub>
                      </m:e>
                    </m:sPre>
                    <m:r>
                      <a:rPr lang="en-AU" sz="2400" i="1">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2</m:t>
                            </m:r>
                          </m:sub>
                        </m:sSub>
                      </m:e>
                    </m:sPre>
                    <m:r>
                      <a:rPr lang="en-AU" sz="2400" b="0" i="1" smtClean="0">
                        <a:latin typeface="Cambria Math" panose="02040503050406030204" pitchFamily="18" charset="0"/>
                      </a:rPr>
                      <m:t>+</m:t>
                    </m:r>
                    <m:r>
                      <a:rPr lang="en-AU" sz="2400" i="1">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3</m:t>
                            </m:r>
                          </m:sub>
                        </m:sSub>
                      </m:e>
                    </m:sPre>
                    <m:r>
                      <a:rPr lang="en-AU" sz="2400" i="1">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4</m:t>
                            </m:r>
                          </m:sub>
                        </m:sSub>
                      </m:e>
                    </m:sPre>
                    <m:r>
                      <a:rPr lang="en-AU" sz="2400" i="1">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5</m:t>
                            </m:r>
                          </m:sub>
                        </m:sSub>
                      </m:e>
                    </m:sPre>
                  </m:oMath>
                </a14:m>
                <a:r>
                  <a:rPr lang="en-AU" sz="2400" dirty="0"/>
                  <a:t> </a:t>
                </a:r>
                <a14:m>
                  <m:oMath xmlns:m="http://schemas.openxmlformats.org/officeDocument/2006/math">
                    <m:r>
                      <a:rPr lang="en-AU" sz="2400" i="1">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6</m:t>
                            </m:r>
                          </m:sub>
                        </m:sSub>
                      </m:e>
                    </m:sPre>
                  </m:oMath>
                </a14:m>
                <a:r>
                  <a:rPr lang="en-AU" sz="2400" dirty="0"/>
                  <a:t> </a:t>
                </a:r>
                <a14:m>
                  <m:oMath xmlns:m="http://schemas.openxmlformats.org/officeDocument/2006/math">
                    <m:r>
                      <a:rPr lang="en-AU" sz="2400" i="1">
                        <a:latin typeface="Cambria Math" panose="02040503050406030204" pitchFamily="18" charset="0"/>
                      </a:rPr>
                      <m:t>+</m:t>
                    </m:r>
                    <m:sPre>
                      <m:sPrePr>
                        <m:ctrlPr>
                          <a:rPr lang="en-AU" sz="2400" i="1">
                            <a:latin typeface="Cambria Math" panose="02040503050406030204" pitchFamily="18" charset="0"/>
                          </a:rPr>
                        </m:ctrlPr>
                      </m:sPrePr>
                      <m:sub>
                        <m:r>
                          <a:rPr lang="en-AU" sz="2400" i="1">
                            <a:latin typeface="Cambria Math" panose="02040503050406030204" pitchFamily="18" charset="0"/>
                          </a:rPr>
                          <m:t> </m:t>
                        </m:r>
                      </m:sub>
                      <m:sup>
                        <m:r>
                          <a:rPr lang="en-AU" sz="2400" i="1">
                            <a:latin typeface="Cambria Math" panose="02040503050406030204" pitchFamily="18" charset="0"/>
                          </a:rPr>
                          <m:t>7</m:t>
                        </m:r>
                      </m:sup>
                      <m:e>
                        <m:sSub>
                          <m:sSubPr>
                            <m:ctrlPr>
                              <a:rPr lang="en-US" sz="2400" i="1">
                                <a:latin typeface="Cambria Math" panose="02040503050406030204" pitchFamily="18" charset="0"/>
                              </a:rPr>
                            </m:ctrlPr>
                          </m:sSubPr>
                          <m:e>
                            <m:r>
                              <a:rPr lang="en-AU" sz="2400" i="1">
                                <a:latin typeface="Cambria Math" panose="02040503050406030204" pitchFamily="18" charset="0"/>
                              </a:rPr>
                              <m:t>𝐶</m:t>
                            </m:r>
                          </m:e>
                          <m:sub>
                            <m:r>
                              <a:rPr lang="en-AU" sz="2400" b="0" i="1" smtClean="0">
                                <a:latin typeface="Cambria Math" panose="02040503050406030204" pitchFamily="18" charset="0"/>
                              </a:rPr>
                              <m:t>7</m:t>
                            </m:r>
                          </m:sub>
                        </m:sSub>
                      </m:e>
                    </m:sPre>
                  </m:oMath>
                </a14:m>
                <a:endParaRPr lang="en-US" sz="2400" dirty="0">
                  <a:solidFill>
                    <a:schemeClr val="tx1"/>
                  </a:solidFill>
                </a:endParaRPr>
              </a:p>
            </p:txBody>
          </p:sp>
        </mc:Choice>
        <mc:Fallback>
          <p:sp>
            <p:nvSpPr>
              <p:cNvPr id="33" name="TextBox 32">
                <a:extLst>
                  <a:ext uri="{FF2B5EF4-FFF2-40B4-BE49-F238E27FC236}">
                    <a16:creationId xmlns:a16="http://schemas.microsoft.com/office/drawing/2014/main" id="{9051E998-FDF2-D601-2EA5-821B1A157334}"/>
                  </a:ext>
                </a:extLst>
              </p:cNvPr>
              <p:cNvSpPr txBox="1">
                <a:spLocks noRot="1" noChangeAspect="1" noMove="1" noResize="1" noEditPoints="1" noAdjustHandles="1" noChangeArrowheads="1" noChangeShapeType="1" noTextEdit="1"/>
              </p:cNvSpPr>
              <p:nvPr/>
            </p:nvSpPr>
            <p:spPr>
              <a:xfrm>
                <a:off x="3814711" y="3504886"/>
                <a:ext cx="6689701" cy="461665"/>
              </a:xfrm>
              <a:prstGeom prst="rect">
                <a:avLst/>
              </a:prstGeom>
              <a:blipFill>
                <a:blip r:embed="rId10"/>
                <a:stretch>
                  <a:fillRect b="-131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E074A886-CA93-EA52-A7E7-1CD2CF93DD0E}"/>
                  </a:ext>
                </a:extLst>
              </p:cNvPr>
              <p:cNvSpPr txBox="1"/>
              <p:nvPr/>
            </p:nvSpPr>
            <p:spPr>
              <a:xfrm>
                <a:off x="3397330" y="4155829"/>
                <a:ext cx="171801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AU" sz="2400" i="1" smtClean="0">
                          <a:latin typeface="Cambria Math" panose="02040503050406030204" pitchFamily="18" charset="0"/>
                        </a:rPr>
                        <m:t>=</m:t>
                      </m:r>
                      <m:r>
                        <a:rPr lang="en-AU" sz="2400" b="0" i="1" smtClean="0">
                          <a:latin typeface="Cambria Math" panose="02040503050406030204" pitchFamily="18" charset="0"/>
                        </a:rPr>
                        <m:t>128</m:t>
                      </m:r>
                    </m:oMath>
                  </m:oMathPara>
                </a14:m>
                <a:endParaRPr lang="en-US" sz="2400" dirty="0">
                  <a:solidFill>
                    <a:schemeClr val="tx1"/>
                  </a:solidFill>
                </a:endParaRPr>
              </a:p>
            </p:txBody>
          </p:sp>
        </mc:Choice>
        <mc:Fallback>
          <p:sp>
            <p:nvSpPr>
              <p:cNvPr id="34" name="TextBox 33">
                <a:extLst>
                  <a:ext uri="{FF2B5EF4-FFF2-40B4-BE49-F238E27FC236}">
                    <a16:creationId xmlns:a16="http://schemas.microsoft.com/office/drawing/2014/main" id="{E074A886-CA93-EA52-A7E7-1CD2CF93DD0E}"/>
                  </a:ext>
                </a:extLst>
              </p:cNvPr>
              <p:cNvSpPr txBox="1">
                <a:spLocks noRot="1" noChangeAspect="1" noMove="1" noResize="1" noEditPoints="1" noAdjustHandles="1" noChangeArrowheads="1" noChangeShapeType="1" noTextEdit="1"/>
              </p:cNvSpPr>
              <p:nvPr/>
            </p:nvSpPr>
            <p:spPr>
              <a:xfrm>
                <a:off x="3397330" y="4155829"/>
                <a:ext cx="1718010" cy="461665"/>
              </a:xfrm>
              <a:prstGeom prst="rect">
                <a:avLst/>
              </a:prstGeom>
              <a:blipFill>
                <a:blip r:embed="rId11"/>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94936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1" grpId="0"/>
      <p:bldP spid="22" grpId="0"/>
      <p:bldP spid="23" grpId="0"/>
      <p:bldP spid="24" grpId="0"/>
      <p:bldP spid="25" grpId="0"/>
      <p:bldP spid="28" grpId="0"/>
      <p:bldP spid="29" grpId="0"/>
      <p:bldP spid="30" grpId="0"/>
      <p:bldP spid="31" grpId="0"/>
      <p:bldP spid="32" grpId="0"/>
      <p:bldP spid="33" grpId="0"/>
      <p:bldP spid="34" grpId="0"/>
    </p:bldLst>
  </p:timing>
</p:sld>
</file>

<file path=ppt/theme/theme1.xml><?xml version="1.0" encoding="utf-8"?>
<a:theme xmlns:a="http://schemas.openxmlformats.org/drawingml/2006/main" name="Harrisdal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8D09F3E-4688-4AEC-BB50-774283436312}" vid="{7665B62D-697D-483D-AB8C-FB5EBA543C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Harrisdale SHS Master Slides</Template>
  <TotalTime>20349</TotalTime>
  <Words>1340</Words>
  <Application>Microsoft Office PowerPoint</Application>
  <PresentationFormat>Widescreen</PresentationFormat>
  <Paragraphs>173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Harrisdale</vt:lpstr>
      <vt:lpstr>PowerPoint Presentation</vt:lpstr>
      <vt:lpstr>Combinations – the idea is that order is NOT important</vt:lpstr>
      <vt:lpstr>PowerPoint Presentation</vt:lpstr>
      <vt:lpstr>Combinations</vt:lpstr>
      <vt:lpstr>PowerPoint Presentation</vt:lpstr>
      <vt:lpstr>PowerPoint Presentation</vt:lpstr>
      <vt:lpstr>PowerPoint Presentation</vt:lpstr>
      <vt:lpstr>PowerPoint Presentation</vt:lpstr>
      <vt:lpstr>PowerPoint Presentation</vt:lpstr>
      <vt:lpstr>Selection of any size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TAN Mei Yi [Harrisdale Senior High School]</cp:lastModifiedBy>
  <cp:revision>532</cp:revision>
  <dcterms:created xsi:type="dcterms:W3CDTF">2018-12-02T08:34:01Z</dcterms:created>
  <dcterms:modified xsi:type="dcterms:W3CDTF">2022-05-11T01:39:21Z</dcterms:modified>
</cp:coreProperties>
</file>