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47" r:id="rId2"/>
    <p:sldId id="536" r:id="rId3"/>
    <p:sldId id="537" r:id="rId4"/>
    <p:sldId id="546" r:id="rId5"/>
    <p:sldId id="540" r:id="rId6"/>
    <p:sldId id="545" r:id="rId7"/>
    <p:sldId id="541" r:id="rId8"/>
    <p:sldId id="542" r:id="rId9"/>
    <p:sldId id="543" r:id="rId10"/>
    <p:sldId id="547" r:id="rId11"/>
    <p:sldId id="4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2" d="100"/>
          <a:sy n="72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5:03.27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76FAF9-5041-4057-8A0B-805DF76F4168}" emma:medium="tactile" emma:mode="ink">
          <msink:context xmlns:msink="http://schemas.microsoft.com/ink/2010/main" type="inkDrawing" rotatedBoundingBox="13755,2463 13817,1723 13832,1724 13770,2465" semanticType="callout" shapeName="Other">
            <msink:sourceLink direction="with" ref="{3714774E-A478-48B9-8E13-79A9FFEEDCDE}"/>
          </msink:context>
        </emma:interpretation>
      </emma:emma>
    </inkml:annotationXML>
    <inkml:trace contextRef="#ctx0" brushRef="#br0">53 15 921,'0'0'82,"0"0"-66,0 0-16,0 0 0,4 0 115,-4-7 19,0 3 4,0 0 1,0 0-22,0 4-4,4 0-1,-4 0 0,0 0-30,0 0-6,0 0-2,0 0 0,0 0-20,0 0-4,0 0-1,0 0 0,0 0-22,0 0-5,-4 8-1,4 7 0,0 1-5,0 0-2,0 3 0,-4 1 0,-1 3-14,5 4 9,-4 1-9,-1-1 8,1 0-8,4 4 8,0 1-8,-4 7 8,4-12-8,-5 12 0,1-8 0,-1 4 8,1 0-8,0 0 0,-1 0 0,5-3 8,-4-9-8,4 0 0,0 1-10,0-1 10,0-7-58,4-1-6,-4-7 0,0 4-947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6:03.22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CA7A74-DDA8-45FB-ABA0-B8049E940F9E}" emma:medium="tactile" emma:mode="ink">
          <msink:context xmlns:msink="http://schemas.microsoft.com/ink/2010/main" type="inkDrawing" rotatedBoundingBox="14544,6920 14630,5590 14674,5592 14587,6923" semanticType="callout" shapeName="Other"/>
        </emma:interpretation>
      </emma:emma>
    </inkml:annotationXML>
    <inkml:trace contextRef="#ctx0" brushRef="#br0">119 0 1602,'0'0'71,"0"0"14,0 0-68,0 0-17,0 0 0,0 0 0,0 0 147,0 0 25,0 0 6,0 0 1,0 0-73,0 0-14,0 0-4,-9 7 0,9 5-33,-4-4-7,0 4-2,-1 3 0,1 1-23,-1-1-5,1 5-1,0 3 0,4 1-8,-5 3-1,1 4-8,-1 0 12,5 1-4,-4 3 0,0-4-8,-1 4 12,5-4-12,-4 4 8,0-4-8,4 1 0,0-5 8,-5 4-8,5 0 0,-4-3 0,4-1 0,0 0 0,0 4 0,0-3 0,0-1 0,0 0 0,0-3 0,0 3 0,0-4 0,0 5 0,0-9 0,0 5 0,0-1 0,0-4 0,0 1 0,0 3 0,0-3 8,0-1-8,-5 5 0,5-5 0,-4 1 0,4-1 0,-4 1 0,-1-1 0,5-3 0,-4-1 8,-1 1-8,1 0 0,4-5 0,-4 1 0,4 0 0,0-12 0,0 11 0,0-11 0,0 12 0,0-12 0,0 8 0,0-8 0,0 0 0,0 0 0,0 0 0,0 0 0,0 12 0,0-12 0,0 0-16,0 0-2,4 11-1,-4-11 0,0 0-122,9 0-25,0 0-5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6:05.12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DD8F52-2664-48F6-B0B9-6327859B955C}" emma:medium="tactile" emma:mode="ink">
          <msink:context xmlns:msink="http://schemas.microsoft.com/ink/2010/main" type="inkDrawing" rotatedBoundingBox="15007,5483 18382,6780 18259,7102 14883,5805" semanticType="callout" shapeName="Other"/>
        </emma:interpretation>
      </emma:emma>
    </inkml:annotationXML>
    <inkml:trace contextRef="#ctx0" brushRef="#br0">-5 0 230,'0'0'20,"0"0"-20,0 0 0,0 0 0,0 0 290,0 0 54,0 0 10,0 0 2,0 8-239,0 0-48,0 0-9,0 0-3,5 3-36,-1 5-7,-4-4-2,9 3 0,-5 1 14,9 3 2,-4 1 1,4-1 0,5 5 12,0-1 3,-1 1 0,5-5 0,4 4-4,-4 1 0,9-1 0,0 1 0,4-5-8,4 1-1,1-5-1,4 5 0,4-5-5,5-3-1,4 4 0,0-5 0,-5 1-3,1 0-1,0-4 0,-5-1 0,0 5-1,-8-4-1,3 0 0,1-4 0,-4 3-4,-1 1-1,5-4 0,4 4 0,-4 0-2,13-1-1,-4 1 0,-5 0 0,-4-4-1,-4 4 0,-1 0 0,1-5 0,-5 5 0,9 0 0,-5-4 0,0 4 0,-8 0 3,4-1 1,0 1 0,5 4 0,-5-4-5,4-1 0,-8 1-8,4 4 12,-4 0-12,0-5 9,-5 5-9,0 0 8,1-1-8,-1 1 0,-4 0 0,0 0 8,0 3-8,0-3 0,0 0 0,0 3 0,0-3 0,-1 0 8,6 3-8,-1-3 0,5 0 0,-5-1 0,0 1 0,1 0 0,-1-5 0,5 5 0,-5-4 0,0 4 0,1-5 8,-10 5-8,5 0 0,-4 0 8,4-1-8,-5-3 12,-4 0-12,1 4 12,-1-5-4,0 5-8,0 0 12,0-1-4,0-3-8,-4 4 0,4-4 0,1 0 0,-6-5 0,1 5 8,4-4-8,0 4 0,1-4 0,-1 4 0,0-4 0,0-1 0,0 1 0,-4 0 0,4 4 0,-4 0 0,4-4 0,-4 4 0,4-5 0,-4 5 0,0 0 0,4 0 0,-4 0 0,4-1 0,-5 1 0,6-4 8,-6 4-8,6 0 0,-6 0 8,6 3-8,-6-3 8,5 4-8,1-1 0,-6-3 0,-8 4 8,5-4-8,4 0 0,-1-1 0,-8-7 0,5 12 0,-1 0 0,0 3 0,1-3 0,4 0 0,-5-4 0,0-1 0,1 1-9,-1 4 9,-4 0-12,0-5 2,5 1 0,-5-8 0,0 0-30,4 12-7,0-4-1,-4 3 0,5-3-20,-5-8-5,0 8-1,9 0 0,-9-8-120,0 0-24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6:06.18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29FD5D-2DE9-4BE3-83AF-056AA72FD013}" emma:medium="tactile" emma:mode="ink">
          <msink:context xmlns:msink="http://schemas.microsoft.com/ink/2010/main" type="inkDrawing" rotatedBoundingBox="17565,5374 18439,7011 18307,7082 17432,5444" semanticType="callout" shapeName="Other"/>
        </emma:interpretation>
      </emma:emma>
    </inkml:annotationXML>
    <inkml:trace contextRef="#ctx0" brushRef="#br0">-3-9 864,'0'0'76,"0"0"-60,0 0-16,0 0 0,0 0 124,0 0 23,0 0 4,0 0 1,4-8-9,-4 8-2,0 0 0,0 0 0,0 0-46,0 0-10,0 0-1,0 0-1,0 0-34,0 0-6,0 0-2,0 0 0,0 8-7,9 4-2,-5-1 0,1 1 0,-1 4-32,5 3 0,-5 1-12,1-1 3,-1 1 9,5 3 0,-5-3 0,5 3 0,0 0 0,0 1 8,-5-1-8,5 4 0,0 1 0,-1-5 0,1 4 0,0 1 0,4-5 8,-4 1-8,0-1 8,4 4-8,0 1 0,-4-1 0,4-4 0,-4 1 0,4-1 0,0 0 0,-9 1 0,10-5-8,-1-3 8,-4 3 8,-1-3-8,1 0 11,4 3-11,0-3 0,1-1-12,-6 1 12,5-1 0,-4 1 0,4 0 0,1-1 0,-1-3 0,0 0 8,4-1-8,-3 5 0,-1-4 0,4 3 0,-8-3 0,4 4 0,0-1 0,1 1 0,-6-1 0,1 1 0,4 0 0,-4-1 0,0-3 0,0 3 0,-1 1 0,-3 0 0,4 3 0,-5-3 0,0-5 0,5 5 0,0 0 0,0-1 0,-5 5 0,5-5 0,4 1 0,-4 3 0,4-7 0,-9 8 0,5-5 0,0-3 0,0 0 0,-5-1 0,0 1 0,5 0 0,-4-4 0,3 3 8,-3-3 2,3 4 0,-3-4-10,4 3 0,-5-3 0,0 4 0,-4-12 0,5 11-11,-5-11 3,4 12 0,-4-4 8,5 4 11,-5-5-3,0 5 0,0-4-8,0 0 0,0 3-12,0-3 12,0-8 0,0 0 0,0 0 0,0 12 12,-5-4-12,5 0 0,0-1 0,0 1 8,-4 0-8,4-8 0,-9 4 0,5 4 8,-5 3-8,4-3 0,-3-4 0,-1 4 0,5 0 0,-1-1 0,1 1 0,4-8-11,0 0 3,0 0 0,0 0 0,0 0 0,0 0-24,0 0-5,0 0-1,0 0 0,0 0 4,0 0 1,0 0 0,0 0 0,0 0-20,0 0-4,0 0-1,9-4-873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6:06.59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56B51E-9F58-48D6-8018-1A7C3CA21733}" emma:medium="tactile" emma:mode="ink">
          <msink:context xmlns:msink="http://schemas.microsoft.com/ink/2010/main" type="inkDrawing" rotatedBoundingBox="17940,6996 18680,6777 18772,7091 18033,7310" semanticType="callout" shapeName="Other">
            <msink:sourceLink direction="with" ref="{1FF87D78-814E-49CC-999A-8A68C3630B80}"/>
          </msink:context>
        </emma:interpretation>
      </emma:emma>
    </inkml:annotationXML>
    <inkml:trace contextRef="#ctx0" brushRef="#br0">0 254 979,'0'0'87,"0"0"-70,0 0-17,0 0 0,0 0 247,0 0 45,0 0 10,0 0 2,0 0-142,0 0-28,0 0-6,0 0 0,14 7-44,-6 1-8,1 0-1,4 4-1,-4-5-26,0 1-4,4 0-2,0 4 0,5-4-23,-1 3-5,1-3-1,4 0 0,-5 4-4,-4-5-1,1 1 0,-1-4 0,4 0-8,1 0 12,-5 0-12,5-4 12,-1 4-12,1 0 0,-5-1 0,4 1 0,-3 4 0,3 0 8,-8-8-8,4 0 0,0 0 0,0-4 0,1 0 0,-1 0 0,-5-4 0,6 1 0,-1-9 0,0 0 0,0-11 12,0 4-2,0-1-1,5-3 0,-5 0 11,5-4 1,-5 3 1,4 1 0,1 4-37,-1-5-7,-3 1-2,3 0 0,5-1-152,-4 1-32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7:52.092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88 140 1450,'0'0'64,"0"0"14,0 0-62,0 0-16,0 0 0,0 0 0,0 0 100,0 0 16,4-4 4,-4 4 1,5-4-44,-1-4-9,-4 8-1,9-4-1,-9 4-17,0 0-3,0 0-1,4 4 0,-4-4-31,5 8-6,-1 4-8,0-1 11,-4 5-11,0 0 0,-4 3 0,4 4 8,-4-3-8,-5-4 0,0-1-12,5-3 12,-5 0-20,0-1 4,0-3 1,1-4 0,-1 0 15,0-8-12,0 0 12,1-4-12,-1 0 12,4-3 0,-3-1-10,3-4 10,5-3-9,0-4 9,0 3-12,0 1 12,5-5-8,-1 1 8,0 3 0,1 5 0,4-5 0,-5 8 0,5-7 12,0 3-3,-1 5 14,1 3 2,0 0 1,4 4 0,0 0-13,-4 0-2,0 4-1,4 4 0,0-4-10,-9 8 0,5 0 0,-4 4 8,3-1-8,-8 5 0,5-1 0,-1 5 0,-4-1 0,-4 1 0,-1-1 0,1 1 8,0-4-8,-1 3 0,1-7 0,-5-1 8,5 1-8,-5 4 0,0-12 0,0 3 8,1 1-8,-1-8 12,0 0-12,0 0 12,0-8-12,-4 1 8,9 3-8,-5-8 8,5 4-8,-5-3 0,5 3 0,4-4 8,0 4-8,0-7 0,-5-1 0,10 4 0,-1 5 0,5-1 0,-5 0 0,5-4 8,-5 4 0,9 1 0,-4 3 0,4-4 0,-4 8-8,4 0 8,0 0-8,1 0 8,-1 4-8,0 0 0,-4 7 0,4-7 8,0 4-8,-4 4 0,0-4 0,4 3 0,-9 1 0,5-4 0,-9 4 0,4-1 0,-4 1 0,0 0 0,-4-5 0,0 5 8,4-12-8,-5 4 12,-8 0-12,4 4 12,0-8 7,-4 0 1,5 0 1,-6-8 0,6 0-1,-6-4-1,6 5 0,-1-5 0,-4 0-8,4-3-2,-4-1 0,4 4 0,-4-3-9,4 7 10,0-12-10,5 9 10,0-5-10,-1 4 0,5 1 0,0 3 0,0-4 0,5 8 0,-5 4-10,4-7 10,9-1-12,-4 4 12,4 0-13,5 0 5,-1 4 8,1-4-12,-5 0 12,4 4-12,1 4 12,-1-4 0,1 4 0,0-4-8,-5 4 8,0 0 0,0 0 0,0 0 0,-4 3 0,0 1 0,0 4 8,-1-8-8,-8 11 10,0-3-2,0 4-8,0-1 12,0 1 1,-4 0 0,-5-1 0,0 5 0,-4-1 1,4 1 0,1-1 0,-5 1 0,-1-5-6,1 1 0,0-1-8,4-3 12,-4 0-12,4 0 8,-4-5-8,4 5 0,-4-8-9,4 4-8,1 0-2,3-8-796,1 0-159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4:58.76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06B4EC-C39B-497D-A2B8-F12262DA2D54}" emma:medium="tactile" emma:mode="ink">
          <msink:context xmlns:msink="http://schemas.microsoft.com/ink/2010/main" type="inkDrawing" rotatedBoundingBox="8719,2285 8774,1547 8803,1549 8748,2287" semanticType="callout" shapeName="Other"/>
        </emma:interpretation>
      </emma:emma>
    </inkml:annotationXML>
    <inkml:trace contextRef="#ctx0" brushRef="#br0">-649 1006 691,'0'0'61,"0"0"-49,0 0-12,0 0 0,0 0 164,0 0 31,0 0 5,0 0 2,0 12-93,0-4-18,0 4-4,-4-1-1,-1 1-6,1 4-2,4-5 0,0 5 0,0 0-18,4 7-4,1-4-1,-5 1 0,4-1-15,-4 5-4,0-5 0,0 9 0,0-5-16,-4 8-3,4-7-1,-5 7 0,1-4-16,-1 4 10,1 1-10,0 7 8,-1-16-8,1 8 0,0 0 0,-1 1 8,1-5-8,4-12 0,-5 5 0,5-4 0,0-1 0,-4-7 0,4 4 0,0-8 0,0-4-46,0 0-14,0 0-4,0 0-947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8:04.981"/>
    </inkml:context>
    <inkml:brush xml:id="br0">
      <inkml:brushProperty name="width" value="0.09333" units="cm"/>
      <inkml:brushProperty name="height" value="0.0933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8FF939DC-DD63-4B2E-BDED-020F182AC056}" emma:medium="tactile" emma:mode="ink">
          <msink:context xmlns:msink="http://schemas.microsoft.com/ink/2010/main" type="writingRegion" rotatedBoundingBox="16360,1261 28051,576 28361,5867 16670,6553"/>
        </emma:interpretation>
      </emma:emma>
    </inkml:annotationXML>
    <inkml:traceGroup>
      <inkml:annotationXML>
        <emma:emma xmlns:emma="http://www.w3.org/2003/04/emma" version="1.0">
          <emma:interpretation id="{01A61CB8-EF28-4807-BACA-1A9501952C11}" emma:medium="tactile" emma:mode="ink">
            <msink:context xmlns:msink="http://schemas.microsoft.com/ink/2010/main" type="paragraph" rotatedBoundingBox="16613,1293 22490,809 22581,1905 16703,23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01B148-3075-4BBC-B168-CBE32758FE91}" emma:medium="tactile" emma:mode="ink">
              <msink:context xmlns:msink="http://schemas.microsoft.com/ink/2010/main" type="line" rotatedBoundingBox="16613,1293 22490,809 22581,1905 16703,2389"/>
            </emma:interpretation>
          </emma:emma>
        </inkml:annotationXML>
        <inkml:traceGroup>
          <inkml:annotationXML>
            <emma:emma xmlns:emma="http://www.w3.org/2003/04/emma" version="1.0">
              <emma:interpretation id="{3714774E-A478-48B9-8E13-79A9FFEEDCDE}" emma:medium="tactile" emma:mode="ink">
                <msink:context xmlns:msink="http://schemas.microsoft.com/ink/2010/main" type="inkWord" rotatedBoundingBox="16613,1293 22490,809 22581,1905 16703,2389">
                  <msink:destinationLink direction="with" ref="{5876FAF9-5041-4057-8A0B-805DF76F4168}"/>
                  <msink:destinationLink direction="with" ref="{6EC6C364-0520-43E8-93A0-0CF768691AD4}"/>
                  <msink:destinationLink direction="with" ref="{424B9973-B83F-4378-9EAF-2FA104781675}"/>
                </msink:context>
              </emma:interpretation>
              <emma:one-of disjunction-type="recognition" id="oneOf0">
                <emma:interpretation id="interp0" emma:lang="en-AU" emma:confidence="0">
                  <emma:literal>a-nana"</emma:literal>
                </emma:interpretation>
                <emma:interpretation id="interp1" emma:lang="en-AU" emma:confidence="0">
                  <emma:literal>a-nana:</emma:literal>
                </emma:interpretation>
                <emma:interpretation id="interp2" emma:lang="en-AU" emma:confidence="0">
                  <emma:literal>a-sauna:</emma:literal>
                </emma:interpretation>
                <emma:interpretation id="interp3" emma:lang="en-AU" emma:confidence="0">
                  <emma:literal>a-mana"</emma:literal>
                </emma:interpretation>
                <emma:interpretation id="interp4" emma:lang="en-AU" emma:confidence="0">
                  <emma:literal>a-mana:</emma:literal>
                </emma:interpretation>
              </emma:one-of>
            </emma:emma>
          </inkml:annotationXML>
          <inkml:trace contextRef="#ctx0" brushRef="#br0">5112-254 1440,'0'-8'128,"0"4"-103,0-3-25,0-1 0,0 0 130,0 0 21,-4 4 4,-1-3 1,1-1-46,4 8-9,-4-4-1,-9 4-1,4 0-44,-4 0-9,-1 0-2,-3 4 0,-1 7-18,-4-3-4,5 8-1,-5-1 0,4-3-21,1 8 8,-1-1-8,1 1 0,-1-1 0,9 5 0,-4-1 0,4-4-8,5 1-8,4-1 0,4 1-1,1-4 0,4-5-20,-1 1-4,1-4-1,4 0 0,1-5 27,3-3 6,-4 0 1,5-3 0,-1-1 8,5-4 0,-4 0 0,4-4 0,-5 1 0,5-1 8,0-8-8,-9 1 0,5 3 0,-1 1 0,-3-5 0,3 5 0,-4-1 9,0 0-9,1 9 12,-6-5-12,1 4 26,0-4-2,-5 5 0,-4 7 0,0 0-8,0 0-1,0 0-1,0 0 0,0 0-2,5 11-1,-1 5 0,1 3 0,-5-3-11,4 4 0,-4 3 0,0-4 8,0 5-8,4-1 0,1 1 0,-1-1 0,0-7 0,1 3 0,-1-3 0,1 3-11,3-7-38,-3 4-8,-1-13-2,1 5-661,-5-8-132</inkml:trace>
          <inkml:trace contextRef="#ctx0" brushRef="#br0" timeOffset="156.52">5612-851 1324,'0'0'118,"5"0"-94,-5-11-24,-5 3 0,5 8 136,0 0 24,0-4 4,0 4 0,0 0-44,0 0-10,-4 0-2,-5 4 0,9-4-46,-9 12-10,5-1-1,-5 5-1,5-8-34,0 11-6,4-3-2,-5 3 0,5-3-8,0-8 8,0 3-8,5 1 8,-1-4 0,0 0-8,9-4 12,-4-4-4,4 0 4,5 0 0,-5-4 0,5-4 0,-1-4-12,5 1 0,-4-1 0,-1 0 0,1 0 0,-1-3 0,-3 3 0,-1 0 0,-5-3 26,1 3 6,-9 0 2,9 1 0,-9-1-34,0 4 0,-4 0 0,-5 1 0,0-1 0,-8 4 0,-1 4 0,-8 4 0,-1 4-72,-3-1-20,-1 5-5,0 0-650,0 3-129</inkml:trace>
          <inkml:trace contextRef="#ctx0" brushRef="#br0" timeOffset="-1840.3">339-542 1641,'0'0'36,"4"0"7,1 3 1,3-3 4,-3-3-39,4 3-9,-5-8 0,5 8 0,4-4 94,-4 4 17,0-4 3,4 4 1,-5-4-45,6 8-9,-6-4-1,1 4-1,0-8-15,0 4-2,-9 0-1,8 4 0,6 0-26,-14-4-6,0 11-1,4 5 0,0-4-8,-4 3 0,-4 5 0,4-5-11,-4 5-5,-1 3-2,-4-3 0,5-1 0,0-7 8,4 4 2,-5-5 0,5 1 0,0-12 8,0 0 0,0 0 0,0 0-8,0 0 8,9 8 0,0-4 0,0 0 0,4-4 0,0-4 8,0 0-8,5 4 11,-1-8-11,1 4 0,-1-4 0,5-3-695,0 3-141</inkml:trace>
          <inkml:trace contextRef="#ctx0" brushRef="#br0" timeOffset="-1830.32">1181 74 1036,'0'0'92,"0"0"-73,-4-12-19,4 4 0,4-3 132,-4 11 24,0 0 4,5-8 0,8 0-44,-4 0-8,-1 4-3,6-4 0,-1 5-38,4 3-8,1 0-2,4 0 0,0 0-15,0 0-3,4 0-1,-4 3 0,4-3-24,-4 8-5,0 0-1,-4-4 0,8 4-8,0-8 0,1 0 0,-5 4-11,-1 0-45,-3-1-10,0-3-2,-1-3-908</inkml:trace>
          <inkml:trace contextRef="#ctx0" brushRef="#br0" timeOffset="-1825.34">1681-152 576,'0'0'51,"0"0"-41,0 0-10,14 3 0,-6-3 167,6 0 31,-1-3 6,0 3 2,-4 3-56,4-3-11,0 4-3,0 0 0,0-4-45,0 4-10,-4 4-1,0-4-1,0 0-31,0 0-5,-5 3-2,5-3 0,-5 12-21,5-8-4,-5 3 0,1 1-1,-1-4-7,0 4-8,-4-5 11,5 1-11,-5-8 8,0 12-8,0 0 0,-5-5 0,5 5 0,-4-4 0,-5 8 0,5-5 0,-5 1 0,0-4-17,1 0 1,-6 3 1,6 1-45,-1-4-10,-4 3-2,4-7-556,0 4-112</inkml:trace>
          <inkml:trace contextRef="#ctx0" brushRef="#br0" timeOffset="-1721.61">2603-43 1890,'0'0'41,"0"0"9,0-8 2,0-4 1,0 4-42,0-3-11,0 3 0,0-4 0,0 4 106,0-3 19,0 3 4,-5-8 1,1 9-66,0-1-12,-1 0-4,1 4 0,-5 0-20,0 0-5,0 0-1,-4 8 0,0 4-22,0 0 0,-5 4 0,5 3-8,-4 1 8,-1-1-12,5 9 12,-5-1-12,5 1 0,0 3 0,9 0 0,-1-3 0,5-1-25,0 4-6,5-7-1,-1-1 0,5-3 16,0-1 2,-1-7 1,6 0 0,-6-4-12,6 0-3,-6-8 0,6 0 0,-1-4 32,0-3 8,-4-1 0,4 0 0,0-3 0,-4-1 0,4-4 0,-4 9 0,-1-9 0,1 9 0,0-5 0,-5 4 0,1 4 0,-1 5 0,5-1 0,-9 4 8,0 0-8,0 0 0,4 7 0,5 9 0,0 4 0,0-1 0,-9 12 0,8-7 0,6-1-9,-6 4 9,1 5 0,-5-9 0,5 0-24,0 1 3,0-5 0,-5 1 0,1-5-63,-1-3-13,5-4-3,0 0-713</inkml:trace>
          <inkml:trace contextRef="#ctx0" brushRef="#br0" timeOffset="-11.98">2844-617 1774,'-13'-7'79,"13"7"16,0 0-76,0 0-19,0 0 0,-9-4 0,-4-4 122,13 8 21,0 0 4,0 0 1,0 0-60,-4 8-12,4 3-3,0 1 0,4 0-39,0-4-8,-4 3-2,5 5 0,12 3-33,-8-3-7,-9-4-2,0-1-1145</inkml:trace>
          <inkml:trace contextRef="#ctx0" brushRef="#br0" timeOffset="-6.99">3441 117 576,'22'0'51,"-22"0"-41,0-4-10,4 0 0,22-4 222,-8 0 42,-14 0 9,9-3 2,5-1-144,4 4-29,9-3-6,-9 3 0,-5 0-17,5-4-3,4 4-1,1-3 0,-5 3-20,0 4-4,0-4-1,4 4 0,-4-3-37,0-5-13,-5 8 9,5-4-9,5 0-11,-10 4-7,-4-3-2,0-1-671,9 4-134</inkml:trace>
          <inkml:trace contextRef="#ctx0" brushRef="#br0" timeOffset="-3">3967-227 1375,'31'4'60,"-22"-4"14,-9 0-59,13 8-15,0-8 0,5 0 0,3 0 120,-7 4 22,-1-4 4,4 4 1,10 8-33,-10-8-6,-17-4-2,13 7 0,5-3-35,-1 4-7,1 0-2,-9 0 0,0-4-35,4 3-7,4 1-2,1 0 0,-9 0-8,4 3-2,0-7 0,0 4 0,-4 0-8,-5 0 0,5 3 0,-5-7 0,5 12 0,-9-8-11,-13 3 3,9 5 0,-5 0-13,-4 3-3,-14 1 0,1-1 0,4-3-61,0 3-13,0-7-2,0 0-905</inkml:trace>
          <inkml:trace contextRef="#ctx0" brushRef="#br0" timeOffset="-3385.28">256 35 691,'0'0'61,"0"0"-49,-5 0-12,-4-12 0,9 12 212,0 0 40,-4 0 8,4 0 2,-13-8-128,8 0-26,-8 5-4,5-1-2,-1 4-58,0 0-12,9 0-3,-13 4 0,0-1-7,-5 5-2,5 0 0,0 4 0,-5-8-20,5 11 8,0-7-8,0 12 0,4-9 0,-4 9 0,4-1 0,0 9 0,5-17 0,-1 9 0,1 7 0,4-7-8,0-1 8,0 4 0,4 1 0,5-5-8,-4 1-5,8-1-1,-4-11 0,-1 4 0,6 0-3,-6-5-1,1-3 0,9 4 0,-5-8 10,0 0 8,-9-4-12,5 0 12,4-4 0,-4 5 0,0-9 0,4 0 0,-4 4-20,4-11 4,-4-1 0,4 1 0,-4-1 16,-1-3 0,1 3 0,0 1 0,0-4 0,-5 3 0,5 1 0,-5-5 0,-4 5 0,5-1 11,-5 1-11,4 3 10,-4 0 12,0 5 2,-4 3 1,4 0 0,0 4-2,0 4-1,0 0 0,0 0 0,0 0-4,0 0-1,0 0 0,0 0 0,4 8-17,0 4 0,-4 7 0,5-7 0,-1 4 0,5-1 0,-9 5 0,9 3 0,-9-3 0,9 7 0,-5 4-10,0-8 10,5 5 0,-5-1-11,5 0 11,-4 1-8,3 3-20,-3-12-4,4 5-1,-1-1 0,-3-3-36,-5-13-7,4 5-2,-4-12-766</inkml:trace>
        </inkml:traceGroup>
      </inkml:traceGroup>
    </inkml:traceGroup>
    <inkml:traceGroup>
      <inkml:annotationXML>
        <emma:emma xmlns:emma="http://www.w3.org/2003/04/emma" version="1.0">
          <emma:interpretation id="{733A159C-1043-4B7F-BDE5-6EF2C6F016CF}" emma:medium="tactile" emma:mode="ink">
            <msink:context xmlns:msink="http://schemas.microsoft.com/ink/2010/main" type="paragraph" rotatedBoundingBox="16451,2815 22615,2453 22675,3481 16511,38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A469AE-A21A-4165-825E-0D72A9E182C0}" emma:medium="tactile" emma:mode="ink">
              <msink:context xmlns:msink="http://schemas.microsoft.com/ink/2010/main" type="inkBullet" rotatedBoundingBox="16457,2926 17120,2887 17161,3575 16498,3614"/>
            </emma:interpretation>
            <emma:one-of disjunction-type="recognition" id="oneOf1">
              <emma:interpretation id="interp5" emma:lang="en-AU" emma:confidence="0">
                <emma:literal>be</emma:literal>
              </emma:interpretation>
              <emma:interpretation id="interp6" emma:lang="en-AU" emma:confidence="0">
                <emma:literal>by</emma:literal>
              </emma:interpretation>
              <emma:interpretation id="interp7" emma:lang="en-AU" emma:confidence="0">
                <emma:literal>to</emma:literal>
              </emma:interpretation>
              <emma:interpretation id="interp8" emma:lang="en-AU" emma:confidence="0">
                <emma:literal>too</emma:literal>
              </emma:interpretation>
              <emma:interpretation id="interp9" emma:lang="en-AU" emma:confidence="0">
                <emma:literal>bo</emma:literal>
              </emma:interpretation>
            </emma:one-of>
          </emma:emma>
        </inkml:annotationXML>
        <inkml:trace contextRef="#ctx0" brushRef="#br0" timeOffset="1717.64">-218 1150 403,'0'0'36,"0"0"-36,0 0 0,0 0 0,0 0 276,0 0 49,0 0 10,0 0 1,0 0-203,0 0-41,4 12-8,1 3-1,-5 1-59,4 7-12,-4 1-3,9-1 0,-5 12-9,0 0 0,-4 12 0,5 0 0,-1 4-14,-4-12 2,5 4 0,-1-8 0,0 0-12,-4 0-3,5-8 0,-1-3 0,1-5-37,-1 1-7,0-9-1,5-3-1,-9-4 13,9 4 2,-5-8 1,5-8 0,-5 0 33,1-4 6,-1 1 2,5-1 0,-5 0 16,5 5 0,-4-1 0,-1-4 0,0 4 35,5 0 4,0 5 1,-5-5 0,5 4 3,4-4 1,0 4 0,0 0 0,1 4-16,-1 0-2,4 4-1,1 0 0,-9 0 8,4 0 2,-9 4 0,5-1 0,0-3-7,-9-4 0,4 12-1,1-4 0,-5 4 8,0-5 1,0 5 1,-5-4 0,1 0-25,-1-1-4,5-7-8,-8 8 11,-1 0-11,0-4 0,9-4 0,-13 8 0,0-8 0,0 0 0,-1 0 0,1 0 0,0 0-24,0 0-1,4 0 0,0 0-565,1-8-113</inkml:trace>
        <inkml:trace contextRef="#ctx0" brushRef="#br0" timeOffset="1723.62">321 1127 1713,'-4'-4'37,"4"0"8,-4 0 2,-1 0 2,1 0-39,4 4-10,-5 0 0,5 0 0,0 0 57,-4 8 10,0 0 1,-5 3 1,9-11-53,0 8-16,-5 4 0,1 0 8,4-1-8,0 1 0,0-12 0,9 8 8,0 4-8,-1-9 0,1 5 0,0-4 0,-9-4 16,18-4 1,-5 0 1,0-3 0,0-1 9,0 0 1,-4 4 1,4-12 0,-4 1-11,0 3-2,-1 0-1,-3 1 0,-5-1-3,4 4-1,-4-3 0,0 11 0,-4-8-11,4 8 12,-9 0-12,0 0 12,-8-8-32,4 16-5,-5-4-2,-4 3 0,0 5-156,0 0-31,-26 7-6,22 1-2</inkml:trace>
      </inkml:traceGroup>
      <inkml:traceGroup>
        <inkml:annotationXML>
          <emma:emma xmlns:emma="http://www.w3.org/2003/04/emma" version="1.0">
            <emma:interpretation id="{38B9CA01-89CD-4B56-993C-0FC27019B44B}" emma:medium="tactile" emma:mode="ink">
              <msink:context xmlns:msink="http://schemas.microsoft.com/ink/2010/main" type="line" rotatedBoundingBox="17626,2746 22615,2453 22675,3481 17687,3774"/>
            </emma:interpretation>
          </emma:emma>
        </inkml:annotationXML>
        <inkml:traceGroup>
          <inkml:annotationXML>
            <emma:emma xmlns:emma="http://www.w3.org/2003/04/emma" version="1.0">
              <emma:interpretation id="{E8603FE8-9443-4CC4-B5A4-4D2682BA3860}" emma:medium="tactile" emma:mode="ink">
                <msink:context xmlns:msink="http://schemas.microsoft.com/ink/2010/main" type="inkWord" rotatedBoundingBox="21863,2497 22615,2453 22668,3362 21916,3406"/>
              </emma:interpretation>
              <emma:one-of disjunction-type="recognition" id="oneOf2">
                <emma:interpretation id="interp10" emma:lang="en-AU" emma:confidence="0">
                  <emma:literal>shinobi</emma:literal>
                </emma:interpretation>
                <emma:interpretation id="interp11" emma:lang="en-AU" emma:confidence="0">
                  <emma:literal>-shinobi</emma:literal>
                </emma:interpretation>
                <emma:interpretation id="interp12" emma:lang="en-AU" emma:confidence="0">
                  <emma:literal>-Shinobi</emma:literal>
                </emma:interpretation>
                <emma:interpretation id="interp13" emma:lang="en-AU" emma:confidence="0">
                  <emma:literal>-s 3--35</emma:literal>
                </emma:interpretation>
                <emma:interpretation id="interp14" emma:lang="en-AU" emma:confidence="0">
                  <emma:literal>-s in</emma:literal>
                </emma:interpretation>
              </emma:one-of>
            </emma:emma>
          </inkml:annotationXML>
          <inkml:trace contextRef="#ctx0" brushRef="#br0" timeOffset="4430.32">5209 1084 2052,'0'0'45,"0"0"10,0-8 1,0 8 1,0 0-45,0 0-12,0 0 0,0 0 0,0 0 53,9 8 9,-1-4 2,1 7 0,-4 1-52,3 8-12,-8-1 0,9 4 0,-5 5 0,1 3 0,-1 0 0,-4 4 0,0-7 0,5 3 0,-10-4 0,10-4 0,-5 1 0,4-9 0,0 1 0,1 0 0,-1-5-34,-4-3-3,0-8-1,9 4 0,-9-4 3,9 0 1,-1-4 0,6-4 0,-10-3 4,9 3 1,-8-8 0,8 8 0,0 5 9,-4-5 3,-1 0 0,1 0 0,0 0 17,4 1 0,0 3-8,0 0 8,1 0 0,-1 0 0,4 4 0,1 0 0,-9 4 0,-1 0 0,1 4 0,4-5 0,1 1 9,-6 0-9,-8-4 8,5 8-8,-1 0 20,-4-8 0,0 0-1,4 12 0,-4-1 11,-4 1 2,4 0 1,-9 7 0,5-15-6,0 8-2,4-1 0,-9 1 0,-4-4 3,-1 4 1,-3-8 0,-1 3 0,1-3-29,-1 4-13,1-8 1,-1 0 0,1 0-6,-1-8-1,5 4 0,0-3 0,0-1-62,4-8-13,-4 1-2</inkml:trace>
          <inkml:trace contextRef="#ctx0" brushRef="#br0" timeOffset="4646.4">5577 721 1792,'18'-8'80,"-9"0"16,4 5-77,4-5-19,-3 0 0,3 0 0,1 0 103,-1 1 17,1 3 3,-5 0 1,0 0-62,-4 8-12,4 0-2,-9-4-1,-4 0-30,5 7-5,-1 1-2,-4 4 0,0 7 2,-4-3 0,-1 0 0,1 3 0,-5 5-34,0 3-6,1 0-2,-1-3 0,4-5 11,-3 4 3,3-3 0,1-1 0,0-7 1,4 0 1,0 0 0,4-5 0,0 5 2,1-8 0,-1 4 0,0 0 0,-4-8 12,14 0 10,-1 3-2,0 1 0,0-4 15,0 0 2,-4 4 1,4-4 0,0 4-10,5-8-1,-5 0-1,5 4 0,-5-4-14,0 1 0,5 3 0,3 0-712,-3-8-140</inkml:trace>
          <inkml:trace contextRef="#ctx0" brushRef="#br0" timeOffset="1750.55">993 1684 1382,'0'0'123,"0"0"-99,0 0-24,0 0 0,0 0 112,8 0 16,6-4 4,-6 1 1,5 3-27,-4 0-6,4 0 0,5 0-1,-5 0-45,5 0-9,-1 0-1,1 0-1,4 3-9,-5-3-2,5 0 0,5 0 0,-6-3-20,10 3-12,4-4 12,0 0-12,0 0 8,-4-4-8,4 0 0,-4 0 0,0-3-38,-1 3-14,1-4-4,0 4 0,-9 5-121,-5-1-25,1 0-5</inkml:trace>
          <inkml:trace contextRef="#ctx0" brushRef="#br0" timeOffset="2047.99">1655 1454 1364,'0'0'30,"0"0"6,0 0 2,0 0 0,0 0-30,0 0-8,0 0 0,9 0 0,-9 0 98,17 4 18,-3-4 4,-1 0 1,0 4-43,-4-4-9,-1 4-1,6 0-1,-1 4-27,-4-4-4,-1 3-2,5 1 0,-4-4-14,0 4-2,4 0-1,-4-1 0,0 1-7,0 0-2,-5 4 0,5-4 0,-1-1 6,-3 1 1,4 0 0,-1 4 0,-3-5-1,-5 1 0,4 4 0,-4-12 0,0 0 3,-4 8 1,-1 3 0,-3 5 0,-1-4-10,-4-1-8,4 5 12,-4-4-12,0 3 0,-1-3-9,1-4-1,0 0-708,-4-1-142</inkml:trace>
          <inkml:trace contextRef="#ctx0" brushRef="#br0" timeOffset="4419.35">2528 1271 691,'0'0'30,"0"-12"7,0 1-29,0 3-8,-4 0 0,4 8 0,0-8 278,0 8 54,0 0 12,0 0 1,0 0-225,-5 8-46,1 8-9,4 3-1,0 4-48,0 9-16,0-1 9,0 0-9,0 4 0,0 0 8,0 0-8,0 0 0,0 1 0,4-5-14,-4 0 2,5-4 0,-5-3 12,0-1 16,4-3-3,-4-9-1,0-3-12,5 0-15,-5-8 3,0 0 1,0 0-21,8 4-5,-3-4-1,3-4 0,1 4 20,-4 0 4,3-8 1,1 8 0,0-8 5,0 4 8,-9 4-13,9 0 5,4 0 8,0 0 0,-4 0-9,4 0 9,0 4 0,0 0 0,5 0 0,-1 0 0,-17-4 0,9 4 0,9 0 0,-5 4 0,-13-8 11,8 3 6,1 5 2,4-4 0,-4 0 11,-4 8 2,-14-8 1,9-4 0,0 0 0,-9 11 0,0-3 0,-8 4 0,4 0-14,-1-1-3,-3-7-1,-1 4 0,-4-4-6,9-4-1,0 4 0,0-4 0,-5-4-8,5 0 0,0 0 0,0-4 0,4 0-40,-4 1-4,8-5-1,-3 0-612,3 1-123</inkml:trace>
          <inkml:trace contextRef="#ctx0" brushRef="#br0" timeOffset="4421.35">2884 1138 1612,'-31'-4'144,"31"4"-116,0 0-28,0 0 0,0 0 105,0 0 15,0 0 4,0 0 0,13 4-32,-4 4-5,-9 4-2,9-4 0,8 7-41,-4-3-8,-13 4-1,9-5-1,0 5-146,4-1-28</inkml:trace>
          <inkml:trace contextRef="#ctx0" brushRef="#br0" timeOffset="4424.34">3621 1677 1825,'26'0'40,"-26"0"8,0 0 1,13-4 3,5-4-41,-1 4-11,-4-4 0,5 0 0,-1 4 89,5-7 16,0 3 3,5-4 1,-1 8-48,0-3-9,5-1-3,-5 4 0,-4-4-13,5 4-4,3 4 0,5-4 0,-8 4-20,-5 0-12,4-4 12,0 4-12,9 4-38,-4-4-14,-5 0-4,1 4-1012</inkml:trace>
          <inkml:trace contextRef="#ctx0" brushRef="#br0" timeOffset="4427.33">4450 1259 1566,'0'0'69,"0"0"15,0 0-68,0 0-16,0 0 0,9 0 0,-1 0 92,-3 4 14,4-4 3,4 4 1,0 0-23,-4 0-5,8 4-1,-4-4 0,0 3-30,1-3-7,-1 4 0,0 0-1,0 0-20,0-4-4,0 3-1,-4 1 0,4 4-18,-4-4 0,0-4 8,0 3-8,-1 5 0,1-4 0,-4-4 0,-5 4 0,4-1 0,-4-3 0,-4 4 0,-1 4-9,1 7 9,-5-3 8,0-1-8,-4 1 11,-4 4-28,-1-5-6,5 1-1,-5-1 0,1 1-27,-1 0-5,1-1-2</inkml:trace>
        </inkml:traceGroup>
      </inkml:traceGroup>
    </inkml:traceGroup>
    <inkml:traceGroup>
      <inkml:annotationXML>
        <emma:emma xmlns:emma="http://www.w3.org/2003/04/emma" version="1.0">
          <emma:interpretation id="{5F38EB8C-7DF2-4711-A70F-1F6D44E19200}" emma:medium="tactile" emma:mode="ink">
            <msink:context xmlns:msink="http://schemas.microsoft.com/ink/2010/main" type="paragraph" rotatedBoundingBox="19633,4024 28229,3586 28278,4547 19682,498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516E47-F8B8-472A-B3CB-AAA4D78FEC63}" emma:medium="tactile" emma:mode="ink">
              <msink:context xmlns:msink="http://schemas.microsoft.com/ink/2010/main" type="inkBullet" rotatedBoundingBox="19657,4491 20097,4468 20119,4894 19678,4916"/>
            </emma:interpretation>
            <emma:one-of disjunction-type="recognition" id="oneOf3">
              <emma:interpretation id="interp15" emma:lang="en-AU" emma:confidence="0">
                <emma:literal>↳</emma:literal>
              </emma:interpretation>
            </emma:one-of>
          </emma:emma>
        </inkml:annotationXML>
        <inkml:trace contextRef="#ctx0" brushRef="#br0" timeOffset="8881.21">3217 2765 345,'0'0'15,"0"0"4,0 0-19,0 0 0,0 0 0,4-8 0,5 4 236,-4 0 44,-5 0 9,0-4 2,0 4-123,0-3-25,0-1-5,-5 0-1,1 0-29,4 0-7,-5 4-1,1-3 0,0 3-48,-1 0-11,-4 0-1,1 0-1,-6 4-31,1 4-8,0 0 0,0 4 0,4-4 0,-8 7-8,-1 1 8,5 4-12,0 3 2,4 1 0,-9 3 0,5-4 0,5 5 2,-1 3 0,4-7 0,1 7 0,-5-8-1,9 9 0,5-5 0,3 1 0,-3-5-13,8-3-2,0-1-1,9-3 0,-4 0-8,-1-5-2,-4 1 0,0-8 0,5 4 14,4-8 2,-9 4 1,5-8 0,-1 5 9,1-9 9,-1 0-13,-4-3 5,-4-1 8,0-4 0,4 1-9,0 3 9,-13-3 0,0 3 0,5-3-9,-1-1 9,-4 5 0,0-1 0,0 4 0,0-3 0,4 3 17,-4 0 1,-8 1 0,8 3 0,0 8-6,0 0 0,0 0-1,0 0 0,0 0 1,0 0 0,0 0 0,0 0 0,0 0-4,0 12-8,4-1 12,-4 5-4,0-4-8,4 3 8,1 5-8,-1-5 8,1 5-8,-1-1 0,5-3 0,4 3 8,-4-3-8,4 0 0,-9-5 0,5 5 0,-5-4 0,1-1-12,4 1 2,4-4 1,0 0-42,-4-5-8,-9-3-1,0 0-819</inkml:trace>
      </inkml:traceGroup>
      <inkml:traceGroup>
        <inkml:annotationXML>
          <emma:emma xmlns:emma="http://www.w3.org/2003/04/emma" version="1.0">
            <emma:interpretation id="{C65E8B3D-F85F-4750-A494-F9AB3DECEA81}" emma:medium="tactile" emma:mode="ink">
              <msink:context xmlns:msink="http://schemas.microsoft.com/ink/2010/main" type="line" rotatedBoundingBox="20112,4000 28229,3586 28278,4547 20161,4961"/>
            </emma:interpretation>
          </emma:emma>
        </inkml:annotationXML>
        <inkml:traceGroup>
          <inkml:annotationXML>
            <emma:emma xmlns:emma="http://www.w3.org/2003/04/emma" version="1.0">
              <emma:interpretation id="{32296915-DE90-4E6C-8303-D4FC3A69C7DD}" emma:medium="tactile" emma:mode="ink">
                <msink:context xmlns:msink="http://schemas.microsoft.com/ink/2010/main" type="inkWord" rotatedBoundingBox="20111,3953 28232,3613 28273,4602 20152,4942"/>
              </emma:interpretation>
              <emma:one-of disjunction-type="recognition" id="oneOf4">
                <emma:interpretation id="interp16" emma:lang="en-AU" emma:confidence="0">
                  <emma:literal>'salsa-so</emma:literal>
                </emma:interpretation>
                <emma:interpretation id="interp17" emma:lang="en-AU" emma:confidence="0">
                  <emma:literal>'salsa-sat</emma:literal>
                </emma:interpretation>
                <emma:interpretation id="interp18" emma:lang="en-AU" emma:confidence="0">
                  <emma:literal>'sauna-so</emma:literal>
                </emma:interpretation>
                <emma:interpretation id="interp19" emma:lang="en-AU" emma:confidence="0">
                  <emma:literal>'sae-sain</emma:literal>
                </emma:interpretation>
                <emma:interpretation id="interp20" emma:lang="en-AU" emma:confidence="0">
                  <emma:literal>'-sae-said</emma:literal>
                </emma:interpretation>
              </emma:one-of>
            </emma:emma>
          </inkml:annotationXML>
          <inkml:trace contextRef="#ctx0" brushRef="#br0" timeOffset="9736.07">4134 2870 403,'0'0'36,"0"0"-36,0 0 0,13-8 0,0 0 334,0-3 60,1 3 12,-1-4 2,9 4-212,0 4-44,4-3-8,-4 3-1,9-4-65,-5 4-13,5 0-2,-5 4-1,0 0-19,1 4-4,-5-4-1,4 4 0,-4 0-38,4 0 0,-4-4 0,0 0-8,0 0 8,0 0 0,0 0 10,0 0-10,0-4-36,4 0-14,-8 0-2,3-4-1,1 0-163,-4 1-33,8-5-7,-8-4 0</inkml:trace>
          <inkml:trace contextRef="#ctx0" brushRef="#br0" timeOffset="12146.12">4660 2562 518,'0'0'23,"0"0"5,0 0-28,0 0 0,0 0 0,9 8 0,4 3 251,-4-3 45,0 0 8,0 0 3,4-1-153,0 1-30,0 0-7,5 0-1,-1 4-24,1-5-4,-1 1-2,1 4 0,-9 0-22,8-5-5,-4 5-1,5-4 0,-5 0-44,0-1-14,5 5 8,-5 0-8,-4 0 0,-1 3 0,-3 5 0,-1-5 0,-4 1 0,0-1 0,0-3 0,-4 4 0,-5-1 9,-4 1-1,4-4-8,-4-1 12,4 1-12,-8 0-8,4-4 8,-1-5-13,-3 5-102,4-4-20,-1-4-4,6 0-863</inkml:trace>
          <inkml:trace contextRef="#ctx0" brushRef="#br0" timeOffset="9364.87">3441 2320 1324,'0'0'118,"0"0"-94,0 0-24,4-12 0,0 1 87,5-1 13,0 0 2,0 1 1,8 3 15,-8-4 3,-4 4 1,3 0 0,10 1-62,-9-1-13,4 0-3,-13 8 0,0 0-20,0 0-5,4-4-1,-4 4 0,0 0-18,0 0 0,0 0 0,0 0 0,0 8-12,0 4-7,0-5-1,0 5 0,5-4-28,-5-8-7,-5 8-1,5-8 0,9 11 10,-5-3 2,-4-8 0,9 8 0,-9-8 22,9 8 5,0 0 1,-9-8 0,0 11 16,8-3 0,6-4-8,-1 8 8,-13-12 0,13 11 8,0-7-8,0 8 12,0-8 0,-4 4-1,-9-8 0,9 8 0,0-1 9,-9-7 3,-5 12 0,5-12 0,5 8 9,-5-8 1,0 12 1,-9-5 0,-4 1-8,0-4-2,8 4 0,-8-4 0,0 0-11,-5 0-2,5 3-1,0-7 0,-9 4-10,5-4 0,3 4 0,1-4 8,0 4-36,4-4-7,-4 0-1,13 0-932</inkml:trace>
          <inkml:trace contextRef="#ctx0" brushRef="#br0" timeOffset="12151.05">5652 2850 2106,'0'-7'46,"-4"-5"10,-1 0 1,-4 0 3,5-3-48,-5 7-12,0-4 0,1 1 0,3-1 103,-4 4 18,-4 0 4,5 1 1,-6 3-91,6 0-19,8 4-3,-9 0-1,-4 0-12,0 8 0,-1-5 0,1 5 0,0 0 0,0 8-12,4-5 3,0 9 0,5-1-8,0 5-2,-1-1 0,5 4 0,5-3-15,-1-1-3,0 1-1,5-5 0,4-3 10,0-1 3,9-3 0,-8-4 0,-1 0-19,-5-1-4,6-7-1,8 0 0,-9-3 26,4-5 6,-4 0 1,5-4 0,0-3 16,-5 3 0,0-8 0,-4 1 0,-1-1 0,6 1 11,-14 3-2,4-3 0,0-1 6,1 1 1,-5 3 0,0 1 0,0 3-6,0 4-1,0 0 0,0 8 0,0 0 7,0 0 0,0 0 1,0 0 0,0 0-17,4 12 0,-4 4 8,4 3-8,5 1 0,-4-1 0,-1 1 0,5-1 0,-5-3-8,5-1 8,-5 1-13,5-4 5,4 3-41,-8-3-8,3 0-2,-3-5-557,-5-7-112</inkml:trace>
          <inkml:trace contextRef="#ctx0" brushRef="#br0" timeOffset="12155.11">5902 2343 1267,'0'0'112,"0"0"-89,0 0-23,9-11 0,0-1 123,-1 0 20,-3 5 4,3-1 1,1-4-30,0 8-6,0 0 0,0-4-1,-1 5-51,1 3-9,4-4-3,-4 4 0,0 4-11,0-1-2,-5 5-1,5-4 0,-5 4-18,1 0-3,-1 0-1,0 3 0,-4 5-12,-4-1 0,0 1 0,4 0 0,-5-1-13,1 1-6,-5-1-1,5 1 0,-1-4-1,1 3-1,4-3 0,0 0 0,0-12 22,4 7-11,1 1 11,-5-8-8,4 4 8,9-4 0,0 4 0,5-8-8,-5 0 8,5 4 0,-5-4 0,4-3 0,5 3 0,-4-4-8,-5 0 8,0 4-703,9 0-135</inkml:trace>
          <inkml:trace contextRef="#ctx0" brushRef="#br0" timeOffset="12160.02">6705 2776 1598,'0'0'71,"0"0"14,0 0-68,0 0-17,0 0 0,0 0 0,0 0 108,0 0 17,0 0 4,0 0 1,9-4-36,4 0-7,4 4-2,5-3 0,-4 3-25,-1-4-6,10 0-1,-5 0 0,0 4-3,-5 0-1,5 4 0,0-4 0,4 0-34,5-4-7,-5 4-8,1 0 11,-5 0-3,4 0 0,-4-4 0,4 0 0,-8 0-8,4 4-11,-5 0 3,5-4 0,-4 0-28,-5-3-6,4-1-1,-3 4 0,-1-4-50,0 0-11,-4 0-1,-1 1-603,6-1-121</inkml:trace>
          <inkml:trace contextRef="#ctx0" brushRef="#br0" timeOffset="12162.02">7271 2488 1713,'0'0'37,"0"0"8,0 0 2,0 0 2,0 0-39,0 0-10,0 0 0,0 0 0,0 0 68,4 11 11,-4-11 2,5 12 1,3 0-18,1-1-3,-4 1-1,-1 0 0,5-4 3,-1-1 0,6 9 0,-6-4 0,1-4-15,4 3-4,0-3 0,1 0 0,3 4-14,-4-1-3,5-3-1,-1 4 0,1-1-26,0 1 0,-1-8 0,-4 4 0,-4 0 8,0-4-8,0-1 8,-5 1-8,0 8 0,-4-4 0,0-8 0,0 12 0,-4 3 0,-9-3 0,4 3 0,-9-3 0,1 0-28,-1 3-2,-4 1 0,1 0 0,3-5-30,-4-7-5,9 0-2,0 4-663,0-8-133</inkml:trace>
          <inkml:trace contextRef="#ctx0" brushRef="#br0" timeOffset="12165.01">8210 2546 288,'17'-4'12,"-17"4"4,5-8-16,-1-3 0,0 3 0,1-4 0,-1 4 388,-4 1 74,0-1 15,0 8 3,0 0-316,0-4-64,-9-4-13,1 4-3,-1-3-48,0 7-9,-4 3-3,4 1 0,-8-4-11,3 8-2,1-4-1,0 8 0,0-1-10,-5 5-11,5 3 3,0 1 0,0 3-2,4 5 0,0-5 0,1 0 0,3 1 0,1-5 0,4 5 0,0-5 0,0 1-14,4-1-2,1-3-1,3-4 0,-3-5-4,8-7-1,-4 0 0,-1-4 0,6 1 22,3-1 10,-4-8-10,5 0 10,-9 1 0,4-1 0,4 4 0,1-4 0,-5-7 0,0 3 0,-8 1 8,-1-1-8,5 0 28,0 1 0,-5-1-1,0 1 0,1 3 0,-1 0 0,0 4 0,-4 8 0,0-7-3,0 7 0,0 0 0,0 0 0,0 0-3,0 0-1,0 0 0,0 0 0,9 11-20,0 1 0,0 0 0,0-1 0,-1-3 0,1 4 0,-4-4 0,3 3 0,1 5-21,0-8-9,0 4-2,4-5 0,-4-3-19,-1 4-4,-8-8-1,14 4-942</inkml:trace>
          <inkml:trace contextRef="#ctx0" brushRef="#br0" timeOffset="12210.89">8622 1922 1875,'0'0'41,"0"0"9,0 0 2,0 0 0,0 0-41,0 0-11,0 0 0,0 0 0,0 0 92,0 0 17,0 12 3,0 0 1,-4 3-62,4 1-13,0-1-2,0 1-1,0 4-11,0-5-1,4 5-1,0-9 0,1 5-98,-1-4-19,5 3-4,0-3-1</inkml:trace>
          <inkml:trace contextRef="#ctx0" brushRef="#br0" timeOffset="12624.5">9280 2655 2293,'0'0'50,"0"0"10,0 0 3,0 0 2,0 0-52,0 0-13,0 0 0,0 0 0,13-4 72,-4 1 12,0-1 3,4 0 0,0 0-37,5 4-7,4 0-2,-5 0 0,5 0-9,0 0-3,0 4 0,4 0 0,-4 0-19,0-4-10,5 3 10,-5-3-10,8 4 0,1-4-13,-5-4 1,1 1 0,-1-1-16,0 0-4,-4 0 0,4 0 0,-4 0-128,-4-4-25,4 4-6</inkml:trace>
          <inkml:trace contextRef="#ctx0" brushRef="#br0" timeOffset="14279.61">9802 2421 1324,'0'0'59,"0"0"12,0 0-57,0 0-14,0 0 0,0 0 0,0 0 80,9 4 12,-5 4 4,5-4 0,-4 4 8,3-4 1,1 4 1,0 3 0,0-3-25,-1 4-5,6-8 0,3 3-1,-8 1-14,4 0-2,0 0-1,0 0 0,1-1-21,3 5-4,-4-4-1,5 0 0,-1-4-19,1-1-4,0 1-1,-1 0 0,1 4 0,-1-4 0,1 4 0,-1-4 0,-8 0-8,4-1 8,-4 5-8,0 0 8,-9-8-28,-5 8-7,5 0-1,-8 7 0,-6 1 0,1-4 0,-4-1 0,-5 1 0,4 0-28,1-1-7,-5 1-1,9 0 0,-1-4-160,6 3-32,-14 1-6,4-8-2</inkml:trace>
          <inkml:trace contextRef="#ctx0" brushRef="#br0" timeOffset="14285.37">10890 2406 748,'0'0'67,"9"-8"-54,0-4-13,-5 5 0,1-5 300,-5 4 56,0 0 12,4 0 3,-4 1-177,4-1-35,-4 0-7,0 8-2,-4-8-77,0 0-15,-5 5-3,0 3-1,0 0-37,-4 0-7,-4 7-2,-1 1 0,-4 4-8,0 3 0,0-3-10,5 8 10,-1-1-13,1 8 3,3-3 1,-3 3 0,8-4 0,0 1 0,5 3 0,0-3 0,4-1-19,4-4-3,0 1-1,1-1 0,3-3-8,1-4-3,0-4 0,4-5 0,-4-3 14,9-3 2,-5 3 1,4-8 0,1-4 14,4 0 4,4-3 0,-8-1 0,-5-3 8,4 3 0,-4-3 0,5-1 0,-5 1 8,5 3-8,-9-4 8,4 1-8,-5 0 24,1-1 0,0 1 0,0-1 0,-5 4-12,-4 5-1,5-1-1,-1 0 0,-4 8-2,0 4 0,0 0 0,0 0 0,0 0-8,0 0 8,0 0-8,0 0 8,4 16-8,-4 4 0,5-1 0,-1 1 0,-4 3 0,4 0 0,1 1 0,4-1-11,-5 0 11,0 5 0,5-9 8,0 1-8,0-1 0,4 1-15,-4-1 3,-1-3 0,6-8-183,-6-4-36</inkml:trace>
          <inkml:trace contextRef="#ctx0" brushRef="#br0" timeOffset="14288.33">11364 1918 979,'0'0'87,"0"0"-70,0 0-17,0 0 0,0 0 218,0 0 40,-4-4 8,4 4 2,-9 0-134,9 0-26,-9 4-6,5 4-1,-1 4-55,-3 0-11,3-1-3,5 1 0,0 0-8,0 3-1,0 1-1,0-1 0,5 1-11,3 0-3,-3-5 0,4-3 0,-1-4 9,6 0 2,-6-4 0,10 0 0,-5-4 8,5 0 1,3 0 1,1 0 0,-4-3-2,0 3-1,-5-4 0,0-8 0,0 5-2,-4-1 0,-5 0 0,1 0 0,-5 1-8,-5-1-3,1 0 0,-1 5 0,-8-5-13,4 4-12,-8 0 3,-1 4 0,1 4-23,-1 0-5,-4 4-1,0 0 0,0 4-7,5 0-2,-5-4 0,9 3 0,-5 5-106,5-8-22,0 4-4</inkml:trace>
        </inkml:traceGroup>
      </inkml:traceGroup>
    </inkml:traceGroup>
    <inkml:traceGroup>
      <inkml:annotationXML>
        <emma:emma xmlns:emma="http://www.w3.org/2003/04/emma" version="1.0">
          <emma:interpretation id="{77C63487-61B6-4B3C-9D11-C762B25549A4}" emma:medium="tactile" emma:mode="ink">
            <msink:context xmlns:msink="http://schemas.microsoft.com/ink/2010/main" type="paragraph" rotatedBoundingBox="19784,5423 28048,4923 28106,5880 19842,638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33C958A-4443-4079-9C86-06F125E1813B}" emma:medium="tactile" emma:mode="ink">
              <msink:context xmlns:msink="http://schemas.microsoft.com/ink/2010/main" type="line" rotatedBoundingBox="19784,5423 28048,4923 28106,5880 19842,6380"/>
            </emma:interpretation>
          </emma:emma>
        </inkml:annotationXML>
        <inkml:traceGroup>
          <inkml:annotationXML>
            <emma:emma xmlns:emma="http://www.w3.org/2003/04/emma" version="1.0">
              <emma:interpretation id="{1FF87D78-814E-49CC-999A-8A68C3630B80}" emma:medium="tactile" emma:mode="ink">
                <msink:context xmlns:msink="http://schemas.microsoft.com/ink/2010/main" type="inkWord" rotatedBoundingBox="19533,5745 20195,5139 20665,5651 20003,6258">
                  <msink:destinationLink direction="with" ref="{6A56B51E-9F58-48D6-8018-1A7C3CA21733}"/>
                </msink:context>
              </emma:interpretation>
              <emma:one-of disjunction-type="recognition" id="oneOf5">
                <emma:interpretation id="interp21" emma:lang="en-AU" emma:confidence="0">
                  <emma:literal>be</emma:literal>
                </emma:interpretation>
                <emma:interpretation id="interp22" emma:lang="en-AU" emma:confidence="0">
                  <emma:literal>bo</emma:literal>
                </emma:interpretation>
                <emma:interpretation id="interp23" emma:lang="en-AU" emma:confidence="0">
                  <emma:literal>b</emma:literal>
                </emma:interpretation>
                <emma:interpretation id="interp24" emma:lang="en-AU" emma:confidence="0">
                  <emma:literal>by</emma:literal>
                </emma:interpretation>
                <emma:interpretation id="interp25" emma:lang="en-AU" emma:confidence="0">
                  <emma:literal>bet</emma:literal>
                </emma:interpretation>
              </emma:one-of>
            </emma:emma>
          </inkml:annotationXML>
          <inkml:trace contextRef="#ctx0" brushRef="#br0" timeOffset="16110.61">3112 3697 1357,'0'0'60,"0"0"12,0 0-57,0 0-15,0 0 0,0 0 0,0 0 82,0 0 14,0 0 2,0 0 1,0 0-34,0 0-6,13 11-2,-9 5 0,-4 0-23,5 7-5,-1-4-1,0 9 0,1 7-13,-5 4-3,-5-8-1,5 8 0,5 0-11,-5 0 0,0-4 0,0 0 8,4-4-8,-4-3 0,-4-5 0,4-3 8,4-5 0,1-3-8,-5-12 12,0 0-4,0 0-16,0 0-4,8 4-1,-8-4 0,0 0 5,9-8 8,0-4-13,0 1 5,-1 3 8,6-4-10,-6 0 10,1 5-10,0-5 10,-5 0-8,9 1 8,1 3-8,3 4 8,-4 0 0,-4 0 0,4 8-8,0-4 8,1 4 12,3 0-2,1 4-1,-5 3-9,0-3 0,9 4 0,-5-1 0,-8 1 0,-4 0 0,-1-4 0,0 3 0,5-3 0,-4 0 0,-5-8 0,8 12 8,6-5 0,-10 1 0,0 4 0,-4-12 0,0 0 10,-8 8 2,-6 0 0,-3-1 0,-1 1 1,-4 0 1,5-4 0,-10 4 0,-3-4-10,-1-1-3,13-3 0,-3 0 0,3 0-9,0-3 0,1-1-12,-5 0 12,9-8-47,0 0-1,-1 1-1,10-1 0,4-4-141,0-3-28</inkml:trace>
          <inkml:trace contextRef="#ctx0" brushRef="#br0" timeOffset="17308.31">3669 3740 979,'0'0'87,"0"0"-70,0 0-17,-5-4 0,-3 4 168,8 0 31,0 0 5,-9 0 2,-4 4-88,0-1-18,13-3-3,-5 8-1,1 4-66,4-4-14,-5 3-2,5-3-1,5 4-13,-1 0 0,1-1 0,3 1 0,6-4 0,-1-4 0,-5 7 0,10-11 0,0 0 0,-1 0 11,1-3-11,-5-5 10,4 4 20,-3-8 4,-1 4 1,0-3 0,-9-5-23,5 0-12,4 5 12,-4-5-12,-9 1 16,4 3-3,-4 0-1,0 0 0,0-3-4,-4 3-8,-5 4 11,0 1-11,1 3-12,-6 4-8,-3 0-3,4 4 0,0-1-67,4 5-14,-9 0-2,5 0-792</inkml:trace>
        </inkml:traceGroup>
        <inkml:traceGroup>
          <inkml:annotationXML>
            <emma:emma xmlns:emma="http://www.w3.org/2003/04/emma" version="1.0">
              <emma:interpretation id="{F12A4D94-C84C-43E2-ACCE-8955BA67D909}" emma:medium="tactile" emma:mode="ink">
                <msink:context xmlns:msink="http://schemas.microsoft.com/ink/2010/main" type="inkWord" rotatedBoundingBox="21017,5362 22709,5259 22760,6099 21068,6201"/>
              </emma:interpretation>
              <emma:one-of disjunction-type="recognition" id="oneOf6">
                <emma:interpretation id="interp26" emma:lang="en-AU" emma:confidence="0">
                  <emma:literal>-'b'</emma:literal>
                </emma:interpretation>
                <emma:interpretation id="interp27" emma:lang="en-AU" emma:confidence="0">
                  <emma:literal>-3b'</emma:literal>
                </emma:interpretation>
                <emma:interpretation id="interp28" emma:lang="en-AU" emma:confidence="0">
                  <emma:literal>-"b'</emma:literal>
                </emma:interpretation>
                <emma:interpretation id="interp29" emma:lang="en-AU" emma:confidence="0">
                  <emma:literal>-'b"</emma:literal>
                </emma:interpretation>
                <emma:interpretation id="interp30" emma:lang="en-AU" emma:confidence="0">
                  <emma:literal>Job'</emma:literal>
                </emma:interpretation>
              </emma:one-of>
            </emma:emma>
          </inkml:annotationXML>
          <inkml:trace contextRef="#ctx0" brushRef="#br0" timeOffset="17312.3">4380 4211 1562,'0'0'69,"0"0"15,0 0-68,0 0-16,0 0 0,13 0 0,0-3 84,0-1 14,0 4 2,0 0 1,5 0-9,0-4-3,3 4 0,1-4 0,-4 4-25,4 0-6,0-4-1,0 4 0,0 0-19,-5-4-4,10 4-1,-6-4 0,1 0-33,0 4 0,5-4 0,-1 0 0,-8 1-18,8 3-4,-4 0-1,9-4 0,-1 0-200,-3 0-40</inkml:trace>
          <inkml:trace contextRef="#ctx0" brushRef="#br0" timeOffset="17319.33">4910 3942 1566,'0'0'34,"0"0"7,0 0 2,0 0 1,14 8-35,-6 0-9,6-4 0,-1 4 0,0-4 88,0 3 15,0-3 3,-4 4 1,4 0-22,0 4-4,-4-1-1,0 1 0,4-4-28,-4 0-5,-5-1-2,5 5 0,-5 0-29,1 3-7,-1-3-1,-4 4 0,-4-5 7,-1 1 1,-3 4 0,3-5 0,-8 5-16,4-4 0,-4 3 0,0 1 0,0-1-16,-5 1-7,5-4-1,0 3 0,0-7-24,0 0-4,4 0-2,9-8 0,0 0-150,0 0-31,0 0-5,0 0-499</inkml:trace>
          <inkml:trace contextRef="#ctx0" brushRef="#br0" timeOffset="17594.67">5507 3782 1209,'-4'-11'108,"4"3"-87,0 4-21,0-4 0,0 0 132,0 8 21,0 0 5,0 0 1,0 0-47,0 0-8,0 0-3,0 0 0,0 0-56,9 12-11,-5 4-2,0 3-1,-4 1-21,5 3-10,-1 8 10,0 1-10,-4-1 0,0-4 0,5 4 0,-1 4 0,1-3 8,-5-5-8,-5 4 0,5-8 9,-4 1-9,4-9 0,0 5 0,4-8 0,-4-1 0,0-11 0,0 0 0,0 0 0,0 0 0,0 0 0,0 0 0,0 0 0,9-4 0,0-3-14,0-1 5,-1 0 1,5-4 8,-4 5 0,0-5 0,0 4 0,4-4-13,-4 5-4,-9 7-1,9-8 0,4 4 18,0 0 0,0 0 0,0 0 0,-4 8 0,4 0 0,0 0-8,0 4 8,-4-4 0,0 3 0,-9-7 0,9 8 0,0 4-13,-1 0 1,-3-5 0,-1 1 0,-4-8 22,4 8 5,1 4 1,-5-5 0,0 5 2,0-4 1,-5 4 0,1-5 0,-5 5 0,5-4 0,-5 0 0,-4 0 0,0-1 1,-5-3 0,5 0 0,-4 0 0,-1 0 1,0-4 1,1 0 0,-5 0 0,4 0-11,-4 0-3,5-4 0,4 0 0,4 0-40,0-4-8,0 1-1,1-1-1,3 0-107,1-4-22,0 1-4</inkml:trace>
          <inkml:trace contextRef="#ctx0" brushRef="#br0" timeOffset="18383.18">5946 3451 1843,'0'0'40,"0"0"9,0 0 2,0 0 1,0 0-42,0 0-10,0 0 0,0 0 0,0 0 92,4 12 17,5-1 3,-9 5 1,0 0-91,4 3-22,1-3 0,-5 3 0,4 1 0,-4-1 0,9 1 0,-5-1 0,5-3-135,0-1-29,13 5-5,0-8-2</inkml:trace>
        </inkml:traceGroup>
        <inkml:traceGroup>
          <inkml:annotationXML>
            <emma:emma xmlns:emma="http://www.w3.org/2003/04/emma" version="1.0">
              <emma:interpretation id="{7792D511-4584-42D7-9322-324ECD7FEC34}" emma:medium="tactile" emma:mode="ink">
                <msink:context xmlns:msink="http://schemas.microsoft.com/ink/2010/main" type="inkWord" rotatedBoundingBox="23558,5212 25614,5088 25661,5870 23605,5994"/>
              </emma:interpretation>
              <emma:one-of disjunction-type="recognition" id="oneOf7">
                <emma:interpretation id="interp31" emma:lang="en-AU" emma:confidence="0">
                  <emma:literal>-'be</emma:literal>
                </emma:interpretation>
                <emma:interpretation id="interp32" emma:lang="en-AU" emma:confidence="0">
                  <emma:literal>-sbr</emma:literal>
                </emma:interpretation>
                <emma:interpretation id="interp33" emma:lang="en-AU" emma:confidence="0">
                  <emma:literal>Jobs</emma:literal>
                </emma:interpretation>
                <emma:interpretation id="interp34" emma:lang="en-AU" emma:confidence="0">
                  <emma:literal>Job</emma:literal>
                </emma:interpretation>
                <emma:interpretation id="interp35" emma:lang="en-AU" emma:confidence="0">
                  <emma:literal>-sbn</emma:literal>
                </emma:interpretation>
              </emma:one-of>
            </emma:emma>
          </inkml:annotationXML>
          <inkml:trace contextRef="#ctx0" brushRef="#br0" timeOffset="19698.89">6915 3970 748,'0'0'67,"0"0"-54,0 0-13,0 0 0,9-4 213,0 4 40,4 0 8,0 0 2,5-4-123,-1 4-24,5 0-4,0 0-2,5 0-40,-1 0-8,-4 0-2,4-4 0,1 0-16,3 4-3,-3 4-1,-1-4 0,0-4-16,5-4-3,4 4-1,4 0 0,1 4-20,-5-3 8,-4-5-8,-1 4 0,6-4 0,-6 4-15,1 0 3,0 0 0,-5 0-144,0 1-29,-4-5-6</inkml:trace>
          <inkml:trace contextRef="#ctx0" brushRef="#br0" timeOffset="19702.88">7653 3704 1792,'0'0'40,"0"0"8,0 0 1,0 0 1,0 0-40,0 0-10,13 0 0,-5 0 0,6 0 76,-6 0 12,6 4 4,-1 4 0,-5-4-20,1 4-4,4 0-1,-4-1 0,0 1-15,0 4-4,0-4 0,-1 7 0,-3-3-28,3 0-5,-8-1-2,0 1 0,5 0-13,-5 0 0,0 3 8,-5 1-8,5-1 0,-8 1 0,-1 0 8,0-5-8,-4 5-9,0-4-5,-5 3-1,5-3 0,-4-4-28,-1-1-5,5 1-2,-5 0 0,1-4-163,4 0-33,-14-4-6,27 0-2</inkml:trace>
          <inkml:trace contextRef="#ctx0" brushRef="#br0" timeOffset="19716.84">8210 3482 1324,'0'-4'59,"0"4"12,4 0-57,0-4-14,5 4 0,-4-4 0,-1 8 162,0 4 30,1 0 5,4 4 2,-5 3-112,0 5-23,5-1-4,-5 5 0,-4 3-41,0-4-8,0 5-2,0 3 0,0 0-9,0-4 0,0 1 0,0 7 8,5-4-8,-5 0 0,0-4 0,4 1 0,-4-5 0,5-3 0,-1-5 0,0-3-11,-4-12 11,0 0-13,0 12 5,0-12 8,0 0 0,0 0 0,0 0 0,0 0 0,9-4 0,-4 0 0,3-4-9,-3 0 9,4 0-9,-1-3 9,1 3-13,-5-4 5,5 4 8,-4-3 8,3 3-8,-3 0 11,-1 0 1,5 4 1,-5 1 0,5 3 0,0-4 1,0 0 0,-1 4 0,1 0 0,4 0-6,-4 0-8,9 4 11,-5 0-11,-4-1 10,4 1-10,0 0 8,0 0-8,-4 4 0,0 0 0,-1-4 0,1 3 0,0-3 8,-5 0-8,-4 4 8,0 4-8,0-12 18,0 8-2,0-8 0,-8 11 0,-1 1 2,-4 4 0,0-5 0,-1 1 0,-3 0-18,-1-1 0,1-3 0,-1 0 0,1 0 0,-1-4 10,1 0-10,-1-4 8,0-8-8,5 4 0,0-4 0,0 4-11,9-8-68,-1 1-13,1-5-4</inkml:trace>
          <inkml:trace contextRef="#ctx0" brushRef="#br0" timeOffset="19890.27">8530 3424 1486,'9'-16'66,"-9"16"14,9-12-64,-1 1-16,5-1 0,1 0 0,-6 1 133,6-1 24,3 4 5,-4 0 1,-4 0-53,4 1-10,5 3-3,-1-4 0,-4 4-14,-4 4-3,4-4-1,1 4 0,-6 0-46,1 4-9,-5 0-1,-4-4-1,0 0-22,5 12 0,-1-1 0,-4 5 8,0 0-8,-4-1 0,4 1 0,-5 3 0,1-3-9,0-1 0,8 1 0,-4 0 0,4-5 9,1-3-10,-1 0 10,9 0-10,1 3 10,3-7-10,-4 4 10,0-8-10,5 4-18,-5-4-3,0 0-1,5-4 0,-5 4-81,5-4-17,-1 0-3</inkml:trace>
        </inkml:traceGroup>
        <inkml:traceGroup>
          <inkml:annotationXML>
            <emma:emma xmlns:emma="http://www.w3.org/2003/04/emma" version="1.0">
              <emma:interpretation id="{03F6DC32-82D8-4D46-80E6-1E134CBA24AC}" emma:medium="tactile" emma:mode="ink">
                <msink:context xmlns:msink="http://schemas.microsoft.com/ink/2010/main" type="inkWord" rotatedBoundingBox="26271,5030 28048,4923 28106,5880 26329,5987"/>
              </emma:interpretation>
              <emma:one-of disjunction-type="recognition" id="oneOf8">
                <emma:interpretation id="interp36" emma:lang="en-AU" emma:confidence="0">
                  <emma:literal>-is'</emma:literal>
                </emma:interpretation>
                <emma:interpretation id="interp37" emma:lang="en-AU" emma:confidence="0">
                  <emma:literal>-yes</emma:literal>
                </emma:interpretation>
                <emma:interpretation id="interp38" emma:lang="en-AU" emma:confidence="0">
                  <emma:literal>-b),</emma:literal>
                </emma:interpretation>
                <emma:interpretation id="interp39" emma:lang="en-AU" emma:confidence="0">
                  <emma:literal>-is)</emma:literal>
                </emma:interpretation>
                <emma:interpretation id="interp40" emma:lang="en-AU" emma:confidence="0">
                  <emma:literal>-b))</emma:literal>
                </emma:interpretation>
              </emma:one-of>
            </emma:emma>
          </inkml:annotationXML>
          <inkml:trace contextRef="#ctx0" brushRef="#br0" timeOffset="22450.93">9649 3837 1638,'-9'4'72,"9"-4"16,-4-4-71,4 0-17,0 4 0,0 0 0,-5 0 106,5 0 18,0 0 3,0 0 1,0 0-42,0 0-8,0 0-2,18 0 0,-1 0-16,5 0-3,0 0-1,0 4 0,0 0-12,4 0-4,1 0 0,-1 0 0,-4 0-22,4-1-5,1 1-1,-1 0 0,-4 0-12,4 0 0,0 0 0,1 0 0,-5 0 0,4 0-18,-4 3 4,4-3 1,5-4-138,-5 0-27,-4 0-6,0 0 0</inkml:trace>
          <inkml:trace contextRef="#ctx0" brushRef="#br0" timeOffset="22458.94">10241 3677 1688,'0'0'75,"0"0"15,0 0-72,0 0-18,0 0 0,0 0 0,0 0 82,0 0 13,0 0 2,13 8 1,-4 0-13,0 0-2,4-1-1,4 1 0,-3-4-18,-1 4-4,0 0-1,0-1 0,0 1-10,0 0-1,5 0-1,-5 0 0,0-1-31,0 1-7,1 4-1,-10 0 0,5-1-8,-5 1 0,5 0 0,-9-1 0,0 5 0,-4 0 0,-1 3 0,-8 5 0,0-5 0,-5 1-11,-4-1 3,-4 1 0,0-1-27,-1 1-5,1-1 0,4-3-1,0-1-75,0 1-16,0-4-2,5-1-874</inkml:trace>
          <inkml:trace contextRef="#ctx0" brushRef="#br0" timeOffset="22456.91">10552 3459 1036,'0'0'46,"5"-8"10,-1 0-45,1 0-11,3 1 0,-8 7 0,0 0 206,9-8 39,0 0 8,-9 8 2,0 0-124,9 4-25,0 4-5,-1-1-1,-3 1-44,3 4-10,-3 4-2,-1-1 0,-4 9-24,5-1-4,-1 4-2,-4 1 0,0 3-14,0 0 0,0-4 0,0 4 0,4 1 0,-4-5 0,0 0 0,0 1-10,0-9-19,0 1-4,-4-1-1,4 1 0,0-5 1,4-3 0,-4 0 0,0-12 0,0 7 18,0-7 4,0 0 1,0 0 0,0 0 10,0 0 0,9-4 0,-4 1 0,8-5 15,-9 4-2,5-4 0,4-4 0,-4 5-5,4-1-8,0 0 11,0-4-11,0 4 0,1 5 0,3-5 0,-4 8 0,5-4 0,-5 0 0,5 4 0,-5 4 0,-4-4 0,-1 4 0,1-4 0,9 8 0,-5-5 13,0 5-4,0-8-1,0 8 0,-4 0 2,0 0 0,-9-8 0,9 7 0,-1 1-10,-8-8 0,0 0 0,0 0 0,0 8 21,0-8 9,0 0 2,-4 8 0,-5 0-24,-4-1-8,0 1 0,4 0 0,9-8 0,-13 4 0,-9 4 0,0-4 0,0 0 0,0-1 0,0 1 0,5-4 0,-1 0-23,1-4-10,-1 4-3,5-3 0,4-1-164,5 0-34</inkml:trace>
          <inkml:trace contextRef="#ctx0" brushRef="#br0" timeOffset="22463.92">11259 3116 2019,'0'0'89,"0"0"19,0 0-86,0 0-22,0 0 0,0 0 0,0 0 75,0 0 10,0 0 3,0 0 0,0 0-22,0 0-4,0 0-1,0 0 0,9 3-13,-9-3-2,8 8-1,-3-4 0,-5-4-29,9 8-7,-5 0-1,5 0 0,-5-1-8,0 1 0,1 0 0,-1 0 0,-4-8-11,0 0-4,0 8-1,5 3 0,-5-11-25,4 8-6,-4 4-1,4-4 0,-4 7 2,0-7 0,0 4 0,0-12 0,0 0 9,5 7 1,-1 1 1,1 0 0,-1 4 2,5-1 0,-5-3 0,1 0 0,-5-8 16,8 8 3,-3 4 1,-1-5 0,-4-7 13,0 0 0,0 0 0,0 12 0,0 0 9,0 3 5,0-3 1,0-4 0,-4 4 22,-1-5 5,-3 1 1,3 0 0,1 4 9,-1-5 3,-3 1 0,-1 0 0,0-4-7,0 4-2,0-4 0,1 3 0,-10-7-17,5 4-3,0-4-1,0 0 0,-5 4-25,5 0 0,-9-4 0,4 0 0,-3 0-150,-1 4-32,4-4-6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5:51.84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5E989E-A5AA-4A95-9996-492C4B496C99}" emma:medium="tactile" emma:mode="ink">
          <msink:context xmlns:msink="http://schemas.microsoft.com/ink/2010/main" type="inkDrawing" rotatedBoundingBox="9007,2242 11525,3887 11219,4356 8701,2710" semanticType="callout" shapeName="Other"/>
        </emma:interpretation>
      </emma:emma>
    </inkml:annotationXML>
    <inkml:trace contextRef="#ctx0" brushRef="#br0">0 0 1335,'0'0'29,"0"0"7,0 0 0,0 0 2,0 0-30,0 0-8,0 0 0,0 0 0,0 0 27,0 0 4,0 0 1,9 8 0,-5-1 12,1 1 4,-1 0 0,-4-8 0,9 12-24,-5-4-5,5-1-1,0 5 0,4 0-3,-4-1-1,-1 9 0,6-12 0,-1 3 10,4-3 3,-4 4 0,1-4 0,3 0 1,1-5 0,-5 5 0,9 0 0,-5 0-4,1 0 0,-5-4 0,5 3 0,-5-3-12,4 4-4,-3 4 0,3-12 0,1 8-8,-1 3 12,5-7-12,-4 4 12,-1 0-3,1-4 0,4 3 0,0-3 0,0 0 6,-1 0 1,1 4 0,5-4 0,-5-4-4,-5 4 0,10-4 0,-1 4 0,0-4 1,1 0 0,-1 0 0,0 0 0,0 0 7,1 4 0,-5-1 1,4 1 0,-4 0-4,4 0-1,-4 4 0,0 0 0,5 0-3,-6-1-1,1 5 0,0-4 0,0 4 4,0-5 0,0-3 0,0 8 0,4-4-16,-8 3 0,4 1 0,4 4 0,-8-5 16,-1-3 1,1 0 0,-1 4 0,1 3-1,0 5 0,-1-12 0,5 7 0,-4 1-3,3-4-1,-7-1 0,8 5 0,-5-1-1,5-3-1,-4 8 0,-1-13 0,5 5-10,-4 4 0,-1-5 9,5 5-9,-4 0 0,-1-1 0,-4-3 0,5 4 0,-5-5 0,5 1 8,-1 7-8,-4-7 0,1 4 0,-1-1 0,0 1 0,0 0 0,0-1 0,0-3 8,5 3-8,-5 1 0,0-4 0,0 3 0,1 1 0,-1-4 8,0 3 0,0-3 0,0 0 0,5 3 0,-5-3-8,0 4 0,0-13 0,0 9 0,1 4 0,3-5 0,-4 9 0,5-8 0,-5 3 0,5-3 0,-5 0-12,0-5 4,0 9 8,5-4 0,-10-1 0,5-3 0,1 4 0,-1-4 0,-4 3 0,4-3 0,-4 4 0,-5 0 0,5-1 0,-1 1 0,1 0 0,0-1 0,-5 5 0,5-4 0,-4-1 0,-1-3 0,5 4 0,-1 0 0,-3-5 0,-1 5 0,1 0 0,-1 0 0,5-5 0,-5 5 0,1-4 0,3 7 0,-3-11 0,4 8 8,-5-4-8,0 0 0,-4-8 0,5 7 0,-5-7 0,0 0 0,0 0 0,4 4-13,5 4 5,-9-8 8,0 0-51,0 0-2,0 0-1,0 0-714,0 0-144</inkml:trace>
    <inkml:trace contextRef="#ctx0" brushRef="#br0" timeOffset="2920.89">2141 1455 576,'0'0'51,"0"0"-41,0 0-10,0 0 0,0 0 335,0 0 65,0 0 12,0 0 4,0 0-218,0 0-43,0 0-9,0 0-2,4 11-79,1-3-16,-5 4-3,9-1-1,-1-3-22,1 4-5,0 0-1,4-1 0,-4 1-9,4-4-8,0 4 9,0 3-9,1-3 9,3 0-9,-4-5 8,0 5-8,1 0 0,-1-4 0,4-1 0,-4 1 0,1 0 0,-1 0 0,0-1 0,0-3 0,5-4 0,-5 0 0,0-4 0,-4 1 0,4-1 13,-4-4-2,-1 0-1,6-4 0,-1-3 17,-4-1 3,4-3 1,0-12 0,0-1-8,0 1-2,0-8 0,-4 0 0,0 0-13,4 4-8,-4-4 10,0 4-10,-1 4-111,-3 3-28,-5 1-5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5:52.66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67CE9B-288E-4762-BFEE-63055C2885F4}" emma:medium="tactile" emma:mode="ink">
          <msink:context xmlns:msink="http://schemas.microsoft.com/ink/2010/main" type="inkDrawing" rotatedBoundingBox="11248,4089 11335,2677 11428,2683 11340,4095" semanticType="callout" shapeName="Other"/>
        </emma:interpretation>
      </emma:emma>
    </inkml:annotationXML>
    <inkml:trace contextRef="#ctx0" brushRef="#br0">149 36 460,'0'0'41,"0"0"-33,0 0-8,0 0 0,0 0 160,0 0 31,0 0 5,0-8 2,0 1-50,0 7-11,0 0-1,4-8-1,-4 0-23,0 8-5,5-8-1,-5 8 0,0 0-32,0 0-6,0 0-2,0 0 0,0 0-6,0 0-2,0 0 0,0 0 0,0 0-42,-9 12-8,4 0-8,-3 3 12,-1-3 0,0 7 1,0-3 0,5 4 0,-5-1-5,5 4-8,-5 5 11,5-9-11,-5 5 8,4-5-8,1 5 0,-5 3 0,9-4 0,0 5 0,-9-5 0,9 4 0,0-3 0,0-1 0,0 4-9,0-7 9,5 3 0,-5-3 0,0-1 0,4 1 0,-4-1 0,0 5 0,9-5 0,-9-3 8,4 3-8,-4 1 0,5-1 0,-1 5 0,1-5 0,-5 8 0,0-11 0,0 4 0,0-1 0,0-3 0,4-1 0,-4 5 8,-4-1-8,4 1 0,0-9 0,0 5 0,-5 0 0,5 3 0,0-7 0,-4 3 0,-1-3 0,1 4 0,4-1-8,0-3 8,0 0 0,-4-1 0,-1 5 0,5 0 8,0-1-8,0 1 0,-4 3 0,4 1 0,0-12 0,0 3 0,-5 5 0,5 0 0,0-5 0,0 5 0,0-1 0,-4-3 0,0-4 0,-1 4 0,1-5 0,4 5 0,-4-4 0,-1 4 0,5-12 0,0 15 0,-4-7 0,-1 4 0,5-12 0,-4 8 0,4-8 0,0 7 0,-4 1 0,4-8 0,0 0-17,0 0 1,0 0 1,0 0 0,0 0-34,0 0-7,4-8-2,0-3-1006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5:55.15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C6C364-0520-43E8-93A0-0CF768691AD4}" emma:medium="tactile" emma:mode="ink">
          <msink:context xmlns:msink="http://schemas.microsoft.com/ink/2010/main" type="inkDrawing" rotatedBoundingBox="11502,2462 14844,3726 14643,4258 11300,2995" semanticType="callout" shapeName="Other">
            <msink:sourceLink direction="with" ref="{3714774E-A478-48B9-8E13-79A9FFEEDCDE}"/>
          </msink:context>
        </emma:interpretation>
      </emma:emma>
    </inkml:annotationXML>
    <inkml:trace contextRef="#ctx0" brushRef="#br0">0 72 460,'13'-20'20,"-13"20"5,5-4-25,-5 4 0,4-8 0,5 1 0,-5-1 177,1 0 31,-1 0 5,0 8 2,1-8-95,-5 8-18,9-4-4,-1 4-1,-3-3-14,-5 3-3,0 0-1,9 7 0,-1 1-39,5 8-8,-4-5-2,4 5 0,1 4-6,-1 3-2,0-4 0,4 9 0,-3-9-22,3 5 0,1-5 0,-1 5-8,1-5 17,4 1 4,-5-1 1,5 1 0,0-5-3,0 1-1,-4-1 0,4-3 0,4 4 3,-4-5 1,4 1 0,-4-4 0,-4 7-6,8-3-8,0 4 11,5-5-11,0 1 20,-1-4-2,5 0-1,9 0 0,0 3 3,-4-3 1,-1-4 0,1 8 0,-1-1-7,-8-7-2,0 4 0,4 0 0,-5-4 4,1 4 0,0-1 0,0 1 0,-5 0 4,5 4 2,-1-1 0,-3-3 0,-1 0-11,-4 0-3,4 0 0,1-1 0,-1 1 8,-4 4 2,0-4 0,4-1 0,0 5 1,-4-8 0,5 0 0,-1 0 0,-4 0-8,4 0-2,-4 0 0,4-4 0,1 3 0,-5-3 0,4 0 0,0-3 0,1-5-9,3 4 0,1 0 9,4 0-9,0 0 0,-4 4 8,0-8-8,4 8 0,-4 0 0,-1 8 0,1-8 0,4 0 8,-9 0-8,5 0 0,-5 8 0,1 0 8,-1-8-8,-4 4 8,4 0-8,-4-1 8,0 5-8,0 0 0,0 0 0,0-4 0,-4 4 0,4-5 0,-1 9 0,-3 0 0,4-4 0,-5 3 0,5-3 0,-4 0 0,0 4 11,-1-1-3,1 5 0,-5 0 0,0-5-8,-4 1 0,-5 0 0,5-1 0,-5 1 0,5 0 0,0-4 0,0 3 0,4-3 0,-4 4 0,4-4 0,-5-1 0,6 1 0,-1 0 0,-4 0 0,4 0 0,0 3 0,0 1 0,0-4 0,0 3 0,1 1 0,-1 0 0,0 3 0,0 1 0,0 0 0,0-5 0,0 9 0,-4-5 0,4 1 0,1 0 0,-6 3 0,6-3 0,-6-5 0,1 1 0,4 4 0,-4 3 0,-5-3 0,5-1 0,0 1 0,-5 0 0,5 3 0,0-3 8,0 3-8,-5 1 0,5-1 0,0-3 0,-5-1 0,5 1 0,-5 0 8,5-1-8,-5 1 8,1-4-8,-1 3 0,5-3 0,-5 0 0,1-1 0,-1-3-9,-4-8 9,0 0 0,4 8 0,-4-8-24,0 0 1,0 0 1,0 0 0,0 0-178,0 0-36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5:56.05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4B9973-B83F-4378-9EAF-2FA104781675}" emma:medium="tactile" emma:mode="ink">
          <msink:context xmlns:msink="http://schemas.microsoft.com/ink/2010/main" type="inkDrawing" rotatedBoundingBox="14387,2381 15043,4338 14401,4553 13745,2596" semanticType="callout" shapeName="Other">
            <msink:sourceLink direction="with" ref="{3714774E-A478-48B9-8E13-79A9FFEEDCDE}"/>
          </msink:context>
        </emma:interpretation>
      </emma:emma>
    </inkml:annotationXML>
    <inkml:trace contextRef="#ctx0" brushRef="#br0">0 14 1144,'0'0'51,"0"0"10,0 0-49,5-8-12,-5 8 0,0 0 0,0 0 124,0 0 21,9-4 5,-1 0 1,-8 4-39,9 0-8,-9 0-2,9 0 0,4 4-34,-4 0-8,0 4 0,-1 3-1,1 1-27,0 4-6,0-9-1,-1 5 0,1 0-15,4 3-10,1 9 12,-1-5-12,0 5 15,0-5-4,0 1-1,5-1 0,-5 1-10,0 3 0,5 1-12,4-5 12,-1-3 0,-3 3 0,4 1 0,0-1 0,-5 1 0,1 3 0,4-3 0,-5-1 0,5 1 0,-4-5 0,-1 5 0,1 3 0,0-3 0,-1-1 0,1 1 0,-1-1 0,1 1 0,-1 3 0,1-4 0,-5 5 0,5-9 0,-5 5 8,4-4-8,-4 3 0,1-3 0,3-1 0,-4-3-9,1 4 9,-1-5 0,-5 9 0,6-5 8,-6 1-8,1 3 0,0-7 0,0 4 0,-5-1 0,0 1 17,5 0 4,0-1 1,-5 1 0,1 3-22,4-7 0,-9 0 0,8 7-8,-8-7 8,5 0 14,-1 3-3,1-3-1,-5 0-10,0 3 12,-5-3-12,5 0 12,0 3 0,0 1 1,0-5 0,0 5 0,5-4-13,-5-1 8,0 1-8,0 4 0,0-5 12,0 5-3,0-4-1,-5-1 0,5 1-8,0 0 0,-4 3 0,4-7 0,-5 4 0,5-4 0,0 0 0,-4 3 0,0-3 0,-1 4 0,5-1 0,-4 5 0,4-4 0,-5-1 0,-3 1-10,3 4 10,-4-5-14,5 1 3,-5 0 1,1 0 0,-1 3-9,4-3-1,1-4-1,0 3 0,-1-3-1,1 0 0,4-8 0,0 0 0,0 0-6,0 0-2,0 0 0,0 0 0,0 0-24,0 0-5,0 0-1</inkml:trace>
    <inkml:trace contextRef="#ctx0" brushRef="#br0" timeOffset="765.82">378 1620 1944,'0'0'86,"0"0"18,0 0-84,0 0-20,0 0 0,0 0 0,0 0 112,0 0 19,0 0 3,-5 4 1,5-4-62,0 12-12,0 4-2,5-5-1,-1-3-22,5 4-5,0 0-1,-1 3 0,6-3-17,-6 3-3,5 1-1,5 0 0,-5-5-9,0-3 0,5 4 0,-1-1 8,-3-3-8,-1 4 0,4 0 0,-4-1 0,1 1 23,3 0 2,-4-4 1,0-1 0,1 1-45,3-4-9,-4 0-1,1 4-1,-1 0 48,0-5 10,0 1 1,0-4 1,-4-4-45,4 1-9,0-9-1,5 4-1,-5-4 42,-4 1 8,4-5 1,0-3 1,5-1-26,-5 1 0,4-5 0,5 5 0,-4-9 56,-1 5 7,-3 4 1,3-5 0,1 5-52,-1-1-12,-4 1 0,1 3 0,3-3-108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6:00.3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EC3B05-1D38-4FDA-9F06-5797D59A748D}" emma:medium="tactile" emma:mode="ink">
          <msink:context xmlns:msink="http://schemas.microsoft.com/ink/2010/main" type="inkDrawing" rotatedBoundingBox="8840,5309 11413,6767 11186,7168 8613,5709" semanticType="callout" shapeName="Other">
            <msink:sourceLink direction="with" ref="{46774967-5AB3-4BBC-B6ED-217413BE8353}"/>
          </msink:context>
        </emma:interpretation>
      </emma:emma>
    </inkml:annotationXML>
    <inkml:trace contextRef="#ctx0" brushRef="#br0">-2 10 345,'4'82'31,"1"-66"-31,-5-16 0,0-4 0,-5-8 149,5 0 24,5 1 5,-5-5 1,-5 0-63,5 5-13,0-1-3,0 4 0,5 0-24,-5 8-4,0 0-2,0 0 0,0 0-34,0 0-6,0 0-2,0 0 0,0 0-20,0 16-8,0-4 0,0 3 9,0 1-1,4-4-8,1 3 12,-5-3-4,8 0 6,-3-5 1,-1 1 0,5 4 0,0-4-3,4 3 0,-4-3 0,4 0 0,4 0 0,-3 4-1,7-1 0,-3-3 0,0 4 1,-1-4 0,1-1 0,4 5 0,0-4-12,-1 4 10,-3-1-10,4 1 10,4-4-10,-4 0 8,0 3-8,0-3 8,4 4 4,1-4 0,-1 3 0,5-3 0,-5 4 6,5-4 2,0-5 0,-1 5 0,-3 0 11,3 0 2,1 4 1,0-5 0,-1 5-34,5 0-9,-4-1-1,0 1 0,0 0 10,-1-4 0,-3 3 0,-5 1 8,4 0-8,-4-1 0,0 1 0,-5 0 8,1 0 5,4-5 2,-5 1 0,5 0 0,-4 4 14,-1-5 3,1-3 1,4 4 0,0 0-10,-5-4-3,5 4 0,0-4 0,-4-1-8,-1 1-1,5 4-1,0-4 0,0 4-10,0 0 12,-4-1-12,4 1 12,0 0-12,-1-4 8,-3 4-8,0 0 8,3-1-8,-3 1 12,0 0-12,-1 4 12,1-5-4,4-3 0,-9 4 0,4 0 0,-4-4-8,5 4 0,-5-1 0,0 1 8,1 0-8,-1-4 0,0 4 0,0-1 0,0-3 0,-4 4 10,4 4-10,-4-4 10,4-1-2,0 1 0,0 0 0,1 0 0,-6 0 6,5-1 1,-4 1 0,4 0 0,1 0-15,-1 0 0,0-1 0,0 5 0,-4-8 0,-9-4 0,0 0 0,9 8 0,-1 0 0,1 3 0,4 1 0,-4-4 0,4 0 0,-4-1 0,4 1 0,-4 0 0,0 4 0,4-4 0,0 3 0,-4 1 0,0-4 31,4 3 0,-4 5 0,4-4 0,-5-1-31,1 5 8,-4 0-8,3-1 0,1-3 0,0 4 9,-5-1-9,5 1 8,0-1-8,-5 1 0,5 0 0,-5-1 8,5 1-8,-4 3 0,-1-3 0,0 3 0,1-3 0,-1 0 0,1-1 0,-1 5 0,5-5 0,-5 1 0,0 3 0,5 1 0,-4-1 0,3 1 0,-8-5 0,5 1 0,4-4 0,-5 3 0,0-3 0,5 0 0,-4-4 0,-1-1 0,5 5 0,-5-4 0,-4 0-12,4 3 3,1-3 0,-5-8 0,4 4-24,-4-4-5,0 0-1,5-8 0,-1-3-144,0-1-29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6:00.94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1D78BF-EEC5-49DB-A57E-614A6C40D1A7}" emma:medium="tactile" emma:mode="ink">
          <msink:context xmlns:msink="http://schemas.microsoft.com/ink/2010/main" type="inkDrawing" rotatedBoundingBox="11254,6953 11434,5397 11469,5401 11289,6957" semanticType="callout" shapeName="Other"/>
        </emma:interpretation>
      </emma:emma>
    </inkml:annotationXML>
    <inkml:trace contextRef="#ctx0" brushRef="#br0">185 0 1497,'0'0'66,"0"0"14,0 0-64,-5 11-16,1-3 0,4 4 0,4-1 136,-4 1 23,5 0 5,-5 3 0,4 5-78,-4-4-16,0 3-3,0 1-1,-4-1-18,4 1-3,-5 3-1,5 4 0,-4-3-35,4 3-9,-4 0 0,-1 1 0,1 3 8,-5-4 0,9 0 0,-4 5 0,-1-5-28,1 4-5,-1 0-2,5 0 0,-4-3 42,0 7 8,-1-8 1,1 4 1,4 1-25,-5-1 0,1-4 0,0 4 0,-1-4-20,5 5-2,-4-1-1,0-4 0,-1 4 31,5-3 5,-4-5 2,4 8 0,0 0-24,-5 1-5,1-1-1,4 0 0,-4-8 3,-1 1 1,5-5 0,0 5 0,-4-5-1,4 1 0,-5-1 0,1 1 0,0-1 12,4-7 0,-5 4 0,1-1 0,0-3 0,-1 3-12,1-3 12,4 0-12,-5 0-20,1-1-5,4 1-1,-4-4 0,-1 0-3,1-1-1,4 1 0,0-8 0,0 0 17,0 8 3,-5 0 1,5 0 0,0-8 4,0 0 1,0 0 0,0 0 0,0 0-61,0 0-12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6:02.19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774967-5AB3-4BBC-B6ED-217413BE8353}" emma:medium="tactile" emma:mode="ink">
          <msink:context xmlns:msink="http://schemas.microsoft.com/ink/2010/main" type="inkDrawing" rotatedBoundingBox="10869,7102 11335,7078 11355,7455 10890,7480" shapeName="Other">
            <msink:destinationLink direction="with" ref="{4AEC3B05-1D38-4FDA-9F06-5797D59A748D}"/>
          </msink:context>
        </emma:interpretation>
      </emma:emma>
    </inkml:annotationXML>
    <inkml:trace contextRef="#ctx0" brushRef="#br0">33 94 1036,'-4'16'92,"4"-9"-73,-9 1-19,5 0 0,-1 4 198,1-8 36,4-4 7,0 7 2,-4 5-107,-1-4-20,5-8-5,0 8-1,0 3-56,5 1-11,-1 0-3,-4-1 0,4-3-4,1 4 0,3 4-1,-3-5 0,4 1-3,-1 4-1,-3-5 0,8 5 0,-4-4-3,-1-5 0,1-3 0,4 4 0,-4 0-1,0 0-1,0-4 0,-9-4 0,13 3-5,0 1-1,0 0 0,-13-4 0,13-4-3,1 0-1,-1 4 0,0-3 0,0-9-2,0 0-1,0 0 0,1-3 0,3-9-1,-4-7-1,5 0 0,-1-4 0,5-4-11,0 0 0,0 0-12,4-8-904,-4 0-181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5:56:02.34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30B33A-2019-48A1-931B-56AD66FE2904}" emma:medium="tactile" emma:mode="ink">
          <msink:context xmlns:msink="http://schemas.microsoft.com/ink/2010/main" type="inkDrawing" rotatedBoundingBox="11942,5260 14753,6863 14465,7367 11655,5764" semanticType="callout" shapeName="Other"/>
        </emma:interpretation>
      </emma:emma>
    </inkml:annotationXML>
    <inkml:trace contextRef="#ctx0" brushRef="#br0">0-1 864,'0'0'76,"0"0"-60,0 0-16,0 0 0,0 0 93,0 0 16,0 0 3,0 0 1,0 0 3,0 0 0,0 0 0,0 0 0,9 0-53,0 8-11,-5-4-1,5 4-1,4 4-20,-4-5-4,8 5-1,-4 4 0,9-1 13,5 1 2,-5 3 1,4 1 0,0-1-27,1 5-6,-1-1 0,-4 5-8,4 3 10,0 0-10,5 4 8,4-4-8,-4 0 14,4-3-2,-4-5-1,8 1 0,-8-5-11,4 1 0,-4-5 0,4-3 0,-4 0 35,-5-5 1,0 1 1,5 0 0,4 0-12,0-4-2,-4 3-1,4 1 0,0-4 0,9 4 0,4 0 0,-4 0 0,-4-1-3,-5 1-1,4 0 0,-4 0 0,-4 0-9,-5-5-1,1 5-8,-1 0 12,0-4-12,1 4 9,-1-1-9,0-3 8,1 8-8,3-8 0,-3 8 0,3-5 8,1 1 8,-5 0 2,5 4 0,-9 3 0,4-7 11,1 4 3,-5 0 0,8-1 0,-8 1-5,5 0-1,-6 3 0,6-3 0,-5 0-10,4-1-3,-4 1 0,0-4 0,4 0-3,-8 3-1,4 1 0,0 0 0,0-4 1,0 3 0,0-3 0,-1 4 0,-3 7-10,4-3 8,0-1-8,4 5 8,-4-1-32,4 1-6,-8-1-2,8 5 0,-4-1 58,0-3 11,0-5 3,0 1 0,0 0-27,-4-1-5,-5-3 0,4 0-8,-4 3 12,1 1-12,-1-1 12,0-3-12,-4-4 12,-1 4-12,-3-5 12,8 9-12,-4-4 9,-5-1-9,5 5 0,0 0 9,-1-5-9,-3 5 0,4 3 0,-5-3 0,0-4 0,5-1 0,-4 5 0,-1-4 0,0-1 0,-4 1 0,5 0 0,-1-1 0,-4-11 0,0 0 0,0 0-12,5 8 12,-5-8-36,0 0 1,0 0 0,0 0 0,0 0-38,0 0-8,0 0-2,8-8-743,-3 1-149</inkml:trace>
    <inkml:trace contextRef="#ctx0" brushRef="#br0" timeOffset="1007.24">2431 1591 1728,'0'0'153,"0"0"-122,0 0-31,0 0 0,0 0 126,0 0 19,0 0 4,0 0 1,0 0-14,0 0-2,0 0-1,0 0 0,0 0-87,0 0-18,0 11-3,8 5-1,-3 11-11,4 0-2,-1-7-1,5-1 0,-4 1-2,4-8 0,1 3 0,8-3 0,-5-4 4,1 0 1,-1-5 0,1 1 0,-1-4 3,-4-4 1,1-3 0,3 3 0,-4-4 3,0 0 0,1-4 0,-1-3 0,-4 3 0,4-7 0,-5 3 0,6-7 0,3-1-8,-4-3 0,1 0-1,3-1 0,1-3-11,-1 4 8,1-4-8,-1 3 8,5-7-55,0 4-11,0 0-2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12/05/2022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6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.png"/><Relationship Id="rId7" Type="http://schemas.openxmlformats.org/officeDocument/2006/relationships/customXml" Target="../ink/ink3.xml"/><Relationship Id="rId12" Type="http://schemas.openxmlformats.org/officeDocument/2006/relationships/image" Target="../media/image10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5.png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emf"/><Relationship Id="rId11" Type="http://schemas.openxmlformats.org/officeDocument/2006/relationships/customXml" Target="../ink/ink5.xml"/><Relationship Id="rId24" Type="http://schemas.openxmlformats.org/officeDocument/2006/relationships/image" Target="../media/image16.emf"/><Relationship Id="rId32" Type="http://schemas.openxmlformats.org/officeDocument/2006/relationships/image" Target="../media/image20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emf"/><Relationship Id="rId36" Type="http://schemas.openxmlformats.org/officeDocument/2006/relationships/image" Target="../media/image7.png"/><Relationship Id="rId10" Type="http://schemas.openxmlformats.org/officeDocument/2006/relationships/image" Target="../media/image9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6.emf"/><Relationship Id="rId9" Type="http://schemas.openxmlformats.org/officeDocument/2006/relationships/customXml" Target="../ink/ink4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customXml" Target="../ink/ink13.xml"/><Relationship Id="rId30" Type="http://schemas.openxmlformats.org/officeDocument/2006/relationships/image" Target="../media/image19.emf"/><Relationship Id="rId35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3" y="854106"/>
            <a:ext cx="11230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apply Pascal’s Triangle to determine the coefficient of binomial expansions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understand what is Pascal’s Triangle and apply it to determine the coefficient of binomial expansions;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understand the significance of Pascal’s triangle to the number of possible combinations;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identify some properties of Pascal’s Triangle</a:t>
            </a:r>
            <a:endParaRPr lang="en-AU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6613392-9262-8845-B0E1-E532EAA369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46383" y="340076"/>
                <a:ext cx="11589026" cy="1325563"/>
              </a:xfrm>
            </p:spPr>
            <p:txBody>
              <a:bodyPr/>
              <a:lstStyle/>
              <a:p>
                <a:r>
                  <a:rPr lang="en-US" dirty="0"/>
                  <a:t>Without a calculator find the 3</a:t>
                </a:r>
                <a:r>
                  <a:rPr lang="en-US" baseline="30000" dirty="0"/>
                  <a:t>rd</a:t>
                </a:r>
                <a:r>
                  <a:rPr lang="en-US" dirty="0"/>
                  <a:t>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6613392-9262-8845-B0E1-E532EAA36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46383" y="340076"/>
                <a:ext cx="11589026" cy="1325563"/>
              </a:xfrm>
              <a:blipFill>
                <a:blip r:embed="rId2"/>
                <a:stretch>
                  <a:fillRect l="-21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5C4B06-9CCB-8345-9EE0-D1E8035A572F}"/>
                  </a:ext>
                </a:extLst>
              </p:cNvPr>
              <p:cNvSpPr txBox="1"/>
              <p:nvPr/>
            </p:nvSpPr>
            <p:spPr>
              <a:xfrm>
                <a:off x="1380995" y="1853852"/>
                <a:ext cx="8617906" cy="147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binomial expansion</a:t>
                </a:r>
              </a:p>
              <a:p>
                <a:r>
                  <a:rPr lang="en-US" sz="2800" dirty="0"/>
                  <a:t>		the third term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We know that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5C4B06-9CCB-8345-9EE0-D1E8035A5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95" y="1853852"/>
                <a:ext cx="8617906" cy="1479764"/>
              </a:xfrm>
              <a:prstGeom prst="rect">
                <a:avLst/>
              </a:prstGeom>
              <a:blipFill>
                <a:blip r:embed="rId3"/>
                <a:stretch>
                  <a:fillRect l="-1486" t="-3704" b="-94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EEDCCB-21B3-7B28-1F19-39C31C823643}"/>
                  </a:ext>
                </a:extLst>
              </p:cNvPr>
              <p:cNvSpPr txBox="1"/>
              <p:nvPr/>
            </p:nvSpPr>
            <p:spPr>
              <a:xfrm>
                <a:off x="1380995" y="3540863"/>
                <a:ext cx="8617906" cy="299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[Substitute] the third term 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  <a:p>
                <a:r>
                  <a:rPr lang="en-US" sz="280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10!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8!2!</m:t>
                        </m:r>
                      </m:den>
                    </m:f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AU" sz="2800" dirty="0"/>
              </a:p>
              <a:p>
                <a:r>
                  <a:rPr lang="en-US" sz="280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AU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(4)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AU" sz="2800" dirty="0"/>
              </a:p>
              <a:p>
                <a:r>
                  <a:rPr lang="en-US" sz="280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180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The third term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180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EEDCCB-21B3-7B28-1F19-39C31C823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95" y="3540863"/>
                <a:ext cx="8617906" cy="2996911"/>
              </a:xfrm>
              <a:prstGeom prst="rect">
                <a:avLst/>
              </a:prstGeom>
              <a:blipFill>
                <a:blip r:embed="rId4"/>
                <a:stretch>
                  <a:fillRect l="-1486" t="-611" b="-36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5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</a:t>
            </a:r>
            <a:r>
              <a:rPr lang="en-AU" sz="4000"/>
              <a:t>Ex 10E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CFD0-BE12-C64E-BADE-2F8FD4AB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the following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FC4E6-AD6F-9C4A-B65D-C6F4FAFD8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460499"/>
                <a:ext cx="9905999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5FC4E6-AD6F-9C4A-B65D-C6F4FAFD8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460499"/>
                <a:ext cx="9905999" cy="503237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9263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22800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5D54ED9-2C38-C44D-8556-8C2CE1B51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538620"/>
                <a:ext cx="9905999" cy="5954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 dirty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i="1" dirty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D54ED9-2C38-C44D-8556-8C2CE1B51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538620"/>
                <a:ext cx="9905999" cy="595425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/>
              <p14:cNvContentPartPr/>
              <p14:nvPr/>
            </p14:nvContentPartPr>
            <p14:xfrm>
              <a:off x="4956011" y="622222"/>
              <a:ext cx="21240" cy="263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5131" y="602422"/>
                <a:ext cx="619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3153851" y="943702"/>
              <a:ext cx="956880" cy="6098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9811" y="929662"/>
                <a:ext cx="99468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/>
              <p14:cNvContentPartPr/>
              <p14:nvPr/>
            </p14:nvContentPartPr>
            <p14:xfrm>
              <a:off x="4057451" y="967102"/>
              <a:ext cx="56160" cy="504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5491" y="945862"/>
                <a:ext cx="993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/>
              <p14:cNvContentPartPr/>
              <p14:nvPr/>
            </p14:nvContentPartPr>
            <p14:xfrm>
              <a:off x="4112531" y="936142"/>
              <a:ext cx="1159560" cy="597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5331" y="919942"/>
                <a:ext cx="11901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/>
              <p14:cNvContentPartPr/>
              <p14:nvPr/>
            </p14:nvContentPartPr>
            <p14:xfrm>
              <a:off x="5006411" y="913462"/>
              <a:ext cx="382680" cy="695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94531" y="895462"/>
                <a:ext cx="41940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/>
              <p14:cNvContentPartPr/>
              <p14:nvPr/>
            </p14:nvContentPartPr>
            <p14:xfrm>
              <a:off x="3154571" y="1959262"/>
              <a:ext cx="877680" cy="6217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41971" y="1943422"/>
                <a:ext cx="91008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/>
              <p14:cNvContentPartPr/>
              <p14:nvPr/>
            </p14:nvContentPartPr>
            <p14:xfrm>
              <a:off x="4052411" y="1943422"/>
              <a:ext cx="68040" cy="5605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34771" y="1929022"/>
                <a:ext cx="10584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/>
              <p14:cNvContentPartPr/>
              <p14:nvPr/>
            </p14:nvContentPartPr>
            <p14:xfrm>
              <a:off x="3917411" y="2548222"/>
              <a:ext cx="163800" cy="1414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97251" y="2535262"/>
                <a:ext cx="1969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/>
              <p14:cNvContentPartPr/>
              <p14:nvPr/>
            </p14:nvContentPartPr>
            <p14:xfrm>
              <a:off x="4246811" y="1986982"/>
              <a:ext cx="1064880" cy="6451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31331" y="1971142"/>
                <a:ext cx="11055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6" name="Ink 45"/>
              <p14:cNvContentPartPr/>
              <p14:nvPr/>
            </p14:nvContentPartPr>
            <p14:xfrm>
              <a:off x="5240051" y="2013622"/>
              <a:ext cx="43200" cy="4770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16291" y="1992742"/>
                <a:ext cx="878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/>
              <p14:cNvContentPartPr/>
              <p14:nvPr/>
            </p14:nvContentPartPr>
            <p14:xfrm>
              <a:off x="5399891" y="1986622"/>
              <a:ext cx="1173960" cy="5706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84051" y="1972582"/>
                <a:ext cx="121032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1" name="Ink 50"/>
              <p14:cNvContentPartPr/>
              <p14:nvPr/>
            </p14:nvContentPartPr>
            <p14:xfrm>
              <a:off x="6323291" y="1940902"/>
              <a:ext cx="292680" cy="6040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04211" y="1920742"/>
                <a:ext cx="33300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2" name="Ink 51"/>
              <p14:cNvContentPartPr/>
              <p14:nvPr/>
            </p14:nvContentPartPr>
            <p14:xfrm>
              <a:off x="6462611" y="2440222"/>
              <a:ext cx="262800" cy="1566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1371" y="2417182"/>
                <a:ext cx="307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/>
              <p14:cNvContentPartPr/>
              <p14:nvPr/>
            </p14:nvContentPartPr>
            <p14:xfrm>
              <a:off x="3452291" y="587302"/>
              <a:ext cx="118800" cy="135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30331" y="538342"/>
                <a:ext cx="1663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" name="Ink 55"/>
              <p14:cNvContentPartPr/>
              <p14:nvPr/>
            </p14:nvContentPartPr>
            <p14:xfrm>
              <a:off x="3141611" y="557422"/>
              <a:ext cx="20520" cy="2660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20731" y="543742"/>
                <a:ext cx="615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8" name="Ink 57"/>
              <p14:cNvContentPartPr/>
              <p14:nvPr/>
            </p14:nvContentPartPr>
            <p14:xfrm>
              <a:off x="5925851" y="325942"/>
              <a:ext cx="4241160" cy="188568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08931" y="309025"/>
                <a:ext cx="4274280" cy="191879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9BDC642-36CF-970C-2104-CC7A1458713C}"/>
              </a:ext>
            </a:extLst>
          </p:cNvPr>
          <p:cNvSpPr txBox="1"/>
          <p:nvPr/>
        </p:nvSpPr>
        <p:spPr>
          <a:xfrm>
            <a:off x="0" y="-12953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1911B3-AA20-7821-4CED-BCFEB1BC20AE}"/>
                  </a:ext>
                </a:extLst>
              </p:cNvPr>
              <p:cNvSpPr txBox="1"/>
              <p:nvPr/>
            </p:nvSpPr>
            <p:spPr>
              <a:xfrm>
                <a:off x="2107096" y="5144556"/>
                <a:ext cx="10014088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1911B3-AA20-7821-4CED-BCFEB1BC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096" y="5144556"/>
                <a:ext cx="10014088" cy="52809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897EA8-2CD5-FF15-4C7A-50566042FB78}"/>
                  </a:ext>
                </a:extLst>
              </p:cNvPr>
              <p:cNvSpPr txBox="1"/>
              <p:nvPr/>
            </p:nvSpPr>
            <p:spPr>
              <a:xfrm>
                <a:off x="2179679" y="5700430"/>
                <a:ext cx="9091463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897EA8-2CD5-FF15-4C7A-50566042F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679" y="5700430"/>
                <a:ext cx="9091463" cy="52809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2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46F10D-A258-7CED-E727-816ACCE3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7" y="1465432"/>
            <a:ext cx="3788006" cy="4084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62E43-5387-8C1D-777F-27D0BD31752B}"/>
              </a:ext>
            </a:extLst>
          </p:cNvPr>
          <p:cNvSpPr txBox="1"/>
          <p:nvPr/>
        </p:nvSpPr>
        <p:spPr>
          <a:xfrm>
            <a:off x="0" y="-12953"/>
            <a:ext cx="299306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Pascal’s Triangle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AC2C5-EFE9-BD3D-0C4E-A3154F5ED2C3}"/>
              </a:ext>
            </a:extLst>
          </p:cNvPr>
          <p:cNvSpPr/>
          <p:nvPr/>
        </p:nvSpPr>
        <p:spPr>
          <a:xfrm>
            <a:off x="1848678" y="2544417"/>
            <a:ext cx="881270" cy="417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2CC51-4D8A-A2A7-0602-5BA7454826EE}"/>
              </a:ext>
            </a:extLst>
          </p:cNvPr>
          <p:cNvSpPr/>
          <p:nvPr/>
        </p:nvSpPr>
        <p:spPr>
          <a:xfrm>
            <a:off x="1643269" y="3295567"/>
            <a:ext cx="629479" cy="364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8774A-D029-BB82-C6FD-750B351946EC}"/>
              </a:ext>
            </a:extLst>
          </p:cNvPr>
          <p:cNvSpPr/>
          <p:nvPr/>
        </p:nvSpPr>
        <p:spPr>
          <a:xfrm>
            <a:off x="2289313" y="3295566"/>
            <a:ext cx="629479" cy="364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C1C76-7275-ECD4-E982-2ED29BBD575E}"/>
              </a:ext>
            </a:extLst>
          </p:cNvPr>
          <p:cNvSpPr/>
          <p:nvPr/>
        </p:nvSpPr>
        <p:spPr>
          <a:xfrm>
            <a:off x="1311964" y="3891305"/>
            <a:ext cx="629479" cy="417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112B7-6A3A-B622-D524-131C2C00443B}"/>
              </a:ext>
            </a:extLst>
          </p:cNvPr>
          <p:cNvSpPr/>
          <p:nvPr/>
        </p:nvSpPr>
        <p:spPr>
          <a:xfrm>
            <a:off x="1958008" y="3891304"/>
            <a:ext cx="629479" cy="417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BC349-82E7-CF04-697F-8A6A9EE09932}"/>
              </a:ext>
            </a:extLst>
          </p:cNvPr>
          <p:cNvSpPr/>
          <p:nvPr/>
        </p:nvSpPr>
        <p:spPr>
          <a:xfrm>
            <a:off x="2587487" y="3891304"/>
            <a:ext cx="629479" cy="417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38464-D7AA-D09C-0324-1CC42554C159}"/>
              </a:ext>
            </a:extLst>
          </p:cNvPr>
          <p:cNvSpPr/>
          <p:nvPr/>
        </p:nvSpPr>
        <p:spPr>
          <a:xfrm>
            <a:off x="1081441" y="4589445"/>
            <a:ext cx="1148236" cy="417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1ED1B-6E1E-8B8B-0308-7655B22FCF25}"/>
              </a:ext>
            </a:extLst>
          </p:cNvPr>
          <p:cNvSpPr/>
          <p:nvPr/>
        </p:nvSpPr>
        <p:spPr>
          <a:xfrm>
            <a:off x="1727485" y="4589444"/>
            <a:ext cx="1148236" cy="417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A33BB2-9858-187D-C274-9AB60CEA4947}"/>
              </a:ext>
            </a:extLst>
          </p:cNvPr>
          <p:cNvSpPr/>
          <p:nvPr/>
        </p:nvSpPr>
        <p:spPr>
          <a:xfrm>
            <a:off x="2356964" y="4589444"/>
            <a:ext cx="1148236" cy="417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B78CA-ABDA-E813-4EA3-22146698AC18}"/>
                  </a:ext>
                </a:extLst>
              </p:cNvPr>
              <p:cNvSpPr txBox="1"/>
              <p:nvPr/>
            </p:nvSpPr>
            <p:spPr>
              <a:xfrm>
                <a:off x="4520385" y="1476236"/>
                <a:ext cx="1005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B78CA-ABDA-E813-4EA3-22146698A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85" y="1476236"/>
                <a:ext cx="1005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1DC10B-A9A2-3760-D806-F15CF5E7E955}"/>
                  </a:ext>
                </a:extLst>
              </p:cNvPr>
              <p:cNvSpPr txBox="1"/>
              <p:nvPr/>
            </p:nvSpPr>
            <p:spPr>
              <a:xfrm>
                <a:off x="8120694" y="1347469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1DC10B-A9A2-3760-D806-F15CF5E7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94" y="1347469"/>
                <a:ext cx="622735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B64F1A-450F-3CDB-BBB1-1FE28EF7DC1F}"/>
                  </a:ext>
                </a:extLst>
              </p:cNvPr>
              <p:cNvSpPr txBox="1"/>
              <p:nvPr/>
            </p:nvSpPr>
            <p:spPr>
              <a:xfrm>
                <a:off x="4520384" y="2148344"/>
                <a:ext cx="1005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B64F1A-450F-3CDB-BBB1-1FE28EF7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84" y="2148344"/>
                <a:ext cx="1005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14F1E5-F875-6BED-A0EA-D92E142DE9F3}"/>
                  </a:ext>
                </a:extLst>
              </p:cNvPr>
              <p:cNvSpPr txBox="1"/>
              <p:nvPr/>
            </p:nvSpPr>
            <p:spPr>
              <a:xfrm>
                <a:off x="7484589" y="2045960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14F1E5-F875-6BED-A0EA-D92E142DE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89" y="2045960"/>
                <a:ext cx="622735" cy="573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175D35-C164-48E0-D83F-B276550327F3}"/>
                  </a:ext>
                </a:extLst>
              </p:cNvPr>
              <p:cNvSpPr txBox="1"/>
              <p:nvPr/>
            </p:nvSpPr>
            <p:spPr>
              <a:xfrm>
                <a:off x="8796556" y="2036582"/>
                <a:ext cx="61324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175D35-C164-48E0-D83F-B27655032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56" y="2036582"/>
                <a:ext cx="613245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CA71A0-8E4F-01F4-FE38-52E9B1430EEA}"/>
                  </a:ext>
                </a:extLst>
              </p:cNvPr>
              <p:cNvSpPr txBox="1"/>
              <p:nvPr/>
            </p:nvSpPr>
            <p:spPr>
              <a:xfrm>
                <a:off x="4520383" y="2817336"/>
                <a:ext cx="1005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CA71A0-8E4F-01F4-FE38-52E9B143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83" y="2817336"/>
                <a:ext cx="10052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31D479-7DCF-211D-DD2C-15B19631A504}"/>
                  </a:ext>
                </a:extLst>
              </p:cNvPr>
              <p:cNvSpPr txBox="1"/>
              <p:nvPr/>
            </p:nvSpPr>
            <p:spPr>
              <a:xfrm>
                <a:off x="6945769" y="2683022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31D479-7DCF-211D-DD2C-15B19631A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69" y="2683022"/>
                <a:ext cx="622735" cy="5734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038F7C-E246-13C1-5EA0-680410F1662C}"/>
                  </a:ext>
                </a:extLst>
              </p:cNvPr>
              <p:cNvSpPr txBox="1"/>
              <p:nvPr/>
            </p:nvSpPr>
            <p:spPr>
              <a:xfrm>
                <a:off x="8182630" y="2675147"/>
                <a:ext cx="61324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038F7C-E246-13C1-5EA0-680410F1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30" y="2675147"/>
                <a:ext cx="613245" cy="5734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D6954F-E0FC-CC94-0F1E-8771C3789238}"/>
                  </a:ext>
                </a:extLst>
              </p:cNvPr>
              <p:cNvSpPr txBox="1"/>
              <p:nvPr/>
            </p:nvSpPr>
            <p:spPr>
              <a:xfrm>
                <a:off x="9336913" y="2705574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D6954F-E0FC-CC94-0F1E-8771C378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913" y="2705574"/>
                <a:ext cx="622735" cy="5734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1CE733-F420-A921-FBF8-43FC22E4F950}"/>
                  </a:ext>
                </a:extLst>
              </p:cNvPr>
              <p:cNvSpPr txBox="1"/>
              <p:nvPr/>
            </p:nvSpPr>
            <p:spPr>
              <a:xfrm>
                <a:off x="4508786" y="3477783"/>
                <a:ext cx="1005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1CE733-F420-A921-FBF8-43FC22E4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86" y="3477783"/>
                <a:ext cx="10052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7F2459-8FCE-591E-BC97-5B6A045C9854}"/>
                  </a:ext>
                </a:extLst>
              </p:cNvPr>
              <p:cNvSpPr txBox="1"/>
              <p:nvPr/>
            </p:nvSpPr>
            <p:spPr>
              <a:xfrm>
                <a:off x="6385351" y="3362600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7F2459-8FCE-591E-BC97-5B6A045C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51" y="3362600"/>
                <a:ext cx="622735" cy="5734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897E5B-8487-8415-C560-8B972C072924}"/>
                  </a:ext>
                </a:extLst>
              </p:cNvPr>
              <p:cNvSpPr txBox="1"/>
              <p:nvPr/>
            </p:nvSpPr>
            <p:spPr>
              <a:xfrm>
                <a:off x="7507449" y="3362600"/>
                <a:ext cx="61324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897E5B-8487-8415-C560-8B972C072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449" y="3362600"/>
                <a:ext cx="613245" cy="5734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E17A6D-1E42-20D5-3F00-6FE214762030}"/>
                  </a:ext>
                </a:extLst>
              </p:cNvPr>
              <p:cNvSpPr txBox="1"/>
              <p:nvPr/>
            </p:nvSpPr>
            <p:spPr>
              <a:xfrm>
                <a:off x="8833668" y="3362600"/>
                <a:ext cx="60516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E17A6D-1E42-20D5-3F00-6FE214762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8" y="3362600"/>
                <a:ext cx="605166" cy="5734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C51C5A-9745-A9AF-8F9B-F85CF7CA9B20}"/>
                  </a:ext>
                </a:extLst>
              </p:cNvPr>
              <p:cNvSpPr txBox="1"/>
              <p:nvPr/>
            </p:nvSpPr>
            <p:spPr>
              <a:xfrm>
                <a:off x="10151809" y="3362600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C51C5A-9745-A9AF-8F9B-F85CF7CA9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809" y="3362600"/>
                <a:ext cx="622735" cy="5734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DC7D4F-5CF7-DF9E-4EE4-C91541C35415}"/>
                  </a:ext>
                </a:extLst>
              </p:cNvPr>
              <p:cNvSpPr txBox="1"/>
              <p:nvPr/>
            </p:nvSpPr>
            <p:spPr>
              <a:xfrm>
                <a:off x="5981735" y="4061091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DC7D4F-5CF7-DF9E-4EE4-C91541C35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35" y="4061091"/>
                <a:ext cx="622735" cy="57342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C82182-6CD6-B48A-DD55-DAB4D395BF73}"/>
                  </a:ext>
                </a:extLst>
              </p:cNvPr>
              <p:cNvSpPr txBox="1"/>
              <p:nvPr/>
            </p:nvSpPr>
            <p:spPr>
              <a:xfrm>
                <a:off x="7008086" y="4061091"/>
                <a:ext cx="61324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C82182-6CD6-B48A-DD55-DAB4D395B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086" y="4061091"/>
                <a:ext cx="613245" cy="57342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9BA68E-1D0A-895C-8D9C-612823E1BBA6}"/>
                  </a:ext>
                </a:extLst>
              </p:cNvPr>
              <p:cNvSpPr txBox="1"/>
              <p:nvPr/>
            </p:nvSpPr>
            <p:spPr>
              <a:xfrm>
                <a:off x="8190709" y="4022034"/>
                <a:ext cx="60516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9BA68E-1D0A-895C-8D9C-612823E1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709" y="4022034"/>
                <a:ext cx="605166" cy="57342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A94E34-9900-7289-1774-E5E64119249D}"/>
                  </a:ext>
                </a:extLst>
              </p:cNvPr>
              <p:cNvSpPr txBox="1"/>
              <p:nvPr/>
            </p:nvSpPr>
            <p:spPr>
              <a:xfrm>
                <a:off x="9438834" y="4031592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A94E34-9900-7289-1774-E5E641192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834" y="4031592"/>
                <a:ext cx="622735" cy="57342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94B72E-25B3-9CEE-F89F-2A9C3B311584}"/>
                  </a:ext>
                </a:extLst>
              </p:cNvPr>
              <p:cNvSpPr txBox="1"/>
              <p:nvPr/>
            </p:nvSpPr>
            <p:spPr>
              <a:xfrm>
                <a:off x="4531831" y="4156586"/>
                <a:ext cx="1005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94B72E-25B3-9CEE-F89F-2A9C3B31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31" y="4156586"/>
                <a:ext cx="100527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488883-C3A9-5A0C-0A20-CFA392448642}"/>
                  </a:ext>
                </a:extLst>
              </p:cNvPr>
              <p:cNvSpPr txBox="1"/>
              <p:nvPr/>
            </p:nvSpPr>
            <p:spPr>
              <a:xfrm>
                <a:off x="10694449" y="4016017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488883-C3A9-5A0C-0A20-CFA392448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449" y="4016017"/>
                <a:ext cx="622735" cy="57342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4C639C3-E006-1903-64C1-2AEBECADB8F8}"/>
                  </a:ext>
                </a:extLst>
              </p:cNvPr>
              <p:cNvSpPr txBox="1"/>
              <p:nvPr/>
            </p:nvSpPr>
            <p:spPr>
              <a:xfrm>
                <a:off x="5537106" y="4821280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4C639C3-E006-1903-64C1-2AEBECADB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106" y="4821280"/>
                <a:ext cx="622735" cy="57342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2833D9-990C-5F3F-ABEA-25E502687168}"/>
                  </a:ext>
                </a:extLst>
              </p:cNvPr>
              <p:cNvSpPr txBox="1"/>
              <p:nvPr/>
            </p:nvSpPr>
            <p:spPr>
              <a:xfrm>
                <a:off x="6563457" y="4821280"/>
                <a:ext cx="61324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2833D9-990C-5F3F-ABEA-25E50268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57" y="4821280"/>
                <a:ext cx="613245" cy="57342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5B6BE1-6118-3C8A-E59E-FC335EEEADAB}"/>
                  </a:ext>
                </a:extLst>
              </p:cNvPr>
              <p:cNvSpPr txBox="1"/>
              <p:nvPr/>
            </p:nvSpPr>
            <p:spPr>
              <a:xfrm>
                <a:off x="7746080" y="4821280"/>
                <a:ext cx="60516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5B6BE1-6118-3C8A-E59E-FC335EEEA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080" y="4821280"/>
                <a:ext cx="605166" cy="57342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01BFD81-5E11-63CD-EDAD-76AF1C2F05DF}"/>
                  </a:ext>
                </a:extLst>
              </p:cNvPr>
              <p:cNvSpPr txBox="1"/>
              <p:nvPr/>
            </p:nvSpPr>
            <p:spPr>
              <a:xfrm>
                <a:off x="8994205" y="4821280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01BFD81-5E11-63CD-EDAD-76AF1C2F0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205" y="4821280"/>
                <a:ext cx="622735" cy="57342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948EEE-4EA2-A15C-C2FD-46FFF38AE49F}"/>
                  </a:ext>
                </a:extLst>
              </p:cNvPr>
              <p:cNvSpPr txBox="1"/>
              <p:nvPr/>
            </p:nvSpPr>
            <p:spPr>
              <a:xfrm>
                <a:off x="4531831" y="4894134"/>
                <a:ext cx="1005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948EEE-4EA2-A15C-C2FD-46FFF38A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31" y="4894134"/>
                <a:ext cx="1005275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E730FA-D1C0-ACC0-1A5B-127DBD35C454}"/>
                  </a:ext>
                </a:extLst>
              </p:cNvPr>
              <p:cNvSpPr txBox="1"/>
              <p:nvPr/>
            </p:nvSpPr>
            <p:spPr>
              <a:xfrm>
                <a:off x="10249820" y="4821280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E730FA-D1C0-ACC0-1A5B-127DBD35C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20" y="4821280"/>
                <a:ext cx="622735" cy="57342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19FC1C-6511-7F11-C29A-E7FC151658D8}"/>
                  </a:ext>
                </a:extLst>
              </p:cNvPr>
              <p:cNvSpPr txBox="1"/>
              <p:nvPr/>
            </p:nvSpPr>
            <p:spPr>
              <a:xfrm>
                <a:off x="11194067" y="4811612"/>
                <a:ext cx="62273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19FC1C-6511-7F11-C29A-E7FC1516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67" y="4811612"/>
                <a:ext cx="622735" cy="57342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D61F-8D44-0D44-86C4-4AEB2C3B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2" y="7641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Combining Pascal’s Triangle with Binomial Expansions – The binomial Theorem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273917-006F-C242-AC29-64B05F29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31524" r="23478" b="54040"/>
          <a:stretch/>
        </p:blipFill>
        <p:spPr>
          <a:xfrm>
            <a:off x="1177316" y="2367419"/>
            <a:ext cx="9821580" cy="13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96021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66FD9B-F119-D64C-80E4-6C6895E3C1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66FD9B-F119-D64C-80E4-6C6895E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19E250-BFAE-ED4D-AF9D-BCCAE81EE094}"/>
                  </a:ext>
                </a:extLst>
              </p:cNvPr>
              <p:cNvSpPr/>
              <p:nvPr/>
            </p:nvSpPr>
            <p:spPr>
              <a:xfrm>
                <a:off x="303836" y="2018645"/>
                <a:ext cx="1373582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19E250-BFAE-ED4D-AF9D-BCCAE81EE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36" y="2018645"/>
                <a:ext cx="137358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710947-BD2E-8F4C-5A20-96A5CB581553}"/>
                  </a:ext>
                </a:extLst>
              </p:cNvPr>
              <p:cNvSpPr/>
              <p:nvPr/>
            </p:nvSpPr>
            <p:spPr>
              <a:xfrm>
                <a:off x="2020957" y="1974851"/>
                <a:ext cx="11680770" cy="61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AU" sz="2800" dirty="0"/>
                      <m:t> 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AU" sz="2800" dirty="0"/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710947-BD2E-8F4C-5A20-96A5CB581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7" y="1974851"/>
                <a:ext cx="11680770" cy="610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DD60AC-AC0D-E33F-0FE8-1E003927C745}"/>
                  </a:ext>
                </a:extLst>
              </p:cNvPr>
              <p:cNvSpPr/>
              <p:nvPr/>
            </p:nvSpPr>
            <p:spPr>
              <a:xfrm>
                <a:off x="0" y="2713720"/>
                <a:ext cx="10666979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                   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DD60AC-AC0D-E33F-0FE8-1E003927C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13720"/>
                <a:ext cx="10666979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398863-BCCE-242C-794F-48CF9C6C0C11}"/>
                  </a:ext>
                </a:extLst>
              </p:cNvPr>
              <p:cNvSpPr/>
              <p:nvPr/>
            </p:nvSpPr>
            <p:spPr>
              <a:xfrm>
                <a:off x="159027" y="3505286"/>
                <a:ext cx="805069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24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+16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398863-BCCE-242C-794F-48CF9C6C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7" y="3505286"/>
                <a:ext cx="8050696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1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66FD9B-F119-D64C-80E4-6C6895E3C1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66FD9B-F119-D64C-80E4-6C6895E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19E250-BFAE-ED4D-AF9D-BCCAE81EE094}"/>
                  </a:ext>
                </a:extLst>
              </p:cNvPr>
              <p:cNvSpPr/>
              <p:nvPr/>
            </p:nvSpPr>
            <p:spPr>
              <a:xfrm>
                <a:off x="79511" y="1498866"/>
                <a:ext cx="115824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19E250-BFAE-ED4D-AF9D-BCCAE81EE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" y="1498866"/>
                <a:ext cx="11582402" cy="461665"/>
              </a:xfrm>
              <a:prstGeom prst="rect">
                <a:avLst/>
              </a:prstGeom>
              <a:blipFill>
                <a:blip r:embed="rId3"/>
                <a:stretch>
                  <a:fillRect l="-421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081F04-AAA4-87AB-76E8-3834FDC6E1CC}"/>
                  </a:ext>
                </a:extLst>
              </p:cNvPr>
              <p:cNvSpPr/>
              <p:nvPr/>
            </p:nvSpPr>
            <p:spPr>
              <a:xfrm>
                <a:off x="1625337" y="2245744"/>
                <a:ext cx="9501811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=81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27</m:t>
                        </m:r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+16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081F04-AAA4-87AB-76E8-3834FDC6E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337" y="2245744"/>
                <a:ext cx="9501811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C26834-FE3E-D60F-DE89-B09648B6A8A5}"/>
                  </a:ext>
                </a:extLst>
              </p:cNvPr>
              <p:cNvSpPr/>
              <p:nvPr/>
            </p:nvSpPr>
            <p:spPr>
              <a:xfrm>
                <a:off x="1625337" y="1498866"/>
                <a:ext cx="10348003" cy="61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AU" sz="2800" dirty="0"/>
                      <m:t> 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AU" sz="2800" dirty="0"/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C26834-FE3E-D60F-DE89-B09648B6A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337" y="1498866"/>
                <a:ext cx="10348003" cy="610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BE1800-C15B-873C-0A76-00DE7C0FF85E}"/>
                  </a:ext>
                </a:extLst>
              </p:cNvPr>
              <p:cNvSpPr/>
              <p:nvPr/>
            </p:nvSpPr>
            <p:spPr>
              <a:xfrm>
                <a:off x="1417981" y="3030370"/>
                <a:ext cx="77260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=81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+216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+216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+96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BE1800-C15B-873C-0A76-00DE7C0FF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81" y="3030370"/>
                <a:ext cx="77260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7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66FD9B-F119-D64C-80E4-6C6895E3C1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66FD9B-F119-D64C-80E4-6C6895E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19E250-BFAE-ED4D-AF9D-BCCAE81EE094}"/>
                  </a:ext>
                </a:extLst>
              </p:cNvPr>
              <p:cNvSpPr/>
              <p:nvPr/>
            </p:nvSpPr>
            <p:spPr>
              <a:xfrm>
                <a:off x="139148" y="1539198"/>
                <a:ext cx="91164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19E250-BFAE-ED4D-AF9D-BCCAE81EE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" y="1539198"/>
                <a:ext cx="91164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C71857-E283-2075-57EA-A0860BA049AC}"/>
                  </a:ext>
                </a:extLst>
              </p:cNvPr>
              <p:cNvSpPr/>
              <p:nvPr/>
            </p:nvSpPr>
            <p:spPr>
              <a:xfrm>
                <a:off x="266269" y="2204674"/>
                <a:ext cx="12481302" cy="61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AU" sz="2800" dirty="0"/>
                      <m:t> 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AU" sz="2800" dirty="0"/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C71857-E283-2075-57EA-A0860BA04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9" y="2204674"/>
                <a:ext cx="12481302" cy="610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924F56-F53E-C8F8-0B22-B6142B94C2B7}"/>
                  </a:ext>
                </a:extLst>
              </p:cNvPr>
              <p:cNvSpPr/>
              <p:nvPr/>
            </p:nvSpPr>
            <p:spPr>
              <a:xfrm>
                <a:off x="266269" y="3106846"/>
                <a:ext cx="12481302" cy="1871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=81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27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800" i="1"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AU" sz="280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AU" sz="2800" i="1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=81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−216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+216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−96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924F56-F53E-C8F8-0B22-B6142B94C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9" y="3106846"/>
                <a:ext cx="12481302" cy="187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59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6613392-9262-8845-B0E1-E532EAA369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73727" y="340076"/>
                <a:ext cx="8543925" cy="1325563"/>
              </a:xfrm>
            </p:spPr>
            <p:txBody>
              <a:bodyPr/>
              <a:lstStyle/>
              <a:p>
                <a:r>
                  <a:rPr lang="en-US" dirty="0"/>
                  <a:t>Find the fourth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6613392-9262-8845-B0E1-E532EAA36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73727" y="340076"/>
                <a:ext cx="8543925" cy="1325563"/>
              </a:xfrm>
              <a:blipFill>
                <a:blip r:embed="rId2"/>
                <a:stretch>
                  <a:fillRect l="-2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5C4B06-9CCB-8345-9EE0-D1E8035A572F}"/>
                  </a:ext>
                </a:extLst>
              </p:cNvPr>
              <p:cNvSpPr txBox="1"/>
              <p:nvPr/>
            </p:nvSpPr>
            <p:spPr>
              <a:xfrm>
                <a:off x="1380995" y="1853852"/>
                <a:ext cx="8617906" cy="1463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binomial expansion</a:t>
                </a:r>
              </a:p>
              <a:p>
                <a:r>
                  <a:rPr lang="en-US" sz="2800" dirty="0"/>
                  <a:t>		the fourth term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We know that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=15, 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5C4B06-9CCB-8345-9EE0-D1E8035A5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95" y="1853852"/>
                <a:ext cx="8617906" cy="1463286"/>
              </a:xfrm>
              <a:prstGeom prst="rect">
                <a:avLst/>
              </a:prstGeom>
              <a:blipFill>
                <a:blip r:embed="rId3"/>
                <a:stretch>
                  <a:fillRect l="-1486" t="-3750" b="-11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EEDCCB-21B3-7B28-1F19-39C31C823643}"/>
                  </a:ext>
                </a:extLst>
              </p:cNvPr>
              <p:cNvSpPr txBox="1"/>
              <p:nvPr/>
            </p:nvSpPr>
            <p:spPr>
              <a:xfrm>
                <a:off x="1380995" y="3540863"/>
                <a:ext cx="8617906" cy="2778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[Substitute] the fourth term 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15−3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sz="2800" dirty="0"/>
              </a:p>
              <a:p>
                <a:r>
                  <a:rPr lang="en-US" sz="280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=455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AU" sz="2800" dirty="0"/>
              </a:p>
              <a:p>
                <a:r>
                  <a:rPr lang="en-US" sz="280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=455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AU" sz="2800" dirty="0"/>
              </a:p>
              <a:p>
                <a:r>
                  <a:rPr lang="en-US" sz="280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=1863680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The fourth term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1863680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EEDCCB-21B3-7B28-1F19-39C31C823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95" y="3540863"/>
                <a:ext cx="8617906" cy="2778068"/>
              </a:xfrm>
              <a:prstGeom prst="rect">
                <a:avLst/>
              </a:prstGeom>
              <a:blipFill>
                <a:blip r:embed="rId4"/>
                <a:stretch>
                  <a:fillRect l="-1486" t="-439" b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9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21885</TotalTime>
  <Words>645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Harrisdale</vt:lpstr>
      <vt:lpstr>PowerPoint Presentation</vt:lpstr>
      <vt:lpstr>Expand the following </vt:lpstr>
      <vt:lpstr>PowerPoint Presentation</vt:lpstr>
      <vt:lpstr>PowerPoint Presentation</vt:lpstr>
      <vt:lpstr>Combining Pascal’s Triangle with Binomial Expansions – The binomial Theorem</vt:lpstr>
      <vt:lpstr>Expand 〖(x+2)〗^4</vt:lpstr>
      <vt:lpstr>Expand 〖(3x+2y)〗^4</vt:lpstr>
      <vt:lpstr>Expand 〖(3x-2y)〗^4</vt:lpstr>
      <vt:lpstr>Find the fourth term 〖(2a+1)〗^15</vt:lpstr>
      <vt:lpstr>Without a calculator find the 3rd term 〖(a-2)〗^10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TAN Mei Yi [Harrisdale Senior High School]</cp:lastModifiedBy>
  <cp:revision>538</cp:revision>
  <dcterms:created xsi:type="dcterms:W3CDTF">2018-12-02T08:34:01Z</dcterms:created>
  <dcterms:modified xsi:type="dcterms:W3CDTF">2022-05-12T03:41:54Z</dcterms:modified>
</cp:coreProperties>
</file>