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37" r:id="rId2"/>
    <p:sldId id="528" r:id="rId3"/>
    <p:sldId id="529" r:id="rId4"/>
    <p:sldId id="530" r:id="rId5"/>
    <p:sldId id="531" r:id="rId6"/>
    <p:sldId id="538" r:id="rId7"/>
    <p:sldId id="539" r:id="rId8"/>
    <p:sldId id="532" r:id="rId9"/>
    <p:sldId id="533" r:id="rId10"/>
    <p:sldId id="534" r:id="rId11"/>
    <p:sldId id="540" r:id="rId12"/>
    <p:sldId id="541" r:id="rId13"/>
    <p:sldId id="542" r:id="rId14"/>
    <p:sldId id="535" r:id="rId15"/>
    <p:sldId id="536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0:16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74 8288 0 0,'-24'12'799'0'0,"21"-10"-586"0"0,-1 0-1 0 0,0 0 1 0 0,0 0-1 0 0,0 0 1 0 0,-4 1-1 0 0,4-2 809 0 0,0 1-1 0 0,0 0 0 0 0,0 0 0 0 0,1 0 0 0 0,-1 1 0 0 0,-5 4 6695 0 0,12-7-7250 0 0,12 1-115 0 0,1 0-1 0 0,-1 1 0 0 0,1 0 1 0 0,-1 1-1 0 0,1 1 0 0 0,19 7 1 0 0,-27-9-300 0 0,0 0 0 0 0,0-1 0 0 0,1 0 1 0 0,-1 0-1 0 0,1-1 0 0 0,-1 0 1 0 0,9-1-1 0 0,7 0 47 0 0,-13 1-84 0 0,-5 0-13 0 0,1 0 0 0 0,-1 0 1 0 0,0-1-1 0 0,0 0 1 0 0,8-2-1 0 0,-2 1 21 0 0,1 0-1 0 0,-1 0 0 0 0,16 1 1 0 0,16-3 36 0 0,-36 3-47 0 0,0 1 1 0 0,0-1 0 0 0,0 1-1 0 0,1 0 1 0 0,11 2 0 0 0,2 1 6 0 0,0-2 0 0 0,28-2 1 0 0,-9 0-6 0 0,-12-1 7 0 0,32-5 0 0 0,-18 2-195 0 0,27-5 230 0 0,19-2 115 0 0,15 0-169 0 0,27-3 64 0 0,-82 11-64 0 0,56-2 0 0 0,-11-1 0 0 0,79-2-304 0 0,-111 4 240 0 0,20-6 143 0 0,-23 5 148 0 0,30-1-294 0 0,-51 6-96 0 0,27 1 288 0 0,53 2 177 0 0,-66-3-232 0 0,-49 1-68 0 0,0 0 0 0 0,0 0-1 0 0,-1 0 1 0 0,1 0 0 0 0,0-1-1 0 0,0 0 1 0 0,-1 1 0 0 0,1-1-1 0 0,-1 0 1 0 0,1 0 0 0 0,0 0-1 0 0,2-2 1 0 0,-5 3 0 0 0,1-1 1 0 0,-1 1 0 0 0,1 0 0 0 0,-1 0-1 0 0,1-1 1 0 0,-1 1 0 0 0,1 0-1 0 0,-1 0 1 0 0,0 0 0 0 0,1 0-1 0 0,-1-1 1 0 0,1 1 0 0 0,-1 0 0 0 0,1 0-1 0 0,-1 0 1 0 0,1 0 0 0 0,-1 0-1 0 0,1 0 1 0 0,-1 1 0 0 0,1-1-1 0 0,0 0 1 0 0,0 0-4 0 0,1 1-1 0 0,-1-1 1 0 0,0 0 0 0 0,0 0-1 0 0,0 0 1 0 0,1 0-1 0 0,-1 0 1 0 0,0 0 0 0 0,0 0-1 0 0,0 0 1 0 0,1-1 0 0 0,-1 1-1 0 0,0 0 1 0 0,0-1 0 0 0,0 1-1 0 0,2-2 1 0 0,-2 2-85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0:20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23 13824 0 0,'-2'0'3207'0'0,"-12"-7"-473"0"0,10 5-2258 0 0,1 0 0 0 0,-1 0-1 0 0,0 1 1 0 0,1-1-1 0 0,-1 1 1 0 0,0 0 0 0 0,0 0-1 0 0,-5 0 1 0 0,-6 0 607 0 0,13 0-975 0 0,1 1 0 0 0,-1 0 0 0 0,0 0-1 0 0,0 0 1 0 0,0 0 0 0 0,0 0 0 0 0,0 0 0 0 0,1 0 0 0 0,-1 1 0 0 0,0-1-1 0 0,-2 1 1 0 0,-5 3 71 0 0,0 1 0 0 0,-12 7-1 0 0,-4 2-106 0 0,23-13-99 0 0,0 0-1 0 0,1 0 1 0 0,-1 1 0 0 0,0-1-1 0 0,1 1 1 0 0,-1-1 0 0 0,1 1-1 0 0,0-1 1 0 0,0 1-1 0 0,-1 0 1 0 0,1 0 0 0 0,0 0-1 0 0,1-1 1 0 0,-3 5 0 0 0,2-3-164 0 0,2-3-37 0 0,0 1 199 0 0,-1 0 0 0 0,1 0-1 0 0,-1-1 1 0 0,1 1 0 0 0,-1 0 0 0 0,1 0 0 0 0,-1-1-1 0 0,0 1 1 0 0,1 0 0 0 0,-1 0 0 0 0,0 0 0 0 0,0 0 0 0 0,1-1-1 0 0,-1 3 1 0 0,1 1-80 0 0,2 1 39 0 0,1 0-1 0 0,-1 0 0 0 0,1-1 1 0 0,0 0-1 0 0,0 1 0 0 0,5 3 1 0 0,14 15-148 0 0,-19-19 231 0 0,0 0-1 0 0,0 0 1 0 0,1 0 0 0 0,-1-1-1 0 0,9 5 1 0 0,-9-6 4 0 0,0 0 1 0 0,-1 1-1 0 0,1-1 0 0 0,-1 1 1 0 0,1 0-1 0 0,-1 0 0 0 0,0 0 1 0 0,4 6-1 0 0,-6-7 146 0 0,0 3 58 0 0,1-1 9 0 0,-1 1 1 0 0,0 0 0 0 0,-1 0 0 0 0,1 6 0 0 0,-2 6 183 0 0,-5-3-67 0 0,-15 7-349 0 0,15-14-3 0 0,-1 0-1 0 0,0 0 0 0 0,-1 0 1 0 0,-11 7-1 0 0,11-8 36 0 0,4-3-27 0 0,0-1 1 0 0,-1 1-1 0 0,1-1 1 0 0,0 0 0 0 0,-1 0-1 0 0,0 0 1 0 0,0 0-1 0 0,1-1 1 0 0,-1 0-1 0 0,0 0 1 0 0,0 0-1 0 0,0-1 1 0 0,0 0-1 0 0,0 1 1 0 0,0-2-1 0 0,0 1 1 0 0,0-1-1 0 0,0 1 1 0 0,0-2 0 0 0,0 1-1 0 0,0 0 1 0 0,-8-4-1 0 0,12 3-95 0 0,0 1 0 0 0,-1-1-1 0 0,1 1 1 0 0,0-1 0 0 0,0 1 0 0 0,0-1-1 0 0,0 1 1 0 0,0-1 0 0 0,0 0 0 0 0,1 0-1 0 0,-1 1 1 0 0,1-1 0 0 0,-1 0-1 0 0,1 0 1 0 0,0 0 0 0 0,-1 0 0 0 0,1 0-1 0 0,0 1 1 0 0,0-4 0 0 0,0 4-160 0 0,0-1 0 0 0,0 0 0 0 0,1 1 0 0 0,-1-1 0 0 0,0 0 1 0 0,0 1-1 0 0,1-1 0 0 0,-1 1 0 0 0,1-1 0 0 0,0 1 0 0 0,-1-1 0 0 0,1 1 0 0 0,1-3 0 0 0,8-9-1788 0 0</inkml:trace>
  <inkml:trace contextRef="#ctx0" brushRef="#br0" timeOffset="1">434 208 11056 0 0,'0'0'14319'0'0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0:20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146 412 3680 0 0,'0'0'801'0'0,"4"-6"4334"0"0,-2-13 1766 0 0,-3-11-3940 0 0,0 11-1818 0 0,1 3-597 0 0,0 1 1 0 0,-2-1-1 0 0,0 1 0 0 0,0 0 1 0 0,-8-22-1 0 0,-3-12 501 0 0,-6-18-487 0 0,15 55-573 0 0,-1-2 286 0 0,0 0 0 0 0,-1 0 0 0 0,-13-22 0 0 0,17 34-236 0 0,1 1 0 0 0,0 0 0 0 0,0 0 1 0 0,0-1-1 0 0,-1 1 0 0 0,1 0 0 0 0,-1 0 1 0 0,1 0-1 0 0,-1 0 0 0 0,-1 0 1 0 0,-1-1-16 0 0,4 1-22 0 0,-1 1 0 0 0,1 0 0 0 0,-1 0 1 0 0,1 0-1 0 0,0-1 0 0 0,-1 1 0 0 0,1 0 1 0 0,-1 0-1 0 0,1 0 0 0 0,-1 0 1 0 0,1 0-1 0 0,0 0 0 0 0,-1 0 0 0 0,1 0 1 0 0,-1 0-1 0 0,1 0 0 0 0,-1 0 1 0 0,1 0-1 0 0,-1 0 0 0 0,1 0 0 0 0,0 0 1 0 0,-1 0-1 0 0,1 1 0 0 0,-1-1 0 0 0,1 0 1 0 0,0 0-1 0 0,-1 0 0 0 0,1 1 1 0 0,0-1-1 0 0,-1 0 0 0 0,1 1 0 0 0,0-1 1 0 0,-1 0-1 0 0,1 1 0 0 0,0-1 1 0 0,-1 0-1 0 0,1 1 0 0 0,0-1 0 0 0,0 0 1 0 0,0 1-1 0 0,-1-1 0 0 0,1 1 1 0 0,0-1-1 0 0,0 1 0 0 0,0-1 0 0 0,0 0 1 0 0,0 2-1 0 0,-1-1 1 0 0,-2 7-1 0 0,0 0 0 0 0,-2 17 0 0 0,-1-3 0 0 0,4-11-22 0 0,0 0 0 0 0,0 0-1 0 0,1 0 1 0 0,0 1 0 0 0,1 13 0 0 0,9 57-171 0 0,-4-39 103 0 0,34 213-272 0 0,10 19-53 0 0,-38-203 291 0 0,16 83-79 0 0,1 14-357 0 0,-27-159 333 0 0,1 0-1 0 0,6 19 0 0 0,-6-22-576 0 0,0 1 0 0 0,0-1 0 0 0,0 1 1 0 0,0 11-1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0:2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16727 0 0,'10'-24'1514'0'0,"2"28"-1212"0"0,1 1 774 0 0,-1-1-1 0 0,1-1 0 0 0,0 0 0 0 0,1-1 0 0 0,-1 0 0 0 0,17 0 0 0 0,3 1-23 0 0,-28-3-840 0 0,0 0 0 0 0,1 0 0 0 0,-1 0 1 0 0,6-2-1 0 0,14 0 565 0 0,-11 2-692 0 0,0-1 0 0 0,1-1 0 0 0,-1 0 1 0 0,0-1-1 0 0,23-8 0 0 0,-35 10-225 0 0,0 0-78 0 0,1 1-1 0 0,-1-1 1 0 0,1 0-1 0 0,-1 0 1 0 0,1-1-1 0 0,-1 1 1 0 0,0 0-1 0 0,0-1 1 0 0,0 1-1 0 0,0-1 0 0 0,0 0 1 0 0,0 0-1 0 0,0 0 1 0 0,-1 0-1 0 0,1 0 1 0 0,2-4-1 0 0,7-8-1253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2:41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9528 0 0,'0'0'9006'0'0,"7"5"-6921"0"0,16 2-941 0 0,-19-7-965 0 0,-1 1-1 0 0,0-1 0 0 0,1 1 0 0 0,-1 0 0 0 0,1 1 0 0 0,-1-1 0 0 0,0 0 0 0 0,4 3 0 0 0,-6-3-145 0 0,0-1 0 0 0,-1 0 1 0 0,1 1-1 0 0,0-1 0 0 0,0 0 0 0 0,0 0 1 0 0,-1 0-1 0 0,1 1 0 0 0,0-1 0 0 0,0 0 0 0 0,0 0 1 0 0,-1 0-1 0 0,1 0 0 0 0,0-1 0 0 0,0 1 1 0 0,1 0-1 0 0,0-1 55 0 0,23 2 241 0 0,-12-1-125 0 0,0 0 0 0 0,1 0-1 0 0,-1-1 1 0 0,18-4 0 0 0,-21 3-156 0 0,-1 0 0 0 0,1 1 0 0 0,12 0 0 0 0,17-2-45 0 0,35-12 115 0 0,-15 3 54 0 0,69-6-1 0 0,-6 5-87 0 0,-12 6 30 0 0,-17-7-217 0 0,-80 12 8 0 0,0-1 0 0 0,18-5 1 0 0,-18 4-4 0 0,25-4 1 0 0,-30 7 97 0 0,-1-1 0 0 0,1 1 0 0 0,13-7 0 0 0,-15 6 0 0 0,0 0 0 0 0,0 0 0 0 0,-1 0 0 0 0,1 1 0 0 0,1 0 0 0 0,7 0 0 0 0,-7 1-3 0 0,-6 0 5 0 0,1 0 0 0 0,0 0 0 0 0,0 0 0 0 0,-1 0-1 0 0,1 0 1 0 0,0-1 0 0 0,0 1 0 0 0,-1 0 0 0 0,1-1 0 0 0,0 1-1 0 0,-1-1 1 0 0,1 0 0 0 0,-1 0 0 0 0,1 0 0 0 0,-1 0-1 0 0,3-2 1 0 0,-2 2 150 0 0,-1 2-149 0 0,-1-1-1 0 0,1 0 1 0 0,0 1 0 0 0,0-1-1 0 0,-1 0 1 0 0,1 1 0 0 0,0-1-1 0 0,-1 1 1 0 0,1-1-1 0 0,0 1 1 0 0,-1 0 0 0 0,1-1-1 0 0,-1 1 1 0 0,1-1-1 0 0,-1 1 1 0 0,1 0 0 0 0,-1 0-1 0 0,1-1 1 0 0,-1 1 0 0 0,0 0-1 0 0,1 0 1 0 0,-1 1-1 0 0,1-1-212 0 0,-1 0-1 0 0,0 0 0 0 0,1 0 0 0 0,-1 1 0 0 0,0-1 0 0 0,0 0 0 0 0,1 0 1 0 0,-1 1-1 0 0,0-1 0 0 0,0 0 0 0 0,-1 0 0 0 0,1 1 0 0 0,0-1 0 0 0,-1 2 1 0 0,-7 7-8075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2:42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3224 0 0,'0'0'143'0'0,"1"-2"-3"0"0,4-6 2198 0 0,0 1 1 0 0,1 0-1 0 0,0 1 0 0 0,1-1 1 0 0,9-7-1 0 0,-10 9-1219 0 0,1 0 0 0 0,15-8 0 0 0,-20 12-942 0 0,0 0-1 0 0,1 1 1 0 0,-1 0-1 0 0,0-1 1 0 0,1 1-1 0 0,-1 0 1 0 0,0 0-1 0 0,1 0 1 0 0,2 1-1 0 0,3 0 539 0 0,-7 1-610 0 0,1 4-68 0 0,0 1 0 0 0,0-1-1 0 0,-1 0 1 0 0,0 1-1 0 0,-1-1 1 0 0,1 1 0 0 0,-1 10-1 0 0,-3 4 1 0 0,-4 21-1 0 0,1-3-144 0 0,4-31-60 0 0,0 1 0 0 0,-1-1 0 0 0,-3 8 0 0 0,3-6-112 0 0,0-1-1 0 0,-3 14 0 0 0,6-20 180 0 0,0 0 0 0 0,0 0-1 0 0,0 0 1 0 0,1-1 0 0 0,-1 1-1 0 0,1 0 1 0 0,0-1 0 0 0,0 1-1 0 0,0-1 1 0 0,0 1 0 0 0,0-1-1 0 0,1 1 1 0 0,-1-1 0 0 0,4 4-1 0 0,3 0 102 0 0,20 10 50 0 0,-21-12 31 0 0,-1 0 0 0 0,1 0 1 0 0,0-1-1 0 0,8 3 0 0 0,-13-5-24 0 0,1 0 0 0 0,-2 0 0 0 0,1 0 1 0 0,0 0-1 0 0,0 1 0 0 0,0-1 0 0 0,0 0 0 0 0,-1 1 0 0 0,1 0 0 0 0,-1-1 0 0 0,1 1 0 0 0,-1 0 0 0 0,0 0 0 0 0,1-1 0 0 0,-1 1 0 0 0,0 0 0 0 0,0 0 0 0 0,0 0 0 0 0,-1 0 0 0 0,1 1 0 0 0,0-1 0 0 0,0 3 0 0 0,0 0 34 0 0,0 0 0 0 0,0 0 0 0 0,0 0 0 0 0,-1 0 0 0 0,1 0 0 0 0,-1 0-1 0 0,0 0 1 0 0,0 0 0 0 0,-1 0 0 0 0,0-1 0 0 0,0 1 0 0 0,-2 9 0 0 0,-3-1-97 0 0,0 1 1 0 0,-3 16 0 0 0,5-16 147 0 0,-9 22 0 0 0,10-30-67 0 0,0 1-27 0 0,-1-1 0 0 0,1 1 0 0 0,-6 7 1 0 0,4-8-113 0 0,3-2-17 0 0,-1 0 0 0 0,0-1 0 0 0,0 1 0 0 0,-6 4 0 0 0,7-7 101 0 0,1 0-1 0 0,-1 0 0 0 0,0 0 0 0 0,0 0 0 0 0,0 0 0 0 0,0-1 0 0 0,0 1 0 0 0,0 0 0 0 0,0-1 0 0 0,0 0 0 0 0,0 1 0 0 0,0-1 0 0 0,-3 0 0 0 0,1 0 20 0 0,0-1 0 0 0,0 1-1 0 0,0-1 1 0 0,1 0-1 0 0,-1 0 1 0 0,0 0 0 0 0,0-1-1 0 0,1 1 1 0 0,-5-3 0 0 0,-4-2-440 0 0,11 6 358 0 0,1 0 1 0 0,-1-1-1 0 0,1 1 0 0 0,-1 0 1 0 0,1-1-1 0 0,-1 1 1 0 0,1-1-1 0 0,0 1 1 0 0,-1-1-1 0 0,1 1 1 0 0,-1-1-1 0 0,1 1 0 0 0,0-1 1 0 0,-1 1-1 0 0,1-1 1 0 0,0 0-1 0 0,0 1 1 0 0,0-1-1 0 0,-1 1 1 0 0,1-1-1 0 0,0 0 1 0 0,0 0-1 0 0,0-17-932 0 0,0 12-217 0 0,0-9-820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2:43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13272 0 0,'0'0'9957'0'0,"-1"1"-9679"0"0,-1 2-250 0 0,1-1-1 0 0,-1 0 0 0 0,0 1 0 0 0,0-1 1 0 0,0 0-1 0 0,-3 2 0 0 0,1-1-6 0 0,1 0 0 0 0,0 0 0 0 0,0 0 0 0 0,0 0-1 0 0,1 0 1 0 0,-1 1 0 0 0,1-1 0 0 0,0 1 0 0 0,0 0-1 0 0,-3 7 1 0 0,1 2-21 0 0,4-11 1 0 0,0 3 1 0 0,9 8-18 0 0,-5-9-49 0 0,-2-3 58 0 0,-1 1 0 0 0,0-1 0 0 0,1 0 0 0 0,-1 1 0 0 0,0-1-1 0 0,0 1 1 0 0,0-1 0 0 0,1 4 0 0 0,4 4-3 0 0,-2-5 10 0 0,-1-1 0 0 0,0 0 0 0 0,0 0 0 0 0,0-1 0 0 0,0 0 0 0 0,0 1 0 0 0,6 2 0 0 0,-3 0 14 0 0,-4-3 2 0 0,0 0 0 0 0,-1 1 1 0 0,1 0-1 0 0,-1-1 1 0 0,0 1-1 0 0,0 0 0 0 0,0-1 1 0 0,0 1-1 0 0,0 0 1 0 0,0 0-1 0 0,-1 0 0 0 0,0 0 1 0 0,1 3-1 0 0,0 6 37 0 0,0-9-38 0 0,-1 0 0 0 0,0 0 0 0 0,0 0 0 0 0,0 0 0 0 0,0 0 0 0 0,-1 0 0 0 0,1 0-1 0 0,-2 5 1 0 0,-1 10 67 0 0,1-12-64 0 0,0 0-1 0 0,0 0 0 0 0,0 0 1 0 0,0-1-1 0 0,-1 1 1 0 0,0-1-1 0 0,0 1 1 0 0,-6 6-1 0 0,6-7-8 0 0,-2 4 44 0 0,5-1-66 0 0,0-6-134 0 0,0-3-193 0 0,-1 0 229 0 0,1 0 0 0 0,0 0 1 0 0,-1 0-1 0 0,1 0 0 0 0,-1 0 0 0 0,1 1 0 0 0,-1-1 1 0 0,1 0-1 0 0,-1 0 0 0 0,1 0 0 0 0,-1 1 1 0 0,-1-2-1 0 0,1 1-39 0 0,0 0 0 0 0,1 0 0 0 0,-1 1 0 0 0,0-1 1 0 0,1 0-1 0 0,-1 0 0 0 0,1 0 0 0 0,-1 0 0 0 0,1 0 0 0 0,-1 0 0 0 0,1 0 1 0 0,-1 0-1 0 0,1 0 0 0 0,0-1 0 0 0,4-12-1665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2:4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5064 0 0,'0'0'16703'0'0,"4"4"-16895"0"0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2:43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88 316 6912 0 0,'0'0'528'0'0,"1"-3"0"0"0,2-4 1139 0 0,0-1 0 0 0,-1 1 0 0 0,2-16 0 0 0,6-25 3440 0 0,-7 10-2649 0 0,-2 31-2284 0 0,0 0 0 0 0,0 0 0 0 0,-1 0 0 0 0,0-1 1 0 0,-1-7-1 0 0,-2-7 29 0 0,2 12-95 0 0,-1 0 0 0 0,1 1-1 0 0,-2-1 1 0 0,1 0 0 0 0,-8-15-1 0 0,0 4-53 0 0,3 12-44 0 0,-4 5-31 0 0,10 4 4 0 0,-1 0 1 0 0,1 0-1 0 0,-1 1 0 0 0,1-1 0 0 0,-1 1 1 0 0,1-1-1 0 0,-1 1 0 0 0,1-1 1 0 0,-1 1-1 0 0,1 0 0 0 0,-1 0 0 0 0,1-1 1 0 0,0 1-1 0 0,-1 0 0 0 0,1 0 1 0 0,0 0-1 0 0,0 1 0 0 0,0-1 1 0 0,0 0-1 0 0,0 0 0 0 0,0 1 0 0 0,-1 2 1 0 0,-1 2-60 0 0,0 1 1 0 0,0-1 0 0 0,-3 13-1 0 0,3-11 15 0 0,-1 8 4 0 0,0 0 0 0 0,1 0 0 0 0,1 1 0 0 0,0-1 0 0 0,1 1-1 0 0,2 31 1 0 0,4 28-5 0 0,5 57-36 0 0,-4-90 94 0 0,3 25-26 0 0,20 73 0 0 0,-17-88 32 0 0,-9-34-36 0 0,9 24 0 0 0,-8-30-80 0 0,10 25-2576 0 0,-9-26 1160 0 0</inkml:trace>
  <inkml:trace contextRef="#ctx0" brushRef="#br0" timeOffset="1">46 569 14336 0 0,'0'0'1305'0'0,"2"-1"-893"0"0,7-2 681 0 0,100-36 5156 0 0,-85 31-5943 0 0,-16 5-627 0 0,-1 0 1 0 0,15-3-1 0 0,3 3-5161 0 0,-2 2-1927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2:4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21 13072 0 0,'-5'-6'1185'0'0,"-10"-8"7107"0"0,18 15-7966 0 0,42 22 656 0 0,-33-17-707 0 0,-1-1 0 0 0,1 0 0 0 0,-1-1 1 0 0,24 6-1 0 0,-4-2-30 0 0,-8-3-48 0 0,0-1 1 0 0,1 0-1 0 0,25-1 1 0 0,1 1 72 0 0,-36-4-178 0 0,1 0 0 0 0,22-3 0 0 0,-5 0 29 0 0,121-11 215 0 0,93-3 16 0 0,-176 18-352 0 0,-48 0 0 0 0,0-1 0 0 0,29-4 0 0 0,-44 3-286 0 0,0 0-1 0 0,-1 0 1 0 0,1-1-1 0 0,0 0 1 0 0,-1 0-1 0 0,0-1 1 0 0,8-3-1 0 0,-12 1-3287 0 0,3-15 1728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2:44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11056 0 0,'0'0'852'0'0,"2"0"-560"0"0,0-1-76 0 0,1 1 0 0 0,0-1 1 0 0,-1 0-1 0 0,1 0 0 0 0,-1 0 1 0 0,1 0-1 0 0,-1-1 1 0 0,0 1-1 0 0,1 0 0 0 0,-1-1 1 0 0,0 0-1 0 0,0 0 0 0 0,0 1 1 0 0,3-4-1 0 0,-1 1 320 0 0,0 0 1 0 0,0 1-1 0 0,0-1 0 0 0,7-3 0 0 0,24-13 2042 0 0,-27 15-2066 0 0,-1 0 0 0 0,1 0-1 0 0,1 1 1 0 0,-1 0 0 0 0,0 1 0 0 0,18-5 0 0 0,-18 5-275 0 0,-7 2-181 0 0,0 1-1 0 0,0-1 1 0 0,0 1 0 0 0,1-1 0 0 0,-1 1 0 0 0,0-1-1 0 0,0 1 1 0 0,1 0 0 0 0,-1-1 0 0 0,0 1-1 0 0,0 0 1 0 0,1 0 0 0 0,-1 0 0 0 0,0 0-1 0 0,1 0 1 0 0,-1 1 0 0 0,0-1 0 0 0,0 0-1 0 0,2 1 1 0 0,-1 1-36 0 0,0 1 0 0 0,0-1-1 0 0,-1 1 1 0 0,1-1-1 0 0,-1 1 1 0 0,1 0 0 0 0,-1 0-1 0 0,0 0 1 0 0,0 0 0 0 0,0 0-1 0 0,-1 0 1 0 0,1 0 0 0 0,-1 0-1 0 0,1 0 1 0 0,-1 0 0 0 0,0 0-1 0 0,0 0 1 0 0,-1 6 0 0 0,-1 9-33 0 0,-8 33 0 0 0,9-46 9 0 0,-11 37-451 0 0,8-32 148 0 0,1 0 0 0 0,0 1 1 0 0,1-1-1 0 0,0 1 0 0 0,0 11 0 0 0,2-13-155 0 0,0-8 39 0 0,0 2 20 0 0,0 9 3 0 0,1-2 83 0 0,5-1 304 0 0,-2-2 1 0 0,-3-5-1 0 0,1 1 1 0 0,0-1-1 0 0,0 1 1 0 0,0-1 0 0 0,0 0-1 0 0,0 0 1 0 0,0 0-1 0 0,4 3 1 0 0,-4-3 1 0 0,13 6 59 0 0,-14-7-39 0 0,3 0 184 0 0,0 1 0 0 0,0-1-1 0 0,0 0 1 0 0,-1 0-1 0 0,1 0 1 0 0,0-1-1 0 0,0 1 1 0 0,7-1 0 0 0,-8 1-40 0 0,5 3-74 0 0,-6-3 233 0 0,-1 1-199 0 0,-1-1 0 0 0,0 0 1 0 0,1 1-1 0 0,-1-1 0 0 0,1 1 1 0 0,-1-1-1 0 0,1 0 1 0 0,0 0-1 0 0,1 3 0 0 0,-1-3-80 0 0,0 1-1 0 0,0-1 0 0 0,0 1 0 0 0,-1-1 0 0 0,1 1 1 0 0,0-1-1 0 0,-1 1 0 0 0,1-1 0 0 0,-1 1 0 0 0,1 2 1 0 0,-2 7-16 0 0,0 0 1 0 0,-1 0-1 0 0,0 0 1 0 0,0-1-1 0 0,-1 1 1 0 0,-1 0-1 0 0,0-1 1 0 0,0 0 0 0 0,-1 0-1 0 0,0 0 1 0 0,-11 14-1 0 0,5-5-17 0 0,7-11 0 0 0,-1 0 0 0 0,-1 0 0 0 0,-6 8 0 0 0,4-7 0 0 0,5-5 0 0 0,-1 0 0 0 0,1-1 0 0 0,-1 1 0 0 0,0-1 0 0 0,0 0 0 0 0,0 0 0 0 0,0 0 0 0 0,-1 0 0 0 0,1-1 0 0 0,-1 1 0 0 0,-8 2 0 0 0,8-1-201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0:16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8288 0 0,'1'-37'6056'0'0,"8"6"-1587"0"0,-9 31-4365 0 0,1-1 1 0 0,-1 1 0 0 0,0 0-1 0 0,1-1 1 0 0,-1 1-1 0 0,1-1 1 0 0,-1 1 0 0 0,1 0-1 0 0,-1-1 1 0 0,1 1-1 0 0,-1 0 1 0 0,1 0 0 0 0,0 0-1 0 0,-1-1 1 0 0,1 1-1 0 0,-1 0 1 0 0,1 0 0 0 0,0 0-1 0 0,0 0 1 0 0,1-1 247 0 0,34-14 1986 0 0,9-4-128 0 0,-28 13-1542 0 0,35-5 1 0 0,-28 4-218 0 0,-22 6-402 0 0,0 0 0 0 0,0 0 1 0 0,1 0-1 0 0,-1 1 0 0 0,0-1 1 0 0,1 0-1 0 0,2 1 0 0 0,-3 1-31 0 0,-1-1 0 0 0,0 1-1 0 0,0 0 1 0 0,1 0 0 0 0,-1 1-1 0 0,0-1 1 0 0,0 0 0 0 0,0 0 0 0 0,0 0-1 0 0,0 1 1 0 0,0-1 0 0 0,0 0-1 0 0,0 3 1 0 0,-1-4 6 0 0,1 1-20 0 0,-1 0 1 0 0,0-1-1 0 0,1 1 0 0 0,-1 0 0 0 0,0-1 0 0 0,0 1 1 0 0,0 0-1 0 0,0-1 0 0 0,1 1 0 0 0,-1 0 0 0 0,0-1 1 0 0,0 1-1 0 0,0 0 0 0 0,-1 0 0 0 0,1-1 0 0 0,0 2 0 0 0,-1 2 9 0 0,1 8 3 0 0,-1-1 0 0 0,-1 0 0 0 0,0 1 0 0 0,-1-1 0 0 0,0 0 0 0 0,-1-1 0 0 0,-7 18 0 0 0,10-26-53 0 0,-1 1-1 0 0,1-1 1 0 0,-1 0-1 0 0,1 1 1 0 0,-1-1-1 0 0,-3 3 1 0 0,5-5 35 0 0,-1 1-11 0 0,1-1 0 0 0,0 1 0 0 0,-1-1 0 0 0,1 0 0 0 0,0 1 0 0 0,-1-1 0 0 0,1 1 0 0 0,0 0-1 0 0,0-1 1 0 0,0 1 0 0 0,-1-1 0 0 0,1 1 0 0 0,0-1 0 0 0,0 1 0 0 0,0-1 0 0 0,0 1 0 0 0,0 0 0 0 0,0 0 0 0 0,0 4-44 0 0,-15 18-278 0 0,14-22 174 0 0,0 0-120 0 0,1-1 261 0 0,0 1 0 0 0,0-1 0 0 0,0 1 0 0 0,0-1 0 0 0,0 1 0 0 0,0-1 0 0 0,0 1 0 0 0,0 0 0 0 0,0-1 0 0 0,0 1 0 0 0,0-1 0 0 0,0 1 0 0 0,0-1 0 0 0,0 1 0 0 0,0-1 0 0 0,1 1 0 0 0,-1-1 0 0 0,0 1 0 0 0,1 0 0 0 0,4 11-89 0 0,-5-12 132 0 0,2 4-26 0 0,0 0-1 0 0,0 0 0 0 0,0 0 1 0 0,1 0-1 0 0,-1-1 1 0 0,1 1-1 0 0,0-1 0 0 0,0 0 1 0 0,0 0-1 0 0,1 0 1 0 0,-1 0-1 0 0,1 0 0 0 0,0-1 1 0 0,-1 0-1 0 0,1 0 1 0 0,0 0-1 0 0,0 0 0 0 0,1 0 1 0 0,6 1-1 0 0,8 4 13 0 0,-17-6-1 0 0,1 0 1 0 0,-1 0 0 0 0,1 0 0 0 0,-1 0-1 0 0,1-1 1 0 0,0 1 0 0 0,3 0 0 0 0,-5-1 60 0 0,0 0-47 0 0,0 1 0 0 0,0 0-1 0 0,0 0 1 0 0,-1-1 0 0 0,1 1-1 0 0,0 0 1 0 0,0 0 0 0 0,-1 0-1 0 0,1 0 1 0 0,-1 0 0 0 0,1 0 0 0 0,-1 0-1 0 0,1 0 1 0 0,-1 0 0 0 0,0 0-1 0 0,1 0 1 0 0,-1 0 0 0 0,0 1-1 0 0,0-1 1 0 0,0 0 0 0 0,0 0-1 0 0,0 0 1 0 0,0 0 0 0 0,0 0 0 0 0,-1 2-1 0 0,1 1-63 0 0,0-2 46 0 0,1 12 29 0 0,-1 0 0 0 0,-1 0 0 0 0,0 0 0 0 0,0 0 0 0 0,-2-1 0 0 0,0 1 0 0 0,0 0 0 0 0,-6 12 0 0 0,3-13-14 0 0,0-1 0 0 0,-1 0 1 0 0,-1 0-1 0 0,0 0 0 0 0,0-1 1 0 0,-14 15-1 0 0,17-22-16 0 0,1 0 0 0 0,-1 0 0 0 0,0 0 1 0 0,-1 0-1 0 0,1-1 0 0 0,-1 0 0 0 0,1 0 0 0 0,-1 0 1 0 0,0-1-1 0 0,0 0 0 0 0,0 0 0 0 0,-1 0 0 0 0,1-1 1 0 0,0 0-1 0 0,0 0 0 0 0,-8 0 0 0 0,11-1-49 0 0,0 0 0 0 0,0-1 0 0 0,0 1 0 0 0,0 0 1 0 0,0-1-1 0 0,1 0 0 0 0,-1 1 0 0 0,0-1 0 0 0,0-1 0 0 0,1 1 0 0 0,-1 0 0 0 0,1 0 0 0 0,-1-1 0 0 0,1 0 0 0 0,0 1 0 0 0,-1-1 1 0 0,1 0-1 0 0,0 0 0 0 0,0 0 0 0 0,0 0 0 0 0,0-1 0 0 0,1 1 0 0 0,-1 0 0 0 0,1-1 0 0 0,-1 1 0 0 0,-1-5 0 0 0,2 4-195 0 0,0 0 0 0 0,1 0 1 0 0,-1 0-1 0 0,1-1 0 0 0,0 1 0 0 0,-1 0 0 0 0,1 0 0 0 0,0 0 0 0 0,1 0 0 0 0,-1 0 0 0 0,1 0 0 0 0,-1 0 0 0 0,1 0 0 0 0,0 0 0 0 0,0 0 0 0 0,2-4 0 0 0,6-12-1599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2:45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21 6448 0 0,'0'0'585'0'0,"-6"-4"18"0"0,-20-12 12312 0 0,24 16-11248 0 0,-5 0-1430 0 0,-1 0 0 0 0,1 1 0 0 0,0-1-1 0 0,0 2 1 0 0,0-1 0 0 0,0 1 0 0 0,0 0 0 0 0,0 0 0 0 0,0 1-1 0 0,0 0 1 0 0,1 0 0 0 0,-1 1 0 0 0,-5 4 0 0 0,7-4-235 0 0,0 0 1 0 0,0 0-1 0 0,1 1 1 0 0,0-1 0 0 0,0 1-1 0 0,0 0 1 0 0,1 0-1 0 0,-1 1 1 0 0,-4 9-1 0 0,7-11-2 0 0,-2 0 0 0 0,1 1 0 0 0,-1 0 0 0 0,1-1 0 0 0,1 1 0 0 0,-1 0 0 0 0,1 0 0 0 0,0 0 0 0 0,0 0 0 0 0,0 1 0 0 0,1-1 0 0 0,0 10 0 0 0,1-4-5 0 0,1-1-1 0 0,1 1 1 0 0,0-1-1 0 0,0 0 1 0 0,1 0-1 0 0,1 0 0 0 0,0 0 1 0 0,0-1-1 0 0,0 1 1 0 0,1-1-1 0 0,1-1 1 0 0,9 11-1 0 0,-12-15 1 0 0,0-1 0 0 0,1 1 0 0 0,-1-1 1 0 0,8 5-1 0 0,-8-6 1 0 0,0 0 0 0 0,0 1 0 0 0,0-1 0 0 0,0 1 0 0 0,-1 0 0 0 0,0 0 0 0 0,1 0 0 0 0,-1 0 0 0 0,4 7 0 0 0,-4-2 32 0 0,1 0 1 0 0,-1 1-1 0 0,-1-1 0 0 0,0 1 0 0 0,0-1 1 0 0,-1 1-1 0 0,0 0 0 0 0,0 0 0 0 0,-1 0 1 0 0,0-1-1 0 0,-1 1 0 0 0,0 0 0 0 0,0 0 1 0 0,-1-1-1 0 0,-5 17 0 0 0,-6 1 596 0 0,-2 6-16 0 0,14-31-589 0 0,1 0-1 0 0,-1 1 1 0 0,1-1 0 0 0,-1 0-1 0 0,0 0 1 0 0,1 1-1 0 0,-1-1 1 0 0,0 0 0 0 0,0 0-1 0 0,0 0 1 0 0,0 0-1 0 0,0 0 1 0 0,0 0 0 0 0,0 0-1 0 0,0 0 1 0 0,0 0-1 0 0,-1-1 1 0 0,1 1 0 0 0,0 0-1 0 0,0-1 1 0 0,-1 1-1 0 0,1-1 1 0 0,-2 1 0 0 0,3-1-19 0 0,-2 1-76 0 0,-1-2-85 0 0,1 0-41 0 0,-1 0 0 0 0,1 1 1 0 0,0-1-1 0 0,-1 0 1 0 0,1-1-1 0 0,0 1 0 0 0,0 0 1 0 0,-1-1-1 0 0,1 1 1 0 0,0-1-1 0 0,1 0 1 0 0,-1 0-1 0 0,0 1 0 0 0,0-1 1 0 0,1 0-1 0 0,-1-1 1 0 0,1 1-1 0 0,0 0 0 0 0,0 0 1 0 0,-2-5-1 0 0,-2-7-8209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2:45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2760 0 0,'0'0'20375'0'0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2:46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127 504 9216 0 0,'0'-2'10801'0'0,"1"-12"-8897"0"0,3-29 1 0 0,2-9-508 0 0,-4 44-1316 0 0,-1 0 0 0 0,-1 0 1 0 0,1 0-1 0 0,-1 0 0 0 0,-1-10 0 0 0,-1-9-16 0 0,2 6-36 0 0,-2 0 0 0 0,0 0 0 0 0,-1 0-1 0 0,-12-40 1 0 0,9 32-27 0 0,5 22 8 0 0,0 1 1 0 0,-1 0-1 0 0,1 0 0 0 0,-5-9 1 0 0,1 2-9 0 0,-2 0 0 0 0,0 1 0 0 0,0-1 0 0 0,-11-12 0 0 0,12 18-2 0 0,5 6-2 0 0,0 0 0 0 0,0 0 0 0 0,-1 0 0 0 0,1 0 0 0 0,0 0 0 0 0,0 0 0 0 0,0 1 0 0 0,0-1 0 0 0,-1 0 0 0 0,0 0 0 0 0,1 1 0 0 0,1 0-1 0 0,-1 0 1 0 0,1 0-1 0 0,-1 0 1 0 0,1 0-1 0 0,-1 0 1 0 0,1 0-1 0 0,-1 0 1 0 0,1 0-1 0 0,0 0 1 0 0,-1 0-1 0 0,1 0 0 0 0,-1 1 1 0 0,1-1-1 0 0,-1 0 1 0 0,1 0-1 0 0,0 0 1 0 0,-1 1-1 0 0,0-1 1 0 0,0 1-7 0 0,0 1-1 0 0,0-1 1 0 0,0 0 0 0 0,0 0 0 0 0,1 1 0 0 0,-1-1 0 0 0,0 0 0 0 0,1 1 0 0 0,-1-1-1 0 0,0 3 1 0 0,1-4 6 0 0,-5 16-33 0 0,2-1 0 0 0,0 1 0 0 0,0 0 0 0 0,2 0 0 0 0,0 0-1 0 0,1 21 1 0 0,16 101-63 0 0,-3-50 79 0 0,13 121-40 0 0,-17-151 60 0 0,19 68 0 0 0,-4-23 0 0 0,-8-36-30 0 0,45 118 0 0 0,-44-146-144 0 0,-11-26-124 0 0,8 23 0 0 0,-12-31-1211 0 0,-1 0 0 0 0,0 0-1 0 0,0 0 1 0 0,0 9-1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2:46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14944 0 0,'0'12'686'0'0,"0"-10"-15"0"0,2-2-250 0 0,37-15 3285 0 0,33-14-152 0 0,-62 24-3341 0 0,-1 1-1 0 0,1 0 1 0 0,0 1 0 0 0,0 0 0 0 0,0 1-1 0 0,14-2 1 0 0,-16 3-176 0 0,0-1-1 0 0,0 0 1 0 0,9-3-1 0 0,14-3-184 0 0,-4 2-1660 0 0,-4 2-6669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2:46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9216 0 0,'0'0'9814'0'0,"3"0"-9167"0"0,30-2 640 0 0,0-2 1 0 0,37-9 0 0 0,-6 2-517 0 0,193-29 685 0 0,-175 29-1032 0 0,105-1 0 0 0,-164 12-392 0 0,13-1 8 0 0,1 2 0 0 0,53 9 0 0 0,-21 3-682 0 0,-66-12-113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2:47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24 11056 0 0,'-6'-12'505'0'0,"4"10"-9"0"0,-7 2 2695 0 0,12-1-1533 0 0,10-1-711 0 0,-1-1-1 0 0,1 1 0 0 0,0 1 1 0 0,13 0-1 0 0,-19 1-778 0 0,0 1-1 0 0,0 0 1 0 0,0 0-1 0 0,0 0 1 0 0,0 1 0 0 0,0 0-1 0 0,0 0 1 0 0,-1 0-1 0 0,11 6 1 0 0,-3-1-18 0 0,-12-6-123 0 0,1 0 0 0 0,-1 0 0 0 0,0 0 0 0 0,0 0 0 0 0,0 0 0 0 0,0 0 0 0 0,0 1 0 0 0,0-1 0 0 0,-1 1 0 0 0,1-1 0 0 0,0 1 0 0 0,-1 0 0 0 0,3 3 0 0 0,0 3 9 0 0,-1 0 0 0 0,1 0 0 0 0,-2 1 0 0 0,1-1 0 0 0,-2 1 0 0 0,1-1 0 0 0,-1 1 1 0 0,0 0-1 0 0,0 0 0 0 0,-1-1 0 0 0,-1 1 0 0 0,-1 13 0 0 0,-3 4 16 0 0,-1 0-1 0 0,-17 47 1 0 0,-38 72-479 0 0,54-131 318 0 0,5-13 90 0 0,1 1 1 0 0,0 0-1 0 0,0 0 0 0 0,0 0 1 0 0,1 0-1 0 0,-1 0 1 0 0,0 0-1 0 0,1 0 1 0 0,-1 0-1 0 0,1 0 0 0 0,0 0 1 0 0,-1 0-1 0 0,1 0 1 0 0,0 0-1 0 0,1 3 1 0 0,-1-4-73 0 0,5 10 10 0 0,-4-11 79 0 0,-1 1 1 0 0,0 0-1 0 0,0 0 1 0 0,1-1-1 0 0,-1 1 1 0 0,1 0-1 0 0,-1 0 1 0 0,0-1-1 0 0,1 1 1 0 0,-1 0-1 0 0,1-1 1 0 0,0 1-1 0 0,-1 0 1 0 0,1-1-1 0 0,-1 1 1 0 0,1-1-1 0 0,0 1 1 0 0,0-1-1 0 0,-1 0 1 0 0,1 1-1 0 0,0-1 1 0 0,0 1-1 0 0,-1-1 1 0 0,1 0 0 0 0,0 0-1 0 0,0 0 1 0 0,0 1-1 0 0,-1-1 1 0 0,1 0-1 0 0,0 0 1 0 0,0 0-1 0 0,1 0 1 0 0,4 0 10 0 0,5 1 36 0 0,-1 1 1 0 0,1-1-1 0 0,12-1 0 0 0,20 1 184 0 0,-35 0-183 0 0,-1-1 0 0 0,1 0-1 0 0,-1-1 1 0 0,1 0 0 0 0,10-3 0 0 0,10-1 71 0 0,30-6-34 0 0,-57 11-123 0 0,1-1 1 0 0,0 1-1 0 0,0-1 0 0 0,0 0 1 0 0,0 1-1 0 0,-1-1 1 0 0,1 0-1 0 0,2-1 0 0 0,8-5-1043 0 0,3 1 240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2:47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3224 0 0,'0'0'17863'0'0,"10"-10"-18023"0"0,-4 4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2:48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266 159 12440 0 0,'0'0'957'0'0,"-1"-2"-624"0"0,-59-122 10670 0 0,59 121-10879 0 0,-1 0 1 0 0,0 1 0 0 0,0-1 0 0 0,0 1 0 0 0,0-1 0 0 0,0 1 0 0 0,-4-3-1 0 0,-1-1 115 0 0,7 5 46 0 0,-2 1-161 0 0,-12-2-69 0 0,9 6-36 0 0,2-1-17 0 0,2-1-4 0 0,0-1 1 0 0,0 1-1 0 0,-1-1 0 0 0,1 1 0 0 0,0 0 1 0 0,1 0-1 0 0,-1-1 0 0 0,0 1 0 0 0,0 0 0 0 0,1 0 1 0 0,-1 3-1 0 0,0-2-3 0 0,0 1-1 0 0,0-1 1 0 0,0 0 0 0 0,0 0-1 0 0,-4 5 1 0 0,4-6-3 0 0,0-1 0 0 0,0 1 0 0 0,1 0 0 0 0,-1-1 0 0 0,0 1 0 0 0,1 0 0 0 0,-1-1 0 0 0,1 1 0 0 0,0 0 0 0 0,-1 0 0 0 0,1 0 0 0 0,0-1 0 0 0,0 1 0 0 0,0 0 0 0 0,0 0 0 0 0,1 2 0 0 0,-1 12-3 0 0,0-3 11 0 0,1-12 0 0 0,-1 0 0 0 0,0 0 0 0 0,0 0 0 0 0,0-1 0 0 0,0 1 0 0 0,0 0 0 0 0,0 0 0 0 0,0 0 0 0 0,0-1 0 0 0,0 1 0 0 0,0 0 0 0 0,0 0 0 0 0,0 0 0 0 0,-1-1 0 0 0,1 1 0 0 0,0 0 0 0 0,-1 0 0 0 0,1-1 0 0 0,0 1 0 0 0,-1 0 0 0 0,1 0 0 0 0,-1-1 0 0 0,1 1 0 0 0,-1-1 0 0 0,0 1 0 0 0,1 0 0 0 0,-2 0 0 0 0,1-1 0 0 0,0 1 0 0 0,0 0 0 0 0,0-1 0 0 0,1 1 0 0 0,-1 0 0 0 0,0 0 0 0 0,0 0 0 0 0,0 0 0 0 0,1 0 0 0 0,-1 0 0 0 0,0 0 0 0 0,1 0 0 0 0,-1 0 0 0 0,1 0 0 0 0,-1 0 0 0 0,1 0 0 0 0,-1 3 0 0 0,-1 2 0 0 0,1-4 1 0 0,-3 6 15 0 0,0-1 0 0 0,-1 0-1 0 0,-7 9 1 0 0,-10 11-16 0 0,16-21 0 0 0,5 4 0 0 0,1 6 54 0 0,0-14-54 0 0,0 0 1 0 0,-1-1 0 0 0,1 1-1 0 0,0 0 1 0 0,0-1 0 0 0,1 1-1 0 0,-1 0 1 0 0,0-1 0 0 0,0 1-1 0 0,1 0 1 0 0,-1-1 0 0 0,1 1-1 0 0,-1-1 1 0 0,1 1 0 0 0,0-1 0 0 0,0 1-1 0 0,1 1 1 0 0,3 5-3 0 0,0 5 2 0 0,-3-10 5 0 0,-1 0 0 0 0,1 0 0 0 0,-1 1 0 0 0,0-1 0 0 0,0 0 0 0 0,0 1-1 0 0,0-1 1 0 0,0 1 0 0 0,-1 0 0 0 0,1 3 0 0 0,-1-1 15 0 0,0-4 58 0 0,0 12 85 0 0,-7 42 410 0 0,7-53-568 0 0,0 0-1 0 0,0 0 1 0 0,-1-1-1 0 0,0 1 1 0 0,1 0-1 0 0,-1 0 1 0 0,0-1-1 0 0,0 1 1 0 0,-1-1-1 0 0,1 1 1 0 0,0-1-1 0 0,-1 1 1 0 0,-2 2-1 0 0,-2 5 8 0 0,-2-1 35 0 0,6-7-41 0 0,1-2-6 0 0,1 0 0 0 0,-1 0 0 0 0,1 1 0 0 0,-1-1 0 0 0,1 0 0 0 0,-1 1 0 0 0,1-1 0 0 0,0 0 0 0 0,-1 1 0 0 0,1-1 0 0 0,-1 0 0 0 0,1 1 0 0 0,0-1 0 0 0,-1 1 0 0 0,1-1 0 0 0,0 1 0 0 0,0-1 0 0 0,-1 1 0 0 0,1-1 0 0 0,0 1 0 0 0,0-1 0 0 0,0 1 0 0 0,0-1 0 0 0,0 1 0 0 0,0 0 0 0 0,-1 3 0 0 0,-7 4-19 0 0,-7-3-252 0 0,14-4 81 0 0,-1-1-80 0 0,-4 0-18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2:49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76 2760 0 0,'0'-1'207'0'0,"0"1"-113"0"0,0-1 0 0 0,0 0 1 0 0,0 1-1 0 0,0-1 0 0 0,-1 0 1 0 0,1 1-1 0 0,0-1 1 0 0,0 1-1 0 0,-1-1 0 0 0,1 1 1 0 0,0-1-1 0 0,-1 0 1 0 0,1 1-1 0 0,-1-1 0 0 0,1 1 1 0 0,0 0-1 0 0,-1-1 0 0 0,1 1 1 0 0,-1-1-1 0 0,0 1 1 0 0,0-1-1 0 0,-1 0 507 0 0,-7-9 2151 0 0,-12-10 5937 0 0,3 11-6672 0 0,-3 0 575 0 0,18 7-2434 0 0,-1 0 0 0 0,1 1-1 0 0,-1-1 1 0 0,0 1-1 0 0,0 0 1 0 0,1 0 0 0 0,-1 0-1 0 0,0 0 1 0 0,0 0 0 0 0,0 1-1 0 0,0 0 1 0 0,0 0-1 0 0,0 0 1 0 0,0 0 0 0 0,0 1-1 0 0,-4 0 1 0 0,-17 7 209 0 0,20-7-315 0 0,0 0-1 0 0,0 1 1 0 0,0-1 0 0 0,0 1 0 0 0,0 1 0 0 0,0-1 0 0 0,1 1 0 0 0,-1-1-1 0 0,-7 7 1 0 0,0 2 11 0 0,8-8-48 0 0,0 0-1 0 0,0 0 1 0 0,1 0-1 0 0,-1 1 1 0 0,1 0-1 0 0,0-1 1 0 0,0 1-1 0 0,0 0 1 0 0,-4 9-1 0 0,2-2 4 0 0,-6 17 40 0 0,10-24-70 0 0,-1 1-1 0 0,1 0 1 0 0,0 0 0 0 0,0 0-1 0 0,0 0 1 0 0,1-1 0 0 0,-1 1-1 0 0,1 0 1 0 0,1 0 0 0 0,0 10-1 0 0,16 62 153 0 0,-16-60-242 0 0,-1-16 92 0 0,0 1 0 0 0,0 0 1 0 0,0-1-1 0 0,1 1 1 0 0,-1-1-1 0 0,0 1 1 0 0,1-1-1 0 0,-1 1 0 0 0,1-1 1 0 0,0 2-1 0 0,0 1 3 0 0,-1-2 6 0 0,0-1 1 0 0,0 0 0 0 0,1 0 0 0 0,-1 0-1 0 0,0 0 1 0 0,1 0 0 0 0,-1 0 0 0 0,1 1-1 0 0,0-1 1 0 0,-1 0 0 0 0,1-1 0 0 0,0 1-1 0 0,0 0 1 0 0,-1 0 0 0 0,1 0 0 0 0,0 0-1 0 0,1 1 1 0 0,22 26 14 0 0,-23-27-10 0 0,0-1 0 0 0,-1 1 0 0 0,1-1 0 0 0,-1 0 0 0 0,1 1 1 0 0,0-1-1 0 0,-1 1 0 0 0,1-1 0 0 0,0 0 0 0 0,-1 1 0 0 0,1-1 1 0 0,0 0-1 0 0,0 0 0 0 0,-1 0 0 0 0,1 0 0 0 0,1 1 1 0 0,3 0 8 0 0,6 5 80 0 0,-7-4-42 0 0,0 1-1 0 0,1-1 1 0 0,-1 0-1 0 0,0-1 1 0 0,0 1-1 0 0,1-1 1 0 0,-1 1-1 0 0,1-1 1 0 0,6 0-1 0 0,-1 6 123 0 0,-8-5-136 0 0,1 0-1 0 0,-1-1 0 0 0,1 1 0 0 0,-1 0 0 0 0,1 0 0 0 0,-1 0 0 0 0,0 0 0 0 0,0 0 1 0 0,0 1-1 0 0,3 3 0 0 0,-4-5 241 0 0,0 1-133 0 0,-1 0-123 0 0,1-1 0 0 0,0 1-1 0 0,-1 0 1 0 0,1-1 0 0 0,-1 1-1 0 0,1 0 1 0 0,-1 0 0 0 0,0-1 0 0 0,0 1-1 0 0,0 0 1 0 0,0 0 0 0 0,0-1 0 0 0,0 1-1 0 0,0 0 1 0 0,-1 0 0 0 0,1-1-1 0 0,-1 1 1 0 0,1 0 0 0 0,-1-1 0 0 0,0 1-1 0 0,1-1 1 0 0,-1 1 0 0 0,0 0-1 0 0,0-1 1 0 0,0 0 0 0 0,0 1 0 0 0,-1-1-1 0 0,1 0 1 0 0,0 1 0 0 0,0-1-1 0 0,-1 0 1 0 0,1 0 0 0 0,-1 0 0 0 0,1 0-1 0 0,-1 0 1 0 0,1-1 0 0 0,-1 1-1 0 0,-1 0 1 0 0,-84 33 123 0 0,76-30-146 0 0,7-2-2 0 0,0-1 0 0 0,1 0 0 0 0,-1 0 0 0 0,0 0 0 0 0,0 0 0 0 0,1-1 0 0 0,-1 1 0 0 0,0-1 0 0 0,0 0 1 0 0,0 0-1 0 0,0-1 0 0 0,-5 0 0 0 0,1-1 8 0 0,-2 0-302 0 0,-1 0-1 0 0,-14-1 1 0 0,24 2 237 0 0,1 1 1 0 0,-1-1-1 0 0,1 1 0 0 0,-1 0 1 0 0,1-1-1 0 0,-1 0 0 0 0,1 1 0 0 0,0-1 1 0 0,-1 1-1 0 0,1-1 0 0 0,0 1 0 0 0,-1-1 1 0 0,1 0-1 0 0,0 1 0 0 0,0-1 1 0 0,0 1-1 0 0,-1-2 0 0 0,-3-8-3362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2:49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101 397 16527 0 0,'0'0'1499'0'0,"1"-2"-1235"0"0,1-3 22 0 0,-1 1 0 0 0,1-1 0 0 0,-1 1 0 0 0,1-1-1 0 0,-2 0 1 0 0,1 1 0 0 0,0-9 0 0 0,3-13 1855 0 0,-1 10-1383 0 0,-1 1 0 0 0,0-23 1 0 0,-1 8-460 0 0,-1 18-162 0 0,1 0-1 0 0,-2 0 1 0 0,0 0 0 0 0,0 0 0 0 0,-4-16 0 0 0,1 10 91 0 0,2 10-77 0 0,0 0 0 0 0,-6-14 0 0 0,0 1-101 0 0,6 17-41 0 0,1 0 0 0 0,-1 0 0 0 0,0 0 0 0 0,0 0 0 0 0,0 0 0 0 0,0 0 0 0 0,-1 0 0 0 0,1 1-1 0 0,-1-1 1 0 0,0 1 0 0 0,-5-4 0 0 0,-7-4 3 0 0,11 12 13 0 0,2-1-8 0 0,1 0-5 0 0,0 1 0 0 0,0-1 0 0 0,0 0 0 0 0,0 0 1 0 0,0 0-1 0 0,0 1 0 0 0,-1-1 0 0 0,1 0 1 0 0,0 1-1 0 0,0-1 0 0 0,0 1 0 0 0,0 0 1 0 0,0-1-1 0 0,0 1 0 0 0,1 0 0 0 0,-1-1 1 0 0,0 1-1 0 0,0 0 0 0 0,0 0 0 0 0,1 0 1 0 0,-1 0-1 0 0,0 0 0 0 0,1 0 0 0 0,-1 0 1 0 0,1 0-1 0 0,-1 0 0 0 0,1 0 0 0 0,-1 0 1 0 0,1 0-1 0 0,0 0 0 0 0,0 0 0 0 0,-1 0 1 0 0,1 3-1 0 0,-1 0 30 0 0,-3 12-132 0 0,1 0 0 0 0,0 0 0 0 0,1 0 0 0 0,1 0 0 0 0,1 20 0 0 0,11 82-289 0 0,-4-65 380 0 0,3 9-382 0 0,27 95 0 0 0,4 19 767 0 0,-2 24-159 0 0,-12-59-386 0 0,3-11-603 0 0,-21-96 422 0 0,-5-22-157 0 0,1 5-4190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0:17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15 9216 0 0,'0'-6'8526'0'0,"0"6"-8408"0"0,0 0-1 0 0,0-1 0 0 0,0 1 1 0 0,0 0-1 0 0,0-1 1 0 0,0 1-1 0 0,0 0 0 0 0,0-1 1 0 0,0 1-1 0 0,0 0 1 0 0,0-1-1 0 0,0 1 0 0 0,0 0 1 0 0,0-1-1 0 0,-1 1 1 0 0,1 0-1 0 0,0 0 0 0 0,0-1 1 0 0,0 1-1 0 0,-1 0 1 0 0,1 0-1 0 0,0-1 1 0 0,0 1-1 0 0,0 0 0 0 0,-1 0 1 0 0,1 0-1 0 0,0-1 1 0 0,-1 1-1 0 0,1 0 0 0 0,0 0 1 0 0,0 0-1 0 0,-1 0 1 0 0,1 0-1 0 0,0-1 0 0 0,-1 1 1 0 0,1 0-1 0 0,0 0 1 0 0,-1 0-1 0 0,-1 0 42 0 0,1 1 0 0 0,-1-1 0 0 0,0 0 1 0 0,1 1-1 0 0,-1-1 0 0 0,1 1 0 0 0,-1-1 0 0 0,1 1 0 0 0,-2 1 0 0 0,0-1-89 0 0,0 1 0 0 0,-1 0 0 0 0,2 0 0 0 0,-1 0 0 0 0,0 1 0 0 0,0-1 1 0 0,1 1-1 0 0,-1-1 0 0 0,-1 4 0 0 0,2-3-43 0 0,1-3-20 0 0,1 1 0 0 0,0 0-1 0 0,-1-1 1 0 0,1 1 0 0 0,0 0 0 0 0,-1 0-1 0 0,1-1 1 0 0,0 1 0 0 0,0 0 0 0 0,0 0-1 0 0,0 0 1 0 0,0-1 0 0 0,0 1 0 0 0,0 0-1 0 0,0 0 1 0 0,0 0 0 0 0,0-1 0 0 0,0 1-1 0 0,1 1 1 0 0,-2 0-6 0 0,1 0-1 0 0,1 0 1 0 0,-1 0-1 0 0,0 0 1 0 0,0-1-1 0 0,1 1 1 0 0,-1 0-1 0 0,1 0 1 0 0,1 3-1 0 0,0-2-9 0 0,0 0 0 0 0,0 0 0 0 0,1 1-1 0 0,0-1 1 0 0,-1 0 0 0 0,7 4-1 0 0,6 1-3 0 0,-14-7 10 0 0,1-1-1 0 0,-1 1 0 0 0,0-1 0 0 0,1 1 1 0 0,-1 0-1 0 0,0-1 0 0 0,0 1 0 0 0,0 0 1 0 0,1 0-1 0 0,-1 0 0 0 0,0 0 0 0 0,0 0 1 0 0,1 1-1 0 0,13 12-9 0 0,-13-13 13 0 0,0 0 0 0 0,0 0 1 0 0,0 1-1 0 0,-1-1 0 0 0,1 1 0 0 0,-1-1 0 0 0,1 1 0 0 0,-1 0 0 0 0,0-1 1 0 0,1 1-1 0 0,-1 0 0 0 0,0 0 0 0 0,1 3 0 0 0,2 11 15 0 0,-4-14-6 0 0,1 0 0 0 0,-1 0 1 0 0,0 0-1 0 0,1 0 0 0 0,0 1 1 0 0,0-1-1 0 0,0 0 1 0 0,1 2-1 0 0,-1 0 71 0 0,1 0 0 0 0,-1 0 0 0 0,0 0 0 0 0,0 0 0 0 0,-1 0 0 0 0,1 0 0 0 0,-1 0 0 0 0,0 0 0 0 0,0 0 0 0 0,0 0 0 0 0,-1 5 0 0 0,0 2 237 0 0,1-9-259 0 0,0 0 0 0 0,-1 0 0 0 0,1 0 0 0 0,-1-1 0 0 0,1 1 0 0 0,-1 0 0 0 0,0-1 0 0 0,1 1 1 0 0,-3 2-1 0 0,0 2 21 0 0,-6 12 84 0 0,6-13-108 0 0,1 1-1 0 0,-1-1 1 0 0,-2 11 0 0 0,2-6-29 0 0,1 0 1 0 0,-1 0 0 0 0,-1-1 0 0 0,0 1 0 0 0,0-1 0 0 0,-1 0 0 0 0,0 0 0 0 0,0-1 0 0 0,-1 1 0 0 0,-13 14 0 0 0,18-23-61 0 0,1 0 1 0 0,0 0-1 0 0,-1 1 1 0 0,1-1-1 0 0,-1 0 1 0 0,1 0 0 0 0,-1 0-1 0 0,1 0 1 0 0,-1 0-1 0 0,1 1 1 0 0,-1-1-1 0 0,1 0 1 0 0,-1 0 0 0 0,1 0-1 0 0,-1 0 1 0 0,1 0-1 0 0,0-1 1 0 0,-1 1 0 0 0,1 0-1 0 0,-1 0 1 0 0,1 0-1 0 0,-1 0 1 0 0,1 0-1 0 0,-1-1 1 0 0,1 1 0 0 0,0 0-1 0 0,-1 0 1 0 0,1-1-1 0 0,-1 1 1 0 0,1 0 0 0 0,0-1-1 0 0,-1 1 1 0 0,1 0-1 0 0,0-1 1 0 0,-1 1-1 0 0,1-1 1 0 0,-12-15-7278 0 0,6 6-782 0 0</inkml:trace>
  <inkml:trace contextRef="#ctx0" brushRef="#br0" timeOffset="1">274 270 9672 0 0,'0'-30'424'0'0,"0"26"200"0"0,6-2-624 0 0,-6-2 0 0 0,6-9 0 0 0,-6 3 10111 0 0,0 4-9471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2:49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11056 0 0,'0'15'505'0'0,"0"-12"-9"0"0,2-2-317 0 0,10 9-197 0 0,-11-9 177 0 0,0 0 0 0 0,0 1 1 0 0,1-1-1 0 0,-1 0 0 0 0,0 0 1 0 0,0 0-1 0 0,1-1 0 0 0,-1 1 1 0 0,1 0-1 0 0,-1 0 0 0 0,1-1 1 0 0,-1 1-1 0 0,1-1 0 0 0,-1 1 1 0 0,1-1-1 0 0,-1 0 0 0 0,1 0 1 0 0,0 0-1 0 0,-1 0 0 0 0,1 0 1 0 0,-1 0-1 0 0,4 0 0 0 0,6-1 898 0 0,1 0 0 0 0,-1 1 1 0 0,1 1-1 0 0,-1 0 0 0 0,16 3 0 0 0,-10-1-174 0 0,30 1-1 0 0,-26-3-273 0 0,28 5 1 0 0,-32-4-395 0 0,1 0 1 0 0,-1 0 0 0 0,19-2-1 0 0,105-13-495 0 0,-102 15-2597 0 0,-22-4-5453 0 0</inkml:trace>
  <inkml:trace contextRef="#ctx0" brushRef="#br0" timeOffset="1">840 39 18687 0 0,'0'0'1824'0'0,"-6"4"-1624"0"0,0 3 1128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0:17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132 370 15808 0 0,'0'0'726'0'0,"1"-2"-21"0"0,4-8-459 0 0,-3 7-241 0 0,0 0 0 0 0,-1-1 0 0 0,1 1 0 0 0,-1 0 0 0 0,0 0 0 0 0,1-5-1 0 0,2-10 990 0 0,-2-1 0 0 0,0 1 0 0 0,-1-1-1 0 0,-1 1 1 0 0,-3-31 0 0 0,0 25-363 0 0,0 4-149 0 0,-8-33 1 0 0,8 43-388 0 0,2 6-79 0 0,0 0 0 0 0,0 0 0 0 0,0 0-1 0 0,0 1 1 0 0,-1-1 0 0 0,0 1 0 0 0,0-1-1 0 0,0 1 1 0 0,0-1 0 0 0,0 1 0 0 0,-1 0-1 0 0,1 0 1 0 0,-6-4 0 0 0,1 1-6 0 0,6 4-10 0 0,-1 0 1 0 0,0 1-1 0 0,0-1 0 0 0,1 1 0 0 0,-1-1 0 0 0,0 1 1 0 0,0 0-1 0 0,-1 0 0 0 0,1 0 0 0 0,0 0 0 0 0,0 0 0 0 0,0 0 1 0 0,-1 1-1 0 0,1-1 0 0 0,-5 1 0 0 0,6 0-1 0 0,1 0 0 0 0,-1 0 0 0 0,0 0 0 0 0,0 0 0 0 0,0-1 0 0 0,0 1 0 0 0,0 0 1 0 0,0 0-1 0 0,1 0 0 0 0,-1-1 0 0 0,0 1 0 0 0,0 0 0 0 0,0-1 0 0 0,1 1 0 0 0,-1-1 0 0 0,0 1 0 0 0,0-2 0 0 0,0 3-9 0 0,1-1 0 0 0,-1 0 0 0 0,0 0 0 0 0,1 0 1 0 0,-1 0-1 0 0,1 0 0 0 0,-1 1 0 0 0,0-1 0 0 0,1 0 0 0 0,-1 0 0 0 0,1 1 0 0 0,-1-1 1 0 0,1 0-1 0 0,-1 1 0 0 0,1-1 0 0 0,-1 1 0 0 0,0 0 0 0 0,1-1 5 0 0,-2 1-24 0 0,0 1 0 0 0,0 0 0 0 0,-1 0 0 0 0,1 0 0 0 0,1 0 1 0 0,-1 0-1 0 0,0 0 0 0 0,0 0 0 0 0,1 1 0 0 0,-1-1 0 0 0,1 1 0 0 0,0-1 0 0 0,0 1 0 0 0,0-1 0 0 0,0 1 0 0 0,0 0 0 0 0,1-1 0 0 0,-1 1 0 0 0,1 0 0 0 0,-1 4 0 0 0,-2 34-259 0 0,2-30 196 0 0,0 1 0 0 0,0-1 0 0 0,2 17 0 0 0,4 17-96 0 0,0 3 46 0 0,18 81 0 0 0,54 96 132 0 0,-40-111 150 0 0,-15-43-30 0 0,0 8-38 0 0,12 32-18 0 0,3 5-1430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0:18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15896 0 0,'0'0'727'0'0,"1"-5"237"0"0,0 3-885 0 0,0-1-1 0 0,0 0 0 0 0,0 1 1 0 0,0-1-1 0 0,1 1 0 0 0,-1-1 0 0 0,1 1 1 0 0,0 0-1 0 0,0 0 0 0 0,0 0 1 0 0,3-3-1 0 0,27-17 4405 0 0,-25 18-3942 0 0,-1 1 1 0 0,0-1 0 0 0,0-1-1 0 0,8-7 1 0 0,-10 9-418 0 0,0 0 0 0 0,0 1 0 0 0,0-1-1 0 0,0 1 1 0 0,1 0 0 0 0,-1 0 0 0 0,1 0 0 0 0,0 1 0 0 0,-1-1 0 0 0,1 1 0 0 0,5 0 0 0 0,-5 0-300 0 0,0 1 0 0 0,0 0 1 0 0,0 1-1 0 0,7 0 1 0 0,7 1-6683 0 0,-8-2-1507 0 0</inkml:trace>
  <inkml:trace contextRef="#ctx0" brushRef="#br0" timeOffset="1">438 209 9216 0 0,'0'-14'976'0'0,"0"9"-976"0"0,-6-9 2664 0 0,6-2 10383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0:18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2760 0 0,'0'0'18569'0'0,"3"0"-18023"0"0,45 5 1452 0 0,5 0-698 0 0,108-1-354 0 0,194-27 68 0 0,-343 22-988 0 0,32-2 37 0 0,38-5-34 0 0,88-10 64 0 0,-25 3-43 0 0,-106 12-24 0 0,75 2 1 0 0,-75 2 0 0 0,73-7-1 0 0,-78 1-15 0 0,69-11-11 0 0,-59 8 28 0 0,-24 5-10 0 0,35-9 0 0 0,89-27 46 0 0,-135 37-295 0 0,0 0 1 0 0,0 1-1 0 0,13 0 1 0 0,-23-1-1182 0 0,-4-6-422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0:19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53 15664 0 0,'-4'-12'457'0'0,"-8"-23"856"0"0,12 34-520 0 0,0 1-727 0 0,0-1 0 0 0,0 1-1 0 0,0 0 1 0 0,0 0-1 0 0,0 0 1 0 0,0 0 0 0 0,-1-1-1 0 0,1 1 1 0 0,0 0-1 0 0,0 0 1 0 0,0 0-1 0 0,0 0 1 0 0,0-1 0 0 0,0 1-1 0 0,0 0 1 0 0,0 0-1 0 0,0 0 1 0 0,0 0 0 0 0,0 0-1 0 0,-1-1 1 0 0,1 1-1 0 0,0 0 1 0 0,0 0 0 0 0,0 0-1 0 0,0 0 1 0 0,0 0-1 0 0,-1 0 1 0 0,1 0-1 0 0,0 0 1 0 0,0 0 0 0 0,0 0-1 0 0,0-1 1 0 0,-1 1-1 0 0,1 0 1 0 0,0 0 0 0 0,0 0-1 0 0,-9 2 2570 0 0,-6 6-710 0 0,13-6-1874 0 0,1 0 0 0 0,-1 0 0 0 0,1 0 0 0 0,-1 0 0 0 0,1 1 0 0 0,0-1 0 0 0,0 0 1 0 0,0 1-1 0 0,-2 4 0 0 0,-4 24-25 0 0,5-13-25 0 0,1-7-24 0 0,-1 0 1 0 0,-4 17 0 0 0,2-13 24 0 0,1-1 0 0 0,1 1 0 0 0,0 0 0 0 0,1 19 0 0 0,-2 19-503 0 0,1-43 301 0 0,2-1-1 0 0,-1 1 1 0 0,1-1 0 0 0,1 1-1 0 0,0-1 1 0 0,0 1 0 0 0,3 10-1 0 0,2 10 185 0 0,-6-30 16 0 0,0 1 0 0 0,0 0 0 0 0,1-1 0 0 0,-1 1 0 0 0,0 0 0 0 0,1-1 0 0 0,-1 1 0 0 0,1 0 0 0 0,-1-1 0 0 0,1 1 0 0 0,-1-1 0 0 0,1 1 0 0 0,-1-1 0 0 0,1 1 0 0 0,4 2 49 0 0,-1 0 0 0 0,1 0-1 0 0,-1 0 1 0 0,1-1 0 0 0,0 0-1 0 0,0 0 1 0 0,0 0 0 0 0,0 0-1 0 0,0-1 1 0 0,0 0 0 0 0,1 0-1 0 0,-1-1 1 0 0,0 1 0 0 0,1-1-1 0 0,-1 0 1 0 0,0-1 0 0 0,8 0-1 0 0,-8 0 91 0 0,0-1 0 0 0,0 1-1 0 0,0-1 1 0 0,0 0 0 0 0,0 0-1 0 0,-1 0 1 0 0,6-4-1 0 0,18-8-131 0 0,-10 7 248 0 0,0 0 0 0 0,-1-2-1 0 0,28-17 1 0 0,-40 22-228 0 0,1 0-1 0 0,-1 0 1 0 0,1 1 0 0 0,0-1-1 0 0,0 1 1 0 0,1 1 0 0 0,-1-1-1 0 0,7-1 1 0 0,-11 4-45 0 0,-1 0-1 0 0,1-1 1 0 0,0 1 0 0 0,-1-1-1 0 0,1 1 1 0 0,-1-1 0 0 0,1 1-1 0 0,-1-1 1 0 0,1 0 0 0 0,-1 0-1 0 0,2-1 1 0 0,-2 1-142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0:19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9216 0 0,'0'0'13974'0'0,"2"1"-12907"0"0,-1 0-968 0 0,1 0 0 0 0,-1 0-1 0 0,1 0 1 0 0,-1 0 0 0 0,0 0 0 0 0,1 0 0 0 0,-1 0 0 0 0,0 1 0 0 0,0-1 0 0 0,0 0 0 0 0,0 1 0 0 0,0-1 0 0 0,0 1 0 0 0,0 0 0 0 0,0-1 0 0 0,-1 1 0 0 0,2 2 0 0 0,9 36 611 0 0,-7-23-565 0 0,-3-12-112 0 0,6 17 118 0 0,2 27-1 0 0,-7-38-130 0 0,1 0 0 0 0,5 14 0 0 0,1 6-9 0 0,-4-11 6 0 0,1-1 0 0 0,10 20 0 0 0,-9-22-98 0 0,0 1-1 0 0,6 26 0 0 0,-12-40-141 0 0,14 54-857 0 0,-13-51-1056 0 0,0-1 0 0 0,1 0 0 0 0,6 10 0 0 0,-2-5-5313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7T02:00:20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11056 0 0,'0'0'12999'0'0,"6"-20"-27454"0"0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52.png"/><Relationship Id="rId18" Type="http://schemas.openxmlformats.org/officeDocument/2006/relationships/customXml" Target="../ink/ink9.xml"/><Relationship Id="rId3" Type="http://schemas.openxmlformats.org/officeDocument/2006/relationships/image" Target="../media/image47.pn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customXml" Target="../ink/ink6.xm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1.png"/><Relationship Id="rId24" Type="http://schemas.openxmlformats.org/officeDocument/2006/relationships/customXml" Target="../ink/ink12.xml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10" Type="http://schemas.openxmlformats.org/officeDocument/2006/relationships/customXml" Target="../ink/ink5.xml"/><Relationship Id="rId19" Type="http://schemas.openxmlformats.org/officeDocument/2006/relationships/image" Target="../media/image55.png"/><Relationship Id="rId4" Type="http://schemas.openxmlformats.org/officeDocument/2006/relationships/customXml" Target="../ink/ink2.xml"/><Relationship Id="rId9" Type="http://schemas.openxmlformats.org/officeDocument/2006/relationships/image" Target="../media/image5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64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" Type="http://schemas.openxmlformats.org/officeDocument/2006/relationships/image" Target="../media/image59.png"/><Relationship Id="rId21" Type="http://schemas.openxmlformats.org/officeDocument/2006/relationships/image" Target="../media/image68.png"/><Relationship Id="rId34" Type="http://schemas.openxmlformats.org/officeDocument/2006/relationships/customXml" Target="../ink/ink29.xml"/><Relationship Id="rId7" Type="http://schemas.openxmlformats.org/officeDocument/2006/relationships/image" Target="../media/image61.png"/><Relationship Id="rId12" Type="http://schemas.openxmlformats.org/officeDocument/2006/relationships/customXml" Target="../ink/ink18.xm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33" Type="http://schemas.openxmlformats.org/officeDocument/2006/relationships/image" Target="../media/image74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63.png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76.png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23" Type="http://schemas.openxmlformats.org/officeDocument/2006/relationships/image" Target="../media/image69.png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10" Type="http://schemas.openxmlformats.org/officeDocument/2006/relationships/customXml" Target="../ink/ink17.xml"/><Relationship Id="rId19" Type="http://schemas.openxmlformats.org/officeDocument/2006/relationships/image" Target="../media/image67.png"/><Relationship Id="rId31" Type="http://schemas.openxmlformats.org/officeDocument/2006/relationships/image" Target="../media/image73.png"/><Relationship Id="rId4" Type="http://schemas.openxmlformats.org/officeDocument/2006/relationships/customXml" Target="../ink/ink14.xml"/><Relationship Id="rId9" Type="http://schemas.openxmlformats.org/officeDocument/2006/relationships/image" Target="../media/image62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71.png"/><Relationship Id="rId30" Type="http://schemas.openxmlformats.org/officeDocument/2006/relationships/customXml" Target="../ink/ink27.xml"/><Relationship Id="rId35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15803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express large numbers in scientific notation and standard form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4001611"/>
            <a:ext cx="10973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convert between scientific notation and standard form (decimal form);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evaluate product and quotients of numbers in scientific notation using index laws;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use scientific notation to solve practical problems involving significantly large/small numbers;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define a significant figure, including the laws for the ‘significant 0’.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39154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28E-BBF8-5D42-8F31-A58E55CE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significant figures?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0B54C3-D329-E84D-A8C2-531E9CB32C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873" y="1711440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800</a:t>
                </a:r>
              </a:p>
              <a:p>
                <a:endParaRPr lang="en-US" dirty="0"/>
              </a:p>
              <a:p>
                <a:r>
                  <a:rPr lang="en-US" dirty="0"/>
                  <a:t>8.0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10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8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10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8.00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10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00B54C3-D329-E84D-A8C2-531E9CB32C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873" y="1711440"/>
                <a:ext cx="10515600" cy="4351338"/>
              </a:xfrm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DB8839C-8B90-36CA-CE78-B89FF38DCC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1100" y="1711440"/>
                <a:ext cx="1127186" cy="55707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DB8839C-8B90-36CA-CE78-B89FF38DC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100" y="1711440"/>
                <a:ext cx="1127186" cy="557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AD430F5-91CF-93BD-B96D-9AECFA12C0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1100" y="2771958"/>
                <a:ext cx="1127186" cy="55707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AD430F5-91CF-93BD-B96D-9AECFA12C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100" y="2771958"/>
                <a:ext cx="1127186" cy="557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E9ABC6B-18F1-189D-43BF-104C96F40B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7236" y="3860296"/>
                <a:ext cx="1127186" cy="55707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E9ABC6B-18F1-189D-43BF-104C96F40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236" y="3860296"/>
                <a:ext cx="1127186" cy="5570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BA1FEC6-180B-0F81-4330-D0480D485C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7236" y="4868024"/>
                <a:ext cx="1127186" cy="55707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BA1FEC6-180B-0F81-4330-D0480D485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236" y="4868024"/>
                <a:ext cx="1127186" cy="557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64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46393" y="2509738"/>
                <a:ext cx="4645211" cy="64730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AU" sz="2400" b="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456.89=4.5689×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6393" y="2509738"/>
                <a:ext cx="4645211" cy="647306"/>
              </a:xfrm>
              <a:prstGeom prst="rect">
                <a:avLst/>
              </a:prstGeom>
              <a:blipFill>
                <a:blip r:embed="rId2"/>
                <a:stretch>
                  <a:fillRect t="-132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98CAA4-CD65-6AC3-C07A-0D175103F6F1}"/>
                  </a:ext>
                </a:extLst>
              </p:cNvPr>
              <p:cNvSpPr txBox="1"/>
              <p:nvPr/>
            </p:nvSpPr>
            <p:spPr>
              <a:xfrm>
                <a:off x="163346" y="759124"/>
                <a:ext cx="117861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Write the following in scientific notation, correct to the number of significant figures indicated in the brackets.</a:t>
                </a: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456.89   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AU" sz="2400" b="0" dirty="0"/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0.04536  (2)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98CAA4-CD65-6AC3-C07A-0D175103F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6" y="759124"/>
                <a:ext cx="11786199" cy="1569660"/>
              </a:xfrm>
              <a:prstGeom prst="rect">
                <a:avLst/>
              </a:prstGeom>
              <a:blipFill>
                <a:blip r:embed="rId3"/>
                <a:stretch>
                  <a:fillRect l="-828" t="-3113" b="-70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389F478-DBB0-3371-7416-FC56E70928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673" y="3105347"/>
                <a:ext cx="4645211" cy="64730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=4.569×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(4s.f.)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389F478-DBB0-3371-7416-FC56E7092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73" y="3105347"/>
                <a:ext cx="4645211" cy="647306"/>
              </a:xfrm>
              <a:prstGeom prst="rect">
                <a:avLst/>
              </a:prstGeom>
              <a:blipFill>
                <a:blip r:embed="rId4"/>
                <a:stretch>
                  <a:fillRect t="-130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79CB3F-BCBF-0C29-802B-0FE3F7641C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7847" y="3792996"/>
                <a:ext cx="4645211" cy="64730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AU" sz="2400" b="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0.04536=4.536×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79CB3F-BCBF-0C29-802B-0FE3F7641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847" y="3792996"/>
                <a:ext cx="4645211" cy="647306"/>
              </a:xfrm>
              <a:prstGeom prst="rect">
                <a:avLst/>
              </a:prstGeom>
              <a:blipFill>
                <a:blip r:embed="rId5"/>
                <a:stretch>
                  <a:fillRect t="-132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45B919A-91FE-3C1F-3D47-387ECDAC3A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383" y="4348262"/>
                <a:ext cx="4645211" cy="64730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=4.5×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(2.s.f)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45B919A-91FE-3C1F-3D47-387ECDAC3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83" y="4348262"/>
                <a:ext cx="4645211" cy="647306"/>
              </a:xfrm>
              <a:prstGeom prst="rect">
                <a:avLst/>
              </a:prstGeom>
              <a:blipFill>
                <a:blip r:embed="rId6"/>
                <a:stretch>
                  <a:fillRect t="-132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47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3346" y="1725373"/>
                <a:ext cx="4645211" cy="64730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AU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g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1.34×</m:t>
                              </m:r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2.7×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sup>
                              </m:s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6" y="1725373"/>
                <a:ext cx="4645211" cy="647306"/>
              </a:xfrm>
              <a:prstGeom prst="rect">
                <a:avLst/>
              </a:prstGeom>
              <a:blipFill>
                <a:blip r:embed="rId2"/>
                <a:stretch>
                  <a:fillRect b="-28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98CAA4-CD65-6AC3-C07A-0D175103F6F1}"/>
                  </a:ext>
                </a:extLst>
              </p:cNvPr>
              <p:cNvSpPr txBox="1"/>
              <p:nvPr/>
            </p:nvSpPr>
            <p:spPr>
              <a:xfrm>
                <a:off x="163346" y="759124"/>
                <a:ext cx="11786199" cy="6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Evaluate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g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=1.34×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=2.7×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AU" sz="2400" b="0" dirty="0"/>
                  <a:t>, correct to 3 significant figures.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98CAA4-CD65-6AC3-C07A-0D175103F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6" y="759124"/>
                <a:ext cx="11786199" cy="694293"/>
              </a:xfrm>
              <a:prstGeom prst="rect">
                <a:avLst/>
              </a:prstGeom>
              <a:blipFill>
                <a:blip r:embed="rId3"/>
                <a:stretch>
                  <a:fillRect l="-828" b="-88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0AAC873-D35B-F9F6-E4AE-87698B5A4D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3346" y="2781694"/>
                <a:ext cx="4645211" cy="112528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1.34×</m:t>
                                  </m:r>
                                  <m:sSup>
                                    <m:sSup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−10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2.7×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sup>
                              </m:s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0AAC873-D35B-F9F6-E4AE-87698B5A4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6" y="2781694"/>
                <a:ext cx="4645211" cy="112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55814CA-0D75-E5E1-4982-D8C127BCF8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906982"/>
                <a:ext cx="4645211" cy="112528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1.34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.7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55814CA-0D75-E5E1-4982-D8C127BCF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06982"/>
                <a:ext cx="4645211" cy="112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FEA1144-AE13-C7E8-6D0A-6B2DD15EA7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3346" y="4973588"/>
                <a:ext cx="4645211" cy="112528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45443×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FEA1144-AE13-C7E8-6D0A-6B2DD15EA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6" y="4973588"/>
                <a:ext cx="4645211" cy="1125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02C1AAA-B469-7B06-DFEB-FCF0B1C713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3345" y="5441285"/>
                <a:ext cx="4645211" cy="112528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.45443×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02C1AAA-B469-7B06-DFEB-FCF0B1C71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5" y="5441285"/>
                <a:ext cx="4645211" cy="1125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1E4819C7-2F83-B97F-4A11-7FDAF3B28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3345" y="5908982"/>
                <a:ext cx="4645211" cy="112528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.45×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(3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s.f.</a:t>
                </a:r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1E4819C7-2F83-B97F-4A11-7FDAF3B28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5" y="5908982"/>
                <a:ext cx="4645211" cy="1125288"/>
              </a:xfrm>
              <a:prstGeom prst="rect">
                <a:avLst/>
              </a:prstGeom>
              <a:blipFill>
                <a:blip r:embed="rId8"/>
                <a:stretch>
                  <a:fillRect t="-75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82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3346" y="1725373"/>
                <a:ext cx="4645211" cy="64730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3.215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6" y="1725373"/>
                <a:ext cx="4645211" cy="647306"/>
              </a:xfrm>
              <a:prstGeom prst="rect">
                <a:avLst/>
              </a:prstGeom>
              <a:blipFill>
                <a:blip r:embed="rId2"/>
                <a:stretch>
                  <a:fillRect b="-28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98CAA4-CD65-6AC3-C07A-0D175103F6F1}"/>
                  </a:ext>
                </a:extLst>
              </p:cNvPr>
              <p:cNvSpPr txBox="1"/>
              <p:nvPr/>
            </p:nvSpPr>
            <p:spPr>
              <a:xfrm>
                <a:off x="163346" y="759124"/>
                <a:ext cx="11786199" cy="105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Evaluate, in scientific form,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=2×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=3.215</m:t>
                    </m:r>
                  </m:oMath>
                </a14:m>
                <a:r>
                  <a:rPr lang="en-AU" sz="2400" b="0" dirty="0"/>
                  <a:t>, correct to 3 significant figures.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98CAA4-CD65-6AC3-C07A-0D175103F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6" y="759124"/>
                <a:ext cx="11786199" cy="1059201"/>
              </a:xfrm>
              <a:prstGeom prst="rect">
                <a:avLst/>
              </a:prstGeom>
              <a:blipFill>
                <a:blip r:embed="rId3"/>
                <a:stretch>
                  <a:fillRect l="-828" b="-127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0AAC873-D35B-F9F6-E4AE-87698B5A4D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3346" y="2781694"/>
                <a:ext cx="4645211" cy="112528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(3.215)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0AAC873-D35B-F9F6-E4AE-87698B5A4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6" y="2781694"/>
                <a:ext cx="4645211" cy="112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55814CA-0D75-E5E1-4982-D8C127BCF8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906982"/>
                <a:ext cx="4645211" cy="112528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(3.215)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55814CA-0D75-E5E1-4982-D8C127BCF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06982"/>
                <a:ext cx="4645211" cy="112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FEA1144-AE13-C7E8-6D0A-6B2DD15EA7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3346" y="4973588"/>
                <a:ext cx="4645211" cy="112528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=0.01179×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FEA1144-AE13-C7E8-6D0A-6B2DD15EA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6" y="4973588"/>
                <a:ext cx="4645211" cy="1125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02C1AAA-B469-7B06-DFEB-FCF0B1C713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3345" y="5441285"/>
                <a:ext cx="4645211" cy="112528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.179×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02C1AAA-B469-7B06-DFEB-FCF0B1C71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5" y="5441285"/>
                <a:ext cx="4645211" cy="1125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1E4819C7-2F83-B97F-4A11-7FDAF3B28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3345" y="5908982"/>
                <a:ext cx="4645211" cy="112528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.18×10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(3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s.f.</a:t>
                </a:r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1E4819C7-2F83-B97F-4A11-7FDAF3B28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5" y="5908982"/>
                <a:ext cx="4645211" cy="1125288"/>
              </a:xfrm>
              <a:prstGeom prst="rect">
                <a:avLst/>
              </a:prstGeom>
              <a:blipFill>
                <a:blip r:embed="rId8"/>
                <a:stretch>
                  <a:fillRect t="-75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27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D9FD-F775-2A46-95FA-4459C3AF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286"/>
            <a:ext cx="9144000" cy="945059"/>
          </a:xfrm>
        </p:spPr>
        <p:txBody>
          <a:bodyPr>
            <a:normAutofit/>
          </a:bodyPr>
          <a:lstStyle/>
          <a:p>
            <a:r>
              <a:rPr lang="en-US" sz="2800" b="1" dirty="0"/>
              <a:t>Operations with significant figures – adding and subtracting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8C37-C73A-5E47-BA5B-0947AB10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8" y="1182806"/>
            <a:ext cx="11901055" cy="2426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When </a:t>
            </a:r>
            <a:r>
              <a:rPr lang="en-US" sz="2400" dirty="0">
                <a:solidFill>
                  <a:srgbClr val="FF0000"/>
                </a:solidFill>
              </a:rPr>
              <a:t>ADDING AND SUBTRACTING </a:t>
            </a:r>
            <a:r>
              <a:rPr lang="en-US" sz="2400" dirty="0"/>
              <a:t>with significant figures:</a:t>
            </a:r>
          </a:p>
          <a:p>
            <a:r>
              <a:rPr lang="en-GB" sz="2400" dirty="0"/>
              <a:t>Count the number of significant figures in the decimal portion ONLY of each number in the problem</a:t>
            </a:r>
          </a:p>
          <a:p>
            <a:r>
              <a:rPr lang="en-GB" sz="2400" dirty="0"/>
              <a:t>Add or subtract in the normal fashion</a:t>
            </a:r>
          </a:p>
          <a:p>
            <a:r>
              <a:rPr lang="en-GB" sz="2400" dirty="0"/>
              <a:t>Your final answer is the </a:t>
            </a:r>
            <a:r>
              <a:rPr lang="en-GB" sz="2400" b="1" u="sng" dirty="0">
                <a:solidFill>
                  <a:srgbClr val="FF0000"/>
                </a:solidFill>
              </a:rPr>
              <a:t>LEAST</a:t>
            </a:r>
            <a:r>
              <a:rPr lang="en-GB" sz="2400" dirty="0"/>
              <a:t> number of significant figures in the decimal portion in any number in the problem.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163F0F-92D5-C917-FF7D-DECD937E7F4C}"/>
              </a:ext>
            </a:extLst>
          </p:cNvPr>
          <p:cNvSpPr txBox="1">
            <a:spLocks/>
          </p:cNvSpPr>
          <p:nvPr/>
        </p:nvSpPr>
        <p:spPr>
          <a:xfrm>
            <a:off x="124691" y="3716711"/>
            <a:ext cx="11831782" cy="497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example, with the sum 4.435 + 1.9348,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894E295-C066-61E0-7D6D-26347331D4E5}"/>
              </a:ext>
            </a:extLst>
          </p:cNvPr>
          <p:cNvSpPr txBox="1">
            <a:spLocks/>
          </p:cNvSpPr>
          <p:nvPr/>
        </p:nvSpPr>
        <p:spPr>
          <a:xfrm>
            <a:off x="180109" y="4374040"/>
            <a:ext cx="11831782" cy="1709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4.435+1.9348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=6.3698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=6.370 (3 </a:t>
            </a:r>
            <a:r>
              <a:rPr lang="en-US" dirty="0" err="1"/>
              <a:t>d.p.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B76499-C585-9EEE-0690-7DD7F6356FCC}"/>
                  </a:ext>
                </a:extLst>
              </p14:cNvPr>
              <p14:cNvContentPartPr/>
              <p14:nvPr/>
            </p14:nvContentPartPr>
            <p14:xfrm>
              <a:off x="4221262" y="4142051"/>
              <a:ext cx="783720" cy="53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B76499-C585-9EEE-0690-7DD7F6356F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2622" y="4133411"/>
                <a:ext cx="801360" cy="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39908489-5254-71D6-F3D0-379333CFD176}"/>
              </a:ext>
            </a:extLst>
          </p:cNvPr>
          <p:cNvGrpSpPr/>
          <p:nvPr/>
        </p:nvGrpSpPr>
        <p:grpSpPr>
          <a:xfrm>
            <a:off x="4484062" y="3329891"/>
            <a:ext cx="509760" cy="396360"/>
            <a:chOff x="4484062" y="3329891"/>
            <a:chExt cx="50976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5AC030-6394-BF38-6A77-CDB1B4BAE31A}"/>
                    </a:ext>
                  </a:extLst>
                </p14:cNvPr>
                <p14:cNvContentPartPr/>
                <p14:nvPr/>
              </p14:nvContentPartPr>
              <p14:xfrm>
                <a:off x="4484062" y="3476771"/>
                <a:ext cx="110880" cy="219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5AC030-6394-BF38-6A77-CDB1B4BAE3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75062" y="3468131"/>
                  <a:ext cx="128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F76797-0DF9-EDE5-044E-0193BDC279B9}"/>
                    </a:ext>
                  </a:extLst>
                </p14:cNvPr>
                <p14:cNvContentPartPr/>
                <p14:nvPr/>
              </p14:nvContentPartPr>
              <p14:xfrm>
                <a:off x="4649662" y="3476771"/>
                <a:ext cx="103320" cy="162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F76797-0DF9-EDE5-044E-0193BDC279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40662" y="3467771"/>
                  <a:ext cx="120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FD2560-AC12-B6E0-0192-4913137A68DE}"/>
                    </a:ext>
                  </a:extLst>
                </p14:cNvPr>
                <p14:cNvContentPartPr/>
                <p14:nvPr/>
              </p14:nvContentPartPr>
              <p14:xfrm>
                <a:off x="4809502" y="3329891"/>
                <a:ext cx="95040" cy="396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7FD2560-AC12-B6E0-0192-4913137A68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00502" y="3320891"/>
                  <a:ext cx="1126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647E0C8-F02B-7087-A619-390ED08C77FA}"/>
                    </a:ext>
                  </a:extLst>
                </p14:cNvPr>
                <p14:cNvContentPartPr/>
                <p14:nvPr/>
              </p14:nvContentPartPr>
              <p14:xfrm>
                <a:off x="4835782" y="3510611"/>
                <a:ext cx="158040" cy="75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647E0C8-F02B-7087-A619-390ED08C77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26782" y="3501611"/>
                  <a:ext cx="175680" cy="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9109875-58BE-74A6-A1AC-252CFE841903}"/>
                  </a:ext>
                </a:extLst>
              </p14:cNvPr>
              <p14:cNvContentPartPr/>
              <p14:nvPr/>
            </p14:nvContentPartPr>
            <p14:xfrm>
              <a:off x="5619142" y="4066451"/>
              <a:ext cx="657720" cy="63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9109875-58BE-74A6-A1AC-252CFE8419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10142" y="4057451"/>
                <a:ext cx="67536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65A8A9F-41E7-76FF-086B-DDC143793EEF}"/>
              </a:ext>
            </a:extLst>
          </p:cNvPr>
          <p:cNvGrpSpPr/>
          <p:nvPr/>
        </p:nvGrpSpPr>
        <p:grpSpPr>
          <a:xfrm>
            <a:off x="5954302" y="3287051"/>
            <a:ext cx="646200" cy="470520"/>
            <a:chOff x="5954302" y="3287051"/>
            <a:chExt cx="646200" cy="47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C4C5849-88C7-93B1-55D2-4EC74098DEEF}"/>
                    </a:ext>
                  </a:extLst>
                </p14:cNvPr>
                <p14:cNvContentPartPr/>
                <p14:nvPr/>
              </p14:nvContentPartPr>
              <p14:xfrm>
                <a:off x="5954302" y="3391451"/>
                <a:ext cx="132840" cy="156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C4C5849-88C7-93B1-55D2-4EC74098DE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45302" y="3382451"/>
                  <a:ext cx="150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330FBBD-C8BC-83B9-2FA4-24A69D2601B3}"/>
                    </a:ext>
                  </a:extLst>
                </p14:cNvPr>
                <p14:cNvContentPartPr/>
                <p14:nvPr/>
              </p14:nvContentPartPr>
              <p14:xfrm>
                <a:off x="6039262" y="3463091"/>
                <a:ext cx="61560" cy="181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330FBBD-C8BC-83B9-2FA4-24A69D2601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30622" y="3454091"/>
                  <a:ext cx="79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CF82D7-CD9B-E76E-CBF1-CC1D66D39960}"/>
                    </a:ext>
                  </a:extLst>
                </p14:cNvPr>
                <p14:cNvContentPartPr/>
                <p14:nvPr/>
              </p14:nvContentPartPr>
              <p14:xfrm>
                <a:off x="6187222" y="3536531"/>
                <a:ext cx="2520" cy="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CF82D7-CD9B-E76E-CBF1-CC1D66D3996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78582" y="3527891"/>
                  <a:ext cx="20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EA8A1B-0796-AF51-8175-9400D8B9028E}"/>
                    </a:ext>
                  </a:extLst>
                </p14:cNvPr>
                <p14:cNvContentPartPr/>
                <p14:nvPr/>
              </p14:nvContentPartPr>
              <p14:xfrm>
                <a:off x="6226822" y="3454811"/>
                <a:ext cx="156600" cy="130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EA8A1B-0796-AF51-8175-9400D8B902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17822" y="3446171"/>
                  <a:ext cx="174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A552C5A-1864-1317-ACE0-7A697A26D6AA}"/>
                    </a:ext>
                  </a:extLst>
                </p14:cNvPr>
                <p14:cNvContentPartPr/>
                <p14:nvPr/>
              </p14:nvContentPartPr>
              <p14:xfrm>
                <a:off x="6474862" y="3287051"/>
                <a:ext cx="68400" cy="470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A552C5A-1864-1317-ACE0-7A697A26D6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65862" y="3278411"/>
                  <a:ext cx="860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96C9AE5-57A0-B990-7502-89D11F3A898C}"/>
                    </a:ext>
                  </a:extLst>
                </p14:cNvPr>
                <p14:cNvContentPartPr/>
                <p14:nvPr/>
              </p14:nvContentPartPr>
              <p14:xfrm>
                <a:off x="6463702" y="3522851"/>
                <a:ext cx="136800" cy="24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96C9AE5-57A0-B990-7502-89D11F3A89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55062" y="3513851"/>
                  <a:ext cx="154440" cy="4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763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D9FD-F775-2A46-95FA-4459C3AF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5372"/>
            <a:ext cx="8940634" cy="677611"/>
          </a:xfrm>
        </p:spPr>
        <p:txBody>
          <a:bodyPr>
            <a:noAutofit/>
          </a:bodyPr>
          <a:lstStyle/>
          <a:p>
            <a:r>
              <a:rPr lang="en-US" sz="2800" b="1" dirty="0"/>
              <a:t>Operations with significant figures – multiplying and dividing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8C37-C73A-5E47-BA5B-0947AB10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8" y="1310187"/>
            <a:ext cx="11727873" cy="16408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>
                <a:solidFill>
                  <a:srgbClr val="FF0000"/>
                </a:solidFill>
              </a:rPr>
              <a:t>MULTIPLYING AND DIVIDING </a:t>
            </a:r>
            <a:r>
              <a:rPr lang="en-US" dirty="0"/>
              <a:t>with significant figures, the final value must only have as many significant figures as the original value with the </a:t>
            </a:r>
            <a:r>
              <a:rPr lang="en-US" b="1" dirty="0">
                <a:solidFill>
                  <a:srgbClr val="FF0000"/>
                </a:solidFill>
              </a:rPr>
              <a:t>least</a:t>
            </a:r>
            <a:r>
              <a:rPr lang="en-US" dirty="0"/>
              <a:t> significant figures. </a:t>
            </a:r>
            <a:r>
              <a:rPr lang="en-GB" dirty="0"/>
              <a:t>(You are now looking at the entire number, not just the decimal portion)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A9AFAA-8745-2672-CC08-6B9C429DF959}"/>
              </a:ext>
            </a:extLst>
          </p:cNvPr>
          <p:cNvSpPr txBox="1">
            <a:spLocks/>
          </p:cNvSpPr>
          <p:nvPr/>
        </p:nvSpPr>
        <p:spPr>
          <a:xfrm>
            <a:off x="232063" y="3172691"/>
            <a:ext cx="11727873" cy="61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example, with the product 2.05×132×1.7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DF8316-302C-C12C-CE5A-F86814EE0FF9}"/>
                  </a:ext>
                </a:extLst>
              </p14:cNvPr>
              <p14:cNvContentPartPr/>
              <p14:nvPr/>
            </p14:nvContentPartPr>
            <p14:xfrm>
              <a:off x="4900604" y="3606731"/>
              <a:ext cx="404280" cy="55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DF8316-302C-C12C-CE5A-F86814EE0F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1604" y="3597731"/>
                <a:ext cx="42192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EAD0A708-231B-C8E4-B46F-A35E5E7CC98F}"/>
              </a:ext>
            </a:extLst>
          </p:cNvPr>
          <p:cNvGrpSpPr/>
          <p:nvPr/>
        </p:nvGrpSpPr>
        <p:grpSpPr>
          <a:xfrm>
            <a:off x="4909964" y="2835251"/>
            <a:ext cx="361440" cy="338760"/>
            <a:chOff x="4909964" y="2835251"/>
            <a:chExt cx="36144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EDAF3B1-22AA-6A92-89D3-7E6B98EE5AD7}"/>
                    </a:ext>
                  </a:extLst>
                </p14:cNvPr>
                <p14:cNvContentPartPr/>
                <p14:nvPr/>
              </p14:nvContentPartPr>
              <p14:xfrm>
                <a:off x="4909964" y="2944691"/>
                <a:ext cx="77760" cy="229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EDAF3B1-22AA-6A92-89D3-7E6B98EE5A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01324" y="2935691"/>
                  <a:ext cx="95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0B11C7-E997-80B1-C6ED-8225C6A2434C}"/>
                    </a:ext>
                  </a:extLst>
                </p14:cNvPr>
                <p14:cNvContentPartPr/>
                <p14:nvPr/>
              </p14:nvContentPartPr>
              <p14:xfrm>
                <a:off x="5033084" y="3003371"/>
                <a:ext cx="30960" cy="122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0B11C7-E997-80B1-C6ED-8225C6A243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24444" y="2994731"/>
                  <a:ext cx="48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382695-E482-038C-E6C6-FFC5FD1C5815}"/>
                    </a:ext>
                  </a:extLst>
                </p14:cNvPr>
                <p14:cNvContentPartPr/>
                <p14:nvPr/>
              </p14:nvContentPartPr>
              <p14:xfrm>
                <a:off x="5121644" y="3038291"/>
                <a:ext cx="1800" cy="1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382695-E482-038C-E6C6-FFC5FD1C58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12644" y="3029651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E7D1A4-6DE7-4C12-7FA4-3DA4806B2392}"/>
                    </a:ext>
                  </a:extLst>
                </p14:cNvPr>
                <p14:cNvContentPartPr/>
                <p14:nvPr/>
              </p14:nvContentPartPr>
              <p14:xfrm>
                <a:off x="5172404" y="2835251"/>
                <a:ext cx="99000" cy="30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E7D1A4-6DE7-4C12-7FA4-3DA4806B23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63764" y="2826611"/>
                  <a:ext cx="116640" cy="32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FC2DC3-C1A4-3040-8C66-B5344906E5AE}"/>
                  </a:ext>
                </a:extLst>
              </p14:cNvPr>
              <p14:cNvContentPartPr/>
              <p14:nvPr/>
            </p14:nvContentPartPr>
            <p14:xfrm>
              <a:off x="5686124" y="3613931"/>
              <a:ext cx="381240" cy="3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FC2DC3-C1A4-3040-8C66-B5344906E5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77484" y="3605291"/>
                <a:ext cx="39888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7EA032A-38AD-B6D4-EE79-CF6421D27125}"/>
              </a:ext>
            </a:extLst>
          </p:cNvPr>
          <p:cNvGrpSpPr/>
          <p:nvPr/>
        </p:nvGrpSpPr>
        <p:grpSpPr>
          <a:xfrm>
            <a:off x="5735084" y="2741291"/>
            <a:ext cx="482400" cy="449280"/>
            <a:chOff x="5735084" y="2741291"/>
            <a:chExt cx="48240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0A853C2-FFF8-2FF8-8A6E-A63DC47F293C}"/>
                    </a:ext>
                  </a:extLst>
                </p14:cNvPr>
                <p14:cNvContentPartPr/>
                <p14:nvPr/>
              </p14:nvContentPartPr>
              <p14:xfrm>
                <a:off x="5735084" y="2915891"/>
                <a:ext cx="110520" cy="230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0A853C2-FFF8-2FF8-8A6E-A63DC47F29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26444" y="2906891"/>
                  <a:ext cx="1281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FFE6EB-DDB6-382A-56B5-EE20408D6692}"/>
                    </a:ext>
                  </a:extLst>
                </p14:cNvPr>
                <p14:cNvContentPartPr/>
                <p14:nvPr/>
              </p14:nvContentPartPr>
              <p14:xfrm>
                <a:off x="5907524" y="2927411"/>
                <a:ext cx="73080" cy="212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FFE6EB-DDB6-382A-56B5-EE20408D66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8884" y="2918771"/>
                  <a:ext cx="90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33230E7-DFF1-9E08-4DF2-FA563838AED7}"/>
                    </a:ext>
                  </a:extLst>
                </p14:cNvPr>
                <p14:cNvContentPartPr/>
                <p14:nvPr/>
              </p14:nvContentPartPr>
              <p14:xfrm>
                <a:off x="6019484" y="3052331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3230E7-DFF1-9E08-4DF2-FA563838AE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10844" y="30433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39D282-8B8C-22A3-F2F0-763DCDE7A612}"/>
                    </a:ext>
                  </a:extLst>
                </p14:cNvPr>
                <p14:cNvContentPartPr/>
                <p14:nvPr/>
              </p14:nvContentPartPr>
              <p14:xfrm>
                <a:off x="6092204" y="2741291"/>
                <a:ext cx="85320" cy="449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39D282-8B8C-22A3-F2F0-763DCDE7A6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3564" y="2732651"/>
                  <a:ext cx="1029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4CAD2AC-69C8-1CB8-0C03-90E5BFB15DC0}"/>
                    </a:ext>
                  </a:extLst>
                </p14:cNvPr>
                <p14:cNvContentPartPr/>
                <p14:nvPr/>
              </p14:nvContentPartPr>
              <p14:xfrm>
                <a:off x="6102644" y="3012011"/>
                <a:ext cx="114840" cy="35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4CAD2AC-69C8-1CB8-0C03-90E5BFB15D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94004" y="3003371"/>
                  <a:ext cx="13248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BB42DB0-6BED-6260-0ECF-640B38C79AD7}"/>
                  </a:ext>
                </a:extLst>
              </p14:cNvPr>
              <p14:cNvContentPartPr/>
              <p14:nvPr/>
            </p14:nvContentPartPr>
            <p14:xfrm>
              <a:off x="6461564" y="3613931"/>
              <a:ext cx="355680" cy="34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BB42DB0-6BED-6260-0ECF-640B38C79AD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52924" y="3604931"/>
                <a:ext cx="37332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7E2A7CCD-48A7-4E0E-A84C-A640A1FDB1B9}"/>
              </a:ext>
            </a:extLst>
          </p:cNvPr>
          <p:cNvGrpSpPr/>
          <p:nvPr/>
        </p:nvGrpSpPr>
        <p:grpSpPr>
          <a:xfrm>
            <a:off x="6556604" y="2774771"/>
            <a:ext cx="707040" cy="449640"/>
            <a:chOff x="6556604" y="2774771"/>
            <a:chExt cx="70704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0CA91E-9AC9-C345-E0C2-76FFE58FFBF3}"/>
                    </a:ext>
                  </a:extLst>
                </p14:cNvPr>
                <p14:cNvContentPartPr/>
                <p14:nvPr/>
              </p14:nvContentPartPr>
              <p14:xfrm>
                <a:off x="6556604" y="2901491"/>
                <a:ext cx="154440" cy="18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0CA91E-9AC9-C345-E0C2-76FFE58FFB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47604" y="2892491"/>
                  <a:ext cx="172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6C0878-2676-A01A-6054-D044EB79A271}"/>
                    </a:ext>
                  </a:extLst>
                </p14:cNvPr>
                <p14:cNvContentPartPr/>
                <p14:nvPr/>
              </p14:nvContentPartPr>
              <p14:xfrm>
                <a:off x="6774044" y="3009851"/>
                <a:ext cx="6120" cy="6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6C0878-2676-A01A-6054-D044EB79A2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5044" y="3001211"/>
                  <a:ext cx="23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786EE3-5616-CA55-E98C-C486D64613D8}"/>
                    </a:ext>
                  </a:extLst>
                </p14:cNvPr>
                <p14:cNvContentPartPr/>
                <p14:nvPr/>
              </p14:nvContentPartPr>
              <p14:xfrm>
                <a:off x="6838124" y="2851451"/>
                <a:ext cx="95760" cy="18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786EE3-5616-CA55-E98C-C486D64613D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29484" y="2842811"/>
                  <a:ext cx="113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FBFC6EA-47BF-322B-7E95-2E6191E1EAB8}"/>
                    </a:ext>
                  </a:extLst>
                </p14:cNvPr>
                <p14:cNvContentPartPr/>
                <p14:nvPr/>
              </p14:nvContentPartPr>
              <p14:xfrm>
                <a:off x="6811124" y="2874131"/>
                <a:ext cx="132480" cy="18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FBFC6EA-47BF-322B-7E95-2E6191E1EA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02484" y="2865491"/>
                  <a:ext cx="1501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13F9272-45F0-703B-2EEE-C48A68EEC581}"/>
                    </a:ext>
                  </a:extLst>
                </p14:cNvPr>
                <p14:cNvContentPartPr/>
                <p14:nvPr/>
              </p14:nvContentPartPr>
              <p14:xfrm>
                <a:off x="6998324" y="2774771"/>
                <a:ext cx="79560" cy="449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13F9272-45F0-703B-2EEE-C48A68EEC5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89324" y="2765771"/>
                  <a:ext cx="972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12F11AD-3A5B-438D-0109-F1D55E228275}"/>
                    </a:ext>
                  </a:extLst>
                </p14:cNvPr>
                <p14:cNvContentPartPr/>
                <p14:nvPr/>
              </p14:nvContentPartPr>
              <p14:xfrm>
                <a:off x="6961244" y="3036851"/>
                <a:ext cx="302400" cy="24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12F11AD-3A5B-438D-0109-F1D55E2282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52604" y="3028211"/>
                  <a:ext cx="320040" cy="41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9EF8406-8884-BA2C-61B2-2075892B8C17}"/>
              </a:ext>
            </a:extLst>
          </p:cNvPr>
          <p:cNvSpPr txBox="1">
            <a:spLocks/>
          </p:cNvSpPr>
          <p:nvPr/>
        </p:nvSpPr>
        <p:spPr>
          <a:xfrm>
            <a:off x="203427" y="3747045"/>
            <a:ext cx="11727873" cy="938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least number of significant figures is 2. So, the answer must be given to 2 significant figures.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2150F40-74D0-1EB1-1D26-B6A0A4874402}"/>
              </a:ext>
            </a:extLst>
          </p:cNvPr>
          <p:cNvSpPr txBox="1">
            <a:spLocks/>
          </p:cNvSpPr>
          <p:nvPr/>
        </p:nvSpPr>
        <p:spPr>
          <a:xfrm>
            <a:off x="155547" y="4743375"/>
            <a:ext cx="11727873" cy="1721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2.05×132×1.7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=460.02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=460 (2 </a:t>
            </a:r>
            <a:r>
              <a:rPr lang="en-US" dirty="0" err="1"/>
              <a:t>s.f.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6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Ex 14C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 (Standard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95526" y="1690691"/>
                <a:ext cx="7322734" cy="2232025"/>
              </a:xfrm>
              <a:ln w="38100">
                <a:solidFill>
                  <a:srgbClr val="FF0000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4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 × 10</m:t>
                      </m:r>
                      <m:r>
                        <a:rPr lang="en-AU" sz="4400" i="1" baseline="30000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Where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AU" sz="36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mr-IN" sz="36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 10</m:t>
                    </m:r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r>
                      <a:rPr lang="en-AU" sz="3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is an integer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95526" y="1690691"/>
                <a:ext cx="7322734" cy="2232025"/>
              </a:xfr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69343" y="4195765"/>
                <a:ext cx="11317857" cy="2290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Convenient way to represent very large numbers or very small numbers.</a:t>
                </a:r>
              </a:p>
              <a:p>
                <a:r>
                  <a:rPr lang="en-US" dirty="0"/>
                  <a:t>To represent a number in the scientific notation, insert a decimal point after the first non-zero digit and multiply by an appropriate number of 10.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9.5×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3.57 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43" y="4195765"/>
                <a:ext cx="11317857" cy="2290760"/>
              </a:xfrm>
              <a:prstGeom prst="rect">
                <a:avLst/>
              </a:prstGeom>
              <a:blipFill rotWithShape="0">
                <a:blip r:embed="rId3"/>
                <a:stretch>
                  <a:fillRect l="-969" t="-42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7457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F329683-A67A-9846-B95C-044B5BD331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271336"/>
                  </p:ext>
                </p:extLst>
              </p:nvPr>
            </p:nvGraphicFramePr>
            <p:xfrm>
              <a:off x="1708245" y="500541"/>
              <a:ext cx="8775510" cy="585691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924845">
                      <a:extLst>
                        <a:ext uri="{9D8B030D-6E8A-4147-A177-3AD203B41FA5}">
                          <a16:colId xmlns:a16="http://schemas.microsoft.com/office/drawing/2014/main" val="1244262078"/>
                        </a:ext>
                      </a:extLst>
                    </a:gridCol>
                    <a:gridCol w="2924845">
                      <a:extLst>
                        <a:ext uri="{9D8B030D-6E8A-4147-A177-3AD203B41FA5}">
                          <a16:colId xmlns:a16="http://schemas.microsoft.com/office/drawing/2014/main" val="3500970575"/>
                        </a:ext>
                      </a:extLst>
                    </a:gridCol>
                    <a:gridCol w="2925820">
                      <a:extLst>
                        <a:ext uri="{9D8B030D-6E8A-4147-A177-3AD203B41FA5}">
                          <a16:colId xmlns:a16="http://schemas.microsoft.com/office/drawing/2014/main" val="2807471192"/>
                        </a:ext>
                      </a:extLst>
                    </a:gridCol>
                  </a:tblGrid>
                  <a:tr h="674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 b="1" dirty="0">
                              <a:effectLst/>
                            </a:rPr>
                            <a:t>Power of 10</a:t>
                          </a:r>
                          <a:endParaRPr lang="en-AU" sz="3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 b="1" dirty="0">
                              <a:effectLst/>
                            </a:rPr>
                            <a:t>Value</a:t>
                          </a:r>
                          <a:endParaRPr lang="en-AU" sz="3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 b="1" dirty="0">
                              <a:effectLst/>
                            </a:rPr>
                            <a:t>Place Value</a:t>
                          </a:r>
                          <a:endParaRPr lang="en-AU" sz="3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89334064"/>
                      </a:ext>
                    </a:extLst>
                  </a:tr>
                  <a:tr h="660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 dirty="0">
                              <a:effectLst/>
                            </a:rPr>
                            <a:t>…</a:t>
                          </a:r>
                          <a:endParaRPr lang="en-AU" sz="32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>
                              <a:effectLst/>
                            </a:rPr>
                            <a:t>…</a:t>
                          </a:r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>
                              <a:effectLst/>
                            </a:rPr>
                            <a:t>…</a:t>
                          </a:r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48247018"/>
                      </a:ext>
                    </a:extLst>
                  </a:tr>
                  <a:tr h="9086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AU" sz="32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3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3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  <m:r>
                                  <a:rPr lang="en-AU" sz="32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3200">
                                    <a:effectLst/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AU" sz="3200">
                                    <a:effectLst/>
                                    <a:latin typeface="Cambria Math" panose="02040503050406030204" pitchFamily="18" charset="0"/>
                                  </a:rPr>
                                  <m:t> 0.01</m:t>
                                </m:r>
                              </m:oMath>
                            </m:oMathPara>
                          </a14:m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>
                              <a:effectLst/>
                            </a:rPr>
                            <a:t>Hundredths</a:t>
                          </a:r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40653485"/>
                      </a:ext>
                    </a:extLst>
                  </a:tr>
                  <a:tr h="9086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AU" sz="32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3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3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sz="3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AU" sz="32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3200">
                                    <a:effectLst/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AU" sz="3200">
                                    <a:effectLst/>
                                    <a:latin typeface="Cambria Math" panose="02040503050406030204" pitchFamily="18" charset="0"/>
                                  </a:rPr>
                                  <m:t> 0.1</m:t>
                                </m:r>
                              </m:oMath>
                            </m:oMathPara>
                          </a14:m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 dirty="0">
                              <a:effectLst/>
                            </a:rPr>
                            <a:t>Tenths</a:t>
                          </a:r>
                          <a:endParaRPr lang="en-A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97618732"/>
                      </a:ext>
                    </a:extLst>
                  </a:tr>
                  <a:tr h="6759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AU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3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 dirty="0">
                              <a:effectLst/>
                            </a:rPr>
                            <a:t>1</a:t>
                          </a:r>
                          <a:endParaRPr lang="en-A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>
                              <a:effectLst/>
                            </a:rPr>
                            <a:t>Units/Ones</a:t>
                          </a:r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92247958"/>
                      </a:ext>
                    </a:extLst>
                  </a:tr>
                  <a:tr h="6759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AU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3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>
                              <a:effectLst/>
                            </a:rPr>
                            <a:t>10</a:t>
                          </a:r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>
                              <a:effectLst/>
                            </a:rPr>
                            <a:t>Tens</a:t>
                          </a:r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46194532"/>
                      </a:ext>
                    </a:extLst>
                  </a:tr>
                  <a:tr h="6759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AU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3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>
                              <a:effectLst/>
                            </a:rPr>
                            <a:t>100</a:t>
                          </a:r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>
                              <a:effectLst/>
                            </a:rPr>
                            <a:t>Hundreds</a:t>
                          </a:r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87489077"/>
                      </a:ext>
                    </a:extLst>
                  </a:tr>
                  <a:tr h="660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 b="1" dirty="0">
                              <a:effectLst/>
                            </a:rPr>
                            <a:t>…</a:t>
                          </a:r>
                          <a:endParaRPr lang="en-AU" sz="3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>
                              <a:effectLst/>
                            </a:rPr>
                            <a:t>…</a:t>
                          </a:r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 dirty="0">
                              <a:effectLst/>
                            </a:rPr>
                            <a:t>…</a:t>
                          </a:r>
                          <a:endParaRPr lang="en-A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913690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F329683-A67A-9846-B95C-044B5BD331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271336"/>
                  </p:ext>
                </p:extLst>
              </p:nvPr>
            </p:nvGraphicFramePr>
            <p:xfrm>
              <a:off x="1708245" y="500541"/>
              <a:ext cx="8775510" cy="585691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92484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44262078"/>
                        </a:ext>
                      </a:extLst>
                    </a:gridCol>
                    <a:gridCol w="292484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500970575"/>
                        </a:ext>
                      </a:extLst>
                    </a:gridCol>
                    <a:gridCol w="292582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07471192"/>
                        </a:ext>
                      </a:extLst>
                    </a:gridCol>
                  </a:tblGrid>
                  <a:tr h="674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 b="1" dirty="0">
                              <a:effectLst/>
                            </a:rPr>
                            <a:t>Power of 10</a:t>
                          </a:r>
                          <a:endParaRPr lang="en-AU" sz="3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 b="1" dirty="0">
                              <a:effectLst/>
                            </a:rPr>
                            <a:t>Value</a:t>
                          </a:r>
                          <a:endParaRPr lang="en-AU" sz="3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 b="1" dirty="0">
                              <a:effectLst/>
                            </a:rPr>
                            <a:t>Place Value</a:t>
                          </a:r>
                          <a:endParaRPr lang="en-AU" sz="3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389334064"/>
                      </a:ext>
                    </a:extLst>
                  </a:tr>
                  <a:tr h="660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 dirty="0">
                              <a:effectLst/>
                            </a:rPr>
                            <a:t>…</a:t>
                          </a:r>
                          <a:endParaRPr lang="en-AU" sz="3200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>
                              <a:effectLst/>
                            </a:rPr>
                            <a:t>…</a:t>
                          </a:r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>
                              <a:effectLst/>
                            </a:rPr>
                            <a:t>…</a:t>
                          </a:r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48247018"/>
                      </a:ext>
                    </a:extLst>
                  </a:tr>
                  <a:tr h="9162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08" t="-157616" r="-200417" b="-4092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00208" t="-157616" r="-100417" b="-4092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>
                              <a:effectLst/>
                            </a:rPr>
                            <a:t>Hundredths</a:t>
                          </a:r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540653485"/>
                      </a:ext>
                    </a:extLst>
                  </a:tr>
                  <a:tr h="9162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08" t="-259333" r="-200417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00208" t="-259333" r="-100417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 dirty="0">
                              <a:effectLst/>
                            </a:rPr>
                            <a:t>Tenths</a:t>
                          </a:r>
                          <a:endParaRPr lang="en-A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497618732"/>
                      </a:ext>
                    </a:extLst>
                  </a:tr>
                  <a:tr h="675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08" t="-485586" r="-200417" b="-3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 dirty="0">
                              <a:effectLst/>
                            </a:rPr>
                            <a:t>1</a:t>
                          </a:r>
                          <a:endParaRPr lang="en-A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>
                              <a:effectLst/>
                            </a:rPr>
                            <a:t>Units/Ones</a:t>
                          </a:r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92247958"/>
                      </a:ext>
                    </a:extLst>
                  </a:tr>
                  <a:tr h="675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08" t="-585586" r="-200417" b="-2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>
                              <a:effectLst/>
                            </a:rPr>
                            <a:t>10</a:t>
                          </a:r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>
                              <a:effectLst/>
                            </a:rPr>
                            <a:t>Tens</a:t>
                          </a:r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46194532"/>
                      </a:ext>
                    </a:extLst>
                  </a:tr>
                  <a:tr h="675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08" t="-685586" r="-200417" b="-1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>
                              <a:effectLst/>
                            </a:rPr>
                            <a:t>100</a:t>
                          </a:r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>
                              <a:effectLst/>
                            </a:rPr>
                            <a:t>Hundreds</a:t>
                          </a:r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87489077"/>
                      </a:ext>
                    </a:extLst>
                  </a:tr>
                  <a:tr h="660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 b="1" dirty="0">
                              <a:effectLst/>
                            </a:rPr>
                            <a:t>…</a:t>
                          </a:r>
                          <a:endParaRPr lang="en-AU" sz="3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>
                              <a:effectLst/>
                            </a:rPr>
                            <a:t>…</a:t>
                          </a:r>
                          <a:endParaRPr lang="en-AU" sz="3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200" dirty="0">
                              <a:effectLst/>
                            </a:rPr>
                            <a:t>…</a:t>
                          </a:r>
                          <a:endParaRPr lang="en-AU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913690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242379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4039" y="2825087"/>
                <a:ext cx="8543925" cy="33518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sz="2400" dirty="0"/>
                  <a:t>, then the result is larger.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&lt; 0</m:t>
                    </m:r>
                  </m:oMath>
                </a14:m>
                <a:r>
                  <a:rPr lang="en-US" sz="2400" dirty="0"/>
                  <a:t>, then the result is smaller.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sz="2400" dirty="0"/>
                  <a:t>, then the result remains the same.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1.23 </m:t>
                      </m:r>
                      <m:r>
                        <a:rPr lang="en-AU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AU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0.123 </m:t>
                      </m:r>
                      <m:r>
                        <a:rPr lang="en-AU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AU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12.3 </m:t>
                      </m:r>
                      <m:r>
                        <a:rPr lang="en-AU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AU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123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12 300 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94515C8-5CD3-BF47-89C8-61D84EC4C9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4039" y="2825087"/>
                <a:ext cx="8543925" cy="3351876"/>
              </a:xfrm>
              <a:blipFill rotWithShape="0">
                <a:blip r:embed="rId2"/>
                <a:stretch>
                  <a:fillRect l="-785" t="-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C22E0E6-87FA-3842-8EA3-56B94BDE2D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2129" y="366858"/>
                <a:ext cx="7322734" cy="1738310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185738" indent="-185738" algn="l" defTabSz="742950" rtl="0" eaLnBrk="1" latinLnBrk="0" hangingPunct="1">
                  <a:lnSpc>
                    <a:spcPct val="90000"/>
                  </a:lnSpc>
                  <a:spcBef>
                    <a:spcPts val="813"/>
                  </a:spcBef>
                  <a:buFont typeface="Arial" panose="020B0604020202020204" pitchFamily="34" charset="0"/>
                  <a:buChar char="•"/>
                  <a:defRPr sz="22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9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2868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6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0016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7163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4311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1458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8606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5753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4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 × 10</m:t>
                      </m:r>
                      <m:r>
                        <a:rPr lang="en-AU" sz="4400" i="1" baseline="30000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Where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AU" sz="36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mr-IN" sz="36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 10</m:t>
                    </m:r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r>
                      <a:rPr lang="en-AU" sz="3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is an integer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22E0E6-87FA-3842-8EA3-56B94BDE2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129" y="366858"/>
                <a:ext cx="7322734" cy="1738310"/>
              </a:xfrm>
              <a:prstGeom prst="rect">
                <a:avLst/>
              </a:prstGeom>
              <a:blipFill rotWithShape="0">
                <a:blip r:embed="rId3"/>
                <a:stretch>
                  <a:fillRect b="-756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90070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16363" y="2089608"/>
                <a:ext cx="3029526" cy="64730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3453000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6363" y="2089608"/>
                <a:ext cx="3029526" cy="647306"/>
              </a:xfrm>
              <a:prstGeom prst="rect">
                <a:avLst/>
              </a:prstGeom>
              <a:blipFill>
                <a:blip r:embed="rId2"/>
                <a:stretch>
                  <a:fillRect t="-132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131" y="2576019"/>
                <a:ext cx="2483618" cy="29105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=3.454×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31" y="2576019"/>
                <a:ext cx="2483618" cy="291050"/>
              </a:xfrm>
              <a:prstGeom prst="rect">
                <a:avLst/>
              </a:prstGeom>
              <a:blipFill>
                <a:blip r:embed="rId3"/>
                <a:stretch>
                  <a:fillRect b="-425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98CAA4-CD65-6AC3-C07A-0D175103F6F1}"/>
                  </a:ext>
                </a:extLst>
              </p:cNvPr>
              <p:cNvSpPr txBox="1"/>
              <p:nvPr/>
            </p:nvSpPr>
            <p:spPr>
              <a:xfrm>
                <a:off x="163346" y="759124"/>
                <a:ext cx="579081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/>
                  <a:t>Write each of the following in standard form.</a:t>
                </a: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3 453 000</m:t>
                    </m:r>
                  </m:oMath>
                </a14:m>
                <a:endParaRPr lang="en-AU" sz="2400" b="0" dirty="0"/>
              </a:p>
              <a:p>
                <a:pPr marL="457200" indent="-457200">
                  <a:buFontTx/>
                  <a:buAutoNum type="alphaLcParenR"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0.00675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98CAA4-CD65-6AC3-C07A-0D175103F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6" y="759124"/>
                <a:ext cx="5790816" cy="1200329"/>
              </a:xfrm>
              <a:prstGeom prst="rect">
                <a:avLst/>
              </a:prstGeom>
              <a:blipFill>
                <a:blip r:embed="rId4"/>
                <a:stretch>
                  <a:fillRect l="-1684" t="-4082" r="-526" b="-96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30620376-D9C3-2619-9CAE-EC96E29167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6535" y="2089608"/>
                <a:ext cx="3029526" cy="64730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0.00675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30620376-D9C3-2619-9CAE-EC96E2916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535" y="2089608"/>
                <a:ext cx="3029526" cy="647306"/>
              </a:xfrm>
              <a:prstGeom prst="rect">
                <a:avLst/>
              </a:prstGeom>
              <a:blipFill>
                <a:blip r:embed="rId5"/>
                <a:stretch>
                  <a:fillRect t="-132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FEA12E17-BF58-DF70-08EA-C72671006A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4029" y="2576019"/>
                <a:ext cx="2483618" cy="29105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=6.75×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FEA12E17-BF58-DF70-08EA-C72671006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029" y="2576019"/>
                <a:ext cx="2483618" cy="291050"/>
              </a:xfrm>
              <a:prstGeom prst="rect">
                <a:avLst/>
              </a:prstGeom>
              <a:blipFill>
                <a:blip r:embed="rId6"/>
                <a:stretch>
                  <a:fillRect b="-425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93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8C1D9D-55D7-BF4E-A120-7DE2AF05A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5" y="578170"/>
            <a:ext cx="9563100" cy="185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595" y="2282590"/>
                <a:ext cx="3465370" cy="966301"/>
              </a:xfrm>
              <a:prstGeom prst="rect">
                <a:avLst/>
              </a:prstGeom>
            </p:spPr>
            <p:txBody>
              <a:bodyPr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AU" sz="4000" b="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AU" sz="4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AU" sz="4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×2.1 ×</m:t>
                    </m:r>
                    <m:sSup>
                      <m:sSupPr>
                        <m:ctrlP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sz="4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94515C8-5CD3-BF47-89C8-61D84EC4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95" y="2282590"/>
                <a:ext cx="3465370" cy="966301"/>
              </a:xfrm>
              <a:prstGeom prst="rect">
                <a:avLst/>
              </a:prstGeom>
              <a:blipFill rotWithShape="0">
                <a:blip r:embed="rId3"/>
                <a:stretch>
                  <a:fillRect l="-3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28" y="3103366"/>
                <a:ext cx="2483618" cy="29105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=8.4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94515C8-5CD3-BF47-89C8-61D84EC4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8" y="3103366"/>
                <a:ext cx="2483618" cy="291050"/>
              </a:xfrm>
              <a:prstGeom prst="rect">
                <a:avLst/>
              </a:prstGeom>
              <a:blipFill rotWithShape="0">
                <a:blip r:embed="rId4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960920" y="3697502"/>
                <a:ext cx="4178879" cy="503925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AU" sz="4000" dirty="0">
                    <a:solidFill>
                      <a:srgbClr val="002060"/>
                    </a:solidFill>
                  </a:rPr>
                  <a:t>b</a:t>
                </a:r>
                <a:r>
                  <a:rPr lang="en-AU" sz="4000" b="0" dirty="0">
                    <a:solidFill>
                      <a:srgbClr val="002060"/>
                    </a:solidFill>
                  </a:rPr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6.3</m:t>
                        </m:r>
                      </m:num>
                      <m:den>
                        <m: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AU" sz="4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5−6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0920" y="3697502"/>
                <a:ext cx="4178879" cy="503925"/>
              </a:xfrm>
              <a:prstGeom prst="rect">
                <a:avLst/>
              </a:prstGeom>
              <a:blipFill>
                <a:blip r:embed="rId5"/>
                <a:stretch>
                  <a:fillRect t="-15854" b="-24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4" y="4215192"/>
                <a:ext cx="2940192" cy="65395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=0.9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94515C8-5CD3-BF47-89C8-61D84EC4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" y="4215192"/>
                <a:ext cx="2940192" cy="6539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34959" y="4693761"/>
                <a:ext cx="2940192" cy="65395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94515C8-5CD3-BF47-89C8-61D84EC4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959" y="4693761"/>
                <a:ext cx="2940192" cy="6539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15921" y="2773329"/>
                <a:ext cx="4575705" cy="487631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AU" sz="4000" dirty="0">
                    <a:solidFill>
                      <a:srgbClr val="002060"/>
                    </a:solidFill>
                  </a:rPr>
                  <a:t>c</a:t>
                </a:r>
                <a:r>
                  <a:rPr lang="en-AU" sz="4000" b="0" dirty="0">
                    <a:solidFill>
                      <a:srgbClr val="002060"/>
                    </a:solidFill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4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AU" sz="4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×9.0×</m:t>
                    </m:r>
                    <m:sSup>
                      <m:sSupPr>
                        <m:ctrlP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94515C8-5CD3-BF47-89C8-61D84EC4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921" y="2773329"/>
                <a:ext cx="4575705" cy="487631"/>
              </a:xfrm>
              <a:prstGeom prst="rect">
                <a:avLst/>
              </a:prstGeom>
              <a:blipFill rotWithShape="0">
                <a:blip r:embed="rId8"/>
                <a:stretch>
                  <a:fillRect l="-1465" t="-35000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9145" y="3276694"/>
                <a:ext cx="4575705" cy="487631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=2.25</m:t>
                      </m:r>
                      <m:r>
                        <a:rPr lang="en-AU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×9.0×</m:t>
                      </m:r>
                      <m:sSup>
                        <m:sSupPr>
                          <m:ctrlPr>
                            <a:rPr lang="en-AU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10−12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94515C8-5CD3-BF47-89C8-61D84EC4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45" y="3276694"/>
                <a:ext cx="4575705" cy="487631"/>
              </a:xfrm>
              <a:prstGeom prst="rect">
                <a:avLst/>
              </a:prstGeom>
              <a:blipFill rotWithShape="0">
                <a:blip r:embed="rId9"/>
                <a:stretch>
                  <a:fillRect t="-137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73451" y="3757467"/>
                <a:ext cx="4575705" cy="487631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=20.25</m:t>
                      </m:r>
                      <m:r>
                        <a:rPr lang="en-AU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94515C8-5CD3-BF47-89C8-61D84EC4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451" y="3757467"/>
                <a:ext cx="4575705" cy="4876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45508" y="4295684"/>
                <a:ext cx="4575705" cy="487631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=2.025</m:t>
                      </m:r>
                      <m:r>
                        <a:rPr lang="en-AU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94515C8-5CD3-BF47-89C8-61D84EC4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508" y="4295684"/>
                <a:ext cx="4575705" cy="4876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48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863" y="2074238"/>
                <a:ext cx="3029526" cy="64730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32 000 000×0.000 004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16000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63" y="2074238"/>
                <a:ext cx="3029526" cy="6473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25793" y="3042526"/>
                <a:ext cx="5680838" cy="29105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3.2×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×4×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1.6×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94515C8-5CD3-BF47-89C8-61D84EC4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5793" y="3042526"/>
                <a:ext cx="5680838" cy="291050"/>
              </a:xfrm>
              <a:prstGeom prst="rect">
                <a:avLst/>
              </a:prstGeom>
              <a:blipFill>
                <a:blip r:embed="rId3"/>
                <a:stretch>
                  <a:fillRect b="-1479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98CAA4-CD65-6AC3-C07A-0D175103F6F1}"/>
                  </a:ext>
                </a:extLst>
              </p:cNvPr>
              <p:cNvSpPr txBox="1"/>
              <p:nvPr/>
            </p:nvSpPr>
            <p:spPr>
              <a:xfrm>
                <a:off x="163346" y="759124"/>
                <a:ext cx="8923145" cy="1155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Find fully the value of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32 000 000×0.000 004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16000</m:t>
                          </m:r>
                        </m:den>
                      </m:f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98CAA4-CD65-6AC3-C07A-0D175103F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6" y="759124"/>
                <a:ext cx="8923145" cy="1155509"/>
              </a:xfrm>
              <a:prstGeom prst="rect">
                <a:avLst/>
              </a:prstGeom>
              <a:blipFill>
                <a:blip r:embed="rId4"/>
                <a:stretch>
                  <a:fillRect l="-1093" t="-42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2EA03B3-D2C2-17DD-9D50-6D16B51339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118140" y="4032181"/>
                <a:ext cx="5680838" cy="29105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12.8×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1.6×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2EA03B3-D2C2-17DD-9D50-6D16B5133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8140" y="4032181"/>
                <a:ext cx="5680838" cy="291050"/>
              </a:xfrm>
              <a:prstGeom prst="rect">
                <a:avLst/>
              </a:prstGeom>
              <a:blipFill>
                <a:blip r:embed="rId5"/>
                <a:stretch>
                  <a:fillRect b="-1479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3811926-BA5D-BBD2-762F-1FC008F00B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118140" y="4957313"/>
                <a:ext cx="5680838" cy="29105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128×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16×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3811926-BA5D-BBD2-762F-1FC008F00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8140" y="4957313"/>
                <a:ext cx="5680838" cy="291050"/>
              </a:xfrm>
              <a:prstGeom prst="rect">
                <a:avLst/>
              </a:prstGeom>
              <a:blipFill>
                <a:blip r:embed="rId6"/>
                <a:stretch>
                  <a:fillRect b="-1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6EB6F3-8D62-4341-3AB1-CBE2A4B52E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165188" y="5953351"/>
                <a:ext cx="5680838" cy="29105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=8×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6EB6F3-8D62-4341-3AB1-CBE2A4B5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5188" y="5953351"/>
                <a:ext cx="5680838" cy="291050"/>
              </a:xfrm>
              <a:prstGeom prst="rect">
                <a:avLst/>
              </a:prstGeom>
              <a:blipFill>
                <a:blip r:embed="rId7"/>
                <a:stretch>
                  <a:fillRect b="-40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F7F651C-A3B1-C02C-84F5-BA5D642FC6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55920" y="6416302"/>
                <a:ext cx="5680838" cy="29105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=0.008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F7F651C-A3B1-C02C-84F5-BA5D642FC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5920" y="6416302"/>
                <a:ext cx="5680838" cy="291050"/>
              </a:xfrm>
              <a:prstGeom prst="rect">
                <a:avLst/>
              </a:prstGeom>
              <a:blipFill>
                <a:blip r:embed="rId8"/>
                <a:stretch>
                  <a:fillRect b="-40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14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0E5E-FC5A-C744-B285-8534F9D1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97A8F-A31B-1242-9597-E05E4E98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015" y="1825625"/>
            <a:ext cx="8543925" cy="4351338"/>
          </a:xfrm>
        </p:spPr>
        <p:txBody>
          <a:bodyPr/>
          <a:lstStyle/>
          <a:p>
            <a:r>
              <a:rPr lang="en-US" dirty="0"/>
              <a:t>The length of a rope is 20.5 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Doris’ height is 158 cm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ED98-E30F-AD4B-8821-872F7CCFE27B}"/>
              </a:ext>
            </a:extLst>
          </p:cNvPr>
          <p:cNvSpPr txBox="1"/>
          <p:nvPr/>
        </p:nvSpPr>
        <p:spPr>
          <a:xfrm>
            <a:off x="2288061" y="2609130"/>
            <a:ext cx="4558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length between 20.45m and 20.55m (not inclusive)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32517-B166-944F-9968-3D65707615D2}"/>
              </a:ext>
            </a:extLst>
          </p:cNvPr>
          <p:cNvSpPr txBox="1"/>
          <p:nvPr/>
        </p:nvSpPr>
        <p:spPr>
          <a:xfrm>
            <a:off x="2288063" y="4393046"/>
            <a:ext cx="4768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height between  157.5 cm  and 158.5 cm (not inclusive)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079BDDB-1368-E145-9B60-56FEB54F7919}"/>
              </a:ext>
            </a:extLst>
          </p:cNvPr>
          <p:cNvSpPr/>
          <p:nvPr/>
        </p:nvSpPr>
        <p:spPr>
          <a:xfrm>
            <a:off x="6631343" y="1349068"/>
            <a:ext cx="818865" cy="4763069"/>
          </a:xfrm>
          <a:prstGeom prst="rightBrace">
            <a:avLst>
              <a:gd name="adj1" fmla="val 88333"/>
              <a:gd name="adj2" fmla="val 50000"/>
            </a:avLst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D5392-2D25-AE4D-A279-B873C81DF4F2}"/>
              </a:ext>
            </a:extLst>
          </p:cNvPr>
          <p:cNvSpPr txBox="1"/>
          <p:nvPr/>
        </p:nvSpPr>
        <p:spPr>
          <a:xfrm>
            <a:off x="7774662" y="2877910"/>
            <a:ext cx="2901346" cy="138499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Highlight the level of inaccuracy and uncertainties.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41922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DAA9-23AF-EF41-BED6-928CC4359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74" y="728651"/>
            <a:ext cx="8543925" cy="551154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13"/>
              </a:spcBef>
            </a:pPr>
            <a:r>
              <a:rPr lang="en-US" dirty="0"/>
              <a:t>0.00006025       4 significant figures</a:t>
            </a:r>
          </a:p>
          <a:p>
            <a:pPr>
              <a:spcBef>
                <a:spcPts val="213"/>
              </a:spcBef>
            </a:pPr>
            <a:endParaRPr lang="en-US" dirty="0"/>
          </a:p>
          <a:p>
            <a:pPr>
              <a:spcBef>
                <a:spcPts val="213"/>
              </a:spcBef>
            </a:pPr>
            <a:endParaRPr lang="en-US" dirty="0"/>
          </a:p>
          <a:p>
            <a:pPr>
              <a:spcBef>
                <a:spcPts val="213"/>
              </a:spcBef>
            </a:pPr>
            <a:r>
              <a:rPr lang="en-US" dirty="0"/>
              <a:t>6025                    4 significant figures</a:t>
            </a:r>
          </a:p>
          <a:p>
            <a:pPr>
              <a:spcBef>
                <a:spcPts val="213"/>
              </a:spcBef>
            </a:pPr>
            <a:endParaRPr lang="en-US" dirty="0"/>
          </a:p>
          <a:p>
            <a:pPr>
              <a:spcBef>
                <a:spcPts val="213"/>
              </a:spcBef>
            </a:pPr>
            <a:endParaRPr lang="en-US" dirty="0"/>
          </a:p>
          <a:p>
            <a:pPr>
              <a:spcBef>
                <a:spcPts val="213"/>
              </a:spcBef>
            </a:pPr>
            <a:r>
              <a:rPr lang="en-US" dirty="0"/>
              <a:t>60.250               5 significant figures</a:t>
            </a:r>
          </a:p>
          <a:p>
            <a:pPr>
              <a:spcBef>
                <a:spcPts val="213"/>
              </a:spcBef>
            </a:pPr>
            <a:endParaRPr lang="en-US" dirty="0"/>
          </a:p>
          <a:p>
            <a:pPr>
              <a:spcBef>
                <a:spcPts val="213"/>
              </a:spcBef>
            </a:pPr>
            <a:endParaRPr lang="en-US" dirty="0"/>
          </a:p>
          <a:p>
            <a:pPr>
              <a:spcBef>
                <a:spcPts val="213"/>
              </a:spcBef>
            </a:pPr>
            <a:r>
              <a:rPr lang="en-US" dirty="0"/>
              <a:t>6 025 000	        4 significant figures</a:t>
            </a:r>
          </a:p>
          <a:p>
            <a:pPr>
              <a:spcBef>
                <a:spcPts val="213"/>
              </a:spcBef>
            </a:pPr>
            <a:endParaRPr lang="en-US" dirty="0"/>
          </a:p>
          <a:p>
            <a:pPr>
              <a:spcBef>
                <a:spcPts val="213"/>
              </a:spcBef>
            </a:pPr>
            <a:endParaRPr lang="en-US" dirty="0"/>
          </a:p>
          <a:p>
            <a:pPr>
              <a:spcBef>
                <a:spcPts val="213"/>
              </a:spcBef>
            </a:pPr>
            <a:r>
              <a:rPr lang="en-US" dirty="0"/>
              <a:t>60 250.	       5 significant figures</a:t>
            </a:r>
          </a:p>
          <a:p>
            <a:pPr>
              <a:spcBef>
                <a:spcPts val="213"/>
              </a:spcBef>
            </a:pPr>
            <a:endParaRPr lang="en-US" dirty="0"/>
          </a:p>
          <a:p>
            <a:pPr>
              <a:spcBef>
                <a:spcPts val="213"/>
              </a:spcBef>
            </a:pPr>
            <a:endParaRPr lang="en-US" dirty="0"/>
          </a:p>
          <a:p>
            <a:pPr>
              <a:spcBef>
                <a:spcPts val="213"/>
              </a:spcBef>
            </a:pPr>
            <a:r>
              <a:rPr lang="en-US" dirty="0"/>
              <a:t>6.025 x 10</a:t>
            </a:r>
            <a:r>
              <a:rPr lang="en-US" baseline="30000" dirty="0"/>
              <a:t>4</a:t>
            </a:r>
            <a:r>
              <a:rPr lang="en-US" dirty="0"/>
              <a:t>      4 significant figures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4431C-176F-C346-BDDC-AFF29B206F11}"/>
              </a:ext>
            </a:extLst>
          </p:cNvPr>
          <p:cNvSpPr txBox="1"/>
          <p:nvPr/>
        </p:nvSpPr>
        <p:spPr>
          <a:xfrm>
            <a:off x="824000" y="1006980"/>
            <a:ext cx="818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 before the first number is not to be counted (‘leading zeros’)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BC1B3-25FB-D945-B3AA-4406F57779BF}"/>
              </a:ext>
            </a:extLst>
          </p:cNvPr>
          <p:cNvSpPr txBox="1"/>
          <p:nvPr/>
        </p:nvSpPr>
        <p:spPr>
          <a:xfrm>
            <a:off x="824000" y="1973150"/>
            <a:ext cx="8088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 between two numbers is to be counted (‘trapped zeros’)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BB4D5-9F25-FE49-8948-DA317B6FE065}"/>
              </a:ext>
            </a:extLst>
          </p:cNvPr>
          <p:cNvSpPr txBox="1"/>
          <p:nvPr/>
        </p:nvSpPr>
        <p:spPr>
          <a:xfrm>
            <a:off x="871767" y="2948381"/>
            <a:ext cx="8088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 at the end is to be counted after the decimal (‘trailing zeros’)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A08E9-6299-564C-BC10-A525768C3A1F}"/>
              </a:ext>
            </a:extLst>
          </p:cNvPr>
          <p:cNvSpPr txBox="1"/>
          <p:nvPr/>
        </p:nvSpPr>
        <p:spPr>
          <a:xfrm>
            <a:off x="871767" y="3788650"/>
            <a:ext cx="653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0’s at the end are not counted (‘trailing zeros’)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A0890-224B-F045-815F-CCB10869873D}"/>
              </a:ext>
            </a:extLst>
          </p:cNvPr>
          <p:cNvSpPr txBox="1"/>
          <p:nvPr/>
        </p:nvSpPr>
        <p:spPr>
          <a:xfrm>
            <a:off x="871767" y="4670821"/>
            <a:ext cx="653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0’s at the end are counted because of the decimal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2EA48-EC96-2943-9C5C-A468789FF9C2}"/>
              </a:ext>
            </a:extLst>
          </p:cNvPr>
          <p:cNvSpPr txBox="1"/>
          <p:nvPr/>
        </p:nvSpPr>
        <p:spPr>
          <a:xfrm>
            <a:off x="856835" y="5799954"/>
            <a:ext cx="719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power of 10 in scientific notation is not significant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37529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14850</TotalTime>
  <Words>866</Words>
  <Application>Microsoft Office PowerPoint</Application>
  <PresentationFormat>Widescreen</PresentationFormat>
  <Paragraphs>173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Scientific notation (Standard form)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Significant figure</vt:lpstr>
      <vt:lpstr>PowerPoint Presentation</vt:lpstr>
      <vt:lpstr>How many significant figures?</vt:lpstr>
      <vt:lpstr>PowerPoint Presentation</vt:lpstr>
      <vt:lpstr>PowerPoint Presentation</vt:lpstr>
      <vt:lpstr>PowerPoint Presentation</vt:lpstr>
      <vt:lpstr>Operations with significant figures – adding and subtracting</vt:lpstr>
      <vt:lpstr>Operations with significant figures – multiplying and dividing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837</cp:revision>
  <dcterms:created xsi:type="dcterms:W3CDTF">2020-02-17T13:56:23Z</dcterms:created>
  <dcterms:modified xsi:type="dcterms:W3CDTF">2022-08-04T01:22:28Z</dcterms:modified>
</cp:coreProperties>
</file>