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92" r:id="rId2"/>
    <p:sldId id="494" r:id="rId3"/>
    <p:sldId id="495" r:id="rId4"/>
    <p:sldId id="496" r:id="rId5"/>
    <p:sldId id="497" r:id="rId6"/>
    <p:sldId id="510" r:id="rId7"/>
    <p:sldId id="499" r:id="rId8"/>
    <p:sldId id="511" r:id="rId9"/>
    <p:sldId id="501" r:id="rId10"/>
    <p:sldId id="502" r:id="rId11"/>
    <p:sldId id="503" r:id="rId12"/>
    <p:sldId id="504" r:id="rId13"/>
    <p:sldId id="505" r:id="rId14"/>
    <p:sldId id="506" r:id="rId15"/>
    <p:sldId id="507" r:id="rId16"/>
    <p:sldId id="508" r:id="rId17"/>
    <p:sldId id="509" r:id="rId18"/>
    <p:sldId id="28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0" y="2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3T06:04:28.576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D0DF81C-4562-4F49-A977-EAFE3F392E77}" emma:medium="tactile" emma:mode="ink">
          <msink:context xmlns:msink="http://schemas.microsoft.com/ink/2010/main" type="writingRegion" rotatedBoundingBox="6631,5526 8662,5246 8881,6836 6851,7116"/>
        </emma:interpretation>
      </emma:emma>
    </inkml:annotationXML>
    <inkml:traceGroup>
      <inkml:annotationXML>
        <emma:emma xmlns:emma="http://www.w3.org/2003/04/emma" version="1.0">
          <emma:interpretation id="{61E48F44-F5F6-4A39-9653-53F70429BEB4}" emma:medium="tactile" emma:mode="ink">
            <msink:context xmlns:msink="http://schemas.microsoft.com/ink/2010/main" type="paragraph" rotatedBoundingBox="7628,4430 8957,5634 7594,7139 6265,593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FEDEF2F-17A3-4B39-B72D-5907899A2411}" emma:medium="tactile" emma:mode="ink">
              <msink:context xmlns:msink="http://schemas.microsoft.com/ink/2010/main" type="inkBullet" rotatedBoundingBox="6631,5526 8662,5246 8739,5803 6708,6083"/>
            </emma:interpretation>
            <emma:one-of disjunction-type="recognition" id="oneOf0">
              <emma:interpretation id="interp0" emma:lang="en-AU" emma:confidence="0">
                <emma:literal>↳</emma:literal>
              </emma:interpretation>
            </emma:one-of>
          </emma:emma>
        </inkml:annotationXML>
        <inkml:trace contextRef="#ctx0" brushRef="#br0">3 73 576,'0'0'25,"0"0"6,0-5-31,-6 0 0,6-4 0,0 9 0,0-5 103,0-5 14,0 10 3,0 0 1,0 0-54,0-10-11,0 10-3,0 0 0,0 0-1,0 0-1,0 0 0,0 0 0,0 0 0,0 0 0,0 0 0,0 0 0,0 0-6,0 0-1,0 0 0,17 5 0,-7 0-8,7 5-1,-6-1-1,5 6 0,1 0-10,-1 4-3,-5-4 0,6 9 0,5-4-9,-6-1-3,1 1 0,-1 4 0,6 5-9,-6 1 0,17-6 0,-11 0 0,0 1 0,6-6 0,-1 1 0,6-6 0,-6 6 0,6-6 0,0-9 0,0 0 0,5 5 20,-10-5 3,5-5 0,0 0 0,11 0-37,-1 0-7,-4 0-2,5-5 0,-6 0 70,6-5 13,0 5 4,0-9 0,-6 4-64,0-5-10,6 6-3,0-11-1,-5 1 22,4 4 5,-4 0 1,-1-4 0,6 9-14,-11-9 11,-6-1-11,12 1 10,-6-1-2,0 6-8,-6-1 12,0 0-4,1 1-8,-6-6 0,0 6 0,0-1 8,-6-5-27,1 6-5,-1-1-2,0 1 0,-5-1-72,0 0-14,0 6-4,-5-6-721</inkml:trace>
        <inkml:trace contextRef="#ctx0" brushRef="#br0" timeOffset="5724.77">1544-127 1432,'0'0'32,"0"0"6,0 0 2,0 0 0,0 0-32,0 0-8,-6 10 0,6-10 0,0 0 96,0 0 19,0 0 3,0 0 1,0 0-39,0 0-8,0 0-2,0 0 0,0 0-13,0 0-2,11 10-1,-11-10 0,0 0-16,11 0-3,0 0-1,5 0 0,6 0-8,-5 0-2,-6-5 0,5 5 0,1 0-4,5 0 0,-6 0-1,6 0 0,-6 5-5,1-5-1,-1 0 0,1 5 0,5-5-5,-6 4 0,-5-4-8,6 0 12,5 0-4,-6-4-8,1-1 11,-1 0-11,0 0 8,1 0-8,-6 10 0,5-5 0,-5 5 8,6-5-8,-17 0 0,0 0 0,11 0 0,-11 0-14,0 0 2,0 0 1,5-5 27,-5 5 4,0 0 2,0 0 0,0 0-8,0 0-2,0 0 0,0 0 0,0 0 4,6 10 0,-12 4 0,6 6 0,-5-6-2,5 11 0,0-6 0,-6 1 0,1 4-14,-1 1 0,1-1 0,-6 10 0,0 0 0,5-5 0,1-4 0,-1 4 0,1-5 0,-1-4 0,1-5 0,-1-1 0,6-4-20,0 5-4,0-15-1,0 0 0,0 0-62,0 0-12,0 0-2,0 0-663,0 0-133</inkml:trace>
      </inkml:traceGroup>
      <inkml:traceGroup>
        <inkml:annotationXML>
          <emma:emma xmlns:emma="http://www.w3.org/2003/04/emma" version="1.0">
            <emma:interpretation id="{68EA3041-24AA-45CC-A140-CC40F2A02719}" emma:medium="tactile" emma:mode="ink">
              <msink:context xmlns:msink="http://schemas.microsoft.com/ink/2010/main" type="line" rotatedBoundingBox="7564,6029 8133,6544 7594,7139 7025,6624"/>
            </emma:interpretation>
          </emma:emma>
        </inkml:annotationXML>
        <inkml:traceGroup>
          <inkml:annotationXML>
            <emma:emma xmlns:emma="http://www.w3.org/2003/04/emma" version="1.0">
              <emma:interpretation id="{5F95D5D2-0CE6-4C0D-A84D-79EF341926BC}" emma:medium="tactile" emma:mode="ink">
                <msink:context xmlns:msink="http://schemas.microsoft.com/ink/2010/main" type="inkWord" rotatedBoundingBox="7564,6029 8133,6544 7594,7139 7025,6624"/>
              </emma:interpretation>
            </emma:emma>
          </inkml:annotationXML>
          <inkml:trace contextRef="#ctx0" brushRef="#br0" timeOffset="6316.87">529 970 1497,'0'0'66,"0"0"14,0 0-64,0 0-16,0 0 0,0 0 0,0 0 106,0 0 18,0 0 3,0 0 1,0 0-52,0 0-9,0 0-3,6 15 0,-1-1-50,6-4-14,-6 10 0,6-6 0,0 1 0,0-1 0,0 1 0,-5 0 0,5 4 16,0-4 2,5-1 0,1 1 0,-12 0-29,6-6-5,0 6-2,0-5 0,5 0 5,-5-1 1,0 1 0,-5 0 0,10-5-83,-16-5-16,0 0-3,0 0-1</inkml:trace>
          <inkml:trace contextRef="#ctx0" brushRef="#br0" timeOffset="6581.39">748 819 1825,'0'0'40,"0"0"8,-11 10 1,11-10 3,0 0-41,0 0-11,-11 5 0,11 4 0,0 1 72,0 10 12,-5-6 2,-1 1 1,1-1-59,5 1-11,-5 5-2,-1 9-1,-10-5 40,-1 5 8,17 1 2,0 4 0,-5-5-52,-6 0-12,0-4 0,5-1 0,6 0-12,-5-9-6,-12 5-1,12-6 0,10-4 1,-5 5 0,-11-11 0,6 6 0,5-10-7,0 0-2,0 0 0,0 0 0,0 0-81,0 0-16,0 0-3,0-10-1</inkml:trace>
          <inkml:trace contextRef="#ctx0" brushRef="#br0" timeOffset="6877.85">968 795 1497,'0'0'66,"0"0"14,0 0-64,0 0-16,0 0 0,0 0 0,0 0 106,0 0 18,0 0 3,0 0 1,0 0-52,27 0-9,-27 0-3,0 0 0,11 0 0,6 0 0,-6 0 0,5 0 0,0 0-51,1 4-13,-6-4 0,5 5 0,-5-5 54,0 5 8,-11-5 2,0 0 0,17 5-52,-6-5-12,5 0 0,-5-5 0,-11 5 0,0 0 0,17-5 0,-1 0 0,-16 5-48,0 0-13,0 0-3,0 0 0,0 0-153,0 0-31,0 0-7,0 0-1</inkml:trace>
          <inkml:trace contextRef="#ctx0" brushRef="#br0" timeOffset="7390.89">979 921 1497,'0'0'32,"0"0"8,-6-5 0,6 5 4,0-9-36,-5 4-8,-1-5 0,6 10 0,0 0 104,0 0 20,0 0 3,0 0 1,0 0-39,0 0-7,0 10-2,0 4 0,0-14-40,0 0-9,0 15-2,0 5 0,0-1-15,0 1-3,-5 4-1,5 0 0,0-4-10,0 29 0,0-15 0,0-25 8,0 1-8,0 0 0,-6 0 0,6-10 8,0 0-8,0 0 0,0 5 0,0-5 0,0 0 0,0 0 0,0 0 0,0 0 0,0 0 0,0 0 0,0 0-9,0 0 9,0 0 0,11 4 0,-11-4 0,11-4 0,0-1 0,6 5 0,-17 0 0,11 0 0,5 0 0,-5-5 0,-11 5-8,17 5 8,-7-5 0,1 5 0,6-5 0,-12 4 0,6 1 0,11 10 0,-22-15 0,11 5 0,-5 5 0,-1-1 0,6-4 0,-5 10 9,-1-10-1,1 4-8,-1 1 12,-5-10-4,6 10 12,-1 5 3,-10-1 0,5 1 0,0 4 14,0-4 3,-11 0 1,0-1 0,0 1-41,0-1 0,0 1 0,0 0 0,-11-1 0,5-4 0,1 0 0,0-5 8,-1 4-8,-5-4 0,6 0 0,-1-5 0,1-5-44,-1 0-10,1 1-2,5-11-1065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3T06:14:43.57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7EF1773-3AD4-45C5-90E1-25C327A78978}" emma:medium="tactile" emma:mode="ink">
          <msink:context xmlns:msink="http://schemas.microsoft.com/ink/2010/main" type="writingRegion" rotatedBoundingBox="15558,5141 15630,7626 14718,7652 14646,5168"/>
        </emma:interpretation>
      </emma:emma>
    </inkml:annotationXML>
    <inkml:traceGroup>
      <inkml:annotationXML>
        <emma:emma xmlns:emma="http://www.w3.org/2003/04/emma" version="1.0">
          <emma:interpretation id="{FE3E6C37-1799-4833-84F6-8A0484718682}" emma:medium="tactile" emma:mode="ink">
            <msink:context xmlns:msink="http://schemas.microsoft.com/ink/2010/main" type="paragraph" rotatedBoundingBox="15558,5141 15630,7626 14718,7652 14646,516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8F91C32-F261-480C-8992-C59EBD4DEEE5}" emma:medium="tactile" emma:mode="ink">
              <msink:context xmlns:msink="http://schemas.microsoft.com/ink/2010/main" type="line" rotatedBoundingBox="15558,5141 15630,7626 14718,7652 14646,5168"/>
            </emma:interpretation>
          </emma:emma>
        </inkml:annotationXML>
        <inkml:traceGroup>
          <inkml:annotationXML>
            <emma:emma xmlns:emma="http://www.w3.org/2003/04/emma" version="1.0">
              <emma:interpretation id="{14BC8BAE-FE7D-4BBD-8542-E9AD7485A7D8}" emma:medium="tactile" emma:mode="ink">
                <msink:context xmlns:msink="http://schemas.microsoft.com/ink/2010/main" type="inkWord" rotatedBoundingBox="14716,5212 15051,5116 15088,5245 14753,5341">
                  <msink:destinationLink direction="with" ref="{DDBC606D-BE86-4C11-9EBC-DBED396534FD}"/>
                </msink:context>
              </emma:interpretation>
              <emma:one-of disjunction-type="recognition" id="oneOf0">
                <emma:interpretation id="interp0" emma:lang="en-AU" emma:confidence="0">
                  <emma:literal>~</emma:literal>
                </emma:interpretation>
                <emma:interpretation id="interp1" emma:lang="en-AU" emma:confidence="0">
                  <emma:literal>t</emma:literal>
                </emma:interpretation>
                <emma:interpretation id="interp2" emma:lang="en-AU" emma:confidence="0">
                  <emma:literal>j</emma:literal>
                </emma:interpretation>
                <emma:interpretation id="interp3" emma:lang="en-AU" emma:confidence="0">
                  <emma:literal>+</emma:literal>
                </emma:interpretation>
                <emma:interpretation id="interp4" emma:lang="en-AU" emma:confidence="0">
                  <emma:literal>I</emma:literal>
                </emma:interpretation>
              </emma:one-of>
            </emma:emma>
          </inkml:annotationXML>
          <inkml:trace contextRef="#ctx0" brushRef="#br0">142 0 518,'0'0'46,"0"0"-37,0 0-9,0 0 0,0 0 168,0 0 32,0 0 7,0 0 1,0 0-84,0 0-16,0 0-3,0 0-1,0 0-23,-5 9-5,5-9 0,-11 10-1,0 0-31,0 0-7,0-1-1,5 1 0,-5 0-16,0 5-3,-5-1-1,5 1 0,11-15-16,-6 10 0,1 4 0,-1-4 0,-5 0 0,6 4-11,5-14 2,-5 10 0,5-10-35,0 0-8,0 0 0,0 0-1,0 0-65,0 0-13</inkml:trace>
          <inkml:trace contextRef="#ctx0" brushRef="#br0" timeOffset="278.57">170 34 518,'0'0'46,"0"0"-37,0 0-9,0 0 0,0 0 158,0 0 30,0 0 5,0 0 2,0 0-80,0 0-16,0 0-3,16 5-1,-16-5-31,11 0-7,-11 0-1,11 5 0,0-1-20,-11-4-4,11 0 0,0 0-1,0 5-21,0 0-10,-11-5 10,16 5-10,-5-5 0,0 0 0,-11 0 0,11-5 0,-5 10-24,-6-5-12,11 0-1,-11 0-501,0 0-100</inkml:trace>
        </inkml:traceGroup>
        <inkml:traceGroup>
          <inkml:annotationXML>
            <emma:emma xmlns:emma="http://www.w3.org/2003/04/emma" version="1.0">
              <emma:interpretation id="{0BE938AC-54CB-4ED7-8F30-5B1C4BF5D661}" emma:medium="tactile" emma:mode="ink">
                <msink:context xmlns:msink="http://schemas.microsoft.com/ink/2010/main" type="inkWord" rotatedBoundingBox="15600,6609 15630,7626 14718,7652 14689,6635"/>
              </emma:interpretation>
              <emma:one-of disjunction-type="recognition" id="oneOf1">
                <emma:interpretation id="interp5" emma:lang="en-AU" emma:confidence="0">
                  <emma:literal>in</emma:literal>
                </emma:interpretation>
                <emma:interpretation id="interp6" emma:lang="en-AU" emma:confidence="0">
                  <emma:literal>"n</emma:literal>
                </emma:interpretation>
                <emma:interpretation id="interp7" emma:lang="en-AU" emma:confidence="0">
                  <emma:literal>is</emma:literal>
                </emma:interpretation>
                <emma:interpretation id="interp8" emma:lang="en-AU" emma:confidence="0">
                  <emma:literal>nn</emma:literal>
                </emma:interpretation>
                <emma:interpretation id="interp9" emma:lang="en-AU" emma:confidence="0">
                  <emma:literal>rn</emma:literal>
                </emma:interpretation>
              </emma:one-of>
            </emma:emma>
          </inkml:annotationXML>
          <inkml:trace contextRef="#ctx0" brushRef="#br0" timeOffset="2357.41">433 1550 1569,'0'-25'69,"5"16"15,1-1-67,-6 0-17,5 0 0,6 6 0,-11 4 121,6 0 21,-6 0 4,16 0 1,-5-5-60,0 5-12,0-10-3,0 5 0,0 0-32,-11 5-6,11 5-2,0 5 0,-11-10-16,11 10-3,0-1-1,-6 1 0,-5-10-4,6 15-8,-6-6 11,5 11-11,-5-1 0,-5 1-16,5 4 2,-11 1 0,5-1-18,1-4-3,-1-6-1,1 1 0,-1 4 8,1-4 0,-1 0 1,1-1 0,5-14 19,0 0 8,-6 10-8,6-10 8,0 0 0,0 0 9,0 0 0,0 0 0,0 0 23,0 0 5,0 0 1,0 0 0,0 0 6,0 0 0,0 0 1,11 0 0,0 0-5,6 0-2,-6 0 0,5 0 0,1-5-9,-1 0-1,1-5-1,5 6 0,-6-1-19,6 5-8,0-5 0,0 5 8,0-10-8,-6 5-12,6-5 2,0 6 1,-11-6-159,0 5-32</inkml:trace>
          <inkml:trace contextRef="#ctx0" brushRef="#br0" timeOffset="1384.62">10 1511 1152,'0'10'102,"-5"-6"-82,5 1-20,0 5 0,0-10 132,5 5 21,-5 0 5,0-5 1,0 0-44,0 0-9,0 0-2,0 0 0,0 0-36,11 5-8,-11-5-2,11 5 0,6-5-22,-6 4-4,0-4 0,5 5-1,-16-5-18,11 0-3,0-5-1,0-4 0,0 9-9,0-5 0,0 5 0,0 0 8,-5-10-20,5 5-5,-11 5-1,0 0 0,0 0-67,0 0-14,0 0-2,0 0-861</inkml:trace>
          <inkml:trace contextRef="#ctx0" brushRef="#br0" timeOffset="1934.6">16 1657 1152,'0'0'102,"0"0"-82,0 0-20,0 0 0,0 0 132,0 0 23,0 0 4,0 0 1,-6 10-43,6-10-8,0 0-1,-5 10-1,0-1-49,-1 1-10,1 0-1,5 4-1,-6-4-27,6 5-6,0-15-1,0 14 0,-5 6-12,5-1 0,-6-4 8,1 5-8,5-6 0,-6 6 0,6-6 0,-5 6 0,5-10-13,0 4 1,0-4 0,-6 5 0,6-15-4,0 0-1,0 0 0,0 0 0,0 0 3,0 0 1,0 0 0,0 0 0,0 0 5,0 0 8,0 0-13,0 0 5,0 0 8,0 0 0,0 0 0,11-5 0,0 0 0,6 0 11,-12 0-11,6 0 12,0 0-12,-6 0 10,-5 5-10,17-4 10,-6-6-10,5 5 0,6 5 0,-5 0 0,-1-5 8,1 5 0,-1-5 0,1 10 0,-1 5-8,0-10 12,-10 5-12,10 0 12,1 4 2,-6 6 1,0 0 0,0-6 0,-6 1-6,6 5-1,-5-6 0,-1 6 0,6 5 0,-11-1 0,6 1 0,-6-1 0,0 1 2,0 4 0,0 0 0,-6 1 0,6-1-10,-5 5 0,-1 1 0,1-6 0,-6 5 0,5-4 0,1-1 0,-6 0 0,0-4 0,0-1 0,0-4 0,-6-5 8,6 4-8,-5-4 0,0-10 0,-1 10 0,-5-10-48,6 0-6,5-5-1,0-5 0,-11 0 8,11 1 2,5-1 0,1-5-577,-1 1-115</inkml:trace>
        </inkml:traceGroup>
      </inkml:traceGroup>
    </inkml:traceGroup>
  </inkml:traceGroup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5T23:31:16.995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4983053-F149-4061-80FD-D784DCACFDC9}" emma:medium="tactile" emma:mode="ink">
          <msink:context xmlns:msink="http://schemas.microsoft.com/ink/2010/main" type="inkDrawing" rotatedBoundingBox="2776,15153 3129,14856 3142,14871 2788,15167" semanticType="callout" shapeName="Other"/>
        </emma:interpretation>
      </emma:emma>
    </inkml:annotationXML>
    <inkml:trace contextRef="#ctx0" brushRef="#br0">-54-72 864,'0'0'76,"0"0"-60,0 0-16,0 0 0,0 10 256,0-10 48,0 0 9,0 0 3,0 0-137,0 0-27,0 0-6,0 0-1,0 0-52,0 0-10,0 0-3,0 0 0,0 0-23,11-5-5,-11 5 0,17-5-1,-6-10-15,5 6-4,-5-6 0,6 0 0,-1 1-9,1-1-3,10 1 0,-11-1 0,1 0-32,-1 6-6,6-11-2,0 1 0,-5 4 20,-1-5 0,-5 1 0,0 9 0,5 0 0,6 1 0,-5-6 0,-6 5-1386</inkml:trace>
  </inkml:traceGroup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5T23:31:16.718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E712170-2DB7-4732-A4A3-6F09091E8A4D}" emma:medium="tactile" emma:mode="ink">
          <msink:context xmlns:msink="http://schemas.microsoft.com/ink/2010/main" type="inkDrawing" rotatedBoundingBox="2844,15203 3042,15341 3013,15382 2815,15244" semanticType="callout" shapeName="Other"/>
        </emma:interpretation>
      </emma:emma>
    </inkml:annotationXML>
    <inkml:trace contextRef="#ctx0" brushRef="#br0">7-4 460,'0'0'41,"0"0"-33,0 0-8,0 0 0,0 0 127,0 0 23,0 0 5,0 0 1,0 0-20,0 0-3,0 0-1,0 0 0,0 0-54,0 0-11,0 0-3,-11 5 0,11-5 0,0 0 0,0 0 0,0 0 0,0 0-18,0 0-4,0 0-1,0 0 0,0 0 0,0 0 0,0 0 0,0 0 0,0 0-3,0 0-1,0 0 0,0 0 0,0 0-4,0 0-1,0 0 0,0 0 0,0 0-10,0 0-2,0 0-1,5 15 0,1-10 2,5 9 1,5-4 0,-5 0 0,6 4-22,-6-4-18,5 0 3,-5 0 1,0 4 14,5-4 0,-5 0 0,6-1 0,-6-4 0,5 5-12,-16-10 12,0 0-12,0 0-14,0 0-2,0 0-1,0 0 0,0 0-34,6-10-6,-6-4-2,0 4 0,-6 0-154,6 0-31</inkml:trace>
  </inkml:traceGroup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5T23:32:30.655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639BF7A1-E2A9-4887-AE22-7C21E36BF1C9}" emma:medium="tactile" emma:mode="ink">
          <msink:context xmlns:msink="http://schemas.microsoft.com/ink/2010/main" type="writingRegion" rotatedBoundingBox="10988,3704 13581,2470 13987,3323 11394,4557"/>
        </emma:interpretation>
      </emma:emma>
    </inkml:annotationXML>
    <inkml:traceGroup>
      <inkml:annotationXML>
        <emma:emma xmlns:emma="http://www.w3.org/2003/04/emma" version="1.0">
          <emma:interpretation id="{F9CF810D-3CA7-465E-B62A-3EFA2BAC00D4}" emma:medium="tactile" emma:mode="ink">
            <msink:context xmlns:msink="http://schemas.microsoft.com/ink/2010/main" type="paragraph" rotatedBoundingBox="10988,3704 13581,2470 13987,3323 11394,45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F2C711B-A9A7-4982-B148-844F42C896D3}" emma:medium="tactile" emma:mode="ink">
              <msink:context xmlns:msink="http://schemas.microsoft.com/ink/2010/main" type="line" rotatedBoundingBox="10988,3704 13581,2470 13987,3323 11394,4557"/>
            </emma:interpretation>
          </emma:emma>
        </inkml:annotationXML>
        <inkml:traceGroup>
          <inkml:annotationXML>
            <emma:emma xmlns:emma="http://www.w3.org/2003/04/emma" version="1.0">
              <emma:interpretation id="{30E8133D-1735-4248-8FE3-62F7DD13C28F}" emma:medium="tactile" emma:mode="ink">
                <msink:context xmlns:msink="http://schemas.microsoft.com/ink/2010/main" type="inkWord" rotatedBoundingBox="10988,3704 13581,2470 13987,3323 11394,4557"/>
              </emma:interpretation>
              <emma:one-of disjunction-type="recognition" id="oneOf0">
                <emma:interpretation id="interp0" emma:lang="en-AU" emma:confidence="0">
                  <emma:literal>y=2.2'c</emma:literal>
                </emma:interpretation>
                <emma:interpretation id="interp1" emma:lang="en-AU" emma:confidence="0">
                  <emma:literal>yo-2s's</emma:literal>
                </emma:interpretation>
                <emma:interpretation id="interp2" emma:lang="en-AU" emma:confidence="0">
                  <emma:literal>y=2.2k</emma:literal>
                </emma:interpretation>
                <emma:interpretation id="interp3" emma:lang="en-AU" emma:confidence="0">
                  <emma:literal>YES-I's</emma:literal>
                </emma:interpretation>
                <emma:interpretation id="interp4" emma:lang="en-AU" emma:confidence="0">
                  <emma:literal>YE-I's</emma:literal>
                </emma:interpretation>
              </emma:one-of>
            </emma:emma>
          </inkml:annotationXML>
          <inkml:trace contextRef="#ctx0" brushRef="#br0">20 58 1209,'0'0'53,"0"0"12,-6 10-52,1-5-13,5-5 0,-6 5 0,6-5 118,0 0 21,0 9 4,-5 6 1,5 0-64,0-1-13,5 1-3,-5-1 0,6 6-51,5-5-13,-6 4 0,1-4 0,5 4 36,-6-4 4,6-1 0,0 1 1,6-5-27,-6-5-6,0 0 0,0-5-8,0 0 12,-1-10-12,1 5 12,0-5-12,-5-4 16,-1-1-4,6-9-1,0 4 0,-5 1-2,-1-1 0,1-4 0,-6 4 0,5-4-9,-5 9 0,6-4 0,-6 4 8,5-4-8,-5 4 0,0 0 0,0 6 8,0 9-8,0 0 0,0 0 0,0 0 0,0 0-9,0 0-4,0 0-1,6 9 0,-1 6 14,1 4 0,-6 1 0,0 4 0,11 1 0,-6-1 0,1 5 0,-1-4 0,6 4 10,-5 5 5,5-5 1,-1 5 0,1 1-6,6 4-1,-12 4 0,1-8 0,-6-1 7,5 5 2,1 9 0,5 1 0,-6-5 6,-5-5 2,0-5 0,0-5 0,0 6 4,-5-11 1,-1-9 0,-5 4 0,6-9-3,-1 4-1,-10-14 0,5 5 0,0 0-5,-5 0-1,5 0 0,-6-10 0,1-10-33,-1 6-6,1-1-2,-6 0 0,5 0 20,-5-4 0,6-6 0,0 11 0,-1 4-55,1 0-7,5-10-2,0 5-682,5 6-137</inkml:trace>
          <inkml:trace contextRef="#ctx0" brushRef="#br0" timeOffset="416.68">497 399 1713,'-11'10'76,"11"-10"16,0 0-74,0 0-18,0 0 0,0 0 0,0 0 96,11-5 16,5-5 4,1 1 0,-1-6-51,-5 5-9,6-4-3,-1-1 0,-5 10-31,6-5-6,-1 6-2,-5-1 0,5-5-46,-5 0-8,0 0-3</inkml:trace>
          <inkml:trace contextRef="#ctx0" brushRef="#br0" timeOffset="230.72">376 156 1659,'0'0'73,"0"0"16,0 0-71,11-5-18,6 0 0,-6 5 0,5 0 88,1-5 15,-1 5 2,0-5 1,6 0-50,-5 0-9,5 0-3,-6-4 0,1-1-26,-1 5-6,1-5 0,-6 5-1,5 1-11,-5-1-16,0 5 4,0-5 1,-11 5-153,0 0-32</inkml:trace>
          <inkml:trace contextRef="#ctx0" brushRef="#br0" timeOffset="824.23">831-230 460,'0'0'41,"0"0"-33,0 0-8,0 0 0,17-4 305,-6-1 59,0 5 12,5 0 3,1 0-223,-1 0-44,-5 0-8,6 0-3,5 5 22,0-5 4,-6 4 1,0 1 0,1 0-103,-1 0-25,1 5 0,-6 0 0,0-6 24,5 1 0,-5 10 0,0 9 0,-11-4-15,6 4-9,-12 5 10,1 1-10,5 9 0,-6-5 0,-10-5 0,5 10-10,5-5-15,1-5-3,-6 1-1,0-6 0,0 5-24,-6-4-5,12-6-1,-6 1 0,0-6 34,0-4 6,0 0 2,6 0 0,-1-1 7,6-9 2,0 0 0,0 0 0,0 0 20,0 0 5,0 0 1,0 0 0,0 0 8,0 0 2,0 0 0,0 0 0,11-14 12,0 9 2,5 0 1,-5 0 0,6 0-35,-6 0-8,-6 5 0,6 0 0,0-5 8,6 1 0,5 4 0,-6-5 0,6 0-8,-6 5 0,1 0 0,-1-5 0,6 0-34,-11 0-9,6-5-1,-6 6-1102</inkml:trace>
          <inkml:trace contextRef="#ctx0" brushRef="#br0" timeOffset="1054.58">1440 39 691,'0'0'30,"0"0"7,0 0-29,0 0-8,0 0 0,0 0 0,0 0 298,0 0 58,0 0 12,0 0 3,0 0-265,0 0-53,0 0-10,0 0-3,0 0-30,11-10-10,-11 10 0,0 0 0,0 0-92,0-10-26</inkml:trace>
          <inkml:trace contextRef="#ctx0" brushRef="#br0" timeOffset="1617.32">1682-381 1152,'0'0'102,"0"0"-82,0 0-20,0 0 0,0 0 182,0 0 32,10 0 6,-10 0 2,0 0-87,11-5-18,6 5-3,-6 0-1,0 0-45,0 0-8,5 0-3,1 5 0,-1 0-29,1-5-5,-6 0-2,0 5 0,5 0-8,0 0-1,1-5-1,-6 10 0,0-1-11,0 6-11,0 0 3,0 9 0,-6-9 8,-5 4 0,0-4 0,0 4 0,0 6 0,-5-1 0,-6 0 0,0 6 0,0-1 0,0 5 0,0-5 0,-6-4 0,6 4-76,1-5-14,-7-4-2,6 4-1,0 0 35,-5-4 7,5-5 2,0-1 0,0-4 32,5-5 6,6-5 2,0 0 0,0 0 25,0 0 4,0 0 2,0 0 0,0 0 29,0 0 5,0 0 2,0 0 0,0 0-4,11-10-1,0 0 0,6 5 0,-6 1-9,5 4-1,6-5-1,0 5 0,0-5-2,0 0 0,-6 5 0,1-5 0,5 0-40,-6 0 0,6 5 0,0-5 0,-6 1 0,6 4 0,-5 0-8,-1-5 8,1 0-55,-17 5-6,0 0-2,0 0-1145</inkml:trace>
          <inkml:trace contextRef="#ctx0" brushRef="#br0" timeOffset="1926.26">2038-795 1868,'0'5'83,"0"-5"17,0 0-80,0 0-20,0 0 0,16 10 0,1-5 104,5-1 18,-6 1 3,1 5 1,-1-5-49,1 0-9,-17-5-3,22 5 0,-6 4-28,0-4-5,1 5-2,-1-10 0,-5 5-13,-11-5-2,11 15-1,-5-6 0,-6-9-1,5 10 0,-5-10 0,6 15 0,-12-1-4,6 1-1,-5 0 0,-1-1 0,1-4-8,-1 0 0,1-1 0,-6-4 8,5 0-46,-5-5-10,0 0-1,11 0-1,-5 0-163,5 0-33</inkml:trace>
          <inkml:trace contextRef="#ctx0" brushRef="#br0" timeOffset="2213.98">2449-810 1976,'-5'-19'88,"5"19"17,0-10-84,0 10-21,0-5 0,0 5 0,0 0 124,0 0 21,-6-9 4,1 9 1,-6-5-65,5 10-13,1-5-2,-1 9-1,-5-4-42,6 5-9,-6 0-2,6 4 0,-6 6-16,5-6 0,-5 6 0,6-1 0,-1 6 0,1-6 0,5 6 0,0-6 0,-6 1 0,12-6 0,-6 6-10,5-6 10,-5-14 0,0 10-11,6 5 11,-6-15-8,11 14 8,0-9 0,5 0 0,0 0 0,1-5 0,-6-5 0,5 0 0,1 0 0,5-9 0,-6-1 0,6 5 0,-5-4 0,-1-1-149,6-4-35</inkml:trace>
        </inkml:traceGroup>
      </inkml:traceGroup>
    </inkml:traceGroup>
  </inkml:traceGroup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5T23:34:12.192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69EE8EB-C2A1-4DA3-87CE-E606FD5CABCC}" emma:medium="tactile" emma:mode="ink">
          <msink:context xmlns:msink="http://schemas.microsoft.com/ink/2010/main" type="writingRegion" rotatedBoundingBox="25619,11304 23052,11584 22931,10475 25498,10195"/>
        </emma:interpretation>
      </emma:emma>
    </inkml:annotationXML>
    <inkml:traceGroup>
      <inkml:annotationXML>
        <emma:emma xmlns:emma="http://www.w3.org/2003/04/emma" version="1.0">
          <emma:interpretation id="{6B648F9D-72F3-4CA0-A0E3-B7DAA7032BE2}" emma:medium="tactile" emma:mode="ink">
            <msink:context xmlns:msink="http://schemas.microsoft.com/ink/2010/main" type="paragraph" rotatedBoundingBox="25619,11304 23052,11584 22931,10475 25498,1019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D4EEC20-B4EC-4D0D-B246-C156CF7F924D}" emma:medium="tactile" emma:mode="ink">
              <msink:context xmlns:msink="http://schemas.microsoft.com/ink/2010/main" type="line" rotatedBoundingBox="25619,11304 23052,11584 22931,10475 25498,10195"/>
            </emma:interpretation>
          </emma:emma>
        </inkml:annotationXML>
        <inkml:traceGroup>
          <inkml:annotationXML>
            <emma:emma xmlns:emma="http://www.w3.org/2003/04/emma" version="1.0">
              <emma:interpretation id="{750C0B72-A224-4A61-8586-38351EDC030F}" emma:medium="tactile" emma:mode="ink">
                <msink:context xmlns:msink="http://schemas.microsoft.com/ink/2010/main" type="inkWord" rotatedBoundingBox="24551,11421 23052,11584 22931,10475 24430,10311"/>
              </emma:interpretation>
              <emma:one-of disjunction-type="recognition" id="oneOf0">
                <emma:interpretation id="interp0" emma:lang="en-AU" emma:confidence="0">
                  <emma:literal>as</emma:literal>
                </emma:interpretation>
                <emma:interpretation id="interp1" emma:lang="en-AU" emma:confidence="0">
                  <emma:literal>at</emma:literal>
                </emma:interpretation>
                <emma:interpretation id="interp2" emma:lang="en-AU" emma:confidence="0">
                  <emma:literal>art</emma:literal>
                </emma:interpretation>
                <emma:interpretation id="interp3" emma:lang="en-AU" emma:confidence="0">
                  <emma:literal>oft</emma:literal>
                </emma:interpretation>
                <emma:interpretation id="interp4" emma:lang="en-AU" emma:confidence="0">
                  <emma:literal>ass</emma:literal>
                </emma:interpretation>
              </emma:one-of>
            </emma:emma>
          </inkml:annotationXML>
          <inkml:trace contextRef="#ctx0" brushRef="#br0">80-4 576,'0'0'25,"0"0"6,0 0-31,-11 0 0,11 0 0,-11 0 0,11 0 364,-11 0 68,0 10 12,0-5 4,11-5-271,-5 15-53,-1-1-12,-5 1-1,11-5-75,0 9-16,0 1-2,0-1-1,0 5-9,6 1-8,-1 4 9,1 0-9,5 1 8,0-1-8,0-5 0,5-4 0,-5 4 0,5-4 0,6-6 0,-5 1 0,-1-5 0,1-6 0,-1 6 0,1-10 0,-17 0-8,11-5 8,5 0 0,1-9 0,-1-6-18,-5 1 3,-6-1 1,1-4 0,5-5 14,-6-1 0,-5 1 0,0-5-9,6 5 9,-1 0 0,-5 4 0,0 6 0,-5-6 0,5 6 0,0 9 0,5-5 0,-5 15 0,0 0 0,0 0 0,0 0 0,0 0 0,0 0 0,6 15 0,-1 5-8,6 4 8,0-5-8,-5 6 8,5-1-8,0 5 8,0 6 0,-6-1 0,6 0-8,0-5 8,-5-5 0,5 6 0,-6-1 0,6-5 0,-6 10 0,6 1 0,0 4 0,-5-10 0,-1 5 0,6 5 8,-5 0-8,-1 0 11,-5-5-3,0 0 0,0 0 0,0 0 10,0 1 2,-11-11 0,6 0 0,-6 1 13,0-11 3,0 6 1,-6-1 0,1-4-2,-6 0-1,-5-11 0,5 1 0,0 10-18,0-5-4,0-5-1,0 4 0,0-4-11,0 0 0,-5 0 0,-1-5 0,1-5-19,10 5-5,-5-5-2,12-5 0,-1 1-100,0-6-20,5 0-4,6-4-979</inkml:trace>
          <inkml:trace contextRef="#ctx0" brushRef="#br0" timeOffset="1264.66">1292 65 1440,'-38'0'64,"38"0"12,0 0-60,0 0-16,0 0 0,0 0 0,0 0 118,0 0 21,0 0 4,0 0 1,0 0-38,0 0-7,16 4-2,-16-4 0,0 0-31,0 0-6,11 10-2,5 0 0,1 0-28,-1-1-6,-10 1 0,5 0-1,11 0-23,-6-1 0,-5 1 0,-5 0 8,5 0 3,0-1 1,5 6 0,-10-5 0,-1 0-12,1-1 0,4 1 0,-4-5 0,-6 10 12,0-15-4,5 4 0,1 11 0,-1-5 4,-5-10 0,0 0 0,0 10 0,6 4-4,-6 1-8,-11-5 12,5-1-4,6 6-8,-5 0 10,-6-6-10,0 1 10,-5 0-10,5 0 0,5-1 0,-10 1 8,-6-5-8,5 5 0,12-1 0,-6-4 0,0 0 0,0 0-14,5 0 3,6-5 1,0 0-22,0 0-5,-16 0-1,16 0 0,0 0-61,0 0-12,0 0-2,0 0-1,0 0-94,0 0-18,16-15-4,-16 15-1</inkml:trace>
          <inkml:trace contextRef="#ctx0" brushRef="#br0" timeOffset="807.98">771 323 1152,'5'19'102,"1"-4"-82,-6-15-20,0 0 0,0 0 133,0 0 23,11 0 4,0-5 0,-11 5-38,5-10-8,6 6-2,6-1 0,-6 0-43,5 0-9,1 5-1,-1-5-1,6 0-22,-5 0-5,-1 0-1,11 1 0,1-1-16,-1 5-3,-5 0-1,0-5 0,-5 0-23,5 0-5,5 5-1,0 0 0,-16-10 35,6 10 8,10 0 0,1 0 1,-12 0-25,1-5 8,-1 5-8,0 0 0,6 0 0,0 0 0,-16 0 0,10-4 0,1 4-24,-6 0-9,-11 0-3,0 0 0,0 0-126,0 0-26,5-10-4,-5 10-2</inkml:trace>
          <inkml:trace contextRef="#ctx0" brushRef="#br0" timeOffset="1728.66">2213 113 1936,'-5'5'43,"-1"0"9,6-5 1,0 0 1,0 0-43,-5 0-11,-12-5 0,12 5 0,5 0 115,0 0 21,-11-5 4,-5 5 0,5 0-44,0 5-10,0 0-2,-6 0 0,-5 0-49,0 5-11,11 4-1,-11-4-1,0 5 10,1-1 1,15 1 1,1 4 0,-6 6-42,0-1-9,5 5-2,6-4 0,11 4 19,-5 0 0,-12-4 0,17 9 0,6-10 0,-1-4 0,-11 4 0,6-5 0,0 1 0,6-1 0,5-4 0,0 0 0,-11-6-18,11 1 0,11-5 0,-1 0 0,-10-5 18,0 0-12,6-5 12,-1 0-10,1-9 26,-7-1 6,7-5 1,-1 1 0,1-10-23,-1-1-10,-5 6 1,-11-5 0,11-5 9,-6 4 12,1-4-2,-6 0-1,-11 0 58,5 0 11,6 5 2,-5-1 1,-12-4-57,6 10-12,0 0-3,-5-1 0,-1 6 3,-5-1 1,-5 6 0,5-1 0,0 10-13,0-5 9,-16 10-9,5 0 8,0 5-20,0 5-4,0 0 0,-11 9-1,0-4-26,11 9-5,6 1 0,-6-1-1,-6 0-35,12-4-6,10-6-2,6 1-749,-5 5-151</inkml:trace>
        </inkml:traceGroup>
      </inkml:traceGroup>
    </inkml:traceGroup>
  </inkml:traceGroup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5T23:34:21.921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DE9D9A3-83F8-4280-934F-C4EA2CE0BE72}" emma:medium="tactile" emma:mode="ink">
          <msink:context xmlns:msink="http://schemas.microsoft.com/ink/2010/main" type="writingRegion" rotatedBoundingBox="22555,15617 24188,15413 24324,16501 22691,16705"/>
        </emma:interpretation>
      </emma:emma>
    </inkml:annotationXML>
    <inkml:traceGroup>
      <inkml:annotationXML>
        <emma:emma xmlns:emma="http://www.w3.org/2003/04/emma" version="1.0">
          <emma:interpretation id="{6A886DC0-E05B-426D-A9B3-6AAA46031EDA}" emma:medium="tactile" emma:mode="ink">
            <msink:context xmlns:msink="http://schemas.microsoft.com/ink/2010/main" type="paragraph" rotatedBoundingBox="22555,15617 24188,15413 24324,16501 22691,1670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F19A314-2161-405A-BCFC-6BCD622DFBD2}" emma:medium="tactile" emma:mode="ink">
              <msink:context xmlns:msink="http://schemas.microsoft.com/ink/2010/main" type="line" rotatedBoundingBox="22555,15617 24188,15413 24324,16501 22691,16705"/>
            </emma:interpretation>
          </emma:emma>
        </inkml:annotationXML>
        <inkml:traceGroup>
          <inkml:annotationXML>
            <emma:emma xmlns:emma="http://www.w3.org/2003/04/emma" version="1.0">
              <emma:interpretation id="{7299829F-FCE3-4A11-9A03-6C4AB7202CBA}" emma:medium="tactile" emma:mode="ink">
                <msink:context xmlns:msink="http://schemas.microsoft.com/ink/2010/main" type="inkWord" rotatedBoundingBox="22555,15617 24188,15413 24324,16501 22691,16705"/>
              </emma:interpretation>
              <emma:one-of disjunction-type="recognition" id="oneOf0">
                <emma:interpretation id="interp0" emma:lang="en-AU" emma:confidence="0">
                  <emma:literal>you</emma:literal>
                </emma:interpretation>
                <emma:interpretation id="interp1" emma:lang="en-AU" emma:confidence="0">
                  <emma:literal>y. 0</emma:literal>
                </emma:interpretation>
                <emma:interpretation id="interp2" emma:lang="en-AU" emma:confidence="0">
                  <emma:literal>y. O</emma:literal>
                </emma:interpretation>
                <emma:interpretation id="interp3" emma:lang="en-AU" emma:confidence="0">
                  <emma:literal>y. o</emma:literal>
                </emma:interpretation>
                <emma:interpretation id="interp4" emma:lang="en-AU" emma:confidence="0">
                  <emma:literal>yo</emma:literal>
                </emma:interpretation>
              </emma:one-of>
            </emma:emma>
          </inkml:annotationXML>
          <inkml:trace contextRef="#ctx0" brushRef="#br0">27 146 2379,'0'0'52,"0"0"12,0 0 1,0 0 2,-5 10-54,5-10-13,-6 10 0,1 0 0,-1-1 77,1 1 13,5 0 2,0 0 1,5 9-54,-5-4-11,0-1-3,0-4 0,6 10-16,5-6-9,0 6 10,-6-1-10,6 6 0,0-1 0,0 5 0,0 0 0,0-4 0,0 4 0,6 0 0,-1-4 0,0-1-11,-5-4 2,0-6 0,6 1 0,-6-1-6,5-9-1,-16-5 0,11 0 0,0 0-8,-5-9-3,-1-1 0,1-10 0,-1-4 13,6 0 2,-11-11 1,6-4 0,-6 5 11,5-5-12,1-5 12,-1 1-12,-5 4 12,0 0 0,6-5 0,-1 5-8,1 5 8,-1 4 0,-5 1 0,5 5 0,1 4 0,-6 6 0,5-1 0,-5 10 0,0 5 0,0 0 0,0 0 0,0 0-8,0 0 8,0 0 0,11 10 0,0 9 0,0 1-8,-5-1 8,5 6-8,0 4 8,0 0 0,-6 0 0,6 1 0,0 9 0,6-5 0,-6 5 0,0-5 0,0 0 0,0 5 0,-1-5 12,-4 0-4,-1 5 0,1-5 1,-1 1 1,1-1 0,-1 0 0,-5-5 3,0 0 1,0 1 0,0-1 0,-11 0 11,6 0 3,-1 1 0,-5-6 0,1 0-5,-1-4-1,-6 4 0,6 1 0,-5-6-3,-1 1-1,-5-11 0,6 6 0,-6 0-4,5-6-1,1 1 0,-6 0 0,0-5-13,0 0 0,6-1 0,-1-4 0,-5 5-22,11-5-1,-5 0 0,5 0 0,0 0-25,0-5-4,6-4-2,-1 4 0,1-5-110,5-5-21,5-4-5,1-1-800</inkml:trace>
          <inkml:trace contextRef="#ctx0" brushRef="#br0" timeOffset="284.34">691 273 1728,'0'0'76,"0"0"16,0 0-73,0 0-19,0 0 0,11 0 0,0 0 117,5-5 20,-5 5 4,-5 0 1,5 0-45,0 0-9,5-5-1,1 5-1,-12 0-34,12-5-8,-1 1 0,0 4-1,1 0-43,-6 0-16,5-5 1,1 5 0,-1-10 15,-5 10 10,0-5-2,6 0 0,-6 0-76,0 5-15,-6-5-3,-5 5-655,0 0-131</inkml:trace>
          <inkml:trace contextRef="#ctx0" brushRef="#br0" timeOffset="470.41">773 410 1616,'0'0'72,"-5"9"14,-1 1-69,1 0-17,5-10 0,0 0 0,0 10 111,0-10 18,0 0 4,5 14 1,-5-4-36,0-10-7,17 5-2,-1 0 0,1-5-20,-6 5-4,-11-5-1,21 4 0,-4-8-36,5 8-8,-6-4-2,1 0 0,-1 0-33,1-4-6,-1-1-2,-5 5 0,0 0-149,6-5-31,-1 0-5</inkml:trace>
          <inkml:trace contextRef="#ctx0" brushRef="#br0" timeOffset="894.7">1360 151 2156,'0'0'96,"0"0"19,-16 10-92,10-5-23,6-5 0,-5 14 0,-1-4 63,1 5 8,5-5 1,0 4 1,0 6-7,-6-6-2,-5 11 0,11-6 0,6 6-51,-6 4-13,0 5 0,0 0 0,5 5 0,1-5 0,5 0 0,0 0 0,-11-4 8,16-1 0,6-10-8,-6 6 12,-5-11-12,6 6-8,5-5 8,0-6-13,-6 1 13,6-5 0,0-5 0,-6 0 0,6-5 0,-11-5 0,0 1 0,6-6 0,5 0 0,-6-4 0,1-6 0,-12 1 0,-10 0 34,10-1 10,6-9 1,-5 0 1,-12 5-8,1 0-2,10-1 0,-5 1 0,-5 0-8,-6 4-1,-6 1-1,6 0 0,6-1-14,-12 1-4,-5 9 0,0 1 0,6-1-8,-1 10 0,-10-5 0,0 10 0,-6 5-28,11 5-2,0 0 0,0 4 0,-5 1-43,5 0-9,11 4-2,0 1 0,0-6-123,-6 6-25,12-6-4</inkml:trace>
        </inkml:traceGroup>
      </inkml:traceGroup>
    </inkml:traceGroup>
  </inkml:traceGroup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5T03:05:35.0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EBBE6C5C-D00C-4881-B98A-CFE3739E3DD0}" emma:medium="tactile" emma:mode="ink">
          <msink:context xmlns:msink="http://schemas.microsoft.com/ink/2010/main" type="writingRegion" rotatedBoundingBox="25557,12766 25607,12766 25607,12833 25557,12833"/>
        </emma:interpretation>
      </emma:emma>
    </inkml:annotationXML>
    <inkml:traceGroup>
      <inkml:annotationXML>
        <emma:emma xmlns:emma="http://www.w3.org/2003/04/emma" version="1.0">
          <emma:interpretation id="{986DD0D9-5BED-4457-9755-A649CDD13D25}" emma:medium="tactile" emma:mode="ink">
            <msink:context xmlns:msink="http://schemas.microsoft.com/ink/2010/main" type="paragraph" rotatedBoundingBox="25557,12766 25607,12766 25607,12833 25557,1283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7CF2FDE-B0C8-476C-A23D-EE81F4CF2BA6}" emma:medium="tactile" emma:mode="ink">
              <msink:context xmlns:msink="http://schemas.microsoft.com/ink/2010/main" type="line" rotatedBoundingBox="25557,12766 25607,12766 25607,12833 25557,12833"/>
            </emma:interpretation>
          </emma:emma>
        </inkml:annotationXML>
        <inkml:traceGroup>
          <inkml:annotationXML>
            <emma:emma xmlns:emma="http://www.w3.org/2003/04/emma" version="1.0">
              <emma:interpretation id="{FBC2AF3F-F027-43DC-8558-D4307DC7FE1B}" emma:medium="tactile" emma:mode="ink">
                <msink:context xmlns:msink="http://schemas.microsoft.com/ink/2010/main" type="inkWord" rotatedBoundingBox="25557,12766 25607,12766 25607,12833 25557,12833"/>
              </emma:interpretation>
              <emma:one-of disjunction-type="recognition" id="oneOf0">
                <emma:interpretation id="interp0" emma:lang="en-AU" emma:confidence="0">
                  <emma:literal>r</emma:literal>
                </emma:interpretation>
                <emma:interpretation id="interp1" emma:lang="en-AU" emma:confidence="0">
                  <emma:literal>(</emma:literal>
                </emma:interpretation>
                <emma:interpretation id="interp2" emma:lang="en-AU" emma:confidence="0">
                  <emma:literal>[</emma:literal>
                </emma:interpretation>
                <emma:interpretation id="interp3" emma:lang="en-AU" emma:confidence="0">
                  <emma:literal>c</emma:literal>
                </emma:interpretation>
                <emma:interpretation id="interp4" emma:lang="en-AU" emma:confidence="0">
                  <emma:literal>{</emma:literal>
                </emma:interpretation>
              </emma:one-of>
            </emma:emma>
          </inkml:annotationXML>
          <inkml:trace contextRef="#ctx0" brushRef="#br0">22432 12766 8113,'-17'0'-1019,"6"0"1681,0 0-522,8 8-879,-5-6 331,8 13-225,0-14 381,0 14 252,0-13 0,8 13 0,1-6 0</inkml:trace>
        </inkml:traceGroup>
      </inkml:traceGroup>
    </inkml:traceGroup>
  </inkml:traceGroup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</inkml:traceFormat>
        <inkml:channelProperties>
          <inkml:channelProperty channel="X" name="resolution" value="369.51501" units="1/cm"/>
          <inkml:channelProperty channel="Y" name="resolution" value="415.70438" units="1/cm"/>
        </inkml:channelProperties>
      </inkml:inkSource>
      <inkml:timestamp xml:id="ts0" timeString="2021-09-05T23:57:41.609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2E8E3F0-5DEC-4BB4-A03C-45136AF2A593}" emma:medium="tactile" emma:mode="ink">
          <msink:context xmlns:msink="http://schemas.microsoft.com/ink/2010/main" type="writingRegion" rotatedBoundingBox="27581,15861 27921,15861 27921,16704 27581,16704"/>
        </emma:interpretation>
      </emma:emma>
    </inkml:annotationXML>
    <inkml:traceGroup>
      <inkml:annotationXML>
        <emma:emma xmlns:emma="http://www.w3.org/2003/04/emma" version="1.0">
          <emma:interpretation id="{97D27B74-25BE-4A56-8A7D-E133C1660DB5}" emma:medium="tactile" emma:mode="ink">
            <msink:context xmlns:msink="http://schemas.microsoft.com/ink/2010/main" type="paragraph" rotatedBoundingBox="27581,15861 27921,15861 27921,16704 27581,167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E73501D-C46F-43FD-AFC4-FF016AA8238B}" emma:medium="tactile" emma:mode="ink">
              <msink:context xmlns:msink="http://schemas.microsoft.com/ink/2010/main" type="line" rotatedBoundingBox="27581,15861 27921,15861 27921,16704 27581,16704"/>
            </emma:interpretation>
          </emma:emma>
        </inkml:annotationXML>
        <inkml:traceGroup>
          <inkml:annotationXML>
            <emma:emma xmlns:emma="http://www.w3.org/2003/04/emma" version="1.0">
              <emma:interpretation id="{31B07B1B-FF5E-4B68-AD05-4E11C6B220FA}" emma:medium="tactile" emma:mode="ink">
                <msink:context xmlns:msink="http://schemas.microsoft.com/ink/2010/main" type="inkWord" rotatedBoundingBox="27482,16652 27795,15814 27922,15861 27609,16699"/>
              </emma:interpretation>
              <emma:one-of disjunction-type="recognition" id="oneOf0">
                <emma:interpretation id="interp0" emma:lang="en-AU" emma:confidence="0">
                  <emma:literal>:</emma:literal>
                </emma:interpretation>
                <emma:interpretation id="interp1" emma:lang="en-AU" emma:confidence="0">
                  <emma:literal>=</emma:literal>
                </emma:interpretation>
                <emma:interpretation id="interp2" emma:lang="en-AU" emma:confidence="0">
                  <emma:literal>|</emma:literal>
                </emma:interpretation>
                <emma:interpretation id="interp3" emma:lang="en-AU" emma:confidence="0">
                  <emma:literal>!</emma:literal>
                </emma:interpretation>
                <emma:interpretation id="interp4" emma:lang="en-AU" emma:confidence="0">
                  <emma:literal>;</emma:literal>
                </emma:interpretation>
              </emma:one-of>
            </emma:emma>
          </inkml:annotationXML>
          <inkml:trace contextRef="#ctx0" brushRef="#br0">-192 828,'0'0,"0"0,0 0,0 0,0 0,0 0,0 0,0 0,0 0,0 0</inkml:trace>
          <inkml:trace contextRef="#ctx0" brushRef="#br0" timeOffset="-37271.4">0 14,'0'0,"0"0,0 0,0 0,0 0,0 0,0 0,0 0,0 0,82 10,-66-20,6 1,-5 9,-6-5,-11 5,0 5</inkml:trace>
        </inkml:traceGroup>
      </inkml:traceGroup>
    </inkml:traceGroup>
  </inkml:traceGroup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5T23:57:28.900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6F3AC1F-7C5F-4798-813B-E11FF03EF9D2}" emma:medium="tactile" emma:mode="ink">
          <msink:context xmlns:msink="http://schemas.microsoft.com/ink/2010/main" type="writingRegion" rotatedBoundingBox="9086,1176 9130,10409 8830,10411 8786,1178"/>
        </emma:interpretation>
      </emma:emma>
    </inkml:annotationXML>
    <inkml:traceGroup>
      <inkml:annotationXML>
        <emma:emma xmlns:emma="http://www.w3.org/2003/04/emma" version="1.0">
          <emma:interpretation id="{80F190C1-DA10-4B00-BD43-FF45EF21408E}" emma:medium="tactile" emma:mode="ink">
            <msink:context xmlns:msink="http://schemas.microsoft.com/ink/2010/main" type="paragraph" rotatedBoundingBox="9086,1176 9130,10409 8830,10411 8786,11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1338339-EA39-4D6E-9EF9-C6E9E4FDED16}" emma:medium="tactile" emma:mode="ink">
              <msink:context xmlns:msink="http://schemas.microsoft.com/ink/2010/main" type="line" rotatedBoundingBox="9086,1176 9130,10409 8830,10411 8786,1178"/>
            </emma:interpretation>
          </emma:emma>
        </inkml:annotationXML>
        <inkml:traceGroup>
          <inkml:annotationXML>
            <emma:emma xmlns:emma="http://www.w3.org/2003/04/emma" version="1.0">
              <emma:interpretation id="{CA7A12BF-0EC9-4368-B905-254ABF97B051}" emma:medium="tactile" emma:mode="ink">
                <msink:context xmlns:msink="http://schemas.microsoft.com/ink/2010/main" type="inkWord" rotatedBoundingBox="8999,1176 9002,1898 8790,1899 8786,1178"/>
              </emma:interpretation>
              <emma:one-of disjunction-type="recognition" id="oneOf0">
                <emma:interpretation id="interp0" emma:lang="en-AU" emma:confidence="0">
                  <emma:literal>)</emma:literal>
                </emma:interpretation>
                <emma:interpretation id="interp1" emma:lang="en-AU" emma:confidence="0">
                  <emma:literal>=</emma:literal>
                </emma:interpretation>
                <emma:interpretation id="interp2" emma:lang="en-AU" emma:confidence="0">
                  <emma:literal>(</emma:literal>
                </emma:interpretation>
                <emma:interpretation id="interp3" emma:lang="en-AU" emma:confidence="0">
                  <emma:literal>[</emma:literal>
                </emma:interpretation>
                <emma:interpretation id="interp4" emma:lang="en-AU" emma:confidence="0">
                  <emma:literal>_</emma:literal>
                </emma:interpretation>
              </emma:one-of>
            </emma:emma>
          </inkml:annotationXML>
          <inkml:trace contextRef="#ctx0" brushRef="#br0">-3 0 172,'0'0'16,"0"0"-16,0 0 0,0 0 0,0 0 136,0 0 25,0 0 5,0 0 1,0 0-61,0 0-12,0 0-2,0 0-1,0 0-25,0 10-5,0-10-1,0 0 0,0 0 7,5 9 1,-5-9 0,6 15 0,-6-15-33,0 0-7,0 10 0,0-10-1,0 0 1,5 14 1,-5-14 0,0 5 0,0 10-10,0-5-3,6 4 0,-6 1 0,0-5-16,0-1 0,0 11 0,0-1 0,5-4 0,-5 9 0,-5-4 0,5-1 0,5 6 0,-5-1 0,0 5 0,0 10 0,6-14 0,-6 4-11,0 5 11,0-5-13,0 1-4,0 4-1,0-5 0,0 0 0,0-4-5,0-1-1,0-4 0,0-6 0,5 1 2,-5-1 0,0-14 0,0 0 0,0 0-48,0 0-10,0 0-1</inkml:trace>
          <inkml:trace contextRef="#ctx0" brushRef="#br0" timeOffset="273.1">194 385 748,'0'0'33,"0"0"7,0 0-32,0 0-8,0 0 0,0 0 0,0 0 268,0 0 51,0 0 10,0 0 3,0 0-196,0 0-40,6-10-7,-6 10-1,11-5-73,-11 5-15,0 0 0,0 0-668,0 0-132</inkml:trace>
        </inkml:traceGroup>
        <inkml:traceGroup>
          <inkml:annotationXML>
            <emma:emma xmlns:emma="http://www.w3.org/2003/04/emma" version="1.0">
              <emma:interpretation id="{1F175362-E9E2-4A00-BD4D-CDF28EB67E3C}" emma:medium="tactile" emma:mode="ink">
                <msink:context xmlns:msink="http://schemas.microsoft.com/ink/2010/main" type="inkWord" rotatedBoundingBox="9057,3536 9059,3936 8886,3937 8884,3537"/>
              </emma:interpretation>
              <emma:one-of disjunction-type="recognition" id="oneOf1">
                <emma:interpretation id="interp5" emma:lang="en-AU" emma:confidence="0">
                  <emma:literal>in</emma:literal>
                </emma:interpretation>
                <emma:interpretation id="interp6" emma:lang="en-AU" emma:confidence="0">
                  <emma:literal>is</emma:literal>
                </emma:interpretation>
                <emma:interpretation id="interp7" emma:lang="en-AU" emma:confidence="0">
                  <emma:literal>i</emma:literal>
                </emma:interpretation>
                <emma:interpretation id="interp8" emma:lang="en-AU" emma:confidence="0">
                  <emma:literal>:</emma:literal>
                </emma:interpretation>
                <emma:interpretation id="interp9" emma:lang="en-AU" emma:confidence="0">
                  <emma:literal>"n</emma:literal>
                </emma:interpretation>
              </emma:one-of>
            </emma:emma>
          </inkml:annotationXML>
          <inkml:trace contextRef="#ctx0" brushRef="#br0" timeOffset="1283.59">95 2359 345,'0'88'31,"0"-49"-31,0-29 0,0-10 0,0 0 160,0 0 25,0 0 6,0 0 1,0 0-96,0 0-18,0 0-4,6-10-1,-6 10-18,0 0-4,0 0-1,0 0 0,0 0-8,0 0-2,0 0 0,0 0 0,0 0-10,0 0-2,0 0-1,11 10 0,-11-10-8,5 5-2,-5-5 0,6 14 0,-1 1-25,-5-5-6,6-1-1,-6 1 0,0 5 28,0-1 6,-6 6 1,6-1 0,0 1-32,0-5-7,-5 4-1,5-4 0,-6 4-41,1 1-9,5-11-2,0 6-396,0-15-80</inkml:trace>
          <inkml:trace contextRef="#ctx0" brushRef="#br0" timeOffset="1505">254 2603 748,'0'0'67,"0"0"-54,0 0-13,0 0 0,0 0 192,0 0 35,0 0 7,0 0 2,0 0-109,0 0-22,0 0-4,0 0-1,0 0-80,0 0-20,0 0 0,0 0 0,0 0-31,0 0-10</inkml:trace>
        </inkml:traceGroup>
        <inkml:traceGroup>
          <inkml:annotationXML>
            <emma:emma xmlns:emma="http://www.w3.org/2003/04/emma" version="1.0">
              <emma:interpretation id="{A2629CD1-1A98-492B-B267-3890A0E32691}" emma:medium="tactile" emma:mode="ink">
                <msink:context xmlns:msink="http://schemas.microsoft.com/ink/2010/main" type="inkWord" rotatedBoundingBox="9107,5501 9109,6018 8919,6019 8917,5502"/>
              </emma:interpretation>
              <emma:one-of disjunction-type="recognition" id="oneOf2">
                <emma:interpretation id="interp10" emma:lang="en-AU" emma:confidence="0">
                  <emma:literal>in</emma:literal>
                </emma:interpretation>
                <emma:interpretation id="interp11" emma:lang="en-AU" emma:confidence="0">
                  <emma:literal>=</emma:literal>
                </emma:interpretation>
                <emma:interpretation id="interp12" emma:lang="en-AU" emma:confidence="0">
                  <emma:literal>:</emma:literal>
                </emma:interpretation>
                <emma:interpretation id="interp13" emma:lang="en-AU" emma:confidence="0">
                  <emma:literal>I</emma:literal>
                </emma:interpretation>
                <emma:interpretation id="interp14" emma:lang="en-AU" emma:confidence="0">
                  <emma:literal>-n</emma:literal>
                </emma:interpretation>
              </emma:one-of>
            </emma:emma>
          </inkml:annotationXML>
          <inkml:trace contextRef="#ctx0" brushRef="#br0" timeOffset="2479.15">161 4324 691,'0'24'61,"0"-4"-49,0-20-12,0 0 0,0 0 155,0 0 28,0 0 5,0 0 2,0 0-74,-5 0-14,-1-5-3,6 5-1,-11 0-21,11 0-4,0 0-1,0 0 0,0 0-20,0 0-5,0 0-1,0 0 0,0 0-29,-5 19-5,-1-9-2,6 5 0,0 4-10,0-4 0,0-1 0,0 6 0,6-1 24,-6 1 2,0-5 1,0-1 0,0 6-43,0-1-9,0 6-2,0-1 0,0-9 27,0 4 0,0 1 0,5-1 0,-5 5 0,6-4 0,-6-1 0,0-4 0,0 0 0,-6-1 0,6 1 0,-5-5 11,5-5-42,0-5-8,0 0-1,0 0-1,0 0-41,0 0-8,0 0-2,0 0-731</inkml:trace>
          <inkml:trace contextRef="#ctx0" brushRef="#br0" timeOffset="2717.57">304 4719 1036,'0'0'46,"0"0"10,0 0-45,0 0-11,0 0 0,0 0 0,0 0 156,0 0 28,0 0 7,0 0 1,0 0-103,0 0-20,0 0-4,0 0-1,0 0-76,0 0-16,0 0-4</inkml:trace>
        </inkml:traceGroup>
        <inkml:traceGroup>
          <inkml:annotationXML>
            <emma:emma xmlns:emma="http://www.w3.org/2003/04/emma" version="1.0">
              <emma:interpretation id="{9D800EF1-3540-4A6D-BC67-3AF7F80D09C1}" emma:medium="tactile" emma:mode="ink">
                <msink:context xmlns:msink="http://schemas.microsoft.com/ink/2010/main" type="inkWord" rotatedBoundingBox="9036,7782 9038,8250 8843,8251 8841,7783"/>
              </emma:interpretation>
              <emma:one-of disjunction-type="recognition" id="oneOf3">
                <emma:interpretation id="interp15" emma:lang="en-AU" emma:confidence="0">
                  <emma:literal>in</emma:literal>
                </emma:interpretation>
                <emma:interpretation id="interp16" emma:lang="en-AU" emma:confidence="0">
                  <emma:literal>=</emma:literal>
                </emma:interpretation>
                <emma:interpretation id="interp17" emma:lang="en-AU" emma:confidence="0">
                  <emma:literal>:</emma:literal>
                </emma:interpretation>
                <emma:interpretation id="interp18" emma:lang="en-AU" emma:confidence="0">
                  <emma:literal>I</emma:literal>
                </emma:interpretation>
                <emma:interpretation id="interp19" emma:lang="en-AU" emma:confidence="0">
                  <emma:literal>-n</emma:literal>
                </emma:interpretation>
              </emma:one-of>
            </emma:emma>
          </inkml:annotationXML>
          <inkml:trace contextRef="#ctx0" brushRef="#br0" timeOffset="3602.6">52 6605 1191,'0'64'52,"0"-50"12,0-14-51,0 0-13,0 0 0,0-14 0,5 4 93,-5 10 16,0-15 3,0 15 1,0 0-34,0 0-7,0 0-2,0 0 0,0 0-18,0 0-4,0 0-1,0 0 0,0 0 0,0 0 0,0 0 0,0 0 0,0 10-38,0 0-9,0-1 0,0 1 0,0-5 0,6 10 0,-6-6 0,0 1 0,5 5 0,1-1 0,-6-14 0,0 15 0,5 0 10,0-1 0,-5 1 0,0-5 0,0 9-10,0-4-14,6-1 3,-6 6 1,0-5 10,0 4 0,0 1 0,0-1 0,0-4-56,0 9-5,0-4-2,0-1 0,0-19 40,5 10 8,-5 4 2,0-4 0,0-10-43,0 0-9,0 0-2,0 0-459,0 0-92</inkml:trace>
          <inkml:trace contextRef="#ctx0" brushRef="#br0" timeOffset="3815.66">233 6873 1605,'0'0'35,"0"0"7,0 0 2,0 0 2,0 0-37,0 0-9,0 0 0,0 0 0,0 0 80,0 0 15,0 0 2,0 0 1,0 0-44,0 0-9,0 0-1,0 0-1,0 0-71,0 0-13,0 0-3</inkml:trace>
        </inkml:traceGroup>
        <inkml:traceGroup>
          <inkml:annotationXML>
            <emma:emma xmlns:emma="http://www.w3.org/2003/04/emma" version="1.0">
              <emma:interpretation id="{06F7F2C1-9C30-4EDD-8682-F645D757974A}" emma:medium="tactile" emma:mode="ink">
                <msink:context xmlns:msink="http://schemas.microsoft.com/ink/2010/main" type="inkWord" rotatedBoundingBox="9049,9986 9051,10410 8844,10411 8842,9987"/>
              </emma:interpretation>
              <emma:one-of disjunction-type="recognition" id="oneOf4">
                <emma:interpretation id="interp20" emma:lang="en-AU" emma:confidence="0">
                  <emma:literal>3</emma:literal>
                </emma:interpretation>
                <emma:interpretation id="interp21" emma:lang="en-AU" emma:confidence="0">
                  <emma:literal>:</emma:literal>
                </emma:interpretation>
                <emma:interpretation id="interp22" emma:lang="en-AU" emma:confidence="0">
                  <emma:literal>=</emma:literal>
                </emma:interpretation>
                <emma:interpretation id="interp23" emma:lang="en-AU" emma:confidence="0">
                  <emma:literal>&lt;</emma:literal>
                </emma:interpretation>
                <emma:interpretation id="interp24" emma:lang="en-AU" emma:confidence="0">
                  <emma:literal>i</emma:literal>
                </emma:interpretation>
              </emma:one-of>
            </emma:emma>
          </inkml:annotationXML>
          <inkml:trace contextRef="#ctx0" brushRef="#br0" timeOffset="4803.61">52 8809 345,'5'78'15,"-5"-59"4,0-19-19,0 0 0,0 0 0,0 0 0,0-14 282,0 14 53,0 0 10,0 0 3,0-15-202,0 15-40,0 0-8,0 0-2,0 0-36,0 0-8,0 0-2,0 0 0,0 0-26,0 0-4,0 0-2,0 0 0,0 0 7,0 0 2,0 0 0,11 15 0,-5-1-43,-6 1-9,5-1-2,-5 1 0,5 5 48,-5-6 10,0 1 1,0 4 1,0 1-33,6-1 0,-6 1 0,0-1 0,0-19-29,0 20 0,0-1 0,0 1 0,0-1 15,0-4 3,0-1 1,0-14 0,0 0-29,0 20-5,0-20-2,0 0 0,0 0-30,0 0-5,5 10-2,-5-10-456,0 0-91</inkml:trace>
          <inkml:trace contextRef="#ctx0" brushRef="#br0" timeOffset="5007.28">260 8999 691,'0'24'30,"0"-24"7,0 0-29,0 0-8,0 0 0,0 0 0,0 0 257,0 0 51,0 0 9,0 0 3,0 0-216,0 0-42,0 0-9,0 0-1,0 0-52,0 0-24,0 0 3,0 0 0</inkml:trace>
        </inkml:traceGroup>
      </inkml:traceGroup>
    </inkml:traceGroup>
  </inkml:traceGroup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5T23:57:42.933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5ECBA09-5B92-46B2-9764-118FE64B5F41}" emma:medium="tactile" emma:mode="ink">
          <msink:context xmlns:msink="http://schemas.microsoft.com/ink/2010/main" type="writingRegion" rotatedBoundingBox="18761,15232 21047,15314 21016,16174 18730,16092"/>
        </emma:interpretation>
      </emma:emma>
    </inkml:annotationXML>
    <inkml:traceGroup>
      <inkml:annotationXML>
        <emma:emma xmlns:emma="http://www.w3.org/2003/04/emma" version="1.0">
          <emma:interpretation id="{49B347F0-6DE1-4EB6-8598-25BCCA643994}" emma:medium="tactile" emma:mode="ink">
            <msink:context xmlns:msink="http://schemas.microsoft.com/ink/2010/main" type="paragraph" rotatedBoundingBox="18761,15232 21047,15314 21016,16174 18730,160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4F1DAFE-2741-4BEC-ABB4-663F7E1BB829}" emma:medium="tactile" emma:mode="ink">
              <msink:context xmlns:msink="http://schemas.microsoft.com/ink/2010/main" type="line" rotatedBoundingBox="18761,15232 21047,15314 21016,16174 18730,16092"/>
            </emma:interpretation>
          </emma:emma>
        </inkml:annotationXML>
        <inkml:traceGroup>
          <inkml:annotationXML>
            <emma:emma xmlns:emma="http://www.w3.org/2003/04/emma" version="1.0">
              <emma:interpretation id="{28EBCF00-8232-4D05-90BC-2F43C484E81A}" emma:medium="tactile" emma:mode="ink">
                <msink:context xmlns:msink="http://schemas.microsoft.com/ink/2010/main" type="inkWord" rotatedBoundingBox="18761,15232 21047,15314 21016,16174 18730,16092"/>
              </emma:interpretation>
              <emma:one-of disjunction-type="recognition" id="oneOf0">
                <emma:interpretation id="interp0" emma:lang="en-AU" emma:confidence="0">
                  <emma:literal>8101)</emma:literal>
                </emma:interpretation>
                <emma:interpretation id="interp1" emma:lang="en-AU" emma:confidence="0">
                  <emma:literal>81011)</emma:literal>
                </emma:interpretation>
                <emma:interpretation id="interp2" emma:lang="en-AU" emma:confidence="0">
                  <emma:literal>8/011)</emma:literal>
                </emma:interpretation>
                <emma:interpretation id="interp3" emma:lang="en-AU" emma:confidence="0">
                  <emma:literal>8/01)</emma:literal>
                </emma:interpretation>
                <emma:interpretation id="interp4" emma:lang="en-AU" emma:confidence="0">
                  <emma:literal>or 1011)</emma:literal>
                </emma:interpretation>
              </emma:one-of>
            </emma:emma>
          </inkml:annotationXML>
          <inkml:trace contextRef="#ctx0" brushRef="#br0">6 165 867,'0'0'38,"0"0"9,0 0-38,0 0-9,0 0 0,0 0 0,11-4 142,-11 4 26,0 0 6,11-5 1,-11 5-52,0 0-11,0 0-1,0 0-1,0 0-10,11-5-1,-11 5-1,0 0 0,0 0-25,11 5-5,-11-5 0,0 0-1,11 5-31,-6-1-5,-5-4-2,11 5 0,6 0-21,-12 5-8,-5-10 0,6 5 0,-6-5 0,5 10 0,-5-10 0,5 9 0,-5-9 0,6 10-13,-6 5 4,0-6 1,-6 1-8,6-10 0,0 0-1,0 10 0,0-10-7,-5 10-2,5-10 0,-11 0 0,11 0 5,-5 0 1,-6 0 0,11 0 0,-11-5 9,0 0 3,0-5 0,0 5 0,5-9 8,1 4 0,-1 5 0,1-5 0,-1 1 0,1-1 0,-1-5 0,6 5 0,0 10 0,0-9 0,0-1 8,0 10-8,6-10 17,-1 0-1,-5 10 0,6-9 0,-6 9 0,5-10 0,-5 10 0,11-10 0,0 5-3,-11 5-1,11 0 0,-11 0 0,0 0-4,11 0-8,0 0 11,-11 0-11,11 5 13,0 0-4,-11-5-1,6 10 0,-6-10-8,5 10 0,-5-10-12,5 9 12,-5-9 0,0 0 0,0 0 0,0 0 0,0 0 0,6 10 0,-6-10 0,0 0 0,0 0 0,-6 10 0,6 0 0,0-10 0,-10 4-28,-1 1 3,0 0 0,0-5 0,0 0 11,0 0 2,0 0 1,5-5 0,-5 0 11,6-4-8,-1 4 8,6 5-8,-5-10 8,-1 0 0,6 1 0,0-1 0,0 0 0,0 0 8,0 10-8,6-14 11,-6 4-1,5 5 0,-5 5 0,11-10 0,-11 10 2,6-9 0,5-1 0,-6 0 0,6 5 3,0-5 1,0 10 0,0-4 0,-11 4-6,11-5-1,-11 5 0,11 0 0,0 0-9,-11 0 8,0 0-8,16 5 8,-16-5-8,11 4 0,0 6 0,-11-10 8,0 0-8,0 0 0,0 10 0,0-10 0,6 10 0,-6-10-12,0 0 2,0 0 1,0 0 9,0 0-8,-6 14 8,6-14-8,0 0 8,0 0-8,-5 5 8,5-5-8,0 0 8,0 0-8,0 0 8,-11 5-8,11-5 0,0 0 0,0 0 0,0 0 0,-11-5-2,11 5 0,-6-5 0,6 5 0,0 0-10,0 0-1,-5-9-1,5 9 0,0-10-40,0 10-8,0 0-2,5-10-904</inkml:trace>
          <inkml:trace contextRef="#ctx0" brushRef="#br0" timeOffset="356.3">647 9 1404,'0'0'62,"0"0"13,0 0-60,0 0-15,0 0 0,0 0 0,-11 5 119,1 0 21,10-5 4,0 0 0,-6 10-57,6-10-12,-11 10-3,11-10 0,0 0-22,0 0-5,-5 14-1,-6 1 0,11-5-18,-6 4-4,1 1-1,-1 0 0,1-1-21,5 1 0,-6 4 0,6 1 0,-5-1 12,5 6-3,5-1 0,-5-4 0,0 4-9,0 0-12,0-4 2,0-1 1,11 1 0,-5-6 0,-1-4 0,6 5 0,-5-5-33,5-1-6,-6-4-2,6 5 0,0-5-42,0-5-9,-11 0-2,0 0 0</inkml:trace>
          <inkml:trace contextRef="#ctx0" brushRef="#br0" timeOffset="803.51">905 175 1886,'0'0'41,"0"0"9,0 0 2,0 0 1,0 0-42,0 0-11,0 0 0,0 0 0,0 0 85,0 10 15,0-10 4,-5 15 0,5-6-54,0 6-10,-6-5-3,6 4 0,0 1-20,0 0-4,0-1-1,0 6 0,0-6-12,6 1 9,-6 0-9,5-6 8,-5 6-8,11 0 0,-5-6 0,-1 1 0,6 0 0,-5 0 0,10-6 0,-5 6 0,0-5 0,-11-5 0,11 0-9,0 5 9,0 0 0,-11-5 0,0 0 0,11-10 0,0 10 0,0-10 0,0 1 0,0-6 0,-6 5 8,1-4 4,-1-1 2,1 0 0,-1-4 7,-5-1 2,6 1 0,-6-1 0,-6 1-7,6-1 0,-5-4-1,-1 4 0,6 6-15,-5-6 9,-6 6-9,5 4 8,-5 0-8,0 0 0,0 6 0,0-1 0,0 5-25,0 0-1,0 0 0,0 0 0,1 0-22,-1 5-5,0-1-1,5 1 0,-5 0-22,6 0-4,5-5 0,-6 10-1,6-10-44,-5 14-9,5-14-2</inkml:trace>
          <inkml:trace contextRef="#ctx0" brushRef="#br0" timeOffset="1066.53">1410 473 1036,'0'0'92,"0"0"-73,0 0-19,0 0 0,0 0 184,0 0 34,0 0 6,0 0 2,0 0-82,0 14-17,0-14-3,0 15-1,0-1-71,0 1-13,0-5-3,0 4-1,0 1 23,0 0 5,0-6 1,0 11 0,-6-5-52,6-1-12,0 6 0,0-6 0,0-14-48,-5 15-13,5-15-3,-6 10 0,6-1-9,0-9-3,0 0 0,0 0-923</inkml:trace>
          <inkml:trace contextRef="#ctx0" brushRef="#br0" timeOffset="1316.56">1728 63 1843,'0'0'40,"0"0"9,0 0 2,0 0 1,0 0-42,0 0-10,0 0 0,5 10 0,-5-10 102,0 14 18,-5 1 4,5 0 1,0-6-72,0 6-14,0-5-3,0 4-1,5 6 10,-5-5 3,6-6 0,-6 11 0,0-6-36,0 1-12,5 5 9,1-6-9,-1 6 0,-5-6-20,6-4 3,-6 0 1,5 0-56,-5-10-12,0 0-1,0 0-962</inkml:trace>
          <inkml:trace contextRef="#ctx0" brushRef="#br0" timeOffset="1607.66">1947-108 518,'6'-9'46,"-6"9"-37,0 0-9,11-5 0,5 0 268,-5 5 51,0 0 10,0 0 3,0 0-161,5 5-32,1 0-7,-1 0 0,1 4-47,-1 1-9,1 0-1,5 0-1,0 4-22,-6 1-5,6-1-1,-6 6 0,-10-1-30,-1 6-5,6 4-2,-5 0 0,5-4 44,0 9 9,-11-5 2,5 10 0,1-10-52,-6 5-12,-11 1 0,5-6 0,6-10 0,6 6 0,-12-1 0,1 0 0,-6-9-49,5 5-13,-5-6-2,0-4-751,-5 5-149</inkml:trace>
        </inkml:traceGroup>
      </inkml:traceGroup>
    </inkml:traceGroup>
  </inkml:traceGroup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5T23:58:29.096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05F2DFA-C2F1-43ED-8EDE-2E307C547B6F}" emma:medium="tactile" emma:mode="ink">
          <msink:context xmlns:msink="http://schemas.microsoft.com/ink/2010/main" type="writingRegion" rotatedBoundingBox="12456,10877 12578,11070 12420,11170 12298,10978"/>
        </emma:interpretation>
      </emma:emma>
    </inkml:annotationXML>
    <inkml:traceGroup>
      <inkml:annotationXML>
        <emma:emma xmlns:emma="http://www.w3.org/2003/04/emma" version="1.0">
          <emma:interpretation id="{8B927B76-DD56-4716-85A4-F97681F8B4A1}" emma:medium="tactile" emma:mode="ink">
            <msink:context xmlns:msink="http://schemas.microsoft.com/ink/2010/main" type="paragraph" rotatedBoundingBox="12456,10877 12578,11070 12420,11170 12298,109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FE2E6EE-D791-47B9-8108-9785562931B9}" emma:medium="tactile" emma:mode="ink">
              <msink:context xmlns:msink="http://schemas.microsoft.com/ink/2010/main" type="line" rotatedBoundingBox="12456,10877 12578,11070 12420,11170 12298,10978"/>
            </emma:interpretation>
          </emma:emma>
        </inkml:annotationXML>
        <inkml:traceGroup>
          <inkml:annotationXML>
            <emma:emma xmlns:emma="http://www.w3.org/2003/04/emma" version="1.0">
              <emma:interpretation id="{2638F960-9E1F-46B7-97EB-F62954ACA79E}" emma:medium="tactile" emma:mode="ink">
                <msink:context xmlns:msink="http://schemas.microsoft.com/ink/2010/main" type="inkWord" rotatedBoundingBox="12456,10877 12578,11070 12420,11170 12298,10978"/>
              </emma:interpretation>
              <emma:one-of disjunction-type="recognition" id="oneOf0">
                <emma:interpretation id="interp0" emma:lang="en-AU" emma:confidence="0">
                  <emma:literal>B</emma:literal>
                </emma:interpretation>
                <emma:interpretation id="interp1" emma:lang="en-AU" emma:confidence="0">
                  <emma:literal>*</emma:literal>
                </emma:interpretation>
                <emma:interpretation id="interp2" emma:lang="en-AU" emma:confidence="0">
                  <emma:literal>a</emma:literal>
                </emma:interpretation>
                <emma:interpretation id="interp3" emma:lang="en-AU" emma:confidence="0">
                  <emma:literal>3</emma:literal>
                </emma:interpretation>
                <emma:interpretation id="interp4" emma:lang="en-AU" emma:confidence="0">
                  <emma:literal>A</emma:literal>
                </emma:interpretation>
              </emma:one-of>
            </emma:emma>
          </inkml:annotationXML>
          <inkml:trace contextRef="#ctx0" brushRef="#br0">15 64 460,'0'0'41,"0"0"-33,0 0-8,0 0 0,0 0 174,0 0 33,-5-5 6,5 5 2,5-9-114,-5-1-22,0 10-5,0 0-1,0-10 30,0 10 5,0 0 2,0 0 0,0 0-34,0 0-6,6-5-2,-6 5 0,0 0-12,0 0-2,0 0-1,0 0 0,0 0-28,0 0-5,0 0-2,0 0 0,5-9-10,-5 9-8,0 0 12,0 0-12,0 0 8,0 0-8,0 0 0,11 4 0,-11-4 0,6 10 0,-6-10 0,0 0 0,0 0 8,5 10-8,-5-10 9,0 0-9,0 0 0,0 15 0,0-15-8,0 9 8,0-9-16,-5 10 3,5 0 1,0-10 0,0 0 1,0 0 1,-11 5 0,11-5 0,0 0-25,0 0-5,-11 0 0,11 0-1,0 0 59,0 0 12,0 0 2,0 0 1,0 0-53,0 0-10,-11-5-2,11 5-1,0 0 53,0 0 10,-11-10 2,11 5 1,5-5-23,-5 10-10,0 0 8,0 0-8,6-9 13,5 4-2,-6 0-1,-5 5 0,0 0 0,0 0 0,6-10 0,-6 10 0,0 0-10,0 0 12,16-5-12,-5 5 12,-11 0-12,0 0 0,0 0 0,0 0 8,11 10-8,0-5 0,-11-5 0,11 10 8,-6-1-8,-5-9 0,0 0 0,6 15 0,-1-5-9,-5-10 9,0 14-12,0-4 12,0 5-15,0-5 4,0-10 1,0 0 0,-5 14-2,5-14 0,-6 10 0,6-10 0,0 0 12,0 0-12,0 0 12,0 0-12,0 0 12,0 0 0,-11 0 0,11 0-8,0 0-17,0 0-3,-11-10-1,6 5 0,5 5 29,0 0 0,-6-9 0,6-6 0,0 15 24,0 0 10,-5-10 2,10 0 1,-5 10-25,0 0-4,-5-14-8,10 4 11,12 10-1,-12-5 0,-5 5 0,11-5 0,0-4 0,0 4 0,-11 5 0,11 0 0,-11 0-10,11 0 12,-11 0-12,6 0 12,10 9-12,-16-9 0,0 0 0,11 5 8,0 0-8,-11-5 8,0 0-8,0 0 8,6 15-8,-6-15 8,5 14-8,-5-4 8,0-10-8,-5 10 0,5-10 0,0 0 0,0 0 0,-6 10 0,6-10 0,-11 9-11,0-4 11,11-5 0,-5 0 0,5 0-8,-11 0 8,0-5 0,0 1 0,0-1 0,5-5 0,-5 5 0,6-5 0,-1 5 0,6 5 0,0-9 0,0 9 0,0 0 0,0 0 0,0-10 8,0 10-8,6-10 0,-6-4 0,0 14 0,5-10 0,-5 10 0,0 0 0,0 0 8,11-15-8,0 5 0,-11 10 0,0 0 8,17 5-8,-6-5 0,-6 0 9,-5 0-9,0 0 12,0 0-12,0 0 8,0 0-8,11 10 0,-11-10 0,0 0 10,11 5-10,-5 10 8,-6-15-8,0 0 0,5 9 0,-5 1 0,0 5 0,0-1 0,-5 1 0,5-5-9,0-10 9,0 0-13,-6 9 4,-5 1 1,0 0 0,11-10 8,0 0-8,-11 5 8,6 0-8,-6-5 8,11 0 0,-11 0 0,0 0 0,0-5 0,11 5 0,-6-5 0,6 5 0,-11-5 0,0 0 0,6-5 8,-1 1-8,6 9 0,0-15 0,-5 5 0,10 1 0,-5-1 0,0 10 8,0 0-8,6-10 0,-1-5 9,1 11-9,-1-6 12,1 0-12,-1 5 13,6 0-4,-11 5-1,0 0 0,0 0-8,0 0 10,11 0-10,-11 0 10,0 0-10,0 0 12,0 0-12,11 5 12,0 0-12,-11-5 0,6 15 0,-6-15 8,11 9-8,-6 6 0,1 0 0,-6 4 0,5-4 0,-5-5-11,0 4 3,-5 1 0,5-1 8,0-4-13,0-10 5,-6 10 8,-5 5-11,11-15 11,0 0-8,0 0 8,0 0 0,0 0 0,-16 4 0,10-4 0,6 0 0,-11-9 0,0 4 0,11 5 8,0 0-8,-11-10 11,6 0-11,-6-4 12,5 4-12,-5-5 0,6 6 9,0-6-9,-12 5 9,6-4-9,11 4 12,0-5-12,6 5 13,-6 1-4,0-6-1,0 15 0,5-10 3,-5 10 0,0 0 0,11-5 0,0-4-3,-6-1-8,-5 10 12,11-5-4,-11 5-8,0 0 0,0 0-12,22 5 12,6 0 0,-6 0 0,-22-5 0,0 0 0,0 0 0,0 0 0,5 14 12,1-4-4,-1 5-8,1-6 0,-6 6 0,5-5-11,-5 4 11,6 6-13,-12-5 5,6-1 8,0 1-15,-5-1 5,-1-4 1,1 5 0,-1-5-7,-5-1 0,11-9-1,-11 5 0,0 0-17,6 0-3,-6-5-1,11 0 0,0 0-46,-11-5-8,0 0-3,5-5-881</inkml:trace>
        </inkml:traceGroup>
      </inkml:traceGroup>
    </inkml:traceGroup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3T06:14:44.221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DBC606D-BE86-4C11-9EBC-DBED396534FD}" emma:medium="tactile" emma:mode="ink">
          <msink:context xmlns:msink="http://schemas.microsoft.com/ink/2010/main" type="inkDrawing" rotatedBoundingBox="14935,5223 14988,6066 14975,6067 14922,5224" semanticType="strikethrough" shapeName="Other">
            <msink:sourceLink direction="with" ref="{14BC8BAE-FE7D-4BBD-8542-E9AD7485A7D8}"/>
          </msink:context>
        </emma:interpretation>
      </emma:emma>
    </inkml:annotationXML>
    <inkml:trace contextRef="#ctx0" brushRef="#br0">-1 0 1288,'0'0'57,"0"0"12,0 0-55,0 0-14,0 0 0,0 0 0,0 0 112,0 0 20,0 0 4,0 0 1,0 0-57,0 0-11,0 0-2,0 15-1,0-15-25,11 14-5,-11 6 0,0-1-1,0-4-11,5 0-1,-5 4-1,0-4 0,5 9-22,-5-5-12,0 6 2,6-1 0,-6 1 36,0-1 7,0 0 2,0 1 0,0 4-5,0 0-1,5 0 0,-5 1 0,0-1-43,6-5-9,-6 1-1,0-1-1,0 0 25,0-4 0,5-1 0,-5 1 0,0-5-12,6 4 4,-6 5 0,5-4 0,-5-1-12,0-4-3,-5 0 0,10-1 0,-5-14-2,0 15-1,6 0 0,-6 4 0,5-4-10,-5-1-1,0-14-1,0 0 0,0 0-27,0 0-6,0 0-1,0 0 0,0 0-14,0 0-3,0 0-1</inkml:trace>
  </inkml:traceGroup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5T23:58:37.876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232EF1E-31EA-4EAD-8414-0C534093C5F7}" emma:medium="tactile" emma:mode="ink">
          <msink:context xmlns:msink="http://schemas.microsoft.com/ink/2010/main" type="writingRegion" rotatedBoundingBox="21466,2552 27219,2018 27323,3140 21570,3674"/>
        </emma:interpretation>
      </emma:emma>
    </inkml:annotationXML>
    <inkml:traceGroup>
      <inkml:annotationXML>
        <emma:emma xmlns:emma="http://www.w3.org/2003/04/emma" version="1.0">
          <emma:interpretation id="{776000DE-9CEA-4123-BCCF-FAA38CAE1667}" emma:medium="tactile" emma:mode="ink">
            <msink:context xmlns:msink="http://schemas.microsoft.com/ink/2010/main" type="paragraph" rotatedBoundingBox="21466,2552 27219,2018 27323,3140 21570,367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0EF1070-38FB-40BB-A285-4BB55D717724}" emma:medium="tactile" emma:mode="ink">
              <msink:context xmlns:msink="http://schemas.microsoft.com/ink/2010/main" type="line" rotatedBoundingBox="21466,2552 27219,2018 27323,3140 21570,3674"/>
            </emma:interpretation>
          </emma:emma>
        </inkml:annotationXML>
        <inkml:traceGroup>
          <inkml:annotationXML>
            <emma:emma xmlns:emma="http://www.w3.org/2003/04/emma" version="1.0">
              <emma:interpretation id="{E626B8A8-B274-48E3-9D41-197D506699C9}" emma:medium="tactile" emma:mode="ink">
                <msink:context xmlns:msink="http://schemas.microsoft.com/ink/2010/main" type="inkWord" rotatedBoundingBox="22453,2461 26374,2097 26479,3218 22557,3582"/>
              </emma:interpretation>
              <emma:one-of disjunction-type="recognition" id="oneOf0">
                <emma:interpretation id="interp0" emma:lang="en-AU" emma:confidence="0">
                  <emma:literal>yo-interceptive</emma:literal>
                </emma:interpretation>
                <emma:interpretation id="interp1" emma:lang="en-AU" emma:confidence="0">
                  <emma:literal>yo-intercept: 6</emma:literal>
                </emma:interpretation>
                <emma:interpretation id="interp2" emma:lang="en-AU" emma:confidence="0">
                  <emma:literal>y -interceptive</emma:literal>
                </emma:interpretation>
                <emma:interpretation id="interp3" emma:lang="en-AU" emma:confidence="0">
                  <emma:literal>ye-interceptive</emma:literal>
                </emma:interpretation>
                <emma:interpretation id="interp4" emma:lang="en-AU" emma:confidence="0">
                  <emma:literal>yr-intercept: 6</emma:literal>
                </emma:interpretation>
              </emma:one-of>
            </emma:emma>
          </inkml:annotationXML>
          <inkml:trace contextRef="#ctx0" brushRef="#br0">1036-6 1267,'-5'5'56,"5"-5"12,0 5-55,-5-5-13,-1 5 0,6-5 0,0 0 214,0 5 40,-5 0 8,5 9 2,-6-4-153,6 5-31,-5-6-5,-1 11-2,1-1-40,5 1-8,0 4-1,-6 1-1,6-11-14,0 6-9,0-6 12,0 6-12,6-1-8,-1-4-9,-5-15-2,0 0 0,11 10-67,-11-10-14,0 0-2</inkml:trace>
          <inkml:trace contextRef="#ctx0" brushRef="#br0" timeOffset="186">1036-185 1994,'-5'-5'44,"5"0"8,0 0 3,-5-4 1,-1 9-44,1 0-12,5-10 0,-6 5 0,12-5 72,-6 10 12,0 0 2,0 0 1,0-5-79,0 5-8,0 0-16,0 0 4,0 0-42,0 0-9,0 0-1,0 0-1,16 10-59,-11 0-12,-5-10-3</inkml:trace>
          <inkml:trace contextRef="#ctx0" brushRef="#br0" timeOffset="531.39">1206-14 972,'0'0'43,"0"0"9,0 0-42,0 0-10,11 9 0,-5-4 0,-6-5 123,11 15 22,-6-1 5,1-4 1,-6-10-41,5 15-8,1-1-2,-1 1 0,1 0-46,-1-1-10,-5 1-1,0-15-1,0 0-10,0 15-3,0-15 0,0 19 0,0-19-8,0 0-1,0 0-1,0 0 0,0 0-8,0 0-2,0 0 0,0 0 0,0 0-9,0 0 0,0 0 0,0 0 0,0 0 0,0-10-9,6 1 9,5-1-13,-6 0 13,1-5 0,-1-4 0,1 4-9,-1-4 9,6 4 0,-5 5 10,5-4-10,-6-1 17,1 5-2,5 6-1,-6 4 0,-5 0 7,11-5 2,-6 0 0,6 5 0,0 5 7,0 4 2,-5 1 0,5 5 0,-6-1-12,12 1-1,-12 0-1,6-1 0,-5 11-10,-1-11-8,6 1 9,-5 4-9,-1-4 0,1 5-8,5-6-1,-6 6 0,6-11-53,-5 6-10,-1-5-3,0 0-969</inkml:trace>
          <inkml:trace contextRef="#ctx0" brushRef="#br0" timeOffset="742.3">1651-122 1267,'0'0'112,"0"0"-89,0 0-23,0 0 0,11 0 160,0 0 28,0-5 6,0 1 1,0-1-41,0 0-8,-1 0-2,1 5 0,-11 0-64,11-10-12,6 5-4,-1-4 0,1 4-41,-1 0-9,1 0-2,-1 0 0,-5 0-12,6 0-16,-6-4 3,-11 9-799,0 0-159</inkml:trace>
          <inkml:trace contextRef="#ctx0" brushRef="#br0" timeOffset="1249.55">1727-473 2242,'0'0'49,"0"0"11,0 0 1,0 0 3,0 0-52,0 0-12,0 0 0,0 0 0,0 0 79,0 0 13,0 0 2,0 15 1,0 0-41,-5-6-8,5 11-2,0-1 0,-5 1-32,5 4-12,5 1 0,-5 9 9,0 0-9,0 5 0,0-5 0,0 5 0,5 0 0,1 0 0,-6 0 0,11 0 0,0-5-36,0 0 1,0-14 0,0 4 0,0-4 6,0-1 1,5-4 0,6-6 0,-11-4 6,6-5 2,-1 0 0,0-5 0,1-4 6,-1-1 2,1-5 0,5 1 0,-6-6 28,6 1 7,-5-6 1,-6 1 0,5 0-13,0-6-3,-5 6 0,6 0 0,-6 4 12,0-4 3,-6 4 0,-5 1 0,0-1-23,0 6 0,6-6 0,-12 10 8,6 1-8,0 9 0,0 0 0,0 0 0,-11 0-12,0 9-3,0-4-1,6 5 0,-6 9 0,5 1 0,-5 4 0,6 1 0,0-1 16,5 0 0,-6 6 0,6-1 0,0-5-14,6 1 0,-1-6 0,-5 1 0,5-6 14,1 1 16,10 0-3,-5-6-1,0 1-33,6 0-7,-12-5-2,12-5 0,-1 0-2,-5 0-1,6-10 0,-6 5 0,5 0-156,0 0-31,6-9-7,0-6-1</inkml:trace>
          <inkml:trace contextRef="#ctx0" brushRef="#br0" timeOffset="1498.92">2451-10 806,'22'10'72,"-22"-10"-58,0 0-14,-5 15 0,-1-5 149,6-10 27,11 14 6,-11-14 1,-5 10-64,5-10-13,11 19-2,0-4-1,-11-15-26,0 0-5,0 0 0,0 0-1,16 5 1,-16-5 0,0 0 0,0 0 0,11-5-21,-5 0-4,-1-5-1,-5 1 0,-5-6-18,5 5-3,5-4-1,-5-1 0,-5 0-16,5 6-8,16-6 8,-10 0-8,-1 1 0,-5-6 0,6 1 0,5-1 0,0 11-27,-6-6 3,-5 0 0,11 6 0,11-1-56,0 5-12,-17-5-1,12 5-596,-6 5-119</inkml:trace>
          <inkml:trace contextRef="#ctx0" brushRef="#br0" timeOffset="2495.55">3005-263 288,'-16'0'25,"16"0"-25,0 0 0,0 0 0,0 0 225,0 0 40,0 0 8,0 0 2,0 0-129,0 0-26,0 0-4,0 0-2,0 0-53,-6 0-10,-5 0-3,-5 5 0,5 5-18,5-6-4,1 6-1,-11 5 0,-1-10-16,6 9-9,6 6 10,-1-1-10,-5 1 0,0-6 0,11 1 0,0 0 0,6-1 0,-1 6 0,-10-6 0,16 1-10,0 0 10,0 4 0,-11-4 0,5-1-8,6-4-7,0 0-1,0 0 0,-6-5 0,-5-5-6,11 4-2,6-4 0,-1 0 0,-16 0 24,11-4 0,11-1-9,0-5 9,-5 0 0,-1 0 0,-5-4 11,11-1-11,0 1 23,-6-6-3,-10 5 0,5-4 0,11 4 15,-6-4 2,-16-1 1,6 6 0,-6-1-12,11 0-2,-6 6-1,-5-6 0,-11 0 15,6 1 3,10 9 1,-5-5 0,-5 0-28,-1 6-6,1-1 0,5 5-8,0 0 8,0 0-8,-17-5 0,17 5 0,0 0 0,0 0 0,-16 10-13,5 4 5,5-4 0,1 5 0,-6-1 0,0 1 0,0 4 8,6 1 0,5 4 0,0-4-8,-6-6 8,1 1 9,10 0-1,1-1-8,-1 6 0,6-6-16,-6 1 2,12-5 0,10-5 22,-10 4 5,-1-9 1,6 0 0,0 0-14,6-9 0,-7 4 0,1 0 0,-5-5 0,-1 5 0,6 0 0,-5-4 0,-17 9-50,11-15-10,11 5-1</inkml:trace>
          <inkml:trace contextRef="#ctx0" brushRef="#br0" timeOffset="3016.65">3652-209 576,'-22'4'25,"22"-4"6,0 0-31,0 10 0,0-10 0,-5 10 0,-1 5 247,1-1 43,5 6 9,0-6 1,-11 1-149,6 0-31,10 4-5,1 10-2,-1 1-64,0 4-13,-5 5-2,6 0-1,10 0-23,-10 0-10,-6-5 8,0 5-8,11 0 0,-6-5 0,-10-5 0,5 0 0,0-4-27,0-1 3,0-4 0,0-6 0,0-4 4,0-10 2,11 5 0,-11-5 0,0 0 6,0 0 0,11-10 1,0 0 0,5-14 11,-5 0 0,-11-1 0,0 1-8,17 0 18,-12-6 4,-5 1 1,0-15 0,0 5 32,0-5 6,6-9 2,-1 4 0,-10 5 5,10 0 0,1 0 1,-1-4 0,1 9-22,-1 0-5,6 4-1,5 6 0,-5 5-9,-5 4-1,-1 1-1,6 4 0,6 1-11,-6 9-3,-6-5 0,6 5 0,6 5-8,-6 0 0,-11 0 0,0 0 0,5 15 0,6-6 0,11 6 0,-11-5 0,-5 4 0,-1 6 0,11-5 0,-5 9 0,-11-14 8,6 9-8,-1 1 12,1-1-4,5-4 2,-11 4 0,-11 1 0,0-1 0,11-4 3,-11 0 1,0 4 0,-11-4 0,6-1-6,-1 1 0,1 0-8,-6-6 12,-11-4-12,16-5 0,1 0 0,-1-5 0,-4 5-22,4-9-7,6-1-2,6 0 0,5-9-45,-6 4-10,1 0-2,5-4 0,5 4-153,6 1-31</inkml:trace>
          <inkml:trace contextRef="#ctx0" brushRef="#br0" timeOffset="3366.58">4113-312 1324,'0'0'59,"0"0"12,0 0-57,0 0-14,0 0 0,0 0 0,0 0 165,6-5 31,15 0 5,-4 1 2,-6-6-100,0 5-20,0-5-4,11 10-1,0-5-24,0 0-5,-11 1-1,5-6 0,17 10-33,-6-5-7,-10-5-8,-1 10 11,12-10-38,-6 6-7,0-6-2,-6 5-692,0-10-138</inkml:trace>
          <inkml:trace contextRef="#ctx0" brushRef="#br0" timeOffset="3463.25">4409-546 1681,'0'0'74,"0"0"16,0 0-72,0 0-18,-11 5 0,0 5 0,11-10 93,0 0 15,-5 10 4,-12-1 0,-5 1-28,6 0-4,16 4-2,-6 6 0,-15-5-27,4 9-6,17-5-1,0 11 0,0-11-16,0 6-4,-5-1-1,10 0 0,6 1-23,-5-1 9,-12 0-9,6 1 0,11-1 0,0 1 0,-6-11 0,6 1 0,-5-5-37,10-1-11,6-4-3,0 0 0,-5-5-142,5 0-29</inkml:trace>
          <inkml:trace contextRef="#ctx0" brushRef="#br0" timeOffset="3958.21">4771-166 864,'0'0'38,"0"0"8,0 0-37,0 0-9,0 0 0,0 0 0,0 0 339,0 0 65,17 5 14,-17-5 2,16 5-260,-16-5-53,11 0-11,-11 0-1,11 0-76,5 0-19,1-5 0,-6 5 0,0-9-148,0 4-34,0 0-6</inkml:trace>
          <inkml:trace contextRef="#ctx0" brushRef="#br0" timeOffset="3798.21">4826-370 921,'0'0'82,"0"0"-66,0 0-16,0 0 0,0 0 252,0 0 48,0 0 8,0 0 3,0 0-193,0 0-38,0 0-8,0 0-2,0 0-51,0 0-11,0 0-8,0 0 12,0 0-25,16 5-5,-16-5-1,11 4 0,-11-4-161,0 0-33</inkml:trace>
          <inkml:trace contextRef="#ctx0" brushRef="#br0" timeOffset="-778.75">33 28 1346,'0'0'60,"0"0"12,0 0-58,0 0-14,0 0 0,0 0 0,-6-9 115,6 9 20,0 0 4,0 0 1,-11-5-56,6 0-10,-1-5-2,6 10-1,0 0-27,0 0-6,0 0-1,0 0 0,0 15-16,0-1-3,-5 1-1,5 5 0,5-1-17,-5 1 0,6 4 8,5-5-8,-11 1 0,5 4 0,6-9 0,-5 9 0,5-4 0,-6-1 0,6-9 0,0 0 0,-11-10 0,17 10 0,-1-1 0,1-9-9,-6 0-3,0 0-1,-11 0 0,16-14 0,0-1 13,-5-4-12,6-1 12,-6 1-12,-6-1 12,1 1 0,-1 4 0,1-5-9,-6 1 9,0-1 0,0 11-9,-6-16 9,6 11 0,-5-1 0,-6 5 0,11 1 0,0 9 0,0 0 0,0 0 0,0 0 0,0 0 0,0 0 8,0 0-8,0 0 0,0 0 0,0 0 0,-6 9 0,6 1 0,-5 10 0,10-1 0,1 1 0,-6-1 0,5 1 0,1 4 0,-1 0 0,1 6 0,5-6 0,-6 0 0,1 6-8,5-6 8,-6 0 0,6 1 0,-5 4 0,-1 0 0,6 0 0,-11-9 0,6 4 0,-12 1 0,6 4 15,0-10-3,0 6 0,-11-6 0,6-4 9,-1-1 2,1-4 0,-1 5 0,-5-5 4,0-1 1,0 1 0,0-5 0,-5 0-8,5 0-2,-6 4 0,1-4 0,0-5-10,-1 0-8,1-5 12,-1 5-12,6-4 0,0 4-9,-5-5-1,5-5 0,0-5-32,0 1-6,5-1-2,1-4 0,-1 4-114,6-5-22,0 1-5</inkml:trace>
          <inkml:trace contextRef="#ctx0" brushRef="#br0" timeOffset="-248.24">515 111 1036,'0'0'92,"0"0"-73,0 0-19,0 0 0,0 0 160,0 0 28,0 0 5,0 0 2,0 0-54,0 0-10,-5-5-3,5 5 0,0 0-72,0 0-14,0 0-3,0 0-1,0 0-26,0 0-4,0 0-8,16 0 11,1 5-11,-6-5 0,0 0 0,5 0 0,-5 0-31,6 0-1,-1 0-1,1 0-644,-1-9-129</inkml:trace>
          <inkml:trace contextRef="#ctx0" brushRef="#br0" timeOffset="7781.5">5610-585 1134,'0'0'50,"0"0"10,0 0-48,0 0-12,0 0 0,0-10 0,-5 6 122,5 4 22,0 0 4,0 0 0,0 0-30,0 0-6,0 0-2,0 0 0,-11 0-43,11 0-9,-11 0-2,0 4 0,5 1-29,-5 0-7,0 0 0,6 5-1,-6 4-9,5-4-2,1 10 0,-6-1 0,6 1-8,-6-1 0,5 6 0,1-1 8,-6 5-8,5 0 0,1 1 0,-1 4 8,6 0-8,0-5 0,0 10 0,0-5 0,0 0-20,6-4 0,-6-1 0,5-5 0,1-4-12,-1-1-1,1-4-1,5 0 0,0-6 18,0 1 4,-11-10 1,16 0 0,-5-5 11,5 0 0,1-9 0,-1 4 0,1-5 8,-1 6 4,1-1 1,5-5 0,-6-4 14,-5-1 2,0-4 1,5 4 0,-5 6 10,0 4 1,-5-10 1,5 11 0,-11-1 2,0 10 1,0-10 0,-11 0 0,5 1-9,-10 4-1,5 5-1,-6 0 0,1 0-18,0 5-3,-6 0-1,5 4 0,-5 6-12,0 0-13,0 4 2,6-4 1,-1-1-11,1 1-3,0 9 0,5-14 0,0 5-18,0 4-4,5 6-1,1-11 0,-1 6-113,6-11-24,0 6-4</inkml:trace>
        </inkml:traceGroup>
      </inkml:traceGroup>
    </inkml:traceGroup>
  </inkml:traceGroup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5T23:59:31.44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1BBA94A-762A-4F94-BE1C-C3275A143D5D}" emma:medium="tactile" emma:mode="ink">
          <msink:context xmlns:msink="http://schemas.microsoft.com/ink/2010/main" type="writingRegion" rotatedBoundingBox="28387,3469 29193,3469 29193,5156 28387,5156"/>
        </emma:interpretation>
      </emma:emma>
    </inkml:annotationXML>
    <inkml:traceGroup>
      <inkml:annotationXML>
        <emma:emma xmlns:emma="http://www.w3.org/2003/04/emma" version="1.0">
          <emma:interpretation id="{783C6B86-21CA-4B8B-A6B5-2DED85FF980B}" emma:medium="tactile" emma:mode="ink">
            <msink:context xmlns:msink="http://schemas.microsoft.com/ink/2010/main" type="paragraph" rotatedBoundingBox="28387,3469 29193,3469 29193,5156 28387,515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D059FFA-3A65-4896-BC9D-E402186FAC53}" emma:medium="tactile" emma:mode="ink">
              <msink:context xmlns:msink="http://schemas.microsoft.com/ink/2010/main" type="line" rotatedBoundingBox="28387,3469 29193,3469 29193,5156 28387,5156"/>
            </emma:interpretation>
          </emma:emma>
        </inkml:annotationXML>
        <inkml:traceGroup>
          <inkml:annotationXML>
            <emma:emma xmlns:emma="http://www.w3.org/2003/04/emma" version="1.0">
              <emma:interpretation id="{1B6B5FA0-B7B9-44B2-89A8-FFB6433F4FD0}" emma:medium="tactile" emma:mode="ink">
                <msink:context xmlns:msink="http://schemas.microsoft.com/ink/2010/main" type="inkWord" rotatedBoundingBox="28387,3469 29193,3469 29193,5156 28387,5156"/>
              </emma:interpretation>
              <emma:one-of disjunction-type="recognition" id="oneOf0">
                <emma:interpretation id="interp0" emma:lang="en-AU" emma:confidence="0">
                  <emma:literal>{</emma:literal>
                </emma:interpretation>
                <emma:interpretation id="interp1" emma:lang="en-AU" emma:confidence="0">
                  <emma:literal>5</emma:literal>
                </emma:interpretation>
                <emma:interpretation id="interp2" emma:lang="en-AU" emma:confidence="0">
                  <emma:literal>€</emma:literal>
                </emma:interpretation>
                <emma:interpretation id="interp3" emma:lang="en-AU" emma:confidence="0">
                  <emma:literal>%</emma:literal>
                </emma:interpretation>
                <emma:interpretation id="interp4" emma:lang="en-AU" emma:confidence="0">
                  <emma:literal>&amp;</emma:literal>
                </emma:interpretation>
              </emma:one-of>
            </emma:emma>
          </inkml:annotationXML>
          <inkml:trace contextRef="#ctx0" brushRef="#br0">7261-746 460,'0'0'41,"0"0"-33,0 0-8,0 0 0,0 0 238,5-5 46,-5 0 8,6 1 3,-6-6-108,5 5-22,1-5-4,-6 0-1,0 6-43,5-11-9,1 0-1,-6 1-1,5 4-38,-10-5-8,5 1-2,0 4 0,0 0-34,0-4-8,-6 9 0,6 0-1,-5-5-7,-1 5-8,1 0 11,-6 0-11,0 5 0,0 0 0,0 0 0,-5 5 0,5 0 0,0 5 0,11-10 0,-11 10 0,0 4 0,0 1 0,5 4-10,-5 1 10,6-5 0,-1-1 0,1 6 0,5-6 0,0 1-20,5 0-2,-5-15-1,6 14 0,-6-4 13,5 0 10,6-1-13,-5-4 5,10 0 8,-10-10 0,10 5 0,-5-5-8,0-9 8,0 4 0,-5-5 0,10 1 0,-5 4 0,0-5 0,0 6 0,0-1 0,0-5 0,0 6 0,-6-1 0,6 0 0,-5 5 0,-6 5 0,5-10 0,-5 10 0,0 0 0,0 0 0,0 0 0,0 0 0,0 0 0,6 15 8,-1 0-8,1-1 0,-6 11 0,0-6 0,0 1 0,0-1 8,5 6-8,-5-1 0,0-5 0,0 6 0,0-6 0,0 1 0,6-6 0,-6-4 0,0 5 0,0-1 0,5 1 0,-5 0 0,0-15 0,0 0 0,0 0 0,6 9 0,-6-9 0,0 0 0,0 0-11,11 15 11,-11-15-35,0 0-1,0 0 0,0 0 0,0 0-40,0 0-8,11 0-1,-11 0-941</inkml:trace>
          <inkml:trace contextRef="#ctx0" brushRef="#br0" timeOffset="355.64">6861-141 921,'0'0'82,"0"0"-66,0 0-16,0 0 0,0 0 227,0 0 41,16-5 9,-16 5 2,16-5-119,1 0-24,-1 5-5,-5-5-1,6 0-51,-6 0-11,5-4-1,-5 9-1,6 0-26,-1 0-4,6 0-2,-6-5 0,1 5-18,5-5-3,0 5-1,0 0 0,0-5-12,5 5 0,-5-10 8,11 5-8,0 1 0,-6-1 0,6 5 0,0 0 0,0-10 0,5 5 0,-5 0-9,0 0 9,-5 5-22,-6-5 2,5 10 0,0-5 0,-5 0-148,-5 0-30,-6 5-6</inkml:trace>
          <inkml:trace contextRef="#ctx0" brushRef="#br0" timeOffset="860.69">7354 151 1267,'0'0'112,"0"0"-89,-5 5-23,5-5 0,0 0 173,0 0 31,0 0 5,0 0 2,-6 5-47,1 0-8,-6 0-3,5 0 0,1-1-76,-6 1-15,5 5-3,-5 5-1,0-1-32,0-4-6,6 10-2,-6-6 0,0 6-18,0 4 10,0-4-10,0 4 8,0-5-8,6 6 0,-6-1 0,5 1 0,1-6 0,5 5 0,-6 1-9,6-6 9,6 1 0,-6-1-8,5 6 8,1-6 0,5 1-9,0-6 9,0 6 0,0-6-9,0-4 9,5 0-10,-5 0 10,0-5-10,0 4 10,0-4-12,5-5 12,-5-5-12,6 0 12,-6-4 0,0-1 0,5 0 0,-5-4 0,0-1 9,0-5-1,0 11-8,0-6 15,-6 5-4,-5-4-1,6 4 0,-6-5 4,-6 6 1,6-6 0,-5 5 0,-1 0-3,1 6 0,5 4 0,-6-10 0,-4 5-12,10 5 0,-11 0 0,-6 5-10,1-5 10,5 5-12,0 0 12,0 9-12,0-9-10,0 10-2,-6-1-1,6-4 0,0 0-19,6 4-3,-1-4-1,1 5 0,-1-5-32,1-1-8,0 1 0,5 0-644,-6 0-128</inkml:trace>
        </inkml:traceGroup>
      </inkml:traceGroup>
    </inkml:traceGroup>
  </inkml:traceGroup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5T23:59:21.904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-2 7 1036,'0'0'92,"0"0"-73,0 0-19,0 0 0,0 0 277,0 0 52,0 0 11,0 0 1,0 0-165,0 0-32,0-9-8,0 9 0,-5-5-88,5 5-18,0 0-3,0 0-1,0 0-26,0 0 0,0 0 0,0 0 0,0 0-129,0 0-19,0 0-3,0 10-956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5T23:59:38.283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46E7CEA-445A-488F-8CBB-90783973BFE6}" emma:medium="tactile" emma:mode="ink">
          <msink:context xmlns:msink="http://schemas.microsoft.com/ink/2010/main" type="writingRegion" rotatedBoundingBox="31014,3288 31261,4684 30484,4822 30237,3425"/>
        </emma:interpretation>
      </emma:emma>
    </inkml:annotationXML>
    <inkml:traceGroup>
      <inkml:annotationXML>
        <emma:emma xmlns:emma="http://www.w3.org/2003/04/emma" version="1.0">
          <emma:interpretation id="{404193B7-7C28-4A1D-AD51-926CBAE6CDD0}" emma:medium="tactile" emma:mode="ink">
            <msink:context xmlns:msink="http://schemas.microsoft.com/ink/2010/main" type="paragraph" rotatedBoundingBox="31014,3288 31261,4684 30484,4822 30237,342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83921ED-1318-4AE7-A23F-891FDF1BC531}" emma:medium="tactile" emma:mode="ink">
              <msink:context xmlns:msink="http://schemas.microsoft.com/ink/2010/main" type="line" rotatedBoundingBox="31014,3288 31261,4684 30484,4822 30237,3425"/>
            </emma:interpretation>
          </emma:emma>
        </inkml:annotationXML>
        <inkml:traceGroup>
          <inkml:annotationXML>
            <emma:emma xmlns:emma="http://www.w3.org/2003/04/emma" version="1.0">
              <emma:interpretation id="{FFC9C254-92FB-477D-ABCA-63693C54B7FD}" emma:medium="tactile" emma:mode="ink">
                <msink:context xmlns:msink="http://schemas.microsoft.com/ink/2010/main" type="inkWord" rotatedBoundingBox="31014,3288 31261,4684 30484,4822 30237,3425"/>
              </emma:interpretation>
              <emma:one-of disjunction-type="recognition" id="oneOf0">
                <emma:interpretation id="interp0" emma:lang="en-AU" emma:confidence="0">
                  <emma:literal>more</emma:literal>
                </emma:interpretation>
                <emma:interpretation id="interp1" emma:lang="en-AU" emma:confidence="0">
                  <emma:literal>men</emma:literal>
                </emma:interpretation>
                <emma:interpretation id="interp2" emma:lang="en-AU" emma:confidence="0">
                  <emma:literal>mind</emma:literal>
                </emma:interpretation>
                <emma:interpretation id="interp3" emma:lang="en-AU" emma:confidence="0">
                  <emma:literal>run</emma:literal>
                </emma:interpretation>
                <emma:interpretation id="interp4" emma:lang="en-AU" emma:confidence="0">
                  <emma:literal>min</emma:literal>
                </emma:interpretation>
              </emma:one-of>
            </emma:emma>
          </inkml:annotationXML>
          <inkml:trace contextRef="#ctx0" brushRef="#br0">8873-897 1036,'0'0'92,"0"-10"-73,6-4-19,-1-1 0,6 0 168,-5 6 29,5-6 7,-6 5 0,6-4-60,-5 4-12,5 0-2,5 5-1,-5 0-67,5 1-14,-5-6-2,6 5-1,-1 5-12,1 0-2,-1 0-1,12-5 0,-12 5-4,6 0-1,0 0 0,0 0 0,-6 0-13,6 0-2,-5 0-1,-6 0 0,0 0-9,0 5-11,-11-5 3,11 0 0,0 0 8,-11 0 11,0 0-3,-6 15 0,1-6-23,-6 6-5,0 0 0,0-1-1,-6 6 1,6-1 1,-5-4 0,5-1 0,0-4-35,0 0-7,11-10-2,-11 15 0,11-15 16,0 0 3,0 0 1,0 0 0,0 0 31,5 9 12,-5-9-8,0 0 8,0 0 16,0 0 8,0 0 1,6 15 1,5-5 6,0-1 2,5 1 0,1-5 0,-6 0-3,0 0-1,0 0 0,5 0 0,-5-1-18,-5 11-3,-6-15-1,5 10 0,-5 4 10,6-4 2,-1 5 0,-5-1 0,5-4-12,-5 5-8,0-5 12,0-1-12,0-9 20,-5 10-4,5-10 0,0 10 0,-5 0 24,-1-6 4,1 6 0,-6 0 1,-6-5-19,1 5-4,-1-1-1,1-4 0,-1-5 8,1 0 2,-1 0 0,6 5 0,0-10-31,-5 5 0,5-5-13,0 0 4,0 1-15,6-1-4,-6 0 0,11 5 0,0 0-44,-6-5-8,-5-5-3,11 10-701,-5-10-141</inkml:trace>
          <inkml:trace contextRef="#ctx0" brushRef="#br0" timeOffset="309.5">8829-331 1598,'0'0'71,"0"0"14,0 0-68,0 0-17,0 0 0,0 0 0,0 0 141,0 0 25,0 0 5,11 9 1,-11-9-52,17 0-9,-1 0-3,1-5 0,-1 5-32,6 0-6,-5-4-2,4-1 0,1-5-29,-5 5-7,5 5 0,5-10-1,1 5-16,5 1-3,-1-6-1,-4 5 0,5-5-11,0 5 0,0 0 0,5-4 0,-5-1 0,5 0-11,1 0 1,-6-4 0,-1 9-40,-4 0-8,-1-5-2,-5 5 0,0 5-188,-5 0-39</inkml:trace>
          <inkml:trace contextRef="#ctx0" brushRef="#br0" timeOffset="722.92">9213-49 921,'0'0'82,"0"0"-66,0 0-16,0 0 0,0 0 272,11 5 50,-5 0 10,5-5 3,0 0-158,0 5-31,0 0-6,0-5-2,0 0-56,5 0-11,0 0-3,1 5 0,-6 4-27,5-4-5,-5-5-2,6 5 0,-1 0-18,-5 0-3,0 0-1,-11-5 0,0 0-12,11 14 0,-11 1 0,0 0 0,-5-6 0,-1 11 0,-5-5-10,-5 9 10,-6 0-47,5-4-4,1 4-1,-1-4 0,-10-1 16,5 1 4,0-6 0,6 6 0,-1-10-1,1-1 0,-6 1 0,11-5 0,0 0 33,11-5 0,-11 0 8,11 0-8,0 0 27,0 0-1,0 0 0,0 0 0,-11 0-9,11 0-1,0 0-1,0 0 0,0 0 3,16-10 1,1 5 0,-1-5 0,1 10 16,-6-9 3,5 4 1,1 0 0,5 5-20,-1-5-4,7 0-1,-6 5 0,5 0-14,1 5 0,-1-5 8,1 5-8,-1-5-11,6 5-5,-11-5 0,11 5-872,-11-5-175</inkml:trace>
        </inkml:traceGroup>
      </inkml:traceGroup>
    </inkml:traceGroup>
  </inkml:traceGroup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5T23:59:34.017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34BB77F-A315-4FD3-AC38-F42DA960EB62}" emma:medium="tactile" emma:mode="ink">
          <msink:context xmlns:msink="http://schemas.microsoft.com/ink/2010/main" type="writingRegion" rotatedBoundingBox="29784,3996 30053,3996 30053,4235 29784,4235"/>
        </emma:interpretation>
      </emma:emma>
    </inkml:annotationXML>
    <inkml:traceGroup>
      <inkml:annotationXML>
        <emma:emma xmlns:emma="http://www.w3.org/2003/04/emma" version="1.0">
          <emma:interpretation id="{2A66B6C0-9546-4FAF-9C74-5D80C494F8A4}" emma:medium="tactile" emma:mode="ink">
            <msink:context xmlns:msink="http://schemas.microsoft.com/ink/2010/main" type="paragraph" rotatedBoundingBox="29784,3996 30053,3996 30053,4235 29784,423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7CBB4E8-904A-4FD3-BF4B-757B0C8485E2}" emma:medium="tactile" emma:mode="ink">
              <msink:context xmlns:msink="http://schemas.microsoft.com/ink/2010/main" type="line" rotatedBoundingBox="29784,3996 30053,3996 30053,4235 29784,4235"/>
            </emma:interpretation>
          </emma:emma>
        </inkml:annotationXML>
        <inkml:traceGroup>
          <inkml:annotationXML>
            <emma:emma xmlns:emma="http://www.w3.org/2003/04/emma" version="1.0">
              <emma:interpretation id="{3D011EB1-DC0B-4E8D-86EF-B1564BFD5B04}" emma:medium="tactile" emma:mode="ink">
                <msink:context xmlns:msink="http://schemas.microsoft.com/ink/2010/main" type="inkWord" rotatedBoundingBox="29784,3996 30053,3996 30053,4235 29784,4235"/>
              </emma:interpretation>
              <emma:one-of disjunction-type="recognition" id="oneOf0">
                <emma:interpretation id="interp0" emma:lang="en-AU" emma:confidence="0">
                  <emma:literal>=</emma:literal>
                </emma:interpretation>
                <emma:interpretation id="interp1" emma:lang="en-AU" emma:confidence="0">
                  <emma:literal>#</emma:literal>
                </emma:interpretation>
                <emma:interpretation id="interp2" emma:lang="en-AU" emma:confidence="0">
                  <emma:literal>c</emma:literal>
                </emma:interpretation>
                <emma:interpretation id="interp3" emma:lang="en-AU" emma:confidence="0">
                  <emma:literal>E</emma:literal>
                </emma:interpretation>
                <emma:interpretation id="interp4" emma:lang="en-AU" emma:confidence="0">
                  <emma:literal>e</emma:literal>
                </emma:interpretation>
              </emma:one-of>
            </emma:emma>
          </inkml:annotationXML>
          <inkml:trace contextRef="#ctx0" brushRef="#br0">8258-405 1443,'0'0'64,"0"0"13,0 0-61,0 0-16,0 0 0,0 0 0,0 0 101,11-4 18,-11 4 3,11-5 1,5 0-43,-5 5-8,0 0-1,0 0-1,6 0-27,-6 0-6,5 0-1,1 0 0,-6 0-16,-11 0-4,16 0-1,-16 0 0,17 0-15,-1 0 0,-5 0 8,5-5-8,1 5 0,-17 0-10,0 0 2,0 0 0,0 0-64,0 0-12,0 0-2,0 0-850</inkml:trace>
          <inkml:trace contextRef="#ctx0" brushRef="#br0" timeOffset="223.88">8258-239 288,'0'0'25,"0"0"-25,0 10 0,0-10 0,0 0 283,0 0 51,0 0 10,0 0 3,0 0-162,0 10-32,6 4-6,4-9-2,-10-5-57,11 5-12,6 0-3,-1-5 0,1 5-15,-1-5-3,1 0-1,-1-5 0,1 5-42,-6 0-12,5 0 0,0 0 8,1-5-8,-1 5-15,1 0 4,-1 0-731,1-5-146</inkml:trace>
        </inkml:traceGroup>
      </inkml:traceGroup>
    </inkml:traceGroup>
  </inkml:traceGroup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5T23:59:19.961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0E2FDCE-65BE-4B6E-B4D5-4471AD5DCAEF}" emma:medium="tactile" emma:mode="ink">
          <msink:context xmlns:msink="http://schemas.microsoft.com/ink/2010/main" type="writingRegion" rotatedBoundingBox="21507,4300 27963,3878 28006,4539 21550,4960"/>
        </emma:interpretation>
      </emma:emma>
    </inkml:annotationXML>
    <inkml:traceGroup>
      <inkml:annotationXML>
        <emma:emma xmlns:emma="http://www.w3.org/2003/04/emma" version="1.0">
          <emma:interpretation id="{7B4BD17C-AA7D-4247-A5D7-9AF1D7D82564}" emma:medium="tactile" emma:mode="ink">
            <msink:context xmlns:msink="http://schemas.microsoft.com/ink/2010/main" type="paragraph" rotatedBoundingBox="21507,4300 27963,3878 28006,4539 21550,496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54E5478-A703-401E-B22D-E8EBDFC58D89}" emma:medium="tactile" emma:mode="ink">
              <msink:context xmlns:msink="http://schemas.microsoft.com/ink/2010/main" type="line" rotatedBoundingBox="21507,4300 27963,3878 28006,4539 21550,4960"/>
            </emma:interpretation>
          </emma:emma>
        </inkml:annotationXML>
        <inkml:traceGroup>
          <inkml:annotationXML>
            <emma:emma xmlns:emma="http://www.w3.org/2003/04/emma" version="1.0">
              <emma:interpretation id="{C1E5E2CB-80FA-4CB6-B992-E47B4117394E}" emma:medium="tactile" emma:mode="ink">
                <msink:context xmlns:msink="http://schemas.microsoft.com/ink/2010/main" type="inkWord" rotatedBoundingBox="24948,4133 27300,3881 27362,4456 25009,4707"/>
              </emma:interpretation>
              <emma:one-of disjunction-type="recognition" id="oneOf0">
                <emma:interpretation id="interp0" emma:lang="en-AU" emma:confidence="0">
                  <emma:literal>commonratio.</emma:literal>
                </emma:interpretation>
                <emma:interpretation id="interp1" emma:lang="en-AU" emma:confidence="0">
                  <emma:literal>common ratio .</emma:literal>
                </emma:interpretation>
                <emma:interpretation id="interp2" emma:lang="en-AU" emma:confidence="0">
                  <emma:literal>commonratio</emma:literal>
                </emma:interpretation>
                <emma:interpretation id="interp3" emma:lang="en-AU" emma:confidence="0">
                  <emma:literal>common ratio `</emma:literal>
                </emma:interpretation>
                <emma:interpretation id="interp4" emma:lang="en-AU" emma:confidence="0">
                  <emma:literal>Common ratio .</emma:literal>
                </emma:interpretation>
              </emma:one-of>
            </emma:emma>
          </inkml:annotationXML>
          <inkml:trace contextRef="#ctx0" brushRef="#br0">3471 49 2199,'28'5'48,"-28"-5"11,0 0 1,0 0 2,0 0-50,0 0-12,0 14 0,-6 1 0,-5 0 67,11-1 10,6 1 3,-6-1 0,-11 1-13,5-5-3,17 4 0,-11-14 0,0 0-43,0 0-9,6 15-1,5 0-1,5-6 2,-16-9 0,0 0 0,0 0 0,17 5 24,-17-5 4,0 0 2,0 0 0,-11-9-28,16-1-6,6-5 0,0-4-8,-5 4 0,-1-4 0,6-1 0,-5 1 0,-6-6 0,11 1 0,0 4 0,5 1 0,0 4-27,-5-4-9,-5 4-1,10 5-1,6-4-19,0 4-4,-11 5-1,0 0 0,11 0-51,-5 0-11,-6 1-1,5 4-1,0 0-167,6 0-34</inkml:trace>
          <inkml:trace contextRef="#ctx0" brushRef="#br0" timeOffset="268.19">4102-122 1764,'17'0'39,"-1"0"8,-16 0 1,0 0 1,11 0-39,0 0-10,-11 0 0,0 0 0,0 0 136,11 0 24,-6-5 6,-5 5 1,0 0-44,0 0-9,0 0-2,0 0 0,0 0-44,-11-5-8,0 5-3,11 0 0,0 0-41,-11 0-16,-10 0 11,10 0-11,11 0 0,-11 15 0,-11-5 0,5 4 0,6-4 0,0 10-12,0-1 1,0 1 0,-5-11-5,5 11-2,11-1 0,0-4 0,-6 5-4,1-6-1,10-4 0,1 5 0,-1-6 7,-5-9 2,0 0 0,17 5 0,5 5 14,-6-10 0,-16 0 0,11-10 0,6 0 0,5 1 0,-6-1 9,-5 0-9,0 0 22,5-4-2,6-1 0,-11 1 0,-16-6-2,16 1-1,11 4 0,0 0 0,-11 1 2,5-1 0,-5 5 0,11 1 0,-6 9-1,-5 0 0,-11 0 0,0 0 0,17 14-10,-6 1-8,-11-1 9,5 1-9,1 5 0,5-1 0,-6-9 0,-5-10 0,-5 14-39,10 1-7,12-5-2,-6 0 0,-11-10-143,5 9-29,12-4-5</inkml:trace>
          <inkml:trace contextRef="#ctx0" brushRef="#br0" timeOffset="469.82">4563-141 576,'0'0'51,"0"0"-41,0 0-10,0 0 0,16-10 289,1 5 56,-12-5 11,6 5 3,6 1-156,-6-1-31,-11 5-7,16 0-1,0-10-64,1 5-12,-1 0-4,-5 0 0,6 5-27,-1-5-5,1 1-2,-1-1 0,1 0-31,-6 5-7,5 0 0,0-5-1,1 0-22,-1 0-4,1 0-1,-6 0 0,5 5-180,-5 0-37,0 0-7,0 0-2</inkml:trace>
          <inkml:trace contextRef="#ctx0" brushRef="#br0" timeOffset="716.23">4799-434 2149,'0'0'47,"0"0"9,0 0 3,0 0 2,0 0-49,0 0-12,0 0 0,0 0 0,0 0 128,0 0 24,0 0 4,-11 10 0,5 5-78,6-6-16,-5 11-3,-1-1-1,6 6-16,0-6-3,0 6-1,-5 4 0,5-5-18,0 5-4,0 1-1,5-1 0,1-5-15,-6 6 0,5-1 0,1 0 0,-1-9-10,1 4-8,-1 5-2,1-9 0,5-1-98,-6 1-20,6-6-4,-6 1-674,6-5-136</inkml:trace>
          <inkml:trace contextRef="#ctx0" brushRef="#br0" timeOffset="889.18">5182-200 2134,'0'0'47,"0"0"9,0 0 3,0 10 1,0 9-48,6 1-12,-12-1 0,6 6 0,0-6 56,0 6 8,-5-11 1,5 11 1,0-6-27,5-4-6,-5 4-1,6-4 0,-1 0-71,1-1-14,5-4-3,-11-10-993</inkml:trace>
          <inkml:trace contextRef="#ctx0" brushRef="#br0" timeOffset="1053.43">5347-434 1616,'0'0'36,"0"0"7,0 0 1,0 0 1,0 0-36,0 0-9,0 0 0,11 10 0,-6-5 0,1 5 0,5-1 0,0 6 0,-6-10-169,1 5-27,5 14-4,0-5-2</inkml:trace>
          <inkml:trace contextRef="#ctx0" brushRef="#br0" timeOffset="1401.01">5533-249 1533,'0'0'68,"0"0"14,0 0-66,0 0-16,0 10 0,0 0 0,0 0 144,0 4 24,0-14 6,0 10 1,-5 14-78,5-9-15,0 5-3,0-1-1,0 1-45,0-1-9,0 1-1,5-6-1,-5 1-10,6-5-3,-6-10 0,5 14 0,1 1-9,-1-1 8,1-4-8,5 5 8,-6-10-8,6 0 8,-11-5-8,11 0 8,0 0 13,0 0 3,6-5 0,-6 0 0,5-5 7,1 5 1,-7 0 1,1 0 0,0-9-5,6-1 0,-6 1-1,5-1 0,-5 0-3,0 1-1,0-1 0,-5-4 0,5 4 5,-11-5 2,5 6 0,-5-6 0,0 6-1,-5-6 0,-6 6 0,5-1 0,1 5-5,-6-4 0,0 4-1,0 0 0,0-5-10,0 6-1,-6 4-1,6-5 0,-5 10-11,5 0 0,-5 0 0,-1 10-11,1-5-18,-1 4-4,6 1-1,-11 5 0,11 4-66,-5-4-14,5 0-2,5 4-752,-5 1-151</inkml:trace>
          <inkml:trace contextRef="#ctx0" brushRef="#br0" timeOffset="-2666.22">230 63 288,'0'0'25,"0"0"-25,0 0 0,0 0 0,0 0 120,0 0 20,0 0 3,0 0 1,0 0-51,0 0-9,0 0-3,0 0 0,0 0-2,0 0-1,0 0 0,0 0 0,0 0 0,-5 0 0,-6-4 0,5-1 0,6 5-9,0 0-1,0 0-1,0 0 0,0 0-19,-5-5-3,-1 0-1,6 5 0,0 0-2,0 0-1,-5-5 0,5 5 0,-11-5 1,5 0 0,6 5 0,-5-5 0,-6 1-5,6-1-1,-6 0 0,5 0 0,6 5-17,-5-5-4,5 5-1,-11 0 0,5 0-4,-5 0-1,0 0 0,11 0 0,0 0-9,-16 5 8,5 0-8,0 5 8,-6-6-8,17-4 0,0 0 0,-5 10 0,-6 10 0,5-6 0,6 1-12,-5 0 12,-1 4 0,1-4 0,5 9 0,0-9 0,5-1 0,-5 1 0,6 0 0,-1-1 0,6 6-9,0-6 9,0 1 0,0-5 0,6 4 0,-1-4 0,-5 0 0,6 4 0,-1-9 0,-5 0 0,6 5 0,-1-5 0,0 0-16,1-5 4,-1 5 1,1-5 0,-17 0-51,16-5-10,1 5-3,5-5-969</inkml:trace>
          <inkml:trace contextRef="#ctx0" brushRef="#br0" timeOffset="-2268.13">526 78 1458,'0'0'64,"0"0"14,0 0-62,0 0-16,0 0 0,0-5 0,-5-5 145,5 10 27,-6-14 4,6 14 2,0 0-69,0 0-13,-10 0-4,10 0 0,-6 0-45,1 10-10,-6-6-1,0 6-1,5-5-23,1 10-12,-1-6 12,1 11-12,-1-5 0,1 4 0,5 1 0,-6-1 0,6 1 0,0-6 0,0 6 0,6-6 0,-6 1 0,5 0 0,1-1 0,-6-14 0,5 10 0,1 0-9,-6-10 9,11 9 0,-11-9 0,16 0 0,-10 0 0,10-4 0,-5-6 0,0 5 11,0-10-11,5 1 12,-10-1 0,10-4 1,-5-6 0,0 1 0,-5-1-3,5 1-1,-6 5 0,6-6 0,-5 6-1,-6 4-8,0 0 12,-6 1-4,6-1 1,-5 5 0,-6 1 0,5-1 0,-5 5-9,0 5 0,-5-5 0,5 5 0,-6 5-24,6 5-6,0-10-2,-5 10 0,0-1-32,5 6-8,0-5 0,5 4-1,1 1-119,-1 0-24,1-6-5</inkml:trace>
          <inkml:trace contextRef="#ctx0" brushRef="#br0" timeOffset="-1682.51">735 98 518,'0'0'46,"11"0"-37,-11 0-9,11-5 0,-11 5 184,11-10 34,-6 10 7,6 0 2,-11 0-63,6 5-13,5 5-3,0-1 0,-6-4-67,1 5-13,-6 0-4,0 4 0,5-4-27,1 5-5,-6-6-2,5 6 0,-5 0-17,6-1-3,-6 1-1,0-15 0,0 0 3,0 0 1,0 15 0,0-15 0,0 0 1,0 0 0,0 0 0,0 0 0,0 0-3,0 0-1,0 0 0,0 0 0,0 0-10,11-10 12,-1-5-12,1 5 12,-11 1-12,6-6 0,-6 0-12,0-4 12,11 4 0,-6-4 0,1-1 12,5 11-4,-6-6-8,1 5 0,5 5 0,-11 5 0,5-14 0,-5 9 8,11-5-8,-11 10 8,0 0-8,0 0 0,17 0 0,-17 0 8,11 5-8,-11-5 12,11 10-12,-11-10 12,11 9-12,-6 6 12,1-5-12,-1 9 12,-5-4-2,6 0 0,-6-1 0,0 1 0,0-1 0,0-14 0,0 10 0,0 5 0,0-5 2,-6 4 1,6-14 0,0 0 0,0 0-1,0 0-1,0 0 0,0 0 0,0 0-11,0 0 8,0 0-8,0 0 8,0 0-8,11-5 10,5-4-10,-5-1 10,0-5-10,0 5 8,0-4-8,0-1 8,6 1-8,-6 4 8,0 0-8,0 0 8,0 1-8,5 4 0,-10 0 0,10 0 0,-5 5 8,0 0-8,-11 0 8,11 10-8,5-5 9,-10-1-9,5 6 10,-6 5-10,1-1 9,5 1-9,-6-5 8,1 4-8,5 1 0,-6 0 0,1-1 0,-1 1 0,1 0-38,-1-1-6,1 1-2,-1-1 0,1-4-146,-1 5-30,-5-15-6</inkml:trace>
          <inkml:trace contextRef="#ctx0" brushRef="#br0" timeOffset="-1122.64">1486 166 345,'0'0'15,"0"0"4,0 0-19,0 0 0,0 0 0,0 0 0,0 0 366,0 0 70,0 0 13,0 0 3,0 0-264,6 14-52,-6-14-12,5 10-1,-5 5-47,0-5-10,6 4-2,-6 1 0,0-1-31,0 6-6,0-5-2,0-6 0,0-9-9,0 0-1,0 0-1,-6 15 0,6-5-14,0-10 0,0 0 0,0 0 0,0 0 0,0 0 0,0 0 0,0 0 0,0 0 8,0 0-8,0 0 0,11-5 0,0-5 9,0 5-9,0-9 8,0-1-8,0-5 0,0 1 0,0-1 8,0 1-8,-6-1 0,6 6 12,6-6-12,-1 6 12,-10-1-12,5 5 0,0 1-10,0 4 10,-11 5 0,0 0 0,11 5-8,-11-5 8,0 0 0,0 0 0,5 4 9,6 11-9,0-5 0,-6 4 0,1 1 0,-6-5 0,0-10 0,11 14 9,-11-4-9,0-10 12,11 10-12,-11-10 0,0 0 0,0 0-11,5 10 11,-5-10 0,17 5 8,-17-5-8,0 0 0,0 0 0,0 0 0,16 0-8,-16 0 8,17 0 0,-6-10 0,0 0 0,5 5 0,-16 5 0,0 0 0,11-10 0,11 1 0,-11-1 0,-11 10 0,0 0 0,0 0 0,0 0 0,0 0 8,0 0-8,0 0 0,11 10 0,5 4 0,1 1 0,-12 0 0,1 4 0,-1 1 0,1-1 8,5-4-8,-11 4-8,11 1 8,-6-1-12,6-4-34,0-1-7,-5 1-2,5-5 0,-6 0-164,-5-10-33</inkml:trace>
          <inkml:trace contextRef="#ctx0" brushRef="#br0" timeOffset="-813.75">2177 244 460,'0'0'41,"0"0"-33,0 0-8,0 0 0,0 0 296,0 0 56,0 0 12,0 0 3,0 0-177,0 0-35,0 0-7,0 0-2,0 0-69,0 0-13,0 10-4,0-10 0,6 9-20,-6-9-5,0 0-1,5 15 0,6 0-13,0-6-2,0-4-1,-11-5 0,0 0 3,11 5 1,0 0 0,5-5 0,-16 0 2,6-5 0,10 0 0,1 0 0,-6 0-3,0-4 0,0-1 0,5-5 0,-5-4-2,-5 4-1,-1 1 0,1-6 0,-1 5-5,-5 1-1,0-1 0,-11 1 0,0 4-3,0 0-1,0 0 0,0 1 0,-11 9-8,6-5 0,-1 5-10,1 0 10,-1 5-24,1 4 2,5-4 0,0 5 0,0 5-24,0-1-5,0 1-1,0 4 0,11-4-43,-5 0-9,5-1-1,0-4-1,0 5-178,0-1-35</inkml:trace>
          <inkml:trace contextRef="#ctx0" brushRef="#br0" timeOffset="-470.88">2451 132 576,'33'-5'51,"-16"0"-41,-6 0-10,-11 5 0,0 0 249,16-10 48,1 5 10,-17 5 1,0 0-128,0 0-27,11 0-5,0 5 0,0 5-70,-6 5-14,-5-1-2,11 1-1,5 4-33,-5-4-6,-16 5-2,10 4 0,6-5-20,0 1 8,-5-5-8,-6-1 0,-6-4 0,6-10 8,0 10-8,0-10 0,-11 9 9,11-9-9,17 0 12,-6 0-12,-11 0 23,0 0-3,5-9 0,6-6 0,11 0 7,-11 1 1,-5-6 0,5 1 0,11-6-16,-6 1-4,-5-5 0,0 4 0,0 1 5,5 0 1,1 4 0,-1-9 0,-5 0 0,0 4 0,11 1 0,-5 4 0,-6 11 8,5-1 2,-5 0 0,5 10 0,1 5 1,-6 5 1,-6 4 0,6 1 0,0 9-14,-5-4-2,-1-1-1,-5 1 0,11 9-9,-5 0 0,-1 1 0,1-6 0,-6 0-95,5 1-11,6-1-2,6 1-730,-1-6-146</inkml:trace>
          <inkml:trace contextRef="#ctx0" brushRef="#br0" timeOffset="2061.13">6449-141 1555,'0'0'138,"0"0"-110,0 0-28,0 0 0,0 0 144,0 0 23,0 0 5,0 0 0,0 0-68,0 0-15,0 0-2,0 0-784,0 0-157</inkml:trace>
        </inkml:traceGroup>
      </inkml:traceGroup>
    </inkml:traceGroup>
  </inkml:traceGroup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5T23:59:52.320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8B793F0-610C-40B8-841D-76AF98D4F028}" emma:medium="tactile" emma:mode="ink">
          <msink:context xmlns:msink="http://schemas.microsoft.com/ink/2010/main" type="writingRegion" rotatedBoundingBox="21298,5838 25493,5473 25608,6791 21413,7156"/>
        </emma:interpretation>
      </emma:emma>
    </inkml:annotationXML>
    <inkml:traceGroup>
      <inkml:annotationXML>
        <emma:emma xmlns:emma="http://www.w3.org/2003/04/emma" version="1.0">
          <emma:interpretation id="{16D14AF8-23CE-4702-A1BC-279C9B05349E}" emma:medium="tactile" emma:mode="ink">
            <msink:context xmlns:msink="http://schemas.microsoft.com/ink/2010/main" type="paragraph" rotatedBoundingBox="21298,5838 25493,5473 25608,6791 21413,715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783ECEB-7034-4D0D-9285-80BA126C76AE}" emma:medium="tactile" emma:mode="ink">
              <msink:context xmlns:msink="http://schemas.microsoft.com/ink/2010/main" type="line" rotatedBoundingBox="21298,5838 25493,5473 25608,6791 21413,7156"/>
            </emma:interpretation>
          </emma:emma>
        </inkml:annotationXML>
        <inkml:traceGroup>
          <inkml:annotationXML>
            <emma:emma xmlns:emma="http://www.w3.org/2003/04/emma" version="1.0">
              <emma:interpretation id="{46FBF001-02C5-4DD3-9490-D52354496E8E}" emma:medium="tactile" emma:mode="ink">
                <msink:context xmlns:msink="http://schemas.microsoft.com/ink/2010/main" type="inkWord" rotatedBoundingBox="21334,6247 22245,6168 22297,6756 21385,6835"/>
              </emma:interpretation>
              <emma:one-of disjunction-type="recognition" id="oneOf0">
                <emma:interpretation id="interp0" emma:lang="en-AU" emma:confidence="0">
                  <emma:literal>y:</emma:literal>
                </emma:interpretation>
                <emma:interpretation id="interp1" emma:lang="en-AU" emma:confidence="0">
                  <emma:literal>y</emma:literal>
                </emma:interpretation>
                <emma:interpretation id="interp2" emma:lang="en-AU" emma:confidence="0">
                  <emma:literal>Y:</emma:literal>
                </emma:interpretation>
                <emma:interpretation id="interp3" emma:lang="en-AU" emma:confidence="0">
                  <emma:literal>If</emma:literal>
                </emma:interpretation>
                <emma:interpretation id="interp4" emma:lang="en-AU" emma:confidence="0">
                  <emma:literal>yo:</emma:literal>
                </emma:interpretation>
              </emma:one-of>
            </emma:emma>
          </inkml:annotationXML>
          <inkml:trace contextRef="#ctx0" brushRef="#br0">614 49 1152,'0'0'51,"0"0"10,0 0-49,0 0-12,0 0 0,0 0 0,0 0 219,0 0 41,0 0 8,0 0 1,0 0-139,0 0-28,11-10-6,-11 10 0,11-5-35,0 5-6,-11 0-2,17-4 0,-1-1-25,-5 0-4,0 5-2,5 0 0,-10-5-22,10 5 9,1 0-9,-6-5 0,0 5 0,5 0 0,-5-5 0,0 5-9,0-5-33,6 0-6,-6 1-2,0-1 0,5 5-53,-11 0-10,-5 0-3,6-5-900</inkml:trace>
          <inkml:trace contextRef="#ctx0" brushRef="#br0" timeOffset="242.82">697 151 460,'0'0'41,"0"0"-33,0 0-8,0 0 0,0 0 268,5 15 52,-5-15 11,0 15 1,0-6-150,0-9-30,0 0-7,5 10-1,-5-10-59,0 0-12,11 5-2,6 0-1,-6 0-26,0-5-6,0 0-1,5 0 0,1 0-23,-1-10-5,1 5-1,5-5 0,-6 6-116,6-6-23,-6 0-5,6 5 0</inkml:trace>
          <inkml:trace contextRef="#ctx0" brushRef="#br0" timeOffset="-367.54">0 10 691,'0'0'30,"0"0"7,0 0-29,0 0-8,0 0 0,0 0 0,0 0 269,0 0 53,0 0 10,0 0 3,0 0-203,0 0-41,0 0-8,0 0-2,0 0-13,0 0-2,0 0-1,0 0 0,0 0-34,0 0-7,6 10-2,-1 4 0,6-4-22,0 10 8,-11-1-8,11 1 0,-6-1 0,1 6 0,5-1 0,-6-5 0,6 1-16,-5-1-7,5 1-1,0-10-1,-6 4 25,6-9 0,0-5 12,6 0-4,-6 0-8,0-5-12,-6-4 4,6-1 0,0-10 8,0 1-12,-6-1 12,6-4-12,0 4 2,0-4 0,-11 5 0,6-1 0,-1 1 10,1-1 0,-6 5 0,0 1 0,0 4 0,0 10 8,0-10-8,0 10 0,0 0 11,0 0-3,0 0 0,0 0 0,0 0-8,0 0 0,0 0 0,0 0 8,11 10-8,0 0 0,-6 4 0,1 1 0,5 0 0,-6-1 0,1 6 0,-1-1 8,1-4-8,-1 4 8,6 6-8,-5-6 8,-1 1-8,0-1 12,1 6-12,-1-6 12,-5 6-12,6-1 12,-6 0-12,0 1 12,5-6 0,-5 1 0,0-6 0,0 6 0,0-1 11,0-4 2,0 0 1,-5-1 0,5-14 13,-6 10 2,1 5 1,-6-6 0,0-4-16,6-5-3,-12 0-1,6 5 0,-5 0 6,-1 0 2,1 5 0,-1-6 0,12-4-30,-6 0-13,-6 0 1,1 0 0,5-4-10,0-1-2,0 0 0,0 0 0,6 5-39,-6-5-8,11 0-1,-6-5-1,1 6-156,5-6-31</inkml:trace>
        </inkml:traceGroup>
        <inkml:traceGroup>
          <inkml:annotationXML>
            <emma:emma xmlns:emma="http://www.w3.org/2003/04/emma" version="1.0">
              <emma:interpretation id="{A6BACF55-9385-42C8-A0CB-58E84F97B5D1}" emma:medium="tactile" emma:mode="ink">
                <msink:context xmlns:msink="http://schemas.microsoft.com/ink/2010/main" type="inkWord" rotatedBoundingBox="23994,5694 24852,5620 24937,6598 24079,6673"/>
              </emma:interpretation>
              <emma:one-of disjunction-type="recognition" id="oneOf1">
                <emma:interpretation id="interp5" emma:lang="en-AU" emma:confidence="0">
                  <emma:literal>6.12)</emma:literal>
                </emma:interpretation>
                <emma:interpretation id="interp6" emma:lang="en-AU" emma:confidence="0">
                  <emma:literal>6.15)</emma:literal>
                </emma:interpretation>
                <emma:interpretation id="interp7" emma:lang="en-AU" emma:confidence="0">
                  <emma:literal>6.152)</emma:literal>
                </emma:interpretation>
                <emma:interpretation id="interp8" emma:lang="en-AU" emma:confidence="0">
                  <emma:literal>6.122)</emma:literal>
                </emma:interpretation>
                <emma:interpretation id="interp9" emma:lang="en-AU" emma:confidence="0">
                  <emma:literal>bde)</emma:literal>
                </emma:interpretation>
              </emma:one-of>
            </emma:emma>
          </inkml:annotationXML>
          <inkml:trace contextRef="#ctx0" brushRef="#br0" timeOffset="2491.49">2868-541 2145,'-11'-5'47,"11"5"9,0 0 3,0 0 2,-27 0-49,16-4-12,11 4 0,0 0 0,-11-5 94,0 5 16,11 0 3,0 0 1,0 0-49,0 0-9,-11 9-3,5 6 0,17 0-33,-5 4-8,-23 1 0,7 9-1,4 0-11,1 0 0,5 10 9,-11 5-9,-6 5 0,6 0 0,11 9 0,0-4 0,-11 4-8,11-4 0,6 0 0,5 4 0,0-9-41,-6 0-8,1-1-2,5-4 0,16-5-41,-11 0-8,1-5-1</inkml:trace>
          <inkml:trace contextRef="#ctx0" brushRef="#br0" timeOffset="3464.16">2945-122 1839,'16'10'81,"-5"-10"18,0 0-79,6 0-20,-17 0 0,0 0 0,16-5 148,1 0 25,-17 5 6,11-4 1,5-1-74,1 0-14,-6-5-4,5 5 0,-10-5-28,4 1-7,12 4-1,-5 0 0,-6 0-28,0 0-5,11-5-2,0 6 0,0-1-17,0 5 0,0-10 0,-1 5 0,7 0 9,-6-5-1,-6 6-8,6-6 12,11 5-38,-11-5-8,0 5-2,-11 0 0,5 5-220,-5-4-45,22 4-9,-33 0-2</inkml:trace>
          <inkml:trace contextRef="#ctx0" brushRef="#br0" timeOffset="3851.14">3148 69 403,'11'0'36,"-11"0"-36,0 0 0,5-5 0,12 5 374,-6-5 68,0 5 14,-6-5 2,6 0-245,0 0-49,0 5-9,-5-5-3,-6 5-70,11-5-14,11 1-4,-6 4 0,-5-5-17,0 5-4,0 5-1,0-5 0,0 0-26,5 4-6,-16-4-1,6 10 0,5 0-9,-11 0 0,-6-1 0,1 6 0,-1 0-51,6 4-2,-16 1-1,5-1 0,-11 1-54,11-1-12,5 1-1,-4-6-1,-7 6 27,6-6 6,6-4 1,5 5 0,-11-5 21,11-10 5,-6 4 1,6-4 0,0 0 49,0 0 12,-5 5 0,5-5 0,0 0 49,0 0 13,0 0 2,0 0 1,0 0 4,0 0 1,11 0 0,5-5 0,-5 5-4,6-4-1,-12-1 0,6 0 0,-11 5-10,11 0-3,5 0 0,6 0 0,6-5-31,-6 5-6,0 0-2,-6 0 0,1 0-13,-1 0 0,0 0 0,-5 5 0,-11-5-116,22 0-19,22-5-4</inkml:trace>
          <inkml:trace contextRef="#ctx0" brushRef="#br0" timeOffset="1757.2">1728-321 748,'0'0'33,"0"0"7,0 0-32,0 0-8,0 0 0,0 0 0,0 0 266,0 0 51,0 0 11,0 0 1,0 0-177,0 0-36,0 0-8,0 0 0,0 0-55,-6 9-10,1 6-3,-6-5 0,5-1-22,1 6-5,-1 5-1,1-1 0,-1 5-12,6 1 0,-5-1 0,5 10-10,0-4 10,0 4 0,-6-5 0,6 10-8,6-10 8,-6 5 0,0-4 0,5-1 0,1 0 0,-1-5 0,1 1 0,5-6-8,-6-4 8,6 0 0,0-1 0,0-4 0,0 5 0,0-11 0,0 1 0,5 0 0,1 0 0,-6-10 0,0 0-10,0 0 10,5 1 0,-5-6 0,-5 0 8,-1 0-8,6 1 12,-5-1-3,-6 0-1,11 0 0,-1 1 13,-4-6 3,-6 0 0,-6 6 0,6-1 6,-5 5 2,0 0 0,5 5 0,-6-10-10,1 5-2,-6 5 0,0 0 0,0 0-8,0 0-3,-6 5 0,6 0 0,-5 0-9,5 5 0,-6-5 0,1 4 0,5-4-16,0 5 4,0 0 0,0-5 1,6 0-24,5-5-5,0 0 0,0 0-1,-6 9-30,6-9-5,0 0-2,0 0-653,0 0-130</inkml:trace>
          <inkml:trace contextRef="#ctx0" brushRef="#br0" timeOffset="2026.73">2249-24 518,'0'0'46,"0"0"-37,0 0-9,0 0 0,0 0 273,0 0 53,0 0 10,0 0 3,0 0-165,0 0-33,0 0-6,0 0-2,0 0-54,0 0-11,0 0-3,0 0 0,0 0-24,0 0-5,0 0 0,5 10-1,-5-10-13,0 14-2,0-4-1,0-10 0,-5 10-10,5-10-1,0 0-8,0 0 12,0 0-12,0 0 9,0 0-9,0 0 8,0 0-8,0 0 0,0 0 0,0 0 0,0 0 0,0 0-16,0 0 4,0 0 1,0 0-42,0 0-9,0 0-2,0 0-1048</inkml:trace>
          <inkml:trace contextRef="#ctx0" brushRef="#br0" timeOffset="4136.68">3938-745 1976,'0'0'88,"0"0"17,0 0-84,0 0-21,0 0 0,0 0 0,0 0 116,0 0 20,11 4 3,5 1 1,0-5-61,-5 10-12,-11-10-3,17 15 0,-1-1-16,1 6-3,-12-6-1,1 11 0,-1-6-16,6 6-3,0 4-1,-5 0 0,-6-5-12,11 1-4,5-1 0,-5 5 0,-11 6-8,6 4 0,10-5 9,0 5-9,-5-5 0,-5 5 0,-1 5 0,6 4 0,6-9 0,-6 5-15,-11-5 4,0 0 1,5 0-5,1-5-1,-6 5 0,-6-4 0,-5-6 2,11 5 0,0-5 0,-5 0 0,-12-4 0,6-1 0,6 1 0,5-1 0,-6 0-1,-5 1 0,1-6 0,4 1 0,6-1-7,-5-4-2,-12 4 0,12-9 0,5-10-20,0 0-4,-22 5 0,5 0-1,6 0-194,11-5-38</inkml:trace>
        </inkml:traceGroup>
      </inkml:traceGroup>
    </inkml:traceGroup>
  </inkml:traceGroup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5T23:59:55.336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D8E69D9-E3BA-4C14-B919-35ED2BC32D7A}" emma:medium="tactile" emma:mode="ink">
          <msink:context xmlns:msink="http://schemas.microsoft.com/ink/2010/main" type="writingRegion" rotatedBoundingBox="24542,5459 26203,5316 26232,5658 24571,5800"/>
        </emma:interpretation>
      </emma:emma>
    </inkml:annotationXML>
    <inkml:traceGroup>
      <inkml:annotationXML>
        <emma:emma xmlns:emma="http://www.w3.org/2003/04/emma" version="1.0">
          <emma:interpretation id="{E230177C-8F9A-46C5-B7EB-5D46D88360B0}" emma:medium="tactile" emma:mode="ink">
            <msink:context xmlns:msink="http://schemas.microsoft.com/ink/2010/main" type="paragraph" rotatedBoundingBox="24542,5459 26203,5316 26232,5658 24571,580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CF39C17-1A22-4823-8EA7-215BA130FA4E}" emma:medium="tactile" emma:mode="ink">
              <msink:context xmlns:msink="http://schemas.microsoft.com/ink/2010/main" type="line" rotatedBoundingBox="24542,5459 26203,5316 26232,5658 24571,5800"/>
            </emma:interpretation>
          </emma:emma>
        </inkml:annotationXML>
        <inkml:traceGroup>
          <inkml:annotationXML>
            <emma:emma xmlns:emma="http://www.w3.org/2003/04/emma" version="1.0">
              <emma:interpretation id="{CDF95568-15F1-4150-9411-6FDEE7FF7765}" emma:medium="tactile" emma:mode="ink">
                <msink:context xmlns:msink="http://schemas.microsoft.com/ink/2010/main" type="inkWord" rotatedBoundingBox="24546,5508 24739,5491 24759,5731 24567,5748"/>
              </emma:interpretation>
              <emma:one-of disjunction-type="recognition" id="oneOf0">
                <emma:interpretation id="interp0" emma:lang="en-AU" emma:confidence="0">
                  <emma:literal>3</emma:literal>
                </emma:interpretation>
                <emma:interpretation id="interp1" emma:lang="en-AU" emma:confidence="0">
                  <emma:literal>2</emma:literal>
                </emma:interpretation>
                <emma:interpretation id="interp2" emma:lang="en-AU" emma:confidence="0">
                  <emma:literal>7</emma:literal>
                </emma:interpretation>
                <emma:interpretation id="interp3" emma:lang="en-AU" emma:confidence="0">
                  <emma:literal>z</emma:literal>
                </emma:interpretation>
                <emma:interpretation id="interp4" emma:lang="en-AU" emma:confidence="0">
                  <emma:literal>B</emma:literal>
                </emma:interpretation>
              </emma:one-of>
            </emma:emma>
          </inkml:annotationXML>
          <inkml:trace contextRef="#ctx0" brushRef="#br0">8 88 403,'0'0'17,"0"0"5,-11-5-22,11 5 0,6-5 0,-6 5 0,-6-9 391,6-1 73,6 5 16,-1-5 2,-5 10-288,0 0-58,0 0-11,11-5-2,6-4-49,-1 4-10,-16 5-1,17-5-1,-7 0-18,7 5-4,-6-5-1,-11 5 0,5-5-25,6 0-5,6 5-1,-6 0 0,-11 0-8,5 0 0,12 5 9,-6 0-9,-11-5 0,0 0 8,0 0-8,0 10 0,0 5 0,0-6 0,-17 6-10,12-5 10,5 4-44,-6 1-3,-5-5 0,0 4 0,11-14 24,0 0 5,0 0 1,-11 10 0,-5-5 8,16-5 9,5 10-13,-5-10 5,0 0-11,0 0-1,0 0-1,0 0 0,0 0 9,0 0 1,0 0 1,11 14 0,6-4 10,-6-5 11,-11-5-3,0 0 0,16 5 0,1 0-8,-17-5 12,0 0-4,0 0 13,5 0 3,6 5 0,-11-5 0,0 0 0,0 0 1,0 0 0,0 0 0,0 0 4,-5 9 1,-6-4 0,11-5 0,0 0-30,0 0 0,-17 5 0,1 5 0,16-10 0,-11 5 0,0 4 0,-6-9 0,1 5-9,5-5-8,5 0-2,-4 5 0,-12-5-101,11 5-20,11-5-4,0 0-988</inkml:trace>
        </inkml:traceGroup>
        <inkml:traceGroup>
          <inkml:annotationXML>
            <emma:emma xmlns:emma="http://www.w3.org/2003/04/emma" version="1.0">
              <emma:interpretation id="{4507B87C-77B5-425B-9F41-FC368E06FB70}" emma:medium="tactile" emma:mode="ink">
                <msink:context xmlns:msink="http://schemas.microsoft.com/ink/2010/main" type="inkWord" rotatedBoundingBox="25684,5361 26203,5316 26232,5658 25713,5702"/>
              </emma:interpretation>
              <emma:one-of disjunction-type="recognition" id="oneOf1">
                <emma:interpretation id="interp5" emma:lang="en-AU" emma:confidence="0">
                  <emma:literal>X</emma:literal>
                </emma:interpretation>
                <emma:interpretation id="interp6" emma:lang="en-AU" emma:confidence="0">
                  <emma:literal>x</emma:literal>
                </emma:interpretation>
                <emma:interpretation id="interp7" emma:lang="en-AU" emma:confidence="0">
                  <emma:literal>) c</emma:literal>
                </emma:interpretation>
                <emma:interpretation id="interp8" emma:lang="en-AU" emma:confidence="0">
                  <emma:literal>] c</emma:literal>
                </emma:interpretation>
                <emma:interpretation id="interp9" emma:lang="en-AU" emma:confidence="0">
                  <emma:literal>) C</emma:literal>
                </emma:interpretation>
              </emma:one-of>
            </emma:emma>
          </inkml:annotationXML>
          <inkml:trace contextRef="#ctx0" brushRef="#br0" timeOffset="1488.28">1143-92 2170,'-11'0'48,"11"0"9,0 0 3,0 0 1,0 0-49,0 0-12,11-10 0,6 0 0,-6 1 96,0-1 17,-11 10 3,0 0 1,16-5-46,1 0-10,-17 5-1,11 0-1,5 0-15,1 0-4,-12 5 0,-5-5 0,0 0-21,11 5-5,5 0-1,-5 0 0,-11-5-4,6 9-1,5 6 0,0-5 0,-6-1-8,1-4 0,-6 5 9,11 5-9,0-6 0,-11 6 0,-11 0 0,5-1 0,6 6-14,0-6 2,-16 1 1,-1 0 0,1-1 1,-1 1 0,17-15 0,-16 15 0,-11-6-30,16 6-7,11-15-1,0 0 0,0 0-27,0 0-5,0 0-2,0 0-691,0 0-139</inkml:trace>
          <inkml:trace contextRef="#ctx0" brushRef="#br0" timeOffset="1774.32">1588-175 1792,'0'0'80,"0"0"16,0 0-77,0 0-19,0 0 0,0 0 0,0 0 139,0 0 24,0 0 5,0 0 0,0 0-54,0 0-11,-6 5-3,-5 0 0,0 0-64,0-1-14,-5 1-2,5 5-1,0 5-19,0-6 0,-11 6 0,5 0 0,6 4 0,1 1 0,-1-1 0,0 1 0,5-6 0,-5 6 0,11-1 0,-11-4 0,0 0 0,6-1 0,5-14 0,5 10 0,-5-10 0,0 19 0,17-4 0,-1-5 0,1-5 0,4 0 0,-4 4 0,5-4 0,5 0 0,-5-5 0,-5 0 0,5-5 0,0 5 0,-1 0-9,-4-5-1,-1-4-823,6-1-165</inkml:trace>
        </inkml:traceGroup>
      </inkml:traceGroup>
    </inkml:traceGroup>
  </inkml:traceGroup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6T00:00:10.779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27744A5-69DE-4C6F-8E25-A7822311CA7D}" emma:medium="tactile" emma:mode="ink">
          <msink:context xmlns:msink="http://schemas.microsoft.com/ink/2010/main" type="writingRegion" rotatedBoundingBox="12291,8988 12461,8988 12461,9144 12291,9144"/>
        </emma:interpretation>
      </emma:emma>
    </inkml:annotationXML>
    <inkml:traceGroup>
      <inkml:annotationXML>
        <emma:emma xmlns:emma="http://www.w3.org/2003/04/emma" version="1.0">
          <emma:interpretation id="{EE6E5CD4-8820-4140-8296-2BD6B2931FF5}" emma:medium="tactile" emma:mode="ink">
            <msink:context xmlns:msink="http://schemas.microsoft.com/ink/2010/main" type="paragraph" rotatedBoundingBox="12291,8988 12461,8988 12461,9144 12291,914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0293039-2E87-4A8D-9446-875EE0F135F6}" emma:medium="tactile" emma:mode="ink">
              <msink:context xmlns:msink="http://schemas.microsoft.com/ink/2010/main" type="line" rotatedBoundingBox="12291,8988 12461,8988 12461,9144 12291,9144"/>
            </emma:interpretation>
          </emma:emma>
        </inkml:annotationXML>
        <inkml:traceGroup>
          <inkml:annotationXML>
            <emma:emma xmlns:emma="http://www.w3.org/2003/04/emma" version="1.0">
              <emma:interpretation id="{E01A2FA8-FAAB-49A1-847D-C0089C6FBA1F}" emma:medium="tactile" emma:mode="ink">
                <msink:context xmlns:msink="http://schemas.microsoft.com/ink/2010/main" type="inkWord" rotatedBoundingBox="12291,8988 12461,8988 12461,9144 12291,9144"/>
              </emma:interpretation>
              <emma:one-of disjunction-type="recognition" id="oneOf0">
                <emma:interpretation id="interp0" emma:lang="en-AU" emma:confidence="0">
                  <emma:literal>of</emma:literal>
                </emma:interpretation>
                <emma:interpretation id="interp1" emma:lang="en-AU" emma:confidence="0">
                  <emma:literal>op</emma:literal>
                </emma:interpretation>
                <emma:interpretation id="interp2" emma:lang="en-AU" emma:confidence="0">
                  <emma:literal>5p</emma:literal>
                </emma:interpretation>
                <emma:interpretation id="interp3" emma:lang="en-AU" emma:confidence="0">
                  <emma:literal>pop</emma:literal>
                </emma:interpretation>
                <emma:interpretation id="interp4" emma:lang="en-AU" emma:confidence="0">
                  <emma:literal>sp</emma:literal>
                </emma:interpretation>
              </emma:one-of>
            </emma:emma>
          </inkml:annotationXML>
          <inkml:trace contextRef="#ctx0" brushRef="#br0">58 86 403,'0'0'17,"0"0"5,0 0-22,0 0 0,0 0 0,0 0 0,0 0 164,0 0 29,0 0 6,0 0 1,0 0-100,0 0-20,0 0-4,0 0-1,0 0-11,0 0-1,0 0-1,0 0 0,0 0-14,0 0-4,0 0 0,0 0 0,0 0 6,0 0 1,0 0 0,0 0 0,0 0-26,0 0-5,0 0 0,0 0-1,0 0-1,0 0 0,0 0 0,0 0 0,0 0-18,0 0 0,0 0 8,-11 10-8,-5-10 0,5 0 0,11 0 8,0 0-8,0 0 0,0 0 0,0 0 0,0 0 0,0 0 0,0 0 0,-6 0 0,6 0 0,0 0 9,0 0-1,0-14-8,0 4 12,0 0-2,0 10-1,11-5 0,-5-5 0,-6 1-9,0 9 8,11-10-8,0 5 8,-6 0-8,-5 5 8,11-10-8,0 10 8,0-4-8,0-1 0,0 5 0,0 0 0,0 0 0,-11 0 0,0 0 0,0 0 0,0 0 0,11 5 0,-6-1 0,-5-4 8,0 0-8,0 0 0,0 0 0,11 15 8,-11-15-8,0 0 0,0 0-10,-5 10 10,-1 4 0,1-4 0,-1 5 13,6-15-4,0 0-9,-11 5 0,6 0 0,5-5 0,0 0 0,0 0 0,-17 0 0,6 0 0,6 0 0,5 0 0,-11 0 0,11 0 0,-11-5 0,11 5 0,0 0 0,0 0 8,0 0-8,0 0 12,-5-5-12,5 5 12,0 0-12,0 0 8,0-15-8,0 5 8,5 1-8,-5 9 10,0 0-10,11-5 10,-5 0-10,-6 5 12,0 0-12,0 0 12,10-5-12,-10 5 12,11 0-12,0 0 12,0 5-12,-11-5 8,11 5-8,-5 5 8,-6-10-8,5 4 0,-5-4 0,11 15 8,-5-5-8,-6 4 8,0-14-8,0 10 8,0 5-8,-6-5 0,6-1 0,-11 1 0,11-10 0,0 0 0,-5 10 0,-1-5 0,-5-5 0,11 0 8,0 0-8,0 0 8,-11 0-8,11 0 8,-11 0-8,11 0 8,0 0-8,-5-10 12,-6 0-12,11 0 12,0 1-4,0 4 0,0-5 0,0 10 0,0-10-8,0 10 8,5-9-8,-5 4 8,0-5-8,0 10 0,11-5 0,-11 5 0,0 0-10,0 0 10,11-5-13,0 0 5,0 0 8,-11 5 9,0 0-1,0 0-8,11 0 8,-11 0-8,0 0 0,0 0 0,0 0 13,0 0-4,0 0-1,0 0 0,0 0 2,0 0 0,0 0 0,-5 10 0,5-10-10,0 0 12,-6 10-12,6-10 12,0 0-12,-5 10 0,-12-5 9,6-1-9,-5 1 14,0 0-2,-1-5 0,6 0 0,11 0 3,-11 0 0,0 0 0,0 0 0,11 0-15,0 0 0,-11 0 0,11 0 0,0 0 0,0 0 0,-5-5 0,5 5 0,0 0 0,0 0-20,0 0 4,0 0 0,0 0-26,0-9-5,0 9-1,0-10 0,0 10 16,0 0 2,0-10 1,0 10 0,5-5-15,1-5-2,5 1-1,-6-1-610,1 0-123</inkml:trace>
        </inkml:traceGroup>
      </inkml:traceGroup>
    </inkml:traceGroup>
  </inkml:traceGroup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6T00:00:18.312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13FCB37-FDAD-49BE-B5A5-664F80DADD2A}" emma:medium="tactile" emma:mode="ink">
          <msink:context xmlns:msink="http://schemas.microsoft.com/ink/2010/main" type="writingRegion" rotatedBoundingBox="21525,8483 25037,7902 25229,9062 21717,9643"/>
        </emma:interpretation>
      </emma:emma>
    </inkml:annotationXML>
    <inkml:traceGroup>
      <inkml:annotationXML>
        <emma:emma xmlns:emma="http://www.w3.org/2003/04/emma" version="1.0">
          <emma:interpretation id="{4A9B73CD-13CD-4BF4-ABE0-17BD6AC4A896}" emma:medium="tactile" emma:mode="ink">
            <msink:context xmlns:msink="http://schemas.microsoft.com/ink/2010/main" type="paragraph" rotatedBoundingBox="21525,8483 25037,7902 25229,9062 21717,964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11FFE95-7FED-4089-81D6-6C7FA9CF063C}" emma:medium="tactile" emma:mode="ink">
              <msink:context xmlns:msink="http://schemas.microsoft.com/ink/2010/main" type="line" rotatedBoundingBox="21525,8483 25037,7902 25229,9062 21717,9643"/>
            </emma:interpretation>
          </emma:emma>
        </inkml:annotationXML>
        <inkml:traceGroup>
          <inkml:annotationXML>
            <emma:emma xmlns:emma="http://www.w3.org/2003/04/emma" version="1.0">
              <emma:interpretation id="{DD7415BB-9499-4EA2-B2CA-84B9CB128714}" emma:medium="tactile" emma:mode="ink">
                <msink:context xmlns:msink="http://schemas.microsoft.com/ink/2010/main" type="inkWord" rotatedBoundingBox="21525,8483 25037,7902 25229,9062 21717,9643"/>
              </emma:interpretation>
              <emma:one-of disjunction-type="recognition" id="oneOf0">
                <emma:interpretation id="interp0" emma:lang="en-AU" emma:confidence="0">
                  <emma:literal>y-int:9</emma:literal>
                </emma:interpretation>
                <emma:interpretation id="interp1" emma:lang="en-AU" emma:confidence="0">
                  <emma:literal>y -int.9</emma:literal>
                </emma:interpretation>
                <emma:interpretation id="interp2" emma:lang="en-AU" emma:confidence="0">
                  <emma:literal>y -int: 9</emma:literal>
                </emma:interpretation>
                <emma:interpretation id="interp3" emma:lang="en-AU" emma:confidence="0">
                  <emma:literal>y -int. 9</emma:literal>
                </emma:interpretation>
                <emma:interpretation id="interp4" emma:lang="en-AU" emma:confidence="0">
                  <emma:literal>y -int: q</emma:literal>
                </emma:interpretation>
              </emma:one-of>
            </emma:emma>
          </inkml:annotationXML>
          <inkml:trace contextRef="#ctx0" brushRef="#br0">0 0 1868,'0'0'83,"0"0"17,0 0-80,0 0-20,0 0 0,0 0 0,0 0 103,0 0 17,0 0 3,0 0 1,5 10-61,1-1-12,-6 1-3,0 5 0,5-5-38,-5 4-10,0 1 0,6-1 0,-6 1 0,11 9 0,-6 6 0,6-6 0,-5 0 0,4-9 0,1 0 0,-5 4 0,10-9 0,-5 0 0,-5-5 0,10-1 0,-5 1 0,0 0 0,0 0 0,0-5 0,0-5 0,0 0 0,0-4 0,0 4 0,0-15 0,0 6-11,-6-6 11,6 1-8,-5-1 8,-1 1 0,-5 4 0,6 0 0,-1-4 0,-5 9 0,0 10 0,0 0 0,0-15 0,0 15 0,0 0 0,0 0 0,0 0 0,0 0 0,0 0 0,0 0 0,0 0-8,0 0 0,5 15 0,6 5 0,-11-6 8,6 11 0,-1-1 0,6 5-8,-5-4 8,-1 4 0,1 0 0,-1 0 0,1 1 0,5 4 0,-11 0 0,5 0-8,1-5 8,-1 0 0,-5 1 0,0 4 0,0-5 0,0 0 9,0 1 0,0-6 0,-5 0 3,-1 1 0,1-6 0,-1 6 0,1-11 17,-1 1 4,1-5 1,5-10 0,-11 9 13,0 1 2,0-10 1,-6 5 0,1 0-16,5-5-3,-11 0-1,6-5 0,-1 0-15,-5 5-3,6-5-1,-6 5 0,6-5-11,-1 0 0,1 5 0,-1-9-11,1 4-23,16 5-5,0 0-1,-5-10 0,5-5-112,5-4-22,6 4-5,0-9-879</inkml:trace>
          <inkml:trace contextRef="#ctx0" brushRef="#br0" timeOffset="305.95">607 249 1324,'0'-20'59,"0"20"12,0 0-57,0 0-14,0 0 0,0 0 0,0 0 195,0 0 36,0 0 7,11 0 2,-11 0-113,11-5-23,6 0-4,-6 0 0,-11 5-44,16 0-9,6-9-2,-5 9 0,-1 0-36,0 0-9,6 5 0,-5-5 0,-1 0-144,1 4-30,-1-4-6</inkml:trace>
          <inkml:trace contextRef="#ctx0" brushRef="#br0" timeOffset="537.32">1150 156 1555,'0'0'138,"0"0"-110,0 0-28,0 0 0,0 0 148,0 0 25,0 0 5,0 0 1,0 0-58,0 0-11,5 19-2,0-4-1,-5 0-61,6-1-12,-6 1-2,5 9-1,-5 1-19,0 4-4,0-5-8,0 1 12,0-1-12,6 0 0,-6 1 8,0-11-8,0 6-29,5-10-9,-5-10-2,0 14 0,0-14-199,0 0-40</inkml:trace>
          <inkml:trace contextRef="#ctx0" brushRef="#br0" timeOffset="670.94">1160 5 1209,'0'0'108,"0"0"-87,0 0-21,0-10 0,0 0 169,0 10 30,0 0 5,0 0 2,6-9-132,-6 9-26,0 0-6,0 0-1,0 0-85,11 0-18,0 0-3,0 0-802</inkml:trace>
          <inkml:trace contextRef="#ctx0" brushRef="#br0" timeOffset="961.55">1376 122 1317,'0'0'58,"0"0"13,0 0-57,6 14-14,5 6 0,-6-5 0,1-1 118,-1 1 21,6-1 4,-5 1 1,-1 0-49,6-1-10,-5 1-1,-1 0-1,-5-15-25,0 0-5,0 0-1,0 9 0,0 6-4,0-15-2,0 0 0,0 0 0,0 0-32,0 0-6,0 0-8,0 0 11,0 0 6,0 0 2,0 0 0,6-5 0,-1-5-9,6-4-2,-6-1 0,6 0 0,-5 1-8,5-11 0,0 1 9,5 5-9,-5 4 11,0 5-3,0-4 0,6 4 0,-6-5 15,5 5 2,-5 6 1,0-6 0,5 5-12,1 0-2,-6 5-1,-11 0 0,11 5 0,5 5 0,-5-1 0,0 6 0,0 0-11,-5-1 8,5 11-8,-6-1 8,6 5-8,-5 5 10,-1 1-10,1-6 10,-1 0-28,1-5-6,-1 1 0,1 4-1,4-9-124,-4-1-25,-1-4-5,-5-15-868</inkml:trace>
          <inkml:trace contextRef="#ctx0" brushRef="#br0" timeOffset="1230.85">1870 141 633,'0'0'28,"0"0"6,0 0-34,0 0 0,5-5 0,6 1 0,-5 4 334,5-5 60,-6 5 12,12 0 2,-1 0-236,-5-5-48,6-5-10,-1 5-2,0 0-39,1 0-8,-6 5-1,5-4-1,1-1-37,-1 0-7,-5 5-2,0-10 0,6 10-40,-6 0-8,5-5-1,0 0-777,-10 0-155</inkml:trace>
          <inkml:trace contextRef="#ctx0" brushRef="#br0" timeOffset="1463.42">2133-171 1324,'0'0'59,"0"0"12,0 0-57,0 0-14,0 0 0,0 0 0,0 0 240,0 10 46,0-10 9,-5 15 1,-6-1-166,5 6-34,6-6-6,0 11-2,-5-1-43,-1 1-9,6 9-1,0-5-1,0 5-19,0 5-4,0 0-1,11 0 0,-5 0-10,5-5 0,0 0 0,5 0 0,0-4 0,6-6-11,0 0 3,-5-4 0,-1-5-49,6-1-10,6-4-1,-6-5-732,-11 0-147</inkml:trace>
          <inkml:trace contextRef="#ctx0" brushRef="#br0" timeOffset="1580.64">2731-73 1670,'22'5'148,"-22"-5"-118,0 0-30,0 0 0,0 0 146,0 0 23,0 0 5,0 0 1,0 0-63,0 0-13,0 0-3,0 0 0,-6 0-74,6 0-22,0 0 9,0 0-9,0 0-164,0 0-36</inkml:trace>
          <inkml:trace contextRef="#ctx0" brushRef="#br0" timeOffset="1720.79">2769 239 1324,'-16'10'59,"16"-10"12,0 0-57,0 0-14,0 0 0,0 0 0,0 0 281,0 0 54,11-5 10,-11 5 3,0 0-272,0 0-55,16-5-10,-16 5-1164</inkml:trace>
          <inkml:trace contextRef="#ctx0" brushRef="#br0" timeOffset="3433.41">3285-263 1152,'0'0'51,"0"0"10,11-5-49,-11 5-12,5-10 0,1 0 0,-1-4 206,1 4 38,-6 0 8,0 10 2,0-10-110,0 10-21,5-9-5,-5 9-1,-11-10-60,6 0-12,5 10-2,0 0-1,0 0-10,0 0-3,0 0 0,0 0 0,-11 0-29,-6 0 0,1 0-8,-1 5 8,6 0-9,0 0 9,-5 0 0,5 4-9,6 1 0,-1 5 0,1-1 0,-6 1 0,0 0-5,0-6-1,5 6 0,1 5 0,-1-6 3,1 6 1,10-6 0,1 1 0,-1 0 3,1-6 0,-1 6 0,6-5 0,-11-10-3,11 0 0,-11 0 0,22 0 0,11 0 11,-11-5-8,-17-5 8,12 0-8,10-4 8,-5-1 0,-11 5 8,-5-9-8,5-1 0,5 1 0,6 4 0,-6 1 0,-16-1 0,11 5 8,6-4-8,-1 4 0,-16 10 9,0 0-9,0 0 12,0 0-12,11-5 13,-11 5-4,0 0-1,0 0 0,17 15 0,-12-1 0,-10 6 0,-1 4 0,1-4 20,5 4 3,0 0 1,-11 6 0,-6 4-32,6 0 0,17 0 0,-6 5 0,-11 0 12,5 0-3,6 0-1,-5 5 0,5 0-8,0 0 0,-6-1 9,6 1-9,11 0 0,-11-5 0,-16 0 0,-1 0 0,6-10-30,6-4-10,10-1-3,-10 1 0,5-6-121,0-4-25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3T06:15:29.360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9330B58-8FBC-46C7-A806-37EB955BA31B}" emma:medium="tactile" emma:mode="ink">
          <msink:context xmlns:msink="http://schemas.microsoft.com/ink/2010/main" type="writingRegion" rotatedBoundingBox="18458,5267 18512,7683 17736,7701 17682,5284"/>
        </emma:interpretation>
      </emma:emma>
    </inkml:annotationXML>
    <inkml:traceGroup>
      <inkml:annotationXML>
        <emma:emma xmlns:emma="http://www.w3.org/2003/04/emma" version="1.0">
          <emma:interpretation id="{46EAE2C6-60BB-470D-90C4-3635EA946516}" emma:medium="tactile" emma:mode="ink">
            <msink:context xmlns:msink="http://schemas.microsoft.com/ink/2010/main" type="paragraph" rotatedBoundingBox="18458,5267 18512,7683 17736,7701 17682,528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D805B3F-6128-44A4-AD35-8F7637EDFC48}" emma:medium="tactile" emma:mode="ink">
              <msink:context xmlns:msink="http://schemas.microsoft.com/ink/2010/main" type="line" rotatedBoundingBox="18458,5267 18512,7683 17736,7701 17682,5284"/>
            </emma:interpretation>
          </emma:emma>
        </inkml:annotationXML>
        <inkml:traceGroup>
          <inkml:annotationXML>
            <emma:emma xmlns:emma="http://www.w3.org/2003/04/emma" version="1.0">
              <emma:interpretation id="{5744F99B-2766-4216-AB01-27E94194258B}" emma:medium="tactile" emma:mode="ink">
                <msink:context xmlns:msink="http://schemas.microsoft.com/ink/2010/main" type="inkWord" rotatedBoundingBox="18492,6771 18512,7683 17736,7701 17716,6789"/>
              </emma:interpretation>
              <emma:one-of disjunction-type="recognition" id="oneOf0">
                <emma:interpretation id="interp0" emma:lang="en-AU" emma:confidence="0">
                  <emma:literal>In</emma:literal>
                </emma:interpretation>
                <emma:interpretation id="interp1" emma:lang="en-AU" emma:confidence="0">
                  <emma:literal>in in</emma:literal>
                </emma:interpretation>
                <emma:interpretation id="interp2" emma:lang="en-AU" emma:confidence="0">
                  <emma:literal>T- in</emma:literal>
                </emma:interpretation>
                <emma:interpretation id="interp3" emma:lang="en-AU" emma:confidence="0">
                  <emma:literal>in is</emma:literal>
                </emma:interpretation>
                <emma:interpretation id="interp4" emma:lang="en-AU" emma:confidence="0">
                  <emma:literal>x in</emma:literal>
                </emma:interpretation>
              </emma:one-of>
            </emma:emma>
          </inkml:annotationXML>
          <inkml:trace contextRef="#ctx0" brushRef="#br0">0 29 518,'0'0'23,"0"0"5,0 0-28,0 0 0,0 0 0,0 0 0,0 0 276,0 0 51,0 0 9,0 0 3,0 0-193,0 0-38,0 0-8,11 5-2,0 0-46,0 0-8,-11-5-3,11 0 0,-1 0-19,1 0-4,-11 0-1,17 0 0,-1-5-17,1 5 10,-1-5-10,1 0 8,-6 0-8,5 0 0,-5 0 0,-11 5 0,17-5-30,-6 1-8,-1-1-2,-10 5 0,0 0-168,0 0-35,0 0-6,0 0-2</inkml:trace>
          <inkml:trace contextRef="#ctx0" brushRef="#br0" timeOffset="536.7">0 136 691,'0'0'61,"0"0"-49,-11 5-12,11-5 0,0 0 210,0 0 39,-6 10 8,6 0 2,-5-1-115,5-9-22,0 0-5,-6 15-1,6-5-65,-5-1-14,5 1-2,0 0-1,-6 0-24,6 4-10,0-4 8,0 5-8,0-6 0,-5 1 0,5 5 0,-6-5 0,6-1 0,0 6-9,0-5 9,0-10-10,0 0-2,0 0-1,0 0 0,0 0 0,0 0-23,0 0-4,0 0 0,0 0-1,0 0 41,0 0 19,0 0-2,0 0 0,0 0-17,0 0 0,11-5 8,6 0-8,-12-5 0,6 5 10,-11 5-10,17-5 8,-6 1 0,5 4-8,-5-5 12,0 0-4,5 0 3,-5 5 0,0-5 0,6 5 0,-6 0 1,5-5 1,-5 5 0,6 5 0,-17-5 2,11 10 0,0-5 0,0 4 0,0 1 10,-1 0 3,1 5 0,0-1 0,-5 6-2,-1-6 0,1 1 0,-1 0 0,-5-1-17,0 1-9,0 4 10,0-4-10,0 0 0,0-1 0,0 11 0,-5-6 0,-6 1 28,0-1-1,0-4 0,0 4 0,0 1-17,-5-1-10,-1 1 12,-5-6-12,6 1 9,-1 0-9,-5-6 0,6 1 9,-6-5-9,6 0-9,-6 0 9,11 0-13,-6-5-9,1 4-2,-1-4 0,6-4 0,0 4-20,11 0-4,-11-5 0,11 5-1,0 0-131,0 0-25,-5-10-6</inkml:trace>
          <inkml:trace contextRef="#ctx0" brushRef="#br0" timeOffset="1152.09">318-98 576,'0'0'25,"0"0"6,0 0-31,0 0 0,0 0 0,0 0 0,0 0 300,0 0 55,0 0 10,11 0 3,0 0-216,5 0-44,1-5-8,-1 5-1,0 0-48,-5 0-10,6-5-1,-1 1-1,1 4-20,5-5-4,-6 0-1,1 0 0,-6 5-5,0-5-1,5 5 0,-5 0 0,0-5-8,-11 5 0,0 0 0,0 0 8,0 0-8,0 0 0,0 0 0,5 10 8,-5-10-8,0 15-14,-5-6 3,-1 6 1,6-15-19,-5 10-4,-6 4-1,6 1 0,-1-5-15,6-10-3,-5 9-1,5-9 0,-6 15 5,6-15 0,-5 10 1,5-10 0,0 0 27,0 0 4,0 0 2,5 19 0,-5-9 14,0-10 0,6 10 0,5 0-9,0-1 9,-1-4 9,-10-5-1,11 10-8,0-10 16,6 5-4,-12-5-1,6 5 0,0-5 4,-11 0 1,11 5 0,-11-5 0,11 4 4,0 1 2,-5 5 0,-6-10 0,0 0 3,0 0 1,0 0 0,0 0 0,0 0 5,5 10 1,-5 4 0,0-14 0,0 10-2,-11 5 0,0-5 0,0 4 0,-5 1-10,-6-1-1,5 1-1,-5-5 0,-5 0-18,5-1 0,0 1 8,-5 5-8,-1-6-33,6-4-11,-5 5-1,5-5-669,6 0-134</inkml:trace>
          <inkml:trace contextRef="#ctx0" brushRef="#br0" timeOffset="-1207.43">153-1633 748,'0'0'67,"0"0"-54,0 0-13,0 0 0,0 0 101,0 0 18,0 0 3,0 0 1,0 0 8,0 0 1,0 0 1,-5 9 0,-12 1-51,12 0-10,5-10-3,-11 15 0,5-1-21,-5 1-4,6-1 0,-6 1-1,5-5-22,-5 4-4,0 1-1,1 0 0,4-1-16,1 6 0,-1-6 0,1-4 0,5-10-24,-6 10-8,6-10-1,-5 10-1,-1-1-62,6-9-13,0 0-3</inkml:trace>
          <inkml:trace contextRef="#ctx0" brushRef="#br0" timeOffset="-987">170-1624 806,'0'0'72,"0"0"-58,0 0-14,0 0 0,0 0 137,0 0 25,0 0 5,0 0 1,0 0-43,11 5-8,0-5-1,5 5-1,-16-5-63,11 5-12,0 0-2,0-5-1,-11 0 2,16 0 0,1 0 0,-6 0 0,-11 0-39,0 0 0,0 0 0,0 0 0,0 0-47,0 0-10,0 0-3,0 0-524,0 0-104</inkml:trace>
          <inkml:trace contextRef="#ctx0" brushRef="#br0" timeOffset="-592.56">170-1546 230,'0'0'20,"0"0"-20,0 0 0,0 0 0,0 0 236,0 0 42,0 0 9,0 0 1,0 0-141,5 15-29,1-5-6,-1 4 0,-5 1-48,0 4-8,0-4-3,6 5 0,-6-6-21,0 11-4,5-6 0,1 1-1,-6 9 6,0 0 2,5 5 0,-5 0 0,0-9-16,0-1-3,0 10-1,0 0 0,6 0-5,-6 1-1,0-1 0,0 0 0,0-10 1,-6 10 0,6-9 0,0 4 0,0 0 2,0-4 1,0-1 0,6 0 0,-6-4-5,-6-1 0,6 6-8,0-6 12,0-4-12,0 4 0,0 1 0,0-6 0,0 1-17,0-5-7,6 4 0,-6 1-1,0 0 40,0-6 8,0-9 1,0 0 1,0 0-40,0 0-8,5 15-1,-5-15-1,0 0-31,0 0-7,0 0-1,0 0 0,0 0-104,0 0-20</inkml:trace>
        </inkml:traceGroup>
      </inkml:traceGroup>
    </inkml:traceGroup>
  </inkml:traceGroup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6T00:00:34.624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8F7D72F-4B4E-4D48-BA79-943179B5D7F8}" emma:medium="tactile" emma:mode="ink">
          <msink:context xmlns:msink="http://schemas.microsoft.com/ink/2010/main" type="writingRegion" rotatedBoundingBox="21130,9846 27993,9302 28067,10232 21203,10776"/>
        </emma:interpretation>
      </emma:emma>
    </inkml:annotationXML>
    <inkml:traceGroup>
      <inkml:annotationXML>
        <emma:emma xmlns:emma="http://www.w3.org/2003/04/emma" version="1.0">
          <emma:interpretation id="{D8426041-51BC-4170-AE7A-2FA083CECE78}" emma:medium="tactile" emma:mode="ink">
            <msink:context xmlns:msink="http://schemas.microsoft.com/ink/2010/main" type="paragraph" rotatedBoundingBox="21130,9846 27993,9302 28067,10232 21203,107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189326A-CCAC-4210-B4B3-BDDF2AB0276C}" emma:medium="tactile" emma:mode="ink">
              <msink:context xmlns:msink="http://schemas.microsoft.com/ink/2010/main" type="line" rotatedBoundingBox="21130,9846 27993,9302 28067,10232 21203,10776"/>
            </emma:interpretation>
          </emma:emma>
        </inkml:annotationXML>
        <inkml:traceGroup>
          <inkml:annotationXML>
            <emma:emma xmlns:emma="http://www.w3.org/2003/04/emma" version="1.0">
              <emma:interpretation id="{887CF4B2-94F4-4B89-AB6C-215770A8DDF7}" emma:medium="tactile" emma:mode="ink">
                <msink:context xmlns:msink="http://schemas.microsoft.com/ink/2010/main" type="inkWord" rotatedBoundingBox="21157,10186 24112,9952 24149,10418 21194,10652"/>
              </emma:interpretation>
              <emma:one-of disjunction-type="recognition" id="oneOf0">
                <emma:interpretation id="interp0" emma:lang="en-AU" emma:confidence="0">
                  <emma:literal>common</emma:literal>
                </emma:interpretation>
                <emma:interpretation id="interp1" emma:lang="en-AU" emma:confidence="0">
                  <emma:literal>Common</emma:literal>
                </emma:interpretation>
                <emma:interpretation id="interp2" emma:lang="en-AU" emma:confidence="0">
                  <emma:literal>commons</emma:literal>
                </emma:interpretation>
                <emma:interpretation id="interp3" emma:lang="en-AU" emma:confidence="0">
                  <emma:literal>Commons</emma:literal>
                </emma:interpretation>
                <emma:interpretation id="interp4" emma:lang="en-AU" emma:confidence="0">
                  <emma:literal>commos</emma:literal>
                </emma:interpretation>
              </emma:one-of>
            </emma:emma>
          </inkml:annotationXML>
          <inkml:trace contextRef="#ctx0" brushRef="#br0">116 9 460,'0'0'20,"0"0"5,0 0-25,0 0 0,0 0 0,0 0 0,0 0 175,0 0 29,0 0 7,0 0 1,0 0-67,0 0-13,0 0-2,0 0-1,0 0-35,0 0-7,0 0-2,0 0 0,0 0-21,0 0-4,0 0 0,0 0-1,0 0-15,0 0-4,0 0 0,0 0 0,-5-10-22,5 10-5,-11 0-1,11 0 0,0 0-12,-11 5 9,0 5-9,0 0 8,0-1-8,5 6 0,-5-5 0,6 4 0,-6 1 0,5 0 0,6 4-9,-5-4 9,-1-1 0,1 1 0,5 0-8,0-1 8,0 1 0,0-5 0,0 4 0,5-4 0,-5-10 0,6 10 0,-6-10-8,11 9 8,0 1 0,-6 0 0,-5-10-8,11 5 8,0 5 0,0-6 0,0-4 0,6 5 0,-6-5-27,0 0-1,0 0-1,0-5 0,5 5-167,-5-9-32</inkml:trace>
          <inkml:trace contextRef="#ctx0" brushRef="#br0" timeOffset="453.91">341 72 345,'0'0'31,"0"0"-31,0 0 0,0 0 0,0 0 320,0 0 57,0 0 12,0 0 3,-5 10-224,5-10-44,0 0-8,0 0-3,-6 10-85,1 0-16,5-10-4,0 14-8,-6 1 0,6 4 0,6-4 0,-6 0 0,5-6 0,1 6 0,5-5 0,-6 4 0,-10-9 27,5-5-2,5 10 0,6 0 0,-11-10-25,0 0 0,0 0 0,16 9 0,-5-9 0,6 0 8,-17 0-8,11-9 0,5-1 21,-5 0-1,-5 0 0,5-4 0,0-1 8,-6 1 2,1-1 0,-1 0 0,-5 1-4,0-1-1,0 0 0,0 1 0,-5 4-6,-6 0-2,5 5 0,-5 1 0,6-1-7,-6 0-2,0 0 0,-6 0 0,12 0-8,-6 5 0,11 0 0,0 0-11,-11 10-10,0 0-3,0-1 0,5 1 0,1-5-36,5-5-8,-5 15-2,5-15 0,0 0-123,0 0-25,0 14-5</inkml:trace>
          <inkml:trace contextRef="#ctx0" brushRef="#br0" timeOffset="1076.75">637 136 1652,'0'0'36,"0"0"8,0 0 2,0 0 0,0 0-37,11 9-9,-11-9 0,0 0 0,0 0 121,11 5 23,0 5 4,-5 0 0,-6-10-100,11 14-21,-6-4-4,0 5-1,1-1 1,-1-4 0,-5 5 0,6-5 0,-6-10-14,0 14-9,0-14 12,0 10-12,0-10 10,0 0-10,0 0 8,0 0-8,0 0 8,0 0-8,0 0 8,0 0-8,0 0 8,0 0-8,0 0 8,11-10-8,-6-4 0,1-6 0,-1 5 0,6-4 0,-5 4 0,-1-4 0,1 4 0,-1-4 0,6 4 0,-5 0 0,-1 1 0,6 4 0,-11 10 0,6-5 0,-1-5 0,-5 10 0,0 0 10,0 0-10,11-4 12,-11 4-12,0 0 23,0 0-3,11 9 0,-5 1 0,5 5-9,-6-1-3,-5 1 0,5 0 0,6-1-8,-5 1 0,-6-1 0,0 1 8,5-5-8,1 4 0,-6-14 0,5 10 0,-5 5 0,0-15 0,0 0 0,0 0 0,0 0 0,0 0 0,0 0 0,0 0 0,11 5 0,-11-5 0,11-5 0,6 0 0,-12 0 0,-5 5 0,11-10 9,-5-4-9,5 4 0,0-5 8,0 6-8,0-6 0,-6 5 8,12 0-8,-6 1 8,-1-1-8,-10 10 0,6-5 0,10 0 0,-5 0 0,-11 5 12,11 0-3,0 0 0,0 5 0,-11-5 10,11 10 1,0-5 1,0 5 0,-5-6-9,5 6-1,-6 0-1,6 5 0,-5-6-24,5 6-5,-6-5-1,6-1 0,-11-9 20,0 10 0,0-10 0,0 0 0,0 0-260,0 0-48</inkml:trace>
          <inkml:trace contextRef="#ctx0" brushRef="#br0" timeOffset="1548.61">1367 106 1731,'0'0'76,"0"0"17,0 0-74,0 0-19,0 0 0,0 0 0,0 0 127,0 0 21,5 10 5,-5-10 1,0 15-66,0-15-12,6 10-4,-1 4 0,0 1-32,-5-1-8,0 1 0,6 0-1,-1-1-13,-5-4-2,0-10-1,6 15 0,-6-15-7,0 0 0,0 0-8,0 0 12,0 14-12,0-14 0,0 0 8,0 0-8,0 0 0,0 0 0,0 0 0,0 0 0,11-5 0,0 5 0,0-9 0,5 4 0,-10 0 0,5-5 0,0 0 0,0-4 0,-6 4 0,6-5 0,0 6 0,-5-1 0,5 0 0,-6 0 0,6 6 0,-11 4 0,5-10 0,1 10 0,-6 0 0,0 0 0,0 0 0,11-5 0,0 5 0,-11 0 0,5 5 0,6 0 0,-11-5 0,6 9 0,5 1 10,-6 0-10,1 0 10,-6 4-10,11-4 0,-11 5 0,5-1 0,1 1 0,-6 0 0,5-6 0,1 6 0,-6-5 0,0-10 0,0 0 0,5 9 0,-5-9-10,0 0-7,0 0-2,11-4 0,6-1 0,-6-5 3,0 0 1,-1-4 0,1-6 0,0-4 15,0 4 0,-5 1 0,5-1 0,0 1 0,0 4 0,0 0 0,-6 1 0,6 4 0,-5 0 0,-6 10 12,0 0-12,0 0 16,0 0-3,11-5-1,-11 5 0,0 0 8,11 5 0,-6 5 1,6 5 0,0-1-21,-5 6 8,5-6-8,-6 6 0,6-5-23,-6-1-9,1 6-1,-1-6-1,6 1 50,-5 4 11,5-4 1,-6-5 1,6 0-64,-5-1-13,5-4-2,-11-5-1,11 5-249,5-5-49,12-5-11,-28 5-1</inkml:trace>
          <inkml:trace contextRef="#ctx0" brushRef="#br0" timeOffset="1960.02">2206 53 691,'0'0'61,"-6"14"-49,6-14-12,0 0 0,-5 5 233,-1 5 44,6-10 9,0 0 2,0 15-112,0-6-23,0-9-4,6 15-1,-6-15-83,0 0-17,5 10-3,1 4-1,-1-9 4,6 0 0,-11-5 0,11 10 0,0 0-26,0-5-5,-11-5-1,0 0 0,0 0-16,11 4 0,0 1 0,0-5 0,-11 0 41,11-5 5,0 1 1,0-1 0,0-5-24,-6 0-5,-5 10-1,11-5 0,-5-4-17,-1-1 0,1-5 0,-6 5 0,5 1 0,-5-6 0,0 15 0,-5-10 0,-1 1 27,6 9 1,-5-5 1,-6 0 0,0 0-19,-6 5-10,6 0 10,-5 0-10,5-5 0,-6 5-8,6 5-1,1-5 0,-1 5-64,-6 0-13,6 4-2,0 1-1,11-10 0,0 0 0,-5 10 0,5 0-1000</inkml:trace>
          <inkml:trace contextRef="#ctx0" brushRef="#br0" timeOffset="2207.79">2458 33 1580,'0'0'70,"0"0"14,0 0-67,11 10-17,0 0 0,0-5 0,0 4 88,-6 1 13,1 0 3,-1 5 1,6-1-33,0 1-6,-11-1-2,6-4 0,5 0 0,-6 0 0,-5-10 0,0 0 0,0 0 0,0 0-1,11 5 0,-11-5 0,0 0 1,0 0 1,6 0 0,-6 0 0,0 0-65,0 0 0,10-15-18,1 5 4,0 0 14,0-4 13,0-11-2,0 6-1,6-5 14,-1 4 4,-5 1 0,0 4 0,0 0-13,0 1-3,0-1 0,-5 5 0,-1 1 0,1 4 0,15 0 0,-10 5 0,-11 0-12,0 0 0,17 5 0,-6 9 0,0-4 32,-6 5 1,6 4 0,6-4 0,10 4-41,-10 1-9,-12 4-2,6 1 0,16-6 19,-16 5 0,-11-9 0,6 5 0,-6-6-216,16 1-40</inkml:trace>
        </inkml:traceGroup>
        <inkml:traceGroup>
          <inkml:annotationXML>
            <emma:emma xmlns:emma="http://www.w3.org/2003/04/emma" version="1.0">
              <emma:interpretation id="{EE3E246A-A65E-4973-9554-5E466F086DC6}" emma:medium="tactile" emma:mode="ink">
                <msink:context xmlns:msink="http://schemas.microsoft.com/ink/2010/main" type="inkWord" rotatedBoundingBox="24503,9662 27050,9550 27085,10342 24538,10454"/>
              </emma:interpretation>
              <emma:one-of disjunction-type="recognition" id="oneOf1">
                <emma:interpretation id="interp5" emma:lang="en-AU" emma:confidence="0">
                  <emma:literal>ratio:</emma:literal>
                </emma:interpretation>
                <emma:interpretation id="interp6" emma:lang="en-AU" emma:confidence="0">
                  <emma:literal>ratios:</emma:literal>
                </emma:interpretation>
                <emma:interpretation id="interp7" emma:lang="en-AU" emma:confidence="0">
                  <emma:literal>ration:</emma:literal>
                </emma:interpretation>
                <emma:interpretation id="interp8" emma:lang="en-AU" emma:confidence="0">
                  <emma:literal>ratios</emma:literal>
                </emma:interpretation>
                <emma:interpretation id="interp9" emma:lang="en-AU" emma:confidence="0">
                  <emma:literal>ration</emma:literal>
                </emma:interpretation>
              </emma:one-of>
            </emma:emma>
          </inkml:annotationXML>
          <inkml:trace contextRef="#ctx0" brushRef="#br0" timeOffset="2613.25">3352-15 1497,'16'0'133,"-16"0"-106,0 0-27,0 0 0,0 0 106,0 0 16,0 14 3,0-4 1,0-10-28,6 15-6,-1-1 0,1 6-1,-6-6-62,0-4-12,11 5-2,-6-1-1,1 1-14,-6-15 9,0 10-9,5-1 8,6-4 4,-11-5 0,0 0 0,0 0 0,0 0 16,0 0 3,0 0 1,0 0 0,0-9-3,6-6 0,5 0 0,-11 1 0,-6-6-10,6 1-3,11 4 0,-5-4 0,-1-1-1,0 1-1,1-1 0,5 5 0,5 6-26,-10-6-4,-6 5-2,11-4 0,0 4-10,0 5-3,0-5 0,-6 5 0,6 1-118,6 4-24,10-5-5,-16 0-771</inkml:trace>
          <inkml:trace contextRef="#ctx0" brushRef="#br0" timeOffset="3008.32">4021-157 1843,'-22'0'40,"22"0"9,0 0 2,0 0 1,0 0-42,0 0-10,0 0 0,0 0 0,0 0 144,0 0 26,0 0 6,0 0 0,0 0-67,0 0-13,-6 0-4,-5 0 0,11 0-38,-5 0-8,-11 5-2,-1 0 0,1 0-27,5 5-5,0-1-2,-6 1 0,-10 5-10,5-1 0,5 1 0,6 4 0,11 6 0,-5-6-11,5 1 11,5-1-12,1 1-1,-1-6-1,-10 1 0,10 0 0,17-6 0,-11 6 0,-11-15 0,0 0 0,11 5-7,-11-5-2,0 0 0,0 0 0,0 0 23,11-10-9,11 0 9,-5-4 0,-12 4 0,12-9 0,-1-1 0,6 1 0,0-6 0,-6 1 8,-5-1-8,11 1 12,0 5 7,-11-1 1,-5 5 0,5 1 0,0-1 0,0 10 1,-11 5 0,0 0 0,0 0-9,0 0-3,11 0 0,-11 0 0,0 10-9,10 5 10,-4-1-10,10 1 10,-5 4-10,0-4 0,6 0 0,-1 4 0,1-4-40,-6-1 0,0 1 0,5 0 0,6-6-119,-5 6-24,-7-5-5</inkml:trace>
          <inkml:trace contextRef="#ctx0" brushRef="#br0" timeOffset="3231.37">4383-196 1911,'16'0'84,"-5"0"19,-5-5-83,-6 5-20,5 0 0,12 0 0,5-5 107,-6 5 17,-16 0 3,11-4 1,16 4-17,-10-5-3,-6 5-1,0 0 0,-11 0-47,11-5-10,11 0-2,-11 5 0,-11 0-24,16-5-6,6 5-1,-5-5 0,-1 0-17,0 0 0,1 1 0,-1-1 0,12 0-105,-12 0-25,-10-5-5,5 5-1058</inkml:trace>
          <inkml:trace contextRef="#ctx0" brushRef="#br0" timeOffset="3507.32">4597-571 2091,'-22'5'92,"22"-5"20,16 5-89,-16-5-23,-11 9 0,11-9 0,17 10 123,-17 5 20,-6-1 4,6 6 1,6-6-48,5 6-10,-6 4-2,-5 1 0,-11 4-52,0 0-12,6 0-1,5 1-1,5 4-12,6 0-2,6 0-8,-1 0 12,-5 0-12,0 5 0,0-5 0,5-4 0,1-1-8,-12-5-8,-5 1-2,6 4 0,5-5-48,-6-4-10,1 4-1,-6-9-760,5 4-152</inkml:trace>
          <inkml:trace contextRef="#ctx0" brushRef="#br0" timeOffset="3795.37">4931-123 1566,'0'0'69,"0"0"15,0 0-68,0 20-16,6-1 0,5-4 0,-11 4 111,5-4 18,1 5 4,-1 4 1,1 0-86,-6-4-16,5 4-4,1-4-1,-6 4-27,5-4 0,1-6-9,-1 1 9,-5-1-150,5-4-23,1 0-5</inkml:trace>
          <inkml:trace contextRef="#ctx0" brushRef="#br0" timeOffset="3941.14">5041-274 1875,'0'0'83,"0"0"17,0 0-80,0 0-20,0 0 0,0 0 0,0 0 64,0 0 8,0 0 1,0 0 1,0 0-74,5 15-27,-5-1 1,11-4-593,-11-10-118</inkml:trace>
          <inkml:trace contextRef="#ctx0" brushRef="#br0" timeOffset="4168.39">5162-108 1036,'0'0'92,"0"0"-73,0 0-19,0 15 0,0-6 224,0 6 40,0-5 9,5 9 2,1-9-163,-6 5-32,0-1-6,5 1-2,6-1-27,-6 1-5,1 0-2,-1-1 0,1-4-16,-1 0-3,1 4-1,5-4 0,-6 0-18,6-5 0,0 0 0,-11-5 0,11 0 17,0-5 0,0 5 0,0-5 0,6-5 2,-6-4 0,0-1 0,-1 0 0,1-4 14,0 4 3,-5 1 1,5-6 0,-6 1-3,1-1-1,-6 1 0,0-1 0,5 5-8,-5 1-1,0-6-1,-5 6 0,-1-1-5,1 0-1,-6 6 0,-6-1 0,6 0-6,-5 5-2,5 0 0,-5 5 0,5 0-9,-6 5 0,1 0 0,5 5 0,0-5-36,0 5-2,-6 4-1,12 1 0,-6 4-35,5 1-7,6-1-2,-5 6 0,5-6-177,0 6-35</inkml:trace>
          <inkml:trace contextRef="#ctx0" brushRef="#br0" timeOffset="5629">5847-269 1382,'0'0'123,"0"0"-99,0 0-24,0 0 0,0 0 211,0 0 37,0 0 7,0 0 1,0 0-158,6-10-32,-6 10-6,5-5-2,-5 5-45,6-4-13,4-6 0,-4 5 8,-6 5-39,11-5-7,-11 5-2,0 0-684,0 0-136</inkml:trace>
          <inkml:trace contextRef="#ctx0" brushRef="#br0" timeOffset="5758.46">5891-118 1324,'0'0'118,"0"0"-94,0 0-24,0 0 0,0 0 160,0 0 28,0 0 6,0 0 1,0 0-78,0 0-15,0 0-3,0 0-1,0 0-80,0 0-18,5 15 0,-5-15-703,0 0-141</inkml:trace>
        </inkml:traceGroup>
        <inkml:traceGroup>
          <inkml:annotationXML>
            <emma:emma xmlns:emma="http://www.w3.org/2003/04/emma" version="1.0">
              <emma:interpretation id="{A2AAEF7B-257A-4939-AA3F-4F959C77A8A1}" emma:medium="tactile" emma:mode="ink">
                <msink:context xmlns:msink="http://schemas.microsoft.com/ink/2010/main" type="inkWord" rotatedBoundingBox="27415,10191 27435,9317 28075,9331 28055,10206"/>
              </emma:interpretation>
              <emma:one-of disjunction-type="recognition" id="oneOf2">
                <emma:interpretation id="interp10" emma:lang="en-AU" emma:confidence="0">
                  <emma:literal>to</emma:literal>
                </emma:interpretation>
                <emma:interpretation id="interp11" emma:lang="en-AU" emma:confidence="0">
                  <emma:literal>t</emma:literal>
                </emma:interpretation>
                <emma:interpretation id="interp12" emma:lang="en-AU" emma:confidence="0">
                  <emma:literal>It</emma:literal>
                </emma:interpretation>
                <emma:interpretation id="interp13" emma:lang="en-AU" emma:confidence="0">
                  <emma:literal>6.</emma:literal>
                </emma:interpretation>
                <emma:interpretation id="interp14" emma:lang="en-AU" emma:confidence="0">
                  <emma:literal>6,</emma:literal>
                </emma:interpretation>
              </emma:one-of>
            </emma:emma>
          </inkml:annotationXML>
          <inkml:trace contextRef="#ctx0" brushRef="#br0" timeOffset="46505.56">6538-834 345,'0'0'31,"0"0"-31,0 0 0,0 0 0,0 0 222,0 0 38,0 0 8,0 0 2,11-10-105,-11 10-21,0 0-4,0 0 0,0 0-28,5-10-4,-5 10-2,0 0 0,0 0-26,0 0-4,0 0-2,0 0 0,0 0-27,0 0-6,0 0-1,0 0 0,0 0-24,0 0-4,0 0-2,-5 10 0,-6 4-10,6 6 0,-6-5 0,5 9 0,-5-5 0,6 6 0,-1 4 0,1-5 0,-1 6 0,6-6 0,0 5 0,0 1 0,0-1 0,0-5 0,0 1 0,6-1-11,-1 0-1,1 1-1,-1-11 0,6 6 0,-5-6 1,5-4 1,0 0 0,-1-5 0,1 0 3,0 0 0,0-5 0,0 4 0,0-8 8,0 4 0,0-10 8,0 5-8,-5-5 13,-1 0-1,6 1-1,-5-6 0,5 5 3,-11-4 1,5 4 0,-5-5 0,0 15 0,0-9 0,0 9 0,-5-10 0,5 10-4,-11-10-1,11 10 0,-11-5 0,0 5-10,-6 0 0,1 0 0,5 5 0,0 0-12,-6 0-5,6 5-1,0-1 0,-5 1-18,5 0-4,0 0-1,0-1 0,0 1-47,0 5-8,6-6-3,-1 1-583,-5 0-117</inkml:trace>
          <inkml:trace contextRef="#ctx0" brushRef="#br0" timeOffset="46804.62">6242-6 403,'0'0'36,"0"0"-36,0 0 0,0 0 0,0 0 316,0 0 57,0 0 11,0 0 3,0 0-207,11 5-40,-11-5-9,16 0-2,-5 0-36,0 0-7,0 0-2,6 5 0,-1 0-26,6-5-6,-5 0 0,4 5-1,1-5-34,6 0-6,-6 5-2,5-5 0,-5-5-9,0 0 0,5 5 9,1-5-9,-1 0 0,-5 0 0,6 0 0,-1-4 0,-5 4-20,5-5-6,-5 5-1,6-5 0,-6 10-47,-6-4-10,6-1-1,-5 0-660,-6 5-132</inkml:trace>
        </inkml:traceGroup>
      </inkml:traceGroup>
    </inkml:traceGroup>
  </inkml:traceGroup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6T00:01:23.107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CFB5694-130F-4191-BD41-005A09FE08AB}" emma:medium="tactile" emma:mode="ink">
          <msink:context xmlns:msink="http://schemas.microsoft.com/ink/2010/main" type="writingRegion" rotatedBoundingBox="29771,9310 30131,10635 27758,11279 27398,9954"/>
        </emma:interpretation>
      </emma:emma>
    </inkml:annotationXML>
    <inkml:traceGroup>
      <inkml:annotationXML>
        <emma:emma xmlns:emma="http://www.w3.org/2003/04/emma" version="1.0">
          <emma:interpretation id="{D6217E7E-0479-4A2A-8EDE-BE14D93FAA1E}" emma:medium="tactile" emma:mode="ink">
            <msink:context xmlns:msink="http://schemas.microsoft.com/ink/2010/main" type="paragraph" rotatedBoundingBox="29771,9310 30131,10635 29587,10782 29227,94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CC57B39-FA73-4FEB-B753-350C5DBE1B05}" emma:medium="tactile" emma:mode="ink">
              <msink:context xmlns:msink="http://schemas.microsoft.com/ink/2010/main" type="line" rotatedBoundingBox="29771,9310 30131,10635 29587,10782 29227,9458"/>
            </emma:interpretation>
          </emma:emma>
        </inkml:annotationXML>
        <inkml:traceGroup>
          <inkml:annotationXML>
            <emma:emma xmlns:emma="http://www.w3.org/2003/04/emma" version="1.0">
              <emma:interpretation id="{5259D267-5D02-4BC1-B8E1-1F22559E5D8B}" emma:medium="tactile" emma:mode="ink">
                <msink:context xmlns:msink="http://schemas.microsoft.com/ink/2010/main" type="inkWord" rotatedBoundingBox="29771,9310 30131,10635 29587,10782 29227,9458"/>
              </emma:interpretation>
              <emma:one-of disjunction-type="recognition" id="oneOf0">
                <emma:interpretation id="interp0" emma:lang="en-AU" emma:confidence="0">
                  <emma:literal>rim</emma:literal>
                </emma:interpretation>
                <emma:interpretation id="interp1" emma:lang="en-AU" emma:confidence="0">
                  <emma:literal>My</emma:literal>
                </emma:interpretation>
                <emma:interpretation id="interp2" emma:lang="en-AU" emma:confidence="0">
                  <emma:literal>vim</emma:literal>
                </emma:interpretation>
                <emma:interpretation id="interp3" emma:lang="en-AU" emma:confidence="0">
                  <emma:literal>rum</emma:literal>
                </emma:interpretation>
                <emma:interpretation id="interp4" emma:lang="en-AU" emma:confidence="0">
                  <emma:literal>mum</emma:literal>
                </emma:interpretation>
              </emma:one-of>
            </emma:emma>
          </inkml:annotationXML>
          <inkml:trace contextRef="#ctx0" brushRef="#br0">1826 84 748,'0'0'33,"0"0"7,0 0-32,0 0-8,0 0 0,0 0 0,0 0 247,0 0 47,6-10 10,-6 10 1,11-5-156,-6 5-31,6-10-6,0 6-2,0 4-26,0-5-6,0 5-1,-5-5 0,-6 5-27,16 0-6,1 0 0,-6 0-1,0 5-20,0 0-4,5-5-1,0 4 0,-5-4-18,0 0 0,0 10 0,-5-5 0,-6-5 0,5 5-16,1 10 2,-6-15 0,0 14-51,0 6-11,-6 4-1,-5 5-1,6-9-30,-6 4-5,-6 1-2,6-1 0,-5 0 36,5-4 7,0-1 2,0 1 0,0-10 52,0 4 18,0-4-12,11-10 12,-11 15 19,0-6 9,11-9 3,0 0 0,-5 15 23,5-15 5,0 0 1,0 0 0,0 0 7,0 0 1,0 0 1,0 0 0,0 0-5,5 10-2,6-1 0,0-4 0,0 0-8,6-5-2,-6-5 0,5 5 0,-5 0-24,0-5-4,0 1-2,5-1 0,1 0-12,5 0-2,0 5-8,0-5 12,0-5-26,-6 10-6,6-9 0,0 9-1,-6-5-152,1 0-31,-1 5-5,1 0-2</inkml:trace>
          <inkml:trace contextRef="#ctx0" brushRef="#br0" timeOffset="309.39">1772 791 1623,'0'0'72,"0"0"15,0 0-70,0 0-17,0 0 0,0 0 0,0 0 132,0 0 22,0 0 5,0 0 1,16 0-41,1 0-8,-1 0-2,0-5 0,-5 0-44,6 5-9,-17 0-1,16-5-1,1 0-23,5 5-5,-6-5-1,1 5 0,-1-9-5,1 4-2,4 0 0,1 0 0,-5-5-18,5 5-16,0-4 4,5-1 0,1 5-4,-1-5 0,-5 0 0,0 1 0,0 4-96,-6-5-19,1 5-4,5 0-991</inkml:trace>
          <inkml:trace contextRef="#ctx0" brushRef="#br0" timeOffset="894.68">2084 932 1854,'0'0'82,"0"0"17,0 0-79,11-10-20,0 10 0,0-5 0,0 1 120,0 4 21,6-5 4,-7 5 1,1-5-58,6 5-11,-1 0-2,1 5-1,-6-10-27,5 0-6,-5 5-1,6 0 0,-1 0-16,1 0-4,-17 0-1,0 0 0,5-5-19,-5 5 0,0 0-13,0 0 5,0 0 30,0 0 6,0 0 2,0 0 0,0 0-50,0 0-11,0 15-1,0-1-1,0 6 11,0-6 2,-11 1 1,0 5 0,6-6-27,-6 1-6,5-1 0,-5 1-1,6 0-10,-1-6-1,-5 1-1,6 0 0,5-10 9,-6 10 1,1-1 1,5-9 0,-6 15 25,6-15 5,0 0 0,0 10 1,-5 4 15,5-4 8,0-10-10,5 15 10,1-5 0,-1-6 0,-5-4 0,11 10 0,6 0 12,-6 0 1,0-6 1,0 1 0,0 0 10,0 0 1,-11-5 1,0 0 0,16 5 6,-5 0 2,-11-5 0,0 0 0,11 5 11,-11-5 3,16 9 0,-16-9 0,0 0-12,0 0-1,0 0-1,0 0 0,6 10 12,-6-10 2,-6 15 1,1-5 0,-6-1-3,5-4-1,-5 5 0,1 0 0,-7-1-22,1-4-5,-6 5-1,5 0 0,-5 0 4,0-1 1,0-4 0,0 0 0,1 0-22,-1-5-8,0 0 0,0 0 0,0 0-148,0-5-30</inkml:trace>
        </inkml:traceGroup>
      </inkml:traceGroup>
    </inkml:traceGroup>
    <inkml:traceGroup>
      <inkml:annotationXML>
        <emma:emma xmlns:emma="http://www.w3.org/2003/04/emma" version="1.0">
          <emma:interpretation id="{659F6D4F-312A-4190-9926-5AEB9DF481B8}" emma:medium="tactile" emma:mode="ink">
            <msink:context xmlns:msink="http://schemas.microsoft.com/ink/2010/main" type="paragraph" rotatedBoundingBox="29016,10336 27926,11161 27549,10664 28640,983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5E09B3B-31DC-4669-91D2-530291664580}" emma:medium="tactile" emma:mode="ink">
              <msink:context xmlns:msink="http://schemas.microsoft.com/ink/2010/main" type="inkBullet" rotatedBoundingBox="28934,10227 28580,10494 28329,10162 28683,9895"/>
            </emma:interpretation>
            <emma:one-of disjunction-type="recognition" id="oneOf1">
              <emma:interpretation id="interp5" emma:lang="en-AU" emma:confidence="0">
                <emma:literal>5</emma:literal>
              </emma:interpretation>
              <emma:interpretation id="interp6" emma:lang="en-AU" emma:confidence="0">
                <emma:literal>=</emma:literal>
              </emma:interpretation>
              <emma:interpretation id="interp7" emma:lang="en-AU" emma:confidence="0">
                <emma:literal>#</emma:literal>
              </emma:interpretation>
              <emma:interpretation id="interp8" emma:lang="en-AU" emma:confidence="0">
                <emma:literal>E</emma:literal>
              </emma:interpretation>
              <emma:interpretation id="interp9" emma:lang="en-AU" emma:confidence="0">
                <emma:literal>|</emma:literal>
              </emma:interpretation>
            </emma:one-of>
          </emma:emma>
        </inkml:annotationXML>
        <inkml:trace contextRef="#ctx0" brushRef="#br0" timeOffset="-593.71">894 1098 2034,'0'0'90,"0"0"18,0 0-86,0 0-22,0 0 0,0 0 0,0 0 86,0 0 13,11 5 2,-11-5 1,17-5-30,5 5-7,-6-5-1,0 0 0,1 5-38,-1-10-8,6 5-2,-5 1 0,5-1-123,-6-5-25,6 0-4</inkml:trace>
        <inkml:trace contextRef="#ctx0" brushRef="#br0" timeOffset="-848.98">839 727 1843,'0'0'81,"0"0"18,0 0-79,0 0-20,6-5 0,5-4 0,-11 9 115,11-5 19,-11 5 4,11-10 1,0 5-49,0 0-10,0-4-1,0 4-1,5 0-36,-5-5-7,0 5-2,5-5 0,-5 10-22,6-4-11,-6-1 10,5 5-10,1 0-8,-6 0-8,0 0-2,5 0 0,-5 0-127,-5 5-26,-6-5-5</inkml:trace>
      </inkml:traceGroup>
      <inkml:traceGroup>
        <inkml:annotationXML>
          <emma:emma xmlns:emma="http://www.w3.org/2003/04/emma" version="1.0">
            <emma:interpretation id="{53CFC61F-CE3D-4A50-BFF8-1BCD473DABE7}" emma:medium="tactile" emma:mode="ink">
              <msink:context xmlns:msink="http://schemas.microsoft.com/ink/2010/main" type="line" rotatedBoundingBox="28171,10976 27926,11161 27549,10664 27795,10478"/>
            </emma:interpretation>
          </emma:emma>
        </inkml:annotationXML>
        <inkml:traceGroup>
          <inkml:annotationXML>
            <emma:emma xmlns:emma="http://www.w3.org/2003/04/emma" version="1.0">
              <emma:interpretation id="{4D263DBC-2FCE-4E02-AE3E-B0FC95D82B13}" emma:medium="tactile" emma:mode="ink">
                <msink:context xmlns:msink="http://schemas.microsoft.com/ink/2010/main" type="inkWord" rotatedBoundingBox="27825,10499 28078,11097 27815,11208 27562,10610"/>
              </emma:interpretation>
              <emma:one-of disjunction-type="recognition" id="oneOf2">
                <emma:interpretation id="interp10" emma:lang="en-AU" emma:confidence="0">
                  <emma:literal>of</emma:literal>
                </emma:interpretation>
                <emma:interpretation id="interp11" emma:lang="en-AU" emma:confidence="0">
                  <emma:literal>&amp;</emma:literal>
                </emma:interpretation>
                <emma:interpretation id="interp12" emma:lang="en-AU" emma:confidence="0">
                  <emma:literal>o?</emma:literal>
                </emma:interpretation>
                <emma:interpretation id="interp13" emma:lang="en-AU" emma:confidence="0">
                  <emma:literal>o</emma:literal>
                </emma:interpretation>
                <emma:interpretation id="interp14" emma:lang="en-AU" emma:confidence="0">
                  <emma:literal>8</emma:literal>
                </emma:interpretation>
              </emma:one-of>
            </emma:emma>
          </inkml:annotationXML>
          <inkml:trace contextRef="#ctx0" brushRef="#br0" timeOffset="-1168.81">209 1215 1209,'0'0'53,"0"0"12,0 0-52,0 0-13,0 0 0,-6 0 0,-5 0 250,0 0 47,0 0 10,6 0 1,-6 0-186,0 0-38,0 0-7,0 0-1,0 0-40,0 5-7,0-5-1,0 4-1,0-4-10,0 10-1,0-5-1,0 5 0,0 0-15,0-1 0,6 1 0,-6 5 0,5-6 0,1 6 0,-1-5 0,1 0 0,-1 4-11,6-4 2,0 5 0,6-1 0,-1-4-7,1 5-2,-1-6 0,1 1 0,5-5-1,0-5 0,0 5 0,0-5 0,5 0 2,-5-5 0,0 5 0,0-10 0,0 0 9,0 1 8,0-1-12,0 0 12,0-4 0,0-1 0,0 5 0,0-4 0,-6 4 0,6 0 0,-5 0 0,5-4 0,-6 4 11,-5 10-11,0 0 12,0 0-12,0 0 14,0 0-4,0 0-1,0 0 0,0 0 4,0 0 1,0 0 0,6 15 0,-1-1-4,1 1-1,5-1 0,-11 1 0,5 5-9,-5-1 10,6 1-10,-1 4 10,-5 0-10,0 1 0,6-1 0,-6 10 8,0-5-8,0 1-9,0-6 9,0 5-13,0-4-10,5 4-1,-5-5-1,5 1 0,-5-11-15,6 6-2,-1-6-1,-5-4 0,6 5-28,-6-15-5,0 0-2,0 0-585,0 0-117</inkml:trace>
        </inkml:traceGroup>
      </inkml:traceGroup>
    </inkml:traceGroup>
  </inkml:traceGroup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6T00:01:39.640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2AB59FD-6C1D-4B94-A5BB-82C3857708D1}" emma:medium="tactile" emma:mode="ink">
          <msink:context xmlns:msink="http://schemas.microsoft.com/ink/2010/main" type="writingRegion" rotatedBoundingBox="22097,11947 23273,12267 23093,12928 21917,12607"/>
        </emma:interpretation>
      </emma:emma>
    </inkml:annotationXML>
    <inkml:traceGroup>
      <inkml:annotationXML>
        <emma:emma xmlns:emma="http://www.w3.org/2003/04/emma" version="1.0">
          <emma:interpretation id="{78074539-E0D0-4577-A069-CAACAEF8FA25}" emma:medium="tactile" emma:mode="ink">
            <msink:context xmlns:msink="http://schemas.microsoft.com/ink/2010/main" type="paragraph" rotatedBoundingBox="22097,11947 23273,12267 23093,12928 21917,126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3638C04-AF5E-4FA4-87D0-C5DDE7E681B9}" emma:medium="tactile" emma:mode="ink">
              <msink:context xmlns:msink="http://schemas.microsoft.com/ink/2010/main" type="line" rotatedBoundingBox="22097,11947 23273,12267 23093,12928 21917,12607"/>
            </emma:interpretation>
          </emma:emma>
        </inkml:annotationXML>
        <inkml:traceGroup>
          <inkml:annotationXML>
            <emma:emma xmlns:emma="http://www.w3.org/2003/04/emma" version="1.0">
              <emma:interpretation id="{2FDFEC47-45C5-43ED-8B53-F394355FA7B8}" emma:medium="tactile" emma:mode="ink">
                <msink:context xmlns:msink="http://schemas.microsoft.com/ink/2010/main" type="inkWord" rotatedBoundingBox="22097,11947 23273,12267 23093,12928 21917,12607"/>
              </emma:interpretation>
              <emma:one-of disjunction-type="recognition" id="oneOf0">
                <emma:interpretation id="interp0" emma:lang="en-AU" emma:confidence="0">
                  <emma:literal>"g.</emma:literal>
                </emma:interpretation>
                <emma:interpretation id="interp1" emma:lang="en-AU" emma:confidence="0">
                  <emma:literal>"-9.</emma:literal>
                </emma:interpretation>
                <emma:interpretation id="interp2" emma:lang="en-AU" emma:confidence="0">
                  <emma:literal>"9.</emma:literal>
                </emma:interpretation>
                <emma:interpretation id="interp3" emma:lang="en-AU" emma:confidence="0">
                  <emma:literal>"9</emma:literal>
                </emma:interpretation>
                <emma:interpretation id="interp4" emma:lang="en-AU" emma:confidence="0">
                  <emma:literal>= q</emma:literal>
                </emma:interpretation>
              </emma:one-of>
            </emma:emma>
          </inkml:annotationXML>
          <inkml:trace contextRef="#ctx0" brushRef="#br0">720 230 1036,'-11'29'92,"11"-29"-73,0 0-19,0 0 0,0 0 172,0 0 30,0 0 6,0 0 2,0 0-62,0 0-13,6 14-3,-6-14 0,11 5-28,0-5-5,0 0-2,5 0 0,-5 0-24,-5 0-5,5 0 0,0 0-1,5 5-31,0-5-5,1 0-2,5-5 0,-6 5-41,12-5-9,-6 1-2,0-1 0,0-5-41,-6 0-9,0 5-2</inkml:trace>
          <inkml:trace contextRef="#ctx0" brushRef="#br0" timeOffset="-294.95">616 181 1393,'0'0'61,"0"0"14,0 0-60,0 0-15,0 0 0,6-10 0,5 5 120,-6-5 20,6 6 5,0-6 1,0 0-50,-6 5-11,6 0-1,0 5-1,0-5-31,0-4-5,6 9-2,-1 0 0,-5-10-23,6 10-5,-1-5-1,1 0 0,-1 0-16,0 0 0,1 1-8,-1-1 8,1 0-24,-6 0 0,5-5 1,-5 0 0,-11 10-133,0 0-28,0 0-4</inkml:trace>
          <inkml:trace contextRef="#ctx0" brushRef="#br0" timeOffset="2019.9">1433 98 518,'0'68'46,"0"-53"-37,0-15-9,0 0 0,0-5 136,6-5 26,-6 10 5,0-10 1,0 1-36,0 4-6,0-5-2,0 10 0,0-10-6,0 1-2,0-1 0,0 10 0,0 0-20,0-10-4,0-5 0,0 15-1,0 0-25,-6-9-5,6 9-1,-5-10 0,5 10-27,-6-10-5,1 0-2,-1 1 0,6 9-12,0 0-2,-11-5-1,0 0 0,0 5-11,6 0 12,-6 0-12,0 5 12,0-5-12,0 5 0,6 0 0,-6 4 0,0 1 0,5 0 0,1 4-12,-1-4 12,1 5-18,-1-1 4,1 1 1,5 0 0,-6-1 1,6 6 1,0-6 0,0 6 0,6-5 3,5-1 0,-11 6 0,5-6 0,6-4-4,-5 5-1,5-6 0,0 6 0,-11-15 2,11 5 1,-1 0 0,7-5 0,-17 0-6,11 0-2,5-10 0,-5 5 0,0-5 18,0-4 0,0 4-8,6-5 8,-12 1 0,6-1 0,-5 1 0,-1-1 0,1-5 0,-1 11 9,1-1-9,-1 0 8,-5-4-8,6 9 0,-6 5 0,0 0 8,0-10 0,0 10 0,0 0 0,0 0 0,0 0 2,0 0 0,0 0 0,0 0 0,0 0 0,0 0 0,0 0 0,10 10 0,-4 4-2,-1 1-8,1 4 12,5 1-4,-6-1-8,1 1 12,-1 4-12,1 6 12,-1-6-12,1 5 0,-6 0 0,5 10 8,1-4-8,-1-1 0,1 0 0,-6 0 8,11 5-8,-6-5 0,-5 0 0,6-5 0,5 1 0,-6-11 0,-5 1-12,6-6 12,-1 1-40,-5-15 0,0 0 0,0 0 0,0 0 4,0 0 1,0 0 0,0 0 0,0 0-114,6-20-23,-1 6-5</inkml:trace>
          <inkml:trace contextRef="#ctx0" brushRef="#br0" timeOffset="2186.61">1817 386 806,'0'0'36,"0"14"7,0-14-35,0 10-8,0-10 0,0 0 0,0 0 301,0 0 59,0 0 11,0 0 2,0 0-290,0 0-59,0 0-11,0 0-656,0 0-131</inkml:trace>
        </inkml:traceGroup>
      </inkml:traceGroup>
    </inkml:traceGroup>
  </inkml:traceGroup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6T00:01:38.920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C70DA62-264A-43C1-B7C0-AF47DA0A20E9}" emma:medium="tactile" emma:mode="ink">
          <msink:context xmlns:msink="http://schemas.microsoft.com/ink/2010/main" type="writingRegion" rotatedBoundingBox="21372,12112 21877,12112 21877,13121 21372,13121"/>
        </emma:interpretation>
      </emma:emma>
    </inkml:annotationXML>
    <inkml:traceGroup>
      <inkml:annotationXML>
        <emma:emma xmlns:emma="http://www.w3.org/2003/04/emma" version="1.0">
          <emma:interpretation id="{F400E8D4-CFE9-4101-A388-C277B2674E58}" emma:medium="tactile" emma:mode="ink">
            <msink:context xmlns:msink="http://schemas.microsoft.com/ink/2010/main" type="paragraph" rotatedBoundingBox="21372,12112 21877,12112 21877,13121 21372,131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F84E02B-F743-4EF1-9212-AAA8E185BF91}" emma:medium="tactile" emma:mode="ink">
              <msink:context xmlns:msink="http://schemas.microsoft.com/ink/2010/main" type="line" rotatedBoundingBox="21372,12112 21877,12112 21877,13121 21372,13121"/>
            </emma:interpretation>
          </emma:emma>
        </inkml:annotationXML>
        <inkml:traceGroup>
          <inkml:annotationXML>
            <emma:emma xmlns:emma="http://www.w3.org/2003/04/emma" version="1.0">
              <emma:interpretation id="{0ABC3AA9-5C05-4FDB-A5C9-2B65A5631C3E}" emma:medium="tactile" emma:mode="ink">
                <msink:context xmlns:msink="http://schemas.microsoft.com/ink/2010/main" type="inkWord" rotatedBoundingBox="21372,12112 21877,12112 21877,13121 21372,13121"/>
              </emma:interpretation>
              <emma:one-of disjunction-type="recognition" id="oneOf0">
                <emma:interpretation id="interp0" emma:lang="en-AU" emma:confidence="0">
                  <emma:literal>y</emma:literal>
                </emma:interpretation>
                <emma:interpretation id="interp1" emma:lang="en-AU" emma:confidence="0">
                  <emma:literal>Y</emma:literal>
                </emma:interpretation>
                <emma:interpretation id="interp2" emma:lang="en-AU" emma:confidence="0">
                  <emma:literal>D</emma:literal>
                </emma:interpretation>
                <emma:interpretation id="interp3" emma:lang="en-AU" emma:confidence="0">
                  <emma:literal>I</emma:literal>
                </emma:interpretation>
                <emma:interpretation id="interp4" emma:lang="en-AU" emma:confidence="0">
                  <emma:literal>5</emma:literal>
                </emma:interpretation>
              </emma:one-of>
            </emma:emma>
          </inkml:annotationXML>
          <inkml:trace contextRef="#ctx0" brushRef="#br0">-9 103 1249,'0'0'55,"0"0"12,0 0-54,0 0-13,0 0 0,0 0 0,0 0 109,0 0 19,0 0 4,0 0 1,0-10 6,0 10 1,0 0 0,0 0 0,-6-10-49,6 10-10,0 0-1,0 0-1,0 0-27,0 0-6,0 0-1,0 0 0,0 0-29,0 0-5,0 0-2,6 15 0,5 0-9,0 4 0,-11 5 0,5 1 0,-5-1 0,11 1 0,-5-1 0,10 0 0,-10 1-16,5-6 0,0-4 1,0 4 0,5-4 15,-5-5 0,0-1 0,0-4 0,-11-5 0,0 0 0,0 0 0,11-9 0,0-6 0,0 5 0,0-9 0,0 4 0,-6-4-31,1-1-3,-6-4-1,5-1 0,1 1 5,-6 0 1,5-1 0,1 1 0,-6-5 38,0 4 8,-6 6 2,12-1 0,-1 1-19,-5 4 0,0 0 0,0 15 0,0 0 0,0 0-9,0 0 9,0 0-8,0 0-2,0 0 0,0 0 0,0 0 0,6 15 10,-1 0-8,6 4 8,-5-4-8,-6 4 8,11 1 0,0-1 0,0 6-8,-6-6 8,6 6 0,0 4 0,0 5 0,5-5 9,1 0-9,-1 1 12,-5-1-12,6 10 12,-6-5-12,0 5 12,0-5-12,-6 5 16,6-5-3,-5 5-1,-1 0 0,6-5 0,-6 5 0,-5-4 0,6-6 0,-6-5 8,-6 0 2,6 6 0,0-6 0,-5 5 10,5-9 1,-5-6 1,-6-4 0,0-10-2,0 5-1,-6 0 0,1 5 0,5-10-20,-6 5-11,1-1 12,-6-4-12,5 0 0,-4 0 0,4 0 0,-5 0 0,0-4 0,0-1 0,6 5 0,5-10 0,0-5-14,5 1-10,-5-1-1,6 0-1,5 15-55,0-19-11,-6-5-3,1 4-673,10 1-136</inkml:trace>
        </inkml:traceGroup>
      </inkml:traceGroup>
    </inkml:traceGroup>
  </inkml:traceGroup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6T00:01:44.480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EC51460-887D-497F-B6FF-8A31466A8B8B}" emma:medium="tactile" emma:mode="ink">
          <msink:context xmlns:msink="http://schemas.microsoft.com/ink/2010/main" type="writingRegion" rotatedBoundingBox="24822,11552 25496,11552 25496,11908 24822,11908"/>
        </emma:interpretation>
      </emma:emma>
    </inkml:annotationXML>
    <inkml:traceGroup>
      <inkml:annotationXML>
        <emma:emma xmlns:emma="http://www.w3.org/2003/04/emma" version="1.0">
          <emma:interpretation id="{65464245-A8EB-401B-B6AF-BE4B59C3DA74}" emma:medium="tactile" emma:mode="ink">
            <msink:context xmlns:msink="http://schemas.microsoft.com/ink/2010/main" type="paragraph" rotatedBoundingBox="24822,11552 25496,11552 25496,11908 24822,119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5EB33BE-0EDE-4926-A81F-1EDAD78A5535}" emma:medium="tactile" emma:mode="ink">
              <msink:context xmlns:msink="http://schemas.microsoft.com/ink/2010/main" type="line" rotatedBoundingBox="24822,11552 25496,11552 25496,11908 24822,11908"/>
            </emma:interpretation>
          </emma:emma>
        </inkml:annotationXML>
        <inkml:traceGroup>
          <inkml:annotationXML>
            <emma:emma xmlns:emma="http://www.w3.org/2003/04/emma" version="1.0">
              <emma:interpretation id="{E53A9759-8010-49BC-BD70-9F98F592A72A}" emma:medium="tactile" emma:mode="ink">
                <msink:context xmlns:msink="http://schemas.microsoft.com/ink/2010/main" type="inkWord" rotatedBoundingBox="24822,11552 25496,11552 25496,11908 24822,11908"/>
              </emma:interpretation>
              <emma:one-of disjunction-type="recognition" id="oneOf0">
                <emma:interpretation id="interp0" emma:lang="en-AU" emma:confidence="0">
                  <emma:literal>It</emma:literal>
                </emma:interpretation>
                <emma:interpretation id="interp1" emma:lang="en-AU" emma:confidence="0">
                  <emma:literal>"</emma:literal>
                </emma:interpretation>
                <emma:interpretation id="interp2" emma:lang="en-AU" emma:confidence="0">
                  <emma:literal>x</emma:literal>
                </emma:interpretation>
                <emma:interpretation id="interp3" emma:lang="en-AU" emma:confidence="0">
                  <emma:literal>IL</emma:literal>
                </emma:interpretation>
                <emma:interpretation id="interp4" emma:lang="en-AU" emma:confidence="0">
                  <emma:literal>In</emma:literal>
                </emma:interpretation>
              </emma:one-of>
            </emma:emma>
          </inkml:annotationXML>
          <inkml:trace contextRef="#ctx0" brushRef="#br0">0 9 1036,'0'0'46,"0"0"10,0 0-45,0 0-11,0 0 0,16 0 0,12-5 240,-12 5 45,-16 0 10,11 0 1,11-5-150,-5 5-30,-17 0-7,0 0-1,0 0-37,16 5-8,1-5-2,-7 5 0,-10-5-32,6 9-6,16-4-2,-6 5 0,-10-5-7,5 5-2,-6-6 0,12 6 0,-6 0 15,0-5 2,0 9 1,-6-4 0,-5 10-30,-5-6 0,-12 6 0,6-1 0,0 1 0,0-1 0,0 1 8,-11-6-8,0 1-34,6 0-10,16-1-1,5 1-1,1 0-38,-12-6-7,-10 1-1,5-5-676,11-5-134</inkml:trace>
          <inkml:trace contextRef="#ctx0" brushRef="#br0" timeOffset="272.12">384-1 921,'0'0'40,"0"0"10,0 0-40,0 0-10,0 0 0,0 0 0,-6 0 299,6 0 57,0 0 12,0 0 3,0 0-231,0 0-45,0 0-10,0 0-1,-11 10-27,0-1-5,6 1 0,-1 5-1,6-1-36,-5 1-7,-1 4-8,6 6 11,0-6-11,-11 1 8,1-1-8,-1 1 8,11-1-8,0 1 0,0-6 9,-6 1-9,1 0 0,10-6 0,6 6 0,-5-5 8,-6-10 13,16 14 3,0-4 1,6 0 0,0-5-25,0 0-9,0-5 0,6 0 0,-1 0 9,0-5 12,-10 0-2,10-10-1,1 6-177,-1-1-36,17-10-8,-28-4 0</inkml:trace>
        </inkml:traceGroup>
      </inkml:traceGroup>
    </inkml:traceGroup>
  </inkml:traceGroup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6T00:01:42.481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10BDEAC-EB9A-4726-9774-9AB121BF20B7}" emma:medium="tactile" emma:mode="ink">
          <msink:context xmlns:msink="http://schemas.microsoft.com/ink/2010/main" type="writingRegion" rotatedBoundingBox="24185,11719 24570,13059 24003,13222 23618,11882">
            <msink:destinationLink direction="with" ref="{0C5FAC26-6F9D-4ECD-844D-3AE9A48EDC47}"/>
            <msink:destinationLink direction="with" ref="{F59B1D41-653F-4885-82B0-F1B5ADAB1759}"/>
          </msink:context>
        </emma:interpretation>
      </emma:emma>
    </inkml:annotationXML>
    <inkml:traceGroup>
      <inkml:annotationXML>
        <emma:emma xmlns:emma="http://www.w3.org/2003/04/emma" version="1.0">
          <emma:interpretation id="{5067305F-F687-4BB5-9FD0-6D7AE6887A1C}" emma:medium="tactile" emma:mode="ink">
            <msink:context xmlns:msink="http://schemas.microsoft.com/ink/2010/main" type="paragraph" rotatedBoundingBox="24185,11719 24570,13059 24003,13222 23618,118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BE4F97C-FC68-47C3-90E7-2F5DEF3D41E9}" emma:medium="tactile" emma:mode="ink">
              <msink:context xmlns:msink="http://schemas.microsoft.com/ink/2010/main" type="line" rotatedBoundingBox="24185,11719 24570,13059 24003,13222 23618,11882"/>
            </emma:interpretation>
          </emma:emma>
        </inkml:annotationXML>
        <inkml:traceGroup>
          <inkml:annotationXML>
            <emma:emma xmlns:emma="http://www.w3.org/2003/04/emma" version="1.0">
              <emma:interpretation id="{7C75C283-D262-4F07-B90F-7BF62D1351E0}" emma:medium="tactile" emma:mode="ink">
                <msink:context xmlns:msink="http://schemas.microsoft.com/ink/2010/main" type="inkWord" rotatedBoundingBox="24185,11719 24570,13059 24003,13222 23618,11882"/>
              </emma:interpretation>
              <emma:one-of disjunction-type="recognition" id="oneOf0">
                <emma:interpretation id="interp0" emma:lang="en-AU" emma:confidence="0">
                  <emma:literal>Nom</emma:literal>
                </emma:interpretation>
                <emma:interpretation id="interp1" emma:lang="en-AU" emma:confidence="0">
                  <emma:literal>No M</emma:literal>
                </emma:interpretation>
                <emma:interpretation id="interp2" emma:lang="en-AU" emma:confidence="0">
                  <emma:literal>Nin</emma:literal>
                </emma:interpretation>
                <emma:interpretation id="interp3" emma:lang="en-AU" emma:confidence="0">
                  <emma:literal>No m</emma:literal>
                </emma:interpretation>
                <emma:interpretation id="interp4" emma:lang="en-AU" emma:confidence="0">
                  <emma:literal>NM</emma:literal>
                </emma:interpretation>
              </emma:one-of>
            </emma:emma>
          </inkml:annotationXML>
          <inkml:trace contextRef="#ctx0" brushRef="#br0">0 93 1036,'0'0'92,"0"0"-73,0 0-19,0 0 0,0 0 209,0 0 39,11-5 7,0 0 1,0-5-113,0 6-23,0-6-5,6 0-1,-1 5-42,-5-5-9,0 6-2,6-6 0,10 5-18,-5 0-4,-5 0-1,-1 0 0,1 5-19,-1 0-4,6 0-1,-5 5 0,-17-5-14,0 0 8,16 10-8,6-5 0,-22-5 26,6 14-1,10 1 0,-5 0 0,-5-1-72,-1 6-14,-16-1-3,6 1-1,10 4-4,-10 5-1,-12-4 0,1 4 0,-1-5-11,1 1-3,-1-1 0,1 1 0,-6-1 33,0-5 7,11-4 0,-6 5 1,-5-6 43,11 1 0,0-1 0,6-4 0,5-10 28,0 0 2,0 0 0,0 0 0,0 0 18,0 0 3,0 0 1,0 0 0,0 0 8,11 5 3,-11-5 0,11 5 0,0-5-3,11 5-1,-6-5 0,1 5 0,-17-5-4,27-5-1,1 5 0,5 0 0,-17 0-43,6 0-11,0 0 0,6-5 0,-1 0 0,-5 0 0,-5 5 0,-1-10 0,23 6 0,-17-1 0,-6-5 0,6 5 0,-5-5-48,5 5-11,-6 1-2,-16 4-1,0 0-158,11-10-32</inkml:trace>
          <inkml:trace contextRef="#ctx0" brushRef="#br0" timeOffset="331.75">138 761 1497,'-6'0'133,"6"5"-106,-5 0-27,10 4 0,-5 1 175,0-10 29,0 0 7,17 5 1,5 0-79,-6 5-15,-16-10-3,17 0-1,5 0-44,5 0-9,-5 0-1,0 0-1,-5 0-48,5-5-11,5 5 0,-5 0 0,-22 0 0,11 0 0,17-5 0,-1 0 0,1-5 0,-6 0 0,0 6 0,5-6 0,1 0-23,-6 0-4,-22 10-1,16 0-808,6-9-163</inkml:trace>
          <inkml:trace contextRef="#ctx0" brushRef="#br0" timeOffset="921.73">319 1053 1868,'39'10'83,"-23"-10"17,-5 0-80,-5-5-20,-1-5 0,6 6 0,17-1 126,-6-5 22,-17 10 4,12-5 0,10-5-39,-10 5-8,-12 5-1,-5 0-1,11 0-63,0-4-12,0 4-2,0 0-1,-11 0-25,0 0 0,17 0 0,-12 0 0,-5 0 28,0 0 1,0 0 0,0 0 0,0 0-49,0 14-9,-11 1-3,11-1 0,6-4-23,-6-10-5,-11 20 0,0-11-1,11-9 9,0 0 3,-6 15 0,-5-5 0,0 0-24,11-10-5,0 0-1,0 0 0,-16 14 12,10-4 3,6-10 0,11 14 0,-5-4 31,-6-10 6,11 10 2,5 0 0,1-5 40,-6 4 8,-11-9 1,0 0 1,16 10-10,1 0-3,-12 0 0,-5-10 0,0 0 32,0 0 7,11 9 1,-11-9 0,0 0 9,0 0 3,0 0 0,0 0 0,0 10 0,0-10 0,0 0 0,-5 15 0,-1-1-52,1 1-12,-6 0 0,5-6 0,6-9 54,-16 10 8,-6 0 2,0 0 0,0-10-103,0 4-20,-6-8-4,6 4-1,-11-5 0,11 0 0,6-5 0,-6 5-682,-11-5-137</inkml:trace>
        </inkml:traceGroup>
      </inkml:traceGroup>
    </inkml:traceGroup>
  </inkml:traceGroup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6T00:01:43.614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C5FAC26-6F9D-4ECD-844D-3AE9A48EDC47}" emma:medium="tactile" emma:mode="ink">
          <msink:context xmlns:msink="http://schemas.microsoft.com/ink/2010/main" type="inkDrawing" rotatedBoundingBox="23721,11804 24054,13507 23641,13587 23308,11884" semanticType="verticalRange" shapeName="Other">
            <msink:sourceLink direction="with" ref="{F10BDEAC-EB9A-4726-9774-9AB121BF20B7}"/>
          </msink:context>
        </emma:interpretation>
      </emma:emma>
    </inkml:annotationXML>
    <inkml:trace contextRef="#ctx0" brushRef="#br0">166-2 806,'0'0'72,"0"0"-58,0 0-14,0 0 0,0 0 232,-11 5 43,11-5 9,-11 9 1,1-4-155,-1 5-31,0 0-7,0 4 0,5 6-39,-5-1-7,0-4-2,6 9 0,-1 1-6,1-1-2,-6 5 0,0 6 0,5-6-7,1 5-1,-1 0-1,1 5 0,-1 0-11,6 0-1,-5 10-1,5 4 0,-6 1-14,12 5 0,-1-6 0,1 11 0,-1 4 0,6 0 0,6-5 0,5 1 0,-6-1-20,12-9-1,-6-1 0,5-4 0,6 0-17,0-5-3,-6 4-1,6-4 0,11-5-17,-17-9-3,-5 4-1,6-5 0,5-5-141,0-4-28,49 14-5,-33-19-2</inkml:trace>
  </inkml:traceGroup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6T00:01:44.019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59B1D41-653F-4885-82B0-F1B5ADAB1759}" emma:medium="tactile" emma:mode="ink">
          <msink:context xmlns:msink="http://schemas.microsoft.com/ink/2010/main" type="inkDrawing" rotatedBoundingBox="24878,11763 25122,13469 24781,13518 24537,11812" semanticType="verticalRange" shapeName="Other">
            <msink:sourceLink direction="with" ref="{F10BDEAC-EB9A-4726-9774-9AB121BF20B7}"/>
          </msink:context>
        </emma:interpretation>
      </emma:emma>
    </inkml:annotationXML>
    <inkml:trace contextRef="#ctx0" brushRef="#br0">28 0 2026,'-22'9'44,"16"-9"10,6 0 2,0 0 1,0 0-45,0 0-12,0 0 0,0 0 0,17 15 100,-1 0 17,-16-6 4,11 11 1,6-5-36,-6 9-7,0-5-2,-6 6 0,1 4-35,10 5-7,6-5-2,0 10 0,-17 0-9,6-4-1,22 8-1,-11 1 0,-11 0-22,6 5 0,-6 0 0,5 9 8,17 6-8,-17-6 0,-10 1 0,-1-1 0,6-4-21,0-1-9,-5 1-2,5-5 0,-6-1-15,6-4-3,-5 5-1,-6 0 0,-17-5 41,12-5 10,10-10 0,-10 5 0,-12 5-24,6-5-4,0-10 0,0-4 0,6 14-6,-1-10-2,-10 1 0,5-1 0,6-9 36,-12 4-8,-10-4 8,5-5 0,0-5-156,0-1-28,0-8-6,-11-11-1</inkml:trace>
  </inkml:traceGroup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6T00:12:57.577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9012555-F748-4B1F-9453-9056EE8F0CE7}" emma:medium="tactile" emma:mode="ink">
          <msink:context xmlns:msink="http://schemas.microsoft.com/ink/2010/main" type="writingRegion" rotatedBoundingBox="4417,7167 5426,7321 5314,8059 4304,7906"/>
        </emma:interpretation>
      </emma:emma>
    </inkml:annotationXML>
    <inkml:traceGroup>
      <inkml:annotationXML>
        <emma:emma xmlns:emma="http://www.w3.org/2003/04/emma" version="1.0">
          <emma:interpretation id="{FE0BB804-33F1-423D-91BB-1AC66FF33512}" emma:medium="tactile" emma:mode="ink">
            <msink:context xmlns:msink="http://schemas.microsoft.com/ink/2010/main" type="paragraph" rotatedBoundingBox="4417,7167 5426,7321 5314,8059 4304,790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3663172-DEED-4671-AF6A-11BF31A98FA8}" emma:medium="tactile" emma:mode="ink">
              <msink:context xmlns:msink="http://schemas.microsoft.com/ink/2010/main" type="line" rotatedBoundingBox="4417,7167 5426,7321 5314,8059 4304,7906"/>
            </emma:interpretation>
          </emma:emma>
        </inkml:annotationXML>
        <inkml:traceGroup>
          <inkml:annotationXML>
            <emma:emma xmlns:emma="http://www.w3.org/2003/04/emma" version="1.0">
              <emma:interpretation id="{3902D70C-B392-43F0-95E2-5957F1980497}" emma:medium="tactile" emma:mode="ink">
                <msink:context xmlns:msink="http://schemas.microsoft.com/ink/2010/main" type="inkWord" rotatedBoundingBox="4417,7167 5426,7321 5314,8059 4304,7906"/>
              </emma:interpretation>
              <emma:one-of disjunction-type="recognition" id="oneOf0">
                <emma:interpretation id="interp0" emma:lang="en-AU" emma:confidence="0">
                  <emma:literal>25</emma:literal>
                </emma:interpretation>
                <emma:interpretation id="interp1" emma:lang="en-AU" emma:confidence="0">
                  <emma:literal>2 5</emma:literal>
                </emma:interpretation>
                <emma:interpretation id="interp2" emma:lang="en-AU" emma:confidence="0">
                  <emma:literal>2s-</emma:literal>
                </emma:interpretation>
                <emma:interpretation id="interp3" emma:lang="en-AU" emma:confidence="0">
                  <emma:literal>3 5</emma:literal>
                </emma:interpretation>
                <emma:interpretation id="interp4" emma:lang="en-AU" emma:confidence="0">
                  <emma:literal>1 5</emma:literal>
                </emma:interpretation>
              </emma:one-of>
            </emma:emma>
          </inkml:annotationXML>
          <inkml:trace contextRef="#ctx0" brushRef="#br0">5 122 403,'0'0'17,"0"0"5,0 0-22,0 0 0,0 0 0,0 0 0,0 0 260,0 0 47,0 0 9,0 0 3,-5-10-141,5 10-28,0-10-6,0 10 0,0 0-48,5-14-8,-5 4-3,0 10 0,6-10-29,-1 0-5,-5 10-2,11-14 0,0 4-19,0 0-4,0 0-1,0 6 0,0-1-16,0 5-9,5-5 10,-5 5-10,6 5 9,-1 0-9,-5 4 8,6 1-8,-6-5 0,5 10 8,1-6-8,-6 6 0,-1 0 13,1 4-2,-5-4-1,-1 9 0,1-9-10,-6 9 0,0 0 0,-6 1 0,1-1-18,-1 5-6,-5 6 0,6-6-1,-6 5 25,0-5 0,0 0 12,0 1-4,0-6-58,6 0-11,-12 1-3,6-6 0,0 6 52,0-6 12,-5 1 0,5-1 0,0-4 0,-6-6 0,6 6 0,1-5 0,4-5 0,-5 0 0,11-5 0,0 0 0,-5 0 11,5 0 5,0 0 0,0 0 1,0 0 2,0 0 0,0 0 0,0 0 0,0 0 0,0 0 0,0 0 0,16-5 0,-5 0 0,5 0 0,-5 5 0,0-5 0,6 0-7,-1 5-2,6 0 0,-5 0 0,-6 0-24,5 0-5,6 5-1,0-5 0,0 5 28,0-5 6,-6 5 1,6-5 0,-5 0-47,-1 0-8,-5-5-3,6 0 0,5 0-122,-1-5-25,-10 1-5</inkml:trace>
          <inkml:trace contextRef="#ctx0" brushRef="#br0" timeOffset="247.19">608 122 1587,'0'0'70,"0"0"15,0 0-68,0 0-17,0 0 0,0 0 0,0 0 129,0 0 23,11 0 4,0 0 0,6 0-50,-6 0-10,5 5-3,-5-5 0,0 0-30,6-5-7,-6 5 0,5-5-1,-5 0-33,5 5-6,1 0-2,-6 0 0,5-5-14,-5 5 0,0-5 8,0 0-8,6 5-27,-6-5-8,0 1-1,0-1-1,-6 5-170,-5 0-33,0 0-8</inkml:trace>
          <inkml:trace contextRef="#ctx0" brushRef="#br0" timeOffset="686.79">685 151 1152,'0'0'51,"0"0"10,0 0-49,0 0-12,0 0 0,0 0 0,-11 10 234,11-10 44,-5 9 9,5-9 1,-6 10-156,1 0-32,5 0-7,-11 4-1,5-4-49,1 0-11,-1 0-1,1-1-1,5-9-17,-6 15-3,6-5-1,0-10 0,0 0-9,0 9 0,0 6 0,0-5 0,0 0 0,0-1 0,0-9 0,0 0 0,11 5 0,-5 5 0,-6 0 0,11-5 0,0 4 0,-11-4 0,0-5 0,11 5 0,0 0 0,0 0 0,0 0 0,0 0 0,0-5 0,5 4 0,-5 6 0,5-5 0,1-5 0,5 0 0,-6 10 0,6-5 0,-11 4 0,11-4 0,-11 5 0,0 0 0,6 4 0,-6-9 0,-1 5 0,-4 0 0,-1 0 0,1-1 8,-1 6 0,1-5 0,-12-1 20,1 6 4,5-5 1,-6-1 0,-5-4 7,1 10 2,-1-10 0,0 5 0,0 4-10,-6-4-3,1 0 0,-1-1 0,1 1-16,-6 0-3,5 0-1,1-5 0,-6 4-9,11-4 0,-5-5 0,-1 5 0,1-5-20,5 0-7,0 5-1,0-10 0,0 0-167,5 0-33</inkml:trace>
        </inkml:traceGroup>
      </inkml:traceGroup>
    </inkml:traceGroup>
  </inkml:traceGroup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6T00:13:06.271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F8D77D0-53C3-4E43-B88E-B967ECB2E88E}" emma:medium="tactile" emma:mode="ink">
          <msink:context xmlns:msink="http://schemas.microsoft.com/ink/2010/main" type="writingRegion" rotatedBoundingBox="7393,7242 7860,7242 7860,7939 7393,7939"/>
        </emma:interpretation>
      </emma:emma>
    </inkml:annotationXML>
    <inkml:traceGroup>
      <inkml:annotationXML>
        <emma:emma xmlns:emma="http://www.w3.org/2003/04/emma" version="1.0">
          <emma:interpretation id="{C6DC81D6-E74E-406A-8428-30EA1D8CA997}" emma:medium="tactile" emma:mode="ink">
            <msink:context xmlns:msink="http://schemas.microsoft.com/ink/2010/main" type="paragraph" rotatedBoundingBox="7393,7242 7860,7242 7860,7939 7393,793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FD394AB-4E1E-4526-8740-FC085C14D142}" emma:medium="tactile" emma:mode="ink">
              <msink:context xmlns:msink="http://schemas.microsoft.com/ink/2010/main" type="line" rotatedBoundingBox="7393,7242 7860,7242 7860,7939 7393,7939"/>
            </emma:interpretation>
          </emma:emma>
        </inkml:annotationXML>
        <inkml:traceGroup>
          <inkml:annotationXML>
            <emma:emma xmlns:emma="http://www.w3.org/2003/04/emma" version="1.0">
              <emma:interpretation id="{87408A26-9B6D-4323-A2F0-771BF9CA82C4}" emma:medium="tactile" emma:mode="ink">
                <msink:context xmlns:msink="http://schemas.microsoft.com/ink/2010/main" type="inkWord" rotatedBoundingBox="7393,7242 7860,7242 7860,7939 7393,7939"/>
              </emma:interpretation>
              <emma:one-of disjunction-type="recognition" id="oneOf0">
                <emma:interpretation id="interp0" emma:lang="en-AU" emma:confidence="0">
                  <emma:literal>5</emma:literal>
                </emma:interpretation>
                <emma:interpretation id="interp1" emma:lang="en-AU" emma:confidence="0">
                  <emma:literal>4</emma:literal>
                </emma:interpretation>
                <emma:interpretation id="interp2" emma:lang="en-AU" emma:confidence="0">
                  <emma:literal>B</emma:literal>
                </emma:interpretation>
              </emma:one-of>
            </emma:emma>
          </inkml:annotationXML>
          <inkml:trace contextRef="#ctx0" brushRef="#br0">0 25 1792,'0'0'40,"0"0"8,0 0 1,0 0 1,0 0-40,0 0-10,0 0 0,0 0 0,5-5 90,-5 5 16,16 0 3,-5 0 1,0-5-39,0 0-8,0 5-2,6-5 0,-1 5 5,-5 0 1,6-5 0,-1 5 0,6 0-58,-5 5-9,-6-10 0,5 5-10,6 0 10,-6 0 0,-16 0 10,11 0-10,0 0 0,6 5 0,-6-5 0,-11 0 0,0 0-45,0 0-15,11-5-4,-11 5-682,0 0-137</inkml:trace>
          <inkml:trace contextRef="#ctx0" brushRef="#br0" timeOffset="541.73">-11 5 1209,'0'0'108,"0"0"-87,0 0-21,0 0 0,0 0 171,0 0 29,0 0 7,0 0 1,0 0-64,0 0-13,0 0-3,0 0 0,0 0-40,0 0-9,0 0-2,-6 5 0,6 10-77,0-6 0,-5 6-16,-1 4 3,1 1 33,5 4 8,-6 1 0,1 4 1,-1-5-29,1 1-20,10-6 4,-5 1 0,6-1-4,-6-4 0,0-5 0,0-1 0,5-4 9,-5-5 2,0 0 0,0 0 0,11 10 20,-11-10 4,0 0 1,0 0 0,11 0-29,0 0-6,-11 0-1,11 0 0,0 0 32,0 0 7,0 0 1,5 0 0,-16 0-20,11 0 0,6-5-13,-1 5 5,-5 0 8,6 0 9,-1 0-1,1 5-8,-1 0 0,1 5 0,-7-6 0,1 6 0,6 0 0,-1 0 0,-10-5 0,-1 4 0,6 1 0,0 0 0,0-5 0,-5 4 0,-6 1 12,5 0-12,1 0 12,5 4-12,-11-14 0,0 10 0,0 0 0,0 4-12,0-4 60,0 5 13,-6-5 3,1 4 0,-1 1-56,1-6-8,-12 6 0,1-5-10,-1 4 10,1 1 0,-1-5 10,-4 0-10,-7-6 27,6 6-1,0-5 0,6 0 0,-6 0-26,-22 5 0,11 4 0,22-14-11,-5-10-8,-6 1-1,0-1-1,11 0 0,0 5-212,0-9-43,-28-20-8,28-5-709</inkml:trace>
        </inkml:traceGroup>
      </inkml:traceGroup>
    </inkml:traceGroup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3T06:15:41.323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85DBB1D-156A-40CE-BF8E-53439FEFE6E6}" emma:medium="tactile" emma:mode="ink">
          <msink:context xmlns:msink="http://schemas.microsoft.com/ink/2010/main" type="writingRegion" rotatedBoundingBox="20889,5302 21405,5302 21405,7637 20889,7637"/>
        </emma:interpretation>
      </emma:emma>
    </inkml:annotationXML>
    <inkml:traceGroup>
      <inkml:annotationXML>
        <emma:emma xmlns:emma="http://www.w3.org/2003/04/emma" version="1.0">
          <emma:interpretation id="{60DA5813-C15B-45D5-9365-EC9A049D3AA2}" emma:medium="tactile" emma:mode="ink">
            <msink:context xmlns:msink="http://schemas.microsoft.com/ink/2010/main" type="paragraph" rotatedBoundingBox="20889,5302 21405,5302 21405,7637 20889,76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1F29009-3F3D-4BE0-8D6D-601D235A9319}" emma:medium="tactile" emma:mode="ink">
              <msink:context xmlns:msink="http://schemas.microsoft.com/ink/2010/main" type="line" rotatedBoundingBox="20889,5302 21405,5302 21405,7637 20889,7637"/>
            </emma:interpretation>
          </emma:emma>
        </inkml:annotationXML>
        <inkml:traceGroup>
          <inkml:annotationXML>
            <emma:emma xmlns:emma="http://www.w3.org/2003/04/emma" version="1.0">
              <emma:interpretation id="{94B31663-94C2-4F9D-A61A-6C319F06D038}" emma:medium="tactile" emma:mode="ink">
                <msink:context xmlns:msink="http://schemas.microsoft.com/ink/2010/main" type="inkWord" rotatedBoundingBox="20800,7625 21008,5287 21409,5323 21201,7660"/>
              </emma:interpretation>
              <emma:one-of disjunction-type="recognition" id="oneOf0">
                <emma:interpretation id="interp0" emma:lang="en-AU" emma:confidence="0">
                  <emma:literal>it</emma:literal>
                </emma:interpretation>
                <emma:interpretation id="interp1" emma:lang="en-AU" emma:confidence="0">
                  <emma:literal>i,</emma:literal>
                </emma:interpretation>
                <emma:interpretation id="interp2" emma:lang="en-AU" emma:confidence="0">
                  <emma:literal>if</emma:literal>
                </emma:interpretation>
                <emma:interpretation id="interp3" emma:lang="en-AU" emma:confidence="0">
                  <emma:literal>s"</emma:literal>
                </emma:interpretation>
                <emma:interpretation id="interp4" emma:lang="en-AU" emma:confidence="0">
                  <emma:literal>'it</emma:literal>
                </emma:interpretation>
              </emma:one-of>
            </emma:emma>
          </inkml:annotationXML>
          <inkml:trace contextRef="#ctx0" brushRef="#br0">225-1433 460,'0'0'20,"0"0"5,0 0-25,0 0 0,0 0 0,0 0 0,0 0 219,0 0 38,0 0 8,0 0 2,0 0-128,0 0-26,0 0-5,0 0 0,0 0-20,0 0-4,0 0-1,0 0 0,0 0-27,0 0-4,-11 5-2,5 0 0,6-5-22,-11 10-5,6-1-1,-11 6 0,5-5-13,0-1-9,-6 6 12,12 0-12,-12-1 0,12 1 0,-6-1 0,5 6-12,-5-5-15,6-6-2,-6 1-1,5 0 0,1-5-93,-1 0-18,1 4-4</inkml:trace>
          <inkml:trace contextRef="#ctx0" brushRef="#br0" timeOffset="244.81">208-1428 633,'0'0'56,"0"0"-44,0 0-12,0 0 0,0 0 169,0 0 32,0 0 7,17 0 0,-17 0-75,11 0-15,0 5-3,0-5-1,0 0-44,5 0-9,-5 0-1,6 5-1,-6 0-26,5-1-5,1 1 0,-7 0-1,1 0-13,6-5-2,-6 10-1,0-5 0,0 0-11,-11-5 0,11 4 0,-11-4 8,11 5-21,-11-5-5,11 0-1,-11 0 0,0 0-56,0 0-11,0 0-2,0 0-476,0 0-96</inkml:trace>
          <inkml:trace contextRef="#ctx0" brushRef="#br0" timeOffset="609.74">247-1389 230,'0'0'20,"0"0"-20,0 0 0,0 0 0,0 0 203,0 0 36,5 15 7,-5-6 2,0-9-114,0 0-22,11 15-5,-11-5-1,6 4-30,-6 1-7,5-1-1,1 1 0,-1 5-12,-5-1-4,0 1 0,6-1 0,-6 1-16,5 4-3,-10 5-1,5-4 0,0-1-9,0-5-3,0 6 0,0-1 0,0 5-8,0 1-3,0-1 0,0-5 0,0 1-9,0-1 0,0-4 0,-6-1 0,6-4 0,-5 4 0,-1 1-11,6-6 11,0 1-28,-5 0-1,5-1 0,0 6 0,0-6-29,0 1-6,0 0 0,0-1-1,0 1-24,0-5-5,-6-1-1,6 6-610</inkml:trace>
          <inkml:trace contextRef="#ctx0" brushRef="#br0" timeOffset="1220.49">0 68 1576,'0'0'70,"0"0"14,0 0-67,0 0-17,0 0 0,0 0 0,0 0 81,0 0 13,0 0 2,0 0 1,0 0-19,11 5-4,0-5-1,5 0 0,-5 0-58,6 0-15,-1-5 0,6 1 0,-5 4 0,-1-5 0,1 0 0,-1 0 0,-5 0 0,5 0 0,1-5 0,-6 6 0,0-6 0,0 5 0,-6-5 0,-5 10 0,0 0-59,0 0-14,0 0-3,0 0-820</inkml:trace>
          <inkml:trace contextRef="#ctx0" brushRef="#br0" timeOffset="1745.47">38 151 691,'0'0'30,"0"0"7,0 0-29,0 0-8,0 0 0,0 0 0,-11 5 246,11-5 48,0 0 10,-5 10 1,5-10-173,-5 15-34,-1-6-7,1 6-2,5-15-45,0 0-8,-6 10-3,1 4 0,5 1-18,0 0-4,-6-1-1,1 1 0,-1-1-10,1 1 0,-1-5 9,6 0-9,-11 4 0,11 1 0,-5-5 0,5-10 0,0 0 0,0 0 0,0 9 0,0-9 0,0 0-8,0 0 8,0 0-8,0 0 8,0 0-8,0 0 8,0 0-8,0 0 8,0 0 0,0 0 0,11 5 0,0 0 0,0 0 0,5-5-8,-10-5 8,10 5 0,-11-5 0,12 0 0,-6 5 0,0-5 0,5 5 0,1 0-8,-6-4 8,5 4 0,1 4-13,-6-4 2,5 5 1,-5 0 0,0 5 18,0 0 3,0-1 1,0-4 0,-11-5-12,5 10 0,6 5 0,-5-6 8,-1 11-8,-5-5 0,6 4 0,-6 1 8,0-6-8,0 6 0,-6-1 0,6 6 8,-5-1-8,5-5 8,-11 1-8,0 4 8,0 1-8,5-1 10,-10-4-10,5-1 10,0 5-10,-5-4 8,5-1-8,-6-9 8,6 0-8,-5 0 8,-1-1-8,1-4 8,-1 0-8,1-5 0,0 5 0,-1-5 0,6 0-13,0-5-5,0 0-1,0 0 0,6-4-133,5-1-26,-6-5-6</inkml:trace>
        </inkml:traceGroup>
      </inkml:traceGroup>
    </inkml:traceGroup>
  </inkml:traceGroup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6T00:13:15.151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1480610-F82B-409E-BC13-CBF83727BF5B}" emma:medium="tactile" emma:mode="ink">
          <msink:context xmlns:msink="http://schemas.microsoft.com/ink/2010/main" type="writingRegion" rotatedBoundingBox="11079,7374 11117,7374 11117,8022 11079,8022"/>
        </emma:interpretation>
      </emma:emma>
    </inkml:annotationXML>
    <inkml:traceGroup>
      <inkml:annotationXML>
        <emma:emma xmlns:emma="http://www.w3.org/2003/04/emma" version="1.0">
          <emma:interpretation id="{7AD2CD7A-0882-4958-B95A-C4FF13B8E394}" emma:medium="tactile" emma:mode="ink">
            <msink:context xmlns:msink="http://schemas.microsoft.com/ink/2010/main" type="paragraph" rotatedBoundingBox="11079,7374 11117,7374 11117,8022 11079,80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5594918-D5A5-4FA1-B4CF-90637F00D54A}" emma:medium="tactile" emma:mode="ink">
              <msink:context xmlns:msink="http://schemas.microsoft.com/ink/2010/main" type="line" rotatedBoundingBox="11079,7374 11117,7374 11117,8022 11079,8022"/>
            </emma:interpretation>
          </emma:emma>
        </inkml:annotationXML>
        <inkml:traceGroup>
          <inkml:annotationXML>
            <emma:emma xmlns:emma="http://www.w3.org/2003/04/emma" version="1.0">
              <emma:interpretation id="{53DBE77E-C659-4896-8FEF-6E628A71FAFB}" emma:medium="tactile" emma:mode="ink">
                <msink:context xmlns:msink="http://schemas.microsoft.com/ink/2010/main" type="inkWord" rotatedBoundingBox="11079,7374 11117,7374 11117,8022 11079,8022"/>
              </emma:interpretation>
              <emma:one-of disjunction-type="recognition" id="oneOf0">
                <emma:interpretation id="interp0" emma:lang="en-AU" emma:confidence="0">
                  <emma:literal>I</emma:literal>
                </emma:interpretation>
                <emma:interpretation id="interp1" emma:lang="en-AU" emma:confidence="0">
                  <emma:literal>l</emma:literal>
                </emma:interpretation>
                <emma:interpretation id="interp2" emma:lang="en-AU" emma:confidence="0">
                  <emma:literal>|</emma:literal>
                </emma:interpretation>
                <emma:interpretation id="interp3" emma:lang="en-AU" emma:confidence="0">
                  <emma:literal>1</emma:literal>
                </emma:interpretation>
                <emma:interpretation id="interp4" emma:lang="en-AU" emma:confidence="0">
                  <emma:literal>\</emma:literal>
                </emma:interpretation>
              </emma:one-of>
            </emma:emma>
          </inkml:annotationXML>
          <inkml:trace contextRef="#ctx0" brushRef="#br0">5-1 1411,'0'0'31,"0"0"6,0 0 2,0 0 1,0 0-32,0 0-8,0 0 0,0 0 0,0 0 104,0 0 20,0 0 4,0 0 1,0 0-44,0 0-9,11 5-1,-11-5-1,0 0-6,0 0-2,0 0 0,6 9 0,5 1-27,-11-10-6,0 0-1,0 15 0,0-15-2,5 10-1,-5-1 0,0 6 0,0-5-9,0 9-1,0 1-1,0-6 0,0 1-6,0 0 0,0-1-1,0 1 0,0 4-3,-5 6-8,5-6 12,0 1-4,0 4-8,-6 0 0,1-4 0,5 4 8,0 1-25,-6-1-6,6 0-1,0-4 0,-5-1 41,5 6 8,0-11 2,-6 6 0,6-1-27,-5-4 0,5 4 0,0-4 0,0 0 0,0-1 0,0-4-12,0-10 12,0 0-50,0 0-2,0 0-1,0 0-722,0 0-144</inkml:trace>
        </inkml:traceGroup>
      </inkml:traceGroup>
    </inkml:traceGroup>
  </inkml:traceGroup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6T00:13:25.149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470A829-3631-4F00-8DDF-E05084A5C42E}" emma:medium="tactile" emma:mode="ink">
          <msink:context xmlns:msink="http://schemas.microsoft.com/ink/2010/main" type="writingRegion" rotatedBoundingBox="14429,7103 14689,8214 13896,8399 13636,7288"/>
        </emma:interpretation>
      </emma:emma>
    </inkml:annotationXML>
    <inkml:traceGroup>
      <inkml:annotationXML>
        <emma:emma xmlns:emma="http://www.w3.org/2003/04/emma" version="1.0">
          <emma:interpretation id="{EAFDCE05-8C14-4491-B027-3AB5AF2D2407}" emma:medium="tactile" emma:mode="ink">
            <msink:context xmlns:msink="http://schemas.microsoft.com/ink/2010/main" type="paragraph" rotatedBoundingBox="14429,7103 14689,8214 13896,8399 13636,72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915309B-CA87-4B9F-BD15-EF04F45DF64E}" emma:medium="tactile" emma:mode="ink">
              <msink:context xmlns:msink="http://schemas.microsoft.com/ink/2010/main" type="line" rotatedBoundingBox="14429,7103 14689,8214 13896,8399 13636,7288"/>
            </emma:interpretation>
          </emma:emma>
        </inkml:annotationXML>
        <inkml:traceGroup>
          <inkml:annotationXML>
            <emma:emma xmlns:emma="http://www.w3.org/2003/04/emma" version="1.0">
              <emma:interpretation id="{5029BF5C-ABB0-4609-8665-9E2FEA815111}" emma:medium="tactile" emma:mode="ink">
                <msink:context xmlns:msink="http://schemas.microsoft.com/ink/2010/main" type="inkWord" rotatedBoundingBox="14429,7103 14689,8214 13896,8399 13636,7288"/>
              </emma:interpretation>
              <emma:one-of disjunction-type="recognition" id="oneOf0">
                <emma:interpretation id="interp0" emma:lang="en-AU" emma:confidence="0">
                  <emma:literal>-in</emma:literal>
                </emma:interpretation>
                <emma:interpretation id="interp1" emma:lang="en-AU" emma:confidence="0">
                  <emma:literal>fun</emma:literal>
                </emma:interpretation>
                <emma:interpretation id="interp2" emma:lang="en-AU" emma:confidence="0">
                  <emma:literal>-fun</emma:literal>
                </emma:interpretation>
                <emma:interpretation id="interp3" emma:lang="en-AU" emma:confidence="0">
                  <emma:literal>fin</emma:literal>
                </emma:interpretation>
                <emma:interpretation id="interp4" emma:lang="en-AU" emma:confidence="0">
                  <emma:literal>-fin</emma:literal>
                </emma:interpretation>
              </emma:one-of>
            </emma:emma>
          </inkml:annotationXML>
          <inkml:trace contextRef="#ctx0" brushRef="#br0">0 150 288,'0'0'25,"0"0"-25,0 0 0,0 0 0,0 0 272,0 0 48,0 0 11,0 0 1,0 0-168,0 0-33,11 0-7,6-4-2,-7-1-39,7 0-8,-6 5-2,11-5 0,-6 0-7,6 5-2,0 0 0,-5 0 0,5 0-16,-1-5-3,-10 5-1,11-5 0,0 0-29,6-4-7,-1 4 0,12-5-8,-7 0 12,1 10-12,0-5 12,0 1-12,0-6 0,0-5 0,-6 10 0,6-4 0,0 9 0,-5-10 0,-1 0-10,-5 5 10,-6 5-50,6 0-2,-5 0-1,-6-5-686,0 5-137</inkml:trace>
          <inkml:trace contextRef="#ctx0" brushRef="#br0" timeOffset="-328.11">395-376 460,'0'0'41,"0"0"-33,0 0-8,0 0 0,-11 10 206,11-10 39,0 0 8,0 0 2,0 0-95,0 9-20,0 1-3,0-10-1,0 0-35,0 15-7,0-1-2,0 1 0,5 0-35,-5-1-7,0 1-2,6 9 0,-6-14-28,5 5-7,-5 4-1,0-4 0,0-1-12,0 6 0,6-1 8,-1-4-8,1 0 0,-1-10 0,-5-5 0,0 0 0,0 0-8,0 0-5,0 0-1,0 0 0,0 0-32,0 0-6,0 0-2,0 0-617,0 0-123</inkml:trace>
          <inkml:trace contextRef="#ctx0" brushRef="#br0" timeOffset="285.56">439 306 979,'0'0'43,"0"0"9,0 0-41,0 0-11,0 0 0,0 0 0,0 0 228,11-9 43,0 4 9,5 0 1,-5-5-141,0 0-28,0 5-5,6 1-2,-1-1-41,-5 0-9,5 0-2,-5-5 0,0 1-30,-5 4-7,5-5 0,0 10-1,0 0-15,-11 0 0,0 0 0,0 0 0,0 0-56,11-10-4,-11 10 0,5-5-676,-5 5-134</inkml:trace>
          <inkml:trace contextRef="#ctx0" brushRef="#br0" timeOffset="867.77">488 365 1774,'0'0'79,"0"0"16,0 0-76,-11 0-19,0 0 0,6 5 0,-6 0 68,0-1 11,5 6 1,-5-5 1,6 5-56,-1 0-11,-5-6-2,6 6-1,5-10-11,0 0 0,-6 10 0,6-10 0,0 0 0,0 0 0,0 0-9,0 0 9,0 0 0,0 0 0,0 0 0,0 0 0,0 0 0,0 0 11,11 10-2,-11-10 0,17 0 8,-17 0 2,16 0 0,1 0 0,-1-5 4,1 0 1,-17 5 0,16 0 0,1 0-12,-1 0-1,1 0-1,-7 10 0,7-10-10,-1 9 0,-5-4 0,0 0 8,-11-5-8,11 5 0,6 5 0,-1 4 0,-5-4 0,0 5 0,-5-5 0,-1-1 8,-5-9-8,0 0 12,0 0-12,11 15 12,-11-5 8,6 4 1,-12 1 1,6 0 0,-11-6 5,6 11 1,-6-6 0,0 1 0,0 0-5,-6-6-1,1 6 0,-1 0 0,1-10-13,-1 4-9,-4 1 12,4 0-12,1-5 8,-1 4-8,1-4 0,-1 0 0,6-5-13,-5 0-10,-1 0-1,6-5-1,6 5-135,-6-5-28</inkml:trace>
        </inkml:traceGroup>
      </inkml:traceGroup>
    </inkml:traceGroup>
  </inkml:traceGroup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6T00:13:32.105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A41E32C-447F-4931-9A3A-8996D38E81FD}" emma:medium="tactile" emma:mode="ink">
          <msink:context xmlns:msink="http://schemas.microsoft.com/ink/2010/main" type="writingRegion" rotatedBoundingBox="17521,7130 18347,8045 17740,8593 16914,7679"/>
        </emma:interpretation>
      </emma:emma>
    </inkml:annotationXML>
    <inkml:traceGroup>
      <inkml:annotationXML>
        <emma:emma xmlns:emma="http://www.w3.org/2003/04/emma" version="1.0">
          <emma:interpretation id="{5CF89E69-A62F-402D-84A7-08D3225FF014}" emma:medium="tactile" emma:mode="ink">
            <msink:context xmlns:msink="http://schemas.microsoft.com/ink/2010/main" type="paragraph" rotatedBoundingBox="17521,7130 18347,8045 17740,8593 16914,767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1D4B40A-3D5B-4BCC-A596-640B98A4F3E6}" emma:medium="tactile" emma:mode="ink">
              <msink:context xmlns:msink="http://schemas.microsoft.com/ink/2010/main" type="line" rotatedBoundingBox="17521,7130 18347,8045 17740,8593 16914,7679"/>
            </emma:interpretation>
          </emma:emma>
        </inkml:annotationXML>
        <inkml:traceGroup>
          <inkml:annotationXML>
            <emma:emma xmlns:emma="http://www.w3.org/2003/04/emma" version="1.0">
              <emma:interpretation id="{B3538617-9391-46DE-A966-12EFFBE2779F}" emma:medium="tactile" emma:mode="ink">
                <msink:context xmlns:msink="http://schemas.microsoft.com/ink/2010/main" type="inkWord" rotatedBoundingBox="17521,7130 18347,8045 17740,8593 16914,7679"/>
              </emma:interpretation>
              <emma:one-of disjunction-type="recognition" id="oneOf0">
                <emma:interpretation id="interp0" emma:lang="en-AU" emma:confidence="0">
                  <emma:literal>in</emma:literal>
                </emma:interpretation>
                <emma:interpretation id="interp1" emma:lang="en-AU" emma:confidence="0">
                  <emma:literal>fin</emma:literal>
                </emma:interpretation>
                <emma:interpretation id="interp2" emma:lang="en-AU" emma:confidence="0">
                  <emma:literal>fun</emma:literal>
                </emma:interpretation>
                <emma:interpretation id="interp3" emma:lang="en-AU" emma:confidence="0">
                  <emma:literal>vin</emma:literal>
                </emma:interpretation>
                <emma:interpretation id="interp4" emma:lang="en-AU" emma:confidence="0">
                  <emma:literal>in's</emma:literal>
                </emma:interpretation>
              </emma:one-of>
            </emma:emma>
          </inkml:annotationXML>
          <inkml:trace contextRef="#ctx0" brushRef="#br0">7396 1609 1702,'0'0'76,"0"0"15,0 0-73,0 0-18,0 0 0,0 0 0,0 0 118,0 0 20,0 0 4,0 0 1,0 0-35,0 0-6,0 0-2,0 0 0,0 0-40,6 10-8,-6 4-1,5 1-1,-5-15-33,0 15-6,6-1-2,-6 1 0,5 4-9,1 1 8,-6-1-8,5 6 8,1-11-8,-6 11 0,0-6 0,5-4-11,-5 4-32,0-4-6,0-5-2,0 4 0,0 1-121,0 4-25,0-9-5</inkml:trace>
          <inkml:trace contextRef="#ctx0" brushRef="#br0" timeOffset="287.54">6957 2160 403,'0'19'17,"0"-19"5,0 0-22,0 0 0,0 0 0,0 0 0,11-5 301,6 5 56,-6-4 11,5 4 3,1 0-208,5-5-42,0 0-8,5-5-1,0 5-33,1-5-7,5 10 0,-6-4-1,-5-1-51,6 0-11,-7-5-1,7 10-8,-1-5 28,6 5 0,-5-5-1,-1 5 0,0-9-27,1 4-11,-1 5 1,-5-5 0,0 0-37,0-5-7,0 5-2,0 0 0,-6 1-158,1 4-32</inkml:trace>
          <inkml:trace contextRef="#ctx0" brushRef="#br0" timeOffset="749.11">7193 2457 1152,'0'0'102,"0"0"-82,0 0-20,0 0 0,11-5 168,0-5 28,0 6 7,0-6 1,0 5-45,-11 5-9,11-10-2,0 0 0,0 1-67,5 4-13,-5-5-4,6 5 0,-17 5-20,16 0-4,1 0 0,-6-5-1,-11 5-28,16 0-11,1-5 8,-6 5-8,-11 0 0,0 0 0,0 0 0,11 10 0,-11-10-13,5 15-8,-5-15-2,0 14 0,0 6-32,-5-5-6,-1-1-2,1 6 0,-12-1-13,6 1-4,0 4 0,-5-4 0,-6-1 20,5 1 4,6-11 1,0 6 0,11-5 33,0-1 6,-11 1 2,11 5 0,-5-5 22,-1-1 5,6-9 1,0 0 0,0 0 29,0 0 5,0 0 2,0 0 0,-5 0 4,5 0 1,0 0 0,0 0 0,11 5-3,5 0-1,6-5 0,-5-5 0,-1 5-13,1-5-2,5 5-1,-6-5 0,6 5-24,-6 0-11,1 0 10,5 0-10,-6-4 0,1-1 0,-1 0 0,1 0 0,-1 5-47,-5 5-5,6-10-2,-1 0-714,-5 0-144</inkml:trace>
          <inkml:trace contextRef="#ctx0" brushRef="#br0" timeOffset="969.49">7753 2335 1036,'0'0'92,"0"0"-73,0 0-19,0 0 0,0 0 194,11 5 35,-11-5 7,11-5 2,-1 0-68,7 5-14,-6-5-2,5 1-1,-5 4-59,0-5-12,6 0-2,-1 0-1,-5 5-40,0-5-8,6 5-2,-6-5 0,0 0-29,-1 5 0,1-5 0,0 1 0,0-6-46,0 5-12,-11 5-2,0 0-742,0 0-148</inkml:trace>
          <inkml:trace contextRef="#ctx0" brushRef="#br0" timeOffset="1309.84">7846 2340 1450,'0'0'64,"-6"-10"14,6 10-62,-11 0-16,11 0 0,-5 5 0,-6 0 127,5 0 22,-5 0 5,0 9 1,6-4-67,-6 5-12,6-5-4,-6 4 0,5-4-36,1 5-7,-1 4-1,1-4-1,5-1-12,-6-4-3,6 0 0,0-10 0,0 0 7,6 10 1,-6-10 0,16 4 0,-16-4 4,17 10 0,-1-5 1,0-5 0,1 5-3,-1-5-1,1 5 0,-1-5 0,1 0 2,-1 5 0,1-5 0,-1 5 0,1-5-9,-1 0-2,0 0 0,1 4 0,-6 6-12,0-5 11,0 5-11,-6 0 10,6-1-10,-11 6 0,6-5 0,-6 4 8,-6 1 4,1 0 0,-6-6 0,0 11 0,-6-6 0,1 6 0,-6-1 0,6 1 0,-6-10-12,5 4 0,1 1 9,-6 0-9,5-6 0,-5 1 0,0 0 0,6-5-12,-6 0-46,6-5-10,-6-5-1,0 0-1139</inkml:trace>
        </inkml:traceGroup>
      </inkml:traceGroup>
    </inkml:traceGroup>
  </inkml:traceGroup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6T00:13:51.162"/>
    </inkml:context>
    <inkml:brush xml:id="br0">
      <inkml:brushProperty name="width" value="0.53333" units="cm"/>
      <inkml:brushProperty name="height" value="1.0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0-3 806,'0'0'72,"0"0"-58,0 0-14,0 0 0,0 0 82,0 0 14,0 0 2,0 0 1,0 0-24,16 5-5,1 0-1,-1-5 0,0 0-9,1 0-3,-1 0 0,1 0 0,5 0-16,0 0-3,0 0-1,5 0 0,6 0-15,-6 0-3,6 0-1,-5 0 0,-1 0-18,6 5 0,-6 0 0,1-1 0,5 1 12,0 0-4,5 5 0,-5 0-8,5-1 12,-5 6-4,6-5 0,-1 0-8,6-1 20,-6 1-4,6 5 0,-5-6 0,4 1 9,7 0 2,-6-5 0,5 5 0,0-1-12,1-4-3,5 0 0,-1 0 0,7-5 5,-1 0 1,0 5 0,-5 0 0,0-5 11,0 0 3,-6 0 0,6 0 0,0 0 0,0 0 1,0-5 0,-1 5 0,1 5-1,6-5 0,-1 0 0,0 0 0,1 0-32,-1 0 0,0 0 0,1 5 0,-7-1 0,1 1 0,6 0 10,-1 0-10,-5 0 10,5 0-10,-5 0 12,0-5-12,0 9 15,-1-4-4,1 5-1,-5-5 0,-1 0-1,0 0 0,-5 0 0,0-1 0,-6 1 0,6 0 0,-5 0 0,-1 5 0,1-10 1,-1 10 0,-5-6 0,5 6 0,1-5-10,-12 0 0,0-5 9,-5 10-9,6-5 16,-1-1-2,-5-4 0,0 5 0,0-5-30,-6 0-5,-16 0-2,17 0 0,-17 0-133,0 0-26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6T00:14:02.924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B9A85C9-B236-4DCB-AC2C-A30A4B4879EC}" emma:medium="tactile" emma:mode="ink">
          <msink:context xmlns:msink="http://schemas.microsoft.com/ink/2010/main" type="writingRegion" rotatedBoundingBox="11891,14151 9554,14604 9379,13700 11716,13248"/>
        </emma:interpretation>
      </emma:emma>
    </inkml:annotationXML>
    <inkml:traceGroup>
      <inkml:annotationXML>
        <emma:emma xmlns:emma="http://www.w3.org/2003/04/emma" version="1.0">
          <emma:interpretation id="{048172F6-1FBF-47D6-92A6-7066FC3338A4}" emma:medium="tactile" emma:mode="ink">
            <msink:context xmlns:msink="http://schemas.microsoft.com/ink/2010/main" type="paragraph" rotatedBoundingBox="11891,14151 9554,14604 9379,13700 11716,132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16C383C-A2CE-4425-BEDC-35D911637AFC}" emma:medium="tactile" emma:mode="ink">
              <msink:context xmlns:msink="http://schemas.microsoft.com/ink/2010/main" type="line" rotatedBoundingBox="11891,14151 9554,14604 9379,13700 11716,13248"/>
            </emma:interpretation>
          </emma:emma>
        </inkml:annotationXML>
        <inkml:traceGroup>
          <inkml:annotationXML>
            <emma:emma xmlns:emma="http://www.w3.org/2003/04/emma" version="1.0">
              <emma:interpretation id="{00A3E6F0-1A15-42F3-91E4-978854773B6E}" emma:medium="tactile" emma:mode="ink">
                <msink:context xmlns:msink="http://schemas.microsoft.com/ink/2010/main" type="inkWord" rotatedBoundingBox="11891,14151 9554,14604 9379,13700 11716,13248"/>
              </emma:interpretation>
              <emma:one-of disjunction-type="recognition" id="oneOf0">
                <emma:interpretation id="interp0" emma:lang="en-AU" emma:confidence="0">
                  <emma:literal>at</emma:literal>
                </emma:interpretation>
                <emma:interpretation id="interp1" emma:lang="en-AU" emma:confidence="0">
                  <emma:literal>art</emma:literal>
                </emma:interpretation>
                <emma:interpretation id="interp2" emma:lang="en-AU" emma:confidence="0">
                  <emma:literal>@fot</emma:literal>
                </emma:interpretation>
                <emma:interpretation id="interp3" emma:lang="en-AU" emma:confidence="0">
                  <emma:literal>@Dot</emma:literal>
                </emma:interpretation>
                <emma:interpretation id="interp4" emma:lang="en-AU" emma:confidence="0">
                  <emma:literal>@Ifat</emma:literal>
                </emma:interpretation>
              </emma:one-of>
            </emma:emma>
          </inkml:annotationXML>
          <inkml:trace contextRef="#ctx0" brushRef="#br0">19 0 1382,'0'0'123,"0"0"-99,0 0-24,0 0 0,0 0 168,0 0 28,0 0 5,0 0 2,0 0-79,0 0-16,0 0-4,0 0 0,0 0-49,-5 15-11,-1-6-1,1 6-1,5 0-15,0-1-3,-6 1-1,6 0 0,6-1-13,-1 6-2,-5-1-8,6 6 12,-1-1-31,1 5-6,-1 10-2,6 0 0,-11-14 27,6 4 0,10-5 0,-5 1 0,0-6 19,-5-4 9,10-6 1,-5-4 1,0 0-48,0-5-10,-6-5-1,6-4-1,6-1 30,-6-5 18,0-4-2,0-6-1,0 1-24,-6-5-5,6-5-1,-11 4 0,0 1 15,6 5 0,-1-1 0,1 1 0,-1 0 0,-5 9 0,6 0 0,-6 6 0,0 9 0,0 0 0,0 0 0,0 0 0,0 0 9,0 0 5,0 0 1,0 0 0,5 9-24,0 11-5,1-1-1,-1 1 0,6 4 15,0-4 0,-5 14 0,10-5 10,-10-9-10,10 9 0,1 10 0,-1 0 0,-5 0 0,6-10 0,-1 5 0,-5 0 0,5 0 0,-10 1 0,5-1 0,0-5 0,0-10 0,-6 6 0,-5-1 0,6 1 8,-6-11-8,0 1 8,0-15-8,0 0 8,0 0 8,0 0 0,-11 5 1,0 4 0,-11 6 3,5-5 1,-4 0 0,-1 4 0,-6-4-5,6 0 0,0-5-1,0-1 0,-11-4-7,1 5-8,4 0 11,-5-5-11,11-5 0,-5 10 0,5-5 0,-5 5-12,5-5-16,5-5-4,6-5 0,0 10 0,0-4-51,11 4-10,0 0-3,0 0-664,0 0-134</inkml:trace>
          <inkml:trace contextRef="#ctx0" brushRef="#br0" timeOffset="321.8">595 166 460,'0'0'41,"0"0"-33,0 0-8,0 0 0,0 0 341,0 0 67,0 0 12,0 0 4,0 0-254,0 0-50,0 0-11,0 0-1,0 0-29,11 10-6,0-6-1,0 1 0,5 0-19,-5-5-4,6 5-1,-1 0 0,-5 0-18,6 0-4,-1-5-1,6 5 0,-5-5-16,4 0-9,1 0 10,0 4-10,0-4 0,6-4 0,-6 4 0,5 0 0,0 0 0,1 0 0,-6 0 0,0-5 0,0 5-18,0 0 3,0-5 1,-6 5 0,-16 0-52,0 0-10,0 0-3,0 0-1108</inkml:trace>
          <inkml:trace contextRef="#ctx0" brushRef="#br0" timeOffset="1339.54">1840 39 345,'0'0'15,"0"0"4,0 0-19,0-10 0,-6 5 0,6 1 0,-5-6 357,5 10 68,-6-10 14,1 5 2,5-5-249,0 10-51,0 0-9,0 0-3,-11-4-30,11 4-7,0 0 0,-11 0-1,0-5-35,11 5-8,-11 5 0,11-5-1,-11 14-27,0-4-6,6 9-1,-1-4 0,-5 5-13,6-1 0,-1 5 8,6 1-8,0-1 0,0 1 0,0-1 0,6 0 0,-6 1 0,5-1 0,1 10 0,5-9 0,-6-11-9,6 6 9,6 4 0,-1-9-9,1-1 9,4 1 0,1-5 0,0-1-8,0 1 8,-5 0 0,-1-5 0,1 0 0,10-5-8,0-10 8,1 0-8,-1-4 8,1 4 0,-1-5 0,-5-4 0,-5-11 0,4 1 0,-4-5 8,5 0 0,-6 0 0,-5 0 9,0 0 3,-5 4 0,5-4 0,-6 5 2,-5 0 1,-5 4 0,-1-4 0,-5 0-7,0 4 0,0 1-1,-5 0 0,-6 9-5,0-9-1,-5 9 0,5 0 0,-11 1-9,11 9 0,0-5 0,-6 10 8,1 0-8,0 5 0,-1 5 0,6 0 0,-5 4-32,-1 1-3,6 4 0,6-4 0,0 4-61,-1 6-12,1-6-2,10 6-1,-5-1-125,11 5-24</inkml:trace>
          <inkml:trace contextRef="#ctx0" brushRef="#br0" timeOffset="704.33">1056-15 1713,'-6'20'76,"6"-20"16,0 0-74,0 0-18,0 0 0,0 0 0,0 0 109,6 10 19,-6-10 3,0 9 1,0-9-30,11 10-6,-11-10 0,11 10-1,0 0-32,5-1-7,-5 1 0,5 0-1,-10-5-24,-6-5-5,5 14-1,6-4 0,0 0-13,6-5-4,-6 5 0,5 4 0,1-9-8,-6 5 0,5 4 9,1-4-9,-6 0 0,0-5 0,-1 5 0,7-1 0,-12 1 0,6 0 8,-5 0-8,-1-1 0,-5-9 0,6 10 9,-6 5-9,-6-6 0,1 1 12,-1 0-12,1 5 12,-6-1-12,5-4 10,-10 0-10,0 9 8,-1 1-8,-5-6 0,0 1-9,6 0 0,-1-6 0,1-4-5,-1 0-1,1 5 0,0 0 0,-1-6-27,6 1-6,0-5 0,6 0-1,-6 0-12,11 0-3,0-9 0,5-6 0,1-5-204,5 6-42,5-11-8,-5-4-2</inkml:trace>
        </inkml:traceGroup>
      </inkml:traceGroup>
    </inkml:traceGroup>
  </inkml:traceGroup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6T00:14:12.665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F0CA2A3-0980-4AD7-B172-CA70A8B9430E}" emma:medium="tactile" emma:mode="ink">
          <msink:context xmlns:msink="http://schemas.microsoft.com/ink/2010/main" type="writingRegion" rotatedBoundingBox="10298,16293 7833,16587 7694,15421 10160,15127"/>
        </emma:interpretation>
      </emma:emma>
    </inkml:annotationXML>
    <inkml:traceGroup>
      <inkml:annotationXML>
        <emma:emma xmlns:emma="http://www.w3.org/2003/04/emma" version="1.0">
          <emma:interpretation id="{60B3214F-11D4-48B1-AF68-61ABE97EB0E7}" emma:medium="tactile" emma:mode="ink">
            <msink:context xmlns:msink="http://schemas.microsoft.com/ink/2010/main" type="paragraph" rotatedBoundingBox="10298,16293 7833,16587 7694,15421 10160,1512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D613DAF-8A5D-4366-9DC3-1DBF5906D20C}" emma:medium="tactile" emma:mode="ink">
              <msink:context xmlns:msink="http://schemas.microsoft.com/ink/2010/main" type="line" rotatedBoundingBox="10298,16293 7833,16587 7694,15421 10160,15127"/>
            </emma:interpretation>
          </emma:emma>
        </inkml:annotationXML>
        <inkml:traceGroup>
          <inkml:annotationXML>
            <emma:emma xmlns:emma="http://www.w3.org/2003/04/emma" version="1.0">
              <emma:interpretation id="{16916D46-6A5F-45B0-A804-BA4FA28441BD}" emma:medium="tactile" emma:mode="ink">
                <msink:context xmlns:msink="http://schemas.microsoft.com/ink/2010/main" type="inkWord" rotatedBoundingBox="10298,16293 7833,16587 7694,15421 10160,15127"/>
              </emma:interpretation>
              <emma:one-of disjunction-type="recognition" id="oneOf0">
                <emma:interpretation id="interp0" emma:lang="en-AU" emma:confidence="0">
                  <emma:literal>art</emma:literal>
                </emma:interpretation>
                <emma:interpretation id="interp1" emma:lang="en-AU" emma:confidence="0">
                  <emma:literal>care</emma:literal>
                </emma:interpretation>
                <emma:interpretation id="interp2" emma:lang="en-AU" emma:confidence="0">
                  <emma:literal>corf</emma:literal>
                </emma:interpretation>
                <emma:interpretation id="interp3" emma:lang="en-AU" emma:confidence="0">
                  <emma:literal>cart</emma:literal>
                </emma:interpretation>
                <emma:interpretation id="interp4" emma:lang="en-AU" emma:confidence="0">
                  <emma:literal>dart</emma:literal>
                </emma:interpretation>
              </emma:one-of>
            </emma:emma>
          </inkml:annotationXML>
          <inkml:trace contextRef="#ctx0" brushRef="#br0">0 0 1944,'0'0'43,"0"0"9,0 0 1,0 0 1,0 0-43,0 10-11,-5 4 0,10 1 0,1-5 40,-6 4 5,0 1 2,5 5 0,6-1-31,-6 1-5,6-1-2,-5 5 0,-1 1-9,1-6 10,10 6-10,-5-11 10,0 6-2,-5-6-8,5-4 12,0 5-4,0-10-8,0 4-9,-11-9 9,11 0-13,5 0 13,-16 0 8,0 0 0,11-9-8,0-6 0,-6 0 0,1 6 0,-1-6 0,1-4 0,-6 4 0,0-5 0,0 6 0,-6-6 0,6 6 0,0 4 0,0 0 0,0 0 0,0 10 0,0 0 0,0 0 0,0-9 0,0 9 0,0 0 0,0 0 0,11 0 0,-11 0 0,0 0 0,11 14 0,-5 6 0,10-1 0,1 1 0,-6 9 0,0 0 0,5 5 0,1 1 0,5-1 0,-6 0 0,6 0 0,5 5 0,1 0 0,-6 0 27,5-5-2,-5 10 0,0-5 0,0 0-25,-6-5 0,1 5 0,-1-5 0,1-5 12,-6 1-4,-6-1 0,1-10 0,-6 6 29,5-1 6,-10-9 1,5 4 0,-11-4 5,0 0 2,0-1 0,0 1 0,-6-1 5,-10-4 2,5 0 0,-5 5 0,-1-11-26,1 6-6,-1-5-1,1 0 0,-6-5-35,6 5-7,-6-5-2,0-5 0,11 0 19,0 0 0,-6 5 0,7-10 0,-1 6-11,5-1 2,6 0 0,0-5 0,0 5-88,6-5-18,-1 1-3,6-6-654,0-4-132</inkml:trace>
          <inkml:trace contextRef="#ctx0" brushRef="#br0" timeOffset="313.64">570 419 1209,'0'0'108,"0"0"-87,0 0-21,0 0 0,0 0 168,11 0 28,-11 0 7,17 0 1,-6 0-84,5 0-17,1 0-3,-1 0-1,1 0-53,-1 0-10,0 0-3,6-5 0,0 5 18,0-4 3,0 4 1,0-5 0,6 5-37,-1 0-7,0-5-2,1 0 0,-1 5-1,-5 0 0,0 0 0,6 0 0,-1-5-8,-5 5 0,0 0 0,0 0 0,0 0 0,0-5-9,0 0 0,-6 5 0,-16 0-84,16-5-17,1 1-3,-1-1-951</inkml:trace>
          <inkml:trace contextRef="#ctx0" brushRef="#br0" timeOffset="1532.36">2188 132 518,'0'0'46,"0"0"-37,0 0-9,0 0 0,0 0 271,-11 9 52,0-4 10,11-5 3,0 0-140,-11 5-28,-5 5-6,-1-5-1,17-5-65,-5 10-14,-6-1-2,0-4-1,11-5-35,-6 15-6,-5-5-2,6 4 0,-6-4-44,6 5-10,5-6-2,0 11 0,-11-6 20,5 21 0,-5-6 0,17-19 0,-1 4 0,-5 1 0,6 4 0,5-9 0,-6 5 0,11 4 0,-10-9 0,10 5 0,-5-11 0,6 6 0,-1 0 0,6-5 0,-5 0 0,5 0 12,-6-5-1,6 0-1,-6-5-10,6 5 0,-5-5 0,5-5 0,-6 5 8,1-5 0,5 1 0,-6-6 0,1 0 11,-1 1 1,-5-6 1,5 6 0,-5-11 7,0 6 2,-5-6 0,-1 6 0,1-1-3,-6 1-1,5-1 0,-5 1 0,-5-1-6,5 6 0,-6-6-1,1 6 0,-6-1-6,0 5-1,0 1 0,-6 4 0,-4-10-12,-1 15 9,0-5-9,-6 5 8,-5 0-17,6 5-4,-6-5-1,6 10 0,-1-5-19,6 0-4,0 4-1,0 1 0,6-5-32,-1 0-6,6 5-2,1-6-743,-1 6-149</inkml:trace>
          <inkml:trace contextRef="#ctx0" brushRef="#br0" timeOffset="1215.64">1766 249 1728,'0'0'76,"0"0"16,0 0-73,0 0-19,0 0 0,0 0 0,0 0 157,0 0 28,0 0 6,0 0 1,0 0-104,0 0-20,-6 5-4,1 4 0,5-9-51,-6 10-13,1 0 0,-1 4 0,6 1 0,0 0 0,0 4 0,0-4 0,0 4 0,6 1 0,-1-1 0,1-4 0,5 0 16,-6-1-3,6 1 0,0-1 0,0-4-21,0 0-5,0 0-1,0 4 0,6-9-2,-1 0-1,1-5 0,-6 5 0,10-5 7,-10 0 2,6-10 0,-6 5 0,0 0 8,5-14 0,1-1-9,-17 20 9,5-14 0,-5-1 10,6 1-1,-6-6 0,5 1 14,-5-6 2,-5 6 1,-1-1 0,1-4-5,-6-1-1,0 11 0,0-6 0,0 6-5,-6 4-2,1-5 0,-6 6 0,0 9-13,6-5 0,-1 5 0,1 5 0,-1-1-28,1 1-9,5 10-2,0-5 0,5-1-21,-5 1-4,6 5 0,5-1-1,0-14-122,0 15-24,0 0-5,5-6-640</inkml:trace>
          <inkml:trace contextRef="#ctx0" brushRef="#br0" timeOffset="668.73">1152 141 691,'0'0'61,"0"0"-49,0 0-12,0 0 0,0 0 241,0 0 46,0 0 9,11 15 1,-11-15-154,5 10-31,6 4-7,-5-4-1,-6-10-26,11 10-6,0 0 0,-1 4-1,1-4-30,0 5-5,-5-6-2,10 6 0,-5-5 2,-5 0 1,5 4 0,0-4 0,5 5-29,-5-6-8,-5 1 0,5 5 0,0-6 0,0 6 0,-6-5 0,1 0 0,-1-1 0,-5 1 0,0-10-11,5 10 11,-10 0 0,5-10 20,0 0-4,0 9 0,-5 1-16,-1 0-14,-10 4 2,-1-4 1,6 0 11,-5 0 0,5-1 0,-6 1 0,-5 0 49,0 0 12,6-1 3,-6 1 0,0-5-87,6 5-17,-1-5-3,1 4-1,-1-4 7,12 5 1,5-10 0,0 0 0,0 0-22,0 0-4,0 0-1,0 0 0,0 0-124,5-5-25,6-5-4</inkml:trace>
        </inkml:traceGroup>
      </inkml:traceGroup>
    </inkml:traceGroup>
  </inkml:traceGroup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6T00:15:08.746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EF928AA-32EC-4642-970C-3DA47CF85D9A}" emma:medium="tactile" emma:mode="ink">
          <msink:context xmlns:msink="http://schemas.microsoft.com/ink/2010/main" type="writingRegion" rotatedBoundingBox="16558,798 17841,798 17841,1933 16558,1933"/>
        </emma:interpretation>
      </emma:emma>
    </inkml:annotationXML>
    <inkml:traceGroup>
      <inkml:annotationXML>
        <emma:emma xmlns:emma="http://www.w3.org/2003/04/emma" version="1.0">
          <emma:interpretation id="{78C3F290-4A4F-4974-9E27-820B60EE1B77}" emma:medium="tactile" emma:mode="ink">
            <msink:context xmlns:msink="http://schemas.microsoft.com/ink/2010/main" type="paragraph" rotatedBoundingBox="16558,798 17841,798 17841,1933 16558,193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9A07819-7713-4EFD-893A-F3D0F1F97C15}" emma:medium="tactile" emma:mode="ink">
              <msink:context xmlns:msink="http://schemas.microsoft.com/ink/2010/main" type="line" rotatedBoundingBox="16558,798 17841,798 17841,1933 16558,1933"/>
            </emma:interpretation>
          </emma:emma>
        </inkml:annotationXML>
        <inkml:traceGroup>
          <inkml:annotationXML>
            <emma:emma xmlns:emma="http://www.w3.org/2003/04/emma" version="1.0">
              <emma:interpretation id="{586EDA61-1C9E-48B7-9FA3-E6C3E0AF38E2}" emma:medium="tactile" emma:mode="ink">
                <msink:context xmlns:msink="http://schemas.microsoft.com/ink/2010/main" type="inkWord" rotatedBoundingBox="16558,798 17841,798 17841,1933 16558,1933"/>
              </emma:interpretation>
              <emma:one-of disjunction-type="recognition" id="oneOf0">
                <emma:interpretation id="interp0" emma:lang="en-AU" emma:confidence="0">
                  <emma:literal>51</emma:literal>
                </emma:interpretation>
                <emma:interpretation id="interp1" emma:lang="en-AU" emma:confidence="0">
                  <emma:literal>5,</emma:literal>
                </emma:interpretation>
                <emma:interpretation id="interp2" emma:lang="en-AU" emma:confidence="0">
                  <emma:literal>5</emma:literal>
                </emma:interpretation>
                <emma:interpretation id="interp3" emma:lang="en-AU" emma:confidence="0">
                  <emma:literal>5.</emma:literal>
                </emma:interpretation>
                <emma:interpretation id="interp4" emma:lang="en-AU" emma:confidence="0">
                  <emma:literal>5'</emma:literal>
                </emma:interpretation>
              </emma:one-of>
            </emma:emma>
          </inkml:annotationXML>
          <inkml:trace contextRef="#ctx0" brushRef="#br0">0 82 2106,'0'0'46,"0"0"10,0 0 1,0 0 3,0 0-48,0 0-12,0 0 0,0 0 0,0 0 71,0 0 12,0 0 2,0 0 1,0 0-36,16 5-7,1 0-2,5-5 0,-6 0-8,6 0-1,-5-5-1,5 0 0,5 0-9,0 0-2,-5 1 0,0-1 0,6-5-20,-1 0 0,-5 0 0,0 6 0,-5-1 0,4 0 0,1-5 0,-11 5 0,0 0-39,-11 5-2,17 0-1,-17 0 0,0 0-214,0 0-44</inkml:trace>
          <inkml:trace contextRef="#ctx0" brushRef="#br0" timeOffset="563.75">60 136 1886,'0'0'84,"0"0"16,0 0-80,0 0-20,-5-15 0,5 15 0,0 0 119,0 0 19,0 0 4,0 0 1,0 0-45,0 0-9,0 0-1,0 0-1,0 0-34,0 0-6,0 0-2,0 0 0,0 10-21,-11-5-5,5 5-1,1-1 0,-1 16-18,1-16-12,-1 11 1,1-1 1,0 11 0,-1-6 0,6 5 0,-5-4 0,-1-11-10,1 6-1,5-1-1,-6 6 0,12-11 6,-6-4 0,0 5 1,0-6 0,0-9 15,0 0-12,0 0 12,5 10-12,1-5 12,-1 10 0,-5-15-10,0 0 10,0 0 0,0 0 0,0 0 0,0 0 8,0 0 0,11 0-8,0 0 12,5 0-4,-5 0-8,11 0 0,-5-10 0,5 10-11,-11 0 11,5 0 0,6 10 8,-5-10-8,4 5 0,-4-5 9,5 4-9,0 1 0,0 5 8,-6-5-8,1 0 0,-1 9 0,1-4 0,-1 5 0,0-1 0,-5 1 0,6 0 8,-6-6-8,0 6 0,0-5 0,0 4 0,-6 1 0,1-5 8,-1 4-8,1-4 8,-6 0-8,0 5 9,0-1-9,-6 1 15,-5-1-3,6 1-1,-6-5 0,-6 4-1,1 1 0,-6 0 0,0-6 0,0-4-2,-5 0 0,5 10 0,-11-15 0,5 5-8,-5-5 0,1 5 9,4-1-9,1-8 0,-1 4 8,6 4-8,0-4 0,6-4 0,0 4-15,-1-5 3,6 0 0,6 5-24,-6 0-5,5-15-1,1 10 0,5 0-110,5-9-21,1-1-5,10 5-851</inkml:trace>
          <inkml:trace contextRef="#ctx0" brushRef="#br0" timeOffset="854.65">636 43 576,'0'0'51,"0"0"-41,0 0-10,0 0 0,0 0 272,0 0 53,0 0 11,0 0 1,0 0-153,0 0-32,11 5-5,-11-5-2,0 0-57,11 5-12,0 0-3,0 0 0,6 0-21,-7-5-5,7 4-1,-6 1 0,0-5-25,5 0-5,6 0 0,-5 0-1,-1-5-15,6 1 0,-5 8 0,4-4 0,1 0-12,-5 0-6,5-4-1,0-1 0,-6 0-185,1-5-38</inkml:trace>
          <inkml:trace contextRef="#ctx0" brushRef="#br0" timeOffset="1178.45">1196-244 1652,'0'0'73,"0"0"15,0 0-70,0 0-18,0 0 0,0 0 0,0 0 127,0 0 21,5 14 5,1-4 1,-1 5-58,1-6-11,-6 11-2,0-1-1,0 1-31,0 9-7,0 5 0,0-9-1,-6 9-24,6 0-5,0 0-1,0 5 0,6-15-13,-6 6-15,5-6 3,0 0-782,1 6-157</inkml:trace>
        </inkml:traceGroup>
      </inkml:traceGroup>
    </inkml:traceGroup>
  </inkml:traceGroup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6T00:15:21.074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C1A6FDC-0712-40CF-894C-E0F64B40952D}" emma:medium="tactile" emma:mode="ink">
          <msink:context xmlns:msink="http://schemas.microsoft.com/ink/2010/main" type="writingRegion" rotatedBoundingBox="21125,4058 24593,3318 24801,4290 21332,5030"/>
        </emma:interpretation>
      </emma:emma>
    </inkml:annotationXML>
    <inkml:traceGroup>
      <inkml:annotationXML>
        <emma:emma xmlns:emma="http://www.w3.org/2003/04/emma" version="1.0">
          <emma:interpretation id="{523CAD83-8195-452B-8FB6-4D4DEB705106}" emma:medium="tactile" emma:mode="ink">
            <msink:context xmlns:msink="http://schemas.microsoft.com/ink/2010/main" type="paragraph" rotatedBoundingBox="21125,4058 24593,3318 24801,4290 21332,503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7D68A1E-9493-42EB-8843-A8D3251794F9}" emma:medium="tactile" emma:mode="ink">
              <msink:context xmlns:msink="http://schemas.microsoft.com/ink/2010/main" type="line" rotatedBoundingBox="21125,4058 24593,3318 24801,4290 21332,5030"/>
            </emma:interpretation>
          </emma:emma>
        </inkml:annotationXML>
        <inkml:traceGroup>
          <inkml:annotationXML>
            <emma:emma xmlns:emma="http://www.w3.org/2003/04/emma" version="1.0">
              <emma:interpretation id="{580CD766-8D99-45F0-A425-85DF041007EA}" emma:medium="tactile" emma:mode="ink">
                <msink:context xmlns:msink="http://schemas.microsoft.com/ink/2010/main" type="inkWord" rotatedBoundingBox="22723,4000 24651,3589 24801,4290 22873,4701"/>
              </emma:interpretation>
              <emma:one-of disjunction-type="recognition" id="oneOf0">
                <emma:interpretation id="interp0" emma:lang="en-AU" emma:confidence="0">
                  <emma:literal>y=5-x</emma:literal>
                </emma:interpretation>
                <emma:interpretation id="interp1" emma:lang="en-AU" emma:confidence="0">
                  <emma:literal>y =5-x</emma:literal>
                </emma:interpretation>
                <emma:interpretation id="interp2" emma:lang="en-AU" emma:confidence="0">
                  <emma:literal>y =5-sc</emma:literal>
                </emma:interpretation>
                <emma:interpretation id="interp3" emma:lang="en-AU" emma:confidence="0">
                  <emma:literal>y =5-se</emma:literal>
                </emma:interpretation>
                <emma:interpretation id="interp4" emma:lang="en-AU" emma:confidence="0">
                  <emma:literal>y =5-&gt;c</emma:literal>
                </emma:interpretation>
              </emma:one-of>
            </emma:emma>
          </inkml:annotationXML>
          <inkml:trace contextRef="#ctx0" brushRef="#br0">1781-93 748,'0'0'67,"0"0"-54,0 0-13,0 0 0,0 0 252,0 0 47,-17 5 9,6 5 3,0 0-143,11-10-29,-11 9-6,-5-4-1,16-5-56,-11 10-12,11-10-3,-11 10 0,0 0-26,0-1-6,0 6-1,6 0 0,-1-6-10,-5 6-2,0 0-1,6-6 0,5-9-15,-6 15 0,6-5 0,-5 4 0,10-4-11,-5-10-5,0 10 0,6 0-1,-6 4 17,11-4 0,-6 0-8,-5-10 8,6 5 0,5 4 0,0-4 0,5 0 0,-5 0 0,5 0 0,1 0 0,5 0 0,-6-1 0,1-4 0,-1 0 0,6 0 0,-5 0 0,4 5 0,-4-5 0,-1 10 0,1-5 0,-1 0 0,1 9 0,-1-4 9,-5 0-9,6-5 8,-6 5-8,0 4 8,-6 1-8,6-1 0,-6 1 9,1 0-9,-1-1 16,-5 6 0,0-10-1,0 4 0,6 1-15,-6-1 8,-6-4-8,1 10 0,-1-6 13,-5 1-3,1-5-1,-7 4 0,1 1-9,-1-5 10,1 4-10,-1 1 10,-5 0-10,0-11 0,0 6 9,1-5-9,4 0 0,-5 0 0,6 0 0,-1-5-12,1-5-20,5 0-4,0-5 0,-6 0-1,17-4-27,-5-1-6,5 1-1,0-6 0,5 1-109,6-1-23,0-4-4</inkml:trace>
          <inkml:trace contextRef="#ctx0" brushRef="#br0" timeOffset="-459.93">1583-39 1782,'6'5'79,"-1"-5"16,-5-5-76,11 0-19,0 0 0,6 0 0,-12 0 110,12 5 18,-1-4 4,0-1 1,6 5-46,-5-5-10,-1 5-1,6 0-1,-5-5-36,5 0-7,0 5-2,-6-5 0,6 0-17,-6 0-3,1 5-1,5 0 0,-6-4-9,1 4-12,-1 0 2,1-5 1,-6 5-63,0-5-13,-11 5-3,10 0-640,-10 0-129</inkml:trace>
          <inkml:trace contextRef="#ctx0" brushRef="#br0" timeOffset="229.56">2285-112 1497,'0'0'133,"0"0"-106,0 0-27,0 0 0,0 0 158,0 0 26,0 0 6,0 0 1,17-5-59,-6 0-11,-11 5-2,16 0-1,1-5-56,4 5-11,-10-5-3,6 5 0,-6 0-28,5-5-5,6 5-2,-11 0 0,-11 0-13,17 0 0,-1-4 0,1 4 0,-6 0-98,-11 0-26,16 0-4,0-5-1001</inkml:trace>
          <inkml:trace contextRef="#ctx0" brushRef="#br0" timeOffset="563.38">2735-302 1861,'0'0'82,"0"0"18,0 0-80,0 0-20,16 0 0,1 5 0,-6-5 108,5 0 17,-5-5 4,6 5 1,5 5-55,-6-1-11,-5-4-3,5 0 0,6 0-16,0 0-3,-5 5-1,-1 0 0,1-5-13,-1 5-2,6-5-1,0 5 0,-11 0-8,0 0-1,16 0-1,-10-1 0,-6 6-15,0-5 11,0-5-11,-6 10 10,-5-10-10,6 10-9,-6 4 9,11-4-13,-6 0 35,-5 4 7,-16 1 2,-1 4 0,6-4-52,-5 0-11,-1-1-1,-5 6-1,1-6 19,4-4 4,6 0 1,6 0 0,-12-5-42,1-1-8,16-4-1,0 0-1,0 0-120,0 0-24,0 0-5,0 0-716</inkml:trace>
          <inkml:trace contextRef="#ctx0" brushRef="#br0" timeOffset="817.54">3409-419 345,'0'0'15,"0"0"4,0 0-19,0 0 0,0 0 0,-5-5 0,5 5 392,0 0 74,0 0 15,-16 0 3,-6 0-299,5 0-60,17 0-12,-16 5-2,-12 4-53,6 6-10,6-5-3,10 4 0,1 6-7,-1-1-2,-10 6 0,10-6 0,1 6-16,0-6-4,-12-4-1,6 4 0,11 1-3,0-6-1,0 6 0,0-5 0,-5-6-2,10 6 0,12-5 0,-6-1 0,-6 1-1,11 0 0,6 0 0,0-1 0,0-4-8,6 0 0,5 0 0,-1 0 8,12-10-8,-11 0-14,-5 0 3,5-4-854,10-6-171</inkml:trace>
          <inkml:trace contextRef="#ctx0" brushRef="#br0" timeOffset="-1246.25">-2 24 691,'0'0'61,"6"-5"-49,-6 5-12,5-4 0,-5 4 186,0 0 34,6-10 8,-6 10 0,0-10-67,0 10-13,0 0-4,0 0 0,0 0-41,0 0-9,0 0-2,0 0 0,0 0-36,0 0-8,0 0-2,0 0 0,5 15-22,-5-1-4,0 1 0,6 4-1,-6 6-11,5-1-8,1 1 9,-1-1-9,1 0 0,5 6 0,0-6 0,5 0 0,-5 1 0,0-6 0,0 6 0,5-11 0,1-4 0,-6 0-12,5-10 12,1 0-13,-6 5 1,0-5 1,5-5 0,-10-10 0,10 5 3,-5-4 0,-5-6 0,5 6 0,-6-11-2,0 1 0,6 4 0,-5 1 0,-6-6 10,5 6-12,1-1 12,-1 6-12,-5-6 12,0 6 0,0-1 0,6 5 0,-6-4 0,0 4 0,0 10 0,5-10 0,-5 10 0,0 0-8,0 0 8,0 0-8,0 0 8,0 0 0,0 0 0,0 0-8,0 0 17,0 0 4,11 10 1,-5 0 0,-1-1-26,6 6-4,0 5-2,-5 4 0,5-5 27,-6 6 6,1 4 1,5-5 0,-6 6-26,6-6-5,-5 5-1,-1-4 0,6-1 16,-6 0 0,6 6 0,0-6 0,-5 5 10,5 1 5,0-6 1,-6 5 0,1 0-26,-6-4-5,5-1-1,-5 1 0,0-1 16,6 0 13,-12-4-2,6-1-1,0 1 8,-11-6 2,6 1 0,-1 0 0,-5-1-1,6-4 0,-12-5 0,6 5 0,-5-5-8,5 4-2,-5-4 0,-1 5 0,1 0 0,-1-5 0,1-1 0,-1 1 0,1 0-9,-6-5 12,6 0-12,-1 0 12,1-5-12,-1 0-14,1 1 3,5-6 1,0 5-18,-6 0-4,6 0-1,0 0 0,6-4-43,-1 4-9,6-5-2</inkml:trace>
          <inkml:trace contextRef="#ctx0" brushRef="#br0" timeOffset="-682.66">854 132 1555,'0'0'138,"0"0"-110,0 0-28,0 0 0,0 0 135,0 0 21,5 0 5,1-5 1,5 0-55,-6 0-11,6 5-3,0-5 0,0 0-46,0 5-10,6 0-1,-1-5-1,1 0-18,-7 5-3,7-4-1,-1-1 0,1 0-13,-1 5 0,1 0 0,-1-5 0,1 5-26,-1-5-8,-5 5-2,6 0 0,-7 0-161,1 0-33</inkml:trace>
          <inkml:trace contextRef="#ctx0" brushRef="#br0" timeOffset="-677.44">837 331 1569,'0'0'69,"0"0"15,0 10-67,0-10-17,0 10 0,6 0 0,-1-5 118,-5-5 20,6 4 4,10-4 1,-5 0-39,11-4-8,-5 4-2,-1 0 0,6-5-27,-5 0-6,-1-5-1,6 10 0,-6-5-37,6 5-8,-5-5-2,5 5 0,-6-5-36,6 1-7,-5-1-2,4-5-744,1 5-150</inkml:trace>
        </inkml:traceGroup>
      </inkml:traceGroup>
    </inkml:traceGroup>
  </inkml:traceGroup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6T00:16:07.06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B25D9FE-43EE-4329-BA79-C643BBD8AE7F}" emma:medium="tactile" emma:mode="ink">
          <msink:context xmlns:msink="http://schemas.microsoft.com/ink/2010/main" type="writingRegion" rotatedBoundingBox="23181,15571 27987,14841 28161,15990 23355,16720"/>
        </emma:interpretation>
      </emma:emma>
    </inkml:annotationXML>
    <inkml:traceGroup>
      <inkml:annotationXML>
        <emma:emma xmlns:emma="http://www.w3.org/2003/04/emma" version="1.0">
          <emma:interpretation id="{FF97756B-4A27-49C8-AA3D-C0CD665E5433}" emma:medium="tactile" emma:mode="ink">
            <msink:context xmlns:msink="http://schemas.microsoft.com/ink/2010/main" type="paragraph" rotatedBoundingBox="23181,15571 27987,14841 28161,15990 23355,1672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7AF5B67-A3C1-4720-A9A7-DC392F9690CD}" emma:medium="tactile" emma:mode="ink">
              <msink:context xmlns:msink="http://schemas.microsoft.com/ink/2010/main" type="line" rotatedBoundingBox="23181,15571 27987,14841 28161,15990 23355,16720"/>
            </emma:interpretation>
          </emma:emma>
        </inkml:annotationXML>
        <inkml:traceGroup>
          <inkml:annotationXML>
            <emma:emma xmlns:emma="http://www.w3.org/2003/04/emma" version="1.0">
              <emma:interpretation id="{8B0F027B-6A3A-46D4-9757-5C7A2F670484}" emma:medium="tactile" emma:mode="ink">
                <msink:context xmlns:msink="http://schemas.microsoft.com/ink/2010/main" type="inkWord" rotatedBoundingBox="23181,15571 27987,14841 28161,15990 23355,16720"/>
              </emma:interpretation>
              <emma:one-of disjunction-type="recognition" id="oneOf0">
                <emma:interpretation id="interp0" emma:lang="en-AU" emma:confidence="0">
                  <emma:literal>year-it</emma:literal>
                </emma:interpretation>
                <emma:interpretation id="interp1" emma:lang="en-AU" emma:confidence="0">
                  <emma:literal>yo-art</emma:literal>
                </emma:interpretation>
                <emma:interpretation id="interp2" emma:lang="en-AU" emma:confidence="0">
                  <emma:literal>yr-art</emma:literal>
                </emma:interpretation>
                <emma:interpretation id="interp3" emma:lang="en-AU" emma:confidence="0">
                  <emma:literal>ye-art</emma:literal>
                </emma:interpretation>
                <emma:interpretation id="interp4" emma:lang="en-AU" emma:confidence="0">
                  <emma:literal>ya-art</emma:literal>
                </emma:interpretation>
              </emma:one-of>
            </emma:emma>
          </inkml:annotationXML>
          <inkml:trace contextRef="#ctx0" brushRef="#br0">23 44 979,'0'0'87,"0"0"-70,0 0-17,0 0 0,-5-5 244,-1 5 44,6-5 10,0 5 2,0 0-128,0 0-26,0 0-5,0 0-1,0 0-58,0 0-12,0 0-2,0 0-1,0 0-34,-5 15-6,-6-1-2,11 6 0,5-5-15,1 4-10,-1 1 12,1-1-12,5 1 0,0-1 0,0 5 0,0 1 0,5-6 0,-5-4-12,6 4 1,-1-4 1,1 0-6,-1-6 0,0 6-1,1-10 0,-1 0-23,-5-5-5,6 0-1,-1-5 0,-5 0 37,0-5 9,0-4 0,0-6 0,0 1 0,0-6 0,-5-4 0,4 0 0,1 0 0,-5-1 0,-6 6 0,5 0 0,1-1-20,-1 6-1,1 4-1,-1 0 0,-5 6 22,6-6 0,-6 15 0,0 0 0,0 0 0,0 0 0,0 0 0,0 0 0,0 0 0,5 20 0,1-1 0,5 1 0,0 4 0,0 0 0,-6 1 0,6 9 0,6-5 0,-1 0 8,1 1-8,-7 4 8,1 0-8,6-5 8,-6 5-8,5 5 8,-5-5-8,0 5 10,0-5-10,0 1 10,0-6-10,0 5 12,0 0-12,0-5 12,-5 1-12,-6-6 0,0 5 0,5-4 0,1-1 56,-12 0 7,1-4 1,-1 4 0,-5-9-52,0 4-12,-5 1 0,-1-6 0,1 1 54,-6 0 8,0-6 2,0 6 0,-11-5-52,0-5-12,6 0 0,-1-5 0,1-5 0,-1 0 0,1 0 0,0-5 0,5 0-15,0 1-2,5-6-1,1 0 0,-1 1-42,6-6-9,6 1-2,-1-1 0,1 1-195,5-6-39,5-23-8,6 18-2</inkml:trace>
          <inkml:trace contextRef="#ctx0" brushRef="#br0" timeOffset="235.33">692 263 1843,'0'0'164,"0"0"-132,0 0-32,0 0 0,0 0 123,11 0 17,6-5 4,-1 5 1,-10-4-51,10-1-10,1 0-3,5 0 0,-6-5-45,1 5-8,4-4-3,7-1 0,-1 5-25,1-5 0,-6 5 0,5 0 0,6 1-46,-11 4-5,-6 0-1,1 0 0,-1 4-192,-5-4-38,-11 0-8,0 0-2</inkml:trace>
          <inkml:trace contextRef="#ctx0" brushRef="#br0" timeOffset="417.16">780 624 1785,'0'0'159,"0"0"-127,0 0-32,0 0 0,0 0 100,0 0 13,0 0 3,17 5 1,-1-5-9,1 0-3,-1-5 0,6 5 0,0 0-35,5 0-7,-5-5-2,0 5 0,0 0-39,6 0-8,-1-5-2,-5 0 0,-11 5-53,11-4-11,16-6-3,-5 0-756,-16 0-151</inkml:trace>
          <inkml:trace contextRef="#ctx0" brushRef="#br0" timeOffset="974.26">1729 361 1440,'27'0'64,"-27"0"12,0 0-60,0 0-16,0 0 0,0 0 0,6-5 247,-6 5 46,0 0 10,0 0 1,0-10-182,0 10-37,-11-10-7,5 6-2,6 4-34,0 0-7,-16-5-2,5 5 0,-11 0-14,6 0-3,16 0-1,-11 0 0,-17 5-7,6-1-8,6 11 11,-1-5-11,6 0 0,-5 4 0,-1 1 0,12 4 0,-1 1-31,1 4 0,-6 1 0,6 4 0,5 0 4,5 5 1,-5-9 0,0 9 0,0-5-10,6 0-1,4 0-1,1 1 0,-5-6-21,5 0-4,11-4-1,-6-5 0,-5-1 49,0-9 15,6 0 0,-1-5-10,1-5 10,-1 0 0,-5-9 0,5-1 8,6-5 44,-5-4 10,-6 0 2,-6-1 0,6 1-52,-5-5-12,5-1 0,-11-4 0,-11 5 0,11 0 0,11 0 0,-11 4 0,-11 1 40,5 4 4,12-4 2,-6 4 0,0 6-22,-6-1-5,6 15-1,6-14 0,-6 14 4,0 0 1,0 0 0,0 0 0,0 0-5,0 0-1,0 0 0,0 0 0,5 14 6,6 11 1,0-6 0,-5 5 0,-6 6-24,5-1 0,6-5 0,0 6 0,-5-1 0,5 0 0,5-5 0,6 6 0,5-6-39,-16 5-12,0-4-2,6-1-1,10 0-23,-10-4-5,-12-1-1,1-4 0,10 0-191,-5-6-38,11 6-8,-22-15-2</inkml:trace>
          <inkml:trace contextRef="#ctx0" brushRef="#br0" timeOffset="1129.43">2255 600 2106,'-5'5'46,"5"-5"10,0 0 1,0 0 3,0 0-48,0 0-12,0 0 0,0 0 0,0 0 18,0 0 2,0 0 0,0 0-656,0 0-132</inkml:trace>
          <inkml:trace contextRef="#ctx0" brushRef="#br0" timeOffset="1686.7">2639 488 1728,'17'-10'153,"-12"5"-122,-5 5-31,0 0 0,6-5 211,-6 5 36,0 0 7,0 0 2,0 0-169,0 0-34,0 0-6,0 0-2,-6 15-25,12-6-4,5 6-2,5 0 0,-10-1-14,5 6 9,-6-1-9,12-4 8,4 4-8,-4-4 0,-12 0 0,6-1 0,6-4 0,-6 0 0,-6 4 0,-5-14 0,0 0 0,0 0 0,0 0 0,0 0 0,-16 10 0,16-10 0,0 0 0,0 0 0,-17-5 0,6 0 0,11 5 0,-5-14 0,5 4 8,-11-9 0,-11 9 0,17-10 0,5-4 5,-6 0 1,-10 4 0,5 1 0,11-1 2,0 1 0,-6 4 0,1 0 0,-6 1-1,11-6 0,11 6 0,0-6 0,-11 5-3,5-4 0,12 4 0,4 1 0,-4-1-2,-1 0-1,-5 1 0,11 4 0,11-5-9,-5 6 0,-12-1 0,11 0 0,6 5-36,-5 0-2,-6-4-1,0 4 0,0 0-166,-6 0-34,33-10-6,-21 20-839</inkml:trace>
          <inkml:trace contextRef="#ctx0" brushRef="#br0" timeOffset="1904.53">3467-10 1036,'11'-19'46,"-11"19"10,0 0-45,6 5-11,5 4 0,-6-4 0,1 0 332,5 0 65,0 0 13,5 0 2,-5-5-250,6 5-50,5 0-11,-6-5-1,0-5-75,1 5-14,-6 0-3,0 5-8,5-10 0,1 5 0,-6 0-10,11 0 10,-6-5-59,6 5-4,-11 0-1,5-5-1152</inkml:trace>
          <inkml:trace contextRef="#ctx0" brushRef="#br0" timeOffset="2362.4">3994-190 2073,'0'0'45,"0"0"10,0 0 1,0 0 4,11 0-48,0 5-12,0 0 0,0 0 0,0-10 86,0 5 15,5 9 3,-5-4 1,6-5-49,-1 0-9,-5 0-3,5 0 0,1 0-26,-6 0-6,0 0 0,5 0-1,-5 0 21,6 0 5,-6 0 1,0 0 0,0 0-25,5 0-5,-5-5 0,0 5-8,5 0 13,-5 0-4,0 5-1,0-5 0,-11 0-8,11 0 0,0 0 0,0 0 8,0-5-8,-11 5 0,11 5 0,0-5 0,-11 0 0,0 0 8,0 0-8,0 0 0,0 0 16,0 0-3,11 0 0,-11 0 0,0 0 10,0 0 1,0 0 1,0 0 0,0 0-6,-11 10-2,6 5 0,-1-6 0,-5 1-1,0 5-1,-5 9 0,5-9 0,-6-5-23,1 9-5,-1 10-1,1-4 0,0-16 22,-1 11 5,1 4 1,-1-4 0,6-10-62,0-1-13,-5 11-3,5-10 0,0-1 36,5 1 8,-5 0 0,6 0 1,-1-1-21,6-9-4,0 0 0,0 0-1,0 0-227,0-9-44</inkml:trace>
          <inkml:trace contextRef="#ctx0" brushRef="#br0" timeOffset="2708.43">4597-453 1868,'0'0'83,"0"0"17,0 0-80,0 0-20,0 0 0,0 0 0,0 0 177,0 14 32,0-14 7,-5 10 0,-1 5-122,1-6-25,-6 1-5,5 0 0,1 0-19,-6 4-3,5-4-1,-5 5 0,6-1-13,-1-4-4,6-10 0,0 10 0,-11 9-24,6-4 0,5 0 0,-6-1 0,1 1 14,5-1-2,-6 1-1,6-5 0,0-10-11,0 14-16,0 1 4,0 0 1,11-1 11,-5-4 0,-6-10 0,5 20 0,-5 14 0,0-10 0,0-9 0,0-1 0,6-4 0,5 0 0,0-5 0,5 0 0,1-10 0,-1 10 11,1 14-3,5-19 0,5-10-8,-5 5-11,5-4 3,1 4 0,-1-10 8,1-4 0,-7-1 0,7 6 0,-1-1-184,1 5-34</inkml:trace>
        </inkml:traceGroup>
      </inkml:traceGroup>
    </inkml:traceGroup>
  </inkml:traceGroup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</inkml:traceFormat>
        <inkml:channelProperties>
          <inkml:channelProperty channel="X" name="resolution" value="369.51501" units="1/cm"/>
          <inkml:channelProperty channel="Y" name="resolution" value="415.70438" units="1/cm"/>
        </inkml:channelProperties>
      </inkml:inkSource>
      <inkml:timestamp xml:id="ts0" timeString="2021-09-06T00:16:35.00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CF2555F-6636-46C0-A34A-DA14B29FB6D0}" emma:medium="tactile" emma:mode="ink">
          <msink:context xmlns:msink="http://schemas.microsoft.com/ink/2010/main" type="writingRegion" rotatedBoundingBox="24301,9865 24455,9865 24455,9923 24301,9923"/>
        </emma:interpretation>
      </emma:emma>
    </inkml:annotationXML>
    <inkml:traceGroup>
      <inkml:annotationXML>
        <emma:emma xmlns:emma="http://www.w3.org/2003/04/emma" version="1.0">
          <emma:interpretation id="{06AC0B72-2E3F-4955-ABEE-A07E91EFE95C}" emma:medium="tactile" emma:mode="ink">
            <msink:context xmlns:msink="http://schemas.microsoft.com/ink/2010/main" type="paragraph" rotatedBoundingBox="24301,9865 24455,9865 24455,9923 24301,992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0EDC81D-4C16-4BF0-A391-941D40525730}" emma:medium="tactile" emma:mode="ink">
              <msink:context xmlns:msink="http://schemas.microsoft.com/ink/2010/main" type="line" rotatedBoundingBox="24301,9865 24455,9865 24455,9923 24301,9923"/>
            </emma:interpretation>
          </emma:emma>
        </inkml:annotationXML>
        <inkml:traceGroup>
          <inkml:annotationXML>
            <emma:emma xmlns:emma="http://www.w3.org/2003/04/emma" version="1.0">
              <emma:interpretation id="{9D2E126F-AA35-4232-935A-4BFBF6781440}" emma:medium="tactile" emma:mode="ink">
                <msink:context xmlns:msink="http://schemas.microsoft.com/ink/2010/main" type="inkWord" rotatedBoundingBox="24301,9865 24455,9865 24455,9923 24301,9923"/>
              </emma:interpretation>
              <emma:one-of disjunction-type="recognition" id="oneOf0">
                <emma:interpretation id="interp0" emma:lang="en-AU" emma:confidence="0">
                  <emma:literal>`</emma:literal>
                </emma:interpretation>
                <emma:interpretation id="interp1" emma:lang="en-AU" emma:confidence="0">
                  <emma:literal>-</emma:literal>
                </emma:interpretation>
                <emma:interpretation id="interp2" emma:lang="en-AU" emma:confidence="0">
                  <emma:literal>_</emma:literal>
                </emma:interpretation>
                <emma:interpretation id="interp3" emma:lang="en-AU" emma:confidence="0">
                  <emma:literal>.</emma:literal>
                </emma:interpretation>
                <emma:interpretation id="interp4" emma:lang="en-AU" emma:confidence="0">
                  <emma:literal>~</emma:literal>
                </emma:interpretation>
              </emma:one-of>
            </emma:emma>
          </inkml:annotationXML>
          <inkml:trace contextRef="#ctx0" brushRef="#br0">0 0,'0'0,"0"0,88 24,-50 1,-32-16,16-14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3T06:15:43.466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AD69540-AD9C-4A85-8119-EF1E757BC854}" emma:medium="tactile" emma:mode="ink">
          <msink:context xmlns:msink="http://schemas.microsoft.com/ink/2010/main" type="writingRegion" rotatedBoundingBox="21449,6628 21723,6628 21723,7047 21449,7047"/>
        </emma:interpretation>
      </emma:emma>
    </inkml:annotationXML>
    <inkml:traceGroup>
      <inkml:annotationXML>
        <emma:emma xmlns:emma="http://www.w3.org/2003/04/emma" version="1.0">
          <emma:interpretation id="{170EF984-5D99-4A33-B951-0AB36AEB95CB}" emma:medium="tactile" emma:mode="ink">
            <msink:context xmlns:msink="http://schemas.microsoft.com/ink/2010/main" type="paragraph" rotatedBoundingBox="21449,6628 21723,6628 21723,7047 21449,70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A544201-021B-4685-B67E-23B93DE09E46}" emma:medium="tactile" emma:mode="ink">
              <msink:context xmlns:msink="http://schemas.microsoft.com/ink/2010/main" type="line" rotatedBoundingBox="21449,6628 21723,6628 21723,7047 21449,7047"/>
            </emma:interpretation>
          </emma:emma>
        </inkml:annotationXML>
        <inkml:traceGroup>
          <inkml:annotationXML>
            <emma:emma xmlns:emma="http://www.w3.org/2003/04/emma" version="1.0">
              <emma:interpretation id="{7B8FC503-D0C2-4719-A000-D5377056E79C}" emma:medium="tactile" emma:mode="ink">
                <msink:context xmlns:msink="http://schemas.microsoft.com/ink/2010/main" type="inkWord" rotatedBoundingBox="21449,6628 21723,6628 21723,7047 21449,7047"/>
              </emma:interpretation>
              <emma:one-of disjunction-type="recognition" id="oneOf0">
                <emma:interpretation id="interp0" emma:lang="en-AU" emma:confidence="0">
                  <emma:literal>4</emma:literal>
                </emma:interpretation>
                <emma:interpretation id="interp1" emma:lang="en-AU" emma:confidence="0">
                  <emma:literal>5</emma:literal>
                </emma:interpretation>
                <emma:interpretation id="interp2" emma:lang="en-AU" emma:confidence="0">
                  <emma:literal>k</emma:literal>
                </emma:interpretation>
                <emma:interpretation id="interp3" emma:lang="en-AU" emma:confidence="0">
                  <emma:literal>K</emma:literal>
                </emma:interpretation>
                <emma:interpretation id="interp4" emma:lang="en-AU" emma:confidence="0">
                  <emma:literal>H</emma:literal>
                </emma:interpretation>
              </emma:one-of>
            </emma:emma>
          </inkml:annotationXML>
          <inkml:trace contextRef="#ctx0" brushRef="#br0">38 3 806,'0'0'72,"0"0"-58,0 0-14,0 0 0,0 0 239,0 0 45,0-10 8,0 10 3,0 0-131,0 0-25,0 0-6,0 0-1,0 0-37,0 0-8,0 0-2,0 0 0,0 0-68,0 0-17,0 0 0,0 10 0,-5 4 0,-1 11 0,1-6 0,-1 6 0,1-11 0,5 6 0,-6-1 0,6 1 0,0-6 0,-5 6 0,5-6 0,0 1 0,0 0 0,5-1 0,-5 1 0,0 0 0,0-15 0,0 0 0,0 0 0,11 9 0,0 1 0,-11-10 0,0 0 0,0 0 0,0 0 0,11 5 0,0-5-8,5 5 8,1-10 0,-6 5 0,0-5 0,5 0 0,1-5 11,-1 6-11,1-1 10,-6-5-10,5 5 8,-5-5-8,5 5 0,-5-4 0,0 4 0,0 5 0,0-5 0,-11 5 0,6-10-51,-6 10-3,0 0-1,0 0-699,0 0-140</inkml:trace>
          <inkml:trace contextRef="#ctx0" brushRef="#br0" timeOffset="224.62">224 139 460,'0'0'41,"0"0"-33,0 0-8,0 0 0,0 0 288,0 0 56,0 0 12,0 0 1,-11 10-165,11 0-32,0-10-8,0 0 0,0 9-68,0 6-12,0-5-4,6 4 0,-1 1-29,-5 0-7,6-1 0,-6 6-1,5-6-17,1 6-3,-6-1-1,5-4 0,1 0-10,-6-1-16,0-4 4,5 10 1,-5-6-197,0-14-39</inkml:trace>
        </inkml:traceGroup>
      </inkml:traceGroup>
    </inkml:traceGroup>
  </inkml:traceGroup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6T00:16:36.224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E9A3151-94B7-473E-9BE5-AB47CAA8606C}" emma:medium="tactile" emma:mode="ink">
          <msink:context xmlns:msink="http://schemas.microsoft.com/ink/2010/main" type="writingRegion" rotatedBoundingBox="11107,6623 14636,6084 14796,7128 11266,7667"/>
        </emma:interpretation>
      </emma:emma>
    </inkml:annotationXML>
    <inkml:traceGroup>
      <inkml:annotationXML>
        <emma:emma xmlns:emma="http://www.w3.org/2003/04/emma" version="1.0">
          <emma:interpretation id="{796EF2E1-77CB-4B68-99D3-6BAD99DB1E40}" emma:medium="tactile" emma:mode="ink">
            <msink:context xmlns:msink="http://schemas.microsoft.com/ink/2010/main" type="paragraph" rotatedBoundingBox="11107,6623 14636,6084 14796,7128 11266,766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1AD81EE-5470-4F7C-B685-879CD0E088AA}" emma:medium="tactile" emma:mode="ink">
              <msink:context xmlns:msink="http://schemas.microsoft.com/ink/2010/main" type="line" rotatedBoundingBox="11107,6623 14636,6084 14796,7128 11266,7667"/>
            </emma:interpretation>
          </emma:emma>
        </inkml:annotationXML>
        <inkml:traceGroup>
          <inkml:annotationXML>
            <emma:emma xmlns:emma="http://www.w3.org/2003/04/emma" version="1.0">
              <emma:interpretation id="{84C4DCF6-4626-43F9-829F-AD6102579A55}" emma:medium="tactile" emma:mode="ink">
                <msink:context xmlns:msink="http://schemas.microsoft.com/ink/2010/main" type="inkWord" rotatedBoundingBox="11107,6623 14636,6084 14796,7128 11266,7667"/>
              </emma:interpretation>
              <emma:one-of disjunction-type="recognition" id="oneOf0">
                <emma:interpretation id="interp0" emma:lang="en-AU" emma:confidence="0">
                  <emma:literal>yo-5th</emma:literal>
                </emma:interpretation>
                <emma:interpretation id="interp1" emma:lang="en-AU" emma:confidence="0">
                  <emma:literal>y =5-x</emma:literal>
                </emma:interpretation>
                <emma:interpretation id="interp2" emma:lang="en-AU" emma:confidence="0">
                  <emma:literal>y ,5-x</emma:literal>
                </emma:interpretation>
                <emma:interpretation id="interp3" emma:lang="en-AU" emma:confidence="0">
                  <emma:literal>y --5-7k</emma:literal>
                </emma:interpretation>
                <emma:interpretation id="interp4" emma:lang="en-AU" emma:confidence="0">
                  <emma:literal>y. 5-K</emma:literal>
                </emma:interpretation>
              </emma:one-of>
            </emma:emma>
          </inkml:annotationXML>
          <inkml:trace contextRef="#ctx0" brushRef="#br0">36-1 691,'0'0'61,"0"0"-49,0 0-12,0 0 0,0 0 274,0 0 52,0 0 10,0 0 3,0 0-169,-5-5-34,-6 5-6,11 0-2,0 0-25,0 0-6,0 0-1,-6 5 0,6 5-96,-5 4-11,5 6-6,-6-1-2,1 1 41,5-1 8,5 11 2,1-1 0,5 5-24,-6 0-8,6 0 0,0-4 0,0-6 0,6 0 0,-1-4 0,1-1 0,-6-9 0,5 5 0,-5-10 0,5-1 0,1-4 0,-1-4-10,-5-1 10,6-5-8,-1-5 8,-5 1 0,0-11-9,0 6 9,0-6 0,-5 1-11,5-5 11,0 4-8,-6 1-10,6-5-2,-6 4 0,1 1 0,-1 0 20,1-1 17,-6 6-3,0-1-1,0 6-13,0 4 0,0 10 0,0 0 0,0 0 8,0 0-8,0 0 11,0 0-11,0 0-8,0 0-9,0 0-2,5 15 0,6 4 19,-5 5 0,-1 1 0,6 4 9,-5 5-9,5-5 0,-6 10 0,1-4-11,5-1 11,0 5 0,-6-5 0,1 5 0,5 0 0,-6 0 0,6 0 0,-11 5 0,0-10 10,0 5 4,6 0 1,-6 0 0,0-10-24,0 0-5,0-4-1,-6-6 0,6 1 48,-5-6 10,5-14 1,-11 10 1,0 5-21,0-10-4,-6-1 0,1 1-1,-1-5 5,1 5 0,-6-5 1,0 0 0,0-5-40,6 0-8,-6-4-1,0-6-1,0 0 25,5 6 17,-5-6-2,6 0-1,5-4-62,0 4-12,6 1-2,-1-1-1,6-4-117,6-1-23,-1-4-5</inkml:trace>
          <inkml:trace contextRef="#ctx0" brushRef="#br0" timeOffset="209.7">766 145 2188,'0'0'48,"0"0"11,0 0 1,0 0 1,0 0-49,0 0-12,0 0 0,0 0 0,0 0 83,16 5 13,1-5 4,-1-5 0,6 5-44,-6 0-9,1-5-2,5 5 0,0-4-25,-6 4-6,1 0-1,-1 0 0,6 0-13,-5-5-13,-1 0 2,0 5 1,1 0-114,-6 0-24,5 0-4</inkml:trace>
          <inkml:trace contextRef="#ctx0" brushRef="#br0" timeOffset="393.72">897 428 1152,'0'0'102,"0"0"-82,0 0-20,0 0 0,11 10 213,-5-5 39,-6-5 7,16 5 1,1-1-92,-1-4-20,1 0-3,5-4-1,-1 4-65,1-5-14,0 0-2,-5 0-1,5-5-46,0 5-16,0 0 9,5-4-9,-5 4-24,5-5-9,-5 5-3,11-5-786,-11 1-158</inkml:trace>
          <inkml:trace contextRef="#ctx0" brushRef="#br0" timeOffset="1047.79">1682 23 2113,'-17'5'93,"17"-5"20,0 0-90,-11 0-23,0 0 0,0 5 0,6-5 132,5 0 23,-11 10 4,0-10 1,0 5-72,0 0-15,5 0-2,-5 4-1,0 1-45,0 0-9,6 4-1,-1 1-1,1 0-14,5-6 8,-5 6-8,5 0 0,5-1 0,-5 1 0,0-5 0,5 4 0,6-4 0,-5 5 0,-1-1 0,1 1-10,5-5 10,0-5 0,0 4 0,0 1 0,0 0 0,5 0-8,1-1 8,-1 1 0,1-5 0,-1 5 0,0-1 0,1-4-8,5 5 8,0-5 0,-6 5 0,6-1-8,-5-4 8,-1 0 0,6 10 0,-6-1 0,1-4 0,-6 5 0,0-1 0,-6 1-8,1 0 8,-1 4 0,-5 1 0,6-6 0,-12 6 0,6-6 0,-5 1 10,-1 5-10,1-1 12,-6-4-3,0 4-1,0-4 0,0-1 0,-5 1-8,-6-5 12,5 0-4,-5 4-8,6-4 12,-6-5-12,0 5 12,0-10-12,6 0-9,-1 0 9,1-5-13,-6 0-27,5-5-4,6 0-2,6 1 0,5-1-145,0-10-29,0-4-5</inkml:trace>
          <inkml:trace contextRef="#ctx0" brushRef="#br0" timeOffset="619.47">1528 53 2379,'-5'0'52,"5"0"12,0 0 1,0 0 2,0 0-54,10-5-13,7 0 0,5 0 0,-6 0 80,12 5 14,-6-5 2,0 5 1,0-5-43,5 1-9,-5-6-1,0 5-1,0 0-26,0 5-5,0-5 0,0 5-1,0-10-22,-1 1-4,-4 4-1,5-5-840,-11 5-169</inkml:trace>
          <inkml:trace contextRef="#ctx0" brushRef="#br0" timeOffset="1300.01">2301 4 1670,'0'0'74,"0"0"15,0 0-71,0 0-18,0 0 0,0 0 0,0 0 236,0 0 44,0 0 9,0 0 2,0 0-177,0 0-35,0 0-7,11 0-2,0 5-35,0-5-7,0 0-2,0 0 0,6 0 3,-1 0 1,0 5 0,6-5 0,-5 0-30,-1 0 0,1 0 0,5 0-10,0-5-1,-6 5 0,6 0 0,-6-5 0,6 0-135,-5 0-27,-1 0-6</inkml:trace>
          <inkml:trace contextRef="#ctx0" brushRef="#br0" timeOffset="1636.74">2866-284 1209,'0'0'108,"0"0"-87,0 0-21,0 0 0,0 0 253,0 0 47,0 0 8,11 5 3,6-5-160,-1 5-32,-16-5-7,16 0 0,1 5-63,-1 0-12,-5 0-2,11 4-1,-11-9-19,11 10-4,0-5-1,0 5 0,-6 4 5,-5 1 1,0 0 0,0-1 0,0 1-16,-5 9-15,-6-4 3,11-1 1,-6 1 23,-5-1 5,0 1 1,0 4 0,0-4 0,0-1 0,0 6 0,-5-6 0,-1 1-6,1-6-2,-1 1 0,-5-5 0,6-1-10,-1 1-17,-5-5 4,11-5 1,0 0-39,0 0-7,-5-5-2,5 5 0,-11-5-148,11-9-31,0-6-5</inkml:trace>
          <inkml:trace contextRef="#ctx0" brushRef="#br0" timeOffset="1914.55">3426-381 1267,'0'0'112,"0"0"-89,0 0-23,0 0 0,0 0 245,0 0 45,0 0 9,-11 10 1,0-1-142,0 1-29,-11 0-5,5 4-2,-5 6-54,0-5-12,6-1-1,-1 6-1,-5 4-22,6 0-5,0 1-1,-1-1 0,6 5-15,-5-4-3,-1-6-8,6 11 12,11-1-4,0-5-8,-5 5 11,5-4-11,5-6 13,1 6-4,-1-6-1,6 6 0,0-11 5,0-4 1,0 0 0,6-1 0,-6 1-4,5 0-1,11-5 0,-5 5 0,0-6-9,6-4 10,-6 5-10,5-5 10,1 0-10,-1 0 0,0-9 0,1-1 0,-1 0-24,6-5-11,-5 1-1,-7-1-1376</inkml:trace>
        </inkml:traceGroup>
      </inkml:traceGroup>
    </inkml:traceGroup>
  </inkml:traceGroup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6T00:17:26.856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A409459-3887-4673-AC19-26755BD346A4}" emma:medium="tactile" emma:mode="ink">
          <msink:context xmlns:msink="http://schemas.microsoft.com/ink/2010/main" type="writingRegion" rotatedBoundingBox="4350,8948 5943,8663 6242,10336 4649,10621"/>
        </emma:interpretation>
      </emma:emma>
    </inkml:annotationXML>
    <inkml:traceGroup>
      <inkml:annotationXML>
        <emma:emma xmlns:emma="http://www.w3.org/2003/04/emma" version="1.0">
          <emma:interpretation id="{9B496D9F-1A79-448F-8B26-C5DDC8D8DFC5}" emma:medium="tactile" emma:mode="ink">
            <msink:context xmlns:msink="http://schemas.microsoft.com/ink/2010/main" type="paragraph" rotatedBoundingBox="5118,8113 6623,9499 5539,10677 4034,929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0302E1D-3951-473E-A269-D388116D6744}" emma:medium="tactile" emma:mode="ink">
              <msink:context xmlns:msink="http://schemas.microsoft.com/ink/2010/main" type="inkBullet" rotatedBoundingBox="4350,8948 5943,8663 6035,9176 4441,9461"/>
            </emma:interpretation>
            <emma:one-of disjunction-type="recognition" id="oneOf0">
              <emma:interpretation id="interp0" emma:lang="en-AU" emma:confidence="0">
                <emma:literal>↳</emma:literal>
              </emma:interpretation>
            </emma:one-of>
          </emma:emma>
        </inkml:annotationXML>
        <inkml:trace contextRef="#ctx0" brushRef="#br0">-1252 234 403,'0'0'17,"0"0"5,0 0-22,0 0 0,0 0 0,0 0 0,0 0 227,0 0 41,-5-5 8,-1 5 1,-5-5-118,11 5-24,0 0-5,0 0-1,0 0-33,0 0-6,0 0-2,0 0 0,0 0-25,0 0-6,0 0-1,0 0 0,0 0-27,0 0-5,0 0-2,0 0 0,17 10-22,-6 0-16,-1 4 2,7 1 1,-6 5 25,5-1 6,-5 1 1,11 4 0,-5 0-31,-1 1-5,1-6-2,5 1 0,-6-1 31,6 1 5,0-6 2,0 6 0,5-1-19,-5 1 0,6-6 0,-1 1 0,0-5 0,-5 4 0,6-4 0,-1-5 0,6-5 0,0 0 0,0 0 0,0-5 0,-6 0 0,6-4 0,0-1 0,5 0 0,6 0 0,-16-4 0,10-1 0,-5-4 0,5 4 0,-5-5 0,0 6 0,0-6 0,-5 1 0,-1-1 0,0-4 0,-5 0 0,11 9 0,-22-5 0,11 1 0,-5-1 0,-1 6 0,1-1 0,-7-4 8,7-1-8,-1 1 0,-5 4-12,0 5 1,6 1 1,-6-6-18,0 5-3,0 0-1,-6 6 0,-5 4-32,0 0-6,0 0-2,17-5-579,-6 5-116</inkml:trace>
        <inkml:trace contextRef="#ctx0" brushRef="#br0" timeOffset="347.07">-2 0 921,'0'0'82,"0"0"-66,0 0-16,0 0 0,0 0 156,0 15 27,0-15 5,0 0 2,0 14-48,0-14-10,0 0-1,0 15-1,0-15-47,6 10-10,-6-10-1,11 9-1,-11-9-15,11 10-4,0 0 0,0 0 0,5-1-12,1-4-2,-1 0-1,6 0 0,0 0-37,0 0-10,0-5-1,-6 0 0,1 10 11,-1-10 0,1 4 8,5-4-8,-6 10 0,1-5 8,-7 0-8,12 0 0,-11 5 0,0 4 8,-11-14-8,0 0 0,0 0 8,6 10-8,-6 5 10,0-1-10,-11 1 12,0 4-3,0 1-1,0 4 0,-5-4-8,-1 9-14,-5-5 3,0 1 1,0-6-43,0 6-9,0-11-2,0 6-682,1-1-137</inkml:trace>
      </inkml:traceGroup>
      <inkml:traceGroup>
        <inkml:annotationXML>
          <emma:emma xmlns:emma="http://www.w3.org/2003/04/emma" version="1.0">
            <emma:interpretation id="{A82B966B-2D7B-4161-B2BF-6CE85A2A1419}" emma:medium="tactile" emma:mode="ink">
              <msink:context xmlns:msink="http://schemas.microsoft.com/ink/2010/main" type="line" rotatedBoundingBox="5221,9200 6129,10036 5539,10677 4631,9841"/>
            </emma:interpretation>
          </emma:emma>
        </inkml:annotationXML>
        <inkml:traceGroup>
          <inkml:annotationXML>
            <emma:emma xmlns:emma="http://www.w3.org/2003/04/emma" version="1.0">
              <emma:interpretation id="{F43DAA54-A8AE-4C6A-9179-13BED1A4AAD8}" emma:medium="tactile" emma:mode="ink">
                <msink:context xmlns:msink="http://schemas.microsoft.com/ink/2010/main" type="inkWord" rotatedBoundingBox="5221,9200 6129,10036 5539,10677 4631,9841"/>
              </emma:interpretation>
              <emma:one-of disjunction-type="recognition" id="oneOf1">
                <emma:interpretation id="interp1" emma:lang="en-AU" emma:confidence="0">
                  <emma:literal>in</emma:literal>
                </emma:interpretation>
                <emma:interpretation id="interp2" emma:lang="en-AU" emma:confidence="0">
                  <emma:literal>In</emma:literal>
                </emma:interpretation>
                <emma:interpretation id="interp3" emma:lang="en-AU" emma:confidence="0">
                  <emma:literal>I'm</emma:literal>
                </emma:interpretation>
                <emma:interpretation id="interp4" emma:lang="en-AU" emma:confidence="0">
                  <emma:literal>I's</emma:literal>
                </emma:interpretation>
                <emma:interpretation id="interp5" emma:lang="en-AU" emma:confidence="0">
                  <emma:literal>Its</emma:literal>
                </emma:interpretation>
              </emma:one-of>
            </emma:emma>
          </inkml:annotationXML>
          <inkml:trace contextRef="#ctx0" brushRef="#br0" timeOffset="770.49">-835 946 748,'0'0'33,"0"0"7,0 0-32,0 0-8,0 0 0,0 0 0,0 0 264,0 0 50,0 0 10,0 0 3,0 0-203,0 0-41,0 0-8,5 19-2,-5 1 2,6-1 0,-1-4 0,6 0 0,0 4-75,0-4 0,0-1-12,0 6 1,6-10 11,-1 9 0,0 1 0,1-1 0,-6 1 0,0 4 0,5 0 0,1 1 0,-6-6-19,5 1-1,-5-1-1,11-4 0,-16-1-69,5 1-14,-11-5-2</inkml:trace>
          <inkml:trace contextRef="#ctx0" brushRef="#br0" timeOffset="1059.84">-555 985 403,'0'0'36,"0"0"-36,0 0 0,0 0 0,0 0 328,0 0 60,0 0 11,0 0 2,0 0-217,-11 10-44,5-6-9,-5 6-2,-5 0-29,5 5-5,0-1-2,0 6 0,-6-11-93,6 6-10,-5 5-6,-1-6-2,6-4 29,0 5 5,-5 4 2,0-4 0,5-10-29,0 4-5,0 1-2,0 5 0,0-6-15,11-9-3,0 0-1,-6 15 0,-5 0-80,11-1-16,0-14-3</inkml:trace>
          <inkml:trace contextRef="#ctx0" brushRef="#br0" timeOffset="1260.4">-210 653 1209,'0'0'53,"0"15"12,0-15-52,0 0-13,0 0 0,0 15 0,-16-6 188,10 1 34,1-5 7,5 5 2,0 4-127,0-4-26,-6 5-5,6-1-1,0 1-38,0 0-8,0-6-2,0 1 0,0 5-16,6-6-8,-6-9 8,0 10-8,0-10 0,0 0 0,5 10 0,-5-10 0,0 0-134,0 0-19,0 0-4</inkml:trace>
          <inkml:trace contextRef="#ctx0" brushRef="#br0" timeOffset="1659.76">-512 1204 576,'-5'20'25,"5"-20"6,0 0-31,0 0 0,0 0 0,0 0 0,0 0 274,11 0 49,5-5 9,6 0 3,0 0-167,0-5-32,6 5-8,-12-4 0,11 4-49,-5 0-10,6 0-1,-1-5-1,-5 5-32,0 1-7,5 4 0,-5 0-1,0-5-37,0 0-7,0 0-2,-5 0-733,-1 0-148</inkml:trace>
          <inkml:trace contextRef="#ctx0" brushRef="#br0" timeOffset="1877.03">-155 1424 576,'0'0'25,"0"0"6,16 0-31,-5-5 0,0 0 0,-5 0 0,5 0 336,0-5 60,5 5 13,-5 1 3,0-6-250,6 5-50,-7 0-9,7 5-3,-6 0-44,0 0-10,5 0-2,-5 0 0,-11 0-28,11 5-7,-11-5-1,11 10 0,-5-1-8,-6 6 0,0 0 0,0 4 0,-6 1-21,1-1-7,-6 5 0,0 1-1,-6 4-47,1-5-8,-1 1-3,1-1 0,0-4 59,-1-1 11,6-4 2,-5 4 1,5-9 14,0 0-9,5 0 9,-10-1-8,5-9 28,11 0 7,-11 5 1,11-5 0,0 0 10,0 0 2,0 0 1,0 0 0,0 0-1,0 0 0,0 0 0,11-10 0,5 6 1,-5-6 0,11 5 0,-5-5 0,-1 5-41,6 0 0,0 5 0,5-4 0,-5 4 8,11 0 5,-5 0 2,5 0-809,-6 4-162</inkml:trace>
        </inkml:traceGroup>
      </inkml:traceGroup>
    </inkml:traceGroup>
  </inkml:traceGroup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6T00:17:35.050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546FA68-E9EA-4930-A0AA-F8F3AE506FAC}" emma:medium="tactile" emma:mode="ink">
          <msink:context xmlns:msink="http://schemas.microsoft.com/ink/2010/main" type="writingRegion" rotatedBoundingBox="7564,8775 9428,8604 9600,10486 7736,10657"/>
        </emma:interpretation>
      </emma:emma>
    </inkml:annotationXML>
    <inkml:traceGroup>
      <inkml:annotationXML>
        <emma:emma xmlns:emma="http://www.w3.org/2003/04/emma" version="1.0">
          <emma:interpretation id="{6CBB6F53-06F2-479B-97B8-504D9A1B5E17}" emma:medium="tactile" emma:mode="ink">
            <msink:context xmlns:msink="http://schemas.microsoft.com/ink/2010/main" type="paragraph" rotatedBoundingBox="7575,8641 9461,8641 9461,9377 7575,93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AD9D82E-7E1C-493D-9DFB-4CC1DAE3FFD5}" emma:medium="tactile" emma:mode="ink">
              <msink:context xmlns:msink="http://schemas.microsoft.com/ink/2010/main" type="inkBullet" rotatedBoundingBox="7564,8775 9428,8604 9494,9333 7631,9504"/>
            </emma:interpretation>
            <emma:one-of disjunction-type="recognition" id="oneOf0">
              <emma:interpretation id="interp0" emma:lang="en-AU" emma:confidence="0">
                <emma:literal>↳</emma:literal>
              </emma:interpretation>
            </emma:one-of>
          </emma:emma>
        </inkml:annotationXML>
        <inkml:trace contextRef="#ctx0" brushRef="#br0">-1436 210 1497,'0'0'32,"0"0"8,0 0 0,0 0 4,0 10-36,0-1-8,-5-4 0,5 10 0,5-10 101,6 4 19,-11-9 3,-5 10 1,10 0-45,-5 0-9,6-1-2,-1 6 0,-5-5-54,6 4-14,5-4 0,0 0 0,0-5 54,0 9 8,5 1 2,6 5 0,-6-6-52,1 6-12,5 4 0,-6-4 0,6-6-9,11 15-5,-11 1-1,11-6 0,-6-4 15,6 4 0,-5-5 0,-1-4 0,-5 5 0,5-11 0,1 1 0,-1 0 0,1 0 0,-1-6 0,6 1 0,5-5 0,-5-5 0,0 5 0,0 0 8,5-4-8,6-1 0,0 0 0,-11-5 8,11 5-8,-6-5 0,6-4 0,-5 4 8,-6 0-8,5 1 0,-5-6 0,5-5 8,-10 6-8,-1-1 0,1 5 0,-7-9 8,7-1-8,-6 6 0,-6-1 8,6-4-8,0 4 0,0-4 8,-5 4-8,-1-5 0,0 6 0,1-6 0,-1 1 0,1-1 0,-1 6 0,-5-6 0,6 6 0,-6-1 8,5 0-8,-5 1 0,5 4-16,1-5 4,-12 6 0,-10-1-49,10 0-10,1 0-1,5 5-916</inkml:trace>
        <inkml:trace contextRef="#ctx0" brushRef="#br0" timeOffset="371.14">12 0 748,'0'0'33,"0"10"7,-11 0-32,11-5-8,0 4 0,0-9 0,0 0 282,-5 10 54,5 0 12,0-10 1,0 0-197,0 0-39,0 0-8,5 5-1,6 4-29,-5 1-6,4-5-1,1 5 0,6 0-21,-6 4-5,5-4-1,-5 0 0,6-1-19,-1-4-4,6 5-1,-5 0 0,-12 0-3,12-1-1,4-4 0,1 0 0,0 10-13,0-6 0,0 6-12,0-5 12,6 0 0,-12-1 0,0-4 0,1 5 0,-1 0 0,-5-1 0,0 1 0,0 0 0,-11-10 0,0 0 0,0 0 0,0 10 9,0-10-9,0 14 10,-5-4-10,-6 14 10,5 15-10,-10-4 0,5-11 0,0-5 0,-6-4-16,-4 5-4,-1-1-2,0 1 0,0-1-19,5 1-4,-5 4-1,0 5 0,0-9-137,1-1-27,-1 1-6</inkml:trace>
      </inkml:traceGroup>
    </inkml:traceGroup>
    <inkml:traceGroup>
      <inkml:annotationXML>
        <emma:emma xmlns:emma="http://www.w3.org/2003/04/emma" version="1.0">
          <emma:interpretation id="{31B9C042-8BD2-4458-8CDB-4ACD87AF8005}" emma:medium="tactile" emma:mode="ink">
            <msink:context xmlns:msink="http://schemas.microsoft.com/ink/2010/main" type="paragraph" rotatedBoundingBox="8400,9442 9202,10317 8609,10861 7807,998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3AFA933-80E8-4179-A301-2B770B8C9018}" emma:medium="tactile" emma:mode="ink">
              <msink:context xmlns:msink="http://schemas.microsoft.com/ink/2010/main" type="line" rotatedBoundingBox="8400,9442 9202,10317 8609,10861 7807,9986"/>
            </emma:interpretation>
          </emma:emma>
        </inkml:annotationXML>
        <inkml:traceGroup>
          <inkml:annotationXML>
            <emma:emma xmlns:emma="http://www.w3.org/2003/04/emma" version="1.0">
              <emma:interpretation id="{1BEFDC5B-C42A-4894-A875-25B2505C1204}" emma:medium="tactile" emma:mode="ink">
                <msink:context xmlns:msink="http://schemas.microsoft.com/ink/2010/main" type="inkWord" rotatedBoundingBox="8400,9442 9202,10317 8609,10861 7807,9986"/>
              </emma:interpretation>
              <emma:one-of disjunction-type="recognition" id="oneOf1">
                <emma:interpretation id="interp1" emma:lang="en-AU" emma:confidence="0">
                  <emma:literal>In</emma:literal>
                </emma:interpretation>
                <emma:interpretation id="interp2" emma:lang="en-AU" emma:confidence="0">
                  <emma:literal>in</emma:literal>
                </emma:interpretation>
                <emma:interpretation id="interp3" emma:lang="en-AU" emma:confidence="0">
                  <emma:literal>IN</emma:literal>
                </emma:interpretation>
                <emma:interpretation id="interp4" emma:lang="en-AU" emma:confidence="0">
                  <emma:literal>In'</emma:literal>
                </emma:interpretation>
                <emma:interpretation id="interp5" emma:lang="en-AU" emma:confidence="0">
                  <emma:literal>Irv</emma:literal>
                </emma:interpretation>
              </emma:one-of>
            </emma:emma>
          </inkml:annotationXML>
          <inkml:trace contextRef="#ctx0" brushRef="#br0" timeOffset="791.42">-1024 1185 633,'-17'14'56,"12"-14"-44,5 5-12,0-5 0,0 0 248,0 0 47,0 0 9,0 0 3,0 0-147,0 0-28,0 0-7,0 0-1,0 0-57,0 0-12,0 0-3,-6 5 0,1 5-27,5 5-5,5-6-2,-5 6 0,0 4-18,6 1 10,-1-5-10,6 4 8,0-4-8,-5 4 0,10 1 0,-5-1 0,0-9 0,5 5 0,-5 4 0,6-4-11,-1-6-18,-5 1-4,-5 5-1,5-1 0,0 1-154,-6-5-32,-5-10-5,6 10-2</inkml:trace>
          <inkml:trace contextRef="#ctx0" brushRef="#br0" timeOffset="1282.31">-619 805 1324,'11'4'118,"-11"-4"-94,0 0-24,0 0 0,0 0 204,0 0 37,0 0 7,0 0 2,0 0-180,-5 15-36,-1 0-7,1-1-2,-1 1 4,1 0 1,16-1 0,0 6 0,-11-6-14,0 1-4,5-5 0,1 4 0,-1-4-12,1 10 0,-1-6 8,-5 1-8,11-5-20,-5 4-6,-6-4-2,5 0 0,-5-10-168,0 0-33</inkml:trace>
          <inkml:trace contextRef="#ctx0" brushRef="#br0" timeOffset="1046.91">-811 1097 1958,'0'0'43,"0"0"9,0 0 1,0 0 3,0 0-45,0 0-11,0 0 0,0 0 0,0 0 104,0 0 20,-11 5 3,0-5 1,1-5-52,-1 10-9,0-5-3,0 10 0,0-1 0,0 6 0,0 0 0,0-1 0,0 11-64,0-1-28,0 5 1,0-4 1,0-1 26,0 0-8,0-4 8,-5 9 0,5-9-34,0-6-2,5 11 0,-5-11 0,6-4 4,-1 5 1,1-10 0,-1-1 0,1 11-45,5-15-8,0 0-3,0 0-613,0 0-122</inkml:trace>
          <inkml:trace contextRef="#ctx0" brushRef="#br0" timeOffset="1586.25">-761 1326 345,'0'0'15,"0"0"4,0 0-19,0 0 0,0 0 0,0 0 0,0 0 362,11 0 69,-11 0 13,16 5 4,1-5-283,-1 0-56,-5-5-11,0-5-2,-11 10 0,16 0 1,6-9 0,-5 4 0,-1-5-77,1 5-20,5 0 0,0 0 0,0 1 0,0-1 10,-6 5-10,6 0 8,5-5-40,-10 5-9,5 0-2,-6 5-721,6-5-144</inkml:trace>
          <inkml:trace contextRef="#ctx0" brushRef="#br0" timeOffset="1901.64">-449 1502 748,'0'0'33,"0"0"7,0 0-32,0 0-8,0 0 0,0 0 0,0 0 249,0 0 48,0 0 10,17 0 1,5-5-150,-6 0-30,-5 0-7,6 5-1,-1-10-16,1 5-4,-7 5-1,7-4 0,-6 4-71,5 4-15,-16-4-2,11 5-1,-5 5-10,-1 0-14,-5-10 3,6 19 1,-6 1 22,0 4 4,0-4 0,-6 4 1,1-5-40,-6 11-8,-6-1-1,6-5-1,0-4-19,-5 4-4,0 1-1,-1-6 0,1 1 13,-1-6 2,1 6 1,5-1 0,0-4 19,0-1 4,0-4 1,-6 0 0,6 5 17,0-11 0,11-4 0,0 0 0,0 0 36,0 0 5,0 0 1,0 0 0,0 0 6,0 0 2,17 5 0,-6-5 0,5 0-7,6-5-2,-5 1 0,5-1 0,5 0-3,-5 0-1,0 5 0,5-5 0,1 5-18,-1-5-4,-5 0-1,11 0 0,-5 1-14,-1 4 0,0-10-9,6 0 9,-5 5-172,-1-5-28</inkml:trace>
        </inkml:traceGroup>
      </inkml:traceGroup>
    </inkml:traceGroup>
  </inkml:traceGroup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6T00:17:49.142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5B6DC78-D810-42B7-AAD1-B0EA1E076BF1}" emma:medium="tactile" emma:mode="ink">
          <msink:context xmlns:msink="http://schemas.microsoft.com/ink/2010/main" type="writingRegion" rotatedBoundingBox="20840,5630 24101,5103 24235,5933 20974,6461"/>
        </emma:interpretation>
      </emma:emma>
    </inkml:annotationXML>
    <inkml:traceGroup>
      <inkml:annotationXML>
        <emma:emma xmlns:emma="http://www.w3.org/2003/04/emma" version="1.0">
          <emma:interpretation id="{489021DD-A739-4FF4-961C-C4BD47084911}" emma:medium="tactile" emma:mode="ink">
            <msink:context xmlns:msink="http://schemas.microsoft.com/ink/2010/main" type="paragraph" rotatedBoundingBox="20840,5630 24101,5103 24235,5933 20974,646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00B2FBB-DACF-4089-8F47-1ADEAA0E1923}" emma:medium="tactile" emma:mode="ink">
              <msink:context xmlns:msink="http://schemas.microsoft.com/ink/2010/main" type="line" rotatedBoundingBox="20840,5630 24101,5103 24235,5933 20974,6461"/>
            </emma:interpretation>
          </emma:emma>
        </inkml:annotationXML>
        <inkml:traceGroup>
          <inkml:annotationXML>
            <emma:emma xmlns:emma="http://www.w3.org/2003/04/emma" version="1.0">
              <emma:interpretation id="{44F80DC4-8B0B-417D-9B56-1E3B96117EF6}" emma:medium="tactile" emma:mode="ink">
                <msink:context xmlns:msink="http://schemas.microsoft.com/ink/2010/main" type="inkWord" rotatedBoundingBox="20840,5630 24101,5103 24235,5933 20974,6461"/>
              </emma:interpretation>
              <emma:one-of disjunction-type="recognition" id="oneOf0">
                <emma:interpretation id="interp0" emma:lang="en-AU" emma:confidence="0">
                  <emma:literal>y-int:3</emma:literal>
                </emma:interpretation>
                <emma:interpretation id="interp1" emma:lang="en-AU" emma:confidence="0">
                  <emma:literal>y -into 3</emma:literal>
                </emma:interpretation>
                <emma:interpretation id="interp2" emma:lang="en-AU" emma:confidence="0">
                  <emma:literal>y -int:3</emma:literal>
                </emma:interpretation>
                <emma:interpretation id="interp3" emma:lang="en-AU" emma:confidence="0">
                  <emma:literal>y -int'3</emma:literal>
                </emma:interpretation>
                <emma:interpretation id="interp4" emma:lang="en-AU" emma:confidence="0">
                  <emma:literal>y -int: 3</emma:literal>
                </emma:interpretation>
              </emma:one-of>
            </emma:emma>
          </inkml:annotationXML>
          <inkml:trace contextRef="#ctx0" brushRef="#br0">7-6 748,'0'0'33,"0"0"7,0 0-32,0 0-8,0 0 0,0 0 0,0 0 284,0 0 56,0 0 10,0 0 2,-5-4-208,5 4-41,0 0-9,0 0-2,0 0-36,-6 14-8,6 6-2,6-1 0,-6 1-38,5-1-8,1 1 0,-1 4 0,1 0 0,5-4 0,0 4 0,0 6 0,0-11 0,0-4 0,-1-1 0,1-4 0,-11-10 0,6 10 0,10-10 0,1 0 0,-6 0-13,5-5-6,-5-5-1,6-4 0,-6-6 10,5 5 2,-5-4 0,0 4 0,0-4 8,0-1 0,-6 1 0,6 9-8,-5 0 8,-1 1 0,-5 9 0,0 0 0,0 0 0,0 0 0,0 0 0,0 0-8,0 0 8,0 0-12,11 9 12,6 11-12,-6 4 4,0 5 0,0 1 0,5 4 0,-10 0 8,5-5-12,0 5 12,0-4-12,-6-1 12,6 0 0,-6 0 0,6 1 0,-5 4 0,-6-5 0,5-5 0,-5 1 0,0-1 8,0-4-8,0-1 8,0-4-8,0-1 19,-5-4-1,-1 5 0,-5-6 0,6 1 10,0-5 1,-6 5 1,-6-5 0,6 0-2,-5-1 0,-1 6 0,1-5 0,-6-5-8,-6 0-1,6 0-1,1 0 0,-7 0-18,6-5 0,0 5 0,11 0 0,0-5-25,0 0-6,0 1-1,11 4 0,0 0-38,-5-10-8,5 10-2,0-10 0,0-5-176,0 1-36</inkml:trace>
          <inkml:trace contextRef="#ctx0" brushRef="#br0" timeOffset="199.61">583 326 1861,'0'0'40,"0"0"9,0 0 2,0 0 2,0 0-42,0 0-11,0 0 0,16-5 0,1 0 86,-6 0 15,-11 5 3,16-5 1,1 1-61,-1-6-12,1 5-2,-1 0-1,-5 5-51,6 0-10,-1 0-3,0 0-972</inkml:trace>
          <inkml:trace contextRef="#ctx0" brushRef="#br0" timeOffset="417.56">1110 204 230,'-11'10'10,"11"-5"2,-6 4-12,6-4 0,-5 0 0,5-5 0,0 0 440,0 5 86,5 10 17,-5-6 3,0 6-373,6-5-74,-6 4-15,5-4-4,-5 10-54,6-6-11,-6 6-3,5-1 0,0 1-12,-5-6-10,6 1 2,-1 0 0,1-1-146,-1-4-29,-5-10-5</inkml:trace>
          <inkml:trace contextRef="#ctx0" brushRef="#br0" timeOffset="579.91">1120-30 403,'0'0'17,"0"0"5,0 0-22,0 0 0,0 0 0,0 0 0,0 0 367,0 0 69,0 0 13,0 0 3,0 0-350,0 0-70,0 0-15,0 0-2,11 0-183,0 10-36,0-5-7</inkml:trace>
          <inkml:trace contextRef="#ctx0" brushRef="#br0" timeOffset="915.61">1340 63 518,'0'0'23,"0"14"5,0-4-28,5 5 0,-5 4 0,6-9 0,-6-10 263,5 19 47,6-4 10,-5 5 1,-1-1-181,1 1-36,-1-1-7,1 1-1,-1-1-44,-5 1-8,6-1-1,-6 1-1,0-11-10,0 6-1,0 0-1,0-15 0,0 0-2,0 0 0,0 0 0,0 0 0,0 0-3,0 0-1,0 0 0,0 0 0,0 0-4,0 0-2,0-15 0,5 0 0,-5-4-4,0-6-1,6 6 0,-1-1 0,1-4 2,-1 0 0,1 4 0,5 6 0,-1-6-2,1 5 0,0 1 0,0 4 0,0-5-1,0 6 0,0 4 0,0 0 0,0 10-2,0 0-1,0 4 0,0 1 0,6 0-9,-12 5 10,6-1-10,0 11 10,0-1-10,-6 0 0,6 1 0,0-6 8,0 1-33,0 4-7,0-4-2,-5-6 0,5 6-154,-6-11-30,6-4-6</inkml:trace>
          <inkml:trace contextRef="#ctx0" brushRef="#br0" timeOffset="1100.2">1779 116 288,'0'0'25,"0"0"-25,0 0 0,0 0 0,0 0 358,11-5 66,5-4 14,-5 4 2,-11 5-240,11-5-48,5 0-9,6-5-3,-5 5-52,-1 1-12,1-6-1,5 5-1,-6 5-48,1-5-10,-7 0-1,7 0-1,5 5-102,-6-5-21,-5 1-4,-11 4-971</inkml:trace>
          <inkml:trace contextRef="#ctx0" brushRef="#br0" timeOffset="1339.93">1960-176 1911,'0'0'84,"0"0"19,-6 10-83,1-1-20,-1-4 0,1 5 0,5-10 123,0 15 20,-11 4 4,5 1 1,6 4-58,0 0-11,0 6-3,-5 4 0,5-5-41,-6 5-9,12 5-2,-6-5 0,5 0-12,1 0-4,5-4 0,0-1 0,0 0-8,5-4 0,-5-6 0,11 1 0,-6-1-16,1-4-3,5-1 0,-6-4 0,6-10-101,0 0-20,-5-10-4,4 1-938</inkml:trace>
          <inkml:trace contextRef="#ctx0" brushRef="#br0" timeOffset="1505.2">2486-147 1497,'0'0'66,"0"0"14,0 0-64,0 0-16,0 0 0,0 0 0,0 0 184,0 0 32,0 0 8,0 0 0,11 0-171,-11 0-34,11 0-7,-11 0-702,0 0-140</inkml:trace>
          <inkml:trace contextRef="#ctx0" brushRef="#br0" timeOffset="1653.5">2502 72 2066,'0'0'92,"0"0"18,0 0-88,0 0-22,0 0 0,0 0 0,0 0 61,0 0 8,0 0 2,0 0 0,11 0-198,-11 0-39,0 0-8,33-4-2</inkml:trace>
          <inkml:trace contextRef="#ctx0" brushRef="#br0" timeOffset="2931.18">2969-288 1587,'0'0'70,"11"-10"15,0 5-68,0 0-17,-6-4 0,6-1 0,5 5 135,-5-5 23,0 0 5,6 6 1,-12 4-61,12-5-12,-1 5-3,-5-5 0,0 0-28,6 5-5,-1 0-2,0 0 0,-5 0-29,0 0-5,0 0-2,0 5 0,0 0-9,-11-5-8,0 0 9,6 14-9,-6 1 0,-6 0 0,-5-1 0,0 6 0,0-1-36,-5-4-4,5 4-1,0-4 0,0-1-5,0 6-1,0-10 0,6-1 0,5-9 6,0 15 1,-6-5 0,6-10 0,0 0 21,0 0 5,0 0 1,0 10 0,0-10 13,0 14-12,6-4 12,-1 0-12,1 4 20,5-9 5,0 5 1,0 0 0,-6 4-14,6 1 11,5-5-11,-5-1 10,0 6 8,6-5 2,-1 4 0,1-4 0,-6 0 9,0 5 3,0-6 0,5 6 0,1-5-18,-6-1-3,-11 6-1,5 0 0,0-1 14,-5-4 4,-5 5 0,-6-6 0,-5 6 16,5-5 3,-6 0 1,1 4 0,-6-4-8,5 0 0,-5-1-1,0 1 0,-5-5-15,5 5-2,0-10-1,0 5 0,-5 0-10,5-5-3,0 0 0,0-5 0,6 0-8,-1 0-16,-5 0 4,6-5 1,5 5-120,0-4-24,0-1-5,5 0-1010</inkml:trace>
        </inkml:traceGroup>
      </inkml:traceGroup>
    </inkml:traceGroup>
  </inkml:traceGroup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6T00:18:42.310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7008D90-46DC-49C9-8310-ACBEDA6CDB79}" emma:medium="tactile" emma:mode="ink">
          <msink:context xmlns:msink="http://schemas.microsoft.com/ink/2010/main" type="writingRegion" rotatedBoundingBox="20228,11328 25079,10681 25209,11651 20358,12298"/>
        </emma:interpretation>
      </emma:emma>
    </inkml:annotationXML>
    <inkml:traceGroup>
      <inkml:annotationXML>
        <emma:emma xmlns:emma="http://www.w3.org/2003/04/emma" version="1.0">
          <emma:interpretation id="{621C49D9-B9FC-4D17-B352-580F70C2C8AE}" emma:medium="tactile" emma:mode="ink">
            <msink:context xmlns:msink="http://schemas.microsoft.com/ink/2010/main" type="paragraph" rotatedBoundingBox="20228,11328 25079,10681 25209,11651 20358,1229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31D5769-EC00-4251-AD1D-61E4EE0756CB}" emma:medium="tactile" emma:mode="ink">
              <msink:context xmlns:msink="http://schemas.microsoft.com/ink/2010/main" type="line" rotatedBoundingBox="20228,11328 25079,10681 25209,11651 20358,12298"/>
            </emma:interpretation>
          </emma:emma>
        </inkml:annotationXML>
        <inkml:traceGroup>
          <inkml:annotationXML>
            <emma:emma xmlns:emma="http://www.w3.org/2003/04/emma" version="1.0">
              <emma:interpretation id="{D91ABADE-12EE-4DBA-9077-2AD712A9EC33}" emma:medium="tactile" emma:mode="ink">
                <msink:context xmlns:msink="http://schemas.microsoft.com/ink/2010/main" type="inkWord" rotatedBoundingBox="20508,11235 20851,12191 20487,12322 20144,11366"/>
              </emma:interpretation>
              <emma:one-of disjunction-type="recognition" id="oneOf0">
                <emma:interpretation id="interp0" emma:lang="en-AU" emma:confidence="0">
                  <emma:literal>y</emma:literal>
                </emma:interpretation>
                <emma:interpretation id="interp1" emma:lang="en-AU" emma:confidence="0">
                  <emma:literal>Y</emma:literal>
                </emma:interpretation>
                <emma:interpretation id="interp2" emma:lang="en-AU" emma:confidence="0">
                  <emma:literal>g</emma:literal>
                </emma:interpretation>
                <emma:interpretation id="interp3" emma:lang="en-AU" emma:confidence="0">
                  <emma:literal>G</emma:literal>
                </emma:interpretation>
                <emma:interpretation id="interp4" emma:lang="en-AU" emma:confidence="0">
                  <emma:literal>9</emma:literal>
                </emma:interpretation>
              </emma:one-of>
            </emma:emma>
          </inkml:annotationXML>
          <inkml:trace contextRef="#ctx0" brushRef="#br0">363 3453 1324,'0'0'118,"0"0"-94,-5-5-24,-6-5 0,11 10 236,-6-10 42,-5 5 9,0 5 1,11 0-127,0 0-25,0 0-6,-11-4-1,6 4-57,5 0-12,0 0-3,0 0 0,0 0-28,0 0-5,-11 14-2,5 1 0,6 9-22,0 1 0,0-6 0,0 10 8,6-4-8,5-1 0,-6 0-8,6 6 8,0-6-22,6 10 1,-1 0 0,1-9 0,-1-6-16,-5-4-3,11-5-1,0-1 0,-6-4 33,6 0 8,-5 0 0,-6-5 0,0-10-57,0-4-10,0-1-1,-6 0-1,11-4 33,-5-6 6,-11 6 2,6-10 0,5 4 28,-6-4-9,-5 0 9,0 4 0,0 1 0,0 9 0,0 1 0,0 4 0,-5 0 0,5 10 8,0 0-8,0 0 8,0 0 4,0 0 0,0 0 1,5 20 0,6-1-13,-5 6 0,5-1 0,0 0 0,0 6 0,0 4 0,0-5 0,0 5 0,5-5 0,-5 1 0,0-6 0,0 5 0,0 1 0,0-1 0,0 0 0,0 0 0,-11 5 0,11-4 0,-6 4 0,1-5 9,-1 0 3,-5-4 1,0-1 0,6-9 0,-6 4 4,0 6 1,-6-11 0,6 6 0,-5-6 13,-1-4 2,-5 5 1,0-6 0,-5 1 4,5-5 1,-6 5 0,1-5 0,-11 0-1,5-5 0,0 0 0,5 0 0,1-10-38,-1 5 0,-5 0-14,6-5 4,-6 5-6,6-9-2,-1-1 0,6 1 0,0-1-30,0 0-7,6-4-1,5-6 0,0 1-144,0 5-30,11-11-6</inkml:trace>
        </inkml:traceGroup>
        <inkml:traceGroup>
          <inkml:annotationXML>
            <emma:emma xmlns:emma="http://www.w3.org/2003/04/emma" version="1.0">
              <emma:interpretation id="{8BA2D151-1CD1-4D9B-9059-1EBA1F718B7B}" emma:medium="tactile" emma:mode="ink">
                <msink:context xmlns:msink="http://schemas.microsoft.com/ink/2010/main" type="inkWord" rotatedBoundingBox="20978,11189 23936,11352 23902,11969 20944,11805"/>
              </emma:interpretation>
              <emma:one-of disjunction-type="recognition" id="oneOf1">
                <emma:interpretation id="interp5" emma:lang="en-AU" emma:confidence="0">
                  <emma:literal>23.2</emma:literal>
                </emma:interpretation>
                <emma:interpretation id="interp6" emma:lang="en-AU" emma:confidence="0">
                  <emma:literal>23-2</emma:literal>
                </emma:interpretation>
                <emma:interpretation id="interp7" emma:lang="en-AU" emma:confidence="0">
                  <emma:literal>2-3-2</emma:literal>
                </emma:interpretation>
                <emma:interpretation id="interp8" emma:lang="en-AU" emma:confidence="0">
                  <emma:literal>3-3-2</emma:literal>
                </emma:interpretation>
                <emma:interpretation id="interp9" emma:lang="en-AU" emma:confidence="0">
                  <emma:literal>=3.2</emma:literal>
                </emma:interpretation>
              </emma:one-of>
            </emma:emma>
          </inkml:annotationXML>
          <inkml:trace contextRef="#ctx0" brushRef="#br0" timeOffset="938.25">2085 3350 2178,'0'0'96,"0"0"20,0 0-92,0 0-24,0 0 0,0 0 0,16 5 109,-5-5 18,6 0 3,-1-5 1,6 5-54,0 0-10,-6 0-3,-5 5 0,-11-5-16,17 5-4,-17-5-1,16 5 0,1 5-18,-1-5-3,-5-1-1,0 6 0,0-5-21,-11-5 0,0 0 0,11 10 0,-11 9-47,6-4-13,-12 4-4,1 1 0,-6-5 52,0 4 12,0-4 0,5 4 0,-5-4-54,6 4-8,-12 1-2,12-6 0,-6 1-40,-6 0-8,6-1-1,1-4-1,-1 5 50,0-6 9,5-4 3,1 5 0,5-10 36,0 0 7,0 0 9,0 15-13,0-15 34,0 0 7,0 0 2,16 9 0,-5 1 16,0-5 3,-11-5 1,0 0 0,22 10 34,-6-5 8,1 0 0,-1-1 1,1 1-74,-1 0-19,-5-5 0,0 10 0,6-5 38,-6 0 4,-11-5 1,0 0 0,0 0-17,5 14-3,1-4-1,-1 5 0,-5-15-2,-5 14-1,-1-4 0,-5 5 0,6-1-11,-6 1-8,-6-5 12,6-1-12,0-4 9,0 0-9,0 5 0,-5-5 9,-1 0-9,-5 0 0,1-5 0,-1 0 8,0 0-20,-6-5-4,12 5 0,-1-5-1,-5 0-44,11 0-9,0 5-2,1-5 0,4-5-149,6 10-31</inkml:trace>
          <inkml:trace contextRef="#ctx0" brushRef="#br0" timeOffset="209.47">1005 3540 2052,'0'0'91,"0"0"18,5-4-87,-5 4-22,0 0 0,11-10 0,0 0 128,0 5 20,5 0 5,-5 0 1,6-4-73,-1-1-14,1 0-3,5 5-1,-11 0-33,11 1-6,-6-6-2,6 5 0,0 5-22,0-5 0,0 0 0,0 5-12,-6-5-103,1 0-21,-6 1-4,0-1-1005</inkml:trace>
          <inkml:trace contextRef="#ctx0" brushRef="#br0" timeOffset="381.95">1180 3657 403,'6'25'36,"-6"-20"-36,5 0 0,-5-1 0,6 6 352,-6-10 64,0 0 13,16-5 3,-5 0-233,11 5-47,0-4-8,5-6-3,1 0-72,-1 0-14,-5 10-3,5 0-1,1-5-131,5 1-25,0-1-6</inkml:trace>
          <inkml:trace contextRef="#ctx0" brushRef="#br0" timeOffset="1343.43">2918 3604 460,'0'14'41,"0"-4"-33,0-10-8,0 0 0,0 0 326,0 0 63,0 0 13,0 0 2,0 0-212,0 0-42,0 0-9,11 10-1,-11-10-61,0 0-12,0 0-3,6 15 0,-6-15 0,0 0 0,0 0 0,0 0 0,0 0-64,5 9-24,-5-9 1,0 0 0,0 0 37,0 0 7,0 0 2,0 0 0,0 0-15,0 0-8,0 0 8,-11 0-8,0 0 0,11 0 0,-5-5 0,-6 1 0,5-1-36,6 5-1,0 0-1,0 0 0,0 0-154,0 0-30</inkml:trace>
          <inkml:trace contextRef="#ctx0" brushRef="#br0" timeOffset="1924.22">3483 3560 1926,'0'0'85,"0"0"18,0 0-83,0 0-20,17-5 0,-6 5 0,0-5 114,-1-5 18,1 6 4,0-1 1,6 0-7,-1 0-2,-5 0 0,0 5 0,6-5-102,-1 0-26,-5 5 0,0 0 0,0 0 56,5 5 7,-5 0 1,6 5 0,-17-10-52,5 10-12,12-1 0,-1 6 0,-5 0 0,-5-1 0,-6 1 0,0-1 0,5 1-48,-5 0-13,-11 4-3,0 1 0,11 4-20,-11-4-5,-11-1-1,6 1 0,-1-6-30,1 1-5,0-1-2,-1 1 0,-5 0 71,0-6 13,11-4 3,0 5 1,-5-5 16,5 0 3,0 0 1,11-5 0,-11 0 57,11 0 11,0 0 3,0 0 0,0 0 34,0 0 7,0 0 2,0 0 0,0 0-39,0 0-8,0 0-2,11-5 0,0 0 12,0 0 2,5 0 1,1 0 0,-1 0-32,1 5-6,5-4-2,0 4 0,-1 0 30,-4 4 5,5-4 2,5 0 0,1 0-43,-1 0-15,-10 0 9,10 5-9,6-5-44,-6 0-15,-16 0-2,6 0-821,-6 0-164</inkml:trace>
        </inkml:traceGroup>
        <inkml:traceGroup>
          <inkml:annotationXML>
            <emma:emma xmlns:emma="http://www.w3.org/2003/04/emma" version="1.0">
              <emma:interpretation id="{B79252F2-163F-4CC8-9EB5-A1E26844CA2A}" emma:medium="tactile" emma:mode="ink">
                <msink:context xmlns:msink="http://schemas.microsoft.com/ink/2010/main" type="inkWord" rotatedBoundingBox="23388,11065 25100,10836 25200,11590 23489,11818"/>
              </emma:interpretation>
              <emma:one-of disjunction-type="recognition" id="oneOf2">
                <emma:interpretation id="interp10" emma:lang="en-AU" emma:confidence="0">
                  <emma:literal>"c</emma:literal>
                </emma:interpretation>
                <emma:interpretation id="interp11" emma:lang="en-AU" emma:confidence="0">
                  <emma:literal>"e</emma:literal>
                </emma:interpretation>
                <emma:interpretation id="interp12" emma:lang="en-AU" emma:confidence="0">
                  <emma:literal>-K</emma:literal>
                </emma:interpretation>
                <emma:interpretation id="interp13" emma:lang="en-AU" emma:confidence="0">
                  <emma:literal>-x</emma:literal>
                </emma:interpretation>
                <emma:interpretation id="interp14" emma:lang="en-AU" emma:confidence="0">
                  <emma:literal>-k</emma:literal>
                </emma:interpretation>
              </emma:one-of>
            </emma:emma>
          </inkml:annotationXML>
          <inkml:trace contextRef="#ctx0" brushRef="#br0" timeOffset="2218.86">4169 3258 2188,'0'0'97,"5"-5"20,6 5-93,-11 0-24,0 0 0,5-5 0,1 5 158,5 0 27,-6 0 6,12 0 1,-6 0-154,0 0-30,0 0-8,-6 0 0,-5 0 34,11 0 6,0 0 0,0 0 1,-11 0-41,6-5 0,10 5 0,1 0 0,-7 0-109,1 0-21,-11 0-4,11-5-1072</inkml:trace>
          <inkml:trace contextRef="#ctx0" brushRef="#br0" timeOffset="2638.75">4563 3009 345,'28'0'31,"-28"0"-31,0 0 0,0 0 0,0 0 318,0 0 58,0 0 11,0 0 2,11 5-190,-11-5-39,16 10-7,-5-5-1,0-1-60,6 1-12,-6 0-3,-11-5 0,0 0-19,10 5-4,7 0-1,-1 0 0,6 0-17,-11 0-3,-11-5-1,0 0 0,22 4-10,-5 1-2,-17-5-1,0 0 0,22 5-9,-6 0-2,-16-5 0,0 0 0,-16 10-8,16-10 10,5 10-10,-5-10 10,-16 14-2,5-4 0,11 5 0,0-6 0,0-9-8,-6 20 0,1-6 0,5 1 0,0-15 0,-6 15 0,-10-6 0,5 6 0,11-15-19,0 0 1,-11 10 0,-6 0 0,-5-1-28,11-4-6,11-5 0,0 0-1,-21 0-33,15-5-6,6 5-2</inkml:trace>
          <inkml:trace contextRef="#ctx0" brushRef="#br0" timeOffset="2904.64">4920 3024 2343,'0'0'52,"0"0"10,0 0 2,0 0 2,0 0-53,0 0-13,0 0 0,0 0 0,22 0 101,-22 0 18,0 0 3,0 0 1,0 0-47,0 0-8,0 0-3,0 0 0,-17-5-17,6 0-3,11 5-1,0 0 0,-16 5-44,5 0 0,11-5 0,-6 9 0,-10 1 0,5 0 0,-5 5 0,16-6 9,16 6-9,-11-5 0,-21 4 0,5 1 0,17 0 0,-6 4 0,0-4 0,-6-1 0,-5 1 0,17 0 0,10-6 0,-5 6 0,-11-5 0,5-1 0,12 1 0,5-5 0,0-5 0,5 5 0,-5-5 0,6 0 0,4 0 0,-4 0-16,-12-10 4,12 5 1,-1-4-73,6-1-14,-11 0-3</inkml:trace>
        </inkml:traceGroup>
      </inkml:traceGroup>
    </inkml:traceGroup>
  </inkml:traceGroup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6T00:18:06.723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6943FBA-14AF-4E7B-9F93-1EE2A8ECA5FE}" emma:medium="tactile" emma:mode="ink">
          <msink:context xmlns:msink="http://schemas.microsoft.com/ink/2010/main" type="writingRegion" rotatedBoundingBox="20214,6665 27267,6405 27313,7643 20259,7903"/>
        </emma:interpretation>
      </emma:emma>
    </inkml:annotationXML>
    <inkml:traceGroup>
      <inkml:annotationXML>
        <emma:emma xmlns:emma="http://www.w3.org/2003/04/emma" version="1.0">
          <emma:interpretation id="{284004B3-D15D-4024-AA88-282A3A5707D7}" emma:medium="tactile" emma:mode="ink">
            <msink:context xmlns:msink="http://schemas.microsoft.com/ink/2010/main" type="paragraph" rotatedBoundingBox="20214,6665 27267,6405 27313,7643 20259,790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CDC2D60-4797-4E6A-9982-4FF61A0C7F81}" emma:medium="tactile" emma:mode="ink">
              <msink:context xmlns:msink="http://schemas.microsoft.com/ink/2010/main" type="line" rotatedBoundingBox="20214,6665 27267,6405 27313,7643 20259,7903"/>
            </emma:interpretation>
          </emma:emma>
        </inkml:annotationXML>
        <inkml:traceGroup>
          <inkml:annotationXML>
            <emma:emma xmlns:emma="http://www.w3.org/2003/04/emma" version="1.0">
              <emma:interpretation id="{648FAAB8-1DAA-476E-9797-7455D13133E7}" emma:medium="tactile" emma:mode="ink">
                <msink:context xmlns:msink="http://schemas.microsoft.com/ink/2010/main" type="inkWord" rotatedBoundingBox="20233,7174 23406,7057 23426,7593 20252,7710"/>
              </emma:interpretation>
              <emma:one-of disjunction-type="recognition" id="oneOf0">
                <emma:interpretation id="interp0" emma:lang="en-AU" emma:confidence="0">
                  <emma:literal>common</emma:literal>
                </emma:interpretation>
                <emma:interpretation id="interp1" emma:lang="en-AU" emma:confidence="0">
                  <emma:literal>Common</emma:literal>
                </emma:interpretation>
                <emma:interpretation id="interp2" emma:lang="en-AU" emma:confidence="0">
                  <emma:literal>commons</emma:literal>
                </emma:interpretation>
                <emma:interpretation id="interp3" emma:lang="en-AU" emma:confidence="0">
                  <emma:literal>Commons</emma:literal>
                </emma:interpretation>
                <emma:interpretation id="interp4" emma:lang="en-AU" emma:confidence="0">
                  <emma:literal>commos</emma:literal>
                </emma:interpretation>
              </emma:one-of>
            </emma:emma>
          </inkml:annotationXML>
          <inkml:trace contextRef="#ctx0" brushRef="#br0">215 31 1792,'0'0'80,"0"0"16,0 0-77,0 0-19,0 0 0,0 0 0,-5-9 123,5 9 21,0 0 4,0 0 0,-11-5-28,0 0-5,0 5-2,5-5 0,-4 0-61,-1 5-13,0 0-3,0 5 0,5 5-20,-5 4-4,0 6 0,-5-1-1,-1 6-1,6 4 0,0 0 0,0 5 0,-5 0-10,5 1 0,11-1 0,-6 5 8,6-10-24,0 0-6,0-4-1,6-1 0,5 0 15,-6 1 8,6-11-10,6 1 10,-1-5-19,1-1 3,5-4 0,0-5 0,0 0-33,5-5-7,-5-4 0,5-6-1,-5 0-172,6-4-35,-1-1-6</inkml:trace>
          <inkml:trace contextRef="#ctx0" brushRef="#br0" timeOffset="284.06">577 75 460,'0'0'20,"0"0"5,-11 10-25,0-5 0,0 5 0,0-1 0,0-4 388,0 5 73,1 0 15,-1-1 2,5 6-282,-5 0-56,0-6-11,6 1-2,-6-5-59,5 10-12,1-1-3,-1 1 0,6-5-32,0 4-6,0 6-2,0-6 0,0-14-13,0 15 0,6-5 8,5 4-8,-6-9 0,6 5 0,0 5 0,0-6 0,0-4 0,5 0 0,-5 0 0,6 0 0,-1-5 0,1-5 8,-1-5-8,1 5 0,-1-9 0,1 9 0,-1-10 0,-5 1 0,0-1 8,-5-9-8,4-1 0,-10 1 9,0 0-9,-5 4 8,0 5-8,-1-4 8,-5 4-8,-5 1-12,5 4 2,-6 5 1,-5-5-21,6 10-4,-6 0-1,0 10 0,5 0-37,1 4-8,0 1-2,-1 0 0,6-6-119,0 1-24,-5 5-5</inkml:trace>
          <inkml:trace contextRef="#ctx0" brushRef="#br0" timeOffset="815.59">824 26 2217,'0'0'48,"0"0"11,0 0 1,0 0 4,0 0-52,6 15-12,-6-5 0,5 9 0,1 1 64,-6-1 11,0 1 1,0 4 1,5 1-43,-5-1-9,0-5-1,0 6-1,0-6-8,0-4-2,0 0 0,0-6 0,-5 6-3,5-5-1,0-10 0,0 0 0,0 0 7,0 0 0,0 0 1,0 0 0,0 0-8,0 0-1,0 0-8,5-15 12,6 0-12,0 1 0,-6-6 0,6-4 0,0 0 0,0 4 0,0-4 0,6-1 0,-6 11 0,0-6 0,5 10 0,1 1 0,-1-6 0,-5 5 0,-11 10-8,11 0 8,5 0 0,-16 0 0,11 10-8,0 0 8,-5 0 0,-1 4-8,1 6 8,-1-6 0,1 6 0,-6-6 0,5 11 0,1-6 0,-6 1 0,5-1 0,-5-4 0,0 0 0,0-15 0,6 9 0,-1 6 0,-5-5 0,0-10 0,0 9 0,0-9 0,0 0 0,0 0 0,0 0 8,0 0-8,0 0 12,0 0-12,11-9 0,0-1-9,-5-10 9,5 1 0,0-1 0,0 1 0,5-5 0,-5 4 0,0 5 0,0 1 0,0-1 0,5 5 0,-5 1 0,-5-1 8,5 5-8,0 5 15,0 5-4,0 5-1,0 4 0,-6-4 6,6 5 0,-5 4 1,5 6 0,-6-6-17,6 5 8,0 1-8,0-6 0,-6-4-11,6 4-9,0 1-1,0-1-1,-5-9-46,5 0-8,-11 5-3,5-11-1074</inkml:trace>
          <inkml:trace contextRef="#ctx0" brushRef="#br0" timeOffset="1339.33">1592 143 1713,'-11'5'76,"11"-5"16,0 0-74,0 0-18,0 15 0,0 4 0,0-4 137,5 0 24,-5-1 5,0-14 1,0 15-69,6 0-14,-1-1-2,1 1-1,-6-15-32,0 19-6,5 1-2,1-6 0,-6 1-20,0-5-4,-6 0-1,6-10 0,0 0-16,0 0 0,0 0 0,0 0 0,0 0 0,0 0 8,0 0 1,0 0 0,0 0-9,17-10 8,-1 0-8,-5-5 8,0 6-8,-5-6 0,10-9 0,1-1-11,-6-9 11,5 5 0,-5 0 0,11 4 0,-6 1 0,1 4 0,-6 6 0,0-1 0,5 10 0,-16 5 0,0 0 0,0 0 0,11 5 0,0 0 0,-5 5 0,-1 4 0,1 1 21,-6 0 10,5 4 1,-5 1 1,6-6-33,-6 6 0,0-1 0,5 1 0,0-1 0,-5-4-22,6 4 3,-1-4 1,1-10 1,5 5 0,-11-10 0,0 0 0,0 0 1,11-5 0,0 0 0,5 0 0,-10-5 16,5-4-8,0 9 8,0 0 0,0-15 0,0 1 0,0-1 0,0 6 0,0 4 0,-1 0 0,1 5 0,0 5 0,0-9 0,0 9 11,-11 0-3,6 0-8,5 5 16,0-1-3,-6 11-1,1-5 0,-1-5-12,1 4 11,5 1-11,-6 0 10,-5-10-10,6 15-9,5-1 9,0-4-13,0-5-16,0 0-3,-6 0-1,6-5 0,-11 0-54,11 0-10,-6-5-3,6 5 0,-11 0-118,11-5-24,0-5-5,0 0-546</inkml:trace>
          <inkml:trace contextRef="#ctx0" brushRef="#br0" timeOffset="1653.88">2398 143 1216,'0'0'54,"0"0"11,0 0-52,0 0-13,0 0 0,0 0 0,0 0 152,0 0 27,6 15 5,4-5 2,-10-10-58,0 0-12,0 0-3,11 10 0,-5 4-37,-1-4-8,-5-10-2,0 0 0,0 0-27,11 10-6,0-1-1,-11-9 0,0 0-7,11 5-1,0 0-1,6 5 0,-6-5-11,0 0-3,0 0 0,0-1 0,-11-4 11,16-4 1,-16 4 1,0 0 0,11-5 1,0 0 0,0-5 0,0 0 0,0 1-3,-6-1 0,1-5 0,-6 1 0,0-1 1,0 0 0,0 1 0,-6-6 0,6 6-9,-5-1-3,-6 5 0,-6-4 0,12 4-9,-11-5 0,-1 10 9,1 0-9,5 1 0,-6-1 0,1 5 0,-1 0 0,6 5-24,6-1 0,5-4 0,-11 10 0,5 5-27,1-5-5,5 9 0,0 1-1,0-11-52,-6 6-11,1-5-1,10 4-1,1-4-137,-1 0-27,1 9-6,16-14 0</inkml:trace>
          <inkml:trace contextRef="#ctx0" brushRef="#br0" timeOffset="1945.66">2716 51 806,'0'0'72,"0"0"-58,0 0-14,11 5 0,6-5 237,-7 5 45,-10-5 9,11 9 1,-5 1-113,-6-10-23,11 10-5,-6 4-1,-5 1-72,6 5-14,-6-1-4,0-4 0,0 4-37,0-4-8,0 4-2,0-4 0,0-15-5,0 15-8,0-6 11,0-9-11,0 15 9,0-15-9,0 0 0,0 0 9,0 0 8,0 0 2,0 0 0,11-10 0,0-4-7,0-1 0,0-5-1,0 1 0,5-5-3,-5 4-8,6-4 12,-6 4-4,0 1-8,5-1 12,0 1-12,1 4 12,-6 0 0,5 6 0,-5 4 0,6 0 0,-6 5 3,5 5 1,-5 0 0,6 4 0,-6 1-6,0 10-1,-1-6 0,1 6 0,-5 4-9,-1 1-14,12-6 3,-6 1-867,5-1-174</inkml:trace>
        </inkml:traceGroup>
        <inkml:traceGroup>
          <inkml:annotationXML>
            <emma:emma xmlns:emma="http://www.w3.org/2003/04/emma" version="1.0">
              <emma:interpretation id="{BEEBF22C-4B42-4A2A-9FF2-4ACF61D15792}" emma:medium="tactile" emma:mode="ink">
                <msink:context xmlns:msink="http://schemas.microsoft.com/ink/2010/main" type="inkWord" rotatedBoundingBox="23772,6762 26277,6725 26289,7521 23784,7557"/>
              </emma:interpretation>
              <emma:one-of disjunction-type="recognition" id="oneOf1">
                <emma:interpretation id="interp5" emma:lang="en-AU" emma:confidence="0">
                  <emma:literal>ratio:</emma:literal>
                </emma:interpretation>
                <emma:interpretation id="interp6" emma:lang="en-AU" emma:confidence="0">
                  <emma:literal>ratios:</emma:literal>
                </emma:interpretation>
                <emma:interpretation id="interp7" emma:lang="en-AU" emma:confidence="0">
                  <emma:literal>ration:</emma:literal>
                </emma:interpretation>
                <emma:interpretation id="interp8" emma:lang="en-AU" emma:confidence="0">
                  <emma:literal>ratite:</emma:literal>
                </emma:interpretation>
                <emma:interpretation id="interp9" emma:lang="en-AU" emma:confidence="0">
                  <emma:literal>ratio.</emma:literal>
                </emma:interpretation>
              </emma:one-of>
            </emma:emma>
          </inkml:annotationXML>
          <inkml:trace contextRef="#ctx0" brushRef="#br0" timeOffset="2295.69">3533 95 2577,'0'0'56,"0"0"12,0 0 3,0 0 2,0 0-58,0 0-15,0 0 0,11 5 0,0 4 60,0 6 8,-5-5 3,5 9 0,0-4-27,-6 4-4,1 1-2,-1 4 0,0-14-25,1 9-5,-1 1 0,-5-10-8,0-10 8,0 0-8,6 14 0,-6-14 0,0 0 10,0 0-10,0 0 8,0 0-8,5-14 0,1 4 8,5-10-8,-6 1 0,6-5 0,-5-1 0,5-9 0,0 5-11,0 0-5,0 4-2,-6-4 0,6 0 0,6 4-25,-1 1-5,-5 4 0,5 1-1,-5 4-123,11 6-25,-5 4-5</inkml:trace>
          <inkml:trace contextRef="#ctx0" brushRef="#br0" timeOffset="2644.9">4191-61 2084,'39'5'46,"-39"-5"10,0 0 1,0 0 1,0 0-46,0 0-12,0 0 0,0 0 0,-11 0 159,11 0 29,0 0 7,0 0 1,0 0-98,0 0-19,-11-5-4,11 5-1,0 0-32,-11 0-6,-6-5-2,6 5 0,11 0-34,0 0 0,-16 10 0,-1-1 0,1 6-20,5 4-10,0-4-2,0 9-1,-5-4 24,5 4 9,11-4 0,-6 4-9,1-4-5,5-1-1,5 1 0,1-6 0,5 1 0,0-5 0,-11-10 0,16 5 0,6-5-13,-6 0-4,-16 0 0,11-5 0,11-10 53,-5 0 11,-6-4 1,0-1 1,5 1-34,1-5 0,5 9 0,0-5 0,-11 1 29,-6-1-1,11 6 0,1 4 0,-1 0-2,-10 1-1,5 4 0,0 0 0,5 10-12,-16-5-2,0 0-1,11 14 0,0 1-10,0 4 0,-11 11 0,0-1 0,6-5-12,5 6-8,0-1-2,0-5 0,-6 1-107,6-6-22,11 1-4,-6-1-1066</inkml:trace>
          <inkml:trace contextRef="#ctx0" brushRef="#br0" timeOffset="2886.96">4564-115 1440,'0'0'128,"0"0"-103,0 0-25,0 0 0,0 0 212,0 0 38,0 0 7,0 0 2,11 5-97,6 0-19,-6-5-4,11 5-1,0 0-54,-12-5-10,7 4-2,-1-4-1,17 0-30,-16 0-5,-6 0-2,0 0 0,11 0-26,-6 0-8,1 0 0,-7-4 0,1 4-29,6-5-13,5 0-2,-11-5-893,-11 10-179</inkml:trace>
          <inkml:trace contextRef="#ctx0" brushRef="#br0" timeOffset="3145.32">4723-422 1440,'0'0'128,"0"0"-103,0 0-25,0 0 0,0 0 203,0 0 35,0 0 7,0 0 2,-11 5-75,11-5-14,6 10-3,-12 4-1,-5 6-75,6-6-15,10 11-4,1-1 0,-6 0-26,5 11-6,-5-6 0,6 5-1,5-5-11,-6 5-1,-5-4-1,6 9 0,-1-10-14,6 0 0,-5 5 8,-6 0-8,0-4 0,5-1-18,12 0 4,-12 0 1,-10-4-87,5-1-16,11-4-4,-6 4-758,1-9-151</inkml:trace>
          <inkml:trace contextRef="#ctx0" brushRef="#br0" timeOffset="3314">5025 26 1209,'0'0'108,"0"0"-87,0 0-21,0 0 0,11 10 245,-11-10 45,-6 10 9,12 0 1,5 4-137,0 1-28,-11 0-6,-6 4-1,6-4-81,0 4-17,6 1-3,-6-1-1,-11 1-36,11-6-7,5 1-2,1 0 0,-6-1-189,0 1-37</inkml:trace>
          <inkml:trace contextRef="#ctx0" brushRef="#br0" timeOffset="3729.26">5140-154 1800,'0'0'80,"0"0"16,0 0-77,0 0-19,0 0 0,0 0 0,22 10 48,-11-5 7,-11-5 1,0 0 0,11 9-44,0 1-12,5 5 0,-16-15 8,0 0-49,6 10-10,10-1-1,1 1-1,-12-5-29,1 10-6,5-6 0,5-4-1,-5 5 35,-11-10 7,0 0 2,0 0 0,17 5 34,-6 0 11,-11-5 0,0 0 0,5 14 96,0-4 27,1 0 5,-6 4 0,-6-4 6,1 5 1,10 4 0,-5 1 0,-5 9-54,0-5-10,5 1-3,10-1 0,-4 1-40,-1-1-9,6-5-2,0 1 0,0-1-17,6-4 10,-17 0-10,11-1 8,5-4 1,-5 0 0,-11-10 0,0 0 0,11 0 6,0-5 1,11 0 0,-11-5 0,-5-4 30,5-1 6,5-9 2,0 4 0,-5 6-4,0-11-1,0 1 0,6-1 0,-1 1-12,-5 0-2,-16-1-1,5 6 0,5-1-12,-5 1-2,-16-6-1,5 6 0,0-1-19,0 1 0,-6 9 0,1 0 0,-6 1-19,6-1-7,5 10-2,0 0 0,-11 0-50,5 10-10,6-5-3,0 4-788,0-9-157</inkml:trace>
          <inkml:trace contextRef="#ctx0" brushRef="#br0" timeOffset="3899.78">6034-203 2073,'0'0'184,"0"0"-147,0 0-29,0 0-8,0 0 107,0 0 20,0 0 4,0 0 1,0 0-204,0 0-41,0 0-8</inkml:trace>
          <inkml:trace contextRef="#ctx0" brushRef="#br0" timeOffset="4025.93">6028 22 2170,'0'0'96,"0"0"20,0 0-92,0 0-24,0 0 0,0 0 0,0 0 62,0 0 8,0 0 2,0 0-759,0 0-151</inkml:trace>
        </inkml:traceGroup>
        <inkml:traceGroup>
          <inkml:annotationXML>
            <emma:emma xmlns:emma="http://www.w3.org/2003/04/emma" version="1.0">
              <emma:interpretation id="{0E7FF5CD-FBB3-4431-831C-C943F837D7A4}" emma:medium="tactile" emma:mode="ink">
                <msink:context xmlns:msink="http://schemas.microsoft.com/ink/2010/main" type="inkWord" rotatedBoundingBox="27058,6366 27323,7615 26692,7749 26427,6500"/>
              </emma:interpretation>
              <emma:one-of disjunction-type="recognition" id="oneOf2">
                <emma:interpretation id="interp10" emma:lang="en-AU" emma:confidence="0">
                  <emma:literal>K</emma:literal>
                </emma:interpretation>
                <emma:interpretation id="interp11" emma:lang="en-AU" emma:confidence="0">
                  <emma:literal>k</emma:literal>
                </emma:interpretation>
                <emma:interpretation id="interp12" emma:lang="en-AU" emma:confidence="0">
                  <emma:literal>t</emma:literal>
                </emma:interpretation>
                <emma:interpretation id="interp13" emma:lang="en-AU" emma:confidence="0">
                  <emma:literal>¥</emma:literal>
                </emma:interpretation>
                <emma:interpretation id="interp14" emma:lang="en-AU" emma:confidence="0">
                  <emma:literal>€</emma:literal>
                </emma:interpretation>
              </emma:one-of>
            </emma:emma>
          </inkml:annotationXML>
          <inkml:trace contextRef="#ctx0" brushRef="#br0" timeOffset="4783.53">6308-66 1555,'0'0'68,"0"0"16,0 0-68,0 0-16,11 5 0,6-5 0,-6 0 229,5-5 43,0 0 8,6 0 1,0 0-138,6 5-28,-1-10-6,1 6-1,-1-6-45,6 5-10,-6 0-1,12 0-1,-12 5-24,6 0-5,-6-5-1,6 0 0,-5 1-21,-1-1 0,1 5-10,5-5 10,-12 5-120,1 0-16,0-5-4,-5 5-1140</inkml:trace>
          <inkml:trace contextRef="#ctx0" brushRef="#br0" timeOffset="4687.78">6571-695 2307,'0'0'102,"0"0"22,-5-10-100,-1 0-24,1 1 0,5 9 0,-6-10 124,6 10 19,0 0 4,0 0 1,-5-10-71,5 10-13,0 0-4,0 0 0,0 0-16,-5 15-4,5 4-1,0 6 0,5-6-25,-5 10-5,0-4-1,5 14 0,1-5-8,-1 0-11,1 0 3,-1 0 0,6 0-48,-5 1-8,-1-6-3,1 0-840,-1-5-168</inkml:trace>
          <inkml:trace contextRef="#ctx0" brushRef="#br0" timeOffset="5147.41">6643 80 1555,'0'0'138,"0"0"-110,0 0-28,0 0 0,0 0 180,0 0 32,0 0 5,0 0 2,5 15-51,1-6-9,-6-9-3,11 10 0,-6 0-64,6 0-12,0-1-4,0 1 0,-11-10-28,11 5-7,-11-5-1,11 5 0,0 5-20,-11-10-4,5 9 0,1 6-1,-6-5-15,0-10 0,0 10 0,-6 4 0,-5 1 0,0-1-10,1 1 0,-1 5 0,0-1-8,-6 5-2,6-9 0,6 0 0,-1-6 3,-5-4 0,6 10 0,-6-5 0,5-1 7,6-9 2,-11 10 0,6 0 0,5-10 8,0 0 0,0 0 0,0 0 0,0 0 0,0 0 0,0 0 0,0 0 8,-6 15 0,12-6 1,-6-9 0,11 5 0,0 0 3,0 0 1,0-5 0,5 5 0,-5-5 2,6 0 0,5 0 0,-1 0 0,7 0-7,-6 0 0,0 5-8,5-5 12,-5-5-12,0 5 0,5 0-12,-5 0 12,6-5-38,-6 0-1,0 0 0,5-5 0,-5 1-161,0-6-33</inkml:trace>
        </inkml:traceGroup>
      </inkml:traceGroup>
    </inkml:traceGroup>
  </inkml:traceGroup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6T00:18:32.541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866EE5B-8713-4F2C-AD15-80B3EC6C9694}" emma:medium="tactile" emma:mode="ink">
          <msink:context xmlns:msink="http://schemas.microsoft.com/ink/2010/main" type="writingRegion" rotatedBoundingBox="20474,8657 25265,7992 25486,9588 20696,10253"/>
        </emma:interpretation>
      </emma:emma>
    </inkml:annotationXML>
    <inkml:traceGroup>
      <inkml:annotationXML>
        <emma:emma xmlns:emma="http://www.w3.org/2003/04/emma" version="1.0">
          <emma:interpretation id="{47001724-3934-4C0C-A6FE-5F4D0221A69E}" emma:medium="tactile" emma:mode="ink">
            <msink:context xmlns:msink="http://schemas.microsoft.com/ink/2010/main" type="paragraph" rotatedBoundingBox="20474,8657 25265,7992 25486,9588 20696,1025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AC24767-D4A4-43FA-A315-B54CC42CCE42}" emma:medium="tactile" emma:mode="ink">
              <msink:context xmlns:msink="http://schemas.microsoft.com/ink/2010/main" type="line" rotatedBoundingBox="20474,8657 25265,7992 25486,9588 20696,10253"/>
            </emma:interpretation>
          </emma:emma>
        </inkml:annotationXML>
        <inkml:traceGroup>
          <inkml:annotationXML>
            <emma:emma xmlns:emma="http://www.w3.org/2003/04/emma" version="1.0">
              <emma:interpretation id="{E954C7BB-3664-48D5-9D06-9C3CB140BD4D}" emma:medium="tactile" emma:mode="ink">
                <msink:context xmlns:msink="http://schemas.microsoft.com/ink/2010/main" type="inkWord" rotatedBoundingBox="23162,8353 25274,8060 25486,9588 23374,9881"/>
              </emma:interpretation>
              <emma:one-of disjunction-type="recognition" id="oneOf0">
                <emma:interpretation id="interp0" emma:lang="en-AU" emma:confidence="0">
                  <emma:literal>yo-tape</emma:literal>
                </emma:interpretation>
                <emma:interpretation id="interp1" emma:lang="en-AU" emma:confidence="0">
                  <emma:literal>yo-1st's</emma:literal>
                </emma:interpretation>
                <emma:interpretation id="interp2" emma:lang="en-AU" emma:confidence="0">
                  <emma:literal>yo-1s's</emma:literal>
                </emma:interpretation>
                <emma:interpretation id="interp3" emma:lang="en-AU" emma:confidence="0">
                  <emma:literal>you-tape</emma:literal>
                </emma:interpretation>
                <emma:interpretation id="interp4" emma:lang="en-AU" emma:confidence="0">
                  <emma:literal>you-1s's</emma:literal>
                </emma:interpretation>
              </emma:one-of>
            </emma:emma>
          </inkml:annotationXML>
          <inkml:trace contextRef="#ctx0" brushRef="#br0">2896-109 1036,'0'0'92,"0"0"-73,0 0-19,0 0 0,0 0 292,0 0 56,-6 0 10,6 0 2,-11 0-202,11 0-41,0 0-8,0 0-1,-11 5-51,0 0-9,6 5-3,0 0 0,-1-1-25,-5 6-6,0 0-1,6 9 0,-1 0-13,1 5 9,-1 1-9,-5 4 8,11 0-8,-5 5 0,5 9 0,-6 1 0,6-5 0,6-1 0,-6 6 0,0 0 0,0-1-18,5 1-2,6-5-1,-5-5 0,5 4-46,5-9-9,-5-4-1,5-1-1,1-5-51,-1-4-11,1-6-1</inkml:trace>
          <inkml:trace contextRef="#ctx0" brushRef="#br0" timeOffset="472.72">3104 290 921,'0'0'82,"0"0"-66,0 0-16,0 0 0,0 0 212,0 0 40,17 0 7,-17 0 1,16 5-86,1 0-18,5-5-3,-6 0-1,6-5-52,-6 0-12,1-4-1,5 4-1,-6 0-53,1-5-10,-1 10-3,1-5 0,-6-5-20,5 6 0,0-1 0,1 5 0,-1-5-108,1 0-25,-6 0-6,0 5-1</inkml:trace>
          <inkml:trace contextRef="#ctx0" brushRef="#br0" timeOffset="894.64">3252 611 1807,'0'0'80,"0"0"16,0 0-76,0 0-20,0 0 0,17 0 0,-6 5 129,5-5 23,-5 0 4,0 0 0,0 0-67,0 5-13,6-5-4,-7 5 0,1-5-32,6 5-6,-6-5-2,0 5 0,0-1-16,0 1-4,-11-5-1,11 5 0,0 5-11,-6-5 0,-5-5 0,0 14 0,0-14 0,-5 15 0,-1 0 0,1-1 0,-6 1-40,0-1-4,0 1-1,-6-5 0,6 4-9,0-4-2,-5 0 0,5-1 0,0-4 11,0 5 1,0-10 1,0 5 0,0 0 33,0-5 10,11 0 0,0 0 0,0 0 0,-5 0 11,-12 0 0,17 0 0,0 0 20,0 0 4,0 0 1,0 0 0,0 0 5,0 0 2,0 0 0,0 0 0,0 0-5,0 0-1,17 0 0,-6-5 0,5 5-13,-5-5-2,6 5-1,-1 0 0,6 0-10,-6 0-3,-5 0 0,11 0 0,-5 0-8,5 0-17,-6-5 4,12 0 1,-6 0-133,-1 1-27,7-1-4</inkml:trace>
          <inkml:trace contextRef="#ctx0" brushRef="#br0" timeOffset="244.48">3291-245 1497,'0'0'133,"0"0"-106,0 0-27,0 0 0,0 0 160,0 0 26,0 0 6,0 0 0,5 15-69,1-5-15,-6-1-2,5 6-1,1-1-47,-1 1-10,-5 4-1,6-4-1,-1 9-26,1-4-4,-1-1-2,-5 1 0,6 4-38,-6-4-8,5-6-2,-5 6 0,-5-1-192,10-4-38</inkml:trace>
          <inkml:trace contextRef="#ctx0" brushRef="#br0" timeOffset="1285.56">3899-211 691,'0'0'61,"0"0"-49,-5 0-12,5 0 0,22 0 310,-22 0 59,0 0 12,0 0 3,0 0-199,16 5-39,-5 5-8,0 4-2,-11-14-55,6 15-11,10 0-2,1-1-1,-17 1-16,11 4-3,16-4-1,-10 9 0,-1-4-35,0 4-12,-5-5 0,6 6 9,-6-1 0,0 0 0,0 1 0,5-1 0,1 5-9,-6-4 0,-6 9 0,1 0 0,-6 9 0,5-4 0,6 0 0,-16 5 0,-6 0 0,5 0-11,6-1 1,-5 1 0,-6 0 0,-6 0 0,6-1 0,0-4 0,0 5-26,0-5-4,-11-5-2,11 10 0,11-5-22,-16-5-4,-6 0 0,0-5-720,11-5-143</inkml:trace>
          <inkml:trace contextRef="#ctx0" brushRef="#br0" timeOffset="2285.67">4272-489 921,'0'0'40,"0"0"10,11-4-40,-11 4-10,0 0 0,0 0 0,11-5 214,-11 5 41,0 0 8,0 0 1,11 0-152,-5-5-32,5 0-5,-11 5-2,0 0-16,11 0-3,11 5-1,-6-5 0,-16 0-9,11 5-1,6 4-1,-1-4 0,0 0-22,-5 0-5,0 10-1,0-10 0,6-1-2,-6 6-1,-11-10 0,0 10 0,5 0-3,-5 4-8,0 1 12,-11 4-4,0-4 21,0 0 4,6-1 1,-6 1 0,-11 0-34,11-1 0,0-4 0,-5 0 0,-1-1-20,6 6-10,0-5-2,0 0-1,11-10-31,0 0-5,-11 0-2,11 0 0,0 0-93,0 0-18,-11-5-4</inkml:trace>
          <inkml:trace contextRef="#ctx0" brushRef="#br0" timeOffset="2402.75">4706-576 1850,'-39'0'40,"39"0"9,0 0 2,0 0 1,0 0-41,0 0-11,0 0 0,0 0 0,0 0 116,-11 5 22,-5 9 4,5-4 1,11-10-64,-6 15-13,-10-1-2,-1 1-1,1-1-27,5 1-6,0 0-1,-5-1 0,-6-4-16,5 5-3,17-1-1,0 1 0,-16 4-9,10-4 0,6-5 0,6 4 0,-1 1 0,1 0 0,-6-6 10,5 6-10,17-5 9,-5 4-9,-6-4 0,11-5 9,10 0-1,-4 0 0,-12-5 0,-5-5 0,6-5-8,10 5 0,12-4 0,-7-1 0,-10 0-152,6-5-30</inkml:trace>
          <inkml:trace contextRef="#ctx0" brushRef="#br0" timeOffset="-1950.46">39-3 460,'0'0'41,"0"0"-33,0 0-8,0 0 0,0 0 319,0 0 61,-6 9 13,6-9 3,0 0-212,-11 10-43,6 0-8,5-10-1,-6 9-57,6 6-11,-5 0-3,5 4 0,-6 1-33,12-1-8,-6 0 0,5 11-1,-5-1-19,0 0 8,6 5-8,-1 0 0,6-5 0,-5 0 0,5 1 0,0-6 0,0 0 0,0 1-11,-1-6 11,1 1-13,0-11-5,6-4-1,-6-5 0,0 0 0,5-10-3,1-4-1,5-6 0,-6 6 0,1-11 23,-1-4 0,6 0 0,-6-5 8,1 0-20,-1 0-5,-5 0-1,0 0 0,6 10 18,-12-6 0,1 11 0,-1-1 0,1 1 0,-6 4 0,0 6 0,0 9 0,0 0 0,0 0 0,0 0 0,0 0 0,0 0 0,0 0 0,0 14 0,0 1 0,5 4 0,-5 6 0,6-1 0,-1 0 0,-5 5 9,6-4 6,-1 9 1,1-10 0,5 10-16,-1-5 0,-10 10 8,6 0-8,5-5-12,-6 5-6,-5 0-1,0 5 0,6-5 19,-1-5 17,1 10-3,-1-6-1,1 1-13,-6 0 9,5-5-9,1 0 8,-1 0-8,1-4 8,-6-6-8,0-5 8,0 1 17,0-6 3,-6 1 1,1 0 0,-1-6 4,6-9 1,0 10 0,-11 0 0,0-5-12,-5 0-2,-6 4-1,6-9 0,-6 5-8,0-5-2,-6 0 0,6 0 0,-5 0-9,5-5 0,5-4 0,-4 4 0,4-5-39,1 0 0,-1 1 0,1-6 0,5 0-38,5 1-8,-5 4-2,6-5-652,-1-4-130</inkml:trace>
          <inkml:trace contextRef="#ctx0" brushRef="#br0" timeOffset="-1688.67">746 215 2152,'0'0'48,"0"0"9,0 0 3,0 0 0,0 0-48,0 0-12,11-4 0,0-1 0,-11 5 92,16-5 16,1 5 3,-1-5 1,1 0-57,-1 0-11,1-4-3,-1 4 0,1 0-23,-1 0-5,1 0-1,-1 0 0,6 0-12,-6 0-12,1 5 3,-1 0 0,-5-4-160,6 4-32,-6 4-7,-6 1 0</inkml:trace>
          <inkml:trace contextRef="#ctx0" brushRef="#br0" timeOffset="-1514.3">817 478 633,'0'0'28,"0"15"6,0-6-34,0-9 0,0 0 0,0 0 0,6 15 372,-1 0 68,1-1 14,5-4 2,0-5-279,5-5-56,1 0-11,-1 0-2,1-5-42,-1 0-8,6 0-2,0-5 0,0 1-44,0 4-12,11-5 0,-6 0 0,1 1-175,4-1-40</inkml:trace>
          <inkml:trace contextRef="#ctx0" brushRef="#br0" timeOffset="-857.96">1700 55 1440,'0'0'128,"0"0"-103,0 0-25,0 0 0,0 0 160,0 0 28,0 0 4,17-10 2,-6 5-76,0-4-15,0-1-3,5 5-1,-5 5-35,6-5-6,-6 5-2,-1 0 0,7 0-16,-1-5-4,-5 5-1,6 5 0,-6-5-18,0 5-3,5 0-1,-5 0 0,0 0-13,0-1 11,-5 6-11,5-5 10,-11-5-10,0 15 0,0-1 0,0 1 0,-6 4-24,1-4-4,-12-1-1,6 6 0,6-5-28,-6 4-6,0-4-1,0-1 0,0-4 6,0 4 1,0-4 0,0-5 0,0 0 24,11-5 5,-6 15 0,6-15 1,-5 4 13,5-4 2,0 0 1,0 0 0,-6 15 11,6-15 12,0 0-2,0 0-1,11 15 10,0-1 1,-5-4 1,5-5 0,0 0 7,0-1 2,5 6 0,-5-5 0,6 5-6,-1-5-2,-5 4 0,6 1 0,-6-5-10,0 10-1,5-1-1,-5 1 0,-6-1-10,6 1 0,-5 0 9,-1 4-9,-5 0 14,0 1-2,0-5 0,-5-1 0,-1 1 0,1-1-1,-6-4 0,0 5 0,0-6-3,0 1-8,0 0 12,-5 0-4,-1-1 8,-5-4 0,6 0 1,-1 5 0,-5-5-17,0-1 0,0 1 0,6-5-9,0 0 0,-1 0 0,-5-5 0,6 5 0,5-4-34,-6-1-6,6-5-2,6 5 0,-1-5-42,1-4-9,5-1-2,0 1-897</inkml:trace>
          <inkml:trace contextRef="#ctx0" brushRef="#br0" timeOffset="-543.26">2315 305 1695,'0'0'75,"0"0"16,0 0-73,0 0-18,0 0 0,0 0 0,0 0 128,0 0 21,0 0 5,0 0 1,11 10-59,-11-10-12,0 0-3,0 0 0,0 0-35,5 9-7,0 1-2,-5-10 0,0 0-15,0 0-3,0 0-1,0 10 0,0-10-10,0 9-8,-5 6 9,5-15-9,0 0 0,0 0 0,-5 5 0,5-5 0,-11 5 8,5-5-8,-5 0 0,6 0 9,-1-10-9,6 10 0,-5 0 0,5 0 0,0 0 0,-6-10 0,6 1 0,0 9 0,0-10-36,6 0 0,-6 0 0,5-4-761,-5 4-152</inkml:trace>
        </inkml:traceGroup>
      </inkml:traceGroup>
    </inkml:traceGroup>
  </inkml:traceGroup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6T00:19:44.544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6B3F3C0-69CA-491C-BDA8-C8484D08D99E}" emma:medium="tactile" emma:mode="ink">
          <msink:context xmlns:msink="http://schemas.microsoft.com/ink/2010/main" type="writingRegion" rotatedBoundingBox="23013,14376 27052,13552 27268,14606 23228,15431"/>
        </emma:interpretation>
      </emma:emma>
    </inkml:annotationXML>
    <inkml:traceGroup>
      <inkml:annotationXML>
        <emma:emma xmlns:emma="http://www.w3.org/2003/04/emma" version="1.0">
          <emma:interpretation id="{CE774B12-2A98-4B05-89E1-3703214EC7DA}" emma:medium="tactile" emma:mode="ink">
            <msink:context xmlns:msink="http://schemas.microsoft.com/ink/2010/main" type="paragraph" rotatedBoundingBox="23013,14376 27052,13552 27268,14606 23228,1543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D4FFFFB-79F2-4977-AE59-A3376D60E547}" emma:medium="tactile" emma:mode="ink">
              <msink:context xmlns:msink="http://schemas.microsoft.com/ink/2010/main" type="line" rotatedBoundingBox="23013,14376 27052,13552 27268,14606 23228,15431"/>
            </emma:interpretation>
          </emma:emma>
        </inkml:annotationXML>
        <inkml:traceGroup>
          <inkml:annotationXML>
            <emma:emma xmlns:emma="http://www.w3.org/2003/04/emma" version="1.0">
              <emma:interpretation id="{58AF7347-2E68-4767-A51A-FCE3B5ACAE21}" emma:medium="tactile" emma:mode="ink">
                <msink:context xmlns:msink="http://schemas.microsoft.com/ink/2010/main" type="inkWord" rotatedBoundingBox="24541,14240 27087,13720 27260,14567 24713,15087"/>
              </emma:interpretation>
              <emma:one-of disjunction-type="recognition" id="oneOf0">
                <emma:interpretation id="interp0" emma:lang="en-AU" emma:confidence="0">
                  <emma:literal>yo-are</emma:literal>
                </emma:interpretation>
                <emma:interpretation id="interp1" emma:lang="en-AU" emma:confidence="0">
                  <emma:literal>y - are</emma:literal>
                </emma:interpretation>
                <emma:interpretation id="interp2" emma:lang="en-AU" emma:confidence="0">
                  <emma:literal>y are</emma:literal>
                </emma:interpretation>
                <emma:interpretation id="interp3" emma:lang="en-AU" emma:confidence="0">
                  <emma:literal>y- are</emma:literal>
                </emma:interpretation>
                <emma:interpretation id="interp4" emma:lang="en-AU" emma:confidence="0">
                  <emma:literal>y art</emma:literal>
                </emma:interpretation>
              </emma:one-of>
            </emma:emma>
          </inkml:annotationXML>
          <inkml:trace contextRef="#ctx0" brushRef="#br0">1850 61 1324,'0'0'118,"-5"-5"-94,16-5-24,-11 10 0,-17-5 266,6 0 49,11 5 9,0 0 3,-11-5-179,11 5-35,-5-9-7,5 9-2,-6-10-50,-4 5-10,-12 5-3,11-5 0,11 5-21,-11-5-4,-6 5 0,-5 0-1,11-5-15,-5 5 8,-1 5-8,-5 0 0,-5 5 11,5 0-11,11-1 12,0 6-12,-11 5-15,6-1-9,10 1-3,1 4 0,-1-5-8,1 11-1,5-1-1,0 0 0,11 0 37,0-4 0,-11 4 0,11-5 0,5-9-18,1 5 1,-6-1 0,-6 1 0,6-11 5,5 1 2,1-5 0,-1-10 0,-16 5 10,11-5 0,11 0 0,-5-4 0,-1-1 0,-5 0 0,6-5 0,-1 1 0,1-1 8,-1-4 1,-16-1 0,16-4 0,1-5 2,-6-6 0,-6 11 0,1 0 0,-6-1-11,5 6 10,-5-6-10,0 11 10,-5 4 3,5 10 1,0-10 0,0 10 0,-11-9 0,11 9 0,0 0 0,0 0 0,0 0-1,0 0 0,0 0 0,0 0 0,0 0 1,11 9 0,-6 1 0,6 5 0,-5 4-6,-1 6-8,1-6 11,-1 5-11,-10 1 8,10-1-8,12 1 0,-12 4 0,-5 5 0,0 0 0,17-5 0,-1-4 0,-10-11-21,-6 1-5,5-5-1,1-1 0,10 1-108,-5 0-21,-11 0-5,11-5-631,11-1-127</inkml:trace>
          <inkml:trace contextRef="#ctx0" brushRef="#br0" timeOffset="198.39">2267 231 2358,'0'0'52,"0"0"10,0 0 2,0 0 3,17 5-54,-17-5-13,0 0 0,0 0 0,16 5 41,-16-5 6,0 0 1,0 0 0,0 0-48,0 0-16,0 0 0,0 0-1093</inkml:trace>
          <inkml:trace contextRef="#ctx0" brushRef="#br0" timeOffset="762.9">2799 109 1267,'-16'-4'56,"16"4"12,0 0-55,0 0-13,-11 9 0,5-4 0,6-5 310,0 0 59,-5 10 12,-1 0 3,1 4-264,5-4-52,5 5-10,-5-6-2,-5 6-38,5 0-7,5 4-2,6 1 0,0-1-9,-5 1 0,-6 4 0,11 0 0,5-4 0,-10-1 0,-12 1 0,6-5 0,6-1 0,-1-4 0,-5 5 0,-5-1 0,-1-4 0,6-10 0,0 0 0,0 0 0,-16 5 0,16-5 0,0 0 0,0-15 0,0 1 0,-6-6 0,1 1 0,5-6 0,5 1 0,-5-1 0,-16-4 0,10 0 0,12 0 0,-6-1 0,-6 6 0,1-5 0,-1 0 53,6 4 9,11-4 2,-11 5 0,-11-1-64,11 6-15,17 4-1,-6 0-1,-11 1 17,11 4 12,5 0-1,6 5-1,-6 1-10,6 4 0,-11 0 9,11 4-9,6-4-15,-6 5-7,-22-5-2,16 0 0,12 5-112,-7-5-22,-4 5-5,-1 0-1010</inkml:trace>
          <inkml:trace contextRef="#ctx0" brushRef="#br0" timeOffset="1104.9">3260-407 2106,'0'29'93,"0"-29"19,0 0-89,0 0-23,11 0 0,5-5 0,-5 5 118,0-5 19,6 0 4,-1 0 1,-5 5-52,5 0-10,-5 0-3,6 0 0,-6 0-25,5 0-4,-5 0-2,0 0 0,6 0-17,-12 0-3,6 5-1,0 0 0,-5 0-9,-1 5-3,1 0 0,-6-10 0,0 9-13,0 6 0,0-5 8,0 4-8,-6 1 0,1 4 0,-6 1 0,0-1 0,0-4-27,0 5 2,-6-6 0,6 6 0,0-6-5,0-4-1,-5 5 0,5-6 0,5 1-32,1-5-6,5-5-2,0 0 0,-11 0-115,11 0-23,0 0-5,0 0-787</inkml:trace>
          <inkml:trace contextRef="#ctx0" brushRef="#br0" timeOffset="1364.43">3797-602 2178,'0'0'48,"0"0"9,0 0 3,0 0 1,0 0-49,0 0-12,0 0 0,0 0 0,0 0 123,0 0 21,0 0 5,-11 5 1,0-1-75,-5 1-15,5 5-4,0 0 0,-6 4-16,6 6-3,0-5-1,1 9 0,4-5-12,-5 1-2,6-1-1,5 6 0,-6-11-11,6 6-2,-5-1-8,5 6 12,0-1-12,5-4 8,1-6-8,5 1 0,0 0 11,5-6-11,0 6 12,1 0-12,-1-6 13,1 1-4,5 0-1,0-5 0,5-5-8,0-5 0,1 0 0,-1-10 0,6 6-20,-5-11-7,-1 1-1,-5-6-906,5 1-182</inkml:trace>
          <inkml:trace contextRef="#ctx0" brushRef="#br0" timeOffset="-979.99">8 22 806,'-11'19'36,"11"-19"7,0 0-35,0 0-8,0 0 0,0 0 0,0 0 96,0 0 18,0 0 3,0 0 1,0 0 3,0 0 1,5-10 0,-5 10 0,0 0-30,0-9-5,0-1-2,0 10 0,0 0 1,0 0 0,0-15 0,0 15 0,0 0-14,0 0-4,0 0 0,0 0 0,0 0-19,0 0-4,0 0-1,6 15 0,-6-5-24,0 4-6,5 6-1,1-1 0,-1 1-29,1 4-7,-1 5-1,6 1 0,0-6 44,0-4 8,0 4 1,0 0 1,0 1-30,0-1-10,0-4 0,0-6 0,0-4 0,5-5 0,-5 5 0,0-6 0,-11-4 0,17 0 0,-6 5 0,5-10 0,-5 1-5,5-11-1,-5 0 0,0 1 0,0-6 16,0-4-9,0-1 9,0-4-8,0 0 22,-5 5 5,-6-6 1,5 6 0,-5 0-43,0-1-8,0 6-1,0-1-1,-11 10 33,11 1 0,0 9 0,0 0 0,0 0 0,0 0 0,0 0 0,0 0 0,0 0 10,0 0-10,0 9 10,0 6-10,11 5 0,-5-6 0,-1 11 0,1-1 0,5-5 20,0 11 5,-11-1 1,11 5 0,0-5-43,0 1-9,-6 9-2,6-5 0,0 0 45,0 0 9,-6 5 2,6 0 0,-5 0-28,5 0-14,0-5 2,0 10 0,-6 0 12,1-5 16,5-5-3,0-5-1,-6-5-12,-5 1 0,0-6 0,-5 1 0,5-6 55,-6 1 8,-10 5 1,5-11 1,0 6-27,-6-5-6,1-5 0,-6 4-1,-5-9 1,-1 5 0,6 0 0,0 0 0,-5-5-32,-1 5 0,1-10 0,5 0-10,0-5-5,0 5-1,0-9 0,0-1 0,11 5-26,-5-4-6,5 4 0,5-9-1,-5-6-40,6 1-8,5 4-2,0-4-1073</inkml:trace>
          <inkml:trace contextRef="#ctx0" brushRef="#br0" timeOffset="-740.1">699 134 2300,'0'0'51,"0"0"10,0 0 3,0 0 0,0 0-52,11 0-12,5 0 0,-5 0 0,-11 0 72,17-5 11,-1 0 2,0 0 1,-5 5-48,6-5-10,-1 0-1,1 1-1,-1-6-26,-5 10 0,6 0 0,-1-5 0,1 5-62,-1-5-5,-11 5-1,12 5-688,-6-5-137</inkml:trace>
          <inkml:trace contextRef="#ctx0" brushRef="#br0" timeOffset="-566.3">797 334 1382,'0'34'123,"0"-20"-99,0 1-24,0-5 0,0-10 168,0 0 28,0 0 5,0 0 2,6 10-67,-1-6-12,12-4-4,-6-4 0,0 8-42,5-8-9,-5-1-1,11-5-1,0 0-47,0 0-10,-6 6-2,6-6 0,6 0-129,-1 5-27,-5 0-4</inkml:trace>
        </inkml:traceGroup>
      </inkml:traceGroup>
    </inkml:traceGroup>
  </inkml:traceGroup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6T00:19:53.323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4CA2C00-458A-44DD-8813-A3472FA81985}" emma:medium="tactile" emma:mode="ink">
          <msink:context xmlns:msink="http://schemas.microsoft.com/ink/2010/main" type="writingRegion" rotatedBoundingBox="23123,16752 27315,16127 27455,17064 23263,17689"/>
        </emma:interpretation>
      </emma:emma>
    </inkml:annotationXML>
    <inkml:traceGroup>
      <inkml:annotationXML>
        <emma:emma xmlns:emma="http://www.w3.org/2003/04/emma" version="1.0">
          <emma:interpretation id="{A5EA89EA-4657-46D8-B0A5-C699CBD220D3}" emma:medium="tactile" emma:mode="ink">
            <msink:context xmlns:msink="http://schemas.microsoft.com/ink/2010/main" type="paragraph" rotatedBoundingBox="23123,16752 27315,16127 27455,17064 23263,176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7649D43-2A1E-403E-9887-B4FFEA70FEF1}" emma:medium="tactile" emma:mode="ink">
              <msink:context xmlns:msink="http://schemas.microsoft.com/ink/2010/main" type="line" rotatedBoundingBox="23123,16752 27315,16127 27455,17064 23263,17689"/>
            </emma:interpretation>
          </emma:emma>
        </inkml:annotationXML>
        <inkml:traceGroup>
          <inkml:annotationXML>
            <emma:emma xmlns:emma="http://www.w3.org/2003/04/emma" version="1.0">
              <emma:interpretation id="{2C432A4C-8375-43FC-8791-46E815EB8682}" emma:medium="tactile" emma:mode="ink">
                <msink:context xmlns:msink="http://schemas.microsoft.com/ink/2010/main" type="inkWord" rotatedBoundingBox="23123,16752 27315,16127 27455,17064 23263,17689"/>
              </emma:interpretation>
              <emma:one-of disjunction-type="recognition" id="oneOf0">
                <emma:interpretation id="interp0" emma:lang="en-AU" emma:confidence="0">
                  <emma:literal>years</emma:literal>
                </emma:interpretation>
                <emma:interpretation id="interp1" emma:lang="en-AU" emma:confidence="0">
                  <emma:literal>Fa -r-x</emma:literal>
                </emma:interpretation>
                <emma:interpretation id="interp2" emma:lang="en-AU" emma:confidence="0">
                  <emma:literal>yo-a. r-x</emma:literal>
                </emma:interpretation>
                <emma:interpretation id="interp3" emma:lang="en-AU" emma:confidence="0">
                  <emma:literal>yo-a. r-xx</emma:literal>
                </emma:interpretation>
                <emma:interpretation id="interp4" emma:lang="en-AU" emma:confidence="0">
                  <emma:literal>Fa r-x</emma:literal>
                </emma:interpretation>
              </emma:one-of>
            </emma:emma>
          </inkml:annotationXML>
          <inkml:trace contextRef="#ctx0" brushRef="#br0">10 0 2073,'0'0'45,"0"0"10,0 0 1,0 0 4,6 15-48,-6-15-12,0 0 0,0 0 0,0 0 116,-6 9 20,6 6 5,-5-5 1,5 4-55,-6-4-11,6 0-3,0 4 0,0-4-37,0 5-7,0 4-1,6-4-1,-6 4-19,5 1-8,1 4 0,-1 1 8,6-1-8,0 0 0,0 1 0,-6-6 0,12 6-11,-6-6 11,5 1-8,-5-6 8,6-4-20,-6 0 2,5-5 0,1 0 0,-6-5-3,21-10-1,-15-5 0,-6 5 0,0 1-5,0-6-1,0-4 0,0-1 0,0-4 8,-6-6 0,1 6 1,-1-5 0,1-5 19,-1 4-12,1 1 12,-6 5-10,0-5 19,5 9 4,-10 1 1,5 4 0,0 0-14,0 15-15,0 0 3,0 0 1,0 0 11,0 0 0,0 0 0,0 0 0,0 0 0,0 0 0,16 15 0,-5 0 0,0 4 12,-6 1-3,6 4 0,6 0 0,-6 1-9,5-1 0,1 5 0,-1 1 0,1-1 0,-1 0-16,1 0 4,-1 10 1,-5-5 11,5-4 0,1 4 0,-12 0 0,6 0 8,-5 5-8,5-5 8,-6-5-8,-5-4 14,0 4-2,0-9 0,0-1 0,-5-4-12,-1-1-8,1-4 8,-6 5-13,5-6 41,-5 1 9,-5 0 2,0-5 0,-1 0-19,1-1-3,-12 1-1,1-5 0,-1 0-5,1-5-2,5 1 0,-5-6 0,5 0-41,-6-5-8,6 6-1,6-6-1,-6-4-35,5-1-7,6 1-2,1-6-1041</inkml:trace>
          <inkml:trace contextRef="#ctx0" brushRef="#br0" timeOffset="240.35">668 180 1886,'0'0'84,"0"0"16,0 0-80,0 0-20,17 0 0,-6-5 0,0 1 95,-1-1 14,7-5 3,-1 5 1,1 0-58,-1 0-12,1 0-3,-1 1 0,1-1-28,-1 0-12,-5 5 8,6 0-8,-7 0-32,1-5-11,-11 5-2,0 0-999</inkml:trace>
          <inkml:trace contextRef="#ctx0" brushRef="#br0" timeOffset="418.6">745 424 1774,'0'0'79,"5"5"16,-5-5-76,11 5-19,-11-5 0,11 5 0,0-5 93,6 0 15,-1-5 4,1 0 0,5 0-39,0-5-7,-1 1-2,-4-1 0,5 0-54,5 0-10,-5-4 0,0 4-1070</inkml:trace>
          <inkml:trace contextRef="#ctx0" brushRef="#br0" timeOffset="917.48">1639 229 2268,'11'-24'100,"-11"24"21,-11-5-97,11 5-24,0 0 0,0 0 0,0 0 116,0 0 17,0 0 4,0 0 1,0 0-62,-11-10-13,0 5-3,0 5 0,0-5-31,0 10-6,-5 0-2,-1 0 0,1 5-5,-1-5 0,6 4-1,-5 1 0,-12 0-15,12 4 0,10-4 0,1 5 0,-12 4-48,6 1-13,11-1-3,0 6 0,6-1 51,-6 5 13,0 1 0,5-1 0,17 0-56,-5-5-5,-12 1-2,6-1 0,0-4 51,0-1 12,6-9 0,-1 0 0,-16-10-26,11 5-2,11-5-1,-11 0 0,-11 0 29,11-10 0,5 0 0,1-5 0,-6-4 0,0-5 13,-6-1-2,6 1-1,6-1 8,-6-4 2,-6 5 0,1-5 0,5 4 3,0 1 1,-11 4 0,0 1 0,0-1 11,0 6 2,0-1 1,0 5 0,-6 5-26,1-4-12,5 9 10,0 0-10,0 0 0,0 0 0,0 0 0,0 0-10,0 0 43,0 0 9,11 9 2,0 11 0,5-1-34,-5 1-10,-6 4 0,6 1 0,0-6 0,0 6 0,-5-1 0,5 0 0,-11-4 0,5 4 0,6-4-9,-5-6 9,-6 6-33,0-6-2,11-4 0,0 0 0,0-5-139,0 5-28,-11-10-6,11 0-871</inkml:trace>
          <inkml:trace contextRef="#ctx0" brushRef="#br0" timeOffset="1135.33">2121 395 1958,'0'0'87,"0"0"17,-16 0-83,16 0-21,0 0 0,0 0 0,0 0 0,0 0 0,0 0 0,0 0-576,-6-5-119</inkml:trace>
          <inkml:trace contextRef="#ctx0" brushRef="#br0" timeOffset="1549.74">2522 258 2232,'-17'5'49,"17"-5"11,0 0 1,0 0 1,0 0-50,0 0-12,0 0 0,0 0 0,17 10 80,-6 0 12,-11-10 4,5 14 0,12-4-49,-6 5-10,-6-1-1,1 1-1,-1 4-26,1 1-9,-1-1 0,1 6 9,-12-6-21,6 1-5,11-1-1,-5-4 0,-12 0 18,6-1 0,6 1 0,-1-5 0,-5-10 0,0 0 0,-5 9 0,5-9 0,0 0 0,0 0 0,0 0 0,0 0 0,0-14 0,-6-1 0,1-4 0,-6-1 0,5-4 0,1-1 0,-1-4 0,-5 0 0,0 4 28,6 1 8,5 0 3,0-1 0,-6 1-7,6 4-2,0-4 0,11 5 0,0-1-7,0 1-2,-11 4 0,11 5 0,11-9-10,-6 4-3,-10 5 0,5 1 0,0-1-8,5 5 0,6 0 0,-11 0 0,-11 5-87,0 0-13,22-5-2,0 5-723,-5 0-145</inkml:trace>
          <inkml:trace contextRef="#ctx0" brushRef="#br0" timeOffset="1870.16">3087 0 576,'22'0'25,"-22"0"6,0 0-31,0 0 0,11 0 0,-1 0 0,-10 0 413,0 0 77,11 5 15,0-10 3,11 5-349,-11-5-71,0 5-13,0-5-3,6 0-61,-1 0-11,-5 5 0,0-4 0,0 4-15,0-10 5,5 5 1,-10 0 0,-6 5-184,11-5-37</inkml:trace>
          <inkml:trace contextRef="#ctx0" brushRef="#br0" timeOffset="2235.66">3509-361 1958,'0'0'87,"0"0"17,0 0-83,0 0-21,0 0 0,16 0 0,-10 10 107,5-5 17,0 0 3,0 0 1,0-5-16,0 0-2,5 9-1,-5 1 0,11 0-63,-11 0-13,5 4-2,1-4-1,-6 0-14,5 4-4,1-4 0,-1 0 0,1 4-12,-6-4 8,0 0-8,0 5 0,5-6 13,-10 1-3,-1-5-1,0 10 0,-5-11 1,0 6 0,0 0 0,-5 5 0,0-6-10,-1 1 0,-5 0 0,0 0 0,0-1 12,6 1 8,-12 0 0,6 0 1,-5-6-68,5 1-13,-6 0-4,6-5 0,0 5-23,11-5-5,0 0 0,0 0-1,0 0-159,-11-5-31,-5-19-6,16 24-2</inkml:trace>
          <inkml:trace contextRef="#ctx0" brushRef="#br0" timeOffset="2529.14">3882-405 2365,'0'-19'52,"5"4"10,-5 5 2,0 10 4,0 0-55,0 0-13,0 0 0,0 0 0,0 0 110,0 0 19,0 0 4,0 0 1,0 0-63,-5 10-13,-6 5-2,0-5-1,0 9-24,0-9-5,0 9-1,5-4 0,1 0-13,0 4-4,-1 1 0,-5 4 0,6-5-8,-1 1 0,1-1 0,-1 11 0,6-6 0,-5 0 0,5 1 0,0-1 0,5-4-10,-5-1-4,6-4-1,5-1 0,0 1 15,5-5 0,-5 0 0,11-6 0,-6 1 0,12-5 0,-1 0 0,1 0 0,-1 0 0,6 0 0,0-5 0,0 1 0,-6-1 0,6-5 16,-5 0-3,4-4-1,-4-1-197,5 0-40</inkml:trace>
        </inkml:traceGroup>
      </inkml:traceGroup>
    </inkml:traceGroup>
  </inkml:traceGroup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6T00:20:03.344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A3151AE-5978-4A58-AF50-DAE6D0ADCED9}" emma:medium="tactile" emma:mode="ink">
          <msink:context xmlns:msink="http://schemas.microsoft.com/ink/2010/main" type="writingRegion" rotatedBoundingBox="27173,14833 33011,14619 33104,17157 27266,17372"/>
        </emma:interpretation>
      </emma:emma>
    </inkml:annotationXML>
    <inkml:traceGroup>
      <inkml:annotationXML>
        <emma:emma xmlns:emma="http://www.w3.org/2003/04/emma" version="1.0">
          <emma:interpretation id="{C908496D-1117-40C9-88BC-DEA537065CC2}" emma:medium="tactile" emma:mode="ink">
            <msink:context xmlns:msink="http://schemas.microsoft.com/ink/2010/main" type="paragraph" rotatedBoundingBox="27173,14833 33011,14619 33051,15712 27213,1592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A966BFC-DDCC-434B-ACF1-1E1E59C784C8}" emma:medium="tactile" emma:mode="ink">
              <msink:context xmlns:msink="http://schemas.microsoft.com/ink/2010/main" type="line" rotatedBoundingBox="27173,14833 33011,14619 33051,15712 27213,15926"/>
            </emma:interpretation>
          </emma:emma>
        </inkml:annotationXML>
        <inkml:traceGroup>
          <inkml:annotationXML>
            <emma:emma xmlns:emma="http://www.w3.org/2003/04/emma" version="1.0">
              <emma:interpretation id="{42C52E7C-AF37-4705-97FA-0076BEF5A5AE}" emma:medium="tactile" emma:mode="ink">
                <msink:context xmlns:msink="http://schemas.microsoft.com/ink/2010/main" type="inkWord" rotatedBoundingBox="27175,14887 30446,14767 30485,15806 27213,15926"/>
              </emma:interpretation>
              <emma:one-of disjunction-type="recognition" id="oneOf0">
                <emma:interpretation id="interp0" emma:lang="en-AU" emma:confidence="0">
                  <emma:literal>reflection</emma:literal>
                </emma:interpretation>
                <emma:interpretation id="interp1" emma:lang="en-AU" emma:confidence="0">
                  <emma:literal>refection</emma:literal>
                </emma:interpretation>
                <emma:interpretation id="interp2" emma:lang="en-AU" emma:confidence="0">
                  <emma:literal>reflections</emma:literal>
                </emma:interpretation>
                <emma:interpretation id="interp3" emma:lang="en-AU" emma:confidence="0">
                  <emma:literal>Reflection</emma:literal>
                </emma:interpretation>
                <emma:interpretation id="interp4" emma:lang="en-AU" emma:confidence="0">
                  <emma:literal>Deflection</emma:literal>
                </emma:interpretation>
              </emma:one-of>
            </emma:emma>
          </inkml:annotationXML>
          <inkml:trace contextRef="#ctx0" brushRef="#br0">-1 351 1191,'0'0'26,"0"0"6,0 0 0,0 0 2,0 0-34,0 0 0,0 0 0,0-10 0,6-4 103,-6 4 13,0 0 4,0 0 0,0 6-7,0 4-1,0-10 0,0 10 0,0 0-6,0-10-2,0-5 0,-6 6 0,6 9-36,0 0-8,0 0-2,0 0 0,0-10-30,0 10-5,0 0-2,0 0 0,0 0-21,0 0 9,0 0-9,11 15 0,-5-1 0,-1 1 0,1-1 0,-1 1 0,1-5 0,-1 4 0,-5 6 0,6-5 0,-1-6 0,-5 6-14,0-10 1,0-5 0,0 0 13,0 0 0,0 0 0,0 0 0,0 0 0,6-10 15,-6 0-3,0-4-1,0-6-11,0 1 0,0-6 0,5 1 8,-5 4 0,0-4-8,0 0 12,6 4-4,-6-4 0,11 4-8,-6 1 12,1-1-4,-1 1-8,6 4 8,0 1-8,-6-1 8,12 0-8,-12 6 0,12-1 0,-6 5 0,0 0-28,0 5-2,-11 0 0,16 10-768,-5-5-154</inkml:trace>
          <inkml:trace contextRef="#ctx0" brushRef="#br0" timeOffset="367.56">356 229 460,'0'0'20,"0"0"5,0 0-25,0 0 0,16-5 0,-5 0 0,6-4 322,-6-1 59,5 0 12,-5 5 3,5 0-236,-5 5-48,6-14-8,-6 4-3,-11 10-36,0 0-7,0-15-2,0 6 0,5-1 0,1 0-1,-1 0 0,1 1 0,-6 9-55,0-10-24,0-5 1,0 6 1,-6-1 22,6 0 0,0 10 0,0 0 8,0-10-8,0 10 10,-11-9-10,0-1 10,0 5-10,0 0 0,0 5-10,-5 0 10,5 0 0,0 10-9,0-5 9,-5 4 0,10 1-10,-5 0 10,0 5-12,6 4 12,-1-4 0,1 4 0,5 6 0,0-1 0,0 0 0,5 1 0,1-1 0,-1-4 0,1-1 8,5 1-8,0 4 0,5-5 0,1-9 0,-6 0 0,5 5 0,-5-1 0,0-4-36,0-5-4,0 5-1,5-10 0,-5 0-105,6-5-21,-1-5-4</inkml:trace>
          <inkml:trace contextRef="#ctx0" brushRef="#br0" timeOffset="908.76">624 249 460,'6'19'41,"-6"-19"-33,0 0-8,0 0 0,0 0 332,5-5 64,1-4 12,5 4 4,0-5-220,0 0-44,0 0-9,5 1-2,1 4-53,5 0-12,-6-5-1,6 5-1,0 0-22,-6 1-5,6-6-1,0 5 0,0 0-25,-5 0-5,5-5 0,-6 6-1,1-1-26,-1-5-5,0 0 0,6 0-1,-5-4-205,-6-1-41</inkml:trace>
          <inkml:trace contextRef="#ctx0" brushRef="#br0" timeOffset="677.81">866-19 518,'0'0'46,"0"0"-37,0 0-9,0 0 0,0-5 292,0 5 57,5-10 11,6 5 3,-5-10-177,-6 1-35,5-1-7,-5 1-2,6-6-51,-1 1-11,-5-1-1,0 5-1,0-4-34,0 0-6,0-6-2,0 6 0,0 4-14,-5 0-3,-1-4-1,1 4 0,-6-4-10,5 4-8,-5 1 12,0 4-12,0 0 11,0 0-11,0 5 10,-5 1-10,16 4 0,-6 4 0,-10 6 0,5 5 0,0-1-9,0 1 9,0 5-13,6 4 5,-1 0-2,1 6 0,-1 4 0,6 5 0,0 0 10,0 0-13,6 9 5,-6 1 8,5 5-19,6-1 4,-5-4 1,-1-5 0,6 14 1,0-4 0,0-5 0,0 0 0,0-6-19,0-4-4,5-4-1,-5 4 0,0-15-135,0-5-28,-5 6-4</inkml:trace>
          <inkml:trace contextRef="#ctx0" brushRef="#br0" timeOffset="1110.92">1052-283 1152,'-5'15'51,"5"-15"10,0 0-49,0 0-12,0 0 0,5 5 0,-5 5 276,6-1 52,-1 6 10,1 0 2,-1 4-200,6 1-40,-5 4-8,5 5-1,0 0-34,-6 10-6,1 0-2,5 0 0,-6 5-39,6 5-10,-6-10 0,6 5 0,-5-5-49,5-5-12,-6 0-3,-5-5 0,11 6-151,-5-11-30</inkml:trace>
          <inkml:trace contextRef="#ctx0" brushRef="#br0" timeOffset="1493.66">1299 239 1209,'0'0'108,"0"0"-87,0 0-21,0 0 0,0 0 198,0 0 35,0 0 7,16 0 2,1 5-97,-17-5-19,0 0-4,0 0-1,16-5-67,-5 5-14,6-5-2,-6-5-1,0 5 21,5 1 4,-16 4 1,11-15 0,0 0-50,6 1-13,-12 9 0,6-5 0,-11-5 0,11 1 0,-11-1 0,5 5 0,1-4 0,-6-1 0,0 1 0,0-1 0,-6 0 0,1 6 0,-6-1 0,6 0 0,-1 5 0,1-5 0,-12 6 0,6-1 0,0 5 0,-5 0 0,5 0 0,0 5 0,5-1 0,1 6-9,5 5 0,5 4 0,-10-4-4,5 9-1,0 1 0,5 4 0,-5 0 14,0 0 0,-11 6 0,11-6-9,0 5 9,11 0 0,-5 0 0,-1-5 0,6-9 18,0-1 6,0-4 0,6-10 1,-6 0-71,5 0-14,6 4-4,0 6 0,0-20 24,-6 0 4,1 0 0,-1-9 1,1-6-217,-1-4-43</inkml:trace>
          <inkml:trace contextRef="#ctx0" brushRef="#br0" timeOffset="1715.22">1771-5 2113,'0'0'93,"0"0"20,0 0-90,-11 10-23,0 5 0,5-6 0,-5 1 125,6 0 21,-6 0 4,5-1 1,1 6-62,5-5-12,-6 9-2,6 1-1,0-6-36,6 6-7,-6-1-2,5 6 0,1-6-18,5 1-11,-6 4 12,6 0-12,0-4 0,0-5 0,0-6 0,0 6 0,0 9-11,0-4-5,0-15-2,0 0 0,0 4-59,0-4-12,-6-15-3,1 1-736,5-6-147</inkml:trace>
          <inkml:trace contextRef="#ctx0" brushRef="#br0" timeOffset="1897.83">1864 59 2052,'0'0'91,"0"0"18,0 0-87,0 0-22,0 0 0,11 9 0,-6-4 111,6 0 17,0 0 4,6-5 1,-1 10-39,1-10-8,-1 0-2,1 0 0,-1 0-28,0 0-7,1-5-1,-1 0 0,1 0-15,-1 0-3,1-5-1,-1 6 0,-5-11-125,6 10-26,-6-5-5,0 1-1127</inkml:trace>
          <inkml:trace contextRef="#ctx0" brushRef="#br0" timeOffset="2132.41">1996-287 2142,'0'0'95,"-6"9"19,1 1-91,5-10-23,0 5 0,0-5 0,0 0 133,0 10 23,0 4 4,5 6 0,-5-6-60,0 6-13,6-1-3,-1 6 0,0-1-36,6 5-7,0 5-1,-5 1-1,10 4-19,-5 0-4,-5-5-1,5 10 0,0-1-36,0-4-7,0 0-2,0 0 0,0-4 30,0-1 0,0-5 0,5 5 0,-11-10-160,1 1-25,-6-6-6,5-9-615,1 0-123</inkml:trace>
          <inkml:trace contextRef="#ctx0" brushRef="#br0" timeOffset="2283.92">2297 83 979,'0'0'87,"0"10"-70,0 4-17,6 1 0,-1 4 203,1 6 37,-1-1 7,1 1 1,-1-1-126,1 0-26,-1 10-4,0-9-2,-5 4-66,6-5-14,-1-9-2,1 5-664,-1-6-133</inkml:trace>
          <inkml:trace contextRef="#ctx0" brushRef="#br0" timeOffset="2687.47">2314-136 1728,'0'0'38,"0"0"8,0 0 2,0 0 0,0 0-39,0 0-9,0 0 0,0 0 0,0 0 29,11-5 4,0 0 1,-11 5 0,10 5-106,1 0-20,0-1-5,0 6-1,-11-10-75,0 0-15,6 10-4,5 5 0,0-6 60,-6 6 11,1 0 2,-1-1 1,6-4 141,-11 5 28,6-1 5,-1 1 2,1-1 104,-1 6 21,1-1 4,-1 1 1,1 4-23,-1-4-4,1-1-1,-1 6 0,1 4-74,-1-5-15,6-4-3,0 4-1,-6 1-16,6-6-3,0-4-1,-5-6 0,5 1-11,-6 5-3,6-1 0,-5-4 0,5 0-1,-6-10 0,6 0 0,-11 0 0,11-10 17,-5 0 3,5-9 1,0-1 0,0-4 3,-6 5 0,1-6 0,-6 1 0,5-1-11,-5 1-1,0 0-1,-5-1 0,5 1-23,-6 4-4,1 1 0,-6-1-1,5 1-15,-5 4 0,0 1 0,0 4 0,0 5-40,6-5-10,-6 10-2,11 0-1,-11 5-135,11-5-28,-6 5-4</inkml:trace>
          <inkml:trace contextRef="#ctx0" brushRef="#br0" timeOffset="3027.49">2719 0 576,'0'0'25,"0"0"6,0 0-31,11 10 0,0 0 0,0 4 0,0-4 332,-5 5 60,-1 4 12,1-4 2,5 9-266,0-4-52,-6-1-12,6 1-1,-5 4-38,-1 0-7,1 1-2,5-6 0,-6 1-20,1-6-8,-1 1 0,-5 0 9,5-1 8,-5 1 2,6-10 0,-6-5 0,0 0-7,0 0-2,0 0 0,11-5 0,0-10 2,-6 5 1,6-14 0,0 5 0,0-6 7,0-4 0,-5-5 1,5-5 0,0 5 17,0 0 3,5 4 1,-5-4 0,-5 10 3,5-1 1,-1 11 0,1-1 0,0 5-11,6 1-3,-6 4 0,0 10 0,5 0-20,1 4-4,-1 6 0,1 4-8,-1 1 0,1 4-19,-7-4 3,7 9 0,-1 0-165,1-4-33,-6 4-6</inkml:trace>
        </inkml:traceGroup>
        <inkml:traceGroup>
          <inkml:annotationXML>
            <emma:emma xmlns:emma="http://www.w3.org/2003/04/emma" version="1.0">
              <emma:interpretation id="{76D0C711-AC70-41E5-AE5A-572E2DB35E12}" emma:medium="tactile" emma:mode="ink">
                <msink:context xmlns:msink="http://schemas.microsoft.com/ink/2010/main" type="inkWord" rotatedBoundingBox="30936,14695 33011,14619 33050,15679 30975,15755"/>
              </emma:interpretation>
              <emma:one-of disjunction-type="recognition" id="oneOf1">
                <emma:interpretation id="interp5" emma:lang="en-AU" emma:confidence="0">
                  <emma:literal>about</emma:literal>
                </emma:interpretation>
                <emma:interpretation id="interp6" emma:lang="en-AU" emma:confidence="0">
                  <emma:literal>abort</emma:literal>
                </emma:interpretation>
                <emma:interpretation id="interp7" emma:lang="en-AU" emma:confidence="0">
                  <emma:literal>About</emma:literal>
                </emma:interpretation>
                <emma:interpretation id="interp8" emma:lang="en-AU" emma:confidence="0">
                  <emma:literal>abont</emma:literal>
                </emma:interpretation>
                <emma:interpretation id="interp9" emma:lang="en-AU" emma:confidence="0">
                  <emma:literal>aborts</emma:literal>
                </emma:interpretation>
              </emma:one-of>
            </emma:emma>
          </inkml:annotationXML>
          <inkml:trace contextRef="#ctx0" brushRef="#br0" timeOffset="3447.23">3844-93 1094,'16'-4'48,"-16"4"11,0 0-47,0 0-12,0 0 0,0 0 0,0 0 349,0 0 68,0 0 14,0 0 2,0 0-299,-11-5-60,-5 0-12,5 10-2,11-5-39,-17 5-7,6 4-2,0 6 0,0 4-12,0-4-10,11 5 2,-5 4 0,5 0-12,0 6-1,5-6-1,-5 0 0,6 6-5,-1-6-1,1 0 0,5 1 0,0-11-19,-6 1-4,6 0-1,6-6 0,-6-4 20,0 0 4,0-5 1,0-10 0,-6 1 27,6-1 0,0-10 0,-6 1 0,-5-6 32,6 1 11,-6 0 2,5-1 1,1-4 2,-6 5 1,5-1 0,-5 1 0,0 4 3,6 1 0,-1-1 0,1 6 0,-12 9-24,6 5-5,0 0-1,0 0 0,0 0-1,0 0 0,0 0 0,6 10 0,-1 4-1,1 1-1,-1 4 0,6 6 0,-5-1-53,-1 5-10,6 1-3,-5-1 0,-1-5-92,6 1-18,0-1-4,-5-4-1011</inkml:trace>
          <inkml:trace contextRef="#ctx0" brushRef="#br0" timeOffset="3785.38">4123-580 2224,'0'0'99,"0"0"20,-5 10-95,5-10-24,0 14 0,0 1 0,0 0 120,0-1 20,0 1 4,5 9 1,-5 10-59,11 1-12,-5 4-2,-1 0-1,6 0-44,-5 4-9,-1 1-2,1 5 0,10-5 0,-10 0 0,-1 4 0,6-4 0,-5 0 0,5-10 0,0 0 0,-1-4 0,7-1-40,-6-5-8,0-4-1,5-6-1,-10 1 11,5-5 3,5-5 0,-5-10 0,0 0 5,-5-10 2,5 1 0,5-6 0,-10 1 13,-1-1 13,-5-4-2,0 4-1,6-4 4,-6 4 1,-6-4 0,1 5 0,-6-1-7,0 1-8,0 9 11,0-5-11,-6 1-10,6 4-9,0 5-1,0 5-1,6 5-111,-6 0-23,5 4-4,1 6-625,-1-5-124</inkml:trace>
          <inkml:trace contextRef="#ctx0" brushRef="#br0" timeOffset="4122.76">4584-107 1324,'0'0'118,"0"0"-94,0 0-24,0 0 0,0 0 284,0 0 53,0 0 11,0 0 1,0 0-193,0 0-38,0 0-8,5 14-2,-5 6-72,0-1-14,0 6-3,6-1-1,-1-4-18,1 4 0,-1 0 0,6 1 0,-5-1 0,10-4-14,-5 4 4,0 0 1,6-14-16,-6 5-3,5-5-1,-10-6 0,-6-4 10,0 0 3,0 0 0,0 0 0,16-4 6,-10 4 2,10-10 0,-11 0 0,1 0 8,5-4 14,-6-1-3,6 0-1,-5-9 20,-1 9 4,-5-4 1,6-1 0,-1 1-12,-10-1-3,-1 1 0,1-1 0,-1 1-5,1 4-2,5 1 0,-11-1 0,-6-4-13,7 9 0,-1 0 8,-6 0-8,-5 5-28,6 5-9,-1 5-2,6 5 0,-5 0-145,5 4-30,0 1-6,11 0-874</inkml:trace>
          <inkml:trace contextRef="#ctx0" brushRef="#br0" timeOffset="4497.89">4935-161 2602,'0'0'57,"0"0"12,0 0 3,0 0 1,0 0-58,11 10-15,-11 5 0,11-1 0,-11-4 92,5 5 15,-5-1 3,0 6 1,6 9-82,-1 0-16,-5-4-3,6 9-1,-6-5-9,5 0 0,1-4 0,5 4 0,-6-5 0,6-4-11,0-6 3,0 1 0,-5-5-8,5-1 0,0-9-1,0 0 0,0-9-11,5 4-3,-11-10 0,12 1 0,-6-1 31,0-5 0,-6-4 0,6 0 0,0-1 0,0 1 0,-5 0-8,5-1 8,-6 1 0,6-1 0,-5 6 0,-1-1 0,1 6 22,-1 4 4,-5 10 1,0 0 0,0 0-8,0 0-2,0 0 0,0 0 0,11 5-8,-5 5-1,5 4-8,-6 1 12,6 4-12,-6 1-8,6-1 8,0 6-13,6-6-23,-6 1-5,0-1-1,5 1 0,-5-6-103,0 1-21,6-5-4,-6 4-922</inkml:trace>
          <inkml:trace contextRef="#ctx0" brushRef="#br0" timeOffset="4751.39">5456-205 1324,'0'0'59,"0"0"12,0 0-57,0 0-14,11 5 0,5-5 0,1 0 280,-1 0 52,-5 0 12,0 0 1,0 0-196,6 0-39,-6 0-8,11 0-2,-6-5-42,6 5-9,0-4-1,0 4-1,-6 0-27,6 0-4,0-5-2,0 0 0,-5 0-98,-1 0-19,0-10-4,-5 6-1185</inkml:trace>
          <inkml:trace contextRef="#ctx0" brushRef="#br0" timeOffset="4886.71">5533-604 345,'5'14'31,"-5"6"-31,6-6 0,-1 11 0,1-11 549,-1 11 104,-5 4 21,11 5 4,0 0-458,0 5-91,-11 5-18,11 5-4,-5 0-68,-1 4-14,6 1-2,-6 9-1,-5-4-22,6-1 0,5 6 0,0-1 0,0 0-129,0-4-31,0-6-5,0-4-2</inkml:trace>
        </inkml:traceGroup>
      </inkml:traceGroup>
    </inkml:traceGroup>
    <inkml:traceGroup>
      <inkml:annotationXML>
        <emma:emma xmlns:emma="http://www.w3.org/2003/04/emma" version="1.0">
          <emma:interpretation id="{29131C49-4FA7-47A0-B465-7099B12FFFD8}" emma:medium="tactile" emma:mode="ink">
            <msink:context xmlns:msink="http://schemas.microsoft.com/ink/2010/main" type="paragraph" rotatedBoundingBox="29380,16403 32189,16040 32306,16943 29497,1730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654E80E0-F0C9-45F5-B368-CE7D95014ED9}" emma:medium="tactile" emma:mode="ink">
              <msink:context xmlns:msink="http://schemas.microsoft.com/ink/2010/main" type="line" rotatedBoundingBox="29380,16403 32189,16040 32306,16943 29497,17306"/>
            </emma:interpretation>
          </emma:emma>
        </inkml:annotationXML>
        <inkml:traceGroup>
          <inkml:annotationXML>
            <emma:emma xmlns:emma="http://www.w3.org/2003/04/emma" version="1.0">
              <emma:interpretation id="{A2CFA7D8-F540-4C8D-81FF-331ADDF49BF7}" emma:medium="tactile" emma:mode="ink">
                <msink:context xmlns:msink="http://schemas.microsoft.com/ink/2010/main" type="inkWord" rotatedBoundingBox="29380,16403 32189,16040 32306,16943 29497,17306"/>
              </emma:interpretation>
              <emma:one-of disjunction-type="recognition" id="oneOf2">
                <emma:interpretation id="interp10" emma:lang="en-AU" emma:confidence="0">
                  <emma:literal>y-axis</emma:literal>
                </emma:interpretation>
                <emma:interpretation id="interp11" emma:lang="en-AU" emma:confidence="0">
                  <emma:literal>y -axis</emma:literal>
                </emma:interpretation>
                <emma:interpretation id="interp12" emma:lang="en-AU" emma:confidence="0">
                  <emma:literal>y -axe's</emma:literal>
                </emma:interpretation>
                <emma:interpretation id="interp13" emma:lang="en-AU" emma:confidence="0">
                  <emma:literal>y -Axis</emma:literal>
                </emma:interpretation>
                <emma:interpretation id="interp14" emma:lang="en-AU" emma:confidence="0">
                  <emma:literal>Y-axis</emma:literal>
                </emma:interpretation>
              </emma:one-of>
            </emma:emma>
          </inkml:annotationXML>
          <inkml:trace contextRef="#ctx0" brushRef="#br0" timeOffset="7395.16">2193 1141 518,'0'0'46,"0"0"-37,-11 5-9,11-5 0,0 0 304,0 0 58,0 0 12,0 0 2,0 0-174,0 0-35,0 0-7,0 0-2,0 0-81,0 0-16,0 0-3,0 14-1,0 1 7,5 0 2,-5-6 0,6 6 0,-1-5-54,6 9-12,-5 1 0,-1-1 0,6 1 0,0-1 16,0 1-3,6-1-1,-1-4-12,1-1-16,-12-4 3,6 0 1,0 5 12,0-1 0,5-9 0,-5 5 0,0-10 0,0 0 0,-5-10 0,5 0 0,-6 1 0,6-6-12,-5-5 1,-1 1 1,1-1 0,5-4 0,-11 5 0,5-6 0,-5 6 10,6 4 0,-6-4-9,5 4 9,-5 0 12,0 1 8,0-6 0,0 10 1,0 10-32,0 0-6,0 0-2,0 0 0,0 0 19,0 0 0,0 0 0,6 15 0,-6-5 0,5 9 0,1 1-8,-1-1 8,1 6 0,5 9-10,-6 0 10,1 5-8,4-5 8,-4-5-10,5 5 10,-6 1-10,6-1 10,-5-5 0,-1 0 0,1 5-8,-1-4 8,-5-1 0,6 0 0,-6 10 0,0-5 0,0 5 0,0-10 0,0 1 0,-6-11 8,6 1-8,-5-1 8,-1 1-8,-5-6 14,0-9-2,11-5 0,-11 0 0,0 10 2,-5 0 0,5-5 0,-5 4 0,-1-4-14,1-5 0,-1-5 0,1 0 0,-6-4 0,5-1 0,-5-5 0,6 1 0,0-1 0,-1-4 0,1-6 0,5 1 0,5-5-191,6-1-41,-5 1-8</inkml:trace>
          <inkml:trace contextRef="#ctx0" brushRef="#br0" timeOffset="7653.29">2708 1331 2091,'0'0'92,"0"0"20,0 0-89,0 0-23,0 0 0,17 10 0,-6-5 112,5-5 19,1 4 3,-1 1 1,1 5-56,-1-5-11,1-5-3,5 5 0,-6-5-41,6 0-9,-11 0-2,5 5 0,6-5-33,-5 0-8,-1-5 0,1 0-1214</inkml:trace>
          <inkml:trace contextRef="#ctx0" brushRef="#br0" timeOffset="8137.52">3646 1160 1324,'0'0'59,"0"0"12,0 0-57,0 0-14,0 0 0,0 0 0,0 0 256,0 0 49,0-9 10,-5 4 1,-1 0-212,1 0-42,-6-5-9,5 5-1,-5 5 3,0-5 1,0 1 0,-5-1 0,5 5-41,-11 0-15,6 9 11,-1-4-11,1 5 0,-1 10-15,6-1 2,-5 5 0,-1-4-15,6 4-2,0 6-1,0-1 0,6 5-5,0-10 0,-1 1-1,6-1 0,0 5-6,6-9-1,-6-20 0,5 14 0,6 1 44,0 0 0,0-6 0,0-4 8,5-5-8,-5 0-15,6 0 4,-6-5 1,5-4 10,-5-1 0,6-10 0,-6 1 0,5 4 22,-5-4 0,0-6 0,5 1 0,-5-10 2,0 0 1,0-5 0,0 5 0,0 0 3,0 4 0,-11 1 0,6 0 0,-1 4-2,1 1 0,-6 5 0,5 4 0,-5 5-3,6 0-1,-6 10 0,0 0 0,0 0 1,0 0 0,0 0 0,0 15 0,5 0-12,1 9-3,5 0 0,-6 6 0,6 4-8,-6 5 0,6-5 0,-5 5 0,-1-5-16,6 0-6,0 0-1,-5 0 0,-1-4-33,1-6-6,5-4-2,-6-1-751,-10-9-150</inkml:trace>
          <inkml:trace contextRef="#ctx0" brushRef="#br0" timeOffset="8607.26">3844 1077 1267,'0'0'112,"0"0"-89,5 5-23,12 0 0,-1 0 166,-5 0 29,-11-5 5,0 0 2,11 5-67,0-5-14,-11 0-2,0 0-1,0 0-26,16 5-4,-10 4-2,-6-9 0,0 0-30,0 0-5,0 0-2,0 0 0,11 10-20,-11-10-4,0 0-1,11 10 0,-11-10 8,11 10 0,-11-10 1,11 9 0,0 1-33,0 0-12,-6 5 0,6-6 0,-5 6 12,-1 0 0,6-1 0,-5 1 0,-1-1 0,1-4 0,-1 10 0,0-11 0,-5-9 15,6 10-4,-1 0-1,1 5 0,-6-6 0,5 6 0,1 4 0,-1-4 0,-5-5-10,6 4 0,-12 1 9,6 0-9,0-1 8,-5-4-8,-1 5 8,1-6-8,-6 6 0,0 0 0,0-6 0,0 1 8,-5-5-8,-1 0-12,6 0 4,0-5 0,-5 0-15,5-5-2,0 0-1,5 0 0,1 0-22,-1-4-5,1-6-1,-6 0 0,5 1-97,1-11-19,-1 6-4,6-10-569,0-1-113</inkml:trace>
          <inkml:trace contextRef="#ctx0" brushRef="#br0" timeOffset="8810.34">4206 970 2073,'0'0'92,"0"0"19,0 0-89,0 0-22,0 0 0,0 0 0,0 15 141,0-15 24,0 0 5,0 10 1,0 4-64,-6-4-13,-5 5-2,6-1-1,-1-4-40,1 5-8,-6 4-2,5-4 0,-5 4-25,6 1-6,-1-1-1,-5 6 0,6-16-9,-1 11 0,6-1 0,-5 1 8,5-1-8,0 6 0,0-1 0,5 5 0,1-4-10,-1-6 10,6-4 0,0 9-9,0-9 0,6-1 0,-1-4 0,1 0 0,-6 0-26,5-5-5,6-5 0,-6-5-1,-5-5-44,6 5-9,-1-5-2,1 1-736,-1-6-147</inkml:trace>
          <inkml:trace contextRef="#ctx0" brushRef="#br0" timeOffset="9009.91">4513 1029 288,'0'0'25,"0"9"-25,0-9 0,0 15 0,0-5 416,0-10 79,0 10 15,0 4 3,-6 1-276,6-1-55,0 1-11,0 5-3,6-1-74,-6 5-15,5 1-3,1 4-1,-1-5-38,1 1-7,5 9-2,-6-10 0,6 1-28,-5 4 0,-1-5 0,1 1 0,-1-6 0,0-4-16,1-1 3,-1 1 1,-5 0-137,0-15-27,0 0-6,0 0-998</inkml:trace>
          <inkml:trace contextRef="#ctx0" brushRef="#br0" timeOffset="9212.62">4524 839 1382,'0'0'61,"0"0"13,0 0-59,0 0-15,0 0 0,0 0 0,0 0 253,11 9 48,-6-4 10,6 5 1,0 5-236,6-6-47,-7-4-9,7 0-3,-6 5-54,5 0-11,6-6-3,-11 1 0,0 0-210,6 0-43,16-5-8,-6 0-1</inkml:trace>
          <inkml:trace contextRef="#ctx0" brushRef="#br0" timeOffset="9520.84">4968 926 2487,'0'0'55,"0"0"11,0 0 2,0 0 2,0 0-56,0 0-14,0 0 0,0 0 0,0 0 105,0 0 19,-6 10 3,-5-5 1,0 5-53,6-5-11,-11-1-1,16-4-1,-11 10-42,5-5-9,6-5-2,-5 15 0,-6-6-9,0 6 0,5-5 0,6 4 0,0 6 0,0-5-9,6 4 0,-1-4 0,1 4 9,5 6 0,-6-6 0,12-4 0,-6-6-14,5 6-4,-5 0-1,0 4 0,0-4 19,5 4 0,-10-4 0,10 4 0,-5 1 0,0-5 0,0 4 0,-5-4 0,-1-6 0,1 1 0,-6-10 0,0 15 0,0-15 48,0 10 12,-11-6 4,5 6 0,-5 0-52,0 0-12,0-5 0,0 4 0,-5 1 0,-1-5 0,-10 5 0,5-5 0,0-5 0,-11 4 0,11-4 0,-11 0 0,6 0-69,-6 0-17,6-9-3,5-1-1306</inkml:trace>
        </inkml:traceGroup>
      </inkml:traceGroup>
    </inkml:traceGroup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3T06:27:44.433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9EDD6E1E-52B7-4C15-97A7-9A17E82913C7}" emma:medium="tactile" emma:mode="ink">
          <msink:context xmlns:msink="http://schemas.microsoft.com/ink/2010/main" type="writingRegion" rotatedBoundingBox="17864,7254 24741,7418 24710,8714 17833,8549"/>
        </emma:interpretation>
      </emma:emma>
    </inkml:annotationXML>
    <inkml:traceGroup>
      <inkml:annotationXML>
        <emma:emma xmlns:emma="http://www.w3.org/2003/04/emma" version="1.0">
          <emma:interpretation id="{9C286B0B-90F5-4C0F-A102-AD483B36883A}" emma:medium="tactile" emma:mode="ink">
            <msink:context xmlns:msink="http://schemas.microsoft.com/ink/2010/main" type="paragraph" rotatedBoundingBox="17864,7254 24741,7418 24710,8714 17833,854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59817D2-8101-4532-9EB3-ADB831B81131}" emma:medium="tactile" emma:mode="ink">
              <msink:context xmlns:msink="http://schemas.microsoft.com/ink/2010/main" type="line" rotatedBoundingBox="17864,7254 24741,7418 24710,8714 17833,8549"/>
            </emma:interpretation>
          </emma:emma>
        </inkml:annotationXML>
        <inkml:traceGroup>
          <inkml:annotationXML>
            <emma:emma xmlns:emma="http://www.w3.org/2003/04/emma" version="1.0">
              <emma:interpretation id="{56AD7BF8-19E7-4F5F-B44B-ED48722F1DCB}" emma:medium="tactile" emma:mode="ink">
                <msink:context xmlns:msink="http://schemas.microsoft.com/ink/2010/main" type="inkWord" rotatedBoundingBox="17862,7317 18836,7340 18818,8094 17844,8071"/>
              </emma:interpretation>
              <emma:one-of disjunction-type="recognition" id="oneOf0">
                <emma:interpretation id="interp0" emma:lang="en-AU" emma:confidence="0">
                  <emma:literal>+</emma:literal>
                </emma:interpretation>
                <emma:interpretation id="interp1" emma:lang="en-AU" emma:confidence="0">
                  <emma:literal>~</emma:literal>
                </emma:interpretation>
                <emma:interpretation id="interp2" emma:lang="en-AU" emma:confidence="0">
                  <emma:literal>=</emma:literal>
                </emma:interpretation>
                <emma:interpretation id="interp3" emma:lang="en-AU" emma:confidence="0">
                  <emma:literal>E</emma:literal>
                </emma:interpretation>
                <emma:interpretation id="interp4" emma:lang="en-AU" emma:confidence="0">
                  <emma:literal>€</emma:literal>
                </emma:interpretation>
              </emma:one-of>
            </emma:emma>
          </inkml:annotationXML>
          <inkml:trace contextRef="#ctx0" brushRef="#br0">104 0 230,'0'0'10,"0"0"2,0 0-12,0 0 0,0 0 0,0 0 0,0 0 274,0 0 52,0 0 10,0 0 3,0 0-171,0 0-33,0 0-7,0 0-2,0 0-30,0 0-5,0 0-2,0 0 0,0 0-22,0 0-5,0 0-1,0 20 0,0-11-26,-5 6-6,5-5-1,-6 4 0,1-4-18,-6 5-10,5 4 10,1-4-10,-6 0 0,5-1 0,-4 1 0,4-1 0,1 1-36,-1 0 0,-5-6 0,6 6 0,5-15 8,-6 5 0,6-5 1,0 0 0,0 0-51,0 0-10,0 0-3,0 0 0,0 0-141,0 0-28</inkml:trace>
          <inkml:trace contextRef="#ctx0" brushRef="#br0" timeOffset="193.49">77 25 633,'0'0'56,"0"0"-44,0 0-12,0 0 0,0 0 181,0 0 35,0 0 6,0 0 2,0 0-116,11 9-22,-11-9-5,0 0-1,11 10-12,0 0-4,5-5 0,-5 4 0,0 1-18,6-5-4,-6 10-1,5-1 0,1-9-33,-1 5-8,0 0 0,-5 4 0,6-4-38,-6 5-10,-6-1-1,1 6-545,5-10-109</inkml:trace>
          <inkml:trace contextRef="#ctx0" brushRef="#br0" timeOffset="955.56">126 244 518,'0'0'46,"0"0"-37,6-5-9,-6 0 0,0-5 148,0 10 27,0 0 5,0 0 2,5-9-26,-5 9-4,0 0-2,0 0 0,0 0-40,0 0-8,0 0-2,0 0 0,0 0-31,0 0-6,0 0-2,0 0 0,0 0-37,0 14-8,0 1-2,0 0 0,0-1-14,0 6 9,0-6-9,0 11 8,0-11 8,6 11 0,-6-6 1,0 6 0,0-6-27,0 1-6,0-1 0,0 5-1,5-4 17,-5-1 0,6 1 0,-1-1 0,1-4 0,-1 0 0,1 4 0,5 1 0,0-11 0,0 6 0,-1 0-8,7-1 8,-1 1 0,1-5 0,-6-1 0,5 1 0,6-5 0,-5 0 16,5 0-4,5 0 0,-5-5 12,5-5 1,1 5 1,5-5 0,5 5-1,-5-5 0,0 5 0,0-5 0,0-5-4,-6 1-1,6-1 0,0 0 0,-6 5-30,1 0-6,-1-4-2,6 4 0,-11-10-30,5 5-5,-5 1-2,0 4-1039</inkml:trace>
        </inkml:traceGroup>
        <inkml:traceGroup>
          <inkml:annotationXML>
            <emma:emma xmlns:emma="http://www.w3.org/2003/04/emma" version="1.0">
              <emma:interpretation id="{91E93EFE-808A-4B12-B7B7-2C50F8276D2C}" emma:medium="tactile" emma:mode="ink">
                <msink:context xmlns:msink="http://schemas.microsoft.com/ink/2010/main" type="inkWord" rotatedBoundingBox="19144,7559 21752,7621 21730,8564 19122,8502"/>
              </emma:interpretation>
              <emma:one-of disjunction-type="recognition" id="oneOf1">
                <emma:interpretation id="interp5" emma:lang="en-AU" emma:confidence="0">
                  <emma:literal>multiply</emma:literal>
                </emma:interpretation>
                <emma:interpretation id="interp6" emma:lang="en-AU" emma:confidence="0">
                  <emma:literal>Multiply</emma:literal>
                </emma:interpretation>
                <emma:interpretation id="interp7" emma:lang="en-AU" emma:confidence="0">
                  <emma:literal>multiple</emma:literal>
                </emma:interpretation>
                <emma:interpretation id="interp8" emma:lang="en-AU" emma:confidence="0">
                  <emma:literal>multiplug</emma:literal>
                </emma:interpretation>
                <emma:interpretation id="interp9" emma:lang="en-AU" emma:confidence="0">
                  <emma:literal>multiples</emma:literal>
                </emma:interpretation>
              </emma:one-of>
            </emma:emma>
          </inkml:annotationXML>
          <inkml:trace contextRef="#ctx0" brushRef="#br0" timeOffset="2135.27">1278 653 921,'0'0'82,"0"0"-66,0 0-16,0 0 0,0 0 146,0 0 26,0 0 4,0 0 2,0 0-63,0 0-13,5 15-2,1-5-1,-6-1-61,5 1-12,1 5-2,-1-1-1,-5 1-10,6 5-1,-1-1-1,-5-4 0,6-1-2,-1 6 0,-5-1 0,6-4 0,-6-5 0,0 4 0,0-4 0,-6 0 0,6-10 0,0 10 0,0-10 0,0 0 0,0 0 0,0 0 0,0 0 0,0 0 0,0 0-9,-5-10 12,5 0-12,-6-5 12,6 1-12,6-6 0,-6-4 0,5 4 0,1 1 0,-1-1 0,1 1 0,-1-1 0,1 1 0,-1 4 0,6-4 0,-5 4 0,5 1 0,0 4 0,-6 5 0,6-5 0,-5 5 0,-6 5 0,5-5 10,6 10-10,-11-5 9,11 5-9,-6 5 0,6 0 9,-5 4-9,-1 1 0,1 0 0,-1-1 8,-5 1-8,6-1 0,-1 1 0,1 0 8,-6-1-8,5 1 0,-5 0 0,0-15 0,0 0 0,0 0 0,0 0 0,0 0 0,0 0 0,0 0 0,0 0 0,0 0 8,0 0-8,0 0 8,6-10-8,5-5 8,-11 1-8,5-1 8,6-5-8,-5 6 8,-1 4 0,1-5-8,-1 1 12,6-1-4,-5 1 5,5-1 1,-1 5 0,1-4 0,-5 4 8,-1 0 2,6 5 0,-11 5 0,11 0-8,-11 0-2,11 5 0,-5 5 0,5 0 0,-6 4 0,6 6 0,-5-6 0,-1 11-14,6-1 11,-5 0-11,-1 1 10,1-6-10,-1 6-12,-5-1 2,6 0 1,-6-4-25,5-1-5,1-4-1,-1-5 0,-5-10-56,0 14-11,11 6-2,-11-10-1,0-10-140,0 0-28</inkml:trace>
          <inkml:trace contextRef="#ctx0" brushRef="#br0" timeOffset="2524.54">1826 736 460,'0'-10'41,"-5"1"-33,5 4-8,0 5 0,0-10 244,0 0 48,0 5 8,0 5 3,0 0-152,0 0-31,0 0-5,0 0-2,0 0-28,0 0-5,0 0-2,0 0 0,11 10-42,-6 5-9,6-1-2,-5 1 0,-1 0-9,6 4-1,0 6-1,-5-6 0,5-4-2,-6-1-1,12 1 0,-6 0 0,0-11-3,-1 6-8,-10-10 12,0 0-4,0 0-8,0 0-9,0 0 9,11-5-13,0-4 25,-5 4 6,-1-10 1,1 0 0,-1-4 21,1 4 4,-1 1 0,-5-6 1,0 6-87,0-6-18,0 1-3,0-1-1,0 10 64,0-4 24,0-1 0,0 5-1,-5 1-23,5 9 0,0 0 0,0 0 0,0 0 0,0 0 0,0 0 0,0 0 0,0 0 0,5 19 0,1 1 8,-6-1-8,5-4 36,6 4 2,-5 1 1,-1-1 0,1 6-31,-1-6-8,1-4 0,5 4 0,-6-4-30,1-1-7,5-4-2,-6 0 0,-5-10 6,0 0 1,0 0 0,0 0 0,0 0-39,0 0-7,0 0-2,17-5 0,-7-10-47,1-4-9,-5 4-3,-1-4 0,1-1-37,-6-4-7</inkml:trace>
          <inkml:trace contextRef="#ctx0" brushRef="#br0" timeOffset="2704.72">2139 507 1036,'-6'-24'46,"6"14"10,0 0-45,0 1-11,0-1 0,0-5 0,0 10 140,0-4 27,0-1 5,0 10 0,0 0-28,0 0-5,0 0-2,0 0 0,0 0-59,0 0-12,11 14-2,0 6-1,-5-5-27,5 4-4,0 10-2,0 0 0,-6 1-7,6-6-2,-5 0 0,5 1 0,0 4-12,0 0-9,-6-4 12,12-1-12,-12-4-16,6 4-11,-6-5-1,6 1-1,-5-10-63,-1-1-13,1 1-3,-6-10-562,0 0-113</inkml:trace>
          <inkml:trace contextRef="#ctx0" brushRef="#br0" timeOffset="2882.96">2292 726 633,'0'0'56,"0"0"-44,0 0-12,0 0 0,0 0 226,0 0 43,0 0 9,0 0 2,0 0-130,11-9-26,0-1-4,6 5-2,-6-5-36,0 5-7,0-4-2,5 4 0,-5-5-20,0 0-4,6 5-1,-6-4 0,5-1-18,-5 5-4,0-5-1,0 5 0,-6 1-25,6-1 0,0 0-9,-11 5 9,6-5-62,-6 5-6,0 0 0,0 0-652,0 0-131</inkml:trace>
          <inkml:trace contextRef="#ctx0" brushRef="#br0" timeOffset="3123.33">2391 390 1515,'0'0'67,"0"0"14,0 0-65,0 0-16,0 0 0,0 0 0,0 0 133,0 0 23,0 0 5,0 0 1,0 0-42,0 0-8,0 10-1,11 5-1,-5-6-29,-1 1-5,6 5-2,-5 4 0,-1 1-32,6 9-6,-5-5-2,4 5 0,1 1-17,0-1-3,-5 0-1,-1 5 0,6-9-13,0 4 0,-5-5-9,5 6 9,0-6-48,-6 0-4,6-4-1,-5-1 0,-1-4-116,1-5-23,5-1-5,-6-4-491,-5-5-97</inkml:trace>
          <inkml:trace contextRef="#ctx0" brushRef="#br0" timeOffset="3291.35">2627 697 345,'0'0'31,"0"0"-31,0 0 0,0 10 0,0 0 256,5-1 44,-5 1 10,6 5 2,-1-1-172,1 1-35,-1-5-6,6 4-2,-5-4-40,-1 0-8,1 0-1,-1-1-1,6 1-23,-5 0-5,-6-10-1,11 10 0,-11-10-31,0 0-7,11 5 0,-11-5-576,0 0-114</inkml:trace>
          <inkml:trace contextRef="#ctx0" brushRef="#br0" timeOffset="3391.55">2649 439 961,'0'0'42,"0"0"10,0 0-42,0 0-10,0 0 0,0 0 0,11 10 18,-6 4 2,-5-4 0</inkml:trace>
          <inkml:trace contextRef="#ctx0" brushRef="#br0" timeOffset="3833.94">2813 629 1306,'0'0'58,"0"0"12,0 0-56,0 15-14,6-1 0,5 6 0,0-1 96,-6 1 17,-5 4 3,6-4 1,-1 9-31,6-5-6,-5 1-2,5-1 0,-6 5-25,1 0-5,5 6 0,0-6-1,0 0-18,-6-5-3,1 1-1,-1-1 0,1-9-11,-1 4-2,-5-9-1,0-10 0,0 0-3,0 0 0,0 0 0,0 0 0,0 0 4,0 0 0,-11-10 0,0-4 0,0-6-2,0 1 0,6-1 0,-6-4 0,-6-5-10,6-6 0,11 1 0,0-10 0,-5 5 32,-1 0 0,1 5 1,5-5 0,-6 0-17,12 5-4,-6 5-1,5 0 0,-5 4 6,0 6 2,6-1 0,5 6 0,-6-6-6,6 6-1,6 9 0,-1-5 0,-5 5 4,6 0 0,-1 5 0,0-5 0,-5 10 4,0 0 0,6-5 1,-6 5 0,0 10-5,0-6 0,-11-9-1,5 15 0,1 0-3,-1-1-1,-10-4 0,5 5 0,-6-1-3,6 1-8,-16-1 12,10 1-4,-5 0-8,0-6 0,0-4 0,-5 5 0,0 0-25,-1-5-1,1-5 0,-1 5 0,1-5-39,-1 0-8,1 0-2,10-5 0,6 5-127,0 0-26,-5-10-4,-1 0-676</inkml:trace>
          <inkml:trace contextRef="#ctx0" brushRef="#br0" timeOffset="4030.48">3110 293 1756,'0'0'78,"0"0"16,0-10-75,0 10-19,0 0 0,0 0 0,0 0 126,0 0 22,0 0 4,0 0 0,0 0-60,11 15-12,0 4-2,0 5-1,-1 1-33,1-1-6,0 5-2,0 6 0,-5-1-20,5 5-4,0-5 0,0 5-1,5-5-29,-5-5-6,0 0 0,6-4-1,-1-1-127,-5-9-26,5-1-5,1 1-817</inkml:trace>
          <inkml:trace contextRef="#ctx0" brushRef="#br0" timeOffset="4449.39">3417 580 1659,'0'0'73,"0"0"16,0 0-71,0 0-18,0 10 0,0 5 0,-6-1 108,6-4 19,0 5 3,6-1 1,-6 1-39,11 4-7,-6-9-1,1 10-1,5-6-35,-6 1-8,12-5 0,-6 4-1,-6-4-11,6-10-1,-11 0-1,11 5 0,-11-5-8,11-5-2,5 5 0,-10-10 0,5 0-8,-6 1-8,6-6 12,-5 0-12,-1 1 8,-5-6-8,6 6 0,-1-6 0,-5 6 0,6-1 0,-6-5 0,5 11 0,-5-1 0,0 10-12,11-10 3,-11 10 1,6 0-8,-6 0-2,16 0 0,-5 0 0,0 5 0,0 5 0,0 0 0,5 4 0,-10 6-2,5-1-1,0 1 0,5 4 0,-5 0 21,6 6 0,-1-1 0,1-5 0,-1 6 0,1-6-11,-7 5 11,1 0-8,-5 1 8,-1-1 11,1 5-3,-6-10 0,5 1 18,-5-1 3,-11-9 1,6 4 0,-1-4-20,-5 0-10,1-1 10,-7-4-10,1 5 56,-1-6 6,1 1 1,-17 0 0,5-5-40,-5 4-8,1-9-2,-1 5 0,5-5-35,-5-5-7,0 5-2,1-4 0,-1-6-139,5 5-28,1-5-6</inkml:trace>
        </inkml:traceGroup>
        <inkml:traceGroup>
          <inkml:annotationXML>
            <emma:emma xmlns:emma="http://www.w3.org/2003/04/emma" version="1.0">
              <emma:interpretation id="{068F5E82-BA80-49B3-846B-388F9414A18A}" emma:medium="tactile" emma:mode="ink">
                <msink:context xmlns:msink="http://schemas.microsoft.com/ink/2010/main" type="inkWord" rotatedBoundingBox="22246,7359 24741,7418 24710,8714 22215,8654"/>
              </emma:interpretation>
              <emma:one-of disjunction-type="recognition" id="oneOf2">
                <emma:interpretation id="interp10" emma:lang="en-AU" emma:confidence="0">
                  <emma:literal>symbol</emma:literal>
                </emma:interpretation>
                <emma:interpretation id="interp11" emma:lang="en-AU" emma:confidence="0">
                  <emma:literal>symbol \</emma:literal>
                </emma:interpretation>
                <emma:interpretation id="interp12" emma:lang="en-AU" emma:confidence="0">
                  <emma:literal>symbol `</emma:literal>
                </emma:interpretation>
                <emma:interpretation id="interp13" emma:lang="en-AU" emma:confidence="0">
                  <emma:literal>symbol '</emma:literal>
                </emma:interpretation>
                <emma:interpretation id="interp14" emma:lang="en-AU" emma:confidence="0">
                  <emma:literal>Symbol</emma:literal>
                </emma:interpretation>
              </emma:one-of>
            </emma:emma>
          </inkml:annotationXML>
          <inkml:trace contextRef="#ctx0" brushRef="#br0" timeOffset="5159.45">4568 644 1152,'11'-20'102,"-11"20"-82,0 0-20,0-10 0,-5 1 127,5-1 21,0 10 4,-6-10 0,-10 0-9,10 5-3,6 5 0,0 0 0,-11-9-68,6-1-15,5 10-2,-11 0-1,-5-5-34,5 5-6,-6 5-2,1 0 0,5 0-12,0 4 0,0 1-12,0 0 12,0 0-26,5-1 2,-5 1 0,11-10 0,0 0 6,0 15 2,0-5 0,0-10 0,0 14 4,0-4 0,11 0 1,-11-10 0,6 9 11,5-4 0,-11-5 0,16 10-8,1-5 8,-6 5 0,5-10 0,-5 5 0,0-1-12,0 6 0,-11-10 0,11 5 0,0 5 28,0-5 4,0 0 2,-11-5 0,0 14-9,0-14-1,5 10-1,-5-10 0,0 10 2,0-10 1,0 0 0,-5 14 0,-1 1-3,6-5-1,0-10 0,0 0 0,-11 9-10,6 1 8,-11-10-8,5 5 8,0-5-8,-6 0 0,6-5 0,-5 0 0,-1 0-52,6 1-5,-5-1-2,5 0 0,0-5-22,0 5-5,11 5-1,0 0-799</inkml:trace>
          <inkml:trace contextRef="#ctx0" brushRef="#br0" timeOffset="5629.61">4733 629 403,'0'0'36,"0"0"-36,0 0 0,0 0 0,11-5 260,-11 5 46,0 0 9,0 0 1,11 5-164,-11-5-32,5 5-8,6 5 0,-11-10-56,6 9-10,10 6-2,-5-5-1,0 4-17,0-4-3,6 5-1,-6-1 0,5-4-11,-5 0-3,0 4 0,5-4 0,-5-5 0,-5-5-8,5 0 12,-11 0-4,11 0-8,-11 0 8,11-5-8,-6-5 8,1 1-8,-1-1 8,1 0-8,-6 0 8,0-4-8,0-1 0,0 5 0,-6-4 0,1-1 0,-1 1 0,1 4-9,5-5 9,-6 5-8,1 1 8,5 9-12,0 0 12,-6-10-12,6 10 4,0 0 8,0 0-13,0 0 13,0 0-9,0 0 9,0 0-8,6 19 8,-1 1 0,6 4 0,-5 6 0,-1-6 0,6 5 0,-5-4 0,5 4 0,0 5 0,-6-5 0,1 0 0,5 10 0,-11-4 0,5-1 16,-5 0-4,5-5-1,-5 5 17,0-5 4,-5-4 1,0 4 0,-1-5 3,-5 1 0,6-6 0,-6 6 0,-6-11-13,12 1-3,-12 0 0,-5-6 0,6 1-7,-6 0-1,0-5-1,-5-5 0,5 5-11,-6-10 8,1 0-8,5-5 8,-6-5-31,1 1-6,0-1-2,5-4 0,0-1-45,5 1-10,-5-6-2,11 6-596,0-1-119</inkml:trace>
          <inkml:trace contextRef="#ctx0" brushRef="#br0" timeOffset="6145.64">5056 741 1152,'0'0'102,"0"0"-82,0 0-20,0 0 0,0 0 144,0 0 25,11 10 5,0 0 1,0 4-34,-5-4-6,-1 0-2,1 4 0,5 1-54,-6-5-11,1 4-3,-1-4 0,-5-10-32,0 0-6,0 0-2,0 10 0,6 4-9,-6-4-3,0-10 0,0 0 0,0 0-3,0 0-1,0 0 0,5-10 0,1-9-9,-6 4 12,5 1-12,-5-6 12,6 1-12,-1-1 0,1 1 0,-1-6 0,1 6 0,-6-6 8,5 1 0,6 5 0,-5 4-16,-1 5-4,1-4-1,-1 4 0,0 0 23,-5 10 5,0 0 1,0 0 0,0 0-27,17 0-5,-17 0 0,11 10-1,-11-10 25,16 10 4,-5 4 2,6 1 0,-6-1-14,0 1 0,0-5 0,0 4 0,0 1 0,-6-5 0,-5-10 8,0 0-8,11 10 0,-11-10 0,0 0 0,0 0 0,17 4 0,-17-4 0,0 0 0,0 0 0,10-9 12,1-1-3,0 0-1,0 5 0,-11-9-8,0 4 0,6-5 0,-1 1 8,1-1-8,-1 5 0,1 1 0,-6 9 8,5-10-8,1 5 8,10 0-8,-5 5 8,6 0 0,-6 5 0,-11-5 0,11 10 0,5-1 0,-5 1 0,5 5 0,-5 4 0,0-4-8,6 0 0,-6-1-12,0 1 12,5-1-26,-5 1 2,0 0 1,6 4 0,-6-4-40,-6-5-8,6-1-1,0 1-1,0-5-180,-11-5-36</inkml:trace>
          <inkml:trace contextRef="#ctx0" brushRef="#br0" timeOffset="6482.9">5715 273 1533,'0'0'68,"0"0"14,0-10-66,0 1-16,0 9 0,0 0 0,0 0 120,0 0 21,0 0 4,5 14 1,1-4-46,4 5-8,1 9-3,0-4 0,0 4-37,0 0-8,0 6-2,0 4 0,0 0-11,0-5-3,0 5 0,0 0 0,6 5-10,-1-10-2,-5 1-1,0-1 0,5 0-15,1-4 8,-6-6-8,5 1 0,-5-6 0,6-4 0,-6-10 0,-11 0 0,0 0-8,11-5 8,11-5-12,-6-4 12,-5-1 0,-5-4 0,5-1 0,-1 1 0,-4-6 0,-1 6 11,-10-1-3,-1 1-8,6-1 14,-5 6-4,-11-1-1,-1 0 0,1 1-9,5 4 0,-11 0 0,0 5 0,-6 10-40,6 0-3,6 5-1,0 0 0,-1-1-45,1 6-10,5 0-1,5-1-599,1 1-119</inkml:trace>
          <inkml:trace contextRef="#ctx0" brushRef="#br0" timeOffset="6798.54">6208 570 403,'22'0'36,"-22"0"-36,0 0 0,0 0 0,0 0 328,0 0 60,0 0 11,0 0 2,-11 0-216,11 0-43,0 0-9,0 0-1,-11 10-69,0 0-14,17 0-2,-1 4-1,-5 1-30,0 0-7,11 4-1,6-4 0,-6-6-8,-1 1 0,-4 5 0,10-5 0,17-1 0,-11 1-11,-16-10 3,10 5 0,-5 0 8,6-5 0,-6 0 0,0-10 0,-11 10 0,16-15 11,6 1-3,-11-1 0,-11 5 3,5-4 0,6 4 0,0-9 0,-11 4 0,0-5 0,-5 11 0,5-6 0,5 5 2,-10-4 1,-12 4 0,6 0 0,0 0-14,-5 1 0,0 4 0,-6 0 0,5 0-20,1 5-11,5 5-1,-6-5-1,-10 5-36,10 0-7,17-5-2,0 0-625,-5 9-125</inkml:trace>
          <inkml:trace contextRef="#ctx0" brushRef="#br0" timeOffset="7035.73">6636 93 1497,'0'0'133,"0"0"-106,0 0-27,0 0 0,-6 14 180,6-4 30,6 5 6,-1-1 2,-10 1-70,5 9-13,11 6-3,0 4-1,-6 0-46,6 5-9,-5 5-1,10 0-1,1-5-50,-1 9-9,-5-4-3,0 5 0,11-10-12,-6 5-15,-5 0 3,0 0 1,0-10-149,0-5-29,11-5-7,-11-4 0</inkml:trace>
        </inkml:traceGroup>
      </inkml:traceGroup>
    </inkml:traceGroup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3T06:19:48.651"/>
    </inkml:context>
    <inkml:brush xml:id="br0">
      <inkml:brushProperty name="width" value="0.03528" units="cm"/>
      <inkml:brushProperty name="height" value="0.03528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B36A874-DA0C-4E96-B608-A2186F04710F}" emma:medium="tactile" emma:mode="ink">
          <msink:context xmlns:msink="http://schemas.microsoft.com/ink/2010/main" type="writingRegion" rotatedBoundingBox="5989,7633 9578,6575 9745,7143 6157,8201"/>
        </emma:interpretation>
      </emma:emma>
    </inkml:annotationXML>
    <inkml:traceGroup>
      <inkml:annotationXML>
        <emma:emma xmlns:emma="http://www.w3.org/2003/04/emma" version="1.0">
          <emma:interpretation id="{56471577-24FA-4311-A3FA-FC48815E0C98}" emma:medium="tactile" emma:mode="ink">
            <msink:context xmlns:msink="http://schemas.microsoft.com/ink/2010/main" type="paragraph" rotatedBoundingBox="5989,7633 9578,6575 9745,7143 6157,820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7CCD4D4-509D-4009-AE62-153DF699B0E8}" emma:medium="tactile" emma:mode="ink">
              <msink:context xmlns:msink="http://schemas.microsoft.com/ink/2010/main" type="line" rotatedBoundingBox="5989,7633 9578,6575 9745,7143 6157,8201"/>
            </emma:interpretation>
          </emma:emma>
        </inkml:annotationXML>
        <inkml:traceGroup>
          <inkml:annotationXML>
            <emma:emma xmlns:emma="http://www.w3.org/2003/04/emma" version="1.0">
              <emma:interpretation id="{DEEEBDF7-221A-4433-A4C2-32DD74A91BE3}" emma:medium="tactile" emma:mode="ink">
                <msink:context xmlns:msink="http://schemas.microsoft.com/ink/2010/main" type="inkWord" rotatedBoundingBox="6047,7500 6838,7523 6822,8070 6031,8048">
                  <msink:destinationLink direction="with" ref="{A9BEF5D8-2756-407A-A9AC-0EB4557900EB}"/>
                </msink:context>
              </emma:interpretation>
              <emma:one-of disjunction-type="recognition" id="oneOf0">
                <emma:interpretation id="interp0" emma:lang="en-AU" emma:confidence="0">
                  <emma:literal>-3</emma:literal>
                </emma:interpretation>
                <emma:interpretation id="interp1" emma:lang="en-AU" emma:confidence="0">
                  <emma:literal>-z</emma:literal>
                </emma:interpretation>
                <emma:interpretation id="interp2" emma:lang="en-AU" emma:confidence="0">
                  <emma:literal>.3</emma:literal>
                </emma:interpretation>
                <emma:interpretation id="interp3" emma:lang="en-AU" emma:confidence="0">
                  <emma:literal>3</emma:literal>
                </emma:interpretation>
                <emma:interpretation id="interp4" emma:lang="en-AU" emma:confidence="0">
                  <emma:literal>-I</emma:literal>
                </emma:interpretation>
              </emma:one-of>
            </emma:emma>
          </inkml:annotationXML>
          <inkml:trace contextRef="#ctx0" brushRef="#br0">-982 930 1450,'0'0'64,"0"0"14,0 0-62,0 0-16,0 0 0,0 0 0,0 0 94,0 0 16,0 0 3,0 0 1,16 5-37,-5-5-7,0 4-2,0 1 0,6-5-24,-6 0-6,5-5-1,1 5 0,-6 0-37,5 0-15,0 0 1,1-4 0,-17 4 14,16 0 0,1 0 0,-1-5 0,1 0-20,-17 5 0,0 0-1,16 0-931</inkml:trace>
          <inkml:trace contextRef="#ctx0" brushRef="#br0" timeOffset="539.67">-571 691 288,'11'5'25,"-11"-5"-25,0 0 0,0 0 0,0 0 286,0 0 52,11-5 10,-5 5 3,5 0-191,0 0-37,0-5-8,0 0-2,5 0-37,-5 0-7,5 5-1,1-9-1,-1-1-56,1 5-11,-1 5 0,-5 0 0,0 0 28,0 0 10,0 5 2,-5-5 1,5 5-28,-11-5-5,0 0-8,0 14 11,5-4 5,-5 5 0,5-6 1,-10 6 0,0-5-27,-1 4-6,6 1 0,-5 0-1,-1-6-16,6-9-3,-5 15-1,5-15 0,0 0 1,0 10 1,-6 4 0,6-14 0,0 0 11,0 0 1,0 0 1,6 15 0,-1 0 4,-5-15 1,11 9 0,-11-9 0,0 0 17,6 10 16,10-5-4,-5 5 0,0-5-12,0 4 11,0-9-11,0 5 10,5 0 1,-5-5 0,-11 0 0,0 0 0,11 10 7,0-5 2,-11-5 0,6 10 0,-1 4 4,-5-4 2,6 5 0,-6-6 0,-6 6-1,1 0 0,-1-1 0,1 1 0,-6 4-7,0 1-2,-6-1 0,6-4 0,0 0-6,-5-6-2,-1 6 0,1 0 0,-6-11-8,6 6 0,-6-5 0,5 0 0,1-5-41,-1 0-11,6-5-1</inkml:trace>
        </inkml:traceGroup>
        <inkml:traceGroup>
          <inkml:annotationXML>
            <emma:emma xmlns:emma="http://www.w3.org/2003/04/emma" version="1.0">
              <emma:interpretation id="{043C4F7D-7C49-45DB-96AA-BD653795A340}" emma:medium="tactile" emma:mode="ink">
                <msink:context xmlns:msink="http://schemas.microsoft.com/ink/2010/main" type="inkWord" rotatedBoundingBox="8321,6945 9578,6575 9696,6977 8439,7347">
                  <msink:destinationLink direction="with" ref="{8141E377-27AE-4262-BED0-1A3FCA87EDF9}"/>
                  <msink:destinationLink direction="with" ref="{BDDCD5A2-FFA4-4AFC-9DAE-572D72744224}"/>
                </msink:context>
              </emma:interpretation>
              <emma:one-of disjunction-type="recognition" id="oneOf1">
                <emma:interpretation id="interp5" emma:lang="en-AU" emma:confidence="0">
                  <emma:literal>is</emma:literal>
                </emma:interpretation>
                <emma:interpretation id="interp6" emma:lang="en-AU" emma:confidence="0">
                  <emma:literal>us</emma:literal>
                </emma:interpretation>
                <emma:interpretation id="interp7" emma:lang="en-AU" emma:confidence="0">
                  <emma:literal>as</emma:literal>
                </emma:interpretation>
                <emma:interpretation id="interp8" emma:lang="en-AU" emma:confidence="0">
                  <emma:literal>Is</emma:literal>
                </emma:interpretation>
                <emma:interpretation id="interp9" emma:lang="en-AU" emma:confidence="0">
                  <emma:literal>Us</emma:literal>
                </emma:interpretation>
              </emma:one-of>
            </emma:emma>
          </inkml:annotationXML>
          <inkml:trace contextRef="#ctx0" brushRef="#br0" timeOffset="1372.25">1332 91 518,'-5'-14'46,"-12"9"-37,17 5-9,0 0 0,0 0 200,0 0 39,0 0 7,0 0 2,0 0-112,0 0-23,-5 19-4,5-19-1,0 0-43,0 0-9,11 5-1,5 10-1,-5-10-14,6 9-4,-1-4 0,1-5 0,-1-10-8,0 10-1,1 14-1,-1 1 0,1-1-7,5-4-2,0-5 0,0 4 0,5-4-2,6 0-1,-11 4 0,11-9 0,0 5-5,0-5-1,-6 0 0,6 0 0,5-5-8,-5 0 8,-5-5-8,-1 0 8,11 0-8,-5-5 8,-5-4-8,5-1 8,-6 0-8,0-4 12,1-1-12,-1 1 12,1 4-4,-1-4 0,-5 4 0,0 1 0,0 4 2,-6 0 0,1-5 0,-1 6 0,1 4-10,-1-5 8,1 0-8,-6 5 8,0-4-8,5 9 0,-5-10 0,0 5 0,-5 0 0,4 0 0,-4-4 0,5 4 8,-6-5-8,-5 10 0,11 0-12,0-5 12,0 0-25,-11 5 2,0 0 1,0 0 0,0 0-26,0 0-4,0 0-2,0 0 0,0 0-164,0 0-33</inkml:trace>
          <inkml:trace contextRef="#ctx0" brushRef="#br0" timeOffset="1740.14">2418-118 576,'0'-15'51,"0"10"-41,0 5-10,0 0 0,0 0 207,0 0 39,0-14 8,0 14 2,0 0-106,0 0-21,0 0-4,0 0-1,0 0-54,0 0-11,11 4-3,-11-4 0,0 0-35,16-4-7,-5 8-2,0-4 0,-11 0 27,17 5 5,-12 5 0,12 0 1,-6 0-26,5-6-6,-16-4-1,11 10 0,6 10-4,-1-11 0,-16-9-8,11 5 12,0 10-12,5-5 0,-10 4 0,5-4 0,-11-10 0,0 0 0,0 0 0,0 0 0,0 0 54,5 15 8,1-1 2,5 6 0,-11-20-64,0 14-10,-6 1-3,1 0-1,-1-6 14,1-4 0,-12 0 9,7 0-9,-1 10 0,-6-1 0,1-4 0,-1-5 0,-5-15-38,6 5-14,-6 10-2,0 0-1,-5-5-137,5 10-27</inkml:trace>
        </inkml:traceGroup>
      </inkml:traceGroup>
    </inkml:traceGroup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3T06:19:47.752"/>
    </inkml:context>
    <inkml:brush xml:id="br0">
      <inkml:brushProperty name="width" value="0.03528" units="cm"/>
      <inkml:brushProperty name="height" value="0.03528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9BEF5D8-2756-407A-A9AC-0EB4557900EB}" emma:medium="tactile" emma:mode="ink">
          <msink:context xmlns:msink="http://schemas.microsoft.com/ink/2010/main" type="inkDrawing" rotatedBoundingBox="6028,7084 7068,6950 7094,7154 6054,7287" semanticType="callout" shapeName="Other">
            <msink:sourceLink direction="with" ref="{DEEEBDF7-221A-4433-A4C2-32DD74A91BE3}"/>
            <msink:sourceLink direction="with" ref="{970FAF96-AF2F-4052-BE4C-F8DA34E14145}"/>
          </msink:context>
        </emma:interpretation>
      </emma:emma>
    </inkml:annotationXML>
    <inkml:trace contextRef="#ctx0" brushRef="#br0">-993 213 460,'0'0'41,"0"0"-33,0 0-8,0 0 0,0 0 138,0 0 26,0 0 4,0 0 2,0 0-46,0 0-8,0 0-3,0 0 0,0 0-23,0 0-5,0 0-1,0 0 0,0 0-27,0 0-5,0 0-2,0 0 0,0 0-13,0 0-2,11 5-1,-6 5 0,-5-10-10,11 14-1,6-4-1,-6 0 0,0 4-8,0 1-2,5 0 0,1-6 0,-1 1 1,1 0 0,-6-5 0,5 5 0,6-6 0,-6 1 0,1 0 0,5 0 0,0-5-5,0 5-8,0-5 11,5 0-11,-11 0 12,6-5-12,0 5 12,0-5-12,6 0 8,-1 0-8,6 1 0,5-1 0,1-5 22,-6 5-2,-17-5-1,6 5 0,0 1-29,0-6-6,0 5 0,0 0-1,0-5 17,-6 5 0,1-4 0,-1 4 0,1-5 0,-1 0 0,0 5 0,1-4 0,-6 4 0,5-5 0,1 5-8,-1-5 8,1-4-15,-6 4 1,5 0 0,-5 1 0,6-1-14,-7 5-4,1-5 0,0 10 0,-11 0-35,0 0-7,0 0-2,0 0-525,0 0-106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3T06:19:48.124"/>
    </inkml:context>
    <inkml:brush xml:id="br0">
      <inkml:brushProperty name="width" value="0.03528" units="cm"/>
      <inkml:brushProperty name="height" value="0.03528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70FAF96-AF2F-4052-BE4C-F8DA34E14145}" emma:medium="tactile" emma:mode="ink">
          <msink:context xmlns:msink="http://schemas.microsoft.com/ink/2010/main" type="inkDrawing" rotatedBoundingBox="7231,6826 7330,7238 7059,7303 6960,6890" shapeName="Other">
            <msink:destinationLink direction="with" ref="{A9BEF5D8-2756-407A-A9AC-0EB4557900EB}"/>
          </msink:context>
        </emma:interpretation>
      </emma:emma>
    </inkml:annotationXML>
    <inkml:trace contextRef="#ctx0" brushRef="#br0">0 62 1180,'0'0'52,"0"0"12,0 0-52,0 0-12,0 0 0,0 0 0,0 0 119,0 0 21,0-15 4,5 1 0,-5 9-58,0 5-12,0 0-2,0 0-1,0-15-3,6 5-1,5 10 0,-11 0 0,5-4-30,-5 4-5,16 0-2,-5 0 0,0 0-11,6 0-3,-1 4 0,1 1 0,-6-5-6,0 0-2,-11 0 0,16 5 0,1 5 0,-6-5-8,-11-5 12,0 0-4,11 5 3,-1 4 0,1 1 0,0-5 0,-11-5-11,17 24 12,-12 15-12,-5-39 12,0 0-2,0 0 0,0 0 0,0 20 0,0 4-2,-5-4 0,-1-1 0,1-4 0,-1 0-8,1 4 0,-6-4 9,0 4-9,0-4-26,-5 4-10,5 1-1,-6-1-1,-10 1-132,10-10-26,-16 9-6,6 5-1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3T06:19:50.781"/>
    </inkml:context>
    <inkml:brush xml:id="br0">
      <inkml:brushProperty name="width" value="0.03528" units="cm"/>
      <inkml:brushProperty name="height" value="0.03528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141E377-27AE-4262-BED0-1A3FCA87EDF9}" emma:medium="tactile" emma:mode="ink">
          <msink:context xmlns:msink="http://schemas.microsoft.com/ink/2010/main" type="inkDrawing" rotatedBoundingBox="8408,7771 8725,7742 8727,7764 8410,7793" semanticType="callout" shapeName="Other">
            <msink:sourceLink direction="with" ref="{043C4F7D-7C49-45DB-96AA-BD653795A340}"/>
          </msink:context>
        </emma:interpretation>
      </emma:emma>
    </inkml:annotationXML>
    <inkml:trace contextRef="#ctx0" brushRef="#br0">1387 900 1728,'0'0'38,"0"0"8,0 0 2,0 0 0,0 0-39,16 5-9,-5 0 0,0-5 0,6 0 53,-1 0 9,1 0 2,-1 0 0,1 0 0,-1 0 0,1-5 0,5 5 0,-11-5 0,10 5 0,-4-4 0,-1 4 0,-5-5-52,0 5-12,0-5 0,0 5 0,0 0-48,-11 0-13,0 0-3,11-5 0,0 0-91,-11 5-18,0 0-4,0 0-1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3T06:06:31.653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3 73 576,'0'0'25,"0"0"6,0-5-31,-6 0 0,6-4 0,0 9 0,0-5 103,0-5 14,0 10 3,0 0 1,0 0-54,0-10-11,0 10-3,0 0 0,0 0-1,0 0-1,0 0 0,0 0 0,0 0 0,0 0 0,0 0 0,0 0 0,0 0-6,0 0-1,0 0 0,17 5 0,-7 0-8,7 5-1,-6-1-1,5 6 0,1 0-10,-1 4-3,-5-4 0,6 9 0,5-4-9,-6-1-3,1 1 0,-1 4 0,6 5-9,-6 1 0,17-6 0,-11 0 0,0 1 0,6-6 0,-1 1 0,6-6 0,-6 6 0,6-6 0,0-9 0,0 0 0,5 5 20,-10-5 3,5-5 0,0 0 0,11 0-37,-1 0-7,-4 0-2,5-5 0,-6 0 70,6-5 13,0 5 4,0-9 0,-6 4-64,0-5-10,6 6-3,0-11-1,-5 1 22,4 4 5,-4 0 1,-1-4 0,6 9-14,-11-9 11,-6-1-11,12 1 10,-6-1-2,0 6-8,-6-1 12,0 0-4,1 1-8,-6-6 0,0 6 0,0-1 8,-6-5-27,1 6-5,-1-1-2,0 1 0,-5-1-72,0 0-14,0 6-4,-5-6-721</inkml:trace>
  <inkml:trace contextRef="#ctx0" brushRef="#br0" timeOffset="1">1544-127 1432,'0'0'32,"0"0"6,0 0 2,0 0 0,0 0-32,0 0-8,-6 10 0,6-10 0,0 0 96,0 0 19,0 0 3,0 0 1,0 0-39,0 0-8,0 0-2,0 0 0,0 0-13,0 0-2,11 10-1,-11-10 0,0 0-16,11 0-3,0 0-1,5 0 0,6 0-8,-5 0-2,-6-5 0,5 5 0,1 0-4,5 0 0,-6 0-1,6 0 0,-6 5-5,1-5-1,-1 0 0,1 5 0,5-5-5,-6 4 0,-5-4-8,6 0 12,5 0-4,-6-4-8,1-1 11,-1 0-11,0 0 8,1 0-8,-6 10 0,5-5 0,-5 5 8,6-5-8,-17 0 0,0 0 0,11 0 0,-11 0-14,0 0 2,0 0 1,5-5 27,-5 5 4,0 0 2,0 0 0,0 0-8,0 0-2,0 0 0,0 0 0,0 0 4,6 10 0,-12 4 0,6 6 0,-5-6-2,5 11 0,0-6 0,-6 1 0,1 4-14,-1 1 0,1-1 0,-6 10 0,0 0 0,5-5 0,1-4 0,-1 4 0,1-5 0,-1-4 0,1-5 0,-1-1 0,6-4-20,0 5-4,0-15-1,0 0 0,0 0-62,0 0-12,0 0-2,0 0-663,0 0-133</inkml:trace>
  <inkml:trace contextRef="#ctx0" brushRef="#br0" timeOffset="1.02">529 970 1497,'0'0'66,"0"0"14,0 0-64,0 0-16,0 0 0,0 0 0,0 0 106,0 0 18,0 0 3,0 0 1,0 0-52,0 0-9,0 0-3,6 15 0,-1-1-50,6-4-14,-6 10 0,6-6 0,0 1 0,0-1 0,0 1 0,-5 0 0,5 4 16,0-4 2,5-1 0,1 1 0,-12 0-29,6-6-5,0 6-2,0-5 0,5 0 5,-5-1 1,0 1 0,-5 0 0,10-5-83,-16-5-16,0 0-3,0 0-1</inkml:trace>
  <inkml:trace contextRef="#ctx0" brushRef="#br0" timeOffset="2.02">748 819 1825,'0'0'40,"0"0"8,-11 10 1,11-10 3,0 0-41,0 0-11,-11 5 0,11 4 0,0 1 72,0 10 12,-5-6 2,-1 1 1,1-1-59,5 1-11,-5 5-2,-1 9-1,-10-5 40,-1 5 8,17 1 2,0 4 0,-5-5-52,-6 0-12,0-4 0,5-1 0,6 0-12,-5-9-6,-12 5-1,12-6 0,10-4 1,-5 5 0,-11-11 0,6 6 0,5-10-7,0 0-2,0 0 0,0 0 0,0 0-81,0 0-16,0 0-3,0-10-1</inkml:trace>
  <inkml:trace contextRef="#ctx0" brushRef="#br0" timeOffset="2.1">968 795 1497,'0'0'66,"0"0"14,0 0-64,0 0-16,0 0 0,0 0 0,0 0 106,0 0 18,0 0 3,0 0 1,0 0-52,27 0-9,-27 0-3,0 0 0,11 0 0,6 0 0,-6 0 0,5 0 0,0 0-51,1 4-13,-6-4 0,5 5 0,-5-5 54,0 5 8,-11-5 2,0 0 0,17 5-52,-6-5-12,5 0 0,-5-5 0,-11 5 0,0 0 0,17-5 0,-1 0 0,-16 5-48,0 0-13,0 0-3,0 0 0,0 0-153,0 0-31,0 0-7,0 0-1</inkml:trace>
  <inkml:trace contextRef="#ctx0" brushRef="#br0" timeOffset="3.1">979 921 1497,'0'0'32,"0"0"8,-6-5 0,6 5 4,0-9-36,-5 4-8,-1-5 0,6 10 0,0 0 104,0 0 20,0 0 3,0 0 1,0 0-39,0 0-7,0 10-2,0 4 0,0-14-40,0 0-9,0 15-2,0 5 0,0-1-15,0 1-3,-5 4-1,5 0 0,0-4-10,0 29 0,0-15 0,0-25 8,0 1-8,0 0 0,-6 0 0,6-10 8,0 0-8,0 0 0,0 5 0,0-5 0,0 0 0,0 0 0,0 0 0,0 0 0,0 0 0,0 0 0,0 0-9,0 0 9,0 0 0,11 4 0,-11-4 0,11-4 0,0-1 0,6 5 0,-17 0 0,11 0 0,5 0 0,-5-5 0,-11 5-8,17 5 8,-7-5 0,1 5 0,6-5 0,-12 4 0,6 1 0,11 10 0,-22-15 0,11 5 0,-5 5 0,-1-1 0,6-4 0,-5 10 9,-1-10-1,1 4-8,-1 1 12,-5-10-4,6 10 12,-1 5 3,-10-1 0,5 1 0,0 4 14,0-4 3,-11 0 1,0-1 0,0 1-41,0-1 0,0 1 0,0 0 0,-11-1 0,5-4 0,1 0 0,0-5 8,-1 4-8,-5-4 0,6 0 0,-1-5 0,1-5-44,-1 0-10,1 1-2,5-11-1065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3T06:19:51.021"/>
    </inkml:context>
    <inkml:brush xml:id="br0">
      <inkml:brushProperty name="width" value="0.03528" units="cm"/>
      <inkml:brushProperty name="height" value="0.03528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DDCD5A2-FFA4-4AFC-9DAE-572D72744224}" emma:medium="tactile" emma:mode="ink">
          <msink:context xmlns:msink="http://schemas.microsoft.com/ink/2010/main" type="inkDrawing" rotatedBoundingBox="8986,7457 9028,8005 8983,8008 8942,7460" semanticType="callout" shapeName="Other">
            <msink:sourceLink direction="with" ref="{043C4F7D-7C49-45DB-96AA-BD653795A340}"/>
          </msink:context>
        </emma:interpretation>
      </emma:emma>
    </inkml:annotationXML>
    <inkml:trace contextRef="#ctx0" brushRef="#br0">1941 588 806,'0'0'36,"0"0"7,0 0-35,0 0-8,0 0 0,0 0 0,0 0 264,5 10 52,-10 5 9,5-5 3,5 9-167,1-4-33,-12-1-6,6 11-2,0-6-96,0 6-24,6-1 0,-6 0 0,-6 1 30,6 9 1,0-5 0,6 5 0,-6-5-50,0 1-9,0-1-3,11-5 0,-6 1-122,6-6-25,6 25-5,-6-20-1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3T06:19:51.852"/>
    </inkml:context>
    <inkml:brush xml:id="br0">
      <inkml:brushProperty name="width" value="0.03528" units="cm"/>
      <inkml:brushProperty name="height" value="0.03528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94EDC06-B40C-458D-9B1A-368FFFF4787B}" emma:medium="tactile" emma:mode="ink">
          <msink:context xmlns:msink="http://schemas.microsoft.com/ink/2010/main" type="inkDrawing" rotatedBoundingBox="10492,7065 11659,7187 11627,7494 10459,7371" semanticType="callout" shapeName="Other">
            <msink:sourceLink direction="with" ref="{8467D6A1-51FE-4BE7-8484-CFFF5E118FEE}"/>
            <msink:sourceLink direction="with" ref="{E53033F4-C13E-4199-A1CD-AC73502114BA}"/>
          </msink:context>
        </emma:interpretation>
      </emma:emma>
    </inkml:annotationXML>
    <inkml:trace contextRef="#ctx0" brushRef="#br0">3471 198 1497,'0'0'66,"0"0"14,0 0-64,0 0-16,0 0 0,0 0 0,0-4 106,0 4 18,0 0 3,0 0 1,0 0-27,5 9-5,1 1 0,-1 5-1,6-1-35,0 1-6,-5-5-2,5 4 0,0 1-5,5 0-2,6 4 0,-5-4 0,-1 4-24,-5 1-5,6-11 0,-1 11-1,0-1-1,6-4 0,-5-5 0,5 4 0,0 1-3,0 0-1,5-6 0,0 1 0,-5-5-10,6 0 8,-6 0-8,0 5 8,5-6-8,1 1 10,-7 0-10,1-10 10,6 0-10,-6 1 10,0 4-10,5-5 10,-5 0-10,5-5 10,-5 0-10,6 10 10,-6 0-10,0 0 0,5-5 0,-5 1 8,0-1-8,0 0 0,-6 0 0,6 0 0,-5-5 0,-1 5 8,1 1-8,-1-1 0,1 0 8,-1 0-8,0 0 8,1 0-8,-1 0 0,1 0 0,-6 1 0,0-6 0,-6 5 0,-5 5 0,17-5 0,-6 0 0,-6-5-36,1 1 0,-6 9 0,5-10 0,1 0-121,-6 10-24,0-10-5,0-4-848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3T06:19:52.164"/>
    </inkml:context>
    <inkml:brush xml:id="br0">
      <inkml:brushProperty name="width" value="0.03528" units="cm"/>
      <inkml:brushProperty name="height" value="0.03528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467D6A1-51FE-4BE7-8484-CFFF5E118FEE}" emma:medium="tactile" emma:mode="ink">
          <msink:context xmlns:msink="http://schemas.microsoft.com/ink/2010/main" type="inkDrawing" rotatedBoundingBox="11655,6942 11914,7342 11692,7485 11434,7085" semanticType="verticalRange" shapeName="Other">
            <msink:sourceLink direction="with" ref="{4DCEBFBA-3C5D-4B60-B0A0-B3AE92849E80}"/>
            <msink:destinationLink direction="with" ref="{C94EDC06-B40C-458D-9B1A-368FFFF4787B}"/>
          </msink:context>
        </emma:interpretation>
      </emma:emma>
    </inkml:annotationXML>
    <inkml:trace contextRef="#ctx0" brushRef="#br0">4546 145 1036,'-17'-5'46,"17"5"10,-5 10-45,5-10-11,-6 9 0,6-9 0,0 0 224,0 0 42,0 0 9,0 0 1,0 0-150,0 0-30,6 10-7,-6-10-1,0 0-4,11 5 0,0 5-1,5-5 0,1-5-67,-1 0-16,1 9 0,-1 1 0,1 5 55,-1-10 7,-5-15 2,0 15 0,5 9-64,1 1-16,-6-5-2,0 4 0,0-4 18,5 0 0,-5 0 8,6 4-8,-6 1 14,0 0-3,-6-6-1,1 1 0,-1 0-10,1 0 0,-1 4 9,-5-4-9,0 0 13,0 4-1,-5-4-1,5 10 0,0-6-11,-11 1-16,5-5 4,-5-1 1,0 6 11,0-5-12,0-10 12,-5 9-12,-6 6-51,5-5-10,-5 0-3,0-6-725,6 6-146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3T06:19:53.082"/>
    </inkml:context>
    <inkml:brush xml:id="br0">
      <inkml:brushProperty name="width" value="0.03528" units="cm"/>
      <inkml:brushProperty name="height" value="0.03528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DCEBFBA-3C5D-4B60-B0A0-B3AE92849E80}" emma:medium="tactile" emma:mode="ink">
          <msink:context xmlns:msink="http://schemas.microsoft.com/ink/2010/main" type="writingRegion" rotatedBoundingBox="10695,7659 11271,7659 11271,8210 10695,8210">
            <msink:destinationLink direction="with" ref="{8467D6A1-51FE-4BE7-8484-CFFF5E118FEE}"/>
          </msink:context>
        </emma:interpretation>
      </emma:emma>
    </inkml:annotationXML>
    <inkml:traceGroup>
      <inkml:annotationXML>
        <emma:emma xmlns:emma="http://www.w3.org/2003/04/emma" version="1.0">
          <emma:interpretation id="{BC8728C0-318D-4A6B-989E-9C9697156B29}" emma:medium="tactile" emma:mode="ink">
            <msink:context xmlns:msink="http://schemas.microsoft.com/ink/2010/main" type="paragraph" rotatedBoundingBox="10695,7659 11271,7659 11271,8210 10695,821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C136ED6-6B13-4C5D-8D19-D837E91FF133}" emma:medium="tactile" emma:mode="ink">
              <msink:context xmlns:msink="http://schemas.microsoft.com/ink/2010/main" type="line" rotatedBoundingBox="10695,7659 11271,7659 11271,8210 10695,8210"/>
            </emma:interpretation>
          </emma:emma>
        </inkml:annotationXML>
        <inkml:traceGroup>
          <inkml:annotationXML>
            <emma:emma xmlns:emma="http://www.w3.org/2003/04/emma" version="1.0">
              <emma:interpretation id="{E53033F4-C13E-4199-A1CD-AC73502114BA}" emma:medium="tactile" emma:mode="ink">
                <msink:context xmlns:msink="http://schemas.microsoft.com/ink/2010/main" type="inkWord" rotatedBoundingBox="10695,7659 11271,7659 11271,8210 10695,8210">
                  <msink:destinationLink direction="with" ref="{C94EDC06-B40C-458D-9B1A-368FFFF4787B}"/>
                </msink:context>
              </emma:interpretation>
              <emma:one-of disjunction-type="recognition" id="oneOf0">
                <emma:interpretation id="interp0" emma:lang="en-AU" emma:confidence="0">
                  <emma:literal>D</emma:literal>
                </emma:interpretation>
                <emma:interpretation id="interp1" emma:lang="en-AU" emma:confidence="0">
                  <emma:literal>+ I</emma:literal>
                </emma:interpretation>
                <emma:interpretation id="interp2" emma:lang="en-AU" emma:confidence="0">
                  <emma:literal>+ |</emma:literal>
                </emma:interpretation>
                <emma:interpretation id="interp3" emma:lang="en-AU" emma:confidence="0">
                  <emma:literal>+ l</emma:literal>
                </emma:interpretation>
                <emma:interpretation id="interp4" emma:lang="en-AU" emma:confidence="0">
                  <emma:literal>+ \</emma:literal>
                </emma:interpretation>
              </emma:one-of>
            </emma:emma>
          </inkml:annotationXML>
          <inkml:trace contextRef="#ctx0" brushRef="#br0">11 0 1958,'0'0'43,"0"0"9,0 0 1,0 0 3,0 0-45,0 10-11,-6 0 0,6 0 0,0-1 104,0 6 20,0 4 3,0 6 1,-5 4-68,10-5-12,-5 6-4,0-1 0,6 0-19,-6 5-4,5-4-1,1-1 0,-1-5-218,1-4-44</inkml:trace>
          <inkml:trace contextRef="#ctx0" brushRef="#br0" timeOffset="-541.8">-543 332 1728,'0'0'76,"0"0"16,0 0-73,0 0-19,0 0 0,0 0 0,16 0 72,1-5 10,10 0 2,-5 5 1,-5-5-31,5-5-6,-1 6-2,-4-6 0,5 5-46,22-15 0,-17 6 0,-10 9 0,-6 5 0,0-10 0,0 5 0,0 0 0,-1-4-52,1 4-9,-5 0-3,-6 5-844</inkml:trace>
          <inkml:trace contextRef="#ctx0" brushRef="#br0" timeOffset="-98.74">-362-78 2098,'0'0'46,"0"0"10,0 0 1,0 0 3,0 0-48,0 0-12,0 0 0,0 0 0,0 0 73,0 10 13,0-10 2,0 15 1,0-1-31,0-4-6,5 10-2,-5-6 0,6 6-24,-6 4-5,5 5-1,1 1 0,-1-6-8,-5 5-3,6 0 0,-1 6 0,1-6-9,-1 0 0,-5-5 0,6 1 0,-6-1 0,5 1-16,1-1 4,-6-5 1,0-4-45,5 0-8,1-6-3,-1 1 0,-5-10-183,0 0-37</inkml:trace>
        </inkml:traceGroup>
      </inkml:traceGroup>
    </inkml:traceGroup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3T06:24:43.447"/>
    </inkml:context>
    <inkml:brush xml:id="br0">
      <inkml:brushProperty name="width" value="0.03528" units="cm"/>
      <inkml:brushProperty name="height" value="0.03528" units="cm"/>
      <inkml:brushProperty name="color" value="#ED1C24"/>
      <inkml:brushProperty name="fitToCurve" value="1"/>
    </inkml:brush>
  </inkml:definitions>
  <inkml:trace contextRef="#ctx0" brushRef="#br0">15 17 345,'0'0'31,"0"0"-31,0 0 0,0 0 0,0 0 140,0 0 23,-6-9 4,6 9 1,0 0-70,0 0-14,-11-10-2,11 10-1,0 0-10,0 0-3,0 0 0,0 0 0,0 0 2,0 0 0,0 0 0,0 0 0,0 0-18,0 0-3,0 0-1,0 0 0,0 0-16,0 0-4,0 0-1,0 10 0,6-1-7,-6-9-2,0 0 0,5 10 0,6 0 0,0 0 0,-11-10 0,11 4 0,0 1-4,0 5-1,6 0 0,-7 0 0,7-6-13,-6 1 0,5 10 0,1-5 0,5-1 20,-6 1-1,6 0-1,6 0 0,-7-1-29,1 1-5,0-5-2,0 5 0,6 4 34,-1 1 8,-5-5 0,11 0 1,-6-1-25,1 1 0,-1-5 0,-5 0 0,0 0 0,6 0 0,-7-1 0,7-4 0,-6 0 0,0-4 8,0-1-8,0 0 0,0 0-16,-6 0-9,0 0-2,6-5 0,0 1 48,-5 4 10,5-5 1,-6 0 1,1 5-53,-1 1-10,1-6-2,-1 5-1,0-5 33,1 0 12,-1 1 0,1 4 0,5-5-28,-6 0-7,1 5-1,-1-4 0,-5 4-22,0-10-5,0 1-1,5 4 0,-5 5-9,0 0-3,-5-5 0,5 5 0,-6-4-36,1-1-7,-1-14-1,-5 24-1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3T06:24:43.813"/>
    </inkml:context>
    <inkml:brush xml:id="br0">
      <inkml:brushProperty name="width" value="0.03528" units="cm"/>
      <inkml:brushProperty name="height" value="0.03528" units="cm"/>
      <inkml:brushProperty name="color" value="#ED1C24"/>
      <inkml:brushProperty name="fitToCurve" value="1"/>
    </inkml:brush>
  </inkml:definitions>
  <inkml:trace contextRef="#ctx0" brushRef="#br0">0 37 460,'0'0'20,"0"0"5,0 0-25,0 0 0,5-10 0,-5 10 0,0 0 260,0 0 46,11-5 10,-11 5 1,11-9-175,6 4-35,-1 0-7,-5 0-2,0 5-27,5 0-6,-5 0-1,6 0 0,-6 0-2,-11 0-1,0 0 0,0 0 0,16 5-28,-5 0-5,0 0-2,6 0 0,-1-1-11,1 1-3,-1 0 0,-5 5 0,5-5-12,-5 5 11,-5 4-11,5-4 10,-11-10 2,0 0 0,5 10 0,6-1 0,-5 6 3,-6-5 1,0-10 0,0 14 0,0-4-2,-6 5 0,1-5 0,-1-1 0,1 6-6,-1 0-8,-5-6 11,0 1-11,6 0 8,-6 0-8,-5 4 0,5-4 0,-6-5-14,6 0-10,6 0-1,-6-1-1,-6 11-133,1-5-26,-1 0-6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3T06:24:44.370"/>
    </inkml:context>
    <inkml:brush xml:id="br0">
      <inkml:brushProperty name="width" value="0.03528" units="cm"/>
      <inkml:brushProperty name="height" value="0.03528" units="cm"/>
      <inkml:brushProperty name="color" value="#ED1C24"/>
      <inkml:brushProperty name="fitToCurve" value="1"/>
    </inkml:brush>
  </inkml:definitions>
  <inkml:trace contextRef="#ctx0" brushRef="#br0">0 0 864,'-5'29'38,"5"-29"8,0 0-37,0 0-9,0 0 0,0 0 0,0 0 194,0 0 37,0 0 7,5 20 2,1-1-152,-1-4-29,-5-15-7,6 15 0,5-6 0,0 6 0,0-5 0,5-10 0,-5-5-9,5 5-2,1 10 0,-1-5 0,-5-10-14,6 0-3,-1 10-1,1 0 0,-1-1-14,-5-4-9,6-4 12,-6-1-12,5 0 0,-5 0-12,0 0 0,0-5 0,0 1-120,0-1-23,-11 10-5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3T06:24:44.630"/>
    </inkml:context>
    <inkml:brush xml:id="br0">
      <inkml:brushProperty name="width" value="0.03528" units="cm"/>
      <inkml:brushProperty name="height" value="0.03528" units="cm"/>
      <inkml:brushProperty name="color" value="#ED1C24"/>
      <inkml:brushProperty name="fitToCurve" value="1"/>
    </inkml:brush>
  </inkml:definitions>
  <inkml:trace contextRef="#ctx0" brushRef="#br0">0 0 1231,'0'0'54,"0"0"12,0 0-53,0 0-13,0 0 0,0 0 0,0 0 112,0 0 19,0 0 4,0 0 1,6 14-52,-6 6-11,0-6-1,0 1-1,0 5-30,0 4-5,0 0-2,0 6 0,5-1-17,-5 0-3,6 5-1,-6-5 0,5 1-13,1-6 11,-6 0-11,5-4 10,1 4-22,-1-9-5,-5 0-1,0-15 0,0 0-132,6 9-26,5 11-6,-11-20-1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3T06:24:45.126"/>
    </inkml:context>
    <inkml:brush xml:id="br0">
      <inkml:brushProperty name="width" value="0.03528" units="cm"/>
      <inkml:brushProperty name="height" value="0.03528" units="cm"/>
      <inkml:brushProperty name="color" value="#ED1C24"/>
      <inkml:brushProperty name="fitToCurve" value="1"/>
    </inkml:brush>
  </inkml:definitions>
  <inkml:trace contextRef="#ctx0" brushRef="#br0">0 54 518,'0'0'46,"0"0"-37,0 0-9,11 0 0,6 0 192,-1-5 37,-5 5 7,5 0 2,1-5-71,-6 5-15,5-10-2,-5 5-1,6 0-48,5 0-9,0 1-3,-6-1 0,1 5-22,-1 0-5,0-5-1,1 5 0,-6-5-24,5 5-5,-5 0 0,6 0-1,-17 0-15,5 5-4,6 0 0,-5 0 0,-6-5-4,0 9 0,0-9-8,0 20 12,0-6-12,-6 6-18,1-1 4,-6-4 1,5-5-3,1 0-1,5 4 0,-6-4 0,1 5-4,5-6-1,-6 1 0,1 0 0,5-10 6,0 0 2,0 10 0,0-10 0,0 0 14,0 0-9,5 14 9,1 1-8,5-1 8,0-4 16,-11-10-4,5 5-1,6 10-11,0-6-9,6-4 9,-1 0-13,-5-5 13,-5 0 0,10 5 12,-5 0-12,0-5 13,0 0-4,-6 5-1,-5-5 0,0 0 0,11 10 0,-11-10 0,6 9 0,-1 6 7,1-5 1,-12-1 0,6 6 0,0-15 4,-11 10 0,0 4 1,0-4 0,-5 0-7,0-5-2,-1 0 0,1 0 0,-1-5-12,-5 4 9,11 6-9,-5-10 8,-1 0-8,1 5 0,-6 0 0,5 0 0,7-5-14,-7-5-5,1 5-1,-1-5 0,6 10-45,0-5-10,11 0-1,0 0-1000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3T06:25:09.432"/>
    </inkml:context>
    <inkml:brush xml:id="br0">
      <inkml:brushProperty name="width" value="0.03528" units="cm"/>
      <inkml:brushProperty name="height" value="0.03528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199E875-3855-47DF-9ECB-784BF7C1C84A}" emma:medium="tactile" emma:mode="ink">
          <msink:context xmlns:msink="http://schemas.microsoft.com/ink/2010/main" type="writingRegion" rotatedBoundingBox="828,7433 3726,7277 3772,8135 874,8291"/>
        </emma:interpretation>
      </emma:emma>
    </inkml:annotationXML>
    <inkml:traceGroup>
      <inkml:annotationXML>
        <emma:emma xmlns:emma="http://www.w3.org/2003/04/emma" version="1.0">
          <emma:interpretation id="{BA9D7D81-5249-4054-8936-115E185F2529}" emma:medium="tactile" emma:mode="ink">
            <msink:context xmlns:msink="http://schemas.microsoft.com/ink/2010/main" type="paragraph" rotatedBoundingBox="828,7433 3726,7277 3772,8135 874,829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7C300F9-D36C-409A-9973-9F17F37A606B}" emma:medium="tactile" emma:mode="ink">
              <msink:context xmlns:msink="http://schemas.microsoft.com/ink/2010/main" type="line" rotatedBoundingBox="828,7433 3726,7277 3772,8135 874,8291"/>
            </emma:interpretation>
          </emma:emma>
        </inkml:annotationXML>
        <inkml:traceGroup>
          <inkml:annotationXML>
            <emma:emma xmlns:emma="http://www.w3.org/2003/04/emma" version="1.0">
              <emma:interpretation id="{0093F910-9F12-4B2A-9086-5385DA3000B9}" emma:medium="tactile" emma:mode="ink">
                <msink:context xmlns:msink="http://schemas.microsoft.com/ink/2010/main" type="inkWord" rotatedBoundingBox="828,7433 3726,7277 3772,8135 874,8291"/>
              </emma:interpretation>
              <emma:one-of disjunction-type="recognition" id="oneOf0">
                <emma:interpretation id="interp0" emma:lang="en-AU" emma:confidence="0">
                  <emma:literal>quadratic</emma:literal>
                </emma:interpretation>
                <emma:interpretation id="interp1" emma:lang="en-AU" emma:confidence="0">
                  <emma:literal>quadrate</emma:literal>
                </emma:interpretation>
                <emma:interpretation id="interp2" emma:lang="en-AU" emma:confidence="0">
                  <emma:literal>quadrati(</emma:literal>
                </emma:interpretation>
                <emma:interpretation id="interp3" emma:lang="en-AU" emma:confidence="0">
                  <emma:literal>quadrat"</emma:literal>
                </emma:interpretation>
                <emma:interpretation id="interp4" emma:lang="en-AU" emma:confidence="0">
                  <emma:literal>quadratiC</emma:literal>
                </emma:interpretation>
              </emma:one-of>
            </emma:emma>
          </inkml:annotationXML>
          <inkml:trace contextRef="#ctx0" brushRef="#br0">240 78 518,'0'0'23,"0"0"5,0 0-28,0 0 0,-11 0 0,11 0 0,-11-5 159,11 5 26,0 0 6,-6 0 1,-5-10-86,0 1-17,11 9-3,0 0-1,-5-5-18,-1 0-4,1 0-1,5 5 0,-11-5-11,11 5-3,-16-5 0,5 0 0,11 5-16,0 0-4,-17-9-1,6 4 0,11 5-12,-11-5-3,11 5 0,-11-5 0,6 5-12,-12 0 0,6 5 8,6 0-8,5-5 0,-6 10 0,-5-6 8,6 16-8,-1-1 0,1 1 0,-6-1 0,11 1 0,0-1 0,0 1-12,0-5 12,0 4-10,0 5 10,0 6-12,0-6 12,0-4-12,5-6-4,1-4 0,5 5-1,5-6 0,-16-9 25,0 10 4,11 5 2,0-6 0,6-13-14,-17 4 0,11-5 0,0 0 0,-11 5 0,11-10 0,-6 0 0,12-4 0,-12-1 0,6 0 8,0-4-8,0 4 0,-11 1 9,5-1-9,1 0 8,-6 6-8,5-6 12,1 0-2,-1 6-1,-5-1 0,0 5 7,0 5 2,0 0 0,0 0 0,0 0-4,0 0-1,0 0 0,0 0 0,0 0-4,0 0-1,0 0 0,0 0 0,0 0 0,0 0-8,0 0 12,6 10-4,-1 4-8,1 1 0,5 0 0,-11 4 0,5-4 0,1 9 0,-6 1 0,5-1 8,-5 0-8,6 10 0,-6 1 0,5 4 8,-5-15-19,0 0-4,0 1-1,11-6 0,-11 6 16,0-1 0,6 0 0,-1-9 0,1 4 0,-1 1 0,1-1 0,5-9 0,-6 5 0,-5-15 0,11 10 0,-11-10 0,0 0 0,11 0 0,5 0 0,-5-5 0,-5 0 10,5-5 5,-11 10 1,11-10 0,-6-4-26,6-1-5,0 0-1,0-4 0,6 4 8,-6-9 8,-6 0-13,1 4 5,-1-4-91,6 4-17,0-4-4,6-1-1</inkml:trace>
          <inkml:trace contextRef="#ctx0" brushRef="#br0" timeOffset="468.75">509 190 1180,'0'0'52,"0"0"12,0 0-52,0 0-12,0 0 0,0 0 0,0 0 123,0 5 21,0 5 5,0-10 1,0 0-67,0 0-14,0 0-2,0 0-1,0 0 1,-11 10 0,5 4 0,6-9 0,0-5-56,0 10-11,6 4 0,-6 1 0,11 0 16,-11 4 9,0 15 2,10-9 0,-4-11-27,-6 6 8,-6 4-8,12 1 0,5 9 0,0-20 0,-11-4 0,5-5 0,6 0 0,0 5 8,0 4-8,-11-14 0,0 0 0,6-5 0,10 10-9,-5-5 9,0-10-27,0 6 2,-5-11 0,5 5 0,0-9 25,0 4 0,-6-4 0,6-1 0,-6 1-56,1-6-7,-1-4-1,6 5 0,0-1 52,-5 1 12,-6-1 0,5 6 0,1-1 0,-6 6 0,5-1 0,-5 1 0,6 4 8,-6 0 5,0 10 1,0 0 0,0 0 2,0 0 0,0 0 0,0 0 0,0 0 0,0 0 0,11 15 0,-11 4 0,5-4 0,6 4 1,-11 6 0,6-1 0,-1 0-9,1 1-8,-1-1 12,1 1-12,5-6 9,-11 1-9,5-6 0,1 1 9,-1-1-25,1 1-4,-1-5-2,6-5 0,-11-5-67,0 0-14,16 5-2</inkml:trace>
          <inkml:trace contextRef="#ctx0" brushRef="#br0" timeOffset="932.33">1095 336 1220,'0'0'54,"0"0"11,0 0-52,0 0-13,0-4 0,-5-6 0,-1 0 116,1 5 20,-1-5 4,1 1 0,-1-1-20,1 0-5,-1-4-1,-5 4 0,0 5-46,6 0-8,-6 5-3,11-5 0,-16 5-25,16 0-4,-11-5-2,11 5 0,-6 5-14,-5 0-4,6 5 0,5-10 0,-6 5-8,-5 4 0,11-9 0,0 20 0,-5-5 0,-1 4 0,6 5-9,0 1 9,0-11 0,6 11 0,-1-1-8,-5 1 8,11-6 0,-11 1 0,6-1-8,-1-4 8,6-1 0,-5-9-10,-6-5 10,11 10-8,5 0 8,-16-1-8,0-9 8,0 0-8,16-9 8,-5-1-8,0-5 8,-5 1-8,-1-1 8,1-9-8,-1 4 8,1-4-8,-6-1 8,5 6 0,1-1 0,-1-4-8,6 5 8,-11-1 0,0 5 0,0 6 0,0-1 0,0 10 0,0-10 0,0 10 0,0 0 0,0 0 0,0 0 0,0 0 0,0 0 0,0 0 8,0 0-8,0 0 0,0 10 11,6 9-3,-1-4 0,-5 5 0,0 9-8,6 5 0,-6-10 0,11-4 0,0-6 0,-11 1 0,5 0 0,1 4 0,-1 1-12,1-6-7,-1 1-1,1 0-1,-1-11-69,-5-4-14,0 0-2,0 0-829</inkml:trace>
          <inkml:trace contextRef="#ctx0" brushRef="#br0" timeOffset="1187.64">1331 258 518,'0'10'46,"-11"-5"-37,11-5-9,0 0 0,0 0 220,-16-5 41,5 10 9,0 0 2,11-5-119,-11 0-23,-6 5-5,12 5-1,-6-1-54,0 1-11,0 5-3,5 4 0,1 1-20,-1-1-5,6 6-1,0-6 0,0-4-17,0-1-3,0 1-1,6-5 0,-1 4-9,1-4 0,5 0 0,0 0 8,-11-10-8,5 4 0,6-13 0,6 9 0,-17 0 0,0 0 0,0 0 0,11-5 0,5 5-36,-5-10-4,0-9 0,0-1 0,-5 1-60,-1-6-12,1 6-2,-6-6-723</inkml:trace>
          <inkml:trace contextRef="#ctx0" brushRef="#br0" timeOffset="1416.06">1271-39 230,'0'0'20,"0"0"-20,-6-10 0,1 1 0,-6-1 228,5-5 40,1 10 9,5 5 2,-11-5-125,11 5-25,0 0-5,0 0 0,0 0-20,0 0-4,0 0-1,0 0 0,0 0-34,0 10-6,0 5-2,11-1 0,-11 1-22,5 5-5,1-1-1,5 5 0,0 1-7,0 4-2,0-5 0,0 1 0,-6 4-20,6 10 0,0 0 0,0-5 8,0-14-8,0 9 0,0 10 0,0-10 0,-11-14 0,0 4 0,5 1 0,6-1 0,11 1-52,-22-10-11,0-10-2,0 0-612,11 4-123</inkml:trace>
          <inkml:trace contextRef="#ctx0" brushRef="#br0" timeOffset="1681.36">1523 268 460,'0'15'41,"0"-5"-33,6 9-8,-1-4 0,1-1 181,-1-4 35,0 5 6,6 4 2,0-4-96,-11-1-20,6 1-3,-1 0-1,1-1-1,5-4-1,-11 5 0,11-6 0,-11-4-20,0-5-4,0 0-1,0 0 0,0 0-21,0 0-5,0 0-1,0-9 0,0-11-20,-11 1-4,11-1-1,0 1 0,-6-16-25,1 11 0,5-5-12,0 0 12,0 4-32,5 1 0,-5 4 1,0 1 0,6-1-36,5 6-7,-11-6-2,5 6 0,1 4-33,5 0-7,0 5-2,0-5-718</inkml:trace>
          <inkml:trace contextRef="#ctx0" brushRef="#br0" timeOffset="2149.65">1863 49 1486,'6'19'32,"-6"-19"8,0 0 0,0 0 3,0 0-35,0 0-8,0 0 0,0 0 0,0 0 120,0 0 23,0 0 4,0 0 1,-6 5-48,-5 0-10,6 5-2,-6 0 0,11-10-35,-11 0-7,0 4-2,0 6 0,5 0-23,-5 0-5,6-1 0,-6 6-1,5 0-15,1 9 0,5-4 0,-11 4 0,11-5 25,0 1 3,11-5 0,-11 4 0,0 5-48,0 1-8,11-6-3,-6 1 0,6-6 31,0 1-9,-5 9 9,5-4 0,-6-15-30,-5-5-1,0 0 0,11 5 0,0 0 51,0-5 11,0-10 1,-11 10 1,6 5-25,-6-5-8,11-30 0,-1 6 0,-10 0 30,11 4-1,-5-9 0,-6 0 0,0 4-44,0 6-9,5 4-1,1 1-1,-6-6 42,0 5 8,0 1 1,0 4 1,0 10-26,0 0 0,0 0 0,0 0 0,0 0 12,0 0-4,0 0 0,5 10 0,1 4-8,-1 1-11,1 0 3,-6 4 0,5-4 16,-5 4 4,11 6 1,-5-6 0,-1-9-13,1 9-18,-6 11 4,11-6 1,-6-14 13,1 4 0,-6-14 0,5 10 0,6 10-84,-5-15-13,-6-5-3,0 0-624,0 0-125</inkml:trace>
          <inkml:trace contextRef="#ctx0" brushRef="#br0" timeOffset="2298.25">2039 244 1267,'0'0'56,"0"0"12,0 0-55,0 0-13,0 0 0,0 0 0,0 0 116,0 0 20,5-10 4,6 5 0,11 0-71,-17 5-14,-5 0-3,17-5-1,-1 1 30,-5-6 7,-5 5 0,5 0 1,5 5-40,-5-5-8,-11 5-1,0 0-1,17-5-56,-17 5-11,11-5-3,-11 5 0,5-9-155,6-1-31,0-14-7,-11 24 0</inkml:trace>
          <inkml:trace contextRef="#ctx0" brushRef="#br0" timeOffset="2572.52">2033-229 1533,'0'0'33,"0"0"7,0 0 2,0 0 2,6 15-35,-6-6-9,0 6 0,0-5 0,0 4 96,0 1 18,11 0 3,-6 4 1,6 5-43,0 1-9,0 4-2,5 5 0,-5-5-51,0 1-13,0 9 0,0-5 0,11 0 53,-11 0 8,6 0 2,-6-9 0,-6 4-47,6 0-16,0 10 9,0-5-9,5-9 0,-5-1 0,-5-5 0,5-4 0,-11-5-92,11 0-13,-6-1-3,-5-9-859</inkml:trace>
          <inkml:trace contextRef="#ctx0" brushRef="#br0" timeOffset="2750.56">2362 161 1378,'6'10'30,"-1"-1"6,-5 1 2,6 0 2,-6-10-32,5 5-8,-5 9 0,11-4 0,-11 5 80,6-1 14,-1-4 3,0 0 1,-5-10-48,11 15-10,-5-6-1,-1 1-1,-5-10-38,0 0 0,0 0 0,0 0-549,0 0-113</inkml:trace>
          <inkml:trace contextRef="#ctx0" brushRef="#br0" timeOffset="2898.16">2401-44 1738,'0'0'38,"0"0"8,0 0 2,0 0 1,0 0-39,0 0-10,0 0 0,0 0 0,0 0 46,0 0 7,0 0 2,0 0 0,-6-10-75,12 1-14,-1 4-3,-5 5-786</inkml:trace>
          <inkml:trace contextRef="#ctx0" brushRef="#br0" timeOffset="3192.35">2686 78 864,'0'0'76,"0"0"-60,0 0-16,0 0 0,-11-5 188,11-5 34,-11 1 7,5-1 2,-5 0-61,0 0-12,11 1-2,-16 4-1,5 0-74,0 5-14,0-5-3,5 5-1,-10 5-35,5 0-8,6 0 0,-1 4-1,6 6-19,-11-5 0,0 4 8,6 6-8,10-1 0,-5 6 0,6-1 0,-1 1 0,6-6 17,0 1 10,0-1 1,5 5 1,-5-4-48,6-5-9,10 4-3,-10 1 0,5 4 31,-6 0 0,6 6 0,0-6 0,0-14 24,-6-1 4,6 1 0,-5 0 1,5-10-46,-6 0-10,1-15-1,-1 1-1,1-6-159,-1-4-31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3T06:06:34.526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3 73 576,'0'0'25,"0"0"6,0-5-31,-6 0 0,6-4 0,0 9 0,0-5 103,0-5 14,0 10 3,0 0 1,0 0-54,0-10-11,0 10-3,0 0 0,0 0-1,0 0-1,0 0 0,0 0 0,0 0 0,0 0 0,0 0 0,0 0 0,0 0-6,0 0-1,0 0 0,17 5 0,-7 0-8,7 5-1,-6-1-1,5 6 0,1 0-10,-1 4-3,-5-4 0,6 9 0,5-4-9,-6-1-3,1 1 0,-1 4 0,6 5-9,-6 1 0,17-6 0,-11 0 0,0 1 0,6-6 0,-1 1 0,6-6 0,-6 6 0,6-6 0,0-9 0,0 0 0,5 5 20,-10-5 3,5-5 0,0 0 0,11 0-37,-1 0-7,-4 0-2,5-5 0,-6 0 70,6-5 13,0 5 4,0-9 0,-6 4-64,0-5-10,6 6-3,0-11-1,-5 1 22,4 4 5,-4 0 1,-1-4 0,6 9-14,-11-9 11,-6-1-11,12 1 10,-6-1-2,0 6-8,-6-1 12,0 0-4,1 1-8,-6-6 0,0 6 0,0-1 8,-6-5-27,1 6-5,-1-1-2,0 1 0,-5-1-72,0 0-14,0 6-4,-5-6-721</inkml:trace>
  <inkml:trace contextRef="#ctx0" brushRef="#br0" timeOffset="0.65">1544-127 1432,'0'0'32,"0"0"6,0 0 2,0 0 0,0 0-32,0 0-8,-6 10 0,6-10 0,0 0 96,0 0 19,0 0 3,0 0 1,0 0-39,0 0-8,0 0-2,0 0 0,0 0-13,0 0-2,11 10-1,-11-10 0,0 0-16,11 0-3,0 0-1,5 0 0,6 0-8,-5 0-2,-6-5 0,5 5 0,1 0-4,5 0 0,-6 0-1,6 0 0,-6 5-5,1-5-1,-1 0 0,1 5 0,5-5-5,-6 4 0,-5-4-8,6 0 12,5 0-4,-6-4-8,1-1 11,-1 0-11,0 0 8,1 0-8,-6 10 0,5-5 0,-5 5 8,6-5-8,-17 0 0,0 0 0,11 0 0,-11 0-14,0 0 2,0 0 1,5-5 27,-5 5 4,0 0 2,0 0 0,0 0-8,0 0-2,0 0 0,0 0 0,0 0 4,6 10 0,-12 4 0,6 6 0,-5-6-2,5 11 0,0-6 0,-6 1 0,1 4-14,-1 1 0,1-1 0,-6 10 0,0 0 0,5-5 0,1-4 0,-1 4 0,1-5 0,-1-4 0,1-5 0,-1-1 0,6-4-20,0 5-4,0-15-1,0 0 0,0 0-62,0 0-12,0 0-2,0 0-663,0 0-133</inkml:trace>
  <inkml:trace contextRef="#ctx0" brushRef="#br0" timeOffset="1.65">529 970 1497,'0'0'66,"0"0"14,0 0-64,0 0-16,0 0 0,0 0 0,0 0 106,0 0 18,0 0 3,0 0 1,0 0-52,0 0-9,0 0-3,6 15 0,-1-1-50,6-4-14,-6 10 0,6-6 0,0 1 0,0-1 0,0 1 0,-5 0 0,5 4 16,0-4 2,5-1 0,1 1 0,-12 0-29,6-6-5,0 6-2,0-5 0,5 0 5,-5-1 1,0 1 0,-5 0 0,10-5-83,-16-5-16,0 0-3,0 0-1</inkml:trace>
  <inkml:trace contextRef="#ctx0" brushRef="#br0" timeOffset="2.65">748 819 1825,'0'0'40,"0"0"8,-11 10 1,11-10 3,0 0-41,0 0-11,-11 5 0,11 4 0,0 1 72,0 10 12,-5-6 2,-1 1 1,1-1-59,5 1-11,-5 5-2,-1 9-1,-10-5 40,-1 5 8,17 1 2,0 4 0,-5-5-52,-6 0-12,0-4 0,5-1 0,6 0-12,-5-9-6,-12 5-1,12-6 0,10-4 1,-5 5 0,-11-11 0,6 6 0,5-10-7,0 0-2,0 0 0,0 0 0,0 0-81,0 0-16,0 0-3,0-10-1</inkml:trace>
  <inkml:trace contextRef="#ctx0" brushRef="#br0" timeOffset="3.65">968 795 1497,'0'0'66,"0"0"14,0 0-64,0 0-16,0 0 0,0 0 0,0 0 106,0 0 18,0 0 3,0 0 1,0 0-52,27 0-9,-27 0-3,0 0 0,11 0 0,6 0 0,-6 0 0,5 0 0,0 0-51,1 4-13,-6-4 0,5 5 0,-5-5 54,0 5 8,-11-5 2,0 0 0,17 5-52,-6-5-12,5 0 0,-5-5 0,-11 5 0,0 0 0,17-5 0,-1 0 0,-16 5-48,0 0-13,0 0-3,0 0 0,0 0-153,0 0-31,0 0-7,0 0-1</inkml:trace>
  <inkml:trace contextRef="#ctx0" brushRef="#br0" timeOffset="4.63">979 921 1497,'0'0'32,"0"0"8,-6-5 0,6 5 4,0-9-36,-5 4-8,-1-5 0,6 10 0,0 0 104,0 0 20,0 0 3,0 0 1,0 0-39,0 0-7,0 10-2,0 4 0,0-14-40,0 0-9,0 15-2,0 5 0,0-1-15,0 1-3,-5 4-1,5 0 0,0-4-10,0 29 0,0-15 0,0-25 8,0 1-8,0 0 0,-6 0 0,6-10 8,0 0-8,0 0 0,0 5 0,0-5 0,0 0 0,0 0 0,0 0 0,0 0 0,0 0 0,0 0 0,0 0-9,0 0 9,0 0 0,11 4 0,-11-4 0,11-4 0,0-1 0,6 5 0,-17 0 0,11 0 0,5 0 0,-5-5 0,-11 5-8,17 5 8,-7-5 0,1 5 0,6-5 0,-12 4 0,6 1 0,11 10 0,-22-15 0,11 5 0,-5 5 0,-1-1 0,6-4 0,-5 10 9,-1-10-1,1 4-8,-1 1 12,-5-10-4,6 10 12,-1 5 3,-10-1 0,5 1 0,0 4 14,0-4 3,-11 0 1,0-1 0,0 1-41,0-1 0,0 1 0,0 0 0,-11-1 0,5-4 0,1 0 0,0-5 8,-1 4-8,-5-4 0,6 0 0,-1-5 0,1-5-44,-1 0-10,1 1-2,5-11-1065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3T06:25:26.412"/>
    </inkml:context>
    <inkml:brush xml:id="br0">
      <inkml:brushProperty name="width" value="0.03528" units="cm"/>
      <inkml:brushProperty name="height" value="0.03528" units="cm"/>
      <inkml:brushProperty name="color" value="#7030A0"/>
      <inkml:brushProperty name="fitToCurve" value="1"/>
    </inkml:brush>
  </inkml:definitions>
  <inkml:traceGroup>
    <inkml:annotationXML>
      <emma:emma xmlns:emma="http://www.w3.org/2003/04/emma" version="1.0">
        <emma:interpretation id="{8B525104-FF6A-4B2F-84BA-241A7CA4E210}" emma:medium="tactile" emma:mode="ink">
          <msink:context xmlns:msink="http://schemas.microsoft.com/ink/2010/main" type="writingRegion" rotatedBoundingBox="19548,6797 25767,6698 25783,7712 19565,7811"/>
        </emma:interpretation>
      </emma:emma>
    </inkml:annotationXML>
    <inkml:traceGroup>
      <inkml:annotationXML>
        <emma:emma xmlns:emma="http://www.w3.org/2003/04/emma" version="1.0">
          <emma:interpretation id="{B83AF1CD-9CA6-468C-8B20-101C657FB6D7}" emma:medium="tactile" emma:mode="ink">
            <msink:context xmlns:msink="http://schemas.microsoft.com/ink/2010/main" type="paragraph" rotatedBoundingBox="19551,6753 25770,6734 25773,7740 19554,77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9249975-15E6-4B6C-BAB5-4D5C23A049A4}" emma:medium="tactile" emma:mode="ink">
              <msink:context xmlns:msink="http://schemas.microsoft.com/ink/2010/main" type="inkBullet" rotatedBoundingBox="19549,6831 20762,6812 20768,7235 19556,7254"/>
            </emma:interpretation>
            <emma:one-of disjunction-type="recognition" id="oneOf0">
              <emma:interpretation id="interp0" emma:lang="en-AU" emma:confidence="0">
                <emma:literal>→</emma:literal>
              </emma:interpretation>
            </emma:one-of>
          </emma:emma>
        </inkml:annotationXML>
        <inkml:trace contextRef="#ctx0" brushRef="#br0">-215-443 889,'0'0'39,"0"0"9,0 0-39,0 0-9,0 0 0,0 0 0,5 14 36,6-4 6,-11-10 1,11 10 0,0-1 16,0-4 3,0-5 1,5 10 0,-5-5-9,6 0-2,5 0 0,-6 0 0,6-1-8,-5 6-3,-6-5 0,11 5 0,-6-5-5,1 0-2,-1-1 0,0 1 0,1 5-34,-6-5 0,0 5 0,5-5 0,1-1 45,-1-4 3,-5 5 0,6 0 0,-1-5-29,0 0-6,6 0-1,6 0 0,-6 0-2,0 0-1,-6 5 0,6-5 0,6 0-9,-7 0 0,-4-5 0,5 5 0,0 5 0,-6 0 0,6-5 9,-5 0-9,-1-5 0,6 5 0,-6 0 0,1-5 0,-6 0 0,5-4 0,1-1 0,-1 0 0,1-5 0,-1 6-15,-5 4 3,11-10 0,-6-4-24,1-1-5,-1 1-1,1-1 0,-1 6-63,-5-6-13</inkml:trace>
        <inkml:trace contextRef="#ctx0" brushRef="#br0" timeOffset="378.51">761-614 979,'0'0'87,"0"0"-70,0 0-17,0 0 0,0 0 108,0 0 19,0 0 3,0 0 1,0 0-5,0 0-1,0 0 0,0 0 0,0 0-45,0 0-10,0 0-2,0 0 0,0 0-15,11 5-3,5-5-1,-5 0 0,6 0-9,-6 0-1,0 0-1,0 0 0,5 0-11,1 5-3,-6 0 0,-1-5 0,-10 0-12,11 4-2,0 6-1,0-5 0,0 5-9,-5 0 0,-6-10 0,11 9 8,0 1-8,-6 0 0,1 4 0,5 1 0,-11-5 0,0 4 0,0 1 0,0 0 0,0-6 0,-6 11 0,-5-5 0,0 4 8,6-9-8,-1 0 0,-5-1 0,0 6 0,-11 4-15,1 1-5,-1-1 0,-6 1-1,-5-1-41,6-4-8,5 0-2,0-1-630,0-4-126</inkml:trace>
      </inkml:traceGroup>
      <inkml:traceGroup>
        <inkml:annotationXML>
          <emma:emma xmlns:emma="http://www.w3.org/2003/04/emma" version="1.0">
            <emma:interpretation id="{594609EC-6650-46E5-84D0-5AC297902241}" emma:medium="tactile" emma:mode="ink">
              <msink:context xmlns:msink="http://schemas.microsoft.com/ink/2010/main" type="line" rotatedBoundingBox="21919,6760 25767,6698 25774,7146 21926,7207"/>
            </emma:interpretation>
          </emma:emma>
        </inkml:annotationXML>
        <inkml:traceGroup>
          <inkml:annotationXML>
            <emma:emma xmlns:emma="http://www.w3.org/2003/04/emma" version="1.0">
              <emma:interpretation id="{C437BA9E-6F49-4AE1-B62A-3E781E5BA0F0}" emma:medium="tactile" emma:mode="ink">
                <msink:context xmlns:msink="http://schemas.microsoft.com/ink/2010/main" type="inkWord" rotatedBoundingBox="21919,6760 23268,6738 23274,7124 21925,7146"/>
              </emma:interpretation>
              <emma:one-of disjunction-type="recognition" id="oneOf1">
                <emma:interpretation id="interp1" emma:lang="en-AU" emma:confidence="0">
                  <emma:literal>is</emma:literal>
                </emma:interpretation>
                <emma:interpretation id="interp2" emma:lang="en-AU" emma:confidence="0">
                  <emma:literal>us</emma:literal>
                </emma:interpretation>
                <emma:interpretation id="interp3" emma:lang="en-AU" emma:confidence="0">
                  <emma:literal>in</emma:literal>
                </emma:interpretation>
                <emma:interpretation id="interp4" emma:lang="en-AU" emma:confidence="0">
                  <emma:literal>u</emma:literal>
                </emma:interpretation>
                <emma:interpretation id="interp5" emma:lang="en-AU" emma:confidence="0">
                  <emma:literal>a</emma:literal>
                </emma:interpretation>
              </emma:one-of>
            </emma:emma>
          </inkml:annotationXML>
          <inkml:trace contextRef="#ctx0" brushRef="#br0" timeOffset="2554.83">2154-546 1051,'0'0'46,"0"0"10,0 0-44,0 0-12,0 0 0,0 0 0,11 10 84,-6 0 16,1-1 2,-1 1 1,-5-10-16,11 10-3,-11-10-1,6 10 0,5-1-13,-6 1-2,6 0-1,0 0 0,0-1-16,0-4-3,0 0-1,0 5 0,5-5-9,1 5-2,-6 4 0,5 1 0,1-10-12,-6 4-2,11-4-1,0 5 0,0 0-9,-1-5-1,7 4-1,-1-4 0,-5 0-10,6 0 0,-6 0 0,0 0 8,10 0-8,-4-5 8,-1-5-8,6 5 8,-5 0-8,5 0 0,-6-5 0,6 0 0,-6 0 0,1 0 0,-1 0 0,1 1 0,-1-6 0,0 0 0,-5 0 0,0 1 8,6-1-8,-6 5 0,0 0 0,-6-5 0,6 1 0,-6-6 0,1 5-9,-6 0 9,5 1-8,1-1 8,-1 0-12,1 0 12,-6 6-16,0-6 3,5 5 1,-5 0 0,0-5-12,-6 5-3,6-4 0,-5 4 0,-6 0-24,11 5-5,-6 0 0,-5 0-569,0 0-114</inkml:trace>
          <inkml:trace contextRef="#ctx0" brushRef="#br0" timeOffset="2897.91">3234-687 172,'0'0'16,"0"0"-16,0 0 0,0 0 0,0 0 295,0 0 56,0 0 11,0 0 2,0 0-175,0 0-35,0 0-7,0 0-2,0 0-54,11 5-11,-11-5-3,11 5 0,6-5-15,-17 0-3,11 0-1,-11 0 0,11 5-19,0-1-4,5-4-1,-5 5 0,0-5-6,0 5 0,0 0-1,5 0 0,-5-5-27,6 0 0,-1 0 8,-5 5-8,0 0 0,0 4 0,-11-9 0,11 0 0,-11 0 8,0 0-8,0 0 8,11 0-8,5 5 8,-16-5-8,0 0 0,0 0 8,6 10-8,-6-10 0,0 0 0,0 15 8,-6-6-8,1 6 0,-1 0 0,-4-1 8,-1 6-8,-6-6-17,1 6 4,5-1 1,-6-4-29,1 0-6,-1 4-1,6-4 0,0-1-116,0-4-23,0-5-5,0 5-746</inkml:trace>
        </inkml:traceGroup>
        <inkml:traceGroup>
          <inkml:annotationXML>
            <emma:emma xmlns:emma="http://www.w3.org/2003/04/emma" version="1.0">
              <emma:interpretation id="{3E063503-7B0B-41C4-856E-27C1BDCDDDB3}" emma:medium="tactile" emma:mode="ink">
                <msink:context xmlns:msink="http://schemas.microsoft.com/ink/2010/main" type="inkWord" rotatedBoundingBox="24238,6937 25748,6738 25790,7055 24280,7253"/>
              </emma:interpretation>
              <emma:one-of disjunction-type="recognition" id="oneOf2">
                <emma:interpretation id="interp6" emma:lang="en-AU" emma:confidence="0">
                  <emma:literal>is</emma:literal>
                </emma:interpretation>
                <emma:interpretation id="interp7" emma:lang="en-AU" emma:confidence="0">
                  <emma:literal>us</emma:literal>
                </emma:interpretation>
                <emma:interpretation id="interp8" emma:lang="en-AU" emma:confidence="0">
                  <emma:literal>in</emma:literal>
                </emma:interpretation>
                <emma:interpretation id="interp9" emma:lang="en-AU" emma:confidence="0">
                  <emma:literal>i,</emma:literal>
                </emma:interpretation>
                <emma:interpretation id="interp10" emma:lang="en-AU" emma:confidence="0">
                  <emma:literal>u,</emma:literal>
                </emma:interpretation>
              </emma:one-of>
            </emma:emma>
          </inkml:annotationXML>
          <inkml:trace contextRef="#ctx0" brushRef="#br0" timeOffset="5327.54">5614-643 230,'28'14'20,"-28"-14"-20,0 0 0,0 0 0,0 0 280,0 0 51,0 0 10,0 0 3,0 0-168,0 0-34,0 0-6,0 0-2,0 0-42,0 0-8,5 5-1,6 5-1,-11-10-12,11 5-2,0 5-1,6-6 0,5 1-41,-12 0-8,1 5-2,6-5 0,-1 0 4,1-5 0,-1 0 0,-5 0 0,6 0 5,-1 5 2,1-5 0,-6 0 0,5 0-27,0 0 0,1 0 0,-17 0 0,0 0 0,0 0 0,11 0 0,5 4 0,1 1 0,-17-5 0,0 0 8,11 10-8,5-5 0,-16-5 0,0 0 0,0 0 0,6 15 0,-6-1 0,-11 6 0,-6-6 0,1 1-31,-1 0-1,6 9-1,-11-5 0,-10-4-129,15 0-26,1 4-4</inkml:trace>
          <inkml:trace contextRef="#ctx0" brushRef="#br0" timeOffset="4970.53">4517-439 1209,'-38'0'108,"38"0"-87,0 0-21,0 0 0,0 0 118,0 0 19,0 0 4,0 0 1,17 0-23,-6 0-5,-11 0-1,0 0 0,16 5-34,0 0-7,-16-5-2,6 10 0,5 0-19,0-5-4,5 4-1,1 1 0,-12 5-1,6-1 0,6-4 0,5 5 0,-6-6-33,0 6-12,12-5 9,-6 0-9,5-6 11,1 1-3,-1 0-8,6 0 12,11-5-4,-6 0 0,-5 0-8,11 0 12,5-5-12,1 0 9,-17 0-9,-6 5 8,6-4-8,5 4 0,-5-5 0,6 0 0,-12 0 0,6 0 0,5-5 0,1 5 0,-6-4 0,-6 4 0,1-5 0,4 5 0,1-5 0,-5 1 0,-12-1 0,6 0-11,11 0-13,-11 1-4,-6-1 0,1 0 0,-1 0-143,-5-4-29,-5 4-5,-1-5-2</inkml:trace>
        </inkml:traceGroup>
      </inkml:traceGroup>
      <inkml:traceGroup>
        <inkml:annotationXML>
          <emma:emma xmlns:emma="http://www.w3.org/2003/04/emma" version="1.0">
            <emma:interpretation id="{0E7AAB0B-09F0-4F86-ABB9-1CEF5A2FE845}" emma:medium="tactile" emma:mode="ink">
              <msink:context xmlns:msink="http://schemas.microsoft.com/ink/2010/main" type="line" rotatedBoundingBox="19765,7264 25276,7247 25277,7741 19766,7758"/>
            </emma:interpretation>
          </emma:emma>
        </inkml:annotationXML>
        <inkml:traceGroup>
          <inkml:annotationXML>
            <emma:emma xmlns:emma="http://www.w3.org/2003/04/emma" version="1.0">
              <emma:interpretation id="{92510D72-2DB6-4021-9802-8F409A5CBB3E}" emma:medium="tactile" emma:mode="ink">
                <msink:context xmlns:msink="http://schemas.microsoft.com/ink/2010/main" type="inkWord" rotatedBoundingBox="19765,7348 20423,7346 20424,7756 19766,7758"/>
              </emma:interpretation>
              <emma:one-of disjunction-type="recognition" id="oneOf3">
                <emma:interpretation id="interp11" emma:lang="en-AU" emma:confidence="0">
                  <emma:literal>x</emma:literal>
                </emma:interpretation>
                <emma:interpretation id="interp12" emma:lang="en-AU" emma:confidence="0">
                  <emma:literal>X</emma:literal>
                </emma:interpretation>
                <emma:interpretation id="interp13" emma:lang="en-AU" emma:confidence="0">
                  <emma:literal>J</emma:literal>
                </emma:interpretation>
                <emma:interpretation id="interp14" emma:lang="en-AU" emma:confidence="0">
                  <emma:literal>D</emma:literal>
                </emma:interpretation>
                <emma:interpretation id="interp15" emma:lang="en-AU" emma:confidence="0">
                  <emma:literal>B</emma:literal>
                </emma:interpretation>
              </emma:one-of>
            </emma:emma>
          </inkml:annotationXML>
          <inkml:trace contextRef="#ctx0" brushRef="#br0" timeOffset="853.39">-1 29 518,'0'0'23,"0"0"5,0 0-28,0 0 0,0-14 0,0 14 0,0 0 261,0 0 47,5-5 10,-5 5 2,0 0-166,6-5-33,-6 5-6,0 0-2,11-5-42,0 5-9,-11 0-2,10 5 0,1 0-22,0 5-5,6-5-1,-1 4 0,-10-4-3,5 5-1,0 0 0,0-1 0,0 1-28,0 0 0,0-5 0,5 5 0,-5-1 0,0 1 0,-11-10 0,11 10 0,0-5-24,0 4 1,-6-4 1,6 5 0,-11-10-53,0 0-10,0 0-3,0 0-575,11 5-115</inkml:trace>
          <inkml:trace contextRef="#ctx0" brushRef="#br0" timeOffset="1113.66">295-29 576,'0'0'51,"0"0"-41,0 0-10,0 0 0,-11 5 180,11-5 33,-11 5 7,11-5 2,-11 0-57,11 0-11,-11 5-2,5-1-1,-5 1-42,0 0-8,0 5-1,1 0-1,-1-1-48,0 1-10,0-5-1,0 10-1,5-6-15,-5 6-4,6 0 0,-6-1 0,5-4-20,-5 0-15,6-5 3,-1 4 0,-5 1-30,11-10-6,0 0 0,0 0-1,0 0-55,0 0-12,0 0-1,0 0-773</inkml:trace>
          <inkml:trace contextRef="#ctx0" brushRef="#br0" timeOffset="1592.76">448-58 1177,'0'0'52,"0"0"11,0 0-51,0 0-12,11-5 0,-11 5 0,6 0 116,5 0 21,0 0 4,0 0 1,0 0-24,-6 0-5,6-5-1,0 5 0,0 0-25,0-5-6,0-5-1,-11 10 0,5 0-33,6 0-7,-11 0-2,0 0 0,0 0-17,0 0-3,11 5-1,-11-5 0,0 0-17,0 0 0,0 0 8,0 0-8,0 15 0,-5-1 0,-1 1 0,-5 0-9,6-1-11,-1 1-3,-5 0 0,6-1 0,-6-4-23,6 5-5,-6-6-1,5 1 0,6-10 15,0 0 2,0 0 1,0 0 0,0 10 2,0 0 1,0-10 0,0 9 0,0-9 21,6 10 10,-6 5-10,0-15 10,0 0 0,0 0 0,11 5 0,0-1 0,-1 6 0,-10-10 0,6 5 8,5 0-8,5-5 8,-5 0-8,-11 0 9,11 5-9,6-5 11,-6 0-11,-11 0 12,0 0-12,11 5 17,-11-5-3,11 9-1,-11-9 0,0 0 19,0 0 3,0 10 1,0 0 0,0 0-12,0-1-3,-6 1 0,1-5 0,5-5 11,-11 10 1,0-5 1,0 4 0,0-4-26,0 0-8,-6 0 0,6 5 0,-5-5 0,0 0 0,-1-1 0,1 6 0,-6-5-12,5-5-10,1 5-2,-1 0 0,1-5-112,-1 0-24,1-5-4</inkml:trace>
        </inkml:traceGroup>
        <inkml:traceGroup>
          <inkml:annotationXML>
            <emma:emma xmlns:emma="http://www.w3.org/2003/04/emma" version="1.0">
              <emma:interpretation id="{6B5336C7-1BB5-4C27-B2E6-4E1B279CD5EF}" emma:medium="tactile" emma:mode="ink">
                <msink:context xmlns:msink="http://schemas.microsoft.com/ink/2010/main" type="inkWord" rotatedBoundingBox="22255,7429 22521,7206 22732,7459 22466,7682"/>
              </emma:interpretation>
              <emma:one-of disjunction-type="recognition" id="oneOf4">
                <emma:interpretation id="interp16" emma:lang="en-AU" emma:confidence="0">
                  <emma:literal>x</emma:literal>
                </emma:interpretation>
                <emma:interpretation id="interp17" emma:lang="en-AU" emma:confidence="0">
                  <emma:literal>X</emma:literal>
                </emma:interpretation>
                <emma:interpretation id="interp18" emma:lang="en-AU" emma:confidence="0">
                  <emma:literal>*</emma:literal>
                </emma:interpretation>
                <emma:interpretation id="interp19" emma:lang="en-AU" emma:confidence="0">
                  <emma:literal>y</emma:literal>
                </emma:interpretation>
                <emma:interpretation id="interp20" emma:lang="en-AU" emma:confidence="0">
                  <emma:literal>a</emma:literal>
                </emma:interpretation>
              </emma:one-of>
            </emma:emma>
          </inkml:annotationXML>
          <inkml:trace contextRef="#ctx0" brushRef="#br0" timeOffset="3260.43">2499-10 1634,'0'0'72,"0"0"16,0 0-71,0 0-17,0 0 0,0 0 0,0 0 107,0 0 17,0 0 4,0 0 1,0 0-28,0 0-5,11 0-2,0-4 0,-11 4-32,11 0-6,6 0-2,-1 4 0,1 1-22,-1 0-5,-5 5-1,5 0 0,-10 4-26,5-4 0,-6 0 8,12 4-8,-6 1 0,5 0 0,-5-1 0,6-4 0,-1 5-20,-5-6-10,0 1-2,-5 5 0,-1-5-109,-5-10-23,6 9-4,-6-9-826</inkml:trace>
          <inkml:trace contextRef="#ctx0" brushRef="#br0" timeOffset="3537.69">2861-73 1544,'0'0'68,"0"0"15,-5-10-67,-1 1-16,6-6 0,-5 10 0,-1-5 134,6 10 23,0 0 5,-5-5 1,-1 1-63,-5-1-12,6 0-2,-6 5-1,0 10-45,6-6-10,-12 1-2,1 5 0,10 0-20,-5 0-8,-11-1 0,6 6 0,5 0 0,5-6 0,-5 6 0,0-5 0,0 4-16,0 1-10,0-5-2,1 4 0,-1-4-35,5 5-7,-5-1-2,11-4 0,-5-5-52,-1 0-12,1 0-1</inkml:trace>
        </inkml:traceGroup>
        <inkml:traceGroup>
          <inkml:annotationXML>
            <emma:emma xmlns:emma="http://www.w3.org/2003/04/emma" version="1.0">
              <emma:interpretation id="{CABF2C98-4C06-40B7-8961-D1DA9D363432}" emma:medium="tactile" emma:mode="ink">
                <msink:context xmlns:msink="http://schemas.microsoft.com/ink/2010/main" type="inkWord" rotatedBoundingBox="22900,7251 22911,7629 22612,7637 22602,7259"/>
              </emma:interpretation>
              <emma:one-of disjunction-type="recognition" id="oneOf5">
                <emma:interpretation id="interp21" emma:lang="en-AU" emma:confidence="0">
                  <emma:literal>3</emma:literal>
                </emma:interpretation>
                <emma:interpretation id="interp22" emma:lang="en-AU" emma:confidence="0">
                  <emma:literal>2</emma:literal>
                </emma:interpretation>
                <emma:interpretation id="interp23" emma:lang="en-AU" emma:confidence="0">
                  <emma:literal>z</emma:literal>
                </emma:interpretation>
                <emma:interpretation id="interp24" emma:lang="en-AU" emma:confidence="0">
                  <emma:literal>Z</emma:literal>
                </emma:interpretation>
                <emma:interpretation id="interp25" emma:lang="en-AU" emma:confidence="0">
                  <emma:literal>]</emma:literal>
                </emma:interpretation>
              </emma:one-of>
            </emma:emma>
          </inkml:annotationXML>
          <inkml:trace contextRef="#ctx0" brushRef="#br0" timeOffset="4176.26">2894-127 1486,'0'0'66,"0"0"14,0 0-64,0 0-16,11-4 0,-5-6 0,-6 10 124,11 0 23,-6-10 4,6 10 1,0-5-55,0 5-10,-6-5-3,-5 5 0,11-5-24,-5 5-4,5-4-2,0-1 0,-11 5-11,11 5-3,0-5 0,-11 0 0,11 0-18,-11 0-4,11 4-1,-11-4 0,0 0-9,0 0-8,0 0 12,5 10-12,6 0 0,-11-10 0,0 0 0,0 15 0,0-1 0,0-14 0,-5 15 0,5-1 0,-6 1-35,1 0-1,5-15 0,-6 14 0,6-14-10,-5 15-2,5-15-1,0 0 0,-11 15 10,11-15 3,0 0 0,0 0 0,0 0 15,-6 14 3,6-14 1,0 0 0,0 0 17,6 15 0,-6-15-8,5 14 8,1-4 0,5 0 0,-6 0 0,1-5 9,5-5-9,0 4 12,-6 1-12,12-5 12,-12 0 4,1 0 0,5 0 1,-1-5 0,-10 5 19,0 0 3,0 0 1,0 0 0,0 0-8,0 0 0,0 0-1,6 15 0,-6-15 0,0 15 0,-11-1 0,0-4 0,6 0-14,-6 0-2,0-1-1,-6 1 0,1 0-4,5-5-1,-6 4 0,1 1 0,-1-10-9,1 5 0,-1-5 0,1 5 0,0-5-11,-1 0-7,-5 0-2,11 0 0,0 0-153,0-5-31,-5 0-7</inkml:trace>
        </inkml:traceGroup>
        <inkml:traceGroup>
          <inkml:annotationXML>
            <emma:emma xmlns:emma="http://www.w3.org/2003/04/emma" version="1.0">
              <emma:interpretation id="{3E99BC04-0CDA-4244-AB76-B42F485F8BEB}" emma:medium="tactile" emma:mode="ink">
                <msink:context xmlns:msink="http://schemas.microsoft.com/ink/2010/main" type="inkWord" rotatedBoundingBox="24613,7309 25276,7307 25277,7722 24614,7724"/>
              </emma:interpretation>
              <emma:one-of disjunction-type="recognition" id="oneOf6">
                <emma:interpretation id="interp26" emma:lang="en-AU" emma:confidence="0">
                  <emma:literal>x</emma:literal>
                </emma:interpretation>
                <emma:interpretation id="interp27" emma:lang="en-AU" emma:confidence="0">
                  <emma:literal>x 3</emma:literal>
                </emma:interpretation>
                <emma:interpretation id="interp28" emma:lang="en-AU" emma:confidence="0">
                  <emma:literal>X 3</emma:literal>
                </emma:interpretation>
                <emma:interpretation id="interp29" emma:lang="en-AU" emma:confidence="0">
                  <emma:literal>X</emma:literal>
                </emma:interpretation>
                <emma:interpretation id="interp30" emma:lang="en-AU" emma:confidence="0">
                  <emma:literal>5</emma:literal>
                </emma:interpretation>
              </emma:one-of>
            </emma:emma>
          </inkml:annotationXML>
          <inkml:trace contextRef="#ctx0" brushRef="#br0" timeOffset="5676.72">4847 5 1497,'0'0'133,"0"0"-106,0 0-27,0 0 0,0 0 108,0 0 17,0 0 3,0 0 1,0 0-7,0 0-2,11 10 0,-11-10 0,10 5-48,-10-5-9,0 0-3,17 9 0,-1 1-21,1 5-5,-6-5-1,0-1 0,5 6-19,-5-5-4,0-1-1,0 6 0,-5-5-9,10 0 0,-5-1 0,0 1 0,-6 0-15,1 0 2,10-6 0,-5 1 0,-11-5-143,0 0-28,0 0-5,0 0-823</inkml:trace>
          <inkml:trace contextRef="#ctx0" brushRef="#br0" timeOffset="5904.11">5214-34 633,'-49'5'28,"49"-5"6,0 0-34,0 0 0,0 0 0,0 0 0,-6-5 316,6 5 57,0 0 11,0 0 3,0 0-227,0 0-44,-16 0-10,5 10-2,-6-5-47,6 4-9,-5 1-3,-1 0 0,6 5-28,-5-1-5,-6 6-2,6-6 0,5 1-22,0-5-4,-6 4 0,6-4-1,-5 5-56,5-6-11,5 1-3,-5-5-613,-5 0-122</inkml:trace>
          <inkml:trace contextRef="#ctx0" brushRef="#br0" timeOffset="6338.01">5214-73 921,'0'0'40,"0"0"10,27-5-40,-10 0-10,-6-4 0,5 4 0,6 0 186,-5 0 35,-17 5 7,22-5 2,-6 0-90,0 0-19,-16 5-3,0 0-1,0 0-34,0 0-7,0 0-2,0 0 0,0 0-33,0 0-6,0 0-2,0 0 0,6 10-21,-6 5-4,0-6 0,0 6-8,5 0 0,-10-6 0,-11 6-10,10-5 10,6 0-39,0-1 0,-11 1 0,0-5 0,0 5-17,6-1-3,5-4-1,-6 0 0,-5 5 24,11-5 5,0-5 1,0 0 0,-5 10 13,5-10 2,0 0 1,16 4 0,-5 6 14,-11-10 0,17 10 0,-1 0-9,6-5 9,-6-1 0,-16-4 10,17 5-10,10 0 20,-5 0-3,-22-5 0,0 0 0,0 0 16,11 5 3,6 5 1,-17-10 0,0 0 0,0 0 0,16 5 0,-16-5 0,0 14-4,0 1-1,0-1 0,0-4 0,-5 0-12,-6 0-2,-6-1-1,6 6 0,6-5-17,-12 0 10,-5-1-10,6 1 8,5-5-8,0 0 0,-11-5 0,-5 5 0,5-5-52,0-5-5,5 0-2,1 0-665,-12 5-132</inkml:trace>
        </inkml:traceGroup>
      </inkml:traceGroup>
    </inkml:traceGroup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3T06:25:33.643"/>
    </inkml:context>
    <inkml:brush xml:id="br0">
      <inkml:brushProperty name="width" value="0.03528" units="cm"/>
      <inkml:brushProperty name="height" value="0.03528" units="cm"/>
      <inkml:brushProperty name="color" value="#7030A0"/>
      <inkml:brushProperty name="fitToCurve" value="1"/>
    </inkml:brush>
  </inkml:definitions>
  <inkml:traceGroup>
    <inkml:annotationXML>
      <emma:emma xmlns:emma="http://www.w3.org/2003/04/emma" version="1.0">
        <emma:interpretation id="{AB2DF665-CC1E-4DC4-A58F-B3E621504AC5}" emma:medium="tactile" emma:mode="ink">
          <msink:context xmlns:msink="http://schemas.microsoft.com/ink/2010/main" type="writingRegion" rotatedBoundingBox="26701,6904 33707,6100 33831,7179 26825,7984"/>
        </emma:interpretation>
      </emma:emma>
    </inkml:annotationXML>
    <inkml:traceGroup>
      <inkml:annotationXML>
        <emma:emma xmlns:emma="http://www.w3.org/2003/04/emma" version="1.0">
          <emma:interpretation id="{D90928EB-5AD3-4DF4-91FC-FEDC88A13BB9}" emma:medium="tactile" emma:mode="ink">
            <msink:context xmlns:msink="http://schemas.microsoft.com/ink/2010/main" type="paragraph" rotatedBoundingBox="26703,6904 27997,6904 27997,7357 26703,73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8C1E190-2AD4-41A6-A583-88E119F99D12}" emma:medium="tactile" emma:mode="ink">
              <msink:context xmlns:msink="http://schemas.microsoft.com/ink/2010/main" type="inkBullet" rotatedBoundingBox="26702,6904 27992,6876 28002,7353 26713,7381"/>
            </emma:interpretation>
            <emma:one-of disjunction-type="recognition" id="oneOf0">
              <emma:interpretation id="interp0" emma:lang="en-AU" emma:confidence="0">
                <emma:literal>↳</emma:literal>
              </emma:interpretation>
            </emma:one-of>
          </emma:emma>
        </inkml:annotationXML>
        <inkml:trace contextRef="#ctx0" brushRef="#br0">6936-526 691,'0'0'30,"0"0"7,0 0-29,0 0-8,0 0 0,0 0 0,0 0 205,0 0 40,0 0 8,0 0 2,0 0-117,0 0-23,0 0-5,0 0-1,0 0-39,0 14-8,5 6-2,1-6 0,5 1-18,0-5-4,-6 4-1,12 6 0,-6-5-10,5-1-3,1 6 0,-1 4 0,1 0-6,5 1-2,-6-6 0,6 6 0,0-1-8,0-4-8,0-1 12,0 1-12,0-1 8,11-4-8,-12-1 0,12 1 0,0-5 0,-5-5 0,10-5 0,0 0 0,1 0 10,-1 0-10,-10-5 8,5 0-8,5-5 10,0-5-10,1 1 12,-1-6-12,0 1 0,1-1 0,-6 6 0,0-6 0,0 6 0,-6-1 0,0-5 0,-5 11 0,0-1 0,-5 5 0,-6-5 0,5 5 0,-10 1 0,-6 4 0,0 0 0,0 0 0,0 0-42,0 0-6,0 0 0,0 0-678,0 0-135</inkml:trace>
        <inkml:trace contextRef="#ctx0" brushRef="#br0" timeOffset="288.2">7972-502 1335,'0'0'59,"0"0"13,0 0-58,0 0-14,0 0 0,0 0 0,11-10 116,-11 10 20,0 0 4,0 0 0,0 0-36,11 0-7,-11 0-1,11 0-1,-11 0-25,17 5-5,-17-5-1,11 5 0,5 5-25,-5-5-6,6 0-1,-6-1 0,0 11-10,0-5-2,5-5-1,-5 4 0,0 1-19,-6 0 0,6-5 0,0 5 0,0 4 15,-5-4-4,5-5-1,0 5 0,-6-6-10,-5-4 0,6 10 0,-1 5 8,-5-15 8,0 14 0,-5 1 1,-1 0 0,1 4-30,-6 1-7,0-1 0,0 1-1,-6 4-35,1-4-6,0-1-2,-1 5 0,-5-4-133,6-5-27,-6 4-6</inkml:trace>
      </inkml:traceGroup>
    </inkml:traceGroup>
    <inkml:traceGroup>
      <inkml:annotationXML>
        <emma:emma xmlns:emma="http://www.w3.org/2003/04/emma" version="1.0">
          <emma:interpretation id="{E92F1FD6-9446-427F-A844-72C9B6FC6D01}" emma:medium="tactile" emma:mode="ink">
            <msink:context xmlns:msink="http://schemas.microsoft.com/ink/2010/main" type="paragraph" rotatedBoundingBox="27089,7328 33760,6563 33831,7179 27160,794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7DB90DD-2AAB-4E8A-990D-A87FBEFA9C9F}" emma:medium="tactile" emma:mode="ink">
              <msink:context xmlns:msink="http://schemas.microsoft.com/ink/2010/main" type="line" rotatedBoundingBox="27089,7328 33760,6563 33831,7179 27160,7945"/>
            </emma:interpretation>
          </emma:emma>
        </inkml:annotationXML>
        <inkml:traceGroup>
          <inkml:annotationXML>
            <emma:emma xmlns:emma="http://www.w3.org/2003/04/emma" version="1.0">
              <emma:interpretation id="{626C0CCE-D487-4128-9C61-B1DA07C800BE}" emma:medium="tactile" emma:mode="ink">
                <msink:context xmlns:msink="http://schemas.microsoft.com/ink/2010/main" type="inkWord" rotatedBoundingBox="27109,7498 27784,7420 27835,7868 27160,7945"/>
              </emma:interpretation>
              <emma:one-of disjunction-type="recognition" id="oneOf1">
                <emma:interpretation id="interp1" emma:lang="en-AU" emma:confidence="0">
                  <emma:literal>X]</emma:literal>
                </emma:interpretation>
                <emma:interpretation id="interp2" emma:lang="en-AU" emma:confidence="0">
                  <emma:literal>x]</emma:literal>
                </emma:interpretation>
                <emma:interpretation id="interp3" emma:lang="en-AU" emma:confidence="0">
                  <emma:literal>X3</emma:literal>
                </emma:interpretation>
                <emma:interpretation id="interp4" emma:lang="en-AU" emma:confidence="0">
                  <emma:literal>Xz</emma:literal>
                </emma:interpretation>
                <emma:interpretation id="interp5" emma:lang="en-AU" emma:confidence="0">
                  <emma:literal>x3</emma:literal>
                </emma:interpretation>
              </emma:one-of>
            </emma:emma>
          </inkml:annotationXML>
          <inkml:trace contextRef="#ctx0" brushRef="#br0" timeOffset="859.27">7693 73 806,'-6'0'72,"6"0"-58,-5-5-14,-1 5 0,6 0 248,0 0 48,0 0 8,0 0 3,-5 0-143,-6 5-29,5 0-6,-5 5-1,0 0-64,-5-1-12,-6 1-4,6 5 0,-6-1-34,5 1-14,1 5 11,-6-1-11,5 1 0,6-6-18,-5 6 2,5-6 1,6 1-39,-6-5-8,11-10-2,-6 9 0,6-9-147,0 0-29,0 0-7</inkml:trace>
          <inkml:trace contextRef="#ctx0" brushRef="#br0" timeOffset="608.91">7342 68 288,'0'0'25,"0"0"-25,0 0 0,0 0 0,0 0 358,0 0 66,0 0 14,0 0 2,0 0-241,16 5-49,-5-5-10,0 5-1,6 0-61,-1 0-12,1 0-2,-1 5-1,0-1-23,1 6-5,-1-5-1,1 4 0,-1-4-16,-5 5-3,6-1-1,5-4 0,-6 5-14,1-6 0,-1 1 8,0 0-8,1 0 0,-12-5 0,-5 4 0,6 1 0,-6-10-32,0 0-2,0 0-1,11 0 0,0 5-173,-11-5-36,0 0-6,27-20-674</inkml:trace>
          <inkml:trace contextRef="#ctx0" brushRef="#br0" timeOffset="1271.33">7726 68 1656,'0'0'36,"0"0"8,0 0 2,16-4 0,-5-1-37,0 0-9,0 0 0,0 0 0,5 5 111,-5-5 20,6 5 4,-1-5 1,1 5-41,-1-5-8,6 1-2,-11 4 0,6-5-25,-1 10-4,0-5-2,1 0 0,-1 4-25,-10-4-5,5 0 0,0 0-1,-11 0-15,0 0-8,0 0 8,0 0-8,0 0 0,0 0 0,-6 20 0,6-5 0,0-15-12,-11 14-6,0-4-2,0 9 0,-5-4-29,5 5-7,0-11 0,6 6-1,-6-5-19,5-1-3,1 1-1,5-10 0,-6 10 7,6-10 1,0 0 0,0 0 0,6 15 35,-6-1 7,0-14 2,5 10 0,-5-10 20,11 5 8,-11-5 0,11 5-9,0 0 9,0-1 0,5 1 0,-5 0 8,-11-5 14,6 5 3,5 0 1,-11-5 0,0 0 19,11 0 4,0 0 1,-11 0 0,0 0-9,0 0-1,0 0-1,0 15 0,0-15-10,-6 9-1,-5 6-1,0 0 0,0-1-14,-5 6-2,-6-11-1,0 6 0,0 5-10,0-6 0,6-4 0,-6 0 0,0-1-48,0 1-4,0-10-2,0 5-612,6-5-122</inkml:trace>
        </inkml:traceGroup>
        <inkml:traceGroup>
          <inkml:annotationXML>
            <emma:emma xmlns:emma="http://www.w3.org/2003/04/emma" version="1.0">
              <emma:interpretation id="{4489A22B-FA6A-4AA2-9BFA-5C4B2037B73A}" emma:medium="tactile" emma:mode="ink">
                <msink:context xmlns:msink="http://schemas.microsoft.com/ink/2010/main" type="inkWord" rotatedBoundingBox="28650,7420 29504,7321 29528,7530 28673,7628"/>
              </emma:interpretation>
              <emma:one-of disjunction-type="recognition" id="oneOf2">
                <emma:interpretation id="interp6" emma:lang="en-AU" emma:confidence="0">
                  <emma:literal>If</emma:literal>
                </emma:interpretation>
                <emma:interpretation id="interp7" emma:lang="en-AU" emma:confidence="0">
                  <emma:literal>=</emma:literal>
                </emma:interpretation>
                <emma:interpretation id="interp8" emma:lang="en-AU" emma:confidence="0">
                  <emma:literal>I</emma:literal>
                </emma:interpretation>
                <emma:interpretation id="interp9" emma:lang="en-AU" emma:confidence="0">
                  <emma:literal>It</emma:literal>
                </emma:interpretation>
                <emma:interpretation id="interp10" emma:lang="en-AU" emma:confidence="0">
                  <emma:literal>I.</emma:literal>
                </emma:interpretation>
              </emma:one-of>
            </emma:emma>
          </inkml:annotationXML>
          <inkml:trace contextRef="#ctx0" brushRef="#br0" timeOffset="2253.88">8883-10 1180,'0'0'52,"0"0"12,0 0-52,0 0-12,0 0 0,0 0 0,0 0 117,0 0 21,0 0 4,11 0 1,0 0-31,0 0-5,0 0-2,5 0 0,-5 0-27,6 0-6,-1 5 0,0 0-1,1-5-14,-1 5-2,6-5-1,6 5 0,-1 0-18,-5 0-3,6 0-1,-7-1 0,1 1-11,0 0-2,0 0-1,0 0 0,6 0-6,-1-5 0,6 0-1,0 0 0,-6 0-11,1 5 0,-1-5 0,6 0 0,-6 0 0,6-5 0,-5 5-12,-1 0 12,-5 0 0,-5-5 0,5 5 0,-6-5 0,-5 5 0,0 0 0,-11 0 0,0 0 0,0 0 0,0 0 0,0 0 0,0 0 0,0 0 0,0 0 0,0 0 0,0 0 8,0 0-8,0 0 0,0 0 0,0 0 0,0 0 0,0 0 0,-11-5 0,0 0 0,5 0 0,6 5 0,-10-9 0,-1 4 0,5-5 0,-5 5 0,6-5 0,-6 1 0,5-1 0,1 5 0,5 5 0,-6-10 0,1 5 0,5 5 0,-11-9 0,11 9 0,0-10 0,0 10 0,0 0 0,0 0 0,0 0 0,0 0 0,0 0 0,0 0 0,0 0-9,0 0 9,0 0 0,0 0 0,0 0 0,0 0 0,0 0 0,5 15 0,1-1 0,-1 1 0,-5-5 0,6 4 0,-6 1 0,5-5 0,1 4 0,-1-4 0,-5-10 0,0 15 0,6-6 0,-1 6 0,-5-15 0,6 10 0,-6-10 0,0 14 0,0-14 0,0 0 0,0 0 0,0 0 0,0 0 0,0 0 0,0 0 0,0 0 0,0 0 0,0 0 8,0 0-8,0 0 9,0 0 2,11-9 0,0-1 0,-1 0 0,-4 0-11,-1 1 0,1-6 0,5 0 0,-6 1-28,1 4-12,-1 0-1,6 0-1157</inkml:trace>
        </inkml:traceGroup>
        <inkml:traceGroup>
          <inkml:annotationXML>
            <emma:emma xmlns:emma="http://www.w3.org/2003/04/emma" version="1.0">
              <emma:interpretation id="{10E8C811-6A8D-4E82-AAD8-F58E74210F0B}" emma:medium="tactile" emma:mode="ink">
                <msink:context xmlns:msink="http://schemas.microsoft.com/ink/2010/main" type="inkWord" rotatedBoundingBox="29898,7133 32144,6876 32181,7202 29936,7460"/>
              </emma:interpretation>
              <emma:one-of disjunction-type="recognition" id="oneOf3">
                <emma:interpretation id="interp11" emma:lang="en-AU" emma:confidence="0">
                  <emma:literal>common</emma:literal>
                </emma:interpretation>
                <emma:interpretation id="interp12" emma:lang="en-AU" emma:confidence="0">
                  <emma:literal>Common</emma:literal>
                </emma:interpretation>
                <emma:interpretation id="interp13" emma:lang="en-AU" emma:confidence="0">
                  <emma:literal>commons</emma:literal>
                </emma:interpretation>
                <emma:interpretation id="interp14" emma:lang="en-AU" emma:confidence="0">
                  <emma:literal>Commons</emma:literal>
                </emma:interpretation>
                <emma:interpretation id="interp15" emma:lang="en-AU" emma:confidence="0">
                  <emma:literal>commove</emma:literal>
                </emma:interpretation>
              </emma:one-of>
            </emma:emma>
          </inkml:annotationXML>
          <inkml:trace contextRef="#ctx0" brushRef="#br0" timeOffset="2712.6">10369-297 1450,'0'0'64,"0"0"14,0-5-62,0 5-16,-11 0 0,6-5 0,-1 5 128,1-5 22,-12 0 5,6 5 1,0 5-52,0 0-9,-5-5-3,-1 10 0,-5 4-32,6 1-6,5 5-2,0-1 0,0 1-29,6-1-7,-6 5 0,0-4-1,5-1-15,6-4 0,0 5 0,6-6 0,-1 1 0,-5-1 0,6 1 0,-6-5 0,0-10-19,16 10 0,-5-6 0,5 1 0,1 0-53,-1-5-12,1 0-1,-1-5-607,6 0-120</inkml:trace>
          <inkml:trace contextRef="#ctx0" brushRef="#br0" timeOffset="2995.9">10528-200 1407,'0'0'62,"-5"0"14,-1 5-61,-5 0-15,0 0 0,6 5 0,-6-1 115,5-4 20,1 5 4,-1 0 1,-5 4-36,0-4-8,6 10 0,-1-6-1,6 1-53,0-5-10,0 4-3,0-14 0,11 10 6,0 0 1,-11-10 0,11 5 0,-11-5-20,0 0-3,11 0-1,6 0 0,-17 0 12,11-5 1,5-5 1,-5-5 0,0 6-2,-5-6 0,-1 0 0,0 1 0,1-1-12,-6 1-2,0-1-1,0 0 0,0 1-9,-6 4 10,1-5-10,-6 6 10,0-6-10,0 0 0,0 6-10,0 4 10,-5 0-63,-1 5-6,6 0-2,-5 5 0,-1 0-199,6 4-40,11-9-8,-22 20-2</inkml:trace>
          <inkml:trace contextRef="#ctx0" brushRef="#br0" timeOffset="3544.94">10687-195 864,'0'0'76,"0"0"-60,0 0-16,6 10 0,-6-10 160,0 0 30,11 5 6,-11-5 0,11 10-57,-6-1-12,-5-9-3,5 15 0,-5 0-78,0-1-16,6-4-3,-6 5-1,0-1 8,0-4 2,0-10 0,0 15 0,0-15-4,0 0 0,0 0 0,0 0 0,0 0-11,0 0-2,0 0-1,0 0 0,0 0 0,5-5 0,1 0 0,5-10 0,-6 1-29,1-1-5,-1 5-2,1-4 0,-6-1 18,5 0 0,1 1-8,5-1 8,-6 0 0,1 1 0,-1 4 0,6-5 0,0 6 0,-5-1 0,5 0 0,-11 10 0,0 0 0,0 0 9,11 0-1,-11 0 0,0 0 4,0 0 0,11 10 0,-6 0 0,-5 4-4,6-4 0,-1 0 0,-5 4 0,-5-4-8,5 5 0,5-1 0,-5-14 0,0 0 0,0 0 0,0 15 0,0-15 0,0 10 0,0-10 0,0 0 0,0 0 0,0 0 0,0 0 8,0 0-8,0 0 8,0 0-8,0 0 0,5-10 0,-5 5 8,11-5-8,-5 1 0,-1-6 0,6 5 0,0-4 0,0-1 0,0-4 0,0 4 0,-5 5 0,5 5 0,5-4 0,-5-1 0,6 5 0,-6 0 0,-11 5 0,0 0 0,0 0 0,0 0 15,0 0-3,5 5 0,6 0-3,0 5-1,0-1 0,0 1 0,-11 0 4,5 0 0,-5 4 0,6 1 0,-6-15-12,5 10-11,-5 4 3,0-14 0,6 10-23,-1 5-4,-5-15-1,0 0 0,6 4-203,-6-4-41</inkml:trace>
          <inkml:trace contextRef="#ctx0" brushRef="#br0" timeOffset="4083.15">11235-307 691,'0'0'61,"0"0"-49,0 0-12,0 0 0,0 0 165,0 0 31,0 0 5,0 0 2,0 15-79,-5 4-15,10-4-3,-5-15-1,0 14-41,0 1-8,0 0-1,0 4-1,0-19-1,0 15 0,0-15 0,0 14 0,0-14-10,0 0-3,0 0 0,0 15 0,-5-5-20,5-10-5,0 0-1,0 0 0,0 0-14,0 0 0,11-5 8,-11 5-8,5-5 0,1 0 0,5-5 0,0 1 0,0-6 0,0 0 0,-6 1 0,6-1 0,0 1 0,6-1 0,-12 0-8,12 1 8,-6-1 0,-6 0 0,6 6-8,0-1 8,0 0 0,-6-4 0,1 9 0,-6 5 0,0 0 0,0 0 0,11 9 0,-6 1 0,-5-10 9,0 0-1,0 0 0,6 20 0,-1-11 8,-5 11 2,0-5 0,6-1 0,-6 6-6,0-6-2,5 1 0,1-5 0,-6 4 2,0-14 0,0 0 0,5 10 0,-5 5-12,0-15 10,0 0-10,0 0 10,0 0-10,0 0 0,11 0 0,0-5 8,0-5-8,-5 5 0,5-5 0,0 1 8,5-1-8,-5-5 0,-5 6 0,5-6 0,-1 5 0,1-4 0,-5 4 0,5 0 0,0 5 0,-6 0 0,-5 5 0,0 0 0,0 0 0,0 0 12,11 0-12,-11 0 12,0 0-12,0 0 0,6 10 0,-1 0 0,-5-10 16,6 14-3,-1-4 0,1 5 0,-1-5-13,1-1-18,-6-9 4,5 15 1,-5-15-9,6 10-2,-6-10 0,0 0 0,5 9-164,-5-9-34,11 5-6</inkml:trace>
          <inkml:trace contextRef="#ctx0" brushRef="#br0" timeOffset="4375.99">11910-424 1555,'-22'15'34,"22"-15"7,0 0 2,0 9 1,0-9-36,0 0-8,0 0 0,0 10 0,0 5 90,0-15 16,0 0 3,0 0 1,0 10-39,6 4-8,-6 1-2,0-1 0,5-4-20,1 0-4,-6 5-1,0-6 0,0 1-12,0-10-4,0 0 0,0 0 0,0 0 10,5 5 2,-5-5 0,0 0 0,0 0-15,0 0-2,16-5-1,-5 0 0,-5-5 1,5 1 0,0-1 0,0 0 0,-6 0-15,1-4 0,-6 4 0,0-5 0,0 15 33,0-14 1,-6-1 0,6 1 0,-5 4-34,-6 0 0,5 5 0,-5 0 0,0 0-56,11 5-9,0 0-2,-11 10 0,1 0-66,-1 5-14,0 4-2,11-4-797</inkml:trace>
          <inkml:trace contextRef="#ctx0" brushRef="#br0" timeOffset="4683.89">12102-424 1335,'0'0'59,"0"0"13,11 5-58,-11-5-14,0 0 0,0 0 0,11 5 138,-11-5 25,0 0 5,5 14 0,-5 1-80,11 0-17,-11-1-3,6 1-1,-6 4-31,0 6-7,5-11-1,1 6 0,-1-5-9,1-6-3,-6 6 0,0-5 0,0-10-8,5 14-8,-5-14 12,0 0-12,0 0 12,0 0-12,0 0 12,0 0-12,11-9 0,0 4 0,0-10 0,6 5 0,-6 1 8,5-6-8,-10-5 0,5 1 0,-1-1 0,1 1 0,6-1 0,-6 1 0,5-1 26,-5 6-2,-5-1 0,-1 5 0,-5 10 12,0 0 1,0 0 1,0 0 0,0 0-8,11 10-2,-11 10 0,6-6 0,-1 1-38,1 4-8,-6-4-2,5 0 0,1 4-93,5-4-19,-6 4-4</inkml:trace>
        </inkml:traceGroup>
        <inkml:traceGroup>
          <inkml:annotationXML>
            <emma:emma xmlns:emma="http://www.w3.org/2003/04/emma" version="1.0">
              <emma:interpretation id="{E0AA310B-914D-4732-A752-4F8AE17C20C5}" emma:medium="tactile" emma:mode="ink">
                <msink:context xmlns:msink="http://schemas.microsoft.com/ink/2010/main" type="inkWord" rotatedBoundingBox="32383,6721 33760,6563 33823,7118 32446,7276"/>
              </emma:interpretation>
              <emma:one-of disjunction-type="recognition" id="oneOf4">
                <emma:interpretation id="interp16" emma:lang="en-AU" emma:confidence="0">
                  <emma:literal>ratio'</emma:literal>
                </emma:interpretation>
                <emma:interpretation id="interp17" emma:lang="en-AU" emma:confidence="0">
                  <emma:literal>ratio</emma:literal>
                </emma:interpretation>
                <emma:interpretation id="interp18" emma:lang="en-AU" emma:confidence="0">
                  <emma:literal>ratios</emma:literal>
                </emma:interpretation>
                <emma:interpretation id="interp19" emma:lang="en-AU" emma:confidence="0">
                  <emma:literal>ratio:</emma:literal>
                </emma:interpretation>
                <emma:interpretation id="interp20" emma:lang="en-AU" emma:confidence="0">
                  <emma:literal>ration</emma:literal>
                </emma:interpretation>
              </emma:one-of>
            </emma:emma>
          </inkml:annotationXML>
          <inkml:trace contextRef="#ctx0" brushRef="#br0" timeOffset="5428.92">13034-429 1335,'0'0'59,"0"0"13,0 0-58,0 0-14,0 0 0,0 0 0,0 0 117,0 0 21,0 0 4,0 0 1,0 0-27,0 0-4,0 0-2,0 0 0,0 0-34,0 0-8,0 0 0,-16 0-1,5 0-39,-6 0-7,1 5-1,0 5-1,-1 0-11,6-1-8,-5 11 9,5-6-9,0-9 0,0 5 0,5 10 0,1-6 0,-1 1 0,1-1-8,5-14 8,5 10 0,1 5 0,-6-5-8,0-10 8,5 9 0,-5-9 0,11 5 0,0-5 0,0 0 0,6-5 0,-6 0 0,0-4 0,0-1 0,5 0 0,-5 0 0,0-4 0,5 4 0,-5-5 0,6 1 0,-1-1 0,-5 1 0,0-1 0,0 0 0,0 6 0,0-1 0,-11 10 0,0 0 0,0 0 0,0 0 9,0 0-9,0 0 0,11 5 0,0 4 8,-6 6-8,6 0 0,-5-6 0,-1 6 0,1 0-10,-1-1-4,1 1-1,5-5 0,-6 4-65,-5-4-12,6 0-4,-6-10-592,0 0-118</inkml:trace>
          <inkml:trace contextRef="#ctx0" brushRef="#br0" timeOffset="5608.23">13199-507 345,'0'0'15,"0"0"4,0 0-19,0 0 0,5-5 0,-5 5 0,11-9 277,0 4 52,-11 5 11,17-5 1,-6-5-189,0 0-37,-6 5-8,12 1-2,-6-1-34,-1-5-7,7 5-2,-6 0 0,5 0-43,-5-4-9,0 4-2,0 0-984</inkml:trace>
          <inkml:trace contextRef="#ctx0" brushRef="#br0" timeOffset="5881.5">13314-789 748,'0'0'67,"0"0"-54,0 0-13,0 0 0,0 0 223,0 0 41,0 9 9,0 6 2,0-5-87,0 4-18,5 6-3,-5-6-1,0 1-59,0 5-12,0-1-3,6 5 0,-6-9-40,0 4-9,5 1-2,1-1 0,-6 1-27,5 4-6,-5-4 0,0-1-8,6 1 0,-1-1-16,1-4 2,-1 4 0,1-9-54,-1 5-12,-5-15-1,6 10-696,-1-1-139</inkml:trace>
          <inkml:trace contextRef="#ctx0" brushRef="#br0" timeOffset="6072.99">13500-560 230,'0'0'10,"0"14"2,0 1-12,-5-1 0,-1 1 0,1 0 0,5-1 348,0 1 66,0 0 14,-6-1 2,1-4-301,5 5-60,0-6-12,0 1-2,0 5-34,0-15-6,0 9-2,0-9 0,0 0-58,0 0-12,0 0-3,0 0 0</inkml:trace>
          <inkml:trace contextRef="#ctx0" brushRef="#br0" timeOffset="6241.54">13566-789 979,'0'0'87,"0"0"-70,0 0-17,0 0 0,0 0 136,0 0 24,0 0 5,0 9 1,0-9-121,0 0-24,0 0-5,6 15-492,10-5-98</inkml:trace>
          <inkml:trace contextRef="#ctx0" brushRef="#br0" timeOffset="5097.07">12700-297 1152,'0'0'102,"0"0"-82,5 19-20,-10-4 0,-1 0 124,1-1 20,-1 1 4,6-1 0,0 1-54,0-15-11,-5 20-3,5-20 0,0 0-30,5 9-6,-5-9-2,0 0 0,17 5-7,-17-5-2,0 0 0,0 0 0,0 0 10,5-5 1,1-4 1,-1-6 0,-10 0-18,5 1-4,-6-1-1,6-4 0,0 4-11,6-5-3,-1-4 0,1 0 0,5 4-8,-6 1-11,1 4 3,-1 0 0,6-4-36,-5 9-6,5 0-2,-6 6 0,11-6-46,-5 5-10,6 0-1,-1 5-1,-5 5-32,6 0-6,-1 0-2,-5 0 0</inkml:trace>
          <inkml:trace contextRef="#ctx0" brushRef="#br0" timeOffset="7019.27">14010-721 1720,'0'0'76,"0"0"16,0 0-73,0 0-19,0 0 0,0 0 0,0 0 120,0 0 21,0 0 4,0 0 1,0 0-45,0 0-9,0 0-1,-5 5-1,5-5-39,-11 5-8,11-5-2,-5 4 0,5-4-26,0 0-6,0 0-1,0 0 0,0 0-8,0 0 0,0 0 0,0 0 0,0 0 0,0 0 8,0 0-8,0 0 8,0 0-8,0 0 0,0 0 0,0 0 0,0 0 0,0 0 0,0 0 0,0 0 0,0 0 0,0 0-17,0 0 4,0-9 1,0 9-20,0 0-4,0 0-1,0 0 0,0 0-3,0 0-1,0 0 0,0 0 0,0 0 2,0 0 1,0 0 0,0 0 0,0 0 14,0 0 2,0 0 1,0 0 0,0 0 8,0 0 1,0 0 1,0 0 0,0 0-10,0 0-3,0 0 0,0 0 0,0 0-41,0 0-9,0 0-2</inkml:trace>
          <inkml:trace contextRef="#ctx0" brushRef="#br0" timeOffset="10689.34">13797-443 172,'0'0'16,"0"0"-16,0 0 0,0 0 0,0 0 100,0 0 18,-6-10 3,1 5 1,5 5-20,0 0-4,0-10-1,-6 0 0,6-4 2,0 4 0,0 0 0,0 10 0,0 0-19,0 0-4,0-5-1,0 5 0,0 0-38,0 0-7,0 0-2,0 0 0,0 0-11,0 0-2,-5-9-1,5 9 0,0 0 18,0 0 3,0 0 1,0 0 0,0 0 24,0 0 4,-11 0 2,11 0 0,-11 0-23,5 5-5,-10-1-1,10 1 0,-10 5-19,5 0-4,0-5-1,0 4 0,0 6-13,0-5 0,0 4 8,6-4-8,-1 0 0,6-10 0,-11 15 0,11-6 0,0 6 0,0-15 9,0 10-9,0-10 8,0 0-8,0 0 12,6 9-12,-1 1 12,6-5-4,0 0 0,-11-5 0,16 5 0,-5 0 4,6 0 0,-6-1 0,0-4 0,0-4 3,5-1 1,-5 5 0,0-10 0,0 5 4,0-10 2,6 1 0,-6-1 0,-6 1 0,6-1 0,-6 0 0,1 1 0,-1-6-7,1 1-2,-6 4 0,0-4 0,0 4-1,0 0-1,-6 6 0,-5-6 0,6 0-11,-6 6 10,6 4-10,-6 0 10,-6 0-10,6 0 0,-5 0 0,5 5 0,-6 0-8,1 10 8,-1-5 0,1 5 0,-1-1-47,6 1-5,-5 0 0,5 4-1,0 6-175,0-5-36</inkml:trace>
        </inkml:traceGroup>
      </inkml:traceGroup>
    </inkml:traceGroup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3T06:26:19.714"/>
    </inkml:context>
    <inkml:brush xml:id="br0">
      <inkml:brushProperty name="width" value="0.03528" units="cm"/>
      <inkml:brushProperty name="height" value="0.03528" units="cm"/>
      <inkml:brushProperty name="color" value="#7030A0"/>
      <inkml:brushProperty name="fitToCurve" value="1"/>
    </inkml:brush>
  </inkml:definitions>
  <inkml:traceGroup>
    <inkml:annotationXML>
      <emma:emma xmlns:emma="http://www.w3.org/2003/04/emma" version="1.0">
        <emma:interpretation id="{74C67970-90C0-4E75-A2F6-81815AC2856A}" emma:medium="tactile" emma:mode="ink">
          <msink:context xmlns:msink="http://schemas.microsoft.com/ink/2010/main" type="writingRegion" rotatedBoundingBox="18094,7682 16260,8081 16026,7005 17860,6607"/>
        </emma:interpretation>
      </emma:emma>
    </inkml:annotationXML>
    <inkml:traceGroup>
      <inkml:annotationXML>
        <emma:emma xmlns:emma="http://www.w3.org/2003/04/emma" version="1.0">
          <emma:interpretation id="{A3190587-C839-4A59-9B41-73AEC377BBEF}" emma:medium="tactile" emma:mode="ink">
            <msink:context xmlns:msink="http://schemas.microsoft.com/ink/2010/main" type="paragraph" rotatedBoundingBox="18094,7682 16260,8081 16026,7005 17860,66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6AE4CF7-282F-40A5-B6F2-9ADA607E9C0F}" emma:medium="tactile" emma:mode="ink">
              <msink:context xmlns:msink="http://schemas.microsoft.com/ink/2010/main" type="line" rotatedBoundingBox="18094,7682 16260,8081 16026,7005 17860,6607"/>
            </emma:interpretation>
          </emma:emma>
        </inkml:annotationXML>
        <inkml:traceGroup>
          <inkml:annotationXML>
            <emma:emma xmlns:emma="http://www.w3.org/2003/04/emma" version="1.0">
              <emma:interpretation id="{BC6B367E-DE72-45E1-886E-E28F18B4FB11}" emma:medium="tactile" emma:mode="ink">
                <msink:context xmlns:msink="http://schemas.microsoft.com/ink/2010/main" type="inkWord" rotatedBoundingBox="18094,7682 16260,8081 16026,7005 17860,6607">
                  <msink:destinationLink direction="with" ref="{6A66B457-46DC-460D-9A0A-D940467ED7E7}"/>
                </msink:context>
              </emma:interpretation>
              <emma:one-of disjunction-type="recognition" id="oneOf0">
                <emma:interpretation id="interp0" emma:lang="en-AU" emma:confidence="0">
                  <emma:literal>so</emma:literal>
                </emma:interpretation>
                <emma:interpretation id="interp1" emma:lang="en-AU" emma:confidence="0">
                  <emma:literal>o</emma:literal>
                </emma:interpretation>
                <emma:interpretation id="interp2" emma:lang="en-AU" emma:confidence="0">
                  <emma:literal>r.</emma:literal>
                </emma:interpretation>
                <emma:interpretation id="interp3" emma:lang="en-AU" emma:confidence="0">
                  <emma:literal>o.</emma:literal>
                </emma:interpretation>
                <emma:interpretation id="interp4" emma:lang="en-AU" emma:confidence="0">
                  <emma:literal>roo.</emma:literal>
                </emma:interpretation>
              </emma:one-of>
            </emma:emma>
          </inkml:annotationXML>
          <inkml:trace contextRef="#ctx0" brushRef="#br0">14 3 1152,'0'0'51,"0"0"10,-11 0-49,11 0-12,0 0 0,0 0 0,-5-5 129,5 5 23,0 0 5,0 0 1,0 0-42,0 0-9,0 0-2,0 0 0,0 0-31,0 0-6,0 0-2,0 0 0,0 0-18,16 0-3,-5 0-1,0 5 0,6 5-9,-7-6-3,1 1 0,0 0 0,0 5-8,0 5-1,6-6-1,-6 1 0,0 0-6,0 0 0,0-1-1,5 6 0,-5-5-6,6-1-1,-6 1 0,-1 0 0,1 0 0,0-1-8,-5 6 12,5-5-4,-6-5 4,-5-5 0,0 0 0,0 0 0,11 9 4,-11-9 2,0 0 0,0 15 0,0-5 1,-5 0 0,5 4 0,-6 1 0,-5-5-7,0 4 0,6-4-1,-6 5 0,-5-6-11,5 6 0,0 0 0,-6-1 0,6 1 0,-5-1 0,5 1-9,-6-5 9,1 4-43,-1-4-1,1 0-1,5 0 0,-5 4-136,5 1-27,-6-5-6,6 4-830</inkml:trace>
          <inkml:trace contextRef="#ctx0" brushRef="#br0" timeOffset="-384.97">-1642 169 460,'0'0'41,"0"0"-33,0 0-8,0 0 0,0 0 192,0 0 37,0-5 7,5 0 2,1 0-82,-6 0-16,5 0-3,-5 5-1,0 0-44,0 0-8,0 0-3,0 0 0,11 10-21,6 5-5,-12-6-1,6 6 0,0-5-11,0 4-3,6-4 0,-6 5 0,5-6-8,-5 11-1,5-1-1,1-4 0,-1 0-10,1-6-3,-1 6 0,6 0 0,6-6-5,-6 6 0,5 0-1,0-6 0,6 6-11,0-5 0,-5 0 0,5-6 0,-1 1 0,1 0 0,0-5 0,6 5 0,-6 0 32,5 0 2,-5 0 0,0 0 0,0-5-24,-6 4-10,1 1 8,4-5-8,-4 0 0,-1 5 0,1-5 8,5 5-8,-11-5 0,5 5 0,0-5 0,6 0 0,-5 0 0,-1-5 8,1 0-8,-1 0 8,0 0-8,-5 1 0,-5-6 0,-1 0 0,-5 5 0,11-5 13,0 6-3,0-6-1,-6-5-9,6 1 0,-5 4 0,5-5 0,-6-4 0,1 4 0,5 0-10,-6 1 10,6-1-12,-6 1 3,1 4 1,-1-5 0,1 1-5,-1-1-1,-5 0 0,6 6 0,-6-1-2,0 0 0,0 0 0,-6 5 0,1 1-11,-1-1-2,1 0-1,-6 5 0,0 0-43,0 0-9,0 0-2,0 0 0,0 0-163,0 0-33</inkml:trace>
          <inkml:trace contextRef="#ctx0" brushRef="#br0" timeOffset="9727.34">-638 719 1036,'0'0'92,"0"0"-73,0 0-19,16 0 0,-5 0 112,5-4 18,-5-1 4,6 0 1,-1 0-13,-5 5-2,6-5-1,-6 5 0,5-5-28,-5 5-6,6-5-1,-7 5 0,-10 0-42,0 0-9,11-5-1,-11 5-1,0 0-14,0 0-2,11 0-1,-11 0 0,0 0-14,0 0 9,0 0-9,0 0 8,0 0-8,0 0-17,-5 15 4,-1 0 1,1-6-20,-6 6-4,11-15-1,-5 10 0,-6 4-15,5-4-4,1 0 0,5-10 0,0 0 0,0 0 0,0 0 0,0 15 0,0-15 16,-6 9 4,12 6 0,-6-5 0,0-10 21,11 9 5,-6 6 1,6-10 0,-11-5 9,11 10 0,0-5 0,0-1 0,5 1 32,-5 0 1,6-5 1,-6 5 0,-11-5 19,11 0 4,0 5 1,-11-5 0,0 0 10,0 0 3,0 0 0,0 0 0,0 0-27,0 0-6,0 0-1,0 15 0,-6-6 3,-5 6 1,0-5 0,-5 4 0,-1 1-9,1-5-1,-6 4-1,6-4 0,-6 5-8,5-10-2,1-1 0,5-4 0,-6 0-12,1 5-8,5-5 10,0 5-10,-6-10-14,6 0-9,6 1-1,5 4-1,-6-5-107,6 5-22,0 0-4,-5-15-870</inkml:trace>
          <inkml:trace contextRef="#ctx0" brushRef="#br0" timeOffset="9254.85">-814 744 1152,'0'0'102,"0"0"-82,0 0-20,0 0 0,0 0 132,0 0 23,-5 0 4,5 0 1,-11 0-12,11 0-1,-11 5-1,11-5 0,-11 5-86,0 4-16,5-4-4,-5 10-1,6-10-30,-6 4-9,5 6 0,1 0 0,-6-1-16,5-4-9,1 10-3,-1-6 0,1-4-68,-1 0-13,1-1-3</inkml:trace>
          <inkml:trace contextRef="#ctx0" brushRef="#br0" timeOffset="9032.71">-1094 734 1209,'0'0'108,"0"0"-87,0 0-21,0 0 0,0 0 74,0 0 10,0 0 3,0 0 0,6 10 18,-6 0 4,5-1 1,1-4 0,5 5-50,0 0-9,0-5-3,0 4 0,5 1-10,1 0-2,-6 0-1,5 4 0,0-4-15,1 0-2,-6-1-1,0 1 0,5 0-17,-5 5 10,0-11-10,6 6 8,-6-5-8,-6 5-12,1-5 2,-6-5 1,0 0-65,11 5-13,-11-5-2</inkml:trace>
        </inkml:traceGroup>
      </inkml:traceGroup>
    </inkml:traceGroup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3T06:26:18.489"/>
    </inkml:context>
    <inkml:brush xml:id="br0">
      <inkml:brushProperty name="width" value="0.03528" units="cm"/>
      <inkml:brushProperty name="height" value="0.03528" units="cm"/>
      <inkml:brushProperty name="color" value="#7030A0"/>
      <inkml:brushProperty name="fitToCurve" value="1"/>
    </inkml:brush>
  </inkml:definitions>
  <inkml:traceGroup>
    <inkml:annotationXML>
      <emma:emma xmlns:emma="http://www.w3.org/2003/04/emma" version="1.0">
        <emma:interpretation id="{6A66B457-46DC-460D-9A0A-D940467ED7E7}" emma:medium="tactile" emma:mode="ink">
          <msink:context xmlns:msink="http://schemas.microsoft.com/ink/2010/main" type="inkDrawing" rotatedBoundingBox="15830,5391 15965,4961 16257,5053 16122,5483" semanticType="callout" shapeName="Other">
            <msink:sourceLink direction="with" ref="{BC6B367E-DE72-45E1-886E-E28F18B4FB11}"/>
          </msink:context>
        </emma:interpretation>
      </emma:emma>
    </inkml:annotationXML>
    <inkml:trace contextRef="#ctx0" brushRef="#br0">192 0 633,'0'0'56,"0"0"-44,-11 5-12,5 5 0,6-10 164,-11 0 32,0 5 5,6-5 2,-6 0-64,5 0-13,-5 5-2,6-5-1,-11 0-19,10 5-4,1 4-1,5-9 0,-11 0-41,5 0-8,-5 5-2,6 5 0,5-10-28,-6 10-7,1 0-1,-1 4 0,-5-4-12,6 9 0,-1-4 0,6 5 0,-11-1 0,11 5 0,0-14 0,-5 10 0,5 4 0,0 0 0,0 1 0,5-1 0,-5-4 0,11-1 0,-5-4-8,5-1 8,-6-4 0,12 0 0,-6 0 11,0-1-11,5-4 0,1-5 0,-7 0 0,1-5-12,6 5 12,-1-9 0,-5 4 0,6-10 0,-6 1 8,5-6-8,1-4 12,-6 4-12,0-4 12,5-1-12,0 1 12,-5 0-12,0-1 23,0 1-3,-5 0 0,-1 4 0,1-4 1,-1 9 0,-10-4 0,-1 4 0,1 5-3,-1 0-1,-5 1 0,-5 4 0,0 5-17,-1 0 10,1 0-10,-6 0 8,5 5-8,-5 4 0,6 1 0,-1 0-11,1 0-15,5-1-3,-5 1-1,5 5 0,5-5-27,-5 4-6,6 1-1,-1-1 0,1 1-148,5-5-31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3T06:27:17.337"/>
    </inkml:context>
    <inkml:brush xml:id="br0">
      <inkml:brushProperty name="width" value="0.03528" units="cm"/>
      <inkml:brushProperty name="height" value="0.03528" units="cm"/>
      <inkml:brushProperty name="color" value="#7030A0"/>
      <inkml:brushProperty name="fitToCurve" value="1"/>
    </inkml:brush>
  </inkml:definitions>
  <inkml:trace contextRef="#ctx0" brushRef="#br0">0 109 1062,'0'0'47,"0"0"9,0-9-44,0 9-12,0-5 0,0 5 0,6-5 109,-6 5 20,0-10 4,0 10 1,11-10-11,-6 1-3,1-1 0,-1 5 0,1-5-27,5 5-5,0 0-2,0 1 0,0-6-29,0 10-5,0-5-2,-6 5 0,6 0-20,0-10-4,0 10-1,5 0 0,-5 10-12,6-10-2,-6 0-1,0 5 0,0 0-10,-6 4 10,6-4-10,0 0 10,0 10-10,-5-10 0,-6-5 0,11 9 8,-11-9-8,0 15 0,0-15 0,0 15 0,0-1 0,-6 1 0,6-5 0,-5 4 0,-1 6 0,-5-6-12,0 1 2,0 0 1,6-1-30,-12 1-5,6 4-2,0 1 0,0-1 30,0-9 5,-5 0 2,5-5 0,-5 0 9,5-5-8,0 5 8,0 4-8,0-9 16,11 0 4,-6 0 1,6 0 0,0 0-13,0 0 0,0 0 0,0 0 0,0 0 24,0 0 3,0 0 0,0 0 0,17 0-2,-1 5 0,-5-5 0,6 0 0,-1 0 4,0 0 1,1-5 0,-1 5 0,1-9-2,-1 4 0,1 5 0,-6-5 0,0 0-15,0 5-3,5-5-1,-5 5 0,5 5-9,-5-5 0,6 5 0,-6-5 0,5 5-32,-5-5-3,-11 0 0,11 14 0,6-9-214,-6 5-43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3T06:30:50.778"/>
    </inkml:context>
    <inkml:brush xml:id="br0">
      <inkml:brushProperty name="width" value="0.03528" units="cm"/>
      <inkml:brushProperty name="height" value="0.03528" units="cm"/>
      <inkml:brushProperty name="color" value="#7030A0"/>
      <inkml:brushProperty name="fitToCurve" value="1"/>
    </inkml:brush>
  </inkml:definitions>
  <inkml:traceGroup>
    <inkml:annotationXML>
      <emma:emma xmlns:emma="http://www.w3.org/2003/04/emma" version="1.0">
        <emma:interpretation id="{2332E2E4-EB6C-48AA-938E-D0FC51BA312F}" emma:medium="tactile" emma:mode="ink">
          <msink:context xmlns:msink="http://schemas.microsoft.com/ink/2010/main" type="writingRegion" rotatedBoundingBox="29324,8088 32031,7594 32175,8384 29468,8878"/>
        </emma:interpretation>
      </emma:emma>
    </inkml:annotationXML>
    <inkml:traceGroup>
      <inkml:annotationXML>
        <emma:emma xmlns:emma="http://www.w3.org/2003/04/emma" version="1.0">
          <emma:interpretation id="{ACB078DC-A337-4793-80F7-013FFCB86B85}" emma:medium="tactile" emma:mode="ink">
            <msink:context xmlns:msink="http://schemas.microsoft.com/ink/2010/main" type="paragraph" rotatedBoundingBox="29324,8088 32031,7594 32175,8384 29468,88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BCD77DC-1944-4C80-8491-05DC77341412}" emma:medium="tactile" emma:mode="ink">
              <msink:context xmlns:msink="http://schemas.microsoft.com/ink/2010/main" type="line" rotatedBoundingBox="29324,8088 32031,7594 32175,8384 29468,8878"/>
            </emma:interpretation>
          </emma:emma>
        </inkml:annotationXML>
        <inkml:traceGroup>
          <inkml:annotationXML>
            <emma:emma xmlns:emma="http://www.w3.org/2003/04/emma" version="1.0">
              <emma:interpretation id="{4C29C46F-33D8-48CE-B1F6-BE28BB74F4C9}" emma:medium="tactile" emma:mode="ink">
                <msink:context xmlns:msink="http://schemas.microsoft.com/ink/2010/main" type="inkWord" rotatedBoundingBox="30982,7785 32031,7594 32175,8384 31126,8575"/>
              </emma:interpretation>
              <emma:one-of disjunction-type="recognition" id="oneOf0">
                <emma:interpretation id="interp0" emma:lang="en-AU" emma:confidence="0">
                  <emma:literal>5-2-3"</emma:literal>
                </emma:interpretation>
                <emma:interpretation id="interp1" emma:lang="en-AU" emma:confidence="0">
                  <emma:literal>5-2.3"</emma:literal>
                </emma:interpretation>
                <emma:interpretation id="interp2" emma:lang="en-AU" emma:confidence="0">
                  <emma:literal>3=2-3"</emma:literal>
                </emma:interpretation>
                <emma:interpretation id="interp3" emma:lang="en-AU" emma:confidence="0">
                  <emma:literal>3=2.3"</emma:literal>
                </emma:interpretation>
                <emma:interpretation id="interp4" emma:lang="en-AU" emma:confidence="0">
                  <emma:literal>9=2-3"</emma:literal>
                </emma:interpretation>
              </emma:one-of>
            </emma:emma>
          </inkml:annotationXML>
          <inkml:trace contextRef="#ctx0" brushRef="#br0">1744 220 748,'0'0'67,"0"0"-54,0 0-13,0 0 0,0 0 84,0 0 13,0 0 3,0 0 1,0 0 5,0 0 1,11 0 0,-11 0 0,0 0-42,5 0-8,-5 0-1,11 4-1,0-4-19,-11 0-4,0 0-1,0 0 0,0 0-10,0 0-1,0 0-1,0 0 0,0 0 1,0 0 1,0 0 0,0 0 0,0 0-1,0 0-1,0 0 0,0 0 0,0 0-11,-11 5-8,6-5 12,5 0-12,0 0 0,-11 0 0,5 0 0,6 0 0,0 0 9,0 0-9,-5-9 0,5 9 9,-6 0-9,6 0 0,0-10 0,0 10 8,0 0-8,0 0 0,0 0 0,0 0 0,0 0 0,0 0 0,0 0 0,0 0 0,11-5 0,-11 5 0,0 0 0,0 0 0,17-5 0,-17 5 0,0 0 0,0 0 8,0 0-8,0 0 0,0 0 0,0 0 8,0 0-8,0 0 0,0 0 0,0 0 0,0 0-28,0 0-8,0 0-2,0 15 0</inkml:trace>
          <inkml:trace contextRef="#ctx0" brushRef="#br0" timeOffset="1821.34">1947 0 1011,'0'0'44,"0"0"11,0 0-44,0 0-11,0 0 0,0 0 0,5-5 96,-5 5 16,6-5 4,-1-4 1,6 4-17,0-5-4,-5 0-1,-1 5 0,-5 5-29,0 0-6,11 0 0,5-4-1,-5 4-15,0-5-4,6 5 0,-1 0 0,-5 0-4,0 0 0,6 0-1,-6 0 0,5 5-35,1-1 0,-6 1 0,-1 0 0,-10-5 0,17 5 0,-6-5 0,0 10 0,-11-10 0,0 0 15,0 0-3,0 0-1,0 14-11,0-4 0,0-10 0,0 15 0,-6-1-14,1 1 5,-6-5 1,0 4 0,0-9-18,0 5-3,11-10-1,-11 5 0,0-5 10,6 5 1,5-5 1,-11 5 0,11-5 18,0 0-10,0 0 10,0 0-8,0 0 8,0 0-10,0 0 10,0 0-10,0 0 10,0 0 0,0 0 0,0 0 0,0 0 0,0 0 0,5 9 8,6-4-8,6 5 0,-1-5 9,-11 0-9,12 0 0,-6-5 8,5 9-8,1-9 0,-6 5 0,-11-5 12,0 0-4,11 10 0,-11-10-8,11 15 16,-6-1-4,1-4-1,-6-10 0,5 15 5,-5-1 0,0 1 1,0-5 0,-5 9 4,-1-4 1,6-1 0,-5 1 0,5-5-5,-11 4-1,0 1 0,0-5 0,-6 0-4,1-1-2,-1-4 0,1 5 0,0 0-10,-6-5 8,5-1-8,1 1 8,-1-5-8,6 0 0,-5 0 0,5 0 8,-6 0-8,12-5-17,-1 1 4,6 4 1,-11-5-26,11 5-5,-5 0-1,5 0 0,-5-10-138,5-5-28</inkml:trace>
          <inkml:trace contextRef="#ctx0" brushRef="#br0" timeOffset="2281.14">2292-385 921,'0'0'82,"0"0"-66,0 0-16,0 0 0,0 0 115,0 0 19,6-10 4,-6 10 1,0 0-29,11-5-6,0 5 0,0 0-1,5-4-38,-16 4-7,11 0-2,0 0 0,5 0-21,1 4-5,-17-4-1,16 0 0,-5 5-7,-11-5-2,11 5 0,-11-5 0,17 5-5,-17-5-2,0 0 0,5 10 0,-5-10-2,0 0-1,11 14 0,-11-4 0,0-10 1,0 15 0,-5-5 0,-1 4 0,1-4-11,-6 5 0,5-6 0,-5 6 8,6-10-16,-6 5-4,0-10-1,0 0 0,0 9-15,5-4-4,6-5 0,-11 5 0,11-5-12,-5-5-2,-6 5-1,11 0 0,-5-5-27,5 5-6,0 0 0,0 0-715</inkml:trace>
          <inkml:trace contextRef="#ctx0" brushRef="#br0" timeOffset="2706.53">2649-478 748,'0'0'67,"0"0"-54,-6-4-13,6 4 0,0 0 148,0 0 28,-5-5 4,-1 5 2,1 0-48,5 0-10,0 0-1,-6 5-1,1-5-58,5 0-12,-6 4-3,-5 6 0,6-5-20,-1 5-4,-10 0-1,10-1 0,1 1-12,-1 0-2,-5 0-1,6-1 0,-1 1-9,1 5 0,-6-6 0,6 1 8,-1 0 0,1 5-8,-1-1 12,6 1-4,-5-5 0,5-10 0,-6 9 0,6-9 0,0 0 0,0 0-8,0 0 12,11 10-4,0 0 8,-11-10 0,17 5 1,-1 0 0,0-5-2,1-5-1,-6 0 0,5-5 0,-5 5-6,6 0-8,-1 0 11,-5-4-11,0-1 0,6 0-12,-12 5 0,6 0 0,0 1-140,0-6-28</inkml:trace>
          <inkml:trace contextRef="#ctx0" brushRef="#br0" timeOffset="-4264.2">0 88 864,'0'0'76,"0"-10"-60,0 5-16,0-4 0,0-1 84,0 0 15,0 0 2,0 1 1,0-1 6,0 5 0,0 5 1,0 0 0,0 0-25,0 0-4,0 0-2,0 0 0,0-10-10,0 10-3,0 0 0,0 0 0,0 0-25,0 0-4,5 15-2,1-5 0,-1 4-18,6 6-4,-5-6-1,-1 6 0,1 4-11,5-4 0,-6-6 0,1 1 8,5 0-8,-6-1 0,6-4 0,0 5 0,-5-6 0,4-4 0,-10-5 0,0 0 0,11 5 0,-11-5 0,17-5 0,-6 0 8,0 0-8,-6 1 0,6-6 0,-5-5 8,-1 1-8,1 4 0,-6-5 0,5 1-11,1-1 11,-1-5-12,-5 6 12,0-1-12,0 5 12,6 1 0,-6 9 0,0 0-8,5-10 8,-5 10 0,0 0-9,0 0 9,0 0 0,0 0 0,0 0 8,0 0-8,6 5 0,5 5 0,-6 4 0,1 1 0,5-1 0,-11 1 0,5 5 0,1-6 0,4 11-11,-4-6 3,-1 1 0,1 4 0,-1-5 8,6 1 0,-5-1 0,-1 6 0,-5-11 0,6 6 11,-1 4-3,1-4 0,-1-1-8,-5-4 0,6 0 9,-6-1-9,0 1 9,0 4-9,-6-4 12,1 0-12,5-15 15,-6 9-4,6-9-1,-11 5 0,0 0 2,0 0 0,-5-5 0,5 0 0,0 0-12,-5-5 12,-1-5-12,6 5 12,-5-4-12,5 4 0,-6 0 0,6-5 0,0 5-19,0 0-5,0-4-2,0 4 0,0 0-33,6 0-6,0 0-2,5 5-578,0 0-116</inkml:trace>
          <inkml:trace contextRef="#ctx0" brushRef="#br0" timeOffset="-2954.5">477 73 1256,'0'0'28,"0"0"5,0 0 2,0 0 0,0 0-35,0 0 0,0 0 0,0 0 0,0 0 104,0 0 15,0 0 2,16 0 1,-5 0-42,0 0-9,0 5-2,0-5 0,6 5-25,-6-5-6,0-5-1,5 5 0,-5 0-21,0 0-5,5 0-1,1 0 0,-1-5-10,1 5 0,-6 0 0,5-5 0,-5 1-16,-11 4-3,0 0 0,17 0 0,-17 0-71,0 0-14</inkml:trace>
          <inkml:trace contextRef="#ctx0" brushRef="#br0" timeOffset="-2951.47">460 205 288,'0'0'12,"0"0"4,0 0-16,0 0 0,0 0 0,0 0 0,0 0 298,0 0 57,0 0 11,11 5 2,6 0-232,-6-5-48,5-5-8,1 5-3,-1-5-25,1 5-6,-6 0-1,5 0 0,1-5-33,4 0-12,-4 0 0,-1 5 9,-5 0-29,6 0-5,-6 5-2,5-5-865</inkml:trace>
          <inkml:trace contextRef="#ctx0" brushRef="#br0" timeOffset="-576.42">1135 64 288,'0'0'25,"0"0"-25,0 0 0,0 0 0,0 0 204,0 0 35,-5-5 7,5 5 2,0-10-96,0 0-20,0 0-3,5 1-1,1-1-35,-6 10-7,5-10-2,0 0 0,1-4-20,-1 9-5,6-5-1,0 5 0,0 0-21,0 1-4,6 4-1,-6 0 0,0 0-13,5 4-3,-5-4-1,0 10 0,6-5-6,-6 10-1,5-6 0,0 1 0,-5 5-8,0-1 8,0-4-8,6 5 8,-12-1-8,1 6 8,-1-5-8,1 4 8,-1-4 2,-5 4 0,-5-4 0,-6 4 0,5 1-10,-5-1-11,0 1 3,-5-1 0,-1-4 0,6 0 0,-5-1 0,5 6 0,-5-11 8,-1 6-8,1-10 8,5 5-8,-6-5 8,6-1 0,0 1 0,0-10-8,-5 5 8,5-4 0,5-1 0,-5 0 0,11 5 0,-5-5 8,5 5-8,-5-5 0,5 5 12,0 0-1,-6-10-1,6 10 0,0 0-10,0 0 0,0 0 0,11-9 8,-11 9-8,5-5 0,12 0 0,-1 0 8,-5 5-8,0 0 8,6 0-8,-1 0 8,-5 0-8,6 0 0,-1 0 0,1 0 0,-1 0 0,0 5 12,1 0-12,-6 0 12,-11-5 0,16-5 0,-5 10 0,-11-5 0,0 0-32,0 0-7,17 4-1,-6-4 0,-11 0-43,0 0-9,0 0-1</inkml:trace>
        </inkml:traceGroup>
      </inkml:traceGroup>
    </inkml:traceGroup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3T06:31:52.104"/>
    </inkml:context>
    <inkml:brush xml:id="br0">
      <inkml:brushProperty name="width" value="0.03528" units="cm"/>
      <inkml:brushProperty name="height" value="0.03528" units="cm"/>
      <inkml:brushProperty name="color" value="#177D36"/>
      <inkml:brushProperty name="fitToCurve" value="1"/>
    </inkml:brush>
  </inkml:definitions>
  <inkml:trace contextRef="#ctx0" brushRef="#br0">0 10 1386,'0'0'30,"0"0"6,0 0 2,0 0 2,0 0-32,0 0-8,0 0 0,0 0 0,0 0 77,17-4 15,-1-1 2,-5 5 1,-11 0-25,11 0-5,11 0-1,-11 0 0,-11 0 3,0 0 0,33 5 0,-22-1 0,-11-4-56,0 0-11,0 0 0,11 5 0,-6 5 20,-5-10 8,6 10 3,-6 0 0,0-1-31,0-9 0,0 10 0,-6 0 0,1 0-19,5-10-9,-6 24-3,6-24 0,0 0-2,0 0-1,0 0 0,0 10 0,0-10 58,0 14 12,0-14 3,0 10 0,0-10-91,6 15-19,5-6-3,0 1-1,0 0 58,0-5 17,0 5-8,0-6 8,5-4 0,1 5 0,-6 0 0,5-5 0,-5 5 0,0 0 0,0-5 0,5 5 8,-5-5 8,11 5 0,-22-5 1,0 0 0,0 0 15,0 0 2,6 14 1,-6-14 0,0 15-15,0-5-2,0-10-1,0 19 0,-6-9 16,1 5 3,-6-6 1,0 6 0,0-5-8,-6-1-1,1-4-1,-6 5 0,0-5-27,6 0 0,-6 5 0,5-6 0,-5 6-46,-16-5-14,11 0-4,16-5-947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3T06:31:50.018"/>
    </inkml:context>
    <inkml:brush xml:id="br0">
      <inkml:brushProperty name="width" value="0.03528" units="cm"/>
      <inkml:brushProperty name="height" value="0.03528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8563CD4E-9BAD-4D4D-B07A-EBBFA6594702}" emma:medium="tactile" emma:mode="ink">
          <msink:context xmlns:msink="http://schemas.microsoft.com/ink/2010/main" type="writingRegion" rotatedBoundingBox="5979,11705 7322,11705 7322,12636 5979,12636"/>
        </emma:interpretation>
      </emma:emma>
    </inkml:annotationXML>
    <inkml:traceGroup>
      <inkml:annotationXML>
        <emma:emma xmlns:emma="http://www.w3.org/2003/04/emma" version="1.0">
          <emma:interpretation id="{E95E55EC-872A-4CA4-972A-B52353EF3583}" emma:medium="tactile" emma:mode="ink">
            <msink:context xmlns:msink="http://schemas.microsoft.com/ink/2010/main" type="paragraph" rotatedBoundingBox="5979,11705 7322,11705 7322,12636 5979,126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1967597-D531-4171-B41C-3D1DF6472EED}" emma:medium="tactile" emma:mode="ink">
              <msink:context xmlns:msink="http://schemas.microsoft.com/ink/2010/main" type="line" rotatedBoundingBox="5979,11705 7322,11705 7322,12636 5979,12636"/>
            </emma:interpretation>
          </emma:emma>
        </inkml:annotationXML>
        <inkml:traceGroup>
          <inkml:annotationXML>
            <emma:emma xmlns:emma="http://www.w3.org/2003/04/emma" version="1.0">
              <emma:interpretation id="{B7BC7607-A011-40FE-920B-BBB3D3EBCCB8}" emma:medium="tactile" emma:mode="ink">
                <msink:context xmlns:msink="http://schemas.microsoft.com/ink/2010/main" type="inkWord" rotatedBoundingBox="5979,11705 7322,11705 7322,12636 5979,12636"/>
              </emma:interpretation>
              <emma:one-of disjunction-type="recognition" id="oneOf0">
                <emma:interpretation id="interp0" emma:lang="en-AU" emma:confidence="0">
                  <emma:literal>I'</emma:literal>
                </emma:interpretation>
                <emma:interpretation id="interp1" emma:lang="en-AU" emma:confidence="0">
                  <emma:literal>Is</emma:literal>
                </emma:interpretation>
                <emma:interpretation id="interp2" emma:lang="en-AU" emma:confidence="0">
                  <emma:literal>It</emma:literal>
                </emma:interpretation>
                <emma:interpretation id="interp3" emma:lang="en-AU" emma:confidence="0">
                  <emma:literal>IT</emma:literal>
                </emma:interpretation>
                <emma:interpretation id="interp4" emma:lang="en-AU" emma:confidence="0">
                  <emma:literal>I?</emma:literal>
                </emma:interpretation>
              </emma:one-of>
            </emma:emma>
          </inkml:annotationXML>
          <inkml:trace contextRef="#ctx0" brushRef="#br0">0 21 1486,'0'0'66,"0"0"14,0 0-64,0 0-16,0 0 0,0 0 0,0 0 95,0 0 16,0 0 3,0 0 1,0 0-28,0 0-6,16 0-1,-5 0 0,-11 0-12,11 0-2,6-5-1,-6 5 0,-11 0-1,16-5-1,0 5 0,1 0 0,5-5-63,-6 5 0,-5 0-9,6 0 0,-1-5 9,-5 5 12,-11 0-2,17 0-1,-1 0-9,0 0 0,-5 0 0,6 5 0,-17-5 0,16 0 0,-5 5 0,-11-5 0,0 0 0,0 0 0,0 0 0,11 10 0,0-5 53,-11-5 9,6 9 2,-6-9 0,5 10-103,1 5-20,-6-1-4,5 1-1,-5 0 84,-5-1 17,-6 6 3,0-6 1,5 11-14,6-6-3,-5 6-1,-1-1 0,1 0-43,-6 1-8,5-1-1,-5 1-1,-5-1-21,5-5-4,0 1-1,6-5 0,-1-1-142,1-4-29,-6 0-5</inkml:trace>
          <inkml:trace contextRef="#ctx0" brushRef="#br0" timeOffset="-435.37">-987 79 1191,'0'0'52,"0"0"12,0 0-51,0 0-13,0 0 0,0 0 0,0 0 89,0 0 15,0 0 4,0 0 0,0 0-12,0 0-1,0 0-1,0 0 0,5 10-30,6 5-5,-11-15-2,6 9 0,-1 1-17,6 0-3,-6 0-1,6-1 0,0 6-15,0-5-3,0 0-1,6 4 0,-6-4-5,5 5-2,-5-1 0,6 1 0,-1-5-10,6 4 8,-6-4-8,1 5 8,-1-1-8,6-4 12,6 0-12,-6-1 12,-6-4-12,6 0 8,0 5-8,5-10 8,1 5-8,-6-5 10,0 0-10,0 0 10,0 0-10,0 0 0,-1-5 0,7 5 0,-1-5 12,1 0 1,-1 5 0,1-5 0,-1 0-13,-5-4 0,0 4 8,0 0-8,0-5 0,0 0 0,0 6 8,-6-1-8,0-5 0,1 0 0,5 0 0,-6 1 0,-10 4 0,10-5 0,-5 0 8,0 1-8,6 4 0,-12-5 0,6 5 8,0 0-8,0-5 0,0 1 0,-11 9 8,11-5-8,0 0 0,-6 0 0,-5 5 0,0 0 0,0-10-16,0 10-5,17-9-2,-17 9 0,0 0-33,0 0-6,11-5-2,0-5 0,-11 10-16,0 0-3,0 0-1,0 0-804</inkml:trace>
          <inkml:trace contextRef="#ctx0" brushRef="#br0" timeOffset="1392.48">-872 806 633,'0'0'56,"0"0"-44,0 0-12,0 0 0,0 0 132,0 0 25,0 0 5,0 0 1,-6 9-23,6-9-5,0 0-1,0 0 0,0 0-37,0 0-7,0 0-2,0 0 0,0 0-32,11-4-8,0 4 0,6-5-1,-12 0-11,12-5-3,-6 5 0,5 0 0,0 0-21,-5 5-12,-11 0 12,17-4-12,-6-1 0,0 5 0,0-10 0,-11 10 0,0 0-24,11 0-12,5 0-3,-16 0 0,0 0-162,0 0-33,0 0-6</inkml:trace>
          <inkml:trace contextRef="#ctx0" brushRef="#br0" timeOffset="1679.78">-795 611 806,'0'0'72,"0"0"-58,0 0-14,0 0 0,0 0 140,0 0 24,0 0 6,0 0 1,0 9-43,0-9-9,0 15-2,5 0 0,-5-1-68,6 1-13,-1 0-4,0-1 0,1 11 8,-1-6 0,1 5 1,5-4 0,0 4-28,0-4-5,-11-1-8,11-4 11,-6 4 5,6-4 0,-5-5 1,-1 0 0,6-6-65,-11-4-12,0 0-4,0 0-546,0 0-110</inkml:trace>
        </inkml:traceGroup>
      </inkml:traceGroup>
    </inkml:traceGroup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5T03:05:34.9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98926919-014A-4A1F-9D0A-90F85E64630E}" emma:medium="tactile" emma:mode="ink">
          <msink:context xmlns:msink="http://schemas.microsoft.com/ink/2010/main" type="writingRegion" rotatedBoundingBox="15608,27654 14942,29949 14335,29772 15001,27478"/>
        </emma:interpretation>
      </emma:emma>
    </inkml:annotationXML>
    <inkml:traceGroup>
      <inkml:annotationXML>
        <emma:emma xmlns:emma="http://www.w3.org/2003/04/emma" version="1.0">
          <emma:interpretation id="{31F60E52-B8B5-4459-B08E-7970CEE7743F}" emma:medium="tactile" emma:mode="ink">
            <msink:context xmlns:msink="http://schemas.microsoft.com/ink/2010/main" type="paragraph" rotatedBoundingBox="15608,27654 14942,29949 14335,29772 15001,274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9E9E408-C99B-4CCB-B8C5-7F384D83E43F}" emma:medium="tactile" emma:mode="ink">
              <msink:context xmlns:msink="http://schemas.microsoft.com/ink/2010/main" type="line" rotatedBoundingBox="15608,27654 14942,29949 14335,29772 15001,27478"/>
            </emma:interpretation>
          </emma:emma>
        </inkml:annotationXML>
        <inkml:traceGroup>
          <inkml:annotationXML>
            <emma:emma xmlns:emma="http://www.w3.org/2003/04/emma" version="1.0">
              <emma:interpretation id="{62013F4F-342F-4711-8CC6-A06315713C69}" emma:medium="tactile" emma:mode="ink">
                <msink:context xmlns:msink="http://schemas.microsoft.com/ink/2010/main" type="inkWord" rotatedBoundingBox="15419,27599 15301,28005 15042,27930 15160,27524"/>
              </emma:interpretation>
              <emma:one-of disjunction-type="recognition" id="oneOf0">
                <emma:interpretation id="interp0" emma:lang="en-AU" emma:confidence="0">
                  <emma:literal>a</emma:literal>
                </emma:interpretation>
                <emma:interpretation id="interp1" emma:lang="en-AU" emma:confidence="0">
                  <emma:literal>A</emma:literal>
                </emma:interpretation>
                <emma:interpretation id="interp2" emma:lang="en-AU" emma:confidence="0">
                  <emma:literal>@</emma:literal>
                </emma:interpretation>
                <emma:interpretation id="interp3" emma:lang="en-AU" emma:confidence="0">
                  <emma:literal>&amp;</emma:literal>
                </emma:interpretation>
                <emma:interpretation id="interp4" emma:lang="en-AU" emma:confidence="0">
                  <emma:literal>E</emma:literal>
                </emma:interpretation>
              </emma:one-of>
            </emma:emma>
          </inkml:annotationXML>
          <inkml:trace contextRef="#ctx0" brushRef="#br0">14539 14379 7765,'10'-7'229,"-3"3"388,-7-7 1,0 5 568,0-5-608,0 7-420,0-3 1,0 14 0,0 5 0,0 2-4,0 3 1,0 0 0,2-1-87,3 1 3,-3-1 0,11-4-25,-7-1 1,7-6-180,-2 6 0,5-7 7,6 1 0,-3-10 0,3-6 2,-4-4 0,-1-9 1,0-2-118,-1 0 1,-5-5 5,0 3-4,-7-3 182,4 5 1,-10-5-129,-4 3 1,-3 4 84,-8 2 0,-1 5 225,-4 6-213,-4 4 53,-7 7 1,5 13 10,0 3 1,6 12-249,-6 0 1,10 3-1,-1 2-31,7 0 1,8 1 0,-2-1-391,4 0 692,2 0 0,0 1 0,0-1 0</inkml:trace>
        </inkml:traceGroup>
        <inkml:traceGroup>
          <inkml:annotationXML>
            <emma:emma xmlns:emma="http://www.w3.org/2003/04/emma" version="1.0">
              <emma:interpretation id="{7F6F9550-3BDE-450B-9EBD-92B03BDBDCFD}" emma:medium="tactile" emma:mode="ink">
                <msink:context xmlns:msink="http://schemas.microsoft.com/ink/2010/main" type="inkWord" rotatedBoundingBox="15099,29409 14942,29949 14335,29772 14492,29233"/>
              </emma:interpretation>
              <emma:one-of disjunction-type="recognition" id="oneOf1">
                <emma:interpretation id="interp5" emma:lang="en-AU" emma:confidence="0">
                  <emma:literal>*</emma:literal>
                </emma:interpretation>
                <emma:interpretation id="interp6" emma:lang="en-AU" emma:confidence="0">
                  <emma:literal>&amp;</emma:literal>
                </emma:interpretation>
                <emma:interpretation id="interp7" emma:lang="en-AU" emma:confidence="0">
                  <emma:literal>9</emma:literal>
                </emma:interpretation>
                <emma:interpretation id="interp8" emma:lang="en-AU" emma:confidence="0">
                  <emma:literal>8</emma:literal>
                </emma:interpretation>
                <emma:interpretation id="interp9" emma:lang="en-AU" emma:confidence="0">
                  <emma:literal>a</emma:literal>
                </emma:interpretation>
              </emma:one-of>
            </emma:emma>
          </inkml:annotationXML>
          <inkml:trace contextRef="#ctx0" brushRef="#br0" timeOffset="1">13891 15958 7846,'-16'0'1803,"6"-7"-1495,3 5 249,7-6-334,0 1 0,2 3 1,5-5-153,10 2 1,1 1-1,10 6-123,2 0 1,-1 0-1,1 0 95,-3 0 0,-1 8-167,2 3 1,-6 9-251,-11 2 292,4 8 1,-13-3 0,3 10 19,-3 2 1,-9 0 0,-4-6 37,-4 0 1,-9-1-1,-4-3 140,-3-1 1,-2-8 149,-1 3 0,7-10 1,1-4 219,2-2-241,2-1-273,5-6 0,2-2 60,4-4 0,4 3 0,7-8-29,0-2 0,7-2 1,4-2-301,4 1 1,9-1 12,4 0 0,3 1 0,0-1-94,-3 0 1,4 1 0,-7-1 34,1 1 0,4-1 285,-8 0 1,-5 8-202,-6 4 158,-8 3 242,12 2 1,-13 2 140,4 3 1,-10 6 0,-4 10 77,-1 1 1,6 5 0,-3-3-64,4 2 1,4-5-197,4 1 0,-1-6-133,12-5 204,3-3-79,13-8 1,-1-4 44,-5-7 0,5-2-68,-5-15 1,3 1-150,-2-7 0,-4 1-9,-8 0 0,-7 0-150,-3-1 139,-4 1 0,-4 7 0,-5 4 18,-10 4 1,-1 3-279,-10 4 0,0 5 26,-5 12 219,0 3 1,-1 10 0,3 3-92,3 5 205,4 5 0,0 1 0,-1 0 0</inkml:trace>
        </inkml:traceGroup>
      </inkml:traceGroup>
    </inkml:traceGroup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5T03:05:34.9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60F1FEC4-8256-45AA-B892-96C93F7B7DD2}" emma:medium="tactile" emma:mode="ink">
          <msink:context xmlns:msink="http://schemas.microsoft.com/ink/2010/main" type="writingRegion" rotatedBoundingBox="2005,27602 2821,30054 2154,30276 1338,27824"/>
        </emma:interpretation>
      </emma:emma>
    </inkml:annotationXML>
    <inkml:traceGroup>
      <inkml:annotationXML>
        <emma:emma xmlns:emma="http://www.w3.org/2003/04/emma" version="1.0">
          <emma:interpretation id="{A9DAD347-B2F3-4EA6-AF4C-CA1B63550D74}" emma:medium="tactile" emma:mode="ink">
            <msink:context xmlns:msink="http://schemas.microsoft.com/ink/2010/main" type="paragraph" rotatedBoundingBox="2005,27602 2821,30054 2154,30276 1338,2782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5D49FAF-75FD-4173-A982-3AB495633106}" emma:medium="tactile" emma:mode="ink">
              <msink:context xmlns:msink="http://schemas.microsoft.com/ink/2010/main" type="line" rotatedBoundingBox="2005,27602 2821,30054 2154,30276 1338,27824"/>
            </emma:interpretation>
          </emma:emma>
        </inkml:annotationXML>
        <inkml:traceGroup>
          <inkml:annotationXML>
            <emma:emma xmlns:emma="http://www.w3.org/2003/04/emma" version="1.0">
              <emma:interpretation id="{E4843CC0-B291-414B-BFF7-D6334BF1EAE8}" emma:medium="tactile" emma:mode="ink">
                <msink:context xmlns:msink="http://schemas.microsoft.com/ink/2010/main" type="inkWord" rotatedBoundingBox="1925,27628 2046,27991 1714,28102 1593,27739"/>
              </emma:interpretation>
              <emma:one-of disjunction-type="recognition" id="oneOf0">
                <emma:interpretation id="interp0" emma:lang="en-AU" emma:confidence="0">
                  <emma:literal>@</emma:literal>
                </emma:interpretation>
                <emma:interpretation id="interp1" emma:lang="en-AU" emma:confidence="0">
                  <emma:literal>a</emma:literal>
                </emma:interpretation>
                <emma:interpretation id="interp2" emma:lang="en-AU" emma:confidence="0">
                  <emma:literal>d</emma:literal>
                </emma:interpretation>
                <emma:interpretation id="interp3" emma:lang="en-AU" emma:confidence="0">
                  <emma:literal>8</emma:literal>
                </emma:interpretation>
                <emma:interpretation id="interp4" emma:lang="en-AU" emma:confidence="0">
                  <emma:literal>9</emma:literal>
                </emma:interpretation>
              </emma:one-of>
            </emma:emma>
          </inkml:annotationXML>
          <inkml:trace contextRef="#ctx0" brushRef="#br0">1163 14462 7956,'0'-9'17,"0"-6"387,0 13 1,-2-5 90,-3 7 0,1 0-277,-7 0 1,5 7 0,-3 4-1,2 6 6,3 5 1,-3-3-40,1 3 1,1 2-103,5-2-35,0 0 1,2-5 0,3-3 8,6-2 1,6-5 102,5-7 1,-4 0-58,5 0 1,1-7 0,0-5 0,0-4 92,0-6 0,-2-4-74,-6-7 1,-1 5 0,-4 0-266,-5-1 0,1-3 1,-1 1 18,-3 3 1,-8-1-41,-6 6 1,-4 1-1,-2 7 37,1 4 0,-3-2 0,-1 8 64,-2 1 1,0 4 0,5 6-263,0 5 0,6 4-68,0 1 1,8 1-1,-3-1-52,4 1 0,2 2 0,2 1-1095,4 2 1540,3 0 0,7 2 0,1 2 0</inkml:trace>
        </inkml:traceGroup>
        <inkml:traceGroup>
          <inkml:annotationXML>
            <emma:emma xmlns:emma="http://www.w3.org/2003/04/emma" version="1.0">
              <emma:interpretation id="{9436CE53-A892-41C0-92B0-4E878C38BFEB}" emma:medium="tactile" emma:mode="ink">
                <msink:context xmlns:msink="http://schemas.microsoft.com/ink/2010/main" type="inkWord" rotatedBoundingBox="2659,29566 2821,30054 2154,30276 1991,29788"/>
              </emma:interpretation>
              <emma:one-of disjunction-type="recognition" id="oneOf1">
                <emma:interpretation id="interp5" emma:lang="en-AU" emma:confidence="0">
                  <emma:literal>it</emma:literal>
                </emma:interpretation>
                <emma:interpretation id="interp6" emma:lang="en-AU" emma:confidence="0">
                  <emma:literal>i.</emma:literal>
                </emma:interpretation>
                <emma:interpretation id="interp7" emma:lang="en-AU" emma:confidence="0">
                  <emma:literal>i?</emma:literal>
                </emma:interpretation>
                <emma:interpretation id="interp8" emma:lang="en-AU" emma:confidence="0">
                  <emma:literal>,.m</emma:literal>
                </emma:interpretation>
                <emma:interpretation id="interp9" emma:lang="en-AU" emma:confidence="0">
                  <emma:literal>.,.m</emma:literal>
                </emma:interpretation>
              </emma:one-of>
            </emma:emma>
          </inkml:annotationXML>
          <inkml:trace contextRef="#ctx0" brushRef="#br0" timeOffset="1">1612 16291 7881,'-9'0'3143,"1"0"-2660,8 0-1098,0 0 1,8 0-2352,3 0 2966,3 0 0,3 7 0,0 2 0</inkml:trace>
          <inkml:trace contextRef="#ctx0" brushRef="#br0" timeOffset="2">1495 16656 7871,'0'-11'1090,"0"0"-704,0 7 0,2-10-317,4 3 0,-2 1 0,7 1 64,2 2 0,1-4 1,3 5-1,0 1-1303,-1-3 0,-5 6 1170,0-3 0,0 3 0,6 2 0</inkml:trace>
          <inkml:trace contextRef="#ctx0" brushRef="#br0" timeOffset="3">1711 16756 11517,'-9'0'-1278,"2"-7"1278,14 5 0,2-20 0,8 3 0</inkml:trace>
          <inkml:trace contextRef="#ctx0" brushRef="#br0" timeOffset="4">1961 16340 7881,'-17'-7'1626,"8"3"-1511,3-7-132,4 8 79,2-5 1,8 6 0,3-1 59,4-3 0,1 1-323,1 5 1,0 0 77,-1 0 0,-7 1 0,-3 5 43,-4 5 0,-2-2-4,0 2 0,-6 0 0,-1 6-7,-2 0 0,3-3 0,-3-1 904,2-2-658,-6 1 1,11-1 0,-4 0-26,4 2 0,10-4-51,3 2 0,4-5 0,3 5-3,4 2 1,-1-4 0,4 2-9,-1 2 0,-1-4-26,-7 2 1,1-5 391,-1 5-114,-6-8 0,-1 7 269,-4-5 1,-5-1-258,0 7 1,-7-7-145,-10 1 0,-5 4 1,0 1-1,0 1 160,-2 0 1,0-6-405,-4 6 1,-1-5 0,7 3 55,1-1 0,-5 5 0,0-4 0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3T06:06:38.634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3 73 576,'0'0'25,"0"0"6,0-5-31,-6 0 0,6-4 0,0 9 0,0-5 103,0-5 14,0 10 3,0 0 1,0 0-54,0-10-11,0 10-3,0 0 0,0 0-1,0 0-1,0 0 0,0 0 0,0 0 0,0 0 0,0 0 0,0 0 0,0 0-6,0 0-1,0 0 0,17 5 0,-7 0-8,7 5-1,-6-1-1,5 6 0,1 0-10,-1 4-3,-5-4 0,6 9 0,5-4-9,-6-1-3,1 1 0,-1 4 0,6 5-9,-6 1 0,17-6 0,-11 0 0,0 1 0,6-6 0,-1 1 0,6-6 0,-6 6 0,6-6 0,0-9 0,0 0 0,5 5 20,-10-5 3,5-5 0,0 0 0,11 0-37,-1 0-7,-4 0-2,5-5 0,-6 0 70,6-5 13,0 5 4,0-9 0,-6 4-64,0-5-10,6 6-3,0-11-1,-5 1 22,4 4 5,-4 0 1,-1-4 0,6 9-14,-11-9 11,-6-1-11,12 1 10,-6-1-2,0 6-8,-6-1 12,0 0-4,1 1-8,-6-6 0,0 6 0,0-1 8,-6-5-27,1 6-5,-1-1-2,0 1 0,-5-1-72,0 0-14,0 6-4,-5-6-721</inkml:trace>
  <inkml:trace contextRef="#ctx0" brushRef="#br0" timeOffset="1">1544-127 1432,'0'0'32,"0"0"6,0 0 2,0 0 0,0 0-32,0 0-8,-6 10 0,6-10 0,0 0 96,0 0 19,0 0 3,0 0 1,0 0-39,0 0-8,0 0-2,0 0 0,0 0-13,0 0-2,11 10-1,-11-10 0,0 0-16,11 0-3,0 0-1,5 0 0,6 0-8,-5 0-2,-6-5 0,5 5 0,1 0-4,5 0 0,-6 0-1,6 0 0,-6 5-5,1-5-1,-1 0 0,1 5 0,5-5-5,-6 4 0,-5-4-8,6 0 12,5 0-4,-6-4-8,1-1 11,-1 0-11,0 0 8,1 0-8,-6 10 0,5-5 0,-5 5 8,6-5-8,-17 0 0,0 0 0,11 0 0,-11 0-14,0 0 2,0 0 1,5-5 27,-5 5 4,0 0 2,0 0 0,0 0-8,0 0-2,0 0 0,0 0 0,0 0 4,6 10 0,-12 4 0,6 6 0,-5-6-2,5 11 0,0-6 0,-6 1 0,1 4-14,-1 1 0,1-1 0,-6 10 0,0 0 0,5-5 0,1-4 0,-1 4 0,1-5 0,-1-4 0,1-5 0,-1-1 0,6-4-20,0 5-4,0-15-1,0 0 0,0 0-62,0 0-12,0 0-2,0 0-663,0 0-133</inkml:trace>
  <inkml:trace contextRef="#ctx0" brushRef="#br0" timeOffset="2">529 970 1497,'0'0'66,"0"0"14,0 0-64,0 0-16,0 0 0,0 0 0,0 0 106,0 0 18,0 0 3,0 0 1,0 0-52,0 0-9,0 0-3,6 15 0,-1-1-50,6-4-14,-6 10 0,6-6 0,0 1 0,0-1 0,0 1 0,-5 0 0,5 4 16,0-4 2,5-1 0,1 1 0,-12 0-29,6-6-5,0 6-2,0-5 0,5 0 5,-5-1 1,0 1 0,-5 0 0,10-5-83,-16-5-16,0 0-3,0 0-1</inkml:trace>
  <inkml:trace contextRef="#ctx0" brushRef="#br0" timeOffset="3">748 819 1825,'0'0'40,"0"0"8,-11 10 1,11-10 3,0 0-41,0 0-11,-11 5 0,11 4 0,0 1 72,0 10 12,-5-6 2,-1 1 1,1-1-59,5 1-11,-5 5-2,-1 9-1,-10-5 40,-1 5 8,17 1 2,0 4 0,-5-5-52,-6 0-12,0-4 0,5-1 0,6 0-12,-5-9-6,-12 5-1,12-6 0,10-4 1,-5 5 0,-11-11 0,6 6 0,5-10-7,0 0-2,0 0 0,0 0 0,0 0-81,0 0-16,0 0-3,0-10-1</inkml:trace>
  <inkml:trace contextRef="#ctx0" brushRef="#br0" timeOffset="4">968 795 1497,'0'0'66,"0"0"14,0 0-64,0 0-16,0 0 0,0 0 0,0 0 106,0 0 18,0 0 3,0 0 1,0 0-52,27 0-9,-27 0-3,0 0 0,11 0 0,6 0 0,-6 0 0,5 0 0,0 0-51,1 4-13,-6-4 0,5 5 0,-5-5 54,0 5 8,-11-5 2,0 0 0,17 5-52,-6-5-12,5 0 0,-5-5 0,-11 5 0,0 0 0,17-5 0,-1 0 0,-16 5-48,0 0-13,0 0-3,0 0 0,0 0-153,0 0-31,0 0-7,0 0-1</inkml:trace>
  <inkml:trace contextRef="#ctx0" brushRef="#br0" timeOffset="5">979 921 1497,'0'0'32,"0"0"8,-6-5 0,6 5 4,0-9-36,-5 4-8,-1-5 0,6 10 0,0 0 104,0 0 20,0 0 3,0 0 1,0 0-39,0 0-7,0 10-2,0 4 0,0-14-40,0 0-9,0 15-2,0 5 0,0-1-15,0 1-3,-5 4-1,5 0 0,0-4-10,0 29 0,0-15 0,0-25 8,0 1-8,0 0 0,-6 0 0,6-10 8,0 0-8,0 0 0,0 5 0,0-5 0,0 0 0,0 0 0,0 0 0,0 0 0,0 0 0,0 0 0,0 0-9,0 0 9,0 0 0,11 4 0,-11-4 0,11-4 0,0-1 0,6 5 0,-17 0 0,11 0 0,5 0 0,-5-5 0,-11 5-8,17 5 8,-7-5 0,1 5 0,6-5 0,-12 4 0,6 1 0,11 10 0,-22-15 0,11 5 0,-5 5 0,-1-1 0,6-4 0,-5 10 9,-1-10-1,1 4-8,-1 1 12,-5-10-4,6 10 12,-1 5 3,-10-1 0,5 1 0,0 4 14,0-4 3,-11 0 1,0-1 0,0 1-41,0-1 0,0 1 0,0 0 0,-11-1 0,5-4 0,1 0 0,0-5 8,-1 4-8,-5-4 0,6 0 0,-1-5 0,1-5-44,-1 0-10,1 1-2,5-11-1065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5T03:05:34.9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88E26828-1E85-4DA3-9FFA-FFC52A621956}" emma:medium="tactile" emma:mode="ink">
          <msink:context xmlns:msink="http://schemas.microsoft.com/ink/2010/main" type="writingRegion" rotatedBoundingBox="15594,29018 26646,29329 26565,32223 15513,31912"/>
        </emma:interpretation>
      </emma:emma>
    </inkml:annotationXML>
    <inkml:traceGroup>
      <inkml:annotationXML>
        <emma:emma xmlns:emma="http://www.w3.org/2003/04/emma" version="1.0">
          <emma:interpretation id="{C4BCA7E7-874F-4228-96E2-B35CE8A3ABCE}" emma:medium="tactile" emma:mode="ink">
            <msink:context xmlns:msink="http://schemas.microsoft.com/ink/2010/main" type="paragraph" rotatedBoundingBox="15594,29018 26646,29329 26608,30696 15556,3038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C16AD29-8EE2-47E9-98D9-0C893C3B1F7F}" emma:medium="tactile" emma:mode="ink">
              <msink:context xmlns:msink="http://schemas.microsoft.com/ink/2010/main" type="line" rotatedBoundingBox="15594,29018 26646,29329 26608,30696 15556,30385"/>
            </emma:interpretation>
          </emma:emma>
        </inkml:annotationXML>
        <inkml:traceGroup>
          <inkml:annotationXML>
            <emma:emma xmlns:emma="http://www.w3.org/2003/04/emma" version="1.0">
              <emma:interpretation id="{82EE6C7A-8559-4C73-AC1C-4E9F78F8443C}" emma:medium="tactile" emma:mode="ink">
                <msink:context xmlns:msink="http://schemas.microsoft.com/ink/2010/main" type="inkWord" rotatedBoundingBox="15592,29090 16653,29120 16621,30225 15561,30195"/>
              </emma:interpretation>
              <emma:one-of disjunction-type="recognition" id="oneOf0">
                <emma:interpretation id="interp0" emma:lang="en-AU" emma:confidence="0">
                  <emma:literal>For</emma:literal>
                </emma:interpretation>
                <emma:interpretation id="interp1" emma:lang="en-AU" emma:confidence="0">
                  <emma:literal>Fear</emma:literal>
                </emma:interpretation>
                <emma:interpretation id="interp2" emma:lang="en-AU" emma:confidence="0">
                  <emma:literal>Four</emma:literal>
                </emma:interpretation>
                <emma:interpretation id="interp3" emma:lang="en-AU" emma:confidence="0">
                  <emma:literal>Fair</emma:literal>
                </emma:interpretation>
                <emma:interpretation id="interp4" emma:lang="en-AU" emma:confidence="0">
                  <emma:literal>Fer</emma:literal>
                </emma:interpretation>
              </emma:one-of>
            </emma:emma>
          </inkml:annotationXML>
          <inkml:trace contextRef="#ctx0" brushRef="#br0">15570 15692 8294,'0'-9'1840,"0"2"-1682,7 14 1,-3 2 0,5 10-86,-2 3 0,1-2 0,-5 6-51,3-2 1,-1 4 0,-5-4 130,0 2 0,0-6-201,0 2 0,-7-5 56,-4-6 1,-4 2 4,-1-8 1,-1 1 0,0-6-7,1 0 0,-3 0 0,-1 0-44,-2 0 0,-2 0 0,2 0 58,-6 0 1,2-6 0,0-1-78,2-2 0,0 5 0,4-4-196,-2 1 0,0 3 194,5-7 0,0 6 0,1-4-76,-1 1 0,0-3-31,1 6 0,5-7 0,2 5-109,1-2 65,3 5-179,5-11 261,0 6 14,0 0 353,0-6 362,0 13-469,0-5 1,-2 7 49,-4 0 1,3 0 226,-9 0-268,9 0-12,-12 0-106,13 0 25,-13 0-13,14 0 0,-7 2 0,8 3 118,0 6 0,0 4-95,0 2 1,0 7 0,0 3-25,0 5 1,0-4 0,0-1-247,0 3 0,0 1 1,0 1-367,0-5 1,-2-1-1,-1-5 106,-3 1 1,1 0 94,5-6 376,0 1 0,-8-8 0,-1-1 0</inkml:trace>
          <inkml:trace contextRef="#ctx0" brushRef="#br0" timeOffset="1">15054 15709 7907,'0'-9'3042,"0"1"-2742,0 8 1,2 0-102,4 0 0,3 0 0,8 2-58,-1 4 1,3-5-1,1 7-328,2-1 1,8-5 0,-3 5 17,5 1 1,-1-6 0,1 3-531,1-3 0,-4-2-1259,10 0 1958,-4 0 0,-2 0 0,1 0 0</inkml:trace>
          <inkml:trace contextRef="#ctx0" brushRef="#br0" timeOffset="2">15154 16390 9313,'11'0'-47,"-2"2"47,-1 4 0,5-4 0,-4 5 0</inkml:trace>
          <inkml:trace contextRef="#ctx0" brushRef="#br0" timeOffset="3">14988 16573 6694,'-9'0'2380,"1"0"-1970,16-7 0,1 5-260,8-4 1,-1-1 0,3 1-114,3 3 0,-2-1 0,6 0-354,-2-1 0,4-1 0,-6 6-76,-2 0 1,-1 0 297,-3 0-172,1 0-767,-1 0 1034,-6 0 0,4 8 0,-4 1 0</inkml:trace>
          <inkml:trace contextRef="#ctx0" brushRef="#br0" timeOffset="4">15171 16673 8969,'9'0'897,"6"7"0,-6-5-614,8 4 0,-1-4-112,1-2 1,-4 0-1,2 0-354,3 0 1,-3 0-1401,-4 0 1276,0 0 307,6 0 0,-1-8 0,1-1 0</inkml:trace>
          <inkml:trace contextRef="#ctx0" brushRef="#br0" timeOffset="5">15536 16241 7780,'0'-10'1640,"0"3"1,0 9-1392,0 3 1,0-1-184,0 7 0,0 0 1,0 6-1046,0 0 929,8-1 0,-5 1 1,7-1 316,-3 1-267,6 0 0,-4-1 0,8 1 0</inkml:trace>
          <inkml:trace contextRef="#ctx0" brushRef="#br0" timeOffset="6">15470 16507 8119,'0'-10'1742,"0"-4"-1358,0 12 0,7-11-205,4 7 0,4-5 0,4 6 77,3 1 0,-2-3-1476,8 1 0,-2 1 383,1 5 0,-3 0 837,-7 0 0,7 0 0,2 0 0</inkml:trace>
          <inkml:trace contextRef="#ctx0" brushRef="#br0" timeOffset="7">15653 16573 7780,'-10'0'822,"3"0"0,9 0-477,3 0 0,5 0-211,6 0 1,1 0 0,-1 0-459,1 0 0,0 8 154,-1 3 0,-5 3 0,-1 3 1,-3 0 10,-3-1 1,-2 6 132,-2 1 1,-6-1 0,-1-6 510,-3 1-344,7-8-149,-5 6 683,8-13 1,2 3 0,4-12-227,5-10 0,9-1-629,2-10 1,6 6 0,-4-6 326,2-1 1,-4 3 0,4-2-2757,-2-1 2609,-2 5 0,2-8 0,2 6 0</inkml:trace>
        </inkml:traceGroup>
        <inkml:traceGroup>
          <inkml:annotationXML>
            <emma:emma xmlns:emma="http://www.w3.org/2003/04/emma" version="1.0">
              <emma:interpretation id="{B7B7B070-582B-4F6D-AC24-E3C7A15E59DE}" emma:medium="tactile" emma:mode="ink">
                <msink:context xmlns:msink="http://schemas.microsoft.com/ink/2010/main" type="inkWord" rotatedBoundingBox="17634,29146 18967,29183 18936,30279 17603,30242"/>
              </emma:interpretation>
              <emma:one-of disjunction-type="recognition" id="oneOf1">
                <emma:interpretation id="interp5" emma:lang="en-AU" emma:confidence="0">
                  <emma:literal>¥</emma:literal>
                </emma:interpretation>
                <emma:interpretation id="interp6" emma:lang="en-AU" emma:confidence="0">
                  <emma:literal>#</emma:literal>
                </emma:interpretation>
                <emma:interpretation id="interp7" emma:lang="en-AU" emma:confidence="0">
                  <emma:literal>*</emma:literal>
                </emma:interpretation>
                <emma:interpretation id="interp8" emma:lang="en-AU" emma:confidence="0">
                  <emma:literal>%</emma:literal>
                </emma:interpretation>
                <emma:interpretation id="interp9" emma:lang="en-AU" emma:confidence="0">
                  <emma:literal>y</emma:literal>
                </emma:interpretation>
              </emma:one-of>
            </emma:emma>
          </inkml:annotationXML>
          <inkml:trace contextRef="#ctx0" brushRef="#br0" timeOffset="-46">17048 15941 7713,'-9'0'904,"2"0"-635,7 0 65,0 0-99,7 8 0,2 1-38,8 8 1,0-6 0,-1 0-21,1 2 1,-1 2 0,1 1-87,0 1 1,5-1 0,2 1 41,2 0 0,1-1 0,5-1 11,-5-4 0,10 2 0,-3-7 28,1-3 0,0-1-8,-2-2 0,0 0 0,0 0-68,1 0 0,-1-2 0,0-3-65,0-6 0,-1-4 0,-5-2-269,-4 1 0,-1-1 0,-4 2-83,-3 4 0,-4-4 14,0 4 0,2-3-147,-7-3 1,-1 0-91,-5 1 0,-2 7 13,-3 3 1,1-1-244,-7 1 0,0 0 774,-6 6 0,1-7 0,-1-2 0</inkml:trace>
          <inkml:trace contextRef="#ctx0" brushRef="#br0" timeOffset="-45">17863 15809 7815,'0'-10'13,"-2"-3"194,-4 8 0,4-3 64,-3 3 0,1 3 134,-1-4 1,3 3-185,-4-3-214,12 4 0,3-5 79,8 7 1,-1 0 0,1 0-16,-1 0 0,-5 0-118,1 0 1,-1 0 0,5 0 37,1 0 1,0 0 0,-1 2-28,1 3 1,-2-1 54,-4 7 1,2 0-1,-8 6 0,1 7 0,-6 2 0,0 1 34,0 1 0,-8-2-23,-3 2 1,2 1-399,-2-7 1,2 6-1,-4-6 1,3-1 367,3-3 0,-6-1 0,4-1 0</inkml:trace>
          <inkml:trace contextRef="#ctx0" brushRef="#br0" timeOffset="-44">17580 16374 7442,'0'-10'1245,"0"3"-1245,0 7 0,0 2 0,-2 2-47,-3 1 1,3 8 0,-6-2-5,1 4 1,3-4 0,-5 0 66,2 2 1,-6 0-34,2-2 0,2 4 0,-3-4-4,0 4 1,-3 1-1,-2 1-148,1 0 1,-1-1 0,0 1-109,1-1 0,-1 1 0,0 0-490,1-1 767,-1-6 0,1 4 0,-1-4 0</inkml:trace>
          <inkml:trace contextRef="#ctx0" brushRef="#br0" timeOffset="-43">17281 16407 7733,'-17'-17'106,"6"3"447,0 2-270,8 5 1,-5 5 283,8-3-508,8 3 0,1 0 0,7 9 1,1 3-118,0 3 1,1-4-25,4 2 1,-3 5 0,5 7 0,-2-3-574,0-2 1,6-1 440,-6 0 0,2-1 0,-4 1 214,2 0 0,8 7 0,-4 1 0</inkml:trace>
          <inkml:trace contextRef="#ctx0" brushRef="#br0" timeOffset="-42">17863 16224 8572,'-10'2'444,"5"3"0,3 7-347,2 2 1,0 8 0,0 3 0,0-1 0,2 0-444,3-4 1,-3 4 0,4-2-734,-4-2 1079,5-1 0,2-3 0,8 1 0</inkml:trace>
          <inkml:trace contextRef="#ctx0" brushRef="#br0" timeOffset="-41">17779 16523 8787,'17'-9'855,"0"4"0,1-3-829,4 3 0,-1-6 0,6 3-207,3-1 1,-4 5 0,0-3-539,-2-1 1,3 7 560,-5-5 0,1 4 158,-7 2 0,-7 8 0,-1 1 0</inkml:trace>
          <inkml:trace contextRef="#ctx0" brushRef="#br0" timeOffset="-40">17946 16573 7777,'-10'0'341,"3"0"-188,7 0 1,2 0-42,3 0 0,5 0 0,6 0 0,1 0-15,0 0 0,5 0 1,0 0-208,-2 0 1,-1 2-1,-5 4 24,-3 5 1,-3 3 71,-8 3 0,0 2 0,0 1 63,0 2 0,-8 0 0,-3-3 99,-3 3 0,-3-6 473,0 1-317,1 0 742,-1-8-539,1 0-271,6 6 0,5-13 0,10 3-76,6-3 1,4-2 0,4 0 44,3 0-347,4-7 1,7 3-470,0-7 0,6 0 1,0-6 610,-2 1 0,5-8 0,0-2 0</inkml:trace>
        </inkml:traceGroup>
        <inkml:traceGroup>
          <inkml:annotationXML>
            <emma:emma xmlns:emma="http://www.w3.org/2003/04/emma" version="1.0">
              <emma:interpretation id="{58694684-AFC7-4C72-8DE5-7932B32F9B93}" emma:medium="tactile" emma:mode="ink">
                <msink:context xmlns:msink="http://schemas.microsoft.com/ink/2010/main" type="inkWord" rotatedBoundingBox="20012,29331 21339,29368 21309,30429 19982,30391"/>
              </emma:interpretation>
              <emma:one-of disjunction-type="recognition" id="oneOf2">
                <emma:interpretation id="interp10" emma:lang="en-AU" emma:confidence="0">
                  <emma:literal>her</emma:literal>
                </emma:interpretation>
                <emma:interpretation id="interp11" emma:lang="en-AU" emma:confidence="0">
                  <emma:literal>over</emma:literal>
                </emma:interpretation>
                <emma:interpretation id="interp12" emma:lang="en-AU" emma:confidence="0">
                  <emma:literal>Ever</emma:literal>
                </emma:interpretation>
                <emma:interpretation id="interp13" emma:lang="en-AU" emma:confidence="0">
                  <emma:literal>per</emma:literal>
                </emma:interpretation>
                <emma:interpretation id="interp14" emma:lang="en-AU" emma:confidence="0">
                  <emma:literal>tear</emma:literal>
                </emma:interpretation>
              </emma:one-of>
            </emma:emma>
          </inkml:annotationXML>
          <inkml:trace contextRef="#ctx0" brushRef="#br0" timeOffset="-39">19458 16058 7210,'0'-9'-288,"0"1"514,0 1 448,0 5-415,0-5 1,2 8-101,3 5 1,4 1 0,6 6 14,-4-2 1,4 0 0,-4 6 36,4 0 1,3-1 25,4 1 1,-1 0 0,6-1-34,3 1 0,1-1 0,3-1-72,-1-4 1,2 2 0,2-7 16,2-3 0,5-1-83,-5-2 0,-1-7 0,-2-4 5,2-4 1,-4-2 0,1-1-123,-6-4 0,-3 3-34,2-3 0,-4-2 0,-8 2-435,1 2 1,-2 1-606,-4 3 373,4-1 0,-15 2 219,0 4 0,-8 4-217,-8 7 750,-1 0 0,0 0 0,1 0 0</inkml:trace>
          <inkml:trace contextRef="#ctx0" brushRef="#br0" timeOffset="-38">20156 15958 7792,'-10'0'467,"3"0"0,7-2-241,0-3 0,7 3-67,4-4 1,4 3-1,2-1 270,-1-2-430,1 1 1,5 5 0,2 0 187,2 0 0,-6 5-188,3 1 1,-7 7 0,-3-2-95,-2 4 0,-7 3 0,1 3-196,-3 1 0,-4 5 1,-1-4-318,-3-3 1,-7 0 317,2 2 1,-4-3 0,-1 3-305,-1-4 1,-1-1 593,-4 0 0,3-1 0,-5 1 0</inkml:trace>
          <inkml:trace contextRef="#ctx0" brushRef="#br0" timeOffset="-37">19657 16473 7789,'0'-16'0,"0"-1"399,0 1 29,0 6 1,-5 5 0,-3 10-204,-1 6 0,-2 6 0,-6 5 1,1 6-133,-1 3 0,0-3-264,1 0 0,-1-1 0,1 7 0,-1-3-391,0-3 0,1-2-239,-1-4 1,6-6 800,0 1 0,0 0 0,-6-8 0</inkml:trace>
          <inkml:trace contextRef="#ctx0" brushRef="#br0" timeOffset="-36">19524 16523 7789,'11'2'265,"0"4"0,-1-3-56,1 8 1,3-5-85,-2 5 0,4-2 0,4 4-156,3-2 1,8-5 0,0 3-86,6-2 0,4-1 1,-6-6 114,-2 0 1,12 0 0,-18 7 0,14 3 0</inkml:trace>
          <inkml:trace contextRef="#ctx0" brushRef="#br0" timeOffset="-35">20205 16257 7789,'-7'-9'881,"3"2"-569,-7 7 1,8 2 0,-5 1-88,1 3 0,5 7 1,-4-2-97,5 4 1,1 1-1,0 1-343,0-1 0,5 7 1,3-1-1,-1-2-870,0-1 1,4-3 1083,-5 1 0,7 7 0,-4 2 0</inkml:trace>
          <inkml:trace contextRef="#ctx0" brushRef="#br0" timeOffset="-34">20089 16606 7789,'0'-9'0,"0"-6"567,0 14 0,6-9 0,1 7 376,2-3-994,10 1 0,-1 3-155,4-4 0,4 4 0,0-3-350,0 3 0,3 2 1,-6 0-713,-3 0 1268,-2 0 0,-1 7 0,0 3 0</inkml:trace>
          <inkml:trace contextRef="#ctx0" brushRef="#br0" timeOffset="-33">20239 16656 7789,'-8'10'-37,"5"-3"124,-8-7 132,7 0 575,-4 0-504,8 7 0,2-5-187,4 4 1,3-3-1,10 1-170,3 2 0,-2 1 1,6-1 10,-2 5 0,0 5 0,-6 5-113,-1 1 1,1 2 47,-12-2 168,7-4 1,-11 12 153,3-8 1,-10 0-147,-6-5-36,3-1 984,-7 1 19,14-8-869,-14-1 0,20-10 0,1-4-408,7-5 0,11-5 0,5-5-647,8-1 1,-2-7 606,4 1 295,4-3 0,7-10 0,9-2 0</inkml:trace>
        </inkml:traceGroup>
        <inkml:traceGroup>
          <inkml:annotationXML>
            <emma:emma xmlns:emma="http://www.w3.org/2003/04/emma" version="1.0">
              <emma:interpretation id="{FA486893-170D-4965-B74B-05768938D80E}" emma:medium="tactile" emma:mode="ink">
                <msink:context xmlns:msink="http://schemas.microsoft.com/ink/2010/main" type="inkWord" rotatedBoundingBox="22656,29283 24048,29322 24018,30416 22625,30376"/>
              </emma:interpretation>
              <emma:one-of disjunction-type="recognition" id="oneOf3">
                <emma:interpretation id="interp15" emma:lang="en-AU" emma:confidence="0">
                  <emma:literal>to</emma:literal>
                </emma:interpretation>
                <emma:interpretation id="interp16" emma:lang="en-AU" emma:confidence="0">
                  <emma:literal>o</emma:literal>
                </emma:interpretation>
                <emma:interpretation id="interp17" emma:lang="en-AU" emma:confidence="0">
                  <emma:literal>or</emma:literal>
                </emma:interpretation>
                <emma:interpretation id="interp18" emma:lang="en-AU" emma:confidence="0">
                  <emma:literal>over</emma:literal>
                </emma:interpretation>
                <emma:interpretation id="interp19" emma:lang="en-AU" emma:confidence="0">
                  <emma:literal>tfr</emma:literal>
                </emma:interpretation>
              </emma:one-of>
            </emma:emma>
          </inkml:annotationXML>
          <inkml:trace contextRef="#ctx0" brushRef="#br0" timeOffset="-32">22116 15991 7769,'0'-9'467,"0"0"162,0 3-202,0 5 0,2-7-163,4 8 1,3 2-1,8 4 26,-1 5 1,1 5-28,-1 6 0,3-1 1,1 6-228,2 3 1,8-4-1,-2 0-158,3-2 0,4-2 1,2-6-5,2 1 1,5-2 0,-3-4-50,1-6 0,-3-3 16,5-2 1,-7-7-1,0-4-31,-7-4 0,-1-2 0,-7 1-92,-1-1 1,-3 1-75,-1-1 1,-8 0 0,-4 1 0,-3-1-337,-2 0 0,0 1 692,0-1 0,-7 1 0,-2-1 0</inkml:trace>
          <inkml:trace contextRef="#ctx0" brushRef="#br0" timeOffset="-31">22715 15892 7260,'16'0'-378,"1"0"0,-6 0 902,0 0 0,0-2 0,6-2-99,-1-1 0,3-1 0,1 6-206,2 0 0,2 2 0,-4 3-102,3 6 1,-1-1 0,-6 1-255,1 2 0,-8 3 0,-3 5-11,-4 1 0,-2 7-251,0-1 0,-2-2 0,-4 0 74,-5-2 1,0 5 0,-2-3-389,0 0 713,-5 5 0,1-5 0,-9 8 0</inkml:trace>
          <inkml:trace contextRef="#ctx0" brushRef="#br0" timeOffset="-30">22415 16473 7769,'-7'-9'347,"-2"2"52,-8 7 0,-5 0 0,-2 2-96,-2 3 1,-1 6-1,-5 10-175,4 1 0,-3 7 1,5-1-188,0 3 1,1 3-1,6-3-144,2-3 1,-1 1 342,12-7 1,-5 6 0,6-6-141,1-1 0,2-3 0,2-1 0</inkml:trace>
          <inkml:trace contextRef="#ctx0" brushRef="#br0" timeOffset="-29">22233 16523 7603,'11'0'0,"-2"2"114,-2 4 1,6 3-1,0 8 462,8-1 0,-1-5 0,8 0-901,1 2 1,4 0 0,4 0-323,2-2 1,5-5 646,-5 5 0,7-7 0,-3 3 0</inkml:trace>
          <inkml:trace contextRef="#ctx0" brushRef="#br0" timeOffset="-28">22897 16340 7752,'-16'0'528,"1"2"-274,4 4 1,2 3 0,5 8-192,-2-1 0,1 1 0,5 0 0,0-1-563,0 1 0,2 1 1,3 3 499,6 1 0,4 0 0,2-5 0</inkml:trace>
          <inkml:trace contextRef="#ctx0" brushRef="#br0" timeOffset="-27">22715 16673 9311,'16'-2'232,"1"-3"1,-1 1-8,1-7 0,5 5-308,0-5 1,8 6-1,-2-5 1,3 1-394,2 0 1,-5 5 0,-2-1-652,-2 3 1127,-2 2 0,-6-8 0,1-1 0</inkml:trace>
          <inkml:trace contextRef="#ctx0" brushRef="#br0" timeOffset="-26">22947 16690 9015,'19'0'365,"3"0"0,-4 0-481,4 0 1,-3 1-1,-3 5-159,1 5 0,-8 6 0,-3 5 255,-4 5 0,-10 3 180,-3-2 0,-5 1 0,-5-7 180,-1-1 1,0-3 0,5-1 1647,1-1-1285,7-6 0,10-3-495,16-7 1,9-13 0,13-3-532,5-3 1,6-7-1226,5-1 1,2-5 1383,4-1 1,4 0 0,-6-1 0</inkml:trace>
        </inkml:traceGroup>
        <inkml:traceGroup>
          <inkml:annotationXML>
            <emma:emma xmlns:emma="http://www.w3.org/2003/04/emma" version="1.0">
              <emma:interpretation id="{943A2158-2E1E-4EAB-AAE6-41A15CBB0FBE}" emma:medium="tactile" emma:mode="ink">
                <msink:context xmlns:msink="http://schemas.microsoft.com/ink/2010/main" type="inkWord" rotatedBoundingBox="25115,29286 26646,29329 26608,30696 25076,30653"/>
              </emma:interpretation>
              <emma:one-of disjunction-type="recognition" id="oneOf4">
                <emma:interpretation id="interp20" emma:lang="en-AU" emma:confidence="0">
                  <emma:literal>after</emma:literal>
                </emma:interpretation>
                <emma:interpretation id="interp21" emma:lang="en-AU" emma:confidence="0">
                  <emma:literal>other</emma:literal>
                </emma:interpretation>
                <emma:interpretation id="interp22" emma:lang="en-AU" emma:confidence="0">
                  <emma:literal>over</emma:literal>
                </emma:interpretation>
                <emma:interpretation id="interp23" emma:lang="en-AU" emma:confidence="0">
                  <emma:literal>or</emma:literal>
                </emma:interpretation>
                <emma:interpretation id="interp24" emma:lang="en-AU" emma:confidence="0">
                  <emma:literal>o</emma:literal>
                </emma:interpretation>
              </emma:one-of>
            </emma:emma>
          </inkml:annotationXML>
          <inkml:trace contextRef="#ctx0" brushRef="#br0" timeOffset="22">24609 16058 7859,'0'9'1451,"-8"-2"-1206,7-7 0,-7 2 0,10 2 61,4 2 0,3 8 1,7 1-93,1 5 0,2 4 0,1-3-113,2 1 1,2 6-22,-2-6 0,4 0 1,7-7-134,0-4 1,-3 2 0,1-8-51,4-1 0,2-4 0,-3-4-26,-1-1 1,-2-14 0,-1 3-203,-3-3 0,-1-5-257,2 2 1,-4-8-1,-7 5-135,-1-1 0,-5-4 0,-1 8 723,-3 2 0,-2 1 0,-5 3 0,0-1 0</inkml:trace>
          <inkml:trace contextRef="#ctx0" brushRef="#br0" timeOffset="23">25174 15908 7321,'-8'-9'610,"7"-6"-157,-7 13 0,10-5 19,4 7 0,5 0-200,11 0 0,-4 0 1,6 2-99,0 3 1,0 3 0,6 5-172,-3-2 0,-4 0 38,4 5 0,-6 7-400,1-1 225,-4 7 1,-7-3 0,-1 7-288,-3 1 1,-2-1 196,-5 0 0,-5 0 0,-2 1-132,-3-1 1,-1 0-1,-5 0 356,-1 1 0,-7-1 0,-2 0 0</inkml:trace>
          <inkml:trace contextRef="#ctx0" brushRef="#br0" timeOffset="24">24891 16457 7720,'-16'0'283,"-6"0"1,-2 0 10,-2 0 0,4 2 0,-4 3 0,0 8-155,0 7 1,-2 4 0,-3 6-83,3-2 0,2-2 1,8 3-288,1-1 0,-3-2 0,9 3-467,-4-1 0,6-2 472,3 2 225,4-4 0,2-8 0,0 1 0</inkml:trace>
          <inkml:trace contextRef="#ctx0" brushRef="#br0" timeOffset="25">24692 16507 7728,'11'0'602,"0"0"0,-5 2-302,5 3 0,-6-1-101,6 7 1,-5 0-1,5 6-111,2-1 0,7 6 0,4 0-493,2-1 1,2-3-1,3-1-107,-3 0 0,3-1 512,-3 1 0,-4-1 0,0 1 0</inkml:trace>
          <inkml:trace contextRef="#ctx0" brushRef="#br0" timeOffset="26">25290 16340 7765,'-2'17'400,"-3"0"-148,3-1 0,-11 1 0,7 1 102,3 5 0,1-5 1,2 6-678,0 0 0,7-4 0,4 6-628,4-2 951,2-2 0,-8-5 0,-2 0 0</inkml:trace>
          <inkml:trace contextRef="#ctx0" brushRef="#br0" timeOffset="27">25240 16690 11069,'17'0'408,"1"0"-478,4 0 1,-1 0 0,6 0 0,3 0-906,1 0 975,3 0 0,-1 7 0,0 2 0</inkml:trace>
          <inkml:trace contextRef="#ctx0" brushRef="#br0" timeOffset="28">25423 16789 7814,'17'0'36,"-1"6"75,1-1 0,5 3 0,2-3 79,2 6 0,-4 4 0,4 4-113,-2 3 1,-2 4 0,-7 7-86,-4 0 1,-4 2 0,-7 2 280,0 2 1,-2 0-1,-3-8 504,-6-3 1,2-4 0,-1-8 562,3 1-960,1-8 1,10-1-1,7-12-206,11-7 0,10-8 0,8-16-1226,10-3 1,0-3 1051,5-3 0,12-12 0,1 4 0</inkml:trace>
        </inkml:traceGroup>
      </inkml:traceGroup>
    </inkml:traceGroup>
    <inkml:traceGroup>
      <inkml:annotationXML>
        <emma:emma xmlns:emma="http://www.w3.org/2003/04/emma" version="1.0">
          <emma:interpretation id="{592D4999-95A0-41E0-875B-A9EF5E13F7BC}" emma:medium="tactile" emma:mode="ink">
            <msink:context xmlns:msink="http://schemas.microsoft.com/ink/2010/main" type="paragraph" rotatedBoundingBox="16048,31184 21159,30628 21302,31945 16191,3250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4EC6134-27B6-46C6-B5C1-F19EF482E6E2}" emma:medium="tactile" emma:mode="ink">
              <msink:context xmlns:msink="http://schemas.microsoft.com/ink/2010/main" type="line" rotatedBoundingBox="16048,31184 21159,30628 21302,31945 16191,32501"/>
            </emma:interpretation>
          </emma:emma>
        </inkml:annotationXML>
        <inkml:traceGroup>
          <inkml:annotationXML>
            <emma:emma xmlns:emma="http://www.w3.org/2003/04/emma" version="1.0">
              <emma:interpretation id="{DEBAFFDF-CA64-4218-B9B7-E9F605A7C246}" emma:medium="tactile" emma:mode="ink">
                <msink:context xmlns:msink="http://schemas.microsoft.com/ink/2010/main" type="inkWord" rotatedBoundingBox="16036,31251 17184,31087 17285,31796 16137,31959"/>
              </emma:interpretation>
              <emma:one-of disjunction-type="recognition" id="oneOf5">
                <emma:interpretation id="interp25" emma:lang="en-AU" emma:confidence="0">
                  <emma:literal>y.</emma:literal>
                </emma:interpretation>
                <emma:interpretation id="interp26" emma:lang="en-AU" emma:confidence="0">
                  <emma:literal>y</emma:literal>
                </emma:interpretation>
                <emma:interpretation id="interp27" emma:lang="en-AU" emma:confidence="0">
                  <emma:literal>y,</emma:literal>
                </emma:interpretation>
                <emma:interpretation id="interp28" emma:lang="en-AU" emma:confidence="0">
                  <emma:literal>y..</emma:literal>
                </emma:interpretation>
                <emma:interpretation id="interp29" emma:lang="en-AU" emma:confidence="0">
                  <emma:literal>ye</emma:literal>
                </emma:interpretation>
              </emma:one-of>
            </emma:emma>
          </inkml:annotationXML>
          <inkml:trace contextRef="#ctx0" brushRef="#br0" timeOffset="10">15553 17853 7819,'-7'-9'509,"5"0"-135,-4 3 0,-1 6 0,1 0-21,3 9 1,3 14-1,5 4-294,6 5 0,0-1 0,4-1 0,5-3-136,4 3 0,-2-6 47,6-2 1,0-5 0,3-6-136,-3-6 0,3-3 0,-5-4-51,0-3 0,4-10 1,-8-9-71,-2-2 0,-3-2 1,-4-5 115,-2 0 0,-6-6 141,6 0 1,-7 2 122,1 10 0,-3-3 360,-2 8-124,8 7 0,-6 23 752,3 14-711,-3 7 0,-2 12 0,0 3 234,0 4 0,-2 4-354,-3 3 1,3-5 0,-4 2-105,4-6 1,-3-7 0,-3 3-45,-1-1 0,-4 2 1,-9-10 1,2 2 0,-8-13-61,-1-2-46,-3-1 1,1-10-206,3-3 0,-3-5 93,3-1 1,-2-1-612,3-5 537,-5-3 1,14-8 0,-4 1-708,3-1 1,10-2 523,4-3 1,5 4 0,5-4-327,6 3 1,9 8 696,3 0 0,14 0 0,-2-6 0</inkml:trace>
          <inkml:trace contextRef="#ctx0" brushRef="#br0" timeOffset="11">16218 17953 8544,'-12'-9'2619,"1"3"-2019,8 4-531,-5 2 1,16 2-1,3 2-285,4 1 1,9 6-1,3-3 1,3-1-864,-3 1 1,3 3 281,-8-6 797,0 8 0,2-4 0,2 8 0</inkml:trace>
          <inkml:trace contextRef="#ctx0" brushRef="#br0" timeOffset="12">16267 18152 7816,'-24'19'0,"6"3"413,-4-11 1,5-2 0,4 1 1319,2-3-763,7 6-672,-3-11 1,14 5-1,6-7 31,8 0 0,6 0-534,12 0 1,4 0 0,8-2-382,5-3 1,-5 3 0,7-6 585,-1 1 0,-13-2 0,4-8 0</inkml:trace>
        </inkml:traceGroup>
        <inkml:traceGroup>
          <inkml:annotationXML>
            <emma:emma xmlns:emma="http://www.w3.org/2003/04/emma" version="1.0">
              <emma:interpretation id="{1966F004-F5F9-4EBB-B549-D90D33026FC2}" emma:medium="tactile" emma:mode="ink">
                <msink:context xmlns:msink="http://schemas.microsoft.com/ink/2010/main" type="inkWord" rotatedBoundingBox="17617,31239 18712,31127 18785,31848 17691,31960"/>
              </emma:interpretation>
              <emma:one-of disjunction-type="recognition" id="oneOf6">
                <emma:interpretation id="interp30" emma:lang="en-AU" emma:confidence="0">
                  <emma:literal>20</emma:literal>
                </emma:interpretation>
                <emma:interpretation id="interp31" emma:lang="en-AU" emma:confidence="0">
                  <emma:literal>200</emma:literal>
                </emma:interpretation>
                <emma:interpretation id="interp32" emma:lang="en-AU" emma:confidence="0">
                  <emma:literal>00</emma:literal>
                </emma:interpretation>
                <emma:interpretation id="interp33" emma:lang="en-AU" emma:confidence="0">
                  <emma:literal>20S</emma:literal>
                </emma:interpretation>
                <emma:interpretation id="interp34" emma:lang="en-AU" emma:confidence="0">
                  <emma:literal>20s</emma:literal>
                </emma:interpretation>
              </emma:one-of>
            </emma:emma>
          </inkml:annotationXML>
          <inkml:trace contextRef="#ctx0" brushRef="#br0" timeOffset="13">17248 17820 7757,'-9'-11'781,"3"0"-486,4 7 1,4-3-132,4 7 0,3 0 0,7 0-37,1 0 1,5 1 0,2 7 51,2 9 1,0 3-85,2 13 1,1-2 0,-5 14-48,2 1 0,-6 0 0,2 0-195,-3-1 1,-10-7-1,-3 5 52,-5-2 1,-1 3 54,0-5 0,-9-2 1,-6-10 158,-5-5 1,-11-3 99,-2-2 0,-1-8 0,-6-4-68,-1-3 1,4-4-1,-5-3 92,1-6 0,2-11-161,6-6 0,4-4 0,5 1-37,7 3 0,11-3 0,1 5-50,3 0 1,4 8-1,5 9-72,10 1 1,1 3-41,10 5 0,0 0 0,5 1-62,0 5 1,0 5 0,1 9-231,-1 3 1,2 4 52,4-5 0,-6 1 1,2-7-206,-5 1 0,-3 5 0,5-2-86,-5-5 1,-3 2 646,-7-6 0,0-2 0,-1 2 0,1-7 0,-1 3 0</inkml:trace>
          <inkml:trace contextRef="#ctx0" brushRef="#br0" timeOffset="14">17896 17986 8029,'-2'-9'272,"-4"3"-272,-3 5 0,-2 8 0,0 4 816,-2 4 1,4 3 0,0 4-245,1 6 1,-3 3 0,6 3-341,1-1 0,9-5 0,7-2-218,2-2 1,10-4-1,4-7-100,3-2 1,8-9 220,0-2 1,-2-4 0,-8-11-271,-1-3 1,-8-8 0,3 2-550,-5-2 0,-9 0 254,-3-2 1,-12-5 0,-7 2 13,-7-6 0,-6 4 0,-9 9 160,-4 5 0,2 1 81,-7 12 1,7 2 0,-2 12-51,4 8 1,9 1 0,4 5-600,4-3 824,9-3 0,1 8 0,8 2 0</inkml:trace>
        </inkml:traceGroup>
        <inkml:traceGroup>
          <inkml:annotationXML>
            <emma:emma xmlns:emma="http://www.w3.org/2003/04/emma" version="1.0">
              <emma:interpretation id="{1243FA79-96C3-4C3A-9CA1-57AE07DCF2FA}" emma:medium="tactile" emma:mode="ink">
                <msink:context xmlns:msink="http://schemas.microsoft.com/ink/2010/main" type="inkWord" rotatedBoundingBox="19374,30822 21159,30628 21302,31945 19517,32139"/>
              </emma:interpretation>
              <emma:one-of disjunction-type="recognition" id="oneOf7">
                <emma:interpretation id="interp35" emma:lang="en-AU" emma:confidence="0">
                  <emma:literal>type</emma:literal>
                </emma:interpretation>
                <emma:interpretation id="interp36" emma:lang="en-AU" emma:confidence="0">
                  <emma:literal>(type</emma:literal>
                </emma:interpretation>
                <emma:interpretation id="interp37" emma:lang="en-AU" emma:confidence="0">
                  <emma:literal>(try</emma:literal>
                </emma:interpretation>
                <emma:interpretation id="interp38" emma:lang="en-AU" emma:confidence="0">
                  <emma:literal>toys</emma:literal>
                </emma:interpretation>
                <emma:interpretation id="interp39" emma:lang="en-AU" emma:confidence="0">
                  <emma:literal>(toys</emma:literal>
                </emma:interpretation>
              </emma:one-of>
            </emma:emma>
          </inkml:annotationXML>
          <inkml:trace contextRef="#ctx0" brushRef="#br0" timeOffset="15">18893 17554 7828,'-2'-15'354,"-4"4"-2,5 4 1,-14 1 29,4 1 0,1-1-190,-1 6 1,8 7 0,-3 5 5,4 2 1,2 5-60,0 3 0,0-2 0,0 8-13,0 2 1,0 1-1,0 0-190,0-3 1,6 2-46,-1-8 0,1 5 1,-6-4 30,0-3 1,5-7 0,1-2 157,-2 2-39,-2-6 1,-2 8 4,0-4 0,-2-4 186,-4-1 1,4-2 89,-3 1-149,3-3 5,2 13-180,0-6 0,2 8 0,1-1 63,3 1 0,5-6 0,-5 0 6,-3 2-161,7 2 0,-7 1 0,6 1 26,-1 0 0,-3-1 1,-5 1 1,0-6-257,0 0 208,0 0 0,0 6 69,0-1 0,0-4 18,0-1 1,2 0 0,2 5-6,1 1 0,1 0 13,-6-1 1,0 1-1,2-1 91,3 1 1,-1-6-67,7 0 0,-2-5 0,4 3-39,-2-2 1,6-1-1,5-6-123,-2 0 0,1 0 0,-1-2-134,2-3 1,8-3-173,-3-3 1,-1-9 0,0 3-884,-2-1 1346,6-1 0,-4-5 0,7-2 0</inkml:trace>
          <inkml:trace contextRef="#ctx0" brushRef="#br0" timeOffset="16">19425 17338 8057,'-10'-8'755,"-4"7"1,4-3-350,1 8 1,2 5-1,5 9 1,-2 4-50,-1 6 0,-1 9-491,6 2 0,6 5 0,1-5 0,2-2-399,4-2 1,2-2-1359,2 1 1891,-1-9 0,1 7 0,-1-6 0</inkml:trace>
          <inkml:trace contextRef="#ctx0" brushRef="#br0" timeOffset="17">19292 17820 7727,'-17'0'650,"8"0"1,3 0-186,12 0 0,3 0-147,8 0 0,5 0 1,2 0-311,2 0 1,3 0 0,8 0-189,2 0 0,0 0 1,-8 0-182,-3 0 0,-2 0-431,-4 0 0,-4 0 146,4 0 0,-11 2 646,-5 3 0,-4 5 0,-2 6 0</inkml:trace>
          <inkml:trace contextRef="#ctx0" brushRef="#br0" timeOffset="18">19425 18003 7769,'16'0'320,"1"0"1,-6 0-69,0 0 0,0 0-140,6 0 1,-1 0 0,1 0-60,-1 0 0,1 0 0,0 2 0,-3 3-123,-2 6 1,0 4 107,-6 2 1,0 1-1,-8 2 118,-4 3 0,-3 1 1,-8-4 251,1 2 0,-1 0 31,0-5 1,1-1 150,-1 1-277,8-8-279,2-1 1,14-8-1,4 0-480,4 0 0,9-8-108,4-3 1,1-4 0,1-1-1490,-3-1 2043,1-7 0,5-2 0,0-7 0</inkml:trace>
          <inkml:trace contextRef="#ctx0" brushRef="#br0" timeOffset="19">19740 17321 8615,'9'17'344,"6"-1"0,-4 3 1,4 3-1,2 6 146,-1 3 0,8 4 0,2 4-366,0 5 0,5 4 1,-3 2 19,3 0 1,3 0 0,-1 0-58,0 0 0,-1 0 1,-5 0-54,-5-1 1,-5 1-134,-6 0 1,2-2 0,-7-2-44,-3-1 0,-8-8 0,-8 1 43,-8-3 0,-4-3 1,-9-3-93,1-1 0,-6-6-10,1 6 0,-3-8 1,4 2-898,-2-3 1,6-4 1097,5-4 0,-7 4 0,-7-6 0</inkml:trace>
          <inkml:trace contextRef="#ctx0" brushRef="#br0" timeOffset="20">20122 17255 7788,'-9'0'1786,"2"0"-1436,7 0 0,7 0-203,4 0 1,4 0-1,2 0-107,-1 0 1,3 2 0,1 3 0,2 6 102,-2 4 0,-1 2-198,-2-1 1,-8 1 0,-2-1-87,1 1 0,-8 0 66,0-1 0,-4 1 0,-11 0-2,-3-1 1,-5-5 0,3-1-167,-2-3 0,-6 4 121,6-5 1,0 5-1,5-6-321,1-1-63,-1-2 1,10-2-90,7 0 1,7-2 250,10-4 1,1 3 343,4-8 0,-3 7 0,12-11 0,-5 6 0</inkml:trace>
          <inkml:trace contextRef="#ctx0" brushRef="#br0" timeOffset="21">20372 17288 7753,'0'-9'504,"0"1"1,0 6 363,0-3 271,-8 3-555,6-5 1,-5 14-326,7 4 0,-2 4 0,-2 2-143,-1-1 0,-2 8 0,3 4 102,-2 3 1,1-3 0,5-2-124,0-2 0,0 0-296,0-2 0,2-9 0,5 4-205,10-3 0,1-6 0,10-3-411,1-3 1,3-2-1,1 0 817,0 0 0,8-7 0,1-2 0</inkml:trace>
        </inkml:traceGroup>
      </inkml:traceGroup>
    </inkml:traceGroup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5T03:05:34.9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1D6401DC-2EBD-435C-9BF1-A4BB312F826E}" emma:medium="tactile" emma:mode="ink">
          <msink:context xmlns:msink="http://schemas.microsoft.com/ink/2010/main" type="writingRegion" rotatedBoundingBox="1614,29105 12163,29481 12126,30512 1577,30137"/>
        </emma:interpretation>
      </emma:emma>
    </inkml:annotationXML>
    <inkml:traceGroup>
      <inkml:annotationXML>
        <emma:emma xmlns:emma="http://www.w3.org/2003/04/emma" version="1.0">
          <emma:interpretation id="{235D1DC7-5C55-4140-B6A2-C22C9C62A557}" emma:medium="tactile" emma:mode="ink">
            <msink:context xmlns:msink="http://schemas.microsoft.com/ink/2010/main" type="paragraph" rotatedBoundingBox="1614,29105 12163,29481 12126,30512 1577,301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B29D664-57CA-43E7-B984-EE4029581AAE}" emma:medium="tactile" emma:mode="ink">
              <msink:context xmlns:msink="http://schemas.microsoft.com/ink/2010/main" type="line" rotatedBoundingBox="1614,29105 12163,29481 12126,30512 1577,30137"/>
            </emma:interpretation>
          </emma:emma>
        </inkml:annotationXML>
        <inkml:traceGroup>
          <inkml:annotationXML>
            <emma:emma xmlns:emma="http://www.w3.org/2003/04/emma" version="1.0">
              <emma:interpretation id="{C7846B9B-3274-426A-A6A6-649414FC2032}" emma:medium="tactile" emma:mode="ink">
                <msink:context xmlns:msink="http://schemas.microsoft.com/ink/2010/main" type="inkWord" rotatedBoundingBox="1614,29105 2586,29140 2550,30151 1578,30116"/>
              </emma:interpretation>
              <emma:one-of disjunction-type="recognition" id="oneOf0">
                <emma:interpretation id="interp0" emma:lang="en-AU" emma:confidence="0">
                  <emma:literal>it</emma:literal>
                </emma:interpretation>
                <emma:interpretation id="interp1" emma:lang="en-AU" emma:confidence="0">
                  <emma:literal>if</emma:literal>
                </emma:interpretation>
                <emma:interpretation id="interp2" emma:lang="en-AU" emma:confidence="0">
                  <emma:literal>"f</emma:literal>
                </emma:interpretation>
                <emma:interpretation id="interp3" emma:lang="en-AU" emma:confidence="0">
                  <emma:literal>f</emma:literal>
                </emma:interpretation>
                <emma:interpretation id="interp4" emma:lang="en-AU" emma:confidence="0">
                  <emma:literal>a,</emma:literal>
                </emma:interpretation>
              </emma:one-of>
            </emma:emma>
          </inkml:annotationXML>
          <inkml:trace contextRef="#ctx0" brushRef="#br0">1977 15825 7836,'0'-9'-210,"0"-6"257,0 6 1,0-2 139,0 0 0,0 5 0,0-5 400,0-2-114,0 6 29,0-8 204,0 13-124,0-5-366,8 7 1,-6 7-1,1 6-61,-6 7 1,-1 1 0,-5 6-4,1 3 0,-5 1-26,2 3 1,2-3 0,-2-1 0,-2-5 87,-2-1 1,-1-1-1,-1-7-392,0 1 0,-5-2 1,0-2 49,2-2 0,-4-8 67,2 3 0,-8-4 1,2-4-41,-3-4 1,-2-3 0,0-8 39,-1 1 1,7-1 73,-1 1 0,2-1 0,-2 0 0,6 1-470,4-1 0,1 6 94,1 0 0,4 7-144,1-1-359,8-5 221,-5 9 461,8-7 1,0 10-109,0 4-40,0-5 0,0 9-94,0-5 1,0-1 306,0 7 470,8-7 178,-6 3 294,5-7 114,-7 0-358,0 0 0,-2-5 473,-3-1-554,3 0 68,-6 6-344,8 0 0,0 2-69,0 4 0,0 3-204,0 8 1,0 1 0,2 3 0,2 1-41,1-2 0,6 6-65,-5 2 1,5-3 0,-5 1-221,-3-2 1,5 0 306,-3-2 0,6-3-965,-5 3-852,-1-11 1228,-5-3 0,0-23 0,0-7 461,0-8 1,0-5-1,0-4 197,0-5 0,-5-2 0,-1 1 0,-5-1 0,6 9 0,1 6 65,2 7 1,2 5 905,0 3 311,0-1 0,2 8-566,4 3 1,3 5-536,7 1 0,1 0 1,1 0-294,5 0 0,-3 5 0,8 1-85,1-3 0,3-1 209,1-2 0,-6 0 0,-1 0 0,0 0-12,0 0 0,-6 0 0,4 0 0</inkml:trace>
          <inkml:trace contextRef="#ctx0" brushRef="#br0" timeOffset="1">997 16324 7832,'0'-11'566,"0"0"-9,0 7-196,0-11 1,0 11 1072,0-7-1024,0 8 0,6-3 0,-1 12-58,-1 5 1,-2 11-1,-2 4 65,0 0 0,5 5-373,1-3 1,1 3 0,-3 2 115,1 1 1,3-7 0,-5-1-32,3-2 1,1-2-1084,-1-5 507,-4 0 0,7-1-1614,-4 1 469,-3-8 1592,6-1 0,-8-16 0,0-1 0</inkml:trace>
        </inkml:traceGroup>
        <inkml:traceGroup>
          <inkml:annotationXML>
            <emma:emma xmlns:emma="http://www.w3.org/2003/04/emma" version="1.0">
              <emma:interpretation id="{C8D5E38E-7594-454C-8253-17EB144E4BC7}" emma:medium="tactile" emma:mode="ink">
                <msink:context xmlns:msink="http://schemas.microsoft.com/ink/2010/main" type="inkWord" rotatedBoundingBox="3936,29265 5433,29318 5399,30273 3902,30219"/>
              </emma:interpretation>
              <emma:one-of disjunction-type="recognition" id="oneOf1">
                <emma:interpretation id="interp5" emma:lang="en-AU" emma:confidence="0">
                  <emma:literal>Is</emma:literal>
                </emma:interpretation>
                <emma:interpretation id="interp6" emma:lang="en-AU" emma:confidence="0">
                  <emma:literal>is</emma:literal>
                </emma:interpretation>
                <emma:interpretation id="interp7" emma:lang="en-AU" emma:confidence="0">
                  <emma:literal>Its</emma:literal>
                </emma:interpretation>
                <emma:interpretation id="interp8" emma:lang="en-AU" emma:confidence="0">
                  <emma:literal>F3</emma:literal>
                </emma:interpretation>
                <emma:interpretation id="interp9" emma:lang="en-AU" emma:confidence="0">
                  <emma:literal>¥3</emma:literal>
                </emma:interpretation>
              </emma:one-of>
            </emma:emma>
          </inkml:annotationXML>
          <inkml:trace contextRef="#ctx0" brushRef="#br0" timeOffset="-114">3406 15858 7763,'-16'0'466,"-1"-7"0,6 5-382,0-3 300,7 3 1159,-3 2-1344,7 0 0,7 0 1,4 2 60,4 3 0,2 4 0,1 8 36,4 0 1,4 5 0,7 0-52,1-2 1,1 4-1,2 0-24,1 2 1,9-6-200,-3 3 1,4-7 0,2-3-62,0-2 1,5-7 0,0 1 128,-1-3 1,-2-2-45,-3 0 0,-1-13 1,-1-3-92,-3-3 1,-7-5 0,0 2 70,-8 2 1,-5 0-32,-7-3 0,0 5 1,-1-2-788,1 7 0,-8-2-1360,-3 4 1459,-5 3 1,-2 1 115,-5 7 0,2 7 577,-7 4 0,0 12 0,-5 2 0</inkml:trace>
          <inkml:trace contextRef="#ctx0" brushRef="#br0" timeOffset="-113">4154 16291 7763,'-11'-15'0,"0"4"1099,0-4-655,2 13 1,-6-5-203,4 7 1,-4 0 0,-2 3-1,1 7 132,-1 6 1,-5 12-1,0 2-432,2 6 0,1 1 1,2 6-131,1-2 0,-4 3 0,1-4-226,4 3 0,4-6 0,-2 2-1791,2-4 2205,8-9 0,-12 5 0,6-5 0</inkml:trace>
          <inkml:trace contextRef="#ctx0" brushRef="#br0" timeOffset="-112">3789 16473 8700,'9'0'958,"6"8"1,-6 1-744,7 8 1,7-1-664,-1 1 1,7-6 0,-1-2-1407,3-1 1854,3-3 0,-1-5 0,0 0 0</inkml:trace>
          <inkml:trace contextRef="#ctx0" brushRef="#br0" timeOffset="-111">4403 16241 7763,'-14'-11'228,"2"0"1,3 7 1133,4-2-1035,3 4 0,-4 2 1,12 0-380,5 0 1,6 0-1,3 2-62,2 4 0,2-2 190,-2 7 0,-3-2 1,1 4-1,-5-2 23,-4 2-668,-8 2 1,5 1 0,-8 1 363,0-1 0,-8-4 199,-3-1 0,2-8 591,-2 3-422,7-4 1,-1-2-70,10 0 0,5 0-1,6 0 1,3 0-174,3 0 0,-2 2 181,8 3-248,0-3 176,5 5 0,-5-1 52,-1-1 1,-6 6-3,1-5 1,-9 7 253,-2-2-246,-8 4 0,3 1-36,-12 1 1,-8 0-1,-10-1 84,-2 1 114,-2 0 0,-5 1-513,0 4 0,-6-3-1448,0 3 1712,0-4 0,6 6 0,0 2 0</inkml:trace>
        </inkml:traceGroup>
        <inkml:traceGroup>
          <inkml:annotationXML>
            <emma:emma xmlns:emma="http://www.w3.org/2003/04/emma" version="1.0">
              <emma:interpretation id="{3FF9E0BD-B260-40D0-9E45-718D00B981BC}" emma:medium="tactile" emma:mode="ink">
                <msink:context xmlns:msink="http://schemas.microsoft.com/ink/2010/main" type="inkWord" rotatedBoundingBox="6063,29438 7408,29486 7380,30273 6034,30225"/>
              </emma:interpretation>
              <emma:one-of disjunction-type="recognition" id="oneOf2">
                <emma:interpretation id="interp10" emma:lang="en-AU" emma:confidence="0">
                  <emma:literal>Is</emma:literal>
                </emma:interpretation>
                <emma:interpretation id="interp11" emma:lang="en-AU" emma:confidence="0">
                  <emma:literal>It</emma:literal>
                </emma:interpretation>
                <emma:interpretation id="interp12" emma:lang="en-AU" emma:confidence="0">
                  <emma:literal>Y.3</emma:literal>
                </emma:interpretation>
                <emma:interpretation id="interp13" emma:lang="en-AU" emma:confidence="0">
                  <emma:literal>T-3</emma:literal>
                </emma:interpretation>
                <emma:interpretation id="interp14" emma:lang="en-AU" emma:confidence="0">
                  <emma:literal>¥3</emma:literal>
                </emma:interpretation>
              </emma:one-of>
            </emma:emma>
          </inkml:annotationXML>
          <inkml:trace contextRef="#ctx0" brushRef="#br0" timeOffset="-110">5467 16025 7763,'0'-10'1312,"0"3"0,7 22-909,4 7 1,4 7-342,2 5 0,7-3 0,3-1 1,7-3-25,4 3 0,5-6 0,7-2-36,-1-3 1,1-10 0,0-4 179,0-3-126,7-2 1,-5-2-38,3-3 1,-3-4 12,-2-8 1,-6-2 36,1-3-155,-9 4 130,-2-14 1,-5 14-28,-7-4 0,-5 3-237,-6 3 273,-7-1-473,3 8 1,-1 0-37,-1 3 328,1 4 118,-14-5-238,7 14 1,-14 2-1928,4 8 2175,-4 0 0,-2 7 0,1 2 0</inkml:trace>
          <inkml:trace contextRef="#ctx0" brushRef="#br0" timeOffset="-109">6181 16324 7256,'-7'-15'-571,"-4"4"0,-4 4 571,-2 7 0,-1 0 1446,-4 0 1,-2 9-457,-4 7 0,-3 8-342,3 10 0,-2 1-569,3 4 0,-3 1-459,8 5 0,-6-3-106,6-3 1,0-4 0,7 4-1160,4-4 1645,4-9 0,-1 5 0,-1-5 0</inkml:trace>
          <inkml:trace contextRef="#ctx0" brushRef="#br0" timeOffset="-108">5782 16573 7763,'0'-9'0,"0"2"0,2 7 1377,4 0-1111,-4 0 0,12 5 1,-1 1-553,8-3 1,-1 5-1,10-3 1,3-1-1427,4-2 1712,2-2 0,1 0 0,3 0 0</inkml:trace>
          <inkml:trace contextRef="#ctx0" brushRef="#br0" timeOffset="-107">6497 16307 7914,'-7'-9'376,"-3"-6"-339,-6 4 1,-1 4 981,1 1-88,6-3 1,5 7-1146,10-3 1,5 5 0,6 3-100,1 3 0,-1 5 101,1-6 0,0 8 0,-3-2 142,-3 4 0,-3 2 0,-8-1-63,0 1 1,-2 5 0,-4 0 0,-5-1 20,-3-3 1,3-1 370,-1-1 0,3 1-46,-2 0 1,4-6-154,7 0 0,2-7-32,3 1 1,6-3 0,11-2-4,6 0 1,3 0 0,1 0-109,-4 0 1,3 0 104,-3 0-166,3 0 61,-5 0 1,-4 2 220,-11 3 0,2-1 143,-7 7 0,-3-2 0,-10 4 46,-10-2 0,-1 0-241,-10 6 0,-1 0 0,-8-1-918,-2 1 1,0 5 831,6 0 0,0 8 0,-1-4 0</inkml:trace>
        </inkml:traceGroup>
        <inkml:traceGroup>
          <inkml:annotationXML>
            <emma:emma xmlns:emma="http://www.w3.org/2003/04/emma" version="1.0">
              <emma:interpretation id="{2A853BDB-D13F-49C0-87CD-0AFBB9B4669F}" emma:medium="tactile" emma:mode="ink">
                <msink:context xmlns:msink="http://schemas.microsoft.com/ink/2010/main" type="inkWord" rotatedBoundingBox="8323,29404 9691,29453 9660,30300 8292,30251"/>
              </emma:interpretation>
              <emma:one-of disjunction-type="recognition" id="oneOf3">
                <emma:interpretation id="interp15" emma:lang="en-AU" emma:confidence="0">
                  <emma:literal>Is</emma:literal>
                </emma:interpretation>
                <emma:interpretation id="interp16" emma:lang="en-AU" emma:confidence="0">
                  <emma:literal>IS</emma:literal>
                </emma:interpretation>
                <emma:interpretation id="interp17" emma:lang="en-AU" emma:confidence="0">
                  <emma:literal>It</emma:literal>
                </emma:interpretation>
                <emma:interpretation id="interp18" emma:lang="en-AU" emma:confidence="0">
                  <emma:literal>I</emma:literal>
                </emma:interpretation>
                <emma:interpretation id="interp19" emma:lang="en-AU" emma:confidence="0">
                  <emma:literal>In</emma:literal>
                </emma:interpretation>
              </emma:one-of>
            </emma:emma>
          </inkml:annotationXML>
          <inkml:trace contextRef="#ctx0" brushRef="#br0" timeOffset="-106">7760 15975 7749,'-11'0'668,"0"0"10,7 0-198,-3 0 0,7 2-192,0 3 0,1 10 0,7 9 23,8 2 0,3-4 1,9 6-227,1 1 0,10-5 0,5-2 154,4-3 1,4-4-238,3-4 1,-1-4 0,7-7-218,2 0 0,-6 0 0,-2-2 136,-3-3 1,-2 1 27,0-7 0,-8 0 0,-3-8 96,-4-3 0,-9 6 0,-4-3 10,-4 6 1,-3 2-8,-4-6 1,-3 6-690,-8 0-46,0 0 1,-2 2 0,-4 5-726,-5 8 1412,-4 5 0,-1 8 0,-1-1 0</inkml:trace>
          <inkml:trace contextRef="#ctx0" brushRef="#br0" timeOffset="-105">8391 16374 7734,'-7'-17'717,"-2"8"161,-8 3 1,0-1-263,1 1 1,-1 8 0,1 9-306,-1 4 0,-5 9 0,0 4-453,1 3 1,3 2 0,-1 1-93,-3-1 0,4 6-536,-4-1 0,9-1 1,2-7 152,-2-2 617,5-1 0,-6-1 0,4-2 0</inkml:trace>
          <inkml:trace contextRef="#ctx0" brushRef="#br0" timeOffset="-104">8009 16440 8098,'9'-11'1112,"-3"0"-1112,3 7 0,-2-1 559,5 10 0,2-1 0,-3 7-323,4 2 0,9-4 0,4 2-428,3 2 1,4-3-1,4-1-561,5-2 0,-1 1 0,-1-5 753,-1 3 0,5-1 0,-3-5 0</inkml:trace>
          <inkml:trace contextRef="#ctx0" brushRef="#br0" timeOffset="-103">8790 16224 7725,'-7'-9'1909,"5"-6"-1039,-13 13-119,13-5-787,-5 7 0,9 0 0,3 0-311,6 0 1,4 7 214,2 4 0,-3 4 0,-1 2 28,-2-1 0,-7 1 0,2 0 35,-4-1 1,-2 3 31,0 3 1,-8-4 0,-1 4 48,0-3 0,-6-1 121,4 5 0,-2-5-173,2 4 0,3-9-74,8-2 1,13-2 12,4 3 0,9-5 0,-2-7 42,2 0 1,1 5 0,5 3 49,-5 1 1,3-3 0,-8 3 290,-2-2 0,-7 6 244,-2-2 0,-7-2 0,2 3-59,-4 1 1,-12-4 0,-4 2 80,-7 2 0,-8 2-387,1 1 1,-3 1-1,-3-1-441,1 1 1,0 0 0,2-1-1394,3 1 1,-2-6 1672,8 0 0,0 0 0,5 6 0</inkml:trace>
        </inkml:traceGroup>
        <inkml:traceGroup>
          <inkml:annotationXML>
            <emma:emma xmlns:emma="http://www.w3.org/2003/04/emma" version="1.0">
              <emma:interpretation id="{DBDA97BF-92D0-4CFB-B19E-8C747D9D9EA3}" emma:medium="tactile" emma:mode="ink">
                <msink:context xmlns:msink="http://schemas.microsoft.com/ink/2010/main" type="inkWord" rotatedBoundingBox="10617,29435 12162,29490 12131,30385 10585,30330"/>
              </emma:interpretation>
              <emma:one-of disjunction-type="recognition" id="oneOf4">
                <emma:interpretation id="interp20" emma:lang="en-AU" emma:confidence="0">
                  <emma:literal>Is</emma:literal>
                </emma:interpretation>
                <emma:interpretation id="interp21" emma:lang="en-AU" emma:confidence="0">
                  <emma:literal>F3</emma:literal>
                </emma:interpretation>
                <emma:interpretation id="interp22" emma:lang="en-AU" emma:confidence="0">
                  <emma:literal>I3</emma:literal>
                </emma:interpretation>
                <emma:interpretation id="interp23" emma:lang="en-AU" emma:confidence="0">
                  <emma:literal>F</emma:literal>
                </emma:interpretation>
                <emma:interpretation id="interp24" emma:lang="en-AU" emma:confidence="0">
                  <emma:literal>f</emma:literal>
                </emma:interpretation>
              </emma:one-of>
            </emma:emma>
          </inkml:annotationXML>
          <inkml:trace contextRef="#ctx0" brushRef="#br0" timeOffset="-102">10053 16091 7679,'-17'0'872,"8"-7"-708,2 5 1,7-13 329,0 4 1,0 2 437,0-2-734,7 7 0,4-3 1,9 8 75,3 5 0,12 3 0,-2 8 148,2-1-264,7 8 0,1-5-106,7 3 1,7 2 0,2-4-71,0-5 0,6 0-20,-4-9 0,3-1 0,3-5-33,-1 0 0,-7 0 1,-3 0-59,-5 0 0,-8-7 1,-4-4 21,-4-4 0,-4-2-90,-3 1 0,-12-8-265,-10-4 1,-6 6 181,-6 5 0,-3 6 0,-7 7-697,-1-1 0,-7 1 977,-4 10 0,-3 10 0,-2 10 0</inkml:trace>
          <inkml:trace contextRef="#ctx0" brushRef="#br0" timeOffset="-101">10767 16374 7679,'-11'0'421,"-2"0"466,-5 0 0,1 0-538,-5 0 0,-2 0 0,0 2 0,-2 5 140,-3 10 1,-3 7 0,-3 11-454,-3 3 1,2-2 0,0 2-134,6-3 0,-1 1-89,3 2 0,4-3 1,0 4-676,0-4 0,7-7 0,-1-2 861,5-2 0,2-2 0,-6-5 0</inkml:trace>
          <inkml:trace contextRef="#ctx0" brushRef="#br0" timeOffset="-100">10302 16540 7679,'9'0'1998,"6"0"-1572,-13 0 1,5 7-1,-5 4 101,4 4 0,3-2-606,8 4 0,1-4 0,6 7 0,7-5-182,6-4 1,4-6 32,-2 6 1,-4-5 0,5 3 227,1-1 0,2-3 0,6-5 0</inkml:trace>
          <inkml:trace contextRef="#ctx0" brushRef="#br0" timeOffset="-99">11033 16324 7679,'0'-17'362,"0"6"237,0 0 0,0 0-195,0-6 0,2 8-194,4 4 1,5 3 0,9 2-288,2 0 0,8 0 1,-4 2-1,-1 3-764,-2 6 0,-1 4 662,-6 2 0,3-1 1,-14 1 84,-1-1 0,-2 7 0,-2-1 174,0-2 1,-8-1-92,-3-3 0,2 1-101,-2-1 285,7 1 1,4-6-160,11 0 1,12-7 0,4 1 0,5-3 148,1-2 1,0 0 9,0 0 1,-1 6 0,-3 1 0,-3 1 447,-2-1 0,-9 6-496,-9-2 0,-5 4 1,-2 1 565,-5 1 0,-11 0 1,-10 1-419,-5 4 0,-8 2-699,-5 4 0,-3 2 426,-2-8 0,-7 0 0,-2-5 0</inkml:trace>
        </inkml:traceGroup>
      </inkml:traceGroup>
    </inkml:traceGroup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5T03:05:34.9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3A612688-14A7-4CB8-9A5D-1AB6E50A09F9}" emma:medium="tactile" emma:mode="ink">
          <msink:context xmlns:msink="http://schemas.microsoft.com/ink/2010/main" type="writingRegion" rotatedBoundingBox="3723,30831 6454,30511 6554,31366 3824,31686"/>
        </emma:interpretation>
      </emma:emma>
    </inkml:annotationXML>
    <inkml:traceGroup>
      <inkml:annotationXML>
        <emma:emma xmlns:emma="http://www.w3.org/2003/04/emma" version="1.0">
          <emma:interpretation id="{13636BEE-7C2D-44E5-87D4-55D894BB0BAC}" emma:medium="tactile" emma:mode="ink">
            <msink:context xmlns:msink="http://schemas.microsoft.com/ink/2010/main" type="paragraph" rotatedBoundingBox="3723,30831 6454,30511 6554,31366 3824,3168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C307680-4C7F-4233-A521-29898AC1EEE2}" emma:medium="tactile" emma:mode="ink">
              <msink:context xmlns:msink="http://schemas.microsoft.com/ink/2010/main" type="line" rotatedBoundingBox="3723,30831 6454,30511 6554,31366 3824,31686"/>
            </emma:interpretation>
          </emma:emma>
        </inkml:annotationXML>
        <inkml:traceGroup>
          <inkml:annotationXML>
            <emma:emma xmlns:emma="http://www.w3.org/2003/04/emma" version="1.0">
              <emma:interpretation id="{11ABA26E-2D35-41DD-9593-A47AA5E692B2}" emma:medium="tactile" emma:mode="ink">
                <msink:context xmlns:msink="http://schemas.microsoft.com/ink/2010/main" type="inkWord" rotatedBoundingBox="3723,30831 6454,30511 6554,31366 3824,31686"/>
              </emma:interpretation>
              <emma:one-of disjunction-type="recognition" id="oneOf0">
                <emma:interpretation id="interp0" emma:lang="en-AU" emma:confidence="0">
                  <emma:literal>y.3x</emma:literal>
                </emma:interpretation>
                <emma:interpretation id="interp1" emma:lang="en-AU" emma:confidence="0">
                  <emma:literal>y.-3x</emma:literal>
                </emma:interpretation>
                <emma:interpretation id="interp2" emma:lang="en-AU" emma:confidence="0">
                  <emma:literal>y 23*</emma:literal>
                </emma:interpretation>
                <emma:interpretation id="interp3" emma:lang="en-AU" emma:confidence="0">
                  <emma:literal>y. 3"</emma:literal>
                </emma:interpretation>
                <emma:interpretation id="interp4" emma:lang="en-AU" emma:confidence="0">
                  <emma:literal>y 23"</emma:literal>
                </emma:interpretation>
              </emma:one-of>
            </emma:emma>
          </inkml:annotationXML>
          <inkml:trace contextRef="#ctx0" brushRef="#br0">3140 17504 7863,'0'-17'980,"0"1"-622,0-1 0,0 1-298,0-1 1,8 8-1,3 1-47,4 1 1,1 5 0,3-2 94,3 8 1,-4 5-1,5 10-94,-5 3 0,-7 6 0,0 9-126,2 1 0,-4 7 1,1-6 87,-3-3 1,4 0-48,-5-3 1,5-7 209,-6-4 1,8-6-6,-2-4 1,-2-12-87,3-12 0,-3-4 1,4-6-1,-4-8 98,-2-7 1,4 0-217,-5-7 0,5 7 0,-4-4 16,3 1 0,-7 10 0,5 1-74,-1 8 1,-5 1 158,3 9-76,5 3 0,-7 8 1,7 13 220,-3 8 1,4 5-1,-4 9 262,3 3 1,1 3-282,5 3 1,-5 10 0,1-4-153,0 2 0,3-1 0,2-1 34,-1 0 0,-1-2 0,-2-5 175,-2-10 0,-7-2 1,1-9 301,-3-1 1,-4-3-129,-3-1 0,-4-8-28,-8-3 0,-1-5-284,-5-1 1,3 0-1,-8-1 1,-1-5-93,-2-5 0,-3-4-483,1-2 0,0-1 1,0-2-292,-1-2 0,3-1 0,1 7 262,3-1 1,8 1 0,1 1-345,5 4 1,4-4 871,-2 4 0,-4-4 0,6-2 0</inkml:trace>
          <inkml:trace contextRef="#ctx0" brushRef="#br0" timeOffset="8">4154 17487 8324,'-9'0'1385,"1"0"-1036,8 0 1,2 2-299,4 4 0,3-4 0,8 3-88,-1-3 1,1-2 0,0-2-246,-1-3 1,6 3 0,0-4-289,-1 4 0,-3 2 0,-1 0-172,-1 0 1,1 0 741,0 0 0,-1 0 0,1 0 0</inkml:trace>
          <inkml:trace contextRef="#ctx0" brushRef="#br0" timeOffset="9">4270 17670 7827,'-16'0'1523,"7"0"-580,1 0-835,8 0 1,8 0 0,4-2-592,9-3 0,5 3 0,7-5 229,0-1 0,0 6 254,1-3 0,6-4 0,3-1 0</inkml:trace>
          <inkml:trace contextRef="#ctx0" brushRef="#br0" timeOffset="10">4968 17504 7847,'-11'-5'342,"2"-3"1,0 1 1136,0-1-1341,5 3 1,-2-1-1,12-1-75,5-2 0,6 5 80,5-2 1,-4-1-1,4 1 1,-1 3-332,1 1 0,-2 2 128,8 0 0,-8 0 0,2 0 54,-3 0 1,-3 2-1,-1 3 30,-4 6 1,2-1-86,-7 1 0,-1 0 73,-5 5 1,-2 3-1,-3 1 18,-6 2 1,-4 1 0,-2-7-197,1 1 0,-6-1 358,-1 1 1,1 0-114,6-1 0,6-5-48,5 0 1,5-7-1,5 4-11,6-1 1,6 0 0,5 6 76,6-2 0,-2-1-59,1 1 1,-1 3 113,2-3-99,-4 4 1,-2-4 0,0 0 154,-1 2 1,-5 2-7,-5 2 93,4-1 1,-15 1 0,0 0 118,-9-1 1,-6-5-1,-3 0-140,-5 2 0,-2 0-123,-9-2 1,3 2-1,1-5-231,3 1 0,-1-5 0,-5 1-222,0-3 0,7-2 1,4 0-112,3 0 1,4-2-334,4-3 1,2 1 0,5-7 247,-1-2 1,1 0 0,8 0-255,1 2 752,16 0 0,-3-13 0,15-2 0</inkml:trace>
          <inkml:trace contextRef="#ctx0" brushRef="#br0" timeOffset="11">5517 17205 7914,'0'-9'313,"0"1"393,0 8 0,1 0-148,5 0 1,-2 0-223,7 0 1,0 2 0,5 2-176,1 1 0,0 6 0,-1-3-14,1 1 1,5 0-69,0 2 1,6 4 0,-4-4 78,2 4 0,-6 0 0,2-2-157,-3-2 1,-3 0-327,1 5 0,-2 1 1,-2 0-289,-2-1 1,-8-5-526,3 0 264,-4-7 1,-4 4-302,-4-8 676,5 0 499,-7-8 0,1-1 0,-2-8 0</inkml:trace>
          <inkml:trace contextRef="#ctx0" brushRef="#br0" timeOffset="12">5849 17338 7879,'0'-26'-225,"0"-4"472,0 8 0,-2 0 1363,-3 5-973,3 1 0,-8 5-411,5 0 0,1 9 1,-7 4 444,-2 12 0,2 5 0,-4 9-796,-3 1 0,-8 10 0,2 3-558,-2 1 1,-1 3 682,-7-7 0,1 14 0,0-1 0</inkml:trace>
        </inkml:traceGroup>
      </inkml:traceGroup>
    </inkml:traceGroup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3T06:31:53.095"/>
    </inkml:context>
    <inkml:brush xml:id="br0">
      <inkml:brushProperty name="width" value="0.03528" units="cm"/>
      <inkml:brushProperty name="height" value="0.03528" units="cm"/>
      <inkml:brushProperty name="color" value="#177D36"/>
      <inkml:brushProperty name="fitToCurve" value="1"/>
    </inkml:brush>
  </inkml:definitions>
  <inkml:trace contextRef="#ctx0" brushRef="#br0">24 0 576,'0'0'25,"0"0"6,-6 5-31,6-5 0,0 0 0,0 0 0,-11 5 247,11 5 43,-5-1 9,10 1 1,-5-10-173,0 15-35,0-1-8,6 1 0,5 0-8,0-6-2,0 11 0,0-5 0,5-1-46,1 6-8,-1-6-3,6 1 0,-5 4-9,4-4-8,7 0 12,-1-1-12,-5 1 12,6-5-12,-1 4 12,0-4-12,6 5 13,0-6-4,0-4-1,0 5 0,-5 0-8,-1-5 12,0 0-12,6-1 12,0-4-12,-5-4 12,4 4-12,1-5 12,0 0-12,0 0 10,-5-5-10,-1 5 10,0-4-2,-5-6-8,0 5 12,0 0-4,-5 6-8,16-16 0,-6 5 0,-16 15 8,0-9-8,0 4 8,0 0-8,0 0 8,5 0-8,-5 0 0,-5-4 0,-1 4 0,6-5-14,0 5-5,-5 0-1,5 0 0,-11 5-25,5-9-6,1-1-1,-6 10 0,0 0-50,0 0-10,0 0-3,0 0-751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3T06:31:53.410"/>
    </inkml:context>
    <inkml:brush xml:id="br0">
      <inkml:brushProperty name="width" value="0.03528" units="cm"/>
      <inkml:brushProperty name="height" value="0.03528" units="cm"/>
      <inkml:brushProperty name="color" value="#177D36"/>
      <inkml:brushProperty name="fitToCurve" value="1"/>
    </inkml:brush>
  </inkml:definitions>
  <inkml:trace contextRef="#ctx0" brushRef="#br0">0-1 1393,'0'0'61,"0"0"14,0 0-60,0 0-15,0 0 0,0 0 0,0 0 108,0 0 20,0 0 3,0 0 1,0 0-44,0 0-9,0 0-2,0 0 0,0 0-17,11 0-4,11 4-1,-6 1 0,1-5-12,-6 0-3,5 5 0,-5-5 0,11 0-10,-5 5-2,-7 0-1,7-5 0,-1 5-10,1 0-1,-1 0-1,-5-1 0,0 1-15,6 5 8,-6-5-8,5 5 0,-16-10 0,6 9 0,5 6 0,0 0 0,-6-6 0,-5 6 0,0-5 0,-5 4 0,5 1 0,-6-5 0,1 4 0,-6-4 0,0 5 0,0-1 0,-11 1 0,0 0 0,0-1-60,0 1-19,0 0-3,-5 4-1013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3T06:31:53.756"/>
    </inkml:context>
    <inkml:brush xml:id="br0">
      <inkml:brushProperty name="width" value="0.03528" units="cm"/>
      <inkml:brushProperty name="height" value="0.03528" units="cm"/>
      <inkml:brushProperty name="color" value="#177D36"/>
      <inkml:brushProperty name="fitToCurve" value="1"/>
    </inkml:brush>
  </inkml:definitions>
  <inkml:trace contextRef="#ctx0" brushRef="#br0">0 0 1731,'0'0'76,"0"0"17,0 0-74,0 0-19,0 0 0,0 0 0,0 0 80,0 0 12,0 0 2,0 0 1,0 0-33,17 10-6,-1-5-2,-5 5 0,6-10-23,4 4-5,-4 1-1,10 0 0,-5-5-6,0 0-2,-5 0 0,5-5 0,-6 5-27,0 0-6,-16 0 0,17 0-1,-6-5-51,-11 5-11,11-4-1,-11 4-888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3T06:31:53.989"/>
    </inkml:context>
    <inkml:brush xml:id="br0">
      <inkml:brushProperty name="width" value="0.03528" units="cm"/>
      <inkml:brushProperty name="height" value="0.03528" units="cm"/>
      <inkml:brushProperty name="color" value="#177D36"/>
      <inkml:brushProperty name="fitToCurve" value="1"/>
    </inkml:brush>
  </inkml:definitions>
  <inkml:trace contextRef="#ctx0" brushRef="#br0">11-3 460,'0'0'20,"0"0"5,0 0-25,0 0 0,-6-5 0,6 5 0,0 0 287,0 0 52,0 0 10,0 0 3,0 0-231,-5 15-45,5-6-10,5 6-2,-5 0 10,0 4 2,6 1 0,-6-1 0,5 1-46,1 4-9,-1-4-1,1 4-1,5 0-19,-6 1 0,1-6 8,5 1-8,-6 4 0,6-9-17,-11 4 3,6-4 1,-1-1-159,-5-14-32,0 0-7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3T06:31:54.471"/>
    </inkml:context>
    <inkml:brush xml:id="br0">
      <inkml:brushProperty name="width" value="0.03528" units="cm"/>
      <inkml:brushProperty name="height" value="0.03528" units="cm"/>
      <inkml:brushProperty name="color" value="#177D36"/>
      <inkml:brushProperty name="fitToCurve" value="1"/>
    </inkml:brush>
  </inkml:definitions>
  <inkml:trace contextRef="#ctx0" brushRef="#br0">0 67 1036,'0'0'92,"0"0"-73,0 0-19,6-9 0,5 4 134,0 0 23,0-5 5,0 5 1,0-5-27,5 10-4,-5-4-2,0-1 0,0 0-46,0 0-10,5 0-2,-5 5 0,-11 0-20,0 0-5,6 0-1,-6 0 0,0 0-20,0 0-4,0 0-1,0 0 0,0 0-9,0 0-3,0 0 0,5 15 0,-5-1-9,-5 1 0,-1-5-10,1 4 10,-1-4-48,1 0-3,0 4-1,-1-4 0,1 0 25,5-10 5,0 15 1,0-15 0,-11 14-18,11-14-3,5 15-1,-5-15 0,6 10 43,-6-10 20,5 14-1,6-4-1,0 5-29,5-6-5,-5-4-2,6 5 0,-6-5 18,5 0 0,1 0 0,-1-1 0,-5 1 16,6 0 8,-6 0 0,5-5 1,-16 0-4,11 5-1,-11-5 0,11 10 0,-11-10 7,0 0 1,11 9 0,-6 6 0,-5-15-5,0 10-1,-5 4 0,5-4 0,-6 5-4,-5-1-1,1-4 0,-1 0 0,0 0-8,-6-1-1,1-4-8,-6 5 12,5-10-12,-5 5 9,0 0-9,0 0 8,-5 0-18,5-1-4,6-4-1,-1 0 0,-5 0-157,6 0-31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3T06:32:16.217"/>
    </inkml:context>
    <inkml:brush xml:id="br0">
      <inkml:brushProperty name="width" value="0.03528" units="cm"/>
      <inkml:brushProperty name="height" value="0.03528" units="cm"/>
      <inkml:brushProperty name="color" value="#177D36"/>
      <inkml:brushProperty name="fitToCurve" value="1"/>
    </inkml:brush>
  </inkml:definitions>
  <inkml:trace contextRef="#ctx0" brushRef="#br0">45-1 460,'0'0'41,"0"0"-33,0 0-8,0 0 0,0 0 108,0 0 20,0 0 4,0 0 1,0 0-7,-6 0-2,6 0 0,-11 0 0,11 0-5,0 0-2,0 0 0,0 0 0,-11 0-17,11 0-3,0 0-1,0 0 0,-11 10-29,6-1-7,5 1 0,0-10-1,0 15-23,0-5-5,5 4-1,1 1 0,-1-1-13,12-4-2,-6 0-1,5 0 0,-5-1-6,6 1 0,-1 5-8,6-5 12,-5-1-12,5 6 9,-1-5-9,1-1 8,6 1-8,-1-5 0,-5 5 0,6 0 8,-1-6-8,0 1 0,1 0 0,5 5 8,0-5-8,0 0 0,-1 0 0,-4-1 0,-1 1 0,-5-5 0,6 0 0,-1 5 8,1-10-8,-1 5 0,6-5 0,-6 1 0,1-6 0,-6 5 0,0 0 0,-1 0 0,1-5 0,0 1 0,-5 4 0,5-5 8,-11 0-8,5 5 0,1-4 0,-1 4 0,-10 0 0,5 0 0,0-5 0,-11 10 0,5-5-12,-5 5 1,11-4 1,-11 4 0,0 0-25,0 0-5,0 0 0,0 0-1,0 0-47,0 0-10,0 0-2,0 0-551,5-10-110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3T06:32:16.555"/>
    </inkml:context>
    <inkml:brush xml:id="br0">
      <inkml:brushProperty name="width" value="0.03528" units="cm"/>
      <inkml:brushProperty name="height" value="0.03528" units="cm"/>
      <inkml:brushProperty name="color" value="#177D36"/>
      <inkml:brushProperty name="fitToCurve" value="1"/>
    </inkml:brush>
  </inkml:definitions>
  <inkml:trace contextRef="#ctx0" brushRef="#br0">0 10 1306,'0'0'58,"0"0"12,0 0-56,0 0-14,0 0 0,0 0 0,0 0 108,0 0 20,0 0 3,0 0 1,0 0-36,0 0-6,0 0-2,0 0 0,11-5-30,5 0-6,-5 5-2,0 0 0,0 0-18,6 0-3,-6 0-1,5 5 0,-5 0-3,5-5-1,1 0 0,-6 5 0,0 0-8,5-5-1,-5 10-1,6-5 0,-6-1 2,0 6 0,0 0 0,-6 0 0,6-1-6,-6 1-1,1 0 0,-1 5 0,1-6 3,-6 6 0,0 0 0,0 4 0,0 1 0,-6-1 1,1 5 0,-6-4 0,0-1-5,0 1 0,-5-1-8,-1 1 12,-5-5-12,6-6 0,-1 6 8,1 0-8,-1-6-10,-5-4-5,6 0-1,0 5 0,-1-5-48,1-5-11,5-5-1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3T06:07:15.173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5E84985-5B36-43AC-B081-1DC7534C5E9C}" emma:medium="tactile" emma:mode="ink">
          <msink:context xmlns:msink="http://schemas.microsoft.com/ink/2010/main" type="inkDrawing" rotatedBoundingBox="19535,7169 21474,7351 21461,7489 19522,7306" shapeName="Other"/>
        </emma:interpretation>
      </emma:emma>
    </inkml:annotationXML>
    <inkml:trace contextRef="#ctx0" brushRef="#br0">-1826-60 1011,'0'0'44,"0"0"11,0 0-44,0 0-11,0 0 0,0 0 0,0 0 104,0 0 18,0 0 4,0 0 1,0 0-24,0 0-5,0 0-1,5 15 0,-5-15-21,6 5-4,-6-5 0,5 9-1,6-4-19,-11-5-3,11 5-1,5 0 0,-5 5-16,6-5-4,-1 9-1,1-9 0,5 0-12,5 5-3,-5-1 0,6-4 0,-1 5-12,0 0 9,6 0-9,6-1 8,5-4-8,-6 0 8,11 5-8,-5-5 8,6 0 0,-7 4 0,1 1 0,6-5 0,-7 0 2,7 0 0,-1 0 0,1-1 0,4 1-10,1 0 12,0 0-12,0 5 12,0-10-12,0 0 0,5 0 0,-5-5 8,-6 5-26,0 0-6,6 5 0,-11-5-1,0 0 43,-6-5 9,1 5 1,-1 0 1,1 0-21,-1 0-8,-11-5 0,1 5 0,-6-5 9,0 5-9,0 0 8,-6 0-8,-5-5 0,-11 5 0,0 0 8,0 0-8,17 0 24,-17 0 4,0 0 0,0 0 0,0 0-56,0 0-10,0 0-2,0 0-1,0 0-6,0 0-1,-17 0 0,12 0 0,5 0-120,-11 0-24,-6-5-4</inkml:trace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3T06:32:18.500"/>
    </inkml:context>
    <inkml:brush xml:id="br0">
      <inkml:brushProperty name="width" value="0.03528" units="cm"/>
      <inkml:brushProperty name="height" value="0.03528" units="cm"/>
      <inkml:brushProperty name="color" value="#177D36"/>
      <inkml:brushProperty name="fitToCurve" value="1"/>
    </inkml:brush>
  </inkml:definitions>
  <inkml:trace contextRef="#ctx0" brushRef="#br0">0 73 921,'0'0'40,"0"0"10,0 0-40,0 0-10,0 0 0,0 0 0,0 0 130,0 0 24,0 0 5,0 0 1,0 0-44,16 0-9,-10-4-2,10 4 0,1-5-65,-1 0-14,-5 0-2,6 0-1,-1 0-23,0 5 0,6 0 0,-5-5 0,-1 0 21,-5 1 0,11-1 0,-5 0 0,-12 5-33,6-5-8,0 0 0,-11 5-1,0 0-40,0 0-8,11-10-2,-11 10-729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3T06:32:18.793"/>
    </inkml:context>
    <inkml:brush xml:id="br0">
      <inkml:brushProperty name="width" value="0.03528" units="cm"/>
      <inkml:brushProperty name="height" value="0.03528" units="cm"/>
      <inkml:brushProperty name="color" value="#177D36"/>
      <inkml:brushProperty name="fitToCurve" value="1"/>
    </inkml:brush>
  </inkml:definitions>
  <inkml:trace contextRef="#ctx0" brushRef="#br0">39-2 576,'0'0'51,"0"0"-41,0 0-10,-10 0 0,-1 4 200,11-4 39,0 0 7,0 0 2,-6 10-86,1 0-17,5-10-3,-6 15-1,6-6-65,0 6-14,0-5-2,6 9-1,-6-4 4,5-1 1,1 1 0,-1 0 0,6 4-64,-6-4-15,1 4-1,-1 1-1,1-6 27,-1 1 6,6 5 0,-5-6 1,-1-4-35,1 5-7,-1-6-2,-5-9 0,0 0-109,0 0-23,0 0-4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3T06:32:19.159"/>
    </inkml:context>
    <inkml:brush xml:id="br0">
      <inkml:brushProperty name="width" value="0.03528" units="cm"/>
      <inkml:brushProperty name="height" value="0.03528" units="cm"/>
      <inkml:brushProperty name="color" value="#177D36"/>
      <inkml:brushProperty name="fitToCurve" value="1"/>
    </inkml:brush>
  </inkml:definitions>
  <inkml:trace contextRef="#ctx0" brushRef="#br0">0 21 1036,'0'0'92,"0"0"-73,0 0-19,17-5 0,-17 5 134,16 0 23,1-5 5,-1 5 1,1 0-34,-1 0-6,-5-5-2,6 5 0,-1-5-55,0 5-11,1 0-3,-6 0 0,5 5-18,1 0-4,-6-5-1,0 5 0,0 0-13,-11-5-4,0 0 0,0 0 0,11 9-3,-11-9-1,-6 15 0,6-5 0,-5 4-8,-1-4-11,-5 0 3,0 0 0,6-1-18,-6 1-3,0 0-1,11-10 0,0 0 9,-11 5 1,5 0 1,6-5 0,0 0 19,0 0-12,0 0 12,0 0-10,0 0 10,0 0-8,0 0 8,11 14-8,0-9 8,6 5 0,-6-10 0,5 10-8,1-10 8,-1 9 8,1-4-8,-1 0 11,0 0 3,1-5 1,-6 5 0,0 0 0,0 4 5,-6-4 0,1 10 1,5-5 0,-11 4 7,0 1 2,0 0 0,-6-1 0,1 1-6,-1-1-2,-5 1 0,-5 0 0,5-1-10,-11-4-3,6 5 0,-12-6 0,6 1-9,-5 0 0,-1-5-10,6 5 10,6-6-144,-6-4-22,0 0-5,6 0-1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3T06:32:19.904"/>
    </inkml:context>
    <inkml:brush xml:id="br0">
      <inkml:brushProperty name="width" value="0.03528" units="cm"/>
      <inkml:brushProperty name="height" value="0.03528" units="cm"/>
      <inkml:brushProperty name="color" value="#177D36"/>
      <inkml:brushProperty name="fitToCurve" value="1"/>
    </inkml:brush>
  </inkml:definitions>
  <inkml:trace contextRef="#ctx0" brushRef="#br0">14 8 1321,'0'0'58,"0"0"13,0 0-57,0 0-14,-5-5 0,-6 0 0,11 5 109,0 0 19,0 0 4,0 0 1,0 0-22,0 0-5,0 0-1,0 0 0,0 0-47,0 0-10,0 0-1,11 10-1,-6 5-19,6 4-4,0-4-1,6 4 0,-1 1-8,1-1-2,5 6 0,-1-1 0,1-4-12,6 4-18,-6-5 4,5 6 1,6-1 32,0-4 6,0-1 2,0-4 0,0 4-27,5-4 8,-5-5-8,0-1 0,0 1 0,-6-5 8,6-5-8,0 0 0,-6 0 8,6 0-8,0-10 8,-5 5-8,5-4 0,-6-1 0,6 0 8,-6-4-8,1-6 0,5 5 0,-6-4 0,-5 4 8,0-4-8,-6 4 0,1 1 0,-6 4 0,5 0-21,-10 5 0,5-5 0,-11 10 0,0 0-151,0 0-29,0 0-7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3T06:32:20.284"/>
    </inkml:context>
    <inkml:brush xml:id="br0">
      <inkml:brushProperty name="width" value="0.03528" units="cm"/>
      <inkml:brushProperty name="height" value="0.03528" units="cm"/>
      <inkml:brushProperty name="color" value="#177D36"/>
      <inkml:brushProperty name="fitToCurve" value="1"/>
    </inkml:brush>
  </inkml:definitions>
  <inkml:trace contextRef="#ctx0" brushRef="#br0">0 0 1555,'0'0'138,"0"0"-110,0 0-28,0 0 0,0 0 120,0 0 18,0 0 4,0 0 1,0 0-37,0 0-7,0 0-2,11 5 0,6 0-23,-12 0-5,-5-5-1,0 0 0,17 0-28,5 5-7,-6-1-1,6 1 0,-5 5-8,5-10-1,-6 5-1,6 0 0,-6 5-10,1-6-1,5 1-1,0 0 0,0 0-10,-11 0 10,5 0-10,1 5 10,-1-6-10,-5 6 0,0 0 0,0 0 0,0-1 8,5 11-8,-16-20 8,0 10-8,0 4 8,0-4-8,0 5 0,-5-1 8,-1 1-8,-5 0 8,6-1-8,-12 6 8,1-6-8,0 1 0,-6 0 0,5-1 0,-5-4-13,0 0-5,-5-1-1,5 1 0,0 0-33,0-5-6,0 0-2,0 0 0,11-5-115,-5 0-23,5 0-5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3T06:32:20.623"/>
    </inkml:context>
    <inkml:brush xml:id="br0">
      <inkml:brushProperty name="width" value="0.03528" units="cm"/>
      <inkml:brushProperty name="height" value="0.03528" units="cm"/>
      <inkml:brushProperty name="color" value="#177D36"/>
      <inkml:brushProperty name="fitToCurve" value="1"/>
    </inkml:brush>
  </inkml:definitions>
  <inkml:trace contextRef="#ctx0" brushRef="#br0">21 74 1900,'0'0'84,"-11"4"18,11-4-82,-11 5-20,11-5 0,0 0 0,0 0 98,0 0 15,0 0 3,0 0 1,0 0-57,0 0-11,17 5-2,-1 0-1,1-10-17,5 5-3,-6-5-1,6 0 0,-5 1-13,4-1-4,-4-5 0,5 5 0,0-5-8,0 5 0,-6 1 0,1-1 0,-6-5-44,5 5-10,-5 0-2,0-5-682,-11 10-136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3T06:32:20.848"/>
    </inkml:context>
    <inkml:brush xml:id="br0">
      <inkml:brushProperty name="width" value="0.03528" units="cm"/>
      <inkml:brushProperty name="height" value="0.03528" units="cm"/>
      <inkml:brushProperty name="color" value="#177D36"/>
      <inkml:brushProperty name="fitToCurve" value="1"/>
    </inkml:brush>
  </inkml:definitions>
  <inkml:trace contextRef="#ctx0" brushRef="#br0">10 0 1209,'0'0'53,"0"0"12,0 0-52,-6 9-13,6-9 0,-5 15 0,5 0 162,5-1 30,-5-4 5,6 9 2,5-4-88,-6 5-18,1-1-3,5 5-1,-1 1-40,1 4-8,0 0-1,0-4-1,0 4-22,0-5-4,0 6-1,0-6 0,-5-5-12,5 1 0,-6-1 8,6-4-8,-5 0-44,-6-15-12,5 9-3,-5-9-965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3T06:32:21.280"/>
    </inkml:context>
    <inkml:brush xml:id="br0">
      <inkml:brushProperty name="width" value="0.03528" units="cm"/>
      <inkml:brushProperty name="height" value="0.03528" units="cm"/>
      <inkml:brushProperty name="color" value="#177D36"/>
      <inkml:brushProperty name="fitToCurve" value="1"/>
    </inkml:brush>
  </inkml:definitions>
  <inkml:trace contextRef="#ctx0" brushRef="#br0">0 89 1616,'0'0'72,"0"0"14,6-10-69,5 1-17,0-1 0,5 5 0,1-5 127,-1 1 21,1 4 5,-1-5 1,1 5-68,-6 0-14,5 0-2,0 0-1,-5 5-4,0 0-1,6 0 0,-1 0 0,-16 0 0,11 0 0,-11 0 0,11 10 0,-11-10-51,0 10-13,0 5 0,-5-1 0,-1 1 0,1-1 0,-6 1-12,5 0 12,1-1-17,-6 1 3,5-5 1,-5 4 0,0-4-26,0 5-5,6-6 0,-6 1-1,6-5 36,5-5 9,0 0 0,0 0 0,0 0 0,0 15 0,0-15 0,0 0 0,16 9 0,-5 1 11,-11-10-3,11 10 0,11-5-8,0 5 0,-6-6 0,6 1 0,-5 0 0,5 0 10,-6 0-10,6 5 10,-6-1 3,1-4 1,-1 5 0,1 5 0,-6-6 6,-6 6 0,6 0 1,-5 4 0,-6-4 2,0-1 0,0 1 0,-11 0 0,0-6-4,0 6-1,-6-5 0,-5 0 0,0 4-5,0-9-1,-5 5 0,0-5 0,5 0-12,-6-1 8,6-4-8,-5 0 0,0 0-26,5 0-11,-6 0-3,6-4 0,6 4-45,5 0-10,-6-5-1,6 0-1088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3T06:32:53.643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847B433E-AD3A-4E64-8580-D94AF3BA4340}" emma:medium="tactile" emma:mode="ink">
          <msink:context xmlns:msink="http://schemas.microsoft.com/ink/2010/main" type="writingRegion" rotatedBoundingBox="1453,12262 3109,12251 3112,12739 1456,12749"/>
        </emma:interpretation>
      </emma:emma>
    </inkml:annotationXML>
    <inkml:traceGroup>
      <inkml:annotationXML>
        <emma:emma xmlns:emma="http://www.w3.org/2003/04/emma" version="1.0">
          <emma:interpretation id="{E57A4C53-04A8-422C-B162-2ADE0D573F5A}" emma:medium="tactile" emma:mode="ink">
            <msink:context xmlns:msink="http://schemas.microsoft.com/ink/2010/main" type="paragraph" rotatedBoundingBox="1453,12262 3109,12251 3112,12739 1456,1274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31C562E-BB2E-4C36-A7D6-332E27F9EA6B}" emma:medium="tactile" emma:mode="ink">
              <msink:context xmlns:msink="http://schemas.microsoft.com/ink/2010/main" type="line" rotatedBoundingBox="1453,12262 3109,12251 3112,12739 1456,12749"/>
            </emma:interpretation>
          </emma:emma>
        </inkml:annotationXML>
        <inkml:traceGroup>
          <inkml:annotationXML>
            <emma:emma xmlns:emma="http://www.w3.org/2003/04/emma" version="1.0">
              <emma:interpretation id="{3ECC037E-AEC7-4536-89D4-FD0017071CDD}" emma:medium="tactile" emma:mode="ink">
                <msink:context xmlns:msink="http://schemas.microsoft.com/ink/2010/main" type="inkWord" rotatedBoundingBox="1453,12262 3109,12251 3112,12739 1456,12749"/>
              </emma:interpretation>
              <emma:one-of disjunction-type="recognition" id="oneOf0">
                <emma:interpretation id="interp0" emma:lang="en-AU" emma:confidence="0">
                  <emma:literal>linear</emma:literal>
                </emma:interpretation>
                <emma:interpretation id="interp1" emma:lang="en-AU" emma:confidence="0">
                  <emma:literal>tinea,</emma:literal>
                </emma:interpretation>
                <emma:interpretation id="interp2" emma:lang="en-AU" emma:confidence="0">
                  <emma:literal>1inear</emma:literal>
                </emma:interpretation>
                <emma:interpretation id="interp3" emma:lang="en-AU" emma:confidence="0">
                  <emma:literal>tinea</emma:literal>
                </emma:interpretation>
                <emma:interpretation id="interp4" emma:lang="en-AU" emma:confidence="0">
                  <emma:literal>linea,</emma:literal>
                </emma:interpretation>
              </emma:one-of>
            </emma:emma>
          </inkml:annotationXML>
          <inkml:trace contextRef="#ctx0" brushRef="#br0">6 2 345,'0'0'31,"0"0"-31,0 0 0,0 0 0,0 0 176,0 0 30,0 0 6,0 0 0,0 0-84,0 0-16,0-9-4,0 9-1,0 0 13,0 0 4,0 0 0,0 0 0,0 0-45,0 0-9,0 0-2,0 0 0,0 14-24,-6 1-6,6 4-1,6 1 0,-6 4-20,5 1-4,-5-1-1,0 0 0,11 6-12,0-6 0,-11-4 8,0 4-8,6-5 0,-1 1 9,-5 4-9,6-9 8,-6 4-27,5-4-5,12 0-2,-17-1 0,5-4-53,6 0-10,-11-10-3,0 0-532,0 0-106</inkml:trace>
          <inkml:trace contextRef="#ctx0" brushRef="#br0" timeOffset="502.97">203-22 1688,'0'0'75,"-11"0"15,0 0-72,11 0-18,-11 0 0,11 0 0,0 0 63,0 0 9,-5 0 1,5 0 1,0 0-60,0 0-14,0 0 0,0 0 0,0 0-60,0 0-13,0 0-3</inkml:trace>
          <inkml:trace contextRef="#ctx0" brushRef="#br0" timeOffset="228.7">225 163 1267,'0'0'28,"0"0"5,0 0 2,0 0 1,0 0-36,0 0 0,0 0 0,6 10 0,-1 5 109,1-6 15,-1 6 4,-5 5 0,11-6-64,-11 1-13,5-1-3,6 6 0,-11-1-30,11-4-6,-11 5-2,6-6 0,-1 1-54,1-1-12,-6 1-1</inkml:trace>
          <inkml:trace contextRef="#ctx0" brushRef="#br0" timeOffset="753.3">395 154 1152,'0'0'102,"0"0"-82,0 14-20,0-4 0,0 5 97,0-1 15,0-4 4,11 5 0,-11-1-7,0 1-1,6-5 0,-1 4 0,-5 1-64,0-1-12,5 1-4,1 0 0,-1-6-7,-5 6-1,0-15-1,0 0 0,0 0-19,0 0 8,0 0-8,0 0 0,0 0 14,0 0-4,0 0-1,0 0 0,0-15-9,0 1 8,11-1-8,-11-4 8,0-1-8,0-4 0,0-1 0,6 6 0,-6-5 0,5-1 0,1 6 0,-1-1 0,1 6 0,5-6 0,-6 5 0,6 1 0,0 4 0,-5 5 0,-6 5 0,0 0 0,22 0 0,-17 5 0,6 5 0,-5 4 0,-1-4 0,1 10 0,-1 4 0,1 0 0,4 1 56,-10 4 7,11 0 1,0 1 0,-5-6-52,5 0-12,-11 1 0,5-6 0,6-4-56,-5 4-13,-1-4-3,-5-15-601,11 10-120</inkml:trace>
          <inkml:trace contextRef="#ctx0" brushRef="#br0" timeOffset="1042.53">757 217 1836,'0'0'40,"0"0"9,0 0 2,0 0 0,0 0-41,11 5-10,5-5 0,-5 0 0,-11 0 71,11 0 12,0-5 2,0 0 1,0-5-22,0 1-4,0-1 0,0 0-1,0 0-20,-5 1-4,-1-6-1,1 5 0,5-4-34,-11-1-20,0 0 2,0 1 1,-11-1 38,5 5 8,1-4 2,-1 4 0,-5 0-22,0 5-9,0 5 8,0-5-8,6 1 0,-6-1-11,5 5 1,-10 5 0,5 4-3,0-4-1,0 5 0,0 5 0,6-1 2,-1 1 0,1 9 0,5 1 0,0-1 12,0 0 0,5 6 0,1-1 0,5 0 0,5 0 0,-16-4 0,11 4 0,0-5 0,5 1 0,-5-6 0,6 1 0,-1-6-12,6-4-2,-5 0-1,5-5 0,-1-5-28,1-5-5,-5 0-2,5-5-621,-11-4-124</inkml:trace>
          <inkml:trace contextRef="#ctx0" brushRef="#br0" timeOffset="1443.93">1240 12 1728,'0'0'38,"-11"5"8,5-5 2,-5 5 0,0 0-39,0 0-9,0 0 0,0-1 0,-5 6 104,-1-5 20,1 5 3,5 4 1,0-4-56,11 5-10,-22-5-2,17 4-1,-6 6-43,11-1-16,0 1 11,0 4-11,0-4 20,0 4-3,5-5 0,1 6 0,-1-6-27,6 1-6,0-6 0,-5 6-1,4-5 25,1-6 6,6 1 1,-6 0 0,0-5-24,-6-5-5,6-5-1,0 5 0,0-10 15,-5 5 0,-1-9 0,6-1 0,-5 0 0,-1 1 0,-5-6 0,0-4 0,6-1 0,-6-4 0,5 5 0,-5 4 0,-5 1-24,5-1-3,0 6 0,0 4 0,0-5 19,0 6 8,0 9-8,0 0 8,0 0 0,0 0 0,0 0 0,0 0 0,0 0 0,0 0 11,0 0-1,5 9 0,6 6-2,-5 4 0,5 1 0,-1-1 0,-10 1-8,11-1 12,-5-4-12,-1 5 12,1-6-4,-1-4-8,6 5 12,-5-6-4,-6-9-65,0 0-14,0 0-2,11 10-1,0 0-35,-11-10-7,0 0-2,0 0-721</inkml:trace>
          <inkml:trace contextRef="#ctx0" brushRef="#br0" timeOffset="1754.1">1443 193 633,'5'14'56,"1"1"-44,-6-1-12,5 6 0,6-5 169,-11-1 32,5-4 7,1 5 0,-6-1-90,5-4-18,-5-10-4,0 0-1,0 0 6,0 0 2,0 0 0,0 0 0,0 0-14,0 0-2,0 0-1,0-10 0,0-4-15,-5-1-3,-1 5-1,6-9 0,0-1-3,0-4 0,-5 4 0,5 1 0,0-1-51,0 1-13,5 4 0,1-4 0,5 4 24,0 0 1,0 1 1,5 4 0,1-5-42,-1 6-8,1-1-1,5 0-1,-6 0-74,6 1-16,-6 4-2</inkml:trace>
        </inkml:traceGroup>
      </inkml:traceGroup>
    </inkml:traceGroup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3T06:33:58.824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271B60D-B549-49E3-907A-F14BDC663167}" emma:medium="tactile" emma:mode="ink">
          <msink:context xmlns:msink="http://schemas.microsoft.com/ink/2010/main" type="writingRegion" rotatedBoundingBox="18702,11720 19223,11720 19223,12807 18702,12807"/>
        </emma:interpretation>
      </emma:emma>
    </inkml:annotationXML>
    <inkml:traceGroup>
      <inkml:annotationXML>
        <emma:emma xmlns:emma="http://www.w3.org/2003/04/emma" version="1.0">
          <emma:interpretation id="{0FDA2017-C349-4F80-8D25-F203F7994D3D}" emma:medium="tactile" emma:mode="ink">
            <msink:context xmlns:msink="http://schemas.microsoft.com/ink/2010/main" type="paragraph" rotatedBoundingBox="18702,11720 19223,11720 19223,12807 18702,128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FCB0873-CDD1-4F20-9A67-D1DD782F6E80}" emma:medium="tactile" emma:mode="ink">
              <msink:context xmlns:msink="http://schemas.microsoft.com/ink/2010/main" type="line" rotatedBoundingBox="18702,11720 19223,11720 19223,12807 18702,12807"/>
            </emma:interpretation>
          </emma:emma>
        </inkml:annotationXML>
        <inkml:traceGroup>
          <inkml:annotationXML>
            <emma:emma xmlns:emma="http://www.w3.org/2003/04/emma" version="1.0">
              <emma:interpretation id="{B72CAC91-45BF-4FAB-8214-BF66F63F4F6C}" emma:medium="tactile" emma:mode="ink">
                <msink:context xmlns:msink="http://schemas.microsoft.com/ink/2010/main" type="inkWord" rotatedBoundingBox="18702,11720 19223,11720 19223,12807 18702,12807"/>
              </emma:interpretation>
              <emma:one-of disjunction-type="recognition" id="oneOf0">
                <emma:interpretation id="interp0" emma:lang="en-AU" emma:confidence="0">
                  <emma:literal>¥</emma:literal>
                </emma:interpretation>
                <emma:interpretation id="interp1" emma:lang="en-AU" emma:confidence="0">
                  <emma:literal>€</emma:literal>
                </emma:interpretation>
                <emma:interpretation id="interp2" emma:lang="en-AU" emma:confidence="0">
                  <emma:literal>%</emma:literal>
                </emma:interpretation>
                <emma:interpretation id="interp3" emma:lang="en-AU" emma:confidence="0">
                  <emma:literal>4</emma:literal>
                </emma:interpretation>
                <emma:interpretation id="interp4" emma:lang="en-AU" emma:confidence="0">
                  <emma:literal>t</emma:literal>
                </emma:interpretation>
              </emma:one-of>
            </emma:emma>
          </inkml:annotationXML>
          <inkml:trace contextRef="#ctx0" brushRef="#br0">60 82 1375,'0'0'60,"0"0"14,0 0-59,0 0-15,0 0 0,0-10 0,5 0 116,-5 1 21,6-1 4,-1 5 1,-5-5-46,0 0-10,0 10-2,0 0 0,6-9 15,-1-1 2,-5 10 1,0 0 0,0 0-43,0 0-9,0 0-2,0 0 0,0 0-21,0 0-5,0 0-1,0 15 0,-5-1-9,-1 1-3,-5 4 0,6 1 0,-6-1-20,5 1-4,-5-1-1,0 1 0,6 4-11,-1 1-2,1-1-1,-1-5 0,6 1 2,0-5 0,0-1 0,0 1 0,0 4 2,6-4 1,-6-15 0,5 10 0,1-1 6,-6-9 2,0 0 0,5 5 0,6 5 17,0-5 0,0-5 0,0 0 0,-11 0 0,17-5 0,-7 0 0,7 0 0,-6 5 0,0-9 17,5-1-3,1 5-1,-1 0-13,-5 0 0,-11 5 0,11-10 0,0 6-32,0-1-10,-11 5-2,11-10 0,0 5-165,0-5-34</inkml:trace>
          <inkml:trace contextRef="#ctx0" brushRef="#br0" timeOffset="290.45">197 101 921,'-17'-5'82,"17"5"-66,0 0-16,0 0 0,-11 5 162,6 5 29,5 0 5,0-10 2,0 0-50,-6 10-9,1 4-3,5 1 0,5-1-60,1 1-12,-6 5-2,5-1-1,1 5-25,-1 1-4,1-1-2,-1-4 0,1-1-16,-1 6-3,-5-1-1,6-5 0,-6-4-10,0 5 0,5-6 0,1 1 0,-1-1-22,-5-14-6,0 0-2,0 0 0,0 0-56,0 0-11,0 0-3</inkml:trace>
          <inkml:trace contextRef="#ctx0" brushRef="#br0" timeOffset="530.98">-143 618 288,'0'0'25,"0"0"-25,0 0 0,0 0 0,0 0 325,0 0 60,0 0 12,0 0 3,0 0-218,0 0-43,11 15-9,0-6-2,0 1-51,5-5-10,0 0-3,1-5 0,5 5 6,5-5 1,-5-5 0,6 5 0,-6-5-63,5 5-8,0-5-9,1 5 9,-6-10 17,5 6 11,1-1 3,-1 0 0,-10 5-50,10-5-9,-11 0-3,6 5 0,-11-10-26,6 5-6,-6 1-1,-11 4-682,11 0-137</inkml:trace>
          <inkml:trace contextRef="#ctx0" brushRef="#br0" timeOffset="764.33">224 662 1749,'0'0'77,"0"0"17,-5 10-75,-6-1-19,11 6 0,0 0 0,-6-1 119,6 1 20,6 4 4,-6 1 1,5-1-52,1 6-9,-6-1-3,5 1 0,6-1-38,-5 0-8,-1 1-2,6-1 0,-5 0-21,-1 1-11,0-6 10,1 1-10,5-10-10,-11-6-8,5 11-2,-5-15 0,0 0-167,0 0-33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3T06:07:29.113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743AF6E-FF0F-45C0-9EC9-05B7D5D99B40}" emma:medium="tactile" emma:mode="ink">
          <msink:context xmlns:msink="http://schemas.microsoft.com/ink/2010/main" type="writingRegion" rotatedBoundingBox="21333,6798 32168,6151 32434,10604 21599,11250"/>
        </emma:interpretation>
      </emma:emma>
    </inkml:annotationXML>
    <inkml:traceGroup>
      <inkml:annotationXML>
        <emma:emma xmlns:emma="http://www.w3.org/2003/04/emma" version="1.0">
          <emma:interpretation id="{30CF3B90-23AA-4743-8BC5-52007692CB4D}" emma:medium="tactile" emma:mode="ink">
            <msink:context xmlns:msink="http://schemas.microsoft.com/ink/2010/main" type="paragraph" rotatedBoundingBox="21338,6986 30513,6223 30587,7108 21412,78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A576491-AF70-441A-A5B1-7AFD42A308CB}" emma:medium="tactile" emma:mode="ink">
              <msink:context xmlns:msink="http://schemas.microsoft.com/ink/2010/main" type="line" rotatedBoundingBox="21338,6986 30513,6223 30587,7108 21412,7871"/>
            </emma:interpretation>
          </emma:emma>
        </inkml:annotationXML>
        <inkml:traceGroup>
          <inkml:annotationXML>
            <emma:emma xmlns:emma="http://www.w3.org/2003/04/emma" version="1.0">
              <emma:interpretation id="{6623ACB4-FCA7-4E4B-825B-DE17EDD8FE6C}" emma:medium="tactile" emma:mode="ink">
                <msink:context xmlns:msink="http://schemas.microsoft.com/ink/2010/main" type="inkWord" rotatedBoundingBox="21350,7009 23661,6910 23691,7602 21380,7701"/>
              </emma:interpretation>
              <emma:one-of disjunction-type="recognition" id="oneOf0">
                <emma:interpretation id="interp0" emma:lang="en-AU" emma:confidence="0">
                  <emma:literal>The</emma:literal>
                </emma:interpretation>
                <emma:interpretation id="interp1" emma:lang="en-AU" emma:confidence="0">
                  <emma:literal>'The</emma:literal>
                </emma:interpretation>
                <emma:interpretation id="interp2" emma:lang="en-AU" emma:confidence="0">
                  <emma:literal>7 The</emma:literal>
                </emma:interpretation>
                <emma:interpretation id="interp3" emma:lang="en-AU" emma:confidence="0">
                  <emma:literal>&gt; The</emma:literal>
                </emma:interpretation>
                <emma:interpretation id="interp4" emma:lang="en-AU" emma:confidence="0">
                  <emma:literal>"The</emma:literal>
                </emma:interpretation>
              </emma:one-of>
            </emma:emma>
          </inkml:annotationXML>
          <inkml:trace contextRef="#ctx0" brushRef="#br0">0 156 403,'16'-10'17,"-16"10"5,11 0-22,-11 0 0,0 0 0,0 0 0,0 0 300,0 0 55,0 0 11,11 0 2,-5 0-223,10 0-45,-5 0-8,0 0-3,11 0-34,0 5-7,0-10-2,0 1 0,5 4-26,-5-5-4,5-5-2,1 5 0,-1 0-14,-5-5 11,6 6-11,-6-6 10,0 5-10,-1-5 0,1 0 0,-5 1 8,-1-1-32,-5 0-6,0-4-2,-5 4 0,5 5-187,-6-5-37</inkml:trace>
          <inkml:trace contextRef="#ctx0" brushRef="#br0" timeOffset="239.63">334 151 1152,'-11'5'102,"11"-5"-82,-5 15-20,-1-5 0,1-1 135,-1 1 22,6 0 5,-5 4 1,5 6-52,5-5-11,-5 4-1,6 1-1,-6 4-42,5 0-9,-5 1-2,6-1 0,-1 0-45,-5 1-20,6-6 2,-1-4 0,-5 4 44,6-4 9,-1 5 1,-5-20 1,0 0-61,0 0-13,0 0-3,0 0-624,11 0-124</inkml:trace>
          <inkml:trace contextRef="#ctx0" brushRef="#br0" timeOffset="778.63">570-24 1782,'0'0'79,"0"0"16,0 0-76,-5 10-19,5-1 0,-6 6 0,6 0 84,0-1 12,0 1 4,0 9 0,0-4-39,0 4-7,6 5-2,-6-4 0,5 4-20,-5 0-5,5 5-1,1 0 0,-1-4-26,-5-6 0,6-4 0,-6 9 0,5-5 11,1-4 0,-6-11 0,0-9 0,0 0-11,0 0-16,0 0 4,0 0 1,5-19 11,1 4 0,-1-4 0,1-6 0,-1 1 12,1 0 4,-1-1 0,1 6 1,5-6-27,-6 6-6,1-1 0,-1 1-1,6-1 17,-5 6 0,-1 4 0,1 0 0,-6 10 0,0 0 17,11-9-3,-11 9-1,0 0-13,16 14-18,-5-4 4,5 5 1,-5-1 25,0 6 6,6 4 1,-6-4 0,5 4-31,-5-5-5,6 6-2,-6-6 0,11 6 32,-6-6 7,1 1 0,4-6 1,1 1-21,-5-5 0,5-5 0,-6 4 0,6-4 0,0-5 8,-5-5-8,-1 0 11,0 1 5,1-6 0,-6-5 1,5 1 0,-5-6 2,0-4 0,0 4 0,0 1 0,-5-6-19,-1-4 8,-5 5-8,0-1 0,0 6 0,0-1 0,-5 6 0,-1 4 0,1-5 0,-1 6 0,-10 9 0,5 0 0,0 4 0,0 1 0,5 10 0,-5 0 0,0 4 0,6 5 0,5 1 0,0-1-9,0 1 9,5 4 0,1 0 0,5-5 0,5 1 0,-5-11 0,6-4 0,-1 0 0,1 0 0,5-5 0,0-5 0,5 0 0,-5-10 0,5 0 0,1 0 0,-6-9-784,0 4-151</inkml:trace>
          <inkml:trace contextRef="#ctx0" brushRef="#br0" timeOffset="-13575.33">-927 283 1209,'0'0'108,"0"0"-87,0 0-21,0 0 0,0 0 68,0 0 10,0 0 2,0 0 0,0 0 24,11-5 4,0 0 2,-11 5 0,11 0-32,0 0-6,5-5-2,-5 5 0,0-5-26,0 5-6,6-4-1,-6 4 0,5 4-17,0-4-3,1 5-1,-1 0 0,1-5-8,5 5-8,-6 0 12,1 5-12,-1-5 13,-5 4-4,0-4-1,0 5 0,-11-10 2,11 10 0,-11-10 0,5 5 0,-5-5 2,0 0 0,6 9 0,-1 6 0,-5-15 0,0 10 0,0-1 0,-5 6 0,5-5-4,-6 4 0,1-4 0,-6 5 0,5 4-8,-4-4 0,-1 0 9,-6 4-9,6 5 0,0 1 8,-5-6-8,-1 6 0,-5-6 0,11 1 0,0-1 0,0 1 0,11-1 0,-5-4-13,-1-5 1,6-10 1,0 0-107,0 0-22,0 0-4</inkml:trace>
        </inkml:traceGroup>
        <inkml:traceGroup>
          <inkml:annotationXML>
            <emma:emma xmlns:emma="http://www.w3.org/2003/04/emma" version="1.0">
              <emma:interpretation id="{EC834D53-1C3E-458F-A74F-560434A6BCE5}" emma:medium="tactile" emma:mode="ink">
                <msink:context xmlns:msink="http://schemas.microsoft.com/ink/2010/main" type="inkWord" rotatedBoundingBox="24429,6949 27593,6874 27606,7400 24441,7475"/>
              </emma:interpretation>
              <emma:one-of disjunction-type="recognition" id="oneOf1">
                <emma:interpretation id="interp5" emma:lang="en-AU" emma:confidence="0">
                  <emma:literal>common</emma:literal>
                </emma:interpretation>
                <emma:interpretation id="interp6" emma:lang="en-AU" emma:confidence="0">
                  <emma:literal>Common</emma:literal>
                </emma:interpretation>
                <emma:interpretation id="interp7" emma:lang="en-AU" emma:confidence="0">
                  <emma:literal>commos</emma:literal>
                </emma:interpretation>
                <emma:interpretation id="interp8" emma:lang="en-AU" emma:confidence="0">
                  <emma:literal>commo</emma:literal>
                </emma:interpretation>
                <emma:interpretation id="interp9" emma:lang="en-AU" emma:confidence="0">
                  <emma:literal>commor</emma:literal>
                </emma:interpretation>
              </emma:one-of>
            </emma:emma>
          </inkml:annotationXML>
          <inkml:trace contextRef="#ctx0" brushRef="#br0" timeOffset="7169.38">2352 88 921,'0'0'82,"0"0"-66,0 0-16,0 0 0,0 0 128,0 0 21,-11-10 5,0 5 1,0 0-18,6 1-3,5 4-1,-11-5 0,-5 0-35,10 5-7,6 0-2,0 0 0,-16-5-45,5 5-10,11 0-2,0 0 0,0 0-16,-11 5-3,0 0-1,11-5 0,0 0-4,-6 14-8,-5 1 11,0 4-11,0 1 10,6-1-10,-1 1 8,1-1-8,-6-4 0,11 5 8,0-6-8,-6 11 0,-5-11-8,11 11-8,6-11 0,-6 6-1,0-1 17,5 1 0,-5-6 0,11 1 0,0 0 0,0-6 0,0-4 0,6 5 0,-1-10 0,1 0 8,-6 5-8,5 0 12,1-10-53,-1 0-11,6-5-3,-6 0 0,-5-4-139,11-1-28,-5 1-6</inkml:trace>
          <inkml:trace contextRef="#ctx0" brushRef="#br0" timeOffset="7543.12">2583 156 1152,'0'0'102,"0"0"-82,-11-5-20,11 5 0,0 0 112,0 0 17,0 0 4,0 0 1,0 0-33,0 0-6,0 0-2,0 0 0,-11 15-40,5-5-8,6 9-1,-5-4-1,5-1-12,0-4-3,0 10 0,11-6 0,5 1-7,-10 4-1,-6 1-1,11-5 0,11-6-11,-11 1-8,-6-5 12,6 5-12,5-5 15,-5-1-4,0-4-1,-11 0 0,11 0 3,6-4 1,-1-1 0,-5-10 0,0 5-3,-5-4-1,-1-1 0,6-4 0,-5-6-2,-1 1 0,1 4 0,-1 1 0,6-1-16,-16 6-4,-6-1-1,5 0 0,-5 1 13,0 4 0,-5 0 0,-6 1 0,5 4 22,1 0 7,-6 5 2,0 0 0,-16 5-50,21 0-9,12-1-3,-6 6 0,-11 0 15,11 0 2,0-5 1,0 9 0,-6-4-45,6 0-9,11-10-1,0 0-1,6 9-135,-6-9-28</inkml:trace>
          <inkml:trace contextRef="#ctx0" brushRef="#br0" timeOffset="8054.28">2840 83 864,'17'5'76,"-6"0"-60,-11-5-16,5 10 0,6-1 131,0 1 23,-5 5 5,-1-6 1,1 6-37,-1 0-7,1-1-2,5 1 0,-6 4-39,6-4-8,-5 5-2,-1-6 0,1 11-17,-1-6-4,-5-4-1,6-1 0,4-4-8,-4 0-2,-6-10 0,0 0 0,0 0-4,0 0-1,0 0 0,0 0 0,-6-10-6,6-9-2,6 4 0,-6-9 0,-6 4-20,6-4 8,6-6-8,-1 6 0,6 5 0,-5-1 0,5 1 0,-6-1 0,1 1 29,5 4 2,-11 5 0,11 0 0,0-4-31,0 9 0,-11 5 0,0 0 0,0 0-22,0 0-10,0 0-3,11 10 0,0 4 35,0 1 0,-6 0 0,1 4 0,-6-4 0,5-1 0,-5 1 0,11 4 0,-11-9 0,6 5 0,-12-5 0,12 4 0,5-4 0,-6 5 0,-5-6 0,0-9 0,0 0 0,0 0 0,0 0 0,0 0 0,0 0 0,0 0 0,0 0 0,0 0 0,0 0 8,5-19-8,6-1 0,0 6 0,-5-6 8,-1 1-8,6 4 0,0 0 9,6-4-9,-6 4 0,-6 1 0,6-1 0,11 5 0,-11 1 0,-11 9 0,0 0 0,17 0 0,-17 0 0,0 0 0,0 0 8,-11 9 0,11 11-8,22-6 12,-12 6-4,1-1-8,0 1 12,6 4-12,-1 1 12,1-6-12,-12 6 0,6-1 0,0 0 8,6 1-35,-6-11-7,0 1-2,0-5 0,0-1-189,-6-4-39</inkml:trace>
          <inkml:trace contextRef="#ctx0" brushRef="#br0" timeOffset="9238.62">3625 112 1728,'0'0'76,"0"0"16,-11 5-73,5 5-19,6 5 0,0-6 0,-5 6 95,-1 4 15,12-4 3,-1 5 1,1-6-36,-6 1-7,0-1-2,0 6 0,11-1-20,-6 1-4,-10 4-1,10-4 0,6-10-12,-5-1-4,-6 1 0,0-10 0,0 0-8,0 0-1,0 0-1,0 0 0,0 0-5,0 0-1,5-10 0,6-4 0,-5-1-2,-1-9-1,0 9 0,1-4 0,5-6-9,-6 11 0,1-6 0,-1 5 0,12-4 0,-6 9 0,-6-4 0,1 4 0,5 0 0,-11 10 0,0 0 0,0 0 0,0 0 0,11 5 0,0 0 0,0 0 0,-6 4 0,6 1 0,-5 5 0,5-1 0,-6 1 0,1 0 0,4-1 0,-4 1 0,5 0 0,-6 9 0,1-9 0,-1-1 0,1 1 0,-1-1 0,1 1 0,-1 0 0,-5-6 0,6 1 0,-6 0 0,0-10 0,0 0 0,0 0 0,0 0 0,0 0 0,0 0 0,0 0 0,0 0 0,0 0 0,11-10 0,0-9 0,0-11 0,0 1 0,-6 0 0,6 0 0,0-5 0,-5 9 0,5-9 0,0 10 0,0-1 0,-1 6 0,1 4 0,0 1 0,-5 4 0,10 5 0,-16 5 0,11 0 0,6-5 9,-6 10-9,0 0 10,0 5-2,0 4-8,5 1 12,1 4-12,-1 1 8,-5-1-8,5 6 0,-5-6 0,0 10 0,6-4-8,-1-6 8,-5 1-52,0-1-3,0-14-1,6 5 0,-6-5-48,5 0-11,-16-5-1,11-10-1,0 0-60,0 0-12,0 1-3,0-6 0,-6-4 64,6-1 12,-5 1 2,-1 4 1,6-5 66,-11 6 14,0-1 2,0 5 1,0 1 105,0-1 21,0 10 4,0 0 0,0 0 5,0 0 1,0 0 0,0 0 0,0 10 15,0 4 3,-5 1 1,5 4 0,0 6-46,5-6-10,1 6-1,5-1-1,-6 0-37,12 1-7,-6-6-2,0-4 0,0 0 18,0-6 3,-1 1 1,1 0 0,-11-10-43,11 0-14,0 5 0,0-10 0,0 0 31,-5-5 7,5-4 0,-6-6 1,1 1-9,-1-6-3,1-4 0,-6 5 0,0-1-2,0 1-1,-6 4 0,1 1 0,-1-6-1,-5 6 0,0-1 0,-5 1 0,-1 4-9,1 1 0,5 9 9,-5-5-9,-1 0 0,6 5-12,-5 5 2,5 0 0,5 0-32,6 0-6,-11 5-2,0 0 0,11-5-33,0 0-6,-5 10-2,5-10 0,0 0-48,0 0-9,0 0-3,0 0 0,0 0 36,0 0 7,0 0 2,16 0 0,-10 0 19,10 0 4,-16 0 1,17 0 0,-1-5 54,-5 5 12,6-5 1,-7 5 1,7 0 36,-6 0 7,5 0 2,-5 0 0,0 0 61,0 0 12,6 5 2,-6 0 1,0 0 8,0 5 1,0-1 1,0 6 0,0-5-29,0-1-7,-1 6-1,1 0 0,-5-1-27,-1 1-5,6 4-2,-5-4 0,-1 0-6,1-1-2,-6 1 0,5 0 0,1-11-12,-6-4-2,0 0-1,0 0 0,0 0-3,0 0 0,11-9 0,-6-6 0,1 0-1,-1 1-1,6-6 0,-5-4 0,5 0-7,-6-6-2,6 6 0,0 0 0,0-6 19,0 1 4,0 0 1,5 4 0,1 6-33,-6 4-16,5 1 2,6-1 0,-5 5 14,-1 5 15,1 5-3,-1 5-1,0 5 1,-5 0 1,6 9 0,5 6 0,-6-1-13,1 0 9,5 6-9,5 4 8,-5 0-37,0-5-8,0 5-2,5-4-805,1 4-162</inkml:trace>
        </inkml:traceGroup>
        <inkml:traceGroup>
          <inkml:annotationXML>
            <emma:emma xmlns:emma="http://www.w3.org/2003/04/emma" version="1.0">
              <emma:interpretation id="{55CA5FFB-A899-483D-AB0C-C27784DF85DE}" emma:medium="tactile" emma:mode="ink">
                <msink:context xmlns:msink="http://schemas.microsoft.com/ink/2010/main" type="inkWord" rotatedBoundingBox="28023,6492 29633,6261 29741,7019 28131,7250"/>
              </emma:interpretation>
              <emma:one-of disjunction-type="recognition" id="oneOf2">
                <emma:interpretation id="interp10" emma:lang="en-AU" emma:confidence="0">
                  <emma:literal>ratio</emma:literal>
                </emma:interpretation>
                <emma:interpretation id="interp11" emma:lang="en-AU" emma:confidence="0">
                  <emma:literal>rati0</emma:literal>
                </emma:interpretation>
                <emma:interpretation id="interp12" emma:lang="en-AU" emma:confidence="0">
                  <emma:literal>ralio</emma:literal>
                </emma:interpretation>
                <emma:interpretation id="interp13" emma:lang="en-AU" emma:confidence="0">
                  <emma:literal>ratiO</emma:literal>
                </emma:interpretation>
              </emma:one-of>
            </emma:emma>
          </inkml:annotationXML>
          <inkml:trace contextRef="#ctx0" brushRef="#br0" timeOffset="9587.06">5796-53 1555,'0'-5'138,"0"5"-110,0 0-28,0 0 0,0 0 75,0 0 9,0 0 3,0 0 0,0 0 16,11 9 3,0 1 1,-5 10 0,5-6-49,-6 11-10,1-6-1,-1 6-1,1-1-5,-6 0-1,5-4 0,1 4 0,-6-4-24,5-6-4,-5-4-2,0-10 0,0 0-1,0 0 0,0 0 0,0 0 0,0 0 9,0 0 2,0-15 0,-5-4 0,-1 4-11,6-9-1,0 0-8,0-1 12,0-4-12,6 0 0,-6-5 0,11 4 0,0 1-24,0 5 0,-6-1-1,6 6 0,-6-6-43,6 6-8,6 4-1,-1 6-1,6-6-122,0 5-24,0 5-4,6 0-587</inkml:trace>
          <inkml:trace contextRef="#ctx0" brushRef="#br0" timeOffset="9908.93">6312-209 1220,'0'0'54,"0"0"11,0 0-52,0 0-13,0 0 0,0 0 0,0 0 148,0 0 28,0 0 4,0 0 2,0 0-42,0 0-8,-11-10-1,11 10-1,-11 0-49,0 0-9,0 0-3,0 5 0,-5 0-32,-1-1-6,1 1-2,-1 5 0,12 5-17,-6-6-4,0 6-8,5 5 12,6-6-12,-5 11 0,5-6 8,0 5-8,0-4 0,5 4 0,1-4 0,-1-6 0,1 1 0,5-5 0,-6 0 0,-5-10 0,17 4 0,-1-4 0,-5 0-8,6 0 8,-1-9 0,-5-1 0,5 5 0,1-10 0,-6 1 8,0-6-8,0 1 11,0 4-11,5-4 11,-10 4-11,5 0 10,0 1-10,0-1 0,-6 5 8,-5 10-8,0 0 0,11-4 0,-11 4 0,11 9 8,0 1-8,0 0 0,0 0 9,-6 4-9,6 1 8,-5-5-8,5 4 0,-6-4 0,6 5 0,-11-15-24,0 0-6,6 9-2,-6-9 0,0 0-143,0 0-29,0 0-5</inkml:trace>
          <inkml:trace contextRef="#ctx0" brushRef="#br0" timeOffset="10167.58">6592-224 1886,'0'0'84,"0"0"16,0 0-80,0 0-20,0 0 0,0 0 0,11 0 123,5 0 20,0 0 4,6 0 1,0-5-68,0 0-12,6 5-4,-6-5 0,5 0-51,-5 5-13,0-4 0,0 4 0,5-5 34,-5 0 4,0-5 1,0 5 0,-6-5-39,1 6 0,-1-1-12,1-5 4,-12 0-161,6 0-32,-5 1-7</inkml:trace>
          <inkml:trace contextRef="#ctx0" brushRef="#br0" timeOffset="10330.53">6762-624 1911,'0'0'84,"0"0"19,0 0-83,0 0-20,-6 10 0,1 5 0,5-1 116,5 1 20,1 4 3,5 6 1,-6 4-45,0 10-9,1 0-2,5 5 0,-6 5-31,12-1-6,-6 1-2,0 0 0,5-5-36,1 0-9,-1-5 0,1-5 0,-1 0 16,-5-5 0,-5 0 1,4-9 0,7-6-41,-12-4-9,-5-10-2,0 0 0,0 0-188,17 0-37,-6-5-8</inkml:trace>
          <inkml:trace contextRef="#ctx0" brushRef="#br0" timeOffset="10494.17">7080-214 1209,'0'9'108,"-6"6"-87,6 0-21,0-1 0,0 6 152,6-6 27,-1 6 5,-5-1 0,6 1-68,-1 4-13,-5 1-3,6-6-1,-1 1-47,-5-6-8,0 1-3,6 0 0,-6-15-41,5 14 0,-5-14 0,0 0 0,0 0-201,0 0-36</inkml:trace>
          <inkml:trace contextRef="#ctx0" brushRef="#br0" timeOffset="10669.66">7118-624 864,'0'0'76,"0"0"-60,0 15-16,0-15 0,0 0 160,0 0 28,0 10 7,6 4 1,-6 1-145,10-5-29,-10 4-6,6-4 0,-1 5-75,1-6-14,-6 1-3</inkml:trace>
          <inkml:trace contextRef="#ctx0" brushRef="#br0" timeOffset="10892.3">7244-234 403,'0'29'17,"0"-19"5,6 5-22,-1 4 0,-5 1 0,6 4 0,-1 1 210,-5-1 38,6-5 7,-1 1 1,1-1-135,-1 1-27,1-5-6,4-1 0,-10-14-4,6 5 0,-6-5 0,16 5 0,-5-5-21,-5 0-5,5-10-1,0 0 0,0-4 3,-6-6 0,6 1 0,-5-1 0,5-4-8,-6 4-2,-5-4 0,6 0 0,-6-1-12,0 1-2,-6 0-1,1-1 0,-1 1-11,1 4-1,-6 1-1,0 4 0,0 5-22,5 1 0,-10 4 0,5 5 0,0 5-23,0 0-5,5-1-2,-4 6 0,-1 5-136,5-1-27,1 11-6,-1-11-773</inkml:trace>
        </inkml:traceGroup>
        <inkml:traceGroup>
          <inkml:annotationXML>
            <emma:emma xmlns:emma="http://www.w3.org/2003/04/emma" version="1.0">
              <emma:interpretation id="{9486FAC5-186B-4C70-AD63-307AFAB4F484}" emma:medium="tactile" emma:mode="ink">
                <msink:context xmlns:msink="http://schemas.microsoft.com/ink/2010/main" type="inkWord" rotatedBoundingBox="30157,6271 30515,6242 30563,6821 30205,6850"/>
              </emma:interpretation>
              <emma:one-of disjunction-type="recognition" id="oneOf3">
                <emma:interpretation id="interp14" emma:lang="en-AU" emma:confidence="0">
                  <emma:literal>5</emma:literal>
                </emma:interpretation>
                <emma:interpretation id="interp15" emma:lang="en-AU" emma:confidence="0">
                  <emma:literal>4</emma:literal>
                </emma:interpretation>
                <emma:interpretation id="interp16" emma:lang="en-AU" emma:confidence="0">
                  <emma:literal>J</emma:literal>
                </emma:interpretation>
                <emma:interpretation id="interp17" emma:lang="en-AU" emma:confidence="0">
                  <emma:literal>B</emma:literal>
                </emma:interpretation>
                <emma:interpretation id="interp18" emma:lang="en-AU" emma:confidence="0">
                  <emma:literal>y</emma:literal>
                </emma:interpretation>
              </emma:one-of>
            </emma:emma>
          </inkml:annotationXML>
          <inkml:trace contextRef="#ctx0" brushRef="#br0" timeOffset="15035.63">7869-697 1555,'0'0'138,"0"0"-110,0 0-28,0 0 0,0 0 91,0 0 13,0 0 2,11 10 1,0 0-31,6-6-7,-6 1-1,5 0 0,-5 0-12,6 0-4,-1 0 0,6 0 0,-6-5-22,6 0-5,0 5-1,-5-5 0,5-5-12,-6-5-4,6 10 0,0-5 0,-11 0-36,5-5-8,-5 6-2,-5-6 0,5 0-141,0 5-28,-11 5-5</inkml:trace>
          <inkml:trace contextRef="#ctx0" brushRef="#br0" timeOffset="15411.04">8012-687 1861,'0'0'40,"0"0"9,0 0 2,0 0 2,-6 10-42,6-10-11,-5 9 0,-1 1 0,1 5 88,0-1 16,-1-4 4,6 5 0,-5-1-64,-1-4-13,1 5-3,5-1 0,-6 1-16,1 0-3,-1-6-1,6 1 0,0 5-8,0-15 0,-5 9 0,5-9 8,0 0-8,0 0 0,0 0 0,0 0 0,0 0 0,16 5 0,-5-5 0,0 5-11,0-5 31,0 5 7,5 0 1,1-5 0,-6 0-13,0 0-3,5 0 0,1 0 0,-1 5-3,-5 0-1,6-5 0,-1 14 0,0-4-8,1 5 0,5-6 9,-6 1-9,-5 5 11,0-1-3,0 1 0,-5 5 0,-6 4 14,5-5 2,-5 1 1,0-1 0,0 1 0,0-1 0,0 1 0,-5-5 0,-6-6-5,0-4 0,-6 0-1,6 0 0,-5 0-9,-1-5-2,1 0 0,-6 0 0,6-5-8,-6 5 0,0-5 0,0 5-11,-6-5-44,1 0-9,11 0-1,-6 1-1135</inkml:trace>
        </inkml:traceGroup>
      </inkml:traceGroup>
    </inkml:traceGroup>
    <inkml:traceGroup>
      <inkml:annotationXML>
        <emma:emma xmlns:emma="http://www.w3.org/2003/04/emma" version="1.0">
          <emma:interpretation id="{D7BA9013-EF3A-4960-B424-2DA5C0558447}" emma:medium="tactile" emma:mode="ink">
            <msink:context xmlns:msink="http://schemas.microsoft.com/ink/2010/main" type="paragraph" rotatedBoundingBox="24322,7925 29189,7667 29230,8440 24363,869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99A4C9B7-6328-4459-B78B-CA631BC6951B}" emma:medium="tactile" emma:mode="ink">
              <msink:context xmlns:msink="http://schemas.microsoft.com/ink/2010/main" type="line" rotatedBoundingBox="24322,7925 29189,7667 29230,8440 24363,8698"/>
            </emma:interpretation>
          </emma:emma>
        </inkml:annotationXML>
        <inkml:traceGroup>
          <inkml:annotationXML>
            <emma:emma xmlns:emma="http://www.w3.org/2003/04/emma" version="1.0">
              <emma:interpretation id="{96296A26-9EA3-4DCC-9926-68B225B211C8}" emma:medium="tactile" emma:mode="ink">
                <msink:context xmlns:msink="http://schemas.microsoft.com/ink/2010/main" type="inkWord" rotatedBoundingBox="24326,7998 27372,7836 27409,8537 24363,8698"/>
              </emma:interpretation>
              <emma:one-of disjunction-type="recognition" id="oneOf4">
                <emma:interpretation id="interp19" emma:lang="en-AU" emma:confidence="0">
                  <emma:literal>becomes</emma:literal>
                </emma:interpretation>
                <emma:interpretation id="interp20" emma:lang="en-AU" emma:confidence="0">
                  <emma:literal>Becomes</emma:literal>
                </emma:interpretation>
                <emma:interpretation id="interp21" emma:lang="en-AU" emma:confidence="0">
                  <emma:literal>become</emma:literal>
                </emma:interpretation>
                <emma:interpretation id="interp22" emma:lang="en-AU" emma:confidence="0">
                  <emma:literal>Become</emma:literal>
                </emma:interpretation>
                <emma:interpretation id="interp23" emma:lang="en-AU" emma:confidence="0">
                  <emma:literal>besoms</emma:literal>
                </emma:interpretation>
              </emma:one-of>
            </emma:emma>
          </inkml:annotationXML>
          <inkml:trace contextRef="#ctx0" brushRef="#br0" timeOffset="16401.59">2056 1038 1900,'0'39'84,"0"-39"18,-11-9-82,6 4-20,10-10 0,-10 10 0,5 0 68,0 5 10,0 0 2,0 0 0,5-9-30,-5 9-6,0 0 0,17 9-1,-1-4 2,1 10 1,-6 4 0,0 6 0,-1-1-23,1 5-5,0 6-1,-5-1 0,-6 0-9,11 0-8,-6 5 12,1-10-12,-6 0 10,0 1-10,0-1 8,5-10-8,-5 1 0,0-5 0,-5-6 8,5-9-8,0 0 0,0 0 8,0 0-8,0 0 8,0 0-8,0 0 0,5-14 0,1-6 0,-6 1-8,5-1 8,6 1-10,-5 4 10,-1-4 0,6 4-9,6 0 9,-6 1 0,0 4 0,5 0-8,-5 5 8,5 0 0,6 1 0,-5 4 0,-1 0 0,1 4 0,5 1 0,-6 0 0,1 5 0,-12 9 0,1-4 8,-1 5 1,-10 4 0,-1 0 0,1 6 5,-1-6 1,6 0 0,-5 6 0,-6-11-7,0 5 0,0-4-8,0-5 12,-6 4-12,1-9 8,5 0-8,-6-1 0,6-9 0,1 5 0,-12-5 0,5 0 0,1-5-27,5 0-8,0 5-1,0-4-1,5-1-63,6 5-12,-5-10-2,-1 0-581,1 0-116</inkml:trace>
          <inkml:trace contextRef="#ctx0" brushRef="#br0" timeOffset="16592.18">2451 1453 518,'0'0'46,"0"0"-37,0 0-9,0 0 0,0 0 184,0 0 34,22 0 7,0 0 2,-22 0-62,0 0-12,16-5-2,1 0-1,5 0-44,-6 0-9,-16 5-1,17-5-1,5-9-31,0 4-5,-11-5-2,5 6 0,0-6-16,-5 5-3,-5-4-1,-6 4 0,0-5-16,5 1-3,1 4-1,-6 0 0,-6 0-7,1 1-2,-1-1 0,1 0 0,-12 5-8,1 0 10,11 5-10,5 0 10,-11 0-10,0 0 0,-6 5 0,6 5-11,11-10 11,-5 10 0,-6 9 0,5 1 0,6-1 0,0 6 0,0-6 0,-11 6 0,-5 4 0,10-5 0,23 1 0,-6-6 0,-11 5 0,5-4 0,6-5 0,6-1 0,-1 1 0,1-1-8,-6-4 8,5-5 0,6-5-14,-6 0 2,1 0 1,-1-5 0,6-5-43,6 1-9,-12-1-1,1 0-1,-1 0-175,0-4-34</inkml:trace>
          <inkml:trace contextRef="#ctx0" brushRef="#br0" timeOffset="16801.45">3098 1194 1605,'0'0'71,"-11"5"15,-5 0-69,5 0-17,11-5 0,-11 5 0,0 5 133,0-5 23,11-5 5,-6 9 1,1 11-55,5-1-11,-6 1-3,6 4 0,0-4-43,6 4-9,-12 0-1,12 6-1,5-11-26,-6 6-5,-5-11 0,6 6-8,-1-6 0,1 1 0,5-5 0,-11-10 0,0 0-40,0 0-6,22 0-1,0 0 0,-11-10-53,0 5-12,5-5-1,6-4-1,0-1-51,-6 0-11</inkml:trace>
          <inkml:trace contextRef="#ctx0" brushRef="#br0" timeOffset="17069.43">3334 1243 518,'-27'5'46,"27"-5"-37,0 0-9,0 10 0,-11 4 220,5-4 41,1 0 9,5 5 2,5-6-100,1 6-20,-12 0-4,6 4-1,11-4-55,-5 4-12,-6-4-1,5 9-1,6-9-38,0 4-7,-6-4-1,-5 0-1,-5-6 26,5-9 6,16 10 1,-5 0 0,-11-10-47,11 5-9,6-10-8,5 0 12,-6 0 1,1-5 1,-6-4 0,0-1 0,5-4 0,1-1 0,-12 1 0,-5-6 0,5 6-6,-5-6 0,-5 6-8,-6-1 12,-5 11-4,5-6 0,0 5-8,-6 0 12,-10-4-12,5 4 0,11 10 8,0-5-8,-11 5-23,6 5-7,-6 0-2,5 5 0,6 9-36,0 1-7,-5-1-1,5 1-1,5-1-137,12 1-27,-1-6-6</inkml:trace>
          <inkml:trace contextRef="#ctx0" brushRef="#br0" timeOffset="18084.89">3669 1185 1562,'0'0'69,"0"0"15,0 0-68,0 0-16,0 0 0,10 5 0,1 4 121,0 6 21,0 0 4,-5-1 1,5 1-46,-6 9-9,1-4-1,-1-1-1,1 1-31,-1-6-7,1 6 0,-6-1-1,5 1-22,-5-1-4,6 1-1,-6-6 0,-6-4-8,6-10-1,6 15-1,-6-15 0,0 0-3,0 0-1,0 0 0,0 0 0,0-15-10,0 1 10,5 4-10,-5-10 10,11 1-10,-5 4 0,-6-4 0,5-6 0,1 6 0,-1-1 0,1 1 0,5 4 0,-6-4-11,6-1 11,0 6-8,0-1 8,-6 0-10,6 6 10,0 4-12,0 0 12,-5 5-12,-6 0 12,11 10-12,0-1 12,0 1-8,-6 10 8,6-1 0,-5 5 0,-1 6 0,1-6 0,-1-4 0,1 4 0,-1-5 0,1 6 0,-1-6 0,1 1 0,-6-10 0,5-1 0,-5-9 0,0 0 0,0 0 0,0 0 0,0 0 0,0 0 0,11 0 0,0-9 0,0-1 0,-6 0 0,6 0 0,-5-4 0,-1-6 0,1 6 0,5-6 8,0 5-8,0 1 0,-6-1 0,6 1 0,-5 4 0,5-5 0,-6 5 0,-5 10 0,0 0 8,0 0-8,11 0 0,-11 0 0,0 0 0,0 0 0,11 5 0,0 0 8,-5 10-8,-1 4 0,6-4 9,-6 0-30,6 4-7,-5 1 0,5-1-1,-11 5 48,11-4 9,0 4 3,0-4 0,0-1-31,5-4 0,-5 0 0,6 4 0,-1-9-24,6 0-4,-6-1 0,1-4-1,-6 0 44,5-5 9,-5 5 1,0-5 1,6-5-42,-6 0-8,0-5-1,0 1-1,0-6 42,0 0 8,0 1 1,-1-6 1,-4 1-42,5-6-8,-6-4-1,-5 5-1,6-1 46,-6 1 10,0 0 2,0 4 0,-6-4-21,6 4-11,-5-4 12,-6 4-12,5 6 28,1-1-2,0 10 0,5 5 0,0 0-42,0 0-8,0 0-1,-11 10-1,5 5 16,1 4 10,5 1-12,0-1 12,11 6-32,-6-1 0,-5 0 0,6 1 0,4-1 48,1 0 11,0 1 1,0-6 1,0-4-46,6 4-10,-6-9-1,5 5-1,1-5 44,-6-6 9,5 1 1,-5 0 1,0-10-26,6 0 0,-12 1 0,11-6 0,-10-5-16,5 1-8,0-6-1,-6 1-1,1-1 42,-6-4 9,11 4 2,-6-4 0,1 4-43,-1-4-9,-5 0-2,0 4 0,0 1 73,-5-1 14,5 1 4,0 4 0,0 0-52,0 6-12,0 9 0,0 0 0,0 0-48,0 0-13,0 0-3,0 0 0,0 0 76,11 14 16,0 1 2,0 4 1,0-4-50,0 0-9,5-6-3,1 6 0,-1 0 31,0-6 0,-5 6 0,6 0 0,-1-1 0,6 1 0,6 4 0,-6-4 0,0-5 0,-6-1 0,-5 1 0,0 5 0,5-10 45,-5 0 15,-11-5 4,0 0 0,0 0-52,0 0-12,0 0 0,0 0 0,0 0 0,-5 9 0,-6-4 0,-6 0 0,1 0 0,-11 5 0,-1-5 0,-5-1 0,6 1 0,-6-5 0,5 5 0,1 0 0,5-5-251,6 5-53,-17-5-10,16 5-2</inkml:trace>
        </inkml:traceGroup>
        <inkml:traceGroup>
          <inkml:annotationXML>
            <emma:emma xmlns:emma="http://www.w3.org/2003/04/emma" version="1.0">
              <emma:interpretation id="{AF95C79B-210B-4E2B-9736-E6607D107509}" emma:medium="tactile" emma:mode="ink">
                <msink:context xmlns:msink="http://schemas.microsoft.com/ink/2010/main" type="inkWord" rotatedBoundingBox="27759,7743 29189,7667 29227,8385 27797,8460"/>
              </emma:interpretation>
              <emma:one-of disjunction-type="recognition" id="oneOf5">
                <emma:interpretation id="interp24" emma:lang="en-AU" emma:confidence="0">
                  <emma:literal>the</emma:literal>
                </emma:interpretation>
                <emma:interpretation id="interp25" emma:lang="en-AU" emma:confidence="0">
                  <emma:literal>+he</emma:literal>
                </emma:interpretation>
                <emma:interpretation id="interp26" emma:lang="en-AU" emma:confidence="0">
                  <emma:literal>thi</emma:literal>
                </emma:interpretation>
                <emma:interpretation id="interp27" emma:lang="en-AU" emma:confidence="0">
                  <emma:literal>thr</emma:literal>
                </emma:interpretation>
                <emma:interpretation id="interp28" emma:lang="en-AU" emma:confidence="0">
                  <emma:literal>tw</emma:literal>
                </emma:interpretation>
              </emma:one-of>
            </emma:emma>
          </inkml:annotationXML>
          <inkml:trace contextRef="#ctx0" brushRef="#br0" timeOffset="18502.87">5489 1112 1875,'6'-35'83,"-6"35"17,0 0-80,0 0-20,0 0 0,0 0 0,11 0 23,0 0 0,5 0 0,1 5 0,-1 0 33,0-5 6,1 0 2,-1 5 0,1-5 5,5 0 2,5 0 0,-5 0 0,0 0-52,0 0-11,0 0-8,0 0 12,-6-10-23,6 5-4,-5 1-1,-1-1 0,-5 0-189,-11 5-39,11-20-7,-11 6-1</inkml:trace>
          <inkml:trace contextRef="#ctx0" brushRef="#br0" timeOffset="18775.62">5626 766 1659,'0'0'73,"0"0"16,0 0-71,0 0-18,6 14 0,-1-4 0,-5-10 100,6 19 16,-1-4 3,6 9 1,-5 1-31,-1 4-5,6 0-2,-5 10 0,-1 0-38,6 0-8,0 5-2,0 0 0,0 0-24,-5-5-10,4-5 8,-4 0-8,-1-5-18,6 1-9,-11-11-1,6-4-1,-1-1-132,-5-14-27,0 0-4,0 0-689</inkml:trace>
          <inkml:trace contextRef="#ctx0" brushRef="#br0" timeOffset="19422.26">5950 756 1324,'0'0'118,"0"0"-94,0 0-24,0 0 0,0 10 94,0 9 14,0-4 4,5 9 0,1 0 20,5 1 5,-6-1 1,1 10 0,5-5-60,-6 1-12,1-1-2,5 5-1,-6 0-16,6-5-3,-11 1-1,6-1 0,-1 5-25,6-10-5,-11 1-1,6-6 0,-1-4 14,1 0 2,-6-15 1,5 4 0,11 1-17,-16-5-4,0 0-8,0 0 12,11-9-12,0-6 0,0 5 0,-5-9 0,-1-1 8,6 1-8,-5-6 0,5 11 0,-6-6 0,6 6 0,-5-6 0,-1 10 0,1 1 0,-6 9 0,0 0 0,0 0 0,11 0 0,0 4 0,0 1 0,0 10 0,-6 0-32,11 4-4,-5 1 0,0 4 0,0 5 27,6 0 9,-1 1 0,1-6-9,-1-4-15,1-1-4,-1 1 0,1-1 0,5-9-4,-6 4 0,0-4-1,6-10 0,0 0 33,-5 0 0,10-10 0,-10 6 0,5-6 0,-6-5 0,6-4 0,-6-6 0,6 6 0,-5-6 0,-6-4 0,0 0 0,-6 0 0,1-1 0,-1 1 0,-5 0 0,-5 5 28,-1 4 13,-5 5 3,6 1 0,-6-1-20,5 5-3,-5 6-1,0 4 0,11 0-20,-5 9 0,-6 6 0,5 4 0,6 1 0,0 4 0,0 6 0,0-6 0,6-5 0,5-4 0,0 5 0,5-6 0,1 1 0,-1-1-10,12 1 1,-6-5 0,-6-5-27,0 0-4,12-10-2,5-5 0,0 0-138,11-4-27</inkml:trace>
        </inkml:traceGroup>
      </inkml:traceGroup>
    </inkml:traceGroup>
    <inkml:traceGroup>
      <inkml:annotationXML>
        <emma:emma xmlns:emma="http://www.w3.org/2003/04/emma" version="1.0">
          <emma:interpretation id="{8F4953F2-F5CE-4D02-AFED-08A6CFB761BE}" emma:medium="tactile" emma:mode="ink">
            <msink:context xmlns:msink="http://schemas.microsoft.com/ink/2010/main" type="paragraph" rotatedBoundingBox="25674,8816 32304,8421 32434,10604 25804,10999" alignmentLevel="3"/>
          </emma:interpretation>
        </emma:emma>
      </inkml:annotationXML>
      <inkml:traceGroup>
        <inkml:annotationXML>
          <emma:emma xmlns:emma="http://www.w3.org/2003/04/emma" version="1.0">
            <emma:interpretation id="{3C32BC11-655F-4B83-9934-03964E1698F0}" emma:medium="tactile" emma:mode="ink">
              <msink:context xmlns:msink="http://schemas.microsoft.com/ink/2010/main" type="line" rotatedBoundingBox="25674,8816 31735,8455 31799,9517 25737,9879"/>
            </emma:interpretation>
          </emma:emma>
        </inkml:annotationXML>
        <inkml:traceGroup>
          <inkml:annotationXML>
            <emma:emma xmlns:emma="http://www.w3.org/2003/04/emma" version="1.0">
              <emma:interpretation id="{33B50708-96FF-4A8A-9D08-2886D603911A}" emma:medium="tactile" emma:mode="ink">
                <msink:context xmlns:msink="http://schemas.microsoft.com/ink/2010/main" type="inkWord" rotatedBoundingBox="25674,8816 31735,8455 31799,9517 25737,9879"/>
              </emma:interpretation>
              <emma:one-of disjunction-type="recognition" id="oneOf6">
                <emma:interpretation id="interp29" emma:lang="en-AU" emma:confidence="0">
                  <emma:literal>multiplication</emma:literal>
                </emma:interpretation>
                <emma:interpretation id="interp30" emma:lang="en-AU" emma:confidence="0">
                  <emma:literal>Multiplication</emma:literal>
                </emma:interpretation>
                <emma:interpretation id="interp31" emma:lang="en-AU" emma:confidence="0">
                  <emma:literal>multiplicator</emma:literal>
                </emma:interpretation>
                <emma:interpretation id="interp32" emma:lang="en-AU" emma:confidence="0">
                  <emma:literal>multiplichtl0n</emma:literal>
                </emma:interpretation>
                <emma:interpretation id="interp33" emma:lang="en-AU" emma:confidence="0">
                  <emma:literal>multiplicht%n</emma:literal>
                </emma:interpretation>
              </emma:one-of>
            </emma:emma>
          </inkml:annotationXML>
          <inkml:trace contextRef="#ctx0" brushRef="#br0" timeOffset="20104.28">3515 2111 748,'0'0'33,"0"0"7,-6 0-32,6 0-8,0 0 0,0 0 0,0 0 272,-10 15 52,-7-6 10,6 16 2,0-6-235,-5 6-47,10-1-10,1 0-1,16 6-27,-11-6-6,-6-5-1,-5 6 0,11-1-9,0-4 0,6-1 0,-12-9 8,1 5-8,5-6 0,5 1 0,-5-10 0,0 0 0,0 0 0,0 0 0,0 0 0,17-5 0,-6-5 0,-11 1 0,11-11 0,5 6 0,1-6 0,-12 1 0,0-6 0,6 1 0,-5-1 0,5 1 0,-6 5 0,1-6 0,5 11 0,0-1 0,0 0 0,-6 10 0,-5 5 0,11-9 0,0 9 0,6-5 0,-12 10 0,-5-5 0,11 5 0,0 9 0,0 1 0,-5-1 12,4 6-4,-4 4 4,-1 1 1,6-6 0,-5 6 0,-1-1-13,1-5-10,-1 6 2,-5-6 0,6 1 20,-1-1 5,1-4 1,-1-5 0,-5-10-6,0 0 0,0 0-1,0 0 0,0 0 2,0 0 1,0 0 0,0 0 0,0 0-2,6-10 0,-1 0 0,1 0 0,5-4-12,-11-1 0,5-4 8,-5 4-8,6 0 0,5 1 0,-6-6 0,6 6 0,0-6 0,0 6 0,-5-1 0,4 0 0,1 6 0,0 9 0,-11 0-8,0 0 8,11 0 0,0 9 0,-5-4 0,5 10 0,0 4 0,-6 1 0,1-1 0,5 6 9,-6-1-9,1 0 0,-1 1 0,1-1 0,-1-4-25,6-6-1,-5 11 0,-1-16 0,6 1-156,-11-10-31,0 0-7</inkml:trace>
          <inkml:trace contextRef="#ctx0" brushRef="#br0" timeOffset="20446.08">4146 2267 748,'0'0'33,"0"0"7,0 0-32,0 0-8,0 0 0,0 15 0,0-6 220,0 11 41,5-6 9,-5 6 2,6-5-139,-1-1-27,1 6-6,5-1 0,-6-4-43,6-1-8,0 6-1,5-10-1,-5 9-15,0-4-2,-5-5-1,10-1 0,-5 1-1,-5-5 0,-6-5 0,16 5 0,-5-5-8,0 0-1,0-5-1,-11 5 0,6-10-2,5 0-1,-6-4 0,1-1 0,4 1-7,-4-1-8,-1 0 11,6 1-11,-5-6 0,5 6 0,-6-6 0,1 5 0,-1 1 0,6 9 0,-5-5 0,-6 10 0,0 0 0,11-5 0,-11 5 0,11 5 0,-6 0-9,6 5 9,-5 0-8,5-1 8,-6 11-8,1-6 8,-1-4-8,6 10 8,-5-6-36,10-4-1,-11 5-1,6-10 0,-11-5-32,6 14-6,-6-14-2,0 0-592,0 0-118</inkml:trace>
          <inkml:trace contextRef="#ctx0" brushRef="#br0" timeOffset="20678.59">4683 1940 1036,'0'0'46,"0"0"10,0 0-45,0 0-11,0 0 0,0 0 0,0 0 213,6 15 41,-1 0 8,1-1 2,-1 1-167,6 4-33,-6 11-6,1-1-2,-1 0 20,1 5 4,-1 0 1,6 5 0,0-5-27,-5 1-6,5-6 0,-6 5-1,6-5-38,-5 0-9,5 1 0,-6-6 0,6-4-49,-5-6-12,-1 1-3,-5-15-682,6 5-137</inkml:trace>
          <inkml:trace contextRef="#ctx0" brushRef="#br0" timeOffset="20867.03">4886 2252 345,'0'0'31,"0"0"-31,0 0 0,0 0 0,0 0 318,0 0 58,11 5 11,0-5 2,-11 0-213,16 5-44,-5-5-8,6 5-1,-1-5-47,6 5-10,6-5-2,-12 5 0,1-5 0,-1 5 0,6-5 0,-6 0 0,6 0-30,0 0-6,0 0-2,0 0 0,0 0-26,-6 0 0,1 0 0,-6 0 0,-11 0-21,16 0-10,-5-5-1,0 0-761,0 0-152</inkml:trace>
          <inkml:trace contextRef="#ctx0" brushRef="#br0" timeOffset="21107.23">5012 1931 1728,'0'0'76,"0"0"16,-5 0-73,5 0-19,0 0 0,0 0 0,0 19 107,5-4 17,-5-1 4,6 6 1,-1-1-34,1 6-7,10 4-2,-5 5 0,-6 0-24,6 5-5,0 5-1,6 0 0,-1 0-33,-5-5-7,0 0-2,6 5 0,-6-5-34,5-5-8,-5-5 0,6 0-1,-6-4 16,-1-6 3,-4 1 1,5-6-771,-11-14-153</inkml:trace>
          <inkml:trace contextRef="#ctx0" brushRef="#br0" timeOffset="21273.77">5401 2306 1324,'0'0'59,"0"0"12,0 15-57,6 4-14,-6-4 0,5 4 0,1 1 144,-6-1 25,0 1 6,5-1 1,6 6-141,-11-6-35,6-4 0,-6-1 0,11-4 0,-11-10-20,0 0 2,0 0-552,0 0-110</inkml:trace>
          <inkml:trace contextRef="#ctx0" brushRef="#br0" timeOffset="21394.6">5407 2091 1504,'0'0'67,"0"0"13,0 0-64,0 0-16,-6 10 0,6-10 0,0 0 0,0 0 0,0 0 0,6 10-668</inkml:trace>
          <inkml:trace contextRef="#ctx0" brushRef="#br0" timeOffset="21939.83">5752 2311 1465,'0'0'64,"0"0"15,0 0-63,0 0-16,0 0 0,0 0 0,0 0 73,0 0 12,0 0 3,0 10 0,0-1-32,0 6-5,0 0-2,0 4 0,0 1 7,6 4 0,-6 0 1,5 15 0,1-5-32,-1 1-6,6-6-2,-5 5 0,-1-10-17,-5 6-12,6-6 1,-1 0 1,-5-9 10,6 0 0,-6 4 0,0-19 0,0 0 18,0 0 6,0 0 0,0 0 1,-11-10-40,5 1-8,1-6-1,-6 0-1,0-4 40,5-6 8,1-4 1,-1 0 1,-4 0-25,4-5 0,1-1 0,5 1 0,0 5-20,0-5-2,0 0-1,5 5 0,1-1 33,4 1 6,-4 0 2,5 4 0,0 6-29,0-1-5,5 11-2,-5-1 0,6-5 38,-1 10 7,1 1 1,5 4 1,-11 4-4,0 6-1,-1-5 0,1 5 0,0 4 10,0-4 2,-5 10 0,-6-1 0,5-4-8,1-1 0,-6 6-1,0-5 0,-6-1-13,1 1-2,5 4-1,-11-4 0,0-5-3,0-1 0,0 1 0,-5-10 0,-1 0-19,1 0-4,-1-5-1,1 0 0,-1-4-28,6 4-7,-5-10-1,5 5 0,-6 1-121,12-6-25,-6 5-5,6-4-1</inkml:trace>
          <inkml:trace contextRef="#ctx0" brushRef="#br0" timeOffset="22182.33">6092 1765 1209,'0'0'108,"0"10"-87,0-1-21,6 1 0,5 5 182,-6 4 32,1 1 6,-1 4 2,6 0-78,6 1-15,-6 9-3,0 0-1,5 0-45,-5 0-10,0 5-2,0 5 0,6 0-39,-6-10-8,-1 5-1,1-5-1,0-9-19,0 4 10,0-5-10,0 1 8,-5-6-28,5-4-7,-6-5-1,-5-10 0,0 0-174,0 0-35,11-10-7</inkml:trace>
          <inkml:trace contextRef="#ctx0" brushRef="#br0" timeOffset="22364.68">6449 2067 633,'-11'15'56,"11"-6"-44,5 1-12,-5 5 0,6 4 180,-1-4 33,1 4 7,-1 1 2,1 4-111,-1-4-23,1-1-4,-1-4 0,1 4-64,-1-4-12,1 0-8,-1-6 10,1-4-64,-6-5-13</inkml:trace>
          <inkml:trace contextRef="#ctx0" brushRef="#br0" timeOffset="22758.04">6904 2028 1911,'0'0'42,"-11"0"9,0 0 1,6 0 2,5 0-43,-6-5-11,-10 5 0,5 0 0,0 0 87,0 5 15,-6-5 3,6 10 1,0-5-57,1 9-11,4 1-2,-5 0-1,0 4-15,6 1-2,10-1-1,-5 1 0,6-1-27,-1 5-6,6-4 0,0-1-1,-11 1 17,5-1 0,6 1 0,0-5 0,6-6-51,-1 1-6,1 0-2,-1-10 0,1 5-176,5-5-35</inkml:trace>
          <inkml:trace contextRef="#ctx0" brushRef="#br0" timeOffset="23104.26">7261 1979 1616,'0'0'72,"0"-9"14,-6 4-69,1 0-17,5 0 0,-6-5 0,-5 5 133,6 5 23,-6 0 5,0 0 1,0-5-54,-6 10-12,1 5-1,5 0-1,0 0-40,5-1-8,-4 11-2,-1-1 0,5 1-24,1 4-4,-1 5-2,6 1 0,-5-1-14,5-5 9,5 10-9,-5-4 8,0-1-8,6-5 0,-1 1 0,6-1 0,-5-14 0,4 4 0,1 1-9,0-5 9,-11-10 0,11 0-8,0 0 8,0-5 0,0-5-8,0 0 8,-5 1 0,-1-6 0,1-4 0,-1-1 0,6 1 8,-5-1-8,5-4 0,-6 4 0,1 6 0,-1-1 0,1 5 0,5 0 8,-11 10-8,0 0 9,0 0-9,10 0 10,-10 0-10,17 5 10,-6 5-2,0 0-8,0 4 12,0 11-4,-6-6-8,6 1 0,6-1 0,-1 1 8,1-1-42,-6-4-9,-6 4-1,6-4-1,-5-5-118,4 4-23,7-9-5</inkml:trace>
          <inkml:trace contextRef="#ctx0" brushRef="#br0" timeOffset="23306.59">7573 2048 1209,'-5'0'108,"5"0"-87,0 0-21,0 0 0,0 0 222,0 0 40,0 0 8,11 4 2,5-4-129,1 0-26,-6 0-5,5-4 0,6 4-76,-6 0-16,6-5-2,0 0-1,6-5 15,-6 10 4,5-5 0,-5-5 0,0 1-28,0-1-8,5 5 0,-10-5 0,5 1-77,-6-1-23,1-5-4,-6 5-1029</inkml:trace>
          <inkml:trace contextRef="#ctx0" brushRef="#br0" timeOffset="23547.38">7809 1584 1555,'0'0'138,"0"0"-110,0 0-28,0 0 0,-5 10 124,5 10 20,0-6 4,0 1 1,0 9 5,5-4 1,0 9 0,6 0 0,-5 5-79,5 5-16,-6 0-4,6 5 0,0 0-18,0 10-4,0-1-1,0 1 0,0-10-21,0 0-12,-5-5 12,5 0-12,-6-10 0,6-5-19,-5-4 3,5-1 0,-11-19-156,0 0-30,0 0-6,0 0-886</inkml:trace>
          <inkml:trace contextRef="#ctx0" brushRef="#br0" timeOffset="23783.73">8050 1862 1782,'0'0'79,"0"0"16,0 0-76,0 0-19,0 0 0,0 0 0,0 0 110,0 10 18,0-10 4,0 0 1,0 0-42,0 0-9,0 0-2,0 0 0,0 10-41,0-10-9,0 0-2,0 0 0,0 0-28,0 0 0,0 0 0,0 0 0,0 0-49,0-10-16,0-5-3,-5 1-1041</inkml:trace>
          <inkml:trace contextRef="#ctx0" brushRef="#br0" timeOffset="24111.03">8204 1833 1861,'0'0'82,"0"0"18,0 0-80,0 0-20,5 10 0,-5 0 0,6 4 112,-6-4 20,5 0 3,-5 4 1,0 1-57,6 0-11,-6-1-3,5 1 0,1 4-27,-1 1-6,1 9 0,-1 0-1,1-4-31,-6 4-15,5-5 2,6 1 0,-5-1 61,-1 0 13,1 1 3,-1-6 0,1 6-52,-1-11-12,1 1 0,-1 0 0,6-1 0,-6 1 0,1-5 0,5-1 0,-6-4-18,-5-5-6,6 10-2,-6-10 0,0 0 26,0 0 0,11 5 0,0 0 0,-11-5 0,0 0 0,11 0 0,5-5 0,-5 0 0,-11 5 0,6-10 0,-6 10 0,5-10-34,1 1-2,-6-1 0,0 10-768,0-15-153</inkml:trace>
          <inkml:trace contextRef="#ctx0" brushRef="#br0" timeOffset="24529.88">8588 2028 1954,'0'0'87,"0"0"17,0 0-83,0 0-21,0 0 0,0 0 0,0 0 105,0 0 17,0 0 3,0 0 1,0 0-60,0 0-12,-11 5-2,5 10-1,1-1-28,5 1-6,-6 4-1,6 1 0,0-1-16,0 6 0,0 4 0,6-5 0,-1-4 0,1-1 0,-1 1 0,6-1 0,-5-4 0,5-5 10,0-1-10,0-4 8,0 5-8,0-10 0,-11 0 0,11-5 0,5 5 0,-5-5 0,0-9 0,-6-1 0,6 0 0,-5-4 8,-1-1-8,1 1 8,-1-1 1,-5-4 0,0 0 0,-5-1 0,-1 6 0,1 4 0,-1 1 0,-5-1 0,0 5-9,-5 0 10,5-4-10,-5 9 10,10 5-33,-10 5-6,5 0-2,-6 4 0,6-4-51,0 0-10,0-5-3,11 0-633,-5 15-126</inkml:trace>
          <inkml:trace contextRef="#ctx0" brushRef="#br0" timeOffset="24845.21">8840 1896 1468,'0'0'65,"0"0"14,0 0-63,11 0-16,0 10 0,0-5 0,0 5 143,0 0 25,0 4 6,0 6 1,0 4-76,0-4-15,0-1-4,5 1 0,-10-1-30,5 1-6,-6 9-2,6 0 0,-5-5-18,-1 1-4,-5-1-1,6-9 0,-1-1-10,-5-14-1,0 0-8,0 0 12,0 0-12,0 0 11,5-9-11,6-6 10,0 0-10,-5-9 8,5 0-8,0-1 8,-6 1-8,6-5 12,0-1-12,6-4 12,-6 5 7,0 5 1,5-1 1,-5 1 0,6 0 2,4 4 0,-4 5 0,-1 6 0,1 4-13,-6 5-2,5 5-8,1 0 12,-1-1-1,1 6-1,-1 0 0,6 9 0,0 6-10,-6-6-11,-5 1 3,6-1 0,-6 6-59,0-11-11,-6 1-2,6 0-724,-5-1-144</inkml:trace>
        </inkml:traceGroup>
      </inkml:traceGroup>
      <inkml:traceGroup>
        <inkml:annotationXML>
          <emma:emma xmlns:emma="http://www.w3.org/2003/04/emma" version="1.0">
            <emma:interpretation id="{831772C1-06C0-4BB5-B12A-1D18BA8CC2D4}" emma:medium="tactile" emma:mode="ink">
              <msink:context xmlns:msink="http://schemas.microsoft.com/ink/2010/main" type="line" rotatedBoundingBox="29700,9610 32387,9593 32394,10741 29707,10758"/>
            </emma:interpretation>
          </emma:emma>
        </inkml:annotationXML>
        <inkml:traceGroup>
          <inkml:annotationXML>
            <emma:emma xmlns:emma="http://www.w3.org/2003/04/emma" version="1.0">
              <emma:interpretation id="{16E5DE4A-077B-4E6F-BF04-FD6B9476E2ED}" emma:medium="tactile" emma:mode="ink">
                <msink:context xmlns:msink="http://schemas.microsoft.com/ink/2010/main" type="inkWord" rotatedBoundingBox="29700,9610 32387,9593 32394,10741 29707,10758"/>
              </emma:interpretation>
              <emma:one-of disjunction-type="recognition" id="oneOf7">
                <emma:interpretation id="interp34" emma:lang="en-AU" emma:confidence="0">
                  <emma:literal>factor</emma:literal>
                </emma:interpretation>
                <emma:interpretation id="interp35" emma:lang="en-AU" emma:confidence="0">
                  <emma:literal>foictor</emma:literal>
                </emma:interpretation>
                <emma:interpretation id="interp36" emma:lang="en-AU" emma:confidence="0">
                  <emma:literal>fonctor</emma:literal>
                </emma:interpretation>
                <emma:interpretation id="interp37" emma:lang="en-AU" emma:confidence="0">
                  <emma:literal>factov</emma:literal>
                </emma:interpretation>
                <emma:interpretation id="interp38" emma:lang="en-AU" emma:confidence="0">
                  <emma:literal>foictov</emma:literal>
                </emma:interpretation>
              </emma:one-of>
            </emma:emma>
          </inkml:annotationXML>
          <inkml:trace contextRef="#ctx0" brushRef="#br0" timeOffset="25415.28">7601 2930 1152,'5'24'102,"-5"-24"-82,0 0-20,6-9 0,-6-1 176,0 0 32,0 10 5,0-15 2,0 1-62,5 4-12,1-5-2,-6 6-1,5-6-57,-10 0-11,-12 1-2,1-1-1,-1 1-28,6 4-6,-5 0-1,-1 0 0,1 1-18,5-1-4,-6 5-1,6 5 0,-5-5 1,16 5 0,-5 5 0,-6 5 0,5-1-10,1 6 0,-6 9 0,5 1-11,6 4 11,0 5 0,0 10 0,6 0 0,-1 0 0,6 5 0,-5-1 0,10 6 0,-5 0-8,0-6 8,0 1-8,5 5 8,-5-6 9,0 1 7,6-5 2,-12 0 0,1 0-74,-1 0-16,6-5-2,-5-10-1,-6 0-129,5-5-27,-5-9-5,0-5 0</inkml:trace>
          <inkml:trace contextRef="#ctx0" brushRef="#br0" timeOffset="25876.18">7469 3247 1918,'0'0'85,"0"0"18,0 0-83,0 0-20,0 0 0,0 0 0,0 0 94,11-5 14,11 5 4,-6-5 0,6 0-68,-5 0-14,-1 10-2,1-10-1,5 5 29,10-5 7,-10 5 1,11 0 0,-5 0-52,-6 5-12,5 0 0,-5 5 0,0 0-44,0-6-12,0-8-3,0 4 0,0 0-1,-6 0-1,1-5 0,5 5 0,-6-5 42,-5 0 9,-11 5 2,0 0 0,0 0 8,0 0 14,0 0-3,0 0-1,0 0 39,0 0 8,0 0 2,0 0 0,-11-5-4,-5 10-1,-1-5 0,6 5 0,0-5-16,-5 5-3,5 0-1,-6-1 0,6 6-18,0 0-3,0 5-1,0-6 0,0 6-12,6 4 0,-1 1 0,6 4 0,0-4 0,6 4 0,-1 1 0,1-6 0,-1-4 0,1-6 0,-6-9 0,0 0 0,11 5-37,0-5-1,5-5 0,-5 1 0,0-1 58,0-5 11,0 10 2,0-10 1,0-4-20,0-1-4,0-5-1,-5-4 0,5 0 3,-1-10 1,-4 4 0,5 6 0,0 0 2,-6-1 0,6 6 0,0-1 0,-5 6 5,-1-1 0,1 5 1,-6 10 0,0 0-9,0 0-1,0 0-1,0 0 0,5 5 2,6 5 0,-5-5 0,5 9 0,-6 1-12,1 5 0,-1-1 9,6 5-9,-5-4-8,5-1-7,-6 6-1,6-1 0,0 0-54,0-4-11,-6-5-3,6-6 0,0 6-154,0-10-31,0 0-7</inkml:trace>
          <inkml:trace contextRef="#ctx0" brushRef="#br0" timeOffset="26070.82">8423 3174 345,'0'-25'15,"0"20"4,0-4-19,-5 4 0,5-10 0,0 5 0,-6 1 404,1-1 78,5 10 15,0 0 3,0 0-289,0 0-59,0 0-11,-11 10-2,5-1-66,1 6-13,5 0-2,-6 4-1,1 1-28,5 4-5,0 0-2,11 6 0,-11-11-14,5 5-8,12-4 8,-6 9-8,0-9-10,5-1-6,1-4-2,-1 4 0,-10-4 18,10-10 0,0 0 0,1-5 0,-1 5-11,1-5 2,-6-5 0,0-5 0,0 0-159,0-4-32,-6-1-7</inkml:trace>
          <inkml:trace contextRef="#ctx0" brushRef="#br0" timeOffset="26276.62">8637 3027 2566,'0'0'56,"0"10"12,0-10 3,0 0 1,0 15-57,0-15-15,0 0 0,11 10 0,6-1 72,-1 1 12,-5-5 3,5-5 0,1 0-70,5 0-17,-6 0 0,6 0 0,6 0 55,-6 0 7,-1 0 2,1 0 0,0-5-52,-5 5-12,10-5 0,-10 5 0,-1-5-43,6 0-11,-5 1-2,-1-1-1,-5 0-216,5 0-43,6-24-9,-5 14-2</inkml:trace>
          <inkml:trace contextRef="#ctx0" brushRef="#br0" timeOffset="26488.23">8802 2633 460,'-6'9'41,"-5"-4"-33,11-5-8,0 0 0,-5 0 409,5 0 80,0 0 16,0 0 3,0 0-311,0 20-62,0-6-13,5 6-2,6 9-41,-5 0-8,5 10-2,0 0 0,5 0-31,-5 5-6,5 5-2,-5-5 0,0 0-18,0 0-4,0-1-8,0-4 12,-5 5-12,5-10 0,-6 0 0,6 5-10,0-9-79,-5-6-16,5-14-3,-11-10-1,0 0-134,0 0-26,5-10-6</inkml:trace>
          <inkml:trace contextRef="#ctx0" brushRef="#br0" timeOffset="26773.31">9125 3062 1551,'0'0'68,"0"0"16,0 0-68,6 19-16,-1-4 0,1 4 0,5 1 131,-6 9 22,1 0 5,5 0 1,-6 1-66,6-1-13,11 0-2,-6-5-1,-5 1-6,6-1-2,-1 1 0,6-11 0,0 1-69,-5-5-12,5-1-3,-6-4-1,0-5 26,1 0 5,-6-5 1,5-4 0,1-6-3,-6-5 0,-6-4 0,1 0 0,-1-1 4,1-4 1,-6 5 0,0 4 0,-6-4 9,-10 0 1,5 4 1,-6 1 0,1-1-20,5 5-9,0 6 8,-6 4-8,6-5 0,-5 10 0,0 5 0,-1 0 0,6 0 0,-5 4-12,-1 1 0,6 0 1,6 5-73,-1-1-14,1-9-3,5-5-1,0 0-152,0 10-30,5 0-7,6-6-1</inkml:trace>
          <inkml:trace contextRef="#ctx0" brushRef="#br0" timeOffset="27044.14">9454 3183 1036,'11'-19'46,"-11"19"10,11 10-45,0-1-11,6-4 0,-6 0 0,5 5 139,0 0 25,1-1 6,-1 6 1,6-5-27,0 4-6,-5 1-1,-1 4 0,1 1-46,-1-5-10,-5-6-1,0 6-1,0-5-23,0 4-5,-11-4-1,0-10 0,0 0-2,0 0-1,0 0 0,0 0 0,0 0-12,5-10-3,-5-9 0,0-1 0,-5 6-15,5-1-3,0-4-1,-6-6 0,6 1 1,0 0 0,6-6 0,-6 6 0,5 4 8,6 1 2,-11-1 0,11 1 0,0-1-9,0 1-2,0 4 0,11-4 0,-5-1-13,5 6 0,0-1 0,-1 0 0,7 1 0,-6 4 0,5 0 0,-5 1-10,6-1-94,-6 0-20,5 5-3,0-5-1</inkml:trace>
        </inkml:traceGroup>
      </inkml:traceGroup>
    </inkml:traceGroup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3T06:34:07.517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61B424F-9C9C-4D90-9AA0-A964BA96F032}" emma:medium="tactile" emma:mode="ink">
          <msink:context xmlns:msink="http://schemas.microsoft.com/ink/2010/main" type="writingRegion" rotatedBoundingBox="21475,11616 21586,12627 21128,12678 21017,11667"/>
        </emma:interpretation>
      </emma:emma>
    </inkml:annotationXML>
    <inkml:traceGroup>
      <inkml:annotationXML>
        <emma:emma xmlns:emma="http://www.w3.org/2003/04/emma" version="1.0">
          <emma:interpretation id="{D7E325DE-A684-4634-8BDA-2722C609E328}" emma:medium="tactile" emma:mode="ink">
            <msink:context xmlns:msink="http://schemas.microsoft.com/ink/2010/main" type="paragraph" rotatedBoundingBox="21475,11616 21586,12627 21128,12678 21017,1166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017131A-562E-4A2B-8183-5FA70D6B7A56}" emma:medium="tactile" emma:mode="ink">
              <msink:context xmlns:msink="http://schemas.microsoft.com/ink/2010/main" type="line" rotatedBoundingBox="21475,11616 21586,12627 21128,12678 21017,11667"/>
            </emma:interpretation>
          </emma:emma>
        </inkml:annotationXML>
        <inkml:traceGroup>
          <inkml:annotationXML>
            <emma:emma xmlns:emma="http://www.w3.org/2003/04/emma" version="1.0">
              <emma:interpretation id="{B1DFAE51-ED29-419C-A963-36966FD5BA4C}" emma:medium="tactile" emma:mode="ink">
                <msink:context xmlns:msink="http://schemas.microsoft.com/ink/2010/main" type="inkWord" rotatedBoundingBox="21475,11616 21586,12627 21128,12678 21017,11667"/>
              </emma:interpretation>
              <emma:one-of disjunction-type="recognition" id="oneOf0">
                <emma:interpretation id="interp0" emma:lang="en-AU" emma:confidence="0">
                  <emma:literal>for</emma:literal>
                </emma:interpretation>
                <emma:interpretation id="interp1" emma:lang="en-AU" emma:confidence="0">
                  <emma:literal>on</emma:literal>
                </emma:interpretation>
                <emma:interpretation id="interp2" emma:lang="en-AU" emma:confidence="0">
                  <emma:literal>For</emma:literal>
                </emma:interpretation>
                <emma:interpretation id="interp3" emma:lang="en-AU" emma:confidence="0">
                  <emma:literal>its</emma:literal>
                </emma:interpretation>
                <emma:interpretation id="interp4" emma:lang="en-AU" emma:confidence="0">
                  <emma:literal>Front</emma:literal>
                </emma:interpretation>
              </emma:one-of>
            </emma:emma>
          </inkml:annotationXML>
          <inkml:trace contextRef="#ctx0" brushRef="#br0">58 82 864,'0'0'38,"0"0"8,0-15-37,0 5-9,0 1 0,0 9 0,0-15 159,0 5 29,5 1 7,-5 9 1,-5-5-70,5 5-14,0 0-2,0 0-1,0 0-36,5-10-7,-5 10-2,0 0 0,0 0-17,0 0-4,0 0-1,0 0 0,0 0-17,0 0-3,0 0-1,0 0 0,0 0-5,0 0 0,0 0-1,6 15 0,-6 4-7,0 1-8,0-1 11,-6 1-11,1-1-10,-1 1-9,-5 4-1,6-5-1,-1-4 21,1 0 0,-1 4 0,1-4 0,5-1 12,-6-4 8,6 5 0,-5-5 1,5-10-21,0 14 0,-6-4 0,6-10-8,0 0 8,0 0 0,0 0 0,0 0-8,6 15 8,-1-1 0,-5-14 0,0 0 0,0 0 0,0 0 0,11-5 0,6 5 0,-6 0 0,5-5 0,-5 1 0,-11 4 0,11 0 0,6-5 0,-12 0 0,6 0 0,0 0 0,0 0 0,6 0 0,-17 5-8,0 0-56,0 0-10,5-5-2,-5 5-1,0 0-151,11-4-31,5-11-5,-16 15-2</inkml:trace>
          <inkml:trace contextRef="#ctx0" brushRef="#br0" timeOffset="219.89">157 57 864,'0'0'76,"0"0"-60,0 0-16,0 0 0,5 15 133,-10 5 24,5-6 5,0 1 1,0-1-51,0-4-11,0 5-1,5 4-1,-5-4-46,5 4-9,1-4-1,-1 5-1,1 4-34,-6-5-8,5 1 0,1 4 0,-6-9 30,5 0 4,-5-1 1,6 1 0,-1-1-35,1-4-12,-6-10 0,0 0 0,0 10-158,0-10-31</inkml:trace>
          <inkml:trace contextRef="#ctx0" brushRef="#br0" timeOffset="487.77">-107 560 288,'0'0'25,"0"0"-25,0 0 0,0 0 0,0 0 282,0 0 51,0 0 11,0 0 1,0 0-197,0 0-40,11 9-8,6-4-2,-6-5-28,0 0-6,5 5 0,1 0-1,-6-5-12,5 5-3,0-5 0,1 5 0,-1-5-24,1 0-4,-1 5-2,-5-1 0,6 1-10,-6-5-8,-11 0 12,0 0-12,16 0-30,-16 0-13,0 0-2,0 0-963</inkml:trace>
          <inkml:trace contextRef="#ctx0" brushRef="#br0" timeOffset="942.55">80 691 1209,'0'0'108,"0"0"-87,0 0-21,0 0 0,0 0 87,0 0 13,0 0 2,0 0 1,11 5 1,5-5 1,-16 0 0,11 0 0,6 0-6,-6 0-2,5 5 0,0 0 0,-5 0-53,0 4-10,0 1-2,-5 0-1,5 0-31,-6-1 0,1 1 0,-6 5 0,0-1 26,0 1-1,-6 5 0,1-1 0,-1 5-40,1-4-8,-1-1-1,-5 1-1,0-5 0,0-1 0,-5 1 0,0-5 0,5-1-11,0 1-1,5-10-1,-5 5 0,6 0 18,-6-5 3,5 0 1,-5-5 0,0-5 24,0 0 6,6 1 1,5 9 0,0-10-3,0-5 0,-6 6 0,6 9 0,0 0 16,0 0 2,0 0 1,6-10 0,-1-5-1,-5 15 0,11-10 0,-11 10 0,11-9-2,6 4-1,-1 5 0,1 0 0,-1 0-3,6 0-1,-6 0 0,6 5 0,0 0-15,6-1-8,-12 6 10,6-5-10,-5 0 0,-1 5 0,-5-10 0,0 9 0,11-4-22,-6 0-10,-16-5-3,11 5-729,0 5-145</inkml:trace>
        </inkml:traceGroup>
      </inkml:traceGroup>
    </inkml:traceGroup>
  </inkml:traceGroup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3T06:35:02.974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4ECF726-2C97-41CA-B143-ED47EE4ACAFB}" emma:medium="tactile" emma:mode="ink">
          <msink:context xmlns:msink="http://schemas.microsoft.com/ink/2010/main" type="writingRegion" rotatedBoundingBox="24378,11673 24528,12796 24036,12861 23886,11739"/>
        </emma:interpretation>
      </emma:emma>
    </inkml:annotationXML>
    <inkml:traceGroup>
      <inkml:annotationXML>
        <emma:emma xmlns:emma="http://www.w3.org/2003/04/emma" version="1.0">
          <emma:interpretation id="{CC499E14-AA3C-4C22-9ED0-ABA6D25BD9F0}" emma:medium="tactile" emma:mode="ink">
            <msink:context xmlns:msink="http://schemas.microsoft.com/ink/2010/main" type="paragraph" rotatedBoundingBox="24378,11673 24528,12796 24036,12861 23886,1173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D9556AE-09F3-4C45-937F-0F9EBE50B4B3}" emma:medium="tactile" emma:mode="ink">
              <msink:context xmlns:msink="http://schemas.microsoft.com/ink/2010/main" type="line" rotatedBoundingBox="24378,11673 24528,12796 24036,12861 23886,11739"/>
            </emma:interpretation>
          </emma:emma>
        </inkml:annotationXML>
        <inkml:traceGroup>
          <inkml:annotationXML>
            <emma:emma xmlns:emma="http://www.w3.org/2003/04/emma" version="1.0">
              <emma:interpretation id="{8EAE6974-DDCF-4FC4-800B-58CECD5601DA}" emma:medium="tactile" emma:mode="ink">
                <msink:context xmlns:msink="http://schemas.microsoft.com/ink/2010/main" type="inkWord" rotatedBoundingBox="24378,11673 24528,12796 24036,12861 23886,11739"/>
              </emma:interpretation>
              <emma:one-of disjunction-type="recognition" id="oneOf0">
                <emma:interpretation id="interp0" emma:lang="en-AU" emma:confidence="0">
                  <emma:literal>very</emma:literal>
                </emma:interpretation>
                <emma:interpretation id="interp1" emma:lang="en-AU" emma:confidence="0">
                  <emma:literal>Very</emma:literal>
                </emma:interpretation>
                <emma:interpretation id="interp2" emma:lang="en-AU" emma:confidence="0">
                  <emma:literal>try</emma:literal>
                </emma:interpretation>
                <emma:interpretation id="interp3" emma:lang="en-AU" emma:confidence="0">
                  <emma:literal>on</emma:literal>
                </emma:interpretation>
                <emma:interpretation id="interp4" emma:lang="en-AU" emma:confidence="0">
                  <emma:literal>worry</emma:literal>
                </emma:interpretation>
              </emma:one-of>
            </emma:emma>
          </inkml:annotationXML>
          <inkml:trace contextRef="#ctx0" brushRef="#br0">110 5 1393,'0'0'61,"0"0"14,11-5-60,-11 5-15,0 0 0,0 0 0,0 0 110,0 0 19,0 0 4,0 0 1,0 0-26,0 0-6,0 0-1,0 0 0,0 0-24,0 0-5,0 0 0,0 0-1,0 0-18,0 0-3,6 0-1,-6 0 0,5 5-25,-5-5-4,-5 9-2,-6 6 0,5 0-18,-5 4 8,6-4-8,-6-1 0,-6 1 0,6 0 0,6 4 0,-6-4 0,-11 9 0,11-4 0,11-6 0,5-4 0,-5 5 0,0-6 0,-11 6 0,11-15 0,0 0 0,0 0 0,0 0-10,11 10 10,0-1-9,0-4 9,-11-5 0,11 10 0,6-10 0,-1 0 0,1 0 0,-1 0 0,-16 0 0,11 0-8,6-5 8,-6 0 0,-11 5-16,0 0 1,16-9 0,0 4 0,-10 0-40,-6 5-8,0 0-1,16-5-1,-10-5-138,-6 10-27,0 0-6</inkml:trace>
          <inkml:trace contextRef="#ctx0" brushRef="#br0" timeOffset="229.38">176 63 1299,'0'0'57,"0"0"13,0 0-56,0 0-14,0 0 0,0 0 0,-11 5 118,11-5 21,0 0 4,0 0 1,-6 10-41,6-10-8,6 9-2,-1 6 0,1 0-24,-1-1-5,-5-4 0,6 5-1,-1-1-17,6 6-3,-11-1-1,0 1 0,6-1-17,-1 6-3,1-11-1,-6 11 0,-6-6-21,6 1 0,0-6 0,0 1 8,-5 4-19,-1-4-3,6-5-1,0 0 0,0-1-55,0-9-11,0 0-3,0 0-623,0 0-125</inkml:trace>
          <inkml:trace contextRef="#ctx0" brushRef="#br0" timeOffset="534.54">-54 614 518,'-17'0'23,"12"0"5,-6 0-28,11 0 0,0 0 0,0 0 0,0 0 300,0 0 54,0 0 11,0 0 3,16-5-202,-5 5-40,6 0-8,10-5-2,0 5-39,1 5-8,-28-5-1,22 0-1,5 5-28,1-5-6,-12 5-1,-16-5 0,0 0-20,22 5-12,0-5 12,-22 0-12,0 0 0,0 0-17,22 9 1,-22-9 1,0 0-72,0 0-14,11 5-3,-11-5-940</inkml:trace>
          <inkml:trace contextRef="#ctx0" brushRef="#br0" timeOffset="915.52">192 716 864,'-22'0'38,"17"5"8,5-5-37,0 0-9,0 0 0,0 0 0,0 0 220,0 0 41,16 0 9,-16 0 2,0 0-144,22 5-28,-5 0-5,-1 0-2,-16-5-28,17 5-5,5-5-2,-6 0 0,-5 5-16,6-5-3,-17 0-1,16 4 0,-5-4-12,-11 0-2,0 0-1,0 0 0,11 10-11,-11-10-3,0 0 0,-6 10 0,-5 0-9,6-5 0,-6-1 0,0 6 8,0-5-23,-5 5-5,10-5 0,6-5-1,-5 5-2,5-5 0,-11 4 0,11-4 0,-6 10 9,6-5 2,-5 5 0,5-10 0,0 0 12,0 0 0,5 14 0,-5-4-9,0-10 9,11 15 0,0-5 0,-5 4 0,5-4 19,-6 5-1,6-6 0,-5 6 0,-1-5 4,-5-10 1,0 0 0,11 14 0,-11 6 2,5-6 1,-5 1 0,0 0 0,0-15 0,0 9 0,-5 6 0,-1-5 0,1 0-3,-6-1-1,0-4 0,-5 0 0,-6 0-1,5 0 0,1-10 0,-6 0 0,-17 0-10,1-5-3,0 1 0,5-1 0,11-5-16,-11 6-4,6 4-1,-1-5 0,6 0-125,6 0-25,-6 1-5</inkml:trace>
        </inkml:traceGroup>
      </inkml:traceGroup>
    </inkml:traceGroup>
  </inkml:traceGroup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3T06:35:11.857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97246F7-E8C4-46AA-848D-81D56EA008C0}" emma:medium="tactile" emma:mode="ink">
          <msink:context xmlns:msink="http://schemas.microsoft.com/ink/2010/main" type="writingRegion" rotatedBoundingBox="26378,11666 26498,12720 26056,12770 25936,11716"/>
        </emma:interpretation>
      </emma:emma>
    </inkml:annotationXML>
    <inkml:traceGroup>
      <inkml:annotationXML>
        <emma:emma xmlns:emma="http://www.w3.org/2003/04/emma" version="1.0">
          <emma:interpretation id="{A05EE8B6-4D45-4293-BEA7-45C1F7A15307}" emma:medium="tactile" emma:mode="ink">
            <msink:context xmlns:msink="http://schemas.microsoft.com/ink/2010/main" type="paragraph" rotatedBoundingBox="26378,11666 26498,12720 26056,12770 25936,1171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06FD878-B079-4FB6-80B0-E61016EA03F1}" emma:medium="tactile" emma:mode="ink">
              <msink:context xmlns:msink="http://schemas.microsoft.com/ink/2010/main" type="line" rotatedBoundingBox="26378,11666 26498,12720 26056,12770 25936,11716"/>
            </emma:interpretation>
          </emma:emma>
        </inkml:annotationXML>
        <inkml:traceGroup>
          <inkml:annotationXML>
            <emma:emma xmlns:emma="http://www.w3.org/2003/04/emma" version="1.0">
              <emma:interpretation id="{5EA18DA5-D8FE-44B4-9C11-499F08237508}" emma:medium="tactile" emma:mode="ink">
                <msink:context xmlns:msink="http://schemas.microsoft.com/ink/2010/main" type="inkWord" rotatedBoundingBox="26297,11676 26462,12078 26237,12170 26071,11768"/>
              </emma:interpretation>
              <emma:one-of disjunction-type="recognition" id="oneOf0">
                <emma:interpretation id="interp0" emma:lang="en-AU" emma:confidence="0">
                  <emma:literal>J</emma:literal>
                </emma:interpretation>
                <emma:interpretation id="interp1" emma:lang="en-AU" emma:confidence="0">
                  <emma:literal>j</emma:literal>
                </emma:interpretation>
                <emma:interpretation id="interp2" emma:lang="en-AU" emma:confidence="0">
                  <emma:literal>=</emma:literal>
                </emma:interpretation>
                <emma:interpretation id="interp3" emma:lang="en-AU" emma:confidence="0">
                  <emma:literal>T</emma:literal>
                </emma:interpretation>
                <emma:interpretation id="interp4" emma:lang="en-AU" emma:confidence="0">
                  <emma:literal>X</emma:literal>
                </emma:interpretation>
              </emma:one-of>
            </emma:emma>
          </inkml:annotationXML>
          <inkml:trace contextRef="#ctx0" brushRef="#br0">-1 0 1267,'0'0'112,"0"0"-89,0 0-23,0 0 0,0 0 119,0 0 19,0 0 4,0 0 1,0 15-32,6-6-7,-1 1 0,-5 5-1,0-15-34,6 14-6,-1 1-2,1 0 0,-1-1-25,-5 6-4,6-1-2,-1 6 0,1-6-16,-6-4-3,5 4-1,0 1 0,1-1-10,-1 6 8,-5-11-8,6 6 8,-1-6-19,-5 1-4,0 0-1,0 4 0,0-9-52,0 5-12,6-6-1,-6-9-603,0 15-120</inkml:trace>
          <inkml:trace contextRef="#ctx0" brushRef="#br0" timeOffset="-240.07">-78 34 1555,'0'0'68,"0"0"16,0 0-68,0 0-16,0 0 0,0 0 0,0 0 100,0 0 16,0 0 3,0 0 1,0 0-28,0 0-6,0 0-1,0 0 0,0 0-29,0 0-7,-5 10-1,-6 0 0,11 4-28,-6 1-7,1 0-1,-6 4 0,5-4-12,1-1 9,0 1-9,-6 4 8,5-4-8,1 5 0,-1-6 0,6-14-11,0 0 11,0 0-8,0 10 8,0-10-8,0 15 8,0-15-8,0 0 8,0 0-8,0 0 8,11 9 0,0 1 0,5-5-8,-16-5 8,11 5 0,6-5 0,-1 0-8,1 0 8,-1 0 0,-5 0 0,0-5 0,0 0-20,0 0-1,0 0-1,0 5 0,-5-5-39,-6 5-8,5-4-2,-5 4 0,0 0-143,0 0-29</inkml:trace>
        </inkml:traceGroup>
        <inkml:traceGroup>
          <inkml:annotationXML>
            <emma:emma xmlns:emma="http://www.w3.org/2003/04/emma" version="1.0">
              <emma:interpretation id="{43E1408F-EFC9-4A53-B858-DD1BC634B706}" emma:medium="tactile" emma:mode="ink">
                <msink:context xmlns:msink="http://schemas.microsoft.com/ink/2010/main" type="inkWord" rotatedBoundingBox="26252,12100 26624,12608 26363,12799 25991,12291"/>
              </emma:interpretation>
              <emma:one-of disjunction-type="recognition" id="oneOf1">
                <emma:interpretation id="interp5" emma:lang="en-AU" emma:confidence="0">
                  <emma:literal>It</emma:literal>
                </emma:interpretation>
                <emma:interpretation id="interp6" emma:lang="en-AU" emma:confidence="0">
                  <emma:literal>If</emma:literal>
                </emma:interpretation>
                <emma:interpretation id="interp7" emma:lang="en-AU" emma:confidence="0">
                  <emma:literal>to</emma:literal>
                </emma:interpretation>
                <emma:interpretation id="interp8" emma:lang="en-AU" emma:confidence="0">
                  <emma:literal>To</emma:literal>
                </emma:interpretation>
                <emma:interpretation id="interp9" emma:lang="en-AU" emma:confidence="0">
                  <emma:literal>if</emma:literal>
                </emma:interpretation>
              </emma:one-of>
            </emma:emma>
          </inkml:annotationXML>
          <inkml:trace contextRef="#ctx0" brushRef="#br0" timeOffset="249.29">-297 609 2041,'0'0'44,"0"0"10,0 0 2,0 0 2,0 0-46,11 5-12,-11-5 0,16 0 0,1 0 93,5 0 17,-6-5 3,6 1 1,-5-1-39,5 5-8,0-5-2,-6 5 0,6-5-29,-6 5-7,1-5-1,5 5 0,-6-5-16,1 5-4,-1 5-8,-5-5 12,0-5-12,0 5-15,0-5 3,-11 5 1,11 0-109,-11 0-23,0 0-4,0 0-585,0 0-118</inkml:trace>
          <inkml:trace contextRef="#ctx0" brushRef="#br0" timeOffset="706.64">-28 726 1544,'0'0'68,"0"0"15,0 0-67,0 0-16,0 0 0,0 0 0,0 0 116,0 0 20,0 0 4,0 0 1,0 0-59,0 0-12,-11 10-2,5 5-1,1-5-27,-1-1-4,1 1-2,-1 5 0,1-6-5,-1 1-1,1 5 0,-1-1 0,1-4-28,-1 5 0,6-15-8,0 0 8,0 10 0,0-10 0,-5 9 8,5-9-8,5 10 0,-5-10 0,0 0-8,0 0 8,0 0-8,6 5 8,-6-5 0,16 5 0,-5-5 0,0 0 0,0 0 0,0 0 0,-11 0 9,11 0 3,6-5 0,-1 5 0,-5 0-4,0-5-8,6 0 12,-7 5-4,7-5-8,-6 0 0,5 1 0,-5-6 8,0 5-26,-5-5-6,5 5 0,-6 0-1,6 1-65,-11 4-13,11-10-2,-11 10-567,6-10-112</inkml:trace>
          <inkml:trace contextRef="#ctx0" brushRef="#br0" timeOffset="954.97">120 707 1375,'0'0'60,"0"0"14,0 0-59,0 0-15,0 0 0,0 0 0,0 0 146,-6 5 26,6-5 6,-11 5 1,6 4-57,5-9-11,-6 10-3,6 0 0,0 0-36,-5 4-8,5 6-2,0-6 0,5 1-24,-5 5-5,6-1-1,-1 1 0,-5 4-16,6-5-3,-1 6-1,1-6 0,-6 1-12,5-6 0,1-4 0,5 0 0,-6 5-87,6-1-20,-11-14-4,11 0-1017</inkml:trace>
        </inkml:traceGroup>
      </inkml:traceGroup>
    </inkml:traceGroup>
  </inkml:traceGroup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3T06:35:20.834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64FC241-37A7-417E-8DCC-647665A5B11E}" emma:medium="tactile" emma:mode="ink">
          <msink:context xmlns:msink="http://schemas.microsoft.com/ink/2010/main" type="writingRegion" rotatedBoundingBox="29748,11564 29786,12715 29326,12730 29288,11579"/>
        </emma:interpretation>
      </emma:emma>
    </inkml:annotationXML>
    <inkml:traceGroup>
      <inkml:annotationXML>
        <emma:emma xmlns:emma="http://www.w3.org/2003/04/emma" version="1.0">
          <emma:interpretation id="{878EDA96-9705-4DCA-BF35-E187F691F719}" emma:medium="tactile" emma:mode="ink">
            <msink:context xmlns:msink="http://schemas.microsoft.com/ink/2010/main" type="paragraph" rotatedBoundingBox="29748,11564 29786,12715 29326,12730 29288,1157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132112D-B754-42F3-A27A-F9F338E7E377}" emma:medium="tactile" emma:mode="ink">
              <msink:context xmlns:msink="http://schemas.microsoft.com/ink/2010/main" type="line" rotatedBoundingBox="29748,11564 29786,12715 29326,12730 29288,11579"/>
            </emma:interpretation>
          </emma:emma>
        </inkml:annotationXML>
        <inkml:traceGroup>
          <inkml:annotationXML>
            <emma:emma xmlns:emma="http://www.w3.org/2003/04/emma" version="1.0">
              <emma:interpretation id="{07E49A0F-12A9-44DD-8D88-966C88A46D74}" emma:medium="tactile" emma:mode="ink">
                <msink:context xmlns:msink="http://schemas.microsoft.com/ink/2010/main" type="inkWord" rotatedBoundingBox="29748,11564 29786,12715 29326,12730 29288,11579"/>
              </emma:interpretation>
              <emma:one-of disjunction-type="recognition" id="oneOf0">
                <emma:interpretation id="interp0" emma:lang="en-AU" emma:confidence="0">
                  <emma:literal>fully</emma:literal>
                </emma:interpretation>
                <emma:interpretation id="interp1" emma:lang="en-AU" emma:confidence="0">
                  <emma:literal>folly</emma:literal>
                </emma:interpretation>
                <emma:interpretation id="interp2" emma:lang="en-AU" emma:confidence="0">
                  <emma:literal>today</emma:literal>
                </emma:interpretation>
                <emma:interpretation id="interp3" emma:lang="en-AU" emma:confidence="0">
                  <emma:literal>Fully</emma:literal>
                </emma:interpretation>
                <emma:interpretation id="interp4" emma:lang="en-AU" emma:confidence="0">
                  <emma:literal>Folly</emma:literal>
                </emma:interpretation>
              </emma:one-of>
            </emma:emma>
          </inkml:annotationXML>
          <inkml:trace contextRef="#ctx0" brushRef="#br0">28 33 748,'0'0'67,"0"0"-54,0-5-13,0 5 0,0 0 244,0-10 47,0 10 9,0 0 1,5-9-160,-5 9-32,5-10-6,-5 10-2,0 0-25,0 0-4,0 0-2,0 0 0,0 0-23,0 0-5,0 0-1,6 14 0,-1 1-22,-5 4-5,0 1-1,-5 4 0,-1-9-13,6 4 8,-5 1-8,-6-5 0,6-1 0,-1 1 0,6-1 0,-5-4 0,-1 0 0,6-10 0,0 15 0,0-15 0,0 0 0,0 0 0,0 0 0,0 0 0,11 9 0,-11-9 0,17 5-8,-7 0 8,7-5 0,-6-5 0,0 0 0,5-4 0,-5 4 0,0 0 0,0 0 0,0-5 0,0 5-24,0-4-2,-5-6 0,-1 5 0,-5 10-56,11 0-11,-11 0-3,0 0-600,6-10-121</inkml:trace>
          <inkml:trace contextRef="#ctx0" brushRef="#br0" timeOffset="236.7">137 47 1036,'0'0'46,"0"0"10,0 0-45,0 0-11,0 0 0,0 0 0,0 0 166,0 0 31,0 0 7,0 10 0,0 5-104,0-5-20,0-1-5,0 6-1,0 0-20,0-1-4,6 1-1,-6 4 0,5 1-22,1-1-5,-6 6-1,5-6 0,1 1-12,-1-1-9,1 1 12,-6-1-12,0 1-10,5-6-9,-5-14-1,0 15-1,0-5-152,0-10-31</inkml:trace>
          <inkml:trace contextRef="#ctx0" brushRef="#br0" timeOffset="496.01">-121 413 1152,'0'0'102,"0"0"-82,0 0-20,0 5 0,6 5 147,-1-5 25,6-1 4,-5-4 2,10-4-57,-5 4-11,6 4-2,-6 1-1,5-10-25,1 5-5,-1 5-1,6 0 0,0-5-26,0 0-6,0-5 0,0 0-1,5 1-26,-5-1-5,0 5 0,-6 0-1,6-5-21,-5 0-4,-6 5-1,0-5 0,5 5-136,-10-5-27,-1 0-6</inkml:trace>
          <inkml:trace contextRef="#ctx0" brushRef="#br0" timeOffset="778.26">11 686 1555,'0'0'138,"0"0"-110,0 0-28,0 0 0,0 0 61,11 0 7,-5-5 2,4 5 0,7-5 42,-6 5 9,5 0 2,1-5 0,-1 1-51,6 4-9,-5-10-3,-1 5 0,6-5-23,0 10-5,0-5 0,-6 0-1,12 1-22,-17-6-9,5 10 8,-5-5-8,6 5-18,-12 0-9,1-5-1,-6 5-1,0 0-155,0 0-30,0 0-6</inkml:trace>
          <inkml:trace contextRef="#ctx0" brushRef="#br0" timeOffset="1035.08">143 691 403,'0'0'36,"0"0"-36,0 0 0,-6 10 0,6-10 321,-11 0 58,6 5 11,5-5 2,-11 9-227,5-4-45,6-5-10,-5 5-2,-1 5-57,-5-5-12,6 4-3,-1 1 0,6 0-14,0-10-3,0 0-1,0 0 0,-5 5-10,5-5-8,0 14 12,0-14-12,0 0 12,0 0-12,0 0 12,5 10-12,1 5 18,-1-5-3,-5-10-1,11 9 0,-11-9-3,6 10-1,5 0 0,0 0 0,0-1-10,-6 1 0,12 0 0,-6 0 8,0-1-8,0 6 0,-6-5 0,1 4 8,4 1-8,-4-5 10,-6 4-10,0 1 10,0-5 14,0 9 4,0 1 0,-6-6 0,1-4 4,-6 5 2,6-6 0,-6 1 0,5 0-2,-5-5-1,0 5 0,0-6 0,-11 1-12,6 0-3,-1-5 0,1 0 0,-1 0-8,-4-10-8,4 6 9,-5-6-9,6 5-11,-1-5-8,1 0-1,-6 1-1,11-1-143</inkml:trace>
        </inkml:traceGroup>
      </inkml:traceGroup>
    </inkml:traceGroup>
  </inkml:traceGroup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3T06:35:50.204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9CF348E-85C4-4A56-96D8-81A97191F98B}" emma:medium="tactile" emma:mode="ink">
          <msink:context xmlns:msink="http://schemas.microsoft.com/ink/2010/main" type="writingRegion" rotatedBoundingBox="32441,10163 32537,11723 31001,11818 30905,10257"/>
        </emma:interpretation>
      </emma:emma>
    </inkml:annotationXML>
    <inkml:traceGroup>
      <inkml:annotationXML>
        <emma:emma xmlns:emma="http://www.w3.org/2003/04/emma" version="1.0">
          <emma:interpretation id="{0B66E6F0-BF02-4AA0-9E7A-EE1080A33C86}" emma:medium="tactile" emma:mode="ink">
            <msink:context xmlns:msink="http://schemas.microsoft.com/ink/2010/main" type="paragraph" rotatedBoundingBox="32441,10163 32537,11723 31001,11818 30905,102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F8DC800-D421-470E-B272-A59505F6CF76}" emma:medium="tactile" emma:mode="ink">
              <msink:context xmlns:msink="http://schemas.microsoft.com/ink/2010/main" type="line" rotatedBoundingBox="32441,10163 32537,11723 31850,11766 31754,10205"/>
            </emma:interpretation>
          </emma:emma>
        </inkml:annotationXML>
        <inkml:traceGroup>
          <inkml:annotationXML>
            <emma:emma xmlns:emma="http://www.w3.org/2003/04/emma" version="1.0">
              <emma:interpretation id="{17661F47-6B6E-464D-A359-9718AA32899F}" emma:medium="tactile" emma:mode="ink">
                <msink:context xmlns:msink="http://schemas.microsoft.com/ink/2010/main" type="inkWord" rotatedBoundingBox="32441,10163 32537,11723 31850,11766 31754,10205"/>
              </emma:interpretation>
              <emma:one-of disjunction-type="recognition" id="oneOf0">
                <emma:interpretation id="interp0" emma:lang="en-AU" emma:confidence="0">
                  <emma:literal>for</emma:literal>
                </emma:interpretation>
                <emma:interpretation id="interp1" emma:lang="en-AU" emma:confidence="0">
                  <emma:literal>floor</emma:literal>
                </emma:interpretation>
                <emma:interpretation id="interp2" emma:lang="en-AU" emma:confidence="0">
                  <emma:literal>of-to</emma:literal>
                </emma:interpretation>
                <emma:interpretation id="interp3" emma:lang="en-AU" emma:confidence="0">
                  <emma:literal>ern</emma:literal>
                </emma:interpretation>
                <emma:interpretation id="interp4" emma:lang="en-AU" emma:confidence="0">
                  <emma:literal>of ~</emma:literal>
                </emma:interpretation>
              </emma:one-of>
            </emma:emma>
          </inkml:annotationXML>
          <inkml:trace contextRef="#ctx0" brushRef="#br0">872 239 2026,'0'0'90,"0"0"18,-5 10-86,5-10-22,0 0 0,5 10 0,-5-10 104,0 5 16,0-5 3,11 9 1,0 1-35,6-5-6,-1 0-2,0-5 0,1 5-23,5-5-5,0 0-1,-6 0 0,6-5-22,6 0-5,-6 0-1,-1-5 0,7 1-12,-6 4-4,0 0 0,5 0 0,1-10-8,-6 6 0,5-1 0,0-5 0,1 10 14,-1 0-2,-5 1-1,6-1 0,-1-5-11,-11 5 0,-16 5 0,0 0 0,0 0-49,0 0-12,17 0-3,-17 0 0,0 0-79,0 0-16,0 0-3,0 0-955</inkml:trace>
          <inkml:trace contextRef="#ctx0" brushRef="#br0" timeOffset="-545.21">1092-468 979,'0'0'87,"0"0"-70,0 0-17,0 0 0,0 0 256,0 0 47,0 0 9,16 5 3,-16-5-147,5 10-30,-5-10-6,11 15 0,-5-6-59,-6 11-11,5-6-2,-5 6-1,0-1-22,-5-4-4,5 9-1,-6 1 0,6-1-20,-5 1-12,-1-1 12,1-5-12,-6 1 0,6-5 0,-1 4 0,-5-4 0,6-6 0,5 1 0,0-10-13,0 0 5,0 0-6,-6 15-1,6-15 0,0 0 0,0 0 6,0 0 1,0 0 0,0 0 0,0 0 8,0 0 0,0 0 0,0 0 0,0 0 0,11-10 0,0 5 0,0-5 8,0 6 0,-6 4 1,6 0 0,0 0 0,6 0-9,-6-5 10,5 5-10,1-5 10,5 5-10,0 0 0,-6-5 0,6 5 0,0 0 0,0 0 0,-6 0 0,6 0 0,-11 0 0,6 5 0,-6-5 0,0 0 0,-11 0 0,0 0-19,0 0 3,0 0 1,11 0-131,-11 0-26,0 0-6,0 0-902</inkml:trace>
          <inkml:trace contextRef="#ctx0" brushRef="#br0" timeOffset="-327.78">1240-326 1267,'0'0'112,"0"0"-89,0 0-23,0 0 0,-6 14 168,6-4 28,0-10 7,-5 15 1,5-1-62,0 1-12,0 0-2,5 4-1,1 5-65,-6-4-13,5 4-2,6-4-1,-5 4-26,-6-4-6,5 4-1,1-4 0,-1-1-13,0-4 0,-5-1-12,6 6 12,-1-10 0,-5-10 0,0 0 0,0 0 0,0 0-68,0 0-8,0 0 0,0 0-1025</inkml:trace>
          <inkml:trace contextRef="#ctx0" brushRef="#br0" timeOffset="688.68">1344 658 518,'0'0'46,"0"0"-37,0 0-9,0 0 0,0 0 330,0 0 64,0 0 13,0 0 2,0 0-233,0 0-46,-11 10-10,0-5-1,11-5-47,0 0-8,-11 0-3,5 5 0,-5 14-27,6 6-6,-6-6 0,-5 1-1,5-1-7,0 1 0,5-6-1,-5 11 0,6-1-7,5 1-2,-6-6 0,6 1 0,0-1-2,6 5 0,-6-4 0,11-6 0,5 1-8,1 0 8,-1-6-8,0 6 8,1-5-8,-1-10 0,6 5 0,-5 0 0,5-5 0,0 0 0,-6 0 0,6-5 0,0 0 0,5-5 0,-5 5 0,0-5 0,-5 1-52,-1-6-10,1 5-2,-6-4-1152</inkml:trace>
          <inkml:trace contextRef="#ctx0" brushRef="#br0" timeOffset="434.36">916 717 1987,'0'0'44,"0"0"8,0 0 3,0 0 1,0 0-45,0 0-11,0 0 0,11 0 0,0 0 91,5 0 16,1 0 3,-1 0 1,1 0-47,-1 0-8,1 0-3,5 0 0,5 0-18,-10 0-4,4 0-1,1 5 0,0-5-16,-5 5-3,-1-5-1,1 5 0,-6 4-1,5-9 0,-16 0 0,11 10 0,-11-10 8,0 0 2,6 10 0,-6-10 0,0 0 7,0 14 2,-6 1 0,-5 5 0,0-1-12,0-4-3,0-1 0,0 1 0,-5-5-13,5 4 0,-6-4 0,1 0 0,5-5 0,-6 0-15,1-1 3,5-8 1,-5-11-28,5 15-5,-6 5-2,12 5 0,5-10-34,0 0-8,0 0 0,0 0-1,0 0-191,0 0-37</inkml:trace>
        </inkml:traceGroup>
      </inkml:traceGroup>
      <inkml:traceGroup>
        <inkml:annotationXML>
          <emma:emma xmlns:emma="http://www.w3.org/2003/04/emma" version="1.0">
            <emma:interpretation id="{73932AEC-D5D1-48AB-9D52-F14C210AA9BF}" emma:medium="tactile" emma:mode="ink">
              <msink:context xmlns:msink="http://schemas.microsoft.com/ink/2010/main" type="line" rotatedBoundingBox="31625,10699 31521,11536 30833,11451 30937,10613"/>
            </emma:interpretation>
          </emma:emma>
        </inkml:annotationXML>
        <inkml:traceGroup>
          <inkml:annotationXML>
            <emma:emma xmlns:emma="http://www.w3.org/2003/04/emma" version="1.0">
              <emma:interpretation id="{67527674-57C5-48E5-B1A9-25655F5BE1A4}" emma:medium="tactile" emma:mode="ink">
                <msink:context xmlns:msink="http://schemas.microsoft.com/ink/2010/main" type="inkWord" rotatedBoundingBox="31625,10699 31521,11536 30833,11451 30937,10613"/>
              </emma:interpretation>
              <emma:one-of disjunction-type="recognition" id="oneOf1">
                <emma:interpretation id="interp5" emma:lang="en-AU" emma:confidence="0">
                  <emma:literal>is</emma:literal>
                </emma:interpretation>
                <emma:interpretation id="interp6" emma:lang="en-AU" emma:confidence="0">
                  <emma:literal>in</emma:literal>
                </emma:interpretation>
                <emma:interpretation id="interp7" emma:lang="en-AU" emma:confidence="0">
                  <emma:literal>i's</emma:literal>
                </emma:interpretation>
                <emma:interpretation id="interp8" emma:lang="en-AU" emma:confidence="0">
                  <emma:literal>on</emma:literal>
                </emma:interpretation>
                <emma:interpretation id="interp9" emma:lang="en-AU" emma:confidence="0">
                  <emma:literal>fs</emma:literal>
                </emma:interpretation>
              </emma:one-of>
            </emma:emma>
          </inkml:annotationXML>
          <inkml:trace contextRef="#ctx0" brushRef="#br0" timeOffset="-1420.86">0 10 576,'0'0'25,"0"0"6,0 0-31,0 0 0,0 0 0,0 0 0,0 0 272,0 0 49,0 0 10,0 0 1,0 0-190,0 0-38,0 0-8,0 0-2,0 0-38,0 10-8,6 9-2,-6-4 0,0 0-19,5-1-4,-5 1-1,6-1 0,-1 6-14,-5-5-8,6 4 8,-1-4-8,6-1 0,-5 1 0,-6-15 0,5 15 0,6-1 0,0 1 0,0-10 0,0 4 0,-6-4 0,6 0 0,0-5 0,0-5 0,-5 0 0,5 1-8,-6-6 8,6 0-8,0-5 8,0-4-12,0-1 12,-5 1-12,-1-1 12,1 1 0,-1-1 0,1 1 0,-1-5 0,1 4 0,-1 5 0,-5 1 0,0-1 0,5 10 0,-5 5 0,0 0 0,0 0 0,0 0 8,0 0-8,0 0 0,0 0 0,0 0 8,6 10-8,-1 0 0,1 9 8,-6 1-8,5-1 8,6 6-8,-5 4 0,-1-5 8,6 1-8,-5 9 0,5-5 0,-6 5 8,1 0-8,5 0 0,-6 1 0,1 4 8,-1-5-8,1 5 0,-6 0 0,5 0 8,-5 0-8,6-5 0,-6-5 14,0-5-2,5 1 0,-10-1 0,5-4 7,-11-1 1,5 1 0,1-11 0,-1 1 5,-5-5 2,0 5 0,-5-5 0,5-5-2,-6-5 0,1 5 0,-6-5 0,0 0-14,0-10-3,6 6-8,-6-6 12,5 5-12,-5-4-13,6 4 2,-1-10 1,-5 1-47,12 4-10,-1-4-1</inkml:trace>
          <inkml:trace contextRef="#ctx0" brushRef="#br0" timeOffset="-840.41">450 268 1818,'0'0'80,"0"0"17,0 0-77,0 0-20,0 0 0,11-4 0,5 4 102,-5 0 17,11-5 3,-5 0 1,-6 0-63,5 5-13,-5-5-3,11 0 0,-6 0-35,6-4-9,-5 4 0,-6 0 0,0 0-102,-11 5-22,11-10-5</inkml:trace>
          <inkml:trace contextRef="#ctx0" brushRef="#br0" timeOffset="-1106.7">417 78 1825,'0'0'80,"0"0"18,0 0-78,0 0-20,11 5 0,-11-5 0,11 0 91,5-5 14,-5 5 3,0-5 1,6 5-53,-1 0-10,1-4-2,-1 4-1,-5-5-28,6 0-6,-1 0-1,6 0 0,-6 5-8,1-5-11,-17 5 3,16 0 0,-5-5-60,-11 5-12,0 0-3</inkml:trace>
        </inkml:traceGroup>
      </inkml:traceGroup>
    </inkml:traceGroup>
  </inkml:traceGroup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3T06:56:07.185"/>
    </inkml:context>
    <inkml:brush xml:id="br0">
      <inkml:brushProperty name="width" value="0.03528" units="cm"/>
      <inkml:brushProperty name="height" value="0.03528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B996691-9F67-4FA2-89BB-98F1FCB5FC35}" emma:medium="tactile" emma:mode="ink">
          <msink:context xmlns:msink="http://schemas.microsoft.com/ink/2010/main" type="writingRegion" rotatedBoundingBox="5994,16417 13790,15296 14034,16995 6238,18115"/>
        </emma:interpretation>
      </emma:emma>
    </inkml:annotationXML>
    <inkml:traceGroup>
      <inkml:annotationXML>
        <emma:emma xmlns:emma="http://www.w3.org/2003/04/emma" version="1.0">
          <emma:interpretation id="{1253A72F-C44D-49A9-B270-ADD3DCAA4161}" emma:medium="tactile" emma:mode="ink">
            <msink:context xmlns:msink="http://schemas.microsoft.com/ink/2010/main" type="paragraph" rotatedBoundingBox="5994,16417 9922,16005 10021,16943 6092,1735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9167421-5E46-4C98-999E-B45B66B2C33A}" emma:medium="tactile" emma:mode="ink">
              <msink:context xmlns:msink="http://schemas.microsoft.com/ink/2010/main" type="line" rotatedBoundingBox="5994,16417 9922,16005 10021,16943 6092,17355"/>
            </emma:interpretation>
          </emma:emma>
        </inkml:annotationXML>
        <inkml:traceGroup>
          <inkml:annotationXML>
            <emma:emma xmlns:emma="http://www.w3.org/2003/04/emma" version="1.0">
              <emma:interpretation id="{A8E3C01F-801F-4814-9283-33094D709904}" emma:medium="tactile" emma:mode="ink">
                <msink:context xmlns:msink="http://schemas.microsoft.com/ink/2010/main" type="inkWord" rotatedBoundingBox="5994,16417 7440,16265 7538,17203 6092,17355"/>
              </emma:interpretation>
              <emma:one-of disjunction-type="recognition" id="oneOf0">
                <emma:interpretation id="interp0" emma:lang="en-AU" emma:confidence="0">
                  <emma:literal>*4p</emma:literal>
                </emma:interpretation>
                <emma:interpretation id="interp1" emma:lang="en-AU" emma:confidence="0">
                  <emma:literal>Insp</emma:literal>
                </emma:interpretation>
                <emma:interpretation id="interp2" emma:lang="en-AU" emma:confidence="0">
                  <emma:literal>FTP</emma:literal>
                </emma:interpretation>
                <emma:interpretation id="interp3" emma:lang="en-AU" emma:confidence="0">
                  <emma:literal>Ftp</emma:literal>
                </emma:interpretation>
                <emma:interpretation id="interp4" emma:lang="en-AU" emma:confidence="0">
                  <emma:literal>bth</emma:literal>
                </emma:interpretation>
              </emma:one-of>
            </emma:emma>
          </inkml:annotationXML>
          <inkml:trace contextRef="#ctx0" brushRef="#br0">1196-92 1249,'0'0'55,"0"0"12,0 0-54,0 0-13,0 0 0,0 0 0,0 0 58,0 0 9,0 0 1,0 0 1,11-5-4,-11 5-1,0 0 0,0 0 0,0 0 0,0 0 0,16 0 0,1-5 0,-17 5-51,11 0-13,5 5 0,1-5 0,5 5 43,-11-5 5,-11 0 2,16-5 0,6 5-15,-6 5-3,-16-5-1,11 5 0,6-5-19,-6 9-4,0-4-8,-6 0 12,-5-5-12,11 0 0,0 5 0,-11-5 0,0 0-14,0 0-9,6 10-1,-6-10-1,0 0 53,0 9 10,5 6 2,-10-5 1,5 0-14,-11-1-3,5 1-1,-5 0 0,11 4-23,-5 1-10,-6-5 1,0 0 0,0 4 9,0-4 12,5 0-2,-5 4-1,-5 1-58,5-5-12,6 4-3,-6 1 0,0 0 0,5-1 0,-5-4 0,11 0-844</inkml:trace>
          <inkml:trace contextRef="#ctx0" brushRef="#br0" timeOffset="9782.71">1048 449 1918,'0'0'42,"0"0"9,0 0 1,0 0 3,0 0-44,0 0-11,0 14 0,-6-4 0,6-10 92,0 0 16,0 0 3,0 0 1,6 24-68,-6 1-14,0-1-2,0 1-1,0-6 9,5 1 1,1-1 1,-1 1 0,1 4-10,-6 0-1,0 6-1,5-6 0,1-5-73,-1 6-14,-5-6-3,6 1-1049</inkml:trace>
          <inkml:trace contextRef="#ctx0" brushRef="#br0" timeOffset="9474.54">938 346 691,'0'0'61,"0"0"-49,0 0-12,0 0 0,0 0 182,0 0 34,0 0 6,0 0 2,0 0-66,0 0-13,0 0-2,0 0-1,0 5-74,0-5-14,0 0-3,0 0-1,0 0 2,0 0 1,0 0 0,0 0 0,0 0-33,0 10-8,0 0 0,0 0-1,0-1 1,-5 1 1,5 0 0,0 4 0,-6-4-13,6 0-18,0 4 4,-5 1 1,-1-5 13,6 0 0,-5 4 0,5-4 0,-11 0 0,11-10 0,0 0 0,0 14 0,0 1 0,0-15 0,0 0 0,5 10 0,-5-10 0,6 14 0,-6-14 0,11 10 0,-11-10 0,0 0 0,0 0 0,0 0 0,11 5 0,0 0 0,0 0 0,0-5 0,-11 0 0,11 0 15,5 0-3,-5 0-1,-11 0-11,11-5 8,5 5-8,1-5 8,-6 5-18,0-5-4,-11 5-1,16 0 0,1 0-9,-17 0-3,0 0 0,0 0 0,16 5-66,-16-5-14,0 0-2,0 0-813</inkml:trace>
          <inkml:trace contextRef="#ctx0" brushRef="#br0" timeOffset="962.53">554 410 172,'0'0'16,"0"0"-16,0 0 0,0 0 0,0 0 284,0 0 55,0 0 10,0 0 3,-11-5-213,11 5-43,0 0-8,0 0-1,0 0-36,0 0-7,6 14-2,5 6 0,-6-5-14,1 4-4,5 1 0,0-1 0,0 1-24,5 4 0,1-5-14,5 6 5,-6-1-2,0 1 0,-5-1 0,0 5 0,6-4-73,-6-6-14</inkml:trace>
          <inkml:trace contextRef="#ctx0" brushRef="#br0" timeOffset="9032.34">521 571 518,'0'0'46,"0"0"-37,0 0-9,0 0 0,0 0 123,0 0 22,-11 0 5,0 4 1,11-4-31,0 0-7,-10 5-1,10-5 0,-11 0-7,11 0-1,0 0-1,-6-9 0,1-11-7,-1 15 0,6 5-1,0 10 0,0-10-25,0 0-5,0 0-1,0 0 0,0 0-24,0 0-4,0 0-2,0 0 0,0 0-18,11 5-4,-11-5-1,17 5 0,-7-5-11,7 0 0,-1 0 0,1 0 8,-6 0 10,5-5 2,1 0 0,-1-5 0,6 5-67,16-14-13,-10 4-2,-17 10-1,5-4-10,-5 4-3,0-10 0,0 5 0,6-4-48,-6 4-9,-6 5-3,6-5 0</inkml:trace>
          <inkml:trace contextRef="#ctx0" brushRef="#br0" timeOffset="-438.93">0 0 1083,'0'0'48,"0"0"10,0 0-46,0 0-12,0 0 0,0 0 0,0 0 60,6 15 11,-6-15 1,11 15 1,-6-6-27,6 6-6,-5-5 0,-1-1-1,-5-9 1,11 15 1,6 0 0,-6-6 0,0 1-4,0 0-1,5 0 0,1-1 0,-6-4-4,5-5 0,0 5-1,6-5 0,-11 10-10,11-10-1,0 5-1,6 0 0,-6 0-19,5-5 10,-5 0-10,0 4 8,0 1-8,0 0 10,5 5-10,6-5 10,-11-5-10,0 5 0,11-5 0,0 9 0,-6-4 0,6-5 0,-6 0-10,6 5 10,0 0 0,-11-5 0,6 0 13,-1 5-4,0-5-9,-5 0-11,0-5 3,0 5 0,0 0 8,-5 5 0,5-5 0,-6 5 0,1-10 0,-7 5 11,12-5-3,-11 5 0,-11 0-8,17-5-14,-1 0 3,6 0 1,-5-4-9,-6 4-1,0-5-1,0 0 0,5 5-16,-10-4-3,-1-1-1,6 0 0,0 0 33,-6 6 8,-5 4 0,0 0 0,0 0-64,11-15-10,-11 15-2,6-10-1,-6 10-31,0-10-5,11 1-2,-11 9 0</inkml:trace>
        </inkml:traceGroup>
        <inkml:traceGroup>
          <inkml:annotationXML>
            <emma:emma xmlns:emma="http://www.w3.org/2003/04/emma" version="1.0">
              <emma:interpretation id="{3A60BC5B-D793-4C3B-9CB0-7D210895776B}" emma:medium="tactile" emma:mode="ink">
                <msink:context xmlns:msink="http://schemas.microsoft.com/ink/2010/main" type="inkWord" rotatedBoundingBox="8334,16384 9944,16215 9988,16636 8378,16805"/>
              </emma:interpretation>
              <emma:one-of disjunction-type="recognition" id="oneOf1">
                <emma:interpretation id="interp5" emma:lang="en-AU" emma:confidence="0">
                  <emma:literal>is</emma:literal>
                </emma:interpretation>
                <emma:interpretation id="interp6" emma:lang="en-AU" emma:confidence="0">
                  <emma:literal>us</emma:literal>
                </emma:interpretation>
                <emma:interpretation id="interp7" emma:lang="en-AU" emma:confidence="0">
                  <emma:literal>as</emma:literal>
                </emma:interpretation>
                <emma:interpretation id="interp8" emma:lang="en-AU" emma:confidence="0">
                  <emma:literal>i,</emma:literal>
                </emma:interpretation>
                <emma:interpretation id="interp9" emma:lang="en-AU" emma:confidence="0">
                  <emma:literal>u</emma:literal>
                </emma:interpretation>
              </emma:one-of>
            </emma:emma>
          </inkml:annotationXML>
          <inkml:trace contextRef="#ctx0" brushRef="#br0" timeOffset="10516.67">2359 34 1094,'-6'5'48,"6"-5"11,0 15-47,0-5-12,0-1 0,0 6 0,6-5 137,-6 0 26,5-1 5,1 1 0,-1 0-55,6 4-11,5-9-2,1 0-1,-1 5-38,1 0-7,-1-5-2,6 4 0,0-4-12,0 5-2,0 0-1,0-1 0,5-4-12,1 0-2,-6 0-1,5 5 0,1-5-5,4 0-1,7-1 0,-6 1 0,0 5-8,5-5-8,-5-10 12,5 5-12,1 5 9,-1-10-9,1 5 0,4-15 9,-4 6-9,-6 4 8,5-5-8,0 5 8,-10-5 13,5 1 3,-6-6 0,6 5 0,-5-4-24,-1-1 0,6 5 0,-6-4 0,1 9 0,-1-5 0,1 0 0,-1 1 0,0-6 0,-5 5-15,6 0 3,-6 1 0,-6-1-14,1-5-2,-1 6-1,0-1 0,1-5-98,-1 5-19,-10-4-4,10 4-811</inkml:trace>
          <inkml:trace contextRef="#ctx0" brushRef="#br0" timeOffset="10868.54">3697-175 633,'0'0'56,"0"0"-44,-6 10-12,6-10 0,-5 4 245,5-4 47,-6 5 10,6-5 2,0 0-141,0 0-28,0 0-6,0 0-1,0 0-60,0 0-12,0 0-2,11 0-1,6 0-13,-1 0-4,-5 5 0,0-5 0,-11 0-8,11 0-3,5-5 0,-5 10 0,0-5-7,0 5-2,0-5 0,6 0 0,-1 5-6,-5 5-2,0-1 0,6 1 0,-1 0-8,-5-5 0,0 9 9,0-4-9,-6 0 0,6 0 0,-5 4 0,-1 1 0,1 0 8,-6 9-8,0-9 8,0 4-8,0 1 0,-6-1 0,6 1-10,-5-1 10,-1 1-32,-5-6 1,-5 6 0,5-6 0,-5 1-131,-6-5-26,0 4-6</inkml:trace>
        </inkml:traceGroup>
      </inkml:traceGroup>
    </inkml:traceGroup>
    <inkml:traceGroup>
      <inkml:annotationXML>
        <emma:emma xmlns:emma="http://www.w3.org/2003/04/emma" version="1.0">
          <emma:interpretation id="{B2E4FACF-C1B8-4163-91ED-38ACB7723D0C}" emma:medium="tactile" emma:mode="ink">
            <msink:context xmlns:msink="http://schemas.microsoft.com/ink/2010/main" type="paragraph" rotatedBoundingBox="8525,16674 13878,15905 14034,16995 8682,1776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0A314E3F-08A8-4243-8DDD-BF9328343468}" emma:medium="tactile" emma:mode="ink">
              <msink:context xmlns:msink="http://schemas.microsoft.com/ink/2010/main" type="line" rotatedBoundingBox="8525,16674 13878,15905 14034,16995 8682,17764"/>
            </emma:interpretation>
          </emma:emma>
        </inkml:annotationXML>
        <inkml:traceGroup>
          <inkml:annotationXML>
            <emma:emma xmlns:emma="http://www.w3.org/2003/04/emma" version="1.0">
              <emma:interpretation id="{F630FAC7-7ED3-45B2-918C-6903073A1052}" emma:medium="tactile" emma:mode="ink">
                <msink:context xmlns:msink="http://schemas.microsoft.com/ink/2010/main" type="inkWord" rotatedBoundingBox="8577,17035 9354,16923 9450,17591 8673,17703"/>
              </emma:interpretation>
              <emma:one-of disjunction-type="recognition" id="oneOf2">
                <emma:interpretation id="interp10" emma:lang="en-AU" emma:confidence="0">
                  <emma:literal>44</emma:literal>
                </emma:interpretation>
                <emma:interpretation id="interp11" emma:lang="en-AU" emma:confidence="0">
                  <emma:literal>X4</emma:literal>
                </emma:interpretation>
                <emma:interpretation id="interp12" emma:lang="en-AU" emma:confidence="0">
                  <emma:literal>x4</emma:literal>
                </emma:interpretation>
                <emma:interpretation id="interp13" emma:lang="en-AU" emma:confidence="0">
                  <emma:literal>xi,</emma:literal>
                </emma:interpretation>
                <emma:interpretation id="interp14" emma:lang="en-AU" emma:confidence="0">
                  <emma:literal>xii</emma:literal>
                </emma:interpretation>
              </emma:one-of>
            </emma:emma>
          </inkml:annotationXML>
          <inkml:trace contextRef="#ctx0" brushRef="#br0" timeOffset="11244.53">2589 658 1728,'11'-9'76,"-11"9"16,0 0-73,0 0-19,0 0 0,0 0 0,11 4 55,-6 6 7,6 5 2,0-5 0,6-6-3,-6 6 0,5 0 0,1 5 0,-1-6-46,1 1-15,-7 5 8,7-6-8,-6 1 0,5 0 0,6-5 0,-5 5 0,-17-10-48,16 4-12,1-4-4,-17 0-844</inkml:trace>
          <inkml:trace contextRef="#ctx0" brushRef="#br0" timeOffset="11463.95">2940 634 1710,'-11'15'76,"11"-15"15,0 0-73,-11 4-18,5 1 0,-4 5 0,-1 0 99,0-5 16,0 0 3,0-1 1,0 6-84,0-5-17,-6 10-3,12-6-1,-6 1 25,-6 5 5,6-1 0,0 6 1,0-5-45,0-1 0,-5 1 0,5-1-10,0-4-34,0 0-8,0 5 0,6-6-1,5-9-162,0 0-32</inkml:trace>
          <inkml:trace contextRef="#ctx0" brushRef="#br0" timeOffset="11702.61">3088 546 1209,'0'10'108,"0"5"-87,0-15-21,0 0 0,0 0 171,-6 9 29,1-4 7,5 5 1,0-10-78,-11 10-15,0 4-3,6-4-1,5-10-52,-11 15-11,0-1-1,0 1-1,5 0-34,1 4-12,-1-9 9,1 4-9,-1 1 0,6 0 8,-5-1-8,5-14 0,0 15 8,0 0-8,5-1 8,-5-14-8,6 15 0,5-1 0,0-4-14,0 0 5,0-5 33,0 5 8,0-6 0,5 1 1,0 0-33,1-5 0,-1 5 0,1-5 0,-1 0-44,1 0-16,-1 0-4,1-5 0,-1 0 103,1 0 20,-1 1 4,0 4 1,1-10-103,-1 5-20,1 0-4,-6 0-1,0-5-153,5-4-31,1-15-7,-1 9-1</inkml:trace>
          <inkml:trace contextRef="#ctx0" brushRef="#br0" timeOffset="11997.31">3379 634 2188,'0'0'48,"0"0"11,0 0 1,0 0 1,0 0-49,-6 10-12,1 4 0,5 1 0,-6 0 54,6 4 8,0 5 2,0 1 0,0 4 0,6 0 0,-12 5 0,6 5 0,6-4-52,-6 4-12,0 0 0,0 0 0,5-10 0,1 0 0,-6 0 0,5 1-782,-5-1-159</inkml:trace>
        </inkml:traceGroup>
        <inkml:traceGroup>
          <inkml:annotationXML>
            <emma:emma xmlns:emma="http://www.w3.org/2003/04/emma" version="1.0">
              <emma:interpretation id="{EE49C152-075D-4C1C-90DD-D50792EA8623}" emma:medium="tactile" emma:mode="ink">
                <msink:context xmlns:msink="http://schemas.microsoft.com/ink/2010/main" type="inkWord" rotatedBoundingBox="10824,16343 11934,16184 12091,17274 10981,17434"/>
              </emma:interpretation>
              <emma:one-of disjunction-type="recognition" id="oneOf3">
                <emma:interpretation id="interp15" emma:lang="en-AU" emma:confidence="0">
                  <emma:literal>Yes</emma:literal>
                </emma:interpretation>
                <emma:interpretation id="interp16" emma:lang="en-AU" emma:confidence="0">
                  <emma:literal>Yep</emma:literal>
                </emma:interpretation>
                <emma:interpretation id="interp17" emma:lang="en-AU" emma:confidence="0">
                  <emma:literal>Yup</emma:literal>
                </emma:interpretation>
                <emma:interpretation id="interp18" emma:lang="en-AU" emma:confidence="0">
                  <emma:literal>exe,</emma:literal>
                </emma:interpretation>
                <emma:interpretation id="interp19" emma:lang="en-AU" emma:confidence="0">
                  <emma:literal>*4p</emma:literal>
                </emma:interpretation>
              </emma:one-of>
            </emma:emma>
          </inkml:annotationXML>
          <inkml:trace contextRef="#ctx0" brushRef="#br0" timeOffset="12793.2">4865-78 1612,'0'0'144,"0"0"-116,-6 5-28,6-5 0,-5 5 49,-1 5 4,1 0 1,5-1 0,0 11 38,0-1 7,0-4 1,5 4 1,1 1-41,5-5-8,-6 4-1,12 5-1,-1-4-19,6-1-4,0-9-1,6 5 0,-1 4-8,0-4-2,6-5 0,6-1 0,-6-4-4,-1 0-2,1 5 0,0 0 0,6-10-10,-6 5 0,-1-5 9,7 0-9,-1-5 0,1-10 8,-1 0-8,0 1 0,-5-1 0,6 1 0,-12-1 0,6 0 0,-6-4-27,-5-1-3,0 1-1,-5-1 0,-6 6-57,5-6-12,-5 6-3</inkml:trace>
          <inkml:trace contextRef="#ctx0" brushRef="#br0" timeOffset="13185.6">4969 532 1728,'0'0'76,"0"0"16,0 0-73,0 0-19,0 0 0,0 0 0,0 0 79,0 0 12,11 4 2,0 1 1,0 0-22,5 5-4,-5 5 0,6-6-1,-1 6-31,1-5-7,-1 4-1,1 1 0,5 4-20,-6-4-8,0 0 0,6 4 9,-5-4-9,-6-1 0,5 1 0,1 0 0,-6-1-176,0-4-38</inkml:trace>
          <inkml:trace contextRef="#ctx0" brushRef="#br0" timeOffset="13393.05">5336 532 576,'-11'4'51,"1"1"-41,-1-5-10,0 0 0,0 0 258,0 5 50,5-5 9,-10 10 3,5-5-140,0 5-27,0-6-5,0 6-2,0 0-94,0 5-18,0-1-4,0 1-1,0 4-21,-5 1-8,5 4 0,0 1 0,0-1-31,0-5-12,0 1-2,5-1-628,-5-9-126</inkml:trace>
          <inkml:trace contextRef="#ctx0" brushRef="#br0" timeOffset="13704.21">5413 497 2106,'0'0'46,"0"0"10,0 0 1,0 0 3,0 0-48,0 0-12,0 0 0,0 0 0,0 0 74,0 0 13,0 0 2,6 15 1,-12 0-43,-5-6-9,6 6-2,5 0 0,-6-6-8,1 1-3,5-10 0,0 10 0,-6 5-25,6-6 0,0-9 0,0 10 0,0-10 0,6 15 0,-6-15 0,5 9 0,1 1 0,-1 0 0,-5 0 0,0-10 0,0 0 0,11 9 0,-5 6 0,5-5 0,5-5 0,-5 4-9,6-4 0,-6 0 0,-1 0 9,7-5 0,-1 0 0,1 0 0,-1 0-26,1 0-3,5-5-1,-6 0 0,1 0-147,-1 1-30,-5-1-5</inkml:trace>
          <inkml:trace contextRef="#ctx0" brushRef="#br0" timeOffset="13935.6">5638 502 1843,'-16'0'81,"16"0"18,0 0-79,0 0-20,-6 10 0,-5 5 0,11 4 102,-5 1 17,-1-6 3,1 11 1,5 4-69,-6 0-14,6 5-2,6 0-1,-1 10-22,1-10-5,-1 5-1,1 0-731,5 0-146</inkml:trace>
          <inkml:trace contextRef="#ctx0" brushRef="#br0" timeOffset="12962.2">5759-141 1324,'0'0'59,"0"0"12,0 0-57,0 0-14,0 0 0,0 0 0,0 0 159,0 0 29,0 10 5,0-10 2,0 0-91,0 0-17,5 5-4,1-1-1,5 1-29,0-5-5,5 5-2,1 0 0,-1 0-15,-5-5-3,0 5-1,5 0 0,1 9-10,-1-4-1,-5 10-1,0-11 0,0-4-5,0 0-1,-11-5 0,6 5 0,-1 14-9,1-4 0,-1 0-12,-5-1 12,0 6 0,0-6 21,0 1-2,-5 5-1,-1-1-18,-5-4-16,0-1 4,0 1 0,-5 0-121,-1-6-24,1 1-5</inkml:trace>
        </inkml:traceGroup>
        <inkml:traceGroup>
          <inkml:annotationXML>
            <emma:emma xmlns:emma="http://www.w3.org/2003/04/emma" version="1.0">
              <emma:interpretation id="{551BA1F6-A351-4162-B24D-84AFF5C45E53}" emma:medium="tactile" emma:mode="ink">
                <msink:context xmlns:msink="http://schemas.microsoft.com/ink/2010/main" type="inkWord" rotatedBoundingBox="13019,16470 13940,16337 14000,16753 13078,16885"/>
              </emma:interpretation>
              <emma:one-of disjunction-type="recognition" id="oneOf4">
                <emma:interpretation id="interp20" emma:lang="en-AU" emma:confidence="0">
                  <emma:literal>is</emma:literal>
                </emma:interpretation>
                <emma:interpretation id="interp21" emma:lang="en-AU" emma:confidence="0">
                  <emma:literal>I</emma:literal>
                </emma:interpretation>
                <emma:interpretation id="interp22" emma:lang="en-AU" emma:confidence="0">
                  <emma:literal>in</emma:literal>
                </emma:interpretation>
                <emma:interpretation id="interp23" emma:lang="en-AU" emma:confidence="0">
                  <emma:literal>y</emma:literal>
                </emma:interpretation>
                <emma:interpretation id="interp24" emma:lang="en-AU" emma:confidence="0">
                  <emma:literal>Is</emma:literal>
                </emma:interpretation>
              </emma:one-of>
            </emma:emma>
          </inkml:annotationXML>
          <inkml:trace contextRef="#ctx0" brushRef="#br0" timeOffset="14653.11">7135 166 1728,'-16'5'38,"10"0"8,-5 0 2,0-5 0,6 0-39,-6 0-9,5-5 0,-5 0 0,6 5 77,-1 0 14,1 0 2,5-5 1,0 5-37,0 0-7,0 0-2,11 5 0,5-5-5,-5 5-2,-11-5 0,17 10 0,-1-10-13,6 9-4,6-4 0,5 5 0,-6-10 0,6 5-1,0-5 0,5 5 0,1 0-9,-7-1-2,1-4 0,0-4 0,0-1-12,6 0 0,-12 0 8,6-5-8,-6-4 0,1 4 0,-1-5 0,1 5 0,-12-4-30,6-1-2,-6 1-1,1 4 0,-1 0-44,-5 0-9,-5 1-2,-6 9-926</inkml:trace>
          <inkml:trace contextRef="#ctx0" brushRef="#br0" timeOffset="14900.45">7667-39 1670,'0'0'148,"0"0"-118,0 0-30,0 0 0,0 0 85,0 0 11,0 0 3,0 0 0,0 0 2,0 0 1,0 0 0,0 0 0,0 0-46,11 10-8,0 0-3,0 0 0,0-6-15,6 1-3,-7-5-1,1 5 0,6-5 6,-1 0 2,1 0 0,5 0 0,-6 5-3,-5-10-1,11-14 0,-5 14 0,-6 10-30,-1 0 0,1 4 0,-11-9 0,0 0 0,0 0-16,11 10 1,0 0 1,-5 0 14,-1-1 0,1 6 0,-1-5 0,1 4 9,-6-4-9,0 5 0,-6 4 9,12 6-1,-6-6-8,-6 1 12,1 4-4,-1 0-8,-5-9 0,6 0 0,-12-1 0,6 1-13,-5-1-8,5 1-2,-5-5 0,-1-5-57,1 4-11,-1 1-2,1 0-1056</inkml:trace>
        </inkml:traceGroup>
      </inkml:traceGroup>
    </inkml:traceGroup>
  </inkml:traceGroup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3T06:57:29.582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7E709FA-8FF8-4661-A05C-05E26C85D3A9}" emma:medium="tactile" emma:mode="ink">
          <msink:context xmlns:msink="http://schemas.microsoft.com/ink/2010/main" type="writingRegion" rotatedBoundingBox="2282,15342 4393,17309 3867,17873 1757,15906"/>
        </emma:interpretation>
      </emma:emma>
    </inkml:annotationXML>
    <inkml:traceGroup>
      <inkml:annotationXML>
        <emma:emma xmlns:emma="http://www.w3.org/2003/04/emma" version="1.0">
          <emma:interpretation id="{CD1D1178-8665-4C92-BC4D-C974A70F2833}" emma:medium="tactile" emma:mode="ink">
            <msink:context xmlns:msink="http://schemas.microsoft.com/ink/2010/main" type="paragraph" rotatedBoundingBox="2282,15342 4393,17309 3867,17873 1757,1590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5FCA53B-D1B1-4E35-A604-3349939B9447}" emma:medium="tactile" emma:mode="ink">
              <msink:context xmlns:msink="http://schemas.microsoft.com/ink/2010/main" type="line" rotatedBoundingBox="2282,15342 4393,17309 3867,17873 1757,15906"/>
            </emma:interpretation>
          </emma:emma>
        </inkml:annotationXML>
        <inkml:traceGroup>
          <inkml:annotationXML>
            <emma:emma xmlns:emma="http://www.w3.org/2003/04/emma" version="1.0">
              <emma:interpretation id="{9584D3A2-1D2D-4448-82BC-F0C2B3A946FF}" emma:medium="tactile" emma:mode="ink">
                <msink:context xmlns:msink="http://schemas.microsoft.com/ink/2010/main" type="inkWord" rotatedBoundingBox="3723,16685 4393,17309 3867,17873 3197,17248">
                  <msink:destinationLink direction="with" ref="{F76D9FB5-7C4F-48B1-ADBB-C48D3D589229}"/>
                </msink:context>
              </emma:interpretation>
              <emma:one-of disjunction-type="recognition" id="oneOf0">
                <emma:interpretation id="interp0" emma:lang="en-AU" emma:confidence="0">
                  <emma:literal>Neither</emma:literal>
                </emma:interpretation>
                <emma:interpretation id="interp1" emma:lang="en-AU" emma:confidence="0">
                  <emma:literal>Noise</emma:literal>
                </emma:interpretation>
                <emma:interpretation id="interp2" emma:lang="en-AU" emma:confidence="0">
                  <emma:literal>Nerve</emma:literal>
                </emma:interpretation>
                <emma:interpretation id="interp3" emma:lang="en-AU" emma:confidence="0">
                  <emma:literal>Neile</emma:literal>
                </emma:interpretation>
                <emma:interpretation id="interp4" emma:lang="en-AU" emma:confidence="0">
                  <emma:literal>Nite</emma:literal>
                </emma:interpretation>
              </emma:one-of>
            </emma:emma>
          </inkml:annotationXML>
          <inkml:trace contextRef="#ctx0" brushRef="#br0">673 424 864,'0'0'76,"0"0"-60,0 0-16,0 0 0,0 0 207,0 0 38,-11 5 8,11-5 2,0 0-154,0 15-30,0-1-7,0-14 0,0 0-55,0 0-9,0 0 0,0 0 0,0 0-149,0 0-23</inkml:trace>
          <inkml:trace contextRef="#ctx0" brushRef="#br0" timeOffset="306.65">536 746 864,'0'0'76,"0"0"-60,0 0-16,0 0 0,0 0 224,0 0 43,0 0 8,0 0 1,0 0-145,22 5-30,-11-5-5,6 0-2,-7 0-48,7-5-10,5 5-1,-6-5-1,1 0-21,5 0-4,-11 0-1,5 0 0,6 1-38,-5-1-8,-1-5-2,-5 5-964</inkml:trace>
          <inkml:trace contextRef="#ctx0" brushRef="#br0" timeOffset="752.55">1074 507 1728,'0'0'76,"0"0"16,0 0-73,0 0-19,0 0 0,0 0 0,-11 10 106,11-10 18,-11 5 3,11-5 1,-6 4-52,1 11-9,-1-5-3,1 0 0,-1 4-51,1-4-13,5 5 0,0 4 0,0-4 0,5-1-8,-5 6 8,6-6-13,-1 6 13,1-1 0,-1-9 0,12 5-9,-12-1 9,6 1 0,0 0 0,-5-6-8,5-4 8,-1 5 0,-10-10 0,11 5 0,6 0 0,-6 0 0,5-5 0,1 0-8,-1 0 8,1 0 0,10-5 0,-16 0 0,6 0-10,-1 0 0,0 0 0,1-4 0,-1 4-134,-5-5-28</inkml:trace>
          <inkml:trace contextRef="#ctx0" brushRef="#br0" timeOffset="538.03">756 1024 1382,'0'0'123,"0"0"-99,0 0-24,0 0 0,0 0 96,0 0 15,0 0 2,0 0 1,0 0-54,0 0-12,0 0-1,0 0-606,0 0-121</inkml:trace>
          <inkml:trace contextRef="#ctx0" brushRef="#br0" timeOffset="992.73">1370 551 1800,'-17'0'80,"17"0"16,-11 5-77,11-5-19,0 0 0,-16 5 0,16-5 116,0 0 20,-6 9 4,1 6 1,-1 0-68,6 9-13,6 0-4,-1 10 0,6 5-38,0 0-8,-5 5-2,10 0 0,1 0-96,-1-5-20,1-5-4</inkml:trace>
          <inkml:trace contextRef="#ctx0" brushRef="#br0" timeOffset="-416.78">-1 0 921,'0'0'82,"0"0"-66,0 0-16,0 0 0,0 0 80,0 0 13,0 0 3,0 0 0,0 0 36,0 0 7,0 0 1,0 0 1,0 0-71,0 0-14,0 0-4,0 0 0,0 10-25,0 4-6,0 1-1,5 0 0,1-1-8,-1 6-3,-5-6 0,11 6 0,-5-1-9,5 1 0,-6-1 0,6 1 0,-5-5 0,5-1 0,5-4 0,-16 5 0,0-15-37,0 0-3,11 9-1,-11-9-545,0 0-109</inkml:trace>
          <inkml:trace contextRef="#ctx0" brushRef="#br0" timeOffset="-225.86">103-15 1728,'0'0'38,"0"0"8,0 0 2,0 0 0,0 0-39,0 0-9,0 0 0,0 0 0,0 0 53,0 0 9,16-4 2,1-1 0,-6 5-19,11-5-3,-6 0-1,1 0 0,-1 0-14,-5 5-3,11-5-1,-6 5 0,6 0-70,6 0-13,-17 0-4,11 0 0</inkml:trace>
          <inkml:trace contextRef="#ctx0" brushRef="#br0" timeOffset="2017.74">-764-921 288,'0'0'25,"0"0"-25,0-5 0,0 5 0,6-10 325,5 5 60,-6 0 12,1 0 3,5 1-269,0-1-54,-6 0-10,12 0-3,-6 0 18,5 5 3,-5-5 1,0 0 0,-11 5-55,17-5-11,10 5-3,-11 0 0,6-4-17,-5-1 10,5 5-10,-6 5 8,1-5-8,5 4 0,-11 1 0,0 5 0,-1 0 0,1 0 0,-11 4 0,0 1 0,0 4-35,-5-4-2,-1 9-1,-10-4 0,5-1-38,-5 6-7,5-6-1,-6 6-1,-5-11-2,11 6 0,6-6 0,-6 1 0,5-5 51,-16 4 11,17-4 1,-6 0 1,11 0 61,-16-6 12,5 6 2,11-10 1,0 0 27,0 0 6,0 0 1,5 10 0,-5-10-15,6 5-4,-6-5 0,0 0 0,5 10-16,11-6-4,17 1-1,-16 0 0,5-5-14,5 5-2,1 0-1,4-5 0,1 5-18,0-5-4,0 0-8,0 0 12,0-5-115,0 0-23,22-5-5,-17-4-1</inkml:trace>
        </inkml:traceGroup>
      </inkml:traceGroup>
    </inkml:traceGroup>
  </inkml:traceGroup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3T06:57:28.696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76D9FB5-7C4F-48B1-ADBB-C48D3D589229}" emma:medium="tactile" emma:mode="ink">
          <msink:context xmlns:msink="http://schemas.microsoft.com/ink/2010/main" type="inkDrawing" rotatedBoundingBox="2791,16524 5110,16421 5127,16798 2808,16901" semanticType="callout" shapeName="Other">
            <msink:sourceLink direction="with" ref="{9584D3A2-1D2D-4448-82BC-F0C2B3A946FF}"/>
          </msink:context>
        </emma:interpretation>
      </emma:emma>
    </inkml:annotationXML>
    <inkml:trace contextRef="#ctx0" brushRef="#br0">2318-97 1094,'0'-25'97,"0"25"-77,0 0-20,0 0 0,0 0 84,0 0 14,-5 0 2,5 0 1,-11 10 15,6 0 2,-1-1 1,1-4 0,-6 10-41,5-10-8,1 5-2,-1-1 0,-5 1-18,6 0-4,-6 4-1,5-4 0,1 5-18,-6-5-4,0 4-1,5 1 0,-5-1-6,0 1-2,0 0 0,6-1 0,-6 6-3,-5-6-1,5 1 0,-6 0 0,1 4-10,-6-9 0,0 5 0,5-6 8,1 1-8,-6-5 8,6 5-8,-12-1 8,6-4-20,-5-5-4,-1 5 0,1 0-1,-1-5 65,1 0 12,-6 0 4,6 5 0,-1 0-76,-5-5-16,6 0-2,-6 0-1,6 0 31,-6-5 0,0 0 0,-6 5 0,7-5 0,-7 5 0,-5-5 0,0 5 0,-5-5 0,11 1 0,-1 4 0,1 0 0,-11-10 26,16 5 2,-11 5 0,5-5 0,1 5-44,0-5-8,-1 0-1,1 0-1,5 1 26,-5 4 0,-1-5 0,1 0 0,-1 5 0,1 0-8,-6-5 8,6 0-8,-1 0 29,-5 0 7,6 0 0,-6-4 1,6-1-72,5 5-14,0-5-3,0 1-1,0-1 5,-5-5 0,10 5 1,1-4 0,5-1-46,0-4-10,0-1-1,6-4-482,5 4-96</inkml:trace>
  </inkml:traceGroup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3T06:57:44.280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90ECDB6-0AC0-45FE-AA16-04E8B58C6093}" emma:medium="tactile" emma:mode="ink">
          <msink:context xmlns:msink="http://schemas.microsoft.com/ink/2010/main" type="writingRegion" rotatedBoundingBox="5128,17987 7959,17465 8116,18317 5285,18839"/>
        </emma:interpretation>
      </emma:emma>
    </inkml:annotationXML>
    <inkml:traceGroup>
      <inkml:annotationXML>
        <emma:emma xmlns:emma="http://www.w3.org/2003/04/emma" version="1.0">
          <emma:interpretation id="{DD97497D-811E-4B2C-A684-ACD3778E73A7}" emma:medium="tactile" emma:mode="ink">
            <msink:context xmlns:msink="http://schemas.microsoft.com/ink/2010/main" type="paragraph" rotatedBoundingBox="5128,17987 7959,17465 8116,18317 5285,1883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F47AD69-56CF-4355-9849-C30CF5E77A87}" emma:medium="tactile" emma:mode="ink">
              <msink:context xmlns:msink="http://schemas.microsoft.com/ink/2010/main" type="line" rotatedBoundingBox="5128,17987 7959,17465 8116,18317 5285,18839"/>
            </emma:interpretation>
          </emma:emma>
        </inkml:annotationXML>
        <inkml:traceGroup>
          <inkml:annotationXML>
            <emma:emma xmlns:emma="http://www.w3.org/2003/04/emma" version="1.0">
              <emma:interpretation id="{3F1B2675-E5FA-4BE2-BC04-A87E0A8FBE32}" emma:medium="tactile" emma:mode="ink">
                <msink:context xmlns:msink="http://schemas.microsoft.com/ink/2010/main" type="inkWord" rotatedBoundingBox="5130,17974 6626,17849 6687,18595 5192,18719"/>
              </emma:interpretation>
              <emma:one-of disjunction-type="recognition" id="oneOf0">
                <emma:interpretation id="interp0" emma:lang="en-AU" emma:confidence="0">
                  <emma:literal>if-2</emma:literal>
                </emma:interpretation>
                <emma:interpretation id="interp1" emma:lang="en-AU" emma:confidence="0">
                  <emma:literal>y=2</emma:literal>
                </emma:interpretation>
                <emma:interpretation id="interp2" emma:lang="en-AU" emma:confidence="0">
                  <emma:literal>52</emma:literal>
                </emma:interpretation>
                <emma:interpretation id="interp3" emma:lang="en-AU" emma:confidence="0">
                  <emma:literal>Y=2</emma:literal>
                </emma:interpretation>
                <emma:interpretation id="interp4" emma:lang="en-AU" emma:confidence="0">
                  <emma:literal>Y:</emma:literal>
                </emma:interpretation>
              </emma:one-of>
            </emma:emma>
          </inkml:annotationXML>
          <inkml:trace contextRef="#ctx0" brushRef="#br0">11 73 518,'5'-24'46,"1"14"-37,-12 5-9,6 5 0,0 0 167,0-5 31,-5-5 6,-1 1 2,1-1-66,5 10-14,-6-5-2,6 5-1,0 0-31,0 0-5,0 0-2,0 0 0,0 0-41,0 0-8,0 0-1,0 20-1,6 14-22,-1-5-12,1-5 12,-1 1-12,6-1 9,-5 0-9,5 1 0,5-1 9,-16-10-9,11 6 0,5-5 0,-10 4 0,5-14 0,0 5 0,0 4 0,0-4 0,-11-10-9,16-10 9,-5 0 0,6 1 0,-6-1-16,5-9 4,-11-6 1,6 1 0,0 9-10,-5-9-3,-1-10 0,1 5 0,-1 4-1,-5 6-1,0 4 0,0-4 0,0 4 26,0 1-8,0 4 8,0-5 0,0 15 0,0 0-8,0 0 8,0 0 0,0 0 0,0 0 0,0 0 0,0 20 0,6 4 8,5 0 1,-6-9 0,6 4 0,0 11-9,0-1 0,-6 0 0,6 0 8,0 0 16,0 1 4,-5-1 0,5 0 0,0 0-7,0 0-1,5 1 0,-5 4 0,-6-5-4,6 0 0,0-5-1,-5 1 0,5-1-15,-6 0 0,1-9 0,-1 0 0,1-6 39,-6 6 1,-11-5 1,0-1 0,11-9-15,-11 5-3,-6 5-1,1-5 0,0-10-22,-1 0 0,-10 0 0,5 0 8,-6-4 2,1-1 1,5-5 0,0 6 0,-5-6-28,5 10-6,6-5-1,-1 1 0,1-6-123,5-4-25,0-1-4</inkml:trace>
          <inkml:trace contextRef="#ctx0" brushRef="#br0" timeOffset="379.71">531 49 1681,'0'-15'36,"-6"15"8,6-5 2,0 5 2,0 0-38,0 0-10,0 0 0,0 0 0,0 0 64,6 0 10,5 0 2,5 0 1,1 0-33,-1 0-6,1 0-2,4 0 0,-4-5-24,5 0-12,0 5 10,0 0-10,0-4 9,-1-1-9,1 0 8,-5 0-8,-1 5-16,1 0-8,-6-5-1,-1 5-587,-10 0-118</inkml:trace>
          <inkml:trace contextRef="#ctx0" brushRef="#br0" timeOffset="621.07">701 334 633,'0'0'28,"0"0"6,-6-5-34,6 5 0,0 0 0,0 0 0,-5 0 301,5 0 54,0 0 10,5-5 3,1-5-232,-6 10-47,11 0-9,0 0-1,0-5-45,-1 1-9,7 4-1,-6-5-1,5 5-23,-5 0 0,6-5 0,-6 5 0,0 10-28,-1-10-9,7 4-3,-6-4-624,5-4-124</inkml:trace>
          <inkml:trace contextRef="#ctx0" brushRef="#br0" timeOffset="930.52">1100-46 921,'0'-10'82,"0"10"-66,0 0-16,0-9 0,6-1 160,-1 5 28,6-5 5,0 6 2,-5-6-82,5 10-16,5-10-3,0 10-1,6-5-27,0 5-6,-5-5 0,-1 10-1,0-5-26,1 5-5,-1 5 0,6 0-1,-5-1-39,-6 6-8,5-1-2,-5 6 0,0-5 50,-6-1 11,6 10 1,-11 6 1,0 4-31,-5 0-10,-1 0 0,-5-5 0,-5 0 0,5-4-12,11-1 0,-5 0 0,-12-4-6,12-6-1,-6 6 0,0-6 0,0-4 10,5 0 9,-5-5-13,11-5 5,-11 0 8,1 0-10,-1 0 10,0-10-10,5 0 10,1 5 0,-1-4 0,1-1 0,-6 5 49,11 5 12,0 0 3,0 0 0,0 0-52,0 0-12,0 0 0,0 0 0,11-10 0,0 10 8,-11 0-8,22 0 0,-6 0 12,0 0-3,1 0-1,-1 0 0,1 0-8,-6 5 12,5 5-12,1 0 12,-1-1-24,0-9-4,1 5 0,-6 0-1,5 0-15,1 0-2,-1 0-1,0-5 0,-5 0-180,0 0-36</inkml:trace>
        </inkml:traceGroup>
        <inkml:traceGroup>
          <inkml:annotationXML>
            <emma:emma xmlns:emma="http://www.w3.org/2003/04/emma" version="1.0">
              <emma:interpretation id="{A92F16CA-BDEE-47CC-AE6E-78412296A414}" emma:medium="tactile" emma:mode="ink">
                <msink:context xmlns:msink="http://schemas.microsoft.com/ink/2010/main" type="inkWord" rotatedBoundingBox="6862,18118 6865,18128 6861,18129 6858,18119"/>
              </emma:interpretation>
              <emma:one-of disjunction-type="recognition" id="oneOf1">
                <emma:interpretation id="interp5" emma:lang="en-AU" emma:confidence="0">
                  <emma:literal>^</emma:literal>
                </emma:interpretation>
                <emma:interpretation id="interp6" emma:lang="en-AU" emma:confidence="0">
                  <emma:literal>.</emma:literal>
                </emma:interpretation>
                <emma:interpretation id="interp7" emma:lang="en-AU" emma:confidence="0">
                  <emma:literal>'</emma:literal>
                </emma:interpretation>
                <emma:interpretation id="interp8" emma:lang="en-AU" emma:confidence="0">
                  <emma:literal>1</emma:literal>
                </emma:interpretation>
                <emma:interpretation id="interp9" emma:lang="en-AU" emma:confidence="0">
                  <emma:literal>|</emma:literal>
                </emma:interpretation>
              </emma:one-of>
            </emma:emma>
          </inkml:annotationXML>
          <inkml:trace contextRef="#ctx0" brushRef="#br0" timeOffset="1270.58">1719 134 1209,'0'0'108,"0"0"-87,0 0-21,0 0 0,0 0 128,0 0 20,0-9 5,0 9 1,0 0-54,0 0-10,0 0-2,0 0-1,5 9-63,-5-9-13,0 0-3,0 0 0,0 0-35,0 0-7</inkml:trace>
        </inkml:traceGroup>
        <inkml:traceGroup>
          <inkml:annotationXML>
            <emma:emma xmlns:emma="http://www.w3.org/2003/04/emma" version="1.0">
              <emma:interpretation id="{E8BC8724-37E7-4642-975D-CCE79102FC6D}" emma:medium="tactile" emma:mode="ink">
                <msink:context xmlns:msink="http://schemas.microsoft.com/ink/2010/main" type="inkWord" rotatedBoundingBox="7274,17650 7969,17522 8116,18317 7421,18445"/>
              </emma:interpretation>
              <emma:one-of disjunction-type="recognition" id="oneOf2">
                <emma:interpretation id="interp10" emma:lang="en-AU" emma:confidence="0">
                  <emma:literal>K</emma:literal>
                </emma:interpretation>
                <emma:interpretation id="interp11" emma:lang="en-AU" emma:confidence="0">
                  <emma:literal>k</emma:literal>
                </emma:interpretation>
                <emma:interpretation id="interp12" emma:lang="en-AU" emma:confidence="0">
                  <emma:literal>*</emma:literal>
                </emma:interpretation>
                <emma:interpretation id="interp13" emma:lang="en-AU" emma:confidence="0">
                  <emma:literal>¥</emma:literal>
                </emma:interpretation>
                <emma:interpretation id="interp14" emma:lang="en-AU" emma:confidence="0">
                  <emma:literal>f</emma:literal>
                </emma:interpretation>
              </emma:one-of>
            </emma:emma>
          </inkml:annotationXML>
          <inkml:trace contextRef="#ctx0" brushRef="#br0" timeOffset="1859.28">2217-99 1094,'17'-15'97,"-12"10"-77,-10 0-20,5 1 0,-11-6 144,11 5 26,5 0 5,1 0 1,-6 0-90,0 0-18,5 1-3,0-1-1,-5 5 32,6 0 5,-6-5 2,0 5 0,0 0-63,0 0-12,0 0-2,0 0-1,0 24-25,0-4 0,5-6 0,-5 11 0,0-1 0,0 0 0,0 1 0,-5-6 0,-6 0 0,6 1 0,5-5 0,0 4 0,0-4 0,-6-1 0,1-9 0,-1 10 0,12-1 0,-6-4-19,0-10 3,0 0 1,5 5 24,-5-5 5,0 0 1,0 0 0,0 0-15,0 0 0,6 5 0,-6-5 0,10 0 0,1-5 0,-11 5 0,17-5 0,-1-5 0,1 5 0,-6 1 0,11 4 0,-6 0 15,0 0 0,1 0 0,-1 0 0,1-10-24,-1 5-5,-5 5-1,0 5 0,5 0 15,-5-5 0,0 5 0,0-1 0,0 1 0,-5 0 0,-6-5 0,5 10 0,1-5-208,-1 0-38,1 4-8,-6-9-2</inkml:trace>
          <inkml:trace contextRef="#ctx0" brushRef="#br0" timeOffset="2266.89">2436-36 1267,'0'0'112,"0"0"-89,0 0-23,0 0 0,0 0 107,0 0 17,0 0 3,0 0 1,0 15-52,0 4-9,6 5-3,-1-4 0,-5-6 0,6 1 0,-1 4 0,0 6 0,1-1 0,-1 5 0,1 1 0,-1 4 0,6-10-64,-5 10-14,-6 0-2,5-5-1,1-14 27,-1-1 6,-5 1 0,0-5 1,0-10-65,0 0-12,0 0-4,0 0-947</inkml:trace>
          <inkml:trace contextRef="#ctx0" brushRef="#br0" timeOffset="2515.17">2485-333 288,'0'0'25,"0"0"-25,0 0 0,0 0 0,11-5 289,-5-9 53,-6-11 10,11 11 3,-11 14-187,5 5-38,6-5-7,-11 0-2,11 4-49,0-4-9,0 0-3,0 0 0,-6 10-3,6-5-1,-5 0 0,5 0 0,0 5-39,0 4-8,-11-4-1,11 4-8,-6-4 0,-5 0 0,0 0-10,0 4 10,0-4 0,0 5 0,-5-1 0,-1 1 0,1-5 0,-1-1 0,1-4 0,-1 5 0,1-5-61,-6 0-5,5-5-1,6 0 0,0 0-149,-11 4-29,11-4-7,0 0 0</inkml:trace>
          <inkml:trace contextRef="#ctx0" brushRef="#br0" timeOffset="2701.67">2776-450 1764,'0'0'39,"-11"-5"8,0 5 1,11 0 1,0 0-39,0 0-10,-11 0 0,0 5 0,11-5 96,0 0 18,-11 0 3,0 10 1,0-5-94,0 5-24,5-1 0,-4 1 0,-1 5 0,0-6 0,11 6 0,0 5 0,-6-6 56,6 1 6,0-1 2,0 1 0,6 0-52,-6 4-12,5-9 0,6 4 0,0 1 0,-6-5 0,1-1 0,5 1 0,5 0 0,1-10 0,-1-10 0,1 10 0,-1 5 0,0 0 0,6-5 0,0 0 0,-5 0-151,5 0-33</inkml:trace>
        </inkml:traceGroup>
      </inkml:traceGroup>
    </inkml:traceGroup>
  </inkml:traceGroup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3T06:58:12.197"/>
    </inkml:context>
    <inkml:brush xml:id="br0">
      <inkml:brushProperty name="width" value="0.03528" units="cm"/>
      <inkml:brushProperty name="height" value="0.03528" units="cm"/>
      <inkml:brushProperty name="color" value="#7030A0"/>
      <inkml:brushProperty name="fitToCurve" value="1"/>
    </inkml:brush>
  </inkml:definitions>
  <inkml:traceGroup>
    <inkml:annotationXML>
      <emma:emma xmlns:emma="http://www.w3.org/2003/04/emma" version="1.0">
        <emma:interpretation id="{410BB36B-428B-486C-B998-A93068D9828B}" emma:medium="tactile" emma:mode="ink">
          <msink:context xmlns:msink="http://schemas.microsoft.com/ink/2010/main" type="inkDrawing" rotatedBoundingBox="19759,16073 20882,16043 20890,16336 19767,16365" semanticType="callout" shapeName="Other">
            <msink:sourceLink direction="with" ref="{45B0A51D-CF26-40FC-BCBF-778C07AA7E24}"/>
            <msink:sourceLink direction="with" ref="{5033CEB3-7F9B-4869-9D33-442475769A42}"/>
          </msink:context>
        </emma:interpretation>
      </emma:emma>
    </inkml:annotationXML>
    <inkml:trace contextRef="#ctx0" brushRef="#br0">-2 0 1324,'0'0'118,"0"0"-94,0 0-24,0 0 0,0 0 48,0 0 6,0 0 1,0 10 0,0-10 13,0 0 4,0 10 0,0-10 0,0 0-22,10 9-4,1 6-1,0-5 0,-5 0-10,5-1-3,0 1 0,5 5 0,1-6-9,-1 1-3,1 0 0,5 0 0,-6 4-4,6-4 0,0 5-1,0-6 0,0 6-3,5-5-1,-5 0 0,0-1 0,0 1-11,5 0 12,-5-5-12,6 4 12,-6-4-12,0 0 8,0-5-8,0 5 8,5-5-8,-5 0 0,0-10 0,0 5 8,5 1-24,-5-1-4,0-5-2,5-5 0,1 6 22,-1-1 0,-5 0 0,6-5 0,-6 6 20,0-6 9,-1 5 2,-4 1 0,-1 4-31,-5-5 0,6 0 0,-1 5 0,1-4 0,-1-1 0,-5 5 0,0-5 0,6 5-17,-6 5 3,-1-5 1,1 1 0,0-1-7,-11 5 0,11-5-1,0-5 0,0 0-15,-11 10-4,6-9 0,-6 9 0,11-5-11,-11 5-2,11-5-1,-11 5 0,0 0-22,0 0-4,0 0 0,0 0-651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3T06:07:51.643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-1 0 1036,'0'0'92,"0"0"-73,0 0-19,0 0 0,0 10 55,0 0 7,0-10 2,0 15-589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3T06:58:15.154"/>
    </inkml:context>
    <inkml:brush xml:id="br0">
      <inkml:brushProperty name="width" value="0.03528" units="cm"/>
      <inkml:brushProperty name="height" value="0.03528" units="cm"/>
      <inkml:brushProperty name="color" value="#7030A0"/>
      <inkml:brushProperty name="fitToCurve" value="1"/>
    </inkml:brush>
  </inkml:definitions>
  <inkml:traceGroup>
    <inkml:annotationXML>
      <emma:emma xmlns:emma="http://www.w3.org/2003/04/emma" version="1.0">
        <emma:interpretation id="{D6FE95A7-AF57-4A73-86AF-8D5A7F1F0883}" emma:medium="tactile" emma:mode="ink">
          <msink:context xmlns:msink="http://schemas.microsoft.com/ink/2010/main" type="writingRegion" rotatedBoundingBox="19794,15825 28856,16110 28814,17440 19752,17155"/>
        </emma:interpretation>
      </emma:emma>
    </inkml:annotationXML>
    <inkml:traceGroup>
      <inkml:annotationXML>
        <emma:emma xmlns:emma="http://www.w3.org/2003/04/emma" version="1.0">
          <emma:interpretation id="{382293F1-43A4-4644-BDF5-A2CC74F2E5E0}" emma:medium="tactile" emma:mode="ink">
            <msink:context xmlns:msink="http://schemas.microsoft.com/ink/2010/main" type="paragraph" rotatedBoundingBox="20840,15889 28622,16101 28606,16696 20824,1648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CBE6622-282F-4F37-919C-14693B2FF38D}" emma:medium="tactile" emma:mode="ink">
              <msink:context xmlns:msink="http://schemas.microsoft.com/ink/2010/main" type="line" rotatedBoundingBox="20840,15889 28622,16101 28606,16696 20824,16483"/>
            </emma:interpretation>
          </emma:emma>
        </inkml:annotationXML>
        <inkml:traceGroup>
          <inkml:annotationXML>
            <emma:emma xmlns:emma="http://www.w3.org/2003/04/emma" version="1.0">
              <emma:interpretation id="{45B0A51D-CF26-40FC-BCBF-778C07AA7E24}" emma:medium="tactile" emma:mode="ink">
                <msink:context xmlns:msink="http://schemas.microsoft.com/ink/2010/main" type="inkWord" rotatedBoundingBox="20840,15906 21065,15912 21054,16318 20829,16312">
                  <msink:destinationLink direction="with" ref="{410BB36B-428B-486C-B998-A93068D9828B}"/>
                </msink:context>
              </emma:interpretation>
              <emma:one-of disjunction-type="recognition" id="oneOf0">
                <emma:interpretation id="interp0" emma:lang="en-AU" emma:confidence="0">
                  <emma:literal>&gt;</emma:literal>
                </emma:interpretation>
                <emma:interpretation id="interp1" emma:lang="en-AU" emma:confidence="0">
                  <emma:literal>,</emma:literal>
                </emma:interpretation>
                <emma:interpretation id="interp2" emma:lang="en-AU" emma:confidence="0">
                  <emma:literal>)</emma:literal>
                </emma:interpretation>
                <emma:interpretation id="interp3" emma:lang="en-AU" emma:confidence="0">
                  <emma:literal>&lt;</emma:literal>
                </emma:interpretation>
                <emma:interpretation id="interp4" emma:lang="en-AU" emma:confidence="0">
                  <emma:literal>J</emma:literal>
                </emma:interpretation>
              </emma:one-of>
            </emma:emma>
          </inkml:annotationXML>
          <inkml:trace contextRef="#ctx0" brushRef="#br0">2490 142 1324,'0'0'59,"0"0"12,0 0-57,0 0-14,0 0 0,0 0 0,0 0 118,11 10 21,-6-1 4,6 1 1,6 0-50,-6 0-10,-6-6-1,11 1-1,-5 0-22,6 5-4,-1-5 0,-5 5-1,6-6-19,-1 1-3,-5 0-1,6 5 0,-6-5-11,0 5-2,0-1-1,-1-4 0,1 0-7,-11-5-2,11 5 0,-11-5 0,0 0-9,0 10 8,0-10-8,0 14 8,0 1-8,-11-5 0,6 4 0,-6 1 0,-5 0-48,-6-6-12,5 6-3,-10 0-658,-6-1-132</inkml:trace>
        </inkml:traceGroup>
        <inkml:traceGroup>
          <inkml:annotationXML>
            <emma:emma xmlns:emma="http://www.w3.org/2003/04/emma" version="1.0">
              <emma:interpretation id="{81035C1D-23F3-454F-AF7E-BE86C3B69B8E}" emma:medium="tactile" emma:mode="ink">
                <msink:context xmlns:msink="http://schemas.microsoft.com/ink/2010/main" type="inkWord" rotatedBoundingBox="22210,16018 23580,16056 23568,16502 22198,16465"/>
              </emma:interpretation>
              <emma:one-of disjunction-type="recognition" id="oneOf1">
                <emma:interpretation id="interp5" emma:lang="en-AU" emma:confidence="0">
                  <emma:literal>is</emma:literal>
                </emma:interpretation>
                <emma:interpretation id="interp6" emma:lang="en-AU" emma:confidence="0">
                  <emma:literal>us</emma:literal>
                </emma:interpretation>
                <emma:interpretation id="interp7" emma:lang="en-AU" emma:confidence="0">
                  <emma:literal>in</emma:literal>
                </emma:interpretation>
                <emma:interpretation id="interp8" emma:lang="en-AU" emma:confidence="0">
                  <emma:literal>u</emma:literal>
                </emma:interpretation>
                <emma:interpretation id="interp9" emma:lang="en-AU" emma:confidence="0">
                  <emma:literal>i</emma:literal>
                </emma:interpretation>
              </emma:one-of>
            </emma:emma>
          </inkml:annotationXML>
          <inkml:trace contextRef="#ctx0" brushRef="#br0" timeOffset="-192.83">1376 317 460,'0'0'20,"0"0"5,0 0-25,0 0 0,0 0 0,0 0 0,0 0 280,0 0 50,0 0 10,0 0 3,0 0-188,0 0-38,0 0-7,0 0-2,11 10-38,0-5-8,0 0-2,6 9 0,-6-4-19,0 0-4,11 5-1,-6-1 0,-5 1-9,0-1-3,11 1 0,-6 0 0,6-6-7,6 6-1,-6 0-1,5-1 0,6 1-2,-6-1 0,6-4 0,6 0 0,-12-5-4,6 0-1,0-5 0,0 0 0,0 0-8,5 0 0,-5-5 0,0 0 0,5 0 12,1-5-4,-1 5 0,1-4 0,-1 4-8,-5-5-11,0 0 3,0 6 0,-6-6 16,6 0 4,-6 5 1,-5-5 0,6 1-13,-6 4 0,0-5 0,-6 0 0,1-4 0,4 4 9,-4 0-9,-6-4 8,0-1-8,-6 5-9,6 0 9,-5-4-13,-1-1-27,1 5-6,-6-4-1,5 4 0,-5 10-173,0-15-34</inkml:trace>
          <inkml:trace contextRef="#ctx0" brushRef="#br0" timeOffset="-2488.34">38 0 979,'0'0'43,"0"0"9,0 0-41,-5 10-11,5-10 0,-6 5 0,1 5 176,5-10 34,0 0 6,0 0 2,0 10-103,0-10-21,0 9-4,5 1-1,-5-10-32,11 10-6,0-5-2,0 4 0,0-4-13,6 5-2,-6-5-1,5 5 0,-5-5-10,5 4-3,-5 1 0,0 0 0,0-5-9,0 4-3,0 1 0,-5 0 0,5-5 2,-6 5 0,1-1 0,-6-9 0,5 10-10,-5 5 0,0-6 0,0 6 8,-5 0 0,-6-1-8,0 1 12,0 4-4,-6-4-8,1 5 0,-1-6 0,-4-4 0,-1 5-49,0-6-3,-6-4 0,1 0-668,5-5-135</inkml:trace>
        </inkml:traceGroup>
        <inkml:traceGroup>
          <inkml:annotationXML>
            <emma:emma xmlns:emma="http://www.w3.org/2003/04/emma" version="1.0">
              <emma:interpretation id="{12FE210E-0971-49C0-97CD-D259E8B85214}" emma:medium="tactile" emma:mode="ink">
                <msink:context xmlns:msink="http://schemas.microsoft.com/ink/2010/main" type="inkWord" rotatedBoundingBox="25101,16160 26215,16191 26203,16630 25089,16600"/>
              </emma:interpretation>
              <emma:one-of disjunction-type="recognition" id="oneOf2">
                <emma:interpretation id="interp10" emma:lang="en-AU" emma:confidence="0">
                  <emma:literal>us</emma:literal>
                </emma:interpretation>
                <emma:interpretation id="interp11" emma:lang="en-AU" emma:confidence="0">
                  <emma:literal>is</emma:literal>
                </emma:interpretation>
                <emma:interpretation id="interp12" emma:lang="en-AU" emma:confidence="0">
                  <emma:literal>u,</emma:literal>
                </emma:interpretation>
                <emma:interpretation id="interp13" emma:lang="en-AU" emma:confidence="0">
                  <emma:literal>vs</emma:literal>
                </emma:interpretation>
                <emma:interpretation id="interp14" emma:lang="en-AU" emma:confidence="0">
                  <emma:literal>as</emma:literal>
                </emma:interpretation>
              </emma:one-of>
            </emma:emma>
          </inkml:annotationXML>
          <inkml:trace contextRef="#ctx0" brushRef="#br0" timeOffset="1962.08">4272 254 1382,'0'0'123,"0"0"-99,0 0-24,0 0 0,0 0 53,0 0 6,0 0 1,0 0 0,0 0 21,0 10 5,0 4 1,5 1 0,6-5-28,-5-1-6,5 11-1,0-5 0,0-1-13,0 6-3,11-1-1,-6 6 0,1-1-8,-1 0-2,6-4 0,0 4 0,0 0-9,5 1-1,-5-1-1,0 1 0,11-6-6,-5-4-8,-7 4 11,12-4-11,6-5 8,-1-6-8,-10 6 0,-1-10 0,0 0 12,6-5-12,0 0 12,0 1-12,0-11 10,-6 5-10,12-4 8,-12 4-8,1 0 8,-6 0-8,5-4 8,-5 4-8,-6-5 0,-5 6 0,0-1 0,0 0 0,0 0-19,-5-4-9,-1 4-1,-5-5-1,6 6-118,-6-6-24,-6 0-5</inkml:trace>
          <inkml:trace contextRef="#ctx0" brushRef="#br0" timeOffset="2380.53">5155 337 633,'-17'0'28,"17"0"6,0 0-34,0 0 0,0 0 0,0 0 0,0 0 243,0 0 41,0 0 9,0 0 2,0 0-164,0 0-33,0 0-6,0 0-2,11 5-22,0-5-4,0 5 0,0-1-1,6-4-15,-6 10-2,0-10-1,0 10 0,0-5-12,5 5-2,-5-1-1,6 1 0,-6 0-12,-1 0-2,7-1-1,-6 1 0,0 5-15,-6-6 9,6 1-9,0-5 8,-11-5-8,0 0 0,0 0 0,6 15 8,-6-1-8,0-4 0,-6 0 0,1 4 8,-6-4-36,0 0-7,0 0-1,0-1-1,-6 1-147,1 0-30,0 0-6</inkml:trace>
        </inkml:traceGroup>
        <inkml:traceGroup>
          <inkml:annotationXML>
            <emma:emma xmlns:emma="http://www.w3.org/2003/04/emma" version="1.0">
              <emma:interpretation id="{74FD5E0E-A7A0-453E-B02B-E7A2A49AC025}" emma:medium="tactile" emma:mode="ink">
                <msink:context xmlns:msink="http://schemas.microsoft.com/ink/2010/main" type="inkWord" rotatedBoundingBox="27607,16073 28622,16101 28608,16624 27592,16596"/>
              </emma:interpretation>
              <emma:one-of disjunction-type="recognition" id="oneOf3">
                <emma:interpretation id="interp15" emma:lang="en-AU" emma:confidence="0">
                  <emma:literal>us</emma:literal>
                </emma:interpretation>
                <emma:interpretation id="interp16" emma:lang="en-AU" emma:confidence="0">
                  <emma:literal>is</emma:literal>
                </emma:interpretation>
                <emma:interpretation id="interp17" emma:lang="en-AU" emma:confidence="0">
                  <emma:literal>u</emma:literal>
                </emma:interpretation>
                <emma:interpretation id="interp18" emma:lang="en-AU" emma:confidence="0">
                  <emma:literal>up</emma:literal>
                </emma:interpretation>
                <emma:interpretation id="interp19" emma:lang="en-AU" emma:confidence="0">
                  <emma:literal>Us</emma:literal>
                </emma:interpretation>
              </emma:one-of>
            </emma:emma>
          </inkml:annotationXML>
          <inkml:trace contextRef="#ctx0" brushRef="#br0" timeOffset="10129.06">6784 322 230,'5'0'20,"-5"0"-20,0 5 0,-5 0 0,5 0 233,0-5 43,-6 5 8,6 0 1,-5-1-104,10 6-21,-5-10-4,0 5 0,0 5-42,0 0-8,0-10-2,0 9 0,6 1-30,-6-10-6,5 10-2,6 0 0,-5-1-20,5 6-4,0-5-1,5-1 0,-5 1-17,5 5-3,1-5-1,-1 4 0,1 1-5,-1-6-2,1 1 0,-1 5 0,6-5 0,-5-6 0,5 11 0,-6-5 0,6 0-13,0-6 0,5 1 0,1-5 0,-6 5 0,5-5 0,-5-5 0,11 0 0,5 1 0,-10-6 0,-6-5 0,5 5 0,0 1 0,1-1 8,-6 0-8,0-4 12,0-1-12,0 0 0,0 6-9,-1-6 9,-4 0 0,5 6 0,-6-6 0,1 5 0,-6-4 0,0 4 0,5-5 0,-10 6 0,5-1 0,0 5 0,-6-5-10,1 0 10,-1 1-44,-5 9-5,0 0-1,0 0-730,-5-10-147</inkml:trace>
          <inkml:trace contextRef="#ctx0" brushRef="#br0" timeOffset="10558.87">7475 186 1612,'0'0'144,"0"0"-116,0 0-28,0 0 0,0 0 121,0 0 19,0 0 3,0 0 1,0 0-28,0 0-6,0 0-1,0 0 0,0 0-34,5 14-7,-5-14-2,17 10 0,-17-10-19,11 15-4,0-10-1,5 4 0,0 6-16,-5-10-3,0 0-1,6 4 0,-1 1-10,-5 0-1,6 0-1,-1 4 0,1 1-10,-1-5 10,1-1-10,-6 1 10,-1 0-10,7 0 0,-12-1 0,6 1 0,0-5 0,-5 5 0,5-5 0,-11-5 0,0 14 0,5-4 8,-10-5-8,5 10 0,0-1 0,-6 1-9,-5-1 0,6 1 0,-6 4-11,0-4-3,-6 5 0,1-1 0,0 1-38,-1-1-8,-5-4-2,6 4 0,-1-4-119,-5-1-24,11 1-5</inkml:trace>
        </inkml:traceGroup>
      </inkml:traceGroup>
    </inkml:traceGroup>
    <inkml:traceGroup>
      <inkml:annotationXML>
        <emma:emma xmlns:emma="http://www.w3.org/2003/04/emma" version="1.0">
          <emma:interpretation id="{4779D95C-6F5D-4786-9D1C-1F91C0CDB114}" emma:medium="tactile" emma:mode="ink">
            <msink:context xmlns:msink="http://schemas.microsoft.com/ink/2010/main" type="paragraph" rotatedBoundingBox="19778,16324 28841,16609 28814,17440 19752,1715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5458A87-6401-42DD-A55A-40500CDB2F36}" emma:medium="tactile" emma:mode="ink">
              <msink:context xmlns:msink="http://schemas.microsoft.com/ink/2010/main" type="line" rotatedBoundingBox="19778,16324 28841,16609 28814,17440 19752,17155"/>
            </emma:interpretation>
          </emma:emma>
        </inkml:annotationXML>
        <inkml:traceGroup>
          <inkml:annotationXML>
            <emma:emma xmlns:emma="http://www.w3.org/2003/04/emma" version="1.0">
              <emma:interpretation id="{5033CEB3-7F9B-4869-9D33-442475769A42}" emma:medium="tactile" emma:mode="ink">
                <msink:context xmlns:msink="http://schemas.microsoft.com/ink/2010/main" type="inkWord" rotatedBoundingBox="19774,16451 20580,16476 20558,17180 19752,17155">
                  <msink:destinationLink direction="with" ref="{410BB36B-428B-486C-B998-A93068D9828B}"/>
                </msink:context>
              </emma:interpretation>
              <emma:one-of disjunction-type="recognition" id="oneOf4">
                <emma:interpretation id="interp20" emma:lang="en-AU" emma:confidence="0">
                  <emma:literal>it</emma:literal>
                </emma:interpretation>
                <emma:interpretation id="interp21" emma:lang="en-AU" emma:confidence="0">
                  <emma:literal>It</emma:literal>
                </emma:interpretation>
                <emma:interpretation id="interp22" emma:lang="en-AU" emma:confidence="0">
                  <emma:literal>is</emma:literal>
                </emma:interpretation>
                <emma:interpretation id="interp23" emma:lang="en-AU" emma:confidence="0">
                  <emma:literal>"t</emma:literal>
                </emma:interpretation>
                <emma:interpretation id="interp24" emma:lang="en-AU" emma:confidence="0">
                  <emma:literal>i's</emma:literal>
                </emma:interpretation>
              </emma:one-of>
            </emma:emma>
          </inkml:annotationXML>
          <inkml:trace contextRef="#ctx0" brushRef="#br0" timeOffset="-2004.29">-1059 702 1094,'0'0'97,"0"0"-77,0 0-20,0 0 0,0 0 125,0 0 22,0 0 4,0 0 1,0 0-52,0 0-9,0 0-3,0 15 0,0 0-24,6 4-6,5-4-1,0-1 0,0 11-29,0-6-5,0 1-2,5 4 0,1 0-13,-1 1-8,1-6 8,-6-4-8,5 4 0,-5-4 0,0 0 0,0-1 0,0-4-11,-6 0-6,6 0-2,-11-10 0,0 0-53,0 0-12,0 0-1,6-10-511,-1 0-101</inkml:trace>
          <inkml:trace contextRef="#ctx0" brushRef="#br0" timeOffset="-1822.77">-817 717 691,'0'0'61,"0"0"-49,0 0-12,0 0 0,0 0 176,-11 5 32,0-5 6,0 0 2,5 0-69,-5 5-14,-5 0-2,0 4-1,5-4-65,0 5-13,0 0-2,0-1-1,-6 1-25,6 0-4,0 0-2,0 4 0,6-4-18,-1 5 0,1-6 8,-6 6-8,5-10-10,-5 0-6,11-5 0,0 0-1,0 0-57,0 0-11,0 0-3</inkml:trace>
          <inkml:trace contextRef="#ctx0" brushRef="#br0" timeOffset="-1572.44">-686 556 1458,'0'0'64,"0"0"14,0 0-62,0 0-16,0 0 0,0 0 0,0 0 92,0 0 16,0 15 4,6-6 0,-6-9-44,0 15-9,0-5-2,5 4 0,-5 1-31,6 0-6,-6-1-2,5 6 0,-5-6-18,6 1 10,-6 5-10,0-6 8,0-14-18,5 10-4,-5 0-1,0-10 0,0 0-58,0 0-12,0 0-3</inkml:trace>
          <inkml:trace contextRef="#ctx0" brushRef="#br0" timeOffset="-1326.1">-762 873 748,'0'0'33,"0"0"7,0 0-32,0 0-8,0 0 0,0 0 0,0 0 247,0 0 47,0 0 10,11 5 1,5-5-171,-5 0-34,5 0-8,1-5 0,-6 0-34,5 0-6,1 0-2,-1 0 0,1 5-27,5 0-6,-11 0-1,5 0 0,0 0-16,1-4-9,-12 4 1,12 0 0,-6 0-65,0 0-13,-11 0-2</inkml:trace>
          <inkml:trace contextRef="#ctx0" brushRef="#br0" timeOffset="-1056.81">-543 1112 921,'0'0'82,"0"0"-66,0 0-16,0 0 0,0 0 166,0 0 30,11-10 5,-6 0 2,6 1-69,0-1-14,0 0-2,0 5-1,0-5-38,0 6-8,0-1-2,0 0 0,-11 5-33,0 0-6,11-10-2,-11 10 0,0 0-16,0 0-3,0 0-1,0 0 0,-5 10-8,-1 4 0,1 1-12,-1 5 12,-5-1-48,6-4-3,-6-1 0,0 6 0,0-6 8,5 1 2,-5-5 0,6 0 0,-1 4 24,6-4 5,0-10 0,0 0 1,0 0 11,0 0 0,0 10 0,0-10 0,0 0 20,11 9 0,0-4 0,6 5 0,-6-5-5,5 0-2,1-5 0,-1 0 0,6 0-13,0-5 9,0-5-9,11 0 8,-6 1-60,6-1-12</inkml:trace>
        </inkml:traceGroup>
        <inkml:traceGroup>
          <inkml:annotationXML>
            <emma:emma xmlns:emma="http://www.w3.org/2003/04/emma" version="1.0">
              <emma:interpretation id="{AB4B77DA-A205-4DC8-8DCF-B322DE351AC3}" emma:medium="tactile" emma:mode="ink">
                <msink:context xmlns:msink="http://schemas.microsoft.com/ink/2010/main" type="inkWord" rotatedBoundingBox="22425,16407 23435,16439 23410,17229 22400,17197"/>
              </emma:interpretation>
              <emma:one-of disjunction-type="recognition" id="oneOf5">
                <emma:interpretation id="interp25" emma:lang="en-AU" emma:confidence="0">
                  <emma:literal>x12</emma:literal>
                </emma:interpretation>
                <emma:interpretation id="interp26" emma:lang="en-AU" emma:confidence="0">
                  <emma:literal>*z</emma:literal>
                </emma:interpretation>
                <emma:interpretation id="interp27" emma:lang="en-AU" emma:confidence="0">
                  <emma:literal>x1,2</emma:literal>
                </emma:interpretation>
                <emma:interpretation id="interp28" emma:lang="en-AU" emma:confidence="0">
                  <emma:literal>xi-a</emma:literal>
                </emma:interpretation>
                <emma:interpretation id="interp29" emma:lang="en-AU" emma:confidence="0">
                  <emma:literal>x1.2</emma:literal>
                </emma:interpretation>
              </emma:one-of>
            </emma:emma>
          </inkml:annotationXML>
          <inkml:trace contextRef="#ctx0" brushRef="#br0" timeOffset="285.2">1607 712 1825,'-17'5'80,"17"-5"18,0 0-78,0 0-20,0 0 0,0 0 0,6 5 61,-1 5 9,6 4 2,0-4 0,-11-10-35,17 10-6,-1-5-2,1 4 0,-1 6 7,6-5 0,-6 4 1,1-4 0,-1 5-29,1-6-8,5-4 0,-11 5 0,5 0-41,-5-10-10,-11 0-1,11 5-928</inkml:trace>
          <inkml:trace contextRef="#ctx0" brushRef="#br0" timeOffset="480.69">1908 693 1440,'-11'4'128,"6"-4"-103,-6 5-25,0 0 0,0 0 77,6 5 11,-6-5 1,5 4 1,-5 1-19,6 5-4,-6-5-1,0-1 0,0 6-44,5-5-9,-5 4-1,0 1-1,6 0-27,-1-6-4,1 6-2,-6 0 0,5-11-151,1 6-31</inkml:trace>
          <inkml:trace contextRef="#ctx0" brushRef="#br0" timeOffset="726.57">2111 517 1382,'0'0'123,"0"0"-99,0 0-24,0 0 0,0 0 94,0 15 14,6-6 2,-6 6 1,5 0-4,-5-6-1,0 6 0,6 0 0,-1-1-54,1 1-12,-6 4-1,5-4-1,-5 5-27,6-6-11,-1 1 8,1-5-8,-6 4-13,0-14-8,0 0-2,11 5 0,-11-5-159,0 0-32,0 0-6,0 0-2</inkml:trace>
          <inkml:trace contextRef="#ctx0" brushRef="#br0" timeOffset="922.05">2034 883 1209,'0'0'108,"0"0"-87,0 0-21,0 0 0,0 0 132,0 0 21,11 9 5,6-9 1,-6 0-37,0 5-7,5-5-2,6 5 0,-5-5-40,5 0-8,0 0-1,5-5-1,-5 0-50,0 5-13,5 0 0,-5-4 0,0 4 16,-5-5-3,-6 0 0,5 0 0,0 0-71,1 0-14,-17 5-4,0 0-944</inkml:trace>
          <inkml:trace contextRef="#ctx0" brushRef="#br0" timeOffset="1187.84">2243 1044 1479,'0'0'65,"0"0"15,0 0-64,0 0-16,0 0 0,0 0 0,11 0 102,5 0 18,-5 4 3,0 1 1,6-5-41,-6 5-8,5-5-2,6 0 0,-5 0-7,-7 0-2,-10 0 0,0 0 0,17 5-51,-6 0-13,-6 5 0,-5-10 0,0 14 8,-5 1 0,5-5-8,-11 9 12,-6 1-66,7-1-14,-7-4-2,6 4-1,-5-4 23,-1 0 4,1-1 0,-1-4 1,6 0 7,-5-1 2,10 1 0,-5-5 0,0 0 34,11-5 0,0 0 0,0 0 0,0 0 20,0 0 12,0 0 1,0 0 1,0 0 7,11 5 2,6 0 0,-1-5 0,1 0 8,5 0 1,0 0 1,0 0 0,0-5-33,5 0-8,-5 0 0,11 0-1,0 0-11,0-4 0,-1 4 0,-4 0-1073</inkml:trace>
        </inkml:traceGroup>
        <inkml:traceGroup>
          <inkml:annotationXML>
            <emma:emma xmlns:emma="http://www.w3.org/2003/04/emma" version="1.0">
              <emma:interpretation id="{055C8B08-FA38-4D80-A423-82FEAEB1B77A}" emma:medium="tactile" emma:mode="ink">
                <msink:context xmlns:msink="http://schemas.microsoft.com/ink/2010/main" type="inkWord" rotatedBoundingBox="25380,16647 26269,16675 26252,17226 25363,17198"/>
              </emma:interpretation>
              <emma:one-of disjunction-type="recognition" id="oneOf6">
                <emma:interpretation id="interp30" emma:lang="en-AU" emma:confidence="0">
                  <emma:literal>Xiz</emma:literal>
                </emma:interpretation>
                <emma:interpretation id="interp31" emma:lang="en-AU" emma:confidence="0">
                  <emma:literal>Xia</emma:literal>
                </emma:interpretation>
                <emma:interpretation id="interp32" emma:lang="en-AU" emma:confidence="0">
                  <emma:literal>*z</emma:literal>
                </emma:interpretation>
                <emma:interpretation id="interp33" emma:lang="en-AU" emma:confidence="0">
                  <emma:literal>Xr2</emma:literal>
                </emma:interpretation>
                <emma:interpretation id="interp34" emma:lang="en-AU" emma:confidence="0">
                  <emma:literal>xi,</emma:literal>
                </emma:interpretation>
              </emma:one-of>
            </emma:emma>
          </inkml:annotationXML>
          <inkml:trace contextRef="#ctx0" brushRef="#br0" timeOffset="2746.51">4557 936 1670,'-11'-14'74,"11"14"15,0-5-71,0 5-18,0 0 0,0 0 0,0 0 40,0 0 5,0 0 1,11 10 0,-11-10 22,11 9 4,6 6 0,-1 0 1,1-1-44,-1 6-9,-5-6-1,11 6-1,-6-6-10,6 6-8,-11-5 12,6-6-12,-1 1-28,1-5-13,-17-5-3,0 0-883</inkml:trace>
          <inkml:trace contextRef="#ctx0" brushRef="#br0" timeOffset="2993.85">4826 839 1576,'0'0'70,"-6"5"14,-10-5-67,0 5-17,16-5 0,-6 4 0,-5 1 86,-5 0 14,10 0 2,6-5 1,-11 15-55,0-1-10,-5 1-2,-1 4-1,12 1-26,-1 4-9,-5-9 0,0 0 9,6-1-48,-6 1-9,5-1-3,6 1-536,0-15-107</inkml:trace>
          <inkml:trace contextRef="#ctx0" brushRef="#br0" timeOffset="3187.33">5029 756 518,'0'0'46,"0"0"-37,0 0-9,0 0 0,0 0 279,0 0 53,0 0 12,0 0 1,11 0-175,-11 0-35,0 0-7,0 0-2,11 10-63,-11-10-13,5 14-2,6-4-1,-5 5-30,-1-1-5,6-4-2,0 0 0,-11 4-21,6 1-4,-1-5-1,-5-10 0,0 0-186,0 14-38</inkml:trace>
          <inkml:trace contextRef="#ctx0" brushRef="#br0" timeOffset="3433.67">4958 1048 1382,'16'0'123,"-16"0"-99,0 0-24,0 0 0,0 0 98,11-4 14,5 4 4,1-20 0,-1-24-9,1 25-2,-1 28 0,6 6 0,-5-20-39,5 5-8,-6-5-2,6 5 0,0 0-33,-6-5-7,1 1-2,-1 4 0,1-5-32,-6 5-6,-11 0-2,5-5-678,6 5-136</inkml:trace>
          <inkml:trace contextRef="#ctx0" brushRef="#br0" timeOffset="3650.1">5243 1117 1792,'0'0'40,"0"0"8,0 0 1,0 0 1,0 0-40,11 0-10,-6-5 0,6 0 0,6 5 84,-12-5 16,6 5 2,0-5 1,-6 5-39,-5 0-8,0 0-2,0 0 0,11 10-32,-11-10-6,6 10-2,-6-1 0,0 6-14,0 0 0,-6-1 8,1 1-8,-6 0-48,0-6-12,6 6-2,-1-10-1,-5 5 50,0-6 13,11-4 0,0 5 0,-5 10-8,-1-5 8,6-10-8,0 0 8,-5 9 0,5-9 0,0 0 0,0 0 0,5 10 0,-5-10 0,0 0 0,11 10 11,0-5-11,0 0 0,5-5 0,1 0 0,-6 5 0,11-10 0,0 0 0,0 0-647,0-5-131</inkml:trace>
        </inkml:traceGroup>
        <inkml:traceGroup>
          <inkml:annotationXML>
            <emma:emma xmlns:emma="http://www.w3.org/2003/04/emma" version="1.0">
              <emma:interpretation id="{223B921A-59E7-47EF-AC15-EEDA8350BE94}" emma:medium="tactile" emma:mode="ink">
                <msink:context xmlns:msink="http://schemas.microsoft.com/ink/2010/main" type="inkWord" rotatedBoundingBox="27817,16650 28838,16682 28815,17436 27793,17404"/>
              </emma:interpretation>
              <emma:one-of disjunction-type="recognition" id="oneOf7">
                <emma:interpretation id="interp35" emma:lang="en-AU" emma:confidence="0">
                  <emma:literal>It</emma:literal>
                </emma:interpretation>
                <emma:interpretation id="interp36" emma:lang="en-AU" emma:confidence="0">
                  <emma:literal>xis</emma:literal>
                </emma:interpretation>
                <emma:interpretation id="interp37" emma:lang="en-AU" emma:confidence="0">
                  <emma:literal>xi</emma:literal>
                </emma:interpretation>
                <emma:interpretation id="interp38" emma:lang="en-AU" emma:confidence="0">
                  <emma:literal>*it</emma:literal>
                </emma:interpretation>
                <emma:interpretation id="interp39" emma:lang="en-AU" emma:confidence="0">
                  <emma:literal>x's</emma:literal>
                </emma:interpretation>
              </emma:one-of>
            </emma:emma>
          </inkml:annotationXML>
          <inkml:trace contextRef="#ctx0" brushRef="#br0" timeOffset="10830.15">7009 936 1382,'0'0'61,"0"0"13,0 0-59,-6 15-15,-5-10 0,11-5 0,-5 10 218,5-10 41,0 0 8,-6 14 1,12-4-155,-6 5-31,5-6-6,1 1-2,5 0-27,-6 0-6,12-1-1,-1 1 0,0 5-16,1-6-4,-1 1-1,-5 5 0,6-5-19,-1-1 8,-5 1-8,0 5 0,6-10 0,-6 4-17,0-4 1,-1 0 1,-10-5-133,11 0-26,6 0-6,-17 0-877</inkml:trace>
          <inkml:trace contextRef="#ctx0" brushRef="#br0" timeOffset="11029.61">7255 917 1497,'0'0'66,"-5"5"14,-6 0-64,5-5-16,-5 4 0,6-4 0,-6 0 170,6 0 30,-6 0 7,0 5 1,0 0-93,0 0-19,5 5-3,-5 0-1,6 4-45,-6 1-10,5-1-1,-5 1-1,6 0-35,-6 4-17,0-4 1,0 4 1,5-4 26,-5 0 5,6 4 0,-1-4 1,1-6-50,0 6-11,-1-5-1,6-10-1,0 0-162,0 0-32,0 0-6</inkml:trace>
          <inkml:trace contextRef="#ctx0" brushRef="#br0" timeOffset="11474.5">7349 1107 1497,'0'0'133,"0"0"-106,0 0-27,0 0 0,0 0 114,0 0 18,0 0 3,16 0 1,-5-5-24,0 0-4,-11 5 0,11-5-1,5-4-24,1 4-5,-1 0-1,6 5 0,0 0-48,0 0-9,-5-5-3,-1 5 0,-5-5-58,5 5-12,1-5-3</inkml:trace>
          <inkml:trace contextRef="#ctx0" brushRef="#br0" timeOffset="11279.95">7387 756 979,'0'0'87,"0"0"-70,0 0-17,0 0 0,0 0 185,0 0 34,0 0 6,0 0 2,0 0-82,5 15-16,-5-6-3,0 1-1,6 5-46,5-6-10,0 6-1,-6 5-1,6-1-47,0-4-10,-5 4-2,5-4 0,0-1-30,-6 1-6,6-5-2,-5 0 0,-1 4-134,6-4-28,-11-10-4</inkml:trace>
          <inkml:trace contextRef="#ctx0" brushRef="#br0" timeOffset="11780.68">7601 1224 2052,'0'0'45,"0"0"10,0 0 1,16 0 1,-5 0-45,6 0-12,-17 0 0,5 5 0,6 0 70,-11-5 12,0 0 2,0 0 1,0 0-42,6 9-9,-6 6-2,-6 0 0,6-1-24,-11-4-8,-5 10 0,5-6 0,-6 1-28,6 4-13,-5-4-3,5 0 0,-6-1-6,7-4-2,-1 0 0,0 4 0,0-4 29,5 0 6,6-10 1,0 0 0,0 0 37,0 14 8,0-14 2,6 10 0,-6-10 17,11 10 4,0 0 1,5-5 0,-5-1 3,5-4 0,1 0 0,5 0 0,5 0-30,-5-4-6,6-1 0,-1 0-1,0 0 25,6-5 6,-5 0 1,-1 6 0,6-6-51,0-5-9,0-4-3,0-1-820,-6 15-164</inkml:trace>
        </inkml:traceGroup>
      </inkml:traceGroup>
    </inkml:traceGroup>
  </inkml:traceGroup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3T06:58:44.802"/>
    </inkml:context>
    <inkml:brush xml:id="br0">
      <inkml:brushProperty name="width" value="0.03528" units="cm"/>
      <inkml:brushProperty name="height" value="0.03528" units="cm"/>
      <inkml:brushProperty name="color" value="#7030A0"/>
      <inkml:brushProperty name="fitToCurve" value="1"/>
    </inkml:brush>
  </inkml:definitions>
  <inkml:traceGroup>
    <inkml:annotationXML>
      <emma:emma xmlns:emma="http://www.w3.org/2003/04/emma" version="1.0">
        <emma:interpretation id="{471C20BA-507C-49FF-8C80-3E34BDDD1076}" emma:medium="tactile" emma:mode="ink">
          <msink:context xmlns:msink="http://schemas.microsoft.com/ink/2010/main" type="writingRegion" rotatedBoundingBox="16479,14572 16332,15812 15803,15749 15950,14509"/>
        </emma:interpretation>
      </emma:emma>
    </inkml:annotationXML>
    <inkml:traceGroup>
      <inkml:annotationXML>
        <emma:emma xmlns:emma="http://www.w3.org/2003/04/emma" version="1.0">
          <emma:interpretation id="{D001C5A8-8512-4484-853E-C6F1BC82BB6D}" emma:medium="tactile" emma:mode="ink">
            <msink:context xmlns:msink="http://schemas.microsoft.com/ink/2010/main" type="paragraph" rotatedBoundingBox="16479,14572 16332,15812 15803,15749 15950,1450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641CFBC-9EE1-42D9-B824-96D54509E75E}" emma:medium="tactile" emma:mode="ink">
              <msink:context xmlns:msink="http://schemas.microsoft.com/ink/2010/main" type="line" rotatedBoundingBox="16479,14572 16332,15812 15803,15749 15950,14509"/>
            </emma:interpretation>
          </emma:emma>
        </inkml:annotationXML>
        <inkml:traceGroup>
          <inkml:annotationXML>
            <emma:emma xmlns:emma="http://www.w3.org/2003/04/emma" version="1.0">
              <emma:interpretation id="{0AA4F3F6-D50B-46E9-A5B6-D72B5CF01BE5}" emma:medium="tactile" emma:mode="ink">
                <msink:context xmlns:msink="http://schemas.microsoft.com/ink/2010/main" type="inkWord" rotatedBoundingBox="16051,14850 16083,14527 16241,14543 16208,14866"/>
              </emma:interpretation>
              <emma:one-of disjunction-type="recognition" id="oneOf0">
                <emma:interpretation id="interp0" emma:lang="en-AU" emma:confidence="0">
                  <emma:literal>o</emma:literal>
                </emma:interpretation>
                <emma:interpretation id="interp1" emma:lang="en-AU" emma:confidence="0">
                  <emma:literal>O</emma:literal>
                </emma:interpretation>
                <emma:interpretation id="interp2" emma:lang="en-AU" emma:confidence="0">
                  <emma:literal>E</emma:literal>
                </emma:interpretation>
                <emma:interpretation id="interp3" emma:lang="en-AU" emma:confidence="0">
                  <emma:literal>@</emma:literal>
                </emma:interpretation>
                <emma:interpretation id="interp4" emma:lang="en-AU" emma:confidence="0">
                  <emma:literal>e</emma:literal>
                </emma:interpretation>
              </emma:one-of>
            </emma:emma>
          </inkml:annotationXML>
          <inkml:trace contextRef="#ctx0" brushRef="#br0">3061-2468 1497,'0'0'133,"0"0"-106,0 0-27,-11 0 0,5-5 59,-5 1 6,6 4 2,-6 0 0,0 0 25,11 0 4,-11 0 2,0 4 0,0 6-54,0 0-12,0 0-1,0 4-1,11 1-12,-5 0-2,-6 4-1,5 1 0,1-1-15,5 1 0,0-1 0,0 1 0,0-1 0,5 1 0,-5-6 0,11 1 0,-5-1 0,-1-4 0,1 5-8,5-10 8,-11-5 0,11 9 0,0-4 0,5-5 0,-5-5-15,0 1 1,-6-6 0,6 0 0,0-5 26,-5 1 4,-1-6 2,1-4 0,-1 0-9,-5-1-1,0 6-8,-5-1 12,-1-4-1,6 9-1,-5-4 0,-1 4 0,1 5-10,5-4 8,-11 4-8,5 5 8,6 5-8,-11 0 0,0 5 0,11-5-11,-5 10-32,-6-1-6,6 6-2,-1 0 0,1-1-131,5 6-26</inkml:trace>
        </inkml:traceGroup>
        <inkml:traceGroup>
          <inkml:annotationXML>
            <emma:emma xmlns:emma="http://www.w3.org/2003/04/emma" version="1.0">
              <emma:interpretation id="{AEF77DFC-CC9B-4016-943F-06E83F30F2A6}" emma:medium="tactile" emma:mode="ink">
                <msink:context xmlns:msink="http://schemas.microsoft.com/ink/2010/main" type="inkWord" rotatedBoundingBox="16383,15375 16332,15812 15803,15749 15855,15312"/>
              </emma:interpretation>
              <emma:one-of disjunction-type="recognition" id="oneOf1">
                <emma:interpretation id="interp5" emma:lang="en-AU" emma:confidence="0">
                  <emma:literal>we</emma:literal>
                </emma:interpretation>
                <emma:interpretation id="interp6" emma:lang="en-AU" emma:confidence="0">
                  <emma:literal>we'</emma:literal>
                </emma:interpretation>
                <emma:interpretation id="interp7" emma:lang="en-AU" emma:confidence="0">
                  <emma:literal>w''</emma:literal>
                </emma:interpretation>
                <emma:interpretation id="interp8" emma:lang="en-AU" emma:confidence="0">
                  <emma:literal>wet</emma:literal>
                </emma:interpretation>
                <emma:interpretation id="interp9" emma:lang="en-AU" emma:confidence="0">
                  <emma:literal>w:</emma:literal>
                </emma:interpretation>
              </emma:one-of>
            </emma:emma>
          </inkml:annotationXML>
          <inkml:trace contextRef="#ctx0" brushRef="#br0" timeOffset="1063.6">2776-1693 806,'0'0'36,"0"0"7,0 0-35,0 0-8,0 0 0,0 0 0,0 0 176,0 0 32,0 0 8,0 0 0,0 0-95,0 0-19,0 0-4,0 0-1,0 0-36,0 0-7,0 0-2,-11 0 0,11 0-16,0 0-3,0 0-1,0 0 0,0 0-7,0 0-1,0 0-1,0 0 0,0 0-7,0 0-2,-11 5 0,11-5 0,0 0-6,0 0-8,0 0 11,0 0-11,0 0 0,-6 5 0,6-5 0,0 0 0,-5 5 0,5-5 0,-6 10 0,6-10 0,0 0 0,-5 10 0,5-10 0,0 0 0,0 0 0,0 0 0,0 0 0,0 0 0,0 0 0,0 0 0,-11 4 0,11 6 0,0-10 0,0 0 0,-6 10 0,6-10 0,0 0 8,-5 5-8,5-5 0,0 0 0,0 0 8,0 0-8,0 0 0,0 0 0,0 0 10,-6 10-10,6-10 8,0 0-8,0 0 12,0 0-4,0 0 0,0 0 0,0 0-8,0 0 12,0 0-12,0 0 12,0 0-12,0 0 12,0 0-12,0 0 12,0 0 1,0 0 1,0 0 0,0 0 0,0 0-4,0 0-1,6 9 0,-6-9 0,0 0-1,0 0 0,0 0 0,5 10 0,-5-10 0,0 0-8,0 0 12,0 0-4,11 10-8,-11-10 10,0 0-10,0 0 10,6 10-10,-6-10 0,0 0 0,0 0 8,0 0-8,5 4 0,-5-4 0,0 0 8,0 0-8,11 10 0,0-10 0,-11 0 0,0 0 0,0 0 0,11 10 0,-5-5 0,5 5 0,-11-10 0,0 0 0,0 0 0,5 9 0,-5-9 0,0 10 0,0 0 0,0-10 0,0 14 0,0-4 0,-5 0 8,5 5-8,-11 4 0,5-4 0,-5-1 8,0 1-8,0 0 0,6-1 0,-6 1-11,5-1 0,-5-4 0,6 0 0,-6 0 0,5 4 11,1-9-10,-6 0 10,11-5-10,0 0 10,0 0 0,-6 5 0,6-5-8,0 0 8,0 0 0,0 0 0,0 0 0,-11 5 0,11-5 0,0 0 0,0 0 0,0 0 0,0 0 0,11 5 0,6 0 8,-1-1-8,-5 1 0,0-5 0,6 0 8,-1 0-8,-5 0 0,6-5 0,-6 5 0,5-4 0,0 4 0,1-5-11,-6 0 11,5 0-66,1 0-7,-6-5-2,0-4-650,0 9-131</inkml:trace>
          <inkml:trace contextRef="#ctx0" brushRef="#br0" timeOffset="1514.08">3011-1493 460,'0'0'20,"0"0"5,0 0-25,0 0 0,-5-5 0,5 5 0,-11-4 335,11 4 61,0 0 13,0 0 3,0 0-241,0 0-48,-11 0-10,11 0-1,0 0-52,-5 9-9,-6 6-3,5-5 0,6 4-23,0 1-5,0 4 0,0-4-1,6 0-11,-1-1-8,1 1 12,-1 4-12,-5-9 8,11 5-8,-6-5 0,6 4 0,6-4 0,-6-5 0,5-5 0,-5 0 0,6 0 0,-1-5 10,-5-5-10,6 0 8,-1-4 0,0-6-8,-5 1 12,0-6-4,6 1 3,-12 0 0,-5-1 0,0 1 0,-5 0 7,-1-1 2,1 1 0,-6 4 0,-6 6-5,1-1-1,-6 10 0,0 0 0,0 5-3,6 5-1,-6 5 0,0 9 0,5 1-23,-4 4-5,4 6-1,1-1 0,5 0-48,11-5-9,-6 6-3,6-1-1077</inkml:trace>
          <inkml:trace contextRef="#ctx0" brushRef="#br0" timeOffset="532.49">2721-1624 230,'0'14'20,"0"-14"-20,0 0 0,0 0 0,0 0 229,0 0 42,0 0 8,0 0 1,0 0-200,0 0-41,-6-5-8,6 5-416,0 0-83</inkml:trace>
        </inkml:traceGroup>
      </inkml:traceGroup>
    </inkml:traceGroup>
  </inkml:traceGroup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3T06:58:36.887"/>
    </inkml:context>
    <inkml:brush xml:id="br0">
      <inkml:brushProperty name="width" value="0.03528" units="cm"/>
      <inkml:brushProperty name="height" value="0.03528" units="cm"/>
      <inkml:brushProperty name="color" value="#7030A0"/>
      <inkml:brushProperty name="fitToCurve" value="1"/>
    </inkml:brush>
  </inkml:definitions>
  <inkml:traceGroup>
    <inkml:annotationXML>
      <emma:emma xmlns:emma="http://www.w3.org/2003/04/emma" version="1.0">
        <emma:interpretation id="{6C89916A-9383-43FA-85F9-3E20F89A2339}" emma:medium="tactile" emma:mode="ink">
          <msink:context xmlns:msink="http://schemas.microsoft.com/ink/2010/main" type="inkDrawing" rotatedBoundingBox="16797,16291 18548,16223 18564,16662 16814,16730" semanticType="callout" shapeName="Other">
            <msink:sourceLink direction="with" ref="{2D610C76-F505-4CAB-9D8E-16CB24CFE95F}"/>
          </msink:context>
        </emma:interpretation>
      </emma:emma>
    </inkml:annotationXML>
    <inkml:trace contextRef="#ctx0" brushRef="#br0">5392-791 982,'0'0'44,"0"0"8,0 0-41,0 0-11,0 0 0,0 0 0,-6 10 87,1 0 15,5-10 3,0 10 1,0-10-33,-11 14-6,5-4-2,1 0 0,-1-1-22,1 1-5,-6 0-1,5 5 0,1-6-9,-12 1-1,1 5-1,5-6 0,-6 6-6,1-5 0,-1 4-1,1 1 0,-6 4-10,-5-4-1,5 5-8,-6-6 12,1 1-12,-1-1 0,1 1 8,5 0-8,-5-1 0,-1 1 0,1 0 0,-6-1 0,6 1 0,-6-5 11,5-6-11,-5 6 10,6-5 5,-6 5 1,6 0 0,-6-6 0,0 1 5,0-5 2,0 5 0,0 0 0,-5-5-3,5 0 0,-6 0 0,1-5 0,0 0-6,5-4-2,-6 4 0,1-5 0,10 0 0,1 0-1,0 1 0,-1-1 0,1-5-11,-1 6 8,6-6-8,-5 5 8,5 0-20,0 1-5,0-1-1,0-5 0,0 6 27,6-1 6,-1 0 1,1 0 0,-6 1-16,6-1 0,5-5-12,-6 5 12,6 6-20,0-6 2,0-5 1,-5 6 0,5-1-8,5 5-2,-5-5 0,0 0 0,0 1-13,6-6-2,-1 10-1,1-5 0,-6 1-27,6-1-6,5 10 0,-6 0-444,-5-5-89</inkml:trace>
  </inkml:traceGroup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3T06:56:22.424"/>
    </inkml:context>
    <inkml:brush xml:id="br0">
      <inkml:brushProperty name="width" value="0.03528" units="cm"/>
      <inkml:brushProperty name="height" value="0.03528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01CF9D9-AD63-4125-AC16-7C5D12ABF9FF}" emma:medium="tactile" emma:mode="ink">
          <msink:context xmlns:msink="http://schemas.microsoft.com/ink/2010/main" type="writingRegion" rotatedBoundingBox="13157,16963 13892,16963 13892,17554 13157,17554"/>
        </emma:interpretation>
      </emma:emma>
    </inkml:annotationXML>
    <inkml:traceGroup>
      <inkml:annotationXML>
        <emma:emma xmlns:emma="http://www.w3.org/2003/04/emma" version="1.0">
          <emma:interpretation id="{B5052278-A7D3-4BD6-AD83-B021543C3532}" emma:medium="tactile" emma:mode="ink">
            <msink:context xmlns:msink="http://schemas.microsoft.com/ink/2010/main" type="paragraph" rotatedBoundingBox="13157,16963 13892,16963 13892,17554 13157,1755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F7E6142-268F-47E8-BF96-EF42064CFA98}" emma:medium="tactile" emma:mode="ink">
              <msink:context xmlns:msink="http://schemas.microsoft.com/ink/2010/main" type="line" rotatedBoundingBox="13157,16963 13892,16963 13892,17554 13157,17554"/>
            </emma:interpretation>
          </emma:emma>
        </inkml:annotationXML>
        <inkml:traceGroup>
          <inkml:annotationXML>
            <emma:emma xmlns:emma="http://www.w3.org/2003/04/emma" version="1.0">
              <emma:interpretation id="{5A52967A-D139-4467-9EB5-FE2DE9F40805}" emma:medium="tactile" emma:mode="ink">
                <msink:context xmlns:msink="http://schemas.microsoft.com/ink/2010/main" type="inkWord" rotatedBoundingBox="13157,16963 13892,16963 13892,17554 13157,17554"/>
              </emma:interpretation>
              <emma:one-of disjunction-type="recognition" id="oneOf0">
                <emma:interpretation id="interp0" emma:lang="en-AU" emma:confidence="0">
                  <emma:literal>X4</emma:literal>
                </emma:interpretation>
                <emma:interpretation id="interp1" emma:lang="en-AU" emma:confidence="0">
                  <emma:literal>X 4</emma:literal>
                </emma:interpretation>
                <emma:interpretation id="interp2" emma:lang="en-AU" emma:confidence="0">
                  <emma:literal>x 4</emma:literal>
                </emma:interpretation>
                <emma:interpretation id="interp3" emma:lang="en-AU" emma:confidence="0">
                  <emma:literal>X 5</emma:literal>
                </emma:interpretation>
                <emma:interpretation id="interp4" emma:lang="en-AU" emma:confidence="0">
                  <emma:literal>xll</emma:literal>
                </emma:interpretation>
              </emma:one-of>
            </emma:emma>
          </inkml:annotationXML>
          <inkml:trace contextRef="#ctx0" brushRef="#br0">34 2 1994,'-22'-5'88,"22"5"19,0 0-86,-6 5-21,1 0 0,5-5 0,0 15 65,0-6 9,0 6 2,5-5 0,6-1-24,6 11-4,-6 0 0,5-1-1,0 1-25,6-1-5,-5 6-1,5-6 0,0 1-16,-6-6 0,6 6 0,-5-10-9,-1 4-30,0-9-5,-5-5-2,0 0-662,0 0-132</inkml:trace>
          <inkml:trace contextRef="#ctx0" brushRef="#br0" timeOffset="310.17">341-18 1440,'0'0'128,"-11"0"-103,-6 0-25,6 0 0,-5 0 91,5 10 13,-6-5 2,6 5 1,0 0 1,-5-1 1,-6 6 0,6 0 0,-1 4-61,6-4-12,-5 9-2,-1-4-1,6-1-33,0 1 0,-5-5 0,5 4 0,5-9-72,-10 4-8,11-9-1,5-5-869</inkml:trace>
          <inkml:trace contextRef="#ctx0" brushRef="#br0" timeOffset="569.47">483-32 1440,'-5'10'128,"5"-10"-103,0 0-25,0 0 0,0 0 108,0 0 16,0 0 3,0 0 1,0 9-14,-6 6-2,1-5-1,5 4 0,0-14-55,-6 10-12,1 5-1,-6 4-1,11-9-21,-6 5-4,6-15-1,-5 10 0,5-10-16,0 14 0,0-4 8,0 5-8,0-15 0,5 14 0,-5 11 0,6-1 0,-1-9 0,1-1 0,5-4 0,0 0-9,0 0 9,0-5 0,0-1 0,0 1 0,5 0-20,1-5-3,-17 0 0,11-5 0,5-4 37,0 4 7,-5-5 2,6 0 0,-1-5-80,-5 1-16,0-1-3,6 1-960</inkml:trace>
          <inkml:trace contextRef="#ctx0" brushRef="#br0" timeOffset="751.99">626-52 2163,'0'0'48,"0"0"9,-6 20 3,-5-6 0,11-14-48,0 0-12,-5 10 0,-1 0 0,6-10 60,0 15 8,0-1 3,6 6 0,-1 4-13,1 6-2,-6 13-1,5-3 0,1 3-37,5-3-7,-6-1-2,6 0 0,0-5-9,6 5-12,-6-10 2,0 0 1,0-4-147,0-6-28,0-4-7</inkml:trace>
        </inkml:traceGroup>
      </inkml:traceGroup>
    </inkml:traceGroup>
  </inkml:traceGroup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3T06:58:51.083"/>
    </inkml:context>
    <inkml:brush xml:id="br0">
      <inkml:brushProperty name="width" value="0.03528" units="cm"/>
      <inkml:brushProperty name="height" value="0.03528" units="cm"/>
      <inkml:brushProperty name="color" value="#7030A0"/>
      <inkml:brushProperty name="fitToCurve" value="1"/>
    </inkml:brush>
  </inkml:definitions>
  <inkml:traceGroup>
    <inkml:annotationXML>
      <emma:emma xmlns:emma="http://www.w3.org/2003/04/emma" version="1.0">
        <emma:interpretation id="{9F892B29-E2FD-4093-8937-174FD748DF17}" emma:medium="tactile" emma:mode="ink">
          <msink:context xmlns:msink="http://schemas.microsoft.com/ink/2010/main" type="writingRegion" rotatedBoundingBox="16879,16130 18325,17363 17934,17821 16488,16589"/>
        </emma:interpretation>
      </emma:emma>
    </inkml:annotationXML>
    <inkml:traceGroup>
      <inkml:annotationXML>
        <emma:emma xmlns:emma="http://www.w3.org/2003/04/emma" version="1.0">
          <emma:interpretation id="{2AD55A3F-A456-47FE-AFD4-DA0BD3A9F018}" emma:medium="tactile" emma:mode="ink">
            <msink:context xmlns:msink="http://schemas.microsoft.com/ink/2010/main" type="paragraph" rotatedBoundingBox="16879,16130 18325,17363 17934,17821 16488,165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6ECBCC7-DC1C-48A7-B16F-E9138F2FBECD}" emma:medium="tactile" emma:mode="ink">
              <msink:context xmlns:msink="http://schemas.microsoft.com/ink/2010/main" type="line" rotatedBoundingBox="16879,16130 18325,17363 17934,17821 16488,16589"/>
            </emma:interpretation>
          </emma:emma>
        </inkml:annotationXML>
        <inkml:traceGroup>
          <inkml:annotationXML>
            <emma:emma xmlns:emma="http://www.w3.org/2003/04/emma" version="1.0">
              <emma:interpretation id="{2D610C76-F505-4CAB-9D8E-16CB24CFE95F}" emma:medium="tactile" emma:mode="ink">
                <msink:context xmlns:msink="http://schemas.microsoft.com/ink/2010/main" type="inkWord" rotatedBoundingBox="17357,16538 18325,17363 17934,17821 16966,16996">
                  <msink:destinationLink direction="with" ref="{6C89916A-9383-43FA-85F9-3E20F89A2339}"/>
                </msink:context>
              </emma:interpretation>
              <emma:one-of disjunction-type="recognition" id="oneOf0">
                <emma:interpretation id="interp0" emma:lang="en-AU" emma:confidence="0">
                  <emma:literal>in</emma:literal>
                </emma:interpretation>
                <emma:interpretation id="interp1" emma:lang="en-AU" emma:confidence="0">
                  <emma:literal>t in</emma:literal>
                </emma:interpretation>
                <emma:interpretation id="interp2" emma:lang="en-AU" emma:confidence="0">
                  <emma:literal>"air</emma:literal>
                </emma:interpretation>
                <emma:interpretation id="interp3" emma:lang="en-AU" emma:confidence="0">
                  <emma:literal>"in</emma:literal>
                </emma:interpretation>
                <emma:interpretation id="interp4" emma:lang="en-AU" emma:confidence="0">
                  <emma:literal>inn</emma:literal>
                </emma:interpretation>
              </emma:one-of>
            </emma:emma>
          </inkml:annotationXML>
          <inkml:trace contextRef="#ctx0" brushRef="#br0">4020-264 1555,'-5'19'68,"5"-19"16,-5 5-68,-6 5-16,5-5 0,6-5 0,0 0 133,0 0 23,0 0 5,0 0 1,0 0-87,0 0-18,0 0-3,0 0-1,0 0-53,0 0 0,0 0-13,0 0 2,0 0-56,0 0-11,0 0-2,0 0-859</inkml:trace>
          <inkml:trace contextRef="#ctx0" brushRef="#br0" timeOffset="221.4">3900 23 748,'0'20'67,"0"-20"-54,0 0-13,0 0 0,-6 10 212,6-10 39,0 0 8,0 0 1,0 0-148,0 0-29,17 4-7,-6-4 0,0 0-10,5 5-2,1 5 0,-1-5 0,1-5-12,4 0-2,1-5-1,0 0 0,0 0-33,0 0-6,0 1-2,-5 4 0,-6 0-36,-11 0-7,16-5-1,-5 0-652,5-5-129</inkml:trace>
          <inkml:trace contextRef="#ctx0" brushRef="#br0" timeOffset="479.71">4141 213 1209,'0'0'53,"0"0"12,-5 5-52,-1 0-13,-5 0 0,11-5 0,0 0 169,0 0 31,0 0 7,0 0 1,-5 10-125,5-10-25,0 0-5,0 0-1,0 0-64,0 0-14,0 0-2,0 0-897</inkml:trace>
          <inkml:trace contextRef="#ctx0" brushRef="#br0" timeOffset="899.8">4531-196 1836,'0'0'81,"0"0"17,0 0-78,0 0-20,0 0 0,0 0 0,0 0 100,0 0 16,0 0 3,0 0 1,0 0-60,0 0-12,0 0-3,0 0 0,5 15-26,-5-15-6,0 0-1,11 9 0,5 1-12,-10-5 0,-6-5 0,0 0-10,11 10-127,0-5-26,-6 9-5</inkml:trace>
          <inkml:trace contextRef="#ctx0" brushRef="#br0" timeOffset="1194.01">4454 199 1497,'0'0'133,"0"0"-106,0 0-27,0 0 0,0 0 114,0 0 18,0 0 3,0 0 1,11 5-35,0-5-6,5 0-2,1 0 0,-1-5-50,0 0-11,1 0-1,-1-5-1,1 5-21,-1-4-9,6 9 8,-5-10-8,-1 0-17,1 0-9,-1 6-2,0-6-679,-5 5-136</inkml:trace>
          <inkml:trace contextRef="#ctx0" brushRef="#br0" timeOffset="1417.41">4701 228 518,'0'20'46,"0"-20"-37,0 0-9,0 0 0,0 0 242,0 0 46,0 0 10,0 0 2,0 0-149,10-5-30,7 5-5,-1 0-2,1-5-43,-6 0-9,5 5-2,1 0 0,-1 0-4,-5 5-2,-11-5 0,11 5 0,0 0-41,-11-5-13,11 9 8,-5 1-8,-6 5 0,0 4 0,-6-4 0,1 4 0,-6-4-15,0 4 3,0 1 1,-6-1 0,1 1-45,5-5-10,0-1-2,0-4 0,5 0 25,6-10 5,-11 5 1,0-1 0,11-4 37,0 0 0,0 0 0,-11 5 0,11-5 48,0 0 18,0 0 3,0 0 1,0 0-1,0 0 0,0 0 0,0 0 0,11 0-8,0-5-1,6 5-1,-1 0 0,-5 0-10,11 5-1,-5-5-1,5 0 0,5 0-27,-11 0-6,6 0-1,0 0 0,6-5-21,-6 1-5,5 4-1,1-5-846,-1-5-168</inkml:trace>
          <inkml:trace contextRef="#ctx0" brushRef="#br0" timeOffset="-13747.66">3604-744 403,'0'0'36,"0"0"-36,0 0 0,0 0 0,0 0 178,0 0 29,0 0 5,0 0 2,5 15-77,-5-15-15,-5 9-3,5 6-1,5-5-46,-5 4-8,0-4-3,0 5 0,0-5-30,0 4-7,0 1 0,0 0-1,6-6-15,-6 6-8,0 5 10,5-6-10,-5 1 0,0-1 0,0-14 0,6 15 0,-6-5-12,0-10-9,0 0-2,0 0 0,0 0-57,0 0-11,0 0-2</inkml:trace>
          <inkml:trace contextRef="#ctx0" brushRef="#br0" timeOffset="-13490.34">3648-734 460,'0'0'20,"0"0"5,0 0-25,0 0 0,0 0 0,0 0 0,0 0 293,0 0 54,0 0 10,0 0 3,0 0-214,0 0-42,0 0-9,16 5-2,-5-5-38,5 5-8,1-5-2,-6 4 0,5 1-22,1-10-5,-6-9-1,5 9 0,1 20-17,-6-6 0,0 1-11,5-5-672,-16-5-134</inkml:trace>
        </inkml:traceGroup>
      </inkml:traceGroup>
    </inkml:traceGroup>
  </inkml:traceGroup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3T06:59:05.229"/>
    </inkml:context>
    <inkml:brush xml:id="br0">
      <inkml:brushProperty name="width" value="0.03528" units="cm"/>
      <inkml:brushProperty name="height" value="0.03528" units="cm"/>
      <inkml:brushProperty name="color" value="#7030A0"/>
      <inkml:brushProperty name="fitToCurve" value="1"/>
    </inkml:brush>
  </inkml:definitions>
  <inkml:traceGroup>
    <inkml:annotationXML>
      <emma:emma xmlns:emma="http://www.w3.org/2003/04/emma" version="1.0">
        <emma:interpretation id="{54456A0F-E975-4105-B3C6-6F800464D491}" emma:medium="tactile" emma:mode="ink">
          <msink:context xmlns:msink="http://schemas.microsoft.com/ink/2010/main" type="writingRegion" rotatedBoundingBox="23015,17813 26918,17528 26991,18533 23089,18818"/>
        </emma:interpretation>
      </emma:emma>
    </inkml:annotationXML>
    <inkml:traceGroup>
      <inkml:annotationXML>
        <emma:emma xmlns:emma="http://www.w3.org/2003/04/emma" version="1.0">
          <emma:interpretation id="{27DE41CB-4F18-4869-A535-22E5AB707B00}" emma:medium="tactile" emma:mode="ink">
            <msink:context xmlns:msink="http://schemas.microsoft.com/ink/2010/main" type="paragraph" rotatedBoundingBox="23015,17813 26918,17528 26991,18533 23089,1881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B3FD11C-0C87-4F42-B0EA-F65283A37BAF}" emma:medium="tactile" emma:mode="ink">
              <msink:context xmlns:msink="http://schemas.microsoft.com/ink/2010/main" type="line" rotatedBoundingBox="23015,17813 26918,17528 26991,18533 23089,18818"/>
            </emma:interpretation>
          </emma:emma>
        </inkml:annotationXML>
        <inkml:traceGroup>
          <inkml:annotationXML>
            <emma:emma xmlns:emma="http://www.w3.org/2003/04/emma" version="1.0">
              <emma:interpretation id="{83BD7961-2C29-4D0A-B544-BD5B97C40D78}" emma:medium="tactile" emma:mode="ink">
                <msink:context xmlns:msink="http://schemas.microsoft.com/ink/2010/main" type="inkWord" rotatedBoundingBox="23025,17946 23758,17893 23798,18445 23065,18499"/>
              </emma:interpretation>
              <emma:one-of disjunction-type="recognition" id="oneOf0">
                <emma:interpretation id="interp0" emma:lang="en-AU" emma:confidence="0">
                  <emma:literal>y:</emma:literal>
                </emma:interpretation>
                <emma:interpretation id="interp1" emma:lang="en-AU" emma:confidence="0">
                  <emma:literal>y</emma:literal>
                </emma:interpretation>
                <emma:interpretation id="interp2" emma:lang="en-AU" emma:confidence="0">
                  <emma:literal>y.</emma:literal>
                </emma:interpretation>
                <emma:interpretation id="interp3" emma:lang="en-AU" emma:confidence="0">
                  <emma:literal>yo.</emma:literal>
                </emma:interpretation>
                <emma:interpretation id="interp4" emma:lang="en-AU" emma:confidence="0">
                  <emma:literal>yo:</emma:literal>
                </emma:interpretation>
              </emma:one-of>
            </emma:emma>
          </inkml:annotationXML>
          <inkml:trace contextRef="#ctx0" brushRef="#br0">24 8 1324,'0'0'59,"0"0"12,-6-10-57,6 10-14,-5-5 0,5 5 0,0 0 122,0 0 22,0 0 4,0 0 0,0 0-52,0 0-12,0 0-1,-6 15-1,1-1-49,5-4-9,-5 5-3,5 4 0,5-4-13,-5-1-8,5 6 8,6-5-8,0-1-8,0-4-7,-5 5-1,10-6 0,-5 1 26,6-5 5,-1 0 1,1 0 0,-6-5-16,5 0 0,6 0 0,-11-5 0,0 0-16,0-5 1,0 0 0,0 1 0,5-6-9,-5 0-1,0 1-1,-5-1 0,5 1-1,-6-1 0,-5 5 0,6-4 0,-1-1 15,-5 5 2,0-4 1,0 14 0,0 0 9,0 0 0,0 0 0,0 0 0,0 0 0,0 0 0,0 0 8,0 0-8,-5 9 8,5-9-8,5 15 10,1 4-10,-1-4 13,1 9-3,-1-9-1,6 5 0,0 4-9,-6-5 8,1 1-8,-1 4 8,6 1 0,-5-6-8,-1 1 12,-5 4-4,6 0 1,-6 1 0,0-6 0,0 6 0,-6-11 3,6 6 1,-5-6 0,-1 6 0,-5-5-1,6-6-1,-11 1 0,5 0 0,-6-5 3,6 0 1,-11 4 0,6-9 0,5 0-2,-6 0 0,-5-5 0,0 1 0,1 4-13,-1-5 0,0 5 0,0-5 0,0 0-11,5 0-5,6 0 0,0 0-1,0 0-39,6 1-8,5 4-2,0 0-554,0 0-110</inkml:trace>
          <inkml:trace contextRef="#ctx0" brushRef="#br0" timeOffset="488.68">528 222 2134,'0'0'47,"0"0"9,0 0 3,0 0 1,0 0-48,0 0-12,0 0 0,0 0 0,0 0 35,17 5 4,-6-5 1,5 0 0,-5 0-23,6-5-4,5-5-1,0 1 0,0-1-110,-1 0-22,1 0-5,6-4-1</inkml:trace>
          <inkml:trace contextRef="#ctx0" brushRef="#br0" timeOffset="485.69">523-12 1728,'0'0'76,"0"0"16,0 0-73,0 0-19,0 0 0,0 0 0,0 0 106,11 0 18,0 5 3,-11-5 1,11 5-103,5-5-25,-5 0 0,6 0 0,-17 0 0,16 0 0,6-5 0,-5 5 0,-17 0 0,11-5 0,5 10 0,0-5 0,1-5-138,-12 5-33,-5 0-6,0 0-2</inkml:trace>
        </inkml:traceGroup>
        <inkml:traceGroup>
          <inkml:annotationXML>
            <emma:emma xmlns:emma="http://www.w3.org/2003/04/emma" version="1.0">
              <emma:interpretation id="{3CBEC197-6A22-473E-9F82-87E09E061350}" emma:medium="tactile" emma:mode="ink">
                <msink:context xmlns:msink="http://schemas.microsoft.com/ink/2010/main" type="inkWord" rotatedBoundingBox="24067,17859 25129,17782 25167,18301 24105,18378"/>
              </emma:interpretation>
              <emma:one-of disjunction-type="recognition" id="oneOf1">
                <emma:interpretation id="interp5" emma:lang="en-AU" emma:confidence="0">
                  <emma:literal>20.</emma:literal>
                </emma:interpretation>
                <emma:interpretation id="interp6" emma:lang="en-AU" emma:confidence="0">
                  <emma:literal>20,</emma:literal>
                </emma:interpretation>
                <emma:interpretation id="interp7" emma:lang="en-AU" emma:confidence="0">
                  <emma:literal>20</emma:literal>
                </emma:interpretation>
                <emma:interpretation id="interp8" emma:lang="en-AU" emma:confidence="0">
                  <emma:literal>200</emma:literal>
                </emma:interpretation>
                <emma:interpretation id="interp9" emma:lang="en-AU" emma:confidence="0">
                  <emma:literal>200.</emma:literal>
                </emma:interpretation>
              </emma:one-of>
            </emma:emma>
          </inkml:annotationXML>
          <inkml:trace contextRef="#ctx0" brushRef="#br0" timeOffset="1066.64">1219-26 1659,'0'0'73,"0"0"16,-16-10-71,11 0-18,-6 0 0,11 10 0,0 0 94,0 0 15,11-14 3,-1 4 1,-4 0-35,-6 10-7,0 0-2,16-5 0,1-4-21,-1 4-5,-16 5-1,17 0 0,-1 0-15,6 0-3,-11 9-1,0 1 0,0 0-9,0 0-2,-5 9 0,4-4 0,-4 4-12,-6-4 9,5 4-9,-5 1 8,-5 4-8,-1-4 0,1 4 0,0 1 0,-1-1-26,-10 0-7,-1 1-2,6-1 0,6 0-17,-6-4-3,0-1-1,0-4 0,-6 0 14,-5-6 2,0 1 1,1-5 0,-1 0 26,0-5 5,5 0 8,1 0-13,5-5 28,0 0 5,0 0 2,0 0 0,0-4 8,5-1 2,6 10 0,0 0 0,0 0-5,0 0-1,0 0 0,11-10 0,6 0-2,-1 6 0,6-1 0,-5 0 0,-17 5 3,11 0 0,5 0 0,-16 0 0,0 0-6,17 0-1,-6 0 0,10 10 0,-4-10-11,5 9-9,-6-4 12,1 0-12,-1 0 0,-16-5 0,17 5-12,-6-5 3,5 5-7,1 0-2,-1-5 0,0 0 0,-5-5-74,-11 5-14,11-5-3,-5 0-930</inkml:trace>
          <inkml:trace contextRef="#ctx0" brushRef="#br0" timeOffset="1551.33">1620 47 806,'0'0'36,"-11"0"7,0 0-35,11 0-8,0 0 0,0 0 0,0 0 272,-11 9 52,5 1 10,1 0 2,-12 0-209,7 4-43,15 1-8,-5 0-1,0-1-35,0 1-6,0 4-2,5 1 0,6-1-16,-5 1-3,-1-1-1,1 1 0,-1-6-4,1 6-8,-1-5 11,1-6-11,-1 6 0,1-5 0,-1-1 0,-5-9 0,11 10 0,6-5-14,-1-5 1,6-5 0,-5 0 30,-6-4 7,-1-1 0,1 0 1,-5-9-40,5 4-8,0-9-1,5 4-1,1-4 52,-6 4 10,0-4 3,-11 4 0,0-4-17,-6 4-3,6 1-1,0-1 0,0-4-11,-5 0-8,-6 9 9,-6 5-9,-5 1 0,6 4 0,-1 5 0,1 0 0,0 5 12,-1-5-3,1 4-1,5 1 0,0 5-42,0-5-9,0 5-1,11-10-1,-6 14-39,1-4-8,-1 0-2,6-10 0,0 14-166,6-4-34,5 15-6,-11-25-2</inkml:trace>
          <inkml:trace contextRef="#ctx0" brushRef="#br0" timeOffset="2342.02">2091 169 345,'0'0'31,"0"0"-31,0 0 0,0 0 0,-11 4 232,11-4 41,0 0 8,0 0 2,0 0-135,0 0-28,0 0-4,0 0-2,0 0-42,17 5-9,-6-5-2,-11 0 0,11 10-25,-11-10-6,0 0-1,0 0 0,0 0-13,0 0-2,-6 10-1,1 0 0,-12-1-5,6-4 0,11-5-8,0 0 12,-11 0-4,6 0-8,5 0 11,0 0-11,0 0 14,-5-5-4,-1-9-1,1 4 0,5 10-9,0 0 8,0 0-8,0 0 8,0 0-8,0 0 8,0-10-8,0 10 8,0 0-8,0 0 8,0 0-8,0 0 8,0 0-8,0 0 0,0 0 9,0 0-9,0 0 0,0 0 0,0 0 0,0 0 0,16-5-13,-16 5-7,0 0-2,0 0-969</inkml:trace>
        </inkml:traceGroup>
        <inkml:traceGroup>
          <inkml:annotationXML>
            <emma:emma xmlns:emma="http://www.w3.org/2003/04/emma" version="1.0">
              <emma:interpretation id="{A8FE0DD9-932F-4D9D-9F4A-CEB682DD2657}" emma:medium="tactile" emma:mode="ink">
                <msink:context xmlns:msink="http://schemas.microsoft.com/ink/2010/main" type="inkWord" rotatedBoundingBox="25586,17625 26918,17528 26991,18533 25660,18630"/>
              </emma:interpretation>
              <emma:one-of disjunction-type="recognition" id="oneOf2">
                <emma:interpretation id="interp10" emma:lang="en-AU" emma:confidence="0">
                  <emma:literal>lips</emma:literal>
                </emma:interpretation>
                <emma:interpretation id="interp11" emma:lang="en-AU" emma:confidence="0">
                  <emma:literal>(top</emma:literal>
                </emma:interpretation>
                <emma:interpretation id="interp12" emma:lang="en-AU" emma:confidence="0">
                  <emma:literal>lip,</emma:literal>
                </emma:interpretation>
                <emma:interpretation id="interp13" emma:lang="en-AU" emma:confidence="0">
                  <emma:literal>(tops</emma:literal>
                </emma:interpretation>
                <emma:interpretation id="interp14" emma:lang="en-AU" emma:confidence="0">
                  <emma:literal>(top's</emma:literal>
                </emma:interpretation>
              </emma:one-of>
            </emma:emma>
          </inkml:annotationXML>
          <inkml:trace contextRef="#ctx0" brushRef="#br0" timeOffset="2919.25">2634-207 403,'0'0'36,"0"0"-36,0 0 0,0 0 0,-11-5 265,11 5 47,0 0 8,0 0 3,0 0-175,0 0-34,0 0-7,0 0-2,0 0-40,0 0-8,-5 15-1,-1 0-1,6-1-34,0 1-6,-5 9-2,-1 5 0,1-4 27,5 4 6,-6 0 1,1 1 0,5-1-33,0 5-6,5-5-8,-5 0 11,0 6-11,0-6 0,0 0 0,6-5 8,-1 1-8,6-6-11,11 1 3,-5-6 0,5 1-44,0-5-9,0-5-2</inkml:trace>
          <inkml:trace contextRef="#ctx0" brushRef="#br0" timeOffset="3434.41">2837 47 460,'11'-5'41,"-11"5"-33,0 0-8,0 0 0,0 0 263,0 0 50,11 5 11,0 4 1,0 1-177,6-5-35,-1 0-7,-5 0-2,5-5-48,-5 0-11,6 5-1,5-5-1,-6 0-29,1-5-6,-6 5 0,5 0-8,-5 5-22,6 0-11,-12-1-3,11-4-900</inkml:trace>
          <inkml:trace contextRef="#ctx0" brushRef="#br0" timeOffset="3895.35">2941 251 1728,'0'0'38,"0"0"8,0 0 2,0 0 0,0 0-39,17 5-9,-6 0 0,0-5 0,0 5 104,5-5 18,1 0 4,-6 0 1,0 5-62,5-5-12,-10-5-2,5 10-1,0-5-13,-11 0-2,0 0-1,0 0 0,0 0-34,0 0 0,10 10 0,-10-10 0,0 0 12,-5 14-12,0-4 12,-1 5-12,1-10-22,-6 4-11,5 6-3,1-5 0,5-10-2,-11 9-1,0 1 0,0 0 0,11-10 20,0 0 4,-11 10 1,5-1 0,6-9 14,0 0-11,0 0 11,0 0-10,0 0 26,0 10 4,0-10 2,0 0 0,0 0 5,0 0 1,0 0 0,11 5 0,0 0 8,6-5 1,-6 5 1,5-5 0,-5 0-30,5-5-8,1 0 0,-6-5 0,5 5 0,-5-4 0,6-6 0,-6 5 0,0 1-119,0-1-25,0 0-4,-6 0-808</inkml:trace>
          <inkml:trace contextRef="#ctx0" brushRef="#br0" timeOffset="3159.91">2985-358 1440,'-5'5'128,"5"-5"-103,0 0-25,0 0 0,-6 10 117,6 4 19,0 1 3,0-5 1,6 4-47,-1 1-9,-5 0-1,6-1-1,-1-4-42,1 5-9,-6-1-2,5 1 0,1 4-21,-6-4-8,5 0 0,-5-6 0,-5 6-22,5-15-10,0 0-3,0 0-641,0 0-128</inkml:trace>
          <inkml:trace contextRef="#ctx0" brushRef="#br0" timeOffset="4175.63">3292-256 1324,'0'0'118,"0"0"-94,0 0-24,0 0 0,0 0 133,0 0 23,0 0 4,11 15 0,-5-5-35,-1 0-7,6-1-2,-5 6 0,5-5-48,0 4-9,0-4-3,0 5 0,5-1-1,-5 11-1,6-1 0,-1-4 0,0-1-34,-5 10-6,0 5-2,0-4 0,0-1 0,-5 0 0,5 5 0,-11 0 0,0-4-3,0 4-1,5 0 0,-5 5 0,0-5-8,0 0 0,-11 0 0,6 0 8,-1-4-8,1-1-14,-12 0 3,6-4 1,-5-6-21,5-4-4,0-1-1,6-4 0,-12-5-106,12-10-22,-12 0-4,6-5-852</inkml:trace>
          <inkml:trace contextRef="#ctx0" brushRef="#br0" timeOffset="4493.76">3556-382 1674,'0'0'74,"0"0"15,0 0-71,0 0-18,0 0 0,11 9 0,5 1 96,-5-5 16,0 0 4,5 0 0,-16-5-44,11 10-8,0-6-1,6 6-1,-6 0-11,-6 0-3,-5-10 0,11 14 0,-5-4-24,-6-10-6,5 15-1,1-6 0,-6 6-5,-6 0-2,1-1 0,-1 1 0,-5-5-10,0-1 0,6-4-12,-6 0 12,-6 0-40,6 0-1,6 0 0,-6 0 0,0 0-69,0-5-14,6 0-2,-6 0-1</inkml:trace>
          <inkml:trace contextRef="#ctx0" brushRef="#br0" timeOffset="4703.21">3791-407 1036,'0'0'46,"0"0"10,0 0-45,0 0-11,0 0 0,0 0 0,0 0 228,0 0 43,0 0 9,0 0 1,0 0-169,-16 10-35,5 5-6,0-6-2,0 6-29,6 0-7,-1-1-1,-5 1 0,6 0-4,-1-1-2,1 6 0,5-6 0,0 11-3,0-6-1,0 1 0,0-1 0,5-4-11,1-1-3,-1 6 0,1-5 0,5-6 0,0 6 0,0-5 0,0-1 0,0-4-8,5 0 0,0-5 0,1 0 0,-6 0 0,5-5 0,1 0-12,-1 5-769,1-14-155</inkml:trace>
        </inkml:traceGroup>
      </inkml:traceGroup>
    </inkml:traceGroup>
  </inkml:traceGroup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3T06:59:16.001"/>
    </inkml:context>
    <inkml:brush xml:id="br0">
      <inkml:brushProperty name="width" value="0.03528" units="cm"/>
      <inkml:brushProperty name="height" value="0.03528" units="cm"/>
      <inkml:brushProperty name="color" value="#7030A0"/>
      <inkml:brushProperty name="fitToCurve" value="1"/>
    </inkml:brush>
  </inkml:definitions>
  <inkml:traceGroup>
    <inkml:annotationXML>
      <emma:emma xmlns:emma="http://www.w3.org/2003/04/emma" version="1.0">
        <emma:interpretation id="{3F789C17-27C7-44CE-A4DC-2F40279BC109}" emma:medium="tactile" emma:mode="ink">
          <msink:context xmlns:msink="http://schemas.microsoft.com/ink/2010/main" type="writingRegion" rotatedBoundingBox="28070,18396 30043,17366 30579,18392 28606,19422"/>
        </emma:interpretation>
      </emma:emma>
    </inkml:annotationXML>
    <inkml:traceGroup>
      <inkml:annotationXML>
        <emma:emma xmlns:emma="http://www.w3.org/2003/04/emma" version="1.0">
          <emma:interpretation id="{C5798CC9-F3F2-4933-9420-A6B16ED2CCE9}" emma:medium="tactile" emma:mode="ink">
            <msink:context xmlns:msink="http://schemas.microsoft.com/ink/2010/main" type="paragraph" rotatedBoundingBox="28070,18396 30043,17366 30579,18392 28606,194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B31B99F-7F9E-4389-AFD2-C8D8164E5DA5}" emma:medium="tactile" emma:mode="ink">
              <msink:context xmlns:msink="http://schemas.microsoft.com/ink/2010/main" type="line" rotatedBoundingBox="28070,18396 30043,17366 30372,17995 28399,19026"/>
            </emma:interpretation>
          </emma:emma>
        </inkml:annotationXML>
        <inkml:traceGroup>
          <inkml:annotationXML>
            <emma:emma xmlns:emma="http://www.w3.org/2003/04/emma" version="1.0">
              <emma:interpretation id="{90099329-E6B7-4438-85CB-08A9FAF381D1}" emma:medium="tactile" emma:mode="ink">
                <msink:context xmlns:msink="http://schemas.microsoft.com/ink/2010/main" type="inkWord" rotatedBoundingBox="28083,18421 28842,18025 29138,18591 28378,18987"/>
              </emma:interpretation>
              <emma:one-of disjunction-type="recognition" id="oneOf0">
                <emma:interpretation id="interp0" emma:lang="en-AU" emma:confidence="0">
                  <emma:literal>you</emma:literal>
                </emma:interpretation>
                <emma:interpretation id="interp1" emma:lang="en-AU" emma:confidence="0">
                  <emma:literal>y</emma:literal>
                </emma:interpretation>
                <emma:interpretation id="interp2" emma:lang="en-AU" emma:confidence="0">
                  <emma:literal>y.</emma:literal>
                </emma:interpretation>
                <emma:interpretation id="interp3" emma:lang="en-AU" emma:confidence="0">
                  <emma:literal>You</emma:literal>
                </emma:interpretation>
                <emma:interpretation id="interp4" emma:lang="en-AU" emma:confidence="0">
                  <emma:literal>y,</emma:literal>
                </emma:interpretation>
              </emma:one-of>
            </emma:emma>
          </inkml:annotationXML>
          <inkml:trace contextRef="#ctx0" brushRef="#br0">31 127 460,'0'0'20,"0"0"5,-5-5-25,-6-5 0,5 5 0,6 5 0,0 0 376,0 0 71,-11-9 13,11 9 4,0 0-308,0 0-62,0 0-12,0 0-2,0 0-12,0 0-3,0 0 0,6 14 0,-1 1-83,1 0-17,-6 4-3,11 1-1,-6-6 27,6 6 12,-5-6-12,5 1 12,0-5-27,0-1 3,0-4 0,0-5 0,5-5-2,-5 1 0,0-6 0,0 0 0,0 0 4,5-4 1,-5-1 0,0-4 0,6-1 3,-6 1 1,0-1 0,-6 1 0,6-1 17,-5 5-12,-1-4 12,1 4-10,-1 6 10,1-6 0,-1 5 0,-5 10 0,0 0 0,0 0 12,0 0-2,0 0-1,0 0 10,0 0 1,0 0 1,6 10 0,5 0-1,-6 4-1,6 1 0,-6 4 0,6-4-4,0 9-1,-5-4 0,5 9 0,0 5-6,-6-4-8,1-1 11,5 5-11,-6 5 10,6-10-10,-11-4 8,6 4-8,-6 5 12,5-5-4,-5 0 0,-5-4 0,5-6 2,-6-4 0,1 4 0,-1-4 0,1-5 0,-6 0 0,0-1 0,-6 1 0,1-5-10,-1-5 12,-4 5-12,-1-5 12,0 0-12,5-5 0,1 0 0,-6 0 0,0 0-29,0 0-2,0 1 0,6-6 0,-6 5-59,0-10-12,11 6-2</inkml:trace>
          <inkml:trace contextRef="#ctx0" brushRef="#br0" timeOffset="533.08">547 93 806,'-17'24'72,"17"-24"-58,-5 10-14,5 5 0,0-15 296,0 0 56,0 0 11,0 0 2,0 0-232,5 9-46,1-4-10,10 5-1,1-10-56,-1 0-10,6 0-2,0 0-722,-5-10-144</inkml:trace>
          <inkml:trace contextRef="#ctx0" brushRef="#br0" timeOffset="215.95">476 15 403,'0'0'36,"0"0"-36,0 0 0,0 0 0,0 0 364,0 0 65,5-5 14,6 0 2,-11 5-275,16-5-55,-5 5-11,6-5-3,-1 0-70,-5 1-15,6-1-2,-1 0-1,1 0 8,-1 0 2,1 0 0,-6 0 0,0-4-88,-1 4-18,1 0-3,0-5-939</inkml:trace>
        </inkml:traceGroup>
        <inkml:traceGroup>
          <inkml:annotationXML>
            <emma:emma xmlns:emma="http://www.w3.org/2003/04/emma" version="1.0">
              <emma:interpretation id="{1E4ED4B8-8CD1-4A03-834D-F75D8799996E}" emma:medium="tactile" emma:mode="ink">
                <msink:context xmlns:msink="http://schemas.microsoft.com/ink/2010/main" type="inkWord" rotatedBoundingBox="29289,17759 30043,17366 30372,17995 29618,18389"/>
              </emma:interpretation>
              <emma:one-of disjunction-type="recognition" id="oneOf1">
                <emma:interpretation id="interp5" emma:lang="en-AU" emma:confidence="0">
                  <emma:literal>20</emma:literal>
                </emma:interpretation>
                <emma:interpretation id="interp6" emma:lang="en-AU" emma:confidence="0">
                  <emma:literal>10</emma:literal>
                </emma:interpretation>
                <emma:interpretation id="interp7" emma:lang="en-AU" emma:confidence="0">
                  <emma:literal>To</emma:literal>
                </emma:interpretation>
                <emma:interpretation id="interp8" emma:lang="en-AU" emma:confidence="0">
                  <emma:literal>.20</emma:literal>
                </emma:interpretation>
                <emma:interpretation id="interp9" emma:lang="en-AU" emma:confidence="0">
                  <emma:literal>TO</emma:literal>
                </emma:interpretation>
              </emma:one-of>
            </emma:emma>
          </inkml:annotationXML>
          <inkml:trace contextRef="#ctx0" brushRef="#br0" timeOffset="2227.32">1298-49 806,'0'0'72,"0"0"-58,0 0-14,0 0 0,0 0 175,0 0 32,0 0 6,0 0 2,0 0-92,11-4-19,-5 4-3,5 0-1,0 0-24,0-5-6,10 5-1,-4 0 0,5-5-11,0 0-2,0 0-1,0 0 0,5 0-37,6 0-7,0 1-2,0-6 0,0 5 16,5-10 3,0 6 1,1-1 0,-1 0-18,1 0-11,-1 1 12,-5-1-12,0 0 0,-6 0 0,1 5 0,-6-4 0,0-6 0,-6 5-16,0 15 2,1 0 0,-17-5-57,11 5-11,-11-5-2</inkml:trace>
          <inkml:trace contextRef="#ctx0" brushRef="#br0" timeOffset="1380.41">1227-570 1022,'0'5'45,"0"-5"10,0 0-44,5 0-11,1-5 0,-6 5 0,5-5 105,1-5 19,-1 5 4,1 5 1,-1 0-18,6 0-4,-5 0-1,5 0 0,0 0-28,-6-5-6,6 5 0,0 0-1,6 0-27,-6 5-4,-1 0-2,7 0 0,-6 0-14,0-5-2,5 5-1,-5 0 0,0 4-9,0-4-1,0 5-1,-11-10 0,0 0-10,0 10 12,11 4-12,-11 1 12,0-15-12,-11 15 0,6-6-12,-1 6 12,-5 0-44,0-1-2,0 1 0,-5 0 0,5-6-10,0 6-3,0-5 0,-5-1 0,10 1 38,-5-5 7,11-5 2,0 0 0,0 0 20,-11 0 5,11 0 1,0 0 0,-11-5 25,11 5 5,0 0 0,0 0 1,0 0-16,0 0-3,0 0-1,0 0 0,11 10-3,-5-10-1,-6 0 0,16 0 0,-5 0-5,5 0-2,-5 0 0,6 0 0,-1-10-14,6 10 9,-5-10-9,5 6 8,-6-1-17,1 0-4,4 5-1,-4-5 0,5 0-153,-6 0-30,1-5-7</inkml:trace>
          <inkml:trace contextRef="#ctx0" brushRef="#br0" timeOffset="1839.36">1819-663 1324,'0'0'118,"0"0"-94,-11 5-24,0 0 0,0 0 127,-5 0 21,10 4 4,-5 6 0,0 0-51,0-1-10,6 1-3,-1-5 0,1 9-44,5-4-10,-6-1-2,6 6 0,0-5-20,6-1-12,-1 1 12,1-5-12,-1-1 0,6 6 0,0-10 0,6 0 0,-6 0 0,5-1 0,-5 6 0,6-5 0,-1-5 12,1 0-12,-1-5 12,0-5-12,1 6 18,-6-11-3,0 5-1,0-9 0,0-1-2,0 1 0,-6-1 0,-5-4 0,6 4-1,-12 1-1,6-1 0,-5-4 0,-6 4-10,5 6 12,-5-6-12,-5 6 12,-1-1-12,-5 5 0,6 1 0,0 4 8,-6 5-24,0 0-4,5 0-2,-5 5 0,0-1-18,6 6-4,-1 5-1,-4-1 0,4 1-146,1 5-29</inkml:trace>
        </inkml:traceGroup>
      </inkml:traceGroup>
      <inkml:traceGroup>
        <inkml:annotationXML>
          <emma:emma xmlns:emma="http://www.w3.org/2003/04/emma" version="1.0">
            <emma:interpretation id="{ABA914DC-E85D-4A99-80BD-EC6E23DEA1F5}" emma:medium="tactile" emma:mode="ink">
              <msink:context xmlns:msink="http://schemas.microsoft.com/ink/2010/main" type="line" rotatedBoundingBox="29530,18511 30302,18077 30493,18416 29720,18850"/>
            </emma:interpretation>
          </emma:emma>
        </inkml:annotationXML>
        <inkml:traceGroup>
          <inkml:annotationXML>
            <emma:emma xmlns:emma="http://www.w3.org/2003/04/emma" version="1.0">
              <emma:interpretation id="{A63B2CD3-E8FF-47B7-B407-0BC124BA0F16}" emma:medium="tactile" emma:mode="ink">
                <msink:context xmlns:msink="http://schemas.microsoft.com/ink/2010/main" type="inkWord" rotatedBoundingBox="29530,18511 30302,18077 30493,18416 29720,18850"/>
              </emma:interpretation>
              <emma:one-of disjunction-type="recognition" id="oneOf2">
                <emma:interpretation id="interp10" emma:lang="en-AU" emma:confidence="0">
                  <emma:literal>29</emma:literal>
                </emma:interpretation>
                <emma:interpretation id="interp11" emma:lang="en-AU" emma:confidence="0">
                  <emma:literal>2 X</emma:literal>
                </emma:interpretation>
                <emma:interpretation id="interp12" emma:lang="en-AU" emma:confidence="0">
                  <emma:literal>3 X</emma:literal>
                </emma:interpretation>
                <emma:interpretation id="interp13" emma:lang="en-AU" emma:confidence="0">
                  <emma:literal>Z X</emma:literal>
                </emma:interpretation>
                <emma:interpretation id="interp14" emma:lang="en-AU" emma:confidence="0">
                  <emma:literal>z X</emma:literal>
                </emma:interpretation>
              </emma:one-of>
            </emma:emma>
          </inkml:annotationXML>
          <inkml:trace contextRef="#ctx0" brushRef="#br0" timeOffset="2726.13">1419 200 806,'0'0'72,"0"0"-58,0 0-14,0 0 0,0 0 239,0 0 45,0 0 8,0 0 3,11-10-165,-11 10-33,11-5-6,0 1-2,5-6 0,1 5 0,-1 5 0,6-10 0,-6-4-40,1 4-8,5 15-1,0 0-1,-6 4-31,6-4-8,-5 0 0,-1 0 0,-5 5 0,0-1 0,0-4 0,-6 5 0,1 5 0,-6-6 0,-6 6 0,1 0 0,0-1 0,-1 6 0,-5-1 0,-5 1 0,-1-1-65,1 6-15,-1-6-2,1 1-1,-6-6 23,5-4 4,1 0 0,0 0 1,-6-1 22,11 1 4,-6-10 1,1 5 0,5-5 28,5 5 15,1-10-2,-1 5 0,1 0 23,5 0 4,0 0 0,0 0 1,0 0-3,0 0-1,0 0 0,0 0 0,0 0-21,0 0-4,11-5 0,-11 5-1,16 0 28,1 0 5,-1 0 2,1 5 0,-1-5-22,6 0-5,0 0-1,0 0 0,-6 0-2,6 0-1,-5 0 0,5 0 0,-6-5-24,-5 0-5,0 0-1,5 5 0,-5 0-25,6-5-6,-12 1-1,6-1 0,-5-5-193,5 0-40</inkml:trace>
          <inkml:trace contextRef="#ctx0" brushRef="#br0" timeOffset="3046.12">1874 34 576,'0'0'51,"0"0"-41,0-14-10,0 14 0,0 0 208,0 0 40,0 0 8,0 0 2,0 0-98,0 0-19,11-10-4,0 0-1,0-4-51,-11 14-10,11 14-3,5 1 0,-5-5-23,0-6-5,-5 1 0,5 0-1,5 5-19,-5-5-3,0-5-1,0 5 0,-11-5-9,11 5-3,0 4 0,-11-9 0,16 5-8,-16-5 0,0 0 0,0 0 8,0 0-8,6 5 0,-6-5 0,5 15 8,-5-15-8,0 9 0,0-9 0,-5 15-11,-1-10-7,1 5-2,-6-5 0,0-1 0,0 1-11,0 0-2,11-5-1,-11 0 0,0-5-18,0 0-3,0 5-1,11 0 0,-5-4-46,5 4-10,0 0-1</inkml:trace>
          <inkml:trace contextRef="#ctx0" brushRef="#br0" timeOffset="3366.13">2170-14 691,'0'0'61,"0"0"-49,0 0-12,0 0 0,0 0 233,0 0 44,0 0 9,0 0 2,0 0-132,0 0-27,0 0-5,0 0 0,0 0-61,-11 4-12,6 1-3,-6 0 0,0-5-22,0 5-5,0 0-1,0 5 0,0-5-11,0 4-9,0-4 12,5 10-12,-4-5 13,-1-1-4,0 1-1,0 0 0,5 0-8,1-1 8,-1 1-8,6-10 8,0 0-8,0 0 8,0 10-8,6 0 8,-6-10-8,5 9 8,1 1-8,5-5 8,0 5 6,0-5 1,-1 4 0,7-4 0,-6 0 1,0 0 1,5-5 0,1 5 0,-6-5-17,5 0 10,-5 0-10,6 0 8,-6-5-26,5-5-6,0 0 0,-5 1-1124</inkml:trace>
        </inkml:traceGroup>
      </inkml:traceGroup>
    </inkml:traceGroup>
  </inkml:traceGroup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5T03:05:34.94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14573 1729,'-19'-9,"-3"1,20 8,-5-7,-8 12,11-10,-18 20,20-14,-5 14,22-13,-4 5,20-14,-5 5,7-13,6 12,0-8,-4 7,-2-2,-11-3,24 7,-16-5,14 7,-14 0,16 0,-17 0,16 0,-12 0,6 0,-4-6,15 1,-12-1,25 8,-7 4,-7-3,1 8,-11-5,0 5,7-5,-2 5,12-6,-12 6,19-7,-8 2,-1-5,-10-1,2 0,-3-1,1-3,2-2,6 1,9 5,-4 0,15 0,-15 0,23 0,-8 0,-13 0,-4 0,-5 0,-2 0,2 0,11 0,0-2,-4-4,-4 5,-3-5,-4 4,2 2,4 0,0 0,3 0,-12 0,12 0,8 0,9 0,-13 0,-4 0,4 0,2 0,11 0,-11 0,-5 2,-12 2,2 1,2 1,2-6,0 0,0 0,-1 0,7 0,-1 0,-1 0,-1 0,1 0,1 0,6 0,-4-2,2-4,-3 5,5-5,-6 4,4 2,-2 0,1-5,-5-1,3 2,6 3,-2 1,-1 0,3 0,-6 0,1 0,-3-2,3-2,2-2,0 1,2 5,3 0,-4 0,-1 0,3-2,-4-2,1-1,-4-1,4 6,-2 0,4 0,-3 0,1 0,-4 0,6 0,2 0,-6 0,0 0,0 0,-3 0,5 0,-2 0,-1 0,-6 0,5 0,2 0,2 0,-5 0,1 0,-3 0,-2 0,0 0,-1 0,-4 0,-1 2,2 4,-3-4,1 3,8-3,9-2,-15 0,-2 0,-18 0,20 0,-26 0,4-7,-16 5,-8-13,-15 6,11-1,-25 3,3 0,-17 5,-6-4,8 4,-3 2,5 0,-22 0,17 0,-14 0,3 0,9 0,-10 0,7-1,-10-3,1-2,-4 1,-1 3,-6-2,-3-1,-1-3,1 3,-2 3,-7-4,-3 5,7 1,-10-2,2-4,4 4,-11-3,1 3,-3 2,4 0,-3 0,5 0,-7 0,9 0,-3-2,4-3,0 3,-2-4,-1 4,-1 0,6-1,0-3,-2 1,-2 5,-1 0,-1 0,6 0,0 0,0 0,-2 0,-4 0,4 0,-3 0,3 0,4 0,3 0,6 0,-4 0,-1 0,-4 0,-8 0,0 0,14 0,8 0,3 0,-14 5,31-1,-2 0,-12 0,-2 1,3-2,-2-1,-15 3,-1 1,8 1,2-1,6 2,0 1,-4 2,-1 0,5-2,1 1,5 0,1 0,2-2,1-1,1-1,0-1,2 0,0 1,1 2,0 1,1-1,0 0,-45 7,45-9,0-1,-2 3,1-1,-40 2,1 0,2 6,2-4,0 2,0-2,5 2,1-7,12 5,-1-6,1-1,13 3,3-1,-5-1,10-5,12 17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5T23:26:09.593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15148C1-D4B3-484B-8629-6BBAE6F5F6BC}" emma:medium="tactile" emma:mode="ink">
          <msink:context xmlns:msink="http://schemas.microsoft.com/ink/2010/main" type="writingRegion" rotatedBoundingBox="10108,5570 12512,4860 12926,6260 10522,6970"/>
        </emma:interpretation>
      </emma:emma>
    </inkml:annotationXML>
    <inkml:traceGroup>
      <inkml:annotationXML>
        <emma:emma xmlns:emma="http://www.w3.org/2003/04/emma" version="1.0">
          <emma:interpretation id="{B1220173-60D3-4C5A-8DA6-8447276BDEA3}" emma:medium="tactile" emma:mode="ink">
            <msink:context xmlns:msink="http://schemas.microsoft.com/ink/2010/main" type="paragraph" rotatedBoundingBox="10108,5570 12512,4860 12926,6260 10522,697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DE7E1F6-0BE8-4C74-A5F8-E9DB7F630D3B}" emma:medium="tactile" emma:mode="ink">
              <msink:context xmlns:msink="http://schemas.microsoft.com/ink/2010/main" type="line" rotatedBoundingBox="10108,5570 12512,4860 12926,6260 10522,6970"/>
            </emma:interpretation>
          </emma:emma>
        </inkml:annotationXML>
        <inkml:traceGroup>
          <inkml:annotationXML>
            <emma:emma xmlns:emma="http://www.w3.org/2003/04/emma" version="1.0">
              <emma:interpretation id="{E01AFCA9-010D-451D-B8F4-A53E348CA06E}" emma:medium="tactile" emma:mode="ink">
                <msink:context xmlns:msink="http://schemas.microsoft.com/ink/2010/main" type="inkWord" rotatedBoundingBox="10108,5570 12512,4860 12926,6260 10522,6970"/>
              </emma:interpretation>
              <emma:one-of disjunction-type="recognition" id="oneOf0">
                <emma:interpretation id="interp0" emma:lang="en-AU" emma:confidence="0">
                  <emma:literal>this</emma:literal>
                </emma:interpretation>
                <emma:interpretation id="interp1" emma:lang="en-AU" emma:confidence="0">
                  <emma:literal>This</emma:literal>
                </emma:interpretation>
                <emma:interpretation id="interp2" emma:lang="en-AU" emma:confidence="0">
                  <emma:literal>In'</emma:literal>
                </emma:interpretation>
                <emma:interpretation id="interp3" emma:lang="en-AU" emma:confidence="0">
                  <emma:literal>La,</emma:literal>
                </emma:interpretation>
                <emma:interpretation id="interp4" emma:lang="en-AU" emma:confidence="0">
                  <emma:literal>Lk'</emma:literal>
                </emma:interpretation>
              </emma:one-of>
            </emma:emma>
          </inkml:annotationXML>
          <inkml:trace contextRef="#ctx0" brushRef="#br0">21 240 748,'0'-9'67,"-5"1"-54,5-4-13,-4 0 0,-1 0 219,5 0 41,-4 0 8,4-5 1,0 5-121,-5 0-24,5 4-4,0 0-2,0 8-36,0 0-7,0 0-2,0 0 0,0 0-21,0 0-4,0 0 0,0 0-1,9 8-19,-4 0-3,4 4-1,0 4 0,-4 5-12,8-1-2,1 0-1,0 4 0,-1-3-9,5 3 0,-4 4 0,4 1 0,10-5 0,-6-4 0,1 4 0,4 1 0,5-5 0,-4 0 0,-6 0 0,10 1 0,5-5 0,4-4 0,-5 4 0,5 0 0,5-3 0,-5-1 0,0-4 0,0 0 8,0 0-8,0 0 0,-1-4 0,6 0 8,0-4 1,-1 0 0,-4-4 0,5 4 0,-1-4-9,1-4 0,-5 4 0,4 0 0,-4-8 12,0 4-2,0-5-1,0 1 0,-5-4-9,1 0 10,-1-4-10,1 4 10,-1-5-10,1 5 0,-1 0 0,0-4 0,-8-5 10,-1 5-10,0 0 12,5 0-12,0 4 0,-5-5 0,1 5 0,4 0 0,-5-4 8,0 8-8,-4-5 0,0 1 0,4 0 8,-9 4-8,5-4 0,-5-1 0,5 1 0,-5 0 0,5 0-11,0 0 11,-10-5-20,10 5 4,-5 4 0,1 0 0,-6 4-18,6-4-3,-10 4-1,0 8-755,0 0-151</inkml:trace>
          <inkml:trace contextRef="#ctx0" brushRef="#br0" timeOffset="1048.12">1114 928 1983,'-5'4'44,"-4"4"8,4-4 3,-4 0 1,5 0-45,-5 4-11,0 4 0,-1 4 0,-3-4 54,-5-4 9,4 5 1,-4 3 1,-1 0-45,6 4-10,-1-4-2,1 9 0,-6-5-8,6 0 0,8 0 0,-4-3 0,-5-5-25,10 0-1,-1 0 0,-4-4 0,9-8-159,0 0-32,0 0-7,0 0 0</inkml:trace>
          <inkml:trace contextRef="#ctx0" brushRef="#br0" timeOffset="839.21">831 911 1094,'0'0'97,"0"0"-77,0 0-20,0 0 0,0 0 143,0 0 25,0 0 4,0 0 2,0 0-22,0 0-5,-4 8-1,4-8 0,0 17-58,0-5-12,0 0-3,0 0 0,0 0-38,9 4-8,-5 5-2,10-5 0,-5 0-14,0 4-3,0 0-8,5 5 12,-5-1-12,5-4 0,0 0 8,-1 1-8,-4-1 0,5-4-8,0-4 8,-1 0-13,-4-4-56,5 1-11,-5-1-3,0 0-993</inkml:trace>
          <inkml:trace contextRef="#ctx0" brushRef="#br0" timeOffset="1564.58">1123 891 1249,'23'-4'55,"-14"0"12,0 4-54,9-4-13,-4 0 0,4 0 0,-5 4 139,6 0 25,-1 0 4,-4 0 2,-1 0-61,5 0-12,-4 0-2,4 4-1,-4-4-32,0 4-6,-5-4-2,4 0 0,-4 4-32,5 4-6,-5 0-2,-4-4 0,4 4-14,-5 0 9,-4 1-9,5-1 8,0 4-8,-10 4 12,5-4-12,-5 0 12,1 0-12,-5-4-14,0 5 3,0-5 1,-1 4-21,1 0-4,0-4-1,-4 0 0,3 4 11,1-8 1,0 0 1,0 4 0,0-3 11,9-5 3,0 0 0,-4 4 0,-1 0 9,5-4-8,0 0 8,-9 8-8,9-8 8,0 8 0,0-8 0,0 0-8,4 4 8,6 4 0,-6 0 0,5 0 0,0 0 8,0 0 4,5-4 1,0 0 0,-5-4 10,4 0 1,1 4 1,4-4 0,-4 0-13,4-4-4,5 4 0,-5 0-698,0 0-140</inkml:trace>
          <inkml:trace contextRef="#ctx0" brushRef="#br0" timeOffset="407.53">2124-173 1976,'0'0'88,"0"0"17,0 0-84,0 0-21,0 0 0,0 0 0,0 0 97,0 0 15,0 0 4,0 0 0,0 4-45,0 4-9,0-8-2,5 12 0,-1 0-13,6 0-3,-6 0-1,5 1 0,0-1-14,0 4-2,5-4-1,0 4 0,-1-8-9,6 4-1,-1 1-1,-4-1 0,4 0-7,4-4-8,1 4 11,5-4-11,-6 4 0,1-4 0,4 1 0,-4-1 0,4-4 15,-4 8-4,0-8-1,0 4 0,-5-4-10,-4 0 0,-1 4 0,-4 0 0,-9-8 0,0 8 0,-4 4 8,-1 1-8,1-5 0,-10 8 0,-4 0 0,0 4 0,-1 5 0,1-5 0,-9 0 0,4 0 0,0 1 0,-4 3-12,9-4 4,-5 4 8,5-7-145,0-1-22,-1 4-4,1-4-967</inkml:trace>
        </inkml:traceGroup>
      </inkml:traceGroup>
    </inkml:traceGroup>
  </inkml:traceGroup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5T23:26:17.492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1634786-A999-4CD6-9F0A-6882FE6E6F65}" emma:medium="tactile" emma:mode="ink">
          <msink:context xmlns:msink="http://schemas.microsoft.com/ink/2010/main" type="inkDrawing" rotatedBoundingBox="13703,5579 15815,5602 15810,6066 13698,6044" semanticType="callout" shapeName="Other">
            <msink:sourceLink direction="with" ref="{4207AC92-2900-42E8-8787-DD16469768B2}"/>
          </msink:context>
        </emma:interpretation>
      </emma:emma>
    </inkml:annotationXML>
    <inkml:trace contextRef="#ctx0" brushRef="#br0">-1 6 403,'0'0'36,"0"0"-36,0 0 0,4-4 0,-4 4 233,0 0 40,0 0 8,0 0 2,0 0-162,5-4-32,-1 4-6,-4 0-2,0 0-12,0 0-2,9 4-1,-9-4 0,10 4 2,-10-4 1,4 8 0,5-4 0,0 4-20,0 1-4,-4 3-1,4-4 0,0 0-24,0 0-4,-4 0-2,9 4 0,-5 4-14,9 5 0,-4-9 8,4 4-8,-5 4 0,6 0 0,3-3 0,1 3 0,-9 0 0,4-4 0,5 5 0,4-1 0,0 4 0,5-4 0,0-4 0,5 5 0,-1-5 0,0-4 0,-4 0-8,0 0 8,5-4 0,-1-4 0,0 5-8,5-5 8,-4-4 0,-1-4 0,1 4 0,-1-4 0,5-5 0,0 5 0,5-4 0,-1 4 0,1-4 0,-5 0 0,0 4 0,0-4 0,0-4 0,-5 0 0,0-1 0,1 5 0,-5-4 0,4 4 0,0-8 8,-4 4-8,5-4 0,-5 3 0,0 5 8,-1 0-8,-3-4 0,4-4 0,4 0 0,-4 0 0,0 3 0,0 1 0,-1 0 8,-3 0-8,-1-4 0,-4 0 0,0-1 8,-1 5-8,1 0 0,-9 0 0,4 0 8,-4 0-8,-1 4 0,-4 0 0,1-1 0,-1 5 0,-5 0-24,-4 4-8,0 0-2,0 0 0,0 0-179,0 0-36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3T06:13:49.713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CDF8898-33CE-428C-85A9-374CFFF2E906}" emma:medium="tactile" emma:mode="ink">
          <msink:context xmlns:msink="http://schemas.microsoft.com/ink/2010/main" type="writingRegion" rotatedBoundingBox="9414,5270 9285,7698 8477,7655 8606,5227"/>
        </emma:interpretation>
      </emma:emma>
    </inkml:annotationXML>
    <inkml:traceGroup>
      <inkml:annotationXML>
        <emma:emma xmlns:emma="http://www.w3.org/2003/04/emma" version="1.0">
          <emma:interpretation id="{2C86CC6D-BBD6-4DBF-9424-3211C739E6B7}" emma:medium="tactile" emma:mode="ink">
            <msink:context xmlns:msink="http://schemas.microsoft.com/ink/2010/main" type="paragraph" rotatedBoundingBox="9414,5270 9285,7698 8477,7655 8606,522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AC6A967-D8AB-4D22-AFC4-CB79A2E1B36C}" emma:medium="tactile" emma:mode="ink">
              <msink:context xmlns:msink="http://schemas.microsoft.com/ink/2010/main" type="line" rotatedBoundingBox="9414,5270 9285,7698 8477,7655 8606,5227"/>
            </emma:interpretation>
          </emma:emma>
        </inkml:annotationXML>
        <inkml:traceGroup>
          <inkml:annotationXML>
            <emma:emma xmlns:emma="http://www.w3.org/2003/04/emma" version="1.0">
              <emma:interpretation id="{75D6E131-4C36-4C9D-B713-8DBCE2FBC190}" emma:medium="tactile" emma:mode="ink">
                <msink:context xmlns:msink="http://schemas.microsoft.com/ink/2010/main" type="inkWord" rotatedBoundingBox="9076,5234 9131,6107 8694,6134 8639,5261"/>
              </emma:interpretation>
              <emma:one-of disjunction-type="recognition" id="oneOf0">
                <emma:interpretation id="interp0" emma:lang="en-AU" emma:confidence="0">
                  <emma:literal>E</emma:literal>
                </emma:interpretation>
                <emma:interpretation id="interp1" emma:lang="en-AU" emma:confidence="0">
                  <emma:literal>=</emma:literal>
                </emma:interpretation>
                <emma:interpretation id="interp2" emma:lang="en-AU" emma:confidence="0">
                  <emma:literal>f</emma:literal>
                </emma:interpretation>
                <emma:interpretation id="interp3" emma:lang="en-AU" emma:confidence="0">
                  <emma:literal>F</emma:literal>
                </emma:interpretation>
                <emma:interpretation id="interp4" emma:lang="en-AU" emma:confidence="0">
                  <emma:literal>€</emma:literal>
                </emma:interpretation>
              </emma:one-of>
            </emma:emma>
          </inkml:annotationXML>
          <inkml:trace contextRef="#ctx0" brushRef="#br0">-2 24 1083,'16'-5'48,"-10"5"10,-6-5-46,0 0-12,-6-5 0,6 10 0,6-4 94,-6 4 17,0 0 3,0 0 1,0 0-17,0 0-3,0 0-1,0 0 0,0 0-20,0 0-4,0 0-1,0 0 0,-11 14-16,11 6-3,0 4-1,5-4 0,-5 9-13,6 0-2,-6 5-1,0 0 0,5 5-20,-5 0-4,-5 0-1,5-5 0,5 10-8,1 0 0,-6 5 0,0 0 8,-6-6-8,6 1 0,0-5 0,0 10 0,-5-5-22,5-5-6,0-15-2,0-4 0,0-1-68,-11-4-14,11-15-2,0 0-1</inkml:trace>
          <inkml:trace contextRef="#ctx0" brushRef="#br0" timeOffset="260.24">3 73 1209,'0'0'108,"0"0"-87,0 0-21,0 0 0,-5 0 120,5 0 19,-11 4 4,11-4 1,-11 0-64,0 0-13,0 10-3,0-5 0,0 5-51,0 0-13,0 4 0,0 1 0,-5 4 0,5-4 0,-6 4 0,1 1 0,0-1-19,-1 1-6,6-1-2,0-4 0,6 4-73,-6 1-16,0-10-2</inkml:trace>
          <inkml:trace contextRef="#ctx0" brushRef="#br0" timeOffset="429.53">-46 180 1407,'0'0'62,"0"0"14,17 5-61,-1-1-15,0 1 0,-5 0 0,0 5 115,0-5 20,0 5 4,0-6 1,6 6-51,-6 0-9,5 0-3,-5-1 0,0-4-32,0 0-6,6 5-2,-1-5 0,-11 5-37,6-1 0,-11-9-12,0 0-672,11 10-134</inkml:trace>
        </inkml:traceGroup>
        <inkml:traceGroup>
          <inkml:annotationXML>
            <emma:emma xmlns:emma="http://www.w3.org/2003/04/emma" version="1.0">
              <emma:interpretation id="{D93CCB77-0D40-4158-B35B-3FF41BF38E5E}" emma:medium="tactile" emma:mode="ink">
                <msink:context xmlns:msink="http://schemas.microsoft.com/ink/2010/main" type="inkWord" rotatedBoundingBox="8203,7142 9040,6536 9463,7121 8626,7727"/>
              </emma:interpretation>
              <emma:one-of disjunction-type="recognition" id="oneOf1">
                <emma:interpretation id="interp5" emma:lang="en-AU" emma:confidence="0">
                  <emma:literal>in</emma:literal>
                </emma:interpretation>
                <emma:interpretation id="interp6" emma:lang="en-AU" emma:confidence="0">
                  <emma:literal>is</emma:literal>
                </emma:interpretation>
                <emma:interpretation id="interp7" emma:lang="en-AU" emma:confidence="0">
                  <emma:literal>i</emma:literal>
                </emma:interpretation>
                <emma:interpretation id="interp8" emma:lang="en-AU" emma:confidence="0">
                  <emma:literal>if</emma:literal>
                </emma:interpretation>
                <emma:interpretation id="interp9" emma:lang="en-AU" emma:confidence="0">
                  <emma:literal>on</emma:literal>
                </emma:interpretation>
              </emma:one-of>
            </emma:emma>
          </inkml:annotationXML>
          <inkml:trace contextRef="#ctx0" brushRef="#br0" timeOffset="896.83">-386 1667 1792,'0'24'80,"0"-19"16,0-5-77,0 0-19,0 0 0,11 0 0,-11 0 89,11-5 15,6 0 2,-7 5 1,7 5-33,-6-5-6,5 0-2,1 0 0,5-5-1,-6 0 0,1 0 0,5 0 0,5 1-65,-11-6-28,6 0 1,-5 5 1,-6-5 17,5 1 9,-10 4-10,5-5 10,-11 10-144,5-10-22,-5 10-5</inkml:trace>
          <inkml:trace contextRef="#ctx0" brushRef="#br0" timeOffset="1401.34">-331 1696 1440,'0'0'128,"0"0"-103,0 0-25,0 0 0,0 0 91,0 0 13,0 0 2,0 0 1,0 14 11,0 1 2,0-15 1,-6 15 0,6-1-69,0 1-13,-5 0-3,5-1-1,-5 6-20,-1-1-4,6 6-1,-5-11 0,-1 6-10,1-1 0,5 1 0,-6-11 0,6-9 0,0 0 0,-5 10-12,5 5 12,-6-1-19,6 1 4,0-15 1,0 0 0,0 0 5,0 0 1,0 0 0,0 0 0,0 0 8,0 0-12,0 0 12,17 5-12,-6-5 12,0-5 0,-1 5 0,1 0-8,-11 0 8,11 0 0,6-5 0,-6 5-8,5 0 8,1 5 0,-1-5 0,6 0-8,-5 0 8,-1-5 0,0 5 0,1 0 0,5 0 0,-6 5 0,-5 5 0,6 0 0,-1-6 0,1 6 0,-6 5 0,0-5 0,0 4 0,0 1 11,-1-1-3,-10 1 0,-5 5 5,5 4 1,5-5 0,-5 1 0,0-5-3,-5 4-1,-6 1 0,-5 4 0,-1-5-10,1 1 12,-1-5-12,-5-1 12,11 1-12,-11-5 8,0-1-8,6 1 8,0 5-8,-1-10 0,1-1 0,-6-4 0,5 0-20,6 0-7,-5 0-1,5 0 0,-6 0-44,6-4-10,6-1-2,-1-5-867</inkml:trace>
          <inkml:trace contextRef="#ctx0" brushRef="#br0" timeOffset="1738.65">267 1657 979,'0'0'87,"0"0"-70,0 0-17,0-5 0,0-5 164,0 10 30,0 0 6,0 0 0,0 0-52,0 0-12,0 0-1,0 0-1,0 0-55,0 0-11,-6 20-3,6-1 0,0-9-65,0 9 0,6 1-18,-1-5 4,1-6 14,-1 1 0,6 0 0,0 0 0,0-1 0,0 1 0,0-5 0,0 0 0,-11-5 0,11-5 0,5 0 0,-5 0 0,-5 0 12,5 0-2,-6-4 0,1-6 0,-1 0-10,-5-4 0,0 4 0,0 1 0,0-1 34,0 10 2,-5-5 0,-6 6 0,5-1-23,-5 0-4,0 0-1,0 10 0,0 5-20,-10 4-4,4-14 0,6 5-1,-5 0-138,5 5-27,-6-1-6</inkml:trace>
        </inkml:traceGroup>
      </inkml:traceGroup>
    </inkml:traceGroup>
  </inkml:traceGroup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5T23:26:18.782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E410D8C-F4CE-4CD1-9BB7-927CCEA297DF}" emma:medium="tactile" emma:mode="ink">
          <msink:context xmlns:msink="http://schemas.microsoft.com/ink/2010/main" type="writingRegion" rotatedBoundingBox="17438,4987 14523,7046 14080,6419 16996,4360"/>
        </emma:interpretation>
      </emma:emma>
    </inkml:annotationXML>
    <inkml:traceGroup>
      <inkml:annotationXML>
        <emma:emma xmlns:emma="http://www.w3.org/2003/04/emma" version="1.0">
          <emma:interpretation id="{2F51AE39-8A52-4488-ABF4-96EB3111ED8D}" emma:medium="tactile" emma:mode="ink">
            <msink:context xmlns:msink="http://schemas.microsoft.com/ink/2010/main" type="paragraph" rotatedBoundingBox="17438,4987 14523,7046 14080,6419 16996,436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4A19C28-A257-4941-AFE0-8EF8926DAEE2}" emma:medium="tactile" emma:mode="ink">
              <msink:context xmlns:msink="http://schemas.microsoft.com/ink/2010/main" type="line" rotatedBoundingBox="17438,4987 14523,7046 14080,6419 16996,4360"/>
            </emma:interpretation>
          </emma:emma>
        </inkml:annotationXML>
        <inkml:traceGroup>
          <inkml:annotationXML>
            <emma:emma xmlns:emma="http://www.w3.org/2003/04/emma" version="1.0">
              <emma:interpretation id="{4207AC92-2900-42E8-8787-DD16469768B2}" emma:medium="tactile" emma:mode="ink">
                <msink:context xmlns:msink="http://schemas.microsoft.com/ink/2010/main" type="inkWord" rotatedBoundingBox="15062,6665 14523,7046 14135,6497 14674,6115">
                  <msink:destinationLink direction="with" ref="{31634786-A999-4CD6-9F0A-6882FE6E6F65}"/>
                </msink:context>
              </emma:interpretation>
              <emma:one-of disjunction-type="recognition" id="oneOf0">
                <emma:interpretation id="interp0" emma:lang="en-AU" emma:confidence="0">
                  <emma:literal>"prior</emma:literal>
                </emma:interpretation>
                <emma:interpretation id="interp1" emma:lang="en-AU" emma:confidence="0">
                  <emma:literal>-for \</emma:literal>
                </emma:interpretation>
                <emma:interpretation id="interp2" emma:lang="en-AU" emma:confidence="0">
                  <emma:literal>"so</emma:literal>
                </emma:interpretation>
                <emma:interpretation id="interp3" emma:lang="en-AU" emma:confidence="0">
                  <emma:literal>I-for</emma:literal>
                </emma:interpretation>
                <emma:interpretation id="interp4" emma:lang="en-AU" emma:confidence="0">
                  <emma:literal>I-poor</emma:literal>
                </emma:interpretation>
              </emma:one-of>
            </emma:emma>
          </inkml:annotationXML>
          <inkml:trace contextRef="#ctx0" brushRef="#br0">896 804 1393,'0'0'61,"9"-5"14,0 1-60,4 0-15,-3 0 0,3 0 0,-4 0 118,0 0 21,10-4 4,-1 4 1,0 0-40,0 4-7,-9-4-1,10 4-1,-6 0-39,1 4-7,0 4-1,-5-4-1,4 0-28,-4-4-6,-9 0-1,10 12 0,-6-4-12,1 5 0,-10 3 0,1 0 0,-10 0-49,5 4-7,-5 5 0,1-5-1,-6 4-83,-3 4-16,3-7-3,1 7-413,0-4-82</inkml:trace>
          <inkml:trace contextRef="#ctx0" brushRef="#br0" timeOffset="122.11">900 1204 1180,'0'0'52,"0"0"12,0 0-52,0 0-12,0 0 0,0 0 0,0 0 108,14 0 18,-1-4 4,1 0 1,-5 4-23,5 0-4,0-4 0,4 4-1,0-4-26,5 0-5,0 4 0,-1 0-1,1-4-46,-5 0-9,5 4-1,0-4-1,0 0-52,-1 0-10,6 4-3</inkml:trace>
          <inkml:trace contextRef="#ctx0" brushRef="#br0" timeOffset="-192.61">791 901 1094,'-9'-4'97,"9"4"-77,-5-4-20,-4 4 0,5 0 185,-1 0 34,-4 0 6,0 0 2,4 0-95,-4 0-20,0 4-3,0 0-1,0 4-64,-5 0-12,5 4-4,0 0 0,0 4-19,0 0-9,-5-3 8,5 3-8,0-4-14,0 4-8,0 0-2,0-4 0,4-3-44,0-1-10,1 0-2,4-4-562,0-4-113</inkml:trace>
          <inkml:trace contextRef="#ctx0" brushRef="#br0" timeOffset="-452.31">431 913 1738,'0'0'77,"0"0"16,0 0-74,0 0-19,0 0 0,0 0 0,0 0 100,9 0 16,0-4 3,1 4 1,3 4-44,-4 4-8,5-4-1,-5 4-1,5-4-35,-5 8-7,5 4-2,-1-3 0,1 3-14,-5-4-8,5 4 8,-5 0-8,4 0 0,1 1 0,0-1 0,-1-4-8,1-4-51,0 4-9,-1-4-3,-4 0-964</inkml:trace>
          <inkml:trace contextRef="#ctx0" brushRef="#br0" timeOffset="-875.31">1988-241 403,'0'0'36,"0"0"-36,0 0 0,0 0 0,0 0 298,0 0 53,0 0 10,0 0 3,0 0-187,0 0-37,0 0-7,0 0-1,0 0-58,0 0-11,0 0-3,0 0 0,0 8-16,0-8-3,0 0-1,9 13 0,-4-5-16,4 4-3,0-4-1,0 0 0,0 0-7,5 0-1,-5 0-1,5 0 0,-5 1-11,5 3 0,-1-8 0,1 4 8,0 0-8,-1 0 0,1 0 0,4 0 8,-4-4-8,-1 4 0,-4-4 0,5 4 0,-5 1 0,-4-5 0,-1 4 0,5 0 0,-4 8 0,-5-12 0,0 8 0,0 0 8,-5 4-8,-4-3 0,5 3 0,-5 4 0,-5 4-10,5 1-4,-5-1-1,1 4 0,-1-8-23,0 9-5,5-1-1,-4-4 0,3 1-153,1-1-31,0-4-7</inkml:trace>
          <inkml:trace contextRef="#ctx0" brushRef="#br0" timeOffset="807.07">2972-997 864,'0'0'76,"0"0"-60,0 0-16,0 0 0,0 0 209,0 0 39,0 0 8,0 0 2,0 0-103,0 0-21,-5 8-4,5-8-1,-4 8-89,4 4-17,-5 4-4,1 4-1,-1 1-6,5-1-2,-5 4 0,5 0 0,-9 1-10,9-1 12,0 4-12,0-7 12,0-1-12,0 4 0,0-4 0,0-4 0,5 1-53,-1 3-7,1 0 0,4-8-934</inkml:trace>
          <inkml:trace contextRef="#ctx0" brushRef="#br0" timeOffset="1203.06">3409-1058 1382,'0'0'123,"0"0"-99,0 0-24,0 0 0,0 0 140,-5 12 22,1-12 5,-5 4 1,4 4-77,-4 4-15,4-4-4,-4 5 0,0 7-42,0-4-9,0 4-1,0 9-1,0-9-19,0 4 0,4-4 8,1 5-8,-6-1 0,10 0 0,0-4 0,5 5 0,0-1 0,-1-4 0,1 0 0,4 1-9,0-9 9,0 0 0,0 0 0,5-4 0,-5-4 0,4-4 0,-3 0 0,-1-4 0,4 0 11,-4 4 4,1-8 1,3 0 0,-4 0 19,0 0 4,1-4 1,-6-1 0,5 5 8,-9 0 1,5-4 1,-1 0 0,-4 4-13,0 0-2,0 8-1,-9-4 0,0 0-14,0 0-4,-5 8 0,-4 4 0,-5 0-16,1 0 0,-1 4-8,-5 4 8,1 1-26,4-1 1,1 0 0,3 0 0,-3 0-46,8-4-9,5-8-1,0 5-688,9-1-138</inkml:trace>
        </inkml:traceGroup>
      </inkml:traceGroup>
    </inkml:traceGroup>
  </inkml:traceGroup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5T23:26:34.495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907D250-1D76-460B-BA4E-7CF839E9EF8C}" emma:medium="tactile" emma:mode="ink">
          <msink:context xmlns:msink="http://schemas.microsoft.com/ink/2010/main" type="inkDrawing" rotatedBoundingBox="20664,5480 22945,5504 22940,6030 20658,6007" semanticType="callout" shapeName="Other"/>
        </emma:interpretation>
      </emma:emma>
    </inkml:annotationXML>
    <inkml:trace contextRef="#ctx0" brushRef="#br0">0 0 1375,'0'0'60,"0"0"14,0 0-59,0 0-15,0 0 0,0 0 0,0 0 99,0 0 17,0 0 3,0 0 1,0 0-35,0 0-6,0 0-2,0 0 0,0 0-21,0 0-4,0 0 0,0 0-1,0 0-18,0 0-3,0 0-1,5 12 0,-1 4-20,5-4-9,0 9 8,5-5-8,0 0 0,-1 0 0,1 0 0,0 5 0,-1 3 0,1 0 0,4 1 0,0-1 0,1-4 0,3-4 0,1 4 0,0-3 0,-5-1 0,9 4 0,1-4 0,4 0 0,-5-7 0,9 3 0,5 0 0,-4 0 0,-1-4 0,1 4 0,4-4 0,-5 0 0,5 0-11,-5 1 11,5-5-8,5 4 8,-1 0 0,-4 0-8,-4 0 8,4-4 0,0 4 0,0-8 0,4 4 0,-4 0 0,0-4 0,0 0 0,-4 0 0,-1 0 0,5-4 0,-5 0 0,1 0 0,4-4 0,-5 0 0,1 0 0,8-4 0,-8 4 0,-6-1 0,6-3 0,-5 4 0,4-4 8,-4 0-8,0 4 0,-5-4 0,5 0 0,-9 3 0,0 1 0,-1 0 0,1 4 8,-5-8-8,1 0 0,3 0 0,-8-4 8,4 4-8,-4-1 0,4 1 0,0-4 8,1-4-8,-1 4 0,-5-1 0,6 1 0,-6 4 0,1 0 0,0 0-8,-1 0 8,1 0-8,0-1 8,-5-3-8,0 8 8,0 0-16,0 4 1,-9-8 1,0 12 0,0 0-51,0 0-11,0 0-1,0 0-871</inkml:trace>
  </inkml:traceGroup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5T23:26:35.620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FF57529-E4C6-4C34-8ABA-1119E9297EBE}" emma:medium="tactile" emma:mode="ink">
          <msink:context xmlns:msink="http://schemas.microsoft.com/ink/2010/main" type="writingRegion" rotatedBoundingBox="21097,6656 23405,4238 24066,4869 21759,7287"/>
        </emma:interpretation>
      </emma:emma>
    </inkml:annotationXML>
    <inkml:traceGroup>
      <inkml:annotationXML>
        <emma:emma xmlns:emma="http://www.w3.org/2003/04/emma" version="1.0">
          <emma:interpretation id="{3D244125-C191-4D9F-AEDD-2023120EA53A}" emma:medium="tactile" emma:mode="ink">
            <msink:context xmlns:msink="http://schemas.microsoft.com/ink/2010/main" type="paragraph" rotatedBoundingBox="21097,6656 23405,4238 24066,4869 21759,728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550BCD2-7103-4619-830C-42A7547146F6}" emma:medium="tactile" emma:mode="ink">
              <msink:context xmlns:msink="http://schemas.microsoft.com/ink/2010/main" type="line" rotatedBoundingBox="21097,6656 23405,4238 24066,4869 21759,7287"/>
            </emma:interpretation>
          </emma:emma>
        </inkml:annotationXML>
        <inkml:traceGroup>
          <inkml:annotationXML>
            <emma:emma xmlns:emma="http://www.w3.org/2003/04/emma" version="1.0">
              <emma:interpretation id="{464C06A9-63D5-412E-8AD5-FFBF5E637EC3}" emma:medium="tactile" emma:mode="ink">
                <msink:context xmlns:msink="http://schemas.microsoft.com/ink/2010/main" type="inkWord" rotatedBoundingBox="21140,6697 21629,6185 22247,6775 21759,7287"/>
              </emma:interpretation>
              <emma:one-of disjunction-type="recognition" id="oneOf0">
                <emma:interpretation id="interp0" emma:lang="en-AU" emma:confidence="0">
                  <emma:literal>"I</emma:literal>
                </emma:interpretation>
                <emma:interpretation id="interp1" emma:lang="en-AU" emma:confidence="0">
                  <emma:literal>ta</emma:literal>
                </emma:interpretation>
                <emma:interpretation id="interp2" emma:lang="en-AU" emma:confidence="0">
                  <emma:literal>"he</emma:literal>
                </emma:interpretation>
                <emma:interpretation id="interp3" emma:lang="en-AU" emma:confidence="0">
                  <emma:literal>t,</emma:literal>
                </emma:interpretation>
                <emma:interpretation id="interp4" emma:lang="en-AU" emma:confidence="0">
                  <emma:literal>tz</emma:literal>
                </emma:interpretation>
              </emma:one-of>
            </emma:emma>
          </inkml:annotationXML>
          <inkml:trace contextRef="#ctx0" brushRef="#br0">245 21 1036,'0'0'92,"0"0"-73,0-4-19,0 4 0,0 0 171,0 0 30,-9-4 7,0-4 0,4 4-73,5 4-15,0 0-4,0 0 0,0 0-62,-9 0-13,-5 4-2,1 0-1,4 4-22,-5 4-5,0-4-1,1 9 0,-1-5-10,0 4-14,1 0 3,-1 4 1,0-4-26,1 1-4,-1-1-2,0-4 0,5 0-44,0 4-9,0-4-1,5-3-782</inkml:trace>
          <inkml:trace contextRef="#ctx0" brushRef="#br0" timeOffset="-215.53">-5-31 633,'0'0'56,"0"0"-44,0 0-12,0 0 0,0 0 220,0 0 43,0 0 8,0 0 1,0 0-107,0 0-21,0 0-5,0 0-1,0 0-58,0 0-11,0 0-2,0 0-1,0 0-26,13 0-4,-4 4-2,0 0 0,0 4-11,1 0-3,3-4 0,1 8 0,-5 0-10,5 0-2,-5 0-8,4 5 12,-3-1-12,-1-4 0,4 0 0,1-4 0,-9 8-9,4-8-5,0 5-1,0-5 0,0 0-41,0 0-8,-4-4-1,-5-4-1,0 0-158,0 0-31</inkml:trace>
          <inkml:trace contextRef="#ctx0" brushRef="#br0" timeOffset="552.19">331-11 806,'0'0'72,"10"0"-58,3-4-14,1 0 0,4 0 188,-4-4 34,-5-5 7,0 9 2,5 4-88,-1-4-18,5 4-3,5-4-1,-5 0-40,1 0-8,3-4-1,-3 4-1,-1 0-22,0 0-4,-4 4-1,4 0 0,-4 0-25,-1 4-6,1 0-1,-5 0 0,5-8-12,-14 4 0,9 4 8,-9-4-8,9 8 0,-9-8 0,9 12 8,-4-4-8,-1 5 0,1-1-13,-10 0 2,1 0 1,-1 0-13,0 4-2,-8-4-1,4 5 0,-5-1-20,5-4-4,-5 0-1,1 4 0,3 0 3,-3-3 0,-1-5 0,0 4 0,5 0 16,-4-4 4,8 0 1,-4 4 0,0-4 11,4 0 1,1-3 1,4-5 0,0 0 14,0 12 0,0-12 0,0 0 10,0 0 22,4 8 4,-4-8 0,10 12 1,3-4 17,-4 0 3,5 0 1,0-4 0,-1 0-9,1 0-1,0-4-1,-1 4 0,1 0-19,0 0-3,-1-4-1,5 5 0,-4-5-16,4 4-8,-4-4 8,0 0-8,4 0-25,-5 0-11,6 4-1,-6-4-1053</inkml:trace>
        </inkml:traceGroup>
        <inkml:traceGroup>
          <inkml:annotationXML>
            <emma:emma xmlns:emma="http://www.w3.org/2003/04/emma" version="1.0">
              <emma:interpretation id="{61EDB47C-3A4E-4148-B2CE-0FD32AE4FF9D}" emma:medium="tactile" emma:mode="ink">
                <msink:context xmlns:msink="http://schemas.microsoft.com/ink/2010/main" type="inkWord" rotatedBoundingBox="22465,5223 23405,4238 24010,4815 23070,5800"/>
              </emma:interpretation>
              <emma:one-of disjunction-type="recognition" id="oneOf1">
                <emma:interpretation id="interp5" emma:lang="en-AU" emma:confidence="0">
                  <emma:literal>364,</emma:literal>
                </emma:interpretation>
                <emma:interpretation id="interp6" emma:lang="en-AU" emma:confidence="0">
                  <emma:literal>36,</emma:literal>
                </emma:interpretation>
                <emma:interpretation id="interp7" emma:lang="en-AU" emma:confidence="0">
                  <emma:literal>564,</emma:literal>
                </emma:interpretation>
                <emma:interpretation id="interp8" emma:lang="en-AU" emma:confidence="0">
                  <emma:literal>384,</emma:literal>
                </emma:interpretation>
                <emma:interpretation id="interp9" emma:lang="en-AU" emma:confidence="0">
                  <emma:literal>584,</emma:literal>
                </emma:interpretation>
              </emma:one-of>
            </emma:emma>
          </inkml:annotationXML>
          <inkml:trace contextRef="#ctx0" brushRef="#br0" timeOffset="-705.83">1556-1213 1350,'0'0'60,"5"-8"12,-5 0-58,0 0-14,4-1 0,-4 1 0,0 8 95,0-8 16,0 0 3,0 8 1,0 0-27,0 0-4,0 0-2,0 0 0,0 0-26,0 0-4,5-8-2,-5 8 0,0 0-15,0 0-3,9 8-1,0-4 0,5 0-11,-5 0-1,0 0-1,0 4 0,5 1 2,-5-1 0,4 0 0,1 4 0,0-8-10,4 4-2,0 0 0,0-4 0,-18-4-8,14 12 0,0-4 0,4 0 0,0-3 0,0-1 0,-18-4 0,14 8 8,-14-8-8,14 8 0,-1 4 0,-13-12 8,5 12-8,-1-4 0,5 4 0,-9 0 8,0 1-8,0 3 0,0-4 0,0 0 8,-4 4-8,-5-4 0,4 0 0,1 5 0,-5-1 0,4 0 0,-9-4 0,1 4 0,4 1-24,0-5 0,-1 4 0,1-4 0,-4 0-50,8-4-10,5 4-3,0-12-916</inkml:trace>
          <inkml:trace contextRef="#ctx0" brushRef="#br0" timeOffset="1621.73">1766-1958 403,'0'0'36,"0"0"-36,0 0 0,0 0 0,9 0 264,-5-4 47,5 4 9,-9 0 1,0 0-145,0 0-28,0 0-7,0 0-1,0 0-40,0 0-9,0 0-2,0 0 0,0 0-25,0 0-4,-13-8-2,13 8 0,0 0-19,-9 8-4,-5 0-1,5 0 0,-5 4-34,5 5 0,-5-5 0,5 8 0,0 0-9,5 0-9,-1 1-2,1 3 0,-1 0 20,5 1 0,0-5 0,5 0 0,4 4-13,-5-3 1,10-5 0,-1-4 0,-3 0-12,8-4-1,0 0-1,-4 0 0,-1-8 16,-4 0 10,10 0-12,-6-4 12,6 0-23,-1-4 3,0 0 0,0 0 0,0 0 20,1 0 0,-6-4 0,-4 4 0,5-1 10,-5 1 6,-9 8 2,9-8 0,-4 0-18,-5 0 0,-5 4-11,5 0 11,0 4 0,-4-8 16,-5 4-2,-1 4 0,-3 0-5,-1 0-1,5 0 0,-9 4 0,4 0-8,0-4 0,-8 0 0,8 4 0,-4 0 0,4 0-11,-4 4 11,4-4-8,1 4-16,-1 0-4,0 5 0,1-1 0,-1 0-53,0-4-11,5 4-3,0-4-884</inkml:trace>
          <inkml:trace contextRef="#ctx0" brushRef="#br0" timeOffset="2201.12">2567-1938 806,'0'0'72,"0"0"-58,-9 0-14,4 0 0,1 0 204,4 0 39,0 0 7,-9 4 2,4 5-82,-4-5-16,4 0-3,1 8-1,-5-8-57,4 8-11,1-4-2,-1 8-1,5 0-26,-5 1-5,-4 7 0,5-4-1,-1 0-36,1 5-11,-1-1 0,1 0 0,4 5 0,0-1-12,0 0 0,4 1 0,1-1-112,-1-4-23,1 0-4</inkml:trace>
          <inkml:trace contextRef="#ctx0" brushRef="#br0" timeOffset="2057.29">2312-2055 1785,'0'0'79,"0"0"17,4-8-77,-4 8-19,0 0 0,0 0 0,5-4 88,-5 4 13,5-8 3,-5 8 1,0 0-12,0 0-2,0 0-1,0 0 0,0 0-61,-5 12-12,5 4-2,-5 0-1,-4-4-14,5 1 11,-5 7-11,4 0 10,1-4-10,-1 9 0,-4-5 0,9-4 0,-5 0-10,5 0 10,-4 1-13,-1-1 5,5-4 8,0 0 0,0-12 0,5 12-8,-5-12-7,0 0-1,4 12 0,1 0 0,4-3 16,-9-9 0,9 4 12,5 4-12,-5-8 0,5 4-12,-1-8 0,5 4 0,1 0 12,3-4 16,6 0-3,-6 0-1,1 4-12,-5 0 0,5-13 8,0 9-8,0 0-103,0-4-23,-5 4-5</inkml:trace>
        </inkml:traceGroup>
      </inkml:traceGroup>
    </inkml:traceGroup>
  </inkml:traceGroup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5T23:26:46.854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3E4F47D-F140-40E2-AAC6-1FCFD108566C}" emma:medium="tactile" emma:mode="ink">
          <msink:context xmlns:msink="http://schemas.microsoft.com/ink/2010/main" type="inkDrawing" rotatedBoundingBox="4953,5195 8713,5554 8640,6313 4881,5955" semanticType="callout" shapeName="Other">
            <msink:sourceLink direction="to" ref="{5D9984CE-39A5-472B-AC12-F5798CA64668}"/>
            <msink:sourceLink direction="from" ref="{0DB6788D-97A9-4AFD-821E-1C0725688BAE}"/>
          </msink:context>
        </emma:interpretation>
      </emma:emma>
    </inkml:annotationXML>
    <inkml:trace contextRef="#ctx0" brushRef="#br0">3800 243 345,'-9'12'31,"4"-8"-31,1 0 0,-1 4 0,-4-4 256,0 0 44,4 4 10,-4-4 2,5 4-232,-5 1-45,4 3-10,-4 0-1,0-4-8,-5 4 0,5 4-1,-5-4 0,5 1-15,-4-5 8,-1 4-8,-4 0 0,4 0 16,0 0-4,1 0 0,4-4 0,-5-3 28,0 3 4,5 0 2,-9 0 0,0 0-29,0 0-5,-5 8-2,5-4 0,-5-4-10,5 0 0,-10 5 0,6 3 8,-6-4-8,1 4 0,0-8 0,-5 4 8,4 1-8,-8-1 0,4 0 0,-9-4 0,0 4 0,0-4 0,-4 4 9,4-4-9,0 5 0,0-1 0,-5 0 0,-4-4 0,5 0 0,-1 0 8,-4 0-8,0 0 0,-5 0 14,1-4-2,-1 0 0,-4 0 0,4 1 10,-4-1 2,0 0 0,0-4 0,4 0-12,0 0-1,5-4-1,0 0 0,0 4 1,0-5 0,-5 1 0,5-4 0,-4-4-11,8 4 0,-4-4 0,-5 4 8,5-4-8,0 0 0,0-1 0,0-3 0,5 4 0,-1-4 0,-4 4 0,4-8 0,5 3 8,-4-3-8,-1 0 12,-4 0-4,14 3-8,-10 1 8,1 0-8,4 0 8,-5-8-8,10 3 0,4-3 0,-4 4 0,-5 0 0,9-1 0,9 1-9,0 0 9,0 0 0,-4 4 0,4-5-8,1 5 8,8 4 0,0-12-8,-8 8 8,3-5 0,10 5-8,-4 0 8,-6 4 0,1-4 0,5-1-8,-6 5 8,6-8 0,-1 8 0,-9-4-10,10 4 10,3 3-8,6 1 8,-14 0 0,9 4-10,-1-4 10,10 8 0,0 0-10,0 0 10,-9-8-8,9 8 8,0 0 0,0 0-8,-13 0 8,13 0 0,0 0 0,0 0 0,0 0 0,-14 0 0,0 0 0,14 0 0,0 0 0,0 0 0,-18 0 0,9 0 0,9 0 0,0 0 0,0 0 0,0 0-12,0 0 12,9 12-12,5-8 12,-14-4 8,-5 8-8,5-8 11,9 8-11,-9-8 0,-4 8 0,4 5 0,-5-1 8,5 0-8,0 0 8,0 4-8,-13-8 8,4 4-8,13 1 0,-4-1 8,-4 4-8,-1-4 8,0 0-8,10 4 8,4 1-8,-9-5 0,-14 8 0,10-12 0,13 0 0,-4 4 0,-10-4 0,0 5 0,-4-5 0,9-8-17,0 12 4,0-12 1,-9 8-49,9-8-10,9 4-1,-9-4-493,0 0-99</inkml:trace>
  </inkml:traceGroup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5T23:26:47.088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24E9C36-676C-42EB-B689-3832D3006368}" emma:medium="tactile" emma:mode="ink">
          <msink:context xmlns:msink="http://schemas.microsoft.com/ink/2010/main" type="writingRegion" rotatedBoundingBox="4793,3449 5253,3449 5253,5416 4793,5416"/>
        </emma:interpretation>
      </emma:emma>
    </inkml:annotationXML>
    <inkml:traceGroup>
      <inkml:annotationXML>
        <emma:emma xmlns:emma="http://www.w3.org/2003/04/emma" version="1.0">
          <emma:interpretation id="{A9323473-405D-4824-A0EC-9267CE6777E7}" emma:medium="tactile" emma:mode="ink">
            <msink:context xmlns:msink="http://schemas.microsoft.com/ink/2010/main" type="paragraph" rotatedBoundingBox="4793,3449 5253,3449 5253,5416 4793,541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0FA394E-323A-4DC1-A7BF-68F5BEE7EB3D}" emma:medium="tactile" emma:mode="ink">
              <msink:context xmlns:msink="http://schemas.microsoft.com/ink/2010/main" type="line" rotatedBoundingBox="4793,3449 5253,3449 5253,5416 4793,5416"/>
            </emma:interpretation>
          </emma:emma>
        </inkml:annotationXML>
        <inkml:traceGroup>
          <inkml:annotationXML>
            <emma:emma xmlns:emma="http://www.w3.org/2003/04/emma" version="1.0">
              <emma:interpretation id="{5D9984CE-39A5-472B-AC12-F5798CA64668}" emma:medium="tactile" emma:mode="ink">
                <msink:context xmlns:msink="http://schemas.microsoft.com/ink/2010/main" type="inkWord" rotatedBoundingBox="5186,3440 5324,5409 4900,5439 4762,3469">
                  <msink:destinationLink direction="to" ref="{D3E4F47D-F140-40E2-AAC6-1FCFD108566C}"/>
                </msink:context>
              </emma:interpretation>
              <emma:one-of disjunction-type="recognition" id="oneOf0">
                <emma:interpretation id="interp0" emma:lang="en-AU" emma:confidence="0">
                  <emma:literal>¢</emma:literal>
                </emma:interpretation>
                <emma:interpretation id="interp1" emma:lang="en-AU" emma:confidence="0">
                  <emma:literal>T</emma:literal>
                </emma:interpretation>
                <emma:interpretation id="interp2" emma:lang="en-AU" emma:confidence="0">
                  <emma:literal>P</emma:literal>
                </emma:interpretation>
                <emma:interpretation id="interp3" emma:lang="en-AU" emma:confidence="0">
                  <emma:literal>p</emma:literal>
                </emma:interpretation>
                <emma:interpretation id="interp4" emma:lang="en-AU" emma:confidence="0">
                  <emma:literal>:</emma:literal>
                </emma:interpretation>
              </emma:one-of>
            </emma:emma>
          </inkml:annotationXML>
          <inkml:trace contextRef="#ctx0" brushRef="#br0">40 0 1123,'-22'4'49,"22"-4"11,0 0-48,0 0-12,0 0 0,0 0 0,-10 4 108,1 0 20,9-4 3,0 0 1,5 12-39,-1-3-7,1-5-2,9 4 0,8-4-32,-8 4-6,-14-8-2,14 4 0,13 4-24,-9-4-6,-4 0-1,0 0 0,-1 4-13,5-8 0,1 0 0,-1 0 0,-9 0-111,5-8-18</inkml:trace>
          <inkml:trace contextRef="#ctx0" brushRef="#br0" timeOffset="755.8">-110-1594 288,'0'0'12,"5"-8"4,8 4-16,-8 0 0,-14-5 0,9 9 0,9-12 287,-5 4 54,-8 0 11,-1 4 3,1-4-206,4 8-41,0 0-8,-14 0-1,0-4-25,1 0-5,13 4-1,0 0 0,-14 0-36,0 0-7,14 0-1,-4 12-1,-1 0-23,-4 0 0,0 4 0,5-3 0,8 3 0,-4 0 0,-4 0 0,-1 4-8,0 1 8,5 3 0,-4-4 0,-1 0-8,1 1 8,8 3 0,5-4 0,-4 0-8,-10-3 8,10-1-13,9-4 5,4 4 8,-4-8-20,-1-4 4,-8 0 1,13 0 0,9-4 15,-8 0 0,-19 0 0,0 0 0,27-12 0,-9-4 0,-4 4 0,-1-8 0,1-1 9,4 1-1,0-4-8,1 0 12,-10-5 6,4 5 1,10-4 0,-9 3 0,0-11 8,-5 4 1,-5-1 1,5 5 0,0 8 4,0-13 1,-13 13 0,4-4 0,4 3-6,-4 5 0,-13 0-1,4 0 0,-5 4-10,5 0-1,-5 4-1,-4-1 0,-9 5-15,-1 4 0,10 4 8,-5 5-8,-8 3-21,3 8-7,10 0-2,0 0 0,0 9-54,-1-1-12,1 4-1,5-3-923</inkml:trace>
        </inkml:traceGroup>
      </inkml:traceGroup>
    </inkml:traceGroup>
  </inkml:traceGroup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5T23:26:50.069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FD43651-C518-448E-99E0-D9987FCE5523}" emma:medium="tactile" emma:mode="ink">
          <msink:context xmlns:msink="http://schemas.microsoft.com/ink/2010/main" type="writingRegion" rotatedBoundingBox="6423,6505 7725,6505 7725,7007 6423,7007"/>
        </emma:interpretation>
      </emma:emma>
    </inkml:annotationXML>
    <inkml:traceGroup>
      <inkml:annotationXML>
        <emma:emma xmlns:emma="http://www.w3.org/2003/04/emma" version="1.0">
          <emma:interpretation id="{8825D403-83AC-400D-A054-D48CA2C7EC38}" emma:medium="tactile" emma:mode="ink">
            <msink:context xmlns:msink="http://schemas.microsoft.com/ink/2010/main" type="paragraph" rotatedBoundingBox="6423,6505 7725,6505 7725,7007 6423,70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EF34300-0E51-4ED7-9E0A-E61DEC777AB9}" emma:medium="tactile" emma:mode="ink">
              <msink:context xmlns:msink="http://schemas.microsoft.com/ink/2010/main" type="line" rotatedBoundingBox="6423,6505 7725,6505 7725,7007 6423,7007"/>
            </emma:interpretation>
          </emma:emma>
        </inkml:annotationXML>
        <inkml:traceGroup>
          <inkml:annotationXML>
            <emma:emma xmlns:emma="http://www.w3.org/2003/04/emma" version="1.0">
              <emma:interpretation id="{0DB6788D-97A9-4AFD-821E-1C0725688BAE}" emma:medium="tactile" emma:mode="ink">
                <msink:context xmlns:msink="http://schemas.microsoft.com/ink/2010/main" type="inkWord" rotatedBoundingBox="6423,6505 7725,6505 7725,7007 6423,7007">
                  <msink:destinationLink direction="from" ref="{D3E4F47D-F140-40E2-AAC6-1FCFD108566C}"/>
                </msink:context>
              </emma:interpretation>
              <emma:one-of disjunction-type="recognition" id="oneOf0">
                <emma:interpretation id="interp0" emma:lang="en-AU" emma:confidence="0">
                  <emma:literal>it</emma:literal>
                </emma:interpretation>
                <emma:interpretation id="interp1" emma:lang="en-AU" emma:confidence="0">
                  <emma:literal>I Z</emma:literal>
                </emma:interpretation>
                <emma:interpretation id="interp2" emma:lang="en-AU" emma:confidence="0">
                  <emma:literal>I z</emma:literal>
                </emma:interpretation>
                <emma:interpretation id="interp3" emma:lang="en-AU" emma:confidence="0">
                  <emma:literal>&lt; Z</emma:literal>
                </emma:interpretation>
                <emma:interpretation id="interp4" emma:lang="en-AU" emma:confidence="0">
                  <emma:literal>&lt; z</emma:literal>
                </emma:interpretation>
              </emma:one-of>
            </emma:emma>
          </inkml:annotationXML>
          <inkml:trace contextRef="#ctx0" brushRef="#br0">0 84 1659,'0'0'36,"0"0"8,0 0 2,0 0 1,0 0-38,0 0-9,0 0 0,0 0 0,13 4 75,1-4 13,-5 0 2,0 0 1,5-4-38,0 4-7,-1 0-2,1 0 0,0 0-36,4 0-8,-5-4 0,1 0 0,4 0 24,1 4 4,-1-4 2,0 0 0,0-1-30,5-3 0,-5 0 0,0 0 0,1 0-32,-1 4-12,-5-4-2,6 0-592,-6 0-118</inkml:trace>
          <inkml:trace contextRef="#ctx0" brushRef="#br0" timeOffset="216.27">186 320 576,'0'0'51,"0"0"-41,0 0-10,0 0 0,5-5 278,0 5 54,-5 0 10,4-4 2,-4 4-202,5-4-41,4 0-8,-9 4-1,0 0-67,0 0-13,0 0-2,4-4-1,1 0-93,-1 0-18</inkml:trace>
          <inkml:trace contextRef="#ctx0" brushRef="#br0" timeOffset="-271.5">314-172 230,'0'0'20,"-5"4"-20,5-4 0,-4 8 0,-1-4 316,1 0 58,4-4 12,0 0 2,-5 4-257,5-4-52,0 0-11,0 0-1,0 0-41,0 0-8,0 0-2,0 0 0,0 0-16,0 0 0,0 0-11,0 0 11,0 0-53,0 0-4,0 0-1,0 0 0</inkml:trace>
          <inkml:trace contextRef="#ctx0" brushRef="#br0" timeOffset="544.47">683-123 1152,'0'0'102,"0"0"-82,0 0-20,0 0 0,0 0 154,18-4 26,-4-5 6,-1 9 1,5-4-58,-4 4-11,0 0-2,-1 4-1,1 0-59,0 1-12,-1-1-3,-4 0 0,5 4-17,0 0-3,-10 0-1,10 0 0,0 0-20,-5 0 8,-5 1-8,5 3 0,1 0 0,-6 0 0,1 0 0,-1 5 0,-4-5-31,5 4-10,-10 0-3,1 5 0,-5-1-178</inkml:trace>
          <inkml:trace contextRef="#ctx0" brushRef="#br0" timeOffset="724.27">719 332 345,'0'0'15,"0"0"4,0 0-19,0 0 0,0 0 0,0 0 0,5-8 222,4-5 41,-5 5 8,5-4 1,5 4-82,0 0-17,-1-4-3,1-1-1,0 5-46,4 0-10,0 0-1,5 0-1,-5 4-43,0-4-8,5 4-1,0 0-1,4 0-23,-4 4-5,4 4-1,1-4 0,3 0-21,-3 0-8,4 0 0,4 4 0,-4 0-27,0 0-11,-5 0-2,-4 4-1100</inkml:trace>
        </inkml:traceGroup>
      </inkml:traceGroup>
    </inkml:traceGroup>
  </inkml:traceGroup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5T23:27:02.932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8566B40-C2D2-465D-A4EF-E6CA2C8D45A8}" emma:medium="tactile" emma:mode="ink">
          <msink:context xmlns:msink="http://schemas.microsoft.com/ink/2010/main" type="writingRegion" rotatedBoundingBox="4593,4457 5071,4457 5071,4927 4593,4927"/>
        </emma:interpretation>
      </emma:emma>
    </inkml:annotationXML>
    <inkml:traceGroup>
      <inkml:annotationXML>
        <emma:emma xmlns:emma="http://www.w3.org/2003/04/emma" version="1.0">
          <emma:interpretation id="{8BF43748-99F9-4B4A-861A-BB3401CF1D1B}" emma:medium="tactile" emma:mode="ink">
            <msink:context xmlns:msink="http://schemas.microsoft.com/ink/2010/main" type="paragraph" rotatedBoundingBox="4593,4457 5071,4457 5071,4927 4593,492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61C45C1-4699-4D7F-813B-96FDD110DA56}" emma:medium="tactile" emma:mode="ink">
              <msink:context xmlns:msink="http://schemas.microsoft.com/ink/2010/main" type="line" rotatedBoundingBox="4593,4457 5071,4457 5071,4927 4593,4927"/>
            </emma:interpretation>
          </emma:emma>
        </inkml:annotationXML>
        <inkml:traceGroup>
          <inkml:annotationXML>
            <emma:emma xmlns:emma="http://www.w3.org/2003/04/emma" version="1.0">
              <emma:interpretation id="{E3865C6F-9E61-4DB0-A17E-9272627749EE}" emma:medium="tactile" emma:mode="ink">
                <msink:context xmlns:msink="http://schemas.microsoft.com/ink/2010/main" type="inkWord" rotatedBoundingBox="4593,4457 5071,4457 5071,4927 4593,4927"/>
              </emma:interpretation>
              <emma:one-of disjunction-type="recognition" id="oneOf0">
                <emma:interpretation id="interp0" emma:lang="en-AU" emma:confidence="0">
                  <emma:literal>2</emma:literal>
                </emma:interpretation>
                <emma:interpretation id="interp1" emma:lang="en-AU" emma:confidence="0">
                  <emma:literal>3</emma:literal>
                </emma:interpretation>
                <emma:interpretation id="interp2" emma:lang="en-AU" emma:confidence="0">
                  <emma:literal>Z</emma:literal>
                </emma:interpretation>
                <emma:interpretation id="interp3" emma:lang="en-AU" emma:confidence="0">
                  <emma:literal>z</emma:literal>
                </emma:interpretation>
                <emma:interpretation id="interp4" emma:lang="en-AU" emma:confidence="0">
                  <emma:literal>a</emma:literal>
                </emma:interpretation>
              </emma:one-of>
            </emma:emma>
          </inkml:annotationXML>
          <inkml:trace contextRef="#ctx0" brushRef="#br0">0 62 230,'0'0'20,"0"0"-20,0 0 0,0 0 0,0 0 256,0 0 48,0 0 8,0 0 3,0 0-163,0 0-33,0 0-7,0 0 0,0 0-43,0 0-8,0-4-1,0 4-1,0-8-15,0 8-2,0-4-1,0-4 0,9 4-14,-5-1-3,1 1-1,4-4 0,4 4-15,1-4-8,-9 4 10,4 4-10,4 0 8,1 0-8,0-4 0,-5 8 0,0 0 0,5 0 0,4 0 0,-4 0 0,-14-4 0,9 4 0,9 0 0,0 5 0,-4-1 0,-5 0 11,0 4-3,5 4-8,4-8 8,-5 4-8,-13 0 0,5 1 0,9 7 0,-10-4 0,-8 0 0,-1-4 0,5 9-9,-9-13-9,4 8-2,-4-4 0,-4 8 4,-1-8 0,0 5 0,1-5 0,-1 0 4,0-4 2,5 4 0,-4 0 0,-1-4 10,-4 4-13,4 1 5,-4-1 8,4-4 0,1-4 0,-1 4 9,0-4-1,1 4 0,-1 0 1,5-4 0,0 0 0,0 0-9,9-4 8,0 0-8,0 0 8,-9 4-8,9-4 8,0 0-8,0 0 8,0 0 4,4 8 1,-4-8 0,14 5 0,-1-5-1,1 4-1,-14-4 0,18 0 0,0 0 5,5-4 0,-9 8 1,4-4 0,5 0-2,-5 0-1,5-4 0,-5 4 0,-18 0-6,18 0-8,14 0 11,5-5-11,-6 1 0,-8 0 0,0 0 0,4 4 0,5 4-30,-9-4-13,-9 4-2</inkml:trace>
        </inkml:traceGroup>
      </inkml:traceGroup>
    </inkml:traceGroup>
  </inkml:traceGroup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5T23:27:32.554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363DFF6-6735-46EC-9B63-4A5B22A940C1}" emma:medium="tactile" emma:mode="ink">
          <msink:context xmlns:msink="http://schemas.microsoft.com/ink/2010/main" type="inkDrawing" rotatedBoundingBox="13577,7774 14113,8608 13651,8905 13115,8071" semanticType="callout" shapeName="Other"/>
        </emma:interpretation>
      </emma:emma>
    </inkml:annotationXML>
    <inkml:trace contextRef="#ctx0" brushRef="#br0">9786-107 2250,'0'0'49,"0"0"11,0 0 1,0 0 3,0 0-52,0 0-12,0 0 0,4-8 0,-4-4 65,5 4 11,-1-4 1,1 4 1,4-4-24,0-1-5,0 1-1,5 0 0,4 0-16,-4 4-3,4 0-1,5-4 0,-14 4 8,4-5 2,6 1 0,-1 0 0,0 4-29,5 4-9,0 0 0,-1-4 0,6 4 0,-6 4 0,1 0-15,0 4 5,0 4 10,0-4 0,-1 0 0,-3 4 0,-1 8 0,0 0 0,-4 5 0,-1-1 0,1 0 0,-5 0 0,0 5 0,-4-1 0,-1 4 0,-4-3-10,0 3 10,0 0-10,-9 1-1,0 3 0,0-4 0,0 5 0,-5-5-5,1 0 0,-1 1-1,0-5 0,1 4-2,-6-3 0,6-5 0,-1-4 0,-4 4 7,0-8 0,4 0 1,-4-3 0,4-1 11,0-4 0,1-4-9,-1-4 9,0 0 0,1-4 0,4 3-9,-5-3 9,0 0 0,5 0 0,0-4 0,5 0 9,-1-4-1,5 0 0,0-1 0,0 5 0,5-4 4,-1 8 1,1-4 0,-1 4 0,5 4-1,0-4 0,1-1 0,3 5 0,-4 0 3,5 0 0,0-4 0,-1 4 0,1 4-2,4 4 0,-4 0 0,4 4 0,0-4-2,0 0-1,1 1 0,-1 3 0,5 0-2,-5 0 0,5 0 0,-5 4 0,5 4-8,-1 0 0,-3-3 9,3 3-9,-3 4 0,3 0 0,1 0 0,-5-3 0,5-1 0,-5 0 0,0-4 0,5 0 0,0-4-20,0 0-9,4 1-2,0-1-1263</inkml:trace>
  </inkml:traceGroup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5T23:28:18.913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E3E75EF-555B-4E4A-B666-33BB53EC1927}" emma:medium="tactile" emma:mode="ink">
          <msink:context xmlns:msink="http://schemas.microsoft.com/ink/2010/main" type="writingRegion" rotatedBoundingBox="16459,12093 17353,12093 17353,12887 16459,12887"/>
        </emma:interpretation>
      </emma:emma>
    </inkml:annotationXML>
    <inkml:traceGroup>
      <inkml:annotationXML>
        <emma:emma xmlns:emma="http://www.w3.org/2003/04/emma" version="1.0">
          <emma:interpretation id="{3A02AF90-B4AE-42DD-8C83-FCE64B912119}" emma:medium="tactile" emma:mode="ink">
            <msink:context xmlns:msink="http://schemas.microsoft.com/ink/2010/main" type="paragraph" rotatedBoundingBox="16459,12093 17353,12093 17353,12887 16459,1288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C49F6BC-A998-4528-B8AB-2A70E49A8D23}" emma:medium="tactile" emma:mode="ink">
              <msink:context xmlns:msink="http://schemas.microsoft.com/ink/2010/main" type="line" rotatedBoundingBox="16459,12093 17353,12093 17353,12887 16459,12887"/>
            </emma:interpretation>
          </emma:emma>
        </inkml:annotationXML>
        <inkml:traceGroup>
          <inkml:annotationXML>
            <emma:emma xmlns:emma="http://www.w3.org/2003/04/emma" version="1.0">
              <emma:interpretation id="{8EF202BD-E5CB-40B9-88BA-65ED672604B7}" emma:medium="tactile" emma:mode="ink">
                <msink:context xmlns:msink="http://schemas.microsoft.com/ink/2010/main" type="inkWord" rotatedBoundingBox="16459,12093 17353,12093 17353,12887 16459,12887"/>
              </emma:interpretation>
              <emma:one-of disjunction-type="recognition" id="oneOf0">
                <emma:interpretation id="interp0" emma:lang="en-AU" emma:confidence="0">
                  <emma:literal>2</emma:literal>
                </emma:interpretation>
                <emma:interpretation id="interp1" emma:lang="en-AU" emma:confidence="0">
                  <emma:literal>3</emma:literal>
                </emma:interpretation>
                <emma:interpretation id="interp2" emma:lang="en-AU" emma:confidence="0">
                  <emma:literal>z</emma:literal>
                </emma:interpretation>
                <emma:interpretation id="interp3" emma:lang="en-AU" emma:confidence="0">
                  <emma:literal>Z</emma:literal>
                </emma:interpretation>
                <emma:interpretation id="interp4" emma:lang="en-AU" emma:confidence="0">
                  <emma:literal>Q</emma:literal>
                </emma:interpretation>
              </emma:one-of>
            </emma:emma>
          </inkml:annotationXML>
          <inkml:trace contextRef="#ctx0" brushRef="#br0">40 137 864,'0'0'76,"0"0"-60,0 0-16,0 0 0,0-10 119,0 10 21,0 0 4,-5-9 0,5 9-28,0 0-7,0 0-1,0-15 0,0 15-17,0 0-4,5-10-1,-5 10 0,0-14-22,0 14-5,6-10-1,5 0 0,-1 0-22,1 1-5,6 4-1,-1-5 0,1 0-13,5 5-2,5 5-1,-5-4 0,0 4-5,0 0-1,0-5 0,0 5 0,-6 5-8,1-1 12,-1-4-12,1 10 12,-1-5-12,1 5 8,-6 0-8,0-1 8,-1 1-8,-4 0 12,-1 9-12,6-9 12,-11 5-12,6 4 10,-1-4-10,-5 9 10,0-4-10,-5 4 0,-1 0 0,1 6 8,-6-1-18,0 5-4,0 5-1,-5 0 0,-1-5-15,-5 5-3,0 0-1,0-5 0,-5 0 34,-1 1 8,7-6 0,-1 0 1,0-9-22,0-1-5,0-4-1,0-6 0,5 1 28,1-5 6,-1-5 1,7 0 0,-1-10-16,-6 5 8,6-4-8,6-1 0,-1 0 57,1 0 6,5 1 1,0-1 0,0 0-64,0-4 0,11 4 0,-6-5-10,6 5 10,0 1 9,0-1-1,5 0-8,6 5 0,-5 0 0,5 1 0,5 4 0,-5 4 51,6-4 3,5 5 1,-6 5 0,6-5-35,-6 5-8,6-1 0,-5 1-1,4 0-3,-4 5-8,5-1 12,-6 1-4,6-1-8,-5-4 0,4 5 9,-4-1-9,-1 1 0,1-5 0,5-5 0,0 0 0,-6-1-10,0-4-6,1 5-2,-1-5 0,-5 0-151,-5-5-31</inkml:trace>
        </inkml:traceGroup>
      </inkml:traceGroup>
    </inkml:traceGroup>
  </inkml:traceGroup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5T23:28:33.406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15AB361-C042-4679-B3C7-1F666B0557EC}" emma:medium="tactile" emma:mode="ink">
          <msink:context xmlns:msink="http://schemas.microsoft.com/ink/2010/main" type="writingRegion" rotatedBoundingBox="23492,14354 27341,13716 27518,14782 23668,15419"/>
        </emma:interpretation>
      </emma:emma>
    </inkml:annotationXML>
    <inkml:traceGroup>
      <inkml:annotationXML>
        <emma:emma xmlns:emma="http://www.w3.org/2003/04/emma" version="1.0">
          <emma:interpretation id="{453E9636-21D3-4084-A909-FA826F401E47}" emma:medium="tactile" emma:mode="ink">
            <msink:context xmlns:msink="http://schemas.microsoft.com/ink/2010/main" type="paragraph" rotatedBoundingBox="23492,14354 27341,13716 27518,14782 23668,1541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1B0C90A-DEB7-43D3-BA62-12747238AD98}" emma:medium="tactile" emma:mode="ink">
              <msink:context xmlns:msink="http://schemas.microsoft.com/ink/2010/main" type="line" rotatedBoundingBox="23492,14354 27341,13716 27518,14782 23668,15419"/>
            </emma:interpretation>
          </emma:emma>
        </inkml:annotationXML>
        <inkml:traceGroup>
          <inkml:annotationXML>
            <emma:emma xmlns:emma="http://www.w3.org/2003/04/emma" version="1.0">
              <emma:interpretation id="{0ABC66EF-1479-41A1-86E8-71AF85482320}" emma:medium="tactile" emma:mode="ink">
                <msink:context xmlns:msink="http://schemas.microsoft.com/ink/2010/main" type="inkWord" rotatedBoundingBox="26067,13936 27343,13725 27518,14782 26242,14993"/>
              </emma:interpretation>
              <emma:one-of disjunction-type="recognition" id="oneOf0">
                <emma:interpretation id="interp0" emma:lang="en-AU" emma:confidence="0">
                  <emma:literal>y=2.2"</emma:literal>
                </emma:interpretation>
                <emma:interpretation id="interp1" emma:lang="en-AU" emma:confidence="0">
                  <emma:literal>y=2.2.</emma:literal>
                </emma:interpretation>
                <emma:interpretation id="interp2" emma:lang="en-AU" emma:confidence="0">
                  <emma:literal>y=2,2'</emma:literal>
                </emma:interpretation>
                <emma:interpretation id="interp3" emma:lang="en-AU" emma:confidence="0">
                  <emma:literal>y=2.2'</emma:literal>
                </emma:interpretation>
                <emma:interpretation id="interp4" emma:lang="en-AU" emma:confidence="0">
                  <emma:literal>y=2.2,</emma:literal>
                </emma:interpretation>
              </emma:one-of>
            </emma:emma>
          </inkml:annotationXML>
          <inkml:trace contextRef="#ctx0" brushRef="#br0">2709 4 518,'0'0'46,"0"0"-37,0 0-9,0 0 0,0 0 272,5-5 52,6-5 10,-5 5 2,10-5-144,-10 5-28,5 1-7,0-1-1,0 0-39,-6 0-8,6 5-1,0-5-1,-11 5-41,11 0-8,0-5-2,5 5 0,-5 5-9,0-5-3,0 5 0,0 0 0,0 0-19,0 0-4,6 4-1,-6 1 0,0-5-20,0 5 8,-6-1-8,6 6 0,0 0 0,-5 4 0,-1-4 0,-5 4 0,0 6 0,0-1 0,-5 0 0,-1 1 0,1-1-40,-1 5-5,-5 1-2,6-1 0,-6-5 24,5 1 5,-5-6 1,0 6 0,0-11-49,-5 6-10,5-6-1,0 1-1,0 0 33,-6-6 6,7 6 2,-7-5 0,6-5 17,0-1 3,-5 1 1,5 0 0,0-5 16,0 0 9,5 0-1,-5 0 0,0-5 0,11 5 0,-5-5 0,5 5 0,0 0 12,-6-9 3,6 9 0,0-5 0,0-5 4,0 10 1,0 0 0,6-10 0,-6 10-28,11-5 0,-11 5 0,16-9 0,-5 4 53,6 5 6,-6-5 1,5 0 0,1 5-45,-1-5-15,0 5 9,1-5-9,5 5 40,5 0 4,1 0 0,-1 5 0,1-5-29,-1 5-6,-5-5-1,5 5 0,1 0-8,-1 0 0,1 0 0,-1 4 0,0 1 14,-5-5-2,0 5-1,0-1 0,-5-4-60,-1 0-12,1 0-3,-6 5 0,5-10-138,-16 0-28,0 0-6</inkml:trace>
          <inkml:trace contextRef="#ctx0" brushRef="#br0" timeOffset="471.47">3301-523 518,'0'0'46,"0"0"-37,0 0-9,0 0 0,0 0 269,0 0 52,0 0 11,11-5 1,-11 5-154,11 0-31,0 5-7,0-5-1,0 5-40,0-5-8,0 0-1,0 0-1,5 0-24,-5 5-5,-5 0-1,10 0 0,-10 4-28,5-4-7,0 0-1,-6 0 0,6 5 3,-5-5 0,5 4 0,-11-9 0,5 10-27,1 0-19,-6 0 3,5 4 1,-5-4 24,6 5 5,-6-15 1,-6 14 0,6 1-23,-5 4-5,-1-9-1,1 10 0,-1-6-3,6 1-1,-11-5 0,0-1 0,0 6-6,-5-5 0,5-5-1,0 4 0,0-4-11,0 0-1,0 0-1,11-5 0,-11 0-38,11 0-7,0 0-1,-6-5-1,1-5-10,-1 1-1,1 4-1,5-5-527,0 0-104</inkml:trace>
          <inkml:trace contextRef="#ctx0" brushRef="#br0" timeOffset="783.4">3630-591 1638,'0'0'72,"0"0"16,0 0-71,0 0-17,0 0 0,0 0 0,0 0 125,0 0 22,0 0 4,0 0 1,0 0-40,0 0-7,0 0-1,0 0-1,0 0-29,0 0-6,0 0 0,0 0-1,0 0-21,0 0-4,0 0-1,0 0 0,-5 10-33,-1-1-8,-5 1 0,6 5 0,-1-6-15,1 6-5,5-15 0,0 15-1,-6-6 21,1 6-9,-1-5 9,12 4 0,-6 1 0,0-5 0,0 0 0,5 4 0,-5 1-8,6-5 8,-6-10 0,11 9 0,0 6 0,0-5 0,0-5 0,5 4 0,1-9 13,-1 5 10,1-5 1,-1-5 1,6 5-25,-6-9 0,6 4 0,0-5-11,-5-5-21,-1 6-5,1-6-1,5 0-1223</inkml:trace>
          <inkml:trace contextRef="#ctx0" brushRef="#br0" timeOffset="-2308.71">11-1 979,'0'0'87,"0"0"-70,0 0-17,0 14 0,-6-4 175,6-10 31,0 0 6,0 0 2,0 0-90,0 10-19,-5 0-3,5-10-1,0 0-37,0 14-8,0-4-2,0 0 0,0-1-16,0-9-3,0 0-1,5 15 0,-5 0-3,6-1-1,-1-4 0,1 0 0,-1 4-18,1 1-4,-1 0-8,1-1 12,-1 6 10,6-1 2,-5 1 0,-1-1 0,6 1-42,0-6-8,-6 11-2,6-11 0,-5-4 9,5 5 2,0-10 0,0 4 0,-11-9-7,11 5-2,0-10 0,0 1 0,0-6-2,-6-5 0,6 1 0,-5-6 0,5-4 0,0 4-1,-6-4 0,6 4 0,0-4 46,-6 4 10,1-4 1,-1 0 1,6 4-17,-5 1-3,-1-1-1,-5 6 0,6-1 5,-6 5 1,5-4 0,1 4 0,-12 0 0,6 10 0,0 0 0,0 0 0,0 0-2,0 0 0,0 0 0,0 0 0,0 0 0,0 0 0,0 0 0,11 10 0,6 0 22,-1-1 4,-10 6 1,-1 0 0,12 4-39,-6-4-21,0 4 2,0 1 1,-6 4 18,6 0 0,0 1 11,0-1-11,-11 5 0,5 1 0,6-6 0,6 5 0,-6-4 0,0-1 0,0 0 0,0 1 0,11-11 8,-11 11-8,-11-6 0,0 1 0,11-1 12,-6-4 0,-5 4-1,-11 1 0,6-1-11,-1 1 0,1-5 0,-6 4 0,-6 1 0,1-1 0,16 1 0,-6-6 8,-10 6 4,5-11 1,0 11 0,0-10 0,5-1 3,-5 1 1,-10 0 0,10 0 0,0-5 1,-6-5 0,1 0 0,-1 0 0,1 0-18,-1 0 0,1-5-8,5 0 8,-6 0-28,1 0 0,11-5 0,-6 5 0,5-9-47,1 4-9,-1-5-1,6 1-1034</inkml:trace>
          <inkml:trace contextRef="#ctx0" brushRef="#br0" timeOffset="-1895.58">713 150 1386,'0'0'61,"-11"5"13,-6 0-59,6-5-15,11 0 0,0 0 0,0 0 100,0 0 18,0 0 3,17 4 1,-17-4-38,16 0-8,-16 0-2,22-4 0,6-1-20,-1 0-4,-16 0-1,0 0 0,16 0-19,-10 0-4,-1-4-1,1 4 0,-6-5-15,5 5-10,1-5 12,-1 1-12,-11-1 0,6 5-9,6-5-1,-6 0 0,0 1-54,0 4-10,-6 0-2,12 0-889</inkml:trace>
          <inkml:trace contextRef="#ctx0" brushRef="#br0" timeOffset="-1696.6">828 398 1209,'0'0'108,"0"0"-87,0 0-21,0 0 0,-11 10 169,11-10 30,0 0 5,11 5 2,5-10-79,1 5-16,-17 0-3,11 0-1,11-5-39,-6-4-8,-5 4-2,6 0 0,-1-5-36,0 0-7,1 1-2,-1-1 0,1 0-29,-1-5-5,6 6-2,-5-6-731,-1 5-146</inkml:trace>
          <inkml:trace contextRef="#ctx0" brushRef="#br0" timeOffset="-1110.42">1716 47 1688,'-16'-4'75,"16"4"15,0 0-72,0 0-18,5-10 0,-5 0 0,-11-5 115,11 11 19,11-6 4,0 0 1,-5 0-27,-6 5-4,16-4-2,-5-1 0,0 5-31,0-5-7,-11 10 0,11 0-1,6-5-24,-7 5-5,-10 0-1,11 0 0,11 5-23,-11-5-5,6 5-1,-12 5 0,6 0-27,-5-1-5,10 1-2,-10 5 0,-1-1 26,1 6 0,5-1 0,0 6 0,-6-6 0,-5 6 0,6-6 0,-1 6 0,1-6 0,-6 5 0,-11 1 0,5 9-8,1-5-44,-6 0-9,0-9-2,-6 4 0,1 1-1,-1-1 0,1-4 0,-6-1 0,-6 1 0,12-6 0,0 1 0,-1-1 0,-5-4 52,0-5 12,11 5 0,0-5 0,11-5 33,-11 5 10,-11-5 1,11-5 1,11 5-21,0 0-4,-11-5 0,6 0-1,5 5 18,0 0 4,0 0 1,0-10 0,0 0-16,0 10-3,22-4-1,-6-6 0,-16 10 25,17-5 5,-1 0 0,12 0 1,-6 0-33,0 10-8,-6-5 0,6 5-1,5 0 3,-5 0 1,-11 0 0,11 0 0,-5-1-24,5 6-5,-6-10-1,-5 10 0,0-5-9,5-5-1,6 5-1,0-5 0,-22 0-163,17 0-33,10 0-6,-5 0-2</inkml:trace>
          <inkml:trace contextRef="#ctx0" brushRef="#br0" timeOffset="-751.3">2325 262 2192,'-22'10'48,"17"-5"11,5-5 1,0 0 1,0 0-49,0 0-12,0 0 0,0 0 0,22 4 53,-6 1 8,-16-5 2,0 0 0,0 0 1,5 10 0,-5-10 0,0 0 0,-5 10-52,5-10-12,0 5 0,0-5 0,-6 9 54,6-9 8,0 0 2,0 0 0,0 0-103,0 15-20,0-15-4,0 0-1,11 5 52,-11-5 12,0 0 0,0 0 0,0 0 0,0 0 0,0 0 0,0 0 0,0 0 0,0-10 0,0 10 0,0 0 0,-5-14 0,5 14 0,5-10 0,-5 10 0,0 0 0,0 0 0,0 0 0,0 0 0,11-10 0,-11 10 0,0 0 0,0 0 0,11 0-165,-11 0-31,0 0-5,0 0-2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3T06:13:58.543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9E5B75A-C23A-478C-9F7B-C50A0047234D}" emma:medium="tactile" emma:mode="ink">
          <msink:context xmlns:msink="http://schemas.microsoft.com/ink/2010/main" type="writingRegion" rotatedBoundingBox="12238,5285 12027,7810 11524,7768 11735,5243"/>
        </emma:interpretation>
      </emma:emma>
    </inkml:annotationXML>
    <inkml:traceGroup>
      <inkml:annotationXML>
        <emma:emma xmlns:emma="http://www.w3.org/2003/04/emma" version="1.0">
          <emma:interpretation id="{6BC63266-8B05-45E9-8D7A-EB97D15B95C9}" emma:medium="tactile" emma:mode="ink">
            <msink:context xmlns:msink="http://schemas.microsoft.com/ink/2010/main" type="paragraph" rotatedBoundingBox="12238,5285 12027,7810 11524,7768 11735,524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ED81A94-80B7-43BC-9E93-65B29B09CBE0}" emma:medium="tactile" emma:mode="ink">
              <msink:context xmlns:msink="http://schemas.microsoft.com/ink/2010/main" type="line" rotatedBoundingBox="12238,5285 12027,7810 11524,7768 11735,5243"/>
            </emma:interpretation>
          </emma:emma>
        </inkml:annotationXML>
        <inkml:traceGroup>
          <inkml:annotationXML>
            <emma:emma xmlns:emma="http://www.w3.org/2003/04/emma" version="1.0">
              <emma:interpretation id="{88F8AA3B-DBB7-48A8-AB6E-345A79A45034}" emma:medium="tactile" emma:mode="ink">
                <msink:context xmlns:msink="http://schemas.microsoft.com/ink/2010/main" type="inkWord" rotatedBoundingBox="11687,5417 12007,5190 12104,5325 11784,5552"/>
              </emma:interpretation>
              <emma:one-of disjunction-type="recognition" id="oneOf0">
                <emma:interpretation id="interp0" emma:lang="en-AU" emma:confidence="0">
                  <emma:literal>t</emma:literal>
                </emma:interpretation>
                <emma:interpretation id="interp1" emma:lang="en-AU" emma:confidence="0">
                  <emma:literal>~</emma:literal>
                </emma:interpretation>
                <emma:interpretation id="interp2" emma:lang="en-AU" emma:confidence="0">
                  <emma:literal>I</emma:literal>
                </emma:interpretation>
                <emma:interpretation id="interp3" emma:lang="en-AU" emma:confidence="0">
                  <emma:literal>,</emma:literal>
                </emma:interpretation>
                <emma:interpretation id="interp4" emma:lang="en-AU" emma:confidence="0">
                  <emma:literal>+</emma:literal>
                </emma:interpretation>
              </emma:one-of>
            </emma:emma>
          </inkml:annotationXML>
          <inkml:trace contextRef="#ctx0" brushRef="#br0">3069 48 1166,'0'0'25,"0"0"6,0 0 1,0 0 1,0 0-33,0 0 0,0 0 0,0 0 0,0 0 86,-5-5 10,5-4 3,0 9 0,0 0-12,0 0-3,-11 0 0,11 0 0,-6 0-20,1 0-5,-6 4-1,0 6 0,0 0-22,0 5-4,0-1 0,0 6-1,0-6-19,0 1-4,-6 4-8,7-4 12,-1 0-12,-6-1 0,6 6 0,0-6 0,6-4-41,-1 5-5,-5-6-1,11-9 0,0 0-156,0 0-31,0 0-6,0 0-2</inkml:trace>
          <inkml:trace contextRef="#ctx0" brushRef="#br0" timeOffset="213.12">3009 9 1242,'0'0'55,"0"0"11,0 0-53,0 0-13,0 0 0,5 5 0,6-5 102,-11 0 18,0 5 3,11 0 1,0-5-43,0 0-8,-5 5-1,10 0-1,-5-5-31,0 4-7,0 1-1,0 0 0,0 0-18,0 0-4,0 0-1,0 0 0,-6-5-9,6 5 0,0-5 0,-5 4 0,-6-4-42,0 0-10,0 0-3,0 0-532,0 0-106</inkml:trace>
        </inkml:traceGroup>
        <inkml:traceGroup>
          <inkml:annotationXML>
            <emma:emma xmlns:emma="http://www.w3.org/2003/04/emma" version="1.0">
              <emma:interpretation id="{90A0F3FD-B61F-41AD-ADB6-C8785F8B1340}" emma:medium="tactile" emma:mode="ink">
                <msink:context xmlns:msink="http://schemas.microsoft.com/ink/2010/main" type="inkWord" rotatedBoundingBox="11518,7766 11756,5319 12254,5368 12017,7815"/>
              </emma:interpretation>
              <emma:one-of disjunction-type="recognition" id="oneOf1">
                <emma:interpretation id="interp5" emma:lang="en-AU" emma:confidence="0">
                  <emma:literal>-in</emma:literal>
                </emma:interpretation>
                <emma:interpretation id="interp6" emma:lang="en-AU" emma:confidence="0">
                  <emma:literal>-In</emma:literal>
                </emma:interpretation>
                <emma:interpretation id="interp7" emma:lang="en-AU" emma:confidence="0">
                  <emma:literal>In</emma:literal>
                </emma:interpretation>
                <emma:interpretation id="interp8" emma:lang="en-AU" emma:confidence="0">
                  <emma:literal>in</emma:literal>
                </emma:interpretation>
                <emma:interpretation id="interp9" emma:lang="en-AU" emma:confidence="0">
                  <emma:literal>tin</emma:literal>
                </emma:interpretation>
              </emma:one-of>
            </emma:emma>
          </inkml:annotationXML>
          <inkml:trace contextRef="#ctx0" brushRef="#br0" timeOffset="585.79">3020 87 1072,'0'0'48,"0"0"9,0 0-45,0 0-12,0 0 0,0 0 0,5 10 100,1 0 19,-6-10 3,0 0 1,0 0-34,0 9-6,0 6-2,0 0 0,0-1-20,0 1-4,0-1-1,0 6 0,0-1-14,0 1-3,5 4-1,-5 1 0,6-1-21,-6 5-4,-6 1-1,6-1 0,0 5 27,0 0 5,0 5 0,-5-5 1,5 0-26,0 0-6,0 1-1,0-1 0,0 0-4,-6 0-8,6 0 11,0 0-11,-5 0 0,5 0 0,-6-4 0,6-1 0,0 5 0,-5-10 0,5 1 0,0-6 0,0 6 0,0-6 0,0 6 0,0-6 0,0-19 0,-6 10 0,1 4 0,5-4 0,0-10 0,0 0 0,0 0-12,0 0 3,0 0-41,0 0-8,0 0-2,0 0-611,0 0-122</inkml:trace>
          <inkml:trace contextRef="#ctx0" brushRef="#br0" timeOffset="1299.56">2740 1710 288,'-5'20'25,"5"-1"-25,0-19 0,0 0 0,0 0 255,0 0 45,0 0 10,0 0 2,0 0-162,0 0-32,0 0-6,16-4-2,-5-1-48,0 5-10,0 0-1,5 0-1,-5-5-14,0 5-2,0 0-1,0 0 0,6-5-12,-6 5-2,0-5-1,5 5 0,-5-5-8,0 5-2,0-5 0,0 5 0,0-9-8,-6-1-11,-5 10 3,11-5-640,-11 5-127</inkml:trace>
          <inkml:trace contextRef="#ctx0" brushRef="#br0" timeOffset="1832.23">2718 1764 1382,'0'0'123,"0"0"-99,0 0-24,0 0 0,0 0 75,0 0 9,0 10 3,0 4 0,0-14 2,0 10 1,0 5 0,0-1 0,-5 1-49,5 5-9,-6-6-3,1 6 0,-1-1-17,1 1-3,-1-1-1,1 1 0,5-1-8,-6 1 0,6-1 9,-5-4-9,-1-5 0,6-1 0,-5 6 0,5-5 0,0-10 10,0 0-2,0 0-8,0 0 12,0 0-12,0 0-13,0 0 2,0 0 1,0 0 10,0 0 14,0 0-3,0 0-1,0 0-10,0 0 0,11 0 0,5-5 0,-5 0 0,0 0 0,0 5 0,6 0 0,-1-5 14,0 0-2,1 0-1,-1 5 0,6-4-11,-5 4 12,-1-5-12,1 10 12,5-5-12,-6 0 8,1 4-8,-1 1 8,-5 10-8,0 0 10,0-1-10,5 1 10,-5-5-10,0 4 12,0 1-12,-5 4 12,-1 6-4,1-6 0,-1 6 0,-5-1 0,0 0 0,-5-4 0,-1-1 0,6-4 0,-5 4 0,-6-4 0,5 9 0,-5-9 0,0 0-8,-5-6 8,-1 6-8,1-5 8,0-5-8,-1 0 0,1 4 0,-6 1 8,5-5-8,-5 0 0,0-5 0,6 5 8,-1-5-17,1 5-4,0-5-1,-1 0 0,1 0-27,5 0-6,0 0-1,5-5 0,-5 0-48,11 5-11,0 0-1</inkml:trace>
          <inkml:trace contextRef="#ctx0" brushRef="#br0" timeOffset="2095.36">3190 1584 1555,'-6'5'138,"6"-5"-110,0 0-28,0 0 0,0 0 95,0 0 13,0 0 4,0 0 0,-5 14 10,-1 1 2,6-1 1,-5 1 0,5 0-64,0-1-13,0-4-2,0 10-1,0-1-18,5 1-4,-5-1-1,6-4 0,-6 4-14,0 1-8,5-6 8,-5 1-8,-5 0-12,5-15-6,0 0-2,0 14-757,0-4-152</inkml:trace>
        </inkml:traceGroup>
      </inkml:traceGroup>
    </inkml:traceGroup>
  </inkml:traceGroup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5T23:31:15.342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7EE0F0D-9864-4552-8E52-F680479C1EB1}" emma:medium="tactile" emma:mode="ink">
          <msink:context xmlns:msink="http://schemas.microsoft.com/ink/2010/main" type="inkDrawing" rotatedBoundingBox="2809,15188 14873,2762 17884,5685 5819,18111" semanticType="callout" shapeName="Other">
            <msink:sourceLink direction="with" ref="{4E6ABDC2-5AD4-41FF-B2E0-5FBB15D2694A}"/>
            <msink:sourceLink direction="with" ref="{50A3405B-2E9F-4966-A79C-479AC7FBF199}"/>
          </msink:context>
        </emma:interpretation>
      </emma:emma>
    </inkml:annotationXML>
    <inkml:trace contextRef="#ctx0" brushRef="#br0">0 12138 230,'0'0'20,"0"0"-20,0 0 0,0 0 0,0 0 185,0 0 33,0 0 6,0 0 2,0 0-97,0 0-19,0 0-4,11-5-1,-11 5-19,0 0-4,0 0-1,0 0 0,11 0-25,-11 0-4,0 0-2,0 0 0,11 5-26,-11-5-4,0 0-2,0 0 0,0 0 26,11 0 6,-11 0 1,11 0 0,-11 0-31,11 0-5,0 0-2,5 0 0,-5 0 41,0 0 8,0 0 2,-11 0 0,16 0-54,-5 0-10,-11 0 0,11 0 0,6 0 0,-6 0 0,5 0 0,-5 5 0,0-5 0,0 0 0,0 0 0,-11 0 0,0 0 0,0 0 0,17-5 0,-7 5 0,-10 0 31,22 0 1,-11 0 1,6 0 0,-1 0-19,1 0-4,-1 0-1,1 0 0,-1-5-1,6 5 0,-11 5 0,5-5 0,1-5-8,-1 5 0,-5 0 9,11 0-9,-11-5 0,6 0 8,-1 0-8,6 1 0,-5 4 12,-7 0-3,7 0 0,-1 0 0,6 0-9,-11 0 0,6-10-10,-6 5 10,5 5 0,1 5 0,-1 0 0,1-5 0,-1 0 0,-5 0 0,5 0 8,1 0-8,-1-5 0,1 0 0,10 5 0,-16-5 0,6 0 0,-6 5 0,5 0 0,0-5 0,6 0 0,-5 5 0,5-4 0,0 4 0,0-5 10,0 0-2,-6 0 0,6 0 0,0 0-8,0 5 0,-6-5 0,12 5 8,-6-5-8,5 5 0,-10-4 0,4 4 0,1 0 0,0 0 8,0 0-8,0 4 0,0-4 0,6 0 0,-12 0 0,6 0 0,0-4 0,0-1 0,0 10 0,-6-5 0,6-5 0,0 5 0,0 0 0,0 0 0,0 0 0,0 0 0,-6 0 0,6-5 0,6 5 0,-6-5-16,0 5 3,5 0 0,-5 5 21,5-5 4,1-5 0,-6 5 1,-6 0-13,6 0 0,0 0 0,5-5 0,6 5 0,-16 0 0,10 0 0,1 0 0,-1-5 0,0 5 0,-5-5 0,6 5 0,-1 0 0,1 5 0,-1-10 0,-5 5 0,0 0 0,0 0 0,5-9 0,1 4 0,-6 5 0,-6 0 0,6 0 0,5 0 0,1 5 0,-6-5 0,5-10 8,1 5-8,-6 0 0,11 0 0,-6 0 0,0 1 0,1-1-9,-1 5-5,1-10-1,-1 5 0,6 5 27,-6 0 4,6 0 2,-5 0 0,5 0-18,-6 0 0,0-5 8,1 0-8,-1 5 0,1 0 0,-1-5 8,1 5-8,-7 5 0,7-5 10,-1 0-10,6-9 8,-11 4-8,6 0 0,-1 5 9,6 0-9,0-5 0,0 0 8,-6-5-8,12 5 0,4 1 8,1-1-8,-22 5 8,0-5-8,17 0 0,-1 0 9,-5 10-9,-6-5 0,-10 0 0,10-5 0,11 5 0,-10-5 0,-12-9 8,6 4-8,6 0 0,-1 0 0,6 1 0,-6-1 0,1 5 8,5-5-8,-6 0 0,6 1 0,-5-1 8,4 0-8,-10 5 0,11-4 0,6 4 8,-6 0-8,-11-5 0,5 5 0,0-5 8,6 1-8,6 4 17,-6-5 0,-1 5 0,7 0 0,-1 0-17,-5-4-17,-5-1 3,-1 5 1,6-5 21,0 5 4,-6 1 0,1-1 1,-6-5-13,5 0 0,11 5 0,-5 0 0,-11-4 0,11-1 0,-5 10 0,4-10 0,1 5 0,0-4 0,-5-1 0,10 5 0,-5 0 0,5 0 0,-5-5 0,6 1 0,5-1 0,-1 0 0,-4 0 0,-1-4 0,-5-6 0,5 1 0,1 4 0,-1 1 0,1 4 0,-6-5 0,-1 5 0,7 1 0,-1-6 0,1 5 0,-1-4 0,0-6 0,1 6 0,-1-6 0,1 1 0,-1-6 0,6 6 0,5-6 0,-10 6 0,-1-6 0,6 1 0,-6 0 0,1-1 0,-1-4 0,-5 5 0,0-6 0,5 1 0,1 5 0,-7-5 0,34-30 0,-16 15 0,-23 30 0,0-1 0,12-5 0,-6 1 0,5-1 0,1 1 0,-1-1 0,0-4 0,1 0 0,-1-1 0,0 1 0,1 0 0,-1 4 0,1-4 0,-6-1 0,5 6 0,0-6 0,-5 1 0,6-5 0,-6 4 0,5-4 0,-5 0 0,5-5 0,1 0 0,-1 0 0,6 4 0,-6-4 0,1-5 0,-1 5 0,0 0 34,1 5 4,-1-5 1,6-1 0,-6 1-39,1-5 0,-6 10 0,5-5 0,-5-5 0,0 5 0,5 5 0,-5-10 0,0 4 0,0-3 0,-6-1 0,12-5 0,-6 5 25,5-5 1,-5 0 0,0 0 0,-6 5-26,1 0 0,5 0 0,5 5 0,0-5 0,-5 5 0,0 5 0,0-6 0,0 1-13,0 0-8,0 5-2,-6 0 0,6-1 23,0-4 0,-5 5 0,-1 0 0,0-10 0,1 5 0,-1-5 9,-5 0-9,6 0 0,-1 0 0,0 0 0,-5 0 0,0 0 0,6 5 0,-6-1 0,5 1 0,-5 0 0,0 0 0,0 0 0,-6 5 8,6-5-8,-5-1 0,5 6 0,5-5 8,1 5-8,-7-5 0,1 0 0,0-1 0,6-4 0,-6 0 8,-6 0-8,6-4 0,6-1 0,-7 5 0,1-5 0,0 5 8,-5 5-8,5-5 0,0 0 0,-6 0 0,1 5 0,-1-5 0,6 0 0,0 4 0,-6-8 0,1 4 0,-1 0 0,6-5 0,-5 0 0,5 0 0,-1-5 0,-4 1 0,5-1 0,-6 5 0,6-5 0,-5 5 0,-1 0 0,6 5 0,-5 0 0,-1 5 0,0 0 0,6-5 0,-5 0 0,5 5 0,0 0 0,0 0 0,-6-5 0,1 0 0,4-5 0,1 5 0,-5-10 0,5 5 0,-6-4 0,6-1 0,-5 5 0,5-5 0,-6 5 0,1 0 0,-1 1 0,0 4 0,1 4 0,-1-4 0,1 0 0,-1 0 0,1 10 0,-6-5 0,0-5 0,5 0 8,-5 0-8,5-5 0,-5 0 0,6 0 0,-6-4 0,0-1 0,5 0 0,-5 5 0,6-4 0,-6 4 0,5 5 0,-5 0 0,0-5 0,6 5 0,-7-10 0,1 10 0,0 5 0,0-5 0,6-5 0,-1-5 0,1 1 0,-1-1 0,-5 5 0,6-5 0,-1 1 0,1-1 0,-1 0 0,0 5 0,-5-5 0,0 1 0,-5 4 0,10 0 0,1 5 0,-1 0 0,-5-5 0,11-5 0,-11 5 0,6-9 0,-1-6 0,6-4 0,-6 0 0,1-1 0,5 6 0,-6-6 0,6 6 0,-5-1 0,-1 6 0,1 9 0,-7 5 0,7 5 0,-6 0 0,0-5 0,5 0 0,-5-5 0,0 0 0,6 0 0,-6-5 0,0 0 0,0-4 0,0 4 0,0 0 0,0 1 8,-6-6-8,11 5 0,-10 0 0,5 6 0,0 4 0,0 0 0,0 9 0,0-4 0,0 5 0,0-5 0,0-5 0,0 0 0,0-10 0,0 5 0,0 0 0,0 1 0,5-1 0,-5 0 0,-6 0 0,6 5-8,6 0 8,5-5 0,-11 10 0,5-5 0,-5 5 0,6 0 0,-6 0 0,0-1 0,0 6 0,-1-5-8,-4 5 8,-1 0 0,1-1 0,-1-4 0,6-5 0,-5 5 0,-1 0 0,6 0-8,0 0 17,0 0 4,0-1 1,0 1 0,0 0-26,0 5-4,0-5-2,0 5 0,0 4 18,0-4 0,-5 5-8,-1-6 8,6 6 0,0 0 0,-6-6 0,6 11 0,-5-6 0,-1 11 0,1-11 0,-1 1 0,-5 5 0,11-1 0,-11-4 0,6-1 0,-1 1-8,1-10 8,-1 5 0,1-1 0,5 1 0,-6 10 0,-5-1 0,6 1 0,-1-1 0,1-4 0,-1 4 0,1 1 0,-1-1 0,1 1 0,-6-1 0,5 6 0,1 4 0,-1-5 0,0 5 0,1-4 0,-6-6 0,5 6 0,-5 4 0,6 0 0,-6 0 0,0 6-8,0-6 8,0 10 0,0 0 0,0 0 0,0 0 0,0 0 0,0 0 0,0 0 0,0 0 0,0 0 0,0 0 0,0 0 0,0 0 0,0 0 0,-6 14 0,-5 1 0,1 0 0,-1-1 0,0 1 0,0 4 0,-6-4 0,6 5 0,0 4 0,-5-5 0,-1 1-8,1 4 8,5 1 0,-6 4 0,1-5 0,0-4 0,-1 4-14,1-4 4,5-6 1,-6-4 0,6 0-22,0 4-4,0-4-1,-5-5 0,-6-5-165,11-10-34</inkml:trace>
  </inkml:traceGroup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5T23:31:24.142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47D6E27-2CF4-4972-A4CC-265888B77736}" emma:medium="tactile" emma:mode="ink">
          <msink:context xmlns:msink="http://schemas.microsoft.com/ink/2010/main" type="writingRegion" rotatedBoundingBox="11232,12073 11413,12073 11413,12721 11232,12721"/>
        </emma:interpretation>
      </emma:emma>
    </inkml:annotationXML>
    <inkml:traceGroup>
      <inkml:annotationXML>
        <emma:emma xmlns:emma="http://www.w3.org/2003/04/emma" version="1.0">
          <emma:interpretation id="{9F6E8D76-4800-4260-8E36-760A457960FB}" emma:medium="tactile" emma:mode="ink">
            <msink:context xmlns:msink="http://schemas.microsoft.com/ink/2010/main" type="paragraph" rotatedBoundingBox="11232,12073 11413,12073 11413,12721 11232,127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99B54AC-6B29-4EB3-A1CF-C7308C8C205E}" emma:medium="tactile" emma:mode="ink">
              <msink:context xmlns:msink="http://schemas.microsoft.com/ink/2010/main" type="line" rotatedBoundingBox="11232,12073 11413,12073 11413,12721 11232,12721"/>
            </emma:interpretation>
          </emma:emma>
        </inkml:annotationXML>
        <inkml:traceGroup>
          <inkml:annotationXML>
            <emma:emma xmlns:emma="http://www.w3.org/2003/04/emma" version="1.0">
              <emma:interpretation id="{F2C9746C-BFEE-48AA-A900-07CAED035F53}" emma:medium="tactile" emma:mode="ink">
                <msink:context xmlns:msink="http://schemas.microsoft.com/ink/2010/main" type="inkWord" rotatedBoundingBox="11232,12073 11413,12073 11413,12721 11232,12721"/>
              </emma:interpretation>
              <emma:one-of disjunction-type="recognition" id="oneOf0">
                <emma:interpretation id="interp0" emma:lang="en-AU" emma:confidence="0">
                  <emma:literal>y</emma:literal>
                </emma:interpretation>
                <emma:interpretation id="interp1" emma:lang="en-AU" emma:confidence="0">
                  <emma:literal>Y</emma:literal>
                </emma:interpretation>
                <emma:interpretation id="interp2" emma:lang="en-AU" emma:confidence="0">
                  <emma:literal>i</emma:literal>
                </emma:interpretation>
                <emma:interpretation id="interp3" emma:lang="en-AU" emma:confidence="0">
                  <emma:literal>1</emma:literal>
                </emma:interpretation>
                <emma:interpretation id="interp4" emma:lang="en-AU" emma:confidence="0">
                  <emma:literal>!</emma:literal>
                </emma:interpretation>
              </emma:one-of>
            </emma:emma>
          </inkml:annotationXML>
          <inkml:trace contextRef="#ctx0" brushRef="#br0">8545-3148 748,'0'15'67,"0"-15"-54,0 0-13,0 0 0,0 0 223,0 0 41,-5 9 9,5 6 2,0-15-129,-6 10-26,6 9-4,-5 6-2,-1-6-37,1 1-7,0 9-2,5 0 0,-11 5 3,5 0 0,-5 1 0,6 8 0,-6-8-71,5 4 0,-5-5 0,6 5-15,5-15 6,0 5 1,-6-4 0,1-1 0,-1-9-32,6-1-5,0 1-2,-5-5 0,5-1-109,0-9-23,0 0-4,0 0-1</inkml:trace>
          <inkml:trace contextRef="#ctx0" brushRef="#br0" timeOffset="-232.96">8397-2992 345,'0'0'31,"0"5"-31,0-5 0,0 0 0,0 0 165,0 0 27,0 0 6,0 0 1,0 0-32,0 0-7,0 0 0,0 0-1,0 0-44,0 0-9,0 0-2,0 0 0,0 0-43,0 0-9,0 0-1,0 0-1,0 0 11,0 0 3,6 10 0,-1-1 0,1 1 0,-1-5 0,1 10 0,-1-6 0,6 1-54,-5 5-10,-1-1 0,6 1 0,0 0 0,-5-6 9,5 6 0,0 0 0,0-6-9,-1 1 0,-4 0 0,5 0 8,0-5-8,-6 4 0,-5-9 0,0 0 0,11 5 0,-11-5-11,0 0 3,0 0 0,0 0-45,0 0-9,0 0-2,0 0 0,0 0-21,0 0-5,11 0-1,-11 0-571,0 0-114</inkml:trace>
        </inkml:traceGroup>
      </inkml:traceGroup>
    </inkml:traceGroup>
  </inkml:traceGroup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5T23:31:33.714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041D7DF-C5AA-469F-9E65-4CEC80537FA7}" emma:medium="tactile" emma:mode="ink">
          <msink:context xmlns:msink="http://schemas.microsoft.com/ink/2010/main" type="writingRegion" rotatedBoundingBox="11536,12339 12837,11767 13119,12409 11819,12981"/>
        </emma:interpretation>
      </emma:emma>
    </inkml:annotationXML>
    <inkml:traceGroup>
      <inkml:annotationXML>
        <emma:emma xmlns:emma="http://www.w3.org/2003/04/emma" version="1.0">
          <emma:interpretation id="{C5937495-5948-4DEB-8A57-7D6D991C34F5}" emma:medium="tactile" emma:mode="ink">
            <msink:context xmlns:msink="http://schemas.microsoft.com/ink/2010/main" type="paragraph" rotatedBoundingBox="11536,12339 12837,11767 13119,12409 11819,1298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8F0178E-9D45-4017-8203-8A54752EDC19}" emma:medium="tactile" emma:mode="ink">
              <msink:context xmlns:msink="http://schemas.microsoft.com/ink/2010/main" type="line" rotatedBoundingBox="11536,12339 12837,11767 13119,12409 11819,12981"/>
            </emma:interpretation>
          </emma:emma>
        </inkml:annotationXML>
        <inkml:traceGroup>
          <inkml:annotationXML>
            <emma:emma xmlns:emma="http://www.w3.org/2003/04/emma" version="1.0">
              <emma:interpretation id="{AA2B04D8-F1CB-46E2-B455-AEFD331F3637}" emma:medium="tactile" emma:mode="ink">
                <msink:context xmlns:msink="http://schemas.microsoft.com/ink/2010/main" type="inkWord" rotatedBoundingBox="11536,12339 12837,11767 13119,12409 11819,12981"/>
              </emma:interpretation>
              <emma:one-of disjunction-type="recognition" id="oneOf0">
                <emma:interpretation id="interp0" emma:lang="en-AU" emma:confidence="0">
                  <emma:literal>ci,4)</emma:literal>
                </emma:interpretation>
                <emma:interpretation id="interp1" emma:lang="en-AU" emma:confidence="0">
                  <emma:literal>C', 4)</emma:literal>
                </emma:interpretation>
                <emma:interpretation id="interp2" emma:lang="en-AU" emma:confidence="0">
                  <emma:literal>a,4)</emma:literal>
                </emma:interpretation>
                <emma:interpretation id="interp3" emma:lang="en-AU" emma:confidence="0">
                  <emma:literal>C', 4/</emma:literal>
                </emma:interpretation>
                <emma:interpretation id="interp4" emma:lang="en-AU" emma:confidence="0">
                  <emma:literal>(14)</emma:literal>
                </emma:interpretation>
              </emma:one-of>
            </emma:emma>
          </inkml:annotationXML>
          <inkml:trace contextRef="#ctx0" brushRef="#br0">0 0 320,'0'0'0,"0"0"0,0 0 292,0 0 60,0 0 11,0 0 2,0 0-202,0 0-41,6 9-8,5 1-2,-6 0-36,6 5-8,-5-6-2,-1 6 0,1-5-25,-6 4-5,11 1 0,-6 0-1,-5-1-20,6-4-4,-1 0-1,1 4 0,-6-14-10,5 10 0,-5-10 0,0 0 0,0 0-52,0 0-7,0 0-1,0 0-615,0 0-123</inkml:trace>
          <inkml:trace contextRef="#ctx0" brushRef="#br0" timeOffset="-294.57">-170 92 518,'0'0'46,"0"0"-37,0 0-9,0 0 0,0-5 180,0 1 33,-5-6 7,5 0 2,0 5-80,-6-5-16,6 1-3,-5 4-1,5-5-25,-6 10-5,1-10 0,5 10-1,0 0-28,0 0-6,-11 0-1,0 5 0,0 0-20,5 10-5,-5-1-1,1 1 0,-1 4-21,5 1-9,-5 4 8,11 1-8,-5-6 0,5 6 0,0-6 0,0 5 0,5-9 0,6 4 0,-5 1 0,5-5 0,-1-1 0,1 1-11,6-1 11,-1-4-12,1 0-32,-1-10-8,1 5 0,-1-10-1,-5 0-128,6-5-26</inkml:trace>
          <inkml:trace contextRef="#ctx0" brushRef="#br0" timeOffset="229.69">220 126 1411,'0'0'62,"0"0"14,0 0-61,0 0-15,0 10 0,11 0 0,-6 0 124,1 4 23,-1-4 4,1 0 1,-1 4-71,1-4-13,-1 5-4,0-1 0,6-4-13,-11 10-3,0-6-1,0 1 0,6 4-31,-6-4-7,0-15-1,-6 10 0,6 4-17,0-14-4,-5 10-1,5-10 0,0 0-175,0 0-35</inkml:trace>
          <inkml:trace contextRef="#ctx0" brushRef="#br0" timeOffset="578.91">384-298 403,'0'0'36,"0"0"-36,0 0 0,0 0 0,0 0 345,0 0 63,0 0 12,0 0 2,0 0-251,0 0-51,0 0-9,11 10-3,0 0-59,-5 0-12,-12 4-2,6 1-1,6-5-19,5 9-4,0-4-1,-6-1 0,6 1-20,-11 0-4,-6-1-1,6-4 0,0 0 26,0-1 5,0-9 0,0 15 1,0-15-17,6 10 0,-6-10 0,11 10-9,0-1 9,0-4 0,0 0 0,0 0-8,0-5 8,0 0 0,-11 0 0,16 0 0,1-5 0,-1 5 0,1-5 0,-1 0 0,-5 0 0,0 1 0,0-1 0,5 0 0,-5 0 0,0 0 0,-11 5 0,0 0 0,11-5-21,-5 0-3,-6 5 0,5-5 0,-5 5-147,0 0-29,0-9-7</inkml:trace>
          <inkml:trace contextRef="#ctx0" brushRef="#br0" timeOffset="903.6">609-342 1670,'0'25'74,"0"-25"15,0 0-71,0 0-18,0 0 0,0 0 0,0 0 127,0 0 21,0 0 5,0 0 1,6 14-51,4-4-11,-10 5-1,6-1-1,-6 6-32,5 4-6,1 1-2,-1-1 0,1 5-27,-1 5-6,-5-4-1,6-1 0,-1 0-16,-5-4 0,6-1 0,-6-5 0,0-4-28,5-5-8,-5 0-3,0-10 0,0 0-193,0 0-40</inkml:trace>
          <inkml:trace contextRef="#ctx0" brushRef="#br0" timeOffset="1055.73">795-551 518,'0'0'46,"0"0"-37,0 0-9,0 0 0,11 0 248,0 5 47,6-5 9,-6 5 3,5 4-121,-5-4-24,0 5-5,0 0-1,0-5-21,6 9-5,-6 6-1,0-1 0,0-4-89,5 4-19,-5 11-3,5 9-1,-10-5 2,-1 0 0,6 0 0,0 5 0,-5 0-19,-1-5 8,-5 5-8,0-5 0,0 0 0,0-4-14,-5-1 1,5 0 0,-6-9-123,1-1-24,-1-4-4</inkml:trace>
        </inkml:traceGroup>
      </inkml:traceGroup>
    </inkml:traceGroup>
  </inkml:traceGroup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5T23:31:30.110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7B2EFE8-C73E-493E-A49D-82C6B0315F61}" emma:medium="tactile" emma:mode="ink">
          <msink:context xmlns:msink="http://schemas.microsoft.com/ink/2010/main" type="writingRegion" rotatedBoundingBox="10160,13762 11499,13367 11705,14066 10366,14461"/>
        </emma:interpretation>
      </emma:emma>
    </inkml:annotationXML>
    <inkml:traceGroup>
      <inkml:annotationXML>
        <emma:emma xmlns:emma="http://www.w3.org/2003/04/emma" version="1.0">
          <emma:interpretation id="{108329A4-CFF0-4399-A2C9-58D3BE50CC39}" emma:medium="tactile" emma:mode="ink">
            <msink:context xmlns:msink="http://schemas.microsoft.com/ink/2010/main" type="paragraph" rotatedBoundingBox="10160,13762 11499,13367 11705,14066 10366,1446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9C0E29C-C0D1-4187-9CFE-403AC89C47BE}" emma:medium="tactile" emma:mode="ink">
              <msink:context xmlns:msink="http://schemas.microsoft.com/ink/2010/main" type="line" rotatedBoundingBox="10160,13762 11499,13367 11705,14066 10366,14461"/>
            </emma:interpretation>
          </emma:emma>
        </inkml:annotationXML>
        <inkml:traceGroup>
          <inkml:annotationXML>
            <emma:emma xmlns:emma="http://www.w3.org/2003/04/emma" version="1.0">
              <emma:interpretation id="{7F21F597-2F9F-4FF2-8C42-48948B67FECE}" emma:medium="tactile" emma:mode="ink">
                <msink:context xmlns:msink="http://schemas.microsoft.com/ink/2010/main" type="inkWord" rotatedBoundingBox="10160,13762 11499,13367 11705,14066 10366,14461"/>
              </emma:interpretation>
              <emma:one-of disjunction-type="recognition" id="oneOf0">
                <emma:interpretation id="interp0" emma:lang="en-AU" emma:confidence="0">
                  <emma:literal>10,2)</emma:literal>
                </emma:interpretation>
                <emma:interpretation id="interp1" emma:lang="en-AU" emma:confidence="0">
                  <emma:literal>10, 2)</emma:literal>
                </emma:interpretation>
                <emma:interpretation id="interp2" emma:lang="en-AU" emma:confidence="0">
                  <emma:literal>(0,2)</emma:literal>
                </emma:interpretation>
                <emma:interpretation id="interp3" emma:lang="en-AU" emma:confidence="0">
                  <emma:literal>1012)</emma:literal>
                </emma:interpretation>
                <emma:interpretation id="interp4" emma:lang="en-AU" emma:confidence="0">
                  <emma:literal>00, 2)</emma:literal>
                </emma:interpretation>
              </emma:one-of>
            </emma:emma>
          </inkml:annotationXML>
          <inkml:trace contextRef="#ctx0" brushRef="#br0">7476-1408 1522,'0'0'33,"0"0"7,0 0 2,0 0 2,0 0-36,0 0-8,0 0 0,0 0 0,0 0 99,0 0 17,0 0 4,0 0 1,0 0-45,0 0-10,0 0-2,0 0 0,0 0 12,0 0 3,0 0 0,-5 10 0,5-10-35,-11 10-8,5 0 0,1 4-1,-1 1-15,6 4-4,-5 1 0,5 4 0,-6-4-16,1 4 10,5 5-10,0-4 8,0-1-8,5 0 0,-5 6 0,6-6 0,-1-4 0,1 4 0,-1-5 0,-5-19-11,6 15-5,5 0-2,-11-15 0,11 14 0,-11-14-49,16 5-9,-5 0-3,5-10-641,-10 0-129</inkml:trace>
          <inkml:trace contextRef="#ctx0" brushRef="#br0" timeOffset="580.9">7684-1374 1267,'0'0'56,"0"0"12,0 0-55,0 0-13,0 0 0,0 0 0,0 0 76,0 0 13,0 0 3,0 0 0,0 0-31,0 0-5,0 0-2,0 0 0,0 0-14,0 0-2,0 0-1,0 0 0,0 0 3,0 0 1,6 15 0,-6-5 0,5 4-8,-5 1-1,0-5-1,0 9 0,0-4-11,6 0-3,-6 4 0,5 1 0,1-6-6,-1 1-2,1-1 0,-1 1 0,1-5-27,-1 4-6,6 1 0,0-5-1,-5 0 25,-1-6 0,6 6 0,-5-5 0,5 0 15,-11-5 8,0 0 1,0 0 1,0 0-25,11-5 8,5-5-8,0 1 0,6-1 35,-11-5 1,-16 1 1,5-6 0,0 1-24,0-1-5,-6 1 0,6-6-8,-5 6 26,-1-1-2,6 1 0,-5-1 0,-6 1-5,5 4-2,6 0 0,-5 1 0,-6 4-5,6 5 0,-6 0-1,0 0 0,11 5-11,-11-4 8,0 8-8,0 1 8,-6 0-21,12 5-5,5-10-1,-11 15 0,5 4-30,6-4-7,-5 4 0,5 1-1,5-1-47,-5 1-8,6-1-3,-1-4-825</inkml:trace>
          <inkml:trace contextRef="#ctx0" brushRef="#br0" timeOffset="818.22">8035-1198 576,'0'0'51,"0"0"-41,0 0-10,0 0 0,0 0 239,0 0 45,0 0 10,0 0 2,0 0-137,11 10-27,-11-10-6,11 9-1,-5 6-49,-1-5-9,1 4-3,-1 6 0,1-1-25,-1 1-6,1-1-1,-6 1 0,5-1-20,-5 1-12,6-5 12,-6-1-12,0 1 0,0-5 0,0-10-12,0 0 3,0 0-46,0 0-9,0 0-1,0 0-949</inkml:trace>
          <inkml:trace contextRef="#ctx0" brushRef="#br0" timeOffset="1366.34">8216-1510 403,'0'0'36,"0"0"-36,0 0 0,0 0 0,0-5 323,0 0 57,6 0 12,-6 0 3,0 5-214,5-4-42,1-6-9,-1 5-2,1 0-44,-6 5-8,0 0-3,11-5 0,-6 0-25,6 0-6,0 1-1,-11 4 0,0 0-14,11 0-3,6 0-1,-17 0 0,0 0-11,11 0-3,0 0 0,0 4 0,-11-4-9,5 10 0,0 0 0,1 5 0,-6-6 0,5 11 0,-10-6 0,5 6 0,0-1-32,-6 6-9,6-6-2,-5 6 0,-6-1-35,6 0-7,-6-4-2,5-1 0,-5 1-16,6-5-3,-1-6-1,-5 1 0,11-10 94,-5 10 13,5-10 13,-6 5-2,6-5-11,0 0-14,0 0 3,0 0 1,0 0 10,0 0 0,0 0 0,0 0 0,0 0 64,6-10 14,-6 0 3,0 10 1,5-10-29,6 1-5,-5 4-2,5-5 0,0 0 14,0 5 4,0 1 0,-1-6 0,1 5-52,0 0-12,6 0 0,-6 0 0,5 0 24,-5 5 1,-11 0 1,11 0 0,6-4-26,-6 4-12,-11 0 0,0 0 1,16 0-54,-5 0-11,6 0-3,-17 0-674,10-5-135</inkml:trace>
          <inkml:trace contextRef="#ctx0" brushRef="#br0" timeOffset="1745.5">8540-1817 1958,'0'0'43,"0"0"9,0 0 1,0 0 3,0 0-45,11 5-11,0 4 0,5-4 0,-10 5 53,5 0 9,-6 4 2,6-4 0,6 0 20,-6 5 4,0-1 0,5 1 1,1 4-42,-1-4-9,0 4-2,-5 6 0,0-1-12,-5 1-2,5-1-1,-6 0 0,-5 1-5,6 9-2,-6 0 0,0 0 0,0 0-6,0 5-8,-6-5 11,1 5-11,-1-9-24,1-1-11,-6-5-2,5 1-1,1-11-112,-6 1-22,5-5-5</inkml:trace>
        </inkml:traceGroup>
      </inkml:traceGroup>
    </inkml:traceGroup>
  </inkml:traceGroup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5T23:31:35.809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4A79A44-B007-457F-ACDE-430F11ECE86B}" emma:medium="tactile" emma:mode="ink">
          <msink:context xmlns:msink="http://schemas.microsoft.com/ink/2010/main" type="writingRegion" rotatedBoundingBox="12689,9778 14753,9574 14849,10551 12785,10755"/>
        </emma:interpretation>
      </emma:emma>
    </inkml:annotationXML>
    <inkml:traceGroup>
      <inkml:annotationXML>
        <emma:emma xmlns:emma="http://www.w3.org/2003/04/emma" version="1.0">
          <emma:interpretation id="{99067E0A-6D90-4181-A369-8338ABDB2A7A}" emma:medium="tactile" emma:mode="ink">
            <msink:context xmlns:msink="http://schemas.microsoft.com/ink/2010/main" type="paragraph" rotatedBoundingBox="12689,9778 14753,9574 14849,10551 12785,1075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B64ED80-F888-4796-A8A0-0C477BDC40A9}" emma:medium="tactile" emma:mode="ink">
              <msink:context xmlns:msink="http://schemas.microsoft.com/ink/2010/main" type="line" rotatedBoundingBox="12689,9778 14753,9574 14849,10551 12785,10755"/>
            </emma:interpretation>
          </emma:emma>
        </inkml:annotationXML>
        <inkml:traceGroup>
          <inkml:annotationXML>
            <emma:emma xmlns:emma="http://www.w3.org/2003/04/emma" version="1.0">
              <emma:interpretation id="{4E6ABDC2-5AD4-41FF-B2E0-5FBB15D2694A}" emma:medium="tactile" emma:mode="ink">
                <msink:context xmlns:msink="http://schemas.microsoft.com/ink/2010/main" type="inkWord" rotatedBoundingBox="12689,9778 14753,9574 14849,10551 12785,10755">
                  <msink:destinationLink direction="with" ref="{57EE0F0D-9864-4552-8E52-F680479C1EB1}"/>
                </msink:context>
              </emma:interpretation>
              <emma:one-of disjunction-type="recognition" id="oneOf0">
                <emma:interpretation id="interp0" emma:lang="en-AU" emma:confidence="0">
                  <emma:literal>128)</emma:literal>
                </emma:interpretation>
                <emma:interpretation id="interp1" emma:lang="en-AU" emma:confidence="0">
                  <emma:literal>Y 12,8)</emma:literal>
                </emma:interpretation>
                <emma:interpretation id="interp2" emma:lang="en-AU" emma:confidence="0">
                  <emma:literal>y 12,8)</emma:literal>
                </emma:interpretation>
                <emma:interpretation id="interp3" emma:lang="en-AU" emma:confidence="0">
                  <emma:literal>Y 1218)</emma:literal>
                </emma:interpretation>
                <emma:interpretation id="interp4" emma:lang="en-AU" emma:confidence="0">
                  <emma:literal>1281</emma:literal>
                </emma:interpretation>
              </emma:one-of>
            </emma:emma>
          </inkml:annotationXML>
          <inkml:trace contextRef="#ctx0" brushRef="#br0">54 7 1209,'0'0'108,"0"0"-87,0 0-21,-5-10 134,5 10 22,0 0 5,0 0 1,0 0-47,0 0-10,-11 5-1,11-5-1,-5 10-36,-1 0-7,-5 4-2,6 1 0,-1 0-19,6 4-4,-5 1-1,5-1 0,0-4-19,0 9-4,5-4-1,1 4 0,-1-9-10,1-1 0,-1-4 0,6 0 0,0 4 0,0-4-11,-6 0 11,6 5-8,0-1-42,0-4-8,0 0-2,0-1-647,-11-9-129</inkml:trace>
          <inkml:trace contextRef="#ctx0" brushRef="#br0" timeOffset="433.38">252-61 1440,'-6'-29'64,"6"29"12,0 0-60,0 0-16,0 0 0,0 0 0,0 0 116,0 0 21,11-10 4,-11 10 1,17 0-48,-17 0-10,16 5-1,-16-5-1,11 0-33,-11 0-6,11 5-2,0 0 0,-11-5-17,11 9-3,-11-9-1,6 10 0,-1 0-20,1 5-16,-6-6 2,0 11 1,-6-1 32,1-4 6,-1 4 2,-5 6 0,6-6-27,-6 6-17,0-6 2,0 5 1,5-4-10,-10-5-1,10 4-1,1-4 0,-1 4 6,1-4 2,-1-5 0,1-1 0,5-4 10,-6 5 8,6-10-12,0 0 12,0 0-8,0 0 8,0 0 0,0 0 0,0 0 0,0 0 0,0 0 0,0 0 0,6-15 22,5 6-2,0-1 0,-11 10 0,16-5 4,-16 5 0,11-5 0,6 5 0,5 0-24,-6-5-10,-16 5 1,11-5 0,6 5 24,-1 0 5,-5-5 0,-11 5 1,16-9-39,-16 9-8,11 0-2,-11 0-694,17-10-139</inkml:trace>
          <inkml:trace contextRef="#ctx0" brushRef="#br0" timeOffset="655.65">575 144 1036,'0'0'92,"0"0"-73,0 0-19,0 0 0,11 9 227,-11-9 41,0 15 9,6 5 2,-1-11-134,1 6-26,-1 9-6,6-9-1,-5 4-70,-6 1-14,5-5-4,1 9 0,-1-5-24,6 1 0,-11-1 0,11-4 0,-11-15-60,0 0-5,0 0-1,6 0-986</inkml:trace>
          <inkml:trace contextRef="#ctx0" brushRef="#br0" timeOffset="1091.58">954-149 518,'0'-48'23,"0"33"5,-6 5-28,6 0 0,-5-4 0,-1 9 0,1 0 409,-6 5 77,0-5 15,0 5 3,0 0-317,0 0-64,0 5-13,0-5-2,-5 5-59,5-5-11,-6-5-2,6 0-1,0 5-26,0 5-9,0 0 0,0 5 9,11-10-9,0 9 0,-5 1 0,5 10 0,0-6-13,5 1 5,1 4 8,5-4-13,-6 0 1,6 4 0,-5-4 0,5-1 0,0-4 0,0 5 0,-11-15 0,16 5 0,-16-5 12,22 5-9,-22-5 9,22 4-8,-6 1 8,-5 0 0,-11-5 0,11 10-8,0 0 8,-5 4 0,-6-14 0,0 0 0,0 5 0,0 5 0,-6 9 0,6-4 0,-5-5-14,-1-1 2,1 1 1,-1 0 0,1 0 2,-1-5 0,-4-1 0,4 1 0,1-5 9,-1 0 0,-5 0 0,6-5 0,-1 1 0,1-1 0,-1-5 0,6 0 0,0 0 0,0 1 0,0-1 0,6 0 0,-6-4 0,5 4 0,1-5 0,-6 5-8,5-4 8,1 4 0,-1-9 0,1-1-8,-6-4 8,11 9-10,-6-4 10,0 4-10,6 0-44,0 1-9,-5-6-1,-1 11-1030</inkml:trace>
          <inkml:trace contextRef="#ctx0" brushRef="#br0" timeOffset="1348.95">1173-612 1152,'6'34'51,"-6"-19"10,5-5-49,1-5-12,-6-5 0,0 0 0,5 4 272,1 1 52,10 0 11,-5 5 1,-5 0-193,4-5-39,-10-5-8,17 0-2,-1 9-39,1 1-8,-6 0-2,0 0 0,5-1-21,1 6-5,-6 0-1,-6 9 0,1 5-18,-1 10 8,6-5-8,0 0 0,-5 1 0,-1-11 0,-5 5 0,0-4-9,0 4-105,0-5-21,-5-4-4,-1 4-1020</inkml:trace>
          <inkml:trace contextRef="#ctx0" brushRef="#br0" timeOffset="-10009.55">-669-149 230,'0'0'20,"0"0"-20,0 0 0,0 0 120,0 0 20,0 0 4,0 0 1,0 0-49,0 0-11,0 0-1,0 0-1,0 0 16,0 0 3,0 0 1,0 0 0,0 0-12,0 0-3,0 0 0,0 0 0,0 0-8,0 0-1,0 0-1,0 0 0,0 0-22,0 0-5,0 0-1,0 0 0,0 0-11,0 0-3,0 0 0,0 0 0,0 0-8,0 0-1,0 0-1,0 0 0,0 0-26,0 0 0,0 0 0,0 0 0,5 10 34,6 0 5,-11-10 1,5 10 0,6-6-19,0 6-3,-11-10-1,11 5 0,0 0-3,-11-5-1,11 5 0,0 0 0,0 0-13,6-1 9,-17-4-9,11 5 8,0 0-8,0 0 0,-11-5 0,11 10 0,-11-10 0,11 5 0,0 4 0,-6-4 0,-5-5 0,11 15 0,0-10 0,-11-5-11,0 0-13,5 9-4,-5-9 0,0 0 0,0 0-21,0 0-5,0 0-1,0 0 0,0 0-13,0 0-4,0 0 0,0 0 0,0 0-29,0 0-7,0 0 0,0 0-453,6-9-91</inkml:trace>
          <inkml:trace contextRef="#ctx0" brushRef="#br0" timeOffset="-9716.75">-604-353 345,'6'-30'31,"-1"6"-31,-5 4 0,0 11 0,0-6 258,6 5 46,-6 10 8,0 0 3,0 0-159,0 0-31,0 0-6,0 0-2,0 0-30,5 10-7,1 10 0,-1-6-1,1 11-22,-6 4-4,-6 0-1,6 0 0,0 5-14,0-4-3,0 4-1,0 10 0,6-5-19,-6 5-4,0 4-1,0 1 0,0 0-10,0-5 0,0-5 0,0 0 8,0-10-8,5 0-11,-5-9 3,6-1 0,-6-9-52,0-10-11,0 0-1,0 0-1</inkml:trace>
        </inkml:traceGroup>
      </inkml:traceGroup>
    </inkml:traceGroup>
  </inkml:traceGroup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5T23:31:43.268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FEAE76C-AD02-4F87-B5C8-39340A74B6AB}" emma:medium="tactile" emma:mode="ink">
          <msink:context xmlns:msink="http://schemas.microsoft.com/ink/2010/main" type="writingRegion" rotatedBoundingBox="13637,7245 15981,6726 16146,7471 13802,7989"/>
        </emma:interpretation>
      </emma:emma>
    </inkml:annotationXML>
    <inkml:traceGroup>
      <inkml:annotationXML>
        <emma:emma xmlns:emma="http://www.w3.org/2003/04/emma" version="1.0">
          <emma:interpretation id="{E17C4833-66F7-4FA3-AE51-9CC61A482D36}" emma:medium="tactile" emma:mode="ink">
            <msink:context xmlns:msink="http://schemas.microsoft.com/ink/2010/main" type="paragraph" rotatedBoundingBox="13637,7245 15981,6726 16146,7471 13802,79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CE4A95C-0EE3-4DCF-B662-546AAFE4D317}" emma:medium="tactile" emma:mode="ink">
              <msink:context xmlns:msink="http://schemas.microsoft.com/ink/2010/main" type="line" rotatedBoundingBox="13637,7245 15981,6726 16146,7471 13802,7989"/>
            </emma:interpretation>
          </emma:emma>
        </inkml:annotationXML>
        <inkml:traceGroup>
          <inkml:annotationXML>
            <emma:emma xmlns:emma="http://www.w3.org/2003/04/emma" version="1.0">
              <emma:interpretation id="{92D3D84C-76ED-4CD6-8ED7-9B016E51696E}" emma:medium="tactile" emma:mode="ink">
                <msink:context xmlns:msink="http://schemas.microsoft.com/ink/2010/main" type="inkWord" rotatedBoundingBox="13637,7245 15981,6726 16146,7471 13802,7989"/>
              </emma:interpretation>
              <emma:one-of disjunction-type="recognition" id="oneOf0">
                <emma:interpretation id="interp0" emma:lang="en-AU" emma:confidence="0">
                  <emma:literal>*(3/16)</emma:literal>
                </emma:interpretation>
                <emma:interpretation id="interp1" emma:lang="en-AU" emma:confidence="0">
                  <emma:literal>* (3, 16)</emma:literal>
                </emma:interpretation>
                <emma:interpretation id="interp2" emma:lang="en-AU" emma:confidence="0">
                  <emma:literal>*€3116)</emma:literal>
                </emma:interpretation>
                <emma:interpretation id="interp3" emma:lang="en-AU" emma:confidence="0">
                  <emma:literal>*(3,i6)</emma:literal>
                </emma:interpretation>
                <emma:interpretation id="interp4" emma:lang="en-AU" emma:confidence="0">
                  <emma:literal>*(31i6)</emma:literal>
                </emma:interpretation>
              </emma:one-of>
            </emma:emma>
          </inkml:annotationXML>
          <inkml:trace contextRef="#ctx0" brushRef="#br0">562-185 1695,'0'0'75,"0"0"16,0-10-73,0 5-18,0-4 0,0 9 0,0 0 120,0 0 20,-6-15 4,6 15 0,0 0-50,-5 0-10,5 0-3,0 0 0,-11 0-25,0 5-6,5 0-1,-5 5 0,1 9-29,4 1-7,-5-1-1,6 5 0,-6 1-12,5-1 0,1-4 8,-1-1-8,1 6 0,5 9 0,0 0 0,0-5-10,5-5 10,1 1 0,5-1 0,0-4-8,0-6-12,0 1-3,-1 0 0,7-6 0,-1 1-53,-5-5-12,0 5-1,6-1-991</inkml:trace>
          <inkml:trace contextRef="#ctx0" brushRef="#br0" timeOffset="515.07">748-146 2188,'0'0'48,"0"0"11,0 0 1,0 0 1,0 0-49,0 0-12,11 0 0,6-5 0,-6-9 105,5 9 19,-10 0 3,-6 5 1,16-5-52,-5 0-9,0 5-3,0 5 0,-11-5-51,16 5-13,-16-5 0,11-5 0,-11 5 0,0 0 0,0 0 0,0 0 0,0 0 32,0 0 4,0 0 1,0 0 0,0 10-37,-5 4 0,-1 1 0,1 0 0,-6-1-40,5-4-4,-4 5 0,4-6 0,6 1-30,0-10-6,0 0-2,-5 15 0,-1-6-14,6 1-2,0 0-1,0-10 0,0 0 58,0 0 11,0 0 2,0 0 1,0 0-8,0 0-1,17 5-1,-1-5 0,-5 0 59,0 5 12,5 0 2,-5-1 1,-11-4-8,17 0-1,-1 10-1,-5-5 0,-11-5 21,0 0 4,0 0 0,0 0 1,0 0-5,6 15 0,5-1-1,-6 1 0,-10 0-15,5-1-4,-6 6 0,1-1 0,-1-9-28,-5 5 0,0-1 0,6-4 0,-6 5 24,0-6-2,0 1 0,0 0 0,0-5-44,0-5-9,0 0-1,6 0-1,-12 0-112,17 0-23,0 0-4,-5-10-815</inkml:trace>
          <inkml:trace contextRef="#ctx0" brushRef="#br0" timeOffset="713.81">1220-34 2419,'0'0'53,"0"0"11,0 0 3,0 0 1,0 0-55,0 0-13,11 10 0,-6 5 102,1-6 18,-6 6 3,0 0 1,0-1-96,0 6-20,0 14-8,0-5 8,0 0-8,-6-4 0,6 4 0,-5-5 0,5 6-49,-6 4-12,1 0-3</inkml:trace>
          <inkml:trace contextRef="#ctx0" brushRef="#br0" timeOffset="1316.24">1401-356 1458,'0'0'64,"0"0"14,0 0-62,0 0-16,0 0 0,0 0 0,0 0 138,0 0 25,0 0 5,0 0 0,0 0-61,0 0-13,0 0-2,11 10-1,-11-10-35,0 0-8,5 10 0,1 0-1,-1 4-14,1 1-2,-1 0-1,-5 4 0,6-4-11,-6-1-3,5 1 0,1 0 0,-6-6-16,0 6 0,5-5 0,-5-10 0,6 9-35,-6-9-4,0 0-1,0 0 0,0 0-136,0 0-28,11-4-6</inkml:trace>
          <inkml:trace contextRef="#ctx0" brushRef="#br0" timeOffset="-1363.06">19 0 403,'-22'34'36,"22"-24"-36,0-10 0,0 0 236,0 0 40,0 0 8,0 0 1,0 0-120,0 0-24,0 0-5,0 0 0,0 0-49,0 0-10,0 0-1,0 0-1,0 0-10,0 0-1,0 0-1,0 0 0,0 0-8,0 0-2,0 0 0,0 0 0,0 0-19,0 0-4,5 10-1,1-5 0,-6-5-11,11 5-2,-6 4-1,1 1 0,-1-5-1,1 5 0,5 0 0,-6-1 0,6 1 3,-11-10 1,11 5 0,-5 0 0,5 0-18,-6 0-14,-5-5 2,11 4 1,-11-4 11,6 5 0,10 5 0,-10-5-8,-6-5-4,0 0 0,11 10 0,-11-10 0,0 0-27,0 0-5,0 0-2,0 0 0,0 0-47,0 0-10,0 0-1,0 0-611,0 0-121</inkml:trace>
          <inkml:trace contextRef="#ctx0" brushRef="#br0" timeOffset="-719.68">-52-78 288,'5'39'12,"-5"-24"4,0-15-16,0 0 0,0 0 0,0 0 0,0 0 240,0 0 46,0 0 9,0 0 1,11 0-144,-11 0-28,11 5-7,-11-5-1,11 5-20,0 0-5,-6-1-1,6 6 0,-5-5-32,-1 0-6,6 10-2,0-6 0,0-4-29,0 5-5,0 0-2,0-1 0,0 6-14,0 0 0,0-6 8,0 6-8,0 0 0,0-1 0,0 1 0,-6 0 0,6-6 0,0 1 0,0 5 0,-5-6 0,-17-4 0,5 5 0,6-10 0,6 10-10,-6-10 0,0 0 0,0 0 0,0 0 0,0 0-19,0 0-4,0 0-1,0 0 0,0 0-40,0 0-8,0 0-2,0 0-793</inkml:trace>
          <inkml:trace contextRef="#ctx0" brushRef="#br0" timeOffset="-54.84">-58 234 1101,'0'0'48,"0"0"12,0 0-48,0 0-12,0 0 0,0 0 0,0 0 128,0 0 24,0 0 5,0 0 1,6-9-40,-6 9-8,11-10-2,-11 10 0,0 0-28,11-10-5,0 0-2,5 1 0,-5-6-37,0 5-7,-11 10-1,16-14-1,1-6 5,-1 1 0,-5 4 1,6 5 0,-1 5-22,1 5-11,-1-14 10,6 4-10,-6-10 0,-5 11 0,-11 9 0,6-15 0,-1 5 0,1-4-15,-6 4 2,5 0 0,-10 0-143,5 10-29</inkml:trace>
          <inkml:trace contextRef="#ctx0" brushRef="#br0" timeOffset="1662.88">1681-541 288,'0'0'25,"0"0"-25,0 0 0,0 0 0,0 0 376,0 0 71,0 0 13,0 10 4,0 0-269,5 4-54,-5-4-10,0 5-3,0-1-40,0 1-9,0 4-2,0 1 0,6-1-46,-6 6-10,5-6-1,1 6-1,-6-6-19,5 6 10,6-6-10,-6 1 8,6-1-8,-5 1 0,5-1 0,0-4 0,0-6 20,-6 1 8,6-10 1,0 0 1,-11 0-75,17 0-15,-17 0-4,0 0 0,11-5 52,-6-4 12,-5 9 0,11-10 0,0-5 0,-5 5 0,-1-4 0,-5-1 0,0 5 19,0 10 6,0-14 2,0 14 0,-5-15 8,-6 5 1,5 1 1,-5 4 0,0 0-81,0 10-16,-5 0-3,5 0-1,-6-1 52,6 1 12,-5 10 0,5-5 0,0-5-54,0 4-8,6-4-2,-1 5 0,1 0-12,-1-1-4,1 1 0,5 0-588,0-10-119</inkml:trace>
          <inkml:trace contextRef="#ctx0" brushRef="#br0" timeOffset="1946.89">2032-629 345,'0'25'15,"0"-25"4,11 10-19,0-6 0,5 1 0,-5 0 0,5 0 360,-5 0 69,6 0 14,-6 5 2,5-6-261,-5 6-52,0 0-10,6 5-2,-6-1-28,0 1-4,0-5-2,-1 9 0,1 1-30,0 4-5,-5-5-2,-1 6 0,-5 4-20,6-5-4,-6 1-1,0-6 0,0 6-12,0-6-4,-6 1 0,6 4 0,-5 10-8,-6-5 0,5 6 0,-5 4 0,1 0-36,-7 0-8,6-5-3,-5 5-1231</inkml:trace>
        </inkml:traceGroup>
      </inkml:traceGroup>
    </inkml:traceGroup>
  </inkml:traceGroup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5T23:31:50.124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609CE29-3352-4282-9453-C1198DE61D42}" emma:medium="tactile" emma:mode="ink">
          <msink:context xmlns:msink="http://schemas.microsoft.com/ink/2010/main" type="writingRegion" rotatedBoundingBox="14355,4686 16753,4081 16975,4957 14576,5562"/>
        </emma:interpretation>
      </emma:emma>
    </inkml:annotationXML>
    <inkml:traceGroup>
      <inkml:annotationXML>
        <emma:emma xmlns:emma="http://www.w3.org/2003/04/emma" version="1.0">
          <emma:interpretation id="{09D14A40-CEC0-486B-9687-702ED794955C}" emma:medium="tactile" emma:mode="ink">
            <msink:context xmlns:msink="http://schemas.microsoft.com/ink/2010/main" type="paragraph" rotatedBoundingBox="14355,4686 16753,4081 16975,4957 14576,55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4EE7D3D-71BD-4B68-AF87-293313A672F8}" emma:medium="tactile" emma:mode="ink">
              <msink:context xmlns:msink="http://schemas.microsoft.com/ink/2010/main" type="line" rotatedBoundingBox="14355,4686 16753,4081 16975,4957 14576,5562"/>
            </emma:interpretation>
          </emma:emma>
        </inkml:annotationXML>
        <inkml:traceGroup>
          <inkml:annotationXML>
            <emma:emma xmlns:emma="http://www.w3.org/2003/04/emma" version="1.0">
              <emma:interpretation id="{50A3405B-2E9F-4966-A79C-479AC7FBF199}" emma:medium="tactile" emma:mode="ink">
                <msink:context xmlns:msink="http://schemas.microsoft.com/ink/2010/main" type="inkWord" rotatedBoundingBox="14827,4567 16753,4081 16975,4957 15048,5443">
                  <msink:destinationLink direction="with" ref="{57EE0F0D-9864-4552-8E52-F680479C1EB1}"/>
                  <msink:destinationLink direction="with" ref="{581281EC-CE0E-4EA0-8874-DC2167DA0763}"/>
                </msink:context>
              </emma:interpretation>
              <emma:one-of disjunction-type="recognition" id="oneOf0">
                <emma:interpretation id="interp0" emma:lang="en-AU" emma:confidence="0">
                  <emma:literal>4/432)</emma:literal>
                </emma:interpretation>
                <emma:interpretation id="interp1" emma:lang="en-AU" emma:confidence="0">
                  <emma:literal>+ 1432)</emma:literal>
                </emma:interpretation>
                <emma:interpretation id="interp2" emma:lang="en-AU" emma:confidence="0">
                  <emma:literal>+ 14132)</emma:literal>
                </emma:interpretation>
                <emma:interpretation id="interp3" emma:lang="en-AU" emma:confidence="0">
                  <emma:literal>1/14132)</emma:literal>
                </emma:interpretation>
                <emma:interpretation id="interp4" emma:lang="en-AU" emma:confidence="0">
                  <emma:literal>D 1432)</emma:literal>
                </emma:interpretation>
              </emma:one-of>
            </emma:emma>
          </inkml:annotationXML>
          <inkml:trace contextRef="#ctx0" brushRef="#br0">520 5 288,'6'20'25,"-6"-20"-25,0 0 0,0 0 0,0 0 244,0 0 44,0 0 9,0 0 2,0 0-115,0 0-22,0 0-5,0 0-1,-17 5-52,12-1-10,0 6-2,-6 5-1,5-1-40,6 6-8,-5-1-2,-1 1 0,6 4-18,-5-4-4,5-1-1,0 6 0,0-1-18,5 10 10,-5 5-10,6-10 8,-1-4-8,1-6 0,5 1 0,-1-1 0,1-4-28,0-5-2,0 4 0,0-4 0,-11-10-133,17 5-26,-17-5-6</inkml:trace>
          <inkml:trace contextRef="#ctx0" brushRef="#br0" timeOffset="611.89">745-14 1152,'6'-10'102,"-6"10"-82,0 0-20,0 0 0,0 0 164,0 0 28,0 0 5,0 0 2,0 0-57,0 0-11,0 15-3,0-6 0,5 6-57,-10 0-12,5 4-3,-6 1 0,6-6-32,-5 1-8,-1-5 0,6 4-1,-5 6-15,5-1 9,-6 6-9,6-11 8,0-14-8,0 0 0,0 15 0,0-15 0,0 0 0,0 10 0,0-1 0,6 6-11,-6 0 11,0-15 0,0 0 0,0 0 0,5 24 0,6-14 0,-11-10 0,6 0-8,5 0 8,5 5 0,-5-5 0,0 0 0,0-10 0,0 5 0,0 5 0,0 0 0,0 0 0,0-5 0,0 5 0,-6-5-8,6-5-20,0 1-4,0-1-1,0 5 0,-11 5-63,0 0-12,0 0-2,6-5-869</inkml:trace>
          <inkml:trace contextRef="#ctx0" brushRef="#br0" timeOffset="617.87">860 78 1515,'11'15'67,"-11"-15"14,0 0-65,0 0-16,0 0 0,0 0 0,0 15 130,6-6 22,-1 6 5,1-5 1,-1 4-51,1-4-11,-6 0-1,0 4-1,5 1-34,-5 0-8,0-15 0,6 14-1,-6 11-23,0 4-5,0-5-1,-6 1 0,1-1-22,5 0-12,0-9 2,0 0 0,0 4-23,0-4-5,0-5-1,0-10-722,0 0-145</inkml:trace>
          <inkml:trace contextRef="#ctx0" brushRef="#br0" timeOffset="788.91">1228 210 1836,'0'29'81,"0"-29"17,0 0-78,0 0-20,0 0 0,0 10 0,0 5 115,5-1 19,-5 6 4,0-1 1,0 6-68,0-1-14,-5 0-2,5 1-1,0 4-36,-6-5-7,1 1-2,-1-1 0,6-4-41,0-1-9,-11-9-2,6 4-1053</inkml:trace>
          <inkml:trace contextRef="#ctx0" brushRef="#br0" timeOffset="5850.6">1354-136 633,'6'49'28,"-1"-35"6,-5-14-34,0 0 0,0 0 0,11-5 0,-11 5 251,5-5 43,-5 5 9,17-4 1,-6-6-158,0 5-32,0-5-6,0 0-2,5 10-29,-5 0-5,0 0-2,0-4 0,0-6-22,0 5-5,0 10-1,0-10 0,-6 0-17,6-5-3,-11 10-1,11 5 0,-11-5-13,0 0-8,6 10 10,-1 0-10,-5-10 11,0 0-11,0 9 12,0 1-12,0 5 0,-5-5 0,-1 4 0,1 1 0,-1-1-12,1 1-10,-6 0-2,6-6 0,5-9-6,-6 5-2,-5 0 0,11-5 0,0 0 10,0 0 2,0 0 0,0 0 0,0 0 9,0 0 3,0 0 0,0 15 0,6-5 8,-6-10-8,0 0 8,0 0-8,0 0 8,11 4 8,-1 6-8,1-5 11,-11-5 1,17 0 0,-6 10 0,0-10 0,-6-5 4,-5 5 2,0 0 0,0 0 0,11 5 3,-5 0 1,-1 4 0,-5-9 0,0 0 2,0 0 0,6 20 0,-12-5 0,1-6-12,5 1-1,0-10-1,-6 10 0,6-10-10,-11 14 10,6 11-10,-6-15 10,0-15-10,0-5 0,0 5 0,11 5 0,-11 5-29,6 5-8,-12 4-2,12-9-727,-6-10-146</inkml:trace>
          <inkml:trace contextRef="#ctx0" brushRef="#br0" timeOffset="6236.29">1683-126 806,'0'-20'72,"11"10"-58,-5-4-14,4 4 0,1-5 239,0 10 45,0 10 8,6-10 3,-6-4-126,5 4-25,-5 0-4,6 5-2,-6 0-44,0 0-9,0 0-1,-11 0-1,0 0-39,11 10-8,-11-10-2,0 0 0,0 0-17,5 14-3,-5 11-1,0-11 0,0 6 0,-11-6 0,6 6 0,-1-5 0,-5-1-31,0 1-6,0-1-2,0 6 0,0 4-10,0-4-1,0-6-1,6 1 0,5-15 19,0 0 4,-11 15 1,0-6 0,11-9 14,0 0-12,0 0 12,0 0-12,-6-4 12,1-6 0,5 0 0,5 5 0,-5 5 14,6-5-1,-6 5 0,11-5 0,5-4 8,-5 4 2,0 10 0,0 0 0,6-5-3,5 0 0,-6-5 0,1 5 0,4-5 5,1 5 1,0-5 0,0 0 0,-5-5-42,-1 5-9,-5 5-2,-11 0 0,11-9-97,0 4-20,0-5-4,-5 0-940</inkml:trace>
          <inkml:trace contextRef="#ctx0" brushRef="#br0" timeOffset="6484.86">2078-575 1764,'0'0'78,"11"10"16,0 0-75,0-1-19,5 1 0,1 0 0,-1 9 139,6-4 24,-5 4 5,5 1 0,-6-1-45,6 1-10,-6-1-1,6 1-1,-5-5-45,-6 4-9,5-4-1,-5-1-1,-5 6-19,5-1-4,-6 11-1,1-1 0,-1-5-17,-5 5-3,0-4-1,-5-1 0,-1 10-10,-5 0 0,0 1 0,-5 4 0,-1-10-140,1 5-23,-6 0-5</inkml:trace>
          <inkml:trace contextRef="#ctx0" brushRef="#br0" timeOffset="-699.23">-6 205 518,'5'5'23,"-5"0"5,0 9-28,0-4 0,-5 0 0,5 5 0,5-11 233,-5 1 42,0 5 8,-5-5 1,5 5-149,0-5-31,0 4-5,0-4-2,0 0-25,0 5-4,5-5-2,1 4 0,-6-4-40,5 5-8,1 0-2,-1 0 0,6-1 25,-5 1 5,-1-5 1,6 10 0,-5-6-25,5 1-5,0-5-1,-6 5 0,6-1-1,0-4-1,-5 5 0,10-5 0,-16-5-14,11 5 9,0 0-9,0 0 8,-11-5-8,11 4 0,-11-4 0,0 0 8,0 0-21,0 0-5,0 0-1,0 0 0,0 0-54,0 0-11,5-9-3,-5 9-901</inkml:trace>
          <inkml:trace contextRef="#ctx0" brushRef="#br0" timeOffset="-442.7">98 0 864,'0'0'76,"0"0"-60,0 0-16,0 0 0,0 0 179,0 0 33,0 0 6,0 0 2,0 0-68,0 0-12,0 15-4,0-15 0,0 0-47,-5 15-9,-1-1-3,1 6 0,-6-1-39,5 10-8,1-4-2,5-1 0,-6 1-16,1 4-4,-1 0-8,1 0 12,-1 5-26,1-9-6,-1-6 0,1 1-1,-1-1-61,1 1-12,5-1-2,-6-4-907</inkml:trace>
        </inkml:traceGroup>
      </inkml:traceGroup>
    </inkml:traceGroup>
  </inkml:traceGroup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5T23:31:21.612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F097F9E-4C3A-4EE1-83C2-B2D3847E4BA8}" emma:medium="tactile" emma:mode="ink">
          <msink:context xmlns:msink="http://schemas.microsoft.com/ink/2010/main" type="writingRegion" rotatedBoundingBox="9631,13496 9966,13496 9966,13808 9631,13808"/>
        </emma:interpretation>
      </emma:emma>
    </inkml:annotationXML>
    <inkml:traceGroup>
      <inkml:annotationXML>
        <emma:emma xmlns:emma="http://www.w3.org/2003/04/emma" version="1.0">
          <emma:interpretation id="{80BF1402-2FDE-4BCE-B3F3-298002AC7564}" emma:medium="tactile" emma:mode="ink">
            <msink:context xmlns:msink="http://schemas.microsoft.com/ink/2010/main" type="paragraph" rotatedBoundingBox="9631,13496 9966,13496 9966,13808 9631,138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8B04468-E994-4193-B97F-835D3F5856E7}" emma:medium="tactile" emma:mode="ink">
              <msink:context xmlns:msink="http://schemas.microsoft.com/ink/2010/main" type="line" rotatedBoundingBox="9631,13496 9966,13496 9966,13808 9631,13808"/>
            </emma:interpretation>
          </emma:emma>
        </inkml:annotationXML>
        <inkml:traceGroup>
          <inkml:annotationXML>
            <emma:emma xmlns:emma="http://www.w3.org/2003/04/emma" version="1.0">
              <emma:interpretation id="{45FEAA13-A7B6-438D-80E0-299B235BF738}" emma:medium="tactile" emma:mode="ink">
                <msink:context xmlns:msink="http://schemas.microsoft.com/ink/2010/main" type="inkWord" rotatedBoundingBox="9631,13496 9966,13496 9966,13808 9631,13808"/>
              </emma:interpretation>
              <emma:one-of disjunction-type="recognition" id="oneOf0">
                <emma:interpretation id="interp0" emma:lang="en-AU" emma:confidence="0">
                  <emma:literal>+</emma:literal>
                </emma:interpretation>
                <emma:interpretation id="interp1" emma:lang="en-AU" emma:confidence="0">
                  <emma:literal>X</emma:literal>
                </emma:interpretation>
                <emma:interpretation id="interp2" emma:lang="en-AU" emma:confidence="0">
                  <emma:literal>x</emma:literal>
                </emma:interpretation>
                <emma:interpretation id="interp3" emma:lang="en-AU" emma:confidence="0">
                  <emma:literal>¢</emma:literal>
                </emma:interpretation>
                <emma:interpretation id="interp4" emma:lang="en-AU" emma:confidence="0">
                  <emma:literal>~</emma:literal>
                </emma:interpretation>
              </emma:one-of>
            </emma:emma>
          </inkml:annotationXML>
          <inkml:trace contextRef="#ctx0" brushRef="#br0">7021-1725 806,'0'0'72,"0"0"-58,0 0-14,0 0 0,0 0 214,0 0 40,0 0 8,0 0 2,-6 15-108,6-15-20,0 15-5,0-15-1,-11 14-52,6-4-10,-1 5-3,1-6 0,-1 6-24,1-5-5,-6 4 0,6 1-1,-6 5-14,0-1-2,5-4-1,-5-6 0,6 1-18,-6 0 0,0 0 0,0-1 0,5-4 0,1 5 0,-6 0 0,5 4 0,6-14-48,-5 10-12,-1 0-4,1 0-682,5-1-137</inkml:trace>
          <inkml:trace contextRef="#ctx0" brushRef="#br0" timeOffset="-263.56">6796-1627 230,'0'0'10,"0"0"2,0 0-12,0 0 0,0 0 0,0 0 0,0 0 88,0 0 14,0 0 3,0 0 1,0 0-37,0 0-7,0 0-2,0 0 0,0 0-1,0 0-1,0 0 0,0 0 0,0 0 6,0 0 0,0 0 1,0 0 0,0 0 27,0 0 4,0 0 2,0 0 0,5 10-4,-5-1-1,0 1 0,0-10 0,0 0-23,0 0-5,0 0-1,6 10 0,-1-5 0,1 5 0,-1-1 0,1 1 0,-6-10-19,11 5-4,0 0-1,0 5 0,-6-6-16,6 1-4,0 5-1,0-5 0,0 5-11,0-5-8,0-1 9,6 1-9,-1 5 9,-5-5-9,0 0 8,5 0-8,-5 0 0,6-1 0,-1-4 0,1 10 0,-12-5 0,6 5 0,-11-10 0,11 0 12,0 0-12,-11 0 0,11 0 0,-11 0 0,0 0-20,0 0 0,0 0 0,11-5 0,-5-5-132,-6 0-27,-6 1-5</inkml:trace>
        </inkml:traceGroup>
      </inkml:traceGroup>
    </inkml:traceGroup>
  </inkml:traceGroup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5T23:31:15.550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81281EC-CE0E-4EA0-8874-DC2167DA0763}" emma:medium="tactile" emma:mode="ink">
          <msink:context xmlns:msink="http://schemas.microsoft.com/ink/2010/main" type="inkDrawing" rotatedBoundingBox="15203,2974 15669,3615 15619,3651 15154,3010" semanticType="callout" shapeName="Other">
            <msink:sourceLink direction="with" ref="{50A3405B-2E9F-4966-A79C-479AC7FBF199}"/>
          </msink:context>
        </emma:interpretation>
      </emma:emma>
    </inkml:annotationXML>
    <inkml:trace contextRef="#ctx0" brushRef="#br0">0 0 1951,'0'0'86,"0"0"18,11 5-83,0 10-21,5-1 0,1 11 0,-1-1 135,1 5 22,5 6 5,-6 4 1,0 0-67,6 0-14,0 0-2,0 0-1,6-5-49,-1 5-10,-5-5-1,5 0-1,6-10-18,-5 1 0,5-6 0,-6 1 0,-5 4-121,-5-9-19,-1-1-3</inkml:trace>
  </inkml:traceGroup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05T23:33:56.135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6BC9FDC-4893-43BD-9E96-9C1ADC658F20}" emma:medium="tactile" emma:mode="ink">
          <msink:context xmlns:msink="http://schemas.microsoft.com/ink/2010/main" type="writingRegion" rotatedBoundingBox="22739,6403 25867,6097 25972,7166 22844,7473"/>
        </emma:interpretation>
      </emma:emma>
    </inkml:annotationXML>
    <inkml:traceGroup>
      <inkml:annotationXML>
        <emma:emma xmlns:emma="http://www.w3.org/2003/04/emma" version="1.0">
          <emma:interpretation id="{B0BFDF96-5F02-40AE-8226-DB4DD7A0B23A}" emma:medium="tactile" emma:mode="ink">
            <msink:context xmlns:msink="http://schemas.microsoft.com/ink/2010/main" type="paragraph" rotatedBoundingBox="22739,6403 25867,6097 25972,7166 22844,747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B19CD2A-6B56-47CF-9878-BD8183449318}" emma:medium="tactile" emma:mode="ink">
              <msink:context xmlns:msink="http://schemas.microsoft.com/ink/2010/main" type="line" rotatedBoundingBox="22739,6403 25867,6097 25972,7166 22844,7473"/>
            </emma:interpretation>
          </emma:emma>
        </inkml:annotationXML>
        <inkml:traceGroup>
          <inkml:annotationXML>
            <emma:emma xmlns:emma="http://www.w3.org/2003/04/emma" version="1.0">
              <emma:interpretation id="{A409CD0B-47D4-4ADD-89DD-395EE710ABC0}" emma:medium="tactile" emma:mode="ink">
                <msink:context xmlns:msink="http://schemas.microsoft.com/ink/2010/main" type="inkWord" rotatedBoundingBox="22617,6438 24418,6020 24662,7071 22860,7489"/>
              </emma:interpretation>
              <emma:one-of disjunction-type="recognition" id="oneOf0">
                <emma:interpretation id="interp0" emma:lang="en-AU" emma:confidence="0">
                  <emma:literal>y,</emma:literal>
                </emma:interpretation>
                <emma:interpretation id="interp1" emma:lang="en-AU" emma:confidence="0">
                  <emma:literal>yo,</emma:literal>
                </emma:interpretation>
                <emma:interpretation id="interp2" emma:lang="en-AU" emma:confidence="0">
                  <emma:literal>y</emma:literal>
                </emma:interpretation>
                <emma:interpretation id="interp3" emma:lang="en-AU" emma:confidence="0">
                  <emma:literal>ya,</emma:literal>
                </emma:interpretation>
                <emma:interpretation id="interp4" emma:lang="en-AU" emma:confidence="0">
                  <emma:literal>yrs</emma:literal>
                </emma:interpretation>
              </emma:one-of>
            </emma:emma>
          </inkml:annotationXML>
          <inkml:trace contextRef="#ctx0" brushRef="#br0">21131 6379 230,'-27'10'20,"27"-10"-20,0 0 0,0 0 0,0 0 282,0 0 52,0 0 10,0 0 3,11 0-156,-11 0-31,0 0-7,0 0-1,0 0-41,0 0-9,0 0-2,0 0 0,0 0-21,0 0-5,16 0-1,-16 0 0,0 0-28,0 0-5,22 5-2,-5 5 0,-1-5-17,1-1-3,-6 1-1,5 5 0,6 0-7,-5 0-2,-7-1 0,7-4 0,-1 5-8,1-5 0,-17-5 0,0 0 8,0 0-8,11 10 0,0-1 0,-6 1 0,-5 5 0,0-6 8,6 6-8,-6-5 0,0-10 9,-6 14-9,6-14 10,-5 15-10,-1 5 8,6-6-8,-16 1 0,10-1 9,1-4-1,-6 5-8,-11-1 12,6 6-4,-1-10-8,1 4 0,5-4-10,-11 5 10,-6-1-29,12-4 0,5 5 0,0-6 0,-11-4-19,11 5-3,11-10-1,0 0 0,0 0-30,0 0-6,0 0-2,0 0 0,11 0-143,5-5-29</inkml:trace>
          <inkml:trace contextRef="#ctx0" brushRef="#br0" timeOffset="-384.49">20232 6604 691,'0'0'30,"0"0"7,0 0-29,0 0-8,0 0 0,0 0 0,0 0 312,0 0 62,0 0 12,0 0 2,0 0-224,11 14-44,-11-14-10,11 10-2,0 0-24,5-5-4,1 4-2,-6-4 0,5 0-22,1 0-4,-1-5 0,6 0-1,-5 5-21,-1 0-4,11-5-1,1-5 0,-1 0-13,1 0-2,-1-5-1,6 5 0,11 1-9,-6 4 0,-5 0 0,11-5 0,0-5 0,0 5 0,-11 0 0,0 0-11,-6 5 11,6 0-12,5 0 12,-10-5-12,-6 5-1,0 0-1,11 0 0,-6 0 0,-5-4-14,0 4-4,0 0 0,0 0 0,11 0-24,-17 0-6,-16 0-1,11 0 0,5-5-45,-5 0-10,-11 5-2,0 0-932</inkml:trace>
          <inkml:trace contextRef="#ctx0" brushRef="#br0" timeOffset="-813.8">19612 6399 1843,'-5'10'164,"-1"-6"-132,1 1-32,5-5 0,0 0 121,-6 5 18,6-5 3,-5 5 1,5-5-35,0 0-8,0 10 0,-6 4-1,1-4-58,5 5-11,0 4-2,5-4-1,-5 0-10,0 4-1,6-4-1,-1 4 0,-5 6-15,11-1 0,-5 5 0,5 0 0,0-4 0,0-6 0,0 1 0,0-1 0,5-4 0,1 0-12,-6-1 3,5-4 0,0-5-5,-5-5-1,6 0 0,-6-5 0,5-10 3,1 6 0,-6-6 0,0 0 0,0-9 12,0-5 0,5 4 0,-5 1-9,-5-5 9,5 4 0,-1 1 0,-4-5-8,-1-1 8,1 6 0,-1 5 0,-5-1 0,6 1 0,-1 9 0,-5 10 0,0 0 0,0 0 0,0 0 8,0 0-8,0 0 0,0 0 0,6 19 0,5 1 0,-6 4 0,1-4 0,-1 4 8,6 0-8,0 6 0,-5-1 0,5 0 0,-6 0 0,1 6 0,5-6 0,-6-5 0,6 5 0,0 1 0,-5 4 0,-1 0 9,0-5-1,-5 5-8,11-4 16,-5-1-3,-6 5-1,-6-5 0,12 0-3,-12-4-1,1-1 0,-1 1 0,1-6 19,0 5 3,5-4 1,-6-1 0,1 1-19,-6-5-3,0-1-1,-6 1 0,1-1 5,-1 1 1,6 5 0,-11-6 0,6 1-2,-6-5 0,0-1 0,0-4 0,0 5-12,0 0 0,0-10 0,6 5 0,-6-10 0,5 5 0,1-10 0,0 10 0,-1 0-34,17 0 0,-16-10 0,10 5 0,6 5-38,-5-9-8,-1-6-2,12 5-738,-1-9-148</inkml:trace>
        </inkml:traceGroup>
        <inkml:traceGroup>
          <inkml:annotationXML>
            <emma:emma xmlns:emma="http://www.w3.org/2003/04/emma" version="1.0">
              <emma:interpretation id="{BB33E314-CB8A-4B27-97F7-B98CB92F7223}" emma:medium="tactile" emma:mode="ink">
                <msink:context xmlns:msink="http://schemas.microsoft.com/ink/2010/main" type="inkWord" rotatedBoundingBox="24795,6590 25794,6156 26048,6741 25048,7175"/>
              </emma:interpretation>
              <emma:one-of disjunction-type="recognition" id="oneOf1">
                <emma:interpretation id="interp5" emma:lang="en-AU" emma:confidence="0">
                  <emma:literal>00</emma:literal>
                </emma:interpretation>
                <emma:interpretation id="interp6" emma:lang="en-AU" emma:confidence="0">
                  <emma:literal>0</emma:literal>
                </emma:interpretation>
                <emma:interpretation id="interp7" emma:lang="en-AU" emma:confidence="0">
                  <emma:literal>o</emma:literal>
                </emma:interpretation>
                <emma:interpretation id="interp8" emma:lang="en-AU" emma:confidence="0">
                  <emma:literal>000</emma:literal>
                </emma:interpretation>
                <emma:interpretation id="interp9" emma:lang="en-AU" emma:confidence="0">
                  <emma:literal>080</emma:literal>
                </emma:interpretation>
              </emma:one-of>
            </emma:emma>
          </inkml:annotationXML>
          <inkml:trace contextRef="#ctx0" brushRef="#br0" timeOffset="3512.01">21894 6496 2268,'0'0'50,"0"0"10,0 0 3,0 0 0,0 0-51,0 0-12,-11 5 0,11-5 0,0 0 103,0 0 17,0 0 4,-17 5 1,1 5-74,-1-5-15,17-5-4,-11 9 0,-5 6 5,5-5 1,6 0 0,-6 4 0,11 6-30,-11-1-8,0 1 0,5 9 0,12 0 0,5 0 0,-11 1 0,0-6 0,0 0 0,-6 1 0,12-1-11,-12-4 11,1-1-8,5-4 8,16-1 0,1 1-9,-12 0-23,11-10-5,12 4-1,-6-9 0,0 5 11,0-5 3,0-5 0,5-4 0,0-1 24,-5-5 0,-5 1 0,5-1 0,5 0-14,-10-4 2,-1 4 1,-5-9 0,0-1 28,0 1 6,-6 0 1,1-1 0,-6-4 5,-6 5 2,12-6 0,-12 6 0,1-5-10,0 4-1,-6 6-1,5-1 0,-5 6 0,0-1 0,-11 1 0,6-1 0,10 5-6,-10 0-1,-1 6 0,1-1 0,10 5-12,-10 0 9,0 5-9,-1-1 8,-10 6-19,10 0-4,6 0-1,-5 9 0,-1 1-43,1-1-9,5-4-1,5 9-1,-5-4-142,6 4-29,-11-4-6</inkml:trace>
          <inkml:trace contextRef="#ctx0" brushRef="#br0" timeOffset="3898.9">22338 6472 1324,'0'0'59,"0"0"12,0 0-57,0 0-14,0 0 0,0 0 0,-11 0 268,0 0 50,11 0 10,0 0 3,-11 5-203,0 5-40,6-6-8,5-4-1,0 0-34,-11 15-6,0 0-2,0-6 0,0 1-19,5 0-4,-5 5-1,0-6 0,-5 6-13,-1 0 0,12-1 0,-6 6 0,0-6 0,0 11 0,5-6 0,-4 1 0,4 4 0,1 0 0,-1-4 0,6 4 0,0-9-12,0 0 12,-5-1-12,5 1 12,11-1-22,-6 1 2,-5-5 1,6 4 0,-1-4 6,6 0 1,-6 5 0,-5-15 0,11 4 3,6 1 1,-1 0 0,-16-5 0,0 0 8,0 0 0,22 10 0,0-10 0,-5 5 0,-1-5 0,-16 0 0,22 0 0,0-5 0,0 0 11,-11-5-3,5 1 0,12-1-8,-6-5 0,-11 1 0,0-1 0,11-5 28,0-4 3,10 5 1,-15-6 0,-17 1-19,5-5-3,23 4-1,-12-4 0,1 9 10,-6 1 1,0-5 1,11 4 0,-6-4 15,0-1 2,-10 6 1,5-6 0,5 6-19,1-1-4,-23 1-1,6-1 0,6 1-3,-6-1 0,0 6 0,-6-6 0,-5 6 14,0-6 2,6 6 1,-1 4 0,-16 0-21,6 0-8,0 1 0,10 4 9,6 5-9,-11 0 0,0 5 0,0-1 0,-5 6 0,-6-5 0,-11 0 0,11 5 0,6 4-46,-6-4-8,5 5-2,-5-6 0,0 6-29,6-5-7,10 4 0,-5-4-802,-11-5-160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16E95-4FD7-42D6-8B79-F8BB577A8706}" type="datetimeFigureOut">
              <a:rPr lang="en-AU" smtClean="0"/>
              <a:t>8/08/2022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D0228-55D5-4B60-ADF2-024A33697D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485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8/08/2022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583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8/08/2022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29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8/08/2022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0809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kill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8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/>
          </a:p>
        </p:txBody>
      </p:sp>
      <p:sp>
        <p:nvSpPr>
          <p:cNvPr id="9" name="Pentagon 8"/>
          <p:cNvSpPr/>
          <p:nvPr userDrawn="1"/>
        </p:nvSpPr>
        <p:spPr>
          <a:xfrm>
            <a:off x="88638" y="86887"/>
            <a:ext cx="37023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Skill Development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8541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8131172" y="8"/>
            <a:ext cx="4060833" cy="2707427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525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8/08/2022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490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8/08/2022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92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8/08/2022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47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8/08/2022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71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8/08/2022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59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8/08/2022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793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8/08/2022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416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8/08/2022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232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FF137-0809-4DAA-8E3C-28073C2EEE2A}" type="datetimeFigureOut">
              <a:rPr lang="en-AU" smtClean="0"/>
              <a:t>8/08/2022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52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emf"/><Relationship Id="rId13" Type="http://schemas.openxmlformats.org/officeDocument/2006/relationships/customXml" Target="../ink/ink114.xml"/><Relationship Id="rId18" Type="http://schemas.openxmlformats.org/officeDocument/2006/relationships/image" Target="../media/image120.emf"/><Relationship Id="rId26" Type="http://schemas.openxmlformats.org/officeDocument/2006/relationships/image" Target="../media/image124.emf"/><Relationship Id="rId39" Type="http://schemas.openxmlformats.org/officeDocument/2006/relationships/customXml" Target="../ink/ink127.xml"/><Relationship Id="rId3" Type="http://schemas.openxmlformats.org/officeDocument/2006/relationships/customXml" Target="../ink/ink109.xml"/><Relationship Id="rId21" Type="http://schemas.openxmlformats.org/officeDocument/2006/relationships/customXml" Target="../ink/ink118.xml"/><Relationship Id="rId34" Type="http://schemas.openxmlformats.org/officeDocument/2006/relationships/image" Target="../media/image128.emf"/><Relationship Id="rId7" Type="http://schemas.openxmlformats.org/officeDocument/2006/relationships/customXml" Target="../ink/ink111.xml"/><Relationship Id="rId12" Type="http://schemas.openxmlformats.org/officeDocument/2006/relationships/image" Target="../media/image117.emf"/><Relationship Id="rId17" Type="http://schemas.openxmlformats.org/officeDocument/2006/relationships/customXml" Target="../ink/ink116.xml"/><Relationship Id="rId25" Type="http://schemas.openxmlformats.org/officeDocument/2006/relationships/customXml" Target="../ink/ink120.xml"/><Relationship Id="rId33" Type="http://schemas.openxmlformats.org/officeDocument/2006/relationships/customXml" Target="../ink/ink124.xml"/><Relationship Id="rId38" Type="http://schemas.openxmlformats.org/officeDocument/2006/relationships/image" Target="../media/image130.emf"/><Relationship Id="rId2" Type="http://schemas.openxmlformats.org/officeDocument/2006/relationships/image" Target="../media/image10.png"/><Relationship Id="rId16" Type="http://schemas.openxmlformats.org/officeDocument/2006/relationships/image" Target="../media/image119.emf"/><Relationship Id="rId20" Type="http://schemas.openxmlformats.org/officeDocument/2006/relationships/image" Target="../media/image121.emf"/><Relationship Id="rId29" Type="http://schemas.openxmlformats.org/officeDocument/2006/relationships/customXml" Target="../ink/ink1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emf"/><Relationship Id="rId11" Type="http://schemas.openxmlformats.org/officeDocument/2006/relationships/customXml" Target="../ink/ink113.xml"/><Relationship Id="rId24" Type="http://schemas.openxmlformats.org/officeDocument/2006/relationships/image" Target="../media/image123.emf"/><Relationship Id="rId32" Type="http://schemas.openxmlformats.org/officeDocument/2006/relationships/image" Target="../media/image127.emf"/><Relationship Id="rId37" Type="http://schemas.openxmlformats.org/officeDocument/2006/relationships/customXml" Target="../ink/ink126.xml"/><Relationship Id="rId40" Type="http://schemas.openxmlformats.org/officeDocument/2006/relationships/image" Target="../media/image131.emf"/><Relationship Id="rId5" Type="http://schemas.openxmlformats.org/officeDocument/2006/relationships/customXml" Target="../ink/ink110.xml"/><Relationship Id="rId15" Type="http://schemas.openxmlformats.org/officeDocument/2006/relationships/customXml" Target="../ink/ink115.xml"/><Relationship Id="rId23" Type="http://schemas.openxmlformats.org/officeDocument/2006/relationships/customXml" Target="../ink/ink119.xml"/><Relationship Id="rId28" Type="http://schemas.openxmlformats.org/officeDocument/2006/relationships/image" Target="../media/image125.emf"/><Relationship Id="rId36" Type="http://schemas.openxmlformats.org/officeDocument/2006/relationships/image" Target="../media/image129.emf"/><Relationship Id="rId10" Type="http://schemas.openxmlformats.org/officeDocument/2006/relationships/image" Target="../media/image116.emf"/><Relationship Id="rId19" Type="http://schemas.openxmlformats.org/officeDocument/2006/relationships/customXml" Target="../ink/ink117.xml"/><Relationship Id="rId31" Type="http://schemas.openxmlformats.org/officeDocument/2006/relationships/customXml" Target="../ink/ink123.xml"/><Relationship Id="rId4" Type="http://schemas.openxmlformats.org/officeDocument/2006/relationships/image" Target="../media/image113.emf"/><Relationship Id="rId9" Type="http://schemas.openxmlformats.org/officeDocument/2006/relationships/customXml" Target="../ink/ink112.xml"/><Relationship Id="rId14" Type="http://schemas.openxmlformats.org/officeDocument/2006/relationships/image" Target="../media/image118.emf"/><Relationship Id="rId22" Type="http://schemas.openxmlformats.org/officeDocument/2006/relationships/image" Target="../media/image122.emf"/><Relationship Id="rId27" Type="http://schemas.openxmlformats.org/officeDocument/2006/relationships/customXml" Target="../ink/ink121.xml"/><Relationship Id="rId30" Type="http://schemas.openxmlformats.org/officeDocument/2006/relationships/image" Target="../media/image126.emf"/><Relationship Id="rId35" Type="http://schemas.openxmlformats.org/officeDocument/2006/relationships/customXml" Target="../ink/ink1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0.xml"/><Relationship Id="rId13" Type="http://schemas.openxmlformats.org/officeDocument/2006/relationships/image" Target="../media/image140.emf"/><Relationship Id="rId18" Type="http://schemas.openxmlformats.org/officeDocument/2006/relationships/customXml" Target="../ink/ink135.xml"/><Relationship Id="rId3" Type="http://schemas.openxmlformats.org/officeDocument/2006/relationships/image" Target="../media/image135.png"/><Relationship Id="rId7" Type="http://schemas.openxmlformats.org/officeDocument/2006/relationships/image" Target="../media/image137.emf"/><Relationship Id="rId12" Type="http://schemas.openxmlformats.org/officeDocument/2006/relationships/customXml" Target="../ink/ink132.xml"/><Relationship Id="rId17" Type="http://schemas.openxmlformats.org/officeDocument/2006/relationships/image" Target="../media/image142.emf"/><Relationship Id="rId2" Type="http://schemas.openxmlformats.org/officeDocument/2006/relationships/image" Target="../media/image134.png"/><Relationship Id="rId16" Type="http://schemas.openxmlformats.org/officeDocument/2006/relationships/customXml" Target="../ink/ink13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9.xml"/><Relationship Id="rId11" Type="http://schemas.openxmlformats.org/officeDocument/2006/relationships/image" Target="../media/image139.emf"/><Relationship Id="rId5" Type="http://schemas.openxmlformats.org/officeDocument/2006/relationships/image" Target="../media/image136.emf"/><Relationship Id="rId15" Type="http://schemas.openxmlformats.org/officeDocument/2006/relationships/image" Target="../media/image141.emf"/><Relationship Id="rId10" Type="http://schemas.openxmlformats.org/officeDocument/2006/relationships/customXml" Target="../ink/ink131.xml"/><Relationship Id="rId19" Type="http://schemas.openxmlformats.org/officeDocument/2006/relationships/image" Target="../media/image143.emf"/><Relationship Id="rId4" Type="http://schemas.openxmlformats.org/officeDocument/2006/relationships/customXml" Target="../ink/ink128.xml"/><Relationship Id="rId9" Type="http://schemas.openxmlformats.org/officeDocument/2006/relationships/image" Target="../media/image138.emf"/><Relationship Id="rId14" Type="http://schemas.openxmlformats.org/officeDocument/2006/relationships/customXml" Target="../ink/ink13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8.xml"/><Relationship Id="rId3" Type="http://schemas.openxmlformats.org/officeDocument/2006/relationships/image" Target="../media/image113.png"/><Relationship Id="rId7" Type="http://schemas.openxmlformats.org/officeDocument/2006/relationships/image" Target="../media/image146.emf"/><Relationship Id="rId2" Type="http://schemas.openxmlformats.org/officeDocument/2006/relationships/image" Target="../media/image11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7.xml"/><Relationship Id="rId5" Type="http://schemas.openxmlformats.org/officeDocument/2006/relationships/image" Target="../media/image145.emf"/><Relationship Id="rId4" Type="http://schemas.openxmlformats.org/officeDocument/2006/relationships/customXml" Target="../ink/ink136.xml"/><Relationship Id="rId9" Type="http://schemas.openxmlformats.org/officeDocument/2006/relationships/image" Target="../media/image147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emf"/><Relationship Id="rId3" Type="http://schemas.openxmlformats.org/officeDocument/2006/relationships/image" Target="../media/image116.png"/><Relationship Id="rId7" Type="http://schemas.openxmlformats.org/officeDocument/2006/relationships/customXml" Target="../ink/ink140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9.emf"/><Relationship Id="rId5" Type="http://schemas.openxmlformats.org/officeDocument/2006/relationships/customXml" Target="../ink/ink139.xml"/><Relationship Id="rId4" Type="http://schemas.openxmlformats.org/officeDocument/2006/relationships/image" Target="../media/image11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emf"/><Relationship Id="rId13" Type="http://schemas.openxmlformats.org/officeDocument/2006/relationships/customXml" Target="../ink/ink146.xml"/><Relationship Id="rId18" Type="http://schemas.openxmlformats.org/officeDocument/2006/relationships/image" Target="../media/image159.emf"/><Relationship Id="rId3" Type="http://schemas.openxmlformats.org/officeDocument/2006/relationships/customXml" Target="../ink/ink141.xml"/><Relationship Id="rId7" Type="http://schemas.openxmlformats.org/officeDocument/2006/relationships/customXml" Target="../ink/ink143.xml"/><Relationship Id="rId12" Type="http://schemas.openxmlformats.org/officeDocument/2006/relationships/image" Target="../media/image156.emf"/><Relationship Id="rId17" Type="http://schemas.openxmlformats.org/officeDocument/2006/relationships/customXml" Target="../ink/ink148.xml"/><Relationship Id="rId2" Type="http://schemas.openxmlformats.org/officeDocument/2006/relationships/image" Target="../media/image151.png"/><Relationship Id="rId16" Type="http://schemas.openxmlformats.org/officeDocument/2006/relationships/image" Target="../media/image158.emf"/><Relationship Id="rId20" Type="http://schemas.openxmlformats.org/officeDocument/2006/relationships/image" Target="../media/image16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3.emf"/><Relationship Id="rId11" Type="http://schemas.openxmlformats.org/officeDocument/2006/relationships/customXml" Target="../ink/ink145.xml"/><Relationship Id="rId5" Type="http://schemas.openxmlformats.org/officeDocument/2006/relationships/customXml" Target="../ink/ink142.xml"/><Relationship Id="rId15" Type="http://schemas.openxmlformats.org/officeDocument/2006/relationships/customXml" Target="../ink/ink147.xml"/><Relationship Id="rId10" Type="http://schemas.openxmlformats.org/officeDocument/2006/relationships/image" Target="../media/image155.emf"/><Relationship Id="rId19" Type="http://schemas.openxmlformats.org/officeDocument/2006/relationships/customXml" Target="../ink/ink149.xml"/><Relationship Id="rId4" Type="http://schemas.openxmlformats.org/officeDocument/2006/relationships/image" Target="../media/image152.emf"/><Relationship Id="rId9" Type="http://schemas.openxmlformats.org/officeDocument/2006/relationships/customXml" Target="../ink/ink144.xml"/><Relationship Id="rId14" Type="http://schemas.openxmlformats.org/officeDocument/2006/relationships/image" Target="../media/image157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7.xml"/><Relationship Id="rId3" Type="http://schemas.openxmlformats.org/officeDocument/2006/relationships/image" Target="../media/image3.png"/><Relationship Id="rId7" Type="http://schemas.openxmlformats.org/officeDocument/2006/relationships/customXml" Target="../ink/ink3.xml"/><Relationship Id="rId12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customXml" Target="../ink/ink6.xml"/><Relationship Id="rId5" Type="http://schemas.openxmlformats.org/officeDocument/2006/relationships/image" Target="../media/image4.emf"/><Relationship Id="rId10" Type="http://schemas.openxmlformats.org/officeDocument/2006/relationships/image" Target="../media/image5.emf"/><Relationship Id="rId4" Type="http://schemas.openxmlformats.org/officeDocument/2006/relationships/customXml" Target="../ink/ink1.xml"/><Relationship Id="rId9" Type="http://schemas.openxmlformats.org/officeDocument/2006/relationships/customXml" Target="../ink/ink5.xml"/><Relationship Id="rId1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13" Type="http://schemas.openxmlformats.org/officeDocument/2006/relationships/image" Target="../media/image14.emf"/><Relationship Id="rId1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1.emf"/><Relationship Id="rId12" Type="http://schemas.openxmlformats.org/officeDocument/2006/relationships/customXml" Target="../ink/ink12.xml"/><Relationship Id="rId17" Type="http://schemas.openxmlformats.org/officeDocument/2006/relationships/image" Target="../media/image16.emf"/><Relationship Id="rId2" Type="http://schemas.openxmlformats.org/officeDocument/2006/relationships/image" Target="../media/image8.png"/><Relationship Id="rId16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11" Type="http://schemas.openxmlformats.org/officeDocument/2006/relationships/image" Target="../media/image13.emf"/><Relationship Id="rId5" Type="http://schemas.openxmlformats.org/officeDocument/2006/relationships/image" Target="../media/image10.emf"/><Relationship Id="rId15" Type="http://schemas.openxmlformats.org/officeDocument/2006/relationships/image" Target="../media/image15.emf"/><Relationship Id="rId10" Type="http://schemas.openxmlformats.org/officeDocument/2006/relationships/customXml" Target="../ink/ink11.xml"/><Relationship Id="rId19" Type="http://schemas.openxmlformats.org/officeDocument/2006/relationships/image" Target="../media/image18.png"/><Relationship Id="rId4" Type="http://schemas.openxmlformats.org/officeDocument/2006/relationships/customXml" Target="../ink/ink8.xml"/><Relationship Id="rId9" Type="http://schemas.openxmlformats.org/officeDocument/2006/relationships/image" Target="../media/image12.emf"/><Relationship Id="rId14" Type="http://schemas.openxmlformats.org/officeDocument/2006/relationships/customXml" Target="../ink/ink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5.xml"/><Relationship Id="rId117" Type="http://schemas.openxmlformats.org/officeDocument/2006/relationships/image" Target="../media/image81.emf"/><Relationship Id="rId21" Type="http://schemas.openxmlformats.org/officeDocument/2006/relationships/image" Target="../media/image33.emf"/><Relationship Id="rId42" Type="http://schemas.openxmlformats.org/officeDocument/2006/relationships/customXml" Target="../ink/ink33.xml"/><Relationship Id="rId47" Type="http://schemas.openxmlformats.org/officeDocument/2006/relationships/image" Target="../media/image46.emf"/><Relationship Id="rId63" Type="http://schemas.openxmlformats.org/officeDocument/2006/relationships/image" Target="../media/image54.emf"/><Relationship Id="rId68" Type="http://schemas.openxmlformats.org/officeDocument/2006/relationships/customXml" Target="../ink/ink46.xml"/><Relationship Id="rId84" Type="http://schemas.openxmlformats.org/officeDocument/2006/relationships/customXml" Target="../ink/ink54.xml"/><Relationship Id="rId89" Type="http://schemas.openxmlformats.org/officeDocument/2006/relationships/image" Target="../media/image67.emf"/><Relationship Id="rId112" Type="http://schemas.openxmlformats.org/officeDocument/2006/relationships/customXml" Target="../ink/ink68.xml"/><Relationship Id="rId16" Type="http://schemas.openxmlformats.org/officeDocument/2006/relationships/customXml" Target="../ink/ink20.xml"/><Relationship Id="rId107" Type="http://schemas.openxmlformats.org/officeDocument/2006/relationships/image" Target="../media/image76.emf"/><Relationship Id="rId11" Type="http://schemas.openxmlformats.org/officeDocument/2006/relationships/image" Target="../media/image28.emf"/><Relationship Id="rId32" Type="http://schemas.openxmlformats.org/officeDocument/2006/relationships/customXml" Target="../ink/ink28.xml"/><Relationship Id="rId37" Type="http://schemas.openxmlformats.org/officeDocument/2006/relationships/image" Target="../media/image41.emf"/><Relationship Id="rId53" Type="http://schemas.openxmlformats.org/officeDocument/2006/relationships/image" Target="../media/image49.emf"/><Relationship Id="rId58" Type="http://schemas.openxmlformats.org/officeDocument/2006/relationships/customXml" Target="../ink/ink41.xml"/><Relationship Id="rId74" Type="http://schemas.openxmlformats.org/officeDocument/2006/relationships/customXml" Target="../ink/ink49.xml"/><Relationship Id="rId79" Type="http://schemas.openxmlformats.org/officeDocument/2006/relationships/image" Target="../media/image62.emf"/><Relationship Id="rId102" Type="http://schemas.openxmlformats.org/officeDocument/2006/relationships/customXml" Target="../ink/ink63.xml"/><Relationship Id="rId123" Type="http://schemas.openxmlformats.org/officeDocument/2006/relationships/image" Target="../media/image84.emf"/><Relationship Id="rId128" Type="http://schemas.openxmlformats.org/officeDocument/2006/relationships/customXml" Target="../ink/ink76.xml"/><Relationship Id="rId5" Type="http://schemas.openxmlformats.org/officeDocument/2006/relationships/image" Target="../media/image24.png"/><Relationship Id="rId90" Type="http://schemas.openxmlformats.org/officeDocument/2006/relationships/customXml" Target="../ink/ink57.xml"/><Relationship Id="rId95" Type="http://schemas.openxmlformats.org/officeDocument/2006/relationships/image" Target="../media/image70.emf"/><Relationship Id="rId19" Type="http://schemas.openxmlformats.org/officeDocument/2006/relationships/image" Target="../media/image32.emf"/><Relationship Id="rId14" Type="http://schemas.openxmlformats.org/officeDocument/2006/relationships/customXml" Target="../ink/ink19.xml"/><Relationship Id="rId22" Type="http://schemas.openxmlformats.org/officeDocument/2006/relationships/customXml" Target="../ink/ink23.xml"/><Relationship Id="rId27" Type="http://schemas.openxmlformats.org/officeDocument/2006/relationships/image" Target="../media/image36.emf"/><Relationship Id="rId30" Type="http://schemas.openxmlformats.org/officeDocument/2006/relationships/customXml" Target="../ink/ink27.xml"/><Relationship Id="rId35" Type="http://schemas.openxmlformats.org/officeDocument/2006/relationships/image" Target="../media/image40.emf"/><Relationship Id="rId43" Type="http://schemas.openxmlformats.org/officeDocument/2006/relationships/image" Target="../media/image44.emf"/><Relationship Id="rId48" Type="http://schemas.openxmlformats.org/officeDocument/2006/relationships/customXml" Target="../ink/ink36.xml"/><Relationship Id="rId56" Type="http://schemas.openxmlformats.org/officeDocument/2006/relationships/customXml" Target="../ink/ink40.xml"/><Relationship Id="rId64" Type="http://schemas.openxmlformats.org/officeDocument/2006/relationships/customXml" Target="../ink/ink44.xml"/><Relationship Id="rId69" Type="http://schemas.openxmlformats.org/officeDocument/2006/relationships/image" Target="../media/image57.emf"/><Relationship Id="rId77" Type="http://schemas.openxmlformats.org/officeDocument/2006/relationships/image" Target="../media/image61.emf"/><Relationship Id="rId100" Type="http://schemas.openxmlformats.org/officeDocument/2006/relationships/customXml" Target="../ink/ink62.xml"/><Relationship Id="rId105" Type="http://schemas.openxmlformats.org/officeDocument/2006/relationships/image" Target="../media/image75.emf"/><Relationship Id="rId113" Type="http://schemas.openxmlformats.org/officeDocument/2006/relationships/image" Target="../media/image79.emf"/><Relationship Id="rId118" Type="http://schemas.openxmlformats.org/officeDocument/2006/relationships/customXml" Target="../ink/ink71.xml"/><Relationship Id="rId126" Type="http://schemas.openxmlformats.org/officeDocument/2006/relationships/customXml" Target="../ink/ink75.xml"/><Relationship Id="rId8" Type="http://schemas.openxmlformats.org/officeDocument/2006/relationships/customXml" Target="../ink/ink16.xml"/><Relationship Id="rId51" Type="http://schemas.openxmlformats.org/officeDocument/2006/relationships/image" Target="../media/image48.emf"/><Relationship Id="rId72" Type="http://schemas.openxmlformats.org/officeDocument/2006/relationships/customXml" Target="../ink/ink48.xml"/><Relationship Id="rId80" Type="http://schemas.openxmlformats.org/officeDocument/2006/relationships/customXml" Target="../ink/ink52.xml"/><Relationship Id="rId85" Type="http://schemas.openxmlformats.org/officeDocument/2006/relationships/image" Target="../media/image65.emf"/><Relationship Id="rId93" Type="http://schemas.openxmlformats.org/officeDocument/2006/relationships/image" Target="../media/image69.emf"/><Relationship Id="rId98" Type="http://schemas.openxmlformats.org/officeDocument/2006/relationships/customXml" Target="../ink/ink61.xml"/><Relationship Id="rId121" Type="http://schemas.openxmlformats.org/officeDocument/2006/relationships/image" Target="../media/image83.emf"/><Relationship Id="rId3" Type="http://schemas.openxmlformats.org/officeDocument/2006/relationships/image" Target="../media/image22.png"/><Relationship Id="rId12" Type="http://schemas.openxmlformats.org/officeDocument/2006/relationships/customXml" Target="../ink/ink18.xml"/><Relationship Id="rId17" Type="http://schemas.openxmlformats.org/officeDocument/2006/relationships/image" Target="../media/image31.emf"/><Relationship Id="rId25" Type="http://schemas.openxmlformats.org/officeDocument/2006/relationships/image" Target="../media/image35.emf"/><Relationship Id="rId33" Type="http://schemas.openxmlformats.org/officeDocument/2006/relationships/image" Target="../media/image39.emf"/><Relationship Id="rId38" Type="http://schemas.openxmlformats.org/officeDocument/2006/relationships/customXml" Target="../ink/ink31.xml"/><Relationship Id="rId46" Type="http://schemas.openxmlformats.org/officeDocument/2006/relationships/customXml" Target="../ink/ink35.xml"/><Relationship Id="rId59" Type="http://schemas.openxmlformats.org/officeDocument/2006/relationships/image" Target="../media/image52.emf"/><Relationship Id="rId67" Type="http://schemas.openxmlformats.org/officeDocument/2006/relationships/image" Target="../media/image56.emf"/><Relationship Id="rId103" Type="http://schemas.openxmlformats.org/officeDocument/2006/relationships/image" Target="../media/image74.emf"/><Relationship Id="rId108" Type="http://schemas.openxmlformats.org/officeDocument/2006/relationships/customXml" Target="../ink/ink66.xml"/><Relationship Id="rId116" Type="http://schemas.openxmlformats.org/officeDocument/2006/relationships/customXml" Target="../ink/ink70.xml"/><Relationship Id="rId124" Type="http://schemas.openxmlformats.org/officeDocument/2006/relationships/customXml" Target="../ink/ink74.xml"/><Relationship Id="rId129" Type="http://schemas.openxmlformats.org/officeDocument/2006/relationships/image" Target="../media/image87.emf"/><Relationship Id="rId20" Type="http://schemas.openxmlformats.org/officeDocument/2006/relationships/customXml" Target="../ink/ink22.xml"/><Relationship Id="rId41" Type="http://schemas.openxmlformats.org/officeDocument/2006/relationships/image" Target="../media/image43.emf"/><Relationship Id="rId54" Type="http://schemas.openxmlformats.org/officeDocument/2006/relationships/customXml" Target="../ink/ink39.xml"/><Relationship Id="rId62" Type="http://schemas.openxmlformats.org/officeDocument/2006/relationships/customXml" Target="../ink/ink43.xml"/><Relationship Id="rId70" Type="http://schemas.openxmlformats.org/officeDocument/2006/relationships/customXml" Target="../ink/ink47.xml"/><Relationship Id="rId75" Type="http://schemas.openxmlformats.org/officeDocument/2006/relationships/image" Target="../media/image60.emf"/><Relationship Id="rId83" Type="http://schemas.openxmlformats.org/officeDocument/2006/relationships/image" Target="../media/image64.emf"/><Relationship Id="rId88" Type="http://schemas.openxmlformats.org/officeDocument/2006/relationships/customXml" Target="../ink/ink56.xml"/><Relationship Id="rId91" Type="http://schemas.openxmlformats.org/officeDocument/2006/relationships/image" Target="../media/image68.emf"/><Relationship Id="rId96" Type="http://schemas.openxmlformats.org/officeDocument/2006/relationships/customXml" Target="../ink/ink60.xml"/><Relationship Id="rId111" Type="http://schemas.openxmlformats.org/officeDocument/2006/relationships/image" Target="../media/image7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5" Type="http://schemas.openxmlformats.org/officeDocument/2006/relationships/image" Target="../media/image30.emf"/><Relationship Id="rId23" Type="http://schemas.openxmlformats.org/officeDocument/2006/relationships/image" Target="../media/image34.emf"/><Relationship Id="rId28" Type="http://schemas.openxmlformats.org/officeDocument/2006/relationships/customXml" Target="../ink/ink26.xml"/><Relationship Id="rId36" Type="http://schemas.openxmlformats.org/officeDocument/2006/relationships/customXml" Target="../ink/ink30.xml"/><Relationship Id="rId49" Type="http://schemas.openxmlformats.org/officeDocument/2006/relationships/image" Target="../media/image47.emf"/><Relationship Id="rId57" Type="http://schemas.openxmlformats.org/officeDocument/2006/relationships/image" Target="../media/image51.emf"/><Relationship Id="rId106" Type="http://schemas.openxmlformats.org/officeDocument/2006/relationships/customXml" Target="../ink/ink65.xml"/><Relationship Id="rId114" Type="http://schemas.openxmlformats.org/officeDocument/2006/relationships/customXml" Target="../ink/ink69.xml"/><Relationship Id="rId119" Type="http://schemas.openxmlformats.org/officeDocument/2006/relationships/image" Target="../media/image82.emf"/><Relationship Id="rId127" Type="http://schemas.openxmlformats.org/officeDocument/2006/relationships/image" Target="../media/image86.emf"/><Relationship Id="rId10" Type="http://schemas.openxmlformats.org/officeDocument/2006/relationships/customXml" Target="../ink/ink17.xml"/><Relationship Id="rId31" Type="http://schemas.openxmlformats.org/officeDocument/2006/relationships/image" Target="../media/image38.emf"/><Relationship Id="rId44" Type="http://schemas.openxmlformats.org/officeDocument/2006/relationships/customXml" Target="../ink/ink34.xml"/><Relationship Id="rId52" Type="http://schemas.openxmlformats.org/officeDocument/2006/relationships/customXml" Target="../ink/ink38.xml"/><Relationship Id="rId60" Type="http://schemas.openxmlformats.org/officeDocument/2006/relationships/customXml" Target="../ink/ink42.xml"/><Relationship Id="rId65" Type="http://schemas.openxmlformats.org/officeDocument/2006/relationships/image" Target="../media/image55.emf"/><Relationship Id="rId73" Type="http://schemas.openxmlformats.org/officeDocument/2006/relationships/image" Target="../media/image59.emf"/><Relationship Id="rId78" Type="http://schemas.openxmlformats.org/officeDocument/2006/relationships/customXml" Target="../ink/ink51.xml"/><Relationship Id="rId81" Type="http://schemas.openxmlformats.org/officeDocument/2006/relationships/image" Target="../media/image63.emf"/><Relationship Id="rId86" Type="http://schemas.openxmlformats.org/officeDocument/2006/relationships/customXml" Target="../ink/ink55.xml"/><Relationship Id="rId94" Type="http://schemas.openxmlformats.org/officeDocument/2006/relationships/customXml" Target="../ink/ink59.xml"/><Relationship Id="rId99" Type="http://schemas.openxmlformats.org/officeDocument/2006/relationships/image" Target="../media/image72.emf"/><Relationship Id="rId101" Type="http://schemas.openxmlformats.org/officeDocument/2006/relationships/image" Target="../media/image73.emf"/><Relationship Id="rId122" Type="http://schemas.openxmlformats.org/officeDocument/2006/relationships/customXml" Target="../ink/ink73.xml"/><Relationship Id="rId4" Type="http://schemas.openxmlformats.org/officeDocument/2006/relationships/image" Target="../media/image23.png"/><Relationship Id="rId9" Type="http://schemas.openxmlformats.org/officeDocument/2006/relationships/image" Target="../media/image27.emf"/><Relationship Id="rId13" Type="http://schemas.openxmlformats.org/officeDocument/2006/relationships/image" Target="../media/image29.emf"/><Relationship Id="rId18" Type="http://schemas.openxmlformats.org/officeDocument/2006/relationships/customXml" Target="../ink/ink21.xml"/><Relationship Id="rId39" Type="http://schemas.openxmlformats.org/officeDocument/2006/relationships/image" Target="../media/image42.emf"/><Relationship Id="rId109" Type="http://schemas.openxmlformats.org/officeDocument/2006/relationships/image" Target="../media/image77.emf"/><Relationship Id="rId34" Type="http://schemas.openxmlformats.org/officeDocument/2006/relationships/customXml" Target="../ink/ink29.xml"/><Relationship Id="rId50" Type="http://schemas.openxmlformats.org/officeDocument/2006/relationships/customXml" Target="../ink/ink37.xml"/><Relationship Id="rId55" Type="http://schemas.openxmlformats.org/officeDocument/2006/relationships/image" Target="../media/image50.emf"/><Relationship Id="rId76" Type="http://schemas.openxmlformats.org/officeDocument/2006/relationships/customXml" Target="../ink/ink50.xml"/><Relationship Id="rId97" Type="http://schemas.openxmlformats.org/officeDocument/2006/relationships/image" Target="../media/image71.emf"/><Relationship Id="rId104" Type="http://schemas.openxmlformats.org/officeDocument/2006/relationships/customXml" Target="../ink/ink64.xml"/><Relationship Id="rId120" Type="http://schemas.openxmlformats.org/officeDocument/2006/relationships/customXml" Target="../ink/ink72.xml"/><Relationship Id="rId125" Type="http://schemas.openxmlformats.org/officeDocument/2006/relationships/image" Target="../media/image85.emf"/><Relationship Id="rId7" Type="http://schemas.openxmlformats.org/officeDocument/2006/relationships/image" Target="../media/image26.png"/><Relationship Id="rId71" Type="http://schemas.openxmlformats.org/officeDocument/2006/relationships/image" Target="../media/image58.emf"/><Relationship Id="rId92" Type="http://schemas.openxmlformats.org/officeDocument/2006/relationships/customXml" Target="../ink/ink58.xml"/><Relationship Id="rId2" Type="http://schemas.openxmlformats.org/officeDocument/2006/relationships/image" Target="../media/image21.png"/><Relationship Id="rId29" Type="http://schemas.openxmlformats.org/officeDocument/2006/relationships/image" Target="../media/image37.emf"/><Relationship Id="rId24" Type="http://schemas.openxmlformats.org/officeDocument/2006/relationships/customXml" Target="../ink/ink24.xml"/><Relationship Id="rId40" Type="http://schemas.openxmlformats.org/officeDocument/2006/relationships/customXml" Target="../ink/ink32.xml"/><Relationship Id="rId45" Type="http://schemas.openxmlformats.org/officeDocument/2006/relationships/image" Target="../media/image45.emf"/><Relationship Id="rId66" Type="http://schemas.openxmlformats.org/officeDocument/2006/relationships/customXml" Target="../ink/ink45.xml"/><Relationship Id="rId87" Type="http://schemas.openxmlformats.org/officeDocument/2006/relationships/image" Target="../media/image66.emf"/><Relationship Id="rId110" Type="http://schemas.openxmlformats.org/officeDocument/2006/relationships/customXml" Target="../ink/ink67.xml"/><Relationship Id="rId115" Type="http://schemas.openxmlformats.org/officeDocument/2006/relationships/image" Target="../media/image80.emf"/><Relationship Id="rId61" Type="http://schemas.openxmlformats.org/officeDocument/2006/relationships/image" Target="../media/image53.emf"/><Relationship Id="rId82" Type="http://schemas.openxmlformats.org/officeDocument/2006/relationships/customXml" Target="../ink/ink5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79.xml"/><Relationship Id="rId13" Type="http://schemas.openxmlformats.org/officeDocument/2006/relationships/image" Target="../media/image18.emf"/><Relationship Id="rId18" Type="http://schemas.openxmlformats.org/officeDocument/2006/relationships/customXml" Target="../ink/ink84.xml"/><Relationship Id="rId26" Type="http://schemas.openxmlformats.org/officeDocument/2006/relationships/customXml" Target="../ink/ink88.xml"/><Relationship Id="rId3" Type="http://schemas.openxmlformats.org/officeDocument/2006/relationships/image" Target="../media/image89.png"/><Relationship Id="rId21" Type="http://schemas.openxmlformats.org/officeDocument/2006/relationships/image" Target="../media/image23.emf"/><Relationship Id="rId7" Type="http://schemas.openxmlformats.org/officeDocument/2006/relationships/image" Target="../media/image8.emf"/><Relationship Id="rId12" Type="http://schemas.openxmlformats.org/officeDocument/2006/relationships/customXml" Target="../ink/ink81.xml"/><Relationship Id="rId17" Type="http://schemas.openxmlformats.org/officeDocument/2006/relationships/image" Target="../media/image21.emf"/><Relationship Id="rId25" Type="http://schemas.openxmlformats.org/officeDocument/2006/relationships/image" Target="../media/image25.emf"/><Relationship Id="rId2" Type="http://schemas.openxmlformats.org/officeDocument/2006/relationships/image" Target="../media/image4.png"/><Relationship Id="rId16" Type="http://schemas.openxmlformats.org/officeDocument/2006/relationships/customXml" Target="../ink/ink83.xml"/><Relationship Id="rId20" Type="http://schemas.openxmlformats.org/officeDocument/2006/relationships/customXml" Target="../ink/ink85.xml"/><Relationship Id="rId29" Type="http://schemas.openxmlformats.org/officeDocument/2006/relationships/image" Target="../media/image88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8.xml"/><Relationship Id="rId11" Type="http://schemas.openxmlformats.org/officeDocument/2006/relationships/image" Target="../media/image17.emf"/><Relationship Id="rId24" Type="http://schemas.openxmlformats.org/officeDocument/2006/relationships/customXml" Target="../ink/ink87.xml"/><Relationship Id="rId5" Type="http://schemas.openxmlformats.org/officeDocument/2006/relationships/image" Target="../media/image90.emf"/><Relationship Id="rId15" Type="http://schemas.openxmlformats.org/officeDocument/2006/relationships/image" Target="../media/image19.emf"/><Relationship Id="rId23" Type="http://schemas.openxmlformats.org/officeDocument/2006/relationships/image" Target="../media/image24.emf"/><Relationship Id="rId28" Type="http://schemas.openxmlformats.org/officeDocument/2006/relationships/customXml" Target="../ink/ink89.xml"/><Relationship Id="rId10" Type="http://schemas.openxmlformats.org/officeDocument/2006/relationships/customXml" Target="../ink/ink80.xml"/><Relationship Id="rId19" Type="http://schemas.openxmlformats.org/officeDocument/2006/relationships/image" Target="../media/image22.emf"/><Relationship Id="rId4" Type="http://schemas.openxmlformats.org/officeDocument/2006/relationships/customXml" Target="../ink/ink77.xml"/><Relationship Id="rId9" Type="http://schemas.openxmlformats.org/officeDocument/2006/relationships/image" Target="../media/image9.emf"/><Relationship Id="rId14" Type="http://schemas.openxmlformats.org/officeDocument/2006/relationships/customXml" Target="../ink/ink82.xml"/><Relationship Id="rId22" Type="http://schemas.openxmlformats.org/officeDocument/2006/relationships/customXml" Target="../ink/ink86.xml"/><Relationship Id="rId27" Type="http://schemas.openxmlformats.org/officeDocument/2006/relationships/image" Target="../media/image26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92.xml"/><Relationship Id="rId13" Type="http://schemas.openxmlformats.org/officeDocument/2006/relationships/image" Target="../media/image95.emf"/><Relationship Id="rId18" Type="http://schemas.openxmlformats.org/officeDocument/2006/relationships/customXml" Target="../ink/ink97.xml"/><Relationship Id="rId26" Type="http://schemas.openxmlformats.org/officeDocument/2006/relationships/customXml" Target="../ink/ink101.xml"/><Relationship Id="rId3" Type="http://schemas.openxmlformats.org/officeDocument/2006/relationships/image" Target="../media/image93.png"/><Relationship Id="rId21" Type="http://schemas.openxmlformats.org/officeDocument/2006/relationships/image" Target="../media/image99.emf"/><Relationship Id="rId7" Type="http://schemas.openxmlformats.org/officeDocument/2006/relationships/image" Target="../media/image92.emf"/><Relationship Id="rId12" Type="http://schemas.openxmlformats.org/officeDocument/2006/relationships/customXml" Target="../ink/ink94.xml"/><Relationship Id="rId17" Type="http://schemas.openxmlformats.org/officeDocument/2006/relationships/image" Target="../media/image97.emf"/><Relationship Id="rId25" Type="http://schemas.openxmlformats.org/officeDocument/2006/relationships/image" Target="../media/image101.emf"/><Relationship Id="rId33" Type="http://schemas.openxmlformats.org/officeDocument/2006/relationships/image" Target="../media/image105.emf"/><Relationship Id="rId2" Type="http://schemas.openxmlformats.org/officeDocument/2006/relationships/image" Target="../media/image5.png"/><Relationship Id="rId16" Type="http://schemas.openxmlformats.org/officeDocument/2006/relationships/customXml" Target="../ink/ink96.xml"/><Relationship Id="rId20" Type="http://schemas.openxmlformats.org/officeDocument/2006/relationships/customXml" Target="../ink/ink98.xml"/><Relationship Id="rId29" Type="http://schemas.openxmlformats.org/officeDocument/2006/relationships/image" Target="../media/image103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1.xml"/><Relationship Id="rId11" Type="http://schemas.openxmlformats.org/officeDocument/2006/relationships/image" Target="../media/image94.emf"/><Relationship Id="rId24" Type="http://schemas.openxmlformats.org/officeDocument/2006/relationships/customXml" Target="../ink/ink100.xml"/><Relationship Id="rId32" Type="http://schemas.openxmlformats.org/officeDocument/2006/relationships/customXml" Target="../ink/ink104.xml"/><Relationship Id="rId5" Type="http://schemas.openxmlformats.org/officeDocument/2006/relationships/image" Target="../media/image91.emf"/><Relationship Id="rId15" Type="http://schemas.openxmlformats.org/officeDocument/2006/relationships/image" Target="../media/image96.emf"/><Relationship Id="rId23" Type="http://schemas.openxmlformats.org/officeDocument/2006/relationships/image" Target="../media/image100.emf"/><Relationship Id="rId28" Type="http://schemas.openxmlformats.org/officeDocument/2006/relationships/customXml" Target="../ink/ink102.xml"/><Relationship Id="rId10" Type="http://schemas.openxmlformats.org/officeDocument/2006/relationships/customXml" Target="../ink/ink93.xml"/><Relationship Id="rId19" Type="http://schemas.openxmlformats.org/officeDocument/2006/relationships/image" Target="../media/image98.emf"/><Relationship Id="rId31" Type="http://schemas.openxmlformats.org/officeDocument/2006/relationships/image" Target="../media/image104.emf"/><Relationship Id="rId4" Type="http://schemas.openxmlformats.org/officeDocument/2006/relationships/customXml" Target="../ink/ink90.xml"/><Relationship Id="rId9" Type="http://schemas.openxmlformats.org/officeDocument/2006/relationships/image" Target="../media/image93.emf"/><Relationship Id="rId14" Type="http://schemas.openxmlformats.org/officeDocument/2006/relationships/customXml" Target="../ink/ink95.xml"/><Relationship Id="rId22" Type="http://schemas.openxmlformats.org/officeDocument/2006/relationships/customXml" Target="../ink/ink99.xml"/><Relationship Id="rId27" Type="http://schemas.openxmlformats.org/officeDocument/2006/relationships/image" Target="../media/image102.emf"/><Relationship Id="rId30" Type="http://schemas.openxmlformats.org/officeDocument/2006/relationships/customXml" Target="../ink/ink10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7.xml"/><Relationship Id="rId3" Type="http://schemas.openxmlformats.org/officeDocument/2006/relationships/image" Target="../media/image7.png"/><Relationship Id="rId7" Type="http://schemas.openxmlformats.org/officeDocument/2006/relationships/image" Target="../media/image109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6.xml"/><Relationship Id="rId11" Type="http://schemas.openxmlformats.org/officeDocument/2006/relationships/image" Target="../media/image111.emf"/><Relationship Id="rId5" Type="http://schemas.openxmlformats.org/officeDocument/2006/relationships/image" Target="../media/image108.emf"/><Relationship Id="rId10" Type="http://schemas.openxmlformats.org/officeDocument/2006/relationships/customXml" Target="../ink/ink108.xml"/><Relationship Id="rId4" Type="http://schemas.openxmlformats.org/officeDocument/2006/relationships/customXml" Target="../ink/ink105.xml"/><Relationship Id="rId9" Type="http://schemas.openxmlformats.org/officeDocument/2006/relationships/image" Target="../media/image1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046BE2BE-401B-43B6-9F59-E6AE635E14BD}"/>
              </a:ext>
            </a:extLst>
          </p:cNvPr>
          <p:cNvSpPr txBox="1"/>
          <p:nvPr/>
        </p:nvSpPr>
        <p:spPr>
          <a:xfrm>
            <a:off x="191822" y="1372475"/>
            <a:ext cx="100177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I will </a:t>
            </a:r>
            <a:r>
              <a:rPr lang="en-GB" sz="3200" b="1" dirty="0"/>
              <a:t>be able to derive the general form of an exponential equation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7845BC-DC72-44E1-BABF-6AFB4DC3022D}"/>
              </a:ext>
            </a:extLst>
          </p:cNvPr>
          <p:cNvSpPr txBox="1"/>
          <p:nvPr/>
        </p:nvSpPr>
        <p:spPr>
          <a:xfrm>
            <a:off x="135904" y="4001611"/>
            <a:ext cx="109732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cs typeface="Arial" panose="020B0604020202020204" pitchFamily="34" charset="0"/>
              </a:rPr>
              <a:t>At the end of the lesson, I will be able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cs typeface="Arial" panose="020B0604020202020204" pitchFamily="34" charset="0"/>
              </a:rPr>
              <a:t>use worded statements and a table of values to exemplify an exponential pattern of growth or decay;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cs typeface="Arial" panose="020B0604020202020204" pitchFamily="34" charset="0"/>
              </a:rPr>
              <a:t>derive the general form of an exponential equation in terms of starting value, rate and other transformations;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cs typeface="Arial" panose="020B0604020202020204" pitchFamily="34" charset="0"/>
              </a:rPr>
              <a:t>identify the asymptotic nature of exponential growth and decay and use this to sketch exponential functions; and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cs typeface="Arial" panose="020B0604020202020204" pitchFamily="34" charset="0"/>
              </a:rPr>
              <a:t>describe the tendencies of the dependent variable as the independent tends towards the infinities.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3336331"/>
            <a:ext cx="291643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2226349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6578A-C582-E14D-A46B-894BE58FD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29599"/>
            <a:ext cx="9809018" cy="798656"/>
          </a:xfrm>
        </p:spPr>
        <p:txBody>
          <a:bodyPr>
            <a:normAutofit/>
          </a:bodyPr>
          <a:lstStyle/>
          <a:p>
            <a:r>
              <a:rPr lang="en-US" sz="2800" dirty="0"/>
              <a:t>Determine the equation of the following exponential functions.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5CDAAA-5AC5-A546-AF08-B4EC3B1F012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82665" y="1066139"/>
            <a:ext cx="5570191" cy="566226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4440971" y="3932029"/>
              <a:ext cx="70560" cy="8424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21171" y="3909709"/>
                <a:ext cx="11160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/>
              <p14:cNvContentPartPr/>
              <p14:nvPr/>
            </p14:nvContentPartPr>
            <p14:xfrm>
              <a:off x="7749371" y="814069"/>
              <a:ext cx="2071440" cy="47880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29571" y="794614"/>
                <a:ext cx="2112840" cy="5198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7" name="Ink 26"/>
              <p14:cNvContentPartPr/>
              <p14:nvPr/>
            </p14:nvContentPartPr>
            <p14:xfrm>
              <a:off x="10219331" y="1248949"/>
              <a:ext cx="290520" cy="60660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05651" y="1225909"/>
                <a:ext cx="323640" cy="65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9" name="Ink 38"/>
              <p14:cNvContentPartPr/>
              <p14:nvPr/>
            </p14:nvContentPartPr>
            <p14:xfrm>
              <a:off x="10055891" y="1442989"/>
              <a:ext cx="0" cy="288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0" y="0"/>
                <a:ext cx="0" cy="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7" name="Ink 46"/>
              <p14:cNvContentPartPr/>
              <p14:nvPr/>
            </p14:nvContentPartPr>
            <p14:xfrm>
              <a:off x="10927811" y="1212589"/>
              <a:ext cx="279000" cy="49500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909811" y="1190269"/>
                <a:ext cx="316800" cy="54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4" name="Ink 53"/>
              <p14:cNvContentPartPr/>
              <p14:nvPr/>
            </p14:nvContentPartPr>
            <p14:xfrm>
              <a:off x="10722611" y="1438669"/>
              <a:ext cx="96840" cy="8640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706411" y="1418509"/>
                <a:ext cx="12420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5" name="Ink 54"/>
              <p14:cNvContentPartPr/>
              <p14:nvPr/>
            </p14:nvContentPartPr>
            <p14:xfrm>
              <a:off x="7749371" y="1435069"/>
              <a:ext cx="2322000" cy="304200"/>
            </p14:xfrm>
          </p:contentPart>
        </mc:Choice>
        <mc:Fallback xmlns="">
          <p:pic>
            <p:nvPicPr>
              <p:cNvPr id="55" name="Ink 54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727411" y="1413469"/>
                <a:ext cx="236448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9" name="Ink 58"/>
              <p14:cNvContentPartPr/>
              <p14:nvPr/>
            </p14:nvContentPartPr>
            <p14:xfrm>
              <a:off x="7680251" y="1977589"/>
              <a:ext cx="1524600" cy="477360"/>
            </p14:xfrm>
          </p:contentPart>
        </mc:Choice>
        <mc:Fallback xmlns="">
          <p:pic>
            <p:nvPicPr>
              <p:cNvPr id="59" name="Ink 58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659371" y="1958509"/>
                <a:ext cx="1569600" cy="52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69" name="Ink 68"/>
              <p14:cNvContentPartPr/>
              <p14:nvPr/>
            </p14:nvContentPartPr>
            <p14:xfrm>
              <a:off x="8840171" y="1916029"/>
              <a:ext cx="603360" cy="153000"/>
            </p14:xfrm>
          </p:contentPart>
        </mc:Choice>
        <mc:Fallback xmlns="">
          <p:pic>
            <p:nvPicPr>
              <p:cNvPr id="69" name="Ink 68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823251" y="1894429"/>
                <a:ext cx="63252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72" name="Ink 71"/>
              <p14:cNvContentPartPr/>
              <p14:nvPr/>
            </p14:nvContentPartPr>
            <p14:xfrm>
              <a:off x="4425491" y="3236149"/>
              <a:ext cx="60840" cy="56160"/>
            </p14:xfrm>
          </p:contentPart>
        </mc:Choice>
        <mc:Fallback xmlns="">
          <p:pic>
            <p:nvPicPr>
              <p:cNvPr id="72" name="Ink 71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403171" y="3216709"/>
                <a:ext cx="10332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82" name="Ink 81"/>
              <p14:cNvContentPartPr/>
              <p14:nvPr/>
            </p14:nvContentPartPr>
            <p14:xfrm>
              <a:off x="7777091" y="2918989"/>
              <a:ext cx="1252080" cy="442080"/>
            </p14:xfrm>
          </p:contentPart>
        </mc:Choice>
        <mc:Fallback xmlns="">
          <p:pic>
            <p:nvPicPr>
              <p:cNvPr id="82" name="Ink 81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757291" y="2895949"/>
                <a:ext cx="1293840" cy="48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90" name="Ink 89"/>
              <p14:cNvContentPartPr/>
              <p14:nvPr/>
            </p14:nvContentPartPr>
            <p14:xfrm>
              <a:off x="7622651" y="3358189"/>
              <a:ext cx="2478240" cy="419760"/>
            </p14:xfrm>
          </p:contentPart>
        </mc:Choice>
        <mc:Fallback xmlns="">
          <p:pic>
            <p:nvPicPr>
              <p:cNvPr id="90" name="Ink 89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602131" y="3335869"/>
                <a:ext cx="2511360" cy="46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09" name="Ink 108"/>
              <p14:cNvContentPartPr/>
              <p14:nvPr/>
            </p14:nvContentPartPr>
            <p14:xfrm>
              <a:off x="9936371" y="3374029"/>
              <a:ext cx="866520" cy="644760"/>
            </p14:xfrm>
          </p:contentPart>
        </mc:Choice>
        <mc:Fallback xmlns="">
          <p:pic>
            <p:nvPicPr>
              <p:cNvPr id="109" name="Ink 108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913691" y="3351709"/>
                <a:ext cx="911880" cy="68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15" name="Ink 114"/>
              <p14:cNvContentPartPr/>
              <p14:nvPr/>
            </p14:nvContentPartPr>
            <p14:xfrm>
              <a:off x="7921091" y="4367629"/>
              <a:ext cx="432720" cy="278280"/>
            </p14:xfrm>
          </p:contentPart>
        </mc:Choice>
        <mc:Fallback xmlns="">
          <p:pic>
            <p:nvPicPr>
              <p:cNvPr id="115" name="Ink 114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907411" y="4345309"/>
                <a:ext cx="46548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20" name="Ink 119"/>
              <p14:cNvContentPartPr/>
              <p14:nvPr/>
            </p14:nvContentPartPr>
            <p14:xfrm>
              <a:off x="7699331" y="4360429"/>
              <a:ext cx="175320" cy="363240"/>
            </p14:xfrm>
          </p:contentPart>
        </mc:Choice>
        <mc:Fallback xmlns="">
          <p:pic>
            <p:nvPicPr>
              <p:cNvPr id="120" name="Ink 119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676651" y="4339189"/>
                <a:ext cx="219600" cy="40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26" name="Ink 125"/>
              <p14:cNvContentPartPr/>
              <p14:nvPr/>
            </p14:nvContentPartPr>
            <p14:xfrm>
              <a:off x="8935931" y="4159189"/>
              <a:ext cx="243000" cy="128160"/>
            </p14:xfrm>
          </p:contentPart>
        </mc:Choice>
        <mc:Fallback xmlns="">
          <p:pic>
            <p:nvPicPr>
              <p:cNvPr id="126" name="Ink 125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924771" y="4137589"/>
                <a:ext cx="27324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27" name="Ink 126"/>
              <p14:cNvContentPartPr/>
              <p14:nvPr/>
            </p14:nvContentPartPr>
            <p14:xfrm>
              <a:off x="8529131" y="4249909"/>
              <a:ext cx="229320" cy="488160"/>
            </p14:xfrm>
          </p:contentPart>
        </mc:Choice>
        <mc:Fallback xmlns="">
          <p:pic>
            <p:nvPicPr>
              <p:cNvPr id="127" name="Ink 126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515091" y="4226869"/>
                <a:ext cx="265320" cy="53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28" name="Ink 127"/>
              <p14:cNvContentPartPr/>
              <p14:nvPr/>
            </p14:nvContentPartPr>
            <p14:xfrm>
              <a:off x="8441651" y="4257829"/>
              <a:ext cx="218160" cy="605160"/>
            </p14:xfrm>
          </p:contentPart>
        </mc:Choice>
        <mc:Fallback xmlns="">
          <p:pic>
            <p:nvPicPr>
              <p:cNvPr id="128" name="Ink 127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419691" y="4245229"/>
                <a:ext cx="253440" cy="63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29" name="Ink 128"/>
              <p14:cNvContentPartPr/>
              <p14:nvPr/>
            </p14:nvContentPartPr>
            <p14:xfrm>
              <a:off x="8876531" y="4244869"/>
              <a:ext cx="145440" cy="619200"/>
            </p14:xfrm>
          </p:contentPart>
        </mc:Choice>
        <mc:Fallback xmlns="">
          <p:pic>
            <p:nvPicPr>
              <p:cNvPr id="129" name="Ink 128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858531" y="4228309"/>
                <a:ext cx="186120" cy="65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687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12E6C03-BDE3-F844-9EBA-B510FF37FF0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824038" y="863891"/>
                <a:ext cx="8543925" cy="1325563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4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AU" sz="4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4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AU" sz="4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AU" sz="4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4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en-AU" sz="4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12E6C03-BDE3-F844-9EBA-B510FF37FF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824038" y="863891"/>
                <a:ext cx="8543925" cy="1325563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D1DD90-A82B-6F42-B4FD-3A0332CC61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24039" y="2637272"/>
                <a:ext cx="8543925" cy="3479510"/>
              </a:xfrm>
            </p:spPr>
            <p:txBody>
              <a:bodyPr>
                <a:normAutofit fontScale="92500" lnSpcReduction="10000"/>
              </a:bodyPr>
              <a:lstStyle/>
              <a:p>
                <a:pPr lvl="0"/>
                <a:r>
                  <a:rPr lang="en-AU" dirty="0"/>
                  <a:t>If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AU" dirty="0"/>
                  <a:t>, then it is an </a:t>
                </a:r>
                <a:r>
                  <a:rPr lang="en-AU" b="1" dirty="0"/>
                  <a:t>increasing function </a:t>
                </a:r>
                <a:r>
                  <a:rPr lang="en-AU" dirty="0"/>
                  <a:t>and can be considered an example of </a:t>
                </a:r>
                <a:r>
                  <a:rPr lang="en-AU" b="1" dirty="0"/>
                  <a:t>exponential growth.</a:t>
                </a:r>
                <a:br>
                  <a:rPr lang="en-AU" b="1" dirty="0"/>
                </a:br>
                <a:endParaRPr lang="en-AU" dirty="0"/>
              </a:p>
              <a:p>
                <a:pPr lvl="0"/>
                <a:r>
                  <a:rPr lang="en-AU" dirty="0"/>
                  <a:t>If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AU" dirty="0"/>
                  <a:t>, then it is a </a:t>
                </a:r>
                <a:r>
                  <a:rPr lang="en-AU" b="1" dirty="0"/>
                  <a:t>decreasing function </a:t>
                </a:r>
                <a:r>
                  <a:rPr lang="en-AU" dirty="0"/>
                  <a:t>and can be considered an example of </a:t>
                </a:r>
                <a:r>
                  <a:rPr lang="en-AU" b="1" dirty="0"/>
                  <a:t>exponential decay.</a:t>
                </a:r>
                <a:br>
                  <a:rPr lang="en-AU" b="1" dirty="0"/>
                </a:br>
                <a:endParaRPr lang="en-AU" b="1" dirty="0"/>
              </a:p>
              <a:p>
                <a:pPr lvl="0"/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≮0</m:t>
                    </m:r>
                  </m:oMath>
                </a14:m>
                <a:br>
                  <a:rPr lang="en-AU" b="0" dirty="0">
                    <a:ea typeface="Cambria Math" panose="02040503050406030204" pitchFamily="18" charset="0"/>
                  </a:rPr>
                </a:br>
                <a:endParaRPr lang="en-AU" b="0" dirty="0">
                  <a:ea typeface="Cambria Math" panose="02040503050406030204" pitchFamily="18" charset="0"/>
                </a:endParaRPr>
              </a:p>
              <a:p>
                <a:pPr lvl="0"/>
                <a:r>
                  <a:rPr lang="en-AU" dirty="0">
                    <a:ea typeface="Cambria Math" panose="02040503050406030204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endParaRPr lang="en-AU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4D1DD90-A82B-6F42-B4FD-3A0332CC61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24039" y="2637272"/>
                <a:ext cx="8543925" cy="3479510"/>
              </a:xfrm>
              <a:blipFill rotWithShape="0">
                <a:blip r:embed="rId3"/>
                <a:stretch>
                  <a:fillRect l="-1070" t="-3684" b="-280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11502"/>
            <a:ext cx="4023093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</p:spTree>
    <p:extLst>
      <p:ext uri="{BB962C8B-B14F-4D97-AF65-F5344CB8AC3E}">
        <p14:creationId xmlns:p14="http://schemas.microsoft.com/office/powerpoint/2010/main" val="35844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85B11-B157-8747-A27F-CFD3674F0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148" y="365127"/>
            <a:ext cx="8543925" cy="660110"/>
          </a:xfrm>
        </p:spPr>
        <p:txBody>
          <a:bodyPr>
            <a:normAutofit fontScale="90000"/>
          </a:bodyPr>
          <a:lstStyle/>
          <a:p>
            <a:r>
              <a:rPr lang="en-US" dirty="0"/>
              <a:t>Use your </a:t>
            </a:r>
            <a:r>
              <a:rPr lang="en-US" dirty="0" err="1"/>
              <a:t>classpad</a:t>
            </a:r>
            <a:r>
              <a:rPr lang="en-US" dirty="0"/>
              <a:t> to plot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362F36-CF81-EE44-95CE-D532D7B072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24039" y="1274618"/>
                <a:ext cx="8543925" cy="5084618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=10⋅</m:t>
                    </m:r>
                    <m:sSup>
                      <m:sSup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AU" sz="2400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=2⋅</m:t>
                    </m:r>
                    <m:sSup>
                      <m:sSup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AU" sz="2400" dirty="0"/>
                  <a:t> 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AU" sz="2400" dirty="0"/>
                  <a:t> 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AU" sz="24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AU" sz="2400" dirty="0"/>
                  <a:t> 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AU" sz="24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AU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8362F36-CF81-EE44-95CE-D532D7B072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24039" y="1274618"/>
                <a:ext cx="8543925" cy="5084618"/>
              </a:xfrm>
              <a:blipFill rotWithShape="0">
                <a:blip r:embed="rId2"/>
                <a:stretch>
                  <a:fillRect l="-1070" t="-179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8893413-3055-DB49-AAB8-A3086F215D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54" t="20202" r="6289" b="13940"/>
          <a:stretch/>
        </p:blipFill>
        <p:spPr>
          <a:xfrm>
            <a:off x="5940336" y="695183"/>
            <a:ext cx="5108665" cy="599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7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174282-2B59-944A-847E-E9E5508665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366" y="526474"/>
                <a:ext cx="8543925" cy="623454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AU" dirty="0"/>
                  <a:t>Consider the exponential function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AU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AU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AU" dirty="0"/>
                  <a:t>.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a) </a:t>
                </a:r>
                <a:r>
                  <a:rPr lang="en-AU" b="1" dirty="0"/>
                  <a:t>Complete</a:t>
                </a:r>
                <a:r>
                  <a:rPr lang="en-AU" dirty="0"/>
                  <a:t> the table of values below.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AU" sz="2400" dirty="0"/>
                  <a:t>b) Is this function </a:t>
                </a:r>
                <a:r>
                  <a:rPr lang="en-AU" sz="2400" b="1" dirty="0"/>
                  <a:t>increasing</a:t>
                </a:r>
                <a:r>
                  <a:rPr lang="en-AU" sz="2400" dirty="0"/>
                  <a:t> or </a:t>
                </a:r>
                <a:r>
                  <a:rPr lang="en-AU" sz="2400" b="1" dirty="0"/>
                  <a:t>decreasing</a:t>
                </a:r>
                <a:r>
                  <a:rPr lang="en-AU" sz="2400" dirty="0"/>
                  <a:t>?</a:t>
                </a:r>
                <a:endParaRPr lang="en-AU" dirty="0"/>
              </a:p>
              <a:p>
                <a:pPr marL="0" indent="0">
                  <a:buNone/>
                </a:pPr>
                <a:r>
                  <a:rPr lang="en-AU" sz="2400" dirty="0"/>
                  <a:t> </a:t>
                </a:r>
                <a:endParaRPr lang="en-AU" dirty="0"/>
              </a:p>
              <a:p>
                <a:pPr marL="0" indent="0">
                  <a:buNone/>
                </a:pPr>
                <a:r>
                  <a:rPr lang="en-AU" sz="2400" dirty="0"/>
                  <a:t>c) Hence, </a:t>
                </a:r>
                <a:r>
                  <a:rPr lang="en-AU" sz="2400" b="1" dirty="0"/>
                  <a:t>complete</a:t>
                </a:r>
                <a:r>
                  <a:rPr lang="en-AU" sz="2400" dirty="0"/>
                  <a:t> the following statements:</a:t>
                </a:r>
                <a:endParaRPr lang="en-AU" dirty="0"/>
              </a:p>
              <a:p>
                <a:pPr marL="0" indent="0">
                  <a:buNone/>
                </a:pPr>
                <a:r>
                  <a:rPr lang="en-AU" sz="2400" dirty="0"/>
                  <a:t> </a:t>
                </a:r>
                <a:endParaRPr lang="en-AU" dirty="0"/>
              </a:p>
              <a:p>
                <a:pPr marL="371475" lvl="1" indent="0">
                  <a:buNone/>
                </a:pPr>
                <a:r>
                  <a:rPr lang="en-AU" sz="2000" dirty="0"/>
                  <a:t>As </a:t>
                </a: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AU" sz="2000" dirty="0"/>
                  <a:t>, </a:t>
                </a:r>
                <a:r>
                  <a:rPr lang="en-AU" sz="2000" u="sng" dirty="0"/>
                  <a:t>					</a:t>
                </a:r>
                <a:r>
                  <a:rPr lang="en-AU" sz="2000" dirty="0"/>
                  <a:t>.</a:t>
                </a:r>
                <a:endParaRPr lang="en-AU" dirty="0"/>
              </a:p>
              <a:p>
                <a:pPr marL="0" indent="0">
                  <a:buNone/>
                </a:pPr>
                <a:r>
                  <a:rPr lang="en-AU" sz="2400" dirty="0"/>
                  <a:t> </a:t>
                </a:r>
                <a:endParaRPr lang="en-AU" dirty="0"/>
              </a:p>
              <a:p>
                <a:pPr marL="371475" lvl="1" indent="0">
                  <a:buNone/>
                </a:pPr>
                <a:r>
                  <a:rPr lang="en-AU" sz="2000" dirty="0"/>
                  <a:t>As </a:t>
                </a: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→−∞</m:t>
                    </m:r>
                  </m:oMath>
                </a14:m>
                <a:r>
                  <a:rPr lang="en-AU" sz="2000" dirty="0"/>
                  <a:t>, </a:t>
                </a:r>
                <a:r>
                  <a:rPr lang="en-AU" sz="2000" u="sng" dirty="0"/>
                  <a:t>				</a:t>
                </a:r>
                <a:r>
                  <a:rPr lang="en-AU" sz="2000" dirty="0"/>
                  <a:t>.</a:t>
                </a:r>
                <a:endParaRPr lang="en-AU" dirty="0"/>
              </a:p>
              <a:p>
                <a:pPr marL="0" indent="0">
                  <a:buNone/>
                </a:pPr>
                <a:r>
                  <a:rPr lang="en-AU" sz="2400" dirty="0"/>
                  <a:t> </a:t>
                </a:r>
                <a:endParaRPr lang="en-AU" dirty="0"/>
              </a:p>
              <a:p>
                <a:pPr marL="0" indent="0">
                  <a:buNone/>
                </a:pPr>
                <a:r>
                  <a:rPr lang="en-AU" sz="2400" dirty="0"/>
                  <a:t>d) </a:t>
                </a:r>
                <a:r>
                  <a:rPr lang="en-AU" sz="2400" b="1" dirty="0"/>
                  <a:t>Plot </a:t>
                </a:r>
                <a:r>
                  <a:rPr lang="en-AU" sz="2400" dirty="0"/>
                  <a:t>the exponential relationship on the axes provided.</a:t>
                </a:r>
                <a:endParaRPr lang="en-AU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0174282-2B59-944A-847E-E9E5508665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366" y="526474"/>
                <a:ext cx="8543925" cy="6234545"/>
              </a:xfrm>
              <a:blipFill rotWithShape="0">
                <a:blip r:embed="rId2"/>
                <a:stretch>
                  <a:fillRect l="-1285" b="-12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BCA702AB-C471-CC41-9619-FD9B84F1CB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8355826"/>
                  </p:ext>
                </p:extLst>
              </p:nvPr>
            </p:nvGraphicFramePr>
            <p:xfrm>
              <a:off x="541222" y="2094937"/>
              <a:ext cx="6462250" cy="904573"/>
            </p:xfrm>
            <a:graphic>
              <a:graphicData uri="http://schemas.openxmlformats.org/drawingml/2006/table">
                <a:tbl>
                  <a:tblPr firstRow="1" firstCol="1" bandRow="1">
                    <a:tableStyleId>{00A15C55-8517-42AA-B614-E9B94910E393}</a:tableStyleId>
                  </a:tblPr>
                  <a:tblGrid>
                    <a:gridCol w="664724">
                      <a:extLst>
                        <a:ext uri="{9D8B030D-6E8A-4147-A177-3AD203B41FA5}">
                          <a16:colId xmlns:a16="http://schemas.microsoft.com/office/drawing/2014/main" val="4247669947"/>
                        </a:ext>
                      </a:extLst>
                    </a:gridCol>
                    <a:gridCol w="1141390">
                      <a:extLst>
                        <a:ext uri="{9D8B030D-6E8A-4147-A177-3AD203B41FA5}">
                          <a16:colId xmlns:a16="http://schemas.microsoft.com/office/drawing/2014/main" val="2685140077"/>
                        </a:ext>
                      </a:extLst>
                    </a:gridCol>
                    <a:gridCol w="1163650">
                      <a:extLst>
                        <a:ext uri="{9D8B030D-6E8A-4147-A177-3AD203B41FA5}">
                          <a16:colId xmlns:a16="http://schemas.microsoft.com/office/drawing/2014/main" val="1786385263"/>
                        </a:ext>
                      </a:extLst>
                    </a:gridCol>
                    <a:gridCol w="1185910">
                      <a:extLst>
                        <a:ext uri="{9D8B030D-6E8A-4147-A177-3AD203B41FA5}">
                          <a16:colId xmlns:a16="http://schemas.microsoft.com/office/drawing/2014/main" val="1955369608"/>
                        </a:ext>
                      </a:extLst>
                    </a:gridCol>
                    <a:gridCol w="1186678">
                      <a:extLst>
                        <a:ext uri="{9D8B030D-6E8A-4147-A177-3AD203B41FA5}">
                          <a16:colId xmlns:a16="http://schemas.microsoft.com/office/drawing/2014/main" val="811925321"/>
                        </a:ext>
                      </a:extLst>
                    </a:gridCol>
                    <a:gridCol w="1119898">
                      <a:extLst>
                        <a:ext uri="{9D8B030D-6E8A-4147-A177-3AD203B41FA5}">
                          <a16:colId xmlns:a16="http://schemas.microsoft.com/office/drawing/2014/main" val="2022615766"/>
                        </a:ext>
                      </a:extLst>
                    </a:gridCol>
                  </a:tblGrid>
                  <a:tr h="43821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AU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-2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-1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0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effectLst/>
                            </a:rPr>
                            <a:t>1</a:t>
                          </a:r>
                          <a:endParaRPr lang="en-AU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2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616498865"/>
                      </a:ext>
                    </a:extLst>
                  </a:tr>
                  <a:tr h="46636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 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 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effectLst/>
                            </a:rPr>
                            <a:t> </a:t>
                          </a:r>
                          <a:endParaRPr lang="en-AU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 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effectLst/>
                            </a:rPr>
                            <a:t> </a:t>
                          </a:r>
                          <a:endParaRPr lang="en-AU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995278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CA702AB-C471-CC41-9619-FD9B84F1CB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8355826"/>
                  </p:ext>
                </p:extLst>
              </p:nvPr>
            </p:nvGraphicFramePr>
            <p:xfrm>
              <a:off x="541222" y="2094937"/>
              <a:ext cx="6462250" cy="904573"/>
            </p:xfrm>
            <a:graphic>
              <a:graphicData uri="http://schemas.openxmlformats.org/drawingml/2006/table">
                <a:tbl>
                  <a:tblPr firstRow="1" firstCol="1" bandRow="1">
                    <a:tableStyleId>{00A15C55-8517-42AA-B614-E9B94910E393}</a:tableStyleId>
                  </a:tblPr>
                  <a:tblGrid>
                    <a:gridCol w="66472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4247669947"/>
                        </a:ext>
                      </a:extLst>
                    </a:gridCol>
                    <a:gridCol w="114139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685140077"/>
                        </a:ext>
                      </a:extLst>
                    </a:gridCol>
                    <a:gridCol w="116365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786385263"/>
                        </a:ext>
                      </a:extLst>
                    </a:gridCol>
                    <a:gridCol w="118591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955369608"/>
                        </a:ext>
                      </a:extLst>
                    </a:gridCol>
                    <a:gridCol w="118667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811925321"/>
                        </a:ext>
                      </a:extLst>
                    </a:gridCol>
                    <a:gridCol w="111989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22615766"/>
                        </a:ext>
                      </a:extLst>
                    </a:gridCol>
                  </a:tblGrid>
                  <a:tr h="4382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917" t="-12329" r="-877982" b="-1164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-2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-1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0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effectLst/>
                            </a:rPr>
                            <a:t>1</a:t>
                          </a:r>
                          <a:endParaRPr lang="en-AU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2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616498865"/>
                      </a:ext>
                    </a:extLst>
                  </a:tr>
                  <a:tr h="46636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917" t="-106494" r="-877982" b="-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 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 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effectLst/>
                            </a:rPr>
                            <a:t> </a:t>
                          </a:r>
                          <a:endParaRPr lang="en-AU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 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effectLst/>
                            </a:rPr>
                            <a:t> </a:t>
                          </a:r>
                          <a:endParaRPr lang="en-AU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69952789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11502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/>
              <p14:cNvContentPartPr/>
              <p14:nvPr/>
            </p14:nvContentPartPr>
            <p14:xfrm>
              <a:off x="1581851" y="2598545"/>
              <a:ext cx="345960" cy="2638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63131" y="2576225"/>
                <a:ext cx="38736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/>
              <p14:cNvContentPartPr/>
              <p14:nvPr/>
            </p14:nvContentPartPr>
            <p14:xfrm>
              <a:off x="2663651" y="2607185"/>
              <a:ext cx="166320" cy="25128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48531" y="2584865"/>
                <a:ext cx="20448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/>
              <p14:cNvContentPartPr/>
              <p14:nvPr/>
            </p14:nvContentPartPr>
            <p14:xfrm>
              <a:off x="3988451" y="2655065"/>
              <a:ext cx="13680" cy="23328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65411" y="2637065"/>
                <a:ext cx="5940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" name="Ink 21"/>
              <p14:cNvContentPartPr/>
              <p14:nvPr/>
            </p14:nvContentPartPr>
            <p14:xfrm>
              <a:off x="4943891" y="2584505"/>
              <a:ext cx="288000" cy="41436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28051" y="2574065"/>
                <a:ext cx="317160" cy="44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" name="Ink 25"/>
              <p14:cNvContentPartPr/>
              <p14:nvPr/>
            </p14:nvContentPartPr>
            <p14:xfrm>
              <a:off x="6147905" y="2568665"/>
              <a:ext cx="393840" cy="452846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141065" y="2546707"/>
                <a:ext cx="424080" cy="4982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2" name="Ink 31"/>
              <p14:cNvContentPartPr/>
              <p14:nvPr/>
            </p14:nvContentPartPr>
            <p14:xfrm>
              <a:off x="3698291" y="3478745"/>
              <a:ext cx="1392120" cy="13500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27011" y="3292985"/>
                <a:ext cx="1590120" cy="57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6" name="Ink 35"/>
              <p14:cNvContentPartPr/>
              <p14:nvPr/>
            </p14:nvContentPartPr>
            <p14:xfrm>
              <a:off x="3432611" y="4848185"/>
              <a:ext cx="817920" cy="39492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09931" y="4822265"/>
                <a:ext cx="86580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1" name="Ink 40"/>
              <p14:cNvContentPartPr/>
              <p14:nvPr/>
            </p14:nvContentPartPr>
            <p14:xfrm>
              <a:off x="2782091" y="5550185"/>
              <a:ext cx="897840" cy="41148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64451" y="5532545"/>
                <a:ext cx="940320" cy="45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397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ns face&#10;&#10;Description automatically generated">
            <a:extLst>
              <a:ext uri="{FF2B5EF4-FFF2-40B4-BE49-F238E27FC236}">
                <a16:creationId xmlns:a16="http://schemas.microsoft.com/office/drawing/2014/main" id="{1FC752BA-9BD7-2C4E-950E-2268AEE01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091" y="492991"/>
            <a:ext cx="5872018" cy="587201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E891A1-F7C1-4940-A171-500547EE4E78}"/>
              </a:ext>
            </a:extLst>
          </p:cNvPr>
          <p:cNvCxnSpPr>
            <a:cxnSpLocks/>
          </p:cNvCxnSpPr>
          <p:nvPr/>
        </p:nvCxnSpPr>
        <p:spPr>
          <a:xfrm>
            <a:off x="3408220" y="5429268"/>
            <a:ext cx="4721843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167DD32-D312-E041-AD4F-5DFB93DAAB39}"/>
              </a:ext>
            </a:extLst>
          </p:cNvPr>
          <p:cNvSpPr txBox="1"/>
          <p:nvPr/>
        </p:nvSpPr>
        <p:spPr>
          <a:xfrm>
            <a:off x="3156494" y="5635529"/>
            <a:ext cx="3645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Asymptote y = 0 (x-axis)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F21083-09C7-964B-9468-1543D9108618}"/>
                  </a:ext>
                </a:extLst>
              </p:cNvPr>
              <p:cNvSpPr txBox="1"/>
              <p:nvPr/>
            </p:nvSpPr>
            <p:spPr>
              <a:xfrm>
                <a:off x="4189723" y="1237302"/>
                <a:ext cx="1774659" cy="1110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800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3F21083-09C7-964B-9468-1543D9108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723" y="1237302"/>
                <a:ext cx="1774659" cy="111049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11502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</p:spTree>
    <p:extLst>
      <p:ext uri="{BB962C8B-B14F-4D97-AF65-F5344CB8AC3E}">
        <p14:creationId xmlns:p14="http://schemas.microsoft.com/office/powerpoint/2010/main" val="219792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19C85D-A356-824F-B61F-4FD70C27F7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24036" y="128591"/>
                <a:ext cx="8543925" cy="3006437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How else can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400" dirty="0"/>
                  <a:t> be written?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Hence how else can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400" dirty="0"/>
                  <a:t> be written?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619C85D-A356-824F-B61F-4FD70C27F7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24036" y="128591"/>
                <a:ext cx="8543925" cy="3006437"/>
              </a:xfrm>
              <a:blipFill rotWithShape="0">
                <a:blip r:embed="rId2"/>
                <a:stretch>
                  <a:fillRect l="-927" t="-40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94476A-8A1A-7748-AC31-5365E4A7A31D}"/>
                  </a:ext>
                </a:extLst>
              </p:cNvPr>
              <p:cNvSpPr txBox="1"/>
              <p:nvPr/>
            </p:nvSpPr>
            <p:spPr>
              <a:xfrm>
                <a:off x="1824037" y="2327564"/>
                <a:ext cx="8543925" cy="455759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sz="2800" dirty="0"/>
                  <a:t>The exponential function of the form 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sz="28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AU" sz="2800" dirty="0"/>
                  <a:t>, where 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AU" sz="28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AU" sz="2800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AU" sz="2800" dirty="0"/>
                  <a:t>, is an example of exponential decay and hence, is a </a:t>
                </a:r>
                <a:r>
                  <a:rPr lang="en-AU" sz="2800" b="1" dirty="0"/>
                  <a:t>decreasing</a:t>
                </a:r>
                <a:r>
                  <a:rPr lang="en-AU" sz="2800" dirty="0"/>
                  <a:t> function.</a:t>
                </a:r>
              </a:p>
              <a:p>
                <a:r>
                  <a:rPr lang="en-AU" sz="2800" dirty="0"/>
                  <a:t> </a:t>
                </a:r>
              </a:p>
              <a:p>
                <a:pPr/>
                <a:r>
                  <a:rPr lang="en-AU" sz="2800" dirty="0"/>
                  <a:t>Exponential decay can be written as a </a:t>
                </a:r>
                <a:r>
                  <a:rPr lang="en-AU" sz="2800" b="1" dirty="0"/>
                  <a:t>transformation</a:t>
                </a:r>
                <a:r>
                  <a:rPr lang="en-AU" sz="2800" dirty="0"/>
                  <a:t> of exponential growth, such that </a:t>
                </a:r>
                <a:br>
                  <a:rPr lang="en-AU" sz="2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AU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AU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AU" sz="2800" dirty="0"/>
              </a:p>
              <a:p>
                <a:r>
                  <a:rPr lang="en-AU" sz="2800" dirty="0"/>
                  <a:t> </a:t>
                </a:r>
              </a:p>
              <a:p>
                <a:r>
                  <a:rPr lang="en-AU" sz="2800" dirty="0">
                    <a:solidFill>
                      <a:srgbClr val="FF0000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AU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AU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AU" sz="2800" dirty="0">
                    <a:solidFill>
                      <a:srgbClr val="FF0000"/>
                    </a:solidFill>
                  </a:rPr>
                  <a:t> is a </a:t>
                </a:r>
                <a:r>
                  <a:rPr lang="en-AU" sz="2800" b="1" dirty="0">
                    <a:solidFill>
                      <a:srgbClr val="FF0000"/>
                    </a:solidFill>
                  </a:rPr>
                  <a:t>reflection</a:t>
                </a:r>
                <a:r>
                  <a:rPr lang="en-AU" sz="2800" dirty="0">
                    <a:solidFill>
                      <a:srgbClr val="FF0000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AU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AU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AU" sz="2800" dirty="0">
                    <a:solidFill>
                      <a:srgbClr val="FF0000"/>
                    </a:solidFill>
                  </a:rPr>
                  <a:t> about the y-axis</a:t>
                </a:r>
                <a:r>
                  <a:rPr lang="en-AU" sz="2800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694476A-8A1A-7748-AC31-5365E4A7A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037" y="2327564"/>
                <a:ext cx="8543925" cy="4557594"/>
              </a:xfrm>
              <a:prstGeom prst="rect">
                <a:avLst/>
              </a:prstGeom>
              <a:blipFill rotWithShape="0">
                <a:blip r:embed="rId3"/>
                <a:stretch>
                  <a:fillRect l="-1279" t="-1064" b="-2527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/>
              <p14:cNvContentPartPr/>
              <p14:nvPr/>
            </p14:nvContentPartPr>
            <p14:xfrm>
              <a:off x="5961033" y="287476"/>
              <a:ext cx="461880" cy="4093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38353" y="270196"/>
                <a:ext cx="50292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Ink 22"/>
              <p14:cNvContentPartPr/>
              <p14:nvPr/>
            </p14:nvContentPartPr>
            <p14:xfrm>
              <a:off x="7615953" y="1307356"/>
              <a:ext cx="1288800" cy="47196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00473" y="1286836"/>
                <a:ext cx="1316880" cy="51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9" name="Ink 28"/>
              <p14:cNvContentPartPr/>
              <p14:nvPr/>
            </p14:nvContentPartPr>
            <p14:xfrm>
              <a:off x="8349273" y="5429225"/>
              <a:ext cx="1760040" cy="53496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25153" y="5411225"/>
                <a:ext cx="1807200" cy="57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75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ns face&#10;&#10;Description automatically generated">
            <a:extLst>
              <a:ext uri="{FF2B5EF4-FFF2-40B4-BE49-F238E27FC236}">
                <a16:creationId xmlns:a16="http://schemas.microsoft.com/office/drawing/2014/main" id="{A46F8F6C-F6DE-294F-B0E9-2491E5B40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019" y="69273"/>
            <a:ext cx="6553199" cy="65531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C9EF489-F2F0-C746-8C64-24B4ACDE57CA}"/>
                  </a:ext>
                </a:extLst>
              </p:cNvPr>
              <p:cNvSpPr txBox="1"/>
              <p:nvPr/>
            </p:nvSpPr>
            <p:spPr>
              <a:xfrm>
                <a:off x="3884923" y="1098757"/>
                <a:ext cx="1774659" cy="1110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800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C9EF489-F2F0-C746-8C64-24B4ACDE5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923" y="1098757"/>
                <a:ext cx="1774659" cy="111049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397144-6A78-3C4F-B9C6-B1496F392EED}"/>
                  </a:ext>
                </a:extLst>
              </p:cNvPr>
              <p:cNvSpPr txBox="1"/>
              <p:nvPr/>
            </p:nvSpPr>
            <p:spPr>
              <a:xfrm>
                <a:off x="6670324" y="1317598"/>
                <a:ext cx="177465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800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9397144-6A78-3C4F-B9C6-B1496F392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324" y="1317598"/>
                <a:ext cx="1774659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8748513" y="3551465"/>
              <a:ext cx="55800" cy="194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31593" y="3534545"/>
                <a:ext cx="8964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/>
              <p14:cNvContentPartPr/>
              <p14:nvPr/>
            </p14:nvContentPartPr>
            <p14:xfrm>
              <a:off x="4005153" y="2247545"/>
              <a:ext cx="1301400" cy="45828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82473" y="2229545"/>
                <a:ext cx="1342440" cy="50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360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90D7D-5FC6-EC41-9E91-47B41D616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271" y="886692"/>
            <a:ext cx="11971529" cy="5816745"/>
          </a:xfrm>
        </p:spPr>
        <p:txBody>
          <a:bodyPr/>
          <a:lstStyle/>
          <a:p>
            <a:pPr marL="0" indent="0">
              <a:buNone/>
            </a:pPr>
            <a:r>
              <a:rPr lang="en-AU" b="1" dirty="0"/>
              <a:t>Determine</a:t>
            </a:r>
            <a:r>
              <a:rPr lang="en-AU" dirty="0"/>
              <a:t> the equation of the exponential function defined by the following table of values, expressing your answer in two different forms.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2133731-E175-804E-8E63-B385C3AF04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5158879"/>
                  </p:ext>
                </p:extLst>
              </p:nvPr>
            </p:nvGraphicFramePr>
            <p:xfrm>
              <a:off x="208714" y="1828093"/>
              <a:ext cx="6185159" cy="1296107"/>
            </p:xfrm>
            <a:graphic>
              <a:graphicData uri="http://schemas.openxmlformats.org/drawingml/2006/table">
                <a:tbl>
                  <a:tblPr firstRow="1" firstCol="1" bandRow="1">
                    <a:tableStyleId>{00A15C55-8517-42AA-B614-E9B94910E393}</a:tableStyleId>
                  </a:tblPr>
                  <a:tblGrid>
                    <a:gridCol w="636221">
                      <a:extLst>
                        <a:ext uri="{9D8B030D-6E8A-4147-A177-3AD203B41FA5}">
                          <a16:colId xmlns:a16="http://schemas.microsoft.com/office/drawing/2014/main" val="1754292584"/>
                        </a:ext>
                      </a:extLst>
                    </a:gridCol>
                    <a:gridCol w="1092449">
                      <a:extLst>
                        <a:ext uri="{9D8B030D-6E8A-4147-A177-3AD203B41FA5}">
                          <a16:colId xmlns:a16="http://schemas.microsoft.com/office/drawing/2014/main" val="4175551545"/>
                        </a:ext>
                      </a:extLst>
                    </a:gridCol>
                    <a:gridCol w="1113755">
                      <a:extLst>
                        <a:ext uri="{9D8B030D-6E8A-4147-A177-3AD203B41FA5}">
                          <a16:colId xmlns:a16="http://schemas.microsoft.com/office/drawing/2014/main" val="394596513"/>
                        </a:ext>
                      </a:extLst>
                    </a:gridCol>
                    <a:gridCol w="1135060">
                      <a:extLst>
                        <a:ext uri="{9D8B030D-6E8A-4147-A177-3AD203B41FA5}">
                          <a16:colId xmlns:a16="http://schemas.microsoft.com/office/drawing/2014/main" val="4083403510"/>
                        </a:ext>
                      </a:extLst>
                    </a:gridCol>
                    <a:gridCol w="1135795">
                      <a:extLst>
                        <a:ext uri="{9D8B030D-6E8A-4147-A177-3AD203B41FA5}">
                          <a16:colId xmlns:a16="http://schemas.microsoft.com/office/drawing/2014/main" val="1852291530"/>
                        </a:ext>
                      </a:extLst>
                    </a:gridCol>
                    <a:gridCol w="1071879">
                      <a:extLst>
                        <a:ext uri="{9D8B030D-6E8A-4147-A177-3AD203B41FA5}">
                          <a16:colId xmlns:a16="http://schemas.microsoft.com/office/drawing/2014/main" val="4134178358"/>
                        </a:ext>
                      </a:extLst>
                    </a:gridCol>
                  </a:tblGrid>
                  <a:tr h="4512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-2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-1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0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1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2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213518823"/>
                      </a:ext>
                    </a:extLst>
                  </a:tr>
                  <a:tr h="84485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12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6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3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AU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AU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AU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AU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AU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AU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AU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2881352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2133731-E175-804E-8E63-B385C3AF04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5158879"/>
                  </p:ext>
                </p:extLst>
              </p:nvPr>
            </p:nvGraphicFramePr>
            <p:xfrm>
              <a:off x="208714" y="1828093"/>
              <a:ext cx="6185159" cy="1296107"/>
            </p:xfrm>
            <a:graphic>
              <a:graphicData uri="http://schemas.openxmlformats.org/drawingml/2006/table">
                <a:tbl>
                  <a:tblPr firstRow="1" firstCol="1" bandRow="1">
                    <a:tableStyleId>{00A15C55-8517-42AA-B614-E9B94910E393}</a:tableStyleId>
                  </a:tblPr>
                  <a:tblGrid>
                    <a:gridCol w="63622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754292584"/>
                        </a:ext>
                      </a:extLst>
                    </a:gridCol>
                    <a:gridCol w="1092449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4175551545"/>
                        </a:ext>
                      </a:extLst>
                    </a:gridCol>
                    <a:gridCol w="1113755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94596513"/>
                        </a:ext>
                      </a:extLst>
                    </a:gridCol>
                    <a:gridCol w="113506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4083403510"/>
                        </a:ext>
                      </a:extLst>
                    </a:gridCol>
                    <a:gridCol w="1135795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852291530"/>
                        </a:ext>
                      </a:extLst>
                    </a:gridCol>
                    <a:gridCol w="1071879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4134178358"/>
                        </a:ext>
                      </a:extLst>
                    </a:gridCol>
                  </a:tblGrid>
                  <a:tr h="4512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962" t="-10667" r="-880769" b="-18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-2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-1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0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1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2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213518823"/>
                      </a:ext>
                    </a:extLst>
                  </a:tr>
                  <a:tr h="8448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962" t="-59712" r="-880769" b="-1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12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6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3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351613" t="-59712" r="-97312" b="-1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477273" t="-59712" r="-2841" b="-1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42881352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/>
              <p14:cNvContentPartPr/>
              <p14:nvPr/>
            </p14:nvContentPartPr>
            <p14:xfrm>
              <a:off x="1567953" y="3140705"/>
              <a:ext cx="589680" cy="62784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47073" y="3129185"/>
                <a:ext cx="632880" cy="66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Ink 18"/>
              <p14:cNvContentPartPr/>
              <p14:nvPr/>
            </p14:nvContentPartPr>
            <p14:xfrm>
              <a:off x="2727153" y="3110825"/>
              <a:ext cx="679320" cy="69840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12753" y="3101825"/>
                <a:ext cx="717840" cy="72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2" name="Ink 31"/>
              <p14:cNvContentPartPr/>
              <p14:nvPr/>
            </p14:nvContentPartPr>
            <p14:xfrm>
              <a:off x="7506153" y="1896545"/>
              <a:ext cx="1210680" cy="41760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85273" y="1873505"/>
                <a:ext cx="1253520" cy="46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7" name="Ink 36"/>
              <p14:cNvContentPartPr/>
              <p14:nvPr/>
            </p14:nvContentPartPr>
            <p14:xfrm>
              <a:off x="7288085" y="3930185"/>
              <a:ext cx="1763902" cy="483415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262521" y="3906068"/>
                <a:ext cx="1813229" cy="5330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3" name="Ink 42"/>
              <p14:cNvContentPartPr/>
              <p14:nvPr/>
            </p14:nvContentPartPr>
            <p14:xfrm>
              <a:off x="7289073" y="2312705"/>
              <a:ext cx="2543760" cy="46188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264593" y="2287505"/>
                <a:ext cx="2591640" cy="51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3" name="Ink 62"/>
              <p14:cNvContentPartPr/>
              <p14:nvPr/>
            </p14:nvContentPartPr>
            <p14:xfrm>
              <a:off x="7378353" y="2908505"/>
              <a:ext cx="1735920" cy="609840"/>
            </p14:xfrm>
          </p:contentPart>
        </mc:Choice>
        <mc:Fallback xmlns="">
          <p:pic>
            <p:nvPicPr>
              <p:cNvPr id="63" name="Ink 62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56393" y="2890865"/>
                <a:ext cx="1779120" cy="65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6" name="Ink 85"/>
              <p14:cNvContentPartPr/>
              <p14:nvPr/>
            </p14:nvContentPartPr>
            <p14:xfrm>
              <a:off x="8315433" y="4953665"/>
              <a:ext cx="1461960" cy="586080"/>
            </p14:xfrm>
          </p:contentPart>
        </mc:Choice>
        <mc:Fallback xmlns="">
          <p:pic>
            <p:nvPicPr>
              <p:cNvPr id="86" name="Ink 85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294913" y="4932065"/>
                <a:ext cx="1495440" cy="63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7" name="Ink 96"/>
              <p14:cNvContentPartPr/>
              <p14:nvPr/>
            </p14:nvContentPartPr>
            <p14:xfrm>
              <a:off x="8332353" y="5868425"/>
              <a:ext cx="1532160" cy="463320"/>
            </p14:xfrm>
          </p:contentPart>
        </mc:Choice>
        <mc:Fallback xmlns="">
          <p:pic>
            <p:nvPicPr>
              <p:cNvPr id="97" name="Ink 96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308233" y="5844665"/>
                <a:ext cx="1579320" cy="51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10" name="Ink 109"/>
              <p14:cNvContentPartPr/>
              <p14:nvPr/>
            </p14:nvContentPartPr>
            <p14:xfrm>
              <a:off x="9793233" y="5276585"/>
              <a:ext cx="2094840" cy="946080"/>
            </p14:xfrm>
          </p:contentPart>
        </mc:Choice>
        <mc:Fallback xmlns="">
          <p:pic>
            <p:nvPicPr>
              <p:cNvPr id="110" name="Ink 109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770553" y="5266145"/>
                <a:ext cx="2137320" cy="98028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6268E905-3409-8396-3500-900D8C5E67B7}"/>
              </a:ext>
            </a:extLst>
          </p:cNvPr>
          <p:cNvSpPr txBox="1"/>
          <p:nvPr/>
        </p:nvSpPr>
        <p:spPr>
          <a:xfrm>
            <a:off x="0" y="11502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</p:spTree>
    <p:extLst>
      <p:ext uri="{BB962C8B-B14F-4D97-AF65-F5344CB8AC3E}">
        <p14:creationId xmlns:p14="http://schemas.microsoft.com/office/powerpoint/2010/main" val="9088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600" y="812618"/>
            <a:ext cx="9144000" cy="879382"/>
          </a:xfrm>
        </p:spPr>
        <p:txBody>
          <a:bodyPr>
            <a:normAutofit/>
          </a:bodyPr>
          <a:lstStyle/>
          <a:p>
            <a:pPr algn="l"/>
            <a:r>
              <a:rPr lang="en-AU" sz="4000"/>
              <a:t>Complete Sadler Unit 2 Ex 2A</a:t>
            </a:r>
            <a:endParaRPr lang="en-AU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3895468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</p:spTree>
    <p:extLst>
      <p:ext uri="{BB962C8B-B14F-4D97-AF65-F5344CB8AC3E}">
        <p14:creationId xmlns:p14="http://schemas.microsoft.com/office/powerpoint/2010/main" val="300048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11E55-32F0-5C4D-A6E8-411E4FA20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D05D8-3945-6847-9D75-8DAED075D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does it mean to be increase or decrease exponentially?</a:t>
            </a:r>
          </a:p>
          <a:p>
            <a:endParaRPr lang="en-US" dirty="0"/>
          </a:p>
          <a:p>
            <a:r>
              <a:rPr lang="en-US" dirty="0"/>
              <a:t>Exponential increase</a:t>
            </a:r>
          </a:p>
          <a:p>
            <a:pPr lvl="1"/>
            <a:r>
              <a:rPr lang="en-US" dirty="0"/>
              <a:t>compound interest</a:t>
            </a:r>
          </a:p>
          <a:p>
            <a:pPr lvl="1"/>
            <a:r>
              <a:rPr lang="en-US" dirty="0"/>
              <a:t>cell division</a:t>
            </a:r>
          </a:p>
          <a:p>
            <a:pPr lvl="1"/>
            <a:r>
              <a:rPr lang="en-US" dirty="0"/>
              <a:t>population increase</a:t>
            </a:r>
          </a:p>
          <a:p>
            <a:pPr lvl="1"/>
            <a:endParaRPr lang="en-US" dirty="0"/>
          </a:p>
          <a:p>
            <a:r>
              <a:rPr lang="en-US" dirty="0"/>
              <a:t>Exponential decrease</a:t>
            </a:r>
          </a:p>
          <a:p>
            <a:pPr lvl="1"/>
            <a:r>
              <a:rPr lang="en-US" dirty="0"/>
              <a:t>value of a car</a:t>
            </a:r>
          </a:p>
          <a:p>
            <a:pPr lvl="1"/>
            <a:r>
              <a:rPr lang="en-US" dirty="0"/>
              <a:t>radioactive decay</a:t>
            </a:r>
          </a:p>
          <a:p>
            <a:pPr lvl="1"/>
            <a:r>
              <a:rPr lang="en-US" dirty="0"/>
              <a:t>bacteria treated by antibiotics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0"/>
            <a:ext cx="3212945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Lesson Relevance</a:t>
            </a:r>
          </a:p>
        </p:txBody>
      </p:sp>
    </p:spTree>
    <p:extLst>
      <p:ext uri="{BB962C8B-B14F-4D97-AF65-F5344CB8AC3E}">
        <p14:creationId xmlns:p14="http://schemas.microsoft.com/office/powerpoint/2010/main" val="21641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6DA7505E-3F49-944B-AB9C-E2A790DE54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3360778"/>
                  </p:ext>
                </p:extLst>
              </p:nvPr>
            </p:nvGraphicFramePr>
            <p:xfrm>
              <a:off x="628135" y="669248"/>
              <a:ext cx="9887464" cy="1238444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235933">
                      <a:extLst>
                        <a:ext uri="{9D8B030D-6E8A-4147-A177-3AD203B41FA5}">
                          <a16:colId xmlns:a16="http://schemas.microsoft.com/office/drawing/2014/main" val="2530505878"/>
                        </a:ext>
                      </a:extLst>
                    </a:gridCol>
                    <a:gridCol w="1235933">
                      <a:extLst>
                        <a:ext uri="{9D8B030D-6E8A-4147-A177-3AD203B41FA5}">
                          <a16:colId xmlns:a16="http://schemas.microsoft.com/office/drawing/2014/main" val="1111100268"/>
                        </a:ext>
                      </a:extLst>
                    </a:gridCol>
                    <a:gridCol w="123593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3593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35933">
                      <a:extLst>
                        <a:ext uri="{9D8B030D-6E8A-4147-A177-3AD203B41FA5}">
                          <a16:colId xmlns:a16="http://schemas.microsoft.com/office/drawing/2014/main" val="1783025249"/>
                        </a:ext>
                      </a:extLst>
                    </a:gridCol>
                    <a:gridCol w="1235933">
                      <a:extLst>
                        <a:ext uri="{9D8B030D-6E8A-4147-A177-3AD203B41FA5}">
                          <a16:colId xmlns:a16="http://schemas.microsoft.com/office/drawing/2014/main" val="1915093077"/>
                        </a:ext>
                      </a:extLst>
                    </a:gridCol>
                    <a:gridCol w="1235933">
                      <a:extLst>
                        <a:ext uri="{9D8B030D-6E8A-4147-A177-3AD203B41FA5}">
                          <a16:colId xmlns:a16="http://schemas.microsoft.com/office/drawing/2014/main" val="995131644"/>
                        </a:ext>
                      </a:extLst>
                    </a:gridCol>
                    <a:gridCol w="1235933">
                      <a:extLst>
                        <a:ext uri="{9D8B030D-6E8A-4147-A177-3AD203B41FA5}">
                          <a16:colId xmlns:a16="http://schemas.microsoft.com/office/drawing/2014/main" val="1111117771"/>
                        </a:ext>
                      </a:extLst>
                    </a:gridCol>
                  </a:tblGrid>
                  <a:tr h="61922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28803313"/>
                      </a:ext>
                    </a:extLst>
                  </a:tr>
                  <a:tr h="61922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625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3125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15625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019430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DA7505E-3F49-944B-AB9C-E2A790DE54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3360778"/>
                  </p:ext>
                </p:extLst>
              </p:nvPr>
            </p:nvGraphicFramePr>
            <p:xfrm>
              <a:off x="628135" y="669248"/>
              <a:ext cx="9887464" cy="1238444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23593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530505878"/>
                        </a:ext>
                      </a:extLst>
                    </a:gridCol>
                    <a:gridCol w="123593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111100268"/>
                        </a:ext>
                      </a:extLst>
                    </a:gridCol>
                    <a:gridCol w="1235933"/>
                    <a:gridCol w="1235933"/>
                    <a:gridCol w="123593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783025249"/>
                        </a:ext>
                      </a:extLst>
                    </a:gridCol>
                    <a:gridCol w="123593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915093077"/>
                        </a:ext>
                      </a:extLst>
                    </a:gridCol>
                    <a:gridCol w="123593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995131644"/>
                        </a:ext>
                      </a:extLst>
                    </a:gridCol>
                    <a:gridCol w="123593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111117771"/>
                        </a:ext>
                      </a:extLst>
                    </a:gridCol>
                  </a:tblGrid>
                  <a:tr h="6192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985" t="-8824" r="-700493" b="-1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628803313"/>
                      </a:ext>
                    </a:extLst>
                  </a:tr>
                  <a:tr h="6192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985" t="-108824" r="-700493" b="-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5</a:t>
                          </a:r>
                          <a:endParaRPr lang="en-US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25</a:t>
                          </a:r>
                          <a:endParaRPr lang="en-US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625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3125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15625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420194303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F83EC00-F4A6-0C4D-A83A-B95E13B8089F}"/>
              </a:ext>
            </a:extLst>
          </p:cNvPr>
          <p:cNvSpPr txBox="1"/>
          <p:nvPr/>
        </p:nvSpPr>
        <p:spPr>
          <a:xfrm>
            <a:off x="407155" y="2600132"/>
            <a:ext cx="3855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Can you identify the pattern?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B7C8FF-F685-8F4B-A52D-1B0FE3E01AB3}"/>
              </a:ext>
            </a:extLst>
          </p:cNvPr>
          <p:cNvSpPr txBox="1"/>
          <p:nvPr/>
        </p:nvSpPr>
        <p:spPr>
          <a:xfrm>
            <a:off x="2182667" y="4738255"/>
            <a:ext cx="7771824" cy="14465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Exponential relationship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A relationship between two variables is said to be </a:t>
            </a:r>
            <a:r>
              <a:rPr lang="en-US" sz="2000" b="1" dirty="0">
                <a:solidFill>
                  <a:srgbClr val="FF0000"/>
                </a:solidFill>
              </a:rPr>
              <a:t>exponential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if there exists a </a:t>
            </a:r>
            <a:r>
              <a:rPr lang="en-US" sz="2000" b="1" dirty="0">
                <a:solidFill>
                  <a:srgbClr val="FF0000"/>
                </a:solidFill>
              </a:rPr>
              <a:t>common ratio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between the values of dependent variable.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75C667-E9E1-864E-A725-47676D266E2A}"/>
              </a:ext>
            </a:extLst>
          </p:cNvPr>
          <p:cNvSpPr/>
          <p:nvPr/>
        </p:nvSpPr>
        <p:spPr>
          <a:xfrm>
            <a:off x="7120120" y="1392380"/>
            <a:ext cx="756265" cy="3602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A2D72D-A695-E545-B6C0-19479FC68D22}"/>
              </a:ext>
            </a:extLst>
          </p:cNvPr>
          <p:cNvSpPr/>
          <p:nvPr/>
        </p:nvSpPr>
        <p:spPr>
          <a:xfrm>
            <a:off x="8278670" y="1385450"/>
            <a:ext cx="913822" cy="3602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8EE772-3098-A04D-9439-88FA0D32C69A}"/>
              </a:ext>
            </a:extLst>
          </p:cNvPr>
          <p:cNvSpPr/>
          <p:nvPr/>
        </p:nvSpPr>
        <p:spPr>
          <a:xfrm>
            <a:off x="9414742" y="1385450"/>
            <a:ext cx="913822" cy="3602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83EC00-F4A6-0C4D-A83A-B95E13B8089F}"/>
                  </a:ext>
                </a:extLst>
              </p:cNvPr>
              <p:cNvSpPr txBox="1"/>
              <p:nvPr/>
            </p:nvSpPr>
            <p:spPr>
              <a:xfrm>
                <a:off x="1324013" y="3119919"/>
                <a:ext cx="782666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Start at 1 and repeatedly multiply by 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is the number of times you have multiplied by 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is the results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F83EC00-F4A6-0C4D-A83A-B95E13B80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013" y="3119919"/>
                <a:ext cx="7826666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1012" t="-4061" b="-1066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20"/>
              <p14:cNvContentPartPr/>
              <p14:nvPr/>
            </p14:nvContentPartPr>
            <p14:xfrm>
              <a:off x="2708891" y="1989038"/>
              <a:ext cx="733680" cy="58788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93051" y="1968158"/>
                <a:ext cx="772920" cy="63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7" name="Ink 26"/>
              <p14:cNvContentPartPr/>
              <p14:nvPr/>
            </p14:nvContentPartPr>
            <p14:xfrm>
              <a:off x="4039865" y="2012252"/>
              <a:ext cx="733680" cy="58788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24025" y="1991372"/>
                <a:ext cx="772920" cy="63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8" name="Ink 27"/>
              <p14:cNvContentPartPr/>
              <p14:nvPr/>
            </p14:nvContentPartPr>
            <p14:xfrm>
              <a:off x="5237346" y="2012252"/>
              <a:ext cx="733680" cy="58788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21506" y="1991372"/>
                <a:ext cx="772920" cy="63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9" name="Ink 28"/>
              <p14:cNvContentPartPr/>
              <p14:nvPr/>
            </p14:nvContentPartPr>
            <p14:xfrm>
              <a:off x="6456405" y="2012252"/>
              <a:ext cx="733680" cy="58788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40565" y="1991372"/>
                <a:ext cx="772920" cy="63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7" name="Ink 46"/>
              <p14:cNvContentPartPr/>
              <p14:nvPr/>
            </p14:nvContentPartPr>
            <p14:xfrm>
              <a:off x="7032796" y="2580905"/>
              <a:ext cx="695160" cy="8820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16956" y="2565065"/>
                <a:ext cx="73332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4" name="Ink 53"/>
              <p14:cNvContentPartPr/>
              <p14:nvPr/>
            </p14:nvContentPartPr>
            <p14:xfrm>
              <a:off x="7762753" y="2213930"/>
              <a:ext cx="3970440" cy="161676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747633" y="2195930"/>
                <a:ext cx="4008240" cy="165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8" name="Ink 87"/>
              <p14:cNvContentPartPr/>
              <p14:nvPr/>
            </p14:nvContentPartPr>
            <p14:xfrm>
              <a:off x="10345876" y="3163385"/>
              <a:ext cx="0" cy="12960"/>
            </p14:xfrm>
          </p:contentPart>
        </mc:Choice>
        <mc:Fallback xmlns="">
          <p:pic>
            <p:nvPicPr>
              <p:cNvPr id="88" name="Ink 87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0" y="0"/>
                <a:ext cx="0" cy="1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399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A4045D5-E164-6C46-A8B6-53A9C9DF3B4E}"/>
                  </a:ext>
                </a:extLst>
              </p:cNvPr>
              <p:cNvSpPr txBox="1"/>
              <p:nvPr/>
            </p:nvSpPr>
            <p:spPr>
              <a:xfrm>
                <a:off x="2011546" y="3010659"/>
                <a:ext cx="871451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AU" sz="2400" dirty="0"/>
                  <a:t>a) </a:t>
                </a:r>
                <a:r>
                  <a:rPr lang="en-AU" sz="2400" b="1" dirty="0"/>
                  <a:t>State</a:t>
                </a:r>
                <a:r>
                  <a:rPr lang="en-AU" sz="2400" dirty="0"/>
                  <a:t> the initial value of the exponential relationship above.</a:t>
                </a:r>
              </a:p>
              <a:p>
                <a:r>
                  <a:rPr lang="en-AU" sz="2400" dirty="0"/>
                  <a:t> </a:t>
                </a:r>
              </a:p>
              <a:p>
                <a:r>
                  <a:rPr lang="en-AU" sz="2400" dirty="0"/>
                  <a:t> </a:t>
                </a:r>
              </a:p>
              <a:p>
                <a:pPr lvl="0"/>
                <a:r>
                  <a:rPr lang="en-AU" sz="2400" dirty="0"/>
                  <a:t>b) </a:t>
                </a:r>
                <a:r>
                  <a:rPr lang="en-AU" sz="2400" b="1" dirty="0"/>
                  <a:t>State </a:t>
                </a:r>
                <a:r>
                  <a:rPr lang="en-AU" sz="2400" dirty="0"/>
                  <a:t>the common ratio of the exponential relationship above.</a:t>
                </a:r>
              </a:p>
              <a:p>
                <a:r>
                  <a:rPr lang="en-AU" sz="2400" dirty="0"/>
                  <a:t> </a:t>
                </a:r>
              </a:p>
              <a:p>
                <a:r>
                  <a:rPr lang="en-AU" sz="2400" dirty="0"/>
                  <a:t> </a:t>
                </a:r>
              </a:p>
              <a:p>
                <a:pPr lvl="0"/>
                <a:r>
                  <a:rPr lang="en-AU" sz="2400" dirty="0"/>
                  <a:t>c) Hence, </a:t>
                </a:r>
                <a:r>
                  <a:rPr lang="en-AU" sz="2400" b="1" dirty="0"/>
                  <a:t>write</a:t>
                </a:r>
                <a:r>
                  <a:rPr lang="en-AU" sz="2400" dirty="0"/>
                  <a:t> a rule for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AU" sz="2400" dirty="0"/>
                  <a:t> in terms of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sz="2400" dirty="0"/>
                  <a:t>.</a:t>
                </a:r>
              </a:p>
              <a:p>
                <a:r>
                  <a:rPr lang="en-AU" sz="2400" dirty="0"/>
                  <a:t> 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A4045D5-E164-6C46-A8B6-53A9C9DF3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546" y="3010659"/>
                <a:ext cx="8714510" cy="3416320"/>
              </a:xfrm>
              <a:prstGeom prst="rect">
                <a:avLst/>
              </a:prstGeom>
              <a:blipFill rotWithShape="0">
                <a:blip r:embed="rId2"/>
                <a:stretch>
                  <a:fillRect l="-1119" t="-142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B2A5FCA9-DCEB-7E42-A130-E0FAB1A7A5D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59788" y="569566"/>
              <a:ext cx="8768776" cy="1238444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096097">
                      <a:extLst>
                        <a:ext uri="{9D8B030D-6E8A-4147-A177-3AD203B41FA5}">
                          <a16:colId xmlns:a16="http://schemas.microsoft.com/office/drawing/2014/main" val="2530505878"/>
                        </a:ext>
                      </a:extLst>
                    </a:gridCol>
                    <a:gridCol w="1096097">
                      <a:extLst>
                        <a:ext uri="{9D8B030D-6E8A-4147-A177-3AD203B41FA5}">
                          <a16:colId xmlns:a16="http://schemas.microsoft.com/office/drawing/2014/main" val="1111100268"/>
                        </a:ext>
                      </a:extLst>
                    </a:gridCol>
                    <a:gridCol w="1096097">
                      <a:extLst>
                        <a:ext uri="{9D8B030D-6E8A-4147-A177-3AD203B41FA5}">
                          <a16:colId xmlns:a16="http://schemas.microsoft.com/office/drawing/2014/main" val="315277603"/>
                        </a:ext>
                      </a:extLst>
                    </a:gridCol>
                    <a:gridCol w="1096097">
                      <a:extLst>
                        <a:ext uri="{9D8B030D-6E8A-4147-A177-3AD203B41FA5}">
                          <a16:colId xmlns:a16="http://schemas.microsoft.com/office/drawing/2014/main" val="1630216636"/>
                        </a:ext>
                      </a:extLst>
                    </a:gridCol>
                    <a:gridCol w="1096097">
                      <a:extLst>
                        <a:ext uri="{9D8B030D-6E8A-4147-A177-3AD203B41FA5}">
                          <a16:colId xmlns:a16="http://schemas.microsoft.com/office/drawing/2014/main" val="1783025249"/>
                        </a:ext>
                      </a:extLst>
                    </a:gridCol>
                    <a:gridCol w="1096097">
                      <a:extLst>
                        <a:ext uri="{9D8B030D-6E8A-4147-A177-3AD203B41FA5}">
                          <a16:colId xmlns:a16="http://schemas.microsoft.com/office/drawing/2014/main" val="1915093077"/>
                        </a:ext>
                      </a:extLst>
                    </a:gridCol>
                    <a:gridCol w="1096097">
                      <a:extLst>
                        <a:ext uri="{9D8B030D-6E8A-4147-A177-3AD203B41FA5}">
                          <a16:colId xmlns:a16="http://schemas.microsoft.com/office/drawing/2014/main" val="995131644"/>
                        </a:ext>
                      </a:extLst>
                    </a:gridCol>
                    <a:gridCol w="1096097">
                      <a:extLst>
                        <a:ext uri="{9D8B030D-6E8A-4147-A177-3AD203B41FA5}">
                          <a16:colId xmlns:a16="http://schemas.microsoft.com/office/drawing/2014/main" val="1111117771"/>
                        </a:ext>
                      </a:extLst>
                    </a:gridCol>
                  </a:tblGrid>
                  <a:tr h="61922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28803313"/>
                      </a:ext>
                    </a:extLst>
                  </a:tr>
                  <a:tr h="61922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625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3125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15625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019430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2A5FCA9-DCEB-7E42-A130-E0FAB1A7A5D6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59788" y="569566"/>
              <a:ext cx="8768776" cy="1238444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09609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530505878"/>
                        </a:ext>
                      </a:extLst>
                    </a:gridCol>
                    <a:gridCol w="109609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111100268"/>
                        </a:ext>
                      </a:extLst>
                    </a:gridCol>
                    <a:gridCol w="109609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15277603"/>
                        </a:ext>
                      </a:extLst>
                    </a:gridCol>
                    <a:gridCol w="109609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630216636"/>
                        </a:ext>
                      </a:extLst>
                    </a:gridCol>
                    <a:gridCol w="109609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783025249"/>
                        </a:ext>
                      </a:extLst>
                    </a:gridCol>
                    <a:gridCol w="109609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915093077"/>
                        </a:ext>
                      </a:extLst>
                    </a:gridCol>
                    <a:gridCol w="109609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995131644"/>
                        </a:ext>
                      </a:extLst>
                    </a:gridCol>
                    <a:gridCol w="109609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111117771"/>
                        </a:ext>
                      </a:extLst>
                    </a:gridCol>
                  </a:tblGrid>
                  <a:tr h="6192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56" t="-8824" r="-701111" b="-1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628803313"/>
                      </a:ext>
                    </a:extLst>
                  </a:tr>
                  <a:tr h="6192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56" t="-108824" r="-701111" b="-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625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3125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15625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420194303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5751"/>
            <a:ext cx="4023093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83EC00-F4A6-0C4D-A83A-B95E13B8089F}"/>
              </a:ext>
            </a:extLst>
          </p:cNvPr>
          <p:cNvSpPr txBox="1"/>
          <p:nvPr/>
        </p:nvSpPr>
        <p:spPr>
          <a:xfrm>
            <a:off x="5625849" y="3331790"/>
            <a:ext cx="470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rgbClr val="002060"/>
                </a:solidFill>
              </a:rPr>
              <a:t>1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83EC00-F4A6-0C4D-A83A-B95E13B8089F}"/>
              </a:ext>
            </a:extLst>
          </p:cNvPr>
          <p:cNvSpPr txBox="1"/>
          <p:nvPr/>
        </p:nvSpPr>
        <p:spPr>
          <a:xfrm>
            <a:off x="5631041" y="4545287"/>
            <a:ext cx="470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rgbClr val="002060"/>
                </a:solidFill>
              </a:rPr>
              <a:t>5</a:t>
            </a:r>
            <a:endParaRPr lang="en-US" sz="32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/>
              <p14:cNvContentPartPr/>
              <p14:nvPr/>
            </p14:nvContentPartPr>
            <p14:xfrm>
              <a:off x="3066316" y="1889705"/>
              <a:ext cx="291044" cy="868615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45784" y="1871346"/>
                <a:ext cx="332828" cy="9078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/>
              <p14:cNvContentPartPr/>
              <p14:nvPr/>
            </p14:nvContentPartPr>
            <p14:xfrm>
              <a:off x="4162156" y="1892945"/>
              <a:ext cx="196004" cy="906055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43060" y="1880346"/>
                <a:ext cx="233475" cy="9391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1" name="Ink 30"/>
              <p14:cNvContentPartPr/>
              <p14:nvPr/>
            </p14:nvContentPartPr>
            <p14:xfrm>
              <a:off x="5293636" y="1858025"/>
              <a:ext cx="325800" cy="89496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73836" y="1842185"/>
                <a:ext cx="366480" cy="9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5" name="Ink 34"/>
              <p14:cNvContentPartPr/>
              <p14:nvPr/>
            </p14:nvContentPartPr>
            <p14:xfrm>
              <a:off x="5372836" y="1880705"/>
              <a:ext cx="23040" cy="30384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54836" y="1863065"/>
                <a:ext cx="59760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6" name="Ink 45"/>
              <p14:cNvContentPartPr/>
              <p14:nvPr/>
            </p14:nvContentPartPr>
            <p14:xfrm>
              <a:off x="6387316" y="1900145"/>
              <a:ext cx="272880" cy="87192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68956" y="1885385"/>
                <a:ext cx="311400" cy="90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8" name="Ink 57"/>
              <p14:cNvContentPartPr/>
              <p14:nvPr/>
            </p14:nvContentPartPr>
            <p14:xfrm>
              <a:off x="7520236" y="1908785"/>
              <a:ext cx="186120" cy="840960"/>
            </p14:xfrm>
          </p:contentPart>
        </mc:Choice>
        <mc:Fallback xmlns="">
          <p:pic>
            <p:nvPicPr>
              <p:cNvPr id="58" name="Ink 5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502596" y="1889705"/>
                <a:ext cx="222480" cy="88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9" name="Ink 58"/>
              <p14:cNvContentPartPr/>
              <p14:nvPr/>
            </p14:nvContentPartPr>
            <p14:xfrm>
              <a:off x="7721836" y="2388665"/>
              <a:ext cx="99000" cy="148680"/>
            </p14:xfrm>
          </p:contentPart>
        </mc:Choice>
        <mc:Fallback xmlns="">
          <p:pic>
            <p:nvPicPr>
              <p:cNvPr id="59" name="Ink 5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699516" y="2366345"/>
                <a:ext cx="14328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F83EC00-F4A6-0C4D-A83A-B95E13B8089F}"/>
                  </a:ext>
                </a:extLst>
              </p:cNvPr>
              <p:cNvSpPr txBox="1"/>
              <p:nvPr/>
            </p:nvSpPr>
            <p:spPr>
              <a:xfrm>
                <a:off x="4709099" y="5758784"/>
                <a:ext cx="149487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32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32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32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AU" sz="32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3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F83EC00-F4A6-0C4D-A83A-B95E13B80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099" y="5758784"/>
                <a:ext cx="1494873" cy="584775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F83EC00-F4A6-0C4D-A83A-B95E13B8089F}"/>
                  </a:ext>
                </a:extLst>
              </p:cNvPr>
              <p:cNvSpPr txBox="1"/>
              <p:nvPr/>
            </p:nvSpPr>
            <p:spPr>
              <a:xfrm>
                <a:off x="6772799" y="5784670"/>
                <a:ext cx="221880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32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32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32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AU" sz="32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AU" sz="32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AU" sz="32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3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F83EC00-F4A6-0C4D-A83A-B95E13B80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799" y="5784670"/>
                <a:ext cx="2218801" cy="584775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8838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60" grpId="0"/>
      <p:bldP spid="6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2A3C8-0ECC-9843-8FB9-E6D7ABC8D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Relationship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E9D1DD-5723-234F-AC65-926EE88374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General rule: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AU" sz="3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3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AU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AU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en-AU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</m:oMath>
                  </m:oMathPara>
                </a14:m>
                <a:endParaRPr lang="en-US" sz="3600" b="1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AU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b="1" dirty="0"/>
                  <a:t>initial value</a:t>
                </a:r>
                <a:r>
                  <a:rPr lang="en-US" dirty="0"/>
                  <a:t> (i.e. y-intercept)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AU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b="1" dirty="0"/>
                  <a:t>common ratio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&gt;0, </m:t>
                    </m:r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≠1)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AE9D1DD-5723-234F-AC65-926EE88374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11502"/>
            <a:ext cx="4023093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6428531" y="2635265"/>
              <a:ext cx="2472120" cy="4849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08011" y="2614745"/>
                <a:ext cx="2512800" cy="52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193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88721-784B-4C4F-82B5-8B9307B35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3907" y="630012"/>
            <a:ext cx="12046527" cy="10806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b="1" dirty="0"/>
              <a:t>Decide </a:t>
            </a:r>
            <a:r>
              <a:rPr lang="en-AU" dirty="0"/>
              <a:t>whether or not the following tables of values represent exponential relationships. If exponential, </a:t>
            </a:r>
            <a:r>
              <a:rPr lang="en-AU" b="1" dirty="0"/>
              <a:t>determine</a:t>
            </a:r>
            <a:r>
              <a:rPr lang="en-AU" dirty="0"/>
              <a:t> the rule for the relationship. If not exponential, </a:t>
            </a:r>
            <a:r>
              <a:rPr lang="en-AU" b="1" dirty="0"/>
              <a:t>state </a:t>
            </a:r>
            <a:r>
              <a:rPr lang="en-AU" dirty="0"/>
              <a:t>the type of relationship.</a:t>
            </a:r>
            <a:r>
              <a:rPr lang="en-AU" dirty="0">
                <a:effectLst/>
              </a:rPr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274918C4-4F51-FD43-BEA4-B3CFC4AEE58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77634" y="1673804"/>
              <a:ext cx="4461164" cy="731520"/>
            </p:xfrm>
            <a:graphic>
              <a:graphicData uri="http://schemas.openxmlformats.org/drawingml/2006/table">
                <a:tbl>
                  <a:tblPr firstRow="1" firstCol="1" bandRow="1">
                    <a:tableStyleId>{00A15C55-8517-42AA-B614-E9B94910E393}</a:tableStyleId>
                  </a:tblPr>
                  <a:tblGrid>
                    <a:gridCol w="458887">
                      <a:extLst>
                        <a:ext uri="{9D8B030D-6E8A-4147-A177-3AD203B41FA5}">
                          <a16:colId xmlns:a16="http://schemas.microsoft.com/office/drawing/2014/main" val="1841653903"/>
                        </a:ext>
                      </a:extLst>
                    </a:gridCol>
                    <a:gridCol w="787950">
                      <a:extLst>
                        <a:ext uri="{9D8B030D-6E8A-4147-A177-3AD203B41FA5}">
                          <a16:colId xmlns:a16="http://schemas.microsoft.com/office/drawing/2014/main" val="1298231140"/>
                        </a:ext>
                      </a:extLst>
                    </a:gridCol>
                    <a:gridCol w="803317">
                      <a:extLst>
                        <a:ext uri="{9D8B030D-6E8A-4147-A177-3AD203B41FA5}">
                          <a16:colId xmlns:a16="http://schemas.microsoft.com/office/drawing/2014/main" val="3364812445"/>
                        </a:ext>
                      </a:extLst>
                    </a:gridCol>
                    <a:gridCol w="818684">
                      <a:extLst>
                        <a:ext uri="{9D8B030D-6E8A-4147-A177-3AD203B41FA5}">
                          <a16:colId xmlns:a16="http://schemas.microsoft.com/office/drawing/2014/main" val="3651270815"/>
                        </a:ext>
                      </a:extLst>
                    </a:gridCol>
                    <a:gridCol w="819213">
                      <a:extLst>
                        <a:ext uri="{9D8B030D-6E8A-4147-A177-3AD203B41FA5}">
                          <a16:colId xmlns:a16="http://schemas.microsoft.com/office/drawing/2014/main" val="3826327940"/>
                        </a:ext>
                      </a:extLst>
                    </a:gridCol>
                    <a:gridCol w="773113">
                      <a:extLst>
                        <a:ext uri="{9D8B030D-6E8A-4147-A177-3AD203B41FA5}">
                          <a16:colId xmlns:a16="http://schemas.microsoft.com/office/drawing/2014/main" val="3217322978"/>
                        </a:ext>
                      </a:extLst>
                    </a:gridCol>
                  </a:tblGrid>
                  <a:tr h="2590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1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effectLst/>
                            </a:rPr>
                            <a:t>2</a:t>
                          </a:r>
                          <a:endParaRPr lang="en-AU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3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effectLst/>
                            </a:rPr>
                            <a:t>4</a:t>
                          </a:r>
                          <a:endParaRPr lang="en-AU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effectLst/>
                            </a:rPr>
                            <a:t>5</a:t>
                          </a:r>
                          <a:endParaRPr lang="en-AU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11642809"/>
                      </a:ext>
                    </a:extLst>
                  </a:tr>
                  <a:tr h="2590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4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effectLst/>
                            </a:rPr>
                            <a:t>1</a:t>
                          </a:r>
                          <a:endParaRPr lang="en-AU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0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1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effectLst/>
                            </a:rPr>
                            <a:t>4</a:t>
                          </a:r>
                          <a:endParaRPr lang="en-AU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921036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74918C4-4F51-FD43-BEA4-B3CFC4AEE582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177634" y="1673804"/>
              <a:ext cx="4461164" cy="731520"/>
            </p:xfrm>
            <a:graphic>
              <a:graphicData uri="http://schemas.openxmlformats.org/drawingml/2006/table">
                <a:tbl>
                  <a:tblPr firstRow="1" firstCol="1" bandRow="1">
                    <a:tableStyleId>{00A15C55-8517-42AA-B614-E9B94910E393}</a:tableStyleId>
                  </a:tblPr>
                  <a:tblGrid>
                    <a:gridCol w="45888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841653903"/>
                        </a:ext>
                      </a:extLst>
                    </a:gridCol>
                    <a:gridCol w="78795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298231140"/>
                        </a:ext>
                      </a:extLst>
                    </a:gridCol>
                    <a:gridCol w="80331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364812445"/>
                        </a:ext>
                      </a:extLst>
                    </a:gridCol>
                    <a:gridCol w="81868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651270815"/>
                        </a:ext>
                      </a:extLst>
                    </a:gridCol>
                    <a:gridCol w="81921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826327940"/>
                        </a:ext>
                      </a:extLst>
                    </a:gridCol>
                    <a:gridCol w="77311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21732297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1333" t="-24590" r="-882667" b="-1475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1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effectLst/>
                            </a:rPr>
                            <a:t>2</a:t>
                          </a:r>
                          <a:endParaRPr lang="en-AU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3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effectLst/>
                            </a:rPr>
                            <a:t>4</a:t>
                          </a:r>
                          <a:endParaRPr lang="en-AU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effectLst/>
                            </a:rPr>
                            <a:t>5</a:t>
                          </a:r>
                          <a:endParaRPr lang="en-AU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91164280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1333" t="-126667" r="-882667" b="-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4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effectLst/>
                            </a:rPr>
                            <a:t>1</a:t>
                          </a:r>
                          <a:endParaRPr lang="en-AU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0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1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effectLst/>
                            </a:rPr>
                            <a:t>4</a:t>
                          </a:r>
                          <a:endParaRPr lang="en-AU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9210369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8A1364BB-EC59-4543-ABC2-4E3A9E8096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77635" y="3371002"/>
              <a:ext cx="4461165" cy="760452"/>
            </p:xfrm>
            <a:graphic>
              <a:graphicData uri="http://schemas.openxmlformats.org/drawingml/2006/table">
                <a:tbl>
                  <a:tblPr firstRow="1" firstCol="1" bandRow="1">
                    <a:tableStyleId>{00A15C55-8517-42AA-B614-E9B94910E393}</a:tableStyleId>
                  </a:tblPr>
                  <a:tblGrid>
                    <a:gridCol w="458887">
                      <a:extLst>
                        <a:ext uri="{9D8B030D-6E8A-4147-A177-3AD203B41FA5}">
                          <a16:colId xmlns:a16="http://schemas.microsoft.com/office/drawing/2014/main" val="2546810662"/>
                        </a:ext>
                      </a:extLst>
                    </a:gridCol>
                    <a:gridCol w="787950">
                      <a:extLst>
                        <a:ext uri="{9D8B030D-6E8A-4147-A177-3AD203B41FA5}">
                          <a16:colId xmlns:a16="http://schemas.microsoft.com/office/drawing/2014/main" val="3171215734"/>
                        </a:ext>
                      </a:extLst>
                    </a:gridCol>
                    <a:gridCol w="803317">
                      <a:extLst>
                        <a:ext uri="{9D8B030D-6E8A-4147-A177-3AD203B41FA5}">
                          <a16:colId xmlns:a16="http://schemas.microsoft.com/office/drawing/2014/main" val="1431219403"/>
                        </a:ext>
                      </a:extLst>
                    </a:gridCol>
                    <a:gridCol w="818684">
                      <a:extLst>
                        <a:ext uri="{9D8B030D-6E8A-4147-A177-3AD203B41FA5}">
                          <a16:colId xmlns:a16="http://schemas.microsoft.com/office/drawing/2014/main" val="3289656526"/>
                        </a:ext>
                      </a:extLst>
                    </a:gridCol>
                    <a:gridCol w="819214">
                      <a:extLst>
                        <a:ext uri="{9D8B030D-6E8A-4147-A177-3AD203B41FA5}">
                          <a16:colId xmlns:a16="http://schemas.microsoft.com/office/drawing/2014/main" val="2278849137"/>
                        </a:ext>
                      </a:extLst>
                    </a:gridCol>
                    <a:gridCol w="773113">
                      <a:extLst>
                        <a:ext uri="{9D8B030D-6E8A-4147-A177-3AD203B41FA5}">
                          <a16:colId xmlns:a16="http://schemas.microsoft.com/office/drawing/2014/main" val="1511925433"/>
                        </a:ext>
                      </a:extLst>
                    </a:gridCol>
                  </a:tblGrid>
                  <a:tr h="38022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1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effectLst/>
                            </a:rPr>
                            <a:t>2</a:t>
                          </a:r>
                          <a:endParaRPr lang="en-AU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3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4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5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9932259"/>
                      </a:ext>
                    </a:extLst>
                  </a:tr>
                  <a:tr h="38022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3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effectLst/>
                            </a:rPr>
                            <a:t>6</a:t>
                          </a:r>
                          <a:endParaRPr lang="en-AU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9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12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effectLst/>
                            </a:rPr>
                            <a:t>15</a:t>
                          </a:r>
                          <a:endParaRPr lang="en-AU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504197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A1364BB-EC59-4543-ABC2-4E3A9E809642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177635" y="3371002"/>
              <a:ext cx="4461165" cy="760452"/>
            </p:xfrm>
            <a:graphic>
              <a:graphicData uri="http://schemas.openxmlformats.org/drawingml/2006/table">
                <a:tbl>
                  <a:tblPr firstRow="1" firstCol="1" bandRow="1">
                    <a:tableStyleId>{00A15C55-8517-42AA-B614-E9B94910E393}</a:tableStyleId>
                  </a:tblPr>
                  <a:tblGrid>
                    <a:gridCol w="45888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546810662"/>
                        </a:ext>
                      </a:extLst>
                    </a:gridCol>
                    <a:gridCol w="78795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171215734"/>
                        </a:ext>
                      </a:extLst>
                    </a:gridCol>
                    <a:gridCol w="80331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431219403"/>
                        </a:ext>
                      </a:extLst>
                    </a:gridCol>
                    <a:gridCol w="81868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289656526"/>
                        </a:ext>
                      </a:extLst>
                    </a:gridCol>
                    <a:gridCol w="81921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278849137"/>
                        </a:ext>
                      </a:extLst>
                    </a:gridCol>
                    <a:gridCol w="77311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511925433"/>
                        </a:ext>
                      </a:extLst>
                    </a:gridCol>
                  </a:tblGrid>
                  <a:tr h="3802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1333" t="-23810" r="-882667" b="-14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1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effectLst/>
                            </a:rPr>
                            <a:t>2</a:t>
                          </a:r>
                          <a:endParaRPr lang="en-AU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3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4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5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49932259"/>
                      </a:ext>
                    </a:extLst>
                  </a:tr>
                  <a:tr h="3802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1333" t="-123810" r="-882667" b="-4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3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effectLst/>
                            </a:rPr>
                            <a:t>6</a:t>
                          </a:r>
                          <a:endParaRPr lang="en-AU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9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12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effectLst/>
                            </a:rPr>
                            <a:t>15</a:t>
                          </a:r>
                          <a:endParaRPr lang="en-AU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05041978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485DF9F0-4FF1-5A4A-82C1-13599E1AEC1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3304142"/>
                  </p:ext>
                </p:extLst>
              </p:nvPr>
            </p:nvGraphicFramePr>
            <p:xfrm>
              <a:off x="1177639" y="5016692"/>
              <a:ext cx="4461165" cy="782126"/>
            </p:xfrm>
            <a:graphic>
              <a:graphicData uri="http://schemas.openxmlformats.org/drawingml/2006/table">
                <a:tbl>
                  <a:tblPr firstRow="1" firstCol="1" bandRow="1">
                    <a:tableStyleId>{00A15C55-8517-42AA-B614-E9B94910E393}</a:tableStyleId>
                  </a:tblPr>
                  <a:tblGrid>
                    <a:gridCol w="458887">
                      <a:extLst>
                        <a:ext uri="{9D8B030D-6E8A-4147-A177-3AD203B41FA5}">
                          <a16:colId xmlns:a16="http://schemas.microsoft.com/office/drawing/2014/main" val="3890775084"/>
                        </a:ext>
                      </a:extLst>
                    </a:gridCol>
                    <a:gridCol w="787950">
                      <a:extLst>
                        <a:ext uri="{9D8B030D-6E8A-4147-A177-3AD203B41FA5}">
                          <a16:colId xmlns:a16="http://schemas.microsoft.com/office/drawing/2014/main" val="255498859"/>
                        </a:ext>
                      </a:extLst>
                    </a:gridCol>
                    <a:gridCol w="803317">
                      <a:extLst>
                        <a:ext uri="{9D8B030D-6E8A-4147-A177-3AD203B41FA5}">
                          <a16:colId xmlns:a16="http://schemas.microsoft.com/office/drawing/2014/main" val="1327708280"/>
                        </a:ext>
                      </a:extLst>
                    </a:gridCol>
                    <a:gridCol w="818684">
                      <a:extLst>
                        <a:ext uri="{9D8B030D-6E8A-4147-A177-3AD203B41FA5}">
                          <a16:colId xmlns:a16="http://schemas.microsoft.com/office/drawing/2014/main" val="785428260"/>
                        </a:ext>
                      </a:extLst>
                    </a:gridCol>
                    <a:gridCol w="819214">
                      <a:extLst>
                        <a:ext uri="{9D8B030D-6E8A-4147-A177-3AD203B41FA5}">
                          <a16:colId xmlns:a16="http://schemas.microsoft.com/office/drawing/2014/main" val="2978262710"/>
                        </a:ext>
                      </a:extLst>
                    </a:gridCol>
                    <a:gridCol w="773113">
                      <a:extLst>
                        <a:ext uri="{9D8B030D-6E8A-4147-A177-3AD203B41FA5}">
                          <a16:colId xmlns:a16="http://schemas.microsoft.com/office/drawing/2014/main" val="2229002987"/>
                        </a:ext>
                      </a:extLst>
                    </a:gridCol>
                  </a:tblGrid>
                  <a:tr h="39106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AU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1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2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3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effectLst/>
                            </a:rPr>
                            <a:t>4</a:t>
                          </a:r>
                          <a:endParaRPr lang="en-AU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5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07579883"/>
                      </a:ext>
                    </a:extLst>
                  </a:tr>
                  <a:tr h="39106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effectLst/>
                              <a:latin typeface="+mn-lt"/>
                              <a:ea typeface="+mn-ea"/>
                            </a:rPr>
                            <a:t>8</a:t>
                          </a:r>
                          <a:endParaRPr lang="en-AU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effectLst/>
                              <a:latin typeface="+mn-lt"/>
                              <a:ea typeface="+mn-ea"/>
                            </a:rPr>
                            <a:t>32</a:t>
                          </a:r>
                          <a:endParaRPr lang="en-AU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effectLst/>
                            </a:rPr>
                            <a:t>128</a:t>
                          </a:r>
                          <a:endParaRPr lang="en-AU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effectLst/>
                            </a:rPr>
                            <a:t>512</a:t>
                          </a:r>
                          <a:endParaRPr lang="en-AU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effectLst/>
                            </a:rPr>
                            <a:t>2048</a:t>
                          </a:r>
                          <a:endParaRPr lang="en-AU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9823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85DF9F0-4FF1-5A4A-82C1-13599E1AEC1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3304142"/>
                  </p:ext>
                </p:extLst>
              </p:nvPr>
            </p:nvGraphicFramePr>
            <p:xfrm>
              <a:off x="1177639" y="5016692"/>
              <a:ext cx="4461165" cy="782126"/>
            </p:xfrm>
            <a:graphic>
              <a:graphicData uri="http://schemas.openxmlformats.org/drawingml/2006/table">
                <a:tbl>
                  <a:tblPr firstRow="1" firstCol="1" bandRow="1">
                    <a:tableStyleId>{00A15C55-8517-42AA-B614-E9B94910E393}</a:tableStyleId>
                  </a:tblPr>
                  <a:tblGrid>
                    <a:gridCol w="45888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890775084"/>
                        </a:ext>
                      </a:extLst>
                    </a:gridCol>
                    <a:gridCol w="78795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55498859"/>
                        </a:ext>
                      </a:extLst>
                    </a:gridCol>
                    <a:gridCol w="80331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327708280"/>
                        </a:ext>
                      </a:extLst>
                    </a:gridCol>
                    <a:gridCol w="81868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785428260"/>
                        </a:ext>
                      </a:extLst>
                    </a:gridCol>
                    <a:gridCol w="81921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978262710"/>
                        </a:ext>
                      </a:extLst>
                    </a:gridCol>
                    <a:gridCol w="77311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229002987"/>
                        </a:ext>
                      </a:extLst>
                    </a:gridCol>
                  </a:tblGrid>
                  <a:tr h="39106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4"/>
                          <a:stretch>
                            <a:fillRect l="-1333" t="-23077" r="-882667" b="-1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1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2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3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effectLst/>
                            </a:rPr>
                            <a:t>4</a:t>
                          </a:r>
                          <a:endParaRPr lang="en-AU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5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507579883"/>
                      </a:ext>
                    </a:extLst>
                  </a:tr>
                  <a:tr h="39106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4"/>
                          <a:stretch>
                            <a:fillRect l="-1333" t="-123077" r="-882667" b="-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effectLst/>
                              <a:latin typeface="+mn-lt"/>
                              <a:ea typeface="+mn-ea"/>
                            </a:rPr>
                            <a:t>8</a:t>
                          </a:r>
                          <a:endParaRPr lang="en-AU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 smtClean="0">
                              <a:effectLst/>
                              <a:latin typeface="+mn-lt"/>
                              <a:ea typeface="+mn-ea"/>
                            </a:rPr>
                            <a:t>32</a:t>
                          </a:r>
                          <a:endParaRPr lang="en-AU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 smtClean="0">
                              <a:effectLst/>
                            </a:rPr>
                            <a:t>128</a:t>
                          </a:r>
                          <a:endParaRPr lang="en-AU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 smtClean="0">
                              <a:effectLst/>
                            </a:rPr>
                            <a:t>512</a:t>
                          </a:r>
                          <a:endParaRPr lang="en-AU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 smtClean="0">
                              <a:effectLst/>
                            </a:rPr>
                            <a:t>2048</a:t>
                          </a:r>
                          <a:endParaRPr lang="en-AU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33398235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82FA4EB-84F1-7F43-9325-F2BF872E29F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943602" y="3371002"/>
              <a:ext cx="4703617" cy="1080654"/>
            </p:xfrm>
            <a:graphic>
              <a:graphicData uri="http://schemas.openxmlformats.org/drawingml/2006/table">
                <a:tbl>
                  <a:tblPr firstRow="1" firstCol="1" bandRow="1">
                    <a:tableStyleId>{00A15C55-8517-42AA-B614-E9B94910E393}</a:tableStyleId>
                  </a:tblPr>
                  <a:tblGrid>
                    <a:gridCol w="483826">
                      <a:extLst>
                        <a:ext uri="{9D8B030D-6E8A-4147-A177-3AD203B41FA5}">
                          <a16:colId xmlns:a16="http://schemas.microsoft.com/office/drawing/2014/main" val="796363131"/>
                        </a:ext>
                      </a:extLst>
                    </a:gridCol>
                    <a:gridCol w="830773">
                      <a:extLst>
                        <a:ext uri="{9D8B030D-6E8A-4147-A177-3AD203B41FA5}">
                          <a16:colId xmlns:a16="http://schemas.microsoft.com/office/drawing/2014/main" val="512309560"/>
                        </a:ext>
                      </a:extLst>
                    </a:gridCol>
                    <a:gridCol w="846975">
                      <a:extLst>
                        <a:ext uri="{9D8B030D-6E8A-4147-A177-3AD203B41FA5}">
                          <a16:colId xmlns:a16="http://schemas.microsoft.com/office/drawing/2014/main" val="1241052696"/>
                        </a:ext>
                      </a:extLst>
                    </a:gridCol>
                    <a:gridCol w="863177">
                      <a:extLst>
                        <a:ext uri="{9D8B030D-6E8A-4147-A177-3AD203B41FA5}">
                          <a16:colId xmlns:a16="http://schemas.microsoft.com/office/drawing/2014/main" val="3235563550"/>
                        </a:ext>
                      </a:extLst>
                    </a:gridCol>
                    <a:gridCol w="863736">
                      <a:extLst>
                        <a:ext uri="{9D8B030D-6E8A-4147-A177-3AD203B41FA5}">
                          <a16:colId xmlns:a16="http://schemas.microsoft.com/office/drawing/2014/main" val="826374635"/>
                        </a:ext>
                      </a:extLst>
                    </a:gridCol>
                    <a:gridCol w="815130">
                      <a:extLst>
                        <a:ext uri="{9D8B030D-6E8A-4147-A177-3AD203B41FA5}">
                          <a16:colId xmlns:a16="http://schemas.microsoft.com/office/drawing/2014/main" val="2143963397"/>
                        </a:ext>
                      </a:extLst>
                    </a:gridCol>
                  </a:tblGrid>
                  <a:tr h="3758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1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2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effectLst/>
                            </a:rPr>
                            <a:t>3</a:t>
                          </a:r>
                          <a:endParaRPr lang="en-AU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4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5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9251612"/>
                      </a:ext>
                    </a:extLst>
                  </a:tr>
                  <a:tr h="70477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4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2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AU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AU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AU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1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AU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AU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AU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AU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6216632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82FA4EB-84F1-7F43-9325-F2BF872E29F7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5943602" y="3371002"/>
              <a:ext cx="4703617" cy="1080654"/>
            </p:xfrm>
            <a:graphic>
              <a:graphicData uri="http://schemas.openxmlformats.org/drawingml/2006/table">
                <a:tbl>
                  <a:tblPr firstRow="1" firstCol="1" bandRow="1">
                    <a:tableStyleId>{00A15C55-8517-42AA-B614-E9B94910E393}</a:tableStyleId>
                  </a:tblPr>
                  <a:tblGrid>
                    <a:gridCol w="48382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796363131"/>
                        </a:ext>
                      </a:extLst>
                    </a:gridCol>
                    <a:gridCol w="83077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512309560"/>
                        </a:ext>
                      </a:extLst>
                    </a:gridCol>
                    <a:gridCol w="84697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241052696"/>
                        </a:ext>
                      </a:extLst>
                    </a:gridCol>
                    <a:gridCol w="86317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235563550"/>
                        </a:ext>
                      </a:extLst>
                    </a:gridCol>
                    <a:gridCol w="86373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826374635"/>
                        </a:ext>
                      </a:extLst>
                    </a:gridCol>
                    <a:gridCol w="81513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143963397"/>
                        </a:ext>
                      </a:extLst>
                    </a:gridCol>
                  </a:tblGrid>
                  <a:tr h="375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5"/>
                          <a:stretch>
                            <a:fillRect l="-2532" t="-24194" r="-882278" b="-1919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1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2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effectLst/>
                            </a:rPr>
                            <a:t>3</a:t>
                          </a:r>
                          <a:endParaRPr lang="en-AU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4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5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849251612"/>
                      </a:ext>
                    </a:extLst>
                  </a:tr>
                  <a:tr h="7047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5"/>
                          <a:stretch>
                            <a:fillRect l="-2532" t="-65812" r="-882278" b="-1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4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2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5"/>
                          <a:stretch>
                            <a:fillRect l="-253191" t="-65812" r="-198582" b="-1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1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5"/>
                          <a:stretch>
                            <a:fillRect l="-477612" t="-65812" r="-2985" b="-17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6216632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FD2251BC-9DAF-3749-BA8E-D6893880E7E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922818" y="1688270"/>
              <a:ext cx="4724401" cy="731520"/>
            </p:xfrm>
            <a:graphic>
              <a:graphicData uri="http://schemas.openxmlformats.org/drawingml/2006/table">
                <a:tbl>
                  <a:tblPr firstRow="1" firstCol="1" bandRow="1">
                    <a:tableStyleId>{00A15C55-8517-42AA-B614-E9B94910E393}</a:tableStyleId>
                  </a:tblPr>
                  <a:tblGrid>
                    <a:gridCol w="485964">
                      <a:extLst>
                        <a:ext uri="{9D8B030D-6E8A-4147-A177-3AD203B41FA5}">
                          <a16:colId xmlns:a16="http://schemas.microsoft.com/office/drawing/2014/main" val="2742088390"/>
                        </a:ext>
                      </a:extLst>
                    </a:gridCol>
                    <a:gridCol w="834444">
                      <a:extLst>
                        <a:ext uri="{9D8B030D-6E8A-4147-A177-3AD203B41FA5}">
                          <a16:colId xmlns:a16="http://schemas.microsoft.com/office/drawing/2014/main" val="2806481671"/>
                        </a:ext>
                      </a:extLst>
                    </a:gridCol>
                    <a:gridCol w="850718">
                      <a:extLst>
                        <a:ext uri="{9D8B030D-6E8A-4147-A177-3AD203B41FA5}">
                          <a16:colId xmlns:a16="http://schemas.microsoft.com/office/drawing/2014/main" val="5075560"/>
                        </a:ext>
                      </a:extLst>
                    </a:gridCol>
                    <a:gridCol w="866991">
                      <a:extLst>
                        <a:ext uri="{9D8B030D-6E8A-4147-A177-3AD203B41FA5}">
                          <a16:colId xmlns:a16="http://schemas.microsoft.com/office/drawing/2014/main" val="2887553451"/>
                        </a:ext>
                      </a:extLst>
                    </a:gridCol>
                    <a:gridCol w="867552">
                      <a:extLst>
                        <a:ext uri="{9D8B030D-6E8A-4147-A177-3AD203B41FA5}">
                          <a16:colId xmlns:a16="http://schemas.microsoft.com/office/drawing/2014/main" val="1870162718"/>
                        </a:ext>
                      </a:extLst>
                    </a:gridCol>
                    <a:gridCol w="818732">
                      <a:extLst>
                        <a:ext uri="{9D8B030D-6E8A-4147-A177-3AD203B41FA5}">
                          <a16:colId xmlns:a16="http://schemas.microsoft.com/office/drawing/2014/main" val="34109400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1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2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3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effectLst/>
                            </a:rPr>
                            <a:t>4</a:t>
                          </a:r>
                          <a:endParaRPr lang="en-AU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5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6801333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6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effectLst/>
                            </a:rPr>
                            <a:t>18</a:t>
                          </a:r>
                          <a:endParaRPr lang="en-AU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effectLst/>
                            </a:rPr>
                            <a:t>54</a:t>
                          </a:r>
                          <a:endParaRPr lang="en-AU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162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effectLst/>
                            </a:rPr>
                            <a:t>486</a:t>
                          </a:r>
                          <a:endParaRPr lang="en-AU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3063573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D2251BC-9DAF-3749-BA8E-D6893880E7EC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5922818" y="1688270"/>
              <a:ext cx="4724401" cy="731520"/>
            </p:xfrm>
            <a:graphic>
              <a:graphicData uri="http://schemas.openxmlformats.org/drawingml/2006/table">
                <a:tbl>
                  <a:tblPr firstRow="1" firstCol="1" bandRow="1">
                    <a:tableStyleId>{00A15C55-8517-42AA-B614-E9B94910E393}</a:tableStyleId>
                  </a:tblPr>
                  <a:tblGrid>
                    <a:gridCol w="48596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742088390"/>
                        </a:ext>
                      </a:extLst>
                    </a:gridCol>
                    <a:gridCol w="83444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806481671"/>
                        </a:ext>
                      </a:extLst>
                    </a:gridCol>
                    <a:gridCol w="850718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5075560"/>
                        </a:ext>
                      </a:extLst>
                    </a:gridCol>
                    <a:gridCol w="866991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887553451"/>
                        </a:ext>
                      </a:extLst>
                    </a:gridCol>
                    <a:gridCol w="867552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870162718"/>
                        </a:ext>
                      </a:extLst>
                    </a:gridCol>
                    <a:gridCol w="818732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4109400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6"/>
                          <a:stretch>
                            <a:fillRect l="-1250" t="-24590" r="-875000" b="-1475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1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2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3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effectLst/>
                            </a:rPr>
                            <a:t>4</a:t>
                          </a:r>
                          <a:endParaRPr lang="en-AU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5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96801333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6"/>
                          <a:stretch>
                            <a:fillRect l="-1250" t="-126667" r="-875000" b="-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6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effectLst/>
                            </a:rPr>
                            <a:t>18</a:t>
                          </a:r>
                          <a:endParaRPr lang="en-AU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effectLst/>
                            </a:rPr>
                            <a:t>54</a:t>
                          </a:r>
                          <a:endParaRPr lang="en-AU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162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effectLst/>
                            </a:rPr>
                            <a:t>486</a:t>
                          </a:r>
                          <a:endParaRPr lang="en-AU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30635732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BBDC8090-54AC-7945-B044-F32F6430C2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3408278"/>
                  </p:ext>
                </p:extLst>
              </p:nvPr>
            </p:nvGraphicFramePr>
            <p:xfrm>
              <a:off x="5978236" y="5016692"/>
              <a:ext cx="4987637" cy="786182"/>
            </p:xfrm>
            <a:graphic>
              <a:graphicData uri="http://schemas.openxmlformats.org/drawingml/2006/table">
                <a:tbl>
                  <a:tblPr firstRow="1" firstCol="1" bandRow="1">
                    <a:tableStyleId>{00A15C55-8517-42AA-B614-E9B94910E393}</a:tableStyleId>
                  </a:tblPr>
                  <a:tblGrid>
                    <a:gridCol w="513041">
                      <a:extLst>
                        <a:ext uri="{9D8B030D-6E8A-4147-A177-3AD203B41FA5}">
                          <a16:colId xmlns:a16="http://schemas.microsoft.com/office/drawing/2014/main" val="3224662093"/>
                        </a:ext>
                      </a:extLst>
                    </a:gridCol>
                    <a:gridCol w="880938">
                      <a:extLst>
                        <a:ext uri="{9D8B030D-6E8A-4147-A177-3AD203B41FA5}">
                          <a16:colId xmlns:a16="http://schemas.microsoft.com/office/drawing/2014/main" val="303701006"/>
                        </a:ext>
                      </a:extLst>
                    </a:gridCol>
                    <a:gridCol w="898118">
                      <a:extLst>
                        <a:ext uri="{9D8B030D-6E8A-4147-A177-3AD203B41FA5}">
                          <a16:colId xmlns:a16="http://schemas.microsoft.com/office/drawing/2014/main" val="3067512037"/>
                        </a:ext>
                      </a:extLst>
                    </a:gridCol>
                    <a:gridCol w="915299">
                      <a:extLst>
                        <a:ext uri="{9D8B030D-6E8A-4147-A177-3AD203B41FA5}">
                          <a16:colId xmlns:a16="http://schemas.microsoft.com/office/drawing/2014/main" val="3434611134"/>
                        </a:ext>
                      </a:extLst>
                    </a:gridCol>
                    <a:gridCol w="915891">
                      <a:extLst>
                        <a:ext uri="{9D8B030D-6E8A-4147-A177-3AD203B41FA5}">
                          <a16:colId xmlns:a16="http://schemas.microsoft.com/office/drawing/2014/main" val="2955819493"/>
                        </a:ext>
                      </a:extLst>
                    </a:gridCol>
                    <a:gridCol w="864350">
                      <a:extLst>
                        <a:ext uri="{9D8B030D-6E8A-4147-A177-3AD203B41FA5}">
                          <a16:colId xmlns:a16="http://schemas.microsoft.com/office/drawing/2014/main" val="1861515434"/>
                        </a:ext>
                      </a:extLst>
                    </a:gridCol>
                  </a:tblGrid>
                  <a:tr h="3930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1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effectLst/>
                            </a:rPr>
                            <a:t>2</a:t>
                          </a:r>
                          <a:endParaRPr lang="en-AU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3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4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effectLst/>
                            </a:rPr>
                            <a:t>5</a:t>
                          </a:r>
                          <a:endParaRPr lang="en-AU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19072289"/>
                      </a:ext>
                    </a:extLst>
                  </a:tr>
                  <a:tr h="3930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10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5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2.5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1.25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effectLst/>
                            </a:rPr>
                            <a:t>0.625</a:t>
                          </a:r>
                          <a:endParaRPr lang="en-AU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788755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BDC8090-54AC-7945-B044-F32F6430C2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3408278"/>
                  </p:ext>
                </p:extLst>
              </p:nvPr>
            </p:nvGraphicFramePr>
            <p:xfrm>
              <a:off x="5978236" y="5016692"/>
              <a:ext cx="4987637" cy="786182"/>
            </p:xfrm>
            <a:graphic>
              <a:graphicData uri="http://schemas.openxmlformats.org/drawingml/2006/table">
                <a:tbl>
                  <a:tblPr firstRow="1" firstCol="1" bandRow="1">
                    <a:tableStyleId>{00A15C55-8517-42AA-B614-E9B94910E393}</a:tableStyleId>
                  </a:tblPr>
                  <a:tblGrid>
                    <a:gridCol w="513041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224662093"/>
                        </a:ext>
                      </a:extLst>
                    </a:gridCol>
                    <a:gridCol w="880938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03701006"/>
                        </a:ext>
                      </a:extLst>
                    </a:gridCol>
                    <a:gridCol w="898118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067512037"/>
                        </a:ext>
                      </a:extLst>
                    </a:gridCol>
                    <a:gridCol w="91529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434611134"/>
                        </a:ext>
                      </a:extLst>
                    </a:gridCol>
                    <a:gridCol w="915891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955819493"/>
                        </a:ext>
                      </a:extLst>
                    </a:gridCol>
                    <a:gridCol w="86435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861515434"/>
                        </a:ext>
                      </a:extLst>
                    </a:gridCol>
                  </a:tblGrid>
                  <a:tr h="3930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7"/>
                          <a:stretch>
                            <a:fillRect l="-1190" t="-23077" r="-880952" b="-1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1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effectLst/>
                            </a:rPr>
                            <a:t>2</a:t>
                          </a:r>
                          <a:endParaRPr lang="en-AU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3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4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effectLst/>
                            </a:rPr>
                            <a:t>5</a:t>
                          </a:r>
                          <a:endParaRPr lang="en-AU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719072289"/>
                      </a:ext>
                    </a:extLst>
                  </a:tr>
                  <a:tr h="3930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7"/>
                          <a:stretch>
                            <a:fillRect l="-1190" t="-123077" r="-880952" b="-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10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5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2.5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1.25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effectLst/>
                            </a:rPr>
                            <a:t>0.625</a:t>
                          </a:r>
                          <a:endParaRPr lang="en-AU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4788755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11502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Ink 20"/>
              <p14:cNvContentPartPr/>
              <p14:nvPr/>
            </p14:nvContentPartPr>
            <p14:xfrm>
              <a:off x="2174051" y="2419265"/>
              <a:ext cx="1309320" cy="48384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67571" y="2412065"/>
                <a:ext cx="132408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" name="Ink 26"/>
              <p14:cNvContentPartPr/>
              <p14:nvPr/>
            </p14:nvContentPartPr>
            <p14:xfrm>
              <a:off x="2170091" y="2520425"/>
              <a:ext cx="377280" cy="8820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63251" y="2513225"/>
                <a:ext cx="39132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8" name="Ink 27"/>
              <p14:cNvContentPartPr/>
              <p14:nvPr/>
            </p14:nvContentPartPr>
            <p14:xfrm>
              <a:off x="2527571" y="2473625"/>
              <a:ext cx="88560" cy="15588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21811" y="2465705"/>
                <a:ext cx="10260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9" name="Ink 28"/>
              <p14:cNvContentPartPr/>
              <p14:nvPr/>
            </p14:nvContentPartPr>
            <p14:xfrm>
              <a:off x="3026891" y="2788985"/>
              <a:ext cx="114840" cy="1224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20771" y="2782145"/>
                <a:ext cx="12780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0" name="Ink 29"/>
              <p14:cNvContentPartPr/>
              <p14:nvPr/>
            </p14:nvContentPartPr>
            <p14:xfrm>
              <a:off x="3226691" y="2685305"/>
              <a:ext cx="23760" cy="19692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20211" y="2680985"/>
                <a:ext cx="3636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1" name="Ink 30"/>
              <p14:cNvContentPartPr/>
              <p14:nvPr/>
            </p14:nvContentPartPr>
            <p14:xfrm>
              <a:off x="3778211" y="2546345"/>
              <a:ext cx="416880" cy="12672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71371" y="2539505"/>
                <a:ext cx="43200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2" name="Ink 31"/>
              <p14:cNvContentPartPr/>
              <p14:nvPr/>
            </p14:nvContentPartPr>
            <p14:xfrm>
              <a:off x="4154771" y="2525825"/>
              <a:ext cx="116280" cy="16344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147571" y="2521505"/>
                <a:ext cx="13248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3" name="Ink 32"/>
              <p14:cNvContentPartPr/>
              <p14:nvPr/>
            </p14:nvContentPartPr>
            <p14:xfrm>
              <a:off x="3850211" y="2757305"/>
              <a:ext cx="207720" cy="19872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844091" y="2750105"/>
                <a:ext cx="22140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4" name="Ink 33"/>
              <p14:cNvContentPartPr/>
              <p14:nvPr/>
            </p14:nvContentPartPr>
            <p14:xfrm>
              <a:off x="4614851" y="2568665"/>
              <a:ext cx="428040" cy="10296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608011" y="2561825"/>
                <a:ext cx="44028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5" name="Ink 34"/>
              <p14:cNvContentPartPr/>
              <p14:nvPr/>
            </p14:nvContentPartPr>
            <p14:xfrm>
              <a:off x="4987451" y="2508905"/>
              <a:ext cx="114840" cy="11916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984571" y="2500985"/>
                <a:ext cx="12636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6" name="Ink 35"/>
              <p14:cNvContentPartPr/>
              <p14:nvPr/>
            </p14:nvContentPartPr>
            <p14:xfrm>
              <a:off x="4552931" y="2829305"/>
              <a:ext cx="113040" cy="5220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547531" y="2825705"/>
                <a:ext cx="12528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7" name="Ink 36"/>
              <p14:cNvContentPartPr/>
              <p14:nvPr/>
            </p14:nvContentPartPr>
            <p14:xfrm>
              <a:off x="4622051" y="2780345"/>
              <a:ext cx="22320" cy="16704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615931" y="2774225"/>
                <a:ext cx="3420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8" name="Ink 37"/>
              <p14:cNvContentPartPr/>
              <p14:nvPr/>
            </p14:nvContentPartPr>
            <p14:xfrm>
              <a:off x="4683251" y="2762705"/>
              <a:ext cx="172800" cy="16992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680371" y="2754425"/>
                <a:ext cx="18360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5" name="Ink 44"/>
              <p14:cNvContentPartPr/>
              <p14:nvPr/>
            </p14:nvContentPartPr>
            <p14:xfrm>
              <a:off x="304931" y="2636345"/>
              <a:ext cx="1050120" cy="343080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98091" y="2630945"/>
                <a:ext cx="106416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9" name="Ink 58"/>
              <p14:cNvContentPartPr/>
              <p14:nvPr/>
            </p14:nvContentPartPr>
            <p14:xfrm>
              <a:off x="7038731" y="2427545"/>
              <a:ext cx="2239200" cy="365400"/>
            </p14:xfrm>
          </p:contentPart>
        </mc:Choice>
        <mc:Fallback xmlns="">
          <p:pic>
            <p:nvPicPr>
              <p:cNvPr id="59" name="Ink 58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034771" y="2420705"/>
                <a:ext cx="225180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94" name="Ink 93"/>
              <p14:cNvContentPartPr/>
              <p14:nvPr/>
            </p14:nvContentPartPr>
            <p14:xfrm>
              <a:off x="9613091" y="2390825"/>
              <a:ext cx="2547000" cy="454680"/>
            </p14:xfrm>
          </p:contentPart>
        </mc:Choice>
        <mc:Fallback xmlns="">
          <p:pic>
            <p:nvPicPr>
              <p:cNvPr id="94" name="Ink 93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606251" y="2385785"/>
                <a:ext cx="2561760" cy="46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2" name="Ink 101"/>
              <p14:cNvContentPartPr/>
              <p14:nvPr/>
            </p14:nvContentPartPr>
            <p14:xfrm>
              <a:off x="5771891" y="2468585"/>
              <a:ext cx="694800" cy="375120"/>
            </p14:xfrm>
          </p:contentPart>
        </mc:Choice>
        <mc:Fallback xmlns="">
          <p:pic>
            <p:nvPicPr>
              <p:cNvPr id="102" name="Ink 101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767571" y="2460665"/>
                <a:ext cx="708480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03" name="Ink 102"/>
              <p14:cNvContentPartPr/>
              <p14:nvPr/>
            </p14:nvContentPartPr>
            <p14:xfrm>
              <a:off x="5721851" y="1802585"/>
              <a:ext cx="123840" cy="156240"/>
            </p14:xfrm>
          </p:contentPart>
        </mc:Choice>
        <mc:Fallback xmlns="">
          <p:pic>
            <p:nvPicPr>
              <p:cNvPr id="103" name="Ink 102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713931" y="1799345"/>
                <a:ext cx="13968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04" name="Ink 103"/>
              <p14:cNvContentPartPr/>
              <p14:nvPr/>
            </p14:nvContentPartPr>
            <p14:xfrm>
              <a:off x="5715731" y="2130185"/>
              <a:ext cx="152640" cy="129240"/>
            </p14:xfrm>
          </p:contentPart>
        </mc:Choice>
        <mc:Fallback xmlns="">
          <p:pic>
            <p:nvPicPr>
              <p:cNvPr id="104" name="Ink 103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711411" y="2121905"/>
                <a:ext cx="1641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06" name="Ink 105"/>
              <p14:cNvContentPartPr/>
              <p14:nvPr/>
            </p14:nvContentPartPr>
            <p14:xfrm>
              <a:off x="10562771" y="2738585"/>
              <a:ext cx="979560" cy="375480"/>
            </p14:xfrm>
          </p:contentPart>
        </mc:Choice>
        <mc:Fallback xmlns="">
          <p:pic>
            <p:nvPicPr>
              <p:cNvPr id="106" name="Ink 105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555571" y="2732465"/>
                <a:ext cx="993600" cy="3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18" name="Ink 117"/>
              <p14:cNvContentPartPr/>
              <p14:nvPr/>
            </p14:nvContentPartPr>
            <p14:xfrm>
              <a:off x="2314091" y="4433105"/>
              <a:ext cx="129600" cy="150480"/>
            </p14:xfrm>
          </p:contentPart>
        </mc:Choice>
        <mc:Fallback xmlns="">
          <p:pic>
            <p:nvPicPr>
              <p:cNvPr id="118" name="Ink 117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308691" y="4426265"/>
                <a:ext cx="14220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19" name="Ink 118"/>
              <p14:cNvContentPartPr/>
              <p14:nvPr/>
            </p14:nvContentPartPr>
            <p14:xfrm>
              <a:off x="2152451" y="4213505"/>
              <a:ext cx="483840" cy="335880"/>
            </p14:xfrm>
          </p:contentPart>
        </mc:Choice>
        <mc:Fallback xmlns="">
          <p:pic>
            <p:nvPicPr>
              <p:cNvPr id="119" name="Ink 118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145971" y="4205225"/>
                <a:ext cx="49896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24" name="Ink 123"/>
              <p14:cNvContentPartPr/>
              <p14:nvPr/>
            </p14:nvContentPartPr>
            <p14:xfrm>
              <a:off x="5191746" y="9922037"/>
              <a:ext cx="347400" cy="808200"/>
            </p14:xfrm>
          </p:contentPart>
        </mc:Choice>
        <mc:Fallback xmlns="">
          <p:pic>
            <p:nvPicPr>
              <p:cNvPr id="124" name="Ink 123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184186" y="9915557"/>
                <a:ext cx="361800" cy="82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25" name="Ink 124"/>
              <p14:cNvContentPartPr/>
              <p14:nvPr/>
            </p14:nvContentPartPr>
            <p14:xfrm>
              <a:off x="609666" y="9958397"/>
              <a:ext cx="403560" cy="909360"/>
            </p14:xfrm>
          </p:contentPart>
        </mc:Choice>
        <mc:Fallback xmlns="">
          <p:pic>
            <p:nvPicPr>
              <p:cNvPr id="125" name="Ink 124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02106" y="9950837"/>
                <a:ext cx="419400" cy="9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26" name="Ink 125"/>
              <p14:cNvContentPartPr/>
              <p14:nvPr/>
            </p14:nvContentPartPr>
            <p14:xfrm>
              <a:off x="5604306" y="10478597"/>
              <a:ext cx="3978360" cy="1059480"/>
            </p14:xfrm>
          </p:contentPart>
        </mc:Choice>
        <mc:Fallback xmlns="">
          <p:pic>
            <p:nvPicPr>
              <p:cNvPr id="126" name="Ink 125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597826" y="10471757"/>
                <a:ext cx="3992760" cy="10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27" name="Ink 126"/>
              <p14:cNvContentPartPr/>
              <p14:nvPr/>
            </p14:nvContentPartPr>
            <p14:xfrm>
              <a:off x="573666" y="10490477"/>
              <a:ext cx="3798720" cy="431280"/>
            </p14:xfrm>
          </p:contentPart>
        </mc:Choice>
        <mc:Fallback xmlns="">
          <p:pic>
            <p:nvPicPr>
              <p:cNvPr id="127" name="Ink 126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66106" y="10482917"/>
                <a:ext cx="3813480" cy="44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28" name="Ink 127"/>
              <p14:cNvContentPartPr/>
              <p14:nvPr/>
            </p14:nvContentPartPr>
            <p14:xfrm>
              <a:off x="1345146" y="11020397"/>
              <a:ext cx="993600" cy="349920"/>
            </p14:xfrm>
          </p:contentPart>
        </mc:Choice>
        <mc:Fallback xmlns="">
          <p:pic>
            <p:nvPicPr>
              <p:cNvPr id="128" name="Ink 127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338666" y="11012837"/>
                <a:ext cx="100620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29" name="Ink 128"/>
              <p14:cNvContentPartPr/>
              <p14:nvPr/>
            </p14:nvContentPartPr>
            <p14:xfrm>
              <a:off x="3042011" y="4229705"/>
              <a:ext cx="407880" cy="136800"/>
            </p14:xfrm>
          </p:contentPart>
        </mc:Choice>
        <mc:Fallback xmlns="">
          <p:pic>
            <p:nvPicPr>
              <p:cNvPr id="129" name="Ink 128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036971" y="4226825"/>
                <a:ext cx="42048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30" name="Ink 129"/>
              <p14:cNvContentPartPr/>
              <p14:nvPr/>
            </p14:nvContentPartPr>
            <p14:xfrm>
              <a:off x="3413891" y="4239065"/>
              <a:ext cx="114840" cy="119160"/>
            </p14:xfrm>
          </p:contentPart>
        </mc:Choice>
        <mc:Fallback xmlns="">
          <p:pic>
            <p:nvPicPr>
              <p:cNvPr id="130" name="Ink 129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406691" y="4231505"/>
                <a:ext cx="13032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31" name="Ink 130"/>
              <p14:cNvContentPartPr/>
              <p14:nvPr/>
            </p14:nvContentPartPr>
            <p14:xfrm>
              <a:off x="3133451" y="4510505"/>
              <a:ext cx="101160" cy="14040"/>
            </p14:xfrm>
          </p:contentPart>
        </mc:Choice>
        <mc:Fallback xmlns="">
          <p:pic>
            <p:nvPicPr>
              <p:cNvPr id="131" name="Ink 130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126251" y="4503305"/>
                <a:ext cx="11556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32" name="Ink 131"/>
              <p14:cNvContentPartPr/>
              <p14:nvPr/>
            </p14:nvContentPartPr>
            <p14:xfrm>
              <a:off x="3177011" y="4430945"/>
              <a:ext cx="33840" cy="132480"/>
            </p14:xfrm>
          </p:contentPart>
        </mc:Choice>
        <mc:Fallback xmlns="">
          <p:pic>
            <p:nvPicPr>
              <p:cNvPr id="132" name="Ink 131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170531" y="4424825"/>
                <a:ext cx="4752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33" name="Ink 132"/>
              <p14:cNvContentPartPr/>
              <p14:nvPr/>
            </p14:nvContentPartPr>
            <p14:xfrm>
              <a:off x="3293291" y="4442465"/>
              <a:ext cx="122400" cy="162720"/>
            </p14:xfrm>
          </p:contentPart>
        </mc:Choice>
        <mc:Fallback xmlns="">
          <p:pic>
            <p:nvPicPr>
              <p:cNvPr id="133" name="Ink 132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288971" y="4434185"/>
                <a:ext cx="13500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34" name="Ink 133"/>
              <p14:cNvContentPartPr/>
              <p14:nvPr/>
            </p14:nvContentPartPr>
            <p14:xfrm>
              <a:off x="3899171" y="4233665"/>
              <a:ext cx="380880" cy="107640"/>
            </p14:xfrm>
          </p:contentPart>
        </mc:Choice>
        <mc:Fallback xmlns="">
          <p:pic>
            <p:nvPicPr>
              <p:cNvPr id="134" name="Ink 133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891251" y="4226465"/>
                <a:ext cx="39528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35" name="Ink 134"/>
              <p14:cNvContentPartPr/>
              <p14:nvPr/>
            </p14:nvContentPartPr>
            <p14:xfrm>
              <a:off x="4241171" y="4226105"/>
              <a:ext cx="103680" cy="151560"/>
            </p14:xfrm>
          </p:contentPart>
        </mc:Choice>
        <mc:Fallback xmlns="">
          <p:pic>
            <p:nvPicPr>
              <p:cNvPr id="135" name="Ink 134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234331" y="4218545"/>
                <a:ext cx="11880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36" name="Ink 135"/>
              <p14:cNvContentPartPr/>
              <p14:nvPr/>
            </p14:nvContentPartPr>
            <p14:xfrm>
              <a:off x="3988451" y="4550825"/>
              <a:ext cx="99000" cy="26280"/>
            </p14:xfrm>
          </p:contentPart>
        </mc:Choice>
        <mc:Fallback xmlns="">
          <p:pic>
            <p:nvPicPr>
              <p:cNvPr id="136" name="Ink 135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982691" y="4544705"/>
                <a:ext cx="11088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37" name="Ink 136"/>
              <p14:cNvContentPartPr/>
              <p14:nvPr/>
            </p14:nvContentPartPr>
            <p14:xfrm>
              <a:off x="4013651" y="4478105"/>
              <a:ext cx="34200" cy="115200"/>
            </p14:xfrm>
          </p:contentPart>
        </mc:Choice>
        <mc:Fallback xmlns="">
          <p:pic>
            <p:nvPicPr>
              <p:cNvPr id="137" name="Ink 136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006451" y="4474145"/>
                <a:ext cx="4896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38" name="Ink 137"/>
              <p14:cNvContentPartPr/>
              <p14:nvPr/>
            </p14:nvContentPartPr>
            <p14:xfrm>
              <a:off x="4096811" y="4455785"/>
              <a:ext cx="145080" cy="163800"/>
            </p14:xfrm>
          </p:contentPart>
        </mc:Choice>
        <mc:Fallback xmlns="">
          <p:pic>
            <p:nvPicPr>
              <p:cNvPr id="138" name="Ink 137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092491" y="4448585"/>
                <a:ext cx="15732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39" name="Ink 138"/>
              <p14:cNvContentPartPr/>
              <p14:nvPr/>
            </p14:nvContentPartPr>
            <p14:xfrm>
              <a:off x="4662371" y="4270745"/>
              <a:ext cx="386640" cy="144360"/>
            </p14:xfrm>
          </p:contentPart>
        </mc:Choice>
        <mc:Fallback xmlns="">
          <p:pic>
            <p:nvPicPr>
              <p:cNvPr id="139" name="Ink 138"/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654811" y="4263185"/>
                <a:ext cx="40212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40" name="Ink 139"/>
              <p14:cNvContentPartPr/>
              <p14:nvPr/>
            </p14:nvContentPartPr>
            <p14:xfrm>
              <a:off x="5018771" y="4259585"/>
              <a:ext cx="147240" cy="147600"/>
            </p14:xfrm>
          </p:contentPart>
        </mc:Choice>
        <mc:Fallback xmlns="">
          <p:pic>
            <p:nvPicPr>
              <p:cNvPr id="140" name="Ink 139"/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011211" y="4252025"/>
                <a:ext cx="16416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41" name="Ink 140"/>
              <p14:cNvContentPartPr/>
              <p14:nvPr/>
            </p14:nvContentPartPr>
            <p14:xfrm>
              <a:off x="4843451" y="4577105"/>
              <a:ext cx="112680" cy="33120"/>
            </p14:xfrm>
          </p:contentPart>
        </mc:Choice>
        <mc:Fallback xmlns="">
          <p:pic>
            <p:nvPicPr>
              <p:cNvPr id="141" name="Ink 140"/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835531" y="4570985"/>
                <a:ext cx="12672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42" name="Ink 141"/>
              <p14:cNvContentPartPr/>
              <p14:nvPr/>
            </p14:nvContentPartPr>
            <p14:xfrm>
              <a:off x="4877291" y="4505465"/>
              <a:ext cx="63000" cy="170280"/>
            </p14:xfrm>
          </p:contentPart>
        </mc:Choice>
        <mc:Fallback xmlns="">
          <p:pic>
            <p:nvPicPr>
              <p:cNvPr id="142" name="Ink 141"/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872251" y="4500785"/>
                <a:ext cx="7560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43" name="Ink 142"/>
              <p14:cNvContentPartPr/>
              <p14:nvPr/>
            </p14:nvContentPartPr>
            <p14:xfrm>
              <a:off x="4965491" y="4478465"/>
              <a:ext cx="156600" cy="197640"/>
            </p14:xfrm>
          </p:contentPart>
        </mc:Choice>
        <mc:Fallback xmlns="">
          <p:pic>
            <p:nvPicPr>
              <p:cNvPr id="143" name="Ink 142"/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959731" y="4469465"/>
                <a:ext cx="1713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55" name="Ink 154"/>
              <p14:cNvContentPartPr/>
              <p14:nvPr/>
            </p14:nvContentPartPr>
            <p14:xfrm>
              <a:off x="523451" y="4414025"/>
              <a:ext cx="596520" cy="174240"/>
            </p14:xfrm>
          </p:contentPart>
        </mc:Choice>
        <mc:Fallback xmlns="">
          <p:pic>
            <p:nvPicPr>
              <p:cNvPr id="155" name="Ink 154"/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03651" y="4395665"/>
                <a:ext cx="63828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65" name="Ink 164"/>
              <p14:cNvContentPartPr/>
              <p14:nvPr/>
            </p14:nvContentPartPr>
            <p14:xfrm>
              <a:off x="6732731" y="4219625"/>
              <a:ext cx="187920" cy="391320"/>
            </p14:xfrm>
          </p:contentPart>
        </mc:Choice>
        <mc:Fallback xmlns="">
          <p:pic>
            <p:nvPicPr>
              <p:cNvPr id="165" name="Ink 164"/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726251" y="4210985"/>
                <a:ext cx="19872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70" name="Ink 169"/>
              <p14:cNvContentPartPr/>
              <p14:nvPr/>
            </p14:nvContentPartPr>
            <p14:xfrm>
              <a:off x="7587371" y="4191545"/>
              <a:ext cx="183960" cy="367200"/>
            </p14:xfrm>
          </p:contentPart>
        </mc:Choice>
        <mc:Fallback xmlns="">
          <p:pic>
            <p:nvPicPr>
              <p:cNvPr id="170" name="Ink 169"/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581251" y="4183625"/>
                <a:ext cx="19440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75" name="Ink 174"/>
              <p14:cNvContentPartPr/>
              <p14:nvPr/>
            </p14:nvContentPartPr>
            <p14:xfrm>
              <a:off x="8645771" y="4208825"/>
              <a:ext cx="168120" cy="404640"/>
            </p14:xfrm>
          </p:contentPart>
        </mc:Choice>
        <mc:Fallback xmlns="">
          <p:pic>
            <p:nvPicPr>
              <p:cNvPr id="175" name="Ink 174"/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637851" y="4200545"/>
                <a:ext cx="18432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81" name="Ink 180"/>
              <p14:cNvContentPartPr/>
              <p14:nvPr/>
            </p14:nvContentPartPr>
            <p14:xfrm>
              <a:off x="9360371" y="4203425"/>
              <a:ext cx="169200" cy="375120"/>
            </p14:xfrm>
          </p:contentPart>
        </mc:Choice>
        <mc:Fallback xmlns="">
          <p:pic>
            <p:nvPicPr>
              <p:cNvPr id="181" name="Ink 180"/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353531" y="4197305"/>
                <a:ext cx="181080" cy="3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87" name="Ink 186"/>
              <p14:cNvContentPartPr/>
              <p14:nvPr/>
            </p14:nvContentPartPr>
            <p14:xfrm>
              <a:off x="10548731" y="4167065"/>
              <a:ext cx="168480" cy="414720"/>
            </p14:xfrm>
          </p:contentPart>
        </mc:Choice>
        <mc:Fallback xmlns="">
          <p:pic>
            <p:nvPicPr>
              <p:cNvPr id="187" name="Ink 186"/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544051" y="4158785"/>
                <a:ext cx="181080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96" name="Ink 195"/>
              <p14:cNvContentPartPr/>
              <p14:nvPr/>
            </p14:nvContentPartPr>
            <p14:xfrm>
              <a:off x="11135171" y="3668105"/>
              <a:ext cx="577080" cy="557280"/>
            </p14:xfrm>
          </p:contentPart>
        </mc:Choice>
        <mc:Fallback xmlns="">
          <p:pic>
            <p:nvPicPr>
              <p:cNvPr id="196" name="Ink 195"/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1127971" y="3661985"/>
                <a:ext cx="590040" cy="57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13" name="Ink 212"/>
              <p14:cNvContentPartPr/>
              <p14:nvPr/>
            </p14:nvContentPartPr>
            <p14:xfrm>
              <a:off x="2158036" y="5847436"/>
              <a:ext cx="2868480" cy="489960"/>
            </p14:xfrm>
          </p:contentPart>
        </mc:Choice>
        <mc:Fallback xmlns="">
          <p:pic>
            <p:nvPicPr>
              <p:cNvPr id="213" name="Ink 212"/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153356" y="5844196"/>
                <a:ext cx="2882160" cy="49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36" name="Ink 235"/>
              <p14:cNvContentPartPr/>
              <p14:nvPr/>
            </p14:nvContentPartPr>
            <p14:xfrm>
              <a:off x="730636" y="5596516"/>
              <a:ext cx="784440" cy="728640"/>
            </p14:xfrm>
          </p:contentPart>
        </mc:Choice>
        <mc:Fallback xmlns="">
          <p:pic>
            <p:nvPicPr>
              <p:cNvPr id="236" name="Ink 235"/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24516" y="5576356"/>
                <a:ext cx="810360" cy="76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37" name="Ink 236"/>
              <p14:cNvContentPartPr/>
              <p14:nvPr/>
            </p14:nvContentPartPr>
            <p14:xfrm>
              <a:off x="1005676" y="5913316"/>
              <a:ext cx="835200" cy="145080"/>
            </p14:xfrm>
          </p:contentPart>
        </mc:Choice>
        <mc:Fallback xmlns="">
          <p:pic>
            <p:nvPicPr>
              <p:cNvPr id="237" name="Ink 236"/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95596" y="5899276"/>
                <a:ext cx="85788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47" name="Ink 246"/>
              <p14:cNvContentPartPr/>
              <p14:nvPr/>
            </p14:nvContentPartPr>
            <p14:xfrm>
              <a:off x="1850236" y="6314716"/>
              <a:ext cx="1038960" cy="412560"/>
            </p14:xfrm>
          </p:contentPart>
        </mc:Choice>
        <mc:Fallback xmlns="">
          <p:pic>
            <p:nvPicPr>
              <p:cNvPr id="247" name="Ink 246"/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839796" y="6305356"/>
                <a:ext cx="1059840" cy="4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55" name="Ink 254"/>
              <p14:cNvContentPartPr/>
              <p14:nvPr/>
            </p14:nvContentPartPr>
            <p14:xfrm>
              <a:off x="7114516" y="5786345"/>
              <a:ext cx="404280" cy="100440"/>
            </p14:xfrm>
          </p:contentPart>
        </mc:Choice>
        <mc:Fallback xmlns="">
          <p:pic>
            <p:nvPicPr>
              <p:cNvPr id="255" name="Ink 254"/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108396" y="5780945"/>
                <a:ext cx="41688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74" name="Ink 273"/>
              <p14:cNvContentPartPr/>
              <p14:nvPr/>
            </p14:nvContentPartPr>
            <p14:xfrm>
              <a:off x="7117756" y="5726585"/>
              <a:ext cx="3257640" cy="546840"/>
            </p14:xfrm>
          </p:contentPart>
        </mc:Choice>
        <mc:Fallback xmlns="">
          <p:pic>
            <p:nvPicPr>
              <p:cNvPr id="274" name="Ink 273"/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110916" y="5722625"/>
                <a:ext cx="3269160" cy="55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96" name="Ink 295"/>
              <p14:cNvContentPartPr/>
              <p14:nvPr/>
            </p14:nvContentPartPr>
            <p14:xfrm>
              <a:off x="5689996" y="5233745"/>
              <a:ext cx="200160" cy="438731"/>
            </p14:xfrm>
          </p:contentPart>
        </mc:Choice>
        <mc:Fallback xmlns="">
          <p:pic>
            <p:nvPicPr>
              <p:cNvPr id="296" name="Ink 295"/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681716" y="5226907"/>
                <a:ext cx="217080" cy="4538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97" name="Ink 296"/>
              <p14:cNvContentPartPr/>
              <p14:nvPr/>
            </p14:nvContentPartPr>
            <p14:xfrm>
              <a:off x="6047476" y="5840705"/>
              <a:ext cx="630360" cy="170531"/>
            </p14:xfrm>
          </p:contentPart>
        </mc:Choice>
        <mc:Fallback xmlns="">
          <p:pic>
            <p:nvPicPr>
              <p:cNvPr id="297" name="Ink 296"/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044236" y="5836748"/>
                <a:ext cx="637560" cy="1816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302" name="Ink 301"/>
              <p14:cNvContentPartPr/>
              <p14:nvPr/>
            </p14:nvContentPartPr>
            <p14:xfrm>
              <a:off x="4736356" y="6106745"/>
              <a:ext cx="265320" cy="213011"/>
            </p14:xfrm>
          </p:contentPart>
        </mc:Choice>
        <mc:Fallback xmlns="">
          <p:pic>
            <p:nvPicPr>
              <p:cNvPr id="302" name="Ink 301"/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729156" y="6099908"/>
                <a:ext cx="279720" cy="2270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309" name="Ink 308"/>
              <p14:cNvContentPartPr/>
              <p14:nvPr/>
            </p14:nvContentPartPr>
            <p14:xfrm>
              <a:off x="6035236" y="5858345"/>
              <a:ext cx="525960" cy="443880"/>
            </p14:xfrm>
          </p:contentPart>
        </mc:Choice>
        <mc:Fallback xmlns="">
          <p:pic>
            <p:nvPicPr>
              <p:cNvPr id="309" name="Ink 308"/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029476" y="5852585"/>
                <a:ext cx="536400" cy="45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315" name="Ink 314"/>
              <p14:cNvContentPartPr/>
              <p14:nvPr/>
            </p14:nvContentPartPr>
            <p14:xfrm>
              <a:off x="8293516" y="6316265"/>
              <a:ext cx="1406880" cy="369720"/>
            </p14:xfrm>
          </p:contentPart>
        </mc:Choice>
        <mc:Fallback xmlns="">
          <p:pic>
            <p:nvPicPr>
              <p:cNvPr id="315" name="Ink 314"/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285956" y="6309425"/>
                <a:ext cx="141876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336" name="Ink 335"/>
              <p14:cNvContentPartPr/>
              <p14:nvPr/>
            </p14:nvContentPartPr>
            <p14:xfrm>
              <a:off x="10160476" y="6310865"/>
              <a:ext cx="807120" cy="490320"/>
            </p14:xfrm>
          </p:contentPart>
        </mc:Choice>
        <mc:Fallback xmlns="">
          <p:pic>
            <p:nvPicPr>
              <p:cNvPr id="336" name="Ink 335"/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0152196" y="6302585"/>
                <a:ext cx="820800" cy="50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127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697FEC-EE20-1A4D-B013-A65E80E5A1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5248" y="720436"/>
                <a:ext cx="11778933" cy="6206837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AU" dirty="0"/>
                  <a:t>The table of values below represents an exponential relationship.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0"/>
                <a:r>
                  <a:rPr lang="en-AU" b="1" dirty="0"/>
                  <a:t>Determine</a:t>
                </a:r>
                <a:r>
                  <a:rPr lang="en-AU" dirty="0"/>
                  <a:t> the common ratio.</a:t>
                </a:r>
              </a:p>
              <a:p>
                <a:pPr marL="0" indent="0">
                  <a:buNone/>
                </a:pPr>
                <a:r>
                  <a:rPr lang="en-AU" dirty="0"/>
                  <a:t> </a:t>
                </a:r>
              </a:p>
              <a:p>
                <a:pPr lvl="0"/>
                <a:r>
                  <a:rPr lang="en-AU" dirty="0"/>
                  <a:t>Hence, </a:t>
                </a:r>
                <a:r>
                  <a:rPr lang="en-AU" b="1" dirty="0"/>
                  <a:t>complete</a:t>
                </a:r>
                <a:r>
                  <a:rPr lang="en-AU" dirty="0"/>
                  <a:t> the table.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lvl="0"/>
                <a:r>
                  <a:rPr lang="en-AU" b="1" dirty="0"/>
                  <a:t>Determine </a:t>
                </a:r>
                <a:r>
                  <a:rPr lang="en-AU" dirty="0"/>
                  <a:t>the value of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AU" dirty="0"/>
                  <a:t>, when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AU" dirty="0"/>
                  <a:t>.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lvl="0"/>
                <a:r>
                  <a:rPr lang="en-AU" dirty="0"/>
                  <a:t>Hence, </a:t>
                </a:r>
                <a:r>
                  <a:rPr lang="en-AU" b="1" dirty="0"/>
                  <a:t>determine</a:t>
                </a:r>
                <a:r>
                  <a:rPr lang="en-AU" dirty="0"/>
                  <a:t> the rule of the exponential relationship.</a:t>
                </a:r>
              </a:p>
              <a:p>
                <a:pPr marL="0" indent="0">
                  <a:buNone/>
                </a:pPr>
                <a:r>
                  <a:rPr lang="en-AU" dirty="0"/>
                  <a:t> </a:t>
                </a:r>
              </a:p>
              <a:p>
                <a:pPr lvl="0"/>
                <a:r>
                  <a:rPr lang="en-AU" b="1" dirty="0"/>
                  <a:t>Plot </a:t>
                </a:r>
                <a:r>
                  <a:rPr lang="en-AU" dirty="0"/>
                  <a:t>the exponential relationship on the axes provided, labelling the axes appropriately.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7697FEC-EE20-1A4D-B013-A65E80E5A1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5248" y="720436"/>
                <a:ext cx="11778933" cy="6206837"/>
              </a:xfrm>
              <a:blipFill rotWithShape="0">
                <a:blip r:embed="rId2"/>
                <a:stretch>
                  <a:fillRect l="-932" t="-245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CEBE940E-6028-1446-A68E-44B35283362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162204" y="1178286"/>
              <a:ext cx="7127269" cy="731520"/>
            </p:xfrm>
            <a:graphic>
              <a:graphicData uri="http://schemas.openxmlformats.org/drawingml/2006/table">
                <a:tbl>
                  <a:tblPr firstRow="1" firstCol="1" bandRow="1">
                    <a:tableStyleId>{00A15C55-8517-42AA-B614-E9B94910E393}</a:tableStyleId>
                  </a:tblPr>
                  <a:tblGrid>
                    <a:gridCol w="733129">
                      <a:extLst>
                        <a:ext uri="{9D8B030D-6E8A-4147-A177-3AD203B41FA5}">
                          <a16:colId xmlns:a16="http://schemas.microsoft.com/office/drawing/2014/main" val="2735977619"/>
                        </a:ext>
                      </a:extLst>
                    </a:gridCol>
                    <a:gridCol w="1258849">
                      <a:extLst>
                        <a:ext uri="{9D8B030D-6E8A-4147-A177-3AD203B41FA5}">
                          <a16:colId xmlns:a16="http://schemas.microsoft.com/office/drawing/2014/main" val="1488220054"/>
                        </a:ext>
                      </a:extLst>
                    </a:gridCol>
                    <a:gridCol w="1283400">
                      <a:extLst>
                        <a:ext uri="{9D8B030D-6E8A-4147-A177-3AD203B41FA5}">
                          <a16:colId xmlns:a16="http://schemas.microsoft.com/office/drawing/2014/main" val="2935418978"/>
                        </a:ext>
                      </a:extLst>
                    </a:gridCol>
                    <a:gridCol w="1307949">
                      <a:extLst>
                        <a:ext uri="{9D8B030D-6E8A-4147-A177-3AD203B41FA5}">
                          <a16:colId xmlns:a16="http://schemas.microsoft.com/office/drawing/2014/main" val="2978284662"/>
                        </a:ext>
                      </a:extLst>
                    </a:gridCol>
                    <a:gridCol w="1308797">
                      <a:extLst>
                        <a:ext uri="{9D8B030D-6E8A-4147-A177-3AD203B41FA5}">
                          <a16:colId xmlns:a16="http://schemas.microsoft.com/office/drawing/2014/main" val="1836800329"/>
                        </a:ext>
                      </a:extLst>
                    </a:gridCol>
                    <a:gridCol w="1235145">
                      <a:extLst>
                        <a:ext uri="{9D8B030D-6E8A-4147-A177-3AD203B41FA5}">
                          <a16:colId xmlns:a16="http://schemas.microsoft.com/office/drawing/2014/main" val="1991023877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1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2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3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4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5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68428421"/>
                      </a:ext>
                    </a:extLst>
                  </a:tr>
                  <a:tr h="32448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4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8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 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32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effectLst/>
                            </a:rPr>
                            <a:t> </a:t>
                          </a:r>
                          <a:endParaRPr lang="en-AU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412039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EBE940E-6028-1446-A68E-44B35283362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2162204" y="1178286"/>
              <a:ext cx="7127269" cy="731520"/>
            </p:xfrm>
            <a:graphic>
              <a:graphicData uri="http://schemas.openxmlformats.org/drawingml/2006/table">
                <a:tbl>
                  <a:tblPr firstRow="1" firstCol="1" bandRow="1">
                    <a:tableStyleId>{00A15C55-8517-42AA-B614-E9B94910E393}</a:tableStyleId>
                  </a:tblPr>
                  <a:tblGrid>
                    <a:gridCol w="73312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735977619"/>
                        </a:ext>
                      </a:extLst>
                    </a:gridCol>
                    <a:gridCol w="125884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488220054"/>
                        </a:ext>
                      </a:extLst>
                    </a:gridCol>
                    <a:gridCol w="128340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935418978"/>
                        </a:ext>
                      </a:extLst>
                    </a:gridCol>
                    <a:gridCol w="130794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978284662"/>
                        </a:ext>
                      </a:extLst>
                    </a:gridCol>
                    <a:gridCol w="130879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836800329"/>
                        </a:ext>
                      </a:extLst>
                    </a:gridCol>
                    <a:gridCol w="123514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99102387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833" t="-24590" r="-879167" b="-1475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1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2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3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4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5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16842842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833" t="-126667" r="-879167" b="-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4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8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 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>
                              <a:effectLst/>
                            </a:rPr>
                            <a:t>32</a:t>
                          </a:r>
                          <a:endParaRPr lang="en-AU" sz="2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effectLst/>
                            </a:rPr>
                            <a:t> </a:t>
                          </a:r>
                          <a:endParaRPr lang="en-AU" sz="2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0412039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0533614-92DC-B54B-A4E9-DD3401D9DC7C}"/>
                  </a:ext>
                </a:extLst>
              </p14:cNvPr>
              <p14:cNvContentPartPr/>
              <p14:nvPr/>
            </p14:nvContentPartPr>
            <p14:xfrm>
              <a:off x="6002019" y="813022"/>
              <a:ext cx="2925720" cy="137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F0533614-92DC-B54B-A4E9-DD3401D9DC7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86179" y="749662"/>
                <a:ext cx="2957400" cy="2646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11502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0"/>
              <p14:cNvContentPartPr/>
              <p14:nvPr/>
            </p14:nvContentPartPr>
            <p14:xfrm>
              <a:off x="3645541" y="1903583"/>
              <a:ext cx="937080" cy="52776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23941" y="1883063"/>
                <a:ext cx="983160" cy="56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Ink 25"/>
              <p14:cNvContentPartPr/>
              <p14:nvPr/>
            </p14:nvContentPartPr>
            <p14:xfrm>
              <a:off x="4933621" y="2010503"/>
              <a:ext cx="760320" cy="16884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20661" y="1993943"/>
                <a:ext cx="79380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3" name="Ink 32"/>
              <p14:cNvContentPartPr/>
              <p14:nvPr/>
            </p14:nvContentPartPr>
            <p14:xfrm>
              <a:off x="5088781" y="1629623"/>
              <a:ext cx="1103760" cy="81468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72221" y="1615223"/>
                <a:ext cx="1143360" cy="84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8" name="Ink 37"/>
              <p14:cNvContentPartPr/>
              <p14:nvPr/>
            </p14:nvContentPartPr>
            <p14:xfrm>
              <a:off x="7439221" y="1973423"/>
              <a:ext cx="821520" cy="19404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419061" y="1953263"/>
                <a:ext cx="86184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3" name="Ink 42"/>
              <p14:cNvContentPartPr/>
              <p14:nvPr/>
            </p14:nvContentPartPr>
            <p14:xfrm>
              <a:off x="7657381" y="1627463"/>
              <a:ext cx="937800" cy="86220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636861" y="1606223"/>
                <a:ext cx="977400" cy="90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9" name="Ink 48"/>
              <p14:cNvContentPartPr/>
              <p14:nvPr/>
            </p14:nvContentPartPr>
            <p14:xfrm>
              <a:off x="1768861" y="1912223"/>
              <a:ext cx="1368360" cy="29916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50861" y="1893863"/>
                <a:ext cx="139284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2" name="Ink 51"/>
              <p14:cNvContentPartPr/>
              <p14:nvPr/>
            </p14:nvContentPartPr>
            <p14:xfrm>
              <a:off x="1726741" y="1241543"/>
              <a:ext cx="164880" cy="709560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07301" y="1219583"/>
                <a:ext cx="201240" cy="75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8" name="Ink 57"/>
              <p14:cNvContentPartPr/>
              <p14:nvPr/>
            </p14:nvContentPartPr>
            <p14:xfrm>
              <a:off x="2312461" y="2342063"/>
              <a:ext cx="469080" cy="181080"/>
            </p14:xfrm>
          </p:contentPart>
        </mc:Choice>
        <mc:Fallback xmlns="">
          <p:pic>
            <p:nvPicPr>
              <p:cNvPr id="58" name="Ink 57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296981" y="2333423"/>
                <a:ext cx="49932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0" name="Ink 59"/>
              <p14:cNvContentPartPr/>
              <p14:nvPr/>
            </p14:nvContentPartPr>
            <p14:xfrm>
              <a:off x="1653661" y="1605863"/>
              <a:ext cx="172440" cy="168480"/>
            </p14:xfrm>
          </p:contentPart>
        </mc:Choice>
        <mc:Fallback xmlns="">
          <p:pic>
            <p:nvPicPr>
              <p:cNvPr id="60" name="Ink 59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634581" y="1586423"/>
                <a:ext cx="21132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2" name="Ink 61"/>
              <p14:cNvContentPartPr/>
              <p14:nvPr/>
            </p14:nvContentPartPr>
            <p14:xfrm>
              <a:off x="4746473" y="2835983"/>
              <a:ext cx="316440" cy="273731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727033" y="2811491"/>
                <a:ext cx="352080" cy="3194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4" name="Ink 63"/>
              <p14:cNvContentPartPr/>
              <p14:nvPr/>
            </p14:nvContentPartPr>
            <p14:xfrm>
              <a:off x="5924531" y="4353120"/>
              <a:ext cx="322920" cy="285480"/>
            </p14:xfrm>
          </p:contentPart>
        </mc:Choice>
        <mc:Fallback xmlns="">
          <p:pic>
            <p:nvPicPr>
              <p:cNvPr id="64" name="Ink 63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902211" y="4331880"/>
                <a:ext cx="36684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5" name="Ink 74"/>
              <p14:cNvContentPartPr/>
              <p14:nvPr/>
            </p14:nvContentPartPr>
            <p14:xfrm>
              <a:off x="8462171" y="4953600"/>
              <a:ext cx="1394280" cy="524520"/>
            </p14:xfrm>
          </p:contentPart>
        </mc:Choice>
        <mc:Fallback xmlns="">
          <p:pic>
            <p:nvPicPr>
              <p:cNvPr id="75" name="Ink 74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441651" y="4929480"/>
                <a:ext cx="1430640" cy="57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440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18" y="782768"/>
            <a:ext cx="6026658" cy="514211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764053A-192F-1C4E-9EA9-A134E86D0893}"/>
              </a:ext>
            </a:extLst>
          </p:cNvPr>
          <p:cNvCxnSpPr>
            <a:cxnSpLocks/>
          </p:cNvCxnSpPr>
          <p:nvPr/>
        </p:nvCxnSpPr>
        <p:spPr>
          <a:xfrm>
            <a:off x="907473" y="5606345"/>
            <a:ext cx="5317586" cy="3032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8BD3100-CA7D-6947-847D-BC800C1E292F}"/>
              </a:ext>
            </a:extLst>
          </p:cNvPr>
          <p:cNvSpPr txBox="1"/>
          <p:nvPr/>
        </p:nvSpPr>
        <p:spPr>
          <a:xfrm>
            <a:off x="2372701" y="5795869"/>
            <a:ext cx="3645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Asymptote y = 0 (x-axis)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7802889-EE0C-5C46-97D9-AC7F071F835D}"/>
                  </a:ext>
                </a:extLst>
              </p:cNvPr>
              <p:cNvSpPr txBox="1"/>
              <p:nvPr/>
            </p:nvSpPr>
            <p:spPr>
              <a:xfrm>
                <a:off x="6718179" y="1346425"/>
                <a:ext cx="4198077" cy="48936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sz="2400" b="1" dirty="0"/>
                  <a:t>Describe</a:t>
                </a:r>
                <a:r>
                  <a:rPr lang="en-AU" sz="2400" dirty="0"/>
                  <a:t> the behaviour of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AU" sz="2400" dirty="0"/>
                  <a:t> as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AU" sz="2400" dirty="0"/>
                  <a:t>.</a:t>
                </a:r>
              </a:p>
              <a:p>
                <a:endParaRPr lang="en-AU" sz="2400" dirty="0"/>
              </a:p>
              <a:p>
                <a:endParaRPr lang="en-AU" sz="2400" dirty="0"/>
              </a:p>
              <a:p>
                <a:r>
                  <a:rPr lang="en-AU" sz="2400" b="1" dirty="0"/>
                  <a:t>Describe</a:t>
                </a:r>
                <a:r>
                  <a:rPr lang="en-AU" sz="2400" dirty="0"/>
                  <a:t> the behaviour of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AU" sz="2400" dirty="0"/>
                  <a:t> as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→−∞</m:t>
                    </m:r>
                  </m:oMath>
                </a14:m>
                <a:r>
                  <a:rPr lang="en-AU" sz="2400" dirty="0"/>
                  <a:t>.</a:t>
                </a:r>
              </a:p>
              <a:p>
                <a:endParaRPr lang="en-AU" sz="2400" dirty="0"/>
              </a:p>
              <a:p>
                <a:endParaRPr lang="en-AU" sz="2400" dirty="0"/>
              </a:p>
              <a:p>
                <a:r>
                  <a:rPr lang="en-AU" sz="2400" dirty="0"/>
                  <a:t>Hence, </a:t>
                </a:r>
                <a:r>
                  <a:rPr lang="en-AU" sz="2400" b="1" dirty="0"/>
                  <a:t>state </a:t>
                </a:r>
                <a:r>
                  <a:rPr lang="en-AU" sz="2400" dirty="0"/>
                  <a:t>the equation of the asymptote of the exponential relationship.</a:t>
                </a:r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7802889-EE0C-5C46-97D9-AC7F071F8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179" y="1346425"/>
                <a:ext cx="4198077" cy="4893647"/>
              </a:xfrm>
              <a:prstGeom prst="rect">
                <a:avLst/>
              </a:prstGeom>
              <a:blipFill rotWithShape="0">
                <a:blip r:embed="rId3"/>
                <a:stretch>
                  <a:fillRect l="-2026" t="-87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11502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6" name="Ink 25"/>
              <p14:cNvContentPartPr/>
              <p14:nvPr/>
            </p14:nvContentPartPr>
            <p14:xfrm>
              <a:off x="1011251" y="1098065"/>
              <a:ext cx="4450320" cy="436860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8291" y="1073225"/>
                <a:ext cx="4488120" cy="441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6" name="Ink 35"/>
              <p14:cNvContentPartPr/>
              <p14:nvPr/>
            </p14:nvContentPartPr>
            <p14:xfrm>
              <a:off x="4045331" y="4346345"/>
              <a:ext cx="63720" cy="23364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25531" y="4337705"/>
                <a:ext cx="10260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1" name="Ink 50"/>
              <p14:cNvContentPartPr/>
              <p14:nvPr/>
            </p14:nvContentPartPr>
            <p14:xfrm>
              <a:off x="4196171" y="4251665"/>
              <a:ext cx="479520" cy="335520"/>
            </p14:xfrm>
          </p:contentPart>
        </mc:Choice>
        <mc:Fallback xmlns="">
          <p:pic>
            <p:nvPicPr>
              <p:cNvPr id="51" name="Ink 5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75291" y="4240505"/>
                <a:ext cx="52380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2" name="Ink 51"/>
              <p14:cNvContentPartPr/>
              <p14:nvPr/>
            </p14:nvContentPartPr>
            <p14:xfrm>
              <a:off x="3694691" y="4825505"/>
              <a:ext cx="481680" cy="312840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72011" y="4807865"/>
                <a:ext cx="52740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1" name="Ink 60"/>
              <p14:cNvContentPartPr/>
              <p14:nvPr/>
            </p14:nvContentPartPr>
            <p14:xfrm>
              <a:off x="4578851" y="3461825"/>
              <a:ext cx="749160" cy="362160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57971" y="3450665"/>
                <a:ext cx="79416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4" name="Ink 63"/>
              <p14:cNvContentPartPr/>
              <p14:nvPr/>
            </p14:nvContentPartPr>
            <p14:xfrm>
              <a:off x="4939931" y="2435105"/>
              <a:ext cx="839520" cy="346320"/>
            </p14:xfrm>
          </p:contentPart>
        </mc:Choice>
        <mc:Fallback xmlns="">
          <p:pic>
            <p:nvPicPr>
              <p:cNvPr id="64" name="Ink 6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24451" y="2428625"/>
                <a:ext cx="87948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6" name="Ink 75"/>
              <p14:cNvContentPartPr/>
              <p14:nvPr/>
            </p14:nvContentPartPr>
            <p14:xfrm>
              <a:off x="5209571" y="1487585"/>
              <a:ext cx="859680" cy="414720"/>
            </p14:xfrm>
          </p:contentPart>
        </mc:Choice>
        <mc:Fallback xmlns="">
          <p:pic>
            <p:nvPicPr>
              <p:cNvPr id="76" name="Ink 75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191571" y="1472105"/>
                <a:ext cx="903240" cy="4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2" name="Ink 81"/>
              <p14:cNvContentPartPr/>
              <p14:nvPr/>
            </p14:nvContentPartPr>
            <p14:xfrm>
              <a:off x="3468971" y="4858625"/>
              <a:ext cx="119160" cy="113040"/>
            </p14:xfrm>
          </p:contentPart>
        </mc:Choice>
        <mc:Fallback xmlns="">
          <p:pic>
            <p:nvPicPr>
              <p:cNvPr id="82" name="Ink 81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52051" y="4842785"/>
                <a:ext cx="15696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5" name="Ink 84"/>
              <p14:cNvContentPartPr/>
              <p14:nvPr/>
            </p14:nvContentPartPr>
            <p14:xfrm>
              <a:off x="5465171" y="1076825"/>
              <a:ext cx="176040" cy="225000"/>
            </p14:xfrm>
          </p:contentPart>
        </mc:Choice>
        <mc:Fallback xmlns="">
          <p:pic>
            <p:nvPicPr>
              <p:cNvPr id="85" name="Ink 84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447891" y="1059545"/>
                <a:ext cx="21492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8" name="Ink 87"/>
              <p14:cNvContentPartPr/>
              <p14:nvPr/>
            </p14:nvContentPartPr>
            <p14:xfrm>
              <a:off x="8189640" y="2264105"/>
              <a:ext cx="1134000" cy="422575"/>
            </p14:xfrm>
          </p:contentPart>
        </mc:Choice>
        <mc:Fallback xmlns="">
          <p:pic>
            <p:nvPicPr>
              <p:cNvPr id="88" name="Ink 87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166240" y="2236389"/>
                <a:ext cx="1184040" cy="4754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9" name="Ink 88"/>
              <p14:cNvContentPartPr/>
              <p14:nvPr/>
            </p14:nvContentPartPr>
            <p14:xfrm>
              <a:off x="1005131" y="5353985"/>
              <a:ext cx="122400" cy="102960"/>
            </p14:xfrm>
          </p:contentPart>
        </mc:Choice>
        <mc:Fallback xmlns="">
          <p:pic>
            <p:nvPicPr>
              <p:cNvPr id="89" name="Ink 88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81371" y="5332025"/>
                <a:ext cx="16776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0" name="Ink 89"/>
              <p14:cNvContentPartPr/>
              <p14:nvPr/>
            </p14:nvContentPartPr>
            <p14:xfrm>
              <a:off x="1020611" y="5479625"/>
              <a:ext cx="67680" cy="56520"/>
            </p14:xfrm>
          </p:contentPart>
        </mc:Choice>
        <mc:Fallback xmlns="">
          <p:pic>
            <p:nvPicPr>
              <p:cNvPr id="90" name="Ink 89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99011" y="5459825"/>
                <a:ext cx="10944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2" name="Ink 101"/>
              <p14:cNvContentPartPr/>
              <p14:nvPr/>
            </p14:nvContentPartPr>
            <p14:xfrm>
              <a:off x="4038491" y="961625"/>
              <a:ext cx="925560" cy="639720"/>
            </p14:xfrm>
          </p:contentPart>
        </mc:Choice>
        <mc:Fallback xmlns="">
          <p:pic>
            <p:nvPicPr>
              <p:cNvPr id="102" name="Ink 101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021931" y="940025"/>
                <a:ext cx="963360" cy="68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13" name="Ink 112"/>
              <p14:cNvContentPartPr/>
              <p14:nvPr/>
            </p14:nvContentPartPr>
            <p14:xfrm>
              <a:off x="8275331" y="3766025"/>
              <a:ext cx="919440" cy="400320"/>
            </p14:xfrm>
          </p:contentPart>
        </mc:Choice>
        <mc:Fallback xmlns="">
          <p:pic>
            <p:nvPicPr>
              <p:cNvPr id="113" name="Ink 112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253011" y="3739385"/>
                <a:ext cx="967680" cy="45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22" name="Ink 121"/>
              <p14:cNvContentPartPr/>
              <p14:nvPr/>
            </p14:nvContentPartPr>
            <p14:xfrm>
              <a:off x="8128451" y="5606345"/>
              <a:ext cx="605160" cy="403920"/>
            </p14:xfrm>
          </p:contentPart>
        </mc:Choice>
        <mc:Fallback xmlns="">
          <p:pic>
            <p:nvPicPr>
              <p:cNvPr id="122" name="Ink 121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105771" y="5584745"/>
                <a:ext cx="651240" cy="44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970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713BFA-7343-BE48-B1C4-D08B84CCF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360" y="0"/>
            <a:ext cx="8347472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79A86D-0EB3-FD4A-B33C-223A5F24E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116" y="98072"/>
            <a:ext cx="1892300" cy="39751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9200520" y="4595760"/>
              <a:ext cx="18360" cy="244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95120" y="4590000"/>
                <a:ext cx="29520" cy="35280"/>
              </a:xfrm>
              <a:prstGeom prst="rect">
                <a:avLst/>
              </a:prstGeom>
            </p:spPr>
          </p:pic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64053A-192F-1C4E-9EA9-A134E86D0893}"/>
              </a:ext>
            </a:extLst>
          </p:cNvPr>
          <p:cNvCxnSpPr>
            <a:cxnSpLocks/>
          </p:cNvCxnSpPr>
          <p:nvPr/>
        </p:nvCxnSpPr>
        <p:spPr>
          <a:xfrm>
            <a:off x="2202873" y="6124475"/>
            <a:ext cx="8106959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8BD3100-CA7D-6947-847D-BC800C1E292F}"/>
              </a:ext>
            </a:extLst>
          </p:cNvPr>
          <p:cNvSpPr txBox="1"/>
          <p:nvPr/>
        </p:nvSpPr>
        <p:spPr>
          <a:xfrm>
            <a:off x="3668101" y="6334780"/>
            <a:ext cx="3645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Asymptote y = 0 (x-axis)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/>
              <p14:cNvContentPartPr/>
              <p14:nvPr/>
            </p14:nvContentPartPr>
            <p14:xfrm>
              <a:off x="9929313" y="5710025"/>
              <a:ext cx="122760" cy="29844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12393" y="5693105"/>
                <a:ext cx="15660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Ink 20"/>
              <p14:cNvContentPartPr/>
              <p14:nvPr/>
            </p14:nvContentPartPr>
            <p14:xfrm>
              <a:off x="3164553" y="424145"/>
              <a:ext cx="109800" cy="332424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50873" y="412265"/>
                <a:ext cx="141120" cy="335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7" name="Ink 36"/>
              <p14:cNvContentPartPr/>
              <p14:nvPr/>
            </p14:nvContentPartPr>
            <p14:xfrm>
              <a:off x="6750513" y="5510225"/>
              <a:ext cx="822600" cy="30168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29993" y="5493665"/>
                <a:ext cx="866880" cy="33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2236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0070C0"/>
      </a:accent2>
      <a:accent3>
        <a:srgbClr val="A5A5A5"/>
      </a:accent3>
      <a:accent4>
        <a:srgbClr val="002060"/>
      </a:accent4>
      <a:accent5>
        <a:srgbClr val="4472C4"/>
      </a:accent5>
      <a:accent6>
        <a:srgbClr val="70AD47"/>
      </a:accent6>
      <a:hlink>
        <a:srgbClr val="0563C1"/>
      </a:hlink>
      <a:folHlink>
        <a:srgbClr val="034A9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14579</TotalTime>
  <Words>881</Words>
  <Application>Microsoft Office PowerPoint</Application>
  <PresentationFormat>Widescreen</PresentationFormat>
  <Paragraphs>263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Exponential relationship</vt:lpstr>
      <vt:lpstr>PowerPoint Presentation</vt:lpstr>
      <vt:lpstr>PowerPoint Presentation</vt:lpstr>
      <vt:lpstr>Exponential Relationship</vt:lpstr>
      <vt:lpstr>PowerPoint Presentation</vt:lpstr>
      <vt:lpstr>PowerPoint Presentation</vt:lpstr>
      <vt:lpstr>PowerPoint Presentation</vt:lpstr>
      <vt:lpstr>PowerPoint Presentation</vt:lpstr>
      <vt:lpstr>Determine the equation of the following exponential functions.</vt:lpstr>
      <vt:lpstr>y=a∙r^x</vt:lpstr>
      <vt:lpstr>Use your classpad to plot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1D</dc:title>
  <dc:creator>l k</dc:creator>
  <cp:lastModifiedBy>TAN Mei Yi [Harrisdale Senior High School]</cp:lastModifiedBy>
  <cp:revision>805</cp:revision>
  <dcterms:created xsi:type="dcterms:W3CDTF">2020-02-17T13:56:23Z</dcterms:created>
  <dcterms:modified xsi:type="dcterms:W3CDTF">2022-08-07T23:33:29Z</dcterms:modified>
</cp:coreProperties>
</file>