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47" r:id="rId2"/>
    <p:sldId id="450" r:id="rId3"/>
    <p:sldId id="451" r:id="rId4"/>
    <p:sldId id="452" r:id="rId5"/>
    <p:sldId id="454" r:id="rId6"/>
    <p:sldId id="463" r:id="rId7"/>
    <p:sldId id="464" r:id="rId8"/>
    <p:sldId id="459" r:id="rId9"/>
    <p:sldId id="458" r:id="rId10"/>
    <p:sldId id="456" r:id="rId11"/>
    <p:sldId id="460" r:id="rId12"/>
    <p:sldId id="461" r:id="rId13"/>
    <p:sldId id="465" r:id="rId14"/>
    <p:sldId id="462" r:id="rId15"/>
    <p:sldId id="466" r:id="rId16"/>
    <p:sldId id="4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7T07:31:08.081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1591 665 806,'-11'5'72,"4"6"-58,2-5-14,-8 5 0,-6-5-15,7 6-5,-6 4-2,-7-5 0,6 1 41,-6-1 8,8 0 1,4 0 1,-6 7-13,1-8-4,6 2 0,-2-1 0,2 1-12,-6-2 0,-1-4 8,1 6-8,-7-1 0,6 1 0,1-2 0,-1 2 0,1 5 0,0-7-10,-1 8 10,1-7-12,-1 1-4,7-2 0,-6 2-1,-1 5 0,1-11-1,-1-1 0,6 6 0,-5-5 0,0 5 10,-1 0 8,-6 0-12,7 1 12,-1-1 0,-5 0 8,6 0 0,-7 1 1,7 0 16,-7 4 3,6-5 1,1 1 0,-6-6-6,11-1-2,-6 0 0,7-5 0,-1 0-1,13 0-1,0 0 0,0 0 0,0-10 33,13-13 6,-1 1 2,13-2 0,6-3-20,6-2-3,6-5-1,6 1 0,6-7 13,7 7 3,0-6 0,5-2 0,8 2-16,4-6-2,3 5-1,3 7 0,2 5-14,-7 5-3,6-5-1,-5 11 0,-1 0-15,6 6 0,0 0 0,0 11 0,-6 0 0,1 17 0,-7-7-12,6 19 12,-13 11-21,0-1 2,-5 6 1,-6 6 0,-6 0 5,-2 4 1,-11 2 0,-12 5 0,0 11 2,-13 0 1,-5 13 0,-7-2 0,-13 0 20,-11 6 4,-1-5 1,-7-1 0,-10 1-4,-13-1 0,-7 0 0,-12-4 0,-6-1-12,-6-6 11,-1-5-11,1-7 10,0-10-10,0 0 0,-1-12 0,1-4 0,-6-13 0,5 1 8,-5-13 2,0-4 0,11-6 18,0-6 3,14-4 1,-2-7 0,2-7-2,12-3 0,6 5 0,6-13 0,6 1 13,5-5 2,8 0 1,6 5 0,11-6-22,7 6-5,12-5-1,1 6 0,11-1-18,8-1 0,5 2-8,18-1 8,19 1-9,-1-2 9,14 7-8,7 1 8,4 3 0,7 3-8,0 3 8,-8 7 0,9 5 0,4 6-8,1 0 8,6 6 0,-6 5-9,-6 7 9,-7 3-10,-5 3 10,-7 3-16,0 7 2,-6-1 1,-6 2 0,0 4 13,-18 1 0,-14 5 0,-10 0 0,-8 6-16,-6 0 0,-5-1 0,-7 6 0,-12 1 27,0 5 5,-13-1 0,-6-4 1,-17 5-17,-13 0 0,5-6 0,-18 1 0,0-6 0,-12-6 0,-6-6 0,-6 0 0,-13-5 0,7-5 0,-7-13 0,6 1 0,0-11 0,7 0 0,0-6-11,11-6 11,2-11 8,-1-1 8,6-9 1,6-1 1,7-7 28,17-4 6,7 5 0,6-11 1,13 0-34,6-6-7,12-10-2,6 5 0,24-1-10,2 0 0,10-10 0,20-7 8,0 7-8,12-1 0,0 7 0,11-2 0,9 7 0,3 6 12,14-1-12,1 12 12,-1-2-12,-1 2 0,7 5 0,-6 7 8,6 4-8,1 6 0,4 0 0,2 6 0,-8 11 0,1 0 0,-6 5 0,-12 7 0,0 4-16,-1 1 0,-5 7 1,-8 3 0,3 1-8,-21 7-1,-5-2-1,-6 7 0,-13 5 2,-13 0 1,-5 6 0,-13-6 0,-12 5 7,-5 6 2,-14 1 0,-12 5 0,-11-1 13,-8-4 0,-12 5 0,-5-5 0,-3-7 0,-4 1-12,1-17 3,-1 0 1,-7-12 8,2 1 0,-8-12 8,2-6-8,4-5 26,8-5 1,-1-12 0,5 0 0,9-5 9,3-7 3,15-10 0,-2-1 0,8-5-9,11-11-2,6-6 0,7 0 0,6-11-20,12 5-8,6-5 0,20-6 0,4 0 0,13 0 0,13-5-13,12-7 4,6 7 9,13-6-8,5 6 8,0 5-8,7-1 8,-1 13-8,20-1 8,-1 17-8,8 6 8,-8 11 0,6 7 0,-5 4-8,-7 6 8,5 6-8,2 11 8,5 0-8,-6 6 8,-6 10-8,-12 1 8,-7 6-8,1 5-13,-12 6-3,-2 11 0,-4 0 0,-14 0-1,-5 0-1,-7 6 0,-11 5 0,-7 1 10,-7-1 3,1 6 0,-19 0 0,0-6 13,-17 0 0,-2 1 0,-11 0 0,-13 4 0,-5 1 12,-14 6-3,-6-6 0,1-5-1,-7 4-8,-12-5 12,1 1-4,-13-12-8,-1-5 0,1-1 0,-1-11 8,-10-5-8,10-12 8,1-5-8,11-6 8,1-12 3,7 1 0,5-11 0,7-7 0,0-4 5,6-13 0,5 1 1,14-6 0,-1 1-3,19-7-1,-7 1 0,6-6 0,20 0-13,6 0 0,4-6 0,14 7 0,0-7 0,12 1 0,6-2-8,6-3 8,2 3 0,10 2 0,13 5 0,6 5 0,1 2 0,5 4 0,1 6 8,5 6-8,-5-1 0,5 6 0,0-6 0,7 13 0,12 3 0,1 8 0,-8 5-8,1 5 8,0 6 0,-6 0-8,-1 11 8,0 1 0,-5 4-18,1 7 3,-13-1 1,-1 7 0,-6 10-3,-13 1-1,1 5 0,-12 12 0,-14-2-1,-5 7 0,-5 5 0,-8 2 0,-12 4 3,-5 6 0,-7-6 0,-7 0 0,-5 1 7,-12-1 9,-8 0-13,-10 6 5,-8-6 8,-5-5 9,-1-1-1,-11-4-8,-7 4 13,6-10-4,-6-12-1,0 5 0,-1-4-8,1-13 0,1-10 9,-8-1-9,8-5 10,-8-11-2,1-6-8,6-6 12,0-5-1,7-6-1,5-5 0,-6-7 0,12-5 3,8 1 1,-1-12 0,-1-12 0,6-4 6,8-2 2,5-5 0,13 1 0,-7-1-35,13-5-7,12 0-2,0-7 0,0-4 12,18 0 10,1-1-13,6 1 5,-1-6 8,12 11 0,1 5 0,7 1-8,6 0 8,10 11 0,-4 0 0,6 6-8,0 5 8,-1 12 0,0 4 0,1 8 0,0 5 0,-7 4 0,7 12 0,-7 6 0,1 12-15,-1 4 3,-6 7 0,6 5 0,-5 11-4,0 6 0,0 1 0,-1 10 0,-6 7 8,-6 4 8,-6 7-13,-6-2 5,5-5-6,-12 7-1,-5-1 0,-13 6 0,0-5-1,-13-1-1,8 1 0,-8-7 0,-17-5 17,-1-1 0,-12-4 0,-6 0 0,-8-6 0,9-1 0,-15-10 8,2 5-8,-1-12 0,-6-5 0,-6 1 0,-6-13 0,-13-4 0,8-6 0,-2-6 0,8-12 0,-8 6 0,13-4 0,0-13 0,7-5 0,-8-7 9,1-4-9,7-6 8,0-6-8,5-5 20,0 6 0,13-1-1,-6-6 0,11 6-19,1-4 0,12-2 8,7 0-8,-1 7 8,1-1-8,11 0 9,-6 1-9,14-1 15,-2-5-3,7-7-1,7 8 0,-2-2-11,14 0 0,6 1 0,0 0 8,5-12-8,7 1 0,6-1 0,6 1-11,7-7 11,-1 7-10,7-7 10,-7 7-10,7 4 10,-7 13 0,7 0 0,-7 15 0,1 7 0,6 5 0,5 13 8,0 10-8,2 6 0,4 4 8,1 7-8,0 11 0,0 1 0,0 5 0,-1 11 0,8 0 0,-1 0 0,7 0 0,0 6 0,-2 0 0,2-6 0,-1 6 0,1-2 0,-7 8-8,-1 0 8,-5 4 0,1 7 0,-8-1-8,-5 7 8,5-1 0,2 5 0,-14 2 0,-6-1 0,1-6 0,5 1 0,-12-7 0,-6 1 10,-6-1-2,-7-5-8,-6 0 12,2-6 1,-15 1 0,-5 0 0,-5-2 0,-2-4 6,-11 6 1,-14-1 0,8 1 0,-7-12-4,-6 5-1,0 0 0,-5 7 0,-8 0-6,-5-1-1,-1 0 0,1-5 0,-12 0 0,-2 0-8,2 5 12,-8-5-4,1-6-8,-5 5 8,-1-5-8,6-5 8,0-6-8,-1-1 8,8 1-8,0-5 8,-3 4 2,8-11 0,-5 1 0,0-11 0,-1 4 3,0-4 1,6-1 0,-5 1 0,-1-8 5,6 2 1,1 0 0,-1 6 0,7-7-20,5 1-12,1 0 1,0-1 1,6-5 10,-7 0 0,8 0 8,5 0-8,-7 0 11,7 0-3,-6-11 0,6 5 0,0-5 0,0-1 0,-6-4 0,6-1 0,7 5-8,-7 2 0,5-2 0,-5 1 0,-5-1 0,5 6 0,0 6 0,6-4 0,-6-2 0,6 0 0,0 0 0,-6 1 0,7 5 0,-1-6 0,0 6-9,0 6 9,6-6 0,-5 0 0,-1 5-8,7 1 8,-8 0 0,2-6 0,-7 6 11,5-6-11,2 0 0,0 4 0,-7 2 0,5 0 0,-5-6 0,1-6 0,5 6 0,-6 0 0,0-6 0,0 6 0,0 0 0,-6-4 0,5 4 0,1-6-9,-6 6 9,6 6-12,0-2 12,0-4 11,-6 0-3,6 0 0,0 0-8,0 0 8,0-4-8,0 4 8,0 0-8,-6 0 0,0-6 0,0 6 0,6 10 0,-6-10 0,6 6 0,-6 0 0,6 0 0,-7 5 0,2 1-9,-1 4 9,-1-5 0,1 7 0,0-2-8,6 1 8,1 5 0,-1-4 0,-7-7-8,7 5 8,0-4 0,6 0 0,-6-7 0,0 6 0,7-6 0,-7 1 0,-6 0 0,6 0 0,-7 0 0,7-1 0,0 1 11,1-1-11,5 1 0,0-6 0,-12 0 0,6 5 0,6 1 0,-6 0 0,7-6 0,-2 0 0,2 0 0,5 0 0,-6-6 0,6 0 0,2 1 0,-2-1 0,0 1 0,1-1 0,-1-5 0,6 5 0,-6 0 0,7 0 0,-7-4 0,7-1 0,-6-1 0,5 0 0,-6 7 0,7-6-9,-7 0 9,6 5 0,1-6 0,-7 2 0,7 4 0,-6-5 8,5 5-8,1 0 0,-1 0 0,1 0 0,-2-4 0,3-2 0,-3 7 0,8-1 0,1 0-8,11 6 8,-13 0-8,1-6 8,12 6 0,-8-4 0,-10-2 0,-1 0 0,7 0 0,0 1 0,-1-7 0,1 6 0,-6 6 0,6 0 0,-1-4 9,1 4-9,-6-6 0,6 6 0,-1 6 0,1-6 0,-1 0 0,7 0-9,-7 0 9,1 0 0,0-6 0,-1 6 0,1 0 0,0 0 0,6-6 0,-6 6 0,-7-6 0,6 1 0,-5-1 0,6 0 0,-6 6 0,-1-10 0,6-2 0,-5-5 0,-1 11 0,1-4 0,-1 4 0,1-6 0,-1 6 0,1 1 0,0-12 0,6 12 8,-7-7-8,1 6 8,6 1-8,-8-7 0,2 2 0,-1-2 0,7 6 0,-6-5 0,0 0 0,6 0 0,-7-1 0,1-5 0,-1 6 0,1-6 0,-1 0 0,1 1 0,-2-2 0,3 2 8,-8-1-8,0-1 0,7 2 0,-7 5 0,6-7 0,1 8 0,-1-2 0,1 7 0,-6-7 0,4 12-8,3-6 8,-1 0 0,5 2 0,-6-8 0,13 1 0,-6 5 0,-7-6 0,7 2 0,6 4 0,-6-5 0,-1-1 0,7 6 0,-7-4 0,8-2 0,-8 6 0,7-5 0,-7 1 0,8-8 0,-1 7 0,-6-1 0,12 2 0,-7-2 0,1 1 0,0-1 0,6-4 0,-6-2 8,6-4-8,0 5 8,0-5-8,0-7 8,6 2-8,0-2 0,0 1 0,1-11 0,-2-6 0,2 5 0,-1-5 0,6 12 0,-6-2 0,6 7 0,-5 0 0,-2 0 0,2 0 0,-1-1 0,-6 1 0,6 0 0,7 0 0,-8 6-8,2-12 8,5 5 0,-6 1 0,6-1-8,7 2 8,-6-7 0,-8 5-12,8-4 4,-1-7 0,6 7 0,-6-1 0,8-6 0,-8 6 0,0 1 0,6-1 8,1 6 0,-6-6 0,-1 12-8,0-7 8,-6 7 0,13-1 0,-13 1 0,-6-1 0,6 1 0,-6 5 0,6 5 0,1-10 0,-2-1 0,-5 7 0,6-2 0,6-3 0,1 3 0,-6-5 0,5 1 0,0-1 0,1-5 0,5 6 0,-6-7 0,7 7 0,-7-1 0,6 7 0,-5-7-8,6 7 8,-1-2 0,0 1 0,-6 7 0,0-8 0,7 7 0,-13-11 0,13 10 0,-1-5 0,-5 7 0,6-8 0,-1 7 0,1-6 0,-1 0 0,0 0 0,1-5 0,-1-1 0,6 1 0,-5 4 0,6-4 0,0-6 0,0 6 0,-2-2 0,2 8 0,0-7 0,-1 1 0,1 5 0,0-5 0,-1-1 0,8 11 8,-9-4-8,9 4 0,-7-5 11,-1 1-3,1-1 0,5-1 0,3 8-8,3-7 0,1-1 0,-6 8 0,0-8 0,0 13 0,6-7 0,-7 2 0,1 4 0,0-6 0,0 1 0,0 11 0,6-6 0,-7 6 0,1 0 0,6 0 0,-6-5 0,0 5 0,6 0 0,-7 0 0,7 0 0,-6 0 0,7-5 0,4 5 0,-5-6 0,6 0 0,-6 6 0,7-6 0,-7 1 0,6-7 0,-6 7 0,0 0 0,0 5 0,0 0 0,-7 0 0,7 0 0,-6 0 0,-7 0 0,8 0 0,-2 5 8,-5 0-8,5-5 0,1 0 0,0 6 0,0-6 0,0 6 0,-7-1 0,7 1 0,0-6 0,6 0 0,-7 6 0,2 0 8,-2-6-8,1 5 0,0 0 0,-6 1 8,5-6-8,1 6 8,-6 5-8,6-5 8,-1 0-8,1 4 0,0 2 0,-7 5 0,8-1 0,-2-4 0,0 5 0,-5-5 8,7 4-8,-2-5 0,-11 7 0,6-8 0,-1 7 0,-6-5 0,7-2 0,0 8 0,-7-7 0,6 6 0,-4-6 0,4-5 0,-6 5 0,7-5 0,0 0 0,-1-1 8,-6 6-8,1-5 0,6-6 0,-7 6 8,7 0-8,1-1 0,-2 1 0,-6-6 0,1 5 0,-1 0 0,7 1 9,0 0-9,-1-6 0,8 6 0,-7-6 0,5-6 0,0 6 12,2-6-3,-2 0 0,1 1 0,0 0-9,-7-6 0,7-1-10,0-5 10,-6 6 0,0-6 0,5 0 0,-5 0 0,6 0 0,-1-5 0,-5 5 0,0-1 0,-7 2 0,7-1 0,-1 5 0,1-4 0,-6-1 8,5 5-8,-5-4 0,-1-1 0,-6 0 0,7 0 0,-1 6 0,1-6 0,-1 6 8,1-1-8,-6-5 0,5 7 0,0-2 0,-6-5 0,-5 6 0,-2 0 0,2-1 0,-7 12 0,12-11 0,-6 5 0,6-5 0,-5 6 0,5-1 0,1-6 0,-13 12 0,12-6 0,1 1 0,-1 0 0,0 5 0,1-6 0,-13 6 0,18-5 0,-12-1 0,-6 6 0,18-6 0,-5 0 0,-13 6 0,12 0 0,-12 0 0,12-6 0,6 1 0,-18 5 0,13 0 0,-1 0 0,-12 0 0,19-5 0,-1 5 0,-6 0 0,-12 0 0,20 5-9,-3 0 9,1 1 0,7 6 0,-6-6 0,-1-1 0,7 1 0,0 4 0,6-4-8,-13 0 8,7 6 0,5-7 0,2 6 0,-8 0 0,7-5 0,-7 6 0,8-12 0,-9 5 0,9 6 0,-2-5 0,2-1 0,5 7 0,-7 0 0,1-2 0,5 7 0,-11-5 0,12-1 0,0 0 0,-5 0 0,4 1 0,1-1 0,-6 0 0,6 6 0,-7-5 0,8 4 0,-8-4 0,1 5 0,6-1 0,-6 1 0,0 1 0,-1-2 0,1 1 0,0 5 0,0 7 0,-7-1 0,9 0 0,-3 1 0,0-2-8,2 2 8,-7-1-8,-1-6 8,13 7 0,-12-2 0,-7 2 0,7-1 0,5-6 0,1 7 0,-13 5 0,7-7 0,0-4 0,6 5 0,-13 1 0,7-1 0,-7 0 0,1 0 0,-1 0 0,1 0 0,-1 7 0,-6 4 0,8 0 0,-8 0 0,0-5 0,1 5 0,-1 2 0,-6-2 0,12 0 0,-6 6 0,-5-5 0,5 5 0,-6-6 0,6 6 0,0 0 0,1-5 0,-7-1 0,0 0 0,1 6 0,-2-4 0,-5-2 0,7 0 0,-7 1 0,0-7 0,0 1 0,0 0 8,0 6-8,0-7 8,0-5-8,-7 7 0,7-8 0,-5 7 8,-2 1-8,1-2 8,6-5-8,-6 1 8,-7-1-8,13-1 0,-12 2 0,6-1 0,-6 0 0,-7 1 0,7-8 0,0 8 0,0 5 0,-7-6 0,1 11 0,-1-10 0,-6 10 0,0-11 14,1 7-3,-1-2-1,1 6-10,-7-5 0,1 5 0,-2-4 0,14 4 0,-7 1-11,1-13 3,5 13 0,-5-12 8,-1 6 11,1 0-3,-1-6 0,0 0-8,1 0 0,4 7 0,-4-8 0,6 7 0,0-5 0,-7-2 0,6 1 0,1-5 19,-2-1 1,2-4 1,-1 4 0,1 1-21,-1-1 0,1-5 0,0 0 8,-1 0-8,6 0 0,-5 0 0,6-6 8,-7 0-8,1-5 0,11 6 0,-11-8 0,6 2 0,0 6 0,-1-7 0,1 1 0,0 0 0,6 0 0,-13 4 0,13-10 0,-6 6 0,-1 0 0,1-1 0,0 1 0,5 0 0,-5 4 0,-1-4 0,1 0 0,0 0 0,-1 5 0,1-5 0,0 0-8,6-2-2,-12 2 0,11 0 0,-5-6 0,0 6 10,-6-6 0,5 6 0,-6-6 0,13 5 0,-13 1 0,7-6 8,-6 6-8,-1-1 0,1 0 0,0-5 0,-1 6 0,1-6 0,-1 6 0,1 0 0,-7-1-8,6 1 8,1-6-12,-1 0 12,1 6-12,0-1 12,-1 6 0,1-5-9,-1 5 9,1-5 0,-1 0 0,-6-1-9,7 6 9,6 7 0,-7-7 0,1-6 0,0 6 0,-1 1 0,6-6 0,-5 5 0,6-6 0,-7 1 0,1-1 0,-1 1 0,7-6 0,-6 6 19,5-6 1,-5 0 0,6 0 0,-7 6-20,1-6 0,-1 0 0,1 0 0,-1 0 0,-6 0 0,7-6 0,-7 6 0,7 0 0,-6-6 0,5 0 0,1 1 0,-7-6 0,0 5-12,0 1 0,-6-7 0,1 1 12,-1-6 0,7 6 0,-8-7 0,2 8 0,-2-7 0,2-1 0,0 2 10,-2 5-1,2-7 0,-7 8 0,5-7 0,-5 11-9,7-6 0,-7 6 0,0-4 0,0 4 0,0-5 0,1 5 0,-8-6 0,-5 8 0,12-8 0,0 1 0,-6-1 0,-7-4-16,1 4-1,6 1-1,1-1 0,-3 2 18,8-2 0,-6-5 0,-1 6 0,8 6 12,-1-1 5,0-6 2,-7 7 0,7-1-19,1 1 0,-1 5 0,-6 0 0,0-6 0,0 6 0,6-5 0,-7 5 0,2 0-11,5 0-2,0 5-1,-1-5 0,-4-5 14,-2 5 0,1 0 0,1 5-9,5 1 9,-7-1 0,1 1 0,6 5-8,-6-5 8,6 5 0,6-5 0,-6 5 0,6 0 0,-6 1 0,7-2 0,-1 2 0,-6-1-15,12 1 3,-12-2 0,13 8 0,-7-7 12,0 5 13,0-4-2,1 5-1,5-5-10,-7 4-14,2-4 3,5 5 1,1-7 10,-1 2 11,0-6-3,1 5 0,-1 0-8,7-6 0,-7 7 0,0-6 8,1-6-8,6 5 0,-7 1 0,6-6 8,-11 0-8,11 0 0,-5 6 0,5-1 0,-6-10 12,0 5-4,8 0 0,-8 0 0,0 0 3,6-6 0,-11 6 0,5 0 0,0 0-11,1 0 0,-1-11 0,-5 5 0,5 0 8,-7-5-8,2 0 12,0-6-4,-7 5 3,5 2 0,7-7 0,-5-7 0,-13 8-11,5-7 12,1 7-12,0-13 12,6 7-2,-5-1 0,4-5 0,-5 0 0,7 0-10,-7 0 0,6-6 9,0 0-9,-6 0 8,7-5-8,-2-6 8,2 0-8,-7 0 0,7 5-10,-2-5 1,2 6 0,-2 0 17,2-1 3,-1 6 1,7 6 0,-7 0-12,6-1 0,0-4 0,7-1 0,-6 5-11,11 2-4,1-7-1,0-1 0,-1-4-99,13-12-20,6-10-4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7T07:32:03.231"/>
    </inkml:context>
    <inkml:brush xml:id="br0">
      <inkml:brushProperty name="width" value="0.10583" units="cm"/>
      <inkml:brushProperty name="height" value="0.211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619 779 576,'0'0'51,"0"0"-41,0 0-10,0 0 0,0 0 249,0 0 48,0 0 10,0 0 1,0 15-175,0-15-35,0 0-7,0 0-2,0 10-21,0 4-5,0-4-1,0 5 0,0-5-17,0 4-3,0 1-1,0 4 0,0-9-21,0 10-5,0-1-1,-5 5 0,-1 1-14,1-1 9,-1 10-9,1 0 8,-6 1-8,6-1 0,-6 5 0,5 0 0,-5 0 0,0-5 0,0 0-12,0-5 12,0-4-17,0-1 4,0-9 1,0-1 0,6 1 12,-6-15-9,0 0 9,5 0-8,1-5 8,5-5-12,-6-4 12,6-6-12,-5-4 12,5-6-12,5-4 12,6-5-12,-5 0 12,-1 0 0,-5 0 0,6-5-8,5 10 8,0-5 0,0 5 0,0-5 0,5-5 16,-5 10-2,6 0 0,-1 5 0,1 0-3,-1 4-1,-5 6 0,5 4 0,-5 5-10,0 1 0,0 9 9,-11 0-9,11 9 10,0 1-2,0 5-8,-5 9 12,-1 5-12,1 1 9,-6-1-9,5 5 8,1 0-8,-6 0-11,0 0 3,0 5 0,0 5-10,-6-5-2,1 5 0,-1 5 0,-5-10 2,6 5 0,-6-10 0,0 5 0,5-10 9,-5-5 9,-5-4-13,5-5 5,0-6 8,-5-9-8,5 0 8,0-5-8,0-9-8,0-6-2,0-4 0,0-10 0,0 0 18,5-5 0,-5-5 0,11 5 0,-5-5 0,5 5 0,-6 0 0,12 0 0,-6 5 8,5 0 9,1 0 2,5-1 0,0 6 5,0 0 0,0 0 1,0 4 0,0 6-5,0-1-2,0 6 0,-1-1 0,1 10-18,-11 5 10,0 0-10,0 0 8,6 10-8,5 9 12,-6 1-12,1 9 12,-1 0-12,1 6 0,-6-6 0,0 10 0,0-5-20,-6 5 0,6 0 0,-5 5 0,-1 0-2,1 0 0,5-5 0,-11 0 0,5 0 4,-5-10 1,1 5 0,-7-10 0,6 1 5,-5-6 0,5 1 1,-6-1 0,6-9 11,0-5-8,-5-5 8,5 0-8,-6-5 8,6-5 0,-5-4 10,0-6-10,-1-4 0,6-1-20,6-9 4,-1 5 0,-10-5 16,5-5 0,11 0 0,0 0 0,-6 0 14,6 5 0,0-5 0,11 0 0,0 5 9,0-10 1,0 5 1,6 0 0,-1 0-1,0 0 0,-5 9 0,6-4 0,-1 10-6,1 0-2,-6-1 0,0 11 0,0-1-8,-6 10-8,-5 5 12,0 0-12,0 0 12,0 0-12,0 10 12,0 14-12,0 1 0,0-1-14,-5-5 1,5 11 0,-6-1 13,1 5 0,-6 0 0,5-5 0,-5 1-28,6-1-2,-6-5-1,0 6 0,0-1 1,5 0 0,-10-5 0,11 1 0,-6-11 2,5 1 0,1-5 0,5-10 0,-11 5 13,5-10 3,1 0 1,5-10 0,-6-4 0,12-1 0,-6 1 0,5-10 0,1 4 11,-1-9 0,1 5 0,5-5 0,0 0 24,-6-5 0,0 0 0,6 4 0,0-4-3,0 1 0,-5-1 0,10-5 0,-5 0 23,6 0 4,-6 0 0,0 5 1,0 5-26,0 5-6,-6-5-1,6 9 0,-5 1-3,-1 4-1,1 6 0,-1 4 0,-5 0 5,0 10 1,0 0 0,0 0 0,0 0-2,0 0-1,0 0 0,-5 15 0,-1-1-15,1 1 0,-1 0 8,1 4-8,-1 1 0,1-1 0,-1 1 0,6 4 0,-11 5 0,6-4-13,-1 4 2,1 0 1,-1 0-7,-5 1-2,6 4 0,-6-5 0,5 0-1,-5 1 0,6-1 0,-6-5 0,0 0 10,5 1 2,-5-1 0,6-4 0,0-6 0,-1-4 0,6 0 0,-5 0 0,-1-1 8,6-9 0,0 0 0,0 0-8,0 0 8,0 0-8,0-9 8,0-6-8,0 0 8,6-4 0,-6-1 0,11 1-8,-11-6 26,5 6 6,0-5 0,6-1 1,-5-4-35,5 0-7,0 0-2,0-6 0,-6 1 19,6 5 16,6-5-4,-6 0 0,0 5-1,0-6-1,0 6 0,0 0 0,0 9-10,-6-4 12,6 9-12,0-4 12,-6-1-12,1 11 0,5-1 0,-6 0 8,-5 5-8,6-4 8,-6 9-8,0 0 8,5-5-8,-5 5 0,0 0 0,0 0 8,0 0-8,0 0 0,0 0 0,0 0 0,0 0 0,0 0 0,0 0 0,0 0 0,0 0 0,0 0 0,0 0 0,0 0 0,0 0 0,0 0 0,0 0 0,0 0 0,6-5 0,-6 5 0,0 0-9,0 0 9,16 0 0,-16 0-10,6-5 10,-6 5-8,0 0 8,0 0 0,11-5 0,-11 5-8,0 0 8,0 0-13,5-10 5,1 5 8,-6 5 0,0 0 0,0 0 9,5-4-1,1-6-8,-6 10 0,0 0 0,5-10 0,1 0-9,-6 10 9,0 0-10,0 0 10,0 0 0,5-5 0,-5-9 0,0 14 0,0 0 0,0 0 0,0-20 0,0 11 0,0 9 0,0 0 0,0-15 0,6 5 0,-6-4 0,0 9 0,0 5 0,0 0 0,0-10 0,5 0 0,-5 10 0,0-10 0,0 1 0,0 9 0,0 0 0,0 0 0,0 0 0,0 0 0,0 0 0,0 0-9,0 0 9,0 0 0,0 0 0,0 0 0,0 0 0,0 0 0,0 0 0,0 0 0,0 0 0,0 0 8,6 14-8,-6-14 0,0 0 12,0 0-1,-6 10-1,6-10 0,0 10-18,0-10-4,0 0-1,0 10 0,-5 9 33,-1-9 8,6-10 0,0 10 1,-5 4-17,5-14-4,0 0-8,0 0 12,-6 10-4,6-10-8,0 0 11,-5 15-11,-1-11 10,6-4-10,-11 10 8,11-10-8,0 0 10,-5 15-10,-6-10 12,5 4-12,-5 1 11,0-5-11,6 0 10,-6 5-10,5-1 11,6-9-11,0 0 12,-11 10-12,6 0 8,-6 0-8,0-1 0,11-9 0,-5 5 0,-1 5 0,-5 0 8,6 0-8,5-10 0,-6 9 0,-5-4 8,6 10-8,-1-10 0,1 4 0,-6 1 0,5 0-9,1 0 9,-1-5 0,-5 4 8,0 1-8,0 5 0,6-6 8,-6 6-8,5-5 0,1 0 0,-1 4 0,1-4 0,0 5 0,-1-6 0,1 1 8,-1 0-8,-5 0 0,6-1 0,-1 1 0,1 0 0,-1-5 0,6-5 0,-5 9 0,-6 1 0,5-5 0,1 10 0,-1-6 8,1-4-8,-1 0 0,-5 10 0,6-5 0,5-10 0,-6 4 0,-5 6 0,6 0 0,-6-5 0,5 5 8,6-10-8,-5 4 0,-6 1 0,11-5 8,0 0-17,0 0-3,0 15-1,0-10 0,0-5 21,0 0 4,0 0 0,-6 14 1,1 1-13,0-5-18,5-10 4,0 5 1,-6 4 21,6-9 4,0 0 0,-11 10 1,6 5-13,5-6-18,0-9 4,-6 10 1,6-10 13,-5 10 0,-1 0 0,6-1 0,0-9 0,-5 10 0,-1 5 0,1-5 0,5-10 0,0 0 0,0 9 0,-6 6 0,-5 0 0,6-11 0,5-4 0,0 0 0,-6 15 0,6-15 0,0 0 0,-5 10 0,5-10 0,-6 10 0,6-10 0,0 9 0,-5 1 0,-1 0 0,6-10 0,-5 14 0,5-14 8,0 0 4,-6 15 0,1 0 1,-1-6-13,6 1 0,0-10 0,-5 15 0,-6-1 0,5-4 0,6-10 0,0 15 0,-5-5 0,-1 4-18,6-14 4,0 10 1,0-10 13,-5 15 0,5-1 0,-5 1 0,5-5 9,0 4 5,-6-4 1,6 5 0,0-1-24,-5-4-5,5 5-1,0-6 0,0 6 24,0-5 5,0 4 1,-6 1 0,1 0-15,-1-1 0,6 1 0,0-1 0,0-4 0,0 5 9,-5-5-9,5 4 8,0-4-8,-6 0 8,6-1-8,-5 6 8,5-15-8,0 10 0,0 0-12,-6 4 12,12-4 0,-6-10 0,0 10 0,-6 4 0,6-4-21,0 0 3,0-10 1,-5 10 0,5 4 27,-6 1 6,6-15 0,6 10 1,-6-1-17,0 6 0,-6-5 0,6 4 0,0-14 0,6 15 0,-12-5 0,6 4 0,6-4 0,-6-10 10,-6 15-10,6-1 8,0-4-23,0-10-5,0 15 0,0-6-1,0 6 33,-5-5 6,5-10 2,0 10 0,0 4-20,0-14 0,0 10 0,0 5 0,0-15 0,0 9 0,0 6 8,0-5-8,0-10 8,0 14-8,0 1 12,0-5-12,0-10 0,0 14 0,0-14 0,5 15 0,-5 0 0,0-6 0,0-9 0,0 15 0,0-5 0,0-10 0,0 14 0,6-4 0,-6 5 0,0-6 0,0-9 0,0 15 0,5-5 0,1 4 0,-6-4 0,0 0 0,5 5 0,1-6 0,-6 6 0,0-5 0,0 4 0,5-4 0,1 5 0,-6-6 0,0 1 0,0 5 0,0-1 0,5-4 0,-5 0 0,0 0 0,6-1 0,-1 1 0,-5-10 0,6 15 0,-6-5 0,5-1 0,0 1 0,1 0-9,-6 0 9,5-1 0,1 1 0,-1 0 0,-5 0 0,0-10 0,6 9-23,-1 1 1,1 0 0,-6-10 0,0 0 38,5 14 7,1 1 1,-1-5 1,1 0-40,-1 4-8,1-4-1,-1 5-1,1-6 37,-6 6 8,5-5 2,1-1 0,-1 1-35,1 0-7,5 0-2,-6-1 0,1 1 37,-6 5 7,0-15 2,5 10 0,1 4-39,-1-4-7,1 5-2,-6-15 0,0 0 24,5 9 0,1 6 0,-6-15 0,0 0 15,0 15 7,0-1 2,5 1 0,-5-15-39,5 14-7,1-4-2,-6 5 0,5-5 39,1 4 7,-6-14 2,5 10 0,1 5-24,-1-6 0,-5 6 0,0-15 0,6 10 0,-6-1 0,0 6 0,0-5 0,0-10 0,0 14 8,5 1-8,1-5 0,5 0-16,0 4-8,-6-4-2,1 0 0,-1-1 42,-5-9 8,0 0 1,11 15 1,-5-5-26,-1 0 0,1-1 0,-1 1 0,1 0 0,-1 4 0,1-4 0,-1 0 0,1 0 36,-1-5 1,1 4 1,-1 1 0,-5-10-61,6 10-12,-1 0-2,0-1-1,1 6 38,-6-15 0,5 10 0,1-1 0,5 1 0,-6-5 0,12 5 0,-12-1 0,1 1 0,-1-5 0,-5-5 0,6 10 0,-6-10 0,5 10 0,6-6 0,-11-4 0,0 0 0,0 0 0,6 15 0,5-10 0,-11-5 0,0 0 0,11 10 0,0-5 0,-11-5-28,0 0 1,5 9 1,6 1 0,0 0 42,-5 0 8,-6-10 1,10 4 1,-4 6-26,-6-10 0,5 10 0,6-5 0,-11-5 0,6 10 0,-1-1 8,-5-9-8,0 0 0,0 0 0,11 10 0,-5 5 0,-6-15 0,0 0 0,11 9 0,0 1 0,-11-10 0,0 0 0,0 0 0,5 5 8,-5-5-8,0 0 0,0 0 0,6 10 0,-6-10 0,0 0 0,0 0 0,0 0 0,0 0 0,0 0 0,11 5 0,-11-5 0,0 0 0,0 0 0,11 5 0,-11-5 8,0 0-8,0 0 0,0 0 9,16-5-9,-10 0 8,-6 5-8,11-5 8,-11 5-8,11-5 0,-6-5 0,6 5 0,-6-4 8,1 4-8,-1-5 11,1-5-11,-1 1 12,-5-1-12,6 1 0,-1 4 9,6-5-9,-11 1 0,6 4 9,-1 0-9,1-5 0,-1 6 12,1-6-4,-1 5 0,1-4-8,-1 4 12,1 0-4,-1-4 0,1 4-8,-1-5 9,1 1-9,-1-1 0,1 0 9,-1 1-9,1-6 10,-1 6-10,1-1 10,-1-4-10,1 4 0,-1 0 9,6-4-9,-6 4 0,1-4 9,-1 4-9,6 0 0,-5-4 9,-1-1-9,1 11 0,5-6 9,-6-4-9,6 4 0,-5 0 9,-1 1-9,6-1-12,-5 0-8,5 1 0,-6-1-1,1 1 39,-1-1 8,6 5 2,-5 0 0,-1 1-20,-5-1-8,0-5 8,-5 6-8,5-1 8,0-5-8,5 5 0,1 1 8,4-1-8,-4 5 12,-6-5-12,5 1 12,6-6 8,-5 5 3,-1 0 0,1 1 0,-1-1-23,1 0 0,-1 0 0,1 1 0,-1-1 0,1 0-15,-1 0 3,1 6 0,-6 4 12,11-15 16,-11 0-3,5 6-1,-5 9-12,6-15-10,-6 0 2,11 1 0,-6-1 8,1 0 0,-1 1 0,1 4 8,-6-5-8,5 1 0,1-1 0,-1 5 8,-5-4-8,6 4 0,-6-5 0,0 6 0,5-6 0,1 0 8,-6 6-8,5-6 0,-10 5 0,5-4 0,5 4 0,-5-5 8,0 1-8,5-1 0,-5 5 0,0-4 0,0-6 0,0 6 8,0-1-8,0 0 0,0-4 0,0 4 0,0 1 0,0-6 8,0 5-8,0 1 0,0-6 0,-5 6 0,5 4 0,0-5 0,0-4 0,-5 4 8,-1 5-8,1-4-10,5-6 10,5 1-13,-10 4 13,5 1 0,-6-1 0,1 0 0,5-4 0,0 4 8,-6-4 0,1 4-8,5-9 0,-6 9 0,1-4-10,-1 4 10,1-5 0,-1 1 10,6-5 1,-5 4 0,-6-4-11,5 4 0,1-4 0,-1 4 0,1-4 0,-1 4 0,6-4 0,0 5 0,0-6 0,0 6 0,-5-1 0,5 1 0,-6-1 0,1 1 0,-1 4 0,6 0 0,0-4 0,-5 4 0,-1 1 0,1-1 0,5 5 0,-11-4 0,5-1 0,-5 5 0,1 5 0,10-9-16,5 4 4,0-5 1,-5 6 19,-5-6 3,0 0 1,-1 1 0,1-1-12,-1 5 0,1-4 0,-1 4 0,1-5 0,-6 1-17,5 4 4,-5-5 1,0 1 12,0-1 16,6 1-3,-6-1-1,0 5-12,5 1-16,1-6 3,-1 0 1,1 6 12,-1-6 0,1 0 0,-1 1 0,1 4 0,-6-5 0,6 1 0,-6-1 0,11-4 0,-6 4 16,1 0-3,-6 1-1,11-6-12,-6 6 0,-5-1 0,6 0 0,-1 1 0,1-1 0,-1 5 8,-5-4-8,6 4 0,-1 5 0,1-5 0,-1 5 0,1 1 0,5 4 0,0 0 0,0 0 0,0 0 0,0 0 0,0 0 0,0 0 0,0 0 0,0 0 0,0 0 0,0 0 0,-6 9 0,6 11 0,0 4 0,0 5 0,0 6 0,6-1 0,-6 5 0,0 9 0,0 6 0,5 0 0,1-6 0,-6 11 0,0 9 0,0 5 0,5 0 0,-5 10 0,6 0 0,-6 0-12,0 0 12,5 5-10,1-6-2,-6 1-1,5-5 0,1 5 0,-1 0-2,-5 0 0,6-5 0,-6 5 0,0-15-4,5-5-1,-5 1 0,-5-6 0,5-4-2,0-10-1,0 0 0,0-5 0,-6-10 23,6-5 0,-5-4 0,-1-6 0,6-4 0,0-10 0,0 0 0,0 0 0,0 0 0,-5-19 0,-6-1 0,0-9 0,0-5-8,5-10 8,-5-5-10,0-4 10,0-16 0,0 1 0,1-15 0,10 0 10,-11 0-10,5-4 0,1-6 0,5 0 0,0 11 0,0-6-12,0 0 2,5 5 1,1 10 9,-6 5 12,0 9-2,5 6-1,1 4-9,-1 10 0,0 0 0,1 15 0,-6 4 0,0 1 0,0 4 0,0 15 0,0 0 0,0 0 0,0 0 0,5 15 0,-5 14 0,0 0 0,6 0 0,-1 15 0,-5 10 0,6 9 0,-6 1 0,5 9 0,1 0 0,-1 5 0,-5 0 0,0 10 0,6-6 0,-6 6 0,0 0 0,0 5 0,0-11 0,5-8 0,1-16 0,-1 1 0,-5-11 0,0-9 0,6-5 0,5-9 0,-11-11 0,5-4 0,-5-10-10,0 0 10,0-10-12,6-14 3,-1-10 1,1-5 0,-1-15 16,1 1 4,-6-11 1,5-4 0,-5 5-23,6-6-5,-6 6-1,0 0 0,0 4 16,0 1 8,5-1 0,1 10-8,-6 6 14,0 4-4,5 0-1,1 0 0,-6 9 5,5 6 1,-5 0 0,0 9 0,6 5-24,-6 10-5,0 0-1,0 0 0,0 0 29,5 15 6,6 4 0,-6 6 1,-5-1-33,11 10-8,-11-5 0,6 10-1,-1 5 21,1 5 15,-1-5-3,-5 5 0,0-1-12,0 6 0,0 0-9,6 4 9,-6-4 0,0-1 0,0-4 0,5 0 0,1-10-12,-6-10 12,0 0-13,0-9 5,0-5 8,5-6 0,-5-9 0,0 0 0,0 0 0,0 0 0,0-19 0,6-6 0,-6-4-8,5-10 8,-5 0-8,6-10 8,-6 6 0,5-1 0,-5-5 0,0 0 0,6 5 0,-1 5 0,1-5 0,-1 5 11,1 0-11,-1 10 0,1 0 0,-1 5 0,1 4 0,-1 1 0,6 4 0,-5 5 0,-6 10 0,0 0 0,0 0 0,0 0 0,-6 15 0,6 4 0,6-4 0,-6 4 0,-6 11 19,6-1 1,6 10 1,-1 0 0,-5 0-21,-5 10-10,5 4 1,0 6 0,0-1 9,0 6-13,-11 4 5,5-5 8,12-4-12,-1-1 12,-10 1-10,-6-6 10,5-4-8,-5-10 8,6 0 0,-6-10-9,0 1 9,0-11 0,5-9 0,1-5 0,5-5 0,-11-10-15,0-5 3,0-14 0,0-5 3,0-15 1,0 1 0,-5-11 0,5-14 8,0-5-8,0-10 8,0 0-8,0 6 8,5-1 0,6-5 0,-11 5 0,6 10 0,5 0 0,0-5 8,0 5-8,0 9 18,0 6-1,5 4 0,-5 10 0,6 0-3,-1 15-1,-5 5 0,6 9 0,-1 1-13,1 4 11,-6 10-11,0 0 10,5 19-10,6 15 8,-5 1-8,-1 18 8,-5 6-8,6 4 0,-1 5 0,1 5 8,-6 10-8,5 0-16,-5 5 4,5 9 1,-5 1 2,0 4 0,0-4 0,-5-1 0,0-4-7,-1 0-2,-5-11 0,6 1 0,-1-5 3,1-5 1,-1-14 0,1-1 0,-1-9-14,1-10-4,-1-14 0,1-11 0,-1-9 32,6-5 0,-11-19-8,0-11 8,6-14 0,-6-9 0,0-6 0,0-14 0,5-5-22,-10-10-5,5-9-1,0-15 0,0 5 28,6-6 0,-6 1 0,0-5 8,5 15 7,1 0 1,5 4 1,-6-4 0,6 9 13,0 5 2,0 10 1,0 10 0,-5 14-6,5 1-2,5-1 0,-5 10 0,0 15-8,6 5-1,-6-1-1,0 11 0,5 4-15,-5 10 8,0 0-8,0 0 0,0 29 10,6 0-10,-12 6 10,6 8-10,0 6 0,6 10 0,-6 14 0,0 0 0,0 5 0,0 0 0,-6 5-8,1 0 8,5 0 0,-6-1 0,1 1 0,-1 5 0,6-5-8,-5-5 8,-1 0 0,6-10 0,-5-9-13,5-6 4,-6-4 1,6-10 0,0 0 0,0-5 0,-5-9 0,5-6 0,-6-4 8,6-6-10,0-9 10,0 0-10,0 0 10,-5-19-8,-1-1 8,-5-9-8,6 0 8,-6-15 0,5 0 0,-5-14-8,1-11 8,-1 1 0,5-10 0,-5-5 0,0 0 0,0 5 0,0 0 0,6-4 0,-1-1 0,1 0 16,5 5-4,-6 5-1,6 0 6,6 14 2,-6 10 0,0 5 0,5 5-6,-5 10-1,6 5 0,5 4 0,-11 11-12,0 9 0,0 0 0,0 0 0,11 14-8,-6 11-8,1 14-2,5 14 0,-6 1 29,6 19 5,0 0 2,0 15 0,-6-5-27,6 9-6,0 11-1,-5 9 0,5 0 3,-6 10 0,6-10 0,-5 5 0,-1-5-1,1-10 0,-1 6 0,-5-1 0,0-19 1,0-5 0,6-10 0,-1-10 0,-5-14 3,0-10 1,0-15 0,-5-4 0,5-6-2,0-9 0,0-5 0,-6-14 0,1-11 11,-6-9-13,0-15 5,0-14 8,0-5-9,0-5 9,-6-5 0,-4 0 0,4 0 0,-5-5 14,0-5-1,6-5 0,-1 6 12,1-1 3,-6 0 0,5 5 0,6 10 0,1 5 0,-1 0 0,0 4 0,5 6-11,1-1-1,-6 10-1,11-4 0,0 4-7,0 10-8,0 5 11,5 5-11,1 4 9,-6 6-9,5 4 0,6 10 9,-11 5-9,0 0 0,0 0 0,11 20 0,0 4 0,0 5 0,0 10 0,0 5 8,0 0-8,0 10 0,0-1 0,-6 11 0,6-1 0,-5 1 8,-1 9-8,1 14 0,5-9 0,-6 5 0,6-5 0,-5 0 0,-1-5 0,6-9 0,-5-1-9,-6-4 9,5-6-10,1-4 10,-6-5-8,5-5 8,-5-10-8,5-4 8,-5-6-8,0-4 8,0-15 0,0 0-8,0 0 8,0-20 0,-5-4 0,0-10 0,-1-5 0,1-10 0,-6-5 0,0-4 0,0-6 0,0-9 0,-6-5 0,6-9 0,0-11 0,0 1 0,6 14-10,-6 0-6,5 0-2,1 5 0,-6 5 42,11 5 8,-6-1 1,6 6 1,0 4-19,0 6-4,0 4-1,0 10 0,0 5-10,6 10 0,5 4 0,-6 5 8,1 11-8,-6 4 0,0 0 0,11 14 0,0 6 0,0 14 0,0 5 0,0 14 0,0 1-13,0 9 1,-6-4 1,1 9 0,-1 0-17,-5 10-4,0 0-1,0 10 0,0-5 33,0 5 0,-5-5 0,5 0 0,-6-15 0,6-5 8,-11-4 0,11-1 1,-5-14-9,-1-5 0,1-5-10,-1-9 10,1-11-12,-1-4 12,6-10-13,0 0 5,-11-5 8,0-5-10,-5-9 10,5-6-10,-6-9 10,1 0 11,5-10-3,0-9 0,-5-6-8,5-4-12,0-10 2,0 4 1,5-4 9,-5 0 11,6 0-3,-1 5 0,6 0-8,-5-1 0,5 1 0,5-5 0,-5 5 25,6 4 0,-1-4 0,1 10 0,5 4 11,-6 10 3,1 10 0,-1 0 0,1 9-51,-1 11-9,1-1-3,-1 10 0,-5 5 24,0 0 0,6 20 0,-1 9 0,1 10 0,-1 10 0,6 4 0,-6 11 0,1-1 0,-1 5 0,1-4-9,-1 14 9,1-5-12,-6 10 12,5 0-12,1 9 12,-6 1-8,-6-10 8,6 0 0,-5-10 0,5-5-30,0-9 1,-6-11 0,1-4 0,5-10 39,0-9 8,-6-1 2,1-9 0,-1-6-20,6-9 0,0 0 0,-10-14 0,-1-1-8,0-9 8,0-5 0,0-10-9,0 0-4,-6-10-1,-5-10 0,6-9 0,-1-5 25,6 0 5,-11 5 0,6-6 1,5 11-27,-5-5-6,5 4 0,0 6-1,0-5 46,0 4 10,0 1 1,5 4 1,1 0-29,5 10-12,-6 1 11,6 4-11,0 4 0,0 11 8,0 5-8,6 4 0,-6 0 16,11 10 1,-11 5 0,16 10 0,-5 10-28,6 9-5,-6 10-2,5 5 0,-5 5 6,5-1 0,-5 11 1,6 4 0,-6 1 1,0 4 0,5 0 0,-10 15 0,-1 0 10,1 5-13,-1-6 5,1 1 8,-1-10-10,1-9 10,-6-1 0,0-9-9,5-5 9,-5-15 0,0-5 0,0-5 0,-5-4-16,5-15 1,0-5 1,0 0 0,0 0 14,-11-15 0,-6-9 0,12-10 0,-6-1 0,0-4 0,0-9-10,0-6 10,0 0 0,0-9 0,5 0 0,1-6 0,5 6 0,0 0 16,0-1-2,0 1-1,0 9-13,0 1-13,-6-6 2,6 6 1,0-6 38,0 5 8,0-4 2,0 4 0,6 6-10,-6-1-1,0 5-1,0 5 0,-6 10-26,1-1-17,10 6 2,1 9 1,-6 6 14,0-6 0,5 5 0,-5 10 0,0 0 0,0 0 0,0 0 0,0 0 0,0 0 8,0 0-8,0 25 0,6-1 0,-1 5 9,-5 5-9,-11 10 0,11 10 9,0-5-9,0 4-11,0 1 3,0 0 0,-11-1-2,6 1 0,0-5 0,5-6 0,-6 1 1,1-5 0,5 0 0,0-5 0,-6-4-18,6-6-3,0 0-1,0-9 0,0-5 31,0-10 0,0 0 0,0 0 0,0 0 10,-5-10 8,5-5 2,-6-4 0,6-10-20,-5-1 0,5-9 0,0 0 0,0-4-12,0-6-7,-6-5-1,6-4 0,0 4 20,6 0 0,-6 1 0,0-1 0,0 10 0,0 0 0,0 5 0,0 5 0,0 0 28,0 10 10,0 4 2,0 6 0,0-6-29,0 10-11,0 10 8,0 0-8,0 0 8,0 0-8,0 0 0,0 0 8,0 20 8,5-1 0,1 6 1,-1 4 0,1 5-17,-1 5 0,1 5 0,-6 0 0,0 5 0,0-5 0,10 4 0,1 1 0,-5 0 0,-6 0-19,-6-1 4,1 1 1,-1-5 22,1 0 5,5 0 1,0 0 0,-5-1-14,5 1-16,0-5 3,0 5 1,0 0 12,0-10 16,5 5-3,0-5-1,1 0-12,-6-9 0,0 4 0,5-5 0,6 1 0,0-6 0,-5 1 0,-6-1 0,5 1 0,1-6-12,-6 6 3,5-1 0,-5 1 9,0-1 0,0-4 0,0 9 8,6-9-8,-6 0 0,0 4 0,5-4 0,-10-1 0,10 1 0,-5 5 0,11-11 0,-5 6 0,-1 0 0,-5-1 0,0 1 0,11-1 0,-11 1 0,6 0 0,-6-1 0,11 1 0,-6 0 0,1 4 0,-6-4 0,5 4 0,-5-4 0,6 4 0,-6 1 0,5-1 0,1-4 0,-1 4 0,1 1 0,-1-1 0,1-4 0,-1 5 0,0-6 0,6 1 0,-5-1 0,5-4 0,0 0 0,0 0 0,0-1 11,-6-4-11,6 5 12,0-5-12,0 0-12,-5 0 2,10 0 1,-16-5 9,6 4 0,5 1 0,0-5 0,-11 0 0,11 0 0,-1 0 0,1 0 0,-11 0 0,11-5 0,-5 1 0,5-1 8,0 0-8,0 0 0,0-10 0,-6 6 0,6-6 0,0 5 9,-5-14-9,5 4 0,0 1 8,0-6-8,-6-4 0,6 0 0,-5-5 8,-1 0-8,6 0 0,-6-1 0,1-4 0,-1 5 8,1 0-8,-1-5 0,1 5 8,-1-5-8,1 0 0,-1-5 0,1 5 0,-1 0 0,1 0 8,-1-5-8,1-4 0,-1-1 0,1 0 0,-1-5 0,1 1 0,-1 4 0,1 0 0,-1 1 0,-5 4 0,0-5 0,0 0 0,0 0 0,0 6 8,0-1-8,0-10 0,0 5 0,-5 1 0,5-6 0,0 0 0,5 6 0,1-1 0,-6 0 0,0 10 0,5-5 0,-5 5 0,6 0 0,-6 10 0,0-5 0,0 5 0,0 4 0,5-9 0,-5 10 0,0 4 0,0 1 0,0-11 0,6 11 0,-6 4 0,0 1 0,5-1 0,1 0 0,-6 6 0,0-1 0,0 10 0,0 0 0,5-10 0,-5 10 0,0 0 0,0 0 0,0 0-8,0 0 8,0 0-13,0 20 5,0 4 8,5 5 0,1-4 0,-6 9 0,0 5-16,0 5 0,5 0-1,-5 9 0,-5 6 27,5 9 6,-6-10 0,6 11 1,-5-1-65,0-10-12,-1 6-4,-5-1 0,11-9 52,-5-1 12,-1-4 0,-5 0 0,6-5-10,-12-5 1,6 0 0,6-5 0,-6-10-1,0 1 0,0-11 0,0 1 0,0-5 10,0-1-12,11-9 12,-17-4-12,7-1 12,-7-5 0,1-5 0,-1 1 0,6-11 0,-5 1 0,-1-5 0,1-5 0,-6-1 0,5-4 0,1 0 0,-6 0 0,6-4 0,-6 4 0,5-5 8,6-5-8,-5 0 10,5 0-2,5-9-8,1-5 12,-1 9 2,6 0 0,6-4 0,-1 9 0,1 0-14,5 1 0,0-6 0,0 5 0,5 5 0,-5 0 0,6 5 0,5 0 0,-1 1 0,-4 3 0,5 6 0,-6 0 0,1 0 0,-1 9 0,1 1 0,-6 4 0,0 5 54,0 10 8,0-5 2,5 10 0,-16-5-52,11 15-12,0-5 0,0 9 0,0 1 0,-6 4 0,6 5 0,0-4 0,-5 4-11,5 0-5,-11 10 0,5-5-1,6 0 17,-5-4 0,-6 9 0,5-5 0,1 5 10,-1-5 6,-5 0 0,0 5 1,0 0-17,0 0 0,-5-10 0,5 5 0,-6-9-29,1-1-10,5-9-1,-6 4-1,1-14 24,5-5 5,0 0 0,0 0 1,-6-5 11,-5-9-13,0-6 5,6 1 8,-6-11-10,5-4 10,-5 0 0,0 0-9,0 0 9,6-5 0,-6 0 0,0-5 0,0 5 0,6-5 0,-6-5 0,5 5 0,1 1 0,-1 4 0,1-5 0,5-5 8,5 0 1,1 5 1,-6 1 0,5 4 0,6 4-2,-5 1 0,5 5 0,-6 5 0,6 4 1,0 1 0,0 4 0,0 5 0,0 5-9,-11 5 10,11 0-10,5 0 10,-16 0-10,11 15 0,6 5 9,-6 4-9,0 5 0,0 5 9,0 0-9,0 10 0,0 0 8,-6 5-8,0 5 0,1-6 0,-1-9 0,1 5 0,-1-5 0,1 0 0,-1-5-8,1-5 8,-1-4 0,-5-6-9,0 1 9,6-6 0,-6-14 0,0 0 0,0 0-9,0 0 9,0 0-10,0 0 10,0 0 0,0-14 0,-6-6-8,6-4 8,0 0 0,0-1 0,-5 1 0,5-5-9,-6-1 9,1-4 0,-1 5 0,-5 0 0,6 0 0,-1-6 0,1 6 0,0-5 0,-1 0 0,-5 0 0,6-5 0,5 10 0,-11-6 0,11 6 0,-6 0 0,1 5 0,5-1 0,-6 6 0,1-6 0,5 6 0,0-1 0,0 6 0,0 4 0,-6 0 0,6 0 0,0 1 0,0-1 0,0 10 0,0-5 0,0-5 0,0 10 0,0 0 0,0 0 0,0 0 0,0 0 0,-5-5 0,5-4 0,0 9 0,0 0 0,0 0 0,0 0 0,0 0 0,0 0 0,0 0 0,0 0 0,0 0 0,0 0 0,0 0 0,0 0 0,0 0 0,0 0 0,0 0 0,0 0 0,0 0 0,0 0 0,0 0 0,0 14 0,0-14 9,0 0-9,0 0 0,0 10 8,0 5-8,0-15 0,0 0 0,0 0 0,0 0 0,0 0 0,0 0 0,0 0 0,0 0 0,0 0 8,0 0-8,0 0 0,0 0 0,0 0 0,0 0 0,0 0 0,0 0 0,0 0 0,0 0 0,0 0 0,-11-5 0,5 0 0,1 0 0,-1-10 0,1 11 0,5 4 0,0 0 0,-6-5 0,1 0 0,-1-5 0,6 10 0,-5-5 0,5 5 0,0 0 0,0 0 0,0 0 0,0 0 0,0 0 0,0 0 0,0 0 0,0 0 0,0 0 0,0 0 0,-6 10 0,6 5 0,0-15 0,11 9 0,-5 1 8,-1 5-8,1-1 0,5 1 0,0-5 9,0 4-9,0 1 0,0 4 9,0-4-9,5 5 12,1-1-12,-1 1 12,-5 4-12,5 5 12,1-4-12,-1-1 12,1 5-3,-1 0 0,1-4 0,-6-1 0,-11 1-9,5 4 0,6-5 0,0 1 0,5-6 0,-5 1 0,0-1 0,-5 1 0,10-6 0,-5 1 0,-5 4 8,5-9-8,0 0 0,0 4 0,-6 1 0,6 4 8,-5-4-8,-1 5 0,6-16 0,0 11 0,-11 5 0,11-6 0,-5-4 0,5 0-11,-6 4 11,-5-4 0,0-10 0,5 15 0,1-6 0,-1 6 0,1-5 0,-1 4 0,-5-14 0,6 10 0,-6-10 0,5 10 0,1 0 0,-1-1 0,1 1 0,-6 5 0,5-5 0,-5-10 0,0 9 0,6 6 0,-6-5 0,0 4 12,0-14-2,5 15-1,1 0-9,-6-1 0,5 1 0,1-5 0,-6 4 0,0 1 0,5-1 0,-5 1 0,6-5 0,-1 4 0,-5-4 0,6 5 0,-6-5 0,0 4 8,5-4-8,-5 5 8,6-6-16,-6 1-4,5 5-1,-5-6 0,0 6 13,0-5 0,0-10 0,0 14 0,0-4 0,0 0 0,0 5 0,-5-6 0,5 1 0,0 0 15,0 0-3,0 4-1,0-14-11,0 10 0,0 0 0,0 4 0,0-4 0,0 5 0,0-15 0,0 14 0,0 1 0,-6-5 0,6-10 0,0 14 0,-5 1 0,5-5 0,0-1 0,0 6 0,0 0 0,0-6 0,-6 6 0,6-5 0,0-10 0,-5 14 0,-1 1 0,6-5 0,0-10-14,0 14 5,0 1 1,-5 0 0,5-6 8,0 1 11,0-10-3,-6 15 0,1-1-8,-1 1-11,6-5 3,-5 4 0,-1-4 8,1 0 0,5 5 0,-6-1 0,6-4 0,-5 5 0,-1-1 0,1 1 0,-1-1 0,1 1 0,5 0 0,-6 4 0,1-4 0,5 4 0,-11-4 0,6 0 0,5-1 0,-11 6 0,5-6 0,-5 1 0,6 4 0,-1-4 0,-5 0 0,11 4 0,-11-4 0,6 4 0,-1-4 0,1 4 0,-6-4 0,5 0 0,1 4 0,5-4 0,-6-1 0,6 6 0,-5-1 0,-1-4-8,6 0 8,-5-1 0,-1 1 0,1 0 0,-1-6 0,1 6 0,-1 0 0,-5-1 0,-10 1 0,15-5 0,6 4 0,6 1 0,-6-5 0,-6 4-18,1 1 3,-1-1 1,-5 1 14,6 0-9,-6-6 9,5 6-8,-5 0 20,6-1 5,-6-4 1,5 5 0,-5-6-35,6 1-7,-6 0-2,5 0 0,-5-1 42,11-9 8,0 0 1,0 0 1,0 0-72,0 0-14,0 0-4,0 0 0,0 0 52,-5-9 12,-1-1 0,-5-5 0,11 1 0,-5-6 0,5 1 0,0-1 0,0-4 0,0-5 0,0-1 0,5-4 0,-5 0 0,0 0 0,11-5 0,-5 0 0,-6-5 9,0-5 5,11-9 1,-6-1 0,6 1-15,-5-1 0,5-4 0,-6 9 0,6-4-9,-5 9-5,-1 0-1,1 1 0,-1 4 15,1 0 0,5 5 0,-6 5 0,1 4 0,-1 1 0,1 0 0,-1 0 0,-5 9 13,0-4 6,6 4 1,-6 1 0,0 9-12,0 0-8,0-4 9,0 9-9,0-5 8,0 10-8,-6-5 0,6 5 9,0 0-29,0 0-7,0 0-1,0 0 0,0 0 28,0 0 0,-11 5 0,0 0 0,11-5 46,0 15 14,0-1 4,0 6 0,6-1-103,-12 1-20,1 4-4,-1 5-1,1-4 52,5 4 12,-6 0 0,1-4 0,-1 4 0,1 0 0,-1-9 0,1-1 0,5 1 0,-6-11 0,6 1 0,0-10 0,0 0 0,0 0 0,0 0 0,-11 5 0,6-10 0,-1-5 0,6 1 0,0-6 0,-11-5 0,11 1 0,0-15 0,0 5 0,-5-1 0,5 1 0,-6-10 0,1-5 0,5 0-10,0-4 1,-6-1 0,6-5 0,0 5 9,-5 1 11,5 4-3,-6 5 0,6-5-8,0 10 0,6 0 0,-6 9 0,0 1 0,0 4 0,0-4 0,0 14 0,0 10 37,0 0 3,5-9 0,-5 9 0,0 0-28,0 0-12,6 9 10,-1 6-10,6 0 21,-5 9-1,-1 5-1,1 5 0,5 0-19,-6 5-14,-5 10 2,6 10 1,-1-1 11,1 1 16,-1-1-4,1 10-1,-6-9-11,0 4 0,0 1 0,0-1 0,0 0-15,-6-4-5,6 4 0,0-4-1,0-6 12,-5 1 9,-1-15-12,6-10 12,0-4-36,-5-6-1,5-4 0,0-15 0,0 0 46,0 0 10,-6-15 1,1-9 1,-6-10-21,5-5 0,1-5-10,-6-5 10,0 5 0,0-9-8,0-11 8,5 6 0,-4-1 0,-1-4 0,0-1-8,0-4 8,5 0 0,-5 5 0,0-1 0,6 6 0,-1 4-8,1 5-5,-1 5-1,1 10 0,-1 0 14,1 0 0,-1 10 0,1 9 0,-1 0 0,1 6 0,-1-1 0,6 10 0,-11 10 0,0-5 0,11-5 0,-11 14 0,1 11 16,-7-1 5,6 5 2,0 5 0,-5 0-37,-1 10-7,6 5-2,-5 5 0,5-1 23,-6-4 0,1 5 0,5-6 0,-5-4-12,5-10 12,0-4-10,0-1 10,5-10-12,-5-9 3,11-10 1,0 0 0,0 0 17,-5-10 4,-1 1 1,6-16 0,-5 1-33,5-15-6,-6 0-2,6-5 0,0-5-8,0-4-1,6 4-1,-6-5 0,11 6 58,-6 4 12,6 5 3,-5 0 0,-1-5-7,6 5-1,0-10 0,0 10 0,-6 5-28,6-5 0,-5 5 0,-1 0 0,1 9 0,-1-4 0,-5 5 0,6-1 0,-6 11 0,0-1 0,0 5 0,0 10 0,0 0 0,0 0 0,0 0 0,0 0 0,-6-4 0,-5 8 0,0-4 0,6 10 0,5-10 0,-11 5 0,0 10 0,0-1 0,0 6 20,0-1-1,-5-4-1,-1 9 0,1 5-29,-1 1-5,1-6-2,5 10 0,-6-5 29,1 6 5,0-1 2,-6 5 0,5-5-18,6 10 0,-5-5 0,-1 5 0,1-5-11,5 0-5,5-5-2,-5 0 0,0 0 28,0-5 6,6 0 0,-1 1 1,-4-1-17,-7 25 0,1-15 0,10-30 0,-5 6-10,11 0-6,6-1 0,-6 1-1,5-1 27,-5 1 6,0 5 0,0-6 1,0 6-27,0-6-6,0 1 0,0 4-1,0-4 17,0-5 0,0 4 0,-5 1 0,-1-5 16,6 0 8,0 4 0,-5-4 1,-1 0-25,6-1 0,0-9 8,0 15-8,0 0 0,0-1 0,0-4 0,0 10 8,0-6-8,-5 1 0,5 4 0,0-4 0,0 4 8,0 1-8,0-5 0,-6 4 8,6 1-8,0-1 0,0 1 0,0-1 8,0 1-8,-5-1 0,10-4 0,-5 9 0,-5-9 0,10-1 0,-5 6 0,6-6 0,-1 6 0,-5-5 0,0-1 0,6 1 0,-6-1 0,0 1 0,0 0 0,0-6 0,0 6 0,0-5 8,-6 0-8,6 4 0,0-4 0,-5 0 0,5-1 8,-6 6-8,6-5 23,-5 4 2,5-4 1,0 5 0,-6-5-42,6-1-8,0 1-1,6 0-1,-6 4 26,0-4 0,0-10 0,5 10 0,-5 5 0,0-1 0,0-4 0,6 5 0,-1-6 16,-5 6 8,6 0 1,-6-6 1,0-9-40,0 15-8,0 0-2,0-15 0,0 9 39,0 1 7,0-10 2,0 0 0,0 0-24,0 15 0,0-15 0,0 0 0,0 0 0,0 0 0,0 0 0,0 0 0,0 0-11,0 0-6,0 0-2,0 0 0,0 0 19,0 0 0,0 0 0,0-10 0,0 0 0,0 10 0,0-10 0,0 10 0,-6-14 14,6 4 3,0 10 1,0-10 0,0 10-18,-5-9 0,-1-1 0,6 10 0,6-10 0,-6 0 0,0 10 0,0 0 0,0 0-12,0 0-7,0 0-1,0 0 0,0 0 20,0 0-10,0 0 10,0 0-8,0 0 8,0 0 0,0 0-9,0 0 9,0 0-34,5 10-2,1 5-1,5-6 0,-6 6 57,6-10 12,0 5 3,-5-1 0,-6-9-5,0 0-1,0 0 0,11 10 0,-11-10-29,0 0 0,0 0 0,0 0 0,0 0-18,10 10-10,1 0-1,-11-10-1,0 0 48,11 5 10,6-1 1,-6 1 1,0-5-50,-11 0-9,11 0-3,5 0 0,1 0 0,-6-5 0,0 5 0,0-4 0,5-1 51,-5 0 9,0 5 3,0-10 0,0 5 1,0 5 1,0-5 0,-6 0 0,-5 5-52,11-4-10,0-1-3,0 5 0,-11 0 32,11-5 0,-11 5 0,6 0 0,-6 0 0,11 0 0,-11 0 0,16-5 0,-5 0 0,0 5 0,-11 0 0,11-5 0,0 0 0,0 0 0,-6 1 0,6-1 0,-5 0 0,10 0 0,-10 0 0,5 0 0,-6 0 0,6-4 0,-5 4 0,5 0 0,-6-5 0,6 5 0,0-5 0,-5 6 0,5-6 0,0 0 0,-6 0 0,6 1 0,0-1 0,0-5 0,-6 5 0,6-4 0,6-1 0,-6 1 0,0-1 0,0 5 0,0-9 0,0-1 0,0 6 0,0-6 0,-6-4 0,6 4 0,6-4 8,-12-5-8,6-1 0,0 1 0,0-5 0,0 0 0,0 5 0,0-6 0,0 1 0,0 0 0,-6 5 0,6-10 0,-5 10 0,5-5 0,-6 4 0,1 1 0,-1 0 0,1 4 0,-6-4 28,0 5-2,0-5 0,0 4 0,0 1-72,0 4-14,0 1-4,5 4 0,-5 1 52,0-1 12,0 0 0,0 1 0,-5 4 20,5 0 8,5 0 0,-5 6 1,6-11-46,-1 5-10,-5 10-1,0-5-1,6-4 29,-6-1 0,0 10 0,0 0 0,0 0 8,0 0 8,-6-5 2,6 5 0,0 0-18,0 0 0,0 0 0,0 0 0,0 0 0,0 0 0,0 0 0,6 15 0,4 4-11,-4 1-5,-12-11-2,6 6 0,6 0 29,-1 4 5,-5 1 2,0-1 0,11-4-18,-11 4 0,0 6 0,-5 4 0,5-5 0,0 5 0,-6-4 8,6 9-8,-5-5 0,5 5 0,0 5 0,0 0 0,0 5 0,0-5 0,5 5 0,1-5 0,-1 0-17,-5-5-1,0-5 0,6 1 0,5-1 28,-11-10 6,0 1 0,5-1 1,-5-4-27,0 0-6,6-6 0,-6 6-1,0-5 17,0 0 0,5-6 0,1 6 0,-6 5 8,5-5 6,-5-10 1,-5 9 0,5 1-15,-6-5 0,6 5 0,0-10 0,0 0 0,6 14 0,-6-4 0,0 0 0,0-10 0,0 0 0,-6 10 8,6-10-8,0 9 0,0-9 0,0 10 0,-5 0 0,5-10-11,0 0-5,0 14 0,-6-4-1,-5 0 17,6 0 0,-6-1 0,5 1 0,-5 0 11,6 0 5,-6-1 2,11 6 0,0-5-29,0 4-5,0-14-2,-5 15 0,-1 0 18,1-1 16,-1 1-4,-5 0 0,6-1-12,-1 1-16,1-1 3,-1 6 1,-10-5 12,10-1-9,1 1 9,-1-1-8,-5-4-1,6 5 0,-6-5 0,11 4 0,-6 1 1,1-5 0,-1-1 0,1 6 0,5-5-5,-6 4-1,1-4 0,-1 0 0,1 4-6,5-4 0,-5 0-1,-1 0 0,-5-1-1,6 1 0,5-10 0,-6 5 0,-5 0 22,6 5 18,5-10-3,0 0-1,-11 5-14,11-5 0,0 0 0,0 0 0,0 0-13,0 0-6,-6 4-1,6-4 0,0 0 32,0 0 7,0 0 1,0 0 0,0 0-20,0 0 0,0 0 0,0 0 0,0 0 0,0 0 0,0 0 0,0 0 0,0 0 25,0 0 2,0 0 0,0 0 0,0 0-7,0 0 0,0-14-1,0 14 0,6-10-3,5 0-1,-11 1 0,5-1 0,6 0-2,-5 0 0,-6 10 0,5-9 0,6-6-13,-5 5-13,4 0 2,-4 1 1,-1-1 36,6 0 7,0 0 2,-5 1 0,-1-1-22,1 0-4,5-4-1,-6-1 0,1 5-8,-1 0 12,1-4-12,-1 4 12,6 0-12,-5-4 0,5 4 9,-6-5-9,6 1 0,-5-1 0,5-4 0,-6 9 8,1-5-8,-1 1 0,-10-1 0,5 0 0,0 1 0,5 4 0,0-5 0,-5 6 0,0-6 0,6 5 0,-1-9 0,6 4 8,0 5-8,0-4 0,-11 4 0,6-5 0,-1 1 8,-5 4 1,6 0 0,5 0 0,-6-4-9,1 4-12,-1 0 2,1 1 1,-6 9 9,0-10 0,5 0 0,-5 10 0,6-15 0,-6 6 0,0 9 0,11-5 0,-6-5 0,-5 10 0,6-15 0,-6 15 0,11-9 0,-11 9 0,5-10 0,1 5 0,-1-5 0,1 1 0,-6 9 0,11-10 0,-11 0 0,0 10 0,5-10 0,0 1 0,1-1 0,-1-5 0,-5 5 0,6 1 0,-6-1 0,5 0 0,1 0 0,-1 1 0,-5-6 8,0 10 0,0-5 0,6 1 0,-1-1-8,-5 0 0,0 10 0,6-10 0,-1 1 0,-5-1 0,0 10 0,0-10 0,6 5 0,-6-4-8,0-1 8,5 0-12,-5 0 12,0 1 0,6-1 0,-6-5 0,0 5 0,0 1 0,5-1 0,-5-5 0,0 6 0,0-1 0,6 0 0,-6 0 0,0 5 0,0 5 0,0-9 0,0-1 0,0 5 0,0-10 0,0 15 0,0 0 0,0-9 0,0 4 0,0-5 0,0 10 0,0 0 0,0 0 0,0-10 0,0 10-8,0 0 8,0 0 0,0-5 0,0 5 0,0 0 0,0 0 0,0 0 0,0 0 0,0 0 0,0 0-8,0 0 8,0 0 0,0 0 0,0 0 0,0 0 0,11 10 0,-6 0 0,1 5-10,-1-6 10,1 11 0,-1-6-9,1 1 9,-6 0 0,5-1-9,-10 6 9,5-1 0,0 1 0,0-6 0,0 11 0,0-6-8,-6 1 8,6-1 0,-5 1-12,-1-1 2,1 6 1,-1-6 0,1 1-5,-6 4-1,0-4 0,5 4 0,-5 0-9,6-4-1,-6-1-1,0 6 0,-6-1 9,6-4 1,1-1 1,-1-4 0,0 4 15,0-4-9,0-1 9,0-4-8,5 0 8,-5 0 0,-5-1 0,10-4 0,-5 0 0,6 5 0,-12-5 0,12 5 0,-1-6 0,-5 1 0,0 0 0,11-5 0,0 0 0,0 0 0,0 0 0,-5 15 0,-1-5-33,6-10-5,0 0-1,0 0 0,0 0 63,0 0 12,0 0 2,0 0 1,0 0-31,0 0-8,0 0 0,0 0 0,-5-10 21,0 5 3,5-5 1,0-4 0,0-1-25,-6-5-20,6 1 3,0-5 1,0 4 16,0-4 9,6-6-1,-6 1 0,-6 5 4,6-5 0,0-6 0,6-4 0,-6 0-12,0 0 0,0-4 0,0-1-11,0 0 29,0-5 6,0 10 0,0-5 1,0 5-17,0 0-8,0 0 0,0 5 8,-6 0-8,-5 5 0,11-10 0,-5 9 0,-1 6-20,1-5-7,-1 0-1,1-1 0,-6 6 28,5-5 0,-5-5 0,6-1 0,-1 1 0,-5 5 0,6-5 0,-6 0 0,5 0 0,1 4 0,-1-4 0,1 5 11,-1 0-11,1 9-11,-1 1 3,6-6 0,-5 11 8,5-6 0,0 6-9,-6-1 9,1 0 0,0 1-9,5 9 9,-6-5 0,1 0-10,-1 1 10,6-6-8,6 5 8,-1-4 0,-5-1 0,0 5 0,-5-4-8,5-6 8,-6 6 0,6 14 0,0-10 0,-5-15 9,-1 11 4,1-1 1,-1 5 0,6 10-22,-5-9-5,-1-6-1,1 5 0,-1 1 14,6 9 0,-5-10 0,5 10 0,0 0 0,-6-5 0,6-5 0,-5-4 0,5 4 0,0 0 0,0 10 0,0-10 0,-6-4 0,1-1 0,-1 5 0,6 10 0,0-9 0,0-6 0,-5 5 0,-1 1 0,1-1 0,-1 0 0,6-5 0,-11 11 0,6-6 8,5 5-8,-6-10 0,1 6 0,-1-1 8,6 0-8,-5 5 0,5-9 0,-6 4 0,6-5 10,-5 5-10,5 1 8,-5-1-8,5 0 0,0 0 0,0 1 0,-6-1 0,6 0 8,-5-4-8,5 4 0,-6 0 0,1 0 8,5 1-8,0-1 0,-6-5 8,6 5-8,-5 1 0,5 4 8,0-5-8,-6 0 12,6-4-12,0 4 12,-5 5-2,5-5 0,-6 1 0,6-6 0,0 5-10,-5 0 12,5 1-12,-6-1 12,6 0-12,0 0 10,0 6-10,0-6 10,-5 0-10,-1 0 8,1 5-8,5-4 8,0-1-8,0 0 0,0 5 9,-6-4-9,6 9 0,0 0 8,-5-5-8,5 5 0,0 0 0,0 0 0,0 0 0,0 0 0,0 0 0,0 0-13,0 0 1,0 0 1,0 0-48,0 0-9,0 0-3,0 0-770,5 14-155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EDIT TITLE</a:t>
            </a:r>
            <a:endParaRPr lang="en-AU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Lesson Closure</a:t>
            </a:r>
            <a:endParaRPr lang="en-AU" sz="3200" dirty="0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17/03/2022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 smtClean="0"/>
              <a:t>This slide is hidden and will not be included when presenting your lesson.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VOCABULARY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EXTENSION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HINT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CFU 1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Prompt Box Slide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Daily Review</a:t>
            </a:r>
            <a:endParaRPr lang="en-AU" sz="3200" dirty="0"/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Vocabulary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Success Criteria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17/03/2022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.png"/><Relationship Id="rId10" Type="http://schemas.openxmlformats.org/officeDocument/2006/relationships/image" Target="../media/image280.png"/><Relationship Id="rId4" Type="http://schemas.openxmlformats.org/officeDocument/2006/relationships/image" Target="../media/image22.png"/><Relationship Id="rId9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20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9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emf"/><Relationship Id="rId5" Type="http://schemas.openxmlformats.org/officeDocument/2006/relationships/customXml" Target="../ink/ink2.x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</a:t>
            </a:r>
            <a:r>
              <a:rPr lang="en-GB" sz="3200" b="1" dirty="0"/>
              <a:t>to represent a set and evaluate set operations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understand the following terms: set, element of a set, empty set</a:t>
            </a:r>
            <a:r>
              <a:rPr lang="en-GB" sz="2400" b="1">
                <a:cs typeface="Arial" panose="020B0604020202020204" pitchFamily="34" charset="0"/>
              </a:rPr>
              <a:t>, </a:t>
            </a:r>
            <a:r>
              <a:rPr lang="en-GB" sz="2400" b="1" smtClean="0">
                <a:cs typeface="Arial" panose="020B0604020202020204" pitchFamily="34" charset="0"/>
              </a:rPr>
              <a:t>subset, </a:t>
            </a:r>
            <a:r>
              <a:rPr lang="en-GB" sz="2400" b="1" dirty="0">
                <a:cs typeface="Arial" panose="020B0604020202020204" pitchFamily="34" charset="0"/>
              </a:rPr>
              <a:t>universal </a:t>
            </a:r>
            <a:r>
              <a:rPr lang="en-GB" sz="2400" b="1" dirty="0" smtClean="0">
                <a:cs typeface="Arial" panose="020B0604020202020204" pitchFamily="34" charset="0"/>
              </a:rPr>
              <a:t>set; </a:t>
            </a:r>
            <a:endParaRPr lang="en-GB" sz="2400" b="1" dirty="0"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be </a:t>
            </a:r>
            <a:r>
              <a:rPr lang="en-GB" sz="2400" b="1" dirty="0">
                <a:cs typeface="Arial" panose="020B0604020202020204" pitchFamily="34" charset="0"/>
              </a:rPr>
              <a:t>able to define and use the following notations: union, intersection and complement;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know how to represent a set and evaluate set operations.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E3476-BEEA-8B41-8CF0-4E36C43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6" y="235423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Set Difference</a:t>
            </a:r>
            <a:endParaRPr lang="en-US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493243" y="1176247"/>
                <a:ext cx="9710928" cy="1969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3200" dirty="0" smtClean="0"/>
                  <a:t>Set Different of two sets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3200" dirty="0" smtClean="0">
                    <a:ea typeface="Cambria Math" panose="02040503050406030204" pitchFamily="18" charset="0"/>
                  </a:rPr>
                  <a:t> is denoted as:</a:t>
                </a:r>
                <a:endParaRPr lang="en-AU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 smtClean="0"/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The set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\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 smtClean="0"/>
                  <a:t> contains the elements of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 smtClean="0"/>
                  <a:t> that are not in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43" y="1176247"/>
                <a:ext cx="9710928" cy="1969770"/>
              </a:xfrm>
              <a:prstGeom prst="rect">
                <a:avLst/>
              </a:prstGeom>
              <a:blipFill rotWithShape="0">
                <a:blip r:embed="rId2"/>
                <a:stretch>
                  <a:fillRect l="-2574" t="-6192" b="-117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CED9F47-6697-EA40-AC2C-288183A9F6F7}"/>
                  </a:ext>
                </a:extLst>
              </p:cNvPr>
              <p:cNvSpPr txBox="1"/>
              <p:nvPr/>
            </p:nvSpPr>
            <p:spPr>
              <a:xfrm>
                <a:off x="218626" y="3146017"/>
                <a:ext cx="9906000" cy="2739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={1, 2, 3, 7}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={3, 4, 5, 6, 7}</m:t>
                      </m:r>
                    </m:oMath>
                  </m:oMathPara>
                </a14:m>
                <a:endParaRPr lang="en-AU" sz="2800" dirty="0" smtClean="0"/>
              </a:p>
              <a:p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 smtClean="0"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ED9F47-6697-EA40-AC2C-288183A9F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26" y="3146017"/>
                <a:ext cx="9906000" cy="27392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156582" y="4385682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1,2}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82" y="4385682"/>
                <a:ext cx="17099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289835" y="5272978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4,5,6}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35" y="5272978"/>
                <a:ext cx="170992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56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E3476-BEEA-8B41-8CF0-4E36C43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16" y="235423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Interval Notation</a:t>
            </a:r>
            <a:endParaRPr lang="en-US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0" y="1414545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4545"/>
                <a:ext cx="170992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515687" y="1414545"/>
                <a:ext cx="3205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87" y="1414545"/>
                <a:ext cx="320594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63731" y="2107280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" y="2107280"/>
                <a:ext cx="17099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579418" y="2107280"/>
                <a:ext cx="3205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18" y="2107280"/>
                <a:ext cx="320594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63731" y="2800015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" y="2800015"/>
                <a:ext cx="170992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579418" y="2800015"/>
                <a:ext cx="3205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418" y="2800015"/>
                <a:ext cx="3205941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0" y="3492750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2750"/>
                <a:ext cx="170992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515687" y="3492750"/>
                <a:ext cx="3205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87" y="3492750"/>
                <a:ext cx="3205941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0" y="4315710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,∞)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5710"/>
                <a:ext cx="1709928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172094" y="4315710"/>
                <a:ext cx="3205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94" y="4315710"/>
                <a:ext cx="3205941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63731" y="5138670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1" y="5138670"/>
                <a:ext cx="1709928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235825" y="5138670"/>
                <a:ext cx="3205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25" y="5138670"/>
                <a:ext cx="3205941" cy="49244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2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E3476-BEEA-8B41-8CF0-4E36C43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7" y="273249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Illustrate the intervals on a number line</a:t>
            </a:r>
            <a:endParaRPr lang="en-US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0" y="1414545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[−2,3]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4545"/>
                <a:ext cx="170992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0" y="2364427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(−2,4)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64427"/>
                <a:ext cx="170992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0" y="3314309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−3,4]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4309"/>
                <a:ext cx="17099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0" y="4264191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−2,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4191"/>
                <a:ext cx="170992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0" y="5214073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4073"/>
                <a:ext cx="170992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64452" y="6163956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∞,4]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" y="6163956"/>
                <a:ext cx="170992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495607" y="532015"/>
            <a:ext cx="210589" cy="2105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8894618" y="338553"/>
                <a:ext cx="21945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 smtClean="0"/>
                  <a:t>including</a:t>
                </a:r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18" y="338553"/>
                <a:ext cx="2194560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25000" b="-51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495607" y="1047128"/>
            <a:ext cx="210589" cy="21058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8894618" y="853666"/>
                <a:ext cx="21945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 smtClean="0"/>
                  <a:t>excluding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18" y="853666"/>
                <a:ext cx="219456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8969433" y="1487766"/>
                <a:ext cx="219456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 smtClean="0"/>
                  <a:t>continues forever</a:t>
                </a:r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433" y="1487766"/>
                <a:ext cx="2194560" cy="984885"/>
              </a:xfrm>
              <a:prstGeom prst="rect">
                <a:avLst/>
              </a:prstGeom>
              <a:blipFill rotWithShape="0">
                <a:blip r:embed="rId10"/>
                <a:stretch>
                  <a:fillRect l="-11111" t="-11728" r="-3056" b="-240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8384770" y="1733987"/>
            <a:ext cx="432261" cy="166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380" y="2716911"/>
            <a:ext cx="5200917" cy="41277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380" y="3648991"/>
            <a:ext cx="5200917" cy="41277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380" y="4581071"/>
            <a:ext cx="5200917" cy="41277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380" y="5513151"/>
            <a:ext cx="5200917" cy="41277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380" y="6445229"/>
            <a:ext cx="5200917" cy="4127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380" y="1784831"/>
            <a:ext cx="5200917" cy="41277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43418" y="1601177"/>
            <a:ext cx="2508989" cy="142778"/>
            <a:chOff x="3343418" y="1601177"/>
            <a:chExt cx="2508989" cy="142778"/>
          </a:xfrm>
        </p:grpSpPr>
        <p:sp>
          <p:nvSpPr>
            <p:cNvPr id="69" name="Oval 68"/>
            <p:cNvSpPr/>
            <p:nvPr/>
          </p:nvSpPr>
          <p:spPr>
            <a:xfrm>
              <a:off x="3343418" y="1601177"/>
              <a:ext cx="142778" cy="142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/>
            <p:cNvSpPr/>
            <p:nvPr/>
          </p:nvSpPr>
          <p:spPr>
            <a:xfrm>
              <a:off x="5709629" y="1601177"/>
              <a:ext cx="142778" cy="142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>
              <a:stCxn id="69" idx="6"/>
              <a:endCxn id="72" idx="2"/>
            </p:cNvCxnSpPr>
            <p:nvPr/>
          </p:nvCxnSpPr>
          <p:spPr>
            <a:xfrm>
              <a:off x="3486196" y="1672566"/>
              <a:ext cx="222343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363447" y="2504886"/>
            <a:ext cx="2963515" cy="142778"/>
            <a:chOff x="3343418" y="1601177"/>
            <a:chExt cx="2963515" cy="142778"/>
          </a:xfrm>
        </p:grpSpPr>
        <p:sp>
          <p:nvSpPr>
            <p:cNvPr id="75" name="Oval 74"/>
            <p:cNvSpPr/>
            <p:nvPr/>
          </p:nvSpPr>
          <p:spPr>
            <a:xfrm>
              <a:off x="3343418" y="1601177"/>
              <a:ext cx="142778" cy="14277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Oval 75"/>
            <p:cNvSpPr/>
            <p:nvPr/>
          </p:nvSpPr>
          <p:spPr>
            <a:xfrm>
              <a:off x="6164155" y="1601177"/>
              <a:ext cx="142778" cy="14277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7" name="Straight Connector 76"/>
            <p:cNvCxnSpPr>
              <a:stCxn id="75" idx="6"/>
              <a:endCxn id="76" idx="2"/>
            </p:cNvCxnSpPr>
            <p:nvPr/>
          </p:nvCxnSpPr>
          <p:spPr>
            <a:xfrm>
              <a:off x="3486196" y="1672566"/>
              <a:ext cx="267795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2864829" y="3482000"/>
            <a:ext cx="3462133" cy="142778"/>
            <a:chOff x="3343418" y="1601177"/>
            <a:chExt cx="3462133" cy="142778"/>
          </a:xfrm>
        </p:grpSpPr>
        <p:sp>
          <p:nvSpPr>
            <p:cNvPr id="81" name="Oval 80"/>
            <p:cNvSpPr/>
            <p:nvPr/>
          </p:nvSpPr>
          <p:spPr>
            <a:xfrm>
              <a:off x="3343418" y="1601177"/>
              <a:ext cx="142778" cy="14277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Oval 81"/>
            <p:cNvSpPr/>
            <p:nvPr/>
          </p:nvSpPr>
          <p:spPr>
            <a:xfrm>
              <a:off x="6662773" y="1601177"/>
              <a:ext cx="142778" cy="142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3" name="Straight Connector 82"/>
            <p:cNvCxnSpPr>
              <a:stCxn id="81" idx="6"/>
              <a:endCxn id="82" idx="2"/>
            </p:cNvCxnSpPr>
            <p:nvPr/>
          </p:nvCxnSpPr>
          <p:spPr>
            <a:xfrm>
              <a:off x="3486196" y="1672566"/>
              <a:ext cx="317657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363447" y="4438291"/>
            <a:ext cx="3438406" cy="142778"/>
            <a:chOff x="3343418" y="1601177"/>
            <a:chExt cx="3438406" cy="142778"/>
          </a:xfrm>
        </p:grpSpPr>
        <p:sp>
          <p:nvSpPr>
            <p:cNvPr id="86" name="Oval 85"/>
            <p:cNvSpPr/>
            <p:nvPr/>
          </p:nvSpPr>
          <p:spPr>
            <a:xfrm>
              <a:off x="3343418" y="1601177"/>
              <a:ext cx="142778" cy="142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8" name="Straight Connector 87"/>
            <p:cNvCxnSpPr>
              <a:stCxn id="86" idx="6"/>
            </p:cNvCxnSpPr>
            <p:nvPr/>
          </p:nvCxnSpPr>
          <p:spPr>
            <a:xfrm>
              <a:off x="3486196" y="1672566"/>
              <a:ext cx="3295628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742681" y="5317516"/>
            <a:ext cx="1128687" cy="142778"/>
            <a:chOff x="3343418" y="1601177"/>
            <a:chExt cx="1128687" cy="142778"/>
          </a:xfrm>
        </p:grpSpPr>
        <p:sp>
          <p:nvSpPr>
            <p:cNvPr id="91" name="Oval 90"/>
            <p:cNvSpPr/>
            <p:nvPr/>
          </p:nvSpPr>
          <p:spPr>
            <a:xfrm>
              <a:off x="3343418" y="1601177"/>
              <a:ext cx="142778" cy="14277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3" name="Straight Connector 92"/>
            <p:cNvCxnSpPr>
              <a:stCxn id="91" idx="6"/>
            </p:cNvCxnSpPr>
            <p:nvPr/>
          </p:nvCxnSpPr>
          <p:spPr>
            <a:xfrm>
              <a:off x="3486196" y="1672566"/>
              <a:ext cx="985909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flipH="1">
            <a:off x="1946442" y="6267399"/>
            <a:ext cx="4356793" cy="142778"/>
            <a:chOff x="3343418" y="1601177"/>
            <a:chExt cx="4356793" cy="142778"/>
          </a:xfrm>
        </p:grpSpPr>
        <p:sp>
          <p:nvSpPr>
            <p:cNvPr id="103" name="Oval 102"/>
            <p:cNvSpPr/>
            <p:nvPr/>
          </p:nvSpPr>
          <p:spPr>
            <a:xfrm>
              <a:off x="3343418" y="1601177"/>
              <a:ext cx="142778" cy="142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4" name="Straight Connector 103"/>
            <p:cNvCxnSpPr>
              <a:stCxn id="103" idx="6"/>
            </p:cNvCxnSpPr>
            <p:nvPr/>
          </p:nvCxnSpPr>
          <p:spPr>
            <a:xfrm>
              <a:off x="3486196" y="1672566"/>
              <a:ext cx="4214015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E3476-BEEA-8B41-8CF0-4E36C43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7" y="273249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Illustrate the intervals on a number line</a:t>
            </a:r>
            <a:endParaRPr lang="en-US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0" y="1414545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−2,5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−2,5]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4545"/>
                <a:ext cx="1709928" cy="492443"/>
              </a:xfrm>
              <a:prstGeom prst="rect">
                <a:avLst/>
              </a:prstGeom>
              <a:blipFill rotWithShape="0">
                <a:blip r:embed="rId2"/>
                <a:stretch>
                  <a:fillRect r="-669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02877" y="3830620"/>
                <a:ext cx="30747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]"/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∪[4,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7" y="3830620"/>
                <a:ext cx="307473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495607" y="532015"/>
            <a:ext cx="210589" cy="2105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8894618" y="338553"/>
                <a:ext cx="21945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 smtClean="0"/>
                  <a:t>including</a:t>
                </a:r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18" y="338553"/>
                <a:ext cx="219456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25000" b="-51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495607" y="1047128"/>
            <a:ext cx="210589" cy="21058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8894618" y="853666"/>
                <a:ext cx="21945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 smtClean="0"/>
                  <a:t>excluding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618" y="853666"/>
                <a:ext cx="2194560" cy="492443"/>
              </a:xfrm>
              <a:prstGeom prst="rect">
                <a:avLst/>
              </a:prstGeom>
              <a:blipFill rotWithShape="0">
                <a:blip r:embed="rId5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8969433" y="1487766"/>
                <a:ext cx="219456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 smtClean="0"/>
                  <a:t>continues forever</a:t>
                </a:r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433" y="1487766"/>
                <a:ext cx="2194560" cy="984885"/>
              </a:xfrm>
              <a:prstGeom prst="rect">
                <a:avLst/>
              </a:prstGeom>
              <a:blipFill rotWithShape="0">
                <a:blip r:embed="rId6"/>
                <a:stretch>
                  <a:fillRect l="-11111" t="-11728" r="-3056" b="-240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8384770" y="1733987"/>
            <a:ext cx="432261" cy="166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883" y="3077502"/>
            <a:ext cx="8589802" cy="68173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944427" y="2863336"/>
            <a:ext cx="5602046" cy="185647"/>
            <a:chOff x="3343418" y="1601177"/>
            <a:chExt cx="5602046" cy="185647"/>
          </a:xfrm>
        </p:grpSpPr>
        <p:sp>
          <p:nvSpPr>
            <p:cNvPr id="69" name="Oval 68"/>
            <p:cNvSpPr/>
            <p:nvPr/>
          </p:nvSpPr>
          <p:spPr>
            <a:xfrm>
              <a:off x="3343418" y="1601177"/>
              <a:ext cx="142778" cy="142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/>
            <p:cNvSpPr/>
            <p:nvPr/>
          </p:nvSpPr>
          <p:spPr>
            <a:xfrm>
              <a:off x="8802686" y="1644046"/>
              <a:ext cx="142778" cy="1427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/>
            <p:cNvCxnSpPr>
              <a:stCxn id="69" idx="6"/>
              <a:endCxn id="72" idx="2"/>
            </p:cNvCxnSpPr>
            <p:nvPr/>
          </p:nvCxnSpPr>
          <p:spPr>
            <a:xfrm>
              <a:off x="3486196" y="1672566"/>
              <a:ext cx="5316490" cy="428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0278" y="6057407"/>
            <a:ext cx="8589802" cy="681730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>
            <a:off x="1716594" y="2545726"/>
            <a:ext cx="2370611" cy="142778"/>
            <a:chOff x="3486196" y="1601177"/>
            <a:chExt cx="2370611" cy="142778"/>
          </a:xfrm>
        </p:grpSpPr>
        <p:sp>
          <p:nvSpPr>
            <p:cNvPr id="47" name="Oval 46"/>
            <p:cNvSpPr/>
            <p:nvPr/>
          </p:nvSpPr>
          <p:spPr>
            <a:xfrm>
              <a:off x="5714029" y="1601177"/>
              <a:ext cx="142778" cy="14277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8" name="Straight Connector 47"/>
            <p:cNvCxnSpPr>
              <a:endCxn id="47" idx="2"/>
            </p:cNvCxnSpPr>
            <p:nvPr/>
          </p:nvCxnSpPr>
          <p:spPr>
            <a:xfrm>
              <a:off x="3486196" y="1672566"/>
              <a:ext cx="2227833" cy="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flipH="1">
            <a:off x="9335269" y="2557033"/>
            <a:ext cx="524416" cy="142778"/>
            <a:chOff x="5332391" y="1601177"/>
            <a:chExt cx="524416" cy="142778"/>
          </a:xfrm>
        </p:grpSpPr>
        <p:sp>
          <p:nvSpPr>
            <p:cNvPr id="52" name="Oval 51"/>
            <p:cNvSpPr/>
            <p:nvPr/>
          </p:nvSpPr>
          <p:spPr>
            <a:xfrm>
              <a:off x="5714029" y="1601177"/>
              <a:ext cx="142778" cy="14277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3" name="Straight Connector 52"/>
            <p:cNvCxnSpPr>
              <a:endCxn id="52" idx="2"/>
            </p:cNvCxnSpPr>
            <p:nvPr/>
          </p:nvCxnSpPr>
          <p:spPr>
            <a:xfrm>
              <a:off x="5332391" y="1672566"/>
              <a:ext cx="381638" cy="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16264" y="5904689"/>
            <a:ext cx="5597485" cy="152718"/>
            <a:chOff x="3641886" y="1823002"/>
            <a:chExt cx="5597485" cy="152718"/>
          </a:xfrm>
        </p:grpSpPr>
        <p:sp>
          <p:nvSpPr>
            <p:cNvPr id="56" name="Oval 55"/>
            <p:cNvSpPr/>
            <p:nvPr/>
          </p:nvSpPr>
          <p:spPr>
            <a:xfrm>
              <a:off x="9096716" y="1823002"/>
              <a:ext cx="142655" cy="15271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7" name="Straight Connector 56"/>
            <p:cNvCxnSpPr>
              <a:endCxn id="56" idx="2"/>
            </p:cNvCxnSpPr>
            <p:nvPr/>
          </p:nvCxnSpPr>
          <p:spPr>
            <a:xfrm>
              <a:off x="3641886" y="1899361"/>
              <a:ext cx="5454830" cy="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flipH="1">
            <a:off x="8971306" y="5839185"/>
            <a:ext cx="991678" cy="142778"/>
            <a:chOff x="4865129" y="1601177"/>
            <a:chExt cx="991678" cy="142778"/>
          </a:xfrm>
        </p:grpSpPr>
        <p:sp>
          <p:nvSpPr>
            <p:cNvPr id="61" name="Oval 60"/>
            <p:cNvSpPr/>
            <p:nvPr/>
          </p:nvSpPr>
          <p:spPr>
            <a:xfrm>
              <a:off x="5714029" y="1601177"/>
              <a:ext cx="142778" cy="1427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/>
            <p:cNvCxnSpPr>
              <a:endCxn id="61" idx="2"/>
            </p:cNvCxnSpPr>
            <p:nvPr/>
          </p:nvCxnSpPr>
          <p:spPr>
            <a:xfrm>
              <a:off x="4865129" y="1672566"/>
              <a:ext cx="848900" cy="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77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E3476-BEEA-8B41-8CF0-4E36C43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4" y="305853"/>
            <a:ext cx="12270431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Use the appropriate notation to describe each of the following sets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3993280" y="1530541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[−1,2)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80" y="1530541"/>
                <a:ext cx="170992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202276" y="1514691"/>
                <a:ext cx="3205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:−1≤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&lt;2}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6" y="1514691"/>
                <a:ext cx="320594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3993280" y="2197075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−4,2]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80" y="2197075"/>
                <a:ext cx="17099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202276" y="2207426"/>
                <a:ext cx="3205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:−4≤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≤2}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6" y="2207426"/>
                <a:ext cx="3205941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3993280" y="2892599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80" y="2892599"/>
                <a:ext cx="1709928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3993280" y="3577774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80" y="3577774"/>
                <a:ext cx="1709928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-268779" y="2937050"/>
                <a:ext cx="3205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&gt;1}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8779" y="2937050"/>
                <a:ext cx="3205941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3993280" y="4354986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80" y="4354986"/>
                <a:ext cx="1709928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202276" y="3629785"/>
                <a:ext cx="114438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6" y="3629785"/>
                <a:ext cx="114438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224443" y="4409046"/>
                <a:ext cx="187590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∪{0}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3" y="4409046"/>
                <a:ext cx="1875906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48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E3476-BEEA-8B41-8CF0-4E36C43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4" y="305853"/>
            <a:ext cx="12270431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Describe each of the following intersections of intervals as simply as possible</a:t>
            </a:r>
            <a:endParaRPr lang="en-US" sz="3200" b="1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312635" y="1588492"/>
                <a:ext cx="43539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,−3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∩(−6,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5" y="1588492"/>
                <a:ext cx="435395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-14570" y="4112372"/>
                <a:ext cx="435395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,−1]∩(−10,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70" y="4112372"/>
                <a:ext cx="435395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477885" y="3137616"/>
            <a:ext cx="3188708" cy="142778"/>
            <a:chOff x="2668099" y="1601177"/>
            <a:chExt cx="3188708" cy="142778"/>
          </a:xfrm>
        </p:grpSpPr>
        <p:sp>
          <p:nvSpPr>
            <p:cNvPr id="20" name="Oval 19"/>
            <p:cNvSpPr/>
            <p:nvPr/>
          </p:nvSpPr>
          <p:spPr>
            <a:xfrm>
              <a:off x="5714029" y="1601177"/>
              <a:ext cx="142778" cy="14277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Connector 20"/>
            <p:cNvCxnSpPr>
              <a:endCxn id="20" idx="2"/>
            </p:cNvCxnSpPr>
            <p:nvPr/>
          </p:nvCxnSpPr>
          <p:spPr>
            <a:xfrm>
              <a:off x="2668099" y="1672566"/>
              <a:ext cx="3045930" cy="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27" y="3310913"/>
            <a:ext cx="9560500" cy="75876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 flipH="1">
            <a:off x="3211707" y="2936719"/>
            <a:ext cx="6901295" cy="142778"/>
            <a:chOff x="-1044488" y="1601177"/>
            <a:chExt cx="6901295" cy="142778"/>
          </a:xfrm>
        </p:grpSpPr>
        <p:sp>
          <p:nvSpPr>
            <p:cNvPr id="23" name="Oval 22"/>
            <p:cNvSpPr/>
            <p:nvPr/>
          </p:nvSpPr>
          <p:spPr>
            <a:xfrm>
              <a:off x="5714029" y="1601177"/>
              <a:ext cx="142778" cy="14277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/>
            <p:cNvCxnSpPr>
              <a:endCxn id="23" idx="2"/>
            </p:cNvCxnSpPr>
            <p:nvPr/>
          </p:nvCxnSpPr>
          <p:spPr>
            <a:xfrm>
              <a:off x="-1044488" y="1672566"/>
              <a:ext cx="6758517" cy="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3211707" y="2232962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(−6,−3)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07" y="2232962"/>
                <a:ext cx="1709928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293" y="5642677"/>
            <a:ext cx="9560500" cy="75876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019631" y="5499899"/>
            <a:ext cx="4024920" cy="142778"/>
            <a:chOff x="1831887" y="1601177"/>
            <a:chExt cx="4024920" cy="142778"/>
          </a:xfrm>
        </p:grpSpPr>
        <p:sp>
          <p:nvSpPr>
            <p:cNvPr id="34" name="Oval 33"/>
            <p:cNvSpPr/>
            <p:nvPr/>
          </p:nvSpPr>
          <p:spPr>
            <a:xfrm>
              <a:off x="5714029" y="1601177"/>
              <a:ext cx="142778" cy="14277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/>
            <p:cNvCxnSpPr>
              <a:endCxn id="34" idx="2"/>
            </p:cNvCxnSpPr>
            <p:nvPr/>
          </p:nvCxnSpPr>
          <p:spPr>
            <a:xfrm>
              <a:off x="1831887" y="1672566"/>
              <a:ext cx="3882142" cy="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flipH="1">
            <a:off x="2019631" y="5207197"/>
            <a:ext cx="8770289" cy="142778"/>
            <a:chOff x="-2913482" y="1601177"/>
            <a:chExt cx="8770289" cy="142778"/>
          </a:xfrm>
        </p:grpSpPr>
        <p:sp>
          <p:nvSpPr>
            <p:cNvPr id="37" name="Oval 36"/>
            <p:cNvSpPr/>
            <p:nvPr/>
          </p:nvSpPr>
          <p:spPr>
            <a:xfrm>
              <a:off x="5714029" y="1601177"/>
              <a:ext cx="142778" cy="142778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/>
            <p:cNvCxnSpPr>
              <a:endCxn id="37" idx="2"/>
            </p:cNvCxnSpPr>
            <p:nvPr/>
          </p:nvCxnSpPr>
          <p:spPr>
            <a:xfrm>
              <a:off x="-2913482" y="1672566"/>
              <a:ext cx="8627511" cy="0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4003863" y="4571330"/>
                <a:ext cx="189791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(−10,−1</m:t>
                    </m:r>
                  </m:oMath>
                </a14:m>
                <a:r>
                  <a:rPr lang="en-US" sz="3200" dirty="0" smtClean="0"/>
                  <a:t>]</a:t>
                </a:r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863" y="4571330"/>
                <a:ext cx="1897910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4180" b="-49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3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 smtClean="0"/>
              <a:t>Complete Ex 6A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226797-393A-AF41-B50F-2A7CE174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4" y="382555"/>
            <a:ext cx="8543925" cy="1325563"/>
          </a:xfrm>
        </p:spPr>
        <p:txBody>
          <a:bodyPr/>
          <a:lstStyle/>
          <a:p>
            <a:r>
              <a:rPr lang="en-US" sz="4000" dirty="0"/>
              <a:t>What is a set?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692A867-C380-9E4E-AAEB-6E099ED97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460" y="1501982"/>
                <a:ext cx="11143816" cy="29129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set</a:t>
                </a:r>
                <a:r>
                  <a:rPr lang="en-US" dirty="0"/>
                  <a:t> is a well-defined collection of objects usually denoted by a capital letter.</a:t>
                </a:r>
              </a:p>
              <a:p>
                <a:r>
                  <a:rPr lang="en-US" dirty="0"/>
                  <a:t>Each member of a set is called an </a:t>
                </a:r>
                <a:r>
                  <a:rPr lang="en-US" b="1" dirty="0">
                    <a:solidFill>
                      <a:srgbClr val="FF0000"/>
                    </a:solidFill>
                  </a:rPr>
                  <a:t>element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element of set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 notation to use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‘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’ means ‘</a:t>
                </a:r>
                <a:r>
                  <a:rPr lang="en-US" b="1" dirty="0">
                    <a:solidFill>
                      <a:srgbClr val="FF0000"/>
                    </a:solidFill>
                  </a:rPr>
                  <a:t>is an element of</a:t>
                </a:r>
                <a:r>
                  <a:rPr lang="en-US" dirty="0"/>
                  <a:t>’.</a:t>
                </a:r>
              </a:p>
              <a:p>
                <a:r>
                  <a:rPr lang="en-US" dirty="0"/>
                  <a:t>A set is a </a:t>
                </a:r>
                <a:r>
                  <a:rPr lang="en-US" b="1" dirty="0">
                    <a:solidFill>
                      <a:srgbClr val="FF0000"/>
                    </a:solidFill>
                  </a:rPr>
                  <a:t>finite set </a:t>
                </a:r>
                <a:r>
                  <a:rPr lang="en-US" dirty="0"/>
                  <a:t>if it contains a finite number of elements, otherwise, it is termed an </a:t>
                </a:r>
                <a:r>
                  <a:rPr lang="en-US" b="1" dirty="0">
                    <a:solidFill>
                      <a:srgbClr val="FF0000"/>
                    </a:solidFill>
                  </a:rPr>
                  <a:t>infinite set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92A867-C380-9E4E-AAEB-6E099ED97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460" y="1501982"/>
                <a:ext cx="11143816" cy="2912922"/>
              </a:xfrm>
              <a:blipFill rotWithShape="0">
                <a:blip r:embed="rId2"/>
                <a:stretch>
                  <a:fillRect l="-985" t="-4603" r="-602" b="-46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B6EA2A3B-0527-A24C-8004-70B12E75A2C0}"/>
                  </a:ext>
                </a:extLst>
              </p:cNvPr>
              <p:cNvSpPr txBox="1"/>
              <p:nvPr/>
            </p:nvSpPr>
            <p:spPr>
              <a:xfrm>
                <a:off x="1143000" y="4738547"/>
                <a:ext cx="99060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={3, 6, 9, 12, 15, 18}</m:t>
                      </m:r>
                    </m:oMath>
                  </m:oMathPara>
                </a14:m>
                <a:endParaRPr lang="en-US" sz="3600" dirty="0"/>
              </a:p>
              <a:p>
                <a:pPr algn="ctr"/>
                <a:endParaRPr lang="en-US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counting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divisable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AU" sz="36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600" i="1">
                          <a:latin typeface="Cambria Math" panose="02040503050406030204" pitchFamily="18" charset="0"/>
                        </a:rPr>
                        <m:t>2}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6EA2A3B-0527-A24C-8004-70B12E75A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38547"/>
                <a:ext cx="9906000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275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B74DB4-AD2E-064F-A111-F276B6C6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11" y="652194"/>
            <a:ext cx="85439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Universal and empty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F1ECC1-35DC-B740-831B-B453B6439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935" y="183670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universal set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, is a fixed set of all elements used in a  particular problem or situation.</a:t>
                </a:r>
              </a:p>
              <a:p>
                <a:pPr lvl="1"/>
                <a:r>
                  <a:rPr lang="en-US" dirty="0"/>
                  <a:t>In statistics, this would be the population</a:t>
                </a:r>
              </a:p>
              <a:p>
                <a:pPr lvl="1"/>
                <a:r>
                  <a:rPr lang="en-US" dirty="0"/>
                  <a:t>In probability, it corresponds to the sample space.</a:t>
                </a:r>
              </a:p>
              <a:p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b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/>
                  <a:t> (or </a:t>
                </a:r>
                <a:r>
                  <a:rPr lang="en-US" b="1" dirty="0">
                    <a:solidFill>
                      <a:srgbClr val="FF0000"/>
                    </a:solidFill>
                  </a:rPr>
                  <a:t>null</a:t>
                </a:r>
                <a:r>
                  <a:rPr lang="en-US" dirty="0"/>
                  <a:t>)set is defined as the set with no elements.  </a:t>
                </a:r>
              </a:p>
              <a:p>
                <a:pPr lvl="1"/>
                <a:r>
                  <a:rPr lang="en-US" dirty="0"/>
                  <a:t>An </a:t>
                </a:r>
                <a:r>
                  <a:rPr lang="en-US" b="1" dirty="0">
                    <a:solidFill>
                      <a:srgbClr val="FF0000"/>
                    </a:solidFill>
                  </a:rPr>
                  <a:t>empty</a:t>
                </a:r>
                <a:r>
                  <a:rPr lang="en-US" dirty="0"/>
                  <a:t> (or </a:t>
                </a:r>
                <a:r>
                  <a:rPr lang="en-US" b="1" dirty="0">
                    <a:solidFill>
                      <a:srgbClr val="FF0000"/>
                    </a:solidFill>
                  </a:rPr>
                  <a:t>null</a:t>
                </a:r>
                <a:r>
                  <a:rPr lang="en-US" dirty="0"/>
                  <a:t>) is denoted by the symbol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 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F1ECC1-35DC-B740-831B-B453B6439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935" y="1836709"/>
                <a:ext cx="10515600" cy="4351338"/>
              </a:xfrm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3345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59B729-8FE5-CD48-9C5B-ECE4B302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115" y="959339"/>
            <a:ext cx="8543925" cy="1325563"/>
          </a:xfrm>
        </p:spPr>
        <p:txBody>
          <a:bodyPr/>
          <a:lstStyle/>
          <a:p>
            <a:r>
              <a:rPr lang="en-US" dirty="0"/>
              <a:t>Using a Venn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2CED9F47-6697-EA40-AC2C-288183A9F6F7}"/>
                  </a:ext>
                </a:extLst>
              </p:cNvPr>
              <p:cNvSpPr txBox="1"/>
              <p:nvPr/>
            </p:nvSpPr>
            <p:spPr>
              <a:xfrm>
                <a:off x="961230" y="1926818"/>
                <a:ext cx="9906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={3, 6, 9, 12, 15, 18}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counting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divisable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by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&lt;14}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counting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less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than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20}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ED9F47-6697-EA40-AC2C-288183A9F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0" y="1926818"/>
                <a:ext cx="9906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D6CB569C-39EF-1E44-ADA1-8A28B06E84B6}"/>
              </a:ext>
            </a:extLst>
          </p:cNvPr>
          <p:cNvGrpSpPr/>
          <p:nvPr/>
        </p:nvGrpSpPr>
        <p:grpSpPr>
          <a:xfrm>
            <a:off x="3152965" y="3772389"/>
            <a:ext cx="5355334" cy="2881788"/>
            <a:chOff x="1072897" y="3223942"/>
            <a:chExt cx="7293862" cy="3437366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C88817D7-273C-5645-BF2A-D1F0096FDBAB}"/>
                </a:ext>
              </a:extLst>
            </p:cNvPr>
            <p:cNvSpPr/>
            <p:nvPr/>
          </p:nvSpPr>
          <p:spPr>
            <a:xfrm>
              <a:off x="1072897" y="3223942"/>
              <a:ext cx="7293862" cy="343736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EBADE9D9-84AC-B94B-8C24-476A9ADEF885}"/>
                </a:ext>
              </a:extLst>
            </p:cNvPr>
            <p:cNvSpPr/>
            <p:nvPr/>
          </p:nvSpPr>
          <p:spPr>
            <a:xfrm>
              <a:off x="2097024" y="3721860"/>
              <a:ext cx="3108960" cy="23741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C4C7EF9-3061-3E42-8810-1138B937EF51}"/>
                </a:ext>
              </a:extLst>
            </p:cNvPr>
            <p:cNvSpPr/>
            <p:nvPr/>
          </p:nvSpPr>
          <p:spPr>
            <a:xfrm>
              <a:off x="4041648" y="3721860"/>
              <a:ext cx="3108960" cy="23741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="" xmlns:a16="http://schemas.microsoft.com/office/drawing/2014/main" id="{340811CD-E103-3340-84D1-B97D1064DBB5}"/>
                    </a:ext>
                  </a:extLst>
                </p:cNvPr>
                <p:cNvSpPr/>
                <p:nvPr/>
              </p:nvSpPr>
              <p:spPr>
                <a:xfrm>
                  <a:off x="1207007" y="3247757"/>
                  <a:ext cx="784227" cy="6975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40811CD-E103-3340-84D1-B97D1064D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007" y="3247757"/>
                  <a:ext cx="784227" cy="6975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="" xmlns:a16="http://schemas.microsoft.com/office/drawing/2014/main" id="{BA84852D-4037-3942-BF60-9061C8E20DFB}"/>
                    </a:ext>
                  </a:extLst>
                </p:cNvPr>
                <p:cNvSpPr/>
                <p:nvPr/>
              </p:nvSpPr>
              <p:spPr>
                <a:xfrm>
                  <a:off x="2784211" y="3785867"/>
                  <a:ext cx="747112" cy="6975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A84852D-4037-3942-BF60-9061C8E20D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211" y="3785867"/>
                  <a:ext cx="747112" cy="6975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="" xmlns:a16="http://schemas.microsoft.com/office/drawing/2014/main" id="{532BA104-559E-EE4E-B506-0BDC15CB7438}"/>
                    </a:ext>
                  </a:extLst>
                </p:cNvPr>
                <p:cNvSpPr/>
                <p:nvPr/>
              </p:nvSpPr>
              <p:spPr>
                <a:xfrm>
                  <a:off x="5808101" y="3721860"/>
                  <a:ext cx="782044" cy="6975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532BA104-559E-EE4E-B506-0BDC15CB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01" y="3721860"/>
                  <a:ext cx="782044" cy="6975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149D4AC-851C-F24C-9042-FB04353FF1BA}"/>
                </a:ext>
              </a:extLst>
            </p:cNvPr>
            <p:cNvSpPr txBox="1"/>
            <p:nvPr/>
          </p:nvSpPr>
          <p:spPr>
            <a:xfrm>
              <a:off x="4340352" y="4370643"/>
              <a:ext cx="487680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1E48FDB-B441-AC43-8DC7-45A40CBF084E}"/>
                </a:ext>
              </a:extLst>
            </p:cNvPr>
            <p:cNvSpPr txBox="1"/>
            <p:nvPr/>
          </p:nvSpPr>
          <p:spPr>
            <a:xfrm>
              <a:off x="4465317" y="5115653"/>
              <a:ext cx="838198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4BCC032-5449-E540-BE52-AF2D945F4580}"/>
                </a:ext>
              </a:extLst>
            </p:cNvPr>
            <p:cNvSpPr txBox="1"/>
            <p:nvPr/>
          </p:nvSpPr>
          <p:spPr>
            <a:xfrm>
              <a:off x="2337816" y="4573293"/>
              <a:ext cx="487680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E9FFD5D-E9B2-4C47-91B1-0B9817F7D390}"/>
                </a:ext>
              </a:extLst>
            </p:cNvPr>
            <p:cNvSpPr txBox="1"/>
            <p:nvPr/>
          </p:nvSpPr>
          <p:spPr>
            <a:xfrm>
              <a:off x="3203449" y="4591277"/>
              <a:ext cx="487680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08D17CD-1D51-934A-A9E5-C3B3C432E5BA}"/>
                </a:ext>
              </a:extLst>
            </p:cNvPr>
            <p:cNvSpPr txBox="1"/>
            <p:nvPr/>
          </p:nvSpPr>
          <p:spPr>
            <a:xfrm>
              <a:off x="2484120" y="5232062"/>
              <a:ext cx="838198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FFE4B54-3E0F-BB4E-AE76-A804F541D6A7}"/>
                </a:ext>
              </a:extLst>
            </p:cNvPr>
            <p:cNvSpPr txBox="1"/>
            <p:nvPr/>
          </p:nvSpPr>
          <p:spPr>
            <a:xfrm>
              <a:off x="3456433" y="5373815"/>
              <a:ext cx="838198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C550755-EC79-1B4D-952C-C298B8825DC6}"/>
                </a:ext>
              </a:extLst>
            </p:cNvPr>
            <p:cNvSpPr txBox="1"/>
            <p:nvPr/>
          </p:nvSpPr>
          <p:spPr>
            <a:xfrm>
              <a:off x="5352288" y="4221945"/>
              <a:ext cx="487680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EF81B55-C6F1-1D4B-96E0-68638F1F4CBE}"/>
                </a:ext>
              </a:extLst>
            </p:cNvPr>
            <p:cNvSpPr txBox="1"/>
            <p:nvPr/>
          </p:nvSpPr>
          <p:spPr>
            <a:xfrm>
              <a:off x="6190487" y="4521006"/>
              <a:ext cx="487680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AC670AED-E648-3C46-AB12-555F2BF47BF3}"/>
                </a:ext>
              </a:extLst>
            </p:cNvPr>
            <p:cNvSpPr txBox="1"/>
            <p:nvPr/>
          </p:nvSpPr>
          <p:spPr>
            <a:xfrm>
              <a:off x="5617249" y="4766319"/>
              <a:ext cx="487680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478F2651-75EF-5B46-A2CD-FD12538B3392}"/>
                </a:ext>
              </a:extLst>
            </p:cNvPr>
            <p:cNvSpPr txBox="1"/>
            <p:nvPr/>
          </p:nvSpPr>
          <p:spPr>
            <a:xfrm>
              <a:off x="6031989" y="5149739"/>
              <a:ext cx="838198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265CA81-8D2C-A44C-A80A-716573C9FD01}"/>
                </a:ext>
              </a:extLst>
            </p:cNvPr>
            <p:cNvSpPr txBox="1"/>
            <p:nvPr/>
          </p:nvSpPr>
          <p:spPr>
            <a:xfrm>
              <a:off x="6694932" y="5805476"/>
              <a:ext cx="487680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1A1F3C6-E35F-9348-B777-312B47B662B1}"/>
                </a:ext>
              </a:extLst>
            </p:cNvPr>
            <p:cNvSpPr txBox="1"/>
            <p:nvPr/>
          </p:nvSpPr>
          <p:spPr>
            <a:xfrm>
              <a:off x="7533131" y="6104537"/>
              <a:ext cx="487680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6B7238B-921F-1346-83E8-3C1A0A02DEEB}"/>
                </a:ext>
              </a:extLst>
            </p:cNvPr>
            <p:cNvSpPr txBox="1"/>
            <p:nvPr/>
          </p:nvSpPr>
          <p:spPr>
            <a:xfrm>
              <a:off x="1397509" y="5794058"/>
              <a:ext cx="487680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65627EC-D2DD-F04D-A34C-6A97CC9C96DB}"/>
                </a:ext>
              </a:extLst>
            </p:cNvPr>
            <p:cNvSpPr txBox="1"/>
            <p:nvPr/>
          </p:nvSpPr>
          <p:spPr>
            <a:xfrm>
              <a:off x="2235706" y="6093119"/>
              <a:ext cx="838198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1274D32-1BAF-404A-A6F3-23460A4C0834}"/>
                </a:ext>
              </a:extLst>
            </p:cNvPr>
            <p:cNvSpPr txBox="1"/>
            <p:nvPr/>
          </p:nvSpPr>
          <p:spPr>
            <a:xfrm>
              <a:off x="4538472" y="6082070"/>
              <a:ext cx="838198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9199F557-175D-5E4D-9048-26D94FD6ABE6}"/>
                </a:ext>
              </a:extLst>
            </p:cNvPr>
            <p:cNvSpPr txBox="1"/>
            <p:nvPr/>
          </p:nvSpPr>
          <p:spPr>
            <a:xfrm>
              <a:off x="6024508" y="6137877"/>
              <a:ext cx="838198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E68F71A0-C173-7B4E-89E8-9AA84EA69899}"/>
                </a:ext>
              </a:extLst>
            </p:cNvPr>
            <p:cNvSpPr txBox="1"/>
            <p:nvPr/>
          </p:nvSpPr>
          <p:spPr>
            <a:xfrm>
              <a:off x="6532520" y="3343832"/>
              <a:ext cx="838198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45A5691-FD56-B547-B55F-4B3FE81ACB8A}"/>
                </a:ext>
              </a:extLst>
            </p:cNvPr>
            <p:cNvSpPr txBox="1"/>
            <p:nvPr/>
          </p:nvSpPr>
          <p:spPr>
            <a:xfrm>
              <a:off x="7370718" y="3642893"/>
              <a:ext cx="711751" cy="4405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96FC987-4A47-A845-B60F-CCADD5787F59}"/>
              </a:ext>
            </a:extLst>
          </p:cNvPr>
          <p:cNvSpPr txBox="1"/>
          <p:nvPr/>
        </p:nvSpPr>
        <p:spPr>
          <a:xfrm>
            <a:off x="7845721" y="5153196"/>
            <a:ext cx="5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2234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64683-B0A4-B346-8306-7CCCFDA5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9" y="172151"/>
            <a:ext cx="8543925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A48665A-5108-AD40-912D-AE885AD88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333" y="1085089"/>
                <a:ext cx="10877809" cy="566928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subset</a:t>
                </a:r>
                <a:r>
                  <a:rPr lang="en-US" dirty="0"/>
                  <a:t> is a set which contains some (or all) of the elements of a given set.</a:t>
                </a:r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symbol is represented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Given</a:t>
                </a:r>
                <a:r>
                  <a:rPr lang="en-US" dirty="0"/>
                  <a:t>	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={3, 6, 9, 12, 15, 18}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and </a:t>
                </a:r>
                <a:r>
                  <a:rPr lang="en-AU" b="0" dirty="0"/>
                  <a:t>	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={3,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6,9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AU" b="0" dirty="0" smtClean="0">
                    <a:ea typeface="Cambria Math" panose="02040503050406030204" pitchFamily="18" charset="0"/>
                  </a:rPr>
                  <a:t>We can write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as A contains B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The empty (or null) set is always a subset of any set.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A48665A-5108-AD40-912D-AE885AD88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333" y="1085089"/>
                <a:ext cx="10877809" cy="5669280"/>
              </a:xfrm>
              <a:blipFill rotWithShape="0">
                <a:blip r:embed="rId2"/>
                <a:stretch>
                  <a:fillRect l="-1120" t="-1720" r="-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5883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83" y="4964545"/>
            <a:ext cx="2663959" cy="48239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AU" sz="2400" b="1" dirty="0" smtClean="0"/>
              <a:t>Natural Numbers:</a:t>
            </a:r>
            <a:endParaRPr lang="en-AU" sz="1600" b="1" dirty="0"/>
          </a:p>
          <a:p>
            <a:pPr marL="0" indent="0" algn="r">
              <a:buNone/>
            </a:pPr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05868" y="739824"/>
                <a:ext cx="7046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>
                    <a:solidFill>
                      <a:srgbClr val="002060"/>
                    </a:solidFill>
                  </a:rPr>
                  <a:t>Numbers of </a:t>
                </a:r>
                <a:r>
                  <a:rPr lang="en-GB" sz="2400" b="1" dirty="0">
                    <a:solidFill>
                      <a:srgbClr val="002060"/>
                    </a:solidFill>
                  </a:rPr>
                  <a:t>a continuous quantity, can be expressed as an infinite decimal </a:t>
                </a:r>
                <a:r>
                  <a:rPr lang="en-GB" sz="2400" b="1" dirty="0" smtClean="0">
                    <a:solidFill>
                      <a:srgbClr val="002060"/>
                    </a:solidFill>
                  </a:rPr>
                  <a:t>expansion. Denoted by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AU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68" y="739824"/>
                <a:ext cx="7046904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384" t="-5839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FD72F0-D346-4484-930F-8042CBD15A4A}"/>
              </a:ext>
            </a:extLst>
          </p:cNvPr>
          <p:cNvSpPr txBox="1"/>
          <p:nvPr/>
        </p:nvSpPr>
        <p:spPr>
          <a:xfrm>
            <a:off x="0" y="0"/>
            <a:ext cx="363855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Vocabulary</a:t>
            </a:r>
            <a:endParaRPr lang="en-AU" sz="32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1883" y="3834723"/>
            <a:ext cx="2663959" cy="4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AU" sz="2400" b="1" dirty="0" smtClean="0"/>
              <a:t>Integers:</a:t>
            </a:r>
            <a:endParaRPr lang="en-AU" sz="1600" b="1" dirty="0" smtClean="0"/>
          </a:p>
          <a:p>
            <a:pPr marL="0" indent="0" algn="r">
              <a:buFont typeface="Arial" panose="020B0604020202020204" pitchFamily="34" charset="0"/>
              <a:buNone/>
            </a:pPr>
            <a:endParaRPr lang="en-AU" sz="2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1883" y="2704900"/>
            <a:ext cx="2663959" cy="4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AU" sz="2400" b="1" dirty="0" smtClean="0"/>
              <a:t>Rational Numbers:</a:t>
            </a:r>
            <a:endParaRPr lang="en-AU" sz="1600" b="1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1883" y="788331"/>
            <a:ext cx="2663959" cy="4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AU" sz="2400" b="1" dirty="0" smtClean="0"/>
              <a:t>Real Numbers:</a:t>
            </a:r>
            <a:endParaRPr lang="en-AU" sz="1600" b="1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1883" y="1918154"/>
            <a:ext cx="2663959" cy="48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AU" sz="2400" b="1" dirty="0" smtClean="0"/>
              <a:t>Irrational Numbers:</a:t>
            </a:r>
            <a:endParaRPr lang="en-AU" sz="16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05868" y="1870914"/>
                <a:ext cx="9590887" cy="630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>
                    <a:solidFill>
                      <a:srgbClr val="002060"/>
                    </a:solidFill>
                  </a:rPr>
                  <a:t>Numbers that cannot be expressed in a 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GB" sz="2400" b="1" dirty="0" smtClean="0">
                    <a:solidFill>
                      <a:srgbClr val="002060"/>
                    </a:solidFill>
                  </a:rPr>
                  <a:t> , </a:t>
                </a:r>
                <a:r>
                  <a:rPr lang="en-GB" sz="2400" b="1" dirty="0">
                    <a:solidFill>
                      <a:srgbClr val="002060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GB" sz="2400" b="1" dirty="0" smtClean="0">
                    <a:solidFill>
                      <a:srgbClr val="002060"/>
                    </a:solidFill>
                  </a:rPr>
                  <a:t> as integers.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68" y="1870914"/>
                <a:ext cx="9590887" cy="630429"/>
              </a:xfrm>
              <a:prstGeom prst="rect">
                <a:avLst/>
              </a:prstGeom>
              <a:blipFill rotWithShape="0">
                <a:blip r:embed="rId3"/>
                <a:stretch>
                  <a:fillRect l="-1017" b="-2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05868" y="2648887"/>
                <a:ext cx="9366158" cy="999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>
                    <a:solidFill>
                      <a:srgbClr val="002060"/>
                    </a:solidFill>
                  </a:rPr>
                  <a:t>Numbers 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GB" sz="2400" b="1" dirty="0" smtClean="0">
                    <a:solidFill>
                      <a:srgbClr val="002060"/>
                    </a:solidFill>
                  </a:rPr>
                  <a:t> , with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GB" sz="2400" b="1" dirty="0">
                    <a:solidFill>
                      <a:srgbClr val="002060"/>
                    </a:solidFill>
                  </a:rPr>
                  <a:t> as integers </a:t>
                </a:r>
              </a:p>
              <a:p>
                <a:r>
                  <a:rPr lang="en-GB" sz="2400" b="1" dirty="0">
                    <a:solidFill>
                      <a:srgbClr val="002060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GB" sz="2400" b="1" dirty="0" smtClean="0">
                    <a:solidFill>
                      <a:srgbClr val="002060"/>
                    </a:solidFill>
                  </a:rPr>
                  <a:t> </a:t>
                </a:r>
                <a:endParaRPr lang="en-AU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68" y="2648887"/>
                <a:ext cx="9366158" cy="999761"/>
              </a:xfrm>
              <a:prstGeom prst="rect">
                <a:avLst/>
              </a:prstGeom>
              <a:blipFill rotWithShape="0">
                <a:blip r:embed="rId4"/>
                <a:stretch>
                  <a:fillRect l="-1042" b="-128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05868" y="3778710"/>
                <a:ext cx="50273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>
                    <a:solidFill>
                      <a:srgbClr val="002060"/>
                    </a:solidFill>
                  </a:rPr>
                  <a:t>A whole number {… -2, -1, 0, 1, 2 … }</a:t>
                </a:r>
                <a:r>
                  <a:rPr lang="en-GB" sz="2400" b="1" dirty="0" smtClean="0">
                    <a:solidFill>
                      <a:srgbClr val="002060"/>
                    </a:solidFill>
                  </a:rPr>
                  <a:t> </a:t>
                </a:r>
                <a:endParaRPr lang="en-GB" sz="2400" b="1" dirty="0">
                  <a:solidFill>
                    <a:srgbClr val="002060"/>
                  </a:solidFill>
                </a:endParaRPr>
              </a:p>
              <a:p>
                <a:r>
                  <a:rPr lang="en-GB" sz="2400" b="1" dirty="0">
                    <a:solidFill>
                      <a:srgbClr val="002060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2400" b="1" dirty="0" smtClean="0">
                    <a:solidFill>
                      <a:srgbClr val="002060"/>
                    </a:solidFill>
                  </a:rPr>
                  <a:t> </a:t>
                </a:r>
                <a:endParaRPr lang="en-AU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68" y="3778710"/>
                <a:ext cx="5027343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1939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48759" y="4970784"/>
                <a:ext cx="44405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 smtClean="0">
                    <a:solidFill>
                      <a:srgbClr val="002060"/>
                    </a:solidFill>
                  </a:rPr>
                  <a:t>Positive integers {1, 2, 3, 4 … }</a:t>
                </a:r>
                <a:r>
                  <a:rPr lang="en-GB" sz="2400" b="1" dirty="0" smtClean="0">
                    <a:solidFill>
                      <a:srgbClr val="002060"/>
                    </a:solidFill>
                  </a:rPr>
                  <a:t> </a:t>
                </a:r>
                <a:endParaRPr lang="en-GB" sz="2400" b="1" dirty="0">
                  <a:solidFill>
                    <a:srgbClr val="002060"/>
                  </a:solidFill>
                </a:endParaRPr>
              </a:p>
              <a:p>
                <a:r>
                  <a:rPr lang="en-GB" sz="2400" b="1" dirty="0">
                    <a:solidFill>
                      <a:srgbClr val="002060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2400" b="1" dirty="0" smtClean="0">
                    <a:solidFill>
                      <a:srgbClr val="002060"/>
                    </a:solidFill>
                  </a:rPr>
                  <a:t> </a:t>
                </a:r>
                <a:endParaRPr lang="en-AU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59" y="4970784"/>
                <a:ext cx="4440506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2198" t="-5839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7391856" y="3953275"/>
            <a:ext cx="4533672" cy="2546084"/>
            <a:chOff x="7391856" y="3953275"/>
            <a:chExt cx="4533672" cy="2546084"/>
          </a:xfrm>
        </p:grpSpPr>
        <p:sp>
          <p:nvSpPr>
            <p:cNvPr id="2" name="Oval 1"/>
            <p:cNvSpPr/>
            <p:nvPr/>
          </p:nvSpPr>
          <p:spPr>
            <a:xfrm>
              <a:off x="7391856" y="3953275"/>
              <a:ext cx="4533672" cy="25460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1406594" y="5041651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AU" sz="24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6594" y="5041651"/>
                  <a:ext cx="482824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870502" y="4176511"/>
            <a:ext cx="3656257" cy="2032303"/>
            <a:chOff x="7391856" y="3953275"/>
            <a:chExt cx="4634928" cy="2546084"/>
          </a:xfrm>
        </p:grpSpPr>
        <p:sp>
          <p:nvSpPr>
            <p:cNvPr id="22" name="Oval 21"/>
            <p:cNvSpPr/>
            <p:nvPr/>
          </p:nvSpPr>
          <p:spPr>
            <a:xfrm>
              <a:off x="7391856" y="3953275"/>
              <a:ext cx="4533672" cy="254608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1406594" y="5041651"/>
                  <a:ext cx="620190" cy="5783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oMath>
                    </m:oMathPara>
                  </a14:m>
                  <a:endParaRPr lang="en-AU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6594" y="5041651"/>
                  <a:ext cx="620190" cy="5783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0" r="-1250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8306228" y="4416623"/>
            <a:ext cx="2731295" cy="1552077"/>
            <a:chOff x="7428650" y="3953275"/>
            <a:chExt cx="4533673" cy="2546084"/>
          </a:xfrm>
        </p:grpSpPr>
        <p:sp>
          <p:nvSpPr>
            <p:cNvPr id="25" name="Oval 24"/>
            <p:cNvSpPr/>
            <p:nvPr/>
          </p:nvSpPr>
          <p:spPr>
            <a:xfrm>
              <a:off x="7428650" y="3953275"/>
              <a:ext cx="4533673" cy="254608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232308" y="4995087"/>
                  <a:ext cx="694185" cy="7205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oMath>
                    </m:oMathPara>
                  </a14:m>
                  <a:endParaRPr lang="en-AU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2308" y="4995087"/>
                  <a:ext cx="694185" cy="72057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8935338" y="4608783"/>
            <a:ext cx="1692825" cy="1220573"/>
            <a:chOff x="7428650" y="3953275"/>
            <a:chExt cx="4610383" cy="2546084"/>
          </a:xfrm>
        </p:grpSpPr>
        <p:sp>
          <p:nvSpPr>
            <p:cNvPr id="28" name="Oval 27"/>
            <p:cNvSpPr/>
            <p:nvPr/>
          </p:nvSpPr>
          <p:spPr>
            <a:xfrm>
              <a:off x="7428650" y="3953275"/>
              <a:ext cx="4533673" cy="2546084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745895" y="4788288"/>
                  <a:ext cx="1293138" cy="963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oMath>
                    </m:oMathPara>
                  </a14:m>
                  <a:endParaRPr lang="en-AU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5895" y="4788288"/>
                  <a:ext cx="1293138" cy="9630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26062" y="6190433"/>
                <a:ext cx="4440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AU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62" y="6190433"/>
                <a:ext cx="444050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8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6" grpId="0"/>
      <p:bldP spid="1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64683-B0A4-B346-8306-7CCCFDA5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89" y="172151"/>
            <a:ext cx="8543925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Intersection and Union of sets A and B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7A48665A-5108-AD40-912D-AE885AD88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333" y="1085089"/>
                <a:ext cx="11539376" cy="5669280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Intersection of sets A and B denoted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 smtClean="0"/>
                  <a:t> – consists of elements belonging to A and B</a:t>
                </a:r>
                <a:br>
                  <a:rPr lang="en-GB" dirty="0" smtClean="0"/>
                </a:br>
                <a:endParaRPr lang="en-GB" dirty="0" smtClean="0"/>
              </a:p>
              <a:p>
                <a:r>
                  <a:rPr lang="en-GB" dirty="0" smtClean="0"/>
                  <a:t>Union of sets A and B denoted by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– consists of elements belonging to A </a:t>
                </a:r>
                <a:r>
                  <a:rPr lang="en-GB" dirty="0" smtClean="0"/>
                  <a:t>or B (Note – this will also include elements belonging to A and B.</a:t>
                </a:r>
                <a:endParaRPr lang="en-GB" dirty="0"/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A48665A-5108-AD40-912D-AE885AD88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333" y="1085089"/>
                <a:ext cx="11539376" cy="5669280"/>
              </a:xfrm>
              <a:blipFill rotWithShape="0">
                <a:blip r:embed="rId2"/>
                <a:stretch>
                  <a:fillRect l="-951" t="-1720" r="-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solidFill>
            <a:srgbClr val="F6F4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05283" y="3927894"/>
            <a:ext cx="1955320" cy="1955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5197361" y="3927894"/>
            <a:ext cx="1955320" cy="195532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3278038" y="3548332"/>
            <a:ext cx="4359215" cy="27144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4044767" y="416943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A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95023" y="40682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B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4044767" y="4088234"/>
              <a:ext cx="2902374" cy="1529751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1660" y="3837656"/>
                <a:ext cx="3131310" cy="2039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/>
              <p14:cNvContentPartPr/>
              <p14:nvPr/>
            </p14:nvContentPartPr>
            <p14:xfrm>
              <a:off x="5238249" y="4280590"/>
              <a:ext cx="509760" cy="1232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2347" y="4233416"/>
                <a:ext cx="564082" cy="13320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824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E3476-BEEA-8B41-8CF0-4E36C43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1" y="198530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Intersection, union and complement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CED9F47-6697-EA40-AC2C-288183A9F6F7}"/>
                  </a:ext>
                </a:extLst>
              </p:cNvPr>
              <p:cNvSpPr txBox="1"/>
              <p:nvPr/>
            </p:nvSpPr>
            <p:spPr>
              <a:xfrm>
                <a:off x="185375" y="1210267"/>
                <a:ext cx="9906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={1, 2, 3, 5, 7, 1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1, 14}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7, 11, 25, 30, 32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={1,7,11,25,30}</m:t>
                      </m:r>
                    </m:oMath>
                  </m:oMathPara>
                </a14:m>
                <a:endParaRPr lang="en-AU" sz="2800" dirty="0" smtClean="0"/>
              </a:p>
              <a:p>
                <a:endParaRPr lang="en-AU" sz="2800" dirty="0" smtClean="0"/>
              </a:p>
              <a:p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 smtClean="0">
                  <a:ea typeface="Cambria Math" panose="02040503050406030204" pitchFamily="18" charset="0"/>
                </a:endParaRPr>
              </a:p>
              <a:p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ED9F47-6697-EA40-AC2C-288183A9F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5" y="1210267"/>
                <a:ext cx="9906000" cy="39703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671499" y="3329267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7,11}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99" y="3329267"/>
                <a:ext cx="1709928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609214" y="4688142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7,11}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14" y="4688142"/>
                <a:ext cx="1709928" cy="492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5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E3476-BEEA-8B41-8CF0-4E36C43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1" y="198530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Intersection, union and complement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CED9F47-6697-EA40-AC2C-288183A9F6F7}"/>
                  </a:ext>
                </a:extLst>
              </p:cNvPr>
              <p:cNvSpPr txBox="1"/>
              <p:nvPr/>
            </p:nvSpPr>
            <p:spPr>
              <a:xfrm>
                <a:off x="185375" y="1210267"/>
                <a:ext cx="9906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={1, 2, 3, 5, 7, 1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1, 14}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={7, 11, 25, 30, 3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2}</m:t>
                      </m:r>
                    </m:oMath>
                  </m:oMathPara>
                </a14:m>
                <a:endParaRPr lang="en-AU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={1,7,11,25,30}</m:t>
                      </m:r>
                    </m:oMath>
                  </m:oMathPara>
                </a14:m>
                <a:endParaRPr lang="en-AU" sz="2800" dirty="0"/>
              </a:p>
              <a:p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⋃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 smtClean="0">
                  <a:ea typeface="Cambria Math" panose="02040503050406030204" pitchFamily="18" charset="0"/>
                </a:endParaRPr>
              </a:p>
              <a:p>
                <a:r>
                  <a:rPr lang="en-AU" sz="2800" dirty="0" smtClean="0">
                    <a:ea typeface="Cambria Math" panose="02040503050406030204" pitchFamily="18" charset="0"/>
                  </a:rPr>
                  <a:t/>
                </a:r>
                <a:br>
                  <a:rPr lang="en-AU" sz="2800" dirty="0" smtClean="0">
                    <a:ea typeface="Cambria Math" panose="02040503050406030204" pitchFamily="18" charset="0"/>
                  </a:rPr>
                </a:br>
                <a:endParaRPr lang="en-AU" sz="2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AU" sz="2800" dirty="0">
                  <a:ea typeface="Cambria Math" panose="02040503050406030204" pitchFamily="18" charset="0"/>
                </a:endParaRPr>
              </a:p>
              <a:p>
                <a:endParaRPr lang="en-AU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ED9F47-6697-EA40-AC2C-288183A9F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5" y="1210267"/>
                <a:ext cx="9906000" cy="39703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235952" y="2949204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1,2,3,5,7,11,14,25,30,32}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52" y="2949204"/>
                <a:ext cx="1709928" cy="492443"/>
              </a:xfrm>
              <a:prstGeom prst="rect">
                <a:avLst/>
              </a:prstGeom>
              <a:blipFill rotWithShape="0">
                <a:blip r:embed="rId3"/>
                <a:stretch>
                  <a:fillRect r="-1846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235952" y="4207162"/>
                <a:ext cx="17099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1,7,11,25,30,32}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52" y="4207162"/>
                <a:ext cx="1709928" cy="492443"/>
              </a:xfrm>
              <a:prstGeom prst="rect">
                <a:avLst/>
              </a:prstGeom>
              <a:blipFill rotWithShape="0">
                <a:blip r:embed="rId4"/>
                <a:stretch>
                  <a:fillRect r="-9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7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6732</TotalTime>
  <Words>909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Harrisdale</vt:lpstr>
      <vt:lpstr>PowerPoint Presentation</vt:lpstr>
      <vt:lpstr>What is a set?</vt:lpstr>
      <vt:lpstr>Universal and empty sets</vt:lpstr>
      <vt:lpstr>Using a Venn Diagram</vt:lpstr>
      <vt:lpstr>Subset</vt:lpstr>
      <vt:lpstr>PowerPoint Presentation</vt:lpstr>
      <vt:lpstr>Intersection and Union of sets A and B</vt:lpstr>
      <vt:lpstr>Intersection, union and complement</vt:lpstr>
      <vt:lpstr>Intersection, union and complement</vt:lpstr>
      <vt:lpstr>Set Difference</vt:lpstr>
      <vt:lpstr>Interval Notation</vt:lpstr>
      <vt:lpstr>Illustrate the intervals on a number line</vt:lpstr>
      <vt:lpstr>Illustrate the intervals on a number line</vt:lpstr>
      <vt:lpstr>Use the appropriate notation to describe each of the following sets</vt:lpstr>
      <vt:lpstr>Describe each of the following intersections of intervals as simply as possible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397</cp:revision>
  <dcterms:created xsi:type="dcterms:W3CDTF">2018-12-02T08:34:01Z</dcterms:created>
  <dcterms:modified xsi:type="dcterms:W3CDTF">2022-03-17T00:39:57Z</dcterms:modified>
</cp:coreProperties>
</file>