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47" r:id="rId2"/>
    <p:sldId id="491" r:id="rId3"/>
    <p:sldId id="504" r:id="rId4"/>
    <p:sldId id="529" r:id="rId5"/>
    <p:sldId id="493" r:id="rId6"/>
    <p:sldId id="530" r:id="rId7"/>
    <p:sldId id="532" r:id="rId8"/>
    <p:sldId id="531" r:id="rId9"/>
    <p:sldId id="505" r:id="rId10"/>
    <p:sldId id="481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44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08:07.67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9C5F9F3-B234-4143-B009-38A5D0021E76}" emma:medium="tactile" emma:mode="ink">
          <msink:context xmlns:msink="http://schemas.microsoft.com/ink/2010/main" type="writingRegion" rotatedBoundingBox="17687,15420 30396,15195 30457,18607 17747,18832"/>
        </emma:interpretation>
      </emma:emma>
    </inkml:annotationXML>
    <inkml:traceGroup>
      <inkml:annotationXML>
        <emma:emma xmlns:emma="http://www.w3.org/2003/04/emma" version="1.0">
          <emma:interpretation id="{3553319D-E3C0-4407-8186-87ADD09416F3}" emma:medium="tactile" emma:mode="ink">
            <msink:context xmlns:msink="http://schemas.microsoft.com/ink/2010/main" type="paragraph" rotatedBoundingBox="18296,15496 26587,15215 26629,16468 18338,167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F42124-64E0-4DA9-A899-95981C2309A3}" emma:medium="tactile" emma:mode="ink">
              <msink:context xmlns:msink="http://schemas.microsoft.com/ink/2010/main" type="line" rotatedBoundingBox="18296,15496 26587,15215 26629,16468 18338,16749"/>
            </emma:interpretation>
          </emma:emma>
        </inkml:annotationXML>
        <inkml:traceGroup>
          <inkml:annotationXML>
            <emma:emma xmlns:emma="http://www.w3.org/2003/04/emma" version="1.0">
              <emma:interpretation id="{A60CA20F-D75B-4243-B559-5A08627EE08B}" emma:medium="tactile" emma:mode="ink">
                <msink:context xmlns:msink="http://schemas.microsoft.com/ink/2010/main" type="inkWord" rotatedBoundingBox="18296,15496 26587,15215 26629,16468 18338,16749"/>
              </emma:interpretation>
              <emma:one-of disjunction-type="recognition" id="oneOf0">
                <emma:interpretation id="interp0" emma:lang="en-AU" emma:confidence="0">
                  <emma:literal>flx)=xt2x</emma:literal>
                </emma:interpretation>
                <emma:interpretation id="interp1" emma:lang="en-AU" emma:confidence="0">
                  <emma:literal>f (x)=xt2x</emma:literal>
                </emma:interpretation>
                <emma:interpretation id="interp2" emma:lang="en-AU" emma:confidence="0">
                  <emma:literal>flx)=xt2K</emma:literal>
                </emma:interpretation>
                <emma:interpretation id="interp3" emma:lang="en-AU" emma:confidence="0">
                  <emma:literal>flx)=x_i2x</emma:literal>
                </emma:interpretation>
                <emma:interpretation id="interp4" emma:lang="en-AU" emma:confidence="0">
                  <emma:literal>flsc)=xt2K</emma:literal>
                </emma:interpretation>
              </emma:one-of>
            </emma:emma>
          </inkml:annotationXML>
          <inkml:trace contextRef="#ctx0" brushRef="#br0">159 216 518,'0'0'23,"0"0"5,0 0-28,0 0 0,0 0 0,0 0 0,0 0 312,0 0 58,0-8 11,0 8 3,4-11-203,-4 11-40,0-8-8,0-4-1,5 4-40,-5 8-7,0 0-1,0-7-1,0-5-29,-5 4-6,5-4 0,-4 1-1,4 3-21,-5 0-4,1-4-1,0 5 0,-5-9-13,0 8-8,5-4 10,-5 5-10,0 3 0,0-4 0,1 0 0,3 4 0,5 4 0,-9-4 0,-4 0 0,9 1 0,-5-1 0,0 0-12,9 4 12,0 0-10,0 0-2,-8 4-1,-1 3 0,4 1 0,-3 0 1,8 4 0,-5-1 0,5 1 0,-4 4 12,4-1 0,0 1-10,0 3 10,0 5 0,0-1-11,0 5 11,9 7-8,-5 0 8,5 0 0,-5 4 0,1 0 0,3 4 0,-3-4 0,4 0 0,-5 4 0,0-8-10,5 4 10,-5-4-12,5 4 12,0-4-33,-5 0 0,1-4 0,-1 4 0,5-4-41,-9 1-8,4-5-2,1 4 0,-1-7-110,-4-5-22,0 1-5</inkml:trace>
          <inkml:trace contextRef="#ctx0" brushRef="#br0" timeOffset="248.26">-118 704 1612,'0'0'144,"0"0"-116,0 0-28,0 0 0,0 0 133,0 0 21,0 0 4,0 0 1,9 0-24,-9 0-5,9 0-1,0-4 0,4 0-48,0 4-9,-4-4-3,4 4 0,0 0-25,5 0-4,-5 0-2,4 0 0,-3 4-20,3 0-4,-4-4-1,9 4 0,-4-1-13,4-3 0,0 4 0,4-4 0,-4 4-93,4-4-22,-4-4-4,5 4-721,-6-4-145</inkml:trace>
          <inkml:trace contextRef="#ctx0" brushRef="#br0" timeOffset="601.62">738-45 2188,'0'0'97,"0"0"20,0 0-93,-9 0-24,5 0 0,-5-4 0,9 4 107,-9 4 17,0 0 3,1 0 1,-1 3-52,-4 1-9,4 0-3,0 4 0,0-1-21,-4 9-5,9-1-1,-5 5 0,0-1-8,1 1-1,3 3-1,5 0 0,-4 1-43,-1 7-9,5 4-2,0 4 0,0-1-8,5 1-1,-1 4-1,5 4 0,-5-4-22,5-1-4,0 1-1,4 4 0,5-8 0,-5 0 0,4 0 0,1-4 0,-5-4-2,5 0-1,4-12 0,-1 1 0,-7-5-46,-1-7-10,13-4-1,-13-8-1</inkml:trace>
          <inkml:trace contextRef="#ctx0" brushRef="#br0" timeOffset="918.14">1032 201 1094,'0'0'48,"-9"-4"11,-4 8-47,13-4-12,0 0 0,0 0 0,-4 0 330,4 0 64,17 0 13,-4 0 2,0 0-257,-4 3-52,-9-3-11,13 8-1,14-4-42,-10 8-8,-4 3-2,1 1 0,3-4-16,1-1-4,-5 5-1,0 4 0,-9-5-4,10 5-1,-1-1 0,-4 5 0,-5-5-2,0 4-8,5 1 12,-5-1-4,1 1-8,-5-1 0,0 0 0,0 1 0,0-5-16,-5 5-3,-3-5 0,8 5 0,0-5-24,-5-3-5,-8-1 0,-4 1-1,3-8 24,1 3 5,0-3 0,0-4 1,-9 4-72,9-8-14,13 0-3,-13 0-1,-5 0-110,14-8-21,4-15-5,17 3-1</inkml:trace>
          <inkml:trace contextRef="#ctx0" brushRef="#br0" timeOffset="1191.13">1690 189 2419,'13'-4'53,"-13"4"11,0 0 3,0 0 1,9-4-55,-9 4-13,0 0 0,-13 4 0,0-4 105,8 0 19,5 0 3,-13 0 1,-4 8-65,-1 0-13,5-1-2,-5 5-1,-8 0-36,4 3-11,4-3 0,1 8 0,-1 7 0,1 0 0,-5 0-15,9 1 5,0-1-13,4 4-2,-9 0-1,9 1 0,1-5-9,3-4-1,1 5-1,4-5 0,0 0 9,4-3 1,9-1 1,1-3 0,-6 0 9,10-5 1,4-3 1,9 0 0,-5-4 15,0-4 0,1-4 0,3 0 10,14 0-10,-4-8 0,-10 5 9,10-1-9,4-8-147,-9 1-33,-4 3-8</inkml:trace>
          <inkml:trace contextRef="#ctx0" brushRef="#br0" timeOffset="1530.07">2045-111 1497,'9'7'133,"-9"-7"-106,0 0-27,0 0 0,0 0 227,0 0 40,0 0 8,0 0 1,0 8-133,0 0-27,9 0-6,0 0-1,-5 3-66,5 1-14,4 0-2,5 3-1,-1 5-16,-4 3-10,-4 4 12,9 5-12,12-5 8,-8 4-8,-9 8 0,5 4 0,4 0-24,-9 4-9,-9 0-2,1-1 0,-1 1 35,1 0 0,-1-4 0,0-4 0,-4 4 10,-4-4 9,4 0 1,-4 0 1,-1-8-33,-4 4-8,-4-4 0,0 4-1,4-4-5,-8 1-1,-1-1 0,-4-4 0,9-3-161,-4-1-33,-5-7-7</inkml:trace>
          <inkml:trace contextRef="#ctx0" brushRef="#br0" timeOffset="2030.02">2730 415 2188,'0'0'97,"0"0"20,0 0-93,0 0-24,0 0 0,0 0 0,0 0 93,0 0 15,0 0 2,13 0 1,5-4-53,-1 0-10,1 0-3,4 0 0,-1 1-19,6-1-4,-1 0-1,5 0 0,4-4-13,-4 4-8,-1 0 8,5 0-8,-4-3 0,0-1-8,0 4 0,-5 0 0,-4 0-46,-5 0-9,5 0-1,-9 0-730,-13 4-146</inkml:trace>
          <inkml:trace contextRef="#ctx0" brushRef="#br0" timeOffset="2216.98">2857 633 1958,'0'0'43,"0"0"9,0 0 1,0 0 3,0 0-45,9 8-11,-9-8 0,13 8 0,0-4 104,5-4 20,-1 0 3,5 4 1,0 0-44,-4-4-8,8-4-1,0 0-1,-4 0-74,9 0 0,0-4-9,4 0-781,-5 5-156</inkml:trace>
          <inkml:trace contextRef="#ctx0" brushRef="#br0" timeOffset="2619.51">4072 240 1958,'0'0'87,"0"0"17,0 0-83,0 0-21,0 0 0,13 0 0,-8 0 87,8 0 13,-4-4 2,4 4 1,0-4-63,0 4-12,0 0-2,1 0-1,3 4 9,1 0 2,4 7 0,-5-3 0,-4 4-7,5-1-1,-1 5 0,1 4 0,-9-1-73,4 1-15,-9-1-4,5 4 0,0 1 56,-5-5 8,1 1 0,-5 3 10,0-3-24,-9-5-5,0 5-1,0-1 0,5-3-23,0 3-5,-10 1 0,1-5-1,-9 5 31,5-4 6,-5 3 2,0 1 0,-4-1-26,8 1-4,-4-1-2,5-3 0,3-5-21,1 5-4,0-4-1,0-5-484,8 1-96</inkml:trace>
          <inkml:trace contextRef="#ctx0" brushRef="#br0" timeOffset="2949.76">4862 142 1267,'0'0'56,"0"0"12,-4 4-55,-5 0-13,0 0 0,5 0 0,4-4 232,-13-4 44,4 4 9,-4 0 2,-1 0-168,1 4-34,0-4-6,0 7-2,-5 1-45,5 0-10,-4 4-2,4-4 0,-5 3-11,5 1-9,-5 4 12,5 3-12,-4-7 0,3 11 0,-3 1 0,4 3 0,-5 0-14,5-3-3,4 3-1,0 0 0,5 0-7,0-3-2,4-1 0,0 1 0,4-5-2,0 1-1,1-1 0,4-3 0,4-5 16,0 5 3,4 0 1,1-9 0,0 1 10,3 0 0,-3 0 0,4 0 0,0-8 11,0 0-3,0-4 0,0-4 0,0 0-8,4 0 0,0-3 0,1-1-714,3 0-135</inkml:trace>
          <inkml:trace contextRef="#ctx0" brushRef="#br0" timeOffset="3348.57">5222-264 2343,'-9'-35'104,"9"31"21,0 4-100,0 0-25,0 0 0,0 0 0,0 0 94,0 0 14,13 4 2,-13-4 1,0 0-47,9 4-10,0 0-2,-1 8 0,1 0-27,-9-12-5,0 0-2,0 0 0,9 3-18,-5 1 0,-4-4 0,5 12 0,-1 0-31,1 3-6,-5 1-2,0 3 0,0 1-133,0 3-26,-5 1-6,5-5 0,0 1 72,-4-5 14,-1 5 3,1-5 1,4-3-20,-4 4-4,-1-8-1,5-1 0,0 1 75,0-8 14,0 0 3,0 0 1,5 16 116,3-8 23,-8-8 5,9 3 1,-9-3 7,9 0 2,4-3 0,-4-1 0,4 0-48,0 0-8,-4 0-3,4 4 0,0-4 7,0 0 0,-13 4 1,14 0 0,3-4-83,1 0-17,-1 0-3</inkml:trace>
          <inkml:trace contextRef="#ctx0" brushRef="#br0" timeOffset="3633.92">5678 407 2188,'0'0'97,"0"0"20,0 0-93,0 0-24,0 0 0,0 0 0,9 4 107,4-4 17,0 4 3,5-4 1,-5 0-103,9 0-25,0 0 0,-5 0 0,5 0 0,0 0 0,0-4 0,4 8 0,1-4 0,-5 0 0,4-4 0,0-4 0,1 4-26,-5 1-10,4-5-3,0 0-1100</inkml:trace>
          <inkml:trace contextRef="#ctx0" brushRef="#br0" timeOffset="3885.97">6064 76 1728,'0'0'153,"0"0"-122,0 0-31,0 8 0,-4-1 106,4 5 15,0 0 3,0 3 1,0 1-49,0 3-9,0 1-3,0 3 0,0 5-48,4-1-16,-4 0 8,5 8-8,-1-3 9,0 7-1,1-4-8,3 0 12,-3-4-141,4 0-29,-5-4-6</inkml:trace>
          <inkml:trace contextRef="#ctx0" brushRef="#br0" timeOffset="4380.31">6529-69 1670,'0'0'148,"0"0"-118,0 0-30,0 0 0,0 0 128,0 0 19,0 0 4,0 0 1,0 0-36,0 0-6,9-3-2,0-1 0,0-4-48,-1 4-9,1 0-3,0 4 0,8 0-23,-3 0-5,3 0 0,-4 4-1,5 0-19,-1 4 8,1-1-8,-1 5 0,1-4 0,0 4-12,-5 3 0,4 1 0,-4-1-23,1 5-4,-1-1-1,-4 5 0,4-1-31,-9 1-6,0 3-2,-4-4 0,5 5-143,-10-5-29,1 4-5,0-3-2,-1-5 82,-3 1 17,-1-1 3,0 1 1,-4-5 65,0 1 13,-5 0 2,5-1 1,-5-3 102,5-4 21,-4-1 4,4 1 1,4 4 76,0-8 15,-4 4 3,8-4 1,5-4-18,0 0-4,-4 7-1,4-7 0,0 0-28,0 0-6,0 0 0,0 0-1,9 4-21,4 0-4,0-4-1,5 0 0,-5 0-5,4 0 0,1 0-1,-1 0 0,5 0-15,-4 0-4,4 0 0,-5 0 0,5 0-25,0 0-6,-4 0-1,8 0 0,-4 0-28,0 0-7,0 0-1,-4-4 0,-5 0-199,0 4-40</inkml:trace>
          <inkml:trace contextRef="#ctx0" brushRef="#br0" timeOffset="4763.18">7170-18 2444,'0'0'54,"8"0"11,-3 8 3,-1 0 0,1-4-55,3 0-13,1-4 0,0 0 0,0 3 83,0-3 13,-9 0 4,8 8 0,1-4-64,4 0-12,0-4-2,-4-4-1,4 8-21,0 0 0,1 0 0,-1 0 0,0 7 0,0-3 0,0 4 0,0-4 0,1 7 0,3-7 0,-4-4 0,5 4 0,-1-4 25,1 4 1,-9 7 0,0-3 0,-1 0-42,1-1-8,0 1-1,0 0-1,-5-5 39,-4 5 8,4-4 2,-4 4 0,-4-1-37,0 1-7,4 4-2,-9-1 0,0 1 15,0-1 8,-4 1-10,4 0 10,-4 3-9,4-3 9,-4-1-8,5-3 8,-6-4 0,1 4 0,4-5 0,-4-3 0,4 0-49,9-4-5,-8 0-1,8 0 0,-9-4-110,5 0-23,-1-3-4,1-5-792</inkml:trace>
          <inkml:trace contextRef="#ctx0" brushRef="#br0" timeOffset="5074.1">7837-123 1652,'0'0'73,"0"0"15,0 0-70,0 0-18,0 0 0,0 0 0,0 0 165,0 0 30,0 0 5,0 0 2,0 0-90,-5 8-17,-4 7-4,-4-3-1,9 0-33,-9 3-6,4 1-2,-4 3 0,0 1-39,-1-12-10,1-16 0,0 4 0,0 4 0,0 19 0,4 20 0,0-7 0,9-32-49,-9 19-12,1 20-3,-5 0 0,4-4 52,0-7 12,5-1 0,-1 0 0,5-3 0,0-5 0,5 1 0,-1-1 0,5-7-25,0-4-3,-1-1 0,1 5 0,4-8 45,5 0 9,13-4 2,4 0 0,0 0 28,4 0 7,1-8 1,-1 4 0,1-4-56,-1 1-8,1-5-8,-5 4 8,0-4-80,0-3-8,0-1-3</inkml:trace>
        </inkml:traceGroup>
      </inkml:traceGroup>
    </inkml:traceGroup>
    <inkml:traceGroup>
      <inkml:annotationXML>
        <emma:emma xmlns:emma="http://www.w3.org/2003/04/emma" version="1.0">
          <emma:interpretation id="{60C54A53-0B4D-4B6F-B0FE-3A1266772F65}" emma:medium="tactile" emma:mode="ink">
            <msink:context xmlns:msink="http://schemas.microsoft.com/ink/2010/main" type="paragraph" rotatedBoundingBox="17721,17322 30430,17097 30457,18607 17747,188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838606-437A-4D44-BA95-212ABFDCA8A2}" emma:medium="tactile" emma:mode="ink">
              <msink:context xmlns:msink="http://schemas.microsoft.com/ink/2010/main" type="line" rotatedBoundingBox="17721,17322 30430,17097 30457,18607 17747,18832"/>
            </emma:interpretation>
          </emma:emma>
        </inkml:annotationXML>
        <inkml:traceGroup>
          <inkml:annotationXML>
            <emma:emma xmlns:emma="http://www.w3.org/2003/04/emma" version="1.0">
              <emma:interpretation id="{FC6949A9-1E9F-4298-93C8-EF75E9E8ACF6}" emma:medium="tactile" emma:mode="ink">
                <msink:context xmlns:msink="http://schemas.microsoft.com/ink/2010/main" type="inkWord" rotatedBoundingBox="17813,17313 21248,17605 21140,18883 17705,18591"/>
              </emma:interpretation>
              <emma:one-of disjunction-type="recognition" id="oneOf1">
                <emma:interpretation id="interp5" emma:lang="en-AU" emma:confidence="0">
                  <emma:literal>fleets)</emma:literal>
                </emma:interpretation>
                <emma:interpretation id="interp6" emma:lang="en-AU" emma:confidence="0">
                  <emma:literal>flouts)</emma:literal>
                </emma:interpretation>
                <emma:interpretation id="interp7" emma:lang="en-AU" emma:confidence="0">
                  <emma:literal>floats)</emma:literal>
                </emma:interpretation>
                <emma:interpretation id="interp8" emma:lang="en-AU" emma:confidence="0">
                  <emma:literal>fleet)</emma:literal>
                </emma:interpretation>
                <emma:interpretation id="interp9" emma:lang="en-AU" emma:confidence="0">
                  <emma:literal>fix-n)</emma:literal>
                </emma:interpretation>
              </emma:one-of>
            </emma:emma>
          </inkml:annotationXML>
          <inkml:trace contextRef="#ctx0" brushRef="#br0" timeOffset="9137.67">-148 2037 633,'0'0'28,"0"0"6,-9-4-34,0 1 0,5-5 0,-5 4 0,5-4 315,-5 4 56,0 0 11,0 4 2,9 0-217,-8-4-44,-1 4-9,0 0-2,9 0-31,-4 0-6,-10-4-2,10 4 0,-5 0-22,1-3-5,-6-1-1,6-4 0,-6 0-29,6 0-5,-1 0-2,0-3 0,-4-1-9,0-4 0,0 5 0,-1-5 0,-3 1 0,4-1 0,0 4 0,-5-3 0,5-1-32,0 0-8,0 1-1,4-1-1,-4 8 15,4-3 3,0-1 1,0 0 0,5 5 0,-5-1 0,5 0 0,4 8 0,-9 0-13,9 0-4,0 0 0,0 0 0,0 0 28,0 16 12,-4-1-10,4 5 10,4-1 0,-4 8-9,4-3 9,1 3 0,-1-3 0,5 7 0,-5-4 12,1 4-4,-1 4 20,0 0 4,5 1 0,-4-1 1,-1 4-21,5 0-4,-5 4 0,1 3-8,-1 1 0,0 0 0,1-4 0,-1 0 0,0-4 0,1 0 0,-5 0-15,0 0 5,4 0-27,-4 0-6,0-4-1,0 4 0,0-8-12,0 4-4,0-4 0,0-3 0,-4-5-23,4 0-5,0-3 0,0-5-1,0 5-31,0-8-7</inkml:trace>
          <inkml:trace contextRef="#ctx0" brushRef="#br0" timeOffset="9429.54">-670 2634 518,'0'-8'46,"0"8"-37,-5 4-9,5-4 0,-8 0 308,-1-4 59,9 4 12,-5-4 2,1-7-208,0 3-41,4 8-9,0 0-2,0 0-41,0 0-9,4-8-2,0 0 0,1-4-29,4 12-5,-1 0-2,1 0 0,0 0-11,8 0-2,-3-3-1,7 3 0,-3-4-10,13 4-1,-5-4-8,0 0 12,5 4 11,0-4 1,-5 0 1,0 0 0,1 0-25,-1-4 0,0 1 0,-4-1 0,5 0-127,-5-4-30,0 5-7,-1-5-951</inkml:trace>
          <inkml:trace contextRef="#ctx0" brushRef="#br0" timeOffset="9776.56">89 1889 2314,'0'0'51,"0"0"10,0 0 3,0 0 1,0 0-52,-9 0-13,9 0 0,-9 0 0,9 0 96,-13 0 17,4 4 3,9-4 1,-9 4-56,1 4-11,-1 0-2,0-1-1,5 5-23,-5 0-5,5-1-1,-5 5 0,4 4-18,1 3 8,4 4-8,-4 4 0,-1 1 0,5 3 0,5 4 0,-1 4 0,-4 0-28,4 3-2,5 5-1,0-4 0,0-4-13,4 0-2,-4 3-1,8 1 0,1 0-7,-1 4-2,1-8 0,4 3 0,4-3-24,0 0-4,1-4-2,-5-12-934</inkml:trace>
          <inkml:trace contextRef="#ctx0" brushRef="#br0" timeOffset="10134.4">361 2338 2066,'0'0'92,"0"0"18,0 0-88,0 0-22,0-8 0,0 8 0,8-12 113,-3 4 19,4 1 3,-5 3 1,5-4-56,0 4-10,8 4-2,-8 0-1,0 0-28,4 4-6,0 4-1,0-4 0,-4 3-12,4 5-2,5-4-1,-5 4 0,-4-1-6,4 1-2,-5 4 0,1-1 0,0 1-1,0-1 0,-5 1 0,1 3 0,-1-3-8,-4 0 0,0-1 9,-4 5-9,-1-5 0,1 1-15,-1-1 3,1 5 0,-5-8-12,0 7-3,-4-3 0,5-1 0,-1 1-19,-4-4-4,-1-5-1,6 9 0,-1-4-37,-4-1-7,0-7-1,4 4-1,4 0-140,5-8-28,0 0-6</inkml:trace>
          <inkml:trace contextRef="#ctx0" brushRef="#br0" timeOffset="10432.84">773 2252 1764,'13'8'78,"-13"-8"16,0 0-75,0 0-19,0 0 0,0 0 0,0 0 142,0 0 25,0 0 5,-9 4 0,1 3-61,-5-3-13,-1 0-2,6 4-1,-1 4-31,0-5-5,-4 5-2,4 0 0,-4 3-28,4 1-5,0 0-2,5-1 0,-5 1-22,0-1 9,5 5-9,0-1 0,-1 1 0,5-1 0,-4 1 0,4-1 0,4-3-14,-4 3-3,9-3-1,-5 4 0,5-1 0,0 4 0,4-3 0,0-1 0,0 1 4,5-4 1,-5 3 0,5-7 0,-5-1 13,4-3 15,14 4-3,-9-4-1,-4-4-60,4-4-12,8 0-3,-3-4 0,-1 0-85,-4-8-18,-5 0-3</inkml:trace>
          <inkml:trace contextRef="#ctx0" brushRef="#br0" timeOffset="10646.53">1177 2490 1605,'-27'11'71,"23"-7"15,-5 0-69,9-4-17,0 0 0,0 0 0,-9 4 122,9-4 21,14 4 4,-14-4 1,0 0-32,13 0-5,0 0-2,4 0 0,5 0-61,-4 0-12,-5-4-2,5 4-1,4 0 12,-5-4 3,1 4 0,-5-4 0,9 0-37,-5 4-11,1-7 0,-9 3 0,4-4-33,0 4-14,5-4-2,-5 0-759,-9 1-152</inkml:trace>
          <inkml:trace contextRef="#ctx0" brushRef="#br0" timeOffset="10901.91">1405 2147 2188,'0'0'48,"0"11"11,0-11 1,-5 8 1,-3 0-49,3 0-12,5-8 0,-4 11 0,0-3 104,-1 4 19,5 0 3,5-1 1,-5 5-70,0 3-13,4-3-4,0 3 0,5 5-12,-5-1-2,1 1-1,4 3 0,4 0-25,-9-3 0,1 3 0,3 0 0,-3 0-46,8-3-14,-4 7-4,-1-4 0,-8 1-102,9-1-21,4 0-4,-4 4-794</inkml:trace>
          <inkml:trace contextRef="#ctx0" brushRef="#br0" timeOffset="11484.02">1857 2384 1756,'0'0'39,"0"0"8,0 0 1,0 0 1,4-7-39,-4-1-10,0-4 0,0 4 0,9-3 91,-5 3 16,5 0 3,-5-4 1,5 5-35,9-9-6,-1 4-2,-17 12 0,0 0-25,13-4-6,1 0-1,-1 4 0,0 0-18,0 0-4,-4 0-1,4 4 0,0 0-5,-4 4-8,0-4 11,0 8-11,4-5 0,-5 9 0,-3 0 0,-5 3 0,4 1-36,1-1-13,-5 1-3,-5-1-1,-4 1-109,-4 19-22,13-12-4,-4-15 0,-5 3 53,0 1 11,1-5 3,-1 5 0,-4 0 52,0-1 10,-1-3 3,1 0 0,9-1 76,-5 1 16,-4-4 4,4 0 0,9-8 37,-4 4 8,-5-1 2,0 1 0,9-4 21,0 0 5,0 0 1,0 0 0,0 0-40,0 0-8,0 0-2,9 4 0,-9-4 0,13 0-1,0 0 0,5 0 0,-1 0-7,1 0 0,-5 0-1,5-4 0,4 4-36,-5-4-7,1 4-2,-5 0 0,4-3-10,-3-1 0,7 4 0,-12 0 0,4-4 0,1 0 0,-1 0 0,0 0 0,-4-4-170,-1 0-36,6 1-7,-6 3-2</inkml:trace>
          <inkml:trace contextRef="#ctx0" brushRef="#br0" timeOffset="11785.48">2181 1936 2152,'0'0'96,"0"0"19,-8 8-92,8-8-23,8 8 0,-8-8 0,0 0 92,0 0 15,14 7 2,-6 5 1,1 0-40,4-4-8,0-1-2,5 9 0,4 0-23,-5 3-5,1 1 0,0-1-1,12 8-19,-3 1-3,-5-1-1,4 8 0,0 0-8,0 0 0,1 0 9,-1 4-9,-4-4 0,4 4 8,-4-7-8,0 3 0,0 0 0,-9-4 0,1-4 0,-1 4-12,0 8-8,-4-7-3,-1-5 0,-3 0 0,-1 4-22,-4-7-5,0-1-1,0 1 0,-4-5-36,-1 1-7,-8-1-2,4-3-980</inkml:trace>
        </inkml:traceGroup>
        <inkml:traceGroup>
          <inkml:annotationXML>
            <emma:emma xmlns:emma="http://www.w3.org/2003/04/emma" version="1.0">
              <emma:interpretation id="{3DFC9FB8-5F4B-4373-938F-2C79CF649DE3}" emma:medium="tactile" emma:mode="ink">
                <msink:context xmlns:msink="http://schemas.microsoft.com/ink/2010/main" type="inkWord" rotatedBoundingBox="21351,17515 26341,17185 26423,18434 21434,18764"/>
              </emma:interpretation>
              <emma:one-of disjunction-type="recognition" id="oneOf2">
                <emma:interpretation id="interp10" emma:lang="en-AU" emma:confidence="0">
                  <emma:literal>1-1x+74</emma:literal>
                </emma:interpretation>
                <emma:interpretation id="interp11" emma:lang="en-AU" emma:confidence="0">
                  <emma:literal>2-1x+74</emma:literal>
                </emma:interpretation>
                <emma:interpretation id="interp12" emma:lang="en-AU" emma:confidence="0">
                  <emma:literal>1-1x+724</emma:literal>
                </emma:interpretation>
                <emma:interpretation id="interp13" emma:lang="en-AU" emma:confidence="0">
                  <emma:literal>1-1x+174</emma:literal>
                </emma:interpretation>
                <emma:interpretation id="interp14" emma:lang="en-AU" emma:confidence="0">
                  <emma:literal>1-1x+74,</emma:literal>
                </emma:interpretation>
              </emma:one-of>
            </emma:emma>
          </inkml:annotationXML>
          <inkml:trace contextRef="#ctx0" brushRef="#br0" timeOffset="12820.11">4283 1854 1958,'-22'12'87,"13"-12"17,-4 0-83,0 0-21,4 0 0,0 0 0,-4 0 140,4 4 24,1-4 5,-1 4 1,0-1-90,0 1-17,5 4-4,0 4-1,-5 0-33,4-1-6,-3 5-2,3 7 0,-4-3-17,9 7 0,-4 8 8,0-4-8,-1 4 0,5 4-19,0 4 4,0 4 1,0-4-10,5 4-1,-1 0-1,0-1 0,5-7-42,0 4-9,4 0-2,0 0 0,5-4 20,-1 0 4,1 0 1,4 0 0,-5-8-36,5-3-7,-4-5-2</inkml:trace>
          <inkml:trace contextRef="#ctx0" brushRef="#br0" timeOffset="13169.66">4564 2232 1267,'4'8'112,"-4"-4"-89,0-8-23,0 4 0,4-4 198,-4 4 35,5-4 7,-1 0 2,5-3-131,0 7-27,0-8-4,-1 8-2,5-4-11,1 8-3,-1-4 0,0 0 0,0 4-51,5 0-13,-1 3 0,1 1 0,-5 4 24,4 0 1,-3-1 1,3 1 0,-4 4-17,1-5-9,-1 1 10,0 4-10,-4-5-19,-1 5-9,-3 0-3,4-1 0,-9 1 31,0 3 15,0-3-2,-5-1 0,1 1-35,-5 0-7,-4-1-2,0 1 0,0-5-6,-1 1-2,1 0 0,0 0 0,0-5-8,0 1-1,-5 0-1,5 0 0,0-4-46,0 0-9,4-4-1,0-4-797</inkml:trace>
          <inkml:trace contextRef="#ctx0" brushRef="#br0" timeOffset="13453.29">5130 2026 1652,'0'0'73,"0"0"15,0 0-70,0 0-18,0 0 0,-9 4 0,0 3 144,0-3 26,1 0 5,-1 0 1,-4 4-60,-1-4-12,10 7-3,-5 1 0,-4-4-81,0 4-20,0-1 0,0 5 0,-1-4 0,1-1 0,0 9 0,4-8 0,5 3 16,0 1 0,-1-1-1,1 5 0,4-1-24,0-3-5,4 3-1,5-3 0,4 0 15,-4 3 0,4-3 0,0-5 0,0 5 0,1-4 0,8-1 0,-1 1 0,1-4 0,0-4 0,0 0 0,5 0 0,-5-4-91,-1 0-15,-3 0-3,4 0-959</inkml:trace>
          <inkml:trace contextRef="#ctx0" brushRef="#br0" timeOffset="13720.9">5432 2423 1918,'5'-3'85,"-5"3"18,0-4-83,0-4-20,0 4 0,4-4 0,1 4 129,3-4 22,-3 5 4,3 3 1,1-4-70,0 0-14,0 0-2,4 4-1,0-4-38,5 4-8,-1 0-2,1 0 0,4 0-21,-5 4 0,1 0 0,4-4 0,0 0-35,-5 0-5,5 0 0,-4 0-1,4-4-172,-5 0-35,1 4-6,-1-4-2</inkml:trace>
          <inkml:trace contextRef="#ctx0" brushRef="#br0" timeOffset="13963.83">5551 1967 2084,'-9'24'92,"9"-24"20,0 0-90,-4 7-22,4 5 0,-5-4 0,5 4 76,0 3 12,-4 5 1,4-1 1,4 1-18,-4 3-4,9 0-1,-5 5 0,1 3-67,-1 4-22,9 0 0,-8 4 0,4-4-16,-1 0-3,1 0-1,9 0 0,-5-3-145,0-5-29</inkml:trace>
          <inkml:trace contextRef="#ctx0" brushRef="#br0" timeOffset="14603.63">6029 2653 1267,'0'0'28,"0"0"5,-4 4 2,4-4 1,0 0-36,-9-4 0,9 4 0,0 0 0,0 0 96,0 0 13,0 0 3,0 0 0,0 0-4,0 0 0,9-7 0,-1 3 0,6-4-7,-1 4-1,0 0-1,0 4 0,0-4-27,0 4-6,5-4-1,-1 4 0,1 0-33,0 0-6,4 0-2,-1 0 0,6 4-24,-5-4 8,-5 0-8,10 0 0,-1-4-16,-4 4-8,-5-4-1,1 4-1,-1 0 26,-3 0 0,3-3 0,1-1 0,-5 0-177,0 0-31,0-4-5</inkml:trace>
          <inkml:trace contextRef="#ctx0" brushRef="#br0" timeOffset="14396.5">6038 2193 1468,'0'0'65,"0"0"14,0 0-63,0 0-16,0 0 0,0 0 0,9-7 140,-9 7 24,8-4 6,1 0 1,4 4-63,-4 0-12,-5 0-2,5 0-1,-9 0 4,9 4 1,0 0 0,4-1 0,-4-3-55,4 4-11,-4 4-3,-1-4 0,6 4-15,-6 0-3,1-1-1,4 5 0,-4-4-10,0 4-12,0-1 2,4 1 1,-9 4 9,5-5 0,-5 5 0,1 0 0,-1-1 0,0 5 0,1-5 0,-1 5 0,-4-5-76,-4 5-14,-1-5-2,-3 5-1,3-5-183,-8 1-37</inkml:trace>
          <inkml:trace contextRef="#ctx0" brushRef="#br0" timeOffset="14923.34">6415 1893 633,'0'0'28,"0"0"6,0 0-34,0 0 0,0 0 0,0 0 0,0 0 395,0 0 72,0 0 14,4 12 3,10-4-305,-6-1-62,1 1-12,0 0-2,4 0-37,5 0-7,-10 3-2,10-3 0,-5 8-27,5-1-6,4 1 0,-5 3-1,5 1-13,-4 3-2,4 5-8,0-1 12,-5 0-12,5 4 8,0-3-8,-4 3 0,3 4 0,-3-4 0,-5 4 0,5-4 0,-1 5 0,1-5-8,-1 0-1,-3-4 0,3 4-24,1-3-5,-5 3-1,-4 0 0,4 4-24,-4-4-5,-5 1 0,0-1-1,-4 0-99,0 0-19,-4 0-4,0 1-794</inkml:trace>
          <inkml:trace contextRef="#ctx0" brushRef="#br0" timeOffset="15452.19">6964 1663 1497,'0'0'133,"0"0"-106,-5 0-27,5 0 0,0 0 156,0 0 27,5 0 5,-1-4 0,0 0-60,5 0-12,4-4-2,-4 8-1,0-7-29,-5 3-7,-4 4-1,13-4 0,-4 0-26,4 4-6,-4 0 0,0 0-1,0 0-20,-9 0-4,0 0-1,13 0 0,-9 8-10,-4-8-8,9 8 12,-5-1-12,5 1 0,-9 4-22,-4 0 3,-1 3 1,5-3-71,-4 3-15,-5 1-2,5 4-1,-1-5-4,1 1-1,4 3 0,-4-3 0,4-1 36,-5-3 6,5 0 2,0 0 0,0-1 51,0-3 17,0-8-10,5 8 10,-1 0 39,0-1 13,-4-7 2,9 8 1,4-4 4,0 0 1,1 0 0,-1 0 0,-4 0-8,4-4-2,4 4 0,-4-4 0,5-4-25,-5 4-5,5 0 0,-1-4-1,-4-4-19,1 4 0,-1 0 0,0-4 0,0 1-105,0-1-22,0-4-4,1 0-1</inkml:trace>
          <inkml:trace contextRef="#ctx0" brushRef="#br0" timeOffset="15797.03">7679 2451 2170,'0'0'96,"0"0"20,0 0-92,0 0-24,0 0 0,0 0 0,0 0 104,8 4 16,-8-4 3,14 0 1,-6 0-55,6 0-10,-6-4-3,5 4 0,1-4-40,-1 0-8,0-4-8,0 4 12,9-4-1,-4 5 0,-1-5 0,-4 0 0,5-4-78,-1 4-15,-3-3-3,3-1-717,1 0-143</inkml:trace>
          <inkml:trace contextRef="#ctx0" brushRef="#br0" timeOffset="16066.22">7780 2033 403,'4'28'36,"-8"-20"-36,4-8 0,0 7 0,0-7 360,0 0 66,-5 12 13,1 0 2,-1 3-275,5-3-55,-4 4-11,4-1-3,0 5-63,0-1-13,0 5-2,0 7-1,0-4-18,4 4 10,1 4-10,-1 1 8,5-1-19,0 0-4,-1-4-1,1 4 0,4-8-22,1 1-5,-6-5-1,1-4-630,4 5-126</inkml:trace>
          <inkml:trace contextRef="#ctx0" brushRef="#br0" timeOffset="12184.52">2945 2427 1094,'0'0'48,"0"0"11,0 0-47,0 0-12,0 0 0,0 0 0,0 0 296,0 0 58,0 0 11,0 0 3,0 0-244,13 4-48,0 0-9,0 0-3,5-4 0,-5 0 0,5 0 0,-1 0 0,5 0-48,-4 0-16,-1 0 10,5 0-10,-4 0 0,-1 0 0,1 0 0,-5 4 0,4-4-49,-3 0-15,-6 0-4,1 0-748,-9 0-151</inkml:trace>
          <inkml:trace contextRef="#ctx0" brushRef="#br0" timeOffset="12371.59">2971 2638 1670,'0'27'74,"0"-19"15,0-8-71,9 12-18,-9-12 0,9 7 0,4 1 97,4-4 16,5 0 3,0 0 1,0-4-23,0 4-5,4-4-1,1 0 0,3 0-48,-3-4-9,-1 0-3,0-4 0,1 0-96,3 1-19,-3 3-4,4-4-932</inkml:trace>
        </inkml:traceGroup>
        <inkml:traceGroup>
          <inkml:annotationXML>
            <emma:emma xmlns:emma="http://www.w3.org/2003/04/emma" version="1.0">
              <emma:interpretation id="{652CB188-FEA1-4B73-90FD-1CF752CD0903}" emma:medium="tactile" emma:mode="ink">
                <msink:context xmlns:msink="http://schemas.microsoft.com/ink/2010/main" type="inkWord" rotatedBoundingBox="26958,17238 30432,17176 30457,18607 26984,18669"/>
              </emma:interpretation>
              <emma:one-of disjunction-type="recognition" id="oneOf3">
                <emma:interpretation id="interp15" emma:lang="en-AU" emma:confidence="0">
                  <emma:literal>11x+2)</emma:literal>
                </emma:interpretation>
                <emma:interpretation id="interp16" emma:lang="en-AU" emma:confidence="0">
                  <emma:literal>1x+2)</emma:literal>
                </emma:interpretation>
                <emma:interpretation id="interp17" emma:lang="en-AU" emma:confidence="0">
                  <emma:literal>1x+21</emma:literal>
                </emma:interpretation>
                <emma:interpretation id="interp18" emma:lang="en-AU" emma:confidence="0">
                  <emma:literal>1x72)</emma:literal>
                </emma:interpretation>
                <emma:interpretation id="interp19" emma:lang="en-AU" emma:confidence="0">
                  <emma:literal>.ysc+z)</emma:literal>
                </emma:interpretation>
              </emma:one-of>
            </emma:emma>
          </inkml:annotationXML>
          <inkml:trace contextRef="#ctx0" brushRef="#br0" timeOffset="16614.36">8525 2088 2163,'0'0'48,"0"0"9,0 0 3,0 0 0,5 0-48,4-8-12,-1 4 0,1-3 0,-5 7 104,5-8 17,0 0 4,0 4 1,0-4-43,-1 0-9,6 5-2,-6-5 0,5 0-5,1 4-2,-6 4 0,6 0 0,-6 0-65,5 0 0,-4 4 0,4 4-12,1 3 12,-1 1 0,-4 0 0,-1 3 0,1 5 0,0-4-14,4 3 1,-9 1 0,1-1-27,-1 4-6,-4-3-1,5 3 0,-5-3-89,0-1-17,-5 5-4,-4-5-1,1 5-100,-1-5-20,-4 1-4</inkml:trace>
          <inkml:trace contextRef="#ctx0" brushRef="#br0" timeOffset="16767.78">8543 2560 1267,'0'0'56,"0"0"12,0 0-55,0 0-13,0 0 0,0 0 0,9-4 123,4 0 21,0 0 5,0 0 1,0 0-33,1-3-6,3-1-2,1 0 0,4 0-10,-5 4-3,5-4 0,0 1 0,-4 3-45,3-4-10,1 0-1,0 4-1,0 0-31,5-3-8,-1 3 0,0-4 0,-4 0-40,5 0-13,-6-3-3,-3-1-1083</inkml:trace>
          <inkml:trace contextRef="#ctx0" brushRef="#br0" timeOffset="17352.8">9241 1640 1094,'0'0'97,"0"0"-77,0 0-20,0 0 0,-9-12 185,4 4 34,5 8 6,-4-4 2,-5 0-59,9 4-11,-9-4-2,9 4-1,-4 8-57,-5-4-11,0 0-2,1 8-1,-1 3-41,0-3-8,0 7-2,1 1 0,-1 3-32,0 5 0,5-1 0,-1 4 0,1 4 12,0 0-4,-1 8 0,5-4-8,0 4 0,5 0 0,-5 0-12,4 12 3,0-1 9,5 5-8,-5-1 8,10 5-8,-6-9-1,6 1 0,3-5 0,-4 5 0,5-4-14,-1-1-2,1 1-1,-1-4 0,1 0 2,0-8 0,-1 0 0,1-4 0,-5-8-105,4-4-21,-3-7-4,3 0-869</inkml:trace>
          <inkml:trace contextRef="#ctx0" brushRef="#br0" timeOffset="17666.86">9407 2170 518,'0'0'46,"0"0"-37,0 0-9,0 0 0,13-8 349,-4 0 68,0-3 14,4 7 2,0-4-271,0 0-54,1 0-12,-1 4-1,4 4 4,-4 0 1,1 0 0,-1 0 0,0 4-59,0 0-11,0 0-2,0 0-1,-8 4-27,4 4 0,-1-5 8,1 9-8,-4-4 0,-1 3 0,0 5 0,1-1 0,-1 1 0,-4 3 0,-4 4 0,-1 1 0,1-5 0,-5 4 0,0 5 0,1-5 0,-6-4-68,1 1-16,0 3-4,0-8 0,-5 5-107,5-9-21,0 1-5</inkml:trace>
          <inkml:trace contextRef="#ctx0" brushRef="#br0" timeOffset="17995.59">9903 1998 1695,'0'0'75,"0"0"16,0 0-73,0 0-18,0-4 0,0 4 0,0 0 164,0 0 30,0 0 6,0 0 0,-4 4-80,-5-4-16,0 0-3,-4 4-1,0 0-57,4 4-12,0 4-3,-4-1 0,4 5-28,5 0 0,-9-1 0,8 5 0,1-5 0,0 5 0,-5 3 0,0 1 0,5 3 0,-1 0-16,5 0 3,0 5 1,0-5-32,0 4-5,5-4-2,-1 1 0,0-5 41,5 0 10,0-3 0,4-1 0,5-3-53,-1 0-9,1-5-2,4-3 0,0-4 64,0 4 21,-1-8 0,-3 0 0,4-4-21,0-4 8,-5 0-8,5-3 0,-4-1 0,-5-4 0,5-3 0,-1-1 0,-4-3-216,1 0-40</inkml:trace>
          <inkml:trace contextRef="#ctx0" brushRef="#br0" timeOffset="18249.8">10298 2174 1440,'0'0'128,"0"0"-103,0 0-25,9 4 0,-9-4 172,13 0 28,0 4 7,0-8 1,0 0-52,0 4-11,-13 0-1,18 0-1,0 0-79,3 0-16,-3-4-4,0 4 0,-1 0-36,1 0-8,-1 0 0,5 0 0,-9 0-28,0 0-4,5-4-2,-5 0 0,0 4-153,1-8-30,-1 8-7</inkml:trace>
          <inkml:trace contextRef="#ctx0" brushRef="#br0" timeOffset="18501.03">10451 1952 1936,'0'0'86,"0"0"18,0 0-84,0 0-20,5 7 0,-5 5 0,0 0 100,0 3 15,4 1 3,1 3 1,-1-3-83,5 4-17,-5 3-3,0 0-1,10 5 38,-6-1 8,1 0 2,0 8 0,4-3-50,-4 3-13,0-4 0,4 4 0,-4-4 8,-1-4-8,1 1 8,0-1-8,-5-8-55,1 5-16,-1-12-3,5-1-670,-5-3-135</inkml:trace>
          <inkml:trace contextRef="#ctx0" brushRef="#br0" timeOffset="19025.2">10811 2037 979,'5'-39'87,"-5"39"-70,0 0-17,8-7 0,1-1 245,0 4 46,-9 4 9,9-4 1,4 0-111,0 0-22,0-8-5,5 9-1,-5 3-53,0 0-10,5-4-3,-1 4 0,1 0-49,-1 0-11,1 0-1,-1 0-1,1-4-34,-1 8 0,-3 0 0,-1-4 0,4-4 9,-4 8 2,1 11 0,-1 1 0,-4-5-11,4 5 0,-9-8 0,0 7 0,5 9 0,-9-1-16,5-11 4,-5 7 1,-5 5-30,5-5-7,-4 1 0,-1 3-1,-3-3-39,-1 3-7,5-3-1,-10 3-1,1-3-11,0-5-1,0 12-1,-5-7 0,5-1 70,0-3 13,0 0 3,0-5 1,0 1 23,4-4 16,9-8-2,-5 8-1,-3-1 34,8-7 6,0 0 2,0 0 0,0 0 9,0 0 3,0 0 0,0 0 0,0 0-10,13 4-1,-4 0-1,4-4 0,4 0 1,1 0 0,-1 0 0,1-4 0,4 4-24,0 0-4,4-4 0,0 4-1,1 0-19,-1 0-8,0 0 0,5-4 8,-5 8-8,-4-4 0,5 0 0,-1-7 0,0 3-27,1 0 3,-1 4 0,0-4 0,1-8-36,-1 4-8,-4-3 0,-5-5-780,1 1-156</inkml:trace>
          <inkml:trace contextRef="#ctx0" brushRef="#br0" timeOffset="19310.34">11469 1624 2617,'0'0'57,"0"0"12,0 0 3,0 0 2,0 0-59,0 0-15,0 0 0,9 8 0,4-4 61,0 7 10,-4 1 1,4 4 1,5-5 18,-1 5 3,1 3 1,-1 13 0,1 3-54,0-4-10,8-4-3,-4-3 0,4-1-18,-8 4-10,-1-3 10,5 15-10,0 19 0,4-15 0,1-16 0,-5 5 0,0 3 0,0 4 0,-5 4 0,1 3 0,-5-3 0,0 0 0,0-4-8,-4 0 8,0 0-53,-1-4-4,-8 0-1,5 12 0,-5 4-5,0-8-1,-5-12 0,-3 0-819,-1 4-164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9T23:25:43.441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170 278 288,'0'0'25,"0"0"-25,0 0 0,0 0 0,0 0 211,0 0 37,0 0 7,0 0 1,0 0-136,0 0-28,0 0-6,0 0-1,0 0-19,0 0-4,0 0-1,0 0 0,0 0-18,0 0-4,0 0-1,0 0 0,0 0-16,0 0-3,-5-5-1,5 5 0,0 0-18,0 0 0,0 0 0,0 0 0,0 0 0,0 0 0,0 0 0,11-5 0,5 5 20,1 5 4,-1-5 1,0 0 0,6-5-14,0 0-3,0 5-8,6-5 12,-6 0 19,0 0 3,0 5 1,-1-5 0,7-4-10,-1 4-1,-5 5-1,6 0 0,5-5-3,-6 0-1,6 0 0,0 0 0,5 5-6,12-5-1,-12 1 0,6 4 0,0 0-4,5-5-8,0 0 11,1 5-11,-1-5 10,0 0-10,1 5 8,-6 0-8,-6 0 8,6 0-8,-6 5 8,6 0-8,-5 0 0,-1 0 0,0-5 0,1 0 0,-6 0 0,0 4 8,-1 1-8,-4 0 0,-1-5 8,-5 0-8,6 0 8,-12 0-8,-5 0 21,6-5-1,-7 5 0,-10 0 0,0 0 5,0 0 1,0 0 0,0 0 0,0 0 1,0 0 0,0 0 0,-5-9 0,-6 4-19,-5 0-8,-6 0 0,0 0 8,-6 5-8,1 0 0,-6 0-12,0 0 12,-5 0-13,-1 5 5,1 0 8,0-5-13,-12 5 1,6 0 1,-5 4 0,5 1 0,-11 0 11,0 0-8,1-1 8,-1 1-8,0 0 8,5-5 0,1 0 0,0-1 0,5 6 0,-5-5 0,10 0 0,-5 0 0,6-5 0,0 0 0,-6 0 0,5 5 0,1-5 9,-1 5-9,1-1 12,0 1-12,-1-5 22,6 0-2,6 0-1,-6 5 0,0 0-19,6-5 0,-1 0 0,6 5 0,-5 5-16,5-1-1,6-4 0,-1 0 0,6-5 17,11 0 0,0 0-8,0 0 8,0 0 0,0 0 0,0 0 0,11 10 0,6-10 0,-1 10 0,6-5 0,5 4 0,6-4 20,0 0-1,6 0-1,4 0 0,1 0-7,0 0-2,-5-1 0,4 1 0,1 0-9,0 0 0,6 0-10,-1 0 10,0 0 0,6 0 0,0-1 0,5-4 0,-5 5 9,5-5-9,1-5 0,5 5 9,-6 5-9,0-5 0,1 5 9,-1-5-9,-5 0 10,0 0-2,-1 0-8,1-5 12,0 5-4,0 0 0,0 5-8,-6-5 12,-5 0-2,-6 0-1,6 0 0,0 0 0,-11 0-9,5 0 0,-5 0 0,0 0-11,-5 0 19,-1-5 3,1 0 1,-12 5 0,6 0-4,-6-4 0,-5 4 0,0-5 0,-11 5 3,11 0 0,-11 0 0,0 0 0,0 0-3,0 0 0,0 0 0,0 0 0,0 0-8,0 0 0,0-10 0,0 10 0,0 0 0,-11-10 0,-5 0 0,5 1 0,-11-1 0,0 5 0,0-5 0,-5 5 0,-1 5 0,-5-4 0,-5-1 0,0 0 0,-1 0 0,-5 0-9,-5 0 9,5 5-13,-11-5 3,0 5 1,6 5 0,0-5 0,-1 5 9,1-5 0,0 0-9,-1 0 9,1 0 0,0 0 15,5 0-3,5 0 0,-5-5-12,11 5 0,-5-10 0,5 10 0,6-4 0,-1 4 0,1-5-9,5 0 9,0 5 0,6-5 0,5 5 0,0-5 0,0-5 0,0 5 16,11 5-3,0 0-1,0 0-12,0 0 0,0 0 0,0 0 0,11-4-11,0-1 2,5 5 0,6 0 0,0-5 9,5 5-10,6-5 10,6 5-10,-1 5 10,6 0 11,0 0-3,0-5 0,5 0-8,-5 0 0,5 4 0,6-4 0,-6 0-9,6 5-4,6 0-1,-1 0 0,-5-5 14,5 5 0,-5-5 0,5 0 0,-5 5 8,5-5 5,-5 0 1,0 0 0,-5 0-14,-1 0-16,0 0 3,1 0 1,-7 0 12,1 0 0,0 0 0,-5 5 0,-1-5 0,0 5 0,-5-5 0,-5 0 10,-1-5-2,-5 0-8,0 0 12,-6 5-4,-5-5-8,0 5 0,0-10 0,0 5 0,-5 5 8,-1-9-8,1 4 0,-6-5 8,0 0-8,0-4 0,0 4 0,0-5 0,-6 6 8,6-6-8,-5 5 0,-1-4 8,6 4-8,-5-5 0,-6 5 0,5 1 0,-5 4 0,6 0 0,-1-5 0,-5 5 0,0 0-11,1 1 11,-12-1-8,5 0 8,-16 0-8,6 5 8,-6 0-8,5 5 8,-4 0 0,10-5-10,-6 0 10,1 0 0,-1 0 0,6 5 0,1-1 0,-1-4 0,5 5 0,1-5 0,-1 0 0,6 0 0,0 5 0,11-5 8,0 0-8,0 0 9,0 0-9,0 0 0,0 0 0,0 0 0,11 10 0,6 0 0,5-1 0,0 1 0,0 0 0,-1 0-11,12-1 11,-5 1-12,-1-10 12,1 5 0,5 0 0,5 0 0,-5 0 0,0 0 0,-11-1 0,5 1 0,-5-5 0,0 5 0,0 0 0,-6 0 0,6-10 8,-11 10-8,0-5 10,-11 0-10,0 0 0,0 0 0,0 0 0,0 0 0,0 0 12,0 0-3,-16 5-1,-6 0 0,0 4-8,-11-4-11,-11-5 3,-5 5 0,-1 0-6,-4 0-1,-1 5 0,-6-10 0,1 5 24,0-1 5,-1 1 1,1 0 0,-6 0-15,6-10 0,0 0 0,5 0 0,0 5 0,6 0 0,-1 0 0,6-4 0,0-1 8,6-10 4,5 5 2,0 1 0,6 9-14,5-5 9,0-5-9,6-5 8,-1 10-8,12 1 0,-1-1 0,6 5 8,-5-10-8,5 10 0,5-10 0,6-4 0,6 4-10,4 0 10,1 5-13,6-5 5,5 6 8,5-1-13,1-5 5,4 5 8,7 5-8,5-5 8,-6-5 0,6 6 0,-6-1 0,6 0 0,0 0-9,0 0 9,-6 0 0,0 0 9,1 0-1,-6 1 0,-6 4-8,6-5 0,0 0-10,-6 5 10,-5-5 0,-6 5 0,6 0 0,-11-5 0,6 0 12,-6 5-12,-6-5 12,-5 0-12,0 1 10,0 4-10,-11 0 8,0 0-8,0 0 9,0 0-9,0 0 10,-11-10-10,-5 0 0,-1 5 0,-5-5 0,0 6 0,0-1-11,-5 5 2,-6 0 0,6 0 0,-6 0 9,5 5-13,1-1 5,-1 6 8,6-10 0,1 5 0,-1 0 0,5 0 0,-5-5 0,6 10 0,5-10 0,0 4 8,0 1-8,11-5 0,0 0 0,-11 5 0,11-5-21,0 0-10,0 0-1,0 0-831,0 0-165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8:00.67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51B904-D5C0-4ABF-AE76-8233316B5852}" emma:medium="tactile" emma:mode="ink">
          <msink:context xmlns:msink="http://schemas.microsoft.com/ink/2010/main" type="inkDrawing" rotatedBoundingBox="17989,11388 24921,11451 24919,11647 17987,11584" semanticType="callout" shapeName="Other">
            <msink:destinationLink direction="with" ref="{ED3AC78E-B963-4C21-BC2E-7489D6332241}"/>
            <msink:destinationLink direction="with" ref="{48E654FF-BD82-4D6F-99E2-D5552A6DC29E}"/>
          </msink:context>
        </emma:interpretation>
      </emma:emma>
    </inkml:annotationXML>
    <inkml:trace contextRef="#ctx0" brushRef="#br0">0 8 460,'22'-4'41,"5"-1"-33,1 0-8,5 0 0,-1 5 232,1 0 45,0 0 9,0 0 2,6 10-113,10-1-23,0-4-4,1 5 0,-7-5-67,1 5-13,6-5-2,-1-1-1,0 1-37,-5 5-7,0 0-1,0-5-1,0 0-11,-6-1-8,1 1 12,-1 5-12,0-5 0,-10 0 0,5 5 0,0-1 0,5 1-40,0-5-8,1 0-1,10 0-1,-5 0-33,11-5-6,-6 0-2,1 0 0,-1 0-1,6 0 0,-6 0 0,1-5 0,-1 5 58,-5-5 11,5 5 3,-5 0 0,-6-5 60,6 5 13,0 0 3,-5 5 0,-1-5 40,6 5 9,-6-5 2,1 5 0,-1-5-48,-5 0-10,5 4-1,6-4-1,-5 0 3,4 0 1,1 5 0,0-5 0,-5-5-30,-1 5-5,6-4-2,-6 4 0,6 0-14,-6-5 0,-5 5 0,6 0 0,-1-5-20,6 0-6,-6 0-2,12 0 0,-1 0-43,0-4-9,1-1-1,-1 5-1,1 0 2,-1 0 0,6 0 0,-6 0 0,0 5 18,-5 0 4,0 0 1,6 0 0,-7-4 18,1 8 4,-5-4 1,10 5 0,-5-5 34,0 5 11,-11 0 0,11 5 0,5-10 53,0 10 10,-10-6 2,5 6 1,-6 0 57,6 0 11,-6-5 3,-5 4 0,0 1-55,0 0-10,0 0-3,-6-6 0,1 1-32,-1 5-8,0-10 0,1 5-1,5-5-30,-6 0-9,6 0 0,6 0 0,-1-5-55,0 5-17,1 0-4,-1-5-1,11 0-39,-5-4-7,6-1-1,-1 0-1,0 0 17,1 1 4,-6-6 1,5 5 0,-11 0 71,6 6 13,6-6 3,4 0 1,7 0 36,-12 1 7,6 4 2,0 0 0,0 5 30,-1-5 5,7 0 2,-6 5 0,5 0-23,-11 0-4,1 5 0,-1 0-1,0 0 7,-5 0 2,0-1 0,5 6 0,-10-10 12,5 5 4,5 0 0,6 0 0,-11 0-20,5 0-4,1-1-1,-1 6 0,0-10-25,-5 5-5,0 0-1,5-5 0,-5 0-21,-5 0-5,-1-5-1,6 0-741,0 0-149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8:00.03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FC53C59-F9AC-4672-82A7-A1EBD37E4F16}" emma:medium="tactile" emma:mode="ink">
          <msink:context xmlns:msink="http://schemas.microsoft.com/ink/2010/main" type="inkDrawing" rotatedBoundingBox="16476,11381 17320,11425 17316,11486 16473,11443" shapeName="Other">
            <msink:destinationLink direction="with" ref="{3229157D-01B1-454A-A150-BA88F3061E44}"/>
          </msink:context>
        </emma:interpretation>
      </emma:emma>
    </inkml:annotationXML>
    <inkml:trace contextRef="#ctx0" brushRef="#br0">0 4 691,'39'5'61,"-23"-5"-49,-5-5-12,6 5 0,-7 0 218,7-5 41,5 5 8,0 0 1,-6 0-116,6 5-24,0 0-5,6 0-1,-1 0-78,11 0-15,-5 5-3,6-6-1,-12 1 13,0 0 2,6 0 1,0 0 0,6-5-41,-1 0-11,0-5-1,1-5 0,-1 5-60,1 1-13,-1-6-3,0 5-538,1 0-108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7:51.69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E654FF-BD82-4D6F-99E2-D5552A6DC29E}" emma:medium="tactile" emma:mode="ink">
          <msink:context xmlns:msink="http://schemas.microsoft.com/ink/2010/main" type="inkDrawing" rotatedBoundingBox="18464,11678 18477,12867 18452,12868 18439,11679" semanticType="callout" shapeName="Other">
            <msink:sourceLink direction="with" ref="{0F51B904-D5C0-4ABF-AE76-8233316B5852}"/>
          </msink:context>
        </emma:interpretation>
      </emma:emma>
    </inkml:annotationXML>
    <inkml:trace contextRef="#ctx0" brushRef="#br0">182 5582 1191,'-5'39'52,"5"-15"12,0 5-51,0 5-13,0 5 0,0 0 0,-5 0 149,-1 0 27,12-5 6,-6 5 1,5-4-72,-5-1-15,0 0-2,0 0-1,5 0-52,-5-5-10,0 5-3,0 1 0,0-1-43,0 0-9,0 0-1,-5 0-1,5 5-53,0-5-10,0 5-3,0 0 0,-5 0-58,10-5-12,0 5-2,1 0-1,-6-5 41,5 1 8,-5-6 1,6 0 1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8:20.56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26DCC2-5FAE-44DF-A5B5-447677E7BF04}" emma:medium="tactile" emma:mode="ink">
          <msink:context xmlns:msink="http://schemas.microsoft.com/ink/2010/main" type="writingRegion" rotatedBoundingBox="29958,10724 32602,9973 33238,12211 30594,12963"/>
        </emma:interpretation>
      </emma:emma>
    </inkml:annotationXML>
    <inkml:traceGroup>
      <inkml:annotationXML>
        <emma:emma xmlns:emma="http://www.w3.org/2003/04/emma" version="1.0">
          <emma:interpretation id="{4DBF7D80-0B70-4A14-9B22-6C3E002090D9}" emma:medium="tactile" emma:mode="ink">
            <msink:context xmlns:msink="http://schemas.microsoft.com/ink/2010/main" type="paragraph" rotatedBoundingBox="30486,10681 30523,11431 30068,11453 30032,10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2659AF-0E4F-4ED5-8681-C62E9CDD15E3}" emma:medium="tactile" emma:mode="ink">
              <msink:context xmlns:msink="http://schemas.microsoft.com/ink/2010/main" type="line" rotatedBoundingBox="30486,10681 30523,11431 30068,11453 30031,10704"/>
            </emma:interpretation>
          </emma:emma>
        </inkml:annotationXML>
        <inkml:traceGroup>
          <inkml:annotationXML>
            <emma:emma xmlns:emma="http://www.w3.org/2003/04/emma" version="1.0">
              <emma:interpretation id="{4BA8EDDE-53C9-45BE-AE42-EEC7A7E9965A}" emma:medium="tactile" emma:mode="ink">
                <msink:context xmlns:msink="http://schemas.microsoft.com/ink/2010/main" type="inkWord" rotatedBoundingBox="30486,10681 30523,11431 30068,11453 30031,10704">
                  <msink:destinationLink direction="with" ref="{33735357-F49C-4DD0-B09E-1977828FDAA2}"/>
                  <msink:destinationLink direction="with" ref="{7F64CFDF-5226-4A16-BB72-C18E560A7812}"/>
                </msink:context>
              </emma:interpretation>
              <emma:one-of disjunction-type="recognition" id="oneOf0">
                <emma:interpretation id="interp0" emma:lang="en-AU" emma:confidence="0">
                  <emma:literal>^</emma:literal>
                </emma:interpretation>
                <emma:interpretation id="interp1" emma:lang="en-AU" emma:confidence="0">
                  <emma:literal>n</emma:literal>
                </emma:interpretation>
                <emma:interpretation id="interp2" emma:lang="en-AU" emma:confidence="0">
                  <emma:literal>N</emma:literal>
                </emma:interpretation>
                <emma:interpretation id="interp3" emma:lang="en-AU" emma:confidence="0">
                  <emma:literal>M</emma:literal>
                </emma:interpretation>
                <emma:interpretation id="interp4" emma:lang="en-AU" emma:confidence="0">
                  <emma:literal>m</emma:literal>
                </emma:interpretation>
              </emma:one-of>
            </emma:emma>
          </inkml:annotationXML>
          <inkml:trace contextRef="#ctx0" brushRef="#br0">-557-1140 1152,'0'0'102,"0"0"-82,0 0-20,0 0 0,0 0 132,0 0 23,0 0 4,0 0 1,0 0-3,0 0 0,0 0 0,0 0 0,0 0-61,0 0-12,0 0-2,0 0-1,0 0-27,0 0-6,0 0 0,11 14-1,-11-14-15,5 10-2,-5-10-1,17 10 0,-1-1-18,6 1-11,-11 0 12,6 0-12,5-5 11,-6-1-11,6 1 10,0 5-10,-6 0 0,6-5 0,0 4 0,0-4-10,-5 5 10,5 0 0,-6 0 0,6 4 0,-11-9 0,5 0 0,1 10 0,-1-15 0,-5-10 0,-5 5 0,5 5 0,-11 0 0,11 0 0,-11 0 8,5 10-8,6-1 11,0 1-11,-11 0 0,0-10-12,-5 19 12,-1-4 0,1 5 8,-1 4 2,1-5 0,-6-4-10,0 5-14,0-1 3,-6 1 1,6-1 10,-5 15 0,-1 20 0,-5 4 0,-5 1 21,5-40 7,6-38 0,-1 24 1,-5 48 5,6-28 1,-1-55 0,6 11 0,0 14-96,0 25-19,-5 38-4,11-34-1,5-48-183,0 24-36</inkml:trace>
        </inkml:traceGroup>
      </inkml:traceGroup>
    </inkml:traceGroup>
    <inkml:traceGroup>
      <inkml:annotationXML>
        <emma:emma xmlns:emma="http://www.w3.org/2003/04/emma" version="1.0">
          <emma:interpretation id="{AF095CE5-CF91-409B-81DB-0175347914E1}" emma:medium="tactile" emma:mode="ink">
            <msink:context xmlns:msink="http://schemas.microsoft.com/ink/2010/main" type="paragraph" rotatedBoundingBox="30524,11855 32942,11168 33238,12211 30821,128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7BDD64-E3B9-4501-818E-F78ADE9C44D6}" emma:medium="tactile" emma:mode="ink">
              <msink:context xmlns:msink="http://schemas.microsoft.com/ink/2010/main" type="line" rotatedBoundingBox="30524,11855 32942,11168 33238,12211 30821,12898"/>
            </emma:interpretation>
          </emma:emma>
        </inkml:annotationXML>
        <inkml:traceGroup>
          <inkml:annotationXML>
            <emma:emma xmlns:emma="http://www.w3.org/2003/04/emma" version="1.0">
              <emma:interpretation id="{749335D1-D1E1-4ADB-8F4F-0398744BA2E8}" emma:medium="tactile" emma:mode="ink">
                <msink:context xmlns:msink="http://schemas.microsoft.com/ink/2010/main" type="inkWord" rotatedBoundingBox="30524,11855 32942,11168 33238,12211 30821,12898"/>
              </emma:interpretation>
              <emma:one-of disjunction-type="recognition" id="oneOf1">
                <emma:interpretation id="interp5" emma:lang="en-AU" emma:confidence="0">
                  <emma:literal>yi-3</emma:literal>
                </emma:interpretation>
                <emma:interpretation id="interp6" emma:lang="en-AU" emma:confidence="0">
                  <emma:literal>y.--3</emma:literal>
                </emma:interpretation>
                <emma:interpretation id="interp7" emma:lang="en-AU" emma:confidence="0">
                  <emma:literal>Yi-3</emma:literal>
                </emma:interpretation>
                <emma:interpretation id="interp8" emma:lang="en-AU" emma:confidence="0">
                  <emma:literal>y=-3</emma:literal>
                </emma:interpretation>
                <emma:interpretation id="interp9" emma:lang="en-AU" emma:confidence="0">
                  <emma:literal>y']</emma:literal>
                </emma:interpretation>
              </emma:one-of>
            </emma:emma>
          </inkml:annotationXML>
          <inkml:trace contextRef="#ctx0" brushRef="#br1" timeOffset="-18191.59">2-5 1440,'0'0'64,"0"0"12,0 0-60,0 0-16,0 0 0,0 0 0,0 0 205,0 0 39,0 0 7,0 0 1,6-4-112,-6 4-22,0 0-5,0 0-1,0 0-56,0 0-11,0 0-2,0 0-1,5 14-27,1 6-6,-1-1-1,6 10 0,-5-4-8,-1 4 0,6-5 0,0 6 0,0-1 0,-5-5 0,5-4-11,5 4 11,-5 1-20,0-1 0,0-9 1,5-1 0,1-4-15,-1-5-3,1 0-1,-1-5 0,-5-5 1,0-5 0,6 0 0,-6 1 0,-1-1 1,-4-5 1,5-9 0,-6 4 0,6-4 19,-5 4 3,-1-4 1,1 0 0,-6-1 12,5-4 0,-5 10 0,0-6 0,0 11 13,-5-1-1,5 5 0,-6 0 0,1 1 4,5 9 0,0 0 0,0 0 0,0 0 7,0 0 1,0 0 1,0 0 0,0 0-17,0 14-8,0 1 0,11 4 8,-6 1-8,6-1 8,-5 6-8,5-1 8,0 1 1,0-1 0,-6 0 0,6-4 0,-5 4 0,5 1 0,0-1 0,0 5 0,-1 0-1,-4 1-8,5-1 12,-6 0-4,6 5 3,0-4 0,-11 4 0,6 5 0,-6 0 5,5-5 0,-5 5 1,-5-5 0,5-5 0,-6 5 0,1-9 0,-1-1 0,-5 0-3,0 1-1,6-11 0,-6 6 0,-11-5-3,6-1-1,5 1 0,0-5 0,-6-1-9,1-9 0,-6 5-10,5 0 10,1-10-31,-1 5 0,1-10 0,5 1 0,-5-1-41,-1-10-8,1 1-1,5-1-709,0-9-142</inkml:trace>
          <inkml:trace contextRef="#ctx0" brushRef="#br1" timeOffset="-17700.52">863 303 1497,'-5'-5'133,"5"5"-106,0 0-27,0 0 0,0 0 124,0 0 20,0 0 4,0 0 1,5 9-20,-5-9-4,0 0-1,17 10 0,-1-5-40,-5 0-9,-11-5-2,11 10 0,6-5-38,-6-5-8,0 9-2,5-9 0,0 0-25,-5-5 0,6 5 0,-1-4 0,6 4-88,-5-5-22,-1-10-5,6 5-1028</inkml:trace>
          <inkml:trace contextRef="#ctx0" brushRef="#br1" timeOffset="-17904.19">649-14 1702,'0'0'152,"6"9"-122,5 1-30,0 0 114,0-5 17,-6 0 3,1 0 1,-6-5-14,11 0-2,0 0-1,0 0 0,5 0-35,-5 0-7,6-5-2,-1 0 0,-5 0-66,11 0-8,-6 5-11,1-5 3,-1-5 8,-5 6 0,11 4 0,-5-5 0,-1 0-22,1 0-2,-6 0-1,5 0 0,-5 0-127,0 0-26,-11 5-5,11 0-860</inkml:trace>
          <inkml:trace contextRef="#ctx0" brushRef="#br1" timeOffset="-16280.49">1417 59 1670,'0'0'148,"0"0"-118,0 0 95,0 0 19,0 0 4,0 0 1,11 5-21,6-5-4,-6 0 0,5 0-1,6 0-75,-6-5-16,1 0-2,5 5-1,-6 0-4,6-5-1,-5-5 0,5 10 0,-6-9-16,6 4-8,0-5 0,-6 5 8,6-5-26,-5 1-6,-1-1 0,1 0-806,-6 0-161</inkml:trace>
          <inkml:trace contextRef="#ctx0" brushRef="#br1" timeOffset="-15776.57">1856-346 1962,'0'0'87,"0"0"17,16-5-83,-5 0-21,6-4 0,-1 4 0,1-5 113,-1 0 19,1 1 3,5 4 1,-6-10-14,0 10-2,6 0-1,-5-4 0,-1 4-73,1 5-14,-1-10-4,1 10 0,-6 0-9,5 0-3,1 0 0,-7 0 0,-10 0-8,6 5-8,5 0 9,-11-5-9,0 0 0,11 5 0,-6-1 0,1 6 0,-6 0-15,0 5-2,0-6-1,0 6 0,0 0-34,0-1-8,0-4 0,0 5-1,5-6 5,-5 1 2,-5 0 0,10 0 0,-5-10 20,6 9 4,-6-9 1,0 0 0,0 0 12,11 10 2,0-5 1,5 5 0,-5-1 14,0-4 0,6 0 0,5 0 0,-6-5 0,-5 5 0,-6 10 0,6-6 0,6 1 52,-1 0 9,-5 0 3,6 4 0,-1 1-56,1-1-8,-1 1 0,1 9-10,-6 1 26,0-11 4,5 1 2,-11 0 0,-5-1 2,6 6 0,-6-1 0,0 6 0,0-1-1,-6 0 0,6 6 0,-5-6 0,-6-4 9,-5 4 1,5-5 1,0 1 0,5-5-13,-10-1-2,-6 6-1,0-6 0,0 1-18,0 0 0,-6-1 0,-4-4 0,-1 9-32,-6-9-12,1 0-4,0 0 0,-1-5-188,6-1-39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7:59.52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60E70A-C0B5-48C3-9F48-BCB23E556A55}" emma:medium="tactile" emma:mode="ink">
          <msink:context xmlns:msink="http://schemas.microsoft.com/ink/2010/main" type="inkDrawing" rotatedBoundingBox="12483,11184 13327,11166 13329,11227 12484,11244" shapeName="Other">
            <msink:destinationLink direction="with" ref="{65E766B1-2C07-45A5-9800-C156D22F37B0}"/>
          </msink:context>
        </emma:interpretation>
      </emma:emma>
    </inkml:annotationXML>
    <inkml:trace contextRef="#ctx0" brushRef="#br0">5 11 1497,'-11'23'66,"11"-23"14,0 0-64,0 0-16,0 0 0,0 0 0,0 0 67,0 0 9,0-9 3,0 9 0,0 0-33,0 0-6,0 0-2,0 0 0,0 0-25,0 0-5,0 0 0,0 0-8,0 0 16,16 5-3,1-5-1,-6 4 0,5-8-12,-5 4-10,6 0 2,-6 0 0,10 0 30,-4 0 6,5 0 2,0 4 0,-6 1-30,6-5 0,6 5 0,-6 0 0,-6-1 0,6 1 0,5-5 0,-5 5 0,0-5-36,6 0-1,-6 0 0,11-5 0,-1 0-30,1 1-5,-5-6-2,-1 5 0,1 1-24,4-1-5,-4-4-1,-1 9 0,6-5-3,-5 0-1,5 0 0,-6 5-205,0-4-42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7:59.67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E766B1-2C07-45A5-9800-C156D22F37B0}" emma:medium="tactile" emma:mode="ink">
          <msink:context xmlns:msink="http://schemas.microsoft.com/ink/2010/main" type="inkDrawing" rotatedBoundingBox="13925,11174 14236,11236 14225,11291 13914,11229" semanticType="callout" shapeName="Other">
            <msink:sourceLink direction="with" ref="{6960E70A-C0B5-48C3-9F48-BCB23E556A55}"/>
            <msink:sourceLink direction="with" ref="{586B4995-54BE-4778-8C63-F5CBA0D5CB61}"/>
          </msink:context>
        </emma:interpretation>
      </emma:emma>
    </inkml:annotationXML>
    <inkml:trace contextRef="#ctx0" brushRef="#br0">1436 1 1220,'11'24'54,"-5"-15"11,10 1-52,1-1-13,-12 6 0,6-11 0,5-4 112,-5 0 20,0 5 4,6 0 1,-6-5-54,5 4-11,1-4-3,5 0 0,0 0-69,5 0 0,-5 0-15,0-4-560,5 4-112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8:08.25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275A9BC-E896-43DA-A7BF-C75531BA70CC}" emma:medium="tactile" emma:mode="ink">
          <msink:context xmlns:msink="http://schemas.microsoft.com/ink/2010/main" type="inkDrawing" rotatedBoundingBox="12151,12292 12195,11652 12586,11678 12542,12318" semanticType="callout" shapeName="Other">
            <msink:sourceLink direction="with" ref="{D0D59E6C-ED78-463F-8D45-290C114B925B}"/>
          </msink:context>
        </emma:interpretation>
      </emma:emma>
    </inkml:annotationXML>
    <inkml:trace contextRef="#ctx0" brushRef="#br0">346 32 1112,'0'-34'24,"0"34"6,0 0 1,0 0 0,-11 5-31,11-5 0,-6 4 0,6-4 0,-11-4 132,11 4 20,-5 0 4,5 0 0,0 0-44,-11 0-8,0 0-3,0 0 0,11 0-13,0 0-4,-11 0 0,0 4 0,6 1-27,5-5-5,-11 0-2,11 0 0,-17 5-28,12 5-6,-6-5 0,5 5-1,-5-6-15,0 11 0,0 0 0,0 4-10,0 1-14,-5-1-2,5 6-1,-6-1 0,6-5 4,1 1 1,-7-1 0,6 1 0,0-5 22,6-1 10,-6 1-1,0-5 0,5 4-9,1-9 0,5-5 0,0 0 0,-6 10-12,6-10-4,0 0 0,0 0-1,0 0 7,0 0 2,0 10 0,0-10 0,6 9 8,-1 1 8,-5-10-8,6 5 11,5 5-1,0-1 0,0 1 0,-6 0 0,6 5-10,0-6 8,5 1-8,1 5 8,-1-1-8,-5 1 0,11 0 0,-5 4 8,-1-4-8,6-1 0,-5 6 0,-1-6 0,0-4 0,-5 0 0,6 0 0,-1-5 0,-5-1-52,6 1-5,-6 0-2,5-5 0,-16 0-88,11 0-17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8:09.81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0D59E6C-ED78-463F-8D45-290C114B925B}" emma:medium="tactile" emma:mode="ink">
          <msink:context xmlns:msink="http://schemas.microsoft.com/ink/2010/main" type="inkDrawing" rotatedBoundingBox="13448,10669 19233,15718 18088,17031 12303,11981" semanticType="callout" shapeName="Other">
            <msink:destinationLink direction="with" ref="{A275A9BC-E896-43DA-A7BF-C75531BA70CC}"/>
            <msink:destinationLink direction="with" ref="{3229157D-01B1-454A-A150-BA88F3061E44}"/>
            <msink:destinationLink direction="with" ref="{C942732C-BD00-4872-896A-7829815AC899}"/>
          </msink:context>
        </emma:interpretation>
      </emma:emma>
    </inkml:annotationXML>
    <inkml:trace contextRef="#ctx0" brushRef="#br0">-4 73 345,'0'0'31,"0"0"-31,0 0 0,0 0 0,-6-5 249,6 5 44,0-5 9,0-4 2,0 9-160,0 0-31,6-10-6,-6 10-2,0 0-54,5-10-11,-5 10-3,11-10 0,0 6-21,6-1-5,-17 5-1,11 0 0,5-5-10,0 0-11,1 5 3,-1 0 0,1 0 8,-1 0 0,6 0 0,-5 5 0,5-5 28,-6 5 7,11-5 1,-5 5 1,6-1-15,-6-4-3,5 0-1,-5 0 0,6 5-5,-7 0-1,1 0 0,0-5 0,6 5-12,-1 0 0,1-5 0,-1 5 0,-5-5 0,0 5 0,5-1 0,1 1 0,-1 0 0,1 0 0,-1 0 0,0 0 0,1 5 21,-1-6 11,6-4 3,-5 5 0,-6 0-25,10 0-10,-4 0 8,5-5-8,-6 5 10,6 5-10,0-6 12,0 1-12,-11 0 10,11 5-10,-6-5 8,6 5-8,5-6 12,1 1-4,-1 5 0,1-5 0,-1 5 2,-5-1 0,5-4 0,-5 0 0,0 5-10,0-5 12,5 5-12,-5-1 12,0-4-12,0 5-12,6 5 2,-1-11 1,0 1 17,-5 0 4,0 5 1,5 0 0,6-5-5,0 4-8,0 1 11,0 5-11,0-1 16,0-4-3,0 0-1,-1 0 0,-4 4 0,5 1-1,-6-5 0,6-1 0,-11 6 0,0-5 0,5 4 0,1-4 0,-1 0-11,0 4 12,1-4-12,-1 5 12,1-5-12,4 4 0,-10 1 0,11 4 8,-5 1-8,-1-1 0,-5 6 9,5-6-9,-5 1 8,0-1-8,-6 1 8,6 4-8,-11-4 10,6-1-2,-1 5-8,1-4 12,-6-1-12,-1 1 9,7-1-9,-6 1 8,5-5-8,1 4 0,-6-4 9,5 4-9,0-4 8,-5 4-8,6 1 8,-6-6-8,0 6 12,0-6-3,0 1 0,-1 5 0,7-1-9,-6 1 0,0-6 0,5 1 0,-10-1 8,5 1 0,0 0 0,5-1 0,0-4-8,-5 5 12,0-1-12,0 1 12,0-5-12,0 4 0,-6-4 9,6 10-9,0-6 0,-5 1 0,5-1 0,-6 1 0,1 5 8,5-6-8,-6 6 10,0-1-10,-5 1 8,6-1-8,-1 1 0,1-1 9,5 1-9,-6-1 10,1 1-10,5 4 10,0-4-10,-1-1 12,1 5-12,0-4 12,0-5-12,6 4 0,-6 1 9,0-1-9,-1 1 0,-10-1 0,6 1-10,-1-1 10,1 1 0,5 4 8,0-5 0,0 1 1,0 4-9,0 1 0,-6-11 0,0 6 0,1 4 0,5-4 0,-6-6 0,1 11 0,-6-1 0,5 0 8,1-4-8,-1 9 0,0-4 0,1-1 0,-6 5 0,0-4 0,5 4 0,-5-5 8,0 5-8,0 1 0,0-6 0,0 5 0,0-4 8,0 4-8,0-5 0,0 1 0,0-1 0,0-4 0,5-1 0,1 1 0,-12 4 9,12 0-9,-6-4 0,5-1 0,-5 1 0,0-1 0,0 1 0,0-6 0,0 1 0,6 5 0,-7-6 0,7 6 8,-6-6-8,0 1 0,0-5 0,0 4 0,5 1 0,-5 0 8,6-1-8,-6 1 0,-6-1 0,6 1 8,6 0-25,-12 4-5,1 1-1,-1-1 0,6 1 37,-6-1 7,-5 1 2,6-1 0,10 6-37,-10-6-7,5 10-2,-6-4 0,6-6 23,-5 10 0,-1-4 0,6-6 0,0 6 16,0-1 8,-5-9 2,5 9 0,-6 0-42,1-4-8,-1-1-1,1 1-1,-1-1 42,1 1 8,-1-1 1,1 1 1,-1-1-26,0 1 0,1-1 0,5-4 0,-6 4 0,6 1 0,-5-5 0,5 4 0,-6-4 0,1 4 8,-1 1-8,1-1 0,-6-4 0,5 4 0,6 6 0,-5-6 0,-1 1 0,-5 4 0,11-4 0,-5-1 0,-6 1 0,5 4 0,1-5 0,-1 1 0,-5-5 0,6-1 0,-1 6 0,1-1 0,-6-4 0,5-1 0,-5 6 0,6-5 0,-6-1 0,5 1 0,-5-1 8,0 1-8,0 0 0,0 4 0,0-4 0,5-5 0,-5 4 0,0 1 0,-5 4 0,5 1 8,0-1-8,0 1 0,-5-1 0,5 1 0,0-6 0,-6 1 0,6 0 0,0-1 0,0 1 0,0 4 0,-5 1 0,5-5 0,0-1 0,0 1 0,0-1 0,0 6 0,0-1 0,0 1 0,0-1 0,0 1 0,0-1 0,-6 1 0,6-1 0,6-4 0,-6 0 0,0-1 0,0 6 0,0-6 0,0-4 0,5 5 0,-10 4-10,5-4 10,0 0-10,0-1 10,0-4-10,0 5 10,0-1-8,0-4 8,0 5 0,-6-1-9,6-4 9,0 0 0,-5-1 0,5-9 0,0 0 0,0 0-8,0 15 8,0-15 0,0 0-10,0 0 10,0 0-12,0 0 12,0 0-35,0 0 0,0 0 0,0 0 0,0 0-148,0 0-29,-6-15-7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8:10.14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942732C-BD00-4872-896A-7829815AC899}" emma:medium="tactile" emma:mode="ink">
          <msink:context xmlns:msink="http://schemas.microsoft.com/ink/2010/main" type="inkDrawing" rotatedBoundingBox="17690,16571 18209,16993 17966,17292 17447,16869" semanticType="callout" shapeName="Other">
            <msink:sourceLink direction="with" ref="{586B4995-54BE-4778-8C63-F5CBA0D5CB61}"/>
            <msink:sourceLink direction="with" ref="{D0D59E6C-ED78-463F-8D45-290C114B925B}"/>
          </msink:context>
        </emma:interpretation>
      </emma:emma>
    </inkml:annotationXML>
    <inkml:trace contextRef="#ctx0" brushRef="#br0">32 0 1440,'0'0'128,"0"0"-103,-11 14-25,11-14 0,0 0 166,-5 10 28,-6 5 6,11-15 0,0 14-80,0 6-16,-6-5-3,6-1-1,0 6-52,0-1-10,11-4-2,-5 9-1,-1-4-9,6 4-2,11 0 0,-6 1 0,1-1-14,-6-4-10,5 4 12,1-4-12,-1 4 0,1-9 0,5 4 0,0 1 0,5-1 0,-5 5 0,0-14 0,0 5 0,0-5 0,-6 4 0,1-4 0,5 0 0,-6-15-27,6 5 1,-6 0 0,1-5 0,-1-15 51,1 1 11,-1 4 1,-5-4 1,6-1-30,-6-4-8,5-15 0,-5 5 0,5-10-203,-5-5-41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8:10.897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  <inkml:brush xml:id="br2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CF086E25-DA89-4DDB-A4DB-4F62E0172B20}" emma:medium="tactile" emma:mode="ink">
          <msink:context xmlns:msink="http://schemas.microsoft.com/ink/2010/main" type="writingRegion" rotatedBoundingBox="18213,4496 21033,4416 21097,6640 18277,6721"/>
        </emma:interpretation>
      </emma:emma>
    </inkml:annotationXML>
    <inkml:traceGroup>
      <inkml:annotationXML>
        <emma:emma xmlns:emma="http://www.w3.org/2003/04/emma" version="1.0">
          <emma:interpretation id="{EDA0F3A7-05D7-4B54-8E41-9A3FD5BA4A9D}" emma:medium="tactile" emma:mode="ink">
            <msink:context xmlns:msink="http://schemas.microsoft.com/ink/2010/main" type="paragraph" rotatedBoundingBox="18274,4494 21033,4416 21055,5180 18296,5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14827C-B229-4B8E-92BB-22331AD1D43A}" emma:medium="tactile" emma:mode="ink">
              <msink:context xmlns:msink="http://schemas.microsoft.com/ink/2010/main" type="line" rotatedBoundingBox="18274,4494 21033,4416 21055,5180 18296,5259"/>
            </emma:interpretation>
          </emma:emma>
        </inkml:annotationXML>
        <inkml:traceGroup>
          <inkml:annotationXML>
            <emma:emma xmlns:emma="http://www.w3.org/2003/04/emma" version="1.0">
              <emma:interpretation id="{642F1D43-BDD2-4F8E-B015-019731A06915}" emma:medium="tactile" emma:mode="ink">
                <msink:context xmlns:msink="http://schemas.microsoft.com/ink/2010/main" type="inkWord" rotatedBoundingBox="18275,4532 19075,4509 19096,5236 18296,5259">
                  <msink:destinationLink direction="with" ref="{7F64CFDF-5226-4A16-BB72-C18E560A7812}"/>
                </msink:context>
              </emma:interpretation>
              <emma:one-of disjunction-type="recognition" id="oneOf0">
                <emma:interpretation id="interp0" emma:lang="en-AU" emma:confidence="0">
                  <emma:literal>If</emma:literal>
                </emma:interpretation>
                <emma:interpretation id="interp1" emma:lang="en-AU" emma:confidence="0">
                  <emma:literal>f</emma:literal>
                </emma:interpretation>
                <emma:interpretation id="interp2" emma:lang="en-AU" emma:confidence="0">
                  <emma:literal>It</emma:literal>
                </emma:interpretation>
                <emma:interpretation id="interp3" emma:lang="en-AU" emma:confidence="0">
                  <emma:literal>if</emma:literal>
                </emma:interpretation>
                <emma:interpretation id="interp4" emma:lang="en-AU" emma:confidence="0">
                  <emma:literal>In</emma:literal>
                </emma:interpretation>
              </emma:one-of>
            </emma:emma>
          </inkml:annotationXML>
          <inkml:trace contextRef="#ctx0" brushRef="#br0">264 92 172,'0'0'16,"0"0"-16,-6-9 0,1-1 0,-1 0 297,1 0 57,-6-4 11,11 14 3,-6-5-179,1-10-35,-6 6-7,5 4-2,6 5-78,0 0-16,-11-5-3,11 5-1,-11 0 13,0 5 4,6 0 0,-6 4 0,0 6-52,0 0-12,-5-1 0,-1 6 0,6-1 0,0 6 0,0 4 0,0-5 0,-5 1 0,5-1 0,5-5 0,1 1 0,-1-5-17,1-1-7,-1 1 0,6-5-1,0-10-204,0 0-41,0 0-8,0 0-2</inkml:trace>
          <inkml:trace contextRef="#ctx0" brushRef="#br0" timeOffset="192.57">170 29 1036,'0'-10'92,"0"10"-73,0 0-19,0 0 0,0 0 130,0 0 22,17-5 5,-6 1 1,0 4-58,5 0-12,-5-5-3,6 0 0,-1 0-32,1 5-6,-1-5-2,1 0 0,-1 5-27,0 5-6,1 0 0,-6-5-1,5 5-19,1 0-4,-6 0-1,5-5-606,-16 0-121</inkml:trace>
          <inkml:trace contextRef="#ctx0" brushRef="#br1" timeOffset="-20147.12">-351-132 288,'0'0'25,"0"0"-25,0 0 0,0 0 0,0 0 241,0 0 43,0 0 9,0 0 2,0 0-113,0 0-22,0 0-5,0 15-1,6-5-50,-6 4-11,0 1-1,0-5-1,0 4-34,0-4-6,0 5-2,0 4 0,0 1-28,0-1-5,0 5-2,5 1 0,-5 4-14,0 0 0,0 1 8,0 9-8,6 0 0,-6 4-16,-6 1 3,6 5 1,6 5-60,-6-1-11,-6 1-2,1 0-906</inkml:trace>
        </inkml:traceGroup>
        <inkml:traceGroup>
          <inkml:annotationXML>
            <emma:emma xmlns:emma="http://www.w3.org/2003/04/emma" version="1.0">
              <emma:interpretation id="{8DAFE493-1E40-4164-931D-CCD0299395B5}" emma:medium="tactile" emma:mode="ink">
                <msink:context xmlns:msink="http://schemas.microsoft.com/ink/2010/main" type="inkWord" rotatedBoundingBox="20386,4434 21033,4416 21049,4971 20402,4990"/>
              </emma:interpretation>
              <emma:one-of disjunction-type="recognition" id="oneOf1">
                <emma:interpretation id="interp5" emma:lang="en-AU" emma:confidence="0">
                  <emma:literal>x</emma:literal>
                </emma:interpretation>
                <emma:interpretation id="interp6" emma:lang="en-AU" emma:confidence="0">
                  <emma:literal>#</emma:literal>
                </emma:interpretation>
                <emma:interpretation id="interp7" emma:lang="en-AU" emma:confidence="0">
                  <emma:literal>X</emma:literal>
                </emma:interpretation>
                <emma:interpretation id="interp8" emma:lang="en-AU" emma:confidence="0">
                  <emma:literal>~</emma:literal>
                </emma:interpretation>
                <emma:interpretation id="interp9" emma:lang="en-AU" emma:confidence="0">
                  <emma:literal>z</emma:literal>
                </emma:interpretation>
              </emma:one-of>
            </emma:emma>
          </inkml:annotationXML>
          <inkml:trace contextRef="#ctx0" brushRef="#br2" timeOffset="-105248.88">2079-239 1504,'0'0'33,"0"0"7,0 0 2,0 0 0,0 0-34,0 0-8,0 0 0,0 0 0,0 0 104,0 0 18,0 0 4,0 0 1,0 0-39,0 0-7,0 0-1,0 0-1,0 0-3,0 0-1,0 0 0,0 10 0,-6 4-27,6 1-6,0 0-1,-5 4 0,-6-4-22,6 4-5,-6 1-1,0 9 0,0-5-13,-6 6 0,-5 4 0,6-5 0,-6 0-9,0 0-5,5-4-1,-4 4 0,4 0-16,-5-4-3,6-1-1,5 0 0,-6-9-56,1 5-11,5-6-2,5 1-583,1-1-116</inkml:trace>
          <inkml:trace contextRef="#ctx0" brushRef="#br2" timeOffset="-105011.61">2030 0 288,'0'0'12,"0"0"4,0 0-16,0 0 0,0 0 0,0 0 0,0 0 298,0 0 57,0 0 11,0 0 2,0 0-214,0 0-43,0 0-9,22 10-2,-6-10-33,0 0-7,-5 4-2,6 1 0,-1 0-18,1 5-3,-6-5-1,11 5 0,0-6-19,-6 6-4,0 0-1,1-5 0,-1 5-12,1-6 0,5 6 0,-6-5 0,1 0-21,-1-5-7,1 5-2,-1-5 0,-5 0-79,-5 0-16,-6 0-3</inkml:trace>
        </inkml:traceGroup>
      </inkml:traceGroup>
    </inkml:traceGroup>
    <inkml:traceGroup>
      <inkml:annotationXML>
        <emma:emma xmlns:emma="http://www.w3.org/2003/04/emma" version="1.0">
          <emma:interpretation id="{AE75F2FB-5B00-4F80-BD08-8625DDBD1819}" emma:medium="tactile" emma:mode="ink">
            <msink:context xmlns:msink="http://schemas.microsoft.com/ink/2010/main" type="paragraph" rotatedBoundingBox="18257,6719 18303,6097 18336,6099 18290,6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8600C0-D7E1-42E6-929A-7176EA386D0B}" emma:medium="tactile" emma:mode="ink">
              <msink:context xmlns:msink="http://schemas.microsoft.com/ink/2010/main" type="line" rotatedBoundingBox="18257,6719 18303,6097 18336,6099 18290,6721"/>
            </emma:interpretation>
          </emma:emma>
        </inkml:annotationXML>
        <inkml:traceGroup>
          <inkml:annotationXML>
            <emma:emma xmlns:emma="http://www.w3.org/2003/04/emma" version="1.0">
              <emma:interpretation id="{8F14DFCA-A60D-44C5-A23D-926DE3679F75}" emma:medium="tactile" emma:mode="ink">
                <msink:context xmlns:msink="http://schemas.microsoft.com/ink/2010/main" type="inkWord" rotatedBoundingBox="18257,6719 18303,6097 18336,6099 18290,6721">
                  <msink:destinationLink direction="with" ref="{7363E686-1C35-4AEE-8F91-007F84E6C33A}"/>
                </msink:context>
              </emma:interpretation>
              <emma:one-of disjunction-type="recognition" id="oneOf2">
                <emma:interpretation id="interp10" emma:lang="en-AU" emma:confidence="0">
                  <emma:literal>_</emma:literal>
                </emma:interpretation>
                <emma:interpretation id="interp11" emma:lang="en-AU" emma:confidence="0">
                  <emma:literal>-</emma:literal>
                </emma:interpretation>
                <emma:interpretation id="interp12" emma:lang="en-AU" emma:confidence="0">
                  <emma:literal>.</emma:literal>
                </emma:interpretation>
                <emma:interpretation id="interp13" emma:lang="en-AU" emma:confidence="0">
                  <emma:literal>~</emma:literal>
                </emma:interpretation>
                <emma:interpretation id="interp14" emma:lang="en-AU" emma:confidence="0">
                  <emma:literal>¢</emma:literal>
                </emma:interpretation>
              </emma:one-of>
            </emma:emma>
          </inkml:annotationXML>
          <inkml:trace contextRef="#ctx0" brushRef="#br1" timeOffset="-19927.09">-338 1433 633,'6'107'28,"-1"-78"6,1-24-34,-1 10 0,-10 0 0,5-1 0,0 1 204,-6-5 35,1 9 6,5 5 2,0-4-151,0-1-31,0 1-5,0-1-2,0 1-41,-6-1-8,6 6-1,-5 4-8,-1-9 0,6-1 0,0 5-10,0-9 10,-5 5-72,0-1-8,-1 1 0,6 4-1,6-5-47,-6 1-8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9T23:25:43.445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1 327 1209,'0'0'53,"0"0"12,0 0-52,0 0-13,0 0 0,0 0 0,0 0 81,11 10 14,6-10 2,-1 0 1,6 0-26,-5 0-6,10 0-1,-5 0 0,5-5-30,12 0-7,-12 0 0,6 0-1,11 0 7,0 0 2,-6-4 0,1-1 0,16 10-18,-12-5-3,12 0-1,0 0 0,-6 0 5,12 1 1,5-1 0,5 0 0,-5-5 4,-1 5 2,-4 5 0,10-5 0,-5 0 10,0 1 3,5-1 0,-5 0 0,16-5 2,-11 5 1,1-5 0,4 6 0,1-6-8,0 0-2,0 5 0,-6-5 0,0 1-11,6-1-2,-6-5-1,6 1 0,0 9-4,-11-10-1,5 10 0,-11-4 0,1-1-3,-6 0-1,-6 5 0,-5-5 0,-6 10-1,-5-4-8,6-1 12,-12 5-4,0-5-8,-10 5 0,-1 0 0,1 5 8,-17-5-8,0 0 0,0 0 0,0 0 0,0 0 0,0 0 0,-11 0 9,-6 0-9,1-5 0,-6 5 8,-11 5-8,0-5 0,-16 5 0,-1-1 0,-4-4 0,-7 10 0,-5-5 0,-5 5 0,0 4-9,-6-4 9,0 0 0,-5 5-9,0-1 9,-1 1 0,-10 4 0,11-4 0,5 0 0,6-1 0,0-4 0,-1 0 0,7-1 0,10-4 0,0 0 0,0 0 0,6 5 0,5-5 0,5 0 0,1-5-13,0 0 2,10 0 1,-5 0 10,11 0 0,0 0 10,6 0-10,-6 4 11,11 1-11,11-5 12,0 0-12,-5-5 8,5 5-8,0 0 0,0 0 0,16 5 0,6 0 0,5 0 0,6 0 0,11 5 0,-16-5 0,15-1 0,1 1 0,0 0 0,6 0 0,-1 0 0,6 0 0,11-10 31,-6 5-1,-5 5 0,5-5 0,0-5-22,-5 5-8,11 5 0,-11-5 0,-6-5 0,6 0 0,-11 5 0,5 0 0,-5 5 0,0-5 12,-11 5 0,5-5 0,1 0-12,-12 0 0,6-5 0,-6 5 0,1-5 8,-12 5 3,1-5 0,-6 5 0,-11 0 0,0 0 0,0 0 0,0 0 0,0 0 5,-11-10 0,-17 1 1,6 4 0,-5 0-17,-6-5 0,-5 5 0,-12-4 0,6 9 0,-10-5 0,-1 5-12,0-5 3,-5 5 0,-12-5 0,12-5 0,-11 5 0,5-4 9,-11-1 0,17 5 8,-6-5-8,0 0 0,0 6 8,1-1-8,-1 0 0,0 0 0,0 0 0,-11 0 0,12 0 0,4 0 0,-5 1 0,6-6 0,5 5 0,0-5 0,6 5 0,5 0 0,0 1 0,0-11 0,12 5 0,-7 5 0,6-4 0,11-1 8,-11 0-8,11-5 8,1 11-8,10-6 10,-6 5-2,1 0-8,5-5 12,11 10-12,0 0 8,0 0-8,0 0 0,0 0 0,16 0 0,6 5 0,-5 0-10,10 5 10,6 0-10,0 4 10,0 1-10,11-5 10,-6 4 0,17 6-9,0-6 9,10 1 0,1 0 0,-11-6 0,16 6 0,6-5 0,0-1 0,-11-4 0,10 5 0,-4-5 0,5 0 0,-1 5 8,1-6-8,0-4 9,0 0-9,-1 0 10,-4 0-10,-1 0 12,-5-4-4,-6-1-8,-5 0 12,-6 0-12,1 5 0,-12-5 8,6 0-8,-6-5 0,-5 6 0,0-1 0,0 0-10,-5-5-38,-7 5-7,7 0-1,-12 0-1,1 1-168,5-1-34,-6 0-6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8:20.00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F64CFDF-5226-4A16-BB72-C18E560A7812}" emma:medium="tactile" emma:mode="ink">
          <msink:context xmlns:msink="http://schemas.microsoft.com/ink/2010/main" type="inkDrawing" rotatedBoundingBox="18877,4682 30681,10018 29086,13546 17282,8211" semanticType="callout" shapeName="Other">
            <msink:sourceLink direction="with" ref="{642F1D43-BDD2-4F8E-B015-019731A06915}"/>
            <msink:sourceLink direction="with" ref="{4BA8EDDE-53C9-45BE-AE42-EEC7A7E9965A}"/>
          </msink:context>
        </emma:interpretation>
      </emma:emma>
    </inkml:annotationXML>
    <inkml:trace contextRef="#ctx0" brushRef="#br0">-13 0 115,'11'10'10,"-11"-10"-10,0 0 0,0 0 0,0 0 164,0 5 32,0 5 5,0-5 2,0-5-82,0 0-16,0 4-3,-5 6-1,5-10-6,0 0-2,0 5 0,0-5 0,0 0-4,0 0-1,0 0 0,0 0 0,0 0-42,0 0-9,0 0-1,0 0-1,0 0-23,0 0-12,0 0 12,0 0-12,0 0 0,5 5 0,-5-5 0,0 0 0,0 0 0,0 0 0,0 0 0,0 0 0,0 0 9,0 0-9,11 5 0,-11 0 9,0-5 0,6 9 0,-6 1 0,0 0 0,0-10 12,5 10 3,-5-5 0,0 9 0,0-4-8,0 5-2,0-6 0,0 6 0,0-5-14,6-1 0,-6 6-9,0 0 9,0-15 0,0 19 0,5 1 0,-5-1 0,6 1 16,-6-1-4,0 1-1,0 4 0,0-4-3,0-1 0,5 1 0,1 4 0,-6 5-8,5-4 8,1-6-8,-6 1 8,11 9-8,-11-5 0,5 1 9,1-1-9,-6 0 0,10-4 0,-10 4 0,11 1 0,-11-1 0,6 0 0,-1 1 0,1 4 0,-1-5 8,-5 1-8,6-1 8,-1 0-8,1 1 8,-1-1-8,-5 5 8,6-4-8,-1 4 12,1-5-1,-1 6-1,-5-1 0,11 0-10,-5 0 12,-6-4-12,0 4 12,5 0-12,1-4 8,-6 9-8,5 0 8,1 0 2,-6 0 0,11-5 0,-6 1 0,-5-1 3,6-5 1,-1-4 0,-5 9 0,6-5-2,-1 6 0,-5-1 0,6 0 0,-1 0-1,-5 10-1,5-9 0,1 4 0,-1-5-10,-5 0 10,6 0-10,-6 1 10,11 4-2,-11-5 0,5 5 0,1 5 0,-6-5-8,0 0 8,5 1-8,1 4 8,-1 0-8,-5-5 10,6-5-10,-1 0 10,1 0-10,-6 1 12,5-1-12,1 5 12,-1 0-4,1-5-8,-6 6 12,11-6-4,-11 0 1,5-5 0,6 6 0,-5-1 0,-1-5-9,6 1 10,-5 9-10,5-10 10,-6 5-24,6 6-5,0-1-1,0 0 0,0 0 37,0 0 7,0 0 2,0 0 0,5 5-17,1-5-9,-6-9 10,5 9-10,-5-5 0,6 0 0,-12 1 0,1-1 0,-1-5 10,6 1-10,0-1 10,0 0-10,5 1 8,-5-6-8,6 6 0,-1-6 9,1 5-9,-1-4 12,1 4-12,-1 1 12,0-1-12,1 5 0,-1-4 9,1 4-9,-1-5 0,1 1 0,-1 4 0,1-5 0,-1 6 0,1-6 8,-1 0-8,0 6 0,1-6 0,-6-5 9,5 6-9,1-1 0,-1-4 11,1 9-11,-1 15 10,6 0-10,-5-10 10,-7 0-10,7-5 10,-1 0-10,1-9 0,-1-1 0,1-9 0,-6 5 0,11-1 9,0-4-9,-6 5 8,6-1-8,-11 1 0,11-5 0,-11 4 0,5 1 0,1-5 0,-1 4 0,6 1 0,-5 0 0,5 4 0,-6-4 0,6 4 0,0 1 8,-6-1-8,6 1 0,-5-1 0,-1 1 0,1-6 0,-1 16 0,6 9 0,0-5 0,-6-10 0,1 1 8,-1 4-8,1-15 0,5-18 8,-6 13-8,1 21 0,-1-1 8,6 0-8,-6 0 0,-5-4 0,6 4 8,-1-5-8,1-29 0,-1-34 0,6 5 8,-5 20-8,-1 23 0,0 35 0,1 0 0,-1-15 0,1-4 0,5-11 0,-6 1 0,6-5 8,0 0-8,0 4 0,0-4 8,0-5-8,5 5 0,-5-1 9,0-4-9,0 0 8,0 0-8,6 0 10,-1 0-10,-5 4 36,5-4 2,1 0 0,-1 5 0,-5-5-58,5 0-12,-5 0-3,6-1 0,-1 1 35,-5 0 0,6 0 0,-6 5 0,5-5 0,-5 4 0,0-4 0,0 5 0,-6-5 0,6 5 0,6-5 0,-6-1 0,-1 1 0,7 5 12,-1-5-3,-5 0-1,6 0 14,-1 0 2,6-1 1,-6 1 0,1 0-25,-1 0 0,1 0 0,-1 0 0,1 0-16,-1 0-9,0 4-2,1 1 0,-1 0 27,1 0 0,-6-1 0,5 6 0,-5-5 0,0 4 0,0 1 0,0-5 0,0-1 0,-6 6 0,6 9 0,0-4 0,0-10 0,0-1 0,0 1 0,0 0 0,5-10 0,-5 10 0,6-5 0,-1 4 0,0 1 0,1 0 0,-1 4 0,6 1 8,0 0-8,0-1 0,-11 6 0,11-1 0,-6 6 0,1-6 0,-1-4 0,6-1 8,-6 1-8,1-15 0,-6-24 0,5 9 0,1 15 0,-7 10 0,7-5 8,-6 4-8,0 6 0,0 0 0,0-6 0,0 1 8,-1 0-8,1-5 0,-5 4 0,5 1 0,-6 5 0,6 4 0,6-9 0,-1-25 8,-5-33-8,5 28 0,-5 49 0,0-4 0,6-20 0,-1 0 8,6-1-8,-6 6 0,1-10 8,-1 0-8,-5 0 8,6 0-8,-1 0 0,0 0 9,-5 0-9,6 5 0,-6 0 0,0 0 0,5-5 0,-5 0 0,0-5 8,0 0-8,0 0 0,0 5 0,0 0 0,0 5 0,0 0 0,0-5 0,-1 5 8,1 0-8,0 0 0,6-1 0,-6 1 0,5-5 0,1 0 0,-6 5 0,5 0 0,0 0 0,1 0 8,-1-5-8,1 0 0,5-5 0,-1 0 0,-4 0 0,-1 5 0,-5 0 0,6 5 0,-1 0 0,-5-5 0,5 0 0,-5 5 0,6 0 0,-6-5 8,0 0-8,0 5 0,-1-1 0,1-8 0,0 8 0,-5-4 8,-1 5-8,6 0 0,0 0 0,-5-5 0,-1 0 0,1 0 0,-1 0 0,0-5 0,1 5 0,5 0 0,-6 5 0,6-5 0,0 0 0,0 0 8,5 5-8,-5-5 0,0 0 0,6 0 8,-1 0-8,-10 5 0,5 0 0,5-5 8,-5 5-8,0-5 0,-6 4 0,6-4 8,0 5-8,-5-5 0,5 5 0,0 0 0,-6-5 0,6 0 0,0 0 0,-6 5 0,6-5 0,-5 0 8,-1 5-8,1-5 0,5 0 0,-6 5 0,6 0 0,-6-5 9,6 0-9,-5 0 0,-1 14 9,1 6-9,-1-6 0,1 1 0,-1-5 0,6 4 0,-6 1 0,1 0 0,5-6 0,0 1 0,0-10 0,5 0 0,-10 0 0,-6 5 0,5-10 0,6-19 0,0 4 0,-6 6 0,1 4 0,-1 0 8,6 0-8,0 5 0,0 1 0,-11-1 0,11 0 0,5 5 0,-5 0 0,-5 0 0,-1 0 8,6 5-8,-5-5 0,-1 5 0,-5-5 0,5 0 0,1 4 0,-1 1 0,1-5 0,-17 0 0,11 0 0,5 0 0,1 5 0,5 0 0,-6-5 0,0 5 0,1 5 0,-1 9 0,1-4 0,-6-5 0,5-6 0,1 11 0,-1-10 0,-5 0 0,6 0 0,-1 4 0,1 1 0,-1-10 0,0 0 0,-16 0 0,11 5 0,6 0 0,-1 0 0,-5 0 0,0 4 0,11-4 0,0 5 0,-5 5 0,-1-10 0,-5-1 0,11 1 0,5 5 0,-10-10 0,-17 0 0,0 0 0,16 10 0,1-5 0,-17-5 0,11 0 0,-11 0 0,16 5 0,6-1 0,-6-4 0,-16 0 0,0 0 0,17 0 8,-1 0-8,-16 0 0,11-4 0,6 4 0,-6 0 0,11 0 0,-6 0 0,-5-10 0,6 5 0,5 5 0,-6 5 0,-16-5 0,11 0 0,5-15-17,1 10-6,-6-4-1,0-1 0,-6 5 39,12 0 7,-1 0 2,1 5 0,-17 0-24,0 0 0,16-5 0,1 5 0,-1 5-15,-5 0-7,0 0-2,0-5 0,11 0 39,-6-5 7,-16 5 2,11 0 0,11 0-24,-11 0 0,-11 0 0,11 0 0,0 0 8,6-5-8,-1 5 8,-5 0-8,-11 0 0,0 0 0,22 5 0,-6 0-8,-16-5 8,17 0 0,-6 5 0,11-5 0,0 5 0,-6-5 0,1 0 0,4 5 0,1-1 0,-5 1 0,-17-5 0,0 0 0,22 0 0,-6 5 0,1-5 0,-1 0 0,-16 0 0,17 5 0,10-5 0,-11 5 0,1-10 0,-6 5 0,5 0 0,1 0 0,5 0 0,-6 0 0,1 0 0,-1 0 0,1 0 0,-1 0 0,0 0 0,1 0 0,5 0 0,-6 0 0,-5 0 0,6 0 0,-1 5 0,1-5 0,-1 0 0,1-5 0,-6 0 0,5 0 0,0 5 0,1 0 0,-6 0 0,0 0 0,5 0 0,1 5 0,-6-5 0,0 0 0,5-5 0,1 5 0,-6 0 0,5 0 0,0 0 0,6 0 0,-5 5 0,-1-10 0,-5-9 0,0 4 0,6-5 0,5 15 0,-6-5 0,0 5 0,1 0 0,5 0 0,5 0 0,-5 0 0,-5-4 0,-1-6 0,6 5 0,0 5 0,-6 5 0,6-5 0,0-5 0,-5 0 0,-1 0 0,1 5 0,-1 0 0,1-5 0,-1 5-21,0-5-3,1 5 0,-1 0 0,1-4 24,5 4 0,-6 0 0,1 0 0,-6 0 15,5 0 7,1-5 2,5 5 0,-12 0-39,12 0-7,-5 0-2,-1 0 0,1 0 39,-1 0 7,-5 0 2,6 0 0,5 0-24,0 0 0,-6 0 0,6-5 0,0 5-15,-6 0-7,1-5-2,5 5 0,0 0 39,-6 0 7,1-5 2,-7 15 0,7 9-39,-6 1-7,11-1-2,-6-4 0,1-5 39,-1-5 7,1 4 2,5 1 0,0-5-24,-6-5 0,0-5 0,1 5 0,-1 10 0,1-10 0,-1 0 0,1-5 0,-1 0 0,1 0 0,-6 0 0,5 0 0,-5-4 0,0 4 0,0 0 0,5 5 0,-5 0 0,0 5 0,6-5 0,-6 5 0,0-5 0,5-5 0,-10-5 0,5 0 0,5 10 0,-5 0 8,0 0-8,-11 0 0,11 5 0,0-5 0,0 0 0,-11 0 0,0 0 0,11 5 0,0-5 0,0 0 0,0-5 0,-11 5 0,11 10 0,0-10 0,-11 0 0,11 5 0,-11-5 0,11 5 0,0-5 0,0 5 0,-11-5 0,11 4 0,-11-4 0,0 0 0,0 0 0,0 0 0,0 0 0,16 0 0,-16 0 0,0 0-8,0 0-6,11 5-1,-11-5 0,0 0 0,0 0-41,0 0-9,0 0-2,0 0 0,0 0-165,0 0-32,0 0-8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9:13.14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A2EDC68-C165-44B2-B0EC-B5BE42FD2A99}" emma:medium="tactile" emma:mode="ink">
          <msink:context xmlns:msink="http://schemas.microsoft.com/ink/2010/main" type="writingRegion" rotatedBoundingBox="20512,6834 20369,9313 19581,9267 19724,6788"/>
        </emma:interpretation>
      </emma:emma>
    </inkml:annotationXML>
    <inkml:traceGroup>
      <inkml:annotationXML>
        <emma:emma xmlns:emma="http://www.w3.org/2003/04/emma" version="1.0">
          <emma:interpretation id="{F2E36FC9-DD09-469C-A718-D8F3D07CB3DA}" emma:medium="tactile" emma:mode="ink">
            <msink:context xmlns:msink="http://schemas.microsoft.com/ink/2010/main" type="paragraph" rotatedBoundingBox="20512,6834 20369,9313 19581,9267 19724,67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40F117-5D44-44FF-B513-25BB5857D470}" emma:medium="tactile" emma:mode="ink">
              <msink:context xmlns:msink="http://schemas.microsoft.com/ink/2010/main" type="line" rotatedBoundingBox="20512,6834 20369,9313 19581,9267 19724,6788"/>
            </emma:interpretation>
          </emma:emma>
        </inkml:annotationXML>
        <inkml:traceGroup>
          <inkml:annotationXML>
            <emma:emma xmlns:emma="http://www.w3.org/2003/04/emma" version="1.0">
              <emma:interpretation id="{804B007E-6A1C-439E-9817-134CE701682A}" emma:medium="tactile" emma:mode="ink">
                <msink:context xmlns:msink="http://schemas.microsoft.com/ink/2010/main" type="inkWord" rotatedBoundingBox="19581,9267 19724,6788 20512,6834 20369,9313"/>
              </emma:interpretation>
              <emma:one-of disjunction-type="recognition" id="oneOf0">
                <emma:interpretation id="interp0" emma:lang="en-AU" emma:confidence="0">
                  <emma:literal>ima</emma:literal>
                </emma:interpretation>
                <emma:interpretation id="interp1" emma:lang="en-AU" emma:confidence="0">
                  <emma:literal>Ima</emma:literal>
                </emma:interpretation>
                <emma:interpretation id="interp2" emma:lang="en-AU" emma:confidence="0">
                  <emma:literal>"ma</emma:literal>
                </emma:interpretation>
                <emma:interpretation id="interp3" emma:lang="en-AU" emma:confidence="0">
                  <emma:literal>in must</emma:literal>
                </emma:interpretation>
                <emma:interpretation id="interp4" emma:lang="en-AU" emma:confidence="0">
                  <emma:literal>torn must</emma:literal>
                </emma:interpretation>
              </emma:one-of>
            </emma:emma>
          </inkml:annotationXML>
          <inkml:trace contextRef="#ctx0" brushRef="#br0">-34-1600 576,'11'-14'51,"-11"14"-41,0 0-10,0 0 0,0-10 239,0 5 45,6-5 10,-6 0 2,5 6-136,1-6-26,-1 0-6,6 0 0,-5 5-48,-1-4-10,6-1-2,6 0 0,-6 5-24,0 0-4,-11 5-2,16 5 0,1-14-14,-6 9-2,-11 0-1,11 9 0,5-4-21,-5 0 8,0 10-8,-6-6 0,-5 6 0,0 5-10,0-1 1,-5 5 0,5-4-36,-6 9-7,1-4-2,-1 4 0,-4-5-41,4 1-8,6-6-1,-5 1-1,5-11 47,0-9 10,0 0 1,0 0 1,0 0 22,0 15 5,0-15 1,0 0 0,0 0 18,0 0 0,0 0 0,0 0 0,0 0 43,5 15 12,-5-15 2,0 0 1,0 0-12,11 9-2,-6 1-1,6 0 0,0-5-13,0 0-2,-11-5-1,0 0 0,0 0 5,11 4 0,-11-4 1,17 0 0,-1 5-23,1-5-10,-17 0 8,16 0-8,1 5-16,-1-5-9,-16 0-2,11 0 0,5 0-191,-16 0-38</inkml:trace>
          <inkml:trace contextRef="#ctx0" brushRef="#br0" timeOffset="315.39">40-927 518,'0'0'23,"0"0"5,11 0-28,-11-5 0,5 0 0,1 0 0,5 5 324,-6-9 60,6 9 12,-5-5 3,5-5-236,0 5-47,0 0-10,0-5-2,-1 6-63,7-6-13,-1 0-2,-5 5-1,-11 5 11,11-10 1,6 1 1,5-1 0,-11 0-38,5 5 0,6-4 0,0-1 0,0 0-28,0 0-8,0 1 0,0-6-1,0 5-191,-11 5-39</inkml:trace>
          <inkml:trace contextRef="#ctx0" brushRef="#br0" timeOffset="-666.15">-361-1034 403,'0'0'36,"0"0"-36,0 0 0,0 0 0,0 0 298,0 0 53,0 0 10,0 0 3,0 0-150,0 0-30,0 0-5,0 0-2,0 0-63,0 0-13,0 0-2,0 0-1,0 0-38,11 9-8,0-4-2,6 0 0,-1-5-30,1 5-5,-1 5-2,1-10 0,-1 5-13,6 0 0,-6-5 0,1 0 0,-1 0-20,1 0 0,-1 0 0,1 0 0,-6-10-149,5 0-31,6 0-5</inkml:trace>
          <inkml:trace contextRef="#ctx0" brushRef="#br0" timeOffset="792.45">210-839 345,'0'0'31,"0"0"-31,0 0 0,0 0 0,0 0 313,0 0 57,-6 0 11,6 0 3,0 0-182,0 0-36,17-10-7,-6 0-2,0 5-61,0 0-12,0 1-2,5-1-1,-5 0-29,0 0-5,0 5-2,-11 0 0,0 0-21,0 0-4,16 0 0,-16 0-1,6 5-11,-1-5-8,-5 5 9,0 9-9,0-4 0,0 5-10,-5-1 0,-1-4 0,1-5-25,-1 5-5,1 4 0,0 1-1,-1-5-60,1 4-12,-1-4-3,1 5 0,-1-6 44,6 1 8,6 0 1,-1-5 1,-5-5 26,0 0 4,0 0 2,6 10 0,-6-10 30,0 0 0,0 0 0,5 4 10,6 6 10,-11-10 3,0 0 0,5 10 0,6-5 1,-5 0 1,-6-5 0,5 9 0,1-4 1,-6-5 0,5 10 0,1 0 0,-6-10 6,5 10 2,-5-10 0,6 9 0,-1 1 8,1 5 2,-6-15 0,0 9 0,0-9-9,-6 5-2,1 5 0,-1 0 0,6-10-7,-5 5-2,-6 4 0,0 1 0,0-5-10,0 0-2,-5 0-1,-1 5 0,-5-10-11,6 4 10,-1 1-10,12 0 10,5-5-33,0 0-6,-17 5-2,6-5 0,0-5-173,11 5-34</inkml:trace>
          <inkml:trace contextRef="#ctx0" brushRef="#br0" timeOffset="-49357.36">5 170 691,'0'0'61,"0"0"-49,0 0-12,0 0 0,0-5 182,0 0 34,0 0 6,-6 5 2,6-5-44,0 5-9,0-5-2,0 5 0,0 0-69,0 0-15,0 0-2,0 0-1,0 0-34,0 0-6,0 0-2,0 0 0,6 20-24,-6 4-4,5 1-2,-5-6 0,0-19-10,6 20 0,-6-1 0,5 1 0,-5 4 0,0 0 0,0 6 0,-5 9 0,5 4 0,-6-4 0,6-9 0,0-1 0,0 0-18,-5-4-2,5-6-1,0 1 0,0-1-9,0 1-2,0 4 0,0-9 0,5-1-7,-5 1-1,0-15-1,0 0 0,0 0 5,0 0 0,0 0 1,0 0 0,0 0-6,0 0-2,0 0 0,0-10 0,0 10 35,0-19 8,-5-1 0,5 1 0,0 4 0,0 0 0,-6-14 0,6 5 0,0 9 0,0-4 14,-5-6-3,5 1-1,5-5-2,-5-10-8,6-5 12,-1 0-4,-5 10 6,0 0 1,0 4 0,0 1 0,0 10 3,0-6 1,6-9 0,-1 10 0,-5 4-3,0 1 0,6-1 0,-1 1 0,-5 4 5,0 0 1,0 6 0,0 4 0,0-5-5,0 10-1,0 0 0,0 0 0,0 0-6,0 0-2,0 0 0,0 0 0,-5 10-8,5-10 0,0 0 0,-6 19 0,1 1 0,-1-1-14,6-4 3,0 0 1,-5 9-19,5 5-4,0-4-1,0 4 0,0-10-126,-6 11-26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8:28.67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E836454-19A6-4CAB-B473-AF808800BBA4}" emma:medium="tactile" emma:mode="ink">
          <msink:context xmlns:msink="http://schemas.microsoft.com/ink/2010/main" type="writingRegion" rotatedBoundingBox="21702,9241 23149,9241 23149,9807 21702,9807"/>
        </emma:interpretation>
      </emma:emma>
    </inkml:annotationXML>
    <inkml:traceGroup>
      <inkml:annotationXML>
        <emma:emma xmlns:emma="http://www.w3.org/2003/04/emma" version="1.0">
          <emma:interpretation id="{9C8A5C5E-2376-4337-91B9-32A6C14F9AA7}" emma:medium="tactile" emma:mode="ink">
            <msink:context xmlns:msink="http://schemas.microsoft.com/ink/2010/main" type="paragraph" rotatedBoundingBox="21702,9241 23149,9241 23149,9807 21702,98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A104B4-DEC2-4621-9FDF-E652529356ED}" emma:medium="tactile" emma:mode="ink">
              <msink:context xmlns:msink="http://schemas.microsoft.com/ink/2010/main" type="line" rotatedBoundingBox="21702,9241 23149,9241 23149,9807 21702,9807"/>
            </emma:interpretation>
          </emma:emma>
        </inkml:annotationXML>
        <inkml:traceGroup>
          <inkml:annotationXML>
            <emma:emma xmlns:emma="http://www.w3.org/2003/04/emma" version="1.0">
              <emma:interpretation id="{84015154-D399-4287-BFB9-5915EF2D8EB0}" emma:medium="tactile" emma:mode="ink">
                <msink:context xmlns:msink="http://schemas.microsoft.com/ink/2010/main" type="inkWord" rotatedBoundingBox="21702,9241 23149,9241 23149,9807 21702,9807"/>
              </emma:interpretation>
              <emma:one-of disjunction-type="recognition" id="oneOf0">
                <emma:interpretation id="interp0" emma:lang="en-AU" emma:confidence="0">
                  <emma:literal>-Z</emma:literal>
                </emma:interpretation>
                <emma:interpretation id="interp1" emma:lang="en-AU" emma:confidence="0">
                  <emma:literal>-2</emma:literal>
                </emma:interpretation>
                <emma:interpretation id="interp2" emma:lang="en-AU" emma:confidence="0">
                  <emma:literal>- Z</emma:literal>
                </emma:interpretation>
                <emma:interpretation id="interp3" emma:lang="en-AU" emma:confidence="0">
                  <emma:literal>Z</emma:literal>
                </emma:interpretation>
                <emma:interpretation id="interp4" emma:lang="en-AU" emma:confidence="0">
                  <emma:literal>- z</emma:literal>
                </emma:interpretation>
              </emma:one-of>
            </emma:emma>
          </inkml:annotationXML>
          <inkml:trace contextRef="#ctx0" brushRef="#br0">-4 89 460,'0'0'20,"0"0"5,0 0-25,5 0 0,-5-5 0,0 0 0,0 0 281,0 0 51,0-4 11,0 4 1,6 0-176,-1-5-36,-5 5-8,0-4 0,0 9-36,0 0-8,0 0 0,0 0-1,0 0-15,6-5-2,4 0-1,1 0 0,0 5-49,0-5-12,0 5 0,6 0 0,5 5-12,-6-5-4,6 5-2,0-5 0,6 0 18,-1 0 0,6-5 0,0 5 0,0 0-20,0 0-1,-1-5 0,-4 0-732,-1 5-147</inkml:trace>
          <inkml:trace contextRef="#ctx0" brushRef="#br0" timeOffset="552.21">676-267 1440,'0'0'64,"0"0"12,0 0-60,0 0-16,0 0 0,11-10 0,5 5 115,-5 1 20,0-6 4,0 5 1,0 0-42,0 0-8,0 5-2,5 0 0,-16 0-21,11 0-5,11 5-1,-5 0 0,5-5-21,0 0-4,-6 0 0,6 0-1,0 0-14,0 0-2,0 10-1,0-5 0,-6-1-18,1 1 10,-1 0-10,-5 0 8,5 5-8,-10 0 0,5 4 0,-11 1 0,5-1-9,-5 11-7,-5-1-2,5 5 0,-6 6-51,-5-6-11,0 10-1,-10 0-1,-1 5-35,0-10-7,0-5-2,-6 5 0,12-14 53,-1-1 10,-5 6 3,6-11 0,5-4 48,0 0 12,11-10 0,0 0 0,0 0 11,0 0 5,0 0 0,0 0 1,0 0 25,0 0 5,0 0 1,0 0 0,0 0 23,11-5 5,0 0 0,0 0 1,5 0-6,1 0-2,-6 0 0,11 1 0,0 4-6,-6-5-2,6 5 0,0 0 0,11-5-21,-11 5-4,-6-5 0,6 5-1,-5 0-19,5-5-4,0 5-1,0 0 0,5-5-11,0 5 0,1-5-10,-1 5 10,-5 0-36,6-5-2,-6 5 0,-1-4-765,1 4-153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8:27.377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C1BA556-0365-49A5-8CB5-0925B37C1FAF}" emma:medium="tactile" emma:mode="ink">
          <msink:context xmlns:msink="http://schemas.microsoft.com/ink/2010/main" type="writingRegion" rotatedBoundingBox="20287,9539 21181,9539 21181,9675 20287,9675"/>
        </emma:interpretation>
      </emma:emma>
    </inkml:annotationXML>
    <inkml:traceGroup>
      <inkml:annotationXML>
        <emma:emma xmlns:emma="http://www.w3.org/2003/04/emma" version="1.0">
          <emma:interpretation id="{DE192295-0FAA-44E3-8EE4-FE61856B9515}" emma:medium="tactile" emma:mode="ink">
            <msink:context xmlns:msink="http://schemas.microsoft.com/ink/2010/main" type="paragraph" rotatedBoundingBox="20287,9539 21181,9539 21181,9675 20287,96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45C80D-EC15-49AD-9353-7A537A65E631}" emma:medium="tactile" emma:mode="ink">
              <msink:context xmlns:msink="http://schemas.microsoft.com/ink/2010/main" type="line" rotatedBoundingBox="20287,9539 21181,9539 21181,9675 20287,9675"/>
            </emma:interpretation>
          </emma:emma>
        </inkml:annotationXML>
        <inkml:traceGroup>
          <inkml:annotationXML>
            <emma:emma xmlns:emma="http://www.w3.org/2003/04/emma" version="1.0">
              <emma:interpretation id="{26930E2A-61E8-4917-91BB-6F455DD11184}" emma:medium="tactile" emma:mode="ink">
                <msink:context xmlns:msink="http://schemas.microsoft.com/ink/2010/main" type="inkWord" rotatedBoundingBox="20287,9539 21181,9539 21181,9675 20287,9675">
                  <msink:destinationLink direction="with" ref="{ED3AC78E-B963-4C21-BC2E-7489D6332241}"/>
                </msink:context>
              </emma:interpretation>
              <emma:one-of disjunction-type="recognition" id="oneOf0">
                <emma:interpretation id="interp0" emma:lang="en-AU" emma:confidence="0">
                  <emma:literal>-</emma:literal>
                </emma:interpretation>
                <emma:interpretation id="interp1" emma:lang="en-AU" emma:confidence="0">
                  <emma:literal>_</emma:literal>
                </emma:interpretation>
                <emma:interpretation id="interp2" emma:lang="en-AU" emma:confidence="0">
                  <emma:literal>~</emma:literal>
                </emma:interpretation>
                <emma:interpretation id="interp3" emma:lang="en-AU" emma:confidence="0">
                  <emma:literal>+</emma:literal>
                </emma:interpretation>
                <emma:interpretation id="interp4" emma:lang="en-AU" emma:confidence="0">
                  <emma:literal>^</emma:literal>
                </emma:interpretation>
              </emma:one-of>
            </emma:emma>
          </inkml:annotationXML>
          <inkml:trace contextRef="#ctx0" brushRef="#br0">444 1125 345,'-11'0'15,"11"0"4,0 0-19,-11 0 0,0 5 0,5-5 0,6 0 156,-11 0 28,0-5 6,-5 0 1,-1 5-75,6-5-14,0 5-3,0 0-1,1 0-10,-1 0-1,5-4-1,-5 4 0,11 0-10,-11-5-3,0 5 0,0-5 0,11 5-36,0 0-7,0 0-2,0 0 0,-5 0-1,5 0-1,0 0 0,0 0 0,0 0-6,0 0-2,0 0 0,0 0 0,0 0-8,11-5-2,5 0 0,1 0 0,-1 0 3,0 5 0,1-5 0,5 5 0,5-4-11,-5-1 12,0 5-12,0 0 12,6-5-12,-7 0 8,1 5-8,6 0 8,-6 0-8,0-5 12,0 5-12,0-5 12,-1 5-4,7-5 0,-6 10 0,0-5 0,0 0 4,-6 0 1,6 5 0,0 0 0,-6-5 8,6 5 2,0-5 0,-5 0 0,-1 0-11,6 0-1,-5 0-1,-1 0 0,1 0-10,-17 0 0,11-5 9,5 0-9,0 0 0,1 0 8,-1-4-8,-5 4 0,0 0 0,0 0 8,0-5-8,-11 10 0,0 0 0,17-5-20,-6-4 4,0 9-734,-11 0-147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9:51.94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199EA85-4F24-4621-87E4-43A964FCC29F}" emma:medium="tactile" emma:mode="ink">
          <msink:context xmlns:msink="http://schemas.microsoft.com/ink/2010/main" type="writingRegion" rotatedBoundingBox="11836,5098 12466,5098 12466,5522 11836,5522"/>
        </emma:interpretation>
      </emma:emma>
    </inkml:annotationXML>
    <inkml:traceGroup>
      <inkml:annotationXML>
        <emma:emma xmlns:emma="http://www.w3.org/2003/04/emma" version="1.0">
          <emma:interpretation id="{A91387FE-C38B-42FF-95D1-B743C566E21A}" emma:medium="tactile" emma:mode="ink">
            <msink:context xmlns:msink="http://schemas.microsoft.com/ink/2010/main" type="paragraph" rotatedBoundingBox="11836,5098 12466,5098 12466,5522 11836,55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ADA65C-2593-48CE-8F26-EEA6EC9DCC3B}" emma:medium="tactile" emma:mode="ink">
              <msink:context xmlns:msink="http://schemas.microsoft.com/ink/2010/main" type="line" rotatedBoundingBox="11836,5098 12466,5098 12466,5522 11836,5522"/>
            </emma:interpretation>
          </emma:emma>
        </inkml:annotationXML>
        <inkml:traceGroup>
          <inkml:annotationXML>
            <emma:emma xmlns:emma="http://www.w3.org/2003/04/emma" version="1.0">
              <emma:interpretation id="{D3ADBCB4-DCF9-40D8-B286-D2D2526F3546}" emma:medium="tactile" emma:mode="ink">
                <msink:context xmlns:msink="http://schemas.microsoft.com/ink/2010/main" type="inkWord" rotatedBoundingBox="11836,5098 12466,5098 12466,5522 11836,5522"/>
              </emma:interpretation>
              <emma:one-of disjunction-type="recognition" id="oneOf0">
                <emma:interpretation id="interp0" emma:lang="en-AU" emma:confidence="0">
                  <emma:literal>~</emma:literal>
                </emma:interpretation>
                <emma:interpretation id="interp1" emma:lang="en-AU" emma:confidence="0">
                  <emma:literal>+</emma:literal>
                </emma:interpretation>
                <emma:interpretation id="interp2" emma:lang="en-AU" emma:confidence="0">
                  <emma:literal>T</emma:literal>
                </emma:interpretation>
                <emma:interpretation id="interp3" emma:lang="en-AU" emma:confidence="0">
                  <emma:literal>z</emma:literal>
                </emma:interpretation>
                <emma:interpretation id="interp4" emma:lang="en-AU" emma:confidence="0">
                  <emma:literal>X</emma:literal>
                </emma:interpretation>
              </emma:one-of>
            </emma:emma>
          </inkml:annotationXML>
          <inkml:trace contextRef="#ctx0" brushRef="#br0">11220-1377 1051,'0'0'23,"0"0"5,0 0 0,0 0 2,0 0-30,0 0 0,0 0 0,11 9 0,-5 1 105,-1 5 15,-5-15 4,0 0 0,0 10-8,0-10 0,0 0-1,-5 19 0,-1 1-42,6-6-8,0-14-1,-5 15-1,-1-1-35,6 1-8,-5 9 0,-6 1-1,0-1-11,0 5-8,0 1 9,-5-6-9,5 5-12,0-4-8,0-1-1,0-4-1,5-1-178,1-9-35</inkml:trace>
          <inkml:trace contextRef="#ctx0" brushRef="#br0" timeOffset="247.75">11297-1333 1324,'0'0'118,"0"0"-94,0 0-24,0 0 0,0 0 99,0 0 15,0 0 3,0 0 1,0 14-42,11 1-8,0-5-1,6 4-1,-12-9-26,11 10-6,1-6-1,5 1 0,-6-5-1,1 0-1,5-5 0,0 0 0,-6 5-31,6 5 0,0-6-13,0 1 4,-6 0 9,6-5 0,0 0 0,0 5 0,-5 0-25,5 5-3,-6-5-1,6-1-603,-6 1-120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9:32.63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5A27981-1C26-481F-B564-352D6C1D84D0}" emma:medium="tactile" emma:mode="ink">
          <msink:context xmlns:msink="http://schemas.microsoft.com/ink/2010/main" type="inkDrawing" rotatedBoundingBox="20130,4057 20249,17761 19979,17764 19860,4060" semanticType="callout" shapeName="Other">
            <msink:sourceLink direction="with" ref="{35DA57F9-B419-4DD3-B6E2-6298CBA2D136}"/>
            <msink:sourceLink direction="with" ref="{35D6A95F-4365-4E51-A601-8C8887EADFB2}"/>
          </msink:context>
        </emma:interpretation>
      </emma:emma>
    </inkml:annotationXML>
    <inkml:trace contextRef="#ctx0" brushRef="#br0">55 0 921,'0'0'82,"0"0"-66,0 0-16,0 0 0,0 10 136,0 5 23,-6-6 5,6 6 0,0-15-41,0 15-9,6-1-2,-6 11 0,0-6-64,0 6-12,5 9-4,-5 5 0,0 5 0,0-1-1,0-4 0,0 10 0,0 0 6,0 5 2,0-1 0,0 1 0,0-5-14,0 4-2,0 6-1,0-1 0,5 1-22,-5 4 8,0 0-8,0 11 0,6-1 9,-1 5-9,-5-5 12,6 5-12,-6-10 0,5 10 0,1 0 0,-6 10 0,0-5 0,5 9 0,-5 1 0,6 9 0,-6-9 0,0-1 0,5 6 0,-5 9 0,6 5 0,-6-34 0,0 0 0,5 5 0,-5 5 0,0 0 0,6-1 0,-6 1 0,5 0 0,-5 39 0,0 9 0,0 1 0,0-15 8,0-10-8,0-15 0,6 5 0,-6-9 11,0 14-11,0 10 10,0 10-10,0-10 23,0-15-2,0-19 0,5 5 0,1-5-7,-6-5-2,0 0 0,5-5 0,1-5 4,-6 25 1,0 24 0,0-20 0,-6-38-3,6 4-1,0 30 0,0 4 0,-5-4 4,5-10 1,0-5 0,0 5 0,-6 0-7,6 0-2,-5-10 0,5 0 0,-6-10-9,1 5 10,-1 1-10,1 9 10,5-5-10,-6 0 0,1 5 0,-1 0 0,1 5 0,5-10 8,-6-15-8,1 6 0,-1-1 0,6 0 8,-5 6-8,-1 4 0,1-5 8,0 0-8,5-9 0,-6 9 8,1 0-8,-1 1 0,6 4 0,-5 0 8,-1 5-8,6 0 0,-5 5 0,5-5 8,-6-10-8,6 5 0,0 0 0,-5 0 0,-1 0 0,6 0 0,0 1 0,-5 4 0,5-5 0,0 0 0,0 0 0,0 0 0,0-10 0,0 6 0,0-1 0,0 5 0,0-10 0,0 6 0,0-1 0,0 0 0,5 0 0,-5 6 0,0-6 0,0 5 0,6 0 0,-6-10 0,5-4 9,-5 4-9,0-4 8,0-1-8,6-4 8,-6 0-8,0 4 0,5 1 0,1 4 0,-1-5 8,-5-4-8,6 0 0,-1-1 0,1 1 0,-1-5 0,0-1 0,1 6 0,5 4 0,-11-4 0,5 5 0,1-6 0,-1 11 0,-5-6 0,11 5 0,-5-4 0,-1-1-8,-5-4 8,6-5 0,-1 0 0,1-1-8,5 1 8,-6 5-10,1-6 10,-1 6-10,1-10 10,-1 5 0,1 4 0,-1 1-8,1 0 8,5-6 0,-6 6 0,-5-5 0,6 4 0,-6-14 0,5-9 0,1-1 0,-6 5 18,5-5 6,1 5 0,-1 0 1,0 1-40,-5-1-8,6-5-1,-6 5-1,5-5 25,1 5 0,-6 1 0,0-1 0,5 5 0,1-5 0,-6 0 0,5 5-8,-5-10 8,6 5 0,-1-4 0,1-1 0,-6-5 0,0 1 0,5-6 0,-5 5 0,0-4-35,-5-1-1,5-4-1,5 5 0,-5-11 37,0 6 0,0-15 0,0 10 0,-5 4-47,5-14-1,0 0-1,0 0 0,-11 0-178,0 0-35,-11-9-7,0-11-2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9:34.50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35DA57F9-B419-4DD3-B6E2-6298CBA2D136}" emma:medium="tactile" emma:mode="ink">
          <msink:context xmlns:msink="http://schemas.microsoft.com/ink/2010/main" type="inkDrawing" rotatedBoundingBox="8159,15476 30494,15663 30490,16105 8155,15918" shapeName="Other">
            <msink:destinationLink direction="with" ref="{65A27981-1C26-481F-B564-352D6C1D84D0}"/>
            <msink:destinationLink direction="with" ref="{F0E9B3CF-957E-403A-A9C3-9E82EBDB6AA7}"/>
          </msink:context>
        </emma:interpretation>
      </emma:emma>
    </inkml:annotationXML>
    <inkml:trace contextRef="#ctx0" brushRef="#br0">0 321 806,'0'0'72,"11"9"-58,-11-9-14,0 0 0,11 15 187,0-5 34,-11-10 7,5 5 2,-5-5-101,17 9-20,-1 1-4,1-5-1,-6 0-35,5-5-7,1 5-2,-1-5 0,0 5-18,6-5-4,6 0-1,5 0 0,5-5-15,-5 5-3,-6-5-1,6 5 0,11-10-18,-5 5 0,-7 0 0,1-4 0,6-1 0,5 0 0,-1 0 0,1-4 0,-5 4 0,5-5 0,10 1 0,1-1 0,-11 0 20,11 1 4,0 4 1,5-5 0,1 6-25,-1-6 0,0 5 0,6 5 0,5-4 36,1-1 3,-7 5 0,1-5 0,0 1-63,0 4-12,0-10-2,5 5-1,6 5 39,5 1 0,11-6 0,0 10 12,-5-5-12,-6 0 0,-5 5 0,11 0-11,5-5 39,-5-5 7,0 6 1,5-1 1,-5 5-37,-6 0-18,0 0 2,0-5 0,1 0 25,4 5 6,12-5 1,0 5 0,0-5-16,-6 5 0,0 5-9,11-5 9,-11-10 0,6 5 0,5 1 0,6-1 0,-6 0 0,-5 5 0,-6 0 8,6 0-8,-6 5 20,6-5 0,0-5 0,5 5 0,-11 5-8,6 4 0,-6 1-1,6 0 0,-12 0-3,7-5-8,10-10 12,5 5-4,-4-10-8,4 15 10,7 0-10,4 0 10,-10-10-10,11 5 0,-12 0 0,17 0 0,-11 0 19,6 5 1,-17 4 1,12 1 0,-7 0-21,6 0-10,-5-10 1,11 9 0,-6 6 9,6 0 0,-23-6 10,17 6-10,1-5 8,4-1-8,-10 1 0,16 0 9,-16 0-9,5-1 0,-11 11 0,11-10 8,6-10-8,5 9 0,-11 1 0,6 0 8,-1-5-8,-10 5 0,0-6 0,5 1 0,6 5 0,5-5 0,-6 5 0,1-1 0,0-4 0,5 5 0,5-5 0,1 5 0,-11-1 8,-6 1-8,-5-5 0,-1 5 8,1 0-8,-11-6 0,-12 1 0,12 0 0,16-5 0,6 5 16,-11-5 0,-1 0-1,1-5-23,0 5-5,5 0-1,0 0 0,6-5 22,-1 5 5,-5-5 1,6 5 0,-6-4-22,6-1-5,-6 0-1,0 5 0,-5-5 22,-6 5 5,-11 0 1,-16-5 0,11-10-14,0 6-8,5 4 8,0 0-13,0 0 13,1-5 10,-7 1-2,34 4 0,-11-5-8,-6 5 10,6 0-10,-6 0 10,0 5-10,-5-5 0,-1 1 0,-10-1 0,-6 5 0,6-5 8,0 0-8,0 0 0,5 0 0,-5 5 0,-6 0 0,0 5 0,0 0 0,-5-5 8,-6 0-8,1 5 0,5 0 0,-1-5 0,1 0 0,0 0 0,5 0 0,-5 0 0,0 0 0,-1 0 0,-4 0 0,-1 5 0,0-1 0,1 1 0,-1 0 0,6 0 0,-1-5 0,-10 0 0,0 5 0,-6 0 0,12 0 0,-7-5 0,-4 9 0,-6-4 0,-1 0 0,7 0 0,-1 0 0,0 0 0,-5 0 9,0 0-9,5-5 0,-5 4 9,-5-4-9,-1 0 0,0 5 8,6-5-8,0 5 0,0 0 0,-11-5 8,5 0-8,1 0 0,-1 0 0,-5 0 0,5 0 0,0 0 8,1 0-8,5 0 0,-1 0 8,-10 0-8,6 5 0,10 0 12,-11 0-4,1-5 0,-1 0-8,0 5 9,1-5-9,-1-5 0,-5 0 9,-6 5-9,6 0 10,-5-5-10,-1 0 10,0 5-10,6 0 0,-5 0 9,5-5-9,-6 5 8,6-5-8,-6 5 8,12-5-8,-12 5 17,0 0-1,6-4 0,-5 4 0,-6 0-16,5 0-9,-5 0 1,0-5 0,0 10 8,0-10 9,-1 5-1,-4 0-8,5 0 10,0 0-10,-6-5 8,6 5-8,0-5 0,-6 5 8,6 0-8,0-5 0,6 5 0,-7-5 0,-4 5 0,-1-5 0,1 0 8,5 5-8,0 0 8,-1 0-8,1-9 0,0 9 0,-5-5 0,-1 5 0,1 0 0,4-5 0,-4 5 0,-6 0 8,5-5-8,-5 5 8,6-5-8,-7 5 8,-4-5-8,5 5 0,0 0 9,0 0-9,-6 0 0,6 0 0,0-5 0,-5 5 8,-1 0-8,6 5 0,-6-5 0,6 5 0,-5 0 0,-1 0 0,1-5 8,-1 0-8,1 0 0,-1 0 0,6 5 0,-6 0 8,1-5-8,-6 5 0,-11-5 0,0 0 0,0 0 0,11 4 0,5-4 0,-16 0 0,0 0 0,6 5 0,10-5 0,-5 5 0,-11-5 0,0 0 0,0 0 0,0 0 0,17 10 0,-17-10 0,0 0 0,0 0-8,0 0-10,0 0-2,0 0 0,0 0 0,0 0-29,0 0-7,0 0 0,0 0-1,-11-5-147,5-5-28,-5-4-7,6-6-1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9:34.90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47B940D-C226-445D-A4E5-144EC9006FAA}" emma:medium="tactile" emma:mode="ink">
          <msink:context xmlns:msink="http://schemas.microsoft.com/ink/2010/main" type="writingRegion" rotatedBoundingBox="29845,15398 32006,15398 32006,16656 29845,16656"/>
        </emma:interpretation>
      </emma:emma>
    </inkml:annotationXML>
    <inkml:traceGroup>
      <inkml:annotationXML>
        <emma:emma xmlns:emma="http://www.w3.org/2003/04/emma" version="1.0">
          <emma:interpretation id="{38002704-B605-4676-B375-0E68EED2FADF}" emma:medium="tactile" emma:mode="ink">
            <msink:context xmlns:msink="http://schemas.microsoft.com/ink/2010/main" type="paragraph" rotatedBoundingBox="29845,15398 32006,15398 32006,16656 29845,166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1AF9EF-289F-454B-AC17-6C445DF2AFDF}" emma:medium="tactile" emma:mode="ink">
              <msink:context xmlns:msink="http://schemas.microsoft.com/ink/2010/main" type="line" rotatedBoundingBox="29845,15398 32006,15398 32006,16656 29845,16656"/>
            </emma:interpretation>
          </emma:emma>
        </inkml:annotationXML>
        <inkml:traceGroup>
          <inkml:annotationXML>
            <emma:emma xmlns:emma="http://www.w3.org/2003/04/emma" version="1.0">
              <emma:interpretation id="{9416810C-6F67-4FB5-BF90-A71E6A2B8613}" emma:medium="tactile" emma:mode="ink">
                <msink:context xmlns:msink="http://schemas.microsoft.com/ink/2010/main" type="inkWord" rotatedBoundingBox="29845,15398 32006,15398 32006,16656 29845,16656"/>
              </emma:interpretation>
              <emma:one-of disjunction-type="recognition" id="oneOf0">
                <emma:interpretation id="interp0" emma:lang="en-AU" emma:confidence="0">
                  <emma:literal>you</emma:literal>
                </emma:interpretation>
                <emma:interpretation id="interp1" emma:lang="en-AU" emma:confidence="0">
                  <emma:literal>Joe</emma:literal>
                </emma:interpretation>
                <emma:interpretation id="interp2" emma:lang="en-AU" emma:confidence="0">
                  <emma:literal>not</emma:literal>
                </emma:interpretation>
                <emma:interpretation id="interp3" emma:lang="en-AU" emma:confidence="0">
                  <emma:literal>Job</emma:literal>
                </emma:interpretation>
                <emma:interpretation id="interp4" emma:lang="en-AU" emma:confidence="0">
                  <emma:literal>got</emma:literal>
                </emma:interpretation>
              </emma:one-of>
            </emma:emma>
          </inkml:annotationXML>
          <inkml:trace contextRef="#ctx0" brushRef="#br0">3 0 2026,'0'0'90,"0"15"18,-6-1-86,6-4-22,0-10 0,0 0 0,0 10 65,0-10 9,0 14 2,0-14 0,17 15-20,-6-5-3,-11-10-1,11 9 0,11 6-28,-6-5-5,1-5-2,-1 4 0,6 6-1,6-5-1,-7 0 0,7 4 0,-1 1-15,1-1 0,10 1 8,-5 5-8,0-6 0,5 1 0,6 4 0,0 1-10,-6-6 42,1 6 8,-6-1 1,0 1 1,5 4-14,0-4-4,-5-1 0,-5-4 0,-1 4 6,-5 1 1,-5 4 0,-1-4 0,-5 4-18,0 1-3,-6-6-1,-5 5 0,-5 6-9,-1-6 8,-5 5-8,-5-4 8,0 9-8,-12 0 8,-10-5-8,-1 5 8,6 0-8,-5 1 0,-11-6-12,-1 5 12,-4-5-32,-1 0 2,0 1 0,-5 4 0,5-5-99,-11 5-20,0-5-4,-5 1-971</inkml:trace>
          <inkml:trace contextRef="#ctx0" brushRef="#br0" timeOffset="25403.6">1100 424 2145,'0'0'47,"0"0"9,0 0 3,0 0 2,0 0-49,0 0-12,5-10 0,-5 10 0,0 0 76,0 0 12,0 0 2,0 0 1,0 0-36,11 5-7,0-5-2,6 0 0,-6 0-34,5 10-12,1 0 0,-1-5 9,11-1-9,-5 1 0,-5 5 0,10-5 0,-5 0 0,0 0 0,5 4 0,-10-4 0,5 5 0,0 0 0,-11 4 0,16-4 0,-5 5 12,-5-5 1,-6 4 0,0 1 0,-6 4-13,0-4-18,-5 4 4,-5 1 1,0 4 13,-1 1 0,-5-1 0,-5 0 0,-6-4 0,0-1 0,0-4 0,-6 9 0,1 1-22,-6-6-2,11-4 0,-5-5 0,-1 4-8,6-4-3,-5-15 0,5 0 0,0 5-21,6-9-4,-1-6 0,1 0-1,10 1-12,1-1-3,-6 0 0,16-9 0,1 5-104,-1-11-20,6 6-5,0-5-1</inkml:trace>
          <inkml:trace contextRef="#ctx0" brushRef="#br0" timeOffset="25678.03">1593 200 1497,'0'0'66,"0"0"14,17-5-64,-1-5-16,1 0 0,-6 6 0,-11 4 156,0 0 28,11 9 6,-11-9 1,-11 5-50,11-5-9,0 10-3,-6 0 0,1-1-52,-1 6-10,-5-5-3,11-10 0,0 0-51,-5 14-13,-12 6 0,-5-1 0,6 1 0,-1-1 0,1 11 0,-6-1 0,6 5 54,-1 5 8,6-5 2,-5 5 0,5-5-103,0 5-20,0 0-4,0-5-1,0 1 52,11-6 12,5 0 0,6-5 0,6 6 0,-6-11 0,5 1 0,6-1 0,11-4 0,0-5 0,0-6 0,0 1 0,0-5 0,5 0 0,0-5 0,1 1 0,-1-6 0,1-5 8,-1 1 0,6-1-8,0 0-17,0-9-11,5-5-1,6-5-814,-6-5-162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9:23.91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D44661A-0EB7-452B-88BB-B86FEE649789}" emma:medium="tactile" emma:mode="ink">
          <msink:context xmlns:msink="http://schemas.microsoft.com/ink/2010/main" type="writingRegion" rotatedBoundingBox="724,6332 5571,5929 5709,7588 862,7991"/>
        </emma:interpretation>
      </emma:emma>
    </inkml:annotationXML>
    <inkml:traceGroup>
      <inkml:annotationXML>
        <emma:emma xmlns:emma="http://www.w3.org/2003/04/emma" version="1.0">
          <emma:interpretation id="{1168111E-60BC-44B5-967B-B6777E797516}" emma:medium="tactile" emma:mode="ink">
            <msink:context xmlns:msink="http://schemas.microsoft.com/ink/2010/main" type="paragraph" rotatedBoundingBox="724,6332 5571,5929 5709,7588 862,79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FD3584-2C8E-40C1-A0F5-7B2ED00F2360}" emma:medium="tactile" emma:mode="ink">
              <msink:context xmlns:msink="http://schemas.microsoft.com/ink/2010/main" type="line" rotatedBoundingBox="724,6332 5571,5929 5709,7588 862,7991"/>
            </emma:interpretation>
          </emma:emma>
        </inkml:annotationXML>
        <inkml:traceGroup>
          <inkml:annotationXML>
            <emma:emma xmlns:emma="http://www.w3.org/2003/04/emma" version="1.0">
              <emma:interpretation id="{768C108C-8F89-4033-A64F-72A1BB649932}" emma:medium="tactile" emma:mode="ink">
                <msink:context xmlns:msink="http://schemas.microsoft.com/ink/2010/main" type="inkWord" rotatedBoundingBox="724,6332 5571,5929 5709,7588 862,7991"/>
              </emma:interpretation>
              <emma:one-of disjunction-type="recognition" id="oneOf0">
                <emma:interpretation id="interp0" emma:lang="en-AU" emma:confidence="0">
                  <emma:literal>=x+3)(2</emma:literal>
                </emma:interpretation>
                <emma:interpretation id="interp1" emma:lang="en-AU" emma:confidence="0">
                  <emma:literal>=x+3x2</emma:literal>
                </emma:interpretation>
                <emma:interpretation id="interp2" emma:lang="en-AU" emma:confidence="0">
                  <emma:literal>=x+3) 2</emma:literal>
                </emma:interpretation>
                <emma:interpretation id="interp3" emma:lang="en-AU" emma:confidence="0">
                  <emma:literal>=xt3) 2</emma:literal>
                </emma:interpretation>
                <emma:interpretation id="interp4" emma:lang="en-AU" emma:confidence="0">
                  <emma:literal>"-extra))</emma:literal>
                </emma:interpretation>
              </emma:one-of>
            </emma:emma>
          </inkml:annotationXML>
          <inkml:trace contextRef="#ctx0" brushRef="#br0">0 0 1324,'11'24'118,"-11"-24"-94,0 0-24,0 0 0,0 0 12,0 0-3,11 0 0,-11 0 0,0 0 24,16 0 5,1 5 1,5-5 0,-6 5 22,6-1 5,6 1 1,-7 0 0,1 5-32,0-5-7,6 5 0,-12-6-1,23 1-19,-17 0-8,10 5 8,12-5-8,-11 0 0,6-1 0,-17 1 0,10 0 0,-4 5 0,-1-5-20,-10 5 3,5-1-522,-6-4-104</inkml:trace>
          <inkml:trace contextRef="#ctx0" brushRef="#br0" timeOffset="276.77">143 511 806,'0'0'36,"0"0"7,0 0-35,0 0-8,0 0 0,0 0 0,0 0 198,5 14 38,6-9 7,11 0 1,-17-5-121,17 0-25,-5 0-5,10-5-1,-5 0-33,0 0-7,11-4-2,-6-1 0,6 5-19,0-5-4,6 5-1,-7-4 0,1-1-26,11 5 8,-5-5-8,-1 1 0,-5-1-16,11 5-8,0 0-1,11-5-641,-6 6-128</inkml:trace>
          <inkml:trace contextRef="#ctx0" brushRef="#br0" timeOffset="2631.16">1678 209 345,'0'0'15,"0"0"4,0 0-19,0 0 0,0 0 0,0 0 0,0 0 185,0 0 34,0 0 6,0 0 2,0 0-97,0 0-19,0 0-4,0 0-1,0 0-51,0 0-11,0 0-1,0 0-1,16 5-26,1-5-6,-1 5-1,-5-5 0,6 4 41,-1-4 8,6 5 2,-5 0 0,5 0-34,5 0-6,-16 0-2,16 0 0,-10 4-18,-6-4-19,-11-5 4,5 15 1,17-1 39,-16 1 8,5 0 2,0-1 0,0 6-22,-11-6-4,16 6-1,-16-1 0,0 1 8,0 4 2,0 0 0,0 1 0,-11-1 1,6-4 0,-6-6 0,0 10 0,5-4-8,-5 4-2,0 1 0,0-1 0,-5-5-27,-1 11-6,1-6 0,0 0-1,-6-9 45,0-1 8,5 1 3,6-5 0,-5 0-50,5-1-9,11-9-3,0 0 0,-17 5 19,17-5 12,0 0-13,0 0 5,0-14-84,0 4-17,6 0-3,5-5-737</inkml:trace>
          <inkml:trace contextRef="#ctx0" brushRef="#br0" timeOffset="2952.6">2325 267 1267,'0'0'56,"0"0"12,0-5-55,-11-4-13,6-1 0,-1 0 0,1 5 136,5 5 25,-11 0 5,5 0 1,6 0-59,-11 0-11,0-5-2,0 5-1,6-4-42,-6 4-8,-6 0-1,1 9-1,0-9-18,-1 10-3,1-5-1,5 9 0,-17 1-11,17 5-9,-16-1 12,10 5-12,6 1 0,-10 4 0,4 5 0,17-5 0,-16 5 0,16 0-11,-17-4 11,12-1-13,-1 0 13,6-5 0,-5 1 0,5 4 0,5-5 0,1 5 0,5-4 0,0-1 0,5 0-9,1 1 9,4-6-8,1 1 8,0-6-29,0 1-1,6-1 0,-1-9 0,1 5-186,10-5-38</inkml:trace>
          <inkml:trace contextRef="#ctx0" brushRef="#br0" timeOffset="3191.03">2446 676 1094,'0'0'48,"0"0"11,0 0-47,0 0-12,0 0 0,0 0 0,0 0 136,11-5 24,-11 5 6,11-5 1,5 5-75,1-5-16,-6 1-2,11-1-1,0 0 6,-1 0 1,-4 5 0,5-5 0,5 5-26,-16 0-5,6-10-1,-1 10 0,12-4-48,-7 4 0,1-5-16,0 0 4,0 5-12,6 0-1,-17 0-1,0 0-663,5 0-133</inkml:trace>
          <inkml:trace contextRef="#ctx0" brushRef="#br0" timeOffset="3456.07">2671 248 1152,'-17'-5'102,"12"0"-82,-1 0-20,6 0 0,-11 0 129,11 5 22,0 0 4,0 0 1,-5-4-16,5 4-2,-6-5-1,6 5 0,0 0-62,0 0-13,0 0-2,0 0-1,6 14-47,10 6-12,-16-1 0,11 10 0,0 1 0,-5 4 0,-1 5 0,1 0 0,10 4 0,-16-4 0,11 0 0,-5 0 0,-1-5 0,1 5 0,4-5 0,-4 0 0,-1-4-203,1-1-42,16 24-9,-17-14-2</inkml:trace>
          <inkml:trace contextRef="#ctx0" brushRef="#br0" timeOffset="5005.52">1771-93 345,'0'0'31,"0"0"-31,0 0 0,0 0 0,-5 5 243,5-5 42,-11 0 9,0 5 2,0 5-128,5-6-26,-5 1-5,-5 0-1,5 0-52,-5 0-12,-1 5-1,1-6-1,-1 6-15,-5 0-3,6 0-1,-6 4 0,0-4-19,11 5-3,-5 4-1,-6 1 0,5-1-12,-10 5-4,10 6 0,-5-1 0,6 10-12,-12 14 0,17 6 0,-5 4 0,0 5 0,10 0-10,6 0 10,0 5-8,0 5 8,11-5-8,6 10 8,4 5-8,7-6-5,-1 6-1,12-5 0,10-1-702,-5-13-140</inkml:trace>
          <inkml:trace contextRef="#ctx0" brushRef="#br0" timeOffset="4150.92">3203 209 1958,'0'0'43,"0"0"9,0 0 1,0 0 3,0 0-45,0 0-11,0 0 0,11-5 0,-11 5 53,11-5 9,5 0 2,-11 0 0,6-4-52,0 9-12,0-5 0,6 5 0,-1 0 39,-5 5 5,6-1 0,-6 6 1,5-5-28,6 0-5,-11 0-2,6 5 0,-7-6-2,1 11 0,6-10 0,-6 5 0,-6-1-8,6 1 0,-5 0 0,-6 9 0,-6 1-9,6 4 9,-16 0-12,5 1 12,0 4-60,0-5-4,5 1-2,-15-1 0,10-5-5,5-4-1,-16 0 0,17 4 0,-6-9 15,5-5 2,-5 4 1,11-9 0,0 0 30,0 0 7,-11 5 1,11-5 0,0 0 32,0 0 8,0 0 0,0 0 1,0 0-25,0 0 0,0 0 0,0 0 0,0 0 56,17 5 7,-6 0 1,5 0 0,-5-5-52,0 0-12,6 0 0,4 5 0,-4-5 54,5 5 8,-6-5 2,1 5 0,5-5-52,0 4-12,0 1 0,-6 0 0,0 0 0,1 5 0,-17-10 0,5 14 0,-5-4 47,6 5 6,5-1 2,-6 1 0,-5-1 14,0 1 3,0 0 1,-5-1 0,-1 1-58,1-5-15,-6 4 0,-6 1 0,7-5 54,-12 4 8,0-4 2,0 0 0,0-1-64,5 1-18,-10-5-1,5 5 0,-5-5 19,10-5 0,-5 0 0,6 0 0,-1-5-35,1-5-9,-1 0-3,12 0 0,-12 1-131,12-6-26,-1 1-6,6-11-1</inkml:trace>
          <inkml:trace contextRef="#ctx0" brushRef="#br0" timeOffset="4438.53">3905-83 1616,'0'0'72,"0"0"14,0 0-69,16 0-17,0 10 0,-5-6 0,6-4 98,5 5 16,-11 0 3,11 0 1,-6 5-19,1 4-4,10-4-1,-16 10 0,11-1-33,-11 0-6,5 6-2,1-6 0,-1 6-25,1-1-4,5 0-2,-6 1 0,1 4-3,5 10-1,-1-5 0,1 10 0,-11-5-29,0 4-5,-5 1-2,-1 10 0,1-10 7,-12 9 2,-5 1 0,0 4 0,-5-4-37,-6 4-7,6 0-2,-17-4 0,5 4-11,1-9-2,-1 0-1,1-1-607,-6-4-120</inkml:trace>
          <inkml:trace contextRef="#ctx0" brushRef="#br0" timeOffset="5658.96">4327-466 1555,'11'-10'138,"-6"6"-110,-5 4-28,0 0 0,0 0 82,0 0 11,0 0 3,17-5 0,-12-5 4,6 5 2,6 0 0,-1 0 0,-16 5-44,17 0-9,10 0-1,-16 0-1,16 0-17,-16 5-3,11-5-1,0 0 0,-5 0-14,5 0-2,-11 0-1,0 0 0,-6 10-9,1 0 8,-1-1-8,0 6 8,-5 0-24,0-1-6,-10 11-1,-1-6 0,5 5-45,-5 1-10,6-1-2,-23 10 0,17-10 19,-11 1 3,6-6 1,5-4 0,-6-1 91,6-4 18,11-10 4,-5 10 1,-1 0-90,6-10-19,0 0-3,0 0-1,0 0 73,0 0 15,0 0 2,0 0 1,0 0-1,0 0 0,0 0 0,0 0 0,11 9 2,0 1 1,0-5 0,0 0 0,6 0 13,10-5 2,-5 0 1,6 0 0,4 0-26,1 0-6,-5 0-1,5 0 0,-6-5 2,1 0 0,-12 5 0,6 0 0,0 0-92,-6-5-18,1 5-4</inkml:trace>
        </inkml:traceGroup>
      </inkml:traceGroup>
    </inkml:traceGroup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0:01.73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C7732F43-809F-41E9-8D92-BD39917844D8}" emma:medium="tactile" emma:mode="ink">
          <msink:context xmlns:msink="http://schemas.microsoft.com/ink/2010/main" type="writingRegion" rotatedBoundingBox="18428,3504 20276,3504 20276,4362 18428,4362"/>
        </emma:interpretation>
      </emma:emma>
    </inkml:annotationXML>
    <inkml:traceGroup>
      <inkml:annotationXML>
        <emma:emma xmlns:emma="http://www.w3.org/2003/04/emma" version="1.0">
          <emma:interpretation id="{D4B317CB-78FD-4DDE-84EA-FECF9FD10C83}" emma:medium="tactile" emma:mode="ink">
            <msink:context xmlns:msink="http://schemas.microsoft.com/ink/2010/main" type="paragraph" rotatedBoundingBox="18428,3504 20276,3504 20276,4362 18428,43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AF7C9D-E284-4831-A836-689A5FC2CF32}" emma:medium="tactile" emma:mode="ink">
              <msink:context xmlns:msink="http://schemas.microsoft.com/ink/2010/main" type="line" rotatedBoundingBox="18428,3504 20276,3504 20276,4362 18428,4362"/>
            </emma:interpretation>
          </emma:emma>
        </inkml:annotationXML>
        <inkml:traceGroup>
          <inkml:annotationXML>
            <emma:emma xmlns:emma="http://www.w3.org/2003/04/emma" version="1.0">
              <emma:interpretation id="{FC16D6D8-D077-46D6-9500-298485A17EE3}" emma:medium="tactile" emma:mode="ink">
                <msink:context xmlns:msink="http://schemas.microsoft.com/ink/2010/main" type="inkWord" rotatedBoundingBox="18428,3504 19080,3504 19080,4337 18428,4337"/>
              </emma:interpretation>
              <emma:one-of disjunction-type="recognition" id="oneOf0">
                <emma:interpretation id="interp0" emma:lang="en-AU" emma:confidence="0">
                  <emma:literal>y</emma:literal>
                </emma:interpretation>
                <emma:interpretation id="interp1" emma:lang="en-AU" emma:confidence="0">
                  <emma:literal>D</emma:literal>
                </emma:interpretation>
                <emma:interpretation id="interp2" emma:lang="en-AU" emma:confidence="0">
                  <emma:literal>Y</emma:literal>
                </emma:interpretation>
                <emma:interpretation id="interp3" emma:lang="en-AU" emma:confidence="0">
                  <emma:literal>Z</emma:literal>
                </emma:interpretation>
                <emma:interpretation id="interp4" emma:lang="en-AU" emma:confidence="0">
                  <emma:literal>z</emma:literal>
                </emma:interpretation>
              </emma:one-of>
            </emma:emma>
          </inkml:annotationXML>
          <inkml:trace contextRef="#ctx0" brushRef="#br0">-1353-260 1598,'0'0'71,"0"0"14,0-10-68,0 10-17,-11-4 0,11 4 0,0 0 84,0 0 14,0 0 2,0 0 1,0 0-24,0 0-5,0 0 0,-5 9-1,-6 1-37,5 5-7,6-1-2,0 6 0,-5-1-17,10-4-8,1 4 8,5 1-8,-1-1 0,1-4 0,-5 0 0,10-6 0,1-4 0,-1 5 0,-5-5 0,6-5 0,5 0 0,-6-5 0,1 0 0,5-5 0,-6-4 0,0-1 0,6-4 0,0-6 0,-5 1-11,-1-5 11,1 4-8,-1 1 8,6-5-12,-11-1 2,0 1 1,0 5 0,-6 4 9,1 6 0,-1-1 0,-5 5-8,6 1 8,-6 9 0,0 0 0,0 0-8,0 0 8,0 0 0,0 0 0,11 14-8,0 1 8,0 4-12,0 1 12,5 9-12,-5-5 12,6 11 0,-6-1-9,5 0 9,0-5 0,1 0 0,-1 1 0,-5-1 0,0-5 0,0 5 0,-5-4 0,5-1 0,-6-4 16,1 4 8,-6-4 2,5-1 0,-5 1 21,0-6 4,-5 1 1,-1-1 0,1 1 6,-1-5 2,-10 4 0,5 1 0,0-5-16,-11-5-2,0 4-1,0 1 0,-5 0-17,-1 5-3,-5-1-1,-5-4 0,0 0-20,-1-5-15,1 9 3,-6-4 0,0 5-5,6-6-1,-6 6 0,0 0-825,11-1-165</inkml:trace>
        </inkml:traceGroup>
        <inkml:traceGroup>
          <inkml:annotationXML>
            <emma:emma xmlns:emma="http://www.w3.org/2003/04/emma" version="1.0">
              <emma:interpretation id="{35D6A95F-4365-4E51-A601-8C8887EADFB2}" emma:medium="tactile" emma:mode="ink">
                <msink:context xmlns:msink="http://schemas.microsoft.com/ink/2010/main" type="inkWord" rotatedBoundingBox="19815,3933 20276,3933 20276,4362 19815,4362">
                  <msink:destinationLink direction="with" ref="{65A27981-1C26-481F-B564-352D6C1D84D0}"/>
                  <msink:destinationLink direction="with" ref="{F0E9B3CF-957E-403A-A9C3-9E82EBDB6AA7}"/>
                  <msink:destinationLink direction="with" ref="{DE2A0C21-3B2C-4F0B-BF8B-CCBB50B8A90F}"/>
                </msink:context>
              </emma:interpretation>
              <emma:one-of disjunction-type="recognition" id="oneOf1">
                <emma:interpretation id="interp5" emma:lang="en-AU" emma:confidence="0">
                  <emma:literal>!</emma:literal>
                </emma:interpretation>
                <emma:interpretation id="interp6" emma:lang="en-AU" emma:confidence="0">
                  <emma:literal>~</emma:literal>
                </emma:interpretation>
                <emma:interpretation id="interp7" emma:lang="en-AU" emma:confidence="0">
                  <emma:literal>x</emma:literal>
                </emma:interpretation>
                <emma:interpretation id="interp8" emma:lang="en-AU" emma:confidence="0">
                  <emma:literal>?</emma:literal>
                </emma:interpretation>
                <emma:interpretation id="interp9" emma:lang="en-AU" emma:confidence="0">
                  <emma:literal>X</emma:literal>
                </emma:interpretation>
              </emma:one-of>
            </emma:emma>
          </inkml:annotationXML>
          <inkml:trace contextRef="#ctx0" brushRef="#br0" timeOffset="-30300.26">331 3 1036,'0'0'46,"0"0"10,0 0-45,0 0-11,0 0 0,0 0 0,-11-4 196,5 4 38,6 0 7,0 0 2,-11 4-123,0 1-25,0 5-5,6-5-1,-6 5-35,5-1-7,-10 6-2,5 0 0,-6-1-18,1 6-4,5-1-1,-5 1 0,-1-1-22,1 1 8,-1 4-8,-5 1 0,6 4-13,-1 0-7,6-9-2,-5 9 0,5-5-62,-5-4-13,5 4-3,5-4-867</inkml:trace>
          <inkml:trace contextRef="#ctx0" brushRef="#br0" timeOffset="-30092.37">128 101 1152,'0'0'102,"0"0"-82,0 0-20,0 0 0,0 0 104,0 0 16,16 0 3,-5 5 1,0-5-21,6 5-4,-1-5-1,0 5 0,-5-1-46,6 6-8,5 0-3,0 0 0,0-10-22,0 5-5,-6-1-1,1 1 0,-1 5-13,0 0 0,6-5 0,-11 4 0,-11-9-146,6 10-29,5 5-5,0-1-2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9T23:25:43.447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258 594 2293,'0'0'50,"0"0"10,0 0 3,0 0 2,0 0-52,5-10-13,-10 0 0,10-4 0,6 4 14,0-5 0,-16 1 0,10-1 0,1 0-14,5 1 0,0-1 0,0-4-10,-6 4-2,6 0 0,11 6 0,-6-1 0,1-5 12,-1 1 0,1-1 0,5 0-8,0 1 8,0 4 8,5 5-8,-5 0 11,0-4 7,0 4 2,0 0 0,0 0 0,0 0 3,0-5 1,-6 5 0,1 1 0,-1-1-12,-5 5-1,5-5-1,-16 5 0,0 0 2,0 0 0,0-10 0,0 10 0,0 0 4,-5-10 0,-6 1 1,0-1 0,-11 0-9,6 5-8,-6 0 9,-6 0-9,1 1 0,-1 4 0,-5 0 0,1 0 0,-1 0 0,0 0 0,0 0-10,0 0 10,-5 0 22,10 0 10,6 0 1,0-5 1,-5 10-18,10-5-3,6 0-1,11 0 0,0 0-3,0 0-1,-16 4 0,16-4 0,0 0-8,0 0 0,0 0 0,22 5 0,5-5 0,6 5 8,0-5-8,6 0 8,-7-5 0,7 5 0,5-5 0,-6 5 0,11 0-8,-10-4 0,5 4 0,0 0 0,5-5 20,-11 5 1,12-5 1,-17 5 0,-1 0-10,-4 0-3,-1 0 0,1 0 0,-12-5-1,6 5-8,-11 0 12,-11 0-4,0 0 2,0 0 0,0 0 0,0 0 0,0 0 4,-11-10 1,0 5 0,-11 0 0,-11 1-15,-5-1 0,0 0 0,-6 5 0,-6-5-10,-5 5-2,-5 5 0,0 0 0,5 0 2,-5-1 0,5 6 0,-5-5 0,-1 5 10,6-5 0,17 0 0,-6-1-8,-5 1 8,10 0 8,12-5-8,5 5 11,0-5 6,11 0 2,11 0 0,0 0 0,0 0 5,0 0 2,0 0 0,11-5 0,16 5-18,-5-5-8,-22 5 0,28-5 8,5-4-8,5 4 0,0-10 9,6 5-9,-5 1 8,10 4-8,0-5 8,1 0-8,-1 1 12,6 4-3,-6 0 0,12 0 0,-6-5 1,5 0 0,0 1 0,-5-1 0,0 5-10,0 0 0,-6 5 9,6-10-9,-11 6-9,0-1-7,-6-5 0,6 0-1420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9:55.30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0E9B3CF-957E-403A-A9C3-9E82EBDB6AA7}" emma:medium="tactile" emma:mode="ink">
          <msink:context xmlns:msink="http://schemas.microsoft.com/ink/2010/main" type="inkDrawing" rotatedBoundingBox="8721,11349 14879,730 23395,5667 17237,16287" semanticType="callout" shapeName="Other">
            <msink:sourceLink direction="with" ref="{35D6A95F-4365-4E51-A601-8C8887EADFB2}"/>
            <msink:sourceLink direction="with" ref="{35DA57F9-B419-4DD3-B6E2-6298CBA2D136}"/>
          </msink:context>
        </emma:interpretation>
      </emma:emma>
    </inkml:annotationXML>
    <inkml:trace contextRef="#ctx0" brushRef="#br0">-11 819 1220,'0'0'54,"0"0"11,0 0-52,0 0-13,-6 14 0,6-14 0,0 0 103,0 0 17,-5 20 4,-1-1 1,6 1-37,0 4-8,0-4-2,6-1 0,-6 1-18,5-6-3,1 11-1,-1-1 0,1 0-20,5 1-5,-6-1-1,0 0 0,6 6-40,0-1-8,-5 0-2,5 0 0,0 5 46,-6 1 9,6 4 1,6 9 1,-1 1-28,1 0-9,-6 4 0,0 1 0,5 0 0,0-1 0,1 1 0,-1 4 0,6-4 0,-5-5 0,5 0 0,-6-1 0,6 6 0,-11-10 0,6 5 0,-1 9 0,0 10 0,6-4 0,-5 9 0,-1-15 0,1 1 0,-1-6 0,6 6 0,0-5 0,-16 4 0,10-4 0,-5 4 0,5 20 0,1-5 0,-1 5 0,1 5 0,-1 0 0,6-5 0,-5 0 0,5-5 0,-1-5 0,-4-4 15,-6-6-4,0 1-1,5 9 0,1 5 0,-6-5 0,0 10 0,0 5 0,-6-5-2,12-5 0,-6-9 0,0-1 0,-6-9-8,6-6 8,0 1-8,0 5 8,0-1-8,-6 6 0,6 9 0,-5 5 0,-1 0 0,6 1-9,-5-6 9,10-24-13,-5-44 21,0 34 4,-5 39 0,-1-5 1,6-14-13,0-10-18,0 0 4,0-1 1,0-4 13,-6 5 0,6 10 0,0 0 0,0 9 20,0-19 8,0-15 0,6-5 1,-6 6 5,0 9 1,0 24 0,-6 0 0,6-14-53,-5 0-10,-1-15-3,12 0 0,-7-5 31,1 1 0,0-6 0,0 5 0,0 0 24,0 1 4,0 4 0,-5 5 1,5 5-41,-6-5-8,-5 0-1,6 0-1,5 9 22,-6-9 8,1 0 0,-1 0 0,6 0-8,0 0 0,0-4 9,-5-1-9,-1-10 0,0 0 8,6 1-8,6-1 0,-6-4 0,-6-1 0,12 6 0,-6-1 0,0 0 0,0 6 0,0-1 0,0 0 0,5 5 0,1-5 0,-12 6 0,12-1 0,-1 0 0,-5 5 0,0-10 0,0 5 0,0-5 12,0 1-3,0-1 0,0-5 0,0 6-9,0-1-9,0-5 9,0 5-13,0 1 13,0-6 8,0 5 0,-6 1-8,11-1 0,-5-5 0,0 5-10,0 1 10,0-1 0,0 0 0,-5 5 0,5-4 0,-6 4 0,6 0 0,-5-5 0,5 5 0,-6 0 0,6-4 0,-5-1 0,5-5 0,-6 1 0,1-1 0,4 0 0,1 1 0,0-1 0,-5-4 0,5-1 0,0 0 0,-6 1 0,6-1 0,-5 1 0,-1-1 0,6 1 0,0 4 0,-5-9 0,5 4 0,-6 1 8,1-5-8,5 4 0,0-4 8,-6-1-8,1 1 0,-1 4 0,0 1 0,-10-1 0,5-4 0,5 9 0,1-4 0,5-1 0,-6 1 0,1-1 0,5 1 0,5-1 0,-5 6 0,-11-6 0,6 1 0,5-1 0,0 6 0,-6-11 0,6 11 0,0-11 0,-5 6 0,-1-1 0,-5 1 0,6-1 0,5-4 0,-6 0 0,6 4 0,-6-4 0,6-1 0,-5 1 0,5 0 0,-6-1 0,1 1 0,-1-5 0,6 4 0,0 1 0,-5-1 0,-1-4 0,6 5 0,0-1 0,0 1 0,-5-5 0,-1 4 0,1-4 0,-1 5 0,6-5 0,0 4 0,-11-14 0,6 10 0,5 5 0,-1-1 0,-4 1 0,-1-1 0,6-4 0,-5 5 0,-1 4 0,1-4 0,-1 0 0,1-1 0,5 1 0,-6-1 0,6 6 0,-5-5 0,5-1 0,-6 1 0,1 4 0,-1-4 0,1 0 0,-1-1 0,1-4 0,-1 5 0,1-1 0,-1-4 0,6 5 0,-5-1 0,4 1 0,-4-1 0,-1-4 0,6 5 0,-5-5 0,-1 4 0,1 1 0,-1-1 0,1 1 0,-1-5 0,1 9 0,-1-9 0,1 5 0,-1-6 0,-5 1 0,6 5 0,-1-5 0,1 4 0,-1-4 0,1 0 0,-1-1 0,1 1 0,5 0 0,-6 5 0,6-6 0,-5 1 0,-1 5 0,1-6 0,-6-9 0,5 15 0,0 0 0,1 4 0,-1-9 0,1 5 0,-1-6 0,-5-9 0,11 15 0,0-5 0,-5-1 0,-6-9 0,0 0 0,11 10 0,0 0 0,0 0 0,5-5 0,-5-1 0,-11-4 0,0 0 0,11 15 0,6-5 0,-1-5 0,-5 4 0,0 1 0,0-5 0,0 5 0,0 0 0,-6-1 0,6 1 0,-5 0 0,-1 4 0,-5-14 0,11 10 0,6 5 0,-1-5 0,-10 4 0,5-4 0,0 0 0,0-1 0,-6 1 0,6-5 0,0 5 0,0 0 0,0-6 0,0 6 0,0 0 0,0 0 0,5-1 0,-5 1 0,0 0 0,6 5 0,-6-1 0,0 1 0,0-5 0,0 4 0,5-4 0,-5 0 0,-6 4 0,6-4 0,0 5 0,0-10 0,0 4 0,0 1 0,0-5 0,0 5 0,-5-5 0,5 4 0,0 1 0,0 0 0,0-5 0,0 4 0,-11-9 0,11 5 0,-1 0 0,-4 5 0,5-5 0,-6 0 0,-5-5 0,17 4 0,-6 1 0,5 0 12,-16-5-12,11 5 12,6 5-4,-1-5-8,-5 0 12,6-1-4,-6 1-8,5 0 0,0 0 0,1 0 8,-6 0-8,5 0 0,6 0 0,0 4 0,-5-9-10,5 5-4,0 0-1,-6 0 0,6 5 15,-6-5 0,6-1 0,6 1 0,-6 0 9,5 0 5,-5 5 1,5-5 0,1-5-15,-6 5 0,0-1 0,5-4 0,1 5 0,-6 0 0,-6 0 0,6 0 0,0 0-9,-6-5-5,6 0-1,0 0 0,-11-5 26,11 0 5,-5 5 0,10-5 1,-5-5-17,5 6 0,-10-6 0,10 0 0,1 0 0,4 5-22,1-4 3,0 4 1,-5 0 18,-1-5 0,1 0 0,10 1 0,-5-1 14,0 0 6,0-4 2,0 4 0,5-5-22,-5 1 0,0-6 0,0 6 0,0-6 0,-6 1 8,0-6-8,6 1 0,-5 4 0,5-4 0,-11-5 0,10 4 0,-4 1 0,-1 0 8,6-6-8,-5 6 0,5 0-16,-1-1-8,7-4-2,-1 9 0,-10 1 42,5-5 8,-1 9 1,-4-9 1,-1 9-26,1-5 0,-1 6 8,1-1-8,-1-9 8,0 4-8,1 6 12,-1-6-4,-5-9-8,0 0 10,0-1-10,0-4 10,0 0-10,0 0 12,0-5-12,-6 0 12,6 0-12,-5-5 0,5 0 0,-6 5 0,0-5 20,6 5-2,0 0 0,6 0 0,-1 0-18,1 5-19,-1 0 4,0 0 1,6 0 22,-5 5 5,-1-5 1,1-1 0,-1 1-14,0 0-12,1-5 3,-1 5 0,1-5 9,-1-5 0,-5 0 10,0-4-10,0-1 10,5 0-10,-5 0 10,0 1-10,6-1 8,-6 5-8,0 0 0,-1-5 9,1 1-9,6 4 0,-12 0 0,12-5 0,-6 5 0,0-4 8,0-1-8,-1-5 0,7 5 0,-1-4 8,1-6-8,-1 6 0,-5 4 0,0 0-9,11 0 0,-6-4 0,6 4 9,-11 5 0,-5 0 0,-1-4 0,1 4 0,-1-5 0,6 0 0,0-4 0,0-6 0,0 1 0,0-1 0,0 1 0,0-1 19,-1 5 5,1 1 2,6-1 0,-12 1-42,6-1-8,0 0-1,0 6-1,0-1 42,-6-5 8,6 5 1,0-4 1,-5-6-26,-1 6 0,6-6 0,-5 1 0,-1 9-16,1-5-8,-1 1-1,0 4-1,1-5 43,-1 6 9,-5 4 2,6-5 0,-6 0-45,5 1-9,-5-6-2,6-5 0,-1 6 74,1-6 14,-1 6 4,-5-6 0,5 6-52,-10-1-12,-1 0 0,1-4 0,-1 9-48,6 0-13,0 10-3,0-9 0,6-6 76,-1 0 16,-10 6 2,10-11 1,-5 1-31,0 4 0,0 0 0,5 1 0,-5-1-19,0 5-9,6-4-3,-6 9 0,5-5 31,-5 5 0,6 0 0,-6-4 0,0-1 0,5 0 0,-5 5 0,0-9 0,0-1 20,0 5 9,0-9 3,0 9 0,0 0-32,0 5 0,0 0 0,0-4 0,0 4 8,0-5-8,-6 0 0,6 1 0,0 4 0,-5-5 0,-1 0 0,1 1 0,5-6 30,-6 5 0,0-4 0,6 4 0,-5 0-47,-1 5-10,1 0-1,5-4-1,-6 4 29,1-5 0,-1 5 0,6-5 0,-5 5 0,5-4 0,-6-1 0,1 0 0,5 0 0,-6 1 0,1-1 0,-1-5 0,1 1 0,-1-1 0,1 10 0,5-5 0,-6 6 0,6-1 0,-6 0 0,1 5 0,-1-5 0,1 5 0,-1 0 0,1 0 0,-1 0 17,6 0 10,-5-10 1,5 0 1,0 6-43,0-6-9,-6 5-1,6-5-1,-5 0 17,-1 6 8,6-1-8,0 0 8,0 0 0,-5 10 0,-1-5 0,1 0 0,-1 0 0,1 5 0,4-5 0,1 5 0,0 0 0,0-1 0,-5 1 0,10-5-8,-5 0 8,0 0 0,-5 0 0,-1 5 0,6-5 0,0 5 0,-5-5 10,5 0-10,0 5 0,-6 5 0,6-5 0,0 4 0,-11 1 0,5 5 0,6-6 0,-5 6 0,5 0 0,-6-1 0,-5 1 0,6 0 0,5 4-9,-11 1 9,5-1 0,-5 5-9,6 1 9,-6-1 0,5 1 0,-5 4 0,0-5-30,6 5-1,-6-4 0,0 9 0,0-5 47,0 0 10,5 6 2,-5-6 0,0 0-45,6 0-9,-6 10-2,0-5 0,5-4 41,1-1 8,-6-5 2,5 10 0,-5 5-23,0 0 0,6-9-10,-6 9 10,0 0-12,0 0 4,0 0 8,0 0-13,0 0 13,5-10-12,1 0 12,-6 10-12,0 0 12,0 0-9,0 0 9,0 0-8,5-5 8,-5 5 0,0 0 8,0 0-8,0 0 0,0-9 0,0 9 0,0 0-8,0 0 8,0 0 0,0 0 10,0 0-10,0 0 8,0 0-8,0 0 0,0 0 0,0 0 8,0 0-8,-11 0 0,0 0 0,0 0 0,0 9 8,0 1-8,-5 0 0,5 0 0,-6-1-13,-5 6 2,6 0 1,-6-1 10,0 1 0,-5-1 0,10 6 0,1-5 0,-1 4 0,1 1 0,-1-6 0,1 6 0,5-6 0,0 1 0,6 0 0,-6-11 0,0 6 0,11-10 0,0 0 0,-11 5-16,11-5 0,0 0-1,0 0 0,0 0-45,0 0-9,11-5-1,0-5-1,0-4-165,5 4-33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1-04-22T06:30:04.32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04293ED-6CC8-454F-9D5B-08232087D816}" emma:medium="tactile" emma:mode="ink">
          <msink:context xmlns:msink="http://schemas.microsoft.com/ink/2010/main" type="inkDrawing" rotatedBoundingBox="25928,15382 26229,15371 26231,15408 25930,15419" shapeName="Other"/>
        </emma:interpretation>
      </emma:emma>
    </inkml:annotationXML>
    <inkml:trace contextRef="#ctx0" brushRef="#br0">0 37,'0'0,"0"0,104-38,0 38,-38 9,-39 11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0:11.46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70AD93C-3DE5-4C19-951C-D0F79795C241}" emma:medium="tactile" emma:mode="ink">
          <msink:context xmlns:msink="http://schemas.microsoft.com/ink/2010/main" type="writingRegion" rotatedBoundingBox="15727,15290 17709,15753 17252,17710 15270,17247"/>
        </emma:interpretation>
      </emma:emma>
    </inkml:annotationXML>
    <inkml:traceGroup>
      <inkml:annotationXML>
        <emma:emma xmlns:emma="http://www.w3.org/2003/04/emma" version="1.0">
          <emma:interpretation id="{F9E25A9D-E499-4B5A-BD22-F70BD7CE1184}" emma:medium="tactile" emma:mode="ink">
            <msink:context xmlns:msink="http://schemas.microsoft.com/ink/2010/main" type="paragraph" rotatedBoundingBox="16342,15431 16349,15920 16309,15920 16303,1543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C0465D1-D511-4990-8F9C-4BD2537D0FC4}" emma:medium="tactile" emma:mode="ink">
              <msink:context xmlns:msink="http://schemas.microsoft.com/ink/2010/main" type="line" rotatedBoundingBox="16342,15431 16349,15919 16309,15920 16303,15432"/>
            </emma:interpretation>
          </emma:emma>
        </inkml:annotationXML>
        <inkml:traceGroup>
          <inkml:annotationXML>
            <emma:emma xmlns:emma="http://www.w3.org/2003/04/emma" version="1.0">
              <emma:interpretation id="{119A62F5-BA5C-4D48-93AB-0B6BBD61C825}" emma:medium="tactile" emma:mode="ink">
                <msink:context xmlns:msink="http://schemas.microsoft.com/ink/2010/main" type="inkWord" rotatedBoundingBox="16342,15431 16349,15919 16309,15920 16303,15432"/>
              </emma:interpretation>
              <emma:one-of disjunction-type="recognition" id="oneOf0">
                <emma:interpretation id="interp0" emma:lang="en-AU" emma:confidence="0">
                  <emma:literal>-</emma:literal>
                </emma:interpretation>
                <emma:interpretation id="interp1" emma:lang="en-AU" emma:confidence="0">
                  <emma:literal>_</emma:literal>
                </emma:interpretation>
                <emma:interpretation id="interp2" emma:lang="en-AU" emma:confidence="0">
                  <emma:literal>~</emma:literal>
                </emma:interpretation>
                <emma:interpretation id="interp3" emma:lang="en-AU" emma:confidence="0">
                  <emma:literal>+</emma:literal>
                </emma:interpretation>
                <emma:interpretation id="interp4" emma:lang="en-AU" emma:confidence="0">
                  <emma:literal>r</emma:literal>
                </emma:interpretation>
              </emma:one-of>
            </emma:emma>
          </inkml:annotationXML>
          <inkml:trace contextRef="#ctx0" brushRef="#br0">14 100 698,'-6'-48'31,"12"33"6,-1 5-29,-5 10-8,0 0 0,0 0 0,0-14 126,0 4 24,6 0 5,-6 10 1,0 0-32,0 0-7,0 0-1,0 0 0,0 0-30,0 0-6,0 0-2,0 0 0,0 0-5,0 0-1,0 0 0,0 0 0,0 0-36,0 0-7,0 0-1,0 0-1,0 20-12,-6-6-3,6 1 0,-5-5 0,-1 4-4,1 1-8,5 4 11,0-9-11,0-10 16,-6 15-4,12 9-1,-6 0 0,0 1-11,0-1 0,0 10 0,0-4 0,0-16 0,0 1 0,5-1 0,-5-4 0,0 10 0,0-6 0,0 1 9,6 0-9,-6-1 0,5 1 0,1-1-10,5 1 10,-11-5-38,5 0-1,-5-10 0,0 0 0,0 0-173,0 0-36</inkml:trace>
        </inkml:traceGroup>
      </inkml:traceGroup>
    </inkml:traceGroup>
    <inkml:traceGroup>
      <inkml:annotationXML>
        <emma:emma xmlns:emma="http://www.w3.org/2003/04/emma" version="1.0">
          <emma:interpretation id="{615EEE28-11FE-4A97-A367-7A1614825AB1}" emma:medium="tactile" emma:mode="ink">
            <msink:context xmlns:msink="http://schemas.microsoft.com/ink/2010/main" type="paragraph" rotatedBoundingBox="15508,16226 17491,16689 17252,17710 15270,172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8858CB-B01D-4CD7-B3EF-5AD0F30F31FD}" emma:medium="tactile" emma:mode="ink">
              <msink:context xmlns:msink="http://schemas.microsoft.com/ink/2010/main" type="line" rotatedBoundingBox="15508,16226 17491,16689 17252,17710 15270,17247">
                <msink:destinationLink direction="with" ref="{A75BA645-4697-4F5E-929E-D4424E9144F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BDC3CDA-8276-4C96-AD41-1E263BA291AB}" emma:medium="tactile" emma:mode="ink">
                <msink:context xmlns:msink="http://schemas.microsoft.com/ink/2010/main" type="inkWord" rotatedBoundingBox="15508,16226 17491,16689 17252,17710 15270,17247"/>
              </emma:interpretation>
              <emma:one-of disjunction-type="recognition" id="oneOf1">
                <emma:interpretation id="interp5" emma:lang="en-AU" emma:confidence="0">
                  <emma:literal>(-310</emma:literal>
                </emma:interpretation>
                <emma:interpretation id="interp6" emma:lang="en-AU" emma:confidence="0">
                  <emma:literal>(-3/0</emma:literal>
                </emma:interpretation>
                <emma:interpretation id="interp7" emma:lang="en-AU" emma:confidence="0">
                  <emma:literal>[-310</emma:literal>
                </emma:interpretation>
                <emma:interpretation id="interp8" emma:lang="en-AU" emma:confidence="0">
                  <emma:literal>{-310</emma:literal>
                </emma:interpretation>
                <emma:interpretation id="interp9" emma:lang="en-AU" emma:confidence="0">
                  <emma:literal>(7310</emma:literal>
                </emma:interpretation>
              </emma:one-of>
            </emma:emma>
          </inkml:annotationXML>
          <inkml:trace contextRef="#ctx0" brushRef="#br0" timeOffset="522.81">-661 919 345,'-5'-34'31,"5"34"-31,0 0 0,0 0 0,0 0 220,0 0 37,-11-5 8,5-4 2,-5 4-93,11 5-18,-11 0-4,0 0-1,0 0-43,0 0-9,0 5-2,0-1 0,0 6-34,1-5-7,4-10-2,-5 10 0,0 19-26,0 1-4,-5-1-2,10 5 0,-5-4-13,6 4-9,-1 10 12,1-5-12,-1 10 0,6 0 0,0 0 0,11 9 0,-5-4 0,5-5 0,0 5 0,11-10 0,-6 5-36,6-5-2,5-5 0,-5 0-674,0-5-136</inkml:trace>
          <inkml:trace contextRef="#ctx0" brushRef="#br0" timeOffset="3178.35">-579 1222 518,'0'0'46,"0"0"-37,0 0-9,0 0 0,0 0 136,0 0 26,0 0 5,0 0 1,0 0-33,0 0-7,0 0 0,0 0-1,0 0-43,0 0-9,0 0-2,0 0 0,0 0-29,6 9-5,-6-9-2,11 10 0,-6 0-11,6-5-2,-11-5-1,11 9 0,6 1-11,-6-5-3,0 0 0,5 0 0,1 0-9,-1 0 0,0-1 0,6-4 8,0 0-8,-5 0 0,-1 0-10,1-4 10,5-1-59,0 0-5,-6 0-2</inkml:trace>
          <inkml:trace contextRef="#ctx0" brushRef="#br0" timeOffset="3726.26">-162 1027 576,'0'0'51,"0"0"-41,0 0-10,11-5 0,6 0 219,-6 0 41,0 0 9,0 5 2,0-5-131,5 5-27,-5-5-5,5 5 0,-5-5-36,6 5-8,-1 0 0,-5 0-1,6 5-14,-6-5-2,5 0-1,-5 5 0,0-5-14,5 0-4,-10 0 0,5 0 0,0 0-9,-11 0-3,0 0 0,11 5 0,-11-5-6,0 0-2,0 0 0,0 0 0,0 0-8,0 15 0,0-6 0,5 6 0,-10-5-30,-1 4-8,1 1-2,5 0 0,-6-1-20,1 1-4,5 0 0,-6-1-1,1-4 16,5 0 3,0-10 1,-6 9 0,6-9 16,0 10 3,0-10 1,0 15 0,0-15 12,0 0 2,0 0 1,0 0 0,0 0 10,11 5 0,0 4 10,-5-4-10,5 0 24,-11-5 0,11 0-1,0 5 0,5-5-23,-5 0 8,-11 0-8,11 0 0,6 0 53,-6 0 7,-11 0 0,11 0 1,-11 0-26,5 0-6,-5 0-1,0 0 0,0 0-1,6 10-1,-1 4 0,-5 1 0,-5 5 3,-1-1 1,1 1 0,-1-1 0,-5 1-13,6-1-2,-6 1-1,0-1 0,-6 1-14,6-1 0,-5 1 8,-1-1-8,1-14 0,5 5 0,-5 4 0,5-9 0,0 0-24,0 5-8,0-10-2,11 0 0,0 0-111,0 0-23,0 0-4</inkml:trace>
          <inkml:trace contextRef="#ctx0" brushRef="#br0" timeOffset="3966.68">452 1436 1324,'0'0'59,"-5"5"12,5-5-57,-6 15-14,1-6 0,-1 1 0,1-5 169,5 10 31,0-1 7,0 6 1,0-6-92,0 6-19,0-1-3,5 6-1,1-1-37,-1 5-7,1 1-1,-1 4-1,1 5-22,-1 0-4,1 0-1,-6 0 0,11 0-20,-6 0 0,1 0 0,-6 0 0,5 0-37,1-10-9,-6 0-2,5-9-707,6-1-141</inkml:trace>
          <inkml:trace contextRef="#ctx0" brushRef="#br0" timeOffset="4401.14">880 1300 2113,'0'0'46,"0"0"10,0 0 1,0 0 3,-5 4-48,-6 1-12,0 0 0,0 0 0,5 0 71,-5 0 11,6 5 2,-1-6 1,6-4-17,-5 15-3,5-5-1,0 4 0,0 1-27,0-5-5,0 4-2,5 6 0,1-5-48,-1 4-10,6-4-1,0-1-1,6 6 43,-6-6 9,5 1 2,6 0 0,-5-6-24,-1 1 0,0 0 0,1 0 0,-1-5 0,1-1 0,-6-4 0,5 5-8,1 0 8,-6-10 0,-6-9 0,6 4-8,0 5 8,0-5 0,-11 1 0,6-11 0,-1 5 0,-5-4 0,0-5 0,0-1 11,0-4-11,-5 0 0,-1 4 0,1 1 8,-1 0 5,1 4 1,-1-4 0,-5 4 0,0 6 2,0-1 1,-5 0 0,-1 6 0,-5 4-17,6 0 8,-6 0-8,6 0 0,-1 5 0,1 0-9,-6 5-1,5 0 0,6 0-26,0 0-4,0-1-2,6 6 0,-1 0-36,1 0-7,-1-1-2,6 6-652,0-15-130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9:55.51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E2A0C21-3B2C-4F0B-BF8B-CCBB50B8A90F}" emma:medium="tactile" emma:mode="ink">
          <msink:context xmlns:msink="http://schemas.microsoft.com/ink/2010/main" type="inkDrawing" rotatedBoundingBox="21476,4370 21896,5047 21848,5077 21428,4400" semanticType="callout" shapeName="Other">
            <msink:sourceLink direction="with" ref="{35D6A95F-4365-4E51-A601-8C8887EADFB2}"/>
          </msink:context>
        </emma:interpretation>
      </emma:emma>
    </inkml:annotationXML>
    <inkml:trace contextRef="#ctx0" brushRef="#br0">1658 437 1267,'0'0'112,"0"0"-89,0 0-23,0 15 0,0 0 159,0-6 27,0-9 6,0 15 0,5 0-52,-5-1-10,6-4-2,5 9-1,5 6-37,-5 4-7,6 0-2,4 5 0,-4 1-29,-1-1-7,6 5-1,0-5 0,0 0-24,0 0-6,0-5-1,5 5 0,-5-9-13,6 4 0,-1-5-12,1 11 12,-1-1-182,1-5-30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0:18.05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6B29301-9F05-4B1A-A59B-359C1D92EB99}" emma:medium="tactile" emma:mode="ink">
          <msink:context xmlns:msink="http://schemas.microsoft.com/ink/2010/main" type="writingRegion" rotatedBoundingBox="20811,10139 22449,10040 22513,11098 20875,11197">
            <msink:destinationLink direction="with" ref="{FD3F59AA-7F47-4E20-BFCD-FF1DBA40CEEC}"/>
          </msink:context>
        </emma:interpretation>
      </emma:emma>
    </inkml:annotationXML>
    <inkml:traceGroup>
      <inkml:annotationXML>
        <emma:emma xmlns:emma="http://www.w3.org/2003/04/emma" version="1.0">
          <emma:interpretation id="{81A62EE5-7718-4FF7-907D-1725C61F2261}" emma:medium="tactile" emma:mode="ink">
            <msink:context xmlns:msink="http://schemas.microsoft.com/ink/2010/main" type="paragraph" rotatedBoundingBox="20811,10139 22449,10040 22513,11098 20875,111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FB27B9-DFA2-40BD-9207-74970EB2A447}" emma:medium="tactile" emma:mode="ink">
              <msink:context xmlns:msink="http://schemas.microsoft.com/ink/2010/main" type="line" rotatedBoundingBox="20811,10139 22449,10040 22513,11098 20875,11197"/>
            </emma:interpretation>
          </emma:emma>
        </inkml:annotationXML>
        <inkml:traceGroup>
          <inkml:annotationXML>
            <emma:emma xmlns:emma="http://www.w3.org/2003/04/emma" version="1.0">
              <emma:interpretation id="{E99ADD6B-D6FD-4DFF-AC83-99BC262BAC1E}" emma:medium="tactile" emma:mode="ink">
                <msink:context xmlns:msink="http://schemas.microsoft.com/ink/2010/main" type="inkWord" rotatedBoundingBox="20971,9987 22150,10687 21728,11396 20550,10695"/>
              </emma:interpretation>
              <emma:one-of disjunction-type="recognition" id="oneOf0">
                <emma:interpretation id="interp0" emma:lang="en-AU" emma:confidence="0">
                  <emma:literal>10,</emma:literal>
                </emma:interpretation>
                <emma:interpretation id="interp1" emma:lang="en-AU" emma:confidence="0">
                  <emma:literal>(0,</emma:literal>
                </emma:interpretation>
                <emma:interpretation id="interp2" emma:lang="en-AU" emma:confidence="0">
                  <emma:literal>00,</emma:literal>
                </emma:interpretation>
                <emma:interpretation id="interp3" emma:lang="en-AU" emma:confidence="0">
                  <emma:literal>10</emma:literal>
                </emma:interpretation>
                <emma:interpretation id="interp4" emma:lang="en-AU" emma:confidence="0">
                  <emma:literal>(0</emma:literal>
                </emma:interpretation>
              </emma:one-of>
            </emma:emma>
          </inkml:annotationXML>
          <inkml:trace contextRef="#ctx0" brushRef="#br0">77 1 1148,'-11'30'51,"11"-30"10,0 0-49,0 0-12,0 0 0,0 0 0,0 0 112,0 0 20,-6-10 4,1 5 1,5 5-38,0 0-8,0 0-2,0 0 0,-6 0-26,6 0-6,-11 5-1,6 9 0,0 6-39,-6-1-8,5 1-1,6 4-8,0 10 33,-5-9 0,5-1 0,-6 5 0,6 1-25,0-1-8,0 0 0,0 5 0,0 5 0,6 5 0,-1-5 0,1 0 0,5-5 0,-6 5-9,11-5 9,1 15-12,-1-5-165,6-10-34,17 15-6,-1-5-2</inkml:trace>
          <inkml:trace contextRef="#ctx0" brushRef="#br0" timeOffset="1713.56">576 240 345,'-6'-58'15,"6"43"4,0 15-19,0 0 0,0 0 0,0 0 0,-5-5 278,-1 0 52,6 5 10,-5 5 3,-6-10-181,6 0-36,-1-4-7,-5 9-2,6 5-48,5-5-9,-11 4-3,5 6 0,1 0-32,-1 5-6,1-6-2,-1 6 0,6 0-17,-5-1 0,5 6 0,0 9 0,5 5 0,1 0 0,-1 0 0,6 0 0,0 5 0,0-9-9,6-6 9,4 0-8,-4 1 8,5-1-8,-6-4 8,6-6-8,0-9-9,0-5-2,-5-5 0,-1 0 0,6 0-1,-11 1 0,0-16 0,5 1 0,-10-1 20,5 5 0,-6-4 0,1-5 0,-6 4 8,5-9 0,1-5-8,-6 5 12,0 9 1,-6-4 0,1-1 0,-6 1 0,0 4 8,0 1 2,-6-1 0,1 1 0,-6 9-13,-5-4-2,-1 4-8,1 0 12,-1 10-12,1 0-12,0 0 3,-1 10 0,6 0-46,0 4-9,6 6-1,-1-1-561,12 1-112</inkml:trace>
          <inkml:trace contextRef="#ctx0" brushRef="#br0" timeOffset="1932.58">1026 567 1497,'11'53'133,"-11"-38"-106,0-15-27,0 0 0,0 5 108,5 5 16,-5-10 3,0 9 1,-5 11-20,5-1-4,0 1-1,0-6 0,0 11-70,0-6-13,0 1-4,0-1 0,-6 6-16,6-1 0,6 5 0,-6 1 0,0-6-24,0 0-9,5-4-2,1-6-991</inkml:trace>
        </inkml:traceGroup>
        <inkml:traceGroup>
          <inkml:annotationXML>
            <emma:emma xmlns:emma="http://www.w3.org/2003/04/emma" version="1.0">
              <emma:interpretation id="{F8B0E716-3597-4CFA-9BC3-3B37A453A6D8}" emma:medium="tactile" emma:mode="ink">
                <msink:context xmlns:msink="http://schemas.microsoft.com/ink/2010/main" type="inkWord" rotatedBoundingBox="22398,10124 22504,10725 22275,10766 22169,10164"/>
              </emma:interpretation>
              <emma:one-of disjunction-type="recognition" id="oneOf1">
                <emma:interpretation id="interp5" emma:lang="en-AU" emma:confidence="0">
                  <emma:literal>9</emma:literal>
                </emma:interpretation>
                <emma:interpretation id="interp6" emma:lang="en-AU" emma:confidence="0">
                  <emma:literal>q</emma:literal>
                </emma:interpretation>
                <emma:interpretation id="interp7" emma:lang="en-AU" emma:confidence="0">
                  <emma:literal>8</emma:literal>
                </emma:interpretation>
                <emma:interpretation id="interp8" emma:lang="en-AU" emma:confidence="0">
                  <emma:literal>Q</emma:literal>
                </emma:interpretation>
                <emma:interpretation id="interp9" emma:lang="en-AU" emma:confidence="0">
                  <emma:literal>a</emma:literal>
                </emma:interpretation>
              </emma:one-of>
            </emma:emma>
          </inkml:annotationXML>
          <inkml:trace contextRef="#ctx0" brushRef="#br0" timeOffset="2402.94">1552 70 1886,'0'0'84,"0"0"16,0-10-80,-5-5-20,5 5 0,-6 1 0,6-1 92,0 5 13,0 5 3,-11-5 1,6 0-45,-6 5-10,0 5-2,0 10 0,0-1-28,0 6-7,-6-1-1,6 11 0,0 9-2,0-15-1,1-4 0,-1-16 0,5-4-13,1 10 0,-1-5 8,6 5-8,-5 4 0,5 1 0,0 0 0,0-1-10,5-4 10,1 0-8,-6-10 8,5 10-8,-5-10-9,11 9-2,0 1 0,-11-10 0,11 0 9,0-5 2,-6-9 0,6-1 0,-5 0 8,5 1 0,0-1 0,-6 0 0,1 1 0,-1-1 0,1-4 0,-1 4 0,1-4 12,-1-1-1,1 5-1,5 1 0,-6-1 6,1 5 0,-1 1 1,1 4 0,-6 5-1,0 0-1,0 0 0,0 0 0,0 0 1,5 10 1,6 4 0,-5 6 0,-1-1-2,-5 6-1,11 4 0,-11 0 0,5 0-6,-5 1 0,6-1-8,-1-15 12,-5-14-12,6 25 9,-6 24-9,5-1 8,1-9-8,-1-5 0,-5-9-10,6-1 10,-1-4-20,1-6 1,-1-4 1,-5-10 0,0 0-46,0 0-8,0 0-3,0 0-673,0 0-136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0:16.19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75BA645-4697-4F5E-929E-D4424E9144FE}" emma:medium="tactile" emma:mode="ink">
          <msink:context xmlns:msink="http://schemas.microsoft.com/ink/2010/main" type="inkDrawing" rotatedBoundingBox="17684,16217 18196,17554 17896,17669 17383,16332" semanticType="verticalRange" shapeName="Other">
            <msink:sourceLink direction="with" ref="{F98858CB-B01D-4CD7-B3EF-5AD0F30F31FD}"/>
          </msink:context>
        </emma:interpretation>
      </emma:emma>
    </inkml:annotationXML>
    <inkml:trace contextRef="#ctx0" brushRef="#br0">1165 861 1958,'-16'5'43,"16"-5"9,0 0 1,0 0 3,0 0-45,0 0-11,0 0 0,16 0 0,-5 5 53,6 4 9,-6 1 2,5 5 0,1-6 0,5 6 0,0 5 0,5 4 0,-5 0-18,5 6-3,1-6-1,5 10 0,0 5-16,-1 0-3,-4 5-1,-1 0 0,1 5 34,-1-1 6,-10 1 2,5 0 0,-6 0-52,0-6-12,1 1 0,-12 5 0,1 5 15,-1-1 0,1-4 0,-6 0 0,-6 4-24,1 1-5,-6 0-1,0-6 0,0 1-90,-6-10-19,1-5-3,0 0-649,-6-4-131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0:17.05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C5948DC-7FB5-4871-8F71-F5022FEFE85F}" emma:medium="tactile" emma:mode="ink">
          <msink:context xmlns:msink="http://schemas.microsoft.com/ink/2010/main" type="writingRegion" rotatedBoundingBox="19914,10333 20298,10333 20298,10440 19914,10440"/>
        </emma:interpretation>
      </emma:emma>
    </inkml:annotationXML>
    <inkml:traceGroup>
      <inkml:annotationXML>
        <emma:emma xmlns:emma="http://www.w3.org/2003/04/emma" version="1.0">
          <emma:interpretation id="{3BA31226-E759-4129-A2B4-8532C4F748DD}" emma:medium="tactile" emma:mode="ink">
            <msink:context xmlns:msink="http://schemas.microsoft.com/ink/2010/main" type="paragraph" rotatedBoundingBox="19914,10333 20298,10333 20298,10440 19914,104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4D97E1-2024-4B14-BA94-352426D12899}" emma:medium="tactile" emma:mode="ink">
              <msink:context xmlns:msink="http://schemas.microsoft.com/ink/2010/main" type="line" rotatedBoundingBox="19914,10333 20298,10333 20298,10440 19914,10440"/>
            </emma:interpretation>
          </emma:emma>
        </inkml:annotationXML>
        <inkml:traceGroup>
          <inkml:annotationXML>
            <emma:emma xmlns:emma="http://www.w3.org/2003/04/emma" version="1.0">
              <emma:interpretation id="{74105ACE-1E60-4D76-B1F2-0441FECC215A}" emma:medium="tactile" emma:mode="ink">
                <msink:context xmlns:msink="http://schemas.microsoft.com/ink/2010/main" type="inkWord" rotatedBoundingBox="19914,10333 20298,10333 20298,10440 19914,10440"/>
              </emma:interpretation>
              <emma:one-of disjunction-type="recognition" id="oneOf0">
                <emma:interpretation id="interp0" emma:lang="en-AU" emma:confidence="0">
                  <emma:literal>in</emma:literal>
                </emma:interpretation>
                <emma:interpretation id="interp1" emma:lang="en-AU" emma:confidence="0">
                  <emma:literal>~</emma:literal>
                </emma:interpretation>
                <emma:interpretation id="interp2" emma:lang="en-AU" emma:confidence="0">
                  <emma:literal>z</emma:literal>
                </emma:interpretation>
                <emma:interpretation id="interp3" emma:lang="en-AU" emma:confidence="0">
                  <emma:literal>a</emma:literal>
                </emma:interpretation>
                <emma:interpretation id="interp4" emma:lang="en-AU" emma:confidence="0">
                  <emma:literal>or</emma:literal>
                </emma:interpretation>
              </emma:one-of>
            </emma:emma>
          </inkml:annotationXML>
          <inkml:trace contextRef="#ctx0" brushRef="#br0">40-9 288,'6'0'25,"-6"5"-25,-6 0 0,6-5 0,-5-10 221,5 10 39,0 0 8,0 0 2,-11 5-86,11-5-18,0 0-3,0 0-1,0 0-49,-11 5-9,11-5-3,-6 0 0,-5 0-33,11-5-6,-5 0-2,5 5 0,0 0-20,0 0-4,0 0 0,0 0-1,0 0-15,0 0-2,0 0-1,0 0 0,0 0-5,16 10-2,1-5 0,-6 5 0,0-10 1,5 9 0,1-4 0,-7 5 0,7-5-11,-1 0 0,6 0 9,-5-1-9,5 1 8,0 0-8,-6 0 8,6-5-8,0 10 0,-6-5 0,-5 0 0,6-1 0,-6-13-20,0 4-1,5 0-1,1 0-766,-6 5-152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0:20.74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D3F59AA-7F47-4E20-BFCD-FF1DBA40CEEC}" emma:medium="tactile" emma:mode="ink">
          <msink:context xmlns:msink="http://schemas.microsoft.com/ink/2010/main" type="inkDrawing" rotatedBoundingBox="22864,9920 23093,11260 22787,11313 22557,9973" semanticType="verticalRange" shapeName="Other">
            <msink:sourceLink direction="with" ref="{A6B29301-9F05-4B1A-A59B-359C1D92EB99}"/>
          </msink:context>
        </emma:interpretation>
      </emma:emma>
    </inkml:annotationXML>
    <inkml:trace contextRef="#ctx0" brushRef="#br0">0 0 1688,'0'0'75,"0"0"15,0 0-72,0 0-18,6 9 0,-1 1 0,-5-10 64,11 10 8,-5 0 3,10-1 0,-5 1 21,6 0 4,-1 9 0,6 6 1,-11-1-8,6 1-1,-1 4-1,0-10 0,1 6-73,5-6-18,-6 1 0,6 9 0,0 5 29,-5-10 3,-6 1 0,5 9 0,-5 0 0,5 10 0,-10 14 0,-1 1 0,-5-6-32,-5 1 0,-1-5 0,-5 4 0,-5 1 0,5 5 0,-5 9 0,-1-5 0,1 1 9,-6-6-9,5-4 8,-5-1-863,0 1-173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0:51.77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2D55DA1-0850-44F4-A071-EB274837A307}" emma:medium="tactile" emma:mode="ink">
          <msink:context xmlns:msink="http://schemas.microsoft.com/ink/2010/main" type="writingRegion" rotatedBoundingBox="569,6651 4366,6738 4337,7999 540,7912"/>
        </emma:interpretation>
      </emma:emma>
    </inkml:annotationXML>
    <inkml:traceGroup>
      <inkml:annotationXML>
        <emma:emma xmlns:emma="http://www.w3.org/2003/04/emma" version="1.0">
          <emma:interpretation id="{3CC28D9E-B945-456F-99DD-C30586F0E47C}" emma:medium="tactile" emma:mode="ink">
            <msink:context xmlns:msink="http://schemas.microsoft.com/ink/2010/main" type="paragraph" rotatedBoundingBox="569,6651 4366,6738 4337,7999 540,7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5BA845-812F-4D26-990F-202233B79A76}" emma:medium="tactile" emma:mode="ink">
              <msink:context xmlns:msink="http://schemas.microsoft.com/ink/2010/main" type="line" rotatedBoundingBox="569,6651 4366,6738 4337,7999 540,7912"/>
            </emma:interpretation>
          </emma:emma>
        </inkml:annotationXML>
        <inkml:traceGroup>
          <inkml:annotationXML>
            <emma:emma xmlns:emma="http://www.w3.org/2003/04/emma" version="1.0">
              <emma:interpretation id="{2B87F289-4DF2-4E6D-96B6-7070BC2B50FF}" emma:medium="tactile" emma:mode="ink">
                <msink:context xmlns:msink="http://schemas.microsoft.com/ink/2010/main" type="inkWord" rotatedBoundingBox="561,6992 1249,7008 1238,7492 550,7476"/>
              </emma:interpretation>
              <emma:one-of disjunction-type="recognition" id="oneOf0">
                <emma:interpretation id="interp0" emma:lang="en-AU" emma:confidence="0">
                  <emma:literal>E</emma:literal>
                </emma:interpretation>
                <emma:interpretation id="interp1" emma:lang="en-AU" emma:confidence="0">
                  <emma:literal>=</emma:literal>
                </emma:interpretation>
                <emma:interpretation id="interp2" emma:lang="en-AU" emma:confidence="0">
                  <emma:literal>t</emma:literal>
                </emma:interpretation>
                <emma:interpretation id="interp3" emma:lang="en-AU" emma:confidence="0">
                  <emma:literal>#</emma:literal>
                </emma:interpretation>
                <emma:interpretation id="interp4" emma:lang="en-AU" emma:confidence="0">
                  <emma:literal>¥</emma:literal>
                </emma:interpretation>
              </emma:one-of>
            </emma:emma>
          </inkml:annotationXML>
          <inkml:trace contextRef="#ctx0" brushRef="#br0">82 16 748,'-17'-14'33,"17"14"7,-11-5-32,0 10-8,6 5 0,-6-1 0,5-4 212,1 5 41,-1 0 8,1-1 2,-1 1-135,6-10-28,0 10-4,0-10-2,0 0-38,6 10-8,-1-1-2,12-4 0,-6 0-2,5 0 0,-5-5 0,17 5 0,-12-5-16,12 5-3,4-5-1,-10 5 0,11-5-14,-5 0-10,-1 0 12,12 0-12,-12 0 0,6 0 0,0 0 0,-6 0 0,6 0-27,0 0-12,-17 0-2,12 0-664,-6-5-133</inkml:trace>
          <inkml:trace contextRef="#ctx0" brushRef="#br0" timeOffset="228.15">191 460 1324,'-16'24'59,"16"-24"12,0 0-57,0 0-14,0 0 0,-6-4 0,-5-1 136,11 5 25,0 0 5,0 0 1,0 0-75,11-5-16,6 0-2,-1 0-1,6 0-1,-5 0-1,10 0 0,1 5 0,-1 0-63,6-4-8,-11 4-9,11-5 9,5 0 19,1 5 11,-7-5 2,12 5 1,-5 0-145,-1 5-30,0-5-6</inkml:trace>
        </inkml:traceGroup>
        <inkml:traceGroup>
          <inkml:annotationXML>
            <emma:emma xmlns:emma="http://www.w3.org/2003/04/emma" version="1.0">
              <emma:interpretation id="{16CD7AB0-D530-420B-9805-4972E861A518}" emma:medium="tactile" emma:mode="ink">
                <msink:context xmlns:msink="http://schemas.microsoft.com/ink/2010/main" type="inkWord" rotatedBoundingBox="2365,6692 4366,6738 4337,7999 2336,7953"/>
              </emma:interpretation>
              <emma:one-of disjunction-type="recognition" id="oneOf1">
                <emma:interpretation id="interp5" emma:lang="en-AU" emma:confidence="0">
                  <emma:literal>it</emma:literal>
                </emma:interpretation>
                <emma:interpretation id="interp6" emma:lang="en-AU" emma:confidence="0">
                  <emma:literal>not</emma:literal>
                </emma:interpretation>
                <emma:interpretation id="interp7" emma:lang="en-AU" emma:confidence="0">
                  <emma:literal>set</emma:literal>
                </emma:interpretation>
                <emma:interpretation id="interp8" emma:lang="en-AU" emma:confidence="0">
                  <emma:literal>sent</emma:literal>
                </emma:interpretation>
                <emma:interpretation id="interp9" emma:lang="en-AU" emma:confidence="0">
                  <emma:literal>net</emma:literal>
                </emma:interpretation>
              </emma:one-of>
            </emma:emma>
          </inkml:annotationXML>
          <inkml:trace contextRef="#ctx0" brushRef="#br0" timeOffset="825.42">1837 343 576,'0'54'51,"0"-54"-41,0 0-10,0 0 0,11-5 129,-11-5 24,11 5 5,-6 0 1,-5 5-27,11-5-4,5 1-2,1-1 0,-1 5-73,1-5-14,-1 5-3,6 0-1,-5 0 23,-1 0 5,6 0 1,-11 5 0,0 4-3,5 1 0,-10-5 0,5 5 0,-11-10-46,0 14-15,0 1 8,0 0-8,0-1 51,5 1 6,1-5 2,-6 4 0,0 1-43,-11 4-16,11 6 11,-17 4-11,1 0 21,0 10-1,-6-5-1,0 10 0,5-10-19,-10-4 0,-1 4 0,6-5 0,6-9 0,-6-6-12,6 6 1,-6-11 1,5 1-24,6 0-5,6-10-1,-12 0 0,17 0-43,0 0-9,0 0-1,0-15-839</inkml:trace>
          <inkml:trace contextRef="#ctx0" brushRef="#br0" timeOffset="1145.08">2341 299 864,'0'0'76,"0"0"-60,0 0-16,0 0 0,-5-5 226,5 5 42,0 0 9,0 0 2,-11-5-115,0 5-22,-6-4-5,6-1-1,0 0-52,11 5-12,-16 5-1,5 0-1,0-5-30,0 4-5,-5 1-2,5 0 0,-6 5-44,6 0-9,6 9-1,-17-4-1,11 4 22,5 1 0,6-1 0,-11 11 0,6-6 0,-1 5 0,1 5 0,-6 0 0,11 1 0,0-11 0,0 10 0,0-5 0,11 5 0,-11-4 0,5 4 0,1-5 0,-1-5 0,6 11 0,-5-11 0,10 0 0,1-9 0,-1 0 0,12-6 0,-1 1 0,0-10-20,-5 0 4,6 0 1,-1-10 0,1-4-26,-1 4-6,-5-5-1,5-9-691,-5 0-138</inkml:trace>
          <inkml:trace contextRef="#ctx0" brushRef="#br0" timeOffset="1521.28">2434-144 1605,'17'-35'71,"-12"26"15,1-6-69,-1 5-17,1-4 0,5-1 0,5 5 110,-10 5 18,5 5 4,11-4 1,-11-6-39,5 5-8,0 0-2,-5 0 0,6 10-29,-6 0-7,0-5 0,-11 0-1,11 0-23,-11 0-4,11 5 0,0 9-1,-6-4-11,1 10-8,-6 4 12,0 5-12,0-4 0,0-1-9,-11 5-1,11 1 0,-6-6-29,1 0-5,-6 6-2,5-6 0,-10 0 8,5-4 2,5-10 0,-5 4 0,11-4 27,-11 0 9,11-10 0,0 0 0,0 0 0,0 0 0,0 0 0,0 0 0,0 0 0,0 0 16,0 0-2,0 0 0,0 0 5,0 0 1,11 0 0,0 5 0,6-5 4,-1-5 2,-5 0 0,6 5 0,-6-5 7,5 5 2,1 0 0,-1-5 0,-5 0-35,5 0 0,1 0 0,-1 1 0,-5-1-83,11 0-23,-11 0-5</inkml:trace>
          <inkml:trace contextRef="#ctx0" brushRef="#br0" timeOffset="1828.85">2966 489 1152,'0'0'51,"0"0"10,0 0-49,0 0-12,0 0 0,0-9 0,11-1 233,0 5 44,-5 0 9,10-5 2,-5 10-180,11-5-35,-5 1-7,-1-1-2,6 5-40,0 5-9,11-5-2,-11 4 0,0 1 4,11 0 1,-17-10 0,11 5 0,-5 5-18,6-5 10,-6-5-10,0 0 8,0-4-28,-6-1-7,0 10-1,1-10-709,-1-4-143</inkml:trace>
          <inkml:trace contextRef="#ctx0" brushRef="#br0" timeOffset="2099.19">3663-66 691,'0'0'30,"-6"4"7,6 11-29,0 0-8,-11-1 0,0 1 0,11 0 312,-5 4 62,5 5 12,-6 1 2,1-6-237,-1 6-48,12-1-10,-6 5-1,0 5-23,0 5-4,5 0-1,6 5 0,-5 0 0,10 5 0,-16-5 0,11 9 0,0-4-51,-5 0-13,5 0 0,-6-5 0,1-1 0,10 1 0,-5-10 0,6 1 0,-17-11-187,11-5-40,-6 1-8,6-10-1</inkml:trace>
        </inkml:traceGroup>
      </inkml:traceGroup>
    </inkml:traceGroup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0:55.81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3F225B77-496F-4C79-8C6E-BBED0C5395FC}" emma:medium="tactile" emma:mode="ink">
          <msink:context xmlns:msink="http://schemas.microsoft.com/ink/2010/main" type="writingRegion" rotatedBoundingBox="21241,3972 22694,3972 22694,4834 21241,4834"/>
        </emma:interpretation>
      </emma:emma>
    </inkml:annotationXML>
    <inkml:traceGroup>
      <inkml:annotationXML>
        <emma:emma xmlns:emma="http://www.w3.org/2003/04/emma" version="1.0">
          <emma:interpretation id="{5D0569B6-C49C-4093-9902-032F5D748324}" emma:medium="tactile" emma:mode="ink">
            <msink:context xmlns:msink="http://schemas.microsoft.com/ink/2010/main" type="paragraph" rotatedBoundingBox="21241,3972 22694,3972 22694,4834 21241,4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4BEC08-46B8-42E3-BF89-F2A033E4AB62}" emma:medium="tactile" emma:mode="ink">
              <msink:context xmlns:msink="http://schemas.microsoft.com/ink/2010/main" type="line" rotatedBoundingBox="21241,3972 22694,3972 22694,4834 21241,4834"/>
            </emma:interpretation>
          </emma:emma>
        </inkml:annotationXML>
        <inkml:traceGroup>
          <inkml:annotationXML>
            <emma:emma xmlns:emma="http://www.w3.org/2003/04/emma" version="1.0">
              <emma:interpretation id="{E18A678C-69AA-432E-97DF-64818641E055}" emma:medium="tactile" emma:mode="ink">
                <msink:context xmlns:msink="http://schemas.microsoft.com/ink/2010/main" type="inkWord" rotatedBoundingBox="21241,3972 22694,3972 22694,4834 21241,4834">
                  <msink:destinationLink direction="with" ref="{EAD761A4-F777-4346-B84E-5CE903BAEACB}"/>
                  <msink:destinationLink direction="with" ref="{819DE730-527D-4995-9E52-990BB2187327}"/>
                  <msink:destinationLink direction="with" ref="{A3D77F58-72C3-455D-A746-451E6F6D7A54}"/>
                </msink:context>
              </emma:interpretation>
              <emma:one-of disjunction-type="recognition" id="oneOf0">
                <emma:interpretation id="interp0" emma:lang="en-AU" emma:confidence="0">
                  <emma:literal>my</emma:literal>
                </emma:interpretation>
                <emma:interpretation id="interp1" emma:lang="en-AU" emma:confidence="0">
                  <emma:literal>My</emma:literal>
                </emma:interpretation>
                <emma:interpretation id="interp2" emma:lang="en-AU" emma:confidence="0">
                  <emma:literal>xy</emma:literal>
                </emma:interpretation>
                <emma:interpretation id="interp3" emma:lang="en-AU" emma:confidence="0">
                  <emma:literal>try</emma:literal>
                </emma:interpretation>
                <emma:interpretation id="interp4" emma:lang="en-AU" emma:confidence="0">
                  <emma:literal>ty</emma:literal>
                </emma:interpretation>
              </emma:one-of>
            </emma:emma>
          </inkml:annotationXML>
          <inkml:trace contextRef="#ctx0" brushRef="#br0">356-1 172,'0'0'8,"0"0"1,0 0-9,0 0 0,0 0 0,0 0 0,0 0 348,0 0 68,-5 0 14,-6 5 2,5-5-253,-5 5-51,1 4-11,-1 1-1,0 10-57,0-6-11,-6 6-3,1-1 0,-1 11-21,-5 4-5,6-5-1,-1 5 0,-5 0-18,1 0 0,-1 5 8,0-5-8,0 1-11,0-6-5,5 0-2,1-5-676,5-9-135</inkml:trace>
          <inkml:trace contextRef="#ctx0" brushRef="#br0" timeOffset="234.2">241-50 921,'0'0'40,"0"0"10,0 0-40,0 0-10,0 0 0,0 0 0,0 0 225,0 0 43,0 0 9,11 10 2,0 0-147,0-1-30,0 1-6,0 0 0,0-5-30,5 0-6,1 9 0,5 1-1,0 4-32,0-4-7,-6 5 0,12-6-1,-1 6-19,0-1 10,1 1-10,-1-1 8,-5 1-8,6-11-16,-1 1 4,1 0 1,-7 5-147,1-6-30,0-4-5</inkml:trace>
          <inkml:trace contextRef="#ctx0" brushRef="#br0" timeOffset="5768.09">1058-220 1893,'0'0'84,"0"0"17,0 0-81,0 0-20,-11 4 0,11-4 0,-5 5 83,5-5 12,-11 5 2,5 10 1,6-15-26,-5 5-6,-1 4-1,1 1 0,5 5-45,0-1-10,0 1-2,5 5 0,1-6-8,-1 6 0,1-6 0,5 6 0,-6-10 0,6-1 0,6-4 0,-12 0-11,6 5 11,0-5 0,0-5 0,0-5 0,6 0 0,-6-5 0,0-4 0,0-6 0,-1 5-12,1-4 0,-5-1 0,5 6 0,-6-6 0,6 6 0,-5-6 0,-1 6 0,-5 4 12,6 0-8,-6 0 8,5 1-8,-5 9 8,0 0-12,0 0 12,0 0-12,0 0-3,0 0-1,11 9 0,0 6 0,11 0-15,-5 4-3,-6 1-1,5 9 0,-5 0 23,0 0 4,5 1 8,-5 4-13,0-5 13,0 5 0,0 0 0,0 5-9,-5-10 9,5 6 12,-11 8-2,5-18-1,-5-15 43,-5-1 9,-1 11 2,1-1 0,-1 1 1,1 4 1,-6-4 0,-11 9 0,5-5-11,1 1-2,-11 4-1,-1-10 0,1 6-29,-1-6-6,1-4 0,-1 0-1,1-1-27,0-4-4,-1 0-2,-5-5 0,-5-1-130,5-4-27,-5-4-5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9T23:26:46.322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170 278 288,'0'0'25,"0"0"-25,0 0 0,0 0 0,0 0 211,0 0 37,0 0 7,0 0 1,0 0-136,0 0-28,0 0-6,0 0-1,0 0-19,0 0-4,0 0-1,0 0 0,0 0-18,0 0-4,0 0-1,0 0 0,0 0-16,0 0-3,-5-5-1,5 5 0,0 0-18,0 0 0,0 0 0,0 0 0,0 0 0,0 0 0,0 0 0,11-5 0,5 5 20,1 5 4,-1-5 1,0 0 0,6-5-14,0 0-3,0 5-8,6-5 12,-6 0 19,0 0 3,0 5 1,-1-5 0,7-4-10,-1 4-1,-5 5-1,6 0 0,5-5-3,-6 0-1,6 0 0,0 0 0,5 5-6,12-5-1,-12 1 0,6 4 0,0 0-4,5-5-8,0 0 11,1 5-11,-1-5 10,0 0-10,1 5 8,-6 0-8,-6 0 8,6 0-8,-6 5 8,6 0-8,-5 0 0,-1 0 0,0-5 0,1 0 0,-6 0 0,0 4 8,-1 1-8,-4 0 0,-1-5 8,-5 0-8,6 0 8,-12 0-8,-5 0 21,6-5-1,-7 5 0,-10 0 0,0 0 5,0 0 1,0 0 0,0 0 0,0 0 1,0 0 0,0 0 0,-5-9 0,-6 4-19,-5 0-8,-6 0 0,0 0 8,-6 5-8,1 0 0,-6 0-12,0 0 12,-5 0-13,-1 5 5,1 0 8,0-5-13,-12 5 1,6 0 1,-5 4 0,5 1 0,-11 0 11,0 0-8,1-1 8,-1 1-8,0 0 8,5-5 0,1 0 0,0-1 0,5 6 0,-5-5 0,10 0 0,-5 0 0,6-5 0,0 0 0,-6 0 0,5 5 0,1-5 9,-1 5-9,1-1 12,0 1-12,-1-5 22,6 0-2,6 0-1,-6 5 0,0 0-19,6-5 0,-1 0 0,6 5 0,-5 5-16,5-1-1,6-4 0,-1 0 0,6-5 17,11 0 0,0 0-8,0 0 8,0 0 0,0 0 0,0 0 0,11 10 0,6-10 0,-1 10 0,6-5 0,5 4 0,6-4 20,0 0-1,6 0-1,4 0 0,1 0-7,0 0-2,-5-1 0,4 1 0,1 0-9,0 0 0,6 0-10,-1 0 10,0 0 0,6 0 0,0-1 0,5-4 0,-5 5 9,5-5-9,1-5 0,5 5 9,-6 5-9,0-5 0,1 5 9,-1-5-9,-5 0 10,0 0-2,-1 0-8,1-5 12,0 5-4,0 0 0,0 5-8,-6-5 12,-5 0-2,-6 0-1,6 0 0,0 0 0,-11 0-9,5 0 0,-5 0 0,0 0-11,-5 0 19,-1-5 3,1 0 1,-12 5 0,6 0-4,-6-4 0,-5 4 0,0-5 0,-11 5 3,11 0 0,-11 0 0,0 0 0,0 0-3,0 0 0,0 0 0,0 0 0,0 0-8,0 0 0,0-10 0,0 10 0,0 0 0,-11-10 0,-5 0 0,5 1 0,-11-1 0,0 5 0,0-5 0,-5 5 0,-1 5 0,-5-4 0,-5-1 0,0 0 0,-1 0 0,-5 0-9,-5 0 9,5 5-13,-11-5 3,0 5 1,6 5 0,0-5 0,-1 5 9,1-5 0,0 0-9,-1 0 9,1 0 0,0 0 15,5 0-3,5 0 0,-5-5-12,11 5 0,-5-10 0,5 10 0,6-4 0,-1 4 0,1-5-9,5 0 9,0 5 0,6-5 0,5 5 0,0-5 0,0-5 0,0 5 16,11 5-3,0 0-1,0 0-12,0 0 0,0 0 0,0 0 0,11-4-11,0-1 2,5 5 0,6 0 0,0-5 9,5 5-10,6-5 10,6 5-10,-1 5 10,6 0 11,0 0-3,0-5 0,5 0-8,-5 0 0,5 4 0,6-4 0,-6 0-9,6 5-4,6 0-1,-1 0 0,-5-5 14,5 5 0,-5-5 0,5 0 0,-5 5 8,5-5 5,-5 0 1,0 0 0,-5 0-14,-1 0-16,0 0 3,1 0 1,-7 0 12,1 0 0,0 0 0,-5 5 0,-1-5 0,0 5 0,-5-5 0,-5 0 10,-1-5-2,-5 0-8,0 0 12,-6 5-4,-5-5-8,0 5 0,0-10 0,0 5 0,-5 5 8,-1-9-8,1 4 0,-6-5 8,0 0-8,0-4 0,0 4 0,0-5 0,-6 6 8,6-6-8,-5 5 0,-1-4 8,6 4-8,-5-5 0,-6 5 0,5 1 0,-5 4 0,6 0 0,-1-5 0,-5 5 0,0 0-11,1 1 11,-12-1-8,5 0 8,-16 0-8,6 5 8,-6 0-8,5 5 8,-4 0 0,10-5-10,-6 0 10,1 0 0,-1 0 0,6 5 0,1-1 0,-1-4 0,5 5 0,1-5 0,-1 0 0,6 0 0,0 5 0,11-5 8,0 0-8,0 0 9,0 0-9,0 0 0,0 0 0,0 0 0,11 10 0,6 0 0,5-1 0,0 1 0,0 0 0,-1 0-11,12-1 11,-5 1-12,-1-10 12,1 5 0,5 0 0,5 0 0,-5 0 0,0 0 0,-11-1 0,5 1 0,-5-5 0,0 5 0,0 0 0,-6 0 0,6-10 8,-11 10-8,0-5 10,-11 0-10,0 0 0,0 0 0,0 0 0,0 0 0,0 0 12,0 0-3,-16 5-1,-6 0 0,0 4-8,-11-4-11,-11-5 3,-5 5 0,-1 0-6,-4 0-1,-1 5 0,-6-10 0,1 5 24,0-1 5,-1 1 1,1 0 0,-6 0-15,6-10 0,0 0 0,5 0 0,0 5 0,6 0 0,-1 0 0,6-4 0,0-1 8,6-10 4,5 5 2,0 1 0,6 9-14,5-5 9,0-5-9,6-5 8,-1 10-8,12 1 0,-1-1 0,6 5 8,-5-10-8,5 10 0,5-10 0,6-4 0,6 4-10,4 0 10,1 5-13,6-5 5,5 6 8,5-1-13,1-5 5,4 5 8,7 5-8,5-5 8,-6-5 0,6 6 0,-6-1 0,6 0 0,0 0-9,0 0 9,-6 0 0,0 0 9,1 0-1,-6 1 0,-6 4-8,6-5 0,0 0-10,-6 5 10,-5-5 0,-6 5 0,6 0 0,-11-5 0,6 0 12,-6 5-12,-6-5 12,-5 0-12,0 1 10,0 4-10,-11 0 8,0 0-8,0 0 9,0 0-9,0 0 10,-11-10-10,-5 0 0,-1 5 0,-5-5 0,0 6 0,0-1-11,-5 5 2,-6 0 0,6 0 0,-6 0 9,5 5-13,1-1 5,-1 6 8,6-10 0,1 5 0,-1 0 0,5 0 0,-5-5 0,6 10 0,5-10 0,0 4 8,0 1-8,11-5 0,0 0 0,-11 5 0,11-5-21,0 0-10,0 0-1,0 0-831,0 0-165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0:56.90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EAD761A4-F777-4346-B84E-5CE903BAEACB}" emma:medium="tactile" emma:mode="ink">
          <msink:context xmlns:msink="http://schemas.microsoft.com/ink/2010/main" type="inkDrawing" rotatedBoundingBox="21263,18054 21534,4496 21650,4498 21379,18056" semanticType="callout" shapeName="Other">
            <msink:sourceLink direction="with" ref="{E18A678C-69AA-432E-97DF-64818641E055}"/>
            <msink:sourceLink direction="with" ref="{442B4E87-1F83-41C3-BD15-8A78B97DB088}"/>
          </msink:context>
        </emma:interpretation>
      </emma:emma>
    </inkml:annotationXML>
    <inkml:trace contextRef="#ctx0" brushRef="#br0">345 0 1094,'0'0'97,"0"0"-77,0 0-20,0 0 0,6 20 147,-6-6 25,0 1 6,0 4 1,-6 1-62,6 4-12,0 1-2,0-1-1,0 5-38,-5 0-8,5 6-2,-6-1 0,6-5-13,0 10-2,0-5-1,0 10 0,0 0-13,0 5-2,0-1-1,0 11 0,6-1-10,-6 6-3,0-1 0,-6 5 0,6-4-9,0-11 0,0 6 0,0-1 0,0 6 0,0 9 0,0 0 0,0 5 8,-5 5-8,-1 24 0,6-5 0,-5 1 0,5-6 0,-6 1 0,1-1 0,-1 15 0,1-4 0,-6 4 0,6 0 0,-6 5 0,5-15 0,1 5 0,-6 10 0,5 10 0,1 0 0,-1-5 0,-5-10 0,6 5 0,-1-10-9,1 15 9,-1 10 0,1-15 0,-1-49 0,6 24 0,-5 50 0,-1 4 0,1-29 0,5-5 0,-6-14 0,6 19 0,0 5 0,0 9 0,-5 6 0,5 14 0,0-15 23,0-4 5,0-15 0,0 10 1,0-10-46,5 0-10,1-5-1,-1 5-1,-5-15 29,0 0 0,6 1 0,-6 9 0,5-5 15,-5 5-1,0-4 0,0-1 0,0-15 2,0 6 0,0-1 0,-5 11 0,-1-1-6,6-5-1,-5 1 0,-1 4 0,6-19-9,-5-1 10,-1 6-10,1 4 10,5-4-10,-6 0 0,1-6 0,5 11 8,-6-15-8,6-10 8,0-5-8,0 0 8,0 1 2,0 4 0,0 10 0,0 9 0,0-9 16,0-5 3,0 5 1,6-5 0,-6-5-38,0 0-8,0 0-2,0 1 0,0-6 18,0-5 0,0 5 0,0 1 0,0-6 0,0 5 0,0 1 0,0-1 0,5-10 0,-5-4 0,0 4 0,6 1 0,-6-1 0,0 6 0,0-6 0,0 6 0,0-1 0,0 0 0,0 6 0,0-6 0,0 0 0,-6-4 0,6-10 0,0-1 0,-5 6 0,5 0 0,-6 4 0,1 5 0,-1-4 0,6 4 0,-5 6 8,5 4-8,-5 0 0,-1-5 0,1 0 0,-1-4 0,6-6 8,-5-4-8,-1-1 0,1-4 0,-1-5 0,6 5 0,-5-5 0,-1 9 0,1-4 15,5 0-3,0 0-1,-6-1 0,6 1-19,-5 0-4,5 0-1,0-6 0,0-4 13,0-4 0,0-1 0,5 0 0,-5-5-12,6 5 12,-12-5-13,6 1 5,0-1-15,6 0-2,-6-5-1,0-4 0,0-1-32,-6 1-6,6-20-2,0 0 0,0 0-136,0 0-27,-27 10-6,5-20-1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0:58.84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A9519F18-6484-4433-85C5-CD837FE389C3}" emma:medium="tactile" emma:mode="ink">
          <msink:context xmlns:msink="http://schemas.microsoft.com/ink/2010/main" type="inkDrawing" rotatedBoundingBox="11601,12041 30378,12164 30376,12466 11599,12343" semanticType="underline" shapeName="Other">
            <msink:sourceLink direction="with" ref="{AC6D8CD1-4D6D-4D4E-99F9-CAC89004E4D2}"/>
          </msink:context>
        </emma:interpretation>
      </emma:emma>
    </inkml:annotationXML>
    <inkml:trace contextRef="#ctx0" brushRef="#br0">0 154 950,'0'0'84,"0"0"-67,0 0-17,0 0 92,0 0 14,0 0 3,0 0 1,11 15-12,5-10-2,1 0-1,-1 4 0,1 1-21,-1-5-4,12-5-1,10 0 0,-5 0-13,5 5-4,-5 0 0,11-5 0,-6-10-20,6 10-5,-5 0-1,-1 0 0,6-5-11,-6 0-3,6 10 0,0-5 0,5 5-12,-5-5 11,6 5-11,-1 0 10,11 0-10,-5-5 0,11 0 0,5 0 0,-10 4 0,-1 1 0,0-5 0,6 0 0,5-5 0,-5 5 0,0 5 0,0-5 0,5-9 0,0 9 0,-16-5 0,16 0 0,6 5 0,0-5 0,0 5 0,5 5 0,-5 0 0,0-5 0,-6-5 0,6 5 0,5 0 0,-5 0 8,16 0-8,0 0 8,0 5 22,-5-5 4,5-5 1,-5 0 0,0 0-35,0 0 0,10 5-15,1-5 5,-6-4 18,1 4 3,-7 0 1,7 0 0,-7 0-4,1 0 0,11 0 0,-1 5 0,1 5-8,-6-5 12,1-10-12,-7 10 12,-4 0-12,4 5 0,1-10 0,11 5 0,-11-4-12,5 4-4,5-5 0,7 5-1,-12-15 29,-5 15 5,-6 0 2,17 0 0,-1-10-19,1 10 0,0-5 8,0 5-8,-6-4 10,-6-1-2,1 0 0,0 5 0,-6 5 0,6 0-8,11-10 12,5 0-4,-11 5 0,6 0 0,-6 0 0,6 0 0,-6-5-8,6 5 8,10 0-8,-4-5 8,-12 5-8,-5-5 10,5 0-10,0 0 10,-5 1-10,0 4 8,-6-5-8,6 5 8,-12-5 0,7 0-8,10 5 12,0-10-4,-5 5 0,-6 0 0,6 1 0,0-1 0,-6 5-8,6 0-11,5-5 3,0 5 0,0-5 20,6 0 5,-6 0 1,0 5 0,-5 0-29,-6 0-5,6 0-2,5 0 0,-5 0 18,0 0 0,-6 0 0,6 0 0,-6-5 14,-11 5 6,6 0 2,0 0 0,-6 0-35,6 0-7,5 5-2,6-5 0,-6 0 35,-5 0 7,0-5 2,0 5 0,-12 5-22,12-5 8,-11 5-8,5 0 0,6 0 0,0 0 0,-6 0 0,6-1 0,-11-4-15,5 0-7,0 5-2,1 0 0,-12-5 39,0 0 7,12 5 2,-1 0 0,0-5-14,0 5-2,-5-5-8,6 0 12,-7 5-12,1-5-8,5 0 8,-5 0-13,-5 0 13,-1 0 0,-11 0 0,12 0 0,-1 0 0,0 0 0,-5 5 0,5-1 10,6-8-30,-5 8-7,-1 1-1,6-5 0,-11 0 42,5 5 8,-5 0 2,0 0 0,-1 5-24,7-5 0,-1-1 0,-5 1 0,-6 0 0,12 0 0,-7 0 0,7 0 0,-6 0 8,-1-5-8,1 9 8,0-9-8,0 5 0,-6 0 0,-5 0 0,0 0-8,5 0 8,-5 0 0,0 0 0,0-1 0,0 1 0,5 0 0,1-5 0,-7 5 0,-21 0 8,17-5-8,10 0 10,-5 5-10,-6-5 0,6 5 0,0 4 0,6-4-10,-7 0 10,1-5 0,0 5 0,0-5 0,5 0 0,-5 5 0,-11 0 0,11 0 0,5 0 0,-5-5 0,-5 4 0,-1-4 0,0 5-23,12-5-2,-1 0-1,6 5 0,-11 0 42,0-5 8,5 5 1,0 0 1,-5 0-26,0-5 0,0 5 0,0-1 0,-6-4 8,1 0-8,5-4 8,-6 4-8,6 0-19,0 4-9,-6-4-1,6 5-1,0-5 45,-6 0 9,6 0 1,0 5 1,0 0-26,0-5 0,-6 0 0,6 5 0,-6-5 0,1 5 0,-6-5 8,5 0-8,0-5 0,1 0 0,-6 5 0,5 0 8,1-5-8,-1 10 0,0-5 0,1 0 8,-1 0-8,0 0 12,-10 0-12,10 0 12,1 0 12,-1 5 2,-5-5 1,0 0 0,0 5-27,0-5 0,-6 0 0,1 0 0,-7 0 0,7 0 15,-6 0-3,0 0 0,0 0-3,0 5-1,0-5 0,-1 5 0,1-5-8,-5-5 0,5 5 9,-6-5-9,1 5 0,-1 0 0,1 0 0,-1 0 8,-5 5-8,5-5 0,-5 0 0,6 0 8,-1 0-8,-5 0 0,6 0 0,-6 0 8,0 0-8,0 0 0,5 5 0,-10-5 0,-6 0 0,0 0 0,16 0 0,-16 0-12,0 0-9,6 0-3,10 0 0,-16 0 0,0 0-23,0 0-5,0 0 0,5-5-1,6 0-31,-5 0-5,-6-5-2,5 0-648,-5 10-129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0:59.21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87DAF32C-294F-4C8B-B5D4-8C953A759740}" emma:medium="tactile" emma:mode="ink">
          <msink:context xmlns:msink="http://schemas.microsoft.com/ink/2010/main" type="writingRegion" rotatedBoundingBox="30158,12137 31573,12137 31573,13117 30158,13117"/>
        </emma:interpretation>
      </emma:emma>
    </inkml:annotationXML>
    <inkml:traceGroup>
      <inkml:annotationXML>
        <emma:emma xmlns:emma="http://www.w3.org/2003/04/emma" version="1.0">
          <emma:interpretation id="{16728081-21C0-4DB9-811B-829E3A3E2D2B}" emma:medium="tactile" emma:mode="ink">
            <msink:context xmlns:msink="http://schemas.microsoft.com/ink/2010/main" type="paragraph" rotatedBoundingBox="30158,12137 31573,12137 31573,13117 30158,131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1E1D1E-1ACF-4D1F-A296-250162E824C6}" emma:medium="tactile" emma:mode="ink">
              <msink:context xmlns:msink="http://schemas.microsoft.com/ink/2010/main" type="line" rotatedBoundingBox="30158,12137 31573,12137 31573,13117 30158,13117"/>
            </emma:interpretation>
          </emma:emma>
        </inkml:annotationXML>
        <inkml:traceGroup>
          <inkml:annotationXML>
            <emma:emma xmlns:emma="http://www.w3.org/2003/04/emma" version="1.0">
              <emma:interpretation id="{4B67BB9F-0D57-42B3-A4E5-E6ED621138C9}" emma:medium="tactile" emma:mode="ink">
                <msink:context xmlns:msink="http://schemas.microsoft.com/ink/2010/main" type="inkWord" rotatedBoundingBox="30158,12137 31573,12137 31573,13117 30158,13117"/>
              </emma:interpretation>
              <emma:one-of disjunction-type="recognition" id="oneOf0">
                <emma:interpretation id="interp0" emma:lang="en-AU" emma:confidence="0">
                  <emma:literal>he</emma:literal>
                </emma:interpretation>
                <emma:interpretation id="interp1" emma:lang="en-AU" emma:confidence="0">
                  <emma:literal>be</emma:literal>
                </emma:interpretation>
                <emma:interpretation id="interp2" emma:lang="en-AU" emma:confidence="0">
                  <emma:literal>To</emma:literal>
                </emma:interpretation>
                <emma:interpretation id="interp3" emma:lang="en-AU" emma:confidence="0">
                  <emma:literal>He</emma:literal>
                </emma:interpretation>
                <emma:interpretation id="interp4" emma:lang="en-AU" emma:confidence="0">
                  <emma:literal>Me</emma:literal>
                </emma:interpretation>
              </emma:one-of>
            </emma:emma>
          </inkml:annotationXML>
          <inkml:trace contextRef="#ctx0" brushRef="#br0">9-7 403,'0'0'36,"0"0"-36,0 0 0,0 0 0,0 0 236,0 0 40,0 0 8,0 0 1,-11 5-118,11-5-24,0 0-5,0 0-1,0 0-47,0 0-10,0 14-1,0-14-1,0 0-18,6 15-3,-6 0-1,11 4 0,-1-9-16,7 4-3,-1-4-1,-5 5 0,6-5-2,-1 4-1,12-4 0,-6 5 0,0-6-33,-1 1 0,7-5 0,-6 5 0,11-1 32,-6-4 5,1 5 2,-1 0 0,-5-5-28,11 4-11,-11 1 8,5 0-8,-5 0 0,0-1 8,-5 1-8,-1 0 0,0 0 8,-5-1-8,0 1 0,0 0 8,-11-10 8,6 15 2,-6-1 0,0 1 0,0 4 9,-6 1 1,-5-1 1,0 1 0,6 4-13,-12 1-4,1-1 0,-6 5 0,0-4 8,-5-1 0,5 5 1,-6-4 0,-5-6-68,-5 1-13,0-1-4,5-4 0,11 4-102,5-4-21,-5-5-4,6-1-897</inkml:trace>
          <inkml:trace contextRef="#ctx0" brushRef="#br0" timeOffset="1174.82">771 446 1094,'0'15'97,"0"-15"-77,0 0-20,6-10 0,5 0 144,-6 1 26,6-1 5,-5 5 1,5 0-57,0 5-11,0 0-3,0-5 0,5 0-23,0 5-5,-5 0-1,6 0 0,-1 0-24,1 0-4,-1 0-2,-5 0 0,6 5-14,-6 0-2,-11-5-1,11 15 0,0-6-29,-6 6 0,-5 0 0,0-1 0,0 6 30,-5-1 0,-1 1 0,-5 4 0,0 1-48,0-1-10,0 0-1,0-4-1,-5 4 30,5 1 18,-6-6-2,-5 5-1,6-4-40,-6-1-8,11-4-2,-5 0 0,5-6-8,0 1-1,0 0-1,11-10 0,0 0-66,0 0-13,-11-5-2,11 5-1,0-10-148,0 0-29,11-19-7,0 5-1</inkml:trace>
          <inkml:trace contextRef="#ctx0" brushRef="#br0" timeOffset="1416.86">1133 422 2008,'0'0'44,"0"0"10,0 0 2,0 0 0,0 0-45,0 0-11,0 0 0,0 0 0,0 0 144,0 0 28,-5-5 4,5 5 2,0 0-91,-11 5-19,-6 5-3,6-1-1,6 1-51,-6 10-13,-11 4 0,0 0 0,6 1 19,-1-1 1,6 10 0,-5-5 0,5-4-20,0 4 0,5-5-11,1 6 11,-1-1-10,6 0 10,6-9-8,-1 9 8,12-5-13,-1 1 2,1-6 1,5-4 0,5 4 10,6-9 0,-6 0 0,12-5 0,-12-5 0,12-5 0,-1 0 0,0-5 0,-5-5-20,0-4-3,0-15 0,0 0-1234</inkml:trace>
        </inkml:traceGroup>
      </inkml:traceGroup>
    </inkml:traceGroup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1:14.64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19DE730-527D-4995-9E52-990BB2187327}" emma:medium="tactile" emma:mode="ink">
          <msink:context xmlns:msink="http://schemas.microsoft.com/ink/2010/main" type="inkDrawing" rotatedBoundingBox="24902,5319 25189,5707 25169,5721 24882,5334" semanticType="callout" shapeName="Other">
            <msink:sourceLink direction="with" ref="{E18A678C-69AA-432E-97DF-64818641E055}"/>
          </msink:context>
        </emma:interpretation>
      </emma:emma>
    </inkml:annotationXML>
    <inkml:trace contextRef="#ctx0" brushRef="#br0">0 0 1533,'0'0'68,"0"0"14,0 0-66,0 0-16,0 0 0,0 0 0,0 0 109,11 10 19,0-1 3,0 6 1,0 4-32,0 6-5,0-1-2,6 1 0,-1-6-33,1 5-6,-1 6-2,6-1 0,0 0-36,5 0-7,1-4-1,5 4-762,-1 10-152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1:14.48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3D77F58-72C3-455D-A746-451E6F6D7A54}" emma:medium="tactile" emma:mode="ink">
          <msink:context xmlns:msink="http://schemas.microsoft.com/ink/2010/main" type="inkDrawing" rotatedBoundingBox="21119,14936 24083,4939 25746,5432 22781,15429" semanticType="callout" shapeName="Other">
            <msink:sourceLink direction="with" ref="{E18A678C-69AA-432E-97DF-64818641E055}"/>
            <msink:sourceLink direction="with" ref="{49A53795-F6BD-410E-9C51-0E442B442081}"/>
          </msink:context>
        </emma:interpretation>
      </emma:emma>
    </inkml:annotationXML>
    <inkml:trace contextRef="#ctx0" brushRef="#br0">0 9700 230,'0'0'20,"0"0"-20,0 0 0,0 0 0,0 0 198,0 0 35,0 0 7,0 0 2,0 0-98,0 0-19,0 0-4,11 10-1,5-5-31,-16-5-6,0 0-2,0 0 0,17 5-25,-12 0-6,-5-5-1,17 10 0,-6-1-21,-1 1-4,1-5 0,6 5-1,-6-5-14,5 4-9,-5 1 12,11-5-12,-5 5 0,-1-1 0,-5-4 0,6 5 0,4-5 0,-4 5 0,-6-10 0,11 5 0,-11-1 8,5 1-8,1-5 0,5 0 0,-6 0 21,1 0-2,-1 0-1,0 0 0,1-5-2,-1-4-1,1 4 0,5 0 0,-6-5-6,6 0-1,0 1 0,0-1 0,-6 0-8,6 0 10,-5 1-10,5-1 10,0 0-10,0 5 0,-6-4 0,6-1 0,5 0 0,-5 0 0,0 5 0,6-4 0,-6-6 0,5 5 0,1 5 0,-1-4 0,0-1 0,-5 0 0,6-4 0,-1-1 0,-5 5 0,6-4 0,-7-6 0,1 5 0,6 1 0,-6-6 0,0 1 0,0-1 8,0 6-8,-1-1 0,1-4 0,0 4 8,0 0-8,6-4 0,-6 4 0,-6-4 0,6-1 0,-5 1 0,4-1 0,7-4 8,-6 4 0,0-4 0,0-5 0,-6-1 0,6 1 2,-5 5 0,-1-10 0,6 4 0,0-4-10,-6 5 0,6 0 0,0-5 8,0 4-8,0 1 0,0 0 0,0-5 8,-6 5-8,6-1 0,0 6 0,0-5 0,-5-1 0,5 1 0,-6 0 0,6 0 0,-6-5 0,1 4 0,5-4 0,-6-5 0,-5 0 0,6 0 8,-6 0-8,5 0 8,6-5-8,-6 5 8,-5 5-8,6 0 8,-6-5 5,5 0 1,1 0 0,-6 0 0,0 0-14,0 5-15,5 0 3,-5 0 1,0 4 32,6-4 7,-1 0 0,6-5 1,-6-5-20,1 5-9,5-9 8,-6-1-8,-5 5 0,6-5 0,-1 1 0,1-1 0,-1 5 0,0-5 0,1-4 0,-1 4 0,6 5 0,-5-5 0,-1 5 0,1-4 0,-1-1 0,1-5 8,-7 1-8,7-1 0,-6 0 8,5 1-8,1 9 0,-6-5 8,0 5-8,0-5 0,0 1 0,5-6 8,1 0-8,-6 6 8,0-11-8,-1 1 8,1-1-8,6 1 8,-6-6-8,0 1 8,0 4-8,0 1 0,0-5 0,0 4 8,-6 1-8,6 4 0,0-5 9,0 16-9,-5 4 12,-1-5-1,1-5-1,-1 0 0,6 1 2,-6-6 0,1 0 0,5-19 0,-6 0-4,1 10-8,-1-1 12,1 1-4,5 0-8,0-6 0,-6 1 0,6-5 8,-11 0-8,6 0 0,5-5 0,0 5 0,0 9 0,-6 1 0,6-5 0,0 4 0,6 1 0,-6 4 0,-6 1 0,6-6 0,0 6 0,-6-1 0,1 6 0,-1-11 8,6 6-8,-5-5 0,5 9 0,0-9 8,-6 4-8,6 1 0,-5 4 0,5-5 0,-6 1 0,1 4 0,-1 1 0,6-1 0,-11 1 8,11-11-8,0 1 0,0-5 8,0 4-8,-6 1 0,6 4 0,-5-4-11,5 9 11,0 1 0,0-1 0,-6 5 0,6 1 0,-5-1 0,-1-5 0,1 10 0,-1 5 0,1-9 0,5 4 0,0 0 0,0 0 0,-6 10 0,6-10 0,0 0 0,0 5 0,0 0 0,0 0 0,5 0 0,-5 5 0,0 0 0,0-5 0,0 5 0,0-10 0,-5 5 0,5 0 0,0 0 0,0 0 0,-6 0 0,1 0 0,-1 0 0,1 5 0,4 4 0,-4 1 0,-1-5 0,1 5 0,-1-5 0,1 4 0,-1 1 0,1-5 0,-1 10 0,1-1 0,-1-4 0,1 0 0,-6 0 0,5 4 0,-5 6 8,11-6-8,-11 1 0,0 0 0,0-1 0,0 1 0,0 4 0,0 6 0,0-6 8,0 1-8,0-6 0,-5 6 8,5 4-8,-6 1 8,6-1-8,-5 0 8,5 1-8,0-1 0,0 5 9,-6-4-9,6 4 0,0 0 0,0 1 0,-5-6 0,5 10 0,0 5 8,0 0-8,0 0 0,0 0 0,-6-10 8,1 5-8,5-4 0,0 9 0,0 0 0,0 0 0,-11-5 0,11 5 0,0 0 8,0 0-8,-11 5 0,11-5 0,-11 5 0,5-1 0,-4 1 0,-1 5 0,0 10 0,5-6 0,1 1 0,-1 4 0,-5-4 0,0 9 0,0 1-9,0 4 9,0 0-11,-11 10 11,6-5-13,-6 5 5,0-5-2,0-9 0,6 4 0,5-5 0,-6 1-10,6-6-3,0 6 0,6-11 0,-1 1-34,6-5-7,0-10-2,0 0-678,0 0-136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1:16.85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FAB3965-E8DA-4155-A566-4EEBD5092C8A}" emma:medium="tactile" emma:mode="ink">
          <msink:context xmlns:msink="http://schemas.microsoft.com/ink/2010/main" type="inkDrawing" rotatedBoundingBox="18439,4964 20660,14672 20213,14774 17992,5066" semanticType="callout" shapeName="Other">
            <msink:sourceLink direction="with" ref="{49A53795-F6BD-410E-9C51-0E442B442081}"/>
            <msink:sourceLink direction="with" ref="{2F3ADBD2-084D-4428-81B8-5B1E6DDF4165}"/>
          </msink:context>
        </emma:interpretation>
      </emma:emma>
    </inkml:annotationXML>
    <inkml:trace contextRef="#ctx0" brushRef="#br0">2418 9660 460,'0'0'41,"-6"0"-33,6-10-8,-5 0 0,5 5 106,-6 0 19,1 1 4,5 4 1,-6-5-11,1 0-3,-1 0 0,1 0 0,5 0-11,-6 5-2,1-5-1,-1 0 0,6 1-30,-5-1-7,-1 0-1,6 5 0,-5 0-44,5 0-8,0 0-3,-11-5 0,5 0-9,-5 5 0,6-5 0,5 5 0,0 0 0,-11 0 0,0 0 0,0 0 0,11 0 0,-5-5 0,-6 0 0,0 5 0,11 0 0,-6-4 13,-5-6-1,0 5-1,0 0 17,0 0 3,6 0 1,-1-4 0,1 4 6,-1 0 2,1-5 0,-1 0 0,-5 1 10,0-1 2,6-5 1,-12 1 0,12 4-13,-6-15-2,0-14-1,0 20 0,6-1-17,-6 6-3,-6-1-1,6-4 0,6-1-16,-1 1 0,-5 4 0,0-9 0,-5-1 0,10 1-11,-5 4 2,6-4 0,-6 0 9,5-1 0,-10 1 0,11 0-8,-6-6 8,5 1 0,-5 0 8,0-5-8,0 9 10,0-9-2,0 5-8,-5-5 12,5 5 7,0-6 1,5 1 0,-5-10 0,0 5-20,0-9 10,0 4-10,6-5 8,-6 5-8,6 0 0,-6 5 0,5 5 0,1 5 0,-6-10 0,0-10 0,0 0 0,5 6 0,-5 8 0,6 6 0,-6 0 0,0-10 0,0 0 8,0 0-8,0-5 8,0-5-8,0 1 0,0-1 0,0 5-11,0 0-10,-5 0-3,5 5 0,0-5 0,0 5 44,0 5 9,0-10 2,0 5 0,0 0-31,-6 5 8,6-5-8,0 5 0,-5-10 0,5 5 0,0-9 8,0 4-8,-5-5 0,5 5 0,0 5 8,0 0-8,0 5 0,0-5 0,0 5 8,5 0-8,1 0 0,-6 4 0,0 1 0,5-5 0,-4 0 0,-1-15 0,5-14 0,-5-1 0,0 1 8,-5 4-8,5-4 0,-6 9 0,1 6 0,-1-1 0,1 5 0,-1 5 0,1 5 0,5-25 0,6-23 0,-6 13 0,-6 21 24,6 4 0,0-5-1,0 0 0,-5 1-37,5-1-7,-6 0-2,6-5 0,0 6 23,0 4 0,0 0 0,0 0 0,1 0 0,-1 5 0,0-5 0,0 5 0,0-9 0,0 4 0,5 5 0,-5-10 0,0 5 0,0-5 0,0 1 0,6-6 0,-1 0 0,1-4 0,-1-1-9,-5 1 9,11 4 0,-5 1 0,-1-6 0,-5 5 0,6 1 0,0 4 0,-1 0 0,-5 1 0,6-1 0,-6 0 0,5-5 0,-5 1 0,0 4 0,0 0 0,6 1 0,-6-1 0,0 0 0,5 0 0,-5 5 0,6 1 0,-6-1 0,0 0 0,0 0 0,5-5 0,1 10 0,-6-9 0,0-1 0,6-5 0,-6 1 0,5-1 0,-5 0 0,0 6 0,6-6 0,-6 5 0,5 5 0,1 0 0,-6 15 0,5-10 0,-5-5 0,0 0 0,6 5 0,-6 5 0,0 0 0,5 5 0,-4-5 16,4-5 8,1 5 0,-1 0 1,-5-5-40,6-5-8,-1 5-1,6-5-1,0 0 25,-5 5 0,-1 0 0,6 0 0,-5 10 0,5-5 0,5-1 0,-5 1 0,0 10 0,-5 0 0,-1-11 0,6 1 0,0 10 0,-5 0 0,5-11 0,-6 6 0,1 10 0,-1-1 0,-5 1 9,0-6-9,11 1 0,-5 0 0,-1-1 0,1 1 0,-6-1 0,11 1 0,-6-5 0,1 4 0,-6-4 0,5 5 0,6-5 0,-5 4 0,-1-4 0,1 5-9,0-1 9,5 1 0,-6 4 0,1 1 0,-1-6 0,6 6 0,0-1 0,0 6 0,-5-1 0,-1 1 0,6-11 0,-5 11 0,-1-1 0,-5 5 0,11 10 0,-5-5 0,5-9 0,-6-1 0,-5 10 0,11-9 0,0-6 0,-5 6 0,-1 4 0,1-5 0,-1 1 0,6-1 0,-5-5 0,5 6 0,0-1 0,-6 1 0,6-1 0,-5 0 11,-6 1-11,5-1 12,1 5-12,-1 1 0,1-11 0,-1 5-11,1 1 11,-1-1 0,1-4 0,0 4 8,-6 5-8,5-4 0,6-1 8,-5 0-8,-1 1 0,6-1 0,0 1 0,-5-1 8,5 0-8,0 1 0,-6-6 0,6 6 0,0-1 0,0 0 0,0 6 0,-5-6 0,5 0 0,0 1 9,0-1-9,0 5 0,0-4 0,0 4 0,0-5-15,0 1-823,5 4-165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1:11.51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82F5677-7ED6-486B-9AB1-38C26549057C}" emma:medium="tactile" emma:mode="ink">
          <msink:context xmlns:msink="http://schemas.microsoft.com/ink/2010/main" type="writingRegion" rotatedBoundingBox="20325,14360 21625,14360 21625,15174 20325,15174"/>
        </emma:interpretation>
      </emma:emma>
    </inkml:annotationXML>
    <inkml:traceGroup>
      <inkml:annotationXML>
        <emma:emma xmlns:emma="http://www.w3.org/2003/04/emma" version="1.0">
          <emma:interpretation id="{308C532D-EF81-4080-BC9F-C2D2A45785BB}" emma:medium="tactile" emma:mode="ink">
            <msink:context xmlns:msink="http://schemas.microsoft.com/ink/2010/main" type="paragraph" rotatedBoundingBox="20325,14360 21625,14360 21625,15174 20325,151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721A8D-14A2-4BD3-9E8D-4AA3701D5BFD}" emma:medium="tactile" emma:mode="ink">
              <msink:context xmlns:msink="http://schemas.microsoft.com/ink/2010/main" type="line" rotatedBoundingBox="20325,14360 21625,14360 21625,15174 20325,15174"/>
            </emma:interpretation>
          </emma:emma>
        </inkml:annotationXML>
        <inkml:traceGroup>
          <inkml:annotationXML>
            <emma:emma xmlns:emma="http://www.w3.org/2003/04/emma" version="1.0">
              <emma:interpretation id="{49A53795-F6BD-410E-9C51-0E442B442081}" emma:medium="tactile" emma:mode="ink">
                <msink:context xmlns:msink="http://schemas.microsoft.com/ink/2010/main" type="inkWord" rotatedBoundingBox="20325,14360 21625,14360 21625,15174 20325,15174">
                  <msink:destinationLink direction="with" ref="{FFAB3965-E8DA-4155-A566-4EEBD5092C8A}"/>
                  <msink:destinationLink direction="with" ref="{A3D77F58-72C3-455D-A746-451E6F6D7A54}"/>
                </msink:context>
              </emma:interpretation>
              <emma:one-of disjunction-type="recognition" id="oneOf0">
                <emma:interpretation id="interp0" emma:lang="en-AU" emma:confidence="0">
                  <emma:literal>If</emma:literal>
                </emma:interpretation>
                <emma:interpretation id="interp1" emma:lang="en-AU" emma:confidence="0">
                  <emma:literal>if</emma:literal>
                </emma:interpretation>
                <emma:interpretation id="interp2" emma:lang="en-AU" emma:confidence="0">
                  <emma:literal>(of</emma:literal>
                </emma:interpretation>
                <emma:interpretation id="interp3" emma:lang="en-AU" emma:confidence="0">
                  <emma:literal>(if</emma:literal>
                </emma:interpretation>
                <emma:interpretation id="interp4" emma:lang="en-AU" emma:confidence="0">
                  <emma:literal>sf</emma:literal>
                </emma:interpretation>
              </emma:one-of>
            </emma:emma>
          </inkml:annotationXML>
          <inkml:trace contextRef="#ctx0" brushRef="#br0">0 0 576,'0'0'51,"0"0"-41,0 0-10,0 0 0,0 0 116,0 0 22,0 0 4,5 9 1,1 1-24,-6-10-5,11 0-1,0 5 0,-11-5-52,5 10-10,12-5-3,-1 0 0,-5-5 0,-11 0 0,0 0 0,11 9 0,11-9-10,-6 5-2,-5 0-1,6 0 0,5 0-14,-6 0-2,1 0-1,-1-1 0,1 1-10,5-5-8,-1 5 9,1 0-9,-5 5 8,5-5-8,0-5 0,-6 5 0,6-1 0,-5-4 0,4 0 0,-4 0 0,-1 0 0,6 0 0,-11-4 0,6 4 0,-6-5 8,0 5-8,0-5 0,0 5 0,0-5 10,-6 5-10,-5 0 10,0 0-10,0 0 8,0 0-8,0 0 0,0 0 0,0 0 9,11 0-9,-11 0 8,0 0-8,6 0 0,-6 0 8,0 0-8,0 0 0,0 0 0,0 0 0,10 5 0,1-5 0,-11 0 0,0 0 0,0 0 0,11 0 0,-5-5 14,-6 5-2,0 0-1,11 0 0,-11 0-11,11 0 0,0-5 9,-11 5-647,0 0-130</inkml:trace>
          <inkml:trace contextRef="#ctx0" brushRef="#br0" timeOffset="6500">663-142 864,'0'0'38,"0"0"8,-5-14-37,5-1-9,-6 5 0,6 10 0,0 0 179,0 0 33,0 30 8,0-1 0,-5-10-131,5 1-26,0-6-6,-6 1-1,1 0-24,5-6-6,0 6-1,0-15 0,0 0-7,-6 10-2,6 4 0,-5 1 0,-1-5-8,1 0-8,0-1 9,-1 1-9,1 0 0,-6-5 0,0 4 0,0-4 0,0 5 0,0-5-8,0-5 8,0 5-10,-6-5 10,6 0 0,-5 0 0,-1 0 0,6 0 0,-5-5 0,5 5 10,-5-5-10,5 0 15,0 0-3,0 0-1,5 1 0,6 4 1,-5-5 1,-1 0 0,6 5 0,0 0-3,0 0-1,0 0 0,0 0 0,0 0 2,0 0 0,0 0 0,0 0 0,6-10 6,-6 10 2,11-10 0,0 10 0,0-5 1,-11 5 1,16 0 0,1 0 0,-1 5-5,-5 0-2,0 5 0,0 0 0,0-5-3,-6 9-1,1 1 0,5-1 0,-6 1-2,-5 5 0,0-6 0,0 1 0,0 4-8,-5-4 0,-1-5 0,1-1 8,-1 1-8,6-10 0,-5 5 0,-6 0 8,0 0-8,0-5 0,0 0 0,-5-5 8,5-5 2,0 0 0,-6 1 0,1-1 0,5-10 0,0 6 0,-6-1 0,6-4 0,0 4-10,6-4 8,-6 4-8,5 0 8,-5 1-8,11-1 10,0 5-10,0 1 10,0-6-2,11 5 0,-5 5 0,-6 5 0,11-5 1,0 1 0,5-6 0,1-5 0,-1 5-1,6 1-8,-11-1 12,6 5-4,-1 0-8,0 5 12,1 0-12,-6 5 12,0-5-3,0 5 0,0 0 0,-11-5 0,5 14 2,1-4 0,-1 5 0,-5-15 0,6 10-11,-6-1 0,-6 6 9,1-5-9,5-10 0,-6 9 9,-5-4-9,0 5 0,11-10-19,-11 0-10,-5 0-3,5 0 0,0 0 17,0-5 3,0 0 1,0 5-767,0-9-154</inkml:trace>
          <inkml:trace contextRef="#ctx0" brushRef="#br0" timeOffset="1141.83">44 48 345,'0'0'15,"0"0"4,0 0-19,0 0 0,0 0 0,0 0 0,0 0 106,0 0 18,0 0 3,0 0 1,0 0-48,0 0-10,0 0-2,0 0 0,0 0-47,0 0-9,0 0-3,0 0 0,0 0-9,0 0 0,0 0-12,0 0 12,0 0 0,0 0 0,0 0 0,0 0 0,0 0 40,0 0 16,0 0 4,0 0 0,0 0 32,0 0 6,-11 0 2,0 0 0,0 0-21,11 0-4,-11-4-1,11 4 0,0 0-16,-11 0-3,0-5-1,11 5 0,-6-10-23,1 5-5,-6 0-1,0-5 0,5-4 19,-5 9 4,-5-5 1,5 0 0,6-4-21,-6-1-5,0 5-1,0 1 0,-6-6-5,6 5-1,-5-4 0,5-6 0,-11 6-2,0-11-1,0 6 0,0-1 0,-5 1 1,-1 4 0,6-9 0,-5 4 0,-1-4-14,1 4 8,0 1-8,-1-1 0,6-4 0,6 4 0,-12 1 0,12-1-10,5 1-22,-5-1-4,10 6 0,1-6-710,-1 6-142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1:18.55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D44830F-2061-4B0B-94C3-06F77D1E126F}" emma:medium="tactile" emma:mode="ink">
          <msink:context xmlns:msink="http://schemas.microsoft.com/ink/2010/main" type="writingRegion" rotatedBoundingBox="22135,15461 24773,15461 24773,16617 22135,16617"/>
        </emma:interpretation>
      </emma:emma>
    </inkml:annotationXML>
    <inkml:traceGroup>
      <inkml:annotationXML>
        <emma:emma xmlns:emma="http://www.w3.org/2003/04/emma" version="1.0">
          <emma:interpretation id="{5928EF1A-D09E-4E7F-9A80-D516F92B496F}" emma:medium="tactile" emma:mode="ink">
            <msink:context xmlns:msink="http://schemas.microsoft.com/ink/2010/main" type="paragraph" rotatedBoundingBox="22135,15461 24773,15461 24773,16617 22135,16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CF521F-FB82-45D8-80B1-8D93C0A33775}" emma:medium="tactile" emma:mode="ink">
              <msink:context xmlns:msink="http://schemas.microsoft.com/ink/2010/main" type="line" rotatedBoundingBox="22135,15461 24773,15461 24773,16617 22135,16617"/>
            </emma:interpretation>
          </emma:emma>
        </inkml:annotationXML>
        <inkml:traceGroup>
          <inkml:annotationXML>
            <emma:emma xmlns:emma="http://www.w3.org/2003/04/emma" version="1.0">
              <emma:interpretation id="{442B4E87-1F83-41C3-BD15-8A78B97DB088}" emma:medium="tactile" emma:mode="ink">
                <msink:context xmlns:msink="http://schemas.microsoft.com/ink/2010/main" type="inkWord" rotatedBoundingBox="22135,15461 24773,15461 24773,16617 22135,16617">
                  <msink:destinationLink direction="with" ref="{EAD761A4-F777-4346-B84E-5CE903BAEACB}"/>
                </msink:context>
              </emma:interpretation>
              <emma:one-of disjunction-type="recognition" id="oneOf0">
                <emma:interpretation id="interp0" emma:lang="en-AU" emma:confidence="0">
                  <emma:literal>101-1)</emma:literal>
                </emma:interpretation>
                <emma:interpretation id="interp1" emma:lang="en-AU" emma:confidence="0">
                  <emma:literal>10, -1)</emma:literal>
                </emma:interpretation>
                <emma:interpretation id="interp2" emma:lang="en-AU" emma:confidence="0">
                  <emma:literal>(01-1)</emma:literal>
                </emma:interpretation>
                <emma:interpretation id="interp3" emma:lang="en-AU" emma:confidence="0">
                  <emma:literal>10, -I)</emma:literal>
                </emma:interpretation>
                <emma:interpretation id="interp4" emma:lang="en-AU" emma:confidence="0">
                  <emma:literal>105-1)</emma:literal>
                </emma:interpretation>
              </emma:one-of>
            </emma:emma>
          </inkml:annotationXML>
          <inkml:trace contextRef="#ctx0" brushRef="#br0">99 0 1800,'0'0'80,"0"0"16,-11 5-77,11-5-19,0 0 0,0 0 0,-11 0 131,5 5 22,6-5 5,-5 5 1,-1 5-66,1-5-13,-6 4-2,5 6-1,1 0-31,5-1-6,-6 6-2,1-1 0,-1 1-17,1 4-3,-1 5-1,1 1 0,10-1-9,-5 10-8,11-5 9,-5 10-9,5 0 0,0-5 0,5 5 0,1-5 0,-1-5-20,1 0-3,4-5-1,1-5-808,6-4-163</inkml:trace>
          <inkml:trace contextRef="#ctx0" brushRef="#br0" timeOffset="1393.67">554 171 1152,'0'0'102,"0"0"-82,0 0-20,0 0 0,-11 5 127,0 0 21,11-5 4,0 0 0,0 0-36,-11 5-8,0 4-2,0 1 0,11-10-62,0 0-12,-6 10-2,1 4-1,-1 1-29,1 5 0,-1-1 0,12 5 0,-1 1 0,1-1 0,-1 5 0,1-4 0,-1 4 19,1-5-3,10 1 0,1-6 0,-1 1-16,1-6 0,-1 1 0,1 0 0,-6-6 0,0-4 0,5 0 0,6-10-9,-6 0 9,6-4 0,-11-1 0,6-5 0,-1-4 23,1-6 0,-6-4 0,0 0 0,0-5-1,-1 0 0,1 4 0,-5 1 0,-6 0-3,-6 0-1,6-1 0,-5 6 0,-6 0 2,6 4 0,-6 1 0,0 4 0,-6-4-9,-5 9-2,6 0 0,-12 0 0,12 1 11,-6 4 1,0 5 1,0 0 0,-5 5-70,5 4-13,5 1-3,1 5-1,-1-6-15,6 6-4,0 0 0,6-6 0,5-9-120,0 15-25</inkml:trace>
          <inkml:trace contextRef="#ctx0" brushRef="#br0" timeOffset="1611.38">1168 498 1382,'5'9'123,"1"6"-99,-6-5-24,0 9 0,0-4 143,0 4 23,0 1 5,0 4 1,0 1-57,0-1-11,0 0-3,5 1 0,-5-1-58,0 5-12,0 1-3,0-6 0,6 0-16,-1 6-3,-10 4-1,10-5 0,-5-5-32,6-4-6,-1-1-2,1-4-688,-6-5-137</inkml:trace>
          <inkml:trace contextRef="#ctx0" brushRef="#br0" timeOffset="1847.31">1431 410 1612,'0'0'72,"0"0"14,0 0-69,0 0-17,0 0 0,0 0 0,0 0 146,0 0 26,0 0 4,6 5 2,5 4-78,0-9-15,-6 5-3,6 0-1,6 0-29,-1-5-7,6 0-1,-6 0 0,1 0-22,-1 0-5,6 0-1,0 0 0,0 0-16,0-5 0,0 0 0,0 0 0,0 5-86,-6-4-21,-5-1-4,6 0-1004</inkml:trace>
          <inkml:trace contextRef="#ctx0" brushRef="#br0" timeOffset="2086.8">2012 122 1209,'0'0'108,"0"0"-87,0 0-21,0 0 0,0 0 233,0 0 43,0 0 8,0 15 1,0-1-144,6 1-29,-6 0-5,5-1-2,1 1-48,-6 4-9,5 1-3,1 4 0,-6 1-25,5 4-4,1 5-2,-1-5 0,6 5-14,-5 1 0,5-1 0,0 5 0,-6-10-44,6 0-12,-5 0-3,-1 1-1140</inkml:trace>
          <inkml:trace contextRef="#ctx0" brushRef="#br0" timeOffset="2394.08">2292 108 518,'0'0'46,"0"-20"-37,0 20-9,0 0 0,0 0 320,0 0 63,0 0 12,11-5 2,-11 5-237,17-5-47,-6 5-9,5 5-3,0 0-57,6 0-12,-5 14-3,-1-4 0,6 0 28,-5 4 6,5 6 1,-6-1 0,1 5-52,-1 0-12,0 6 0,1 4 0,-1-5 54,1 10 8,-6-1 2,0 1 0,0 5-52,-6 0-12,-5 0 0,6-1 0,-6 1 0,0 10 0,0-11 0,-6 11 0,1-10-48,-6 4-13,0-4-3,0 0-751,-6-10-150</inkml:trace>
        </inkml:traceGroup>
      </inkml:traceGroup>
    </inkml:traceGroup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1:03.16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2A8A793-A372-4B9F-AA31-A68BF1F49BB6}" emma:medium="tactile" emma:mode="ink">
          <msink:context xmlns:msink="http://schemas.microsoft.com/ink/2010/main" type="writingRegion" rotatedBoundingBox="18071,5117 18543,5117 18543,5580 18071,5580"/>
        </emma:interpretation>
      </emma:emma>
    </inkml:annotationXML>
    <inkml:traceGroup>
      <inkml:annotationXML>
        <emma:emma xmlns:emma="http://www.w3.org/2003/04/emma" version="1.0">
          <emma:interpretation id="{8D180AB0-9702-4955-8879-32C8CD4F1397}" emma:medium="tactile" emma:mode="ink">
            <msink:context xmlns:msink="http://schemas.microsoft.com/ink/2010/main" type="paragraph" rotatedBoundingBox="18071,5117 18543,5117 18543,5580 18071,55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804637-20BA-4260-A946-2832B2BC4C63}" emma:medium="tactile" emma:mode="ink">
              <msink:context xmlns:msink="http://schemas.microsoft.com/ink/2010/main" type="line" rotatedBoundingBox="18071,5117 18543,5117 18543,5580 18071,5580"/>
            </emma:interpretation>
          </emma:emma>
        </inkml:annotationXML>
        <inkml:traceGroup>
          <inkml:annotationXML>
            <emma:emma xmlns:emma="http://www.w3.org/2003/04/emma" version="1.0">
              <emma:interpretation id="{2F3ADBD2-084D-4428-81B8-5B1E6DDF4165}" emma:medium="tactile" emma:mode="ink">
                <msink:context xmlns:msink="http://schemas.microsoft.com/ink/2010/main" type="inkWord" rotatedBoundingBox="18071,5117 18543,5117 18543,5580 18071,5580">
                  <msink:destinationLink direction="with" ref="{FFAB3965-E8DA-4155-A566-4EEBD5092C8A}"/>
                </msink:context>
              </emma:interpretation>
              <emma:one-of disjunction-type="recognition" id="oneOf0">
                <emma:interpretation id="interp0" emma:lang="en-AU" emma:confidence="0">
                  <emma:literal>!</emma:literal>
                </emma:interpretation>
                <emma:interpretation id="interp1" emma:lang="en-AU" emma:confidence="0">
                  <emma:literal>?</emma:literal>
                </emma:interpretation>
                <emma:interpretation id="interp2" emma:lang="en-AU" emma:confidence="0">
                  <emma:literal>z</emma:literal>
                </emma:interpretation>
                <emma:interpretation id="interp3" emma:lang="en-AU" emma:confidence="0">
                  <emma:literal>~</emma:literal>
                </emma:interpretation>
                <emma:interpretation id="interp4" emma:lang="en-AU" emma:confidence="0">
                  <emma:literal>&lt;</emma:literal>
                </emma:interpretation>
              </emma:one-of>
            </emma:emma>
          </inkml:annotationXML>
          <inkml:trace contextRef="#ctx0" brushRef="#br0">-2989 925 1220,'0'0'54,"0"0"11,0 0-52,0 0-13,0 0 0,0 0 0,0 0 104,0 0 19,0 0 3,0 0 1,-11 0-48,6 0-10,5 0-1,0 0-1,-6 0-28,1 10-6,-1 0-1,1-1 0,5-9-12,-6 15-4,1 0 0,-1 9 0,1 0-16,-1 6 10,-5-1-10,0 5 8,6-5-8,-12 5 10,6-4-10,0 4 10,1 0-10,-1-10-16,0 1 4,5-6 1,-5-4-178,11 4-36</inkml:trace>
          <inkml:trace contextRef="#ctx0" brushRef="#br0" timeOffset="196.43">-2994 1037 921,'0'0'82,"0"0"-66,0 0-16,0 0 0,0 0 117,0 0 20,0 5 4,11 5 1,-6-5-32,6 0-6,0-10-2,0 15 0,0-6-46,0 6-10,5 0-2,1-5 0,-1 5 0,1-1-1,5 1 0,-6 0 0,6 0-28,0-1-6,-6 1-1,1-5 0,-1 5-47,1-1-9,-6 6-3</inkml:trace>
        </inkml:traceGroup>
      </inkml:traceGroup>
    </inkml:traceGroup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1:24.83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C6D8CD1-4D6D-4D4E-99F9-CAC89004E4D2}" emma:medium="tactile" emma:mode="ink">
          <msink:context xmlns:msink="http://schemas.microsoft.com/ink/2010/main" type="writingRegion" rotatedBoundingBox="23903,11554 26607,12690 26056,14001 23352,12865">
            <msink:destinationLink direction="with" ref="{A9519F18-6484-4433-85C5-CD837FE389C3}"/>
          </msink:context>
        </emma:interpretation>
      </emma:emma>
    </inkml:annotationXML>
    <inkml:traceGroup>
      <inkml:annotationXML>
        <emma:emma xmlns:emma="http://www.w3.org/2003/04/emma" version="1.0">
          <emma:interpretation id="{93F600A6-2C2F-46F2-AF54-B8B7DFFD16B5}" emma:medium="tactile" emma:mode="ink">
            <msink:context xmlns:msink="http://schemas.microsoft.com/ink/2010/main" type="paragraph" rotatedBoundingBox="23903,11554 26607,12690 26056,14001 23352,128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5B5AB3-A50D-46B8-81EC-0C31FBDD54DA}" emma:medium="tactile" emma:mode="ink">
              <msink:context xmlns:msink="http://schemas.microsoft.com/ink/2010/main" type="line" rotatedBoundingBox="23903,11554 26607,12690 26056,14001 23352,12865"/>
            </emma:interpretation>
          </emma:emma>
        </inkml:annotationXML>
        <inkml:traceGroup>
          <inkml:annotationXML>
            <emma:emma xmlns:emma="http://www.w3.org/2003/04/emma" version="1.0">
              <emma:interpretation id="{C644B7A8-E647-49FE-8F9A-F7FA294807DF}" emma:medium="tactile" emma:mode="ink">
                <msink:context xmlns:msink="http://schemas.microsoft.com/ink/2010/main" type="inkWord" rotatedBoundingBox="23903,11554 26607,12690 26056,14001 23352,12865"/>
              </emma:interpretation>
              <emma:one-of disjunction-type="recognition" id="oneOf0">
                <emma:interpretation id="interp0" emma:lang="en-AU" emma:confidence="0">
                  <emma:literal>B(l,0)</emma:literal>
                </emma:interpretation>
                <emma:interpretation id="interp1" emma:lang="en-AU" emma:confidence="0">
                  <emma:literal>B(1,0)</emma:literal>
                </emma:interpretation>
                <emma:interpretation id="interp2" emma:lang="en-AU" emma:confidence="0">
                  <emma:literal>Bli,o)</emma:literal>
                </emma:interpretation>
                <emma:interpretation id="interp3" emma:lang="en-AU" emma:confidence="0">
                  <emma:literal>Brio)</emma:literal>
                </emma:interpretation>
                <emma:interpretation id="interp4" emma:lang="en-AU" emma:confidence="0">
                  <emma:literal>* (110)</emma:literal>
                </emma:interpretation>
              </emma:one-of>
            </emma:emma>
          </inkml:annotationXML>
          <inkml:trace contextRef="#ctx0" brushRef="#br0">621 498 576,'0'0'51,"0"0"-41,0 0-10,0 0 0,0 0 186,0 0 35,-5 4 7,-1 6 2,6-10-68,-5 5-14,-1 0-2,1 5-1,5-5-51,-6 4-10,-5 6-3,6 0 0,-1 4-35,-5 1-7,0 4-2,0 5 0,6 5-18,-1 5-4,-5 0-1,6 5 0,-6-5-14,5 5 0,6 0 8,-5 5-8,10-6 0,-5 1 8,6-5-8,5-5 0,0 1-16,0-6-8,0-5-3,5-4 0,12-6-121,-1-4-25,-5-5-5,11-5-1</inkml:trace>
          <inkml:trace contextRef="#ctx0" brushRef="#br0" timeOffset="1140.57">1076 615 1522,'0'0'68,"0"0"13,0 0-65,0 0-16,0 0 0,0 0 0,0-10 119,0 10 20,0 0 4,0 0 1,0 0-72,0 0-13,6 19-3,-6 1-1,0 4-31,5 1-5,-5-6-2,6 5 0,-6 1-17,5-1 10,1 5-10,-1 1 8,1-6-34,-1 5-7,-5-4-2,11-6 0,-5 1-12,-1-1-2,1 5-1,5-4 0</inkml:trace>
          <inkml:trace contextRef="#ctx0" brushRef="#br0" timeOffset="1419.61">1488 1160 1497,'0'0'66,"0"0"14,0 0-64,0 0-16,0 0 0,0 0 0,0 0 99,0 0 16,0 0 3,0 0 1,5 5-38,1 5-7,-1 0-2,1-5 0,-6 4-30,5 1-6,-5 5-2,0 4 0,0-4-11,-5 4-3,5 6 0,-6-1 0,-5 1-12,6 4-8,-1 5 8,6-5-8,-5 0-10,-1-4-6,6-1-2,0-4 0,-5-1-142,5-9-29,0 0-6</inkml:trace>
          <inkml:trace contextRef="#ctx0" brushRef="#br0" timeOffset="1814.04">2009 878 345,'0'0'31,"0"0"-31,0 0 0,0 0 0,-6 10 372,-5-1 69,11-9 14,-11 10 2,6 0-275,-6 0-55,0-6-11,5 11-3,-5 0-68,6-1-13,-1 1-4,1-5 0,5 4-14,0 6-3,0-1-1,0 1 0,11-1-10,-6 1 0,1-1 9,5 1-9,-6-1 0,6-4 0,6-1 0,-6 1 0,0-5 0,0 0 0,5-6 0,0 1 0,-5 0 0,0-5 0,6 0 0,-6-5 0,0 0 9,0-4-9,0 4 12,0-5-12,0-5 15,-6 1-4,1-6-1,-1 1 0,1-1 5,-6-4 1,5 0 0,-5 4 0,-5 1-3,-1-1 0,6-4 0,-5 4 0,-6 1-3,0 4-1,5-4 0,-10 4 0,-1 0-9,1 1 10,-1 9-10,1-5 10,-6 0-28,0 10-6,0 0 0,0 5-1,0 0-42,0 5-8,0 0-1,6-1-1,5 1-114,0 0-22,0 0-5</inkml:trace>
          <inkml:trace contextRef="#ctx0" brushRef="#br0" timeOffset="2130.81">2387 498 1728,'11'9'153,"0"-4"-122,-6 5-31,6 0 0,6-1 57,-6 1 6,0 5 1,5 4 0,-5 1 37,6 4 8,-6 1 2,-6 9 0,-5-5-24,6 5-5,15 0-1,-4 0 0,-6 0-65,0 1-16,0-1 0,5 0 0,1 0 55,-12 5 7,-10-5 2,10 10 0,6-10-52,0 10-12,-22-5 0,0 10 0,0 4 8,6 6 0,-1-6-8,-10 11 12,-12-11-35,12 1-7,5-5-2,-5-5 0,-12-10-202,12-5-41,-17 20-8,16-25-1</inkml:trace>
          <inkml:trace contextRef="#ctx0" brushRef="#br0" timeOffset="-1439.03">1 186 288,'0'0'25,"0"0"-25,0 0 0,0 0 0,0 0 180,0 0 30,0 0 6,0 0 2,17 0-72,-17 0-14,0 0-4,0 0 0,0 0-33,0 0-7,11 0-2,-11 0 0,0 0-28,11 9-6,5-4 0,-5 5-1,-5 0-7,5-1-2,0 1 0,0 0 0,-6 5-18,6-1-4,-5 1-1,-1-1 0,-5-4-11,5 5-8,-5-15 12,0 0-12,0 0 11,0 0-11,0 0 10,0 0-10,0 0 8,0 0-8,0 0 0,0 0 0,-16 0 9,5 0-9,6-5 8,-1-5-8,-5 0 8,0-4-8,0-6 8,6 6-8,5-6 0,-6 6 8,-5-11-8,6 6 0,-1-1 0,6 1 0,0 4 0,6 0 0,-6-4 0,5 4 0,-5 1 0,6 4 0,-6-5-9,0 6 9,11-1 0,0 5 0,-11 5 0,11-5 0,0 0 0,5 5 0,-5-5 0,0 5 9,0 0-9,0 5 12,0-5-4,0 5 0,-11-5 0,11 10 0,0 0 0,-6-1 0,6 6 0,-5 0 0,-6-1-8,0 1 0,5 4 0,-10 1 8,5-1-8,-6 1 0,-5-1 0,6 1 0,-1 4-11,-5-4 3,-5-6 0,5 1 0,5-5 8,-5-1 0,1-9 0,-1 0-8,11 0 8,-11 0 0,0-4 0,0-6 0,0 0 9,5-5-9,-5 6 12,6-1-12,-6-5 0,5 1 0,1-1 0,5 5 0,-11 1 8,11-1 2,0-5 0,0 15 0,0-10-10,0 10 0,5-9 0,1 4 0,-6 5 0,11-10 8,-11 10 0,0 0 0,11-5-8,5 5 12,-5 0-12,6 0 12,-6 0-12,5 5 0,-5-5 0,5 10 8,-5 0-8,-5-6 0,10 6 0,-10 5 8,-1-5-8,1 4 0,-6-14 0,5 15 0,-5 4 0,0-4 0,-5-5-12,5 4 12,0-14-11,-11 10 11,5 0-8,6-10 8,-11 5-10,11-5 10,-11-5-12,0 0 12,-5 0-15,5-5 4,0 1 1,0-6 0,0 5-22,6-4-4,-6-1 0,5 0-647,6 1-129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9T23:26:46.326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1 327 1209,'0'0'53,"0"0"12,0 0-52,0 0-13,0 0 0,0 0 0,0 0 81,11 10 14,6-10 2,-1 0 1,6 0-26,-5 0-6,10 0-1,-5 0 0,5-5-30,12 0-7,-12 0 0,6 0-1,11 0 7,0 0 2,-6-4 0,1-1 0,16 10-18,-12-5-3,12 0-1,0 0 0,-6 0 5,12 1 1,5-1 0,5 0 0,-5-5 4,-1 5 2,-4 5 0,10-5 0,-5 0 10,0 1 3,5-1 0,-5 0 0,16-5 2,-11 5 1,1-5 0,4 6 0,1-6-8,0 0-2,0 5 0,-6-5 0,0 1-11,6-1-2,-6-5-1,6 1 0,0 9-4,-11-10-1,5 10 0,-11-4 0,1-1-3,-6 0-1,-6 5 0,-5-5 0,-6 10-1,-5-4-8,6-1 12,-12 5-4,0-5-8,-10 5 0,-1 0 0,1 5 8,-17-5-8,0 0 0,0 0 0,0 0 0,0 0 0,0 0 0,-11 0 9,-6 0-9,1-5 0,-6 5 8,-11 5-8,0-5 0,-16 5 0,-1-1 0,-4-4 0,-7 10 0,-5-5 0,-5 5 0,0 4-9,-6-4 9,0 0 0,-5 5-9,0-1 9,-1 1 0,-10 4 0,11-4 0,5 0 0,6-1 0,0-4 0,-1 0 0,7-1 0,10-4 0,0 0 0,0 0 0,6 5 0,5-5 0,5 0 0,1-5-13,0 0 2,10 0 1,-5 0 10,11 0 0,0 0 10,6 0-10,-6 4 11,11 1-11,11-5 12,0 0-12,-5-5 8,5 5-8,0 0 0,0 0 0,16 5 0,6 0 0,5 0 0,6 0 0,11 5 0,-16-5 0,15-1 0,1 1 0,0 0 0,6 0 0,-1 0 0,6 0 0,11-10 31,-6 5-1,-5 5 0,5-5 0,0-5-22,-5 5-8,11 5 0,-11-5 0,-6-5 0,6 0 0,-11 5 0,5 0 0,-5 5 0,0-5 12,-11 5 0,5-5 0,1 0-12,-12 0 0,6-5 0,-6 5 0,1-5 8,-12 5 3,1-5 0,-6 5 0,-11 0 0,0 0 0,0 0 0,0 0 0,0 0 5,-11-10 0,-17 1 1,6 4 0,-5 0-17,-6-5 0,-5 5 0,-12-4 0,6 9 0,-10-5 0,-1 5-12,0-5 3,-5 5 0,-12-5 0,12-5 0,-11 5 0,5-4 9,-11-1 0,17 5 8,-6-5-8,0 0 0,0 6 8,1-1-8,-1 0 0,0 0 0,0 0 0,-11 0 0,12 0 0,4 0 0,-5 1 0,6-6 0,5 5 0,0-5 0,6 5 0,5 0 0,0 1 0,0-11 0,12 5 0,-7 5 0,6-4 0,11-1 8,-11 0-8,11-5 8,1 11-8,10-6 10,-6 5-2,1 0-8,5-5 12,11 10-12,0 0 8,0 0-8,0 0 0,0 0 0,16 0 0,6 5 0,-5 0-10,10 5 10,6 0-10,0 4 10,0 1-10,11-5 10,-6 4 0,17 6-9,0-6 9,10 1 0,1 0 0,-11-6 0,16 6 0,6-5 0,0-1 0,-11-4 0,10 5 0,-4-5 0,5 0 0,-1 5 8,1-6-8,0-4 9,0 0-9,-1 0 10,-4 0-10,-1 0 12,-5-4-4,-6-1-8,-5 0 12,-6 0-12,1 5 0,-12-5 8,6 0-8,-6-5 0,-5 6 0,0-1 0,0 0-10,-5-5-38,-7 5-7,7 0-1,-12 0-1,1 1-168,5-1-34,-6 0-6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1:28.25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4E1148D-2E9D-4061-8978-A5F6881C185A}" emma:medium="tactile" emma:mode="ink">
          <msink:context xmlns:msink="http://schemas.microsoft.com/ink/2010/main" type="writingRegion" rotatedBoundingBox="19568,11859 19705,11859 19705,12449 19568,12449"/>
        </emma:interpretation>
      </emma:emma>
    </inkml:annotationXML>
    <inkml:traceGroup>
      <inkml:annotationXML>
        <emma:emma xmlns:emma="http://www.w3.org/2003/04/emma" version="1.0">
          <emma:interpretation id="{AC08A6A6-D652-4CF3-B557-958E4D1A67E5}" emma:medium="tactile" emma:mode="ink">
            <msink:context xmlns:msink="http://schemas.microsoft.com/ink/2010/main" type="paragraph" rotatedBoundingBox="19568,11859 19705,11859 19705,12449 19568,124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A5623A-07BB-48D7-90A4-452412216EED}" emma:medium="tactile" emma:mode="ink">
              <msink:context xmlns:msink="http://schemas.microsoft.com/ink/2010/main" type="line" rotatedBoundingBox="19568,11859 19705,11859 19705,12449 19568,12449"/>
            </emma:interpretation>
          </emma:emma>
        </inkml:annotationXML>
        <inkml:traceGroup>
          <inkml:annotationXML>
            <emma:emma xmlns:emma="http://www.w3.org/2003/04/emma" version="1.0">
              <emma:interpretation id="{F8E44814-2BC8-4FF9-9703-3772F192C99C}" emma:medium="tactile" emma:mode="ink">
                <msink:context xmlns:msink="http://schemas.microsoft.com/ink/2010/main" type="inkWord" rotatedBoundingBox="19568,11859 19705,11859 19705,12449 19568,12449"/>
              </emma:interpretation>
              <emma:one-of disjunction-type="recognition" id="oneOf0">
                <emma:interpretation id="interp0" emma:lang="en-AU" emma:confidence="0">
                  <emma:literal>l</emma:literal>
                </emma:interpretation>
                <emma:interpretation id="interp1" emma:lang="en-AU" emma:confidence="0">
                  <emma:literal>'</emma:literal>
                </emma:interpretation>
                <emma:interpretation id="interp2" emma:lang="en-AU" emma:confidence="0">
                  <emma:literal>1</emma:literal>
                </emma:interpretation>
                <emma:interpretation id="interp3" emma:lang="en-AU" emma:confidence="0">
                  <emma:literal>|</emma:literal>
                </emma:interpretation>
                <emma:interpretation id="interp4" emma:lang="en-AU" emma:confidence="0">
                  <emma:literal>\</emma:literal>
                </emma:interpretation>
              </emma:one-of>
            </emma:emma>
          </inkml:annotationXML>
          <inkml:trace contextRef="#ctx0" brushRef="#br0">133 0 1544,'0'0'34,"0"0"7,0 0 2,0 0 0,0 0-35,0 0-8,0 0 0,0 0 0,0 0 81,0 0 15,0 0 2,0 0 1,5 15-67,-5-1-12,-5 1-4,5-1 0,-6 6 43,6-1 8,0 1 1,-5 4 1,-1 1-41,1 4-9,-1 0-2,1 5 0,-11 0-31,5 5-6,0-9-2,0 4 0,0 0 22,0-5 0,5-4 0,-5-1 0,6-5 0,5 1 0,-6-1 0,6-4 0,6-5-158,-6-10-27,0 0-6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1:28.77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3147853-62C7-48A2-8A9D-17E3FC045248}" emma:medium="tactile" emma:mode="ink">
          <msink:context xmlns:msink="http://schemas.microsoft.com/ink/2010/main" type="writingRegion" rotatedBoundingBox="17451,12970 19283,12970 19283,14043 17451,14043"/>
        </emma:interpretation>
      </emma:emma>
    </inkml:annotationXML>
    <inkml:traceGroup>
      <inkml:annotationXML>
        <emma:emma xmlns:emma="http://www.w3.org/2003/04/emma" version="1.0">
          <emma:interpretation id="{6C6EF419-1E19-465B-A4B7-4732B3FE5474}" emma:medium="tactile" emma:mode="ink">
            <msink:context xmlns:msink="http://schemas.microsoft.com/ink/2010/main" type="paragraph" rotatedBoundingBox="17451,12970 19283,12970 19283,14043 17451,140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8BEBAB-6811-47BF-830A-A74EB16BEE4A}" emma:medium="tactile" emma:mode="ink">
              <msink:context xmlns:msink="http://schemas.microsoft.com/ink/2010/main" type="line" rotatedBoundingBox="17451,12970 19283,12970 19283,14043 17451,14043"/>
            </emma:interpretation>
          </emma:emma>
        </inkml:annotationXML>
        <inkml:traceGroup>
          <inkml:annotationXML>
            <emma:emma xmlns:emma="http://www.w3.org/2003/04/emma" version="1.0">
              <emma:interpretation id="{7CE4A385-8B0C-4FB7-9739-1E98C73F1592}" emma:medium="tactile" emma:mode="ink">
                <msink:context xmlns:msink="http://schemas.microsoft.com/ink/2010/main" type="inkWord" rotatedBoundingBox="17451,12970 19283,12970 19283,14043 17451,14043"/>
              </emma:interpretation>
              <emma:one-of disjunction-type="recognition" id="oneOf0">
                <emma:interpretation id="interp0" emma:lang="en-AU" emma:confidence="0">
                  <emma:literal>(-110</emma:literal>
                </emma:interpretation>
                <emma:interpretation id="interp1" emma:lang="en-AU" emma:confidence="0">
                  <emma:literal>(-10</emma:literal>
                </emma:interpretation>
                <emma:interpretation id="interp2" emma:lang="en-AU" emma:confidence="0">
                  <emma:literal>(il,0</emma:literal>
                </emma:interpretation>
                <emma:interpretation id="interp3" emma:lang="en-AU" emma:confidence="0">
                  <emma:literal>("10</emma:literal>
                </emma:interpretation>
                <emma:interpretation id="interp4" emma:lang="en-AU" emma:confidence="0">
                  <emma:literal>al,0</emma:literal>
                </emma:interpretation>
              </emma:one-of>
            </emma:emma>
          </inkml:annotationXML>
          <inkml:trace contextRef="#ctx0" brushRef="#br0">144 1 345,'-11'5'31,"0"0"-31,0-5 0,0 5 0,0 0 314,0-5 57,11 0 11,0 0 2,-11 5-213,0-5-43,0 5-9,11-5-2,0 0-57,-11 9-12,0 6-3,0 0 0,11-1-25,-5 6-4,5-1-2,-6 10 0,6-4-14,0 4 0,0 0 8,6 10-8,-6-5 0,5 10 0,6 0 0,0 5 0,6-5 0,-1 0-10,1 0 10,5-5-8,0-5-36,5 0-6,0-5-2,1-5-613,-1-9-123</inkml:trace>
          <inkml:trace contextRef="#ctx0" brushRef="#br0" timeOffset="246.31">500 318 1382,'0'15'123,"-5"-5"-99,5-6-24,0-4 0,0 0 117,0 0 19,0 0 3,5 10 1,6 0-32,-5-5-7,5 0-1,0 0 0,0 4-44,0-9-8,0 5-3,0-5 0,5 5-17,-5-5-3,-5 0-1,-6 0 0,16 0-24,-10 0 0,5 0 0,0-5 0,-1 0-114,1 5-28,-11 0-6</inkml:trace>
          <inkml:trace contextRef="#ctx0" brushRef="#br0" timeOffset="499.7">846 94 979,'0'0'87,"0"0"-70,0 5-17,0-5 0,0 0 220,0 0 40,-6 10 8,6-10 1,0 0-123,0 9-25,-5 1-5,5 5 0,5-1-58,1 1-11,-6 0-3,0-1 0,5 6-7,-5-1-1,0 1-1,6 4 0,-6-4-35,0 4-16,5 0 2,1-4 0,-1-1-2,1 6-1,5-6 0,-6 1 0,12-6-187,-6 1-38</inkml:trace>
          <inkml:trace contextRef="#ctx0" brushRef="#br0" timeOffset="771.01">1290 679 1634,'0'0'72,"0"0"16,0 0-71,0 0-17,0 0 0,0 0 0,0 0 116,0 0 19,6 15 4,-1 4 1,-5-4-56,6-1-10,-6 1-2,0 4-1,5-4-43,-5 5-8,6 4-1,-6 5-1,-6-4-18,6 4 10,0 0-10,0-5 8,0 1-27,0-1-5,0-4-2,0-1 0,6-4-175,-6-15-35</inkml:trace>
          <inkml:trace contextRef="#ctx0" brushRef="#br0" timeOffset="1101.9">1625 333 691,'0'0'61,"0"0"-49,0 0-12,-11 0 0,11 0 347,-11 5 66,0 0 14,11-5 2,-6 9-269,1 1-55,-1 0-10,1 4-3,5 1-65,0 0-14,0 4-2,5 1-1,1-6-10,-1 6 0,1-6 0,5 6 0,0-5 0,0-1 0,0-4 0,0 0 0,5 4 0,-5-14 0,6 5 0,-7-5 0,7-5 0,-6 0 0,0-4 0,0-6 0,5 0 0,-5-4 10,0-5-10,-5-1 10,5 1-10,0-5 12,-6 4-12,1-4 12,-1 0 3,-5 4 1,0 1 0,0 0 0,0 9-25,-5-5-5,-1 1-1,1-1 0,-6 11 45,0-6 9,-6 0 1,6 1 1,-5 4-33,-6 0-8,5 5 0,1 5 0,-6 0-33,6 5-9,-6 0-2,5 5 0,6 0-32,-5-1-6,10 6-2,-5 0 0,0-1-180,6-4-37</inkml:trace>
        </inkml:traceGroup>
      </inkml:traceGroup>
    </inkml:traceGroup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1:30.17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B31863C-93C6-4DEF-88E1-C943E27ED5C2}" emma:medium="tactile" emma:mode="ink">
          <msink:context xmlns:msink="http://schemas.microsoft.com/ink/2010/main" type="writingRegion" rotatedBoundingBox="19371,12707 19744,12707 19744,13638 19371,13638"/>
        </emma:interpretation>
      </emma:emma>
    </inkml:annotationXML>
    <inkml:traceGroup>
      <inkml:annotationXML>
        <emma:emma xmlns:emma="http://www.w3.org/2003/04/emma" version="1.0">
          <emma:interpretation id="{D2AA2333-8CAD-4FA0-889B-50EEEC694A18}" emma:medium="tactile" emma:mode="ink">
            <msink:context xmlns:msink="http://schemas.microsoft.com/ink/2010/main" type="paragraph" rotatedBoundingBox="19371,12707 19744,12707 19744,13638 19371,136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C9AD01-D183-446F-A154-980F2B198BEE}" emma:medium="tactile" emma:mode="ink">
              <msink:context xmlns:msink="http://schemas.microsoft.com/ink/2010/main" type="line" rotatedBoundingBox="19371,12707 19744,12707 19744,13638 19371,13638"/>
            </emma:interpretation>
          </emma:emma>
        </inkml:annotationXML>
        <inkml:traceGroup>
          <inkml:annotationXML>
            <emma:emma xmlns:emma="http://www.w3.org/2003/04/emma" version="1.0">
              <emma:interpretation id="{21D61313-1D03-4111-9AD9-195CAD4C82E9}" emma:medium="tactile" emma:mode="ink">
                <msink:context xmlns:msink="http://schemas.microsoft.com/ink/2010/main" type="inkWord" rotatedBoundingBox="19371,12707 19744,12707 19744,13638 19371,13638"/>
              </emma:interpretation>
              <emma:one-of disjunction-type="recognition" id="oneOf0">
                <emma:interpretation id="interp0" emma:lang="en-AU" emma:confidence="0">
                  <emma:literal>)</emma:literal>
                </emma:interpretation>
                <emma:interpretation id="interp1" emma:lang="en-AU" emma:confidence="0">
                  <emma:literal>,</emma:literal>
                </emma:interpretation>
                <emma:interpretation id="interp2" emma:lang="en-AU" emma:confidence="0">
                  <emma:literal>'</emma:literal>
                </emma:interpretation>
                <emma:interpretation id="interp3" emma:lang="en-AU" emma:confidence="0">
                  <emma:literal>`</emma:literal>
                </emma:interpretation>
                <emma:interpretation id="interp4" emma:lang="en-AU" emma:confidence="0">
                  <emma:literal>(</emma:literal>
                </emma:interpretation>
              </emma:one-of>
            </emma:emma>
          </inkml:annotationXML>
          <inkml:trace contextRef="#ctx0" brushRef="#br0">0 5 1785,'0'0'159,"0"0"-127,0 0-32,0 0 0,16-5 44,-10 5 2,-6 0 1,16 0 0,1 0 49,-1 5 9,1 0 3,5 5 0,-22-10-42,11 9-8,-1 6-2,12 0 0,-5 4-4,5 6 0,-6-6-1,6 5 0,6 1-7,-6 4-2,-6 0 0,0 0 0,1 6-34,-6-1-8,5 0 0,-10 5 0,-6-10 53,5 10 9,1 0 2,-6 0 0,-6 5-75,1 0-14,-1 0-3,-5 4-1,6 1-10,-6-5-1,0-5-1,0 0-825,5-5-165</inkml:trace>
        </inkml:traceGroup>
      </inkml:traceGroup>
    </inkml:traceGroup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1:50.50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0A9ED2A-82C7-4805-B66C-EE9D797DB3CC}" emma:medium="tactile" emma:mode="ink">
          <msink:context xmlns:msink="http://schemas.microsoft.com/ink/2010/main" type="writingRegion" rotatedBoundingBox="757,6586 6054,6455 6096,8143 798,8274"/>
        </emma:interpretation>
      </emma:emma>
    </inkml:annotationXML>
    <inkml:traceGroup>
      <inkml:annotationXML>
        <emma:emma xmlns:emma="http://www.w3.org/2003/04/emma" version="1.0">
          <emma:interpretation id="{672A2D3C-A716-452D-8341-76E66D9B20F0}" emma:medium="tactile" emma:mode="ink">
            <msink:context xmlns:msink="http://schemas.microsoft.com/ink/2010/main" type="paragraph" rotatedBoundingBox="757,6586 6054,6455 6096,8143 798,82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5B187C-A12A-4734-A086-C91B91BB14D1}" emma:medium="tactile" emma:mode="ink">
              <msink:context xmlns:msink="http://schemas.microsoft.com/ink/2010/main" type="line" rotatedBoundingBox="757,6586 6054,6455 6096,8143 798,8274"/>
            </emma:interpretation>
          </emma:emma>
        </inkml:annotationXML>
        <inkml:traceGroup>
          <inkml:annotationXML>
            <emma:emma xmlns:emma="http://www.w3.org/2003/04/emma" version="1.0">
              <emma:interpretation id="{31EF36F8-221E-4E77-9754-DBB8E58C0B3E}" emma:medium="tactile" emma:mode="ink">
                <msink:context xmlns:msink="http://schemas.microsoft.com/ink/2010/main" type="inkWord" rotatedBoundingBox="768,7044 1300,7031 1311,7466 779,7479"/>
              </emma:interpretation>
              <emma:one-of disjunction-type="recognition" id="oneOf0">
                <emma:interpretation id="interp0" emma:lang="en-AU" emma:confidence="0">
                  <emma:literal>=</emma:literal>
                </emma:interpretation>
                <emma:interpretation id="interp1" emma:lang="en-AU" emma:confidence="0">
                  <emma:literal>#</emma:literal>
                </emma:interpretation>
                <emma:interpretation id="interp2" emma:lang="en-AU" emma:confidence="0">
                  <emma:literal>E</emma:literal>
                </emma:interpretation>
                <emma:interpretation id="interp3" emma:lang="en-AU" emma:confidence="0">
                  <emma:literal>c</emma:literal>
                </emma:interpretation>
                <emma:interpretation id="interp4" emma:lang="en-AU" emma:confidence="0">
                  <emma:literal>C</emma:literal>
                </emma:interpretation>
              </emma:one-of>
            </emma:emma>
          </inkml:annotationXML>
          <inkml:trace contextRef="#ctx0" brushRef="#br0">-22 424 1497,'0'0'133,"0"0"-106,0 0-27,0 0 0,0 0 56,0 0 7,0 0 1,11 5 0,17-5 38,-12 5 8,6-5 2,-5 0 0,10 0-43,0-5-8,-5 5-1,6-5-1,5 5-25,0 0-5,-11 0-1,10-5 0,-4 5-20,-1-5-8,1 0 0,5 0 0,-1 0-100,-4 1-25,10 4-6</inkml:trace>
          <inkml:trace contextRef="#ctx0" brushRef="#br0" timeOffset="-231.81">0 9 1440,'0'0'128,"0"0"-103,0 0-25,0 0 0,0 0 60,0 0 6,0 0 2,0 0 0,17-4 8,-1 4 3,-10-5 0,10 5 0,1 5-33,-6-1-6,0-4-2,5 5 0,0 0-8,6-5-2,-5 0 0,-1 0 0,6 0-13,-5 0-3,5 5-1,-6-5 0,0 0-11,6 0 0,-11 0 0,6 0-11,-1 0-142,-5 5-29,-11-5-6</inkml:trace>
        </inkml:traceGroup>
        <inkml:traceGroup>
          <inkml:annotationXML>
            <emma:emma xmlns:emma="http://www.w3.org/2003/04/emma" version="1.0">
              <emma:interpretation id="{2BFDC881-DC96-46CE-A9B0-D8D41D6AE891}" emma:medium="tactile" emma:mode="ink">
                <msink:context xmlns:msink="http://schemas.microsoft.com/ink/2010/main" type="inkWord" rotatedBoundingBox="2290,6548 6054,6455 6096,8143 2332,8236"/>
              </emma:interpretation>
              <emma:one-of disjunction-type="recognition" id="oneOf1">
                <emma:interpretation id="interp5" emma:lang="en-AU" emma:confidence="0">
                  <emma:literal>(74-3741</emma:literal>
                </emma:interpretation>
                <emma:interpretation id="interp6" emma:lang="en-AU" emma:confidence="0">
                  <emma:literal>(70-3741</emma:literal>
                </emma:interpretation>
                <emma:interpretation id="interp7" emma:lang="en-AU" emma:confidence="0">
                  <emma:literal>(76-3741</emma:literal>
                </emma:interpretation>
                <emma:interpretation id="interp8" emma:lang="en-AU" emma:confidence="0">
                  <emma:literal>(74-37241</emma:literal>
                </emma:interpretation>
                <emma:interpretation id="interp9" emma:lang="en-AU" emma:confidence="0">
                  <emma:literal>(7&lt;-3741</emma:literal>
                </emma:interpretation>
              </emma:one-of>
            </emma:emma>
          </inkml:annotationXML>
          <inkml:trace contextRef="#ctx0" brushRef="#br0" timeOffset="1100.04">1667-415 1267,'11'5'112,"-11"-5"-89,0 5-23,-11-10 0,6 5 98,5 0 15,-6 0 3,1 0 1,0 5-33,-12 0-8,17-5 0,-11 10-1,0 4-19,6 1-4,-6 4-1,5 11 0,-10 4-25,5 0-5,0 10-1,-6 5 0,6-1-10,6 6-2,-1 4-8,6 1 12,0 4 1,0-4 0,0 4 0,6 5 0,-1 1-13,12-1 0,-6 5 8,5-5-8,6-4 0,-5-6 0,5-4 0,0-10 0,-6-5-31,0-15-2,1 0-1,-6-9-948</inkml:trace>
          <inkml:trace contextRef="#ctx0" brushRef="#br0" timeOffset="1451.1">1925-25 1324,'0'0'118,"0"0"-94,0 0-24,0 0 0,0 0 131,0 0 21,0 0 5,6 10 1,5 0-57,5-5-11,-10 0-2,5-1-1,0 1-38,5 0-7,-5 5-2,11 5 0,-6-6-6,-5 6-2,6-5 0,-1 4 0,1-4-12,-6 5-4,0-1 0,0 1 0,0 0-5,-6-1-2,0 11 0,1-1 0,-12 0-9,6-4 12,0 9-12,-5 0 12,0-4-12,-1 4 0,1-5 0,-12 1 0,12-1-10,-12 0-4,1 1-1,-1-1 0,6-14-12,0 5-2,-11-6-1,11 1 0,6-5-22,-6-5-5,-5 0-1,5 0 0,11 0-115,0-10-23,0-9-5</inkml:trace>
          <inkml:trace contextRef="#ctx0" brushRef="#br0" timeOffset="1761.98">2364 58 1670,'0'0'74,"0"0"15,0 0-71,0 0-18,0 0 0,0 0 0,0 0 119,0 0 20,0 0 4,-6 0 1,6 0-40,-16 5-7,5 0-1,0 5-1,-5-1-42,5-4-8,0 5-1,0 5-1,-6-1-23,6 1-5,6 4-1,-6 1 0,-6 4-6,6 6-8,0-6 11,0 10-11,0-10 0,1 11 0,4-6 0,6 5-12,-5-5 4,5 0 8,0 6-13,-11-6 5,22 0 8,-11-5-13,5 1 5,1 4 8,-1-9-14,6 4 5,5-9 1,-5-6 0,0 1-8,6 0-2,5-5 0,-6 4 0,12 1-18,-12-10-4,6 0-1,5-5 0,1 0-41,-6-4-8,5 9-2,-5 0-902</inkml:trace>
          <inkml:trace contextRef="#ctx0" brushRef="#br0" timeOffset="2021.56">2671 399 403,'0'0'36,"0"0"-36,0 0 0,0 0 0,0 0 364,0 0 65,0 0 14,0 0 2,16-4-270,1 4-55,-6-5-10,0 5-2,11 0-60,-6 0-11,6 0-2,0 0-1,-5 5-18,10-5-4,-11 4-1,6-4 0,0 0-19,0 0-4,0 0-1,6-4-737,-1 4-147</inkml:trace>
          <inkml:trace contextRef="#ctx0" brushRef="#br0" timeOffset="2537.95">3225-39 2188,'0'0'48,"0"0"11,0 0 1,11-10 1,-6 0-49,6 5-12,0-4 0,0 4 0,6 0 105,-1 0 19,-5 5 3,0-5 1,6 5-52,-1 5-9,0-5-3,1 0 0,-6 5-64,-11-5-14,0 0-2,0 0-1,11 10 71,0-6 14,0 1 4,0 10 0,-11 4-116,0 1-22,5-1-5,-10 6-1,5-1 20,-11 1 4,0-1 1,5 0 0,1 6-27,-1-11-6,1 1 0,-1-1-1,1 1 27,5-6 6,-11 1 0,11-15 1,0 0 38,0 0 9,0 0 0,0 0 0,0 0 0,0 0 0,0 0 0,0 0 0,0 0 0,0 0 0,0 0 0,0 0 0,11 5 29,-11-5 8,0 0 2,11 0 0,5 5-11,1-1-3,-6-4 0,5 0 0,6 5 31,-5-5 7,5 10 1,-6 0 0,0-5-52,6 4-12,-11-4 0,0 5 0,0 0 0,-5 4-15,10 6 3,-16-1 1,0-4 11,6 5 0,-6-1 8,0 5-8,-6 1 9,6-6-9,-11 1 12,6 9-12,-6-5 8,0 6-8,0-6 0,-6-4 0,-10-6 0,5 1 0,-5-5 0,5-1 0,0-9 0,0 0 0,5 0 0,1 0 0,-17-5-48,6 1-12,10-1-4,1-10 0,5-4-153,0-1-31,-6-24-7,17 0-1</inkml:trace>
          <inkml:trace contextRef="#ctx0" brushRef="#br0" timeOffset="2848.18">3686-225 1440,'0'0'128,"0"0"-103,0 0-25,0 0 0,0 0 130,16 0 21,0-9 4,-5 4 1,6 10-32,-6 0-7,0 4-1,0-4 0,5 5-45,1 5-10,-6-1-1,5 6-1,6 4 8,-11 0 1,0 6 1,5-1 0,-5 10-55,6 0-14,10 0 0,-16 0 0,6-5 0,-1 5 0,1 5 0,-1 5 0,1-10 0,-12 5 0,1 4 0,4 11 0,1-1 0,-11-14 0,-5-5 0,-1 5 0,1 0 0,5 5 0,-11-1 0,6-4 0,-17-5 0,5 15 0,6-5 0,-5-5 0,-1-10-48,6-5-13,-5-5-3,5-4-751,0-11-150</inkml:trace>
          <inkml:trace contextRef="#ctx0" brushRef="#br0" timeOffset="3227.94">3927-488 1958,'-11'-14'43,"11"14"9,0 0 1,5-10 3,1 0-45,-1 5-11,6 0 0,0 0 0,-5 1 104,-6 4 20,11-10 3,0 5 1,0 5-52,0 0-9,0 0-3,5 0 0,1 0 0,-6 0 0,-11 0 0,10 5 0,1 0-64,-11-5 0,11 0-13,-5 9 1,-6 6 12,0 0-8,0 4 8,-6 1-8,6-1-43,-11 6-8,0-1-1,1 0-1,-1 6-44,11-6-9,-17-5-2,6 1 0,6-5 93,-1 4 23,1-9 0,5 4 0,-6-9-24,6-5-1,0 0 0,0 0 0,-11 10 25,11-10 0,0 0 0,17 5 0,-6-5 15,0-5 8,0-5 1,0 5 1,10 1 3,-4-1 1,-1-5 0,6 5 0,0 0-12,6 0-2,-6-4-1,5 9 0,-5 0-46,5 0-8,-5 0-3</inkml:trace>
          <inkml:trace contextRef="#ctx0" brushRef="#br0" timeOffset="3604.52">4514 302 1324,'0'0'59,"0"0"12,0 0-57,0 0-14,0 0 0,0 0 0,0 0 211,16 5 39,-5 5 8,6-6 2,-6 1-140,5-5-27,-5 0-5,11 0-2,-6-5-38,6 5-7,-5 0-1,-6-4-1,5-1 6,-5 0 2,6-5 0,-6 0 0,0 5-38,5-4-9,0-1 0,-5 5 0,6-10-128,-6 6-28,0-6-6,5 5-955</inkml:trace>
          <inkml:trace contextRef="#ctx0" brushRef="#br0" timeOffset="3890.69">4717-254 1612,'0'0'144,"0"0"-116,0 0-28,0 0 0,0 0 105,-6 15 15,-5 9 4,6-9 0,5-1-6,0 6-1,-6-5 0,6-1 0,0 11-57,0-1-11,0 0-2,6 10-1,-6 5-20,5 0-4,1 0-1,-1 5 0,-5 0-33,0-5-6,11 5-2,-5 0 0,5 0 20,-11-5 0,0 5 0,0-5 0,11 0-9,-6-5 9,0 5-13,1-10 5,5-5-142,-6-4-28,1-5-6,5-1 0</inkml:trace>
          <inkml:trace contextRef="#ctx0" brushRef="#br0" timeOffset="4137.26">5183-88 2188,'0'0'48,"0"0"11,-6 10 1,6 4 1,0-4-49,0 5-12,0-1 0,0 6 0,0 4 105,6 1 19,-6-1 3,0 5 1,5 0-52,1 6-9,5 4-3,-11 4 0,0 1-51,0-10-13,11 1 0,-6 4 0,1 0 23,-1 4 1,1 6 1,5-5 0,-6 0-49,1 5-9,-1-5-3,6-10-822,0-5-165</inkml:trace>
        </inkml:traceGroup>
      </inkml:traceGroup>
    </inkml:traceGroup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1:57.50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8DF3D5D8-8259-4631-A09D-5A6902C0494D}" emma:medium="tactile" emma:mode="ink">
          <msink:context xmlns:msink="http://schemas.microsoft.com/ink/2010/main" type="inkDrawing" rotatedBoundingBox="21492,17459 21660,4400 21725,4401 21557,17460" semanticType="callout" shapeName="Other">
            <msink:sourceLink direction="with" ref="{2A468F35-80C6-4999-9385-6985077ABEE4}"/>
            <msink:sourceLink direction="with" ref="{E5CB64B0-5413-4E13-BF56-FE99366898C7}"/>
          </msink:context>
        </emma:interpretation>
      </emma:emma>
    </inkml:annotationXML>
    <inkml:trace contextRef="#ctx0" brushRef="#br0">211 0 576,'0'0'51,"0"0"-41,0 0-10,0 14 0,0-14 238,-5 15 46,5 9 8,-6-9 3,1-1-159,-1 6-31,6-1-6,-5 6-2,-1-1-40,6 5-8,-5 6-1,5-1-1,-6-5-9,6 5-2,0 0 0,0 5 0,0-5-8,0 10-1,0 0-1,0 5 0,0 0 0,0 4 0,0 1 0,0 4 0,0 11-26,0-6-19,0 0 3,0 6 1,0-6 23,0 5 4,6-4 0,-6 13 1,0 6-13,0 0-18,0 5 4,0 5 1,0-11 22,0-4 5,0 5 1,0 5 0,5-5-15,-5 5 0,0-1 0,0-18 0,0 9-14,0 0 1,0 5 0,0-1 0,-5 1 13,5-5 0,0 5 0,0 29 0,0 0 0,0-4 0,0 9 0,0-5 0,0-10 0,-6-4 0,6-6 0,0 11 0,0-6 0,-5 15 0,-6 30 0,11-35 0,0-49 0,0 30 0,-6 29 0,1 15 0,5-20 0,0-10 0,-6-14 0,6 9 0,-5 16 0,-1 4 0,6 9 0,0 1 0,-5-15 0,5-5 0,0-4 9,-6 9-9,6-5 9,0 0-9,0 5 8,0 1-8,0-16 0,0 1-9,0-1 0,0 5 0,0-9 9,0 5 0,0 4 0,-5 5 0,5-4 32,0-11 8,0-9 1,0 10 1,0-6-14,-6-4-4,12 5 0,-6 5 0,5-1-4,-5-4-2,0-10 0,0 5 0,6-5-30,-6-5-7,-6 0-1,6 5 0,6 5 20,-6 0 0,0 0 0,0 4 0,0-9 22,0-4 8,-6-1 2,6 0 0,0-15 0,-5 15 0,5 5 0,0 5 0,0-5-41,-6 0-8,6 0-2,0 5 0,-5-5 19,5 0 0,0-5 0,0 0 0,0-9 0,0 4 0,-6 0 0,1 1 0,10-1 0,-5 5 0,-5 0 0,5-5 0,-5-4 0,-1-1 0,1-4 0,-1 4 0,1-5 0,-1 6 0,6-6 0,-5 1 0,5-1 8,0 6-8,0-6 0,0 5 9,0-4-9,-6-5 10,1-1-10,5-4 10,0 0-10,0-1 8,0 1-8,-6 5 8,6-5-8,0-6 0,0-8 0,-5 4 0,5 0 0,0 4 0,-6-4 0,6 5 0,-5-5 0,5 5 8,0-5-8,0 5 0,0-10 0,0 5 0,0-5 0,0 0 0,0 1 0,0-6 8,0-5-8,0 5 0,0 1 0,0-1 0,0 0 0,0 0 0,0 1 0,0-6 8,5 10-8,-5-9 8,-5-1-8,5-5 0,0 1 0,5 4 0,-5 1 0,0-6 0,0 1 0,6-6 0,-6 1-8,0-15-4,0 0-1,0 0 0,0 0-34,0 19-6,-6-4-2,6-15 0,-11-10-146,6 1-30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1:59.18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2A468F35-80C6-4999-9385-6985077ABEE4}" emma:medium="tactile" emma:mode="ink">
          <msink:context xmlns:msink="http://schemas.microsoft.com/ink/2010/main" type="inkDrawing" rotatedBoundingBox="11817,12004 31476,11905 31479,12355 11820,12454" shapeName="Other">
            <msink:destinationLink direction="with" ref="{8DF3D5D8-8259-4631-A09D-5A6902C0494D}"/>
          </msink:context>
        </emma:interpretation>
      </emma:emma>
    </inkml:annotationXML>
    <inkml:trace contextRef="#ctx0" brushRef="#br0">130 187 1357,'-38'0'120,"22"0"-96,5 0-24,5 4 0,-10 1 100,10 0 14,-5 0 3,6 0 1,-6 0-31,5 0-7,6 0 0,-5-1-1,5-4-25,0 0-5,0 5-1,0-5 0,0 0-24,0 0-6,5 0-1,6 10 0,-5-5-17,10 0 10,1 0-10,5 4 8,-6-4-8,11 0 12,-5-5-12,11 0 12,-5 5-12,5-5 8,-6 5-8,6-5 8,0-10-8,11 10 0,-6 0 0,6 0 8,0-10-8,5 6 0,12-1 0,-7 5 8,-4-5-8,5-5 0,-1 5 0,1 0 0,0 0 0,0-4 0,5-1 0,1 5 0,-7 0 14,1 5 1,6-5 0,4 0 0,-4 5-15,-1-4-18,-11 8 4,12-4 1,-1-4 13,6 4 0,0 0 12,0 4-12,5-4 12,-5 0-12,-1 5 12,12 5-12,-6-5 8,6-5-8,0 5 0,5 5 0,6 4 11,-6-4-2,6-10 0,-6 10 0,-5-1-9,5 1 8,12-10-8,4 0 8,-4 0 0,4 0 0,-5 10 0,6-5 0,-11-5 6,5 0 1,0 10 0,6-10 0,0 0 1,0 0 1,5-5 0,0 10 0,-11-1-5,11-4-2,1-4 0,10 4 0,-6-5-10,7 0 0,-7-5 0,-5 0 0,1 5 24,-1 1 0,16-1 0,7-5 0,-18-5-11,6 10-2,-5 1-1,5-1 0,-5 0-2,5 0-8,6 0 12,5 0-4,-11 5-8,6-5 10,-1-4-10,7 9 10,-1-5-10,-6 0 8,-5 0-8,12 0 8,-18-5-8,1 5 0,0 1 9,5-1-9,-22 5 0,11 0 8,6-5-8,11 5 0,-12-5 0,-5 0 9,-5 5-9,16 0 0,-10 0 11,10-5-11,0 5 10,6-5-10,-12 0 10,6 1-10,1 4 10,-1-5-10,-6 5 12,-4-5-4,4 5-8,6-5 12,-21 0-12,4 0 8,7 0-8,10 5 0,-11 0 12,0-5-3,6 1-1,0-1 0,-12 5-8,1 0 8,0 0-8,5-5 8,0 5-8,6 0 0,-6 0 9,0 0-9,-5-5 9,-6 5-9,6 0 12,5-5-12,-5 0 14,5 0-4,-5 5-1,10-5 0,-10 1 5,-6-6 1,0 5 0,12-5 0,-7 5-2,7-4 0,4 4 0,1 0 0,-11-5-4,5 5-1,-5-5 0,16 6 0,0-1-8,-5 0 0,-17 5 9,6 0-9,-1-5 0,-5 0 9,-5 5-9,0 0 0,-6 0 8,11 0-8,-5 0 0,5 0 0,-16 0 0,16 0 0,-5 0 0,-6 0 0,-5 0 0,5 0 0,6 0 0,5 5 0,-5 0 0,0 0 0,0 4 0,-1-4 0,1 0 0,0 5 0,-11 0 0,10-1 0,-4-4 0,-1 0 0,0 5 0,0 0 0,1-5-12,-6 4-10,5-4-2,-11 5 0,0-5 39,1 5 7,-1-1 2,6-4 0,5 0-24,-5 5 8,-6-5-8,0 0 0,1-1 0,-1-4 0,-5 5 0,0 0 0,-1-5 0,-4 10 0,5-5 0,-6 0 8,6 0-8,-6 4 0,0-4 0,1 0 0,4 0 0,-4-5 0,-1 5 0,-5 0 0,0-5 0,0 5 0,-6-1 0,0 1 0,-10 0 0,5 5 8,-1-10-8,1 10 0,-5-10 8,-1 9-8,6-4 8,-6 0-8,-5 0 9,0-5-9,0 10 12,0-5-12,-6 0 9,6-1-9,-5 1 0,-1 0 9,6 0-9,-11 0 0,0 0 0,-6 5 0,6-10 0,-5 9 0,-6-4 0,5-5 0,-5 5 0,6 0 0,-12 0 0,6 5 0,-11-10 0,17 0 0,-7 4 0,7 1 0,-6 0 19,-11-5 1,11 0 1,-11 0 0,11 0-49,-11 0-9,0 0-3,0 0 0,0 0 4,0 0 1,0 0 0,5-5 0,1-4-98,-1 4-20,-5-5-4,-5-5-1,-1 1-91,6-1-19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2:14.46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3FE87EF-B2D3-422D-838D-E9339CB6CD9F}" emma:medium="tactile" emma:mode="ink">
          <msink:context xmlns:msink="http://schemas.microsoft.com/ink/2010/main" type="inkDrawing" rotatedBoundingBox="23109,11256 23183,11134 23208,11150 23133,11271" semanticType="callout" shapeName="Other">
            <msink:sourceLink direction="with" ref="{E5CB64B0-5413-4E13-BF56-FE99366898C7}"/>
          </msink:context>
        </emma:interpretation>
      </emma:emma>
    </inkml:annotationXML>
    <inkml:trace contextRef="#ctx0" brushRef="#br0">65 0 403,'0'0'36,"0"0"-36,0 0 0,0 0 0,0 0 171,0 0 27,0 0 6,0 0 0,0 0-56,0 0-11,0 0-2,0 0-1,0 0-40,0 15-8,0-15-2,0 0 0,-5 10-27,-1 0-5,6-1-2,0-9 0,0 0-19,-5 10-4,-1 0-1,6-10 0,-5 10-12,5-1-2,-6 1-1,6-10 0,-11 10-11,11-10 0,-5 10 0,-1-1 8,-4-4-8,10-5 8,0 0-8,0 0 8,0 0-8,0 0 10,0 0-10,0 0 10,0 0-10,0 0 0,0 0 0,0 0 0,0 0-14,0 0 5,0 0 1,0 0 0,0 0 8,0-10-12,0 1 12,0 9-12,0-10 12,0 10 0,10-10-9,-4 0 9,-6 10 0,0 0 0,0 0-9,5-4 9,-5 4 0,11-5 0,-11 5 0,0 0 0,11-5 0,-11 5 0,0 0 0,0 0 0,0 0 0,0 0 8,0 0-8,0 0 12,0 0 14,6 10 2,-6-10 1,0 0 0,0 0-3,0 0-1,0 0 0,0 0 0,0 0 3,0 0 1,0 0 0,0 0 0,0 0-18,-11 0-11,5 4 12,6-4-12,0 0-35,0 0-13,-16 0-4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2:22.04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CDDB499-8E57-40CA-9D25-F40769CCE2A6}" emma:medium="tactile" emma:mode="ink">
          <msink:context xmlns:msink="http://schemas.microsoft.com/ink/2010/main" type="writingRegion" rotatedBoundingBox="23970,10726 25774,10868 25698,11835 23894,11693">
            <msink:destinationLink direction="with" ref="{EB9D040D-0703-42C9-A05A-435570808FE5}"/>
          </msink:context>
        </emma:interpretation>
      </emma:emma>
    </inkml:annotationXML>
    <inkml:traceGroup>
      <inkml:annotationXML>
        <emma:emma xmlns:emma="http://www.w3.org/2003/04/emma" version="1.0">
          <emma:interpretation id="{16EE9E2E-9625-49FB-9E04-5F355801C30F}" emma:medium="tactile" emma:mode="ink">
            <msink:context xmlns:msink="http://schemas.microsoft.com/ink/2010/main" type="paragraph" rotatedBoundingBox="23970,10726 25774,10868 25698,11835 23894,116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606B1D-7C11-44BF-8290-39EEA1F35880}" emma:medium="tactile" emma:mode="ink">
              <msink:context xmlns:msink="http://schemas.microsoft.com/ink/2010/main" type="line" rotatedBoundingBox="23970,10726 25774,10868 25698,11835 23894,11693"/>
            </emma:interpretation>
          </emma:emma>
        </inkml:annotationXML>
        <inkml:traceGroup>
          <inkml:annotationXML>
            <emma:emma xmlns:emma="http://www.w3.org/2003/04/emma" version="1.0">
              <emma:interpretation id="{EFD61CD7-03A9-4838-B226-BDB1D87AE0D0}" emma:medium="tactile" emma:mode="ink">
                <msink:context xmlns:msink="http://schemas.microsoft.com/ink/2010/main" type="inkWord" rotatedBoundingBox="23970,10726 25774,10868 25698,11835 23894,11693"/>
              </emma:interpretation>
              <emma:one-of disjunction-type="recognition" id="oneOf0">
                <emma:interpretation id="interp0" emma:lang="en-AU" emma:confidence="0">
                  <emma:literal>1311</emma:literal>
                </emma:interpretation>
                <emma:interpretation id="interp1" emma:lang="en-AU" emma:confidence="0">
                  <emma:literal>131,</emma:literal>
                </emma:interpretation>
                <emma:interpretation id="interp2" emma:lang="en-AU" emma:confidence="0">
                  <emma:literal>13),</emma:literal>
                </emma:interpretation>
                <emma:interpretation id="interp3" emma:lang="en-AU" emma:confidence="0">
                  <emma:literal>13).</emma:literal>
                </emma:interpretation>
                <emma:interpretation id="interp4" emma:lang="en-AU" emma:confidence="0">
                  <emma:literal>is.,</emma:literal>
                </emma:interpretation>
              </emma:one-of>
            </emma:emma>
          </inkml:annotationXML>
          <inkml:trace contextRef="#ctx0" brushRef="#br0">77 0 1926,'0'0'85,"0"0"18,-5-5-83,5 5-20,0 0 0,0 0 0,-11 5 53,6 0 7,5-5 0,-6 9 1,-5 1-17,6 10-4,-6-1-1,5 1 0,1-1-12,5 5-3,-6 1 0,1 4 0,5 0-6,0 5-2,0-4 0,5-1 0,1-5-16,-6 6 0,5-11 8,1 5-8,5-4-9,-6-1-6,6 1-1,0 4 0,0-9-139,0 0-28,5-11-5</inkml:trace>
          <inkml:trace contextRef="#ctx0" brushRef="#br0" timeOffset="2439.42">456-161 518,'0'0'46,"0"0"-37,0 0-9,0 0 0,0 0 203,0 0 38,-6-5 8,6 5 2,0 0-102,0 0-20,-5-10-4,5 0-1,0 10-44,0-9-10,5-1-2,1 5 0,-1-5-9,1 1-3,10-1 0,-5 0 0,0 0-12,6 1-4,-1 4 0,6-5 0,-5 5-12,-1 0-2,0-5-1,1 6 0,-6 4-13,5-5-4,-5 5 0,0 0 0,-11 0-8,6 0 0,-6 0 0,0 0 8,0 0-8,0 0-14,5 14 3,1-4 1,-12 5-25,6 4-5,-5-4 0,-1 4-1,-5-4-12,6 0-3,-6-1 0,5 1 0,-5-1 8,6 1 2,5 0 0,-6-6 0,6-9 7,0 0 2,0 0 0,0 0 0,0 10 18,0-10 4,0 0 1,6 10 0,-1 0 22,1-1 5,-1 1 1,6 0 0,0 0 13,-5-5 2,10-1 1,-5 1 0,0 10 5,0-10 1,0 5 0,0-1 0,0 1-7,0 0-1,-6 0 0,6-1 0,-5 1-16,5 0-3,-6 0-1,1-1 0,-1 1 0,-5 0-8,6 4 12,-6-4-4,0 5 4,-6-1 0,6-4 0,-5 5 0,-1-5 1,1-1 1,-6 1 0,5 0 0,6-10-6,-5 14-8,-12-9 11,7 5-11,-1-5 10,0 0-10,-6 0 8,6 0-8,0-5-11,-5 4-7,10-4-2,-5 0 0,0-4-38,0 4-8,11 0-2,-5-5 0,5 5-114,0 0-23,0-5-5</inkml:trace>
          <inkml:trace contextRef="#ctx0" brushRef="#br0" timeOffset="2679.07">1065 151 864,'0'0'76,"0"0"-60,0 0-16,0 0 0,0 0 144,11 14 25,-6-4 6,1 0 1,-1 5-24,1-6-4,-6 6 0,5 0-1,0-1-82,-5 11-16,6-6-3,-6 1-1,0 4 11,0-5 3,-6 6 0,1-1 0,0 1-43,-1-1-16,1 0 11,-1 6-11,6-1 57,-11-5 6,0 1 1,6-6 0,-6 1-108,5-1-22,1-4-4,-1-1-1,1-4-26,5-10-6,0 0-1,0 0-856</inkml:trace>
          <inkml:trace contextRef="#ctx0" brushRef="#br0" timeOffset="3325.5">1728-98 1638,'0'0'72,"0"0"16,0 0-71,0 0-17,0 0 0,0 0 0,0 0 115,0 0 19,0 0 4,0 0 1,0 0-40,0 0-8,-11 5-2,11-5 0,0 10-31,0 4-6,-5 1-2,5 0 0,0-1-38,0 6-12,0-1 8,5 11-8,-5-6 0,6 0 0,-1 6 0,1-6 0,-6-5 0,5 6 0,6-6 0,-5 1 0,-1-6 0,1 6 0,-1-5 0,6-1 0,-5-4-48,4 0-12,-4-1-4,-6-9-1049</inkml:trace>
        </inkml:traceGroup>
      </inkml:traceGroup>
    </inkml:traceGroup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2:18.61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5CB64B0-5413-4E13-BF56-FE99366898C7}" emma:medium="tactile" emma:mode="ink">
          <msink:context xmlns:msink="http://schemas.microsoft.com/ink/2010/main" type="inkDrawing" rotatedBoundingBox="19818,10982 20472,3988 24951,4406 24297,11401" semanticType="enclosure" shapeName="Other">
            <msink:sourceLink direction="with" ref="{7BD9F500-EE6C-4954-BCB6-E6CD83159FA5}"/>
            <msink:sourceLink direction="with" ref="{D7B19FF1-6608-4D78-8DFF-1D25BF09F3B8}"/>
            <msink:destinationLink direction="with" ref="{8DF3D5D8-8259-4631-A09D-5A6902C0494D}"/>
            <msink:destinationLink direction="with" ref="{83FE87EF-B2D3-422D-838D-E9339CB6CD9F}"/>
          </msink:context>
        </emma:interpretation>
      </emma:emma>
    </inkml:annotationXML>
    <inkml:trace contextRef="#ctx0" brushRef="#br0">296 186 1270,'0'0'56,"0"0"12,0 0-54,0 0-14,0 0 0,0 0 0,0 0 101,0 0 18,0 0 3,0 15 1,0 4-57,0-4-11,5 4-3,1 6 0,-1-1-30,1 1-6,-1-1-2,6 5 0,0 0-2,0 1 0,-5-1 0,5 0 0,5 0 0,1 1-1,-7-1 0,7 5 0,-1 0 0,1 0 0,-1 5 0,1 0 0,-1 5-11,1-5 10,-1 0-10,1 5 10,-6 5-10,5-5 12,-5 4-12,5-4 12,1 5-3,-1-5 0,1 0 0,-1-5 0,-5 5 2,6-5 0,-6 5 0,5-1 0,1-9-11,-1 10 12,-5-5-12,5 5 12,6-5-12,-5 10 10,-1 0-10,6-1 10,0 1-10,0 0 0,-6-5 0,1-5 8,-1 0-8,1-10 8,-1 5-8,1 0 8,-1 0-8,1 1 8,-1-1-8,1 5 8,-1-5 1,0-5 0,1 5 0,-1 5 0,1-5 3,-1 5 0,-5 5 0,6 5 0,-1 9 0,-10-14 0,5-14 0,0-1 0,5 5-12,-5 5 12,5-10-12,-5 10 12,0 0-12,6 10 0,-6-5 0,5 0 8,6-10-8,-11 5 0,6-10 0,-1 5 8,-5 0-8,5 5 0,-5-5 0,0 5 0,6 0 10,-6 5 0,5 0 0,-10 5 0,5-5 2,0 0 0,5 0 0,-5-10 0,0 10-2,-5-1 0,10-4 0,-5 0 0,0 0-10,0-5 0,0 1 0,11 4 8,-6 0-8,6 0 0,-11 4 9,6-4-9,-1-4 0,1 4 8,-6 4-8,-1-23 0,1-15 0,6 9 0,-6 6 0,5 9 0,-5 10 9,0 5-9,0-10 12,6 10-12,-6-5 13,0 0-4,5-5-1,1 5 0,-7-5-8,1-9 10,0 4-10,0 0 10,0-4-10,-5-1 8,5 0-8,0-4 8,0 4-8,0-4 0,0-1 0,-6 6 8,6-1-8,-5 0 0,5 6 0,-6-1 0,6-5 0,-5 15 0,4 10 0,-4 5 0,5-6 0,0-18 0,-11-30 0,11 24 0,0 34 0,-6-9 0,1-10 0,5-29 0,5-34 0,1-1 0,-6 20 0,-11 5 0,11 10 0,0 5 0,0-1 0,0 11 0,0-1 0,-1 0 0,1 6 0,-5 9 0,5 9 0,0-13 0,5-26 0,-5 11 0,0 24 0,0-10 0,0-5 0,0-5 0,0 1 0,0 4 0,-5 0 0,5 1 0,0-1 0,-1 0 0,1-5 0,-5 6 0,-1-11 0,6 1 8,-5 4-8,5-4 0,0-1 0,0 1 0,0-6 0,-6 6 0,1-6 0,-1 1 0,6-5 0,0 9 0,-5 1 0,5-6 0,0 6 0,-6-1 0,6 1 0,0 4 0,-6-9 0,1 4 0,5-4 0,-6 4 8,6-4-8,-5-5 12,5-5-12,-6 4 0,1 1 0,5 5 0,-6-6 0,1 6 0,-1 0 0,1-1 8,-1-4-8,1 5-11,5-1 3,0 1 0,-6 0 8,6-1 14,-5-4-3,-1 5-1,6-6-10,-6 6 0,6-5 0,-5-1 0,-1 6 0,6-5 0,-5 0 0,5-1 0,-6 6 0,6-5 0,-5-1 0,5 6 0,-6-5 0,1 4 8,5-4-8,-6 0 0,1 0 0,5 4 8,-6-4-8,6 0 0,-5 0 0,4-1 0,-10-9 0,6 10 0,5-5 0,0 5 0,0-5 0,0 4 0,-6 1 0,6 0 8,-11-10-8,11 5 0,-11-5 0,11 9 0,0-4 8,6 0-8,-6-5-12,-11 0-5,0 0-1,16 0 0,1 0 18,-6 0 0,-11 0 0,16-10 0,-5 6 0,5-6 0,1-5 0,-6 1 0,0-1 0,5-5 0,1 6 0,-6-11 0,0 1 25,5 0 9,-5-6 2,0 6 0,0-5-7,0 4-1,0-4 0,5 0 0,1 0-48,-6 4-9,0 1-3,0 0 0,0 4 32,5-4 0,1-1 0,-6 1 0,5 0 0,-5 4 0,5-4 0,1-6 0,-6 6-8,0 0 8,0-6 0,0 1-9,0-5-16,-6 5-3,6-5-1,0 0 0,-5 4 42,5-4 9,-6-10 2,6 10 0,-5 10-24,4-5 0,-4-5 0,-1 4 0,6 1 0,-5 0 0,-1 0 0,6-1-8,-5 1 8,5 0 0,-6 4 0,6-4 0,-11 5 0,6-1 0,5 1 0,-11 0 0,5-1 8,1 1-8,-6-5 8,5 4-8,1 1 9,-1-5-9,-5-5 12,6 4-12,-1 6 14,1 0-4,-6-1-1,5-9 0,6-5 0,-5 5 0,-1 0 0,0 0 0,1 0-9,5-5 10,-6 4-10,1 1 10,5-10-2,-6 5 0,6 5 0,-5-5 0,5 5 7,-6 0 1,6-5 0,-5 5 0,5 10-2,-6-6 0,1 1 0,-1-10 0,6 10 0,-5-5 0,5-5 0,-6-5 0,6 0-6,0-5 0,-6 0-8,6 1 12,0-6-12,0 5 0,0 5 0,6-4 0,-6-6 0,5 5 0,6 1 0,-5-1 0,-6 0 0,0-4 0,0-1 0,5-5 0,0-4 0,1 5 0,-6-1 0,5-4 0,1 4 0,-6 20 0,-6-10 8,6 1-8,0 4 0,0 0 0,-5 0 0,-1 5 0,6 0 0,5-15 0,-5 6 0,0 4 0,0-5 0,0 0 0,-5 5 0,5 5 0,0-4 0,0 4 0,-6 0 0,6 4 0,0 1 0,0 5 0,0-5 0,-5 0 0,5 0 0,-6 4 0,1-9 0,-1 5 0,0 0 0,1 15 0,-1-6 0,1 1 0,-1-5 0,1-1 0,5 1 0,-6 0 0,1-5 0,-1-10 0,1 0 0,-1 5 0,6-5 0,-5 5 0,5-10 0,-6 10 0,6 10 0,-5-5 0,-1 0 0,1 5 0,-1-1 0,1 1 0,-1 0 0,1 0 0,-6-5-8,0 0 8,5-5 0,1 4 0,-6 6 0,0-5-8,5-10 8,1 10 0,-6 0 0,0 5 0,0-5 0,0-5 0,5 4 0,0 1 0,-5 10 0,0-5 0,6-5 0,-6 9-8,0-4 8,0 5 0,0 4-9,0 1 9,5-1 0,-5 1-9,-5-1 9,5 5 0,0-9-9,0 9 9,0-4 0,5-1 0,-5 1-9,6 4 9,-1-4 0,-5-6 0,0 6 0,0-1 0,6 1 0,-1 4 0,-10-4 0,5-1 0,5 6 0,-5-1 0,0 0 0,0-4 0,0 4 0,0 1 0,6-1 0,-1 0 0,-5 6 0,0-1 0,0 10 0,6-10 0,-6-4 0,0 4 0,0-5 0,0 5 0,0 10 0,0 0 0,0 0 0,0 0 0,11-9-8,-11 9 8,0-10 0,0 10 0,0 0 0,0 0-8,0 0 8,5-10 0,-5 0 0,0 10 0,0 0 0,0 0 0,0 0 0,0 0 0,0 0-8,0 0 8,0 0 0,0 0 0,0 0 0,0 0 0,0 0 0,0 0 0,-5 15 0,-6 0 0,5-6 0,-5 1 0,0 10 0,-5-1 0,0-9 0,-1 5 0,6-6 0,-5 6 0,-6 4 0,5-4-10,-5 9 10,0-4-8,0-5-12,0 4-3,1-4 0,-1-6 0,0 6-13,0-5-2,0 4-1,5-4 0,12 0-13,-6 0-2,0-5-1,5-1 0,6-4-38,0 0-8,0 0-2,0 0 0,0 0-161,22-9-32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2:25.67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B9D040D-0703-42C9-A05A-435570808FE5}" emma:medium="tactile" emma:mode="ink">
          <msink:context xmlns:msink="http://schemas.microsoft.com/ink/2010/main" type="inkDrawing" rotatedBoundingBox="26116,10751 26473,11816 26143,11927 25786,10862" semanticType="verticalRange" shapeName="Other">
            <msink:sourceLink direction="with" ref="{ECDDB499-8E57-40CA-9D25-F40769CCE2A6}"/>
          </msink:context>
        </emma:interpretation>
      </emma:emma>
    </inkml:annotationXML>
    <inkml:trace contextRef="#ctx0" brushRef="#br0">1942-254 403,'-16'5'36,"16"-5"-36,0 0 0,0 0 0,0 0 321,0 0 58,0 0 11,16 0 2,6 5-212,-6 0-42,1-5-9,5 10-1,5-1-44,1 1-9,-12-5-2,1 10 0,-6-1-18,5 1-4,11 9-1,-5-4 0,-16-1-30,5 10-5,16 1-2,-5-1 0,-11 5-5,6 0-8,5 0 11,-6 0-11,6-4 0,-6 4 0,-5-5 0,6 5 0,-1-5 0,-5 6-14,-11-1 4,0 0 1,6-5-1,-6 5 0,-11 5 0,0 0 0,-6 5-14,6-10-4,0 5 0,-11-5 0,-10 5-20,4-5-5,12 1-1,-1-6-687,-5-5-138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9T23:26:46.327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411 540 2293,'0'0'50,"0"0"10,0 0 3,0 0 2,0 0-52,9-9-13,-18 0 0,18-4 0,8 4 14,1-4 0,-27-1 0,18 1 0,-1 0-14,10 0 0,-1-1 0,1-3-10,-9 3-2,8 1 0,18 4 0,-9 0 0,1-4 12,-1 0 0,0-1 0,9 1-8,0 0 8,0 4 8,9 4-8,-9 1 11,0-5 7,0 5 2,0-1 0,0 1 0,0-1 3,0-3 1,-9 3 0,0 1 0,0-1-12,-8 5-1,8-4-1,-26 4 0,0 0 2,0 0 0,0-9 0,0 9 0,0 0 4,-9-9 0,-8 0 1,-1 0 0,-17 0-9,9 5-8,-9 0 9,-9-1-9,1 1 0,-1 4 0,-9 0 0,1 0 0,0 0 0,-1 0 0,1 0-10,-1 0 10,-8 0 22,17 0 10,9 0 1,0-5 1,-8 10-18,16-5-3,10 0-1,17 0 0,0 0-3,0 0-1,-26 4 0,26-4 0,0 0-8,0 0 0,0 0 0,35 5 0,8-5 0,10 4 8,-1-4-8,9 0 8,-8-4 0,8 4 0,9-5 0,-9 5 0,18 0-8,-18-4 0,9 4 0,0 0 0,9-5 20,-18 5 1,18-4 1,-27 4 0,0 0-10,-8 0-3,0 0 0,0 0 0,-18-5-1,9 5-8,-18 0 12,-17 0-4,0 0 2,0 0 0,0 0 0,0 0 0,0 0 4,-17-8 1,-1 3 0,-17 1 0,-17-1-15,-9 1 0,0-1 0,-9 5 0,-9-4-10,-9 4-2,-8 4 0,0 1 0,9-1 2,-9 1 0,8 4 0,-8-5 0,0 5 10,8-5 0,27 1 0,-9-1-8,-9 1 8,18-1 8,18-4-8,8 4 11,0-4 6,17 0 2,18 0 0,0 0 0,0 0 5,0 0 2,0 0 0,18-4 0,25 4-18,-8-4-8,-35 4 0,44-5 8,8-4-8,10 5 0,-1-9 9,9 4-9,-9 0 8,18 4-8,-1-3 8,1-1-8,0 0 12,8 4-3,-8 1 0,17 0 0,-9-5 1,10 0 0,-1 0 0,-9 0 0,1 5-10,-1-1 0,-8 5 9,8-9-9,-17 5-9,0-1-7,-9-3 0,9-1-1420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2:18.79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B91AC343-A449-410A-BE9A-B7AB53FE38B4}" emma:medium="tactile" emma:mode="ink">
          <msink:context xmlns:msink="http://schemas.microsoft.com/ink/2010/main" type="writingRegion" rotatedBoundingBox="25625,4782 23207,9658 19832,7984 22250,3108"/>
        </emma:interpretation>
      </emma:emma>
    </inkml:annotationXML>
    <inkml:traceGroup>
      <inkml:annotationXML>
        <emma:emma xmlns:emma="http://www.w3.org/2003/04/emma" version="1.0">
          <emma:interpretation id="{43EB0A0C-8F64-4788-988C-707853EE6B46}" emma:medium="tactile" emma:mode="ink">
            <msink:context xmlns:msink="http://schemas.microsoft.com/ink/2010/main" type="paragraph" rotatedBoundingBox="25474,5088 21660,4507 21746,3944 25559,45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249F13-93EF-4CA0-8873-3CBE7A9EDCFB}" emma:medium="tactile" emma:mode="ink">
              <msink:context xmlns:msink="http://schemas.microsoft.com/ink/2010/main" type="line" rotatedBoundingBox="25474,5087 21660,4507 21746,3944 25559,4524"/>
            </emma:interpretation>
          </emma:emma>
        </inkml:annotationXML>
        <inkml:traceGroup>
          <inkml:annotationXML>
            <emma:emma xmlns:emma="http://www.w3.org/2003/04/emma" version="1.0">
              <emma:interpretation id="{1B3FA69A-7B14-45D6-B6BD-BF961D64F733}" emma:medium="tactile" emma:mode="ink">
                <msink:context xmlns:msink="http://schemas.microsoft.com/ink/2010/main" type="inkWord" rotatedBoundingBox="25474,5087 24785,4983 24871,4419 25559,4524"/>
              </emma:interpretation>
              <emma:one-of disjunction-type="recognition" id="oneOf0">
                <emma:interpretation id="interp0" emma:lang="en-AU" emma:confidence="0">
                  <emma:literal>.</emma:literal>
                </emma:interpretation>
                <emma:interpretation id="interp1" emma:lang="en-AU" emma:confidence="0">
                  <emma:literal>`</emma:literal>
                </emma:interpretation>
                <emma:interpretation id="interp2" emma:lang="en-AU" emma:confidence="0">
                  <emma:literal>\</emma:literal>
                </emma:interpretation>
                <emma:interpretation id="interp3" emma:lang="en-AU" emma:confidence="0">
                  <emma:literal>/</emma:literal>
                </emma:interpretation>
                <emma:interpretation id="interp4" emma:lang="en-AU" emma:confidence="0">
                  <emma:literal>'</emma:literal>
                </emma:interpretation>
              </emma:one-of>
            </emma:emma>
          </inkml:annotationXML>
          <inkml:trace contextRef="#ctx0" brushRef="#br0">3482-3212 460,'11'10'20,"-11"-10"5,0 0-25,11-5 0,-11 5 0,11 0 0,-11 0 304,11 5 56,0 0 12,0 4 1,-6-4-193,1 0-38,5 5-8,0 5-2,5-1-35,-5 11-7,0-6-2,0 5 0,5 1-18,1-1-4,-6 1-1,5 4 0,1 0-29,-1 0-7,-5 1-1,6-1 0,-1 0-15,1 0-3,5 1-1,5-6 0,-5 5-9,0-4 0,5-1 0,1 0-11,-1-4-14,6-1-3,0-9-1,-6 10-828,6 4-166</inkml:trace>
        </inkml:traceGroup>
        <inkml:traceGroup>
          <inkml:annotationXML>
            <emma:emma xmlns:emma="http://www.w3.org/2003/04/emma" version="1.0">
              <emma:interpretation id="{10850A29-FA40-437B-9393-477E364B67EA}" emma:medium="tactile" emma:mode="ink">
                <msink:context xmlns:msink="http://schemas.microsoft.com/ink/2010/main" type="inkWord" rotatedBoundingBox="22085,4325 21697,4266 21712,4169 22099,4228"/>
              </emma:interpretation>
              <emma:one-of disjunction-type="recognition" id="oneOf1">
                <emma:interpretation id="interp5" emma:lang="en-AU" emma:confidence="0">
                  <emma:literal>.</emma:literal>
                </emma:interpretation>
                <emma:interpretation id="interp6" emma:lang="en-AU" emma:confidence="0">
                  <emma:literal>-</emma:literal>
                </emma:interpretation>
                <emma:interpretation id="interp7" emma:lang="en-AU" emma:confidence="0">
                  <emma:literal>_</emma:literal>
                </emma:interpretation>
                <emma:interpretation id="interp8" emma:lang="en-AU" emma:confidence="0">
                  <emma:literal>~</emma:literal>
                </emma:interpretation>
                <emma:interpretation id="interp9" emma:lang="en-AU" emma:confidence="0">
                  <emma:literal>`</emma:literal>
                </emma:interpretation>
              </emma:one-of>
            </emma:emma>
          </inkml:annotationXML>
          <inkml:trace contextRef="#ctx0" brushRef="#br1" timeOffset="-22218.94">318-3428 230,'0'0'10,"0"0"2,0 0-12,0 0 0,0 0 0,0 0 0,0 0 363,0 0 69,11-5 15,-11 5 2,0 0-286,11-10-58,5 5-11,0 0-2,-5 5-45,6 5-9,-6 0-2,0 0 0,5 0-20,1-5-5,5 9-1,0 1 0,0 5-10,-6-1 0,6-4 0,0 0 0,-6 0-9,6-1-4,0 1-1,-11-5 0,6 5-52,-1-5-10,-5 4-3</inkml:trace>
        </inkml:traceGroup>
      </inkml:traceGroup>
    </inkml:traceGroup>
    <inkml:traceGroup>
      <inkml:annotationXML>
        <emma:emma xmlns:emma="http://www.w3.org/2003/04/emma" version="1.0">
          <emma:interpretation id="{52EF3F71-B964-459C-B3D6-9BBDE599EBC5}" emma:medium="tactile" emma:mode="ink">
            <msink:context xmlns:msink="http://schemas.microsoft.com/ink/2010/main" type="paragraph" rotatedBoundingBox="23605,4166 21340,8732 19999,8067 22264,35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AE9145-64EB-44A4-8A54-CC6709A6DE21}" emma:medium="tactile" emma:mode="ink">
              <msink:context xmlns:msink="http://schemas.microsoft.com/ink/2010/main" type="line" rotatedBoundingBox="23605,4166 21340,8732 19999,8067 22264,3501"/>
            </emma:interpretation>
          </emma:emma>
        </inkml:annotationXML>
        <inkml:traceGroup>
          <inkml:annotationXML>
            <emma:emma xmlns:emma="http://www.w3.org/2003/04/emma" version="1.0">
              <emma:interpretation id="{7BD9F500-EE6C-4954-BCB6-E6CD83159FA5}" emma:medium="tactile" emma:mode="ink">
                <msink:context xmlns:msink="http://schemas.microsoft.com/ink/2010/main" type="inkWord" rotatedBoundingBox="23269,3999 22810,4924 22069,4556 22527,3632">
                  <msink:destinationLink direction="with" ref="{E5CB64B0-5413-4E13-BF56-FE99366898C7}"/>
                </msink:context>
              </emma:interpretation>
              <emma:one-of disjunction-type="recognition" id="oneOf2">
                <emma:interpretation id="interp10" emma:lang="en-AU" emma:confidence="0">
                  <emma:literal>^</emma:literal>
                </emma:interpretation>
                <emma:interpretation id="interp11" emma:lang="en-AU" emma:confidence="0">
                  <emma:literal>M</emma:literal>
                </emma:interpretation>
                <emma:interpretation id="interp12" emma:lang="en-AU" emma:confidence="0">
                  <emma:literal>n</emma:literal>
                </emma:interpretation>
                <emma:interpretation id="interp13" emma:lang="en-AU" emma:confidence="0">
                  <emma:literal>4</emma:literal>
                </emma:interpretation>
                <emma:interpretation id="interp14" emma:lang="en-AU" emma:confidence="0">
                  <emma:literal>N</emma:literal>
                </emma:interpretation>
              </emma:one-of>
            </emma:emma>
          </inkml:annotationXML>
          <inkml:trace contextRef="#ctx0" brushRef="#br1" timeOffset="14938.6">1047-3758 1267,'0'0'112,"0"0"-89,-11 5-23,11-5 0,-5 10 208,-1-1 38,-5 1 7,0 0 2,0 0-107,6 4-20,5-14-5,0 15-1,-6 0-65,1 4-13,5 1-2,0-1-1,5-4-29,1 4-12,-1 1 11,6-6-11,0 6 0,0-6 0,0 1 0,6 0 0,-7-10 0,12 4 0,-5-9-12,-1 0 12,12-5-15,-12 1 4,6-6 1,-5-5 0,5 1-10,5-6-1,-5 1-1,0-6 0,0-4 22,-6 5 8,6-6 0,-5 6 0,-6 0-8,0-1 0,-1 6 0,-4-6-11,-1 6 11,6 4 0,-11-4 0,0 9 0,6 0 8,-6 10-8,0-14 8,0 14-8,0 0 0,0 0 0,0 0 0,0 0 0,0 19-11,5 1 0,6-1 0,-5 10 0,5 1-1,0-1-1,0 0 0,0 0 0,0 5 2,5-4 1,-10-6 0,10 10 0,-5-5 10,0 1 0,0-1 8,0 0-8,0 0 24,-6-4 0,6 9 0,-11-5 0,6 5 9,-6 5 3,0 0 0,-6-5 0,1 1 4,-6-1 0,0 0 1,0-20 0,-11-4-2,6 0-1,-12 5 0,1-6 0,-6 6-15,5-5-3,-10 4-1,-17-4 0,0-5-33,1 5-6,-7-5-2,6-1 0,6 1-199,-6-10-40</inkml:trace>
        </inkml:traceGroup>
        <inkml:traceGroup>
          <inkml:annotationXML>
            <emma:emma xmlns:emma="http://www.w3.org/2003/04/emma" version="1.0">
              <emma:interpretation id="{5C6B4DA8-AB8B-424F-8E8D-37A4D9ACEAA3}" emma:medium="tactile" emma:mode="ink">
                <msink:context xmlns:msink="http://schemas.microsoft.com/ink/2010/main" type="inkWord" rotatedBoundingBox="21870,7663 21340,8732 19999,8067 20530,6998"/>
              </emma:interpretation>
              <emma:one-of disjunction-type="recognition" id="oneOf3">
                <emma:interpretation id="interp15" emma:lang="en-AU" emma:confidence="0">
                  <emma:literal>me</emma:literal>
                </emma:interpretation>
                <emma:interpretation id="interp16" emma:lang="en-AU" emma:confidence="0">
                  <emma:literal>be</emma:literal>
                </emma:interpretation>
                <emma:interpretation id="interp17" emma:lang="en-AU" emma:confidence="0">
                  <emma:literal>"e</emma:literal>
                </emma:interpretation>
                <emma:interpretation id="interp18" emma:lang="en-AU" emma:confidence="0">
                  <emma:literal>e</emma:literal>
                </emma:interpretation>
                <emma:interpretation id="interp19" emma:lang="en-AU" emma:confidence="0">
                  <emma:literal>"e.</emma:literal>
                </emma:interpretation>
              </emma:one-of>
            </emma:emma>
          </inkml:annotationXML>
          <inkml:trace contextRef="#ctx0" brushRef="#br0" timeOffset="10577.14">-1092-151 1411,'0'0'62,"0"0"14,0 0-61,-11 15-15,6 0 0,-1-6 0,-5 6 58,6 0 9,-1 4 1,1 6 1,5-6 1,-6 10 0,1 1 0,-1-1 0,6 5-34,-5-5-8,-1 5 0,6 0-1,-5-4-16,-1-1-3,6 5-8,-5-5 12,5 5-12,0-4 0,-5-6 8,5 0-8,0 1 0,0-6 0,-6 1 0,6-6 0,6 1-40,-1-5-10,-5-10-2,0 0-803</inkml:trace>
          <inkml:trace contextRef="#ctx0" brushRef="#br0" timeOffset="10966.56">-774 15 864,'0'0'76,"0"0"-60,0 0-16,0 0 0,0 0 154,0 0 28,0 0 6,0 0 0,0 0-52,-5 15-10,-1-1-2,1 1-1,5 0-50,-6-1-9,1 6-3,-1 4 0,6-4-33,0 4-6,-5-4-2,5 4 0,0 5-11,0-4-9,0 4 12,0 0-12,0-5 0,5 1 0,-5-1 0,11 1 0,-5-1 0,-1-5 0,6 1 0,0-6 0,0 1 0,-5 0 0,5-6 0,-6-4 0,12 0 0,-6-10-14,0 5 4,0-9 1,-6 4 9,11-5 0,-5-5 10,6 1-10,-6-15 20,0 4-1,0 6-1,5-6 0,-10 1 11,-1 0 3,1 4 0,-6 1 0,0-6 9,0 11 3,-6 4 0,-5-5 0,0-4-7,0-1-1,-5 1 0,-1 4 0,-5 0-13,1 6-3,-1-1-1,-6 5 0,6 0-19,0 0 10,-5 10-10,5 5 8,0 0-17,0-1-4,6-4-1,-1 5 0,6 0-44,0 0-9,0 4-1,6-4-1099</inkml:trace>
          <inkml:trace contextRef="#ctx0" brushRef="#br0" timeOffset="8902.39">159 108 230,'0'0'10,"0"0"2,0 0-12,0 0 0,0 0 0,0 0 0,0 0 204,-11-10 37,5 5 8,-5 0 2,6 0-124,5 5-25,-6-4-5,-5 4-1,6-5-7,5 5-1,0 0-1,0 0 0,0 0-15,0 0-2,-11 0-1,11 0 0,0 0-13,0 0-2,0 0-1,0 0 0,0 0-16,0 0-3,0 0-1,0 0 0,0 0-9,0 0-1,0 0-1,0 0 0,0 0 0,11 5 0,5-1 0,-5 6 0,6-10-6,-1 5 0,1 0-1,-1 0 0,0 0-15,-5 0 9,6-1-9,5 6 8,-6-5-8,6 0 0,-5-5 0,5 5 0,0 0 18,-6 0 2,0-5 0,-5 0 0,6-5-31,-17 5-5,0 0-2,0 0 0,0 0 18,0 0 0,0 0 0,0 0 0,0 0 11,0 0 5,0 0 2,0 0 0,-11-5-66,0 0-12,-6 0-4,1 5 0,0 5 52,-6-5 12,0 0 0,5 0 0,-5 0 0,0 0 0,0 0 0,0 0 0,1 0 0,-1-5 0,5 0 0,1 0 0,-6 5 15,0-5 2,5 1 1,1 4 0,5-10 1,0 5 0,0-5 0,6 10 0,-6-5-9,11 5-2,0 0 0,0 0 0,0 0-8,0 0 8,0 0-8,0 0 8,0 0-8,11 0 0,5-5 0,-5 5 8,5-4 0,1 4-8,-1 4 12,1-4-4,5-4-8,0 4 0,0-5 0,-1 0 8,7-5-8,-1 5 0,1-5 0,5 1-11,-6-6-23,1 5-5,-7 5-1,7-4-1086</inkml:trace>
          <inkml:trace contextRef="#ctx0" brushRef="#br0" timeOffset="8379.73">213 113 345,'0'0'31,"0"0"-31,0 0 0,0 0 0,0 0 106,0 0 15,0 0 3,0 0 1,0 0-58,0 0-12,0 0-3,0 0 0,0 0-35,0 0-7,0 0-2,0 0 0,0 0-8,0 0-16,0 0 4</inkml:trace>
        </inkml:traceGroup>
      </inkml:traceGroup>
    </inkml:traceGroup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1:59.486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context xml:id="ctx1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1" timeString="2021-04-22T06:32:21.855"/>
    </inkml:context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FA3152E-50C5-4B7B-89AD-D656E21AF96D}" emma:medium="tactile" emma:mode="ink">
          <msink:context xmlns:msink="http://schemas.microsoft.com/ink/2010/main" type="writingRegion" rotatedBoundingBox="31367,11993 33763,14164 32893,15124 30497,12952"/>
        </emma:interpretation>
      </emma:emma>
    </inkml:annotationXML>
    <inkml:traceGroup>
      <inkml:annotationXML>
        <emma:emma xmlns:emma="http://www.w3.org/2003/04/emma" version="1.0">
          <emma:interpretation id="{67EE55D7-BF12-4378-B680-6B43BADD5736}" emma:medium="tactile" emma:mode="ink">
            <msink:context xmlns:msink="http://schemas.microsoft.com/ink/2010/main" type="paragraph" rotatedBoundingBox="31367,11993 33763,14164 32893,15124 30497,129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44D655-8D03-48C0-AC8A-D3BA92750941}" emma:medium="tactile" emma:mode="ink">
              <msink:context xmlns:msink="http://schemas.microsoft.com/ink/2010/main" type="line" rotatedBoundingBox="31367,11993 33763,14164 33336,14635 30940,12464"/>
            </emma:interpretation>
          </emma:emma>
        </inkml:annotationXML>
        <inkml:traceGroup>
          <inkml:annotationXML>
            <emma:emma xmlns:emma="http://www.w3.org/2003/04/emma" version="1.0">
              <emma:interpretation id="{6D36AE0E-84B7-45A8-A9D4-DB7ABE5C99CE}" emma:medium="tactile" emma:mode="ink">
                <msink:context xmlns:msink="http://schemas.microsoft.com/ink/2010/main" type="inkWord" rotatedBoundingBox="31367,11993 31707,12301 31280,12772 30940,12464"/>
              </emma:interpretation>
              <emma:one-of disjunction-type="recognition" id="oneOf0">
                <emma:interpretation id="interp0" emma:lang="en-AU" emma:confidence="0">
                  <emma:literal>7</emma:literal>
                </emma:interpretation>
                <emma:interpretation id="interp1" emma:lang="en-AU" emma:confidence="0">
                  <emma:literal>&gt;</emma:literal>
                </emma:interpretation>
                <emma:interpretation id="interp2" emma:lang="en-AU" emma:confidence="0">
                  <emma:literal>6</emma:literal>
                </emma:interpretation>
                <emma:interpretation id="interp3" emma:lang="en-AU" emma:confidence="0">
                  <emma:literal>`</emma:literal>
                </emma:interpretation>
                <emma:interpretation id="interp4" emma:lang="en-AU" emma:confidence="0">
                  <emma:literal>&lt;</emma:literal>
                </emma:interpretation>
              </emma:one-of>
            </emma:emma>
          </inkml:annotationXML>
          <inkml:trace contextRef="#ctx0" brushRef="#br0">264 3 230,'-17'0'20,"17"0"-20,0 0 0,0 0 0,-11 0 312,11 0 59,0 0 11,0 0 2,-11-5-210,11 5-42,0 0-9,0 0-2,0 0-24,0 0-5,-5 5 0,5-5-1,0 0-29,0 0-6,0 0 0,0 0-1,0 0-27,0 15-4,11-6-2,0 6 0,-11-5-5,5 4-1,6 1 0,0 0 0,0-1 4,0 1 1,0-1 0,5 1 0,1 0-5,-1 4-2,-5 1 0,0-1 0,6 1-1,-6-6 0,0 6 0,0-6 0,-6 1 11,1 0 1,5-1 1,-11 1 0,0-15 1,0 15 0,0 4 0,0-4 0,-6-1-11,6 6-1,-11-6-1,0 1 0,0 0-14,-5-1 0,-6 1 0,0-5 0,-6 4-34,-5-4-10,1 5-1,-18-1-1,1 1-157,-1 0-31,1-6-6,-6 1-2</inkml:trace>
        </inkml:traceGroup>
        <inkml:traceGroup>
          <inkml:annotationXML>
            <emma:emma xmlns:emma="http://www.w3.org/2003/04/emma" version="1.0">
              <emma:interpretation id="{28015517-C874-4499-916C-6AD11478BFB8}" emma:medium="tactile" emma:mode="ink">
                <msink:context xmlns:msink="http://schemas.microsoft.com/ink/2010/main" type="inkWord" rotatedBoundingBox="33278,13811 33720,14212 33576,14370 33134,13969"/>
              </emma:interpretation>
              <emma:one-of disjunction-type="recognition" id="oneOf1">
                <emma:interpretation id="interp5" emma:lang="en-AU" emma:confidence="0">
                  <emma:literal>.</emma:literal>
                </emma:interpretation>
                <emma:interpretation id="interp6" emma:lang="en-AU" emma:confidence="0">
                  <emma:literal>r</emma:literal>
                </emma:interpretation>
                <emma:interpretation id="interp7" emma:lang="en-AU" emma:confidence="0">
                  <emma:literal>^</emma:literal>
                </emma:interpretation>
                <emma:interpretation id="interp8" emma:lang="en-AU" emma:confidence="0">
                  <emma:literal>&lt;</emma:literal>
                </emma:interpretation>
                <emma:interpretation id="interp9" emma:lang="en-AU" emma:confidence="0">
                  <emma:literal>(</emma:literal>
                </emma:interpretation>
              </emma:one-of>
            </emma:emma>
          </inkml:annotationXML>
          <inkml:trace contextRef="#ctx1" brushRef="#br1">2364 2104,'0'0,"-115"-39,43 5,7 9,4 1,17 0,165 68,-28-1,-27-18,-16 19,-18-25,18 6,-23-6,6-9,-5-5,-12 0,-16-5,55 19,-55-29,0 10,0-19,0 19</inkml:trace>
        </inkml:traceGroup>
      </inkml:traceGroup>
      <inkml:traceGroup>
        <inkml:annotationXML>
          <emma:emma xmlns:emma="http://www.w3.org/2003/04/emma" version="1.0">
            <emma:interpretation id="{D7B8E172-C2ED-4014-BB62-C2EF22301D3F}" emma:medium="tactile" emma:mode="ink">
              <msink:context xmlns:msink="http://schemas.microsoft.com/ink/2010/main" type="line" rotatedBoundingBox="31436,12805 31961,13439 31437,13872 30912,13238"/>
            </emma:interpretation>
          </emma:emma>
        </inkml:annotationXML>
        <inkml:traceGroup>
          <inkml:annotationXML>
            <emma:emma xmlns:emma="http://www.w3.org/2003/04/emma" version="1.0">
              <emma:interpretation id="{0CD47C52-0CB9-4B3D-BB88-953512E48896}" emma:medium="tactile" emma:mode="ink">
                <msink:context xmlns:msink="http://schemas.microsoft.com/ink/2010/main" type="inkWord" rotatedBoundingBox="31436,12805 31961,13439 31437,13872 30912,13238"/>
              </emma:interpretation>
              <emma:one-of disjunction-type="recognition" id="oneOf2">
                <emma:interpretation id="interp10" emma:lang="en-AU" emma:confidence="0">
                  <emma:literal>n</emma:literal>
                </emma:interpretation>
                <emma:interpretation id="interp11" emma:lang="en-AU" emma:confidence="0">
                  <emma:literal>o</emma:literal>
                </emma:interpretation>
                <emma:interpretation id="interp12" emma:lang="en-AU" emma:confidence="0">
                  <emma:literal>w</emma:literal>
                </emma:interpretation>
                <emma:interpretation id="interp13" emma:lang="en-AU" emma:confidence="0">
                  <emma:literal>p</emma:literal>
                </emma:interpretation>
                <emma:interpretation id="interp14" emma:lang="en-AU" emma:confidence="0">
                  <emma:literal>N</emma:literal>
                </emma:interpretation>
              </emma:one-of>
            </emma:emma>
          </inkml:annotationXML>
          <inkml:trace contextRef="#ctx0" brushRef="#br0" timeOffset="33059.08">-38 1080 2188,'16'25'48,"-16"-25"11,0 0 1,0 0 1,0 0-49,0 0-12,17 0 0,-1 0 0,1 0 105,-1 4 19,6-4 3,0 0 1,-11 5-103,11 0-25,-6 0 0,6 0 0,-11 0 28,6 5 1,-1-6 0,1 6 0,-6-5-9,0 0-3,-6 10 0,6-6 0,0 1 5,-5 0 1,-6 0 0,0 4 0,0 1-6,0 4-1,-6-4 0,1 4 0,-1 1-16,-5 4 0,6 1 8,-6-1-8,0 0 0,-6-4 0,1 4-11,-1-4 11,6-1-21,0 1 2,-5-6 1,-1 1 0,12 0-33,-1-6-6,-4-4-2,-1 0 0,11-5-181,0 0-37</inkml:trace>
          <inkml:trace contextRef="#ctx0" brushRef="#br0" timeOffset="33312.58">554 1090 2001,'0'0'88,"0"0"20,0 0-87,0 0-21,0 0 0,0 0 0,0 0 129,0 0 22,-11 10 4,-5-10 1,-1 5-64,1-1-12,-6 6-2,5 5-1,1-5-45,-6 9-8,6-4-3,-1 4 0,6 1-21,-5 4 0,-1-4 0,6 9 0,0-5 0,0 5 0,6 1 0,5-1 0,-6 0 0,6 0 0,6 1 0,5-6 0,-6 0 0,12-4 0,-6-1 0,11 1 0,0-10 0,5-1-10,1-4 10,4-5 0,7-5-11,5-9 11,0-1-10,5-14 10,6-5-108,0-5-15,-1-5-3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32:16.40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D7B19FF1-6608-4D78-8DFF-1D25BF09F3B8}" emma:medium="tactile" emma:mode="ink">
          <msink:context xmlns:msink="http://schemas.microsoft.com/ink/2010/main" type="writingRegion" rotatedBoundingBox="20133,4179 21723,4179 21723,4741 20133,4741">
            <msink:destinationLink direction="with" ref="{E5CB64B0-5413-4E13-BF56-FE99366898C7}"/>
          </msink:context>
        </emma:interpretation>
      </emma:emma>
    </inkml:annotationXML>
    <inkml:traceGroup>
      <inkml:annotationXML>
        <emma:emma xmlns:emma="http://www.w3.org/2003/04/emma" version="1.0">
          <emma:interpretation id="{ACA6B928-B4CE-4D7B-9630-EFE6A8F10CAE}" emma:medium="tactile" emma:mode="ink">
            <msink:context xmlns:msink="http://schemas.microsoft.com/ink/2010/main" type="paragraph" rotatedBoundingBox="20133,4179 21723,4179 21723,4741 20133,47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E82A1A-8E93-4502-9951-0B24B9EE6164}" emma:medium="tactile" emma:mode="ink">
              <msink:context xmlns:msink="http://schemas.microsoft.com/ink/2010/main" type="line" rotatedBoundingBox="20133,4179 21723,4179 21723,4741 20133,4741"/>
            </emma:interpretation>
          </emma:emma>
        </inkml:annotationXML>
        <inkml:traceGroup>
          <inkml:annotationXML>
            <emma:emma xmlns:emma="http://www.w3.org/2003/04/emma" version="1.0">
              <emma:interpretation id="{937E240D-FB3E-4DF6-9585-220F72F54C61}" emma:medium="tactile" emma:mode="ink">
                <msink:context xmlns:msink="http://schemas.microsoft.com/ink/2010/main" type="inkWord" rotatedBoundingBox="19964,4554 20345,4209 20593,4482 20211,4827"/>
              </emma:interpretation>
              <emma:one-of disjunction-type="recognition" id="oneOf0">
                <emma:interpretation id="interp0" emma:lang="en-AU" emma:confidence="0">
                  <emma:literal>x</emma:literal>
                </emma:interpretation>
                <emma:interpretation id="interp1" emma:lang="en-AU" emma:confidence="0">
                  <emma:literal>!</emma:literal>
                </emma:interpretation>
                <emma:interpretation id="interp2" emma:lang="en-AU" emma:confidence="0">
                  <emma:literal>X</emma:literal>
                </emma:interpretation>
                <emma:interpretation id="interp3" emma:lang="en-AU" emma:confidence="0">
                  <emma:literal>r</emma:literal>
                </emma:interpretation>
                <emma:interpretation id="interp4" emma:lang="en-AU" emma:confidence="0">
                  <emma:literal>F</emma:literal>
                </emma:interpretation>
              </emma:one-of>
            </emma:emma>
          </inkml:annotationXML>
          <inkml:trace contextRef="#ctx0" brushRef="#br0">203 39 748,'0'0'67,"0"0"-54,0 0-13,0 0 0,0 0 163,0 0 29,0 0 7,0 0 1,0 0-77,0 0-15,0 0-4,0 0 0,0 0-56,0 10-12,0-10-3,5 14 0,1 1-13,5 0-4,-6-1 0,11 1 0,-5-1-16,6-4 0,-1 0 8,1 0-8,-1-1 0,6 1 0,0 0 0,0-5 0,-5 0-15,4 0-6,-4-5-2,-1 4-855</inkml:trace>
          <inkml:trace contextRef="#ctx0" brushRef="#br0" timeOffset="-209.99">148 0 288,'0'0'12,"0"0"4,0 0-16,0 0 0,0 0 0,0 0 0,0 0 219,0 0 41,0 0 8,0 0 1,0 0-128,0 0-25,0 0-6,0 0-1,0 0-22,0 0-5,0 0-1,0 0 0,0 0-32,0 0-6,0 0-2,0 0 0,0 10-24,-6 9-5,-5-4 0,11 9-1,-5-4-11,5 4 0,-11 5 0,0 1 0,0-1 0,0 5 0,0 0-10,0 0 10,0-5-25,0 6 1,6-11 0,-6 5 0,5-9-41,-5-1-8,6-4-2,5-15-751</inkml:trace>
        </inkml:traceGroup>
        <inkml:traceGroup>
          <inkml:annotationXML>
            <emma:emma xmlns:emma="http://www.w3.org/2003/04/emma" version="1.0">
              <emma:interpretation id="{AF0BC778-90E3-494A-981D-EEFE6A20B9B5}" emma:medium="tactile" emma:mode="ink">
                <msink:context xmlns:msink="http://schemas.microsoft.com/ink/2010/main" type="inkWord" rotatedBoundingBox="21374,4607 21700,4165 21726,4184 21400,4626"/>
              </emma:interpretation>
              <emma:one-of disjunction-type="recognition" id="oneOf1">
                <emma:interpretation id="interp5" emma:lang="en-AU" emma:confidence="0">
                  <emma:literal>/</emma:literal>
                </emma:interpretation>
                <emma:interpretation id="interp6" emma:lang="en-AU" emma:confidence="0">
                  <emma:literal>\</emma:literal>
                </emma:interpretation>
                <emma:interpretation id="interp7" emma:lang="en-AU" emma:confidence="0">
                  <emma:literal>|</emma:literal>
                </emma:interpretation>
                <emma:interpretation id="interp8" emma:lang="en-AU" emma:confidence="0">
                  <emma:literal>'</emma:literal>
                </emma:interpretation>
                <emma:interpretation id="interp9" emma:lang="en-AU" emma:confidence="0">
                  <emma:literal>,</emma:literal>
                </emma:interpretation>
              </emma:one-of>
            </emma:emma>
          </inkml:annotationXML>
          <inkml:trace contextRef="#ctx0" brushRef="#br1" timeOffset="-20036.23">1590-79 1702,'0'0'76,"0"0"15,-5-5-73,5 5-18,0-5 0,0 5 0,0 0 102,0 0 17,0 0 3,0 0 1,0 0-23,-11 5-4,0 0 0,-6 5-1,6 4-73,0 1-14,0 4-8,-5 1 8,-6 4-8,5 6 8,-10 9-8,5-5 8,0-5-8,0 0-12,6 0 4,-6 1 0,5-6-54,1 0-10,-1-4-3,7-1 0,-1-9-146,11 0-30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30T02:49:14.31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-13 15540 172,'18'0'16,"-18"0"-16,0 0 0,0 0 0,0 0 84,0 0 13,0 0 3,0 0 1,0 0-12,0 0-2,0 0-1,0 0 0,0 0 25,0 0 5,0-8 0,0 8 1,0 0-42,0-4-9,0-4-2,0-3 0,0 11-16,0-4-4,0-4-1,0 8 0,0 0-31,0-8-12,0 0 11,0 1-11,0-1 0,0 8 0,0 0 0,0-4 0,0-4 17,0 8-2,0-12-1,0 5 0,-5-1 12,5 0 2,0 0 1,0 0 0,0 1-8,0-1-1,0-4-1,5 4 0,-5-3-6,0 3-1,-5 0 0,5-4 0,5 4-2,-5-3-1,0 3 0,4-4 0,-4 4-1,0 1-8,4-1 12,-4-4-4,5 4-8,-5 1 8,4-1-8,1-4 8,-5-4 1,4 5 0,-4-1 0,4 0 0,-4 1-1,5-1-8,-5 0 12,0 1-4,0-1 1,4 4 0,-8-8 0,4 5 0,4-5 2,0 4 0,-4 1 0,0-5 0,0 4-2,0 1 0,5-5 0,-5 1 0,-5-1-9,5 4 0,5-3 0,-5 3 8,0 4-8,4-4 0,-4 1 0,5-1 8,-5 4-8,0-3 8,0-1-8,0 0 8,0 4-8,4 1 0,-4-1 0,4-4 0,-4 4 0,5 0 10,-5 1-10,0-5 10,4 0-10,-4 1 0,0-1 0,0 4 8,0-4-8,0 1 0,0 3 0,5-4 0,-1 0 0,0 1 0,-4-1 0,5 4 8,-5-3-8,4-1 8,-4 0-8,0-3 8,5 7 1,-5-8 0,0 4 0,4 1 0,-4-5-9,0 5 8,0-1-8,0-4 8,0 5-29,0-1-7,0-4 0,0 5-1,0-1 53,0-4 10,-4 5 2,4-1 1,4 0-28,-4-3-9,-4 3 0,4-4 0,4 5 0,-4-1 0,4-4 0,-4 5 0,0 3 0,0-4 0,0-4 0,0 5 0,5-5 0,-1 4 0,-8 1 0,4-5 0,0 4 0,0-3 0,0-1 0,0 1 0,4-1 0,-4 0 0,0 1 0,4 3 0,1 0 0,-5-3 0,0 3 0,0 0 0,4 1 0,-4-5 0,0 4 0,0 1 0,0-1 0,5 0 0,-10 1 0,5-1 0,0 0 0,0 1 0,0-1 0,0 0 0,-4 0 0,4 1 0,0-5 0,0 4 0,0-3 10,0 3-10,0-3 8,4-1-8,-4 0 0,0-3 0,0-1 0,0 5 0,5-1 0,-5 1 0,0-1 0,0 0 0,0 1 0,0 3 0,0-4 0,0 5 0,0-9 0,0 9 8,4 3-8,-4-4 0,0-4 0,4 1 0,-4 3 0,5 0 0,-5-3 0,4-1 0,-4 1 0,0-1 0,5 0 0,-1 5 0,-4-5 0,0-3 0,0 3 0,4 0 0,-4 1 0,0 3 0,0-3 0,0-1 0,0 0 0,0 5 0,0-5 0,0 4 0,0-3 0,0-1 0,0 1 0,0 3 0,0-8 0,5 5 0,-5-5 0,4 1 8,-4-1-8,0 5 0,4-5 0,-4 5 0,5-5 0,-5 4 0,0 1 0,4-1 0,1-3 0,-5 3 0,0 1 19,0-1-2,0 4 0,4 1 0,-4-5-27,4 0-6,-4 5 0,5-1-1,-10 0 17,5-3 0,-4 3 0,4-4 0,4 1 0,-4 3 0,0-4 0,0 5 0,5-5 0,-5 1 0,0-1 0,4 4 0,-4-3 0,5-1 0,-5 1 0,0-1 0,0 0 0,4 1 0,-4-5 0,0 5 0,4-1 0,-4 0 0,5 1 0,-5-1 0,4 1 0,1-1 0,-5 0 0,0 1 0,0 3 0,0-3 0,0-1 0,4 4 0,-4-3 0,4 3 0,-4 0 0,5 1 0,-5-1 0,0 0 0,0 0 0,0 1 0,0-1 0,0 0 0,0 5 0,0-5 0,0 0 0,0 0 0,0-3 8,4-1-8,-4 5 0,4-5 0,-4 4 0,0 1 0,0-1 0,5-4 0,-5 5 0,0-1 0,0-4 0,4 5 0,-4-1 8,0 4-8,0-4 0,0 1 0,0-1 0,0 0 0,0 1 0,0 3 0,0-8 0,0 4 0,0 1 0,5-5 0,-5 1 0,0 3 0,0-4 0,0 5 0,0-5 0,0 4 0,4-3 0,-4 3 0,4-4 0,-4 1 0,0 3 0,0-4 0,0 9 0,0-9 0,0 4 0,0 1 0,0 3 0,0-4 0,5 0 0,-5 5 9,0-5-9,0 4 8,0-4 4,4 5 0,-4-5 0,0 0 0,5 1-12,-5-1 0,0 0 0,0 0 8,4-3-8,-4 3 0,0 0 0,4-3 0,-4 3 0,0 0 0,0 1 0,5-1 0,-5 4 0,0-3 0,0 3 0,0-4 0,4 4 0,-4-3 0,0 3 0,0-4 0,4 4 0,-4 0 0,0-3 0,0-1 8,0 4-8,5-3 0,-5-1 0,0 0 0,0 0 0,0 1 0,4-1 0,-4 4 0,0-3 0,0-1 0,5-4 0,-5 5 0,0 3 0,4-4 0,-4-4 0,0 5 8,4 3-8,-4-4 0,0-3 0,5 7 8,-5-4-8,0 4 0,4-3 0,-4 3 0,0-4 0,5 4 0,-5-3 0,4 3 0,-4 0 0,0 0 0,4 0 0,-4 1 0,0-5 0,5 4 0,-5-4 0,0 5 0,4-1 0,-4 0 0,0-4 0,0 5 0,0-5 0,5 0 0,-5 0 0,0 1 8,4-1-8,-4 0 0,0 1 0,0-1 0,0 4 0,0-4 0,4 5 0,-4-5 0,0 4 0,0-4 0,0 5 0,0-5 0,0 4 0,0-3 0,5 3 0,-5-4 0,0 0 0,4 1 0,-4 3 0,0-4 0,4 4 0,-4-3 0,0-1 0,5 4 0,-5-4-10,0 1-4,0-5-1,0 8 0,0-3 24,4-1 5,-4 0 1,5 1 0,-5-1-15,0 0 0,0 4 0,4-3 0,0-1 0,-4 0 0,0 1 0,5-1 0,-5 0 0,4 4 0,-4-3 0,0 3 0,5-4 0,-1 0 0,-4 5 0,0-5 0,0 4 0,0-4 0,0 5 0,0-1 0,0 0 0,0 0 0,4-3 0,-4 3 0,0-4 0,0 0 0,0 5 0,5-5 0,-1 0 0,-4-3 0,0 3 0,4 0 0,-4 0 0,0 1 0,0-1 0,0 0 0,5 1 0,-5 3 0,4-4 0,-4 0 0,0 5 0,0-5 0,0 0 0,0 4 0,0-3 0,0-1 0,5 0 0,-5 1 0,4-1 0,-4 0 0,0 1 8,4-5-8,-4 4 0,5 1 0,-5-1 0,0 0 0,0-3 0,0 3 0,0 0 0,0 0 0,0-3 0,4 3 0,-4-3 8,0 3-8,0 0 0,0-3 0,5 3 0,-5 0 0,-5 0 0,5 1 0,5-1 0,-1 0 0,-4 1-12,4 3-6,-8 0-1,4-4 0,4 1 32,-4-1 7,0 4 0,0 0 1,0-3-21,5 3 0,-5 0 0,0 0 0,0-3 0,0 3 8,0 0-8,0 0 0,0-4 0,0 1 0,4-1 0,1 0 0,-5 5-19,0-5-1,0 0-1,4 0 0,-4 1 33,0 3 8,0-4 0,0 4 1,4-3-21,-4 3 0,0 0 0,0 8 0,0-12 0,5 5 8,-5-5-8,0 4 0,-5 0 0,5-3 0,5-1 0,-5 4 0,0-4 0,-5 1 8,10 3-8,-5-4 0,4 1 0,-4-5 0,0 4 0,4 1 0,1-5 0,-5 8 8,0-4-8,0 1 0,4-5 0,-4 4 8,0 1-8,5-1 0,-5 0 0,0 5 0,0-5 0,0 4 0,-5 0 32,5 0 3,0-3 0,0-1 0,5 4-53,-5 0-10,4-3-3,-4 3 0,0-4 31,0 1 0,0 3 0,0-4 0,4 4 19,-4 0 9,0 1 3,0-5 0,5 4-50,-5 0-9,0 8-3,0-7 0,-5-1 50,5-4 9,5 0 3,-5 5 0,0 7-45,0-8-9,0-4-1,4 0-1,-4 1 25,0 3-10,0 0 10,5-4 0,-5 1 16,4-1 9,-4 12 3,0 0 0,4-12-46,1 1-9,-5 11-1,0-16-1,4 4-5,-4 5-1,0-9 0,0 8 0,0 8 57,5-12 11,-5-3 3,8 3 0,5 0-7,-8 1-1,-10-1 0,5 0 0,0 1-44,0-1-10,0 4-2,0-4 0,0 1 28,0-1 0,5 4 0,-5-3 0,4-1 0,-4 0 0,5 4 0,-5-3 0,0-1 0,4 0 0,-4 4 0,4-7 8,-4 7-8,0-4 0,5 5 0,-5-5 8,4 4-8,-4-4 0,5 5 0,-5-1 8,4 0-8,0 0 0,-4 0 0,0-3 8,0 3-8,5 4 0,-5 4 8,0-8-8,4 0 8,-4 1-8,0-1 10,0 8-10,0 0 0,0-8 8,0-4-8,0 4 0,0 8 0,0-11 0,4-1 0,-4 0 0,0 1 0,-4 3 0,4 0 0,4-4 0,-4 1 0,5 3 0,-5 0 0,4 0 0,-4-3 0,5 3 0,-1 0 0,-4 0 0,4 0 0,-4-3 0,-4 3 0,4 0 0,0 8 0,0-4 0,-4-4 0,-1-3 0,5 3 0,5 0 0,-1-4 8,-4 5-8,0-5 8,0 4 0,0 0-8,4 0 12,1-7-12,-5 3 0,-5 0 0,5 5 0,5-5 0,-1 0 0,-4 1 0,0 3 0,0-4 0,5 4 0,-1-3 0,0-1 0,-8 0 0,4 4 0,4-3 0,1 3 0,-10-4 0,5-3 0,0 15 0,5-8 0,-5-4 0,4 4 0,-4 8 0,0-8 0,0-3 0,0-1 0,0 4 0,5 0 0,-1 1 0,0-5 0,1 4 0,-5 8 0,0-8 0,4 1 0,0-5 0,-4 4 0,0 8 0,0-8 0,0 0 0,5-3 0,-5 3 0,4 0 0,-4 8 0,5-12 0,-5-11 0,4 11 0,-4 12 0,0 0 0,0 0 0,0-7 0,4-1 0,-4 8 0,0-8 0,5 0 0,-5-4 0,4 5 0,-4 7 0,0-8 0,5 0 0,-1 0 0,-4 0 0,0 1 0,0-1 0,0-4 0,0 4 0,0 1 0,0 7 0,4-8 0,-4 0 0,0 0 0,0 0 8,0-3-8,5 3 0,-5 0 0,0 0 0,4 0 0,-4 1 0,4-1 0,-4 0 0,0-4 0,0 5 0,0-1 0,5-4 0,-5 0 0,0 5 0,4-5 0,-4 4 0,0-4 0,5 1 0,-5 3 0,0-4 0,0 4 0,4-3 0,-4-1 0,0 4 0,4-4 0,-4 5 0,5-5 0,-1 4 0,-4-4 0,5 5 0,-5-1 0,0-4 0,4 0 0,-4 5 0,0 7 0,0-8 0,4-4 0,-4 0 0,5 5 0,-5 7 0,0-8 0,4-4 0,-4 4 0,0 8 0,5-7 0,-1-1 0,-4 0 0,0 0 0,0 8 0,4-8 0,-4 1 0,0-5 0,0 12 0,0 0 0,0 0 0,5-12 0,-1 0 0,-4 5 0,0-5 0,4 4 0,-4-4 0,5 5 0,-5-5 0,0 12 0,0-8 0,0-3 0,0 3 0,0 8 8,0 0-8,0 0 0,4-8 0,-4-4 0,0 12 0,0 0 0,0 0 0,5-8 0,-5-3 0,0 3 0,0 0 0,0-4 0,4 5 0,-8-1 0,4 8 0,4-8 0,-4 0 0,4-3 0,-4 3 0,0 8 0,5-8 0,-5-4 0,4 4 0,-4-3 0,0 11 0,0 0 0,5-8 0,-5 0 0,4-4 0,-4 5 0,0-1 0,0 0 0,0 8 0,0-8 0,0-3 0,0 3 0,0-4 0,0 4 0,0 0 0,0 1 0,4-5 0,-4 4 0,0 0 0,0 1 0,0-1 0,5 0 0,-5 0 0,0 0 0,0 8 0,4-11 0,-4 11 0,0-8 0,0 8 0,0-8 0,4 0 0,-4 0 0,0 1 0,0-1 0,0 8 0,5-12 0,-5 12 0,0-8 0,0 1 0,0 7 0,4-12 0,1-4 0,-5 5 0,0 11 0,0 0 0,4-8 0,-4 0 0,0 0 0,0 8 0,0 0 0,4-8 0,-4 1 0,0-1 0,0 4 0,0-4 0,0 0 0,0 4 0,5-3 0,-5 7 0,0-8 0,4 0 0,-4-4 0,0 8 0,0 4 0,5-7 0,-5-1 0,4-4 0,-4 0 0,4 5 0,-4 7 0,0-4 0,0-4 0,0 0 0,0 8 0,0-8 0,0-3 0,5 3 0,-5-4 0,0 8 0,0-4 0,4 1-10,-8-1 10,4 0 0,0 4 0,4-4 0,1 0 0,-5 1 9,0 7-9,0-8 0,0 0 0,0 0 0,4 0 0,-4 1 0,0 7 0,0 0 0,4-12 0,-4 4 0,0 0 0,0 4 0,0-3 0,0-5 0,0 12 0,5-8 0,-5 0 0,4-3 0,-4 3 0,0 0 0,0 8 0,4-12 0,-4 5 0,0-5 0,0 4 0,5 0 0,-5 0 0,4 1 0,-4-1 0,0 0 0,0 0 0,0 0 0,0-3 0,0 3 0,0 0 0,5 0 0,-5 1 0,4-5 0,-4 0 0,4 4 0,-4 1 0,5-1 0,-5-4 0,0 4 0,4-3 0,-4 3 0,0 8 0,5-8 0,-5 0 0,4 0 0,0 1 0,-4-1 0,5-4 0,-5 4 0,0 8 0,0-8 0,4 1 0,-4-1 0,0 0 0,0 0 0,0 0 0,4-3 0,-4-5 0,5 4 0,-5 12 0,0-7 0,4-1 0,-4 0 0,0 0 0,0 4 0,0-3 0,5-1 0,-5-4 0,0 0 0,4 5 0,-4-1 0,0-8 0,0 8 0,0 1 0,0-1 0,0 0 0,0 0 0,0-4 0,-4 5 0,8 3 8,-4-8-8,0 4 0,4 0 0,-4 1 0,0-1 0,5 0 0,-5 0 0,0 0 0,0 8 0,0-11 0,0 3 0,0-4 0,4 4 0,-8 1 0,4-1 0,4-4 0,-4 4 0,-4-3 0,4 3 0,0-4 0,4 4 0,1-3 0,-5 3 0,0 0 0,4 0 0,0 0 0,1 1 0,-5-5 0,0 4 0,0 8 0,4-8 0,1-3 0,-1 3 0,-4 0 0,0 0 0,0 0 0,4 1 0,-4-1 0,0 0 0,5 0 0,-5 0 0,0 1 0,0-1 0,4 0 0,0 0 0,-4 0 0,0 1 0,0 7 0,5-12 0,-1 4 0,1 0 0,-5-3 8,0 3-8,4-4 0,0 8 0,-4-4 0,0 1 0,-4-1 0,8-4 0,1 4 0,-5 1 0,-5-1 0,5 4 0,0-4 0,5 0 0,-5 1 0,0 7 0,0 0 8,0-4-8,4-8 0,1 0 0,-5 4 0,4 1 0,0 3 0,-4 4 0,0-8 0,0 0 0,9 4 0,-9-4 0,0 1 0,0 7 0,0 0 0,4-8 0,1 0 0,-5 0 0,-5 4 0,5 4 0,0 0 0,5-11 0,-1 3 0,-4 0-12,0 8 1,0 0 1,5-8 10,-1 4 0,-8-3 0,4 7 0,4-4 8,-4 4 4,0-8 1,0 0 0,0 0-13,4 4-18,1-3 4,-1-5 1,-8 8 21,4 4 4,4-8 0,1 0 1,-1 1-13,-4 7-18,0-12 4,4 4 1,1 0 13,-5 0 0,4 1 0,-4 7 0,9-8 8,-9 8 4,0-12 0,0 4 1,0 1-13,0 7-18,4-12 4,-4 4 1,0 4 13,0-4 0,9 1 0,-9 7 0,-4-12 8,4 12 4,4-8 0,-4 8 1,0-12-13,0 12-18,9-7 4,0-5 1,-5 4 13,-4 8 0,4-8 0,-4 8 0,5-8 8,-1 1 4,-4 7 0,5-4 1,-5 4-13,4-12 0,-4 12 0,0 0 0,0 0 0,4-8 0,1 0 0,-5 8 0,0-7 0,0 7 0,0 0 0,0 0 0,4-8 0,-4 8 0,0 0 0,9-8 0,0 0 0,-9 8 0,0 0 0,0 0 0,4-4 0,5 0 0,-9 4 0,0 0 0,0-7 0,4 3 0,5-4 0,-9 8 0,-9-4 0,9 4 0,13-8 8,-8 0-8,-5 8 0,4-3 0,-4 3 0,5-8 0,-1 0 0,5 0 0,-9 8 8,4-4-8,9-4 0,-13 8 0,0 0 0,0 0 0,-4-7 0,4 7 0,0 0 0,0 0 0,0-8 8,4 4-8,9-8 0,-4 8 0,-9 4 0,0 0 0,0 0 0,0 0 0,9-7 0,-5 3 0,-4 4 0,0 0 0,9-12 0,-4 8 0,-5 4 0,0 0 0,4-8 0,5 0 0,-9 8 0,0 0 0,0-7 0,4 3 0,0-4 0,-4 8 0,0 0 0,0 0 0,9-8 0,0 4 0,-9 4 0,0-8 0,0 1 0,4-1 0,1 4 8,-5 4-8,0 0 0,9-8 0,-1 4 0,1 0 0,-9 4 0,0 0 0,0 0 0,0 0 0,0-7 0,0 7 0,0 0 0,9-4 0,-5-4 0,-4 8 0,0 0 8,5-4-8,3-4 0,-8 8 0,0 0 8,5-8-8,4 1 0,-5 3 0,-4 4 0,0 0 0,0 0 0,9-4 0,0-4 0,-5 4 0,-4 4 0,0 0 0,0 0 0,0 0 0,9 0 0,-9 0 0,0 0 0,0 0 0,13 0 0,-4-4 0,-9 4 0,0 0 0,8-4 0,-8 4 0,9 0 0,-9 0 0,0 0 0,9 0 0,0-4 0,-1 0 0,-8 4 0,0 0 0,9-7 0,-9 7 0,0 0 0,0 0 0,0 0 0,9 0 0,0 0 0,-9 0 0,0 0 0,0 0 0,9 0 0,-9 0 0,0 0 0,8 0 0,1 0 0,0 0 0,0-4 0,-9 4 0,0 0 0,8-4 0,1 4 0,-4-4 0,-5 4 0,0 0 0,8-4 0,-8 4 0,9 0 0,-9 0 0,0 0 0,0 0 0,9 0 0,-9 0 0,0 0 0,0 0 0,9 0 0,4 0 0,0 0 0,-13 0 0,0 0 0,0 0 0,13 0 0,-4 0 0,-9 0 0,0 0 0,18 0 0,-5 4 0,-13-4 0,0 0 0,0 0 0,0 0 0,13 0 0,-4 0 0,-9 0 0,0 0 8,8 4-8,-8-4 0,0 0 0,9 4 0,0 0 8,4 0-8,-13-4 0,0 0 0,0 0 0,13 3 0,0 1 0,-4-4 0,-9 0 0,0 0 0,13 0-25,-4 8-2,0-4 0,-9-4 0,0 0 43,0 0 9,13 8 2,0 0 0,-13-8-27,9 11 0,0-3 0,4 0 0,-4-4 0,-9-4 0,9 4 0,4 0 0,0 3 0,0 1 0,-13-8 0,13 4 0,0 0 0,-4 0 8,-9-4-8,4 12 0,-4-12 0,14 4 0,-6 3 0,1 1 0,-9-8 0,9 8 0,0 0 0,0-4 0,-9-4 0,8 7 0,1 1 0,0-4 0,-5 4 0,-4-8 8,0 0-8,9 8 0,0 0 0,-5-1 0,1 1 8,-5-8-8,4 8 0,0 0 0,1 0 0,-5 3 0,0-11 0,0 8 0,4 4 0,-4-4 8,0 3-8,0 1 0,4-4 0,1 3 0,-5-11 0,0 0 0,0 0 0,4 8 0,5 4 0,-5-4 0,-4 3 0,0-11 0,9 8 0,-4 0 0,-5 0 0,4 4 0,-4-5 0,4 1 0,-4-8 0,0 12 0,0 0 0,0-1 0,9 1 0,-9-4 0,0-8 0,0 0 0,0 0 0,5 8 0,-1-5 0,0 5 0,-4 0 0,5 0 8,3-4-8,-8-4 0,0 11 0,5-3 0,-1 0 0,-4-8 0,0 0 0,5 8 0,-1 4 0,0-5 0,-4-7 0,0 0 0,0 12 0,0-4 0,5 0 0,-5-8 0,4 11 0,-4-11 0,0 8 0,9 4 0,-5-8 0,-4-4 0,0 0 0,5 11 0,-1-3 0,-4-8 0,4 12 0,-4-4 0,0-8 0,5 11 0,-5-11 0,4 8 0,-4 4 0,0-12 0,5 8 0,-5-8 0,0 0 0,4 8 0,-4-8 0,0 0 0,0 0 0,4 11 0,1 1 0,4-4 0,4-4 0,-9 3 0,-4-7 0,9 8 0,0 0 0,-9-8 0,0 8 0,4 4 0,0-1 0,-4-3 0,0-8 0,0 12 0,-4-1 0,4-11 0,0 0 0,0 0 0,0 0 0,4 12 0,1-4 0,-1 0 0,-4-8 0,0 0 0,5 11 0,-1-3 0,9-4 0,-13-4 0,0 0 0,0 0 0,5 12 0,3-1 0,-8-11 0,0 8 0,-4 4 0,4-12 0,0 0 0,4 8 0,-4 0 0,0-1 0,0-7 0,5 8 0,-5-8 0,4 12 0,-8-4 0,8 3 0,-4-11 0,0 0 0,0 0 0,13 12 0,0 0 0,-4-1 0,-9-11 0,9 12 0,-9 0 0,9 0 0,-5-5 0,-4 5 0,-4 0 0,8-1 0,5-3 0,-5 4 0,-12-4 0,3 3 0,10 1 0,3-4 0,-3 4 0,-5-5 0,-5 5 0,10-4 0,8 0 0,-4 3 0,-9-3 0,4 4 0,5-4 0,0 3 0,-9-11 0,0 12 0,0 0 0,8 0 0,-3-1 0,3 1 0,-8-4 0,5 3 0,4-3 0,-1 0 0,-3 4 0,-1-1 0,-4 1 0,9-4 0,0-4 0,0 4 0,-9-8 0,4 11 0,5 1 0,-1 0 0,-3-4 0,4 3 0,-5 1 0,0 0 0,1-1 0,-1 1 0,1 0 0,-5-1 0,8-3 0,-3 8 0,-1-8 0,0 3 0,1-3 0,4 4 0,-1-4 0,-3 3 0,-1 1 0,1 0 8,-1-1-8,5 1 0,-9 0 0,4 0 0,5-1 0,-5 1 0,5 0 0,-5-1 0,5 1 0,-4 0 0,-1-1 0,0 1 0,5 0 0,-4 3 0,-1-3 0,0 0 0,1 3 0,-1-3 0,1 4 0,-1-5 0,5 1 0,-5 0 0,0 3 0,1-3 0,-1 0 0,1 0 0,-1-1 0,0 1 0,1 0 0,-5-1 0,4 1 0,1-4 0,-5 4 0,4-1 0,-4-3 0,4 4 0,-4-4 0,5 3 0,-5 1 0,4 0 0,0-8 0,1 7 0,-5-3 0,4 4 0,1-4 0,-5-8 0,0 7 0,8 1 0,-8 0 0,5 0 0,-5-8 0,4 11 0,1-3 0,-1 4 0,-4-4 0,0 0 0,0-8 0,4 11 0,-4-11 0,5 8 0,-5-8 8,4 12-8,-4-1 8,0-11-8,5 12 0,-1-4 8,0 0-8,1 0 0,-5-8 0,0 11 0,4-3 0,0 4 0,-4-4 0,5-1 0,-1 1 0,1 4 0,-5-4 0,0-1 0,4 1 8,0 0-8,-4 0 0,5 0 0,-5 3 0,0-11 0,0 8 0,4 0 0,1 0 0,-5 0 0,0-8 0,4 11 0,-4 1 0,0 0 0,0-5 0,0 5 0,0-12 0,4 8 0,1 4 0,-1-5 0,-4-7 0,0 12 0,4 0 0,-4-4 0,0-8 0,5 11 8,-1 1-8,1-4 0,-5 0 0,0-8 0,0 0 0,0 11 0,4-3 0,-4-8 0,4 12 0,-4-12 0,5 12 0,-1-5 0,-4 1 0,0-8 0,5 12 0,-1-4 0,-4 3 0,0-3 0,0-8 0,4 8 0,-4 4 0,5-1 0,-5-3 0,0-8 0,4 8 0,1 0 0,-5-8 0,0 11 0,0-11 0,4 8 0,0 4 0,1-4 0,-5-8 0,0 7 0,0-7 0,4 12 0,-4-12 0,4 8 0,-4-8 0,0 0 0,5 12 0,-1-1 0,-4-11 0,0 0 0,0 0 0,5 8 0,-1 4 0,-4-12 0,0 0 0,0 0 0,0 12 0,4-1 0,-4-11 0,5 12 0,-1-4 0,1 3 0,-1-3 0,-4-8 0,4 12 0,-4-4 0,0-8 0,5 11 0,-5-11 0,4 8 0,0 4 0,-4-12 0,5 8 0,-5-8 0,0 0 0,0 11 0,4 1 0,-4-4 0,0-8 0,5 12 0,-5-5 0,4 5 0,-4-12 0,4 8 0,1 4 0,-5-5 0,4 1 0,-4 0 0,0-8 0,5 12 0,-10-1 0,10-3 0,-1 0 0,0 4 0,5-4 0,-9-1 0,0-7 0,5 8 0,-5-8 15,4 12 1,-4-4 0,4 3 0,-4-11-16,0 8 0,0 0 0,5 0 0,-5-8 0,4 11 0,-4-11 0,4 8 0,-4 0 0,5 0 0,-5 4 0,9-5 0,-1 5 0,1-8 0,-9-4 0,0 0 0,0 12 0,0-5 0,0-7 0,0 0 0,0 0 0,5 12-18,-5 0 4,0-12 1,0 0 13,4 8 0,0 3 0,1-3 0,-5-8 0,4 12 0,-4-12 0,4 8 0,1 3 0,-5 1 0,0-12 0,0 0 0,9 12 0,-5-4 0,-4-8 0,0 0 0,4 11 0,-4-11 0,0 8 0,0-8 0,0 0 0,5 12 0,-1-1 0,1 1 0,-5-12 0,0 0 0,4 8 0,-4 4 0,0-12 0,0 0 0,0 0 0,4 7 0,1 5 0,-5 0 0,0-12 0,4 8 0,-4-8 0,5 7 0,-5-7 0,0 0 0,4 12 0,0-4 0,-4-8 0,0 8 0,0-8 8,0 0 4,5 11 0,3-3 1,-8-8-13,0 12 0,0-12 0,5 8 0,-5 3 0,0-11-18,4 8 4,1 4 1,-1-4 13,0 0 0,-4-8 0,0 7 0,0-7 0,0 12 0,5-4 0,-5 0 0,0-8 0,4 11 0,-4-3 0,5 0 0,-5-8 0,0 12 0,0-5 0,0-7 0,4 12 0,0-4 0,-4-8 0,5 12 0,-1-5 0,0 5 0,1-4 0,-5 0 0,4 0 0,-4-1 0,0-7 0,5 12 0,-1-4 0,-4 0 0,0-8 0,4 7 0,-4 1 0,5 0 0,-5-8 0,4 8 0,-4-8 0,0 8 0,0-8 0,0 11 0,5-3 0,-5-8 0,0 8 0,4 4 0,-4-5 0,0-7 0,0 0 0,4 8 0,5 0 0,-9-8 0,0 12 0,0-12 0,5 8 0,-5-8 0,4 7 0,0 5 0,-4-12 0,5 8 0,-5-8 0,4 12 0,-4-12 0,4 7 0,-4-7 0,5 12 0,-5 0 0,0-12 0,0 0 0,9 11 0,-9-11 0,0 12 0,0-12 0,4 12 0,-4-12 0,9 8 0,-9-8 0,4 11 0,-4-11 0,5 8 0,-5 0 0,4 4 0,-4-12 0,4 7 0,-4-7 0,0 8 0,0-8 0,5 8 0,-5-8 0,4 12 0,-4-4 0,0-8 0,0 0 0,0 0 0,5 7 0,-5-7 0,4 8 0,-4-8 0,0 0 0,4 8 0,-4-8 0,5 12 0,-5-12 0,0 0 0,4 7 0,-4-7 0,4 8 0,-4-8 0,0 0 0,9 12 0,-9-12 0,5 8 0,-5-8 0,4 11 0,-4-11 0,0 8 0,0-8 0,9 12 0,-9-12 0,4 8 0,-4-8 0,9 8 0,-9-8 0,4 7 0,-4-7 0,9 8 0,-9-8 0,0 0 0,4 8 0,-4-8 0,9 8 0,-4 3 0,-5-11 0,8 8 0,-3 0 0,-5-8 0,4 8 0,1 0 0,-5-8 0,8 11 0,-3-3 0,-5-8 0,4 8 0,1 0 0,-5-8 8,8 11-8,-8-11 0,5 8 0,-5-8 0,4 8 0,-4-8 0,4 8 0,-4-8 0,5 8 0,-5-8 0,9 7 0,-5 1 0,-4-8 0,9 8 0,-9-8 0,4 4 0,-4-4 0,5 12 0,-5-12 0,0 0 0,4 7 0,-4-7 0,9 8 0,-9-8 0,4 8 0,-4-8 11,4 12-2,-4-12 0,5 4 0,-5-4-9,0 0-12,4 7 2,-4-7 1,5 8 9,-5-8 0,0 0 0,8 8 0,1 0 0,-4-4 0,-5-4 0,0 0 0,0 0 0,4 8 0,-4-8 0,0 0 0,4 3 0,-4-3 0,5 8 0,-5-8 0,0 0 0,0 0 12,0 0-2,4 8-1,-4-8-9,0 0-12,5 8 2,-5-8 1,0 0 9,0 8 0,0-8 0,0 0 0,4 7 0,-4-7 0,0 0 0,9 8 0,-9-8 0,0 0 0,0 0 0,4 12 0,-4-12 0,0 0 12,0 0-2,0 0-1,9 8-9,-9-8-12,4 11 2,-4-11 1,0 0 9,0 0 0,5 8 0,-5-8 0,0 0 0,8 12 0,-8-12 0,5 8 0,-5-8 0,0 0 0,0 0 0,9 8 0,-9-8 0,4 11 0,-4-11 0,0 0 0,9 8 0,-9-8 0,0 0 0,0 0 0,0 0 0,8 8 0,-8-8 0,9 8 0,-9-8 0,0 0 12,0 0-2,9 11-1,-9-11-9,4 8-12,-4-8 2,0 0 1,9 12 9,-9-12 0,0 0 0,0 0 0,0 0 0,5 8 12,-5-8-2,0 0-1,0 0-9,0 0-12,8 7 2,-8-7 1,9 8 9,-9-8 0,0 0 0,0 0 0,9 8 0,-9-8 0,0 0 0,9 12 0,-9-12 0,0 0 0,0 0 0,4 7 0,-4-7 0,0 0 0,0 0 0,9 12 0,-9-12 0,0 0 0,0 0 0,0 0 0,9 8 0,-9-8 0,0 0 0,0 0 0,8 8 0,-8-8 0,0 0 0,0 0 0,9 8 0,-9-8 0,0 0 0,9 7 0,-9-7 0,0 0 0,0 0 0,9 12 0,-9-12 0,0 0 0,8 8 0,-8-8 0,0 0 0,0 0 0,0 0 0,9 8 0,-9-8 0,0 0 8,0 0-8,0 0 8,9 7-8,-9-7 0,0 0 0,9 8 0,-9-8 0,0 0 9,0 0-9,13 8 0,-13-8 8,0 0-8,0 0 0,9 8 0,-9-8 0,0 0 0,0 0 0,9 8 0,-9-8 0,0 0 0,0 0 0,0 0 0,0 0 8,8 7-8,-8-7 0,0 0 0,0 0 9,9 4-9,-9-4 0,0 0 9,0 0-9,13 8 0,-13-8 0,0 0 8,0 0-8,9 4 0,-9-4 0,13 8 0,-13-8 0,0 0 0,0 0 0,9 4 0,-9-4 0,0 0 0,13 4 0,-13-4 0,0 0 0,0 0 8,13 4-8,-13-4 0,0 0 0,0 0 0,0 0 0,9 7 0,-9-7 0,13 0 8,-13 0-8,0 0 0,0 0 0,0 0 0,0 0 0,9 4 0,-9-4 8,0 0-8,0 0 0,0 0 8,0 0-8,0 0 0,13 0 0,-13 0 0,0 0 0,0 0 8,13-4-8,-13 4 0,9 0 0,-9 0 0,0 0 8,13-4-8,-13 4 0,9-3 0,-9 3 0,9-4 0,-9 4 0,0 0 0,9-8 0,-9 8 8,8-4-8,-8 4 0,5-8 0,-5 8 8,4-8-8,5 4 0,-5 1 0,-4 3 0,5-8 0,-1 0 8,-4 8-8,9-8 0,-5 0 0,1 1 0,-1-1 8,5 4-8,-9 4 0,4-8 0,-4 0 9,0 8-9,5-11 0,-5 3 8,4 0-8,0 4 0,-4 4 0,5-8 0,3-3 0,-3 3 8,4 0-8,-5 4 0,-4-4 0,0 8 0,0-11-27,4 7-6,10-4-2,-10 0 0,0 0 56,1 1 11,4 3 3,-5-4 0,-4 8-35,9-8 0,-5 4 0,-4 4 0,4-8 30,5 1-1,-4-1 0,-1 4 0,5 0-46,0 0-10,-9 4-1,0 0-1,0 0 29,0-12 0,0 5 0,4 3 0,0-4 0,-4 8 0,5-8 0,-5 0 0,8 0-34,-8 8-1,5-7 0,-5 7 0,9-8 56,-5 0 11,0-4 3,-4 12 0,5-7-35,-1 3 0,1-4 0,-1 0 0,0 0 0,1 0 0,-5 1 0,9 3 0,-5-8 0,0 8 0,-4-4 0,5 1 0,-1-1 0,-4 8 0,4-12 0,1 4 0,-1-3 8,1 7-8,-5-4 0,4 0 0,0 0 0,1 0 0,-1 1 0,1 3 0,-5 4 0,4-8 0,-4-4 0,4 8 0,5-3 0,-9-1 0,4 4 0,1-4 0,4 0 0,-5 0 0,0 5 0,1-5 0,-5 0 0,4 4 0,1-4 0,-1 4 0,-4 4 0,4-4 0,1-3 0,-1-1 0,-4 8 0,5-4 0,-1-4 0,5 0 0,-5 4 0,-4 4 0,4-3 0,1-5 0,-1 0 0,1 4 0,-5 4 0,4-4 0,0-4 0,1 1 0,4 3 0,-5 0 0,-4-4 0,0 8 0,0 0 0,4-8 0,5 0 0,-5 4 0,1-3 0,-1 3 0,-4 4 0,5-8 0,-1 0 0,0 0 0,-4 8 0,9-7 0,-4-1 0,-1 0 0,0 0 0,1 0 0,-1 1 0,1-1 0,-1-4 0,-4 4 0,0 8 0,9-8 0,-5 1 0,0-1 0,1 0 0,-1 0 0,1-3 0,-1 3 0,0 4 0,-4 4 0,0-8 0,5 4 0,4-4 0,-9 1 0,0 7 0,4-8 0,0 0 0,1 0 0,-1 0 0,0 1 0,-4-1 0,5 0 0,-1 0 0,1 0 0,-5 8 0,0 0 0,4-11 0,0-1 0,1 0 0,-1 4 0,5-3 0,-5 3 0,-4-4 0,5 4 0,-5-3 0,4 3 0,-4 0 0,5-4 0,-5 5 0,4-5 0,0 4 0,1-4 0,-1 5 0,0-1 0,1 0 0,-5 0 0,4-3 0,1 3 0,-1 0 0,-4 0 0,4 0 0,-4 1 0,5-1 0,-5 8 0,0-8 8,4 0-8,1-4 0,-1 5 0,-4-1 0,4 0 0,1 0 0,-5 0 0,4 1 0,0 3 0,-4-4 0,5 0 0,-5-4 24,4 5 2,-4-1 0,0 8 0,5-12-42,-5 4-8,0 8-1,4-7-1,-4 7 26,4-8 0,1 0 0,-1 0 0,1 0 0,-1 1 0,-4-1 0,4 0 0,-4 8 0,0-8 0,5-4 0,-5 5 0,4-1 0,-4-4 0,0 4 0,5-3 0,-5 3 16,0 0 8,4 0 1,0 0 1,-8 1-26,4-1 0,0 4 0,4-4 0,-4 0 0,5 1 0,-5-1 0,0 0 0,4 0 0,-4 0 0,4-3 0,-4 3 0,0 0-14,5-4-8,-5 5-2,4-1 0,-4-4 24,0 0 0,0 5 0,0-5 0,0 4 0,0-4 0,0 1 0,0 3 0,0-4 15,0 4 7,5 1 2,-1-1 0,-4-4-39,0 4-7,0-3-2,0-1 0,4 0 24,1 4 0,-5 1 0,0-1 8,0-4-8,4 0 0,-4 5 0,0-1-11,0 0 28,0-4 6,0 12 1,0-8 0,0-3-24,5 3 0,-1 0 0,-4 8 0,-4-8 0,-1 1 0,10-5 0,-5 4 0,-5 0 0,1 0 0,4 1 0,0 7 0,9-4 0,-9 4 0,-5-8 0,5 0 0,5-4 0,-5 5 0,0-5 0,0 4 0,0 0-12,0 1-6,4-1-2,-4 0 0,4-4 32,-4 5 7,-4-1 1,4 0 0,0 8-20,0-8 0,4-4 0,1 5 0,-5 7 0,0 0 0,0-12 0,4 4 0,-4 0-12,0 8-7,0-7-1,5-1 0,-1-8 20,-4 8 0,0 8 0,0 0 0,0-7 0,0-1 0,0 0 0,4 0 0,-4 0 0,5 4 0,-5-7 0,0 7 0,0-4 0,0 0 0,0-3 0,0 11 0,4-8 0,0 0 0,-4 0 0,5-4 0,-5 5 0,4-1 0,-4 8 0,0-8 0,5-4 0,-5 5 0,4-5 0,-4 4 0,4 0 0,-4 0 0,5 1 0,-5-1 0,0 8 0,4-8 0,-4-4 0,0 5 0,0 7 0,5-8 0,-5-4 0,4 4 0,-4 8 0,4-11 0,-4 7 0,0-4 0,0-4 0,0 8 0,0 4 0,0-8 0,-4 1 0,4-1 0,4-4 0,-4 12 0,0-8 0,0 1 0,0 3 0,0 4 0,0-8 0,5 0 0,-5 4 0,0 4 0,0-8 0,4 1 0,0-1 0,-4 8 0,0-8 0,0 0 0,0 8 0,5-8 0,-5 1 0,0-1 0,4 0 0,-4 8 0,0 0 0,0-4 0,0 4 0,0-12 0,5 5 0,-5 7 0,0-8 0,4 4 0,-4 4 0,4-8 0,-4 0 0,0 0 0,0 1 0,5 3 0,-5-4 0,4 0 0,-4 0 0,0 1 0,5-1 0,-5 8 0,0-8 0,0 0 0,0 4 0,8-4 0,-8 1 0,5-1 0,-10 0 0,5 0 0,0 8 0,0 0 0,5-8 0,-5 1 0,0 7 0,0-8 0,4 0 0,-4 0 0,0 0 0,0 1 0,0 7 0,5-8 0,-10-4 0,5 4 0,0 1 0,0-1 0,0 0 0,0 0 0,5 0 0,-1 1 0,-4-1 0,0 8 0,0-12 0,0 4 0,0 0 0,0-3 0,0 3 0,0 0 0,0 8 0,4-12 0,-4 5 0,0-5 0,0 4 0,0 0 0,0 1 0,0-1 0,0-4 0,0 4 0,0 0 0,0 1 0,5-5 0,-5 4 0,0-4 0,0 5 0,4-1 0,-4 0 0,0 0 0,4 4 0,1-7 0,-5 3 0,0 0 0,0 0 0,0 8 0,0 0 0,0-11 0,0 3 0,0 0 0,0 0 0,4 4 0,-4 4 0,5-8 0,-5 8 0,0 0 0,0-7 0,4-1 0,-4 0 0,0-4 0,0 12 0,4-7 0,1 3 0,-5 4 0,0-8 0,4 0 0,-4-4 0,0 5 0,0-1 0,0 4 0,0 4 0,5-12 0,-1 4 0,-4-7 0,0 7 0,0 8 0,0 0 0,4-8 0,-4 0 0,0 8 0,0 0 0,5-7 0,-5 7 0,0 0 0,4-8 0,0-4 0,-4 12 0,0-8 0,0-3 0,0 3 0,0 8 0,0-12 0,0 4 0,0-3 0,0 11 0,0-8 0,5 0 0,-5 0 8,0 0-8,0 1 0,0 7 0,0-8 0,0 0 0,0-4 0,0 12 0,4-8 0,1 1 0,-5-1 0,0 0 0,0 0 0,0 8 0,0-8 0,0-3 0,4 3 0,-4 0 0,0 0 0,4 1 0,-4-1 0,0 8 0,0-8 0,0 0 0,0 0 0,0 1 0,-4-1 0,4 8 0,4-12 0,-4 4 0,0 0 0,0 1 0,5-1 0,-5 8 0,0-12 0,0 8 0,0-4 0,0 8 0,4-7 0,-4-5 0,0 4 0,0 0 0,0 1 0,0 7 0,0-8 0,0 4 0,0-8 0,0 12 0,0-8 0,5 4 0,-5 4 0,0-7 0,0 7 0,0-8 0,0-4 0,4 8 0,-4 4 0,0 0 0,0-8 0,0 1 0,0-1 0,0 0 0,0 8 0,0 0 0,0-12 0,0 12 0,0 0 0,4-7 0,-4-5 0,0 12 0,0 0 0,5-8 0,-1 0 0,1 0 0,-5 1 0,0 7 0,0-8 0,0 8 8,0-8-8,0 0 0,0 8 0,0-8 0,0 1 0,4-1 0,-4 0 0,0-4 0,0 5 8,0 3-8,0-4 0,0 8 0,0 0 0,4-8 0,-4-4 0,5 1 0,-5 3 0,4 0 0,-4 8 0,0-8 0,4 1 0,-4 7 0,0-8 0,0 8 0,0-8 0,0 0 0,0 0 0,0 1 0,0 7 0,5-8 0,-5-4 0,0 4 0,0 8 0,0-8 0,0-3 0,0 3 0,0 0 0,0 4 0,0-4 0,0 1 0,0-1 0,0 0 0,0 8 0,4-8 0,-4 0 0,0 1 0,0 7 0,0 0 0,0-12 0,0 4 0,0 8 0,0-12 0,0 5 0,0-5 0,0 4 0,0 8 0,0-8 0,0 1 0,0-1 0,0 0 0,0 0 0,0 8 0,5-8 0,-5 1 0,0 7 0,0-8 0,4-4 0,-4 4 0,0 4 0,0-3 0,0-1 0,0 0 0,4 0 0,-4 0 0,0 1 0,0 3 0,0-4 0,0 0 0,0 4 0,0-4 0,0 1 0,5-1 0,-5 8 0,0-4 0,0 4 0,0-8 0,0 8 0,0 0 0,0 0 0,0 0 0,0-12 0,0 12 0,0-11 0,0 11 0,4-12 0,-4 12 0,0-12 0,0 12 0,0-8 0,5 1 0,-5-5 0,0 4 0,0 0 0,0 8 0,0 0 0,0 0 0,4-7 8,-4-1-8,4 0 0,-4 0 0,0 0 0,5 4 0,-5-7 0,0 3 0,0 0 0,0-4 8,0 5-8,0-5 0,0 4 0,0 0 0,0 1 0,0-1 0,0 0 0,0 8 0,4-8 0,0 0 0,-4-3 0,0 7 0,0 4 0,0-8 0,0 0 0,0 0 0,0 4 0,0 4 0,0-7 0,0-1 0,0 0 8,0 4-8,0-4 0,0 1 0,5-1 0,-5 4 0,4-8 0,-4 12 0,-4-4 0,8-4 0,1 1 0,-5 7 0,-5-8 0,5 0 0,5 0 0,-5 0 0,0 1 0,0 7 0,0-8 0,0 0 0,0 0 0,0 0 0,0 1 0,0 7 0,0-8 0,4 0 0,-4 0 8,0 8-8,0-8 0,0 1 9,0-1-9,0 8 0,0-12 0,0 4 0,4 1 0,-4-5 0,0 4 0,0-4 8,0 5-8,0-1 0,0 0 0,0 0 0,0 8 0,-4-8 0,8 1 0,-4-1 0,0 8 0,0-8 0,0 0 0,0 8 0,5-12 0,-5 5 0,0-1 0,0 0 0,4 0 0,-4 0 0,0 1 0,5-1 0,-5 8 0,0-8 0,0 8 0,0-8 0,4 0 0,-4-3 0,0 3 0,0 0 0,0 0 0,0 4 0,0-3 0,0-1 0,-4 4 0,4-4 0,4 0 0,-4 4 0,4-3 0,-4-1 0,0 0 0,0-4 0,0 5 0,0-1 0,0 0 0,0 0 0,5-4 0,-5 5 0,0-5 0,0 8 0,0-4 0,0 0 0,0 1 0,0-1 0,0 4 0,0-4 0,0 0 0,0-3 0,4 3 0,-4 0 0,0-4 8,0 1-8,5 3 0,-1 0 0,-4 0 0,0-3 0,0 3 0,0-4 0,0 4 0,0-3 0,0-1 0,0 0 0,0 4 0,0-3 0,0-1 0,0 0 0,0 1 0,4-1 0,-4 4 0,0-4 0,0 1 0,5 3 0,-5-4 0,0 4 0,0-7 0,4 7 0,-4-4 0,0 1 0,0 3 0,0-4 0,4 0 0,-4 5 0,0-5 0,5 0 0,-5 4 0,4 1 0,1-1 0,-5 0 0,0-4 0,0 4 0,0 1 0,4-5 0,-4 0 0,4 5 0,-4-1 0,0 0 0,0 0 0,0 0 0,0 1 0,0-5 0,0 4 0,0-4 0,0 1 0,5-1 0,-5 12 0,0-8 0,0 8 0,0-12 0,-5 1 0,5-5 0,5 1 0,-5 7 0,0-4 0,4 4 0,-4-3 0,0 3 0,0-4 0,5 4 0,-5-3 0,0 3 0,0-4 0,0 0 0,4-3 0,-4 3 0,4 0 0,-4-3 0,0 3 0,0 0 0,0 1 0,0-1 0,5 0 0,-5 1 0,0-1 0,4 0 0,-4 0 0,4 1 0,-4-1 0,5 0 0,-5 1 0,0 3 0,4-4 0,-4 0 0,0 1 0,5 3 0,-5-4 0,0 4 0,0-3 0,4 3 0,-4-4 0,0 4 0,4-3 0,1 3 0,-5 0 0,0 0 0,0 1 0,0-1 0,4 0 0,-4 0 0,0 0 0,0-3 0,5 7 0,-5-8 0,-5 4 0,5 0 0,5 1 0,-1-1 0,-4 0 0,4-4 0,-4 5 0,0-1 0,0 0 0,0 0 0,0 0 0,5 1 0,-5-5 0,0 0 0,4 4 0,-4 4 0,5-7 0,-5 3 0,4-4 0,-4 1 0,4 3 0,-4-4 0,5 4 0,-5 0 0,0 1 0,0-5 0,4 0 0,-4 1 0,4-1 0,-4 4 0,5 4 0,-5 4 0,4-15 0,-4 11 0,0-8 0,5 4 0,-5-4 0,0 1 0,4-1 0,-4 0 0,0 1 0,0-1 0,0 4 0,4-4 0,-4 5 0,0-1 0,5-4 0,-5 4 0,0-3 0,0-1 0,0 4 0,4-4 0,1 5 0,-1-5 0,-4 4 0,0-4 0,0 5 0,4-5 0,5 4 0,-5 0 0,-4 1 0,0-1 0,0 0 0,0 8 0,0-4 0,5-8 0,-5 1 0,0 3 0,0 0 0,0 8 0,0-8 0,0 4 0,4-7 0,1 3 0,-5 0 0,0 0 0,-5 0 0,10 1 0,-1 3 0,-4-8 0,0 4 0,0-3 0,0 3 0,0 8 0,0-12 0,0 4 0,0 0 0,0-3 0,0-1 0,0 4 0,4 0 0,-4 1 0,0-5 0,0 4 0,0 0 0,0 4 0,0 4 0,0-7 0,0-1 0,0 4 0,0-8 0,0 4 0,5 1 0,-5-1 0,0-4 0,0 0 0,4 5 0,-4-1 0,5-4 0,-5 4 0,0 1 0,4-1 0,-4-4 0,0 8 0,-4-8 0,4 5 0,4-1 0,-4 0 0,4-4 0,-4 5 0,0-5 0,0 4 0,0-4 0,0 1 0,5 3 0,-1 0 0,-4 0 0,0-3 0,0 3 0,0 4 0,5-8 0,-5 4 0,0-3 0,0 3 0,0 0 0,4 0 0,-4 4 0,0-7 0,0 3 0,-4 4 0,4-4 0,0 8 0,0-12 0,0 12 0,0-7 0,4-1 0,-4 0 0,0 8 0,0-8 0,0 4 0,0-3 0,0-1 0,4 0 0,-4 4 0,0 4 0,5-12 0,-5 12 0,0-3 0,0-1 0,0-8 0,0 12 0,0-8 0,0 0 0,0 1 0,0-1 0,-5-4 0,10 4 0,-5 0 0,0 1 0,0-1 0,0 0 0,0 0 0,4 4 0,-4-7 0,0 3 0,0 0 0,0 0 0,0 4 0,0-7 0,0 11 0,0-8 10,0 0-10,0 0 0,0 0 0,4 1 0,-4-1-12,0 0 12,5 0 0,-5 0 0,0 5 0,0-9 0,0 8 0,0-8 0,0 4 0,4 5 0,-4 3 0,0-12 0,0 4 0,0 0 0,0 4 0,0-3 0,0 7 0,0 0 0,0-12 0,5 4 0,-5 4 0,0-4 0,0 1 0,0-1 0,0 0 0,0 0 0,0 4 0,0-7 0,0 11 0,0 0 0,0 0 0,0-8 0,0 0 0,4 0 0,-4 8 0,-4-12 0,4 5 0,0 7 0,0-4 0,0-12 0,0 16 0,0 0 0,0-12 0,0 5 0,0-1 0,-5 0 0,5 0 0,0 8 0,0-8 0,0-3 0,0 3 0,0 8 0,0-8 0,5 0 0,-5 8 0,-5-4 0,5-7 0,0 11 0,0-8 0,0-4 0,0 12 0,0 0 0,0-8 0,-4 1 0,4 7 0,4-8 0,1 4 0,-5 4 0,-5-12 0,5 1 0,0 3 0,0 0 0,0 0 0,0 8 0,0-8 0,0 4 8,0 4-8,0-7 0,0-5 0,5 4 0,-5 8 0,-5-8 0,5 8 0,0-7 0,0 7 0,0-4 0,0 4 0,-4-12 0,4 12 0,0-8 0,0-4 0,0 5 0,0 7-9,0 0 9,0 0 0,4-8 0,-4 0 0,0 8 0,0-8 0,0 8 0,5-4 0,-5-3 0,0 7 0,-5-8 0,5 8 0,0 0 0,0 0 0,0-4 0,0 4 0,0-12 0,0 4 0,0 8 0,0 0 0,0-11 0,0 11 0,0-8 0,0 0 0,0 4 0,0 4 0,0 0 0,0 0 0,0-8 0,0 8 0,0-7 0,0-1 0,5 4 0,-5-8 0,-5 4 0,5 8 0,0-11 0,0 3 9,0 4-1,0 4-8,-4-8 0,4-4 0,0 9-10,0-9 10,0 4 0,-5 0 0,5 4 0,0 4 0,0 0 0,0 0 0,0 0 12,0 0-4,0-7-8,0 7 0,0 0 0,0 0 0,0 0 0,0 0-14,0 0 3,0 0 1,0 0-161,0 0-32,0 0-6,5 7-2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30T02:49:44.167"/>
    </inkml:context>
    <inkml:brush xml:id="br0">
      <inkml:brushProperty name="width" value="0.09333" units="cm"/>
      <inkml:brushProperty name="height" value="0.09333" units="cm"/>
      <inkml:brushProperty name="color" value="#2E75B6"/>
      <inkml:brushProperty name="fitToCurve" value="1"/>
    </inkml:brush>
  </inkml:definitions>
  <inkml:trace contextRef="#ctx0" brushRef="#br0">-13 15540 172,'18'0'16,"-18"0"-16,0 0 0,0 0 0,0 0 84,0 0 13,0 0 3,0 0 1,0 0-12,0 0-2,0 0-1,0 0 0,0 0 25,0 0 5,0-8 0,0 8 1,0 0-42,0-4-9,0-4-2,0-3 0,0 11-16,0-4-4,0-4-1,0 8 0,0 0-31,0-8-12,0 0 11,0 1-11,0-1 0,0 8 0,0 0 0,0-4 0,0-4 17,0 8-2,0-12-1,0 5 0,-5-1 12,5 0 2,0 0 1,0 0 0,0 1-8,0-1-1,0-4-1,5 4 0,-5-3-6,0 3-1,-5 0 0,5-4 0,5 4-2,-5-3-1,0 3 0,4-4 0,-4 4-1,0 1-8,4-1 12,-4-4-4,5 4-8,-5 1 8,4-1-8,1-4 8,-5-4 1,4 5 0,-4-1 0,4 0 0,-4 1-1,5-1-8,-5 0 12,0 1-4,0-1 1,4 4 0,-8-8 0,4 5 0,4-5 2,0 4 0,-4 1 0,0-5 0,0 4-2,0 1 0,5-5 0,-5 1 0,-5-1-9,5 4 0,5-3 0,-5 3 8,0 4-8,4-4 0,-4 1 0,5-1 8,-5 4-8,0-3 8,0-1-8,0 0 8,0 4-8,4 1 0,-4-1 0,4-4 0,-4 4 0,5 0 10,-5 1-10,0-5 10,4 0-10,-4 1 0,0-1 0,0 4 8,0-4-8,0 1 0,0 3 0,5-4 0,-1 0 0,0 1 0,-4-1 0,5 4 8,-5-3-8,4-1 8,-4 0-8,0-3 8,5 7 1,-5-8 0,0 4 0,4 1 0,-4-5-9,0 5 8,0-1-8,0-4 8,0 5-29,0-1-7,0-4 0,0 5-1,0-1 53,0-4 10,-4 5 2,4-1 1,4 0-28,-4-3-9,-4 3 0,4-4 0,4 5 0,-4-1 0,4-4 0,-4 5 0,0 3 0,0-4 0,0-4 0,0 5 0,5-5 0,-1 4 0,-8 1 0,4-5 0,0 4 0,0-3 0,0-1 0,0 1 0,4-1 0,-4 0 0,0 1 0,4 3 0,1 0 0,-5-3 0,0 3 0,0 0 0,4 1 0,-4-5 0,0 4 0,0 1 0,0-1 0,5 0 0,-10 1 0,5-1 0,0 0 0,0 1 0,0-1 0,0 0 0,-4 0 0,4 1 0,0-5 0,0 4 0,0-3 10,0 3-10,0-3 8,4-1-8,-4 0 0,0-3 0,0-1 0,0 5 0,5-1 0,-5 1 0,0-1 0,0 0 0,0 1 0,0 3 0,0-4 0,0 5 0,0-9 0,0 9 8,4 3-8,-4-4 0,0-4 0,4 1 0,-4 3 0,5 0 0,-5-3 0,4-1 0,-4 1 0,0-1 0,5 0 0,-1 5 0,-4-5 0,0-3 0,0 3 0,4 0 0,-4 1 0,0 3 0,0-3 0,0-1 0,0 0 0,0 5 0,0-5 0,0 4 0,0-3 0,0-1 0,0 1 0,0 3 0,0-8 0,5 5 0,-5-5 0,4 1 8,-4-1-8,0 5 0,4-5 0,-4 5 0,5-5 0,-5 4 0,0 1 0,4-1 0,1-3 0,-5 3 0,0 1 19,0-1-2,0 4 0,4 1 0,-4-5-27,4 0-6,-4 5 0,5-1-1,-10 0 17,5-3 0,-4 3 0,4-4 0,4 1 0,-4 3 0,0-4 0,0 5 0,5-5 0,-5 1 0,0-1 0,4 4 0,-4-3 0,5-1 0,-5 1 0,0-1 0,0 0 0,4 1 0,-4-5 0,0 5 0,4-1 0,-4 0 0,5 1 0,-5-1 0,4 1 0,1-1 0,-5 0 0,0 1 0,0 3 0,0-3 0,0-1 0,4 4 0,-4-3 0,4 3 0,-4 0 0,5 1 0,-5-1 0,0 0 0,0 0 0,0 1 0,0-1 0,0 0 0,0 5 0,0-5 0,0 0 0,0 0 0,0-3 8,4-1-8,-4 5 0,4-5 0,-4 4 0,0 1 0,0-1 0,5-4 0,-5 5 0,0-1 0,0-4 0,4 5 0,-4-1 8,0 4-8,0-4 0,0 1 0,0-1 0,0 0 0,0 1 0,0 3 0,0-8 0,0 4 0,0 1 0,5-5 0,-5 1 0,0 3 0,0-4 0,0 5 0,0-5 0,0 4 0,4-3 0,-4 3 0,4-4 0,-4 1 0,0 3 0,0-4 0,0 9 0,0-9 0,0 4 0,0 1 0,0 3 0,0-4 0,5 0 0,-5 5 9,0-5-9,0 4 8,0-4 4,4 5 0,-4-5 0,0 0 0,5 1-12,-5-1 0,0 0 0,0 0 8,4-3-8,-4 3 0,0 0 0,4-3 0,-4 3 0,0 0 0,0 1 0,5-1 0,-5 4 0,0-3 0,0 3 0,0-4 0,4 4 0,-4-3 0,0 3 0,0-4 0,4 4 0,-4 0 0,0-3 0,0-1 8,0 4-8,5-3 0,-5-1 0,0 0 0,0 0 0,0 1 0,4-1 0,-4 4 0,0-3 0,0-1 0,5-4 0,-5 5 0,0 3 0,4-4 0,-4-4 0,0 5 8,4 3-8,-4-4 0,0-3 0,5 7 8,-5-4-8,0 4 0,4-3 0,-4 3 0,0-4 0,5 4 0,-5-3 0,4 3 0,-4 0 0,0 0 0,4 0 0,-4 1 0,0-5 0,5 4 0,-5-4 0,0 5 0,4-1 0,-4 0 0,0-4 0,0 5 0,0-5 0,5 0 0,-5 0 0,0 1 8,4-1-8,-4 0 0,0 1 0,0-1 0,0 4 0,0-4 0,4 5 0,-4-5 0,0 4 0,0-4 0,0 5 0,0-5 0,0 4 0,0-3 0,5 3 0,-5-4 0,0 0 0,4 1 0,-4 3 0,0-4 0,4 4 0,-4-3 0,0-1 0,5 4 0,-5-4-10,0 1-4,0-5-1,0 8 0,0-3 24,4-1 5,-4 0 1,5 1 0,-5-1-15,0 0 0,0 4 0,4-3 0,0-1 0,-4 0 0,0 1 0,5-1 0,-5 0 0,4 4 0,-4-3 0,0 3 0,5-4 0,-1 0 0,-4 5 0,0-5 0,0 4 0,0-4 0,0 5 0,0-1 0,0 0 0,0 0 0,4-3 0,-4 3 0,0-4 0,0 0 0,0 5 0,5-5 0,-1 0 0,-4-3 0,0 3 0,4 0 0,-4 0 0,0 1 0,0-1 0,0 0 0,5 1 0,-5 3 0,4-4 0,-4 0 0,0 5 0,0-5 0,0 0 0,0 4 0,0-3 0,0-1 0,5 0 0,-5 1 0,4-1 0,-4 0 0,0 1 8,4-5-8,-4 4 0,5 1 0,-5-1 0,0 0 0,0-3 0,0 3 0,0 0 0,0 0 0,0-3 0,4 3 0,-4-3 8,0 3-8,0 0 0,0-3 0,5 3 0,-5 0 0,-5 0 0,5 1 0,5-1 0,-1 0 0,-4 1-12,4 3-6,-8 0-1,4-4 0,4 1 32,-4-1 7,0 4 0,0 0 1,0-3-21,5 3 0,-5 0 0,0 0 0,0-3 0,0 3 8,0 0-8,0 0 0,0-4 0,0 1 0,4-1 0,1 0 0,-5 5-19,0-5-1,0 0-1,4 0 0,-4 1 33,0 3 8,0-4 0,0 4 1,4-3-21,-4 3 0,0 0 0,0 8 0,0-12 0,5 5 8,-5-5-8,0 4 0,-5 0 0,5-3 0,5-1 0,-5 4 0,0-4 0,-5 1 8,10 3-8,-5-4 0,4 1 0,-4-5 0,0 4 0,4 1 0,1-5 0,-5 8 8,0-4-8,0 1 0,4-5 0,-4 4 8,0 1-8,5-1 0,-5 0 0,0 5 0,0-5 0,0 4 0,-5 0 32,5 0 3,0-3 0,0-1 0,5 4-53,-5 0-10,4-3-3,-4 3 0,0-4 31,0 1 0,0 3 0,0-4 0,4 4 19,-4 0 9,0 1 3,0-5 0,5 4-50,-5 0-9,0 8-3,0-7 0,-5-1 50,5-4 9,5 0 3,-5 5 0,0 7-45,0-8-9,0-4-1,4 0-1,-4 1 25,0 3-10,0 0 10,5-4 0,-5 1 16,4-1 9,-4 12 3,0 0 0,4-12-46,1 1-9,-5 11-1,0-16-1,4 4-5,-4 5-1,0-9 0,0 8 0,0 8 57,5-12 11,-5-3 3,8 3 0,5 0-7,-8 1-1,-10-1 0,5 0 0,0 1-44,0-1-10,0 4-2,0-4 0,0 1 28,0-1 0,5 4 0,-5-3 0,4-1 0,-4 0 0,5 4 0,-5-3 0,0-1 0,4 0 0,-4 4 0,4-7 8,-4 7-8,0-4 0,5 5 0,-5-5 8,4 4-8,-4-4 0,5 5 0,-5-1 8,4 0-8,0 0 0,-4 0 0,0-3 8,0 3-8,5 4 0,-5 4 8,0-8-8,4 0 8,-4 1-8,0-1 10,0 8-10,0 0 0,0-8 8,0-4-8,0 4 0,0 8 0,0-11 0,4-1 0,-4 0 0,0 1 0,-4 3 0,4 0 0,4-4 0,-4 1 0,5 3 0,-5 0 0,4 0 0,-4-3 0,5 3 0,-1 0 0,-4 0 0,4 0 0,-4-3 0,-4 3 0,4 0 0,0 8 0,0-4 0,-4-4 0,-1-3 0,5 3 0,5 0 0,-1-4 8,-4 5-8,0-5 8,0 4 0,0 0-8,4 0 12,1-7-12,-5 3 0,-5 0 0,5 5 0,5-5 0,-1 0 0,-4 1 0,0 3 0,0-4 0,5 4 0,-1-3 0,0-1 0,-8 0 0,4 4 0,4-3 0,1 3 0,-10-4 0,5-3 0,0 15 0,5-8 0,-5-4 0,4 4 0,-4 8 0,0-8 0,0-3 0,0-1 0,0 4 0,5 0 0,-1 1 0,0-5 0,1 4 0,-5 8 0,0-8 0,4 1 0,0-5 0,-4 4 0,0 8 0,0-8 0,0 0 0,5-3 0,-5 3 0,4 0 0,-4 8 0,5-12 0,-5-11 0,4 11 0,-4 12 0,0 0 0,0 0 0,0-7 0,4-1 0,-4 8 0,0-8 0,5 0 0,-5-4 0,4 5 0,-4 7 0,0-8 0,5 0 0,-1 0 0,-4 0 0,0 1 0,0-1 0,0-4 0,0 4 0,0 1 0,0 7 0,4-8 0,-4 0 0,0 0 0,0 0 8,0-3-8,5 3 0,-5 0 0,0 0 0,4 0 0,-4 1 0,4-1 0,-4 0 0,0-4 0,0 5 0,0-1 0,5-4 0,-5 0 0,0 5 0,4-5 0,-4 4 0,0-4 0,5 1 0,-5 3 0,0-4 0,0 4 0,4-3 0,-4-1 0,0 4 0,4-4 0,-4 5 0,5-5 0,-1 4 0,-4-4 0,5 5 0,-5-1 0,0-4 0,4 0 0,-4 5 0,0 7 0,0-8 0,4-4 0,-4 0 0,5 5 0,-5 7 0,0-8 0,4-4 0,-4 4 0,0 8 0,5-7 0,-1-1 0,-4 0 0,0 0 0,0 8 0,4-8 0,-4 1 0,0-5 0,0 12 0,0 0 0,0 0 0,5-12 0,-1 0 0,-4 5 0,0-5 0,4 4 0,-4-4 0,5 5 0,-5-5 0,0 12 0,0-8 0,0-3 0,0 3 0,0 8 8,0 0-8,0 0 0,4-8 0,-4-4 0,0 12 0,0 0 0,0 0 0,5-8 0,-5-3 0,0 3 0,0 0 0,0-4 0,4 5 0,-8-1 0,4 8 0,4-8 0,-4 0 0,4-3 0,-4 3 0,0 8 0,5-8 0,-5-4 0,4 4 0,-4-3 0,0 11 0,0 0 0,5-8 0,-5 0 0,4-4 0,-4 5 0,0-1 0,0 0 0,0 8 0,0-8 0,0-3 0,0 3 0,0-4 0,0 4 0,0 0 0,0 1 0,4-5 0,-4 4 0,0 0 0,0 1 0,0-1 0,5 0 0,-5 0 0,0 0 0,0 8 0,4-11 0,-4 11 0,0-8 0,0 8 0,0-8 0,4 0 0,-4 0 0,0 1 0,0-1 0,0 8 0,5-12 0,-5 12 0,0-8 0,0 1 0,0 7 0,4-12 0,1-4 0,-5 5 0,0 11 0,0 0 0,4-8 0,-4 0 0,0 0 0,0 8 0,0 0 0,4-8 0,-4 1 0,0-1 0,0 4 0,0-4 0,0 0 0,0 4 0,5-3 0,-5 7 0,0-8 0,4 0 0,-4-4 0,0 8 0,0 4 0,5-7 0,-5-1 0,4-4 0,-4 0 0,4 5 0,-4 7 0,0-4 0,0-4 0,0 0 0,0 8 0,0-8 0,0-3 0,5 3 0,-5-4 0,0 8 0,0-4 0,4 1-10,-8-1 10,4 0 0,0 4 0,4-4 0,1 0 0,-5 1 9,0 7-9,0-8 0,0 0 0,0 0 0,4 0 0,-4 1 0,0 7 0,0 0 0,4-12 0,-4 4 0,0 0 0,0 4 0,0-3 0,0-5 0,0 12 0,5-8 0,-5 0 0,4-3 0,-4 3 0,0 0 0,0 8 0,4-12 0,-4 5 0,0-5 0,0 4 0,5 0 0,-5 0 0,4 1 0,-4-1 0,0 0 0,0 0 0,0 0 0,0-3 0,0 3 0,0 0 0,5 0 0,-5 1 0,4-5 0,-4 0 0,4 4 0,-4 1 0,5-1 0,-5-4 0,0 4 0,4-3 0,-4 3 0,0 8 0,5-8 0,-5 0 0,4 0 0,0 1 0,-4-1 0,5-4 0,-5 4 0,0 8 0,0-8 0,4 1 0,-4-1 0,0 0 0,0 0 0,0 0 0,4-3 0,-4-5 0,5 4 0,-5 12 0,0-7 0,4-1 0,-4 0 0,0 0 0,0 4 0,0-3 0,5-1 0,-5-4 0,0 0 0,4 5 0,-4-1 0,0-8 0,0 8 0,0 1 0,0-1 0,0 0 0,0 0 0,0-4 0,-4 5 0,8 3 8,-4-8-8,0 4 0,4 0 0,-4 1 0,0-1 0,5 0 0,-5 0 0,0 0 0,0 8 0,0-11 0,0 3 0,0-4 0,4 4 0,-8 1 0,4-1 0,4-4 0,-4 4 0,-4-3 0,4 3 0,0-4 0,4 4 0,1-3 0,-5 3 0,0 0 0,4 0 0,0 0 0,1 1 0,-5-5 0,0 4 0,0 8 0,4-8 0,1-3 0,-1 3 0,-4 0 0,0 0 0,0 0 0,4 1 0,-4-1 0,0 0 0,5 0 0,-5 0 0,0 1 0,0-1 0,4 0 0,0 0 0,-4 0 0,0 1 0,0 7 0,5-12 0,-1 4 0,1 0 0,-5-3 8,0 3-8,4-4 0,0 8 0,-4-4 0,0 1 0,-4-1 0,8-4 0,1 4 0,-5 1 0,-5-1 0,5 4 0,0-4 0,5 0 0,-5 1 0,0 7 0,0 0 8,0-4-8,4-8 0,1 0 0,-5 4 0,4 1 0,0 3 0,-4 4 0,0-8 0,0 0 0,9 4 0,-9-4 0,0 1 0,0 7 0,0 0 0,4-8 0,1 0 0,-5 0 0,-5 4 0,5 4 0,0 0 0,5-11 0,-1 3 0,-4 0-12,0 8 1,0 0 1,5-8 10,-1 4 0,-8-3 0,4 7 0,4-4 8,-4 4 4,0-8 1,0 0 0,0 0-13,4 4-18,1-3 4,-1-5 1,-8 8 21,4 4 4,4-8 0,1 0 1,-1 1-13,-4 7-18,0-12 4,4 4 1,1 0 13,-5 0 0,4 1 0,-4 7 0,9-8 8,-9 8 4,0-12 0,0 4 1,0 1-13,0 7-18,4-12 4,-4 4 1,0 4 13,0-4 0,9 1 0,-9 7 0,-4-12 8,4 12 4,4-8 0,-4 8 1,0-12-13,0 12-18,9-7 4,0-5 1,-5 4 13,-4 8 0,4-8 0,-4 8 0,5-8 8,-1 1 4,-4 7 0,5-4 1,-5 4-13,4-12 0,-4 12 0,0 0 0,0 0 0,4-8 0,1 0 0,-5 8 0,0-7 0,0 7 0,0 0 0,0 0 0,4-8 0,-4 8 0,0 0 0,9-8 0,0 0 0,-9 8 0,0 0 0,0 0 0,4-4 0,5 0 0,-9 4 0,0 0 0,0-7 0,4 3 0,5-4 0,-9 8 0,-9-4 0,9 4 0,13-8 8,-8 0-8,-5 8 0,4-3 0,-4 3 0,5-8 0,-1 0 0,5 0 0,-9 8 8,4-4-8,9-4 0,-13 8 0,0 0 0,0 0 0,-4-7 0,4 7 0,0 0 0,0 0 0,0-8 8,4 4-8,9-8 0,-4 8 0,-9 4 0,0 0 0,0 0 0,0 0 0,9-7 0,-5 3 0,-4 4 0,0 0 0,9-12 0,-4 8 0,-5 4 0,0 0 0,4-8 0,5 0 0,-9 8 0,0 0 0,0-7 0,4 3 0,0-4 0,-4 8 0,0 0 0,0 0 0,9-8 0,0 4 0,-9 4 0,0-8 0,0 1 0,4-1 0,1 4 8,-5 4-8,0 0 0,9-8 0,-1 4 0,1 0 0,-9 4 0,0 0 0,0 0 0,0 0 0,0-7 0,0 7 0,0 0 0,9-4 0,-5-4 0,-4 8 0,0 0 8,5-4-8,3-4 0,-8 8 0,0 0 8,5-8-8,4 1 0,-5 3 0,-4 4 0,0 0 0,0 0 0,9-4 0,0-4 0,-5 4 0,-4 4 0,0 0 0,0 0 0,0 0 0,9 0 0,-9 0 0,0 0 0,0 0 0,13 0 0,-4-4 0,-9 4 0,0 0 0,8-4 0,-8 4 0,9 0 0,-9 0 0,0 0 0,9 0 0,0-4 0,-1 0 0,-8 4 0,0 0 0,9-7 0,-9 7 0,0 0 0,0 0 0,0 0 0,9 0 0,0 0 0,-9 0 0,0 0 0,0 0 0,9 0 0,-9 0 0,0 0 0,8 0 0,1 0 0,0 0 0,0-4 0,-9 4 0,0 0 0,8-4 0,1 4 0,-4-4 0,-5 4 0,0 0 0,8-4 0,-8 4 0,9 0 0,-9 0 0,0 0 0,0 0 0,9 0 0,-9 0 0,0 0 0,0 0 0,9 0 0,4 0 0,0 0 0,-13 0 0,0 0 0,0 0 0,13 0 0,-4 0 0,-9 0 0,0 0 0,18 0 0,-5 4 0,-13-4 0,0 0 0,0 0 0,0 0 0,13 0 0,-4 0 0,-9 0 0,0 0 8,8 4-8,-8-4 0,0 0 0,9 4 0,0 0 8,4 0-8,-13-4 0,0 0 0,0 0 0,13 3 0,0 1 0,-4-4 0,-9 0 0,0 0 0,13 0-25,-4 8-2,0-4 0,-9-4 0,0 0 43,0 0 9,13 8 2,0 0 0,-13-8-27,9 11 0,0-3 0,4 0 0,-4-4 0,-9-4 0,9 4 0,4 0 0,0 3 0,0 1 0,-13-8 0,13 4 0,0 0 0,-4 0 8,-9-4-8,4 12 0,-4-12 0,14 4 0,-6 3 0,1 1 0,-9-8 0,9 8 0,0 0 0,0-4 0,-9-4 0,8 7 0,1 1 0,0-4 0,-5 4 0,-4-8 8,0 0-8,9 8 0,0 0 0,-5-1 0,1 1 8,-5-8-8,4 8 0,0 0 0,1 0 0,-5 3 0,0-11 0,0 8 0,4 4 0,-4-4 8,0 3-8,0 1 0,4-4 0,1 3 0,-5-11 0,0 0 0,0 0 0,4 8 0,5 4 0,-5-4 0,-4 3 0,0-11 0,9 8 0,-4 0 0,-5 0 0,4 4 0,-4-5 0,4 1 0,-4-8 0,0 12 0,0 0 0,0-1 0,9 1 0,-9-4 0,0-8 0,0 0 0,0 0 0,5 8 0,-1-5 0,0 5 0,-4 0 0,5 0 8,3-4-8,-8-4 0,0 11 0,5-3 0,-1 0 0,-4-8 0,0 0 0,5 8 0,-1 4 0,0-5 0,-4-7 0,0 0 0,0 12 0,0-4 0,5 0 0,-5-8 0,4 11 0,-4-11 0,0 8 0,9 4 0,-5-8 0,-4-4 0,0 0 0,5 11 0,-1-3 0,-4-8 0,4 12 0,-4-4 0,0-8 0,5 11 0,-5-11 0,4 8 0,-4 4 0,0-12 0,5 8 0,-5-8 0,0 0 0,4 8 0,-4-8 0,0 0 0,0 0 0,4 11 0,1 1 0,4-4 0,4-4 0,-9 3 0,-4-7 0,9 8 0,0 0 0,-9-8 0,0 8 0,4 4 0,0-1 0,-4-3 0,0-8 0,0 12 0,-4-1 0,4-11 0,0 0 0,0 0 0,0 0 0,4 12 0,1-4 0,-1 0 0,-4-8 0,0 0 0,5 11 0,-1-3 0,9-4 0,-13-4 0,0 0 0,0 0 0,5 12 0,3-1 0,-8-11 0,0 8 0,-4 4 0,4-12 0,0 0 0,4 8 0,-4 0 0,0-1 0,0-7 0,5 8 0,-5-8 0,4 12 0,-8-4 0,8 3 0,-4-11 0,0 0 0,0 0 0,13 12 0,0 0 0,-4-1 0,-9-11 0,9 12 0,-9 0 0,9 0 0,-5-5 0,-4 5 0,-4 0 0,8-1 0,5-3 0,-5 4 0,-12-4 0,3 3 0,10 1 0,3-4 0,-3 4 0,-5-5 0,-5 5 0,10-4 0,8 0 0,-4 3 0,-9-3 0,4 4 0,5-4 0,0 3 0,-9-11 0,0 12 0,0 0 0,8 0 0,-3-1 0,3 1 0,-8-4 0,5 3 0,4-3 0,-1 0 0,-3 4 0,-1-1 0,-4 1 0,9-4 0,0-4 0,0 4 0,-9-8 0,4 11 0,5 1 0,-1 0 0,-3-4 0,4 3 0,-5 1 0,0 0 0,1-1 0,-1 1 0,1 0 0,-5-1 0,8-3 0,-3 8 0,-1-8 0,0 3 0,1-3 0,4 4 0,-1-4 0,-3 3 0,-1 1 0,1 0 8,-1-1-8,5 1 0,-9 0 0,4 0 0,5-1 0,-5 1 0,5 0 0,-5-1 0,5 1 0,-4 0 0,-1-1 0,0 1 0,5 0 0,-4 3 0,-1-3 0,0 0 0,1 3 0,-1-3 0,1 4 0,-1-5 0,5 1 0,-5 0 0,0 3 0,1-3 0,-1 0 0,1 0 0,-1-1 0,0 1 0,1 0 0,-5-1 0,4 1 0,1-4 0,-5 4 0,4-1 0,-4-3 0,4 4 0,-4-4 0,5 3 0,-5 1 0,4 0 0,0-8 0,1 7 0,-5-3 0,4 4 0,1-4 0,-5-8 0,0 7 0,8 1 0,-8 0 0,5 0 0,-5-8 0,4 11 0,1-3 0,-1 4 0,-4-4 0,0 0 0,0-8 0,4 11 0,-4-11 0,5 8 0,-5-8 8,4 12-8,-4-1 8,0-11-8,5 12 0,-1-4 8,0 0-8,1 0 0,-5-8 0,0 11 0,4-3 0,0 4 0,-4-4 0,5-1 0,-1 1 0,1 4 0,-5-4 0,0-1 0,4 1 8,0 0-8,-4 0 0,5 0 0,-5 3 0,0-11 0,0 8 0,4 0 0,1 0 0,-5 0 0,0-8 0,4 11 0,-4 1 0,0 0 0,0-5 0,0 5 0,0-12 0,4 8 0,1 4 0,-1-5 0,-4-7 0,0 12 0,4 0 0,-4-4 0,0-8 0,5 11 8,-1 1-8,1-4 0,-5 0 0,0-8 0,0 0 0,0 11 0,4-3 0,-4-8 0,4 12 0,-4-12 0,5 12 0,-1-5 0,-4 1 0,0-8 0,5 12 0,-1-4 0,-4 3 0,0-3 0,0-8 0,4 8 0,-4 4 0,5-1 0,-5-3 0,0-8 0,4 8 0,1 0 0,-5-8 0,0 11 0,0-11 0,4 8 0,0 4 0,1-4 0,-5-8 0,0 7 0,0-7 0,4 12 0,-4-12 0,4 8 0,-4-8 0,0 0 0,5 12 0,-1-1 0,-4-11 0,0 0 0,0 0 0,5 8 0,-1 4 0,-4-12 0,0 0 0,0 0 0,0 12 0,4-1 0,-4-11 0,5 12 0,-1-4 0,1 3 0,-1-3 0,-4-8 0,4 12 0,-4-4 0,0-8 0,5 11 0,-5-11 0,4 8 0,0 4 0,-4-12 0,5 8 0,-5-8 0,0 0 0,0 11 0,4 1 0,-4-4 0,0-8 0,5 12 0,-5-5 0,4 5 0,-4-12 0,4 8 0,1 4 0,-5-5 0,4 1 0,-4 0 0,0-8 0,5 12 0,-10-1 0,10-3 0,-1 0 0,0 4 0,5-4 0,-9-1 0,0-7 0,5 8 0,-5-8 15,4 12 1,-4-4 0,4 3 0,-4-11-16,0 8 0,0 0 0,5 0 0,-5-8 0,4 11 0,-4-11 0,4 8 0,-4 0 0,5 0 0,-5 4 0,9-5 0,-1 5 0,1-8 0,-9-4 0,0 0 0,0 12 0,0-5 0,0-7 0,0 0 0,0 0 0,5 12-18,-5 0 4,0-12 1,0 0 13,4 8 0,0 3 0,1-3 0,-5-8 0,4 12 0,-4-12 0,4 8 0,1 3 0,-5 1 0,0-12 0,0 0 0,9 12 0,-5-4 0,-4-8 0,0 0 0,4 11 0,-4-11 0,0 8 0,0-8 0,0 0 0,5 12 0,-1-1 0,1 1 0,-5-12 0,0 0 0,4 8 0,-4 4 0,0-12 0,0 0 0,0 0 0,4 7 0,1 5 0,-5 0 0,0-12 0,4 8 0,-4-8 0,5 7 0,-5-7 0,0 0 0,4 12 0,0-4 0,-4-8 0,0 8 0,0-8 8,0 0 4,5 11 0,3-3 1,-8-8-13,0 12 0,0-12 0,5 8 0,-5 3 0,0-11-18,4 8 4,1 4 1,-1-4 13,0 0 0,-4-8 0,0 7 0,0-7 0,0 12 0,5-4 0,-5 0 0,0-8 0,4 11 0,-4-3 0,5 0 0,-5-8 0,0 12 0,0-5 0,0-7 0,4 12 0,0-4 0,-4-8 0,5 12 0,-1-5 0,0 5 0,1-4 0,-5 0 0,4 0 0,-4-1 0,0-7 0,5 12 0,-1-4 0,-4 0 0,0-8 0,4 7 0,-4 1 0,5 0 0,-5-8 0,4 8 0,-4-8 0,0 8 0,0-8 0,0 11 0,5-3 0,-5-8 0,0 8 0,4 4 0,-4-5 0,0-7 0,0 0 0,4 8 0,5 0 0,-9-8 0,0 12 0,0-12 0,5 8 0,-5-8 0,4 7 0,0 5 0,-4-12 0,5 8 0,-5-8 0,4 12 0,-4-12 0,4 7 0,-4-7 0,5 12 0,-5 0 0,0-12 0,0 0 0,9 11 0,-9-11 0,0 12 0,0-12 0,4 12 0,-4-12 0,9 8 0,-9-8 0,4 11 0,-4-11 0,5 8 0,-5 0 0,4 4 0,-4-12 0,4 7 0,-4-7 0,0 8 0,0-8 0,5 8 0,-5-8 0,4 12 0,-4-4 0,0-8 0,0 0 0,0 0 0,5 7 0,-5-7 0,4 8 0,-4-8 0,0 0 0,4 8 0,-4-8 0,5 12 0,-5-12 0,0 0 0,4 7 0,-4-7 0,4 8 0,-4-8 0,0 0 0,9 12 0,-9-12 0,5 8 0,-5-8 0,4 11 0,-4-11 0,0 8 0,0-8 0,9 12 0,-9-12 0,4 8 0,-4-8 0,9 8 0,-9-8 0,4 7 0,-4-7 0,9 8 0,-9-8 0,0 0 0,4 8 0,-4-8 0,9 8 0,-4 3 0,-5-11 0,8 8 0,-3 0 0,-5-8 0,4 8 0,1 0 0,-5-8 0,8 11 0,-3-3 0,-5-8 0,4 8 0,1 0 0,-5-8 8,8 11-8,-8-11 0,5 8 0,-5-8 0,4 8 0,-4-8 0,4 8 0,-4-8 0,5 8 0,-5-8 0,9 7 0,-5 1 0,-4-8 0,9 8 0,-9-8 0,4 4 0,-4-4 0,5 12 0,-5-12 0,0 0 0,4 7 0,-4-7 0,9 8 0,-9-8 0,4 8 0,-4-8 11,4 12-2,-4-12 0,5 4 0,-5-4-9,0 0-12,4 7 2,-4-7 1,5 8 9,-5-8 0,0 0 0,8 8 0,1 0 0,-4-4 0,-5-4 0,0 0 0,0 0 0,4 8 0,-4-8 0,0 0 0,4 3 0,-4-3 0,5 8 0,-5-8 0,0 0 0,0 0 12,0 0-2,4 8-1,-4-8-9,0 0-12,5 8 2,-5-8 1,0 0 9,0 8 0,0-8 0,0 0 0,4 7 0,-4-7 0,0 0 0,9 8 0,-9-8 0,0 0 0,0 0 0,4 12 0,-4-12 0,0 0 12,0 0-2,0 0-1,9 8-9,-9-8-12,4 11 2,-4-11 1,0 0 9,0 0 0,5 8 0,-5-8 0,0 0 0,8 12 0,-8-12 0,5 8 0,-5-8 0,0 0 0,0 0 0,9 8 0,-9-8 0,4 11 0,-4-11 0,0 0 0,9 8 0,-9-8 0,0 0 0,0 0 0,0 0 0,8 8 0,-8-8 0,9 8 0,-9-8 0,0 0 12,0 0-2,9 11-1,-9-11-9,4 8-12,-4-8 2,0 0 1,9 12 9,-9-12 0,0 0 0,0 0 0,0 0 0,5 8 12,-5-8-2,0 0-1,0 0-9,0 0-12,8 7 2,-8-7 1,9 8 9,-9-8 0,0 0 0,0 0 0,9 8 0,-9-8 0,0 0 0,9 12 0,-9-12 0,0 0 0,0 0 0,4 7 0,-4-7 0,0 0 0,0 0 0,9 12 0,-9-12 0,0 0 0,0 0 0,0 0 0,9 8 0,-9-8 0,0 0 0,0 0 0,8 8 0,-8-8 0,0 0 0,0 0 0,9 8 0,-9-8 0,0 0 0,9 7 0,-9-7 0,0 0 0,0 0 0,9 12 0,-9-12 0,0 0 0,8 8 0,-8-8 0,0 0 0,0 0 0,0 0 0,9 8 0,-9-8 0,0 0 8,0 0-8,0 0 8,9 7-8,-9-7 0,0 0 0,9 8 0,-9-8 0,0 0 9,0 0-9,13 8 0,-13-8 8,0 0-8,0 0 0,9 8 0,-9-8 0,0 0 0,0 0 0,9 8 0,-9-8 0,0 0 0,0 0 0,0 0 0,0 0 8,8 7-8,-8-7 0,0 0 0,0 0 9,9 4-9,-9-4 0,0 0 9,0 0-9,13 8 0,-13-8 0,0 0 8,0 0-8,9 4 0,-9-4 0,13 8 0,-13-8 0,0 0 0,0 0 0,9 4 0,-9-4 0,0 0 0,13 4 0,-13-4 0,0 0 0,0 0 8,13 4-8,-13-4 0,0 0 0,0 0 0,0 0 0,9 7 0,-9-7 0,13 0 8,-13 0-8,0 0 0,0 0 0,0 0 0,0 0 0,9 4 0,-9-4 8,0 0-8,0 0 0,0 0 8,0 0-8,0 0 0,13 0 0,-13 0 0,0 0 0,0 0 8,13-4-8,-13 4 0,9 0 0,-9 0 0,0 0 8,13-4-8,-13 4 0,9-3 0,-9 3 0,9-4 0,-9 4 0,0 0 0,9-8 0,-9 8 8,8-4-8,-8 4 0,5-8 0,-5 8 8,4-8-8,5 4 0,-5 1 0,-4 3 0,5-8 0,-1 0 8,-4 8-8,9-8 0,-5 0 0,1 1 0,-1-1 8,5 4-8,-9 4 0,4-8 0,-4 0 9,0 8-9,5-11 0,-5 3 8,4 0-8,0 4 0,-4 4 0,5-8 0,3-3 0,-3 3 8,4 0-8,-5 4 0,-4-4 0,0 8 0,0-11-27,4 7-6,10-4-2,-10 0 0,0 0 56,1 1 11,4 3 3,-5-4 0,-4 8-35,9-8 0,-5 4 0,-4 4 0,4-8 30,5 1-1,-4-1 0,-1 4 0,5 0-46,0 0-10,-9 4-1,0 0-1,0 0 29,0-12 0,0 5 0,4 3 0,0-4 0,-4 8 0,5-8 0,-5 0 0,8 0-34,-8 8-1,5-7 0,-5 7 0,9-8 56,-5 0 11,0-4 3,-4 12 0,5-7-35,-1 3 0,1-4 0,-1 0 0,0 0 0,1 0 0,-5 1 0,9 3 0,-5-8 0,0 8 0,-4-4 0,5 1 0,-1-1 0,-4 8 0,4-12 0,1 4 0,-1-3 8,1 7-8,-5-4 0,4 0 0,0 0 0,1 0 0,-1 1 0,1 3 0,-5 4 0,4-8 0,-4-4 0,4 8 0,5-3 0,-9-1 0,4 4 0,1-4 0,4 0 0,-5 0 0,0 5 0,1-5 0,-5 0 0,4 4 0,1-4 0,-1 4 0,-4 4 0,4-4 0,1-3 0,-1-1 0,-4 8 0,5-4 0,-1-4 0,5 0 0,-5 4 0,-4 4 0,4-3 0,1-5 0,-1 0 0,1 4 0,-5 4 0,4-4 0,0-4 0,1 1 0,4 3 0,-5 0 0,-4-4 0,0 8 0,0 0 0,4-8 0,5 0 0,-5 4 0,1-3 0,-1 3 0,-4 4 0,5-8 0,-1 0 0,0 0 0,-4 8 0,9-7 0,-4-1 0,-1 0 0,0 0 0,1 0 0,-1 1 0,1-1 0,-1-4 0,-4 4 0,0 8 0,9-8 0,-5 1 0,0-1 0,1 0 0,-1 0 0,1-3 0,-1 3 0,0 4 0,-4 4 0,0-8 0,5 4 0,4-4 0,-9 1 0,0 7 0,4-8 0,0 0 0,1 0 0,-1 0 0,0 1 0,-4-1 0,5 0 0,-1 0 0,1 0 0,-5 8 0,0 0 0,4-11 0,0-1 0,1 0 0,-1 4 0,5-3 0,-5 3 0,-4-4 0,5 4 0,-5-3 0,4 3 0,-4 0 0,5-4 0,-5 5 0,4-5 0,0 4 0,1-4 0,-1 5 0,0-1 0,1 0 0,-5 0 0,4-3 0,1 3 0,-1 0 0,-4 0 0,4 0 0,-4 1 0,5-1 0,-5 8 0,0-8 8,4 0-8,1-4 0,-1 5 0,-4-1 0,4 0 0,1 0 0,-5 0 0,4 1 0,0 3 0,-4-4 0,5 0 0,-5-4 24,4 5 2,-4-1 0,0 8 0,5-12-42,-5 4-8,0 8-1,4-7-1,-4 7 26,4-8 0,1 0 0,-1 0 0,1 0 0,-1 1 0,-4-1 0,4 0 0,-4 8 0,0-8 0,5-4 0,-5 5 0,4-1 0,-4-4 0,0 4 0,5-3 0,-5 3 16,0 0 8,4 0 1,0 0 1,-8 1-26,4-1 0,0 4 0,4-4 0,-4 0 0,5 1 0,-5-1 0,0 0 0,4 0 0,-4 0 0,4-3 0,-4 3 0,0 0-14,5-4-8,-5 5-2,4-1 0,-4-4 24,0 0 0,0 5 0,0-5 0,0 4 0,0-4 0,0 1 0,0 3 0,0-4 15,0 4 7,5 1 2,-1-1 0,-4-4-39,0 4-7,0-3-2,0-1 0,4 0 24,1 4 0,-5 1 0,0-1 8,0-4-8,4 0 0,-4 5 0,0-1-11,0 0 28,0-4 6,0 12 1,0-8 0,0-3-24,5 3 0,-1 0 0,-4 8 0,-4-8 0,-1 1 0,10-5 0,-5 4 0,-5 0 0,1 0 0,4 1 0,0 7 0,9-4 0,-9 4 0,-5-8 0,5 0 0,5-4 0,-5 5 0,0-5 0,0 4 0,0 0-12,0 1-6,4-1-2,-4 0 0,4-4 32,-4 5 7,-4-1 1,4 0 0,0 8-20,0-8 0,4-4 0,1 5 0,-5 7 0,0 0 0,0-12 0,4 4 0,-4 0-12,0 8-7,0-7-1,5-1 0,-1-8 20,-4 8 0,0 8 0,0 0 0,0-7 0,0-1 0,0 0 0,4 0 0,-4 0 0,5 4 0,-5-7 0,0 7 0,0-4 0,0 0 0,0-3 0,0 11 0,4-8 0,0 0 0,-4 0 0,5-4 0,-5 5 0,4-1 0,-4 8 0,0-8 0,5-4 0,-5 5 0,4-5 0,-4 4 0,4 0 0,-4 0 0,5 1 0,-5-1 0,0 8 0,4-8 0,-4-4 0,0 5 0,0 7 0,5-8 0,-5-4 0,4 4 0,-4 8 0,4-11 0,-4 7 0,0-4 0,0-4 0,0 8 0,0 4 0,0-8 0,-4 1 0,4-1 0,4-4 0,-4 12 0,0-8 0,0 1 0,0 3 0,0 4 0,0-8 0,5 0 0,-5 4 0,0 4 0,0-8 0,4 1 0,0-1 0,-4 8 0,0-8 0,0 0 0,0 8 0,5-8 0,-5 1 0,0-1 0,4 0 0,-4 8 0,0 0 0,0-4 0,0 4 0,0-12 0,5 5 0,-5 7 0,0-8 0,4 4 0,-4 4 0,4-8 0,-4 0 0,0 0 0,0 1 0,5 3 0,-5-4 0,4 0 0,-4 0 0,0 1 0,5-1 0,-5 8 0,0-8 0,0 0 0,0 4 0,8-4 0,-8 1 0,5-1 0,-10 0 0,5 0 0,0 8 0,0 0 0,5-8 0,-5 1 0,0 7 0,0-8 0,4 0 0,-4 0 0,0 0 0,0 1 0,0 7 0,5-8 0,-10-4 0,5 4 0,0 1 0,0-1 0,0 0 0,0 0 0,5 0 0,-1 1 0,-4-1 0,0 8 0,0-12 0,0 4 0,0 0 0,0-3 0,0 3 0,0 0 0,0 8 0,4-12 0,-4 5 0,0-5 0,0 4 0,0 0 0,0 1 0,0-1 0,0-4 0,0 4 0,0 0 0,0 1 0,5-5 0,-5 4 0,0-4 0,0 5 0,4-1 0,-4 0 0,0 0 0,4 4 0,1-7 0,-5 3 0,0 0 0,0 0 0,0 8 0,0 0 0,0-11 0,0 3 0,0 0 0,0 0 0,4 4 0,-4 4 0,5-8 0,-5 8 0,0 0 0,0-7 0,4-1 0,-4 0 0,0-4 0,0 12 0,4-7 0,1 3 0,-5 4 0,0-8 0,4 0 0,-4-4 0,0 5 0,0-1 0,0 4 0,0 4 0,5-12 0,-1 4 0,-4-7 0,0 7 0,0 8 0,0 0 0,4-8 0,-4 0 0,0 8 0,0 0 0,5-7 0,-5 7 0,0 0 0,4-8 0,0-4 0,-4 12 0,0-8 0,0-3 0,0 3 0,0 8 0,0-12 0,0 4 0,0-3 0,0 11 0,0-8 0,5 0 0,-5 0 8,0 0-8,0 1 0,0 7 0,0-8 0,0 0 0,0-4 0,0 12 0,4-8 0,1 1 0,-5-1 0,0 0 0,0 0 0,0 8 0,0-8 0,0-3 0,4 3 0,-4 0 0,0 0 0,4 1 0,-4-1 0,0 8 0,0-8 0,0 0 0,0 0 0,0 1 0,-4-1 0,4 8 0,4-12 0,-4 4 0,0 0 0,0 1 0,5-1 0,-5 8 0,0-12 0,0 8 0,0-4 0,0 8 0,4-7 0,-4-5 0,0 4 0,0 0 0,0 1 0,0 7 0,0-8 0,0 4 0,0-8 0,0 12 0,0-8 0,5 4 0,-5 4 0,0-7 0,0 7 0,0-8 0,0-4 0,4 8 0,-4 4 0,0 0 0,0-8 0,0 1 0,0-1 0,0 0 0,0 8 0,0 0 0,0-12 0,0 12 0,0 0 0,4-7 0,-4-5 0,0 12 0,0 0 0,5-8 0,-1 0 0,1 0 0,-5 1 0,0 7 0,0-8 0,0 8 8,0-8-8,0 0 0,0 8 0,0-8 0,0 1 0,4-1 0,-4 0 0,0-4 0,0 5 8,0 3-8,0-4 0,0 8 0,0 0 0,4-8 0,-4-4 0,5 1 0,-5 3 0,4 0 0,-4 8 0,0-8 0,4 1 0,-4 7 0,0-8 0,0 8 0,0-8 0,0 0 0,0 0 0,0 1 0,0 7 0,5-8 0,-5-4 0,0 4 0,0 8 0,0-8 0,0-3 0,0 3 0,0 0 0,0 4 0,0-4 0,0 1 0,0-1 0,0 0 0,0 8 0,4-8 0,-4 0 0,0 1 0,0 7 0,0 0 0,0-12 0,0 4 0,0 8 0,0-12 0,0 5 0,0-5 0,0 4 0,0 8 0,0-8 0,0 1 0,0-1 0,0 0 0,0 0 0,0 8 0,5-8 0,-5 1 0,0 7 0,0-8 0,4-4 0,-4 4 0,0 4 0,0-3 0,0-1 0,0 0 0,4 0 0,-4 0 0,0 1 0,0 3 0,0-4 0,0 0 0,0 4 0,0-4 0,0 1 0,5-1 0,-5 8 0,0-4 0,0 4 0,0-8 0,0 8 0,0 0 0,0 0 0,0 0 0,0-12 0,0 12 0,0-11 0,0 11 0,4-12 0,-4 12 0,0-12 0,0 12 0,0-8 0,5 1 0,-5-5 0,0 4 0,0 0 0,0 8 0,0 0 0,0 0 0,4-7 8,-4-1-8,4 0 0,-4 0 0,0 0 0,5 4 0,-5-7 0,0 3 0,0 0 0,0-4 8,0 5-8,0-5 0,0 4 0,0 0 0,0 1 0,0-1 0,0 0 0,0 8 0,4-8 0,0 0 0,-4-3 0,0 7 0,0 4 0,0-8 0,0 0 0,0 0 0,0 4 0,0 4 0,0-7 0,0-1 0,0 0 8,0 4-8,0-4 0,0 1 0,5-1 0,-5 4 0,4-8 0,-4 12 0,-4-4 0,8-4 0,1 1 0,-5 7 0,-5-8 0,5 0 0,5 0 0,-5 0 0,0 1 0,0 7 0,0-8 0,0 0 0,0 0 0,0 0 0,0 1 0,0 7 0,0-8 0,4 0 0,-4 0 8,0 8-8,0-8 0,0 1 9,0-1-9,0 8 0,0-12 0,0 4 0,4 1 0,-4-5 0,0 4 0,0-4 8,0 5-8,0-1 0,0 0 0,0 0 0,0 8 0,-4-8 0,8 1 0,-4-1 0,0 8 0,0-8 0,0 0 0,0 8 0,5-12 0,-5 5 0,0-1 0,0 0 0,4 0 0,-4 0 0,0 1 0,5-1 0,-5 8 0,0-8 0,0 8 0,0-8 0,4 0 0,-4-3 0,0 3 0,0 0 0,0 0 0,0 4 0,0-3 0,0-1 0,-4 4 0,4-4 0,4 0 0,-4 4 0,4-3 0,-4-1 0,0 0 0,0-4 0,0 5 0,0-1 0,0 0 0,0 0 0,5-4 0,-5 5 0,0-5 0,0 8 0,0-4 0,0 0 0,0 1 0,0-1 0,0 4 0,0-4 0,0 0 0,0-3 0,4 3 0,-4 0 0,0-4 8,0 1-8,5 3 0,-1 0 0,-4 0 0,0-3 0,0 3 0,0-4 0,0 4 0,0-3 0,0-1 0,0 0 0,0 4 0,0-3 0,0-1 0,0 0 0,0 1 0,4-1 0,-4 4 0,0-4 0,0 1 0,5 3 0,-5-4 0,0 4 0,0-7 0,4 7 0,-4-4 0,0 1 0,0 3 0,0-4 0,4 0 0,-4 5 0,0-5 0,5 0 0,-5 4 0,4 1 0,1-1 0,-5 0 0,0-4 0,0 4 0,0 1 0,4-5 0,-4 0 0,4 5 0,-4-1 0,0 0 0,0 0 0,0 0 0,0 1 0,0-5 0,0 4 0,0-4 0,0 1 0,5-1 0,-5 12 0,0-8 0,0 8 0,0-12 0,-5 1 0,5-5 0,5 1 0,-5 7 0,0-4 0,4 4 0,-4-3 0,0 3 0,0-4 0,5 4 0,-5-3 0,0 3 0,0-4 0,0 0 0,4-3 0,-4 3 0,4 0 0,-4-3 0,0 3 0,0 0 0,0 1 0,0-1 0,5 0 0,-5 1 0,0-1 0,4 0 0,-4 0 0,4 1 0,-4-1 0,5 0 0,-5 1 0,0 3 0,4-4 0,-4 0 0,0 1 0,5 3 0,-5-4 0,0 4 0,0-3 0,4 3 0,-4-4 0,0 4 0,4-3 0,1 3 0,-5 0 0,0 0 0,0 1 0,0-1 0,4 0 0,-4 0 0,0 0 0,0-3 0,5 7 0,-5-8 0,-5 4 0,5 0 0,5 1 0,-1-1 0,-4 0 0,4-4 0,-4 5 0,0-1 0,0 0 0,0 0 0,0 0 0,5 1 0,-5-5 0,0 0 0,4 4 0,-4 4 0,5-7 0,-5 3 0,4-4 0,-4 1 0,4 3 0,-4-4 0,5 4 0,-5 0 0,0 1 0,0-5 0,4 0 0,-4 1 0,4-1 0,-4 4 0,5 4 0,-5 4 0,4-15 0,-4 11 0,0-8 0,5 4 0,-5-4 0,0 1 0,4-1 0,-4 0 0,0 1 0,0-1 0,0 4 0,4-4 0,-4 5 0,0-1 0,5-4 0,-5 4 0,0-3 0,0-1 0,0 4 0,4-4 0,1 5 0,-1-5 0,-4 4 0,0-4 0,0 5 0,4-5 0,5 4 0,-5 0 0,-4 1 0,0-1 0,0 0 0,0 8 0,0-4 0,5-8 0,-5 1 0,0 3 0,0 0 0,0 8 0,0-8 0,0 4 0,4-7 0,1 3 0,-5 0 0,0 0 0,-5 0 0,10 1 0,-1 3 0,-4-8 0,0 4 0,0-3 0,0 3 0,0 8 0,0-12 0,0 4 0,0 0 0,0-3 0,0-1 0,0 4 0,4 0 0,-4 1 0,0-5 0,0 4 0,0 0 0,0 4 0,0 4 0,0-7 0,0-1 0,0 4 0,0-8 0,0 4 0,5 1 0,-5-1 0,0-4 0,0 0 0,4 5 0,-4-1 0,5-4 0,-5 4 0,0 1 0,4-1 0,-4-4 0,0 8 0,-4-8 0,4 5 0,4-1 0,-4 0 0,4-4 0,-4 5 0,0-5 0,0 4 0,0-4 0,0 1 0,5 3 0,-1 0 0,-4 0 0,0-3 0,0 3 0,0 4 0,5-8 0,-5 4 0,0-3 0,0 3 0,0 0 0,4 0 0,-4 4 0,0-7 0,0 3 0,-4 4 0,4-4 0,0 8 0,0-12 0,0 12 0,0-7 0,4-1 0,-4 0 0,0 8 0,0-8 0,0 4 0,0-3 0,0-1 0,4 0 0,-4 4 0,0 4 0,5-12 0,-5 12 0,0-3 0,0-1 0,0-8 0,0 12 0,0-8 0,0 0 0,0 1 0,0-1 0,-5-4 0,10 4 0,-5 0 0,0 1 0,0-1 0,0 0 0,0 0 0,4 4 0,-4-7 0,0 3 0,0 0 0,0 0 0,0 4 0,0-7 0,0 11 0,0-8 10,0 0-10,0 0 0,0 0 0,4 1 0,-4-1-12,0 0 12,5 0 0,-5 0 0,0 5 0,0-9 0,0 8 0,0-8 0,0 4 0,4 5 0,-4 3 0,0-12 0,0 4 0,0 0 0,0 4 0,0-3 0,0 7 0,0 0 0,0-12 0,5 4 0,-5 4 0,0-4 0,0 1 0,0-1 0,0 0 0,0 0 0,0 4 0,0-7 0,0 11 0,0 0 0,0 0 0,0-8 0,0 0 0,4 0 0,-4 8 0,-4-12 0,4 5 0,0 7 0,0-4 0,0-12 0,0 16 0,0 0 0,0-12 0,0 5 0,0-1 0,-5 0 0,5 0 0,0 8 0,0-8 0,0-3 0,0 3 0,0 8 0,0-8 0,5 0 0,-5 8 0,-5-4 0,5-7 0,0 11 0,0-8 0,0-4 0,0 12 0,0 0 0,0-8 0,-4 1 0,4 7 0,4-8 0,1 4 0,-5 4 0,-5-12 0,5 1 0,0 3 0,0 0 0,0 0 0,0 8 0,0-8 0,0 4 8,0 4-8,0-7 0,0-5 0,5 4 0,-5 8 0,-5-8 0,5 8 0,0-7 0,0 7 0,0-4 0,0 4 0,-4-12 0,4 12 0,0-8 0,0-4 0,0 5 0,0 7-9,0 0 9,0 0 0,4-8 0,-4 0 0,0 8 0,0-8 0,0 8 0,5-4 0,-5-3 0,0 7 0,-5-8 0,5 8 0,0 0 0,0 0 0,0-4 0,0 4 0,0-12 0,0 4 0,0 8 0,0 0 0,0-11 0,0 11 0,0-8 0,0 0 0,0 4 0,0 4 0,0 0 0,0 0 0,0-8 0,0 8 0,0-7 0,0-1 0,5 4 0,-5-8 0,-5 4 0,5 8 0,0-11 0,0 3 9,0 4-1,0 4-8,-4-8 0,4-4 0,0 9-10,0-9 10,0 4 0,-5 0 0,5 4 0,0 4 0,0 0 0,0 0 0,0 0 12,0 0-4,0-7-8,0 7 0,0 0 0,0 0 0,0 0 0,0 0-14,0 0 3,0 0 1,0 0-161,0 0-32,0 0-6,5 7-2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30T02:50:13.347"/>
    </inkml:context>
    <inkml:brush xml:id="br0">
      <inkml:brushProperty name="width" value="0.09333" units="cm"/>
      <inkml:brushProperty name="height" value="0.09333" units="cm"/>
      <inkml:brushProperty name="color" value="#8497B0"/>
      <inkml:brushProperty name="fitToCurve" value="1"/>
    </inkml:brush>
  </inkml:definitions>
  <inkml:trace contextRef="#ctx0" brushRef="#br0">-13 15540 172,'18'0'16,"-18"0"-16,0 0 0,0 0 0,0 0 84,0 0 13,0 0 3,0 0 1,0 0-12,0 0-2,0 0-1,0 0 0,0 0 25,0 0 5,0-8 0,0 8 1,0 0-42,0-4-9,0-4-2,0-3 0,0 11-16,0-4-4,0-4-1,0 8 0,0 0-31,0-8-12,0 0 11,0 1-11,0-1 0,0 8 0,0 0 0,0-4 0,0-4 17,0 8-2,0-12-1,0 5 0,-5-1 12,5 0 2,0 0 1,0 0 0,0 1-8,0-1-1,0-4-1,5 4 0,-5-3-6,0 3-1,-5 0 0,5-4 0,5 4-2,-5-3-1,0 3 0,4-4 0,-4 4-1,0 1-8,4-1 12,-4-4-4,5 4-8,-5 1 8,4-1-8,1-4 8,-5-4 1,4 5 0,-4-1 0,4 0 0,-4 1-1,5-1-8,-5 0 12,0 1-4,0-1 1,4 4 0,-8-8 0,4 5 0,4-5 2,0 4 0,-4 1 0,0-5 0,0 4-2,0 1 0,5-5 0,-5 1 0,-5-1-9,5 4 0,5-3 0,-5 3 8,0 4-8,4-4 0,-4 1 0,5-1 8,-5 4-8,0-3 8,0-1-8,0 0 8,0 4-8,4 1 0,-4-1 0,4-4 0,-4 4 0,5 0 10,-5 1-10,0-5 10,4 0-10,-4 1 0,0-1 0,0 4 8,0-4-8,0 1 0,0 3 0,5-4 0,-1 0 0,0 1 0,-4-1 0,5 4 8,-5-3-8,4-1 8,-4 0-8,0-3 8,5 7 1,-5-8 0,0 4 0,4 1 0,-4-5-9,0 5 8,0-1-8,0-4 8,0 5-29,0-1-7,0-4 0,0 5-1,0-1 53,0-4 10,-4 5 2,4-1 1,4 0-28,-4-3-9,-4 3 0,4-4 0,4 5 0,-4-1 0,4-4 0,-4 5 0,0 3 0,0-4 0,0-4 0,0 5 0,5-5 0,-1 4 0,-8 1 0,4-5 0,0 4 0,0-3 0,0-1 0,0 1 0,4-1 0,-4 0 0,0 1 0,4 3 0,1 0 0,-5-3 0,0 3 0,0 0 0,4 1 0,-4-5 0,0 4 0,0 1 0,0-1 0,5 0 0,-10 1 0,5-1 0,0 0 0,0 1 0,0-1 0,0 0 0,-4 0 0,4 1 0,0-5 0,0 4 0,0-3 10,0 3-10,0-3 8,4-1-8,-4 0 0,0-3 0,0-1 0,0 5 0,5-1 0,-5 1 0,0-1 0,0 0 0,0 1 0,0 3 0,0-4 0,0 5 0,0-9 0,0 9 8,4 3-8,-4-4 0,0-4 0,4 1 0,-4 3 0,5 0 0,-5-3 0,4-1 0,-4 1 0,0-1 0,5 0 0,-1 5 0,-4-5 0,0-3 0,0 3 0,4 0 0,-4 1 0,0 3 0,0-3 0,0-1 0,0 0 0,0 5 0,0-5 0,0 4 0,0-3 0,0-1 0,0 1 0,0 3 0,0-8 0,5 5 0,-5-5 0,4 1 8,-4-1-8,0 5 0,4-5 0,-4 5 0,5-5 0,-5 4 0,0 1 0,4-1 0,1-3 0,-5 3 0,0 1 19,0-1-2,0 4 0,4 1 0,-4-5-27,4 0-6,-4 5 0,5-1-1,-10 0 17,5-3 0,-4 3 0,4-4 0,4 1 0,-4 3 0,0-4 0,0 5 0,5-5 0,-5 1 0,0-1 0,4 4 0,-4-3 0,5-1 0,-5 1 0,0-1 0,0 0 0,4 1 0,-4-5 0,0 5 0,4-1 0,-4 0 0,5 1 0,-5-1 0,4 1 0,1-1 0,-5 0 0,0 1 0,0 3 0,0-3 0,0-1 0,4 4 0,-4-3 0,4 3 0,-4 0 0,5 1 0,-5-1 0,0 0 0,0 0 0,0 1 0,0-1 0,0 0 0,0 5 0,0-5 0,0 0 0,0 0 0,0-3 8,4-1-8,-4 5 0,4-5 0,-4 4 0,0 1 0,0-1 0,5-4 0,-5 5 0,0-1 0,0-4 0,4 5 0,-4-1 8,0 4-8,0-4 0,0 1 0,0-1 0,0 0 0,0 1 0,0 3 0,0-8 0,0 4 0,0 1 0,5-5 0,-5 1 0,0 3 0,0-4 0,0 5 0,0-5 0,0 4 0,4-3 0,-4 3 0,4-4 0,-4 1 0,0 3 0,0-4 0,0 9 0,0-9 0,0 4 0,0 1 0,0 3 0,0-4 0,5 0 0,-5 5 9,0-5-9,0 4 8,0-4 4,4 5 0,-4-5 0,0 0 0,5 1-12,-5-1 0,0 0 0,0 0 8,4-3-8,-4 3 0,0 0 0,4-3 0,-4 3 0,0 0 0,0 1 0,5-1 0,-5 4 0,0-3 0,0 3 0,0-4 0,4 4 0,-4-3 0,0 3 0,0-4 0,4 4 0,-4 0 0,0-3 0,0-1 8,0 4-8,5-3 0,-5-1 0,0 0 0,0 0 0,0 1 0,4-1 0,-4 4 0,0-3 0,0-1 0,5-4 0,-5 5 0,0 3 0,4-4 0,-4-4 0,0 5 8,4 3-8,-4-4 0,0-3 0,5 7 8,-5-4-8,0 4 0,4-3 0,-4 3 0,0-4 0,5 4 0,-5-3 0,4 3 0,-4 0 0,0 0 0,4 0 0,-4 1 0,0-5 0,5 4 0,-5-4 0,0 5 0,4-1 0,-4 0 0,0-4 0,0 5 0,0-5 0,5 0 0,-5 0 0,0 1 8,4-1-8,-4 0 0,0 1 0,0-1 0,0 4 0,0-4 0,4 5 0,-4-5 0,0 4 0,0-4 0,0 5 0,0-5 0,0 4 0,0-3 0,5 3 0,-5-4 0,0 0 0,4 1 0,-4 3 0,0-4 0,4 4 0,-4-3 0,0-1 0,5 4 0,-5-4-10,0 1-4,0-5-1,0 8 0,0-3 24,4-1 5,-4 0 1,5 1 0,-5-1-15,0 0 0,0 4 0,4-3 0,0-1 0,-4 0 0,0 1 0,5-1 0,-5 0 0,4 4 0,-4-3 0,0 3 0,5-4 0,-1 0 0,-4 5 0,0-5 0,0 4 0,0-4 0,0 5 0,0-1 0,0 0 0,0 0 0,4-3 0,-4 3 0,0-4 0,0 0 0,0 5 0,5-5 0,-1 0 0,-4-3 0,0 3 0,4 0 0,-4 0 0,0 1 0,0-1 0,0 0 0,5 1 0,-5 3 0,4-4 0,-4 0 0,0 5 0,0-5 0,0 0 0,0 4 0,0-3 0,0-1 0,5 0 0,-5 1 0,4-1 0,-4 0 0,0 1 8,4-5-8,-4 4 0,5 1 0,-5-1 0,0 0 0,0-3 0,0 3 0,0 0 0,0 0 0,0-3 0,4 3 0,-4-3 8,0 3-8,0 0 0,0-3 0,5 3 0,-5 0 0,-5 0 0,5 1 0,5-1 0,-1 0 0,-4 1-12,4 3-6,-8 0-1,4-4 0,4 1 32,-4-1 7,0 4 0,0 0 1,0-3-21,5 3 0,-5 0 0,0 0 0,0-3 0,0 3 8,0 0-8,0 0 0,0-4 0,0 1 0,4-1 0,1 0 0,-5 5-19,0-5-1,0 0-1,4 0 0,-4 1 33,0 3 8,0-4 0,0 4 1,4-3-21,-4 3 0,0 0 0,0 8 0,0-12 0,5 5 8,-5-5-8,0 4 0,-5 0 0,5-3 0,5-1 0,-5 4 0,0-4 0,-5 1 8,10 3-8,-5-4 0,4 1 0,-4-5 0,0 4 0,4 1 0,1-5 0,-5 8 8,0-4-8,0 1 0,4-5 0,-4 4 8,0 1-8,5-1 0,-5 0 0,0 5 0,0-5 0,0 4 0,-5 0 32,5 0 3,0-3 0,0-1 0,5 4-53,-5 0-10,4-3-3,-4 3 0,0-4 31,0 1 0,0 3 0,0-4 0,4 4 19,-4 0 9,0 1 3,0-5 0,5 4-50,-5 0-9,0 8-3,0-7 0,-5-1 50,5-4 9,5 0 3,-5 5 0,0 7-45,0-8-9,0-4-1,4 0-1,-4 1 25,0 3-10,0 0 10,5-4 0,-5 1 16,4-1 9,-4 12 3,0 0 0,4-12-46,1 1-9,-5 11-1,0-16-1,4 4-5,-4 5-1,0-9 0,0 8 0,0 8 57,5-12 11,-5-3 3,8 3 0,5 0-7,-8 1-1,-10-1 0,5 0 0,0 1-44,0-1-10,0 4-2,0-4 0,0 1 28,0-1 0,5 4 0,-5-3 0,4-1 0,-4 0 0,5 4 0,-5-3 0,0-1 0,4 0 0,-4 4 0,4-7 8,-4 7-8,0-4 0,5 5 0,-5-5 8,4 4-8,-4-4 0,5 5 0,-5-1 8,4 0-8,0 0 0,-4 0 0,0-3 8,0 3-8,5 4 0,-5 4 8,0-8-8,4 0 8,-4 1-8,0-1 10,0 8-10,0 0 0,0-8 8,0-4-8,0 4 0,0 8 0,0-11 0,4-1 0,-4 0 0,0 1 0,-4 3 0,4 0 0,4-4 0,-4 1 0,5 3 0,-5 0 0,4 0 0,-4-3 0,5 3 0,-1 0 0,-4 0 0,4 0 0,-4-3 0,-4 3 0,4 0 0,0 8 0,0-4 0,-4-4 0,-1-3 0,5 3 0,5 0 0,-1-4 8,-4 5-8,0-5 8,0 4 0,0 0-8,4 0 12,1-7-12,-5 3 0,-5 0 0,5 5 0,5-5 0,-1 0 0,-4 1 0,0 3 0,0-4 0,5 4 0,-1-3 0,0-1 0,-8 0 0,4 4 0,4-3 0,1 3 0,-10-4 0,5-3 0,0 15 0,5-8 0,-5-4 0,4 4 0,-4 8 0,0-8 0,0-3 0,0-1 0,0 4 0,5 0 0,-1 1 0,0-5 0,1 4 0,-5 8 0,0-8 0,4 1 0,0-5 0,-4 4 0,0 8 0,0-8 0,0 0 0,5-3 0,-5 3 0,4 0 0,-4 8 0,5-12 0,-5-11 0,4 11 0,-4 12 0,0 0 0,0 0 0,0-7 0,4-1 0,-4 8 0,0-8 0,5 0 0,-5-4 0,4 5 0,-4 7 0,0-8 0,5 0 0,-1 0 0,-4 0 0,0 1 0,0-1 0,0-4 0,0 4 0,0 1 0,0 7 0,4-8 0,-4 0 0,0 0 0,0 0 8,0-3-8,5 3 0,-5 0 0,0 0 0,4 0 0,-4 1 0,4-1 0,-4 0 0,0-4 0,0 5 0,0-1 0,5-4 0,-5 0 0,0 5 0,4-5 0,-4 4 0,0-4 0,5 1 0,-5 3 0,0-4 0,0 4 0,4-3 0,-4-1 0,0 4 0,4-4 0,-4 5 0,5-5 0,-1 4 0,-4-4 0,5 5 0,-5-1 0,0-4 0,4 0 0,-4 5 0,0 7 0,0-8 0,4-4 0,-4 0 0,5 5 0,-5 7 0,0-8 0,4-4 0,-4 4 0,0 8 0,5-7 0,-1-1 0,-4 0 0,0 0 0,0 8 0,4-8 0,-4 1 0,0-5 0,0 12 0,0 0 0,0 0 0,5-12 0,-1 0 0,-4 5 0,0-5 0,4 4 0,-4-4 0,5 5 0,-5-5 0,0 12 0,0-8 0,0-3 0,0 3 0,0 8 8,0 0-8,0 0 0,4-8 0,-4-4 0,0 12 0,0 0 0,0 0 0,5-8 0,-5-3 0,0 3 0,0 0 0,0-4 0,4 5 0,-8-1 0,4 8 0,4-8 0,-4 0 0,4-3 0,-4 3 0,0 8 0,5-8 0,-5-4 0,4 4 0,-4-3 0,0 11 0,0 0 0,5-8 0,-5 0 0,4-4 0,-4 5 0,0-1 0,0 0 0,0 8 0,0-8 0,0-3 0,0 3 0,0-4 0,0 4 0,0 0 0,0 1 0,4-5 0,-4 4 0,0 0 0,0 1 0,0-1 0,5 0 0,-5 0 0,0 0 0,0 8 0,4-11 0,-4 11 0,0-8 0,0 8 0,0-8 0,4 0 0,-4 0 0,0 1 0,0-1 0,0 8 0,5-12 0,-5 12 0,0-8 0,0 1 0,0 7 0,4-12 0,1-4 0,-5 5 0,0 11 0,0 0 0,4-8 0,-4 0 0,0 0 0,0 8 0,0 0 0,4-8 0,-4 1 0,0-1 0,0 4 0,0-4 0,0 0 0,0 4 0,5-3 0,-5 7 0,0-8 0,4 0 0,-4-4 0,0 8 0,0 4 0,5-7 0,-5-1 0,4-4 0,-4 0 0,4 5 0,-4 7 0,0-4 0,0-4 0,0 0 0,0 8 0,0-8 0,0-3 0,5 3 0,-5-4 0,0 8 0,0-4 0,4 1-10,-8-1 10,4 0 0,0 4 0,4-4 0,1 0 0,-5 1 9,0 7-9,0-8 0,0 0 0,0 0 0,4 0 0,-4 1 0,0 7 0,0 0 0,4-12 0,-4 4 0,0 0 0,0 4 0,0-3 0,0-5 0,0 12 0,5-8 0,-5 0 0,4-3 0,-4 3 0,0 0 0,0 8 0,4-12 0,-4 5 0,0-5 0,0 4 0,5 0 0,-5 0 0,4 1 0,-4-1 0,0 0 0,0 0 0,0 0 0,0-3 0,0 3 0,0 0 0,5 0 0,-5 1 0,4-5 0,-4 0 0,4 4 0,-4 1 0,5-1 0,-5-4 0,0 4 0,4-3 0,-4 3 0,0 8 0,5-8 0,-5 0 0,4 0 0,0 1 0,-4-1 0,5-4 0,-5 4 0,0 8 0,0-8 0,4 1 0,-4-1 0,0 0 0,0 0 0,0 0 0,4-3 0,-4-5 0,5 4 0,-5 12 0,0-7 0,4-1 0,-4 0 0,0 0 0,0 4 0,0-3 0,5-1 0,-5-4 0,0 0 0,4 5 0,-4-1 0,0-8 0,0 8 0,0 1 0,0-1 0,0 0 0,0 0 0,0-4 0,-4 5 0,8 3 8,-4-8-8,0 4 0,4 0 0,-4 1 0,0-1 0,5 0 0,-5 0 0,0 0 0,0 8 0,0-11 0,0 3 0,0-4 0,4 4 0,-8 1 0,4-1 0,4-4 0,-4 4 0,-4-3 0,4 3 0,0-4 0,4 4 0,1-3 0,-5 3 0,0 0 0,4 0 0,0 0 0,1 1 0,-5-5 0,0 4 0,0 8 0,4-8 0,1-3 0,-1 3 0,-4 0 0,0 0 0,0 0 0,4 1 0,-4-1 0,0 0 0,5 0 0,-5 0 0,0 1 0,0-1 0,4 0 0,0 0 0,-4 0 0,0 1 0,0 7 0,5-12 0,-1 4 0,1 0 0,-5-3 8,0 3-8,4-4 0,0 8 0,-4-4 0,0 1 0,-4-1 0,8-4 0,1 4 0,-5 1 0,-5-1 0,5 4 0,0-4 0,5 0 0,-5 1 0,0 7 0,0 0 8,0-4-8,4-8 0,1 0 0,-5 4 0,4 1 0,0 3 0,-4 4 0,0-8 0,0 0 0,9 4 0,-9-4 0,0 1 0,0 7 0,0 0 0,4-8 0,1 0 0,-5 0 0,-5 4 0,5 4 0,0 0 0,5-11 0,-1 3 0,-4 0-12,0 8 1,0 0 1,5-8 10,-1 4 0,-8-3 0,4 7 0,4-4 8,-4 4 4,0-8 1,0 0 0,0 0-13,4 4-18,1-3 4,-1-5 1,-8 8 21,4 4 4,4-8 0,1 0 1,-1 1-13,-4 7-18,0-12 4,4 4 1,1 0 13,-5 0 0,4 1 0,-4 7 0,9-8 8,-9 8 4,0-12 0,0 4 1,0 1-13,0 7-18,4-12 4,-4 4 1,0 4 13,0-4 0,9 1 0,-9 7 0,-4-12 8,4 12 4,4-8 0,-4 8 1,0-12-13,0 12-18,9-7 4,0-5 1,-5 4 13,-4 8 0,4-8 0,-4 8 0,5-8 8,-1 1 4,-4 7 0,5-4 1,-5 4-13,4-12 0,-4 12 0,0 0 0,0 0 0,4-8 0,1 0 0,-5 8 0,0-7 0,0 7 0,0 0 0,0 0 0,4-8 0,-4 8 0,0 0 0,9-8 0,0 0 0,-9 8 0,0 0 0,0 0 0,4-4 0,5 0 0,-9 4 0,0 0 0,0-7 0,4 3 0,5-4 0,-9 8 0,-9-4 0,9 4 0,13-8 8,-8 0-8,-5 8 0,4-3 0,-4 3 0,5-8 0,-1 0 0,5 0 0,-9 8 8,4-4-8,9-4 0,-13 8 0,0 0 0,0 0 0,-4-7 0,4 7 0,0 0 0,0 0 0,0-8 8,4 4-8,9-8 0,-4 8 0,-9 4 0,0 0 0,0 0 0,0 0 0,9-7 0,-5 3 0,-4 4 0,0 0 0,9-12 0,-4 8 0,-5 4 0,0 0 0,4-8 0,5 0 0,-9 8 0,0 0 0,0-7 0,4 3 0,0-4 0,-4 8 0,0 0 0,0 0 0,9-8 0,0 4 0,-9 4 0,0-8 0,0 1 0,4-1 0,1 4 8,-5 4-8,0 0 0,9-8 0,-1 4 0,1 0 0,-9 4 0,0 0 0,0 0 0,0 0 0,0-7 0,0 7 0,0 0 0,9-4 0,-5-4 0,-4 8 0,0 0 8,5-4-8,3-4 0,-8 8 0,0 0 8,5-8-8,4 1 0,-5 3 0,-4 4 0,0 0 0,0 0 0,9-4 0,0-4 0,-5 4 0,-4 4 0,0 0 0,0 0 0,0 0 0,9 0 0,-9 0 0,0 0 0,0 0 0,13 0 0,-4-4 0,-9 4 0,0 0 0,8-4 0,-8 4 0,9 0 0,-9 0 0,0 0 0,9 0 0,0-4 0,-1 0 0,-8 4 0,0 0 0,9-7 0,-9 7 0,0 0 0,0 0 0,0 0 0,9 0 0,0 0 0,-9 0 0,0 0 0,0 0 0,9 0 0,-9 0 0,0 0 0,8 0 0,1 0 0,0 0 0,0-4 0,-9 4 0,0 0 0,8-4 0,1 4 0,-4-4 0,-5 4 0,0 0 0,8-4 0,-8 4 0,9 0 0,-9 0 0,0 0 0,0 0 0,9 0 0,-9 0 0,0 0 0,0 0 0,9 0 0,4 0 0,0 0 0,-13 0 0,0 0 0,0 0 0,13 0 0,-4 0 0,-9 0 0,0 0 0,18 0 0,-5 4 0,-13-4 0,0 0 0,0 0 0,0 0 0,13 0 0,-4 0 0,-9 0 0,0 0 8,8 4-8,-8-4 0,0 0 0,9 4 0,0 0 8,4 0-8,-13-4 0,0 0 0,0 0 0,13 3 0,0 1 0,-4-4 0,-9 0 0,0 0 0,13 0-25,-4 8-2,0-4 0,-9-4 0,0 0 43,0 0 9,13 8 2,0 0 0,-13-8-27,9 11 0,0-3 0,4 0 0,-4-4 0,-9-4 0,9 4 0,4 0 0,0 3 0,0 1 0,-13-8 0,13 4 0,0 0 0,-4 0 8,-9-4-8,4 12 0,-4-12 0,14 4 0,-6 3 0,1 1 0,-9-8 0,9 8 0,0 0 0,0-4 0,-9-4 0,8 7 0,1 1 0,0-4 0,-5 4 0,-4-8 8,0 0-8,9 8 0,0 0 0,-5-1 0,1 1 8,-5-8-8,4 8 0,0 0 0,1 0 0,-5 3 0,0-11 0,0 8 0,4 4 0,-4-4 8,0 3-8,0 1 0,4-4 0,1 3 0,-5-11 0,0 0 0,0 0 0,4 8 0,5 4 0,-5-4 0,-4 3 0,0-11 0,9 8 0,-4 0 0,-5 0 0,4 4 0,-4-5 0,4 1 0,-4-8 0,0 12 0,0 0 0,0-1 0,9 1 0,-9-4 0,0-8 0,0 0 0,0 0 0,5 8 0,-1-5 0,0 5 0,-4 0 0,5 0 8,3-4-8,-8-4 0,0 11 0,5-3 0,-1 0 0,-4-8 0,0 0 0,5 8 0,-1 4 0,0-5 0,-4-7 0,0 0 0,0 12 0,0-4 0,5 0 0,-5-8 0,4 11 0,-4-11 0,0 8 0,9 4 0,-5-8 0,-4-4 0,0 0 0,5 11 0,-1-3 0,-4-8 0,4 12 0,-4-4 0,0-8 0,5 11 0,-5-11 0,4 8 0,-4 4 0,0-12 0,5 8 0,-5-8 0,0 0 0,4 8 0,-4-8 0,0 0 0,0 0 0,4 11 0,1 1 0,4-4 0,4-4 0,-9 3 0,-4-7 0,9 8 0,0 0 0,-9-8 0,0 8 0,4 4 0,0-1 0,-4-3 0,0-8 0,0 12 0,-4-1 0,4-11 0,0 0 0,0 0 0,0 0 0,4 12 0,1-4 0,-1 0 0,-4-8 0,0 0 0,5 11 0,-1-3 0,9-4 0,-13-4 0,0 0 0,0 0 0,5 12 0,3-1 0,-8-11 0,0 8 0,-4 4 0,4-12 0,0 0 0,4 8 0,-4 0 0,0-1 0,0-7 0,5 8 0,-5-8 0,4 12 0,-8-4 0,8 3 0,-4-11 0,0 0 0,0 0 0,13 12 0,0 0 0,-4-1 0,-9-11 0,9 12 0,-9 0 0,9 0 0,-5-5 0,-4 5 0,-4 0 0,8-1 0,5-3 0,-5 4 0,-12-4 0,3 3 0,10 1 0,3-4 0,-3 4 0,-5-5 0,-5 5 0,10-4 0,8 0 0,-4 3 0,-9-3 0,4 4 0,5-4 0,0 3 0,-9-11 0,0 12 0,0 0 0,8 0 0,-3-1 0,3 1 0,-8-4 0,5 3 0,4-3 0,-1 0 0,-3 4 0,-1-1 0,-4 1 0,9-4 0,0-4 0,0 4 0,-9-8 0,4 11 0,5 1 0,-1 0 0,-3-4 0,4 3 0,-5 1 0,0 0 0,1-1 0,-1 1 0,1 0 0,-5-1 0,8-3 0,-3 8 0,-1-8 0,0 3 0,1-3 0,4 4 0,-1-4 0,-3 3 0,-1 1 0,1 0 8,-1-1-8,5 1 0,-9 0 0,4 0 0,5-1 0,-5 1 0,5 0 0,-5-1 0,5 1 0,-4 0 0,-1-1 0,0 1 0,5 0 0,-4 3 0,-1-3 0,0 0 0,1 3 0,-1-3 0,1 4 0,-1-5 0,5 1 0,-5 0 0,0 3 0,1-3 0,-1 0 0,1 0 0,-1-1 0,0 1 0,1 0 0,-5-1 0,4 1 0,1-4 0,-5 4 0,4-1 0,-4-3 0,4 4 0,-4-4 0,5 3 0,-5 1 0,4 0 0,0-8 0,1 7 0,-5-3 0,4 4 0,1-4 0,-5-8 0,0 7 0,8 1 0,-8 0 0,5 0 0,-5-8 0,4 11 0,1-3 0,-1 4 0,-4-4 0,0 0 0,0-8 0,4 11 0,-4-11 0,5 8 0,-5-8 8,4 12-8,-4-1 8,0-11-8,5 12 0,-1-4 8,0 0-8,1 0 0,-5-8 0,0 11 0,4-3 0,0 4 0,-4-4 0,5-1 0,-1 1 0,1 4 0,-5-4 0,0-1 0,4 1 8,0 0-8,-4 0 0,5 0 0,-5 3 0,0-11 0,0 8 0,4 0 0,1 0 0,-5 0 0,0-8 0,4 11 0,-4 1 0,0 0 0,0-5 0,0 5 0,0-12 0,4 8 0,1 4 0,-1-5 0,-4-7 0,0 12 0,4 0 0,-4-4 0,0-8 0,5 11 8,-1 1-8,1-4 0,-5 0 0,0-8 0,0 0 0,0 11 0,4-3 0,-4-8 0,4 12 0,-4-12 0,5 12 0,-1-5 0,-4 1 0,0-8 0,5 12 0,-1-4 0,-4 3 0,0-3 0,0-8 0,4 8 0,-4 4 0,5-1 0,-5-3 0,0-8 0,4 8 0,1 0 0,-5-8 0,0 11 0,0-11 0,4 8 0,0 4 0,1-4 0,-5-8 0,0 7 0,0-7 0,4 12 0,-4-12 0,4 8 0,-4-8 0,0 0 0,5 12 0,-1-1 0,-4-11 0,0 0 0,0 0 0,5 8 0,-1 4 0,-4-12 0,0 0 0,0 0 0,0 12 0,4-1 0,-4-11 0,5 12 0,-1-4 0,1 3 0,-1-3 0,-4-8 0,4 12 0,-4-4 0,0-8 0,5 11 0,-5-11 0,4 8 0,0 4 0,-4-12 0,5 8 0,-5-8 0,0 0 0,0 11 0,4 1 0,-4-4 0,0-8 0,5 12 0,-5-5 0,4 5 0,-4-12 0,4 8 0,1 4 0,-5-5 0,4 1 0,-4 0 0,0-8 0,5 12 0,-10-1 0,10-3 0,-1 0 0,0 4 0,5-4 0,-9-1 0,0-7 0,5 8 0,-5-8 15,4 12 1,-4-4 0,4 3 0,-4-11-16,0 8 0,0 0 0,5 0 0,-5-8 0,4 11 0,-4-11 0,4 8 0,-4 0 0,5 0 0,-5 4 0,9-5 0,-1 5 0,1-8 0,-9-4 0,0 0 0,0 12 0,0-5 0,0-7 0,0 0 0,0 0 0,5 12-18,-5 0 4,0-12 1,0 0 13,4 8 0,0 3 0,1-3 0,-5-8 0,4 12 0,-4-12 0,4 8 0,1 3 0,-5 1 0,0-12 0,0 0 0,9 12 0,-5-4 0,-4-8 0,0 0 0,4 11 0,-4-11 0,0 8 0,0-8 0,0 0 0,5 12 0,-1-1 0,1 1 0,-5-12 0,0 0 0,4 8 0,-4 4 0,0-12 0,0 0 0,0 0 0,4 7 0,1 5 0,-5 0 0,0-12 0,4 8 0,-4-8 0,5 7 0,-5-7 0,0 0 0,4 12 0,0-4 0,-4-8 0,0 8 0,0-8 8,0 0 4,5 11 0,3-3 1,-8-8-13,0 12 0,0-12 0,5 8 0,-5 3 0,0-11-18,4 8 4,1 4 1,-1-4 13,0 0 0,-4-8 0,0 7 0,0-7 0,0 12 0,5-4 0,-5 0 0,0-8 0,4 11 0,-4-3 0,5 0 0,-5-8 0,0 12 0,0-5 0,0-7 0,4 12 0,0-4 0,-4-8 0,5 12 0,-1-5 0,0 5 0,1-4 0,-5 0 0,4 0 0,-4-1 0,0-7 0,5 12 0,-1-4 0,-4 0 0,0-8 0,4 7 0,-4 1 0,5 0 0,-5-8 0,4 8 0,-4-8 0,0 8 0,0-8 0,0 11 0,5-3 0,-5-8 0,0 8 0,4 4 0,-4-5 0,0-7 0,0 0 0,4 8 0,5 0 0,-9-8 0,0 12 0,0-12 0,5 8 0,-5-8 0,4 7 0,0 5 0,-4-12 0,5 8 0,-5-8 0,4 12 0,-4-12 0,4 7 0,-4-7 0,5 12 0,-5 0 0,0-12 0,0 0 0,9 11 0,-9-11 0,0 12 0,0-12 0,4 12 0,-4-12 0,9 8 0,-9-8 0,4 11 0,-4-11 0,5 8 0,-5 0 0,4 4 0,-4-12 0,4 7 0,-4-7 0,0 8 0,0-8 0,5 8 0,-5-8 0,4 12 0,-4-4 0,0-8 0,0 0 0,0 0 0,5 7 0,-5-7 0,4 8 0,-4-8 0,0 0 0,4 8 0,-4-8 0,5 12 0,-5-12 0,0 0 0,4 7 0,-4-7 0,4 8 0,-4-8 0,0 0 0,9 12 0,-9-12 0,5 8 0,-5-8 0,4 11 0,-4-11 0,0 8 0,0-8 0,9 12 0,-9-12 0,4 8 0,-4-8 0,9 8 0,-9-8 0,4 7 0,-4-7 0,9 8 0,-9-8 0,0 0 0,4 8 0,-4-8 0,9 8 0,-4 3 0,-5-11 0,8 8 0,-3 0 0,-5-8 0,4 8 0,1 0 0,-5-8 0,8 11 0,-3-3 0,-5-8 0,4 8 0,1 0 0,-5-8 8,8 11-8,-8-11 0,5 8 0,-5-8 0,4 8 0,-4-8 0,4 8 0,-4-8 0,5 8 0,-5-8 0,9 7 0,-5 1 0,-4-8 0,9 8 0,-9-8 0,4 4 0,-4-4 0,5 12 0,-5-12 0,0 0 0,4 7 0,-4-7 0,9 8 0,-9-8 0,4 8 0,-4-8 11,4 12-2,-4-12 0,5 4 0,-5-4-9,0 0-12,4 7 2,-4-7 1,5 8 9,-5-8 0,0 0 0,8 8 0,1 0 0,-4-4 0,-5-4 0,0 0 0,0 0 0,4 8 0,-4-8 0,0 0 0,4 3 0,-4-3 0,5 8 0,-5-8 0,0 0 0,0 0 12,0 0-2,4 8-1,-4-8-9,0 0-12,5 8 2,-5-8 1,0 0 9,0 8 0,0-8 0,0 0 0,4 7 0,-4-7 0,0 0 0,9 8 0,-9-8 0,0 0 0,0 0 0,4 12 0,-4-12 0,0 0 12,0 0-2,0 0-1,9 8-9,-9-8-12,4 11 2,-4-11 1,0 0 9,0 0 0,5 8 0,-5-8 0,0 0 0,8 12 0,-8-12 0,5 8 0,-5-8 0,0 0 0,0 0 0,9 8 0,-9-8 0,4 11 0,-4-11 0,0 0 0,9 8 0,-9-8 0,0 0 0,0 0 0,0 0 0,8 8 0,-8-8 0,9 8 0,-9-8 0,0 0 12,0 0-2,9 11-1,-9-11-9,4 8-12,-4-8 2,0 0 1,9 12 9,-9-12 0,0 0 0,0 0 0,0 0 0,5 8 12,-5-8-2,0 0-1,0 0-9,0 0-12,8 7 2,-8-7 1,9 8 9,-9-8 0,0 0 0,0 0 0,9 8 0,-9-8 0,0 0 0,9 12 0,-9-12 0,0 0 0,0 0 0,4 7 0,-4-7 0,0 0 0,0 0 0,9 12 0,-9-12 0,0 0 0,0 0 0,0 0 0,9 8 0,-9-8 0,0 0 0,0 0 0,8 8 0,-8-8 0,0 0 0,0 0 0,9 8 0,-9-8 0,0 0 0,9 7 0,-9-7 0,0 0 0,0 0 0,9 12 0,-9-12 0,0 0 0,8 8 0,-8-8 0,0 0 0,0 0 0,0 0 0,9 8 0,-9-8 0,0 0 8,0 0-8,0 0 8,9 7-8,-9-7 0,0 0 0,9 8 0,-9-8 0,0 0 9,0 0-9,13 8 0,-13-8 8,0 0-8,0 0 0,9 8 0,-9-8 0,0 0 0,0 0 0,9 8 0,-9-8 0,0 0 0,0 0 0,0 0 0,0 0 8,8 7-8,-8-7 0,0 0 0,0 0 9,9 4-9,-9-4 0,0 0 9,0 0-9,13 8 0,-13-8 0,0 0 8,0 0-8,9 4 0,-9-4 0,13 8 0,-13-8 0,0 0 0,0 0 0,9 4 0,-9-4 0,0 0 0,13 4 0,-13-4 0,0 0 0,0 0 8,13 4-8,-13-4 0,0 0 0,0 0 0,0 0 0,9 7 0,-9-7 0,13 0 8,-13 0-8,0 0 0,0 0 0,0 0 0,0 0 0,9 4 0,-9-4 8,0 0-8,0 0 0,0 0 8,0 0-8,0 0 0,13 0 0,-13 0 0,0 0 0,0 0 8,13-4-8,-13 4 0,9 0 0,-9 0 0,0 0 8,13-4-8,-13 4 0,9-3 0,-9 3 0,9-4 0,-9 4 0,0 0 0,9-8 0,-9 8 8,8-4-8,-8 4 0,5-8 0,-5 8 8,4-8-8,5 4 0,-5 1 0,-4 3 0,5-8 0,-1 0 8,-4 8-8,9-8 0,-5 0 0,1 1 0,-1-1 8,5 4-8,-9 4 0,4-8 0,-4 0 9,0 8-9,5-11 0,-5 3 8,4 0-8,0 4 0,-4 4 0,5-8 0,3-3 0,-3 3 8,4 0-8,-5 4 0,-4-4 0,0 8 0,0-11-27,4 7-6,10-4-2,-10 0 0,0 0 56,1 1 11,4 3 3,-5-4 0,-4 8-35,9-8 0,-5 4 0,-4 4 0,4-8 30,5 1-1,-4-1 0,-1 4 0,5 0-46,0 0-10,-9 4-1,0 0-1,0 0 29,0-12 0,0 5 0,4 3 0,0-4 0,-4 8 0,5-8 0,-5 0 0,8 0-34,-8 8-1,5-7 0,-5 7 0,9-8 56,-5 0 11,0-4 3,-4 12 0,5-7-35,-1 3 0,1-4 0,-1 0 0,0 0 0,1 0 0,-5 1 0,9 3 0,-5-8 0,0 8 0,-4-4 0,5 1 0,-1-1 0,-4 8 0,4-12 0,1 4 0,-1-3 8,1 7-8,-5-4 0,4 0 0,0 0 0,1 0 0,-1 1 0,1 3 0,-5 4 0,4-8 0,-4-4 0,4 8 0,5-3 0,-9-1 0,4 4 0,1-4 0,4 0 0,-5 0 0,0 5 0,1-5 0,-5 0 0,4 4 0,1-4 0,-1 4 0,-4 4 0,4-4 0,1-3 0,-1-1 0,-4 8 0,5-4 0,-1-4 0,5 0 0,-5 4 0,-4 4 0,4-3 0,1-5 0,-1 0 0,1 4 0,-5 4 0,4-4 0,0-4 0,1 1 0,4 3 0,-5 0 0,-4-4 0,0 8 0,0 0 0,4-8 0,5 0 0,-5 4 0,1-3 0,-1 3 0,-4 4 0,5-8 0,-1 0 0,0 0 0,-4 8 0,9-7 0,-4-1 0,-1 0 0,0 0 0,1 0 0,-1 1 0,1-1 0,-1-4 0,-4 4 0,0 8 0,9-8 0,-5 1 0,0-1 0,1 0 0,-1 0 0,1-3 0,-1 3 0,0 4 0,-4 4 0,0-8 0,5 4 0,4-4 0,-9 1 0,0 7 0,4-8 0,0 0 0,1 0 0,-1 0 0,0 1 0,-4-1 0,5 0 0,-1 0 0,1 0 0,-5 8 0,0 0 0,4-11 0,0-1 0,1 0 0,-1 4 0,5-3 0,-5 3 0,-4-4 0,5 4 0,-5-3 0,4 3 0,-4 0 0,5-4 0,-5 5 0,4-5 0,0 4 0,1-4 0,-1 5 0,0-1 0,1 0 0,-5 0 0,4-3 0,1 3 0,-1 0 0,-4 0 0,4 0 0,-4 1 0,5-1 0,-5 8 0,0-8 8,4 0-8,1-4 0,-1 5 0,-4-1 0,4 0 0,1 0 0,-5 0 0,4 1 0,0 3 0,-4-4 0,5 0 0,-5-4 24,4 5 2,-4-1 0,0 8 0,5-12-42,-5 4-8,0 8-1,4-7-1,-4 7 26,4-8 0,1 0 0,-1 0 0,1 0 0,-1 1 0,-4-1 0,4 0 0,-4 8 0,0-8 0,5-4 0,-5 5 0,4-1 0,-4-4 0,0 4 0,5-3 0,-5 3 16,0 0 8,4 0 1,0 0 1,-8 1-26,4-1 0,0 4 0,4-4 0,-4 0 0,5 1 0,-5-1 0,0 0 0,4 0 0,-4 0 0,4-3 0,-4 3 0,0 0-14,5-4-8,-5 5-2,4-1 0,-4-4 24,0 0 0,0 5 0,0-5 0,0 4 0,0-4 0,0 1 0,0 3 0,0-4 15,0 4 7,5 1 2,-1-1 0,-4-4-39,0 4-7,0-3-2,0-1 0,4 0 24,1 4 0,-5 1 0,0-1 8,0-4-8,4 0 0,-4 5 0,0-1-11,0 0 28,0-4 6,0 12 1,0-8 0,0-3-24,5 3 0,-1 0 0,-4 8 0,-4-8 0,-1 1 0,10-5 0,-5 4 0,-5 0 0,1 0 0,4 1 0,0 7 0,9-4 0,-9 4 0,-5-8 0,5 0 0,5-4 0,-5 5 0,0-5 0,0 4 0,0 0-12,0 1-6,4-1-2,-4 0 0,4-4 32,-4 5 7,-4-1 1,4 0 0,0 8-20,0-8 0,4-4 0,1 5 0,-5 7 0,0 0 0,0-12 0,4 4 0,-4 0-12,0 8-7,0-7-1,5-1 0,-1-8 20,-4 8 0,0 8 0,0 0 0,0-7 0,0-1 0,0 0 0,4 0 0,-4 0 0,5 4 0,-5-7 0,0 7 0,0-4 0,0 0 0,0-3 0,0 11 0,4-8 0,0 0 0,-4 0 0,5-4 0,-5 5 0,4-1 0,-4 8 0,0-8 0,5-4 0,-5 5 0,4-5 0,-4 4 0,4 0 0,-4 0 0,5 1 0,-5-1 0,0 8 0,4-8 0,-4-4 0,0 5 0,0 7 0,5-8 0,-5-4 0,4 4 0,-4 8 0,4-11 0,-4 7 0,0-4 0,0-4 0,0 8 0,0 4 0,0-8 0,-4 1 0,4-1 0,4-4 0,-4 12 0,0-8 0,0 1 0,0 3 0,0 4 0,0-8 0,5 0 0,-5 4 0,0 4 0,0-8 0,4 1 0,0-1 0,-4 8 0,0-8 0,0 0 0,0 8 0,5-8 0,-5 1 0,0-1 0,4 0 0,-4 8 0,0 0 0,0-4 0,0 4 0,0-12 0,5 5 0,-5 7 0,0-8 0,4 4 0,-4 4 0,4-8 0,-4 0 0,0 0 0,0 1 0,5 3 0,-5-4 0,4 0 0,-4 0 0,0 1 0,5-1 0,-5 8 0,0-8 0,0 0 0,0 4 0,8-4 0,-8 1 0,5-1 0,-10 0 0,5 0 0,0 8 0,0 0 0,5-8 0,-5 1 0,0 7 0,0-8 0,4 0 0,-4 0 0,0 0 0,0 1 0,0 7 0,5-8 0,-10-4 0,5 4 0,0 1 0,0-1 0,0 0 0,0 0 0,5 0 0,-1 1 0,-4-1 0,0 8 0,0-12 0,0 4 0,0 0 0,0-3 0,0 3 0,0 0 0,0 8 0,4-12 0,-4 5 0,0-5 0,0 4 0,0 0 0,0 1 0,0-1 0,0-4 0,0 4 0,0 0 0,0 1 0,5-5 0,-5 4 0,0-4 0,0 5 0,4-1 0,-4 0 0,0 0 0,4 4 0,1-7 0,-5 3 0,0 0 0,0 0 0,0 8 0,0 0 0,0-11 0,0 3 0,0 0 0,0 0 0,4 4 0,-4 4 0,5-8 0,-5 8 0,0 0 0,0-7 0,4-1 0,-4 0 0,0-4 0,0 12 0,4-7 0,1 3 0,-5 4 0,0-8 0,4 0 0,-4-4 0,0 5 0,0-1 0,0 4 0,0 4 0,5-12 0,-1 4 0,-4-7 0,0 7 0,0 8 0,0 0 0,4-8 0,-4 0 0,0 8 0,0 0 0,5-7 0,-5 7 0,0 0 0,4-8 0,0-4 0,-4 12 0,0-8 0,0-3 0,0 3 0,0 8 0,0-12 0,0 4 0,0-3 0,0 11 0,0-8 0,5 0 0,-5 0 8,0 0-8,0 1 0,0 7 0,0-8 0,0 0 0,0-4 0,0 12 0,4-8 0,1 1 0,-5-1 0,0 0 0,0 0 0,0 8 0,0-8 0,0-3 0,4 3 0,-4 0 0,0 0 0,4 1 0,-4-1 0,0 8 0,0-8 0,0 0 0,0 0 0,0 1 0,-4-1 0,4 8 0,4-12 0,-4 4 0,0 0 0,0 1 0,5-1 0,-5 8 0,0-12 0,0 8 0,0-4 0,0 8 0,4-7 0,-4-5 0,0 4 0,0 0 0,0 1 0,0 7 0,0-8 0,0 4 0,0-8 0,0 12 0,0-8 0,5 4 0,-5 4 0,0-7 0,0 7 0,0-8 0,0-4 0,4 8 0,-4 4 0,0 0 0,0-8 0,0 1 0,0-1 0,0 0 0,0 8 0,0 0 0,0-12 0,0 12 0,0 0 0,4-7 0,-4-5 0,0 12 0,0 0 0,5-8 0,-1 0 0,1 0 0,-5 1 0,0 7 0,0-8 0,0 8 8,0-8-8,0 0 0,0 8 0,0-8 0,0 1 0,4-1 0,-4 0 0,0-4 0,0 5 8,0 3-8,0-4 0,0 8 0,0 0 0,4-8 0,-4-4 0,5 1 0,-5 3 0,4 0 0,-4 8 0,0-8 0,4 1 0,-4 7 0,0-8 0,0 8 0,0-8 0,0 0 0,0 0 0,0 1 0,0 7 0,5-8 0,-5-4 0,0 4 0,0 8 0,0-8 0,0-3 0,0 3 0,0 0 0,0 4 0,0-4 0,0 1 0,0-1 0,0 0 0,0 8 0,4-8 0,-4 0 0,0 1 0,0 7 0,0 0 0,0-12 0,0 4 0,0 8 0,0-12 0,0 5 0,0-5 0,0 4 0,0 8 0,0-8 0,0 1 0,0-1 0,0 0 0,0 0 0,0 8 0,5-8 0,-5 1 0,0 7 0,0-8 0,4-4 0,-4 4 0,0 4 0,0-3 0,0-1 0,0 0 0,4 0 0,-4 0 0,0 1 0,0 3 0,0-4 0,0 0 0,0 4 0,0-4 0,0 1 0,5-1 0,-5 8 0,0-4 0,0 4 0,0-8 0,0 8 0,0 0 0,0 0 0,0 0 0,0-12 0,0 12 0,0-11 0,0 11 0,4-12 0,-4 12 0,0-12 0,0 12 0,0-8 0,5 1 0,-5-5 0,0 4 0,0 0 0,0 8 0,0 0 0,0 0 0,4-7 8,-4-1-8,4 0 0,-4 0 0,0 0 0,5 4 0,-5-7 0,0 3 0,0 0 0,0-4 8,0 5-8,0-5 0,0 4 0,0 0 0,0 1 0,0-1 0,0 0 0,0 8 0,4-8 0,0 0 0,-4-3 0,0 7 0,0 4 0,0-8 0,0 0 0,0 0 0,0 4 0,0 4 0,0-7 0,0-1 0,0 0 8,0 4-8,0-4 0,0 1 0,5-1 0,-5 4 0,4-8 0,-4 12 0,-4-4 0,8-4 0,1 1 0,-5 7 0,-5-8 0,5 0 0,5 0 0,-5 0 0,0 1 0,0 7 0,0-8 0,0 0 0,0 0 0,0 0 0,0 1 0,0 7 0,0-8 0,4 0 0,-4 0 8,0 8-8,0-8 0,0 1 9,0-1-9,0 8 0,0-12 0,0 4 0,4 1 0,-4-5 0,0 4 0,0-4 8,0 5-8,0-1 0,0 0 0,0 0 0,0 8 0,-4-8 0,8 1 0,-4-1 0,0 8 0,0-8 0,0 0 0,0 8 0,5-12 0,-5 5 0,0-1 0,0 0 0,4 0 0,-4 0 0,0 1 0,5-1 0,-5 8 0,0-8 0,0 8 0,0-8 0,4 0 0,-4-3 0,0 3 0,0 0 0,0 0 0,0 4 0,0-3 0,0-1 0,-4 4 0,4-4 0,4 0 0,-4 4 0,4-3 0,-4-1 0,0 0 0,0-4 0,0 5 0,0-1 0,0 0 0,0 0 0,5-4 0,-5 5 0,0-5 0,0 8 0,0-4 0,0 0 0,0 1 0,0-1 0,0 4 0,0-4 0,0 0 0,0-3 0,4 3 0,-4 0 0,0-4 8,0 1-8,5 3 0,-1 0 0,-4 0 0,0-3 0,0 3 0,0-4 0,0 4 0,0-3 0,0-1 0,0 0 0,0 4 0,0-3 0,0-1 0,0 0 0,0 1 0,4-1 0,-4 4 0,0-4 0,0 1 0,5 3 0,-5-4 0,0 4 0,0-7 0,4 7 0,-4-4 0,0 1 0,0 3 0,0-4 0,4 0 0,-4 5 0,0-5 0,5 0 0,-5 4 0,4 1 0,1-1 0,-5 0 0,0-4 0,0 4 0,0 1 0,4-5 0,-4 0 0,4 5 0,-4-1 0,0 0 0,0 0 0,0 0 0,0 1 0,0-5 0,0 4 0,0-4 0,0 1 0,5-1 0,-5 12 0,0-8 0,0 8 0,0-12 0,-5 1 0,5-5 0,5 1 0,-5 7 0,0-4 0,4 4 0,-4-3 0,0 3 0,0-4 0,5 4 0,-5-3 0,0 3 0,0-4 0,0 0 0,4-3 0,-4 3 0,4 0 0,-4-3 0,0 3 0,0 0 0,0 1 0,0-1 0,5 0 0,-5 1 0,0-1 0,4 0 0,-4 0 0,4 1 0,-4-1 0,5 0 0,-5 1 0,0 3 0,4-4 0,-4 0 0,0 1 0,5 3 0,-5-4 0,0 4 0,0-3 0,4 3 0,-4-4 0,0 4 0,4-3 0,1 3 0,-5 0 0,0 0 0,0 1 0,0-1 0,4 0 0,-4 0 0,0 0 0,0-3 0,5 7 0,-5-8 0,-5 4 0,5 0 0,5 1 0,-1-1 0,-4 0 0,4-4 0,-4 5 0,0-1 0,0 0 0,0 0 0,0 0 0,5 1 0,-5-5 0,0 0 0,4 4 0,-4 4 0,5-7 0,-5 3 0,4-4 0,-4 1 0,4 3 0,-4-4 0,5 4 0,-5 0 0,0 1 0,0-5 0,4 0 0,-4 1 0,4-1 0,-4 4 0,5 4 0,-5 4 0,4-15 0,-4 11 0,0-8 0,5 4 0,-5-4 0,0 1 0,4-1 0,-4 0 0,0 1 0,0-1 0,0 4 0,4-4 0,-4 5 0,0-1 0,5-4 0,-5 4 0,0-3 0,0-1 0,0 4 0,4-4 0,1 5 0,-1-5 0,-4 4 0,0-4 0,0 5 0,4-5 0,5 4 0,-5 0 0,-4 1 0,0-1 0,0 0 0,0 8 0,0-4 0,5-8 0,-5 1 0,0 3 0,0 0 0,0 8 0,0-8 0,0 4 0,4-7 0,1 3 0,-5 0 0,0 0 0,-5 0 0,10 1 0,-1 3 0,-4-8 0,0 4 0,0-3 0,0 3 0,0 8 0,0-12 0,0 4 0,0 0 0,0-3 0,0-1 0,0 4 0,4 0 0,-4 1 0,0-5 0,0 4 0,0 0 0,0 4 0,0 4 0,0-7 0,0-1 0,0 4 0,0-8 0,0 4 0,5 1 0,-5-1 0,0-4 0,0 0 0,4 5 0,-4-1 0,5-4 0,-5 4 0,0 1 0,4-1 0,-4-4 0,0 8 0,-4-8 0,4 5 0,4-1 0,-4 0 0,4-4 0,-4 5 0,0-5 0,0 4 0,0-4 0,0 1 0,5 3 0,-1 0 0,-4 0 0,0-3 0,0 3 0,0 4 0,5-8 0,-5 4 0,0-3 0,0 3 0,0 0 0,4 0 0,-4 4 0,0-7 0,0 3 0,-4 4 0,4-4 0,0 8 0,0-12 0,0 12 0,0-7 0,4-1 0,-4 0 0,0 8 0,0-8 0,0 4 0,0-3 0,0-1 0,4 0 0,-4 4 0,0 4 0,5-12 0,-5 12 0,0-3 0,0-1 0,0-8 0,0 12 0,0-8 0,0 0 0,0 1 0,0-1 0,-5-4 0,10 4 0,-5 0 0,0 1 0,0-1 0,0 0 0,0 0 0,4 4 0,-4-7 0,0 3 0,0 0 0,0 0 0,0 4 0,0-7 0,0 11 0,0-8 10,0 0-10,0 0 0,0 0 0,4 1 0,-4-1-12,0 0 12,5 0 0,-5 0 0,0 5 0,0-9 0,0 8 0,0-8 0,0 4 0,4 5 0,-4 3 0,0-12 0,0 4 0,0 0 0,0 4 0,0-3 0,0 7 0,0 0 0,0-12 0,5 4 0,-5 4 0,0-4 0,0 1 0,0-1 0,0 0 0,0 0 0,0 4 0,0-7 0,0 11 0,0 0 0,0 0 0,0-8 0,0 0 0,4 0 0,-4 8 0,-4-12 0,4 5 0,0 7 0,0-4 0,0-12 0,0 16 0,0 0 0,0-12 0,0 5 0,0-1 0,-5 0 0,5 0 0,0 8 0,0-8 0,0-3 0,0 3 0,0 8 0,0-8 0,5 0 0,-5 8 0,-5-4 0,5-7 0,0 11 0,0-8 0,0-4 0,0 12 0,0 0 0,0-8 0,-4 1 0,4 7 0,4-8 0,1 4 0,-5 4 0,-5-12 0,5 1 0,0 3 0,0 0 0,0 0 0,0 8 0,0-8 0,0 4 8,0 4-8,0-7 0,0-5 0,5 4 0,-5 8 0,-5-8 0,5 8 0,0-7 0,0 7 0,0-4 0,0 4 0,-4-12 0,4 12 0,0-8 0,0-4 0,0 5 0,0 7-9,0 0 9,0 0 0,4-8 0,-4 0 0,0 8 0,0-8 0,0 8 0,5-4 0,-5-3 0,0 7 0,-5-8 0,5 8 0,0 0 0,0 0 0,0-4 0,0 4 0,0-12 0,0 4 0,0 8 0,0 0 0,0-11 0,0 11 0,0-8 0,0 0 0,0 4 0,0 4 0,0 0 0,0 0 0,0-8 0,0 8 0,0-7 0,0-1 0,5 4 0,-5-8 0,-5 4 0,5 8 0,0-11 0,0 3 9,0 4-1,0 4-8,-4-8 0,4-4 0,0 9-10,0-9 10,0 4 0,-5 0 0,5 4 0,0 4 0,0 0 0,0 0 0,0 0 12,0 0-4,0-7-8,0 7 0,0 0 0,0 0 0,0 0 0,0 0-14,0 0 3,0 0 1,0 0-161,0 0-32,0 0-6,5 7-2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36:21.83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559E5F7-205F-4FB6-9181-94257AC88A78}" emma:medium="tactile" emma:mode="ink">
          <msink:context xmlns:msink="http://schemas.microsoft.com/ink/2010/main" type="inkDrawing" rotatedBoundingBox="10268,8544 10269,10514 9804,10515 9803,8545" semanticType="verticalRange" shapeName="Other">
            <msink:sourceLink direction="with" ref="{74487A0E-1D48-4B14-8A75-763837C2DC38}"/>
          </msink:context>
        </emma:interpretation>
      </emma:emma>
    </inkml:annotationXML>
    <inkml:trace contextRef="#ctx0" brushRef="#br0">465 361 1670,'0'-4'148,"-4"-4"-118,-5-7-30,5-5 0,-9 1 74,4-5 9,0 1 1,0 0 1,1-5 23,-1 5 5,-4-4 1,0 7 0,-1-3-37,-3 7-7,-1-3-2,5 3 0,-4 4-23,3 1-5,-8 3 0,9 0-1,5 0-7,-6 4-2,1 0 0,0 4 0,-5 4-30,5 4-16,-4 4 1,-5 7 1,4 1 4,-4 7 1,9 4 0,-4 12 0,3 0 9,6 4-13,-1 4 5,0-5 8,5-3-10,4 8 10,-5 4 0,10-1-9,-1-3 9,5 3-8,-5 5 8,5 11-8,4-7-16,0 3-2,1-4-1,3 5 0,1-1 46,-1 0 9,1-7 1,-1 7 1,-4 0-48,1 4-10,-1-7-1,0-1-1,5-7 43,-5-4 9,-5-1 2,1-3 0,4-8-24,-4-4-18,-4 0 3,3-8 1,-3-3-48,-1-5-10,0-7-1,1 0-1,-5-12-183,0 0-37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08:07.67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159 216 518,'0'0'23,"0"0"5,0 0-28,0 0 0,0 0 0,0 0 0,0 0 312,0 0 58,0-8 11,0 8 3,4-11-203,-4 11-40,0-8-8,0-4-1,5 4-40,-5 8-7,0 0-1,0-7-1,0-5-29,-5 4-6,5-4 0,-4 1-1,4 3-21,-5 0-4,1-4-1,0 5 0,-5-9-13,0 8-8,5-4 10,-5 5-10,0 3 0,0-4 0,1 0 0,3 4 0,5 4 0,-9-4 0,-4 0 0,9 1 0,-5-1 0,0 0-12,9 4 12,0 0-10,0 0-2,-8 4-1,-1 3 0,4 1 0,-3 0 1,8 4 0,-5-1 0,5 1 0,-4 4 12,4-1 0,0 1-10,0 3 10,0 5 0,0-1-11,0 5 11,9 7-8,-5 0 8,5 0 0,-5 4 0,1 0 0,3 4 0,-3-4 0,4 0 0,-5 4 0,0-8-10,5 4 10,-5-4-12,5 4 12,0-4-33,-5 0 0,1-4 0,-1 4 0,5-4-41,-9 1-8,4-5-2,1 4 0,-1-7-110,-4-5-22,0 1-5</inkml:trace>
  <inkml:trace contextRef="#ctx0" brushRef="#br0" timeOffset="248.26">-118 704 1612,'0'0'144,"0"0"-116,0 0-28,0 0 0,0 0 133,0 0 21,0 0 4,0 0 1,9 0-24,-9 0-5,9 0-1,0-4 0,4 0-48,0 4-9,-4-4-3,4 4 0,0 0-25,5 0-4,-5 0-2,4 0 0,-3 4-20,3 0-4,-4-4-1,9 4 0,-4-1-13,4-3 0,0 4 0,4-4 0,-4 4-93,4-4-22,-4-4-4,5 4-721,-6-4-145</inkml:trace>
  <inkml:trace contextRef="#ctx0" brushRef="#br0" timeOffset="601.62">738-45 2188,'0'0'97,"0"0"20,0 0-93,-9 0-24,5 0 0,-5-4 0,9 4 107,-9 4 17,0 0 3,1 0 1,-1 3-52,-4 1-9,4 0-3,0 4 0,0-1-21,-4 9-5,9-1-1,-5 5 0,0-1-8,1 1-1,3 3-1,5 0 0,-4 1-43,-1 7-9,5 4-2,0 4 0,0-1-8,5 1-1,-1 4-1,5 4 0,-5-4-22,5-1-4,0 1-1,4 4 0,5-8 0,-5 0 0,4 0 0,1-4 0,-5-4-2,5 0-1,4-12 0,-1 1 0,-7-5-46,-1-7-10,13-4-1,-13-8-1</inkml:trace>
  <inkml:trace contextRef="#ctx0" brushRef="#br0" timeOffset="918.14">1032 201 1094,'0'0'48,"-9"-4"11,-4 8-47,13-4-12,0 0 0,0 0 0,-4 0 330,4 0 64,17 0 13,-4 0 2,0 0-257,-4 3-52,-9-3-11,13 8-1,14-4-42,-10 8-8,-4 3-2,1 1 0,3-4-16,1-1-4,-5 5-1,0 4 0,-9-5-4,10 5-1,-1-1 0,-4 5 0,-5-5-2,0 4-8,5 1 12,-5-1-4,1 1-8,-5-1 0,0 0 0,0 1 0,0-5-16,-5 5-3,-3-5 0,8 5 0,0-5-24,-5-3-5,-8-1 0,-4 1-1,3-8 24,1 3 5,0-3 0,0-4 1,-9 4-72,9-8-14,13 0-3,-13 0-1,-5 0-110,14-8-21,4-15-5,17 3-1</inkml:trace>
  <inkml:trace contextRef="#ctx0" brushRef="#br0" timeOffset="1191.13">1690 189 2419,'13'-4'53,"-13"4"11,0 0 3,0 0 1,9-4-55,-9 4-13,0 0 0,-13 4 0,0-4 105,8 0 19,5 0 3,-13 0 1,-4 8-65,-1 0-13,5-1-2,-5 5-1,-8 0-36,4 3-11,4-3 0,1 8 0,-1 7 0,1 0 0,-5 0-15,9 1 5,0-1-13,4 4-2,-9 0-1,9 1 0,1-5-9,3-4-1,1 5-1,4-5 0,0 0 9,4-3 1,9-1 1,1-3 0,-6 0 9,10-5 1,4-3 1,9 0 0,-5-4 15,0-4 0,1-4 0,3 0 10,14 0-10,-4-8 0,-10 5 9,10-1-9,4-8-147,-9 1-33,-4 3-8</inkml:trace>
  <inkml:trace contextRef="#ctx0" brushRef="#br0" timeOffset="1530.07">2045-111 1497,'9'7'133,"-9"-7"-106,0 0-27,0 0 0,0 0 227,0 0 40,0 0 8,0 0 1,0 8-133,0 0-27,9 0-6,0 0-1,-5 3-66,5 1-14,4 0-2,5 3-1,-1 5-16,-4 3-10,-4 4 12,9 5-12,12-5 8,-8 4-8,-9 8 0,5 4 0,4 0-24,-9 4-9,-9 0-2,1-1 0,-1 1 35,1 0 0,-1-4 0,0-4 0,-4 4 10,-4-4 9,4 0 1,-4 0 1,-1-8-33,-4 4-8,-4-4 0,0 4-1,4-4-5,-8 1-1,-1-1 0,-4-4 0,9-3-161,-4-1-33,-5-7-7</inkml:trace>
  <inkml:trace contextRef="#ctx0" brushRef="#br0" timeOffset="2030.02">2730 415 2188,'0'0'97,"0"0"20,0 0-93,0 0-24,0 0 0,0 0 0,0 0 93,0 0 15,0 0 2,13 0 1,5-4-53,-1 0-10,1 0-3,4 0 0,-1 1-19,6-1-4,-1 0-1,5 0 0,4-4-13,-4 4-8,-1 0 8,5 0-8,-4-3 0,0-1-8,0 4 0,-5 0 0,-4 0-46,-5 0-9,5 0-1,-9 0-730,-13 4-146</inkml:trace>
  <inkml:trace contextRef="#ctx0" brushRef="#br0" timeOffset="2216.98">2857 633 1958,'0'0'43,"0"0"9,0 0 1,0 0 3,0 0-45,9 8-11,-9-8 0,13 8 0,0-4 104,5-4 20,-1 0 3,5 4 1,0 0-44,-4-4-8,8-4-1,0 0-1,-4 0-74,9 0 0,0-4-9,4 0-781,-5 5-156</inkml:trace>
  <inkml:trace contextRef="#ctx0" brushRef="#br0" timeOffset="2619.51">4072 240 1958,'0'0'87,"0"0"17,0 0-83,0 0-21,0 0 0,13 0 0,-8 0 87,8 0 13,-4-4 2,4 4 1,0-4-63,0 4-12,0 0-2,1 0-1,3 4 9,1 0 2,4 7 0,-5-3 0,-4 4-7,5-1-1,-1 5 0,1 4 0,-9-1-73,4 1-15,-9-1-4,5 4 0,0 1 56,-5-5 8,1 1 0,-5 3 10,0-3-24,-9-5-5,0 5-1,0-1 0,5-3-23,0 3-5,-10 1 0,1-5-1,-9 5 31,5-4 6,-5 3 2,0 1 0,-4-1-26,8 1-4,-4-1-2,5-3 0,3-5-21,1 5-4,0-4-1,0-5-484,8 1-96</inkml:trace>
  <inkml:trace contextRef="#ctx0" brushRef="#br0" timeOffset="2949.76">4862 142 1267,'0'0'56,"0"0"12,-4 4-55,-5 0-13,0 0 0,5 0 0,4-4 232,-13-4 44,4 4 9,-4 0 2,-1 0-168,1 4-34,0-4-6,0 7-2,-5 1-45,5 0-10,-4 4-2,4-4 0,-5 3-11,5 1-9,-5 4 12,5 3-12,-4-7 0,3 11 0,-3 1 0,4 3 0,-5 0-14,5-3-3,4 3-1,0 0 0,5 0-7,0-3-2,4-1 0,0 1 0,4-5-2,0 1-1,1-1 0,4-3 0,4-5 16,0 5 3,4 0 1,1-9 0,0 1 10,3 0 0,-3 0 0,4 0 0,0-8 11,0 0-3,0-4 0,0-4 0,0 0-8,4 0 0,0-3 0,1-1-714,3 0-135</inkml:trace>
  <inkml:trace contextRef="#ctx0" brushRef="#br0" timeOffset="3348.57">5222-264 2343,'-9'-35'104,"9"31"21,0 4-100,0 0-25,0 0 0,0 0 0,0 0 94,0 0 14,13 4 2,-13-4 1,0 0-47,9 4-10,0 0-2,-1 8 0,1 0-27,-9-12-5,0 0-2,0 0 0,9 3-18,-5 1 0,-4-4 0,5 12 0,-1 0-31,1 3-6,-5 1-2,0 3 0,0 1-133,0 3-26,-5 1-6,5-5 0,0 1 72,-4-5 14,-1 5 3,1-5 1,4-3-20,-4 4-4,-1-8-1,5-1 0,0 1 75,0-8 14,0 0 3,0 0 1,5 16 116,3-8 23,-8-8 5,9 3 1,-9-3 7,9 0 2,4-3 0,-4-1 0,4 0-48,0 0-8,-4 0-3,4 4 0,0-4 7,0 0 0,-13 4 1,14 0 0,3-4-83,1 0-17,-1 0-3</inkml:trace>
  <inkml:trace contextRef="#ctx0" brushRef="#br0" timeOffset="3633.92">5678 407 2188,'0'0'97,"0"0"20,0 0-93,0 0-24,0 0 0,0 0 0,9 4 107,4-4 17,0 4 3,5-4 1,-5 0-103,9 0-25,0 0 0,-5 0 0,5 0 0,0 0 0,0-4 0,4 8 0,1-4 0,-5 0 0,4-4 0,0-4 0,1 4-26,-5 1-10,4-5-3,0 0-1100</inkml:trace>
  <inkml:trace contextRef="#ctx0" brushRef="#br0" timeOffset="3885.97">6064 76 1728,'0'0'153,"0"0"-122,0 0-31,0 8 0,-4-1 106,4 5 15,0 0 3,0 3 1,0 1-49,0 3-9,0 1-3,0 3 0,0 5-48,4-1-16,-4 0 8,5 8-8,-1-3 9,0 7-1,1-4-8,3 0 12,-3-4-141,4 0-29,-5-4-6</inkml:trace>
  <inkml:trace contextRef="#ctx0" brushRef="#br0" timeOffset="4380.31">6529-69 1670,'0'0'148,"0"0"-118,0 0-30,0 0 0,0 0 128,0 0 19,0 0 4,0 0 1,0 0-36,0 0-6,9-3-2,0-1 0,0-4-48,-1 4-9,1 0-3,0 4 0,8 0-23,-3 0-5,3 0 0,-4 4-1,5 0-19,-1 4 8,1-1-8,-1 5 0,1-4 0,0 4-12,-5 3 0,4 1 0,-4-1-23,1 5-4,-1-1-1,-4 5 0,4-1-31,-9 1-6,0 3-2,-4-4 0,5 5-143,-10-5-29,1 4-5,0-3-2,-1-5 82,-3 1 17,-1-1 3,0 1 1,-4-5 65,0 1 13,-5 0 2,5-1 1,-5-3 102,5-4 21,-4-1 4,4 1 1,4 4 76,0-8 15,-4 4 3,8-4 1,5-4-18,0 0-4,-4 7-1,4-7 0,0 0-28,0 0-6,0 0 0,0 0-1,9 4-21,4 0-4,0-4-1,5 0 0,-5 0-5,4 0 0,1 0-1,-1 0 0,5 0-15,-4 0-4,4 0 0,-5 0 0,5 0-25,0 0-6,-4 0-1,8 0 0,-4 0-28,0 0-7,0 0-1,-4-4 0,-5 0-199,0 4-40</inkml:trace>
  <inkml:trace contextRef="#ctx0" brushRef="#br0" timeOffset="4763.18">7170-18 2444,'0'0'54,"8"0"11,-3 8 3,-1 0 0,1-4-55,3 0-13,1-4 0,0 0 0,0 3 83,0-3 13,-9 0 4,8 8 0,1-4-64,4 0-12,0-4-2,-4-4-1,4 8-21,0 0 0,1 0 0,-1 0 0,0 7 0,0-3 0,0 4 0,0-4 0,1 7 0,3-7 0,-4-4 0,5 4 0,-1-4 25,1 4 1,-9 7 0,0-3 0,-1 0-42,1-1-8,0 1-1,0 0-1,-5-5 39,-4 5 8,4-4 2,-4 4 0,-4-1-37,0 1-7,4 4-2,-9-1 0,0 1 15,0-1 8,-4 1-10,4 0 10,-4 3-9,4-3 9,-4-1-8,5-3 8,-6-4 0,1 4 0,4-5 0,-4-3 0,4 0-49,9-4-5,-8 0-1,8 0 0,-9-4-110,5 0-23,-1-3-4,1-5-792</inkml:trace>
  <inkml:trace contextRef="#ctx0" brushRef="#br0" timeOffset="5074.1">7837-123 1652,'0'0'73,"0"0"15,0 0-70,0 0-18,0 0 0,0 0 0,0 0 165,0 0 30,0 0 5,0 0 2,0 0-90,-5 8-17,-4 7-4,-4-3-1,9 0-33,-9 3-6,4 1-2,-4 3 0,0 1-39,-1-12-10,1-16 0,0 4 0,0 4 0,0 19 0,4 20 0,0-7 0,9-32-49,-9 19-12,1 20-3,-5 0 0,4-4 52,0-7 12,5-1 0,-1 0 0,5-3 0,0-5 0,5 1 0,-1-1 0,5-7-25,0-4-3,-1-1 0,1 5 0,4-8 45,5 0 9,13-4 2,4 0 0,0 0 28,4 0 7,1-8 1,-1 4 0,1-4-56,-1 1-8,1-5-8,-5 4 8,0-4-80,0-3-8,0-1-3</inkml:trace>
  <inkml:trace contextRef="#ctx0" brushRef="#br0" timeOffset="9137.67">-148 2037 633,'0'0'28,"0"0"6,-9-4-34,0 1 0,5-5 0,-5 4 0,5-4 315,-5 4 56,0 0 11,0 4 2,9 0-217,-8-4-44,-1 4-9,0 0-2,9 0-31,-4 0-6,-10-4-2,10 4 0,-5 0-22,1-3-5,-6-1-1,6-4 0,-6 0-29,6 0-5,-1 0-2,0-3 0,-4-1-9,0-4 0,0 5 0,-1-5 0,-3 1 0,4-1 0,0 4 0,-5-3 0,5-1-32,0 0-8,0 1-1,4-1-1,-4 8 15,4-3 3,0-1 1,0 0 0,5 5 0,-5-1 0,5 0 0,4 8 0,-9 0-13,9 0-4,0 0 0,0 0 0,0 0 28,0 16 12,-4-1-10,4 5 10,4-1 0,-4 8-9,4-3 9,1 3 0,-1-3 0,5 7 0,-5-4 12,1 4-4,-1 4 20,0 0 4,5 1 0,-4-1 1,-1 4-21,5 0-4,-5 4 0,1 3-8,-1 1 0,0 0 0,1-4 0,-1 0 0,0-4 0,1 0 0,-5 0-15,0 0 5,4 0-27,-4 0-6,0-4-1,0 4 0,0-8-12,0 4-4,0-4 0,0-3 0,-4-5-23,4 0-5,0-3 0,0-5-1,0 5-31,0-8-7</inkml:trace>
  <inkml:trace contextRef="#ctx0" brushRef="#br0" timeOffset="9429.54">-670 2634 518,'0'-8'46,"0"8"-37,-5 4-9,5-4 0,-8 0 308,-1-4 59,9 4 12,-5-4 2,1-7-208,0 3-41,4 8-9,0 0-2,0 0-41,0 0-9,4-8-2,0 0 0,1-4-29,4 12-5,-1 0-2,1 0 0,0 0-11,8 0-2,-3-3-1,7 3 0,-3-4-10,13 4-1,-5-4-8,0 0 12,5 4 11,0-4 1,-5 0 1,0 0 0,1 0-25,-1-4 0,0 1 0,-4-1 0,5 0-127,-5-4-30,0 5-7,-1-5-951</inkml:trace>
  <inkml:trace contextRef="#ctx0" brushRef="#br0" timeOffset="9776.56">89 1889 2314,'0'0'51,"0"0"10,0 0 3,0 0 1,0 0-52,-9 0-13,9 0 0,-9 0 0,9 0 96,-13 0 17,4 4 3,9-4 1,-9 4-56,1 4-11,-1 0-2,0-1-1,5 5-23,-5 0-5,5-1-1,-5 5 0,4 4-18,1 3 8,4 4-8,-4 4 0,-1 1 0,5 3 0,5 4 0,-1 4 0,-4 0-28,4 3-2,5 5-1,0-4 0,0-4-13,4 0-2,-4 3-1,8 1 0,1 0-7,-1 4-2,1-8 0,4 3 0,4-3-24,0 0-4,1-4-2,-5-12-934</inkml:trace>
  <inkml:trace contextRef="#ctx0" brushRef="#br0" timeOffset="10134.4">361 2338 2066,'0'0'92,"0"0"18,0 0-88,0 0-22,0-8 0,0 8 0,8-12 113,-3 4 19,4 1 3,-5 3 1,5-4-56,0 4-10,8 4-2,-8 0-1,0 0-28,4 4-6,0 4-1,0-4 0,-4 3-12,4 5-2,5-4-1,-5 4 0,-4-1-6,4 1-2,-5 4 0,1-1 0,0 1-1,0-1 0,-5 1 0,1 3 0,-1-3-8,-4 0 0,0-1 9,-4 5-9,-1-5 0,1 1-15,-1-1 3,1 5 0,-5-8-12,0 7-3,-4-3 0,5-1 0,-1 1-19,-4-4-4,-1-5-1,6 9 0,-1-4-37,-4-1-7,0-7-1,4 4-1,4 0-140,5-8-28,0 0-6</inkml:trace>
  <inkml:trace contextRef="#ctx0" brushRef="#br0" timeOffset="10432.84">773 2252 1764,'13'8'78,"-13"-8"16,0 0-75,0 0-19,0 0 0,0 0 0,0 0 142,0 0 25,0 0 5,-9 4 0,1 3-61,-5-3-13,-1 0-2,6 4-1,-1 4-31,0-5-5,-4 5-2,4 0 0,-4 3-28,4 1-5,0 0-2,5-1 0,-5 1-22,0-1 9,5 5-9,0-1 0,-1 1 0,5-1 0,-4 1 0,4-1 0,4-3-14,-4 3-3,9-3-1,-5 4 0,5-1 0,0 4 0,4-3 0,0-1 0,0 1 4,5-4 1,-5 3 0,5-7 0,-5-1 13,4-3 15,14 4-3,-9-4-1,-4-4-60,4-4-12,8 0-3,-3-4 0,-1 0-85,-4-8-18,-5 0-3</inkml:trace>
  <inkml:trace contextRef="#ctx0" brushRef="#br0" timeOffset="10646.53">1177 2490 1605,'-27'11'71,"23"-7"15,-5 0-69,9-4-17,0 0 0,0 0 0,-9 4 122,9-4 21,14 4 4,-14-4 1,0 0-32,13 0-5,0 0-2,4 0 0,5 0-61,-4 0-12,-5-4-2,5 4-1,4 0 12,-5-4 3,1 4 0,-5-4 0,9 0-37,-5 4-11,1-7 0,-9 3 0,4-4-33,0 4-14,5-4-2,-5 0-759,-9 1-152</inkml:trace>
  <inkml:trace contextRef="#ctx0" brushRef="#br0" timeOffset="10901.91">1405 2147 2188,'0'0'48,"0"11"11,0-11 1,-5 8 1,-3 0-49,3 0-12,5-8 0,-4 11 0,0-3 104,-1 4 19,5 0 3,5-1 1,-5 5-70,0 3-13,4-3-4,0 3 0,5 5-12,-5-1-2,1 1-1,4 3 0,4 0-25,-9-3 0,1 3 0,3 0 0,-3 0-46,8-3-14,-4 7-4,-1-4 0,-8 1-102,9-1-21,4 0-4,-4 4-794</inkml:trace>
  <inkml:trace contextRef="#ctx0" brushRef="#br0" timeOffset="11484.02">1857 2384 1756,'0'0'39,"0"0"8,0 0 1,0 0 1,4-7-39,-4-1-10,0-4 0,0 4 0,9-3 91,-5 3 16,5 0 3,-5-4 1,5 5-35,9-9-6,-1 4-2,-17 12 0,0 0-25,13-4-6,1 0-1,-1 4 0,0 0-18,0 0-4,-4 0-1,4 4 0,0 0-5,-4 4-8,0-4 11,0 8-11,4-5 0,-5 9 0,-3 0 0,-5 3 0,4 1-36,1-1-13,-5 1-3,-5-1-1,-4 1-109,-4 19-22,13-12-4,-4-15 0,-5 3 53,0 1 11,1-5 3,-1 5 0,-4 0 52,0-1 10,-1-3 3,1 0 0,9-1 76,-5 1 16,-4-4 4,4 0 0,9-8 37,-4 4 8,-5-1 2,0 1 0,9-4 21,0 0 5,0 0 1,0 0 0,0 0-40,0 0-8,0 0-2,9 4 0,-9-4 0,13 0-1,0 0 0,5 0 0,-1 0-7,1 0 0,-5 0-1,5-4 0,4 4-36,-5-4-7,1 4-2,-5 0 0,4-3-10,-3-1 0,7 4 0,-12 0 0,4-4 0,1 0 0,-1 0 0,0 0 0,-4-4-170,-1 0-36,6 1-7,-6 3-2</inkml:trace>
  <inkml:trace contextRef="#ctx0" brushRef="#br0" timeOffset="11785.48">2181 1936 2152,'0'0'96,"0"0"19,-8 8-92,8-8-23,8 8 0,-8-8 0,0 0 92,0 0 15,14 7 2,-6 5 1,1 0-40,4-4-8,0-1-2,5 9 0,4 0-23,-5 3-5,1 1 0,0-1-1,12 8-19,-3 1-3,-5-1-1,4 8 0,0 0-8,0 0 0,1 0 9,-1 4-9,-4-4 0,4 4 8,-4-7-8,0 3 0,0 0 0,-9-4 0,1-4 0,-1 4-12,0 8-8,-4-7-3,-1-5 0,-3 0 0,-1 4-22,-4-7-5,0-1-1,0 1 0,-4-5-36,-1 1-7,-8-1-2,4-3-980</inkml:trace>
  <inkml:trace contextRef="#ctx0" brushRef="#br0" timeOffset="12820.11">4283 1854 1958,'-22'12'87,"13"-12"17,-4 0-83,0 0-21,4 0 0,0 0 0,-4 0 140,4 4 24,1-4 5,-1 4 1,0-1-90,0 1-17,5 4-4,0 4-1,-5 0-33,4-1-6,-3 5-2,3 7 0,-4-3-17,9 7 0,-4 8 8,0-4-8,-1 4 0,5 4-19,0 4 4,0 4 1,0-4-10,5 4-1,-1 0-1,0-1 0,5-7-42,0 4-9,4 0-2,0 0 0,5-4 20,-1 0 4,1 0 1,4 0 0,-5-8-36,5-3-7,-4-5-2</inkml:trace>
  <inkml:trace contextRef="#ctx0" brushRef="#br0" timeOffset="13169.66">4564 2232 1267,'4'8'112,"-4"-4"-89,0-8-23,0 4 0,4-4 198,-4 4 35,5-4 7,-1 0 2,5-3-131,0 7-27,0-8-4,-1 8-2,5-4-11,1 8-3,-1-4 0,0 0 0,0 4-51,5 0-13,-1 3 0,1 1 0,-5 4 24,4 0 1,-3-1 1,3 1 0,-4 4-17,1-5-9,-1 1 10,0 4-10,-4-5-19,-1 5-9,-3 0-3,4-1 0,-9 1 31,0 3 15,0-3-2,-5-1 0,1 1-35,-5 0-7,-4-1-2,0 1 0,0-5-6,-1 1-2,1 0 0,0 0 0,0-5-8,0 1-1,-5 0-1,5 0 0,0-4-46,0 0-9,4-4-1,0-4-797</inkml:trace>
  <inkml:trace contextRef="#ctx0" brushRef="#br0" timeOffset="13453.29">5130 2026 1652,'0'0'73,"0"0"15,0 0-70,0 0-18,0 0 0,-9 4 0,0 3 144,0-3 26,1 0 5,-1 0 1,-4 4-60,-1-4-12,10 7-3,-5 1 0,-4-4-81,0 4-20,0-1 0,0 5 0,-1-4 0,1-1 0,0 9 0,4-8 0,5 3 16,0 1 0,-1-1-1,1 5 0,4-1-24,0-3-5,4 3-1,5-3 0,4 0 15,-4 3 0,4-3 0,0-5 0,0 5 0,1-4 0,8-1 0,-1 1 0,1-4 0,0-4 0,0 0 0,5 0 0,-5-4-91,-1 0-15,-3 0-3,4 0-959</inkml:trace>
  <inkml:trace contextRef="#ctx0" brushRef="#br0" timeOffset="13720.9">5432 2423 1918,'5'-3'85,"-5"3"18,0-4-83,0-4-20,0 4 0,4-4 0,1 4 129,3-4 22,-3 5 4,3 3 1,1-4-70,0 0-14,0 0-2,4 4-1,0-4-38,5 4-8,-1 0-2,1 0 0,4 0-21,-5 4 0,1 0 0,4-4 0,0 0-35,-5 0-5,5 0 0,-4 0-1,4-4-172,-5 0-35,1 4-6,-1-4-2</inkml:trace>
  <inkml:trace contextRef="#ctx0" brushRef="#br0" timeOffset="13963.83">5551 1967 2084,'-9'24'92,"9"-24"20,0 0-90,-4 7-22,4 5 0,-5-4 0,5 4 76,0 3 12,-4 5 1,4-1 1,4 1-18,-4 3-4,9 0-1,-5 5 0,1 3-67,-1 4-22,9 0 0,-8 4 0,4-4-16,-1 0-3,1 0-1,9 0 0,-5-3-145,0-5-29</inkml:trace>
  <inkml:trace contextRef="#ctx0" brushRef="#br0" timeOffset="14603.63">6029 2653 1267,'0'0'28,"0"0"5,-4 4 2,4-4 1,0 0-36,-9-4 0,9 4 0,0 0 0,0 0 96,0 0 13,0 0 3,0 0 0,0 0-4,0 0 0,9-7 0,-1 3 0,6-4-7,-1 4-1,0 0-1,0 4 0,0-4-27,0 4-6,5-4-1,-1 4 0,1 0-33,0 0-6,4 0-2,-1 0 0,6 4-24,-5-4 8,-5 0-8,10 0 0,-1-4-16,-4 4-8,-5-4-1,1 4-1,-1 0 26,-3 0 0,3-3 0,1-1 0,-5 0-177,0 0-31,0-4-5</inkml:trace>
  <inkml:trace contextRef="#ctx0" brushRef="#br0" timeOffset="14396.5">6038 2193 1468,'0'0'65,"0"0"14,0 0-63,0 0-16,0 0 0,0 0 0,9-7 140,-9 7 24,8-4 6,1 0 1,4 4-63,-4 0-12,-5 0-2,5 0-1,-9 0 4,9 4 1,0 0 0,4-1 0,-4-3-55,4 4-11,-4 4-3,-1-4 0,6 4-15,-6 0-3,1-1-1,4 5 0,-4-4-10,0 4-12,0-1 2,4 1 1,-9 4 9,5-5 0,-5 5 0,1 0 0,-1-1 0,0 5 0,1-5 0,-1 5 0,-4-5-76,-4 5-14,-1-5-2,-3 5-1,3-5-183,-8 1-37</inkml:trace>
  <inkml:trace contextRef="#ctx0" brushRef="#br0" timeOffset="14923.34">6415 1893 633,'0'0'28,"0"0"6,0 0-34,0 0 0,0 0 0,0 0 0,0 0 395,0 0 72,0 0 14,4 12 3,10-4-305,-6-1-62,1 1-12,0 0-2,4 0-37,5 0-7,-10 3-2,10-3 0,-5 8-27,5-1-6,4 1 0,-5 3-1,5 1-13,-4 3-2,4 5-8,0-1 12,-5 0-12,5 4 8,0-3-8,-4 3 0,3 4 0,-3-4 0,-5 4 0,5-4 0,-1 5 0,1-5-8,-1 0-1,-3-4 0,3 4-24,1-3-5,-5 3-1,-4 0 0,4 4-24,-4-4-5,-5 1 0,0-1-1,-4 0-99,0 0-19,-4 0-4,0 1-794</inkml:trace>
  <inkml:trace contextRef="#ctx0" brushRef="#br0" timeOffset="15452.19">6964 1663 1497,'0'0'133,"0"0"-106,-5 0-27,5 0 0,0 0 156,0 0 27,5 0 5,-1-4 0,0 0-60,5 0-12,4-4-2,-4 8-1,0-7-29,-5 3-7,-4 4-1,13-4 0,-4 0-26,4 4-6,-4 0 0,0 0-1,0 0-20,-9 0-4,0 0-1,13 0 0,-9 8-10,-4-8-8,9 8 12,-5-1-12,5 1 0,-9 4-22,-4 0 3,-1 3 1,5-3-71,-4 3-15,-5 1-2,5 4-1,-1-5-4,1 1-1,4 3 0,-4-3 0,4-1 36,-5-3 6,5 0 2,0 0 0,0-1 51,0-3 17,0-8-10,5 8 10,-1 0 39,0-1 13,-4-7 2,9 8 1,4-4 4,0 0 1,1 0 0,-1 0 0,-4 0-8,4-4-2,4 4 0,-4-4 0,5-4-25,-5 4-5,5 0 0,-1-4-1,-4-4-19,1 4 0,-1 0 0,0-4 0,0 1-105,0-1-22,0-4-4,1 0-1</inkml:trace>
  <inkml:trace contextRef="#ctx0" brushRef="#br0" timeOffset="15797.03">7679 2451 2170,'0'0'96,"0"0"20,0 0-92,0 0-24,0 0 0,0 0 0,0 0 104,8 4 16,-8-4 3,14 0 1,-6 0-55,6 0-10,-6-4-3,5 4 0,1-4-40,-1 0-8,0-4-8,0 4 12,9-4-1,-4 5 0,-1-5 0,-4 0 0,5-4-78,-1 4-15,-3-3-3,3-1-717,1 0-143</inkml:trace>
  <inkml:trace contextRef="#ctx0" brushRef="#br0" timeOffset="16066.22">7780 2033 403,'4'28'36,"-8"-20"-36,4-8 0,0 7 0,0-7 360,0 0 66,-5 12 13,1 0 2,-1 3-275,5-3-55,-4 4-11,4-1-3,0 5-63,0-1-13,0 5-2,0 7-1,0-4-18,4 4 10,1 4-10,-1 1 8,5-1-19,0 0-4,-1-4-1,1 4 0,4-8-22,1 1-5,-6-5-1,1-4-630,4 5-126</inkml:trace>
  <inkml:trace contextRef="#ctx0" brushRef="#br0" timeOffset="12184.52">2945 2427 1094,'0'0'48,"0"0"11,0 0-47,0 0-12,0 0 0,0 0 0,0 0 296,0 0 58,0 0 11,0 0 3,0 0-244,13 4-48,0 0-9,0 0-3,5-4 0,-5 0 0,5 0 0,-1 0 0,5 0-48,-4 0-16,-1 0 10,5 0-10,-4 0 0,-1 0 0,1 0 0,-5 4 0,4-4-49,-3 0-15,-6 0-4,1 0-748,-9 0-151</inkml:trace>
  <inkml:trace contextRef="#ctx0" brushRef="#br0" timeOffset="12371.59">2971 2638 1670,'0'27'74,"0"-19"15,0-8-71,9 12-18,-9-12 0,9 7 0,4 1 97,4-4 16,5 0 3,0 0 1,0-4-23,0 4-5,4-4-1,1 0 0,3 0-48,-3-4-9,-1 0-3,0-4 0,1 0-96,3 1-19,-3 3-4,4-4-932</inkml:trace>
  <inkml:trace contextRef="#ctx0" brushRef="#br0" timeOffset="16614.36">8525 2088 2163,'0'0'48,"0"0"9,0 0 3,0 0 0,5 0-48,4-8-12,-1 4 0,1-3 0,-5 7 104,5-8 17,0 0 4,0 4 1,0-4-43,-1 0-9,6 5-2,-6-5 0,5 0-5,1 4-2,-6 4 0,6 0 0,-6 0-65,5 0 0,-4 4 0,4 4-12,1 3 12,-1 1 0,-4 0 0,-1 3 0,1 5 0,0-4-14,4 3 1,-9 1 0,1-1-27,-1 4-6,-4-3-1,5 3 0,-5-3-89,0-1-17,-5 5-4,-4-5-1,1 5-100,-1-5-20,-4 1-4</inkml:trace>
  <inkml:trace contextRef="#ctx0" brushRef="#br0" timeOffset="16767.78">8543 2560 1267,'0'0'56,"0"0"12,0 0-55,0 0-13,0 0 0,0 0 0,9-4 123,4 0 21,0 0 5,0 0 1,0 0-33,1-3-6,3-1-2,1 0 0,4 0-10,-5 4-3,5-4 0,0 1 0,-4 3-45,3-4-10,1 0-1,0 4-1,0 0-31,5-3-8,-1 3 0,0-4 0,-4 0-40,5 0-13,-6-3-3,-3-1-1083</inkml:trace>
  <inkml:trace contextRef="#ctx0" brushRef="#br0" timeOffset="17352.8">9241 1640 1094,'0'0'97,"0"0"-77,0 0-20,0 0 0,-9-12 185,4 4 34,5 8 6,-4-4 2,-5 0-59,9 4-11,-9-4-2,9 4-1,-4 8-57,-5-4-11,0 0-2,1 8-1,-1 3-41,0-3-8,0 7-2,1 1 0,-1 3-32,0 5 0,5-1 0,-1 4 0,1 4 12,0 0-4,-1 8 0,5-4-8,0 4 0,5 0 0,-5 0-12,4 12 3,0-1 9,5 5-8,-5-1 8,10 5-8,-6-9-1,6 1 0,3-5 0,-4 5 0,5-4-14,-1-1-2,1 1-1,-1-4 0,1 0 2,0-8 0,-1 0 0,1-4 0,-5-8-105,4-4-21,-3-7-4,3 0-869</inkml:trace>
  <inkml:trace contextRef="#ctx0" brushRef="#br0" timeOffset="17666.86">9407 2170 518,'0'0'46,"0"0"-37,0 0-9,0 0 0,13-8 349,-4 0 68,0-3 14,4 7 2,0-4-271,0 0-54,1 0-12,-1 4-1,4 4 4,-4 0 1,1 0 0,-1 0 0,0 4-59,0 0-11,0 0-2,0 0-1,-8 4-27,4 4 0,-1-5 8,1 9-8,-4-4 0,-1 3 0,0 5 0,1-1 0,-1 1 0,-4 3 0,-4 4 0,-1 1 0,1-5 0,-5 4 0,0 5 0,1-5 0,-6-4-68,1 1-16,0 3-4,0-8 0,-5 5-107,5-9-21,0 1-5</inkml:trace>
  <inkml:trace contextRef="#ctx0" brushRef="#br0" timeOffset="17995.59">9903 1998 1695,'0'0'75,"0"0"16,0 0-73,0 0-18,0-4 0,0 4 0,0 0 164,0 0 30,0 0 6,0 0 0,-4 4-80,-5-4-16,0 0-3,-4 4-1,0 0-57,4 4-12,0 4-3,-4-1 0,4 5-28,5 0 0,-9-1 0,8 5 0,1-5 0,0 5 0,-5 3 0,0 1 0,5 3 0,-1 0-16,5 0 3,0 5 1,0-5-32,0 4-5,5-4-2,-1 1 0,0-5 41,5 0 10,0-3 0,4-1 0,5-3-53,-1 0-9,1-5-2,4-3 0,0-4 64,0 4 21,-1-8 0,-3 0 0,4-4-21,0-4 8,-5 0-8,5-3 0,-4-1 0,-5-4 0,5-3 0,-1-1 0,-4-3-216,1 0-40</inkml:trace>
  <inkml:trace contextRef="#ctx0" brushRef="#br0" timeOffset="18249.8">10298 2174 1440,'0'0'128,"0"0"-103,0 0-25,9 4 0,-9-4 172,13 0 28,0 4 7,0-8 1,0 0-52,0 4-11,-13 0-1,18 0-1,0 0-79,3 0-16,-3-4-4,0 4 0,-1 0-36,1 0-8,-1 0 0,5 0 0,-9 0-28,0 0-4,5-4-2,-5 0 0,0 4-153,1-8-30,-1 8-7</inkml:trace>
  <inkml:trace contextRef="#ctx0" brushRef="#br0" timeOffset="18501.03">10451 1952 1936,'0'0'86,"0"0"18,0 0-84,0 0-20,5 7 0,-5 5 0,0 0 100,0 3 15,4 1 3,1 3 1,-1-3-83,5 4-17,-5 3-3,0 0-1,10 5 38,-6-1 8,1 0 2,0 8 0,4-3-50,-4 3-13,0-4 0,4 4 0,-4-4 8,-1-4-8,1 1 8,0-1-8,-5-8-55,1 5-16,-1-12-3,5-1-670,-5-3-135</inkml:trace>
  <inkml:trace contextRef="#ctx0" brushRef="#br0" timeOffset="19025.2">10811 2037 979,'5'-39'87,"-5"39"-70,0 0-17,8-7 0,1-1 245,0 4 46,-9 4 9,9-4 1,4 0-111,0 0-22,0-8-5,5 9-1,-5 3-53,0 0-10,5-4-3,-1 4 0,1 0-49,-1 0-11,1 0-1,-1 0-1,1-4-34,-1 8 0,-3 0 0,-1-4 0,4-4 9,-4 8 2,1 11 0,-1 1 0,-4-5-11,4 5 0,-9-8 0,0 7 0,5 9 0,-9-1-16,5-11 4,-5 7 1,-5 5-30,5-5-7,-4 1 0,-1 3-1,-3-3-39,-1 3-7,5-3-1,-10 3-1,1-3-11,0-5-1,0 12-1,-5-7 0,5-1 70,0-3 13,0 0 3,0-5 1,0 1 23,4-4 16,9-8-2,-5 8-1,-3-1 34,8-7 6,0 0 2,0 0 0,0 0 9,0 0 3,0 0 0,0 0 0,0 0-10,13 4-1,-4 0-1,4-4 0,4 0 1,1 0 0,-1 0 0,1-4 0,4 4-24,0 0-4,4-4 0,0 4-1,1 0-19,-1 0-8,0 0 0,5-4 8,-5 8-8,-4-4 0,5 0 0,-1-7 0,0 3-27,1 0 3,-1 4 0,0-4 0,1-8-36,-1 4-8,-4-3 0,-5-5-780,1 1-156</inkml:trace>
  <inkml:trace contextRef="#ctx0" brushRef="#br0" timeOffset="19310.34">11469 1624 2617,'0'0'57,"0"0"12,0 0 3,0 0 2,0 0-59,0 0-15,0 0 0,9 8 0,4-4 61,0 7 10,-4 1 1,4 4 1,5-5 18,-1 5 3,1 3 1,-1 13 0,1 3-54,0-4-10,8-4-3,-4-3 0,4-1-18,-8 4-10,-1-3 10,5 15-10,0 19 0,4-15 0,1-16 0,-5 5 0,0 3 0,0 4 0,-5 4 0,1 3 0,-5-3 0,0 0 0,0-4-8,-4 0 8,0 0-53,-1-4-4,-8 0-1,5 12 0,-5 4-5,0-8-1,-5-12 0,-3 0-819,-1 4-164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36:24.06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4487A0E-1D48-4B14-8A75-763837C2DC38}" emma:medium="tactile" emma:mode="ink">
          <msink:context xmlns:msink="http://schemas.microsoft.com/ink/2010/main" type="writingRegion" rotatedBoundingBox="10945,9067 20087,7873 20317,9639 11175,10833">
            <msink:destinationLink direction="with" ref="{E559E5F7-205F-4FB6-9181-94257AC88A78}"/>
          </msink:context>
        </emma:interpretation>
      </emma:emma>
    </inkml:annotationXML>
    <inkml:traceGroup>
      <inkml:annotationXML>
        <emma:emma xmlns:emma="http://www.w3.org/2003/04/emma" version="1.0">
          <emma:interpretation id="{BF8113E0-1EDD-4C50-8271-EB804DCC9EA2}" emma:medium="tactile" emma:mode="ink">
            <msink:context xmlns:msink="http://schemas.microsoft.com/ink/2010/main" type="paragraph" rotatedBoundingBox="10945,9067 20087,7873 20317,9639 11175,108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293F90-9296-4357-BB01-5D6EDC2FDE05}" emma:medium="tactile" emma:mode="ink">
              <msink:context xmlns:msink="http://schemas.microsoft.com/ink/2010/main" type="line" rotatedBoundingBox="10945,9067 20087,7873 20317,9639 11175,10833"/>
            </emma:interpretation>
          </emma:emma>
        </inkml:annotationXML>
        <inkml:traceGroup>
          <inkml:annotationXML>
            <emma:emma xmlns:emma="http://www.w3.org/2003/04/emma" version="1.0">
              <emma:interpretation id="{9847374C-3DBE-41EB-A4DC-759215220342}" emma:medium="tactile" emma:mode="ink">
                <msink:context xmlns:msink="http://schemas.microsoft.com/ink/2010/main" type="inkWord" rotatedBoundingBox="11005,9089 17016,8865 17064,10171 11054,10396"/>
              </emma:interpretation>
              <emma:one-of disjunction-type="recognition" id="oneOf0">
                <emma:interpretation id="interp0" emma:lang="en-AU" emma:confidence="0">
                  <emma:literal>(x-2)-1=</emma:literal>
                </emma:interpretation>
                <emma:interpretation id="interp1" emma:lang="en-AU" emma:confidence="0">
                  <emma:literal>(2-2)-1:</emma:literal>
                </emma:interpretation>
                <emma:interpretation id="interp2" emma:lang="en-AU" emma:confidence="0">
                  <emma:literal>(2-2)-15</emma:literal>
                </emma:interpretation>
                <emma:interpretation id="interp3" emma:lang="en-AU" emma:confidence="0">
                  <emma:literal>lx-2)-1=</emma:literal>
                </emma:interpretation>
                <emma:interpretation id="interp4" emma:lang="en-AU" emma:confidence="0">
                  <emma:literal>(x-2)-F</emma:literal>
                </emma:interpretation>
              </emma:one-of>
            </emma:emma>
          </inkml:annotationXML>
          <inkml:trace contextRef="#ctx0" brushRef="#br0">1851-114 633,'0'23'56,"0"-23"-44,0 0-12,0 0 0,0 0 190,-4-8 36,4 8 7,0 0 2,4-7-100,-4-1-20,5 0-4,3 0-1,-3 4-44,4-4-9,-1 1-1,5 3-1,1 0-19,-1 4-4,0 0-1,5-4 0,-5 4-31,4-4 8,1 4-8,-1 0 0,1 4 0,-5-4 0,9 4 0,-4 0 0,-5 0 0,0-4 0,4-4 0,-3 8 0,-6 7 0,5 1 0,-8 0 0,4-1 0,-5-3 29,0 4 3,-4 0 1,0 7 0,-4-3-21,0 3-12,-5 1 12,0 3-12,-4 1 0,0-1 0,0-4 0,-5 5-12,5-1-8,0-3 0,0-1-1,-1 1 0,1-5-10,4 1-1,-4-8-1,5 0 0,-6-1-6,1 1-1,4-8 0,9 0 0,0 0-48,-4-8-11,0-3-1,8-5-423,0-3-84</inkml:trace>
          <inkml:trace contextRef="#ctx0" brushRef="#br0" timeOffset="255.82">2338-243 691,'0'0'61,"0"0"-49,0 0-12,0 0 0,-9 8 234,1 4 44,3-5 9,1 1 1,-5 4-131,5-4-26,-5 3-6,5-3-1,-5 4-51,0 0-10,0-5-3,0 9 0,-4-8-25,5 7-6,-6-3-1,6 4 0,3-5 12,-4 5 3,5 3 0,0-3 0,-1 0-69,5-9-14,0-7-2,5 20-1,-5 7 18,0 1 3,8-5 1,1 0 0,0-7 21,4 3 0,0 13 0,0-1 0,1-4 8,-1-3 5,9 3 2,0-12 0,4 1-15,9 0 0,0-1 0,-4-3-10,0-4 0,-1-8 0,-3 0 0,3-4 0,-8 0-45,5-4-9,-5-7-1</inkml:trace>
          <inkml:trace contextRef="#ctx0" brushRef="#br0" timeOffset="3350.56">2900-75 633,'0'0'28,"0"0"6,0 0-34,0 0 0,0 0 0,0 0 0,0 0 199,0 0 33,0 0 6,0 0 2,0 0-92,0 0-17,0 0-4,0 0-1,0 0-48,0 0-10,0 0-1,0 0-1,9 0 1,-1 0 0,1 4 0,4-4 0,-4 0-5,0 4-1,-9-4 0,0 0 0,17 3-45,1 1-16,-1 0 9,1 0-9,4-4 12,-5 4-2,5 0-1,0 0 0,5 0-9,-10 0 8,5-4-8,0 0 8,0 0-8,0 0 0,-4 4 0,-1-4 0,1 3 0,4-3 0,-5 0-9,-4 4 9,5-4-15,-5 0 1,5-4 0,-5 4 0,0 0-34,-4-3-6,-1 3-2,-8 0-694,9 0-139</inkml:trace>
          <inkml:trace contextRef="#ctx0" brushRef="#br0" timeOffset="-1379.09">1417-769 864,'-5'27'76,"5"-12"-60,0-15-16,-4 8 0,0 0 195,4-8 36,-9 4 7,9-4 2,-4 0-96,-5 0-18,0 8-4,0 3-1,0 1-53,1 4-12,3 3-1,-3 9-1,-1-1-19,0 8-4,5 4-1,-5 4 0,9 4-21,-5 3-9,1 1 8,4 4-8,4-9 0,-4 9 0,5-4 0,4 7 0,4-7 0,-4-4 0,8 7 0,-4 1 0,5 0-18,4-5 4,-5-11 1,5 0 0,5 0-41,8 0-8,0-15-2,-5-5-614,-3-7-123</inkml:trace>
          <inkml:trace contextRef="#ctx0" brushRef="#br0" timeOffset="3895.08">3501-259 864,'0'0'76,"4"-3"-60,5-1-16,0 0 0,-5 0 154,5 0 28,4 4 6,-4 0 0,4-4-58,-4 8-12,8-4-2,-3 4-1,3-4-43,-4 4-9,0 0-2,1 0 0,3 3-21,1 1-5,-1 0-1,1-4 0,-5 4-19,4-1-4,-8 5-1,9 0 0,-9-4-10,-1 3 12,1 1-12,0 0 12,0-1-12,-5 1 0,0 0 0,1 3 8,-5 1-8,0 0 0,-5 3-12,1 1 12,0-1-36,-5 1 1,0 3 0,-4 0 0,-5-3-14,5 3-3,-4-3-1,-1 3 0,1-7-24,-1-4-5,0-1-1,5-3 0,0-4 65,0 4 18,4-8 0,-4 4-8,4 7 8,1 1 11,-1-4-3,4-4 0,5-4 20,0 0 4,0 0 1,0 0 0,0 0 27,0 0 4,0 0 2,0 0 0,9-8-34,0 0-8,-5 4 0,9-4-1,-4 5 33,9-5 6,-1 4 2,1 0 0,-1 0-4,1 4-1,4 0 0,-5 0 0,1 0-37,4 0-7,-5 0-2,10 4 0,-10 0-13,1 0 0,-5 4 8,5-8-8,-1 3 0,1 1-15,-1 0 3,-4 0 1,1 0-125,-1-4-26,0 0-5</inkml:trace>
          <inkml:trace contextRef="#ctx0" brushRef="#br0" timeOffset="4476.96">4084-758 864,'0'-11'76,"0"-1"-60,0 12-16,0 0 0,0 0 186,0 0 34,0 0 8,0 0 0,0 8-94,5-1-19,-5-7-4,9 12-1,-5-4-40,5-4-8,-9-4-2,8 12 0,1 3-17,4-7-4,5 8-1,-5-5 0,5 1-14,-1 4-4,1-1 0,-1 9 0,5-5-20,0 4 8,-4 1-8,-1 3 0,1-3 0,4 7 0,-5 4 0,1 4-8,-1-4 8,1 0 0,-5-4 0,0 4 0,0 0 0,1-3 8,-10 7-8,0-4 0,1-4 0,-1-4 8,-4 4-8,0-3 0,-4-5 0,-5 1 0,5-13 0,-1 9 0,-4 11 0,1 0-8,-1 0 8,-4-3-8,4-1 0,-9 0 0,1-3 0,-5 3 0,9-4-15,0-7-2,-1 0-1,1-5 0,0-3-49,0 0-9,0-4-3,4 4-565,-4-1-114</inkml:trace>
          <inkml:trace contextRef="#ctx0" brushRef="#br0" timeOffset="5407.73">5076-126 1670,'4'27'74,"-4"-27"15,0 0-71,0 0-18,0-11 0,0 7 0,0 4 74,0 0 11,0 0 3,9 4 0,0 0-12,4-1-1,0-3-1,0 4 0,0 0-25,1-4-5,8 4 0,-5-4-1,-4 0-14,9 0-2,0 0-1,0 0 0,0 0-16,0 0-10,0 0 12,4-4-12,-8 0 8,4 0-8,0-3 0,0 3 0,-1 0 0,1 4 0,-4-8 0,0 4 0,-1 0-14,-4 0-10,0 4-1,1-4-709,-1 1-142</inkml:trace>
          <inkml:trace contextRef="#ctx0" brushRef="#br0" timeOffset="5937.24">6032-707 1382,'0'0'123,"0"0"-99,0 0-24,0 0 0,0 0 124,0 0 20,0 0 4,0 0 1,0 12-34,0-1-7,-4 5-2,4 0 0,4-1-45,-4 5-9,0 3-1,0 0-1,0 9-14,5-1-2,-1 4-1,-4 8 0,4 0-16,1 4-3,-1-1-1,5 5 0,-5-8-13,5 4 11,0-4-11,-5 3 10,5 1-10,0-4 0,-5 4 0,5-4 0,0 0-24,0-8 0,-1-4 0,1 0 0,-4 0-36,3-3-7,1 3-1,-5-15-1006</inkml:trace>
          <inkml:trace contextRef="#ctx0" brushRef="#br0" timeOffset="6597.38">6804-469 1612,'0'0'144,"0"0"-116,0 0-28,0 0 0,0 0 67,0 0 7,0 0 2,0 0 0,0 0 25,0 0 6,14-8 1,-6 4 0,6 4-38,-6-4-7,5 4-2,1 0 0,-1 0-20,0 0-4,5 0-1,-5 0 0,4 0-10,-4 0-2,5 0-1,4 0 0,0 0-23,0 0-12,-5 0 2,5-4 0,0 0 10,-4 1-12,4 3 12,0-4-12,-5 0-36,1 4-7,-5-8-1,4 8-1,-3 0-169,-6 0-34</inkml:trace>
          <inkml:trace contextRef="#ctx0" brushRef="#br0" timeOffset="6805.28">6923-122 806,'0'0'36,"0"0"7,0 0-35,0 0-8,4 12 0,-4-1 0,0-11 273,5 8 53,3 4 10,6-4 3,-1-1-185,-4-3-37,4 4-7,0-4-2,0-4-34,5 4-7,-1-4-2,5 0 0,0-4-34,4 4-7,-4-4-2,0 0 0,5-4-22,-6 1 0,1-5 0,5 0-12,-1-3-155,5-5-31</inkml:trace>
        </inkml:traceGroup>
        <inkml:traceGroup>
          <inkml:annotationXML>
            <emma:emma xmlns:emma="http://www.w3.org/2003/04/emma" version="1.0">
              <emma:interpretation id="{BFA01BDA-C021-40CE-81AE-85EAD4A9CE04}" emma:medium="tactile" emma:mode="ink">
                <msink:context xmlns:msink="http://schemas.microsoft.com/ink/2010/main" type="inkWord" rotatedBoundingBox="18067,8137 20087,7873 20221,8902 18202,9166"/>
              </emma:interpretation>
              <emma:one-of disjunction-type="recognition" id="oneOf1">
                <emma:interpretation id="interp5" emma:lang="en-AU" emma:confidence="0">
                  <emma:literal>k</emma:literal>
                </emma:interpretation>
                <emma:interpretation id="interp6" emma:lang="en-AU" emma:confidence="0">
                  <emma:literal>K</emma:literal>
                </emma:interpretation>
                <emma:interpretation id="interp7" emma:lang="en-AU" emma:confidence="0">
                  <emma:literal>L</emma:literal>
                </emma:interpretation>
                <emma:interpretation id="interp8" emma:lang="en-AU" emma:confidence="0">
                  <emma:literal>l</emma:literal>
                </emma:interpretation>
                <emma:interpretation id="interp9" emma:lang="en-AU" emma:confidence="0">
                  <emma:literal>+</emma:literal>
                </emma:interpretation>
              </emma:one-of>
            </emma:emma>
          </inkml:annotationXML>
          <inkml:trace contextRef="#ctx0" brushRef="#br0" timeOffset="7647.83">9130-1725 921,'13'-23'40,"-13"15"10,0-4-40,0-3-10,4 3 0,-4 0 0,0 4 222,5 1 42,-5 7 9,0 0 2,0 0-143,0 0-29,0 0-6,0 0-1,0 0-48,0 0-9,4 15-3,-4 5 0,0 3-16,0 4-3,9 9-1,-5-1 0,1-4-16,-1 4 0,0-4 0,5 8 0,0-4 0,-5 4 0,5-4 0,0 4 0,0-8 0,-1 8-19,1-7 4,4 3 1,0 0-162,-4-4-32,0-4-6</inkml:trace>
          <inkml:trace contextRef="#ctx0" brushRef="#br0" timeOffset="8032.08">8472-695 230,'0'7'20,"0"-7"-20,0 0 0,0 0 0,0 0 359,8 0 67,1-3 14,4-1 2,0 0-258,5-4-51,-5 0-10,5 4-3,4-4-64,-5 1-12,1 3-4,4-4 0,0 4-14,4 0-3,0-4-1,1 4 0,3 1-22,5 3 0,5-4 0,8 0 0,0-4 0,5 4 0,4 0 8,5-4-8,-1 1 0,0-5 0,5 0 0,0-3 0,-5 3 0,5-8 0,9 5 0,-1-5 0,-3 1 0,-10-1 0,0 5 0,1-5 0,-5 5-18,-9-1-8,-4 0-2,0 1 0,4 3 2,-4 0 0,-9 1 0,0 7 0,-4-4-30,0 4-5,-1-4-2,-3 0 0,-10 8-32,1-3-6,4-5-2,0 4-447,-9 4-90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36:22.05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664B9A3-5EC1-4870-B26D-CDD71B393D79}" emma:medium="tactile" emma:mode="ink">
          <msink:context xmlns:msink="http://schemas.microsoft.com/ink/2010/main" type="inkDrawing" rotatedBoundingBox="9727,9950 10330,9851 10333,9865 9730,9965" shapeName="Other"/>
        </emma:interpretation>
      </emma:emma>
    </inkml:annotationXML>
    <inkml:trace contextRef="#ctx0" brushRef="#br0">0 112 1623,'0'0'72,"0"0"15,0 0-70,0 0-17,0 0 0,0 0 0,0 0 95,0 0 15,0 0 3,0 0 1,9-8-27,-1 4-6,1 4-1,4-4 0,5 0-13,-1 1-3,1-1-1,4 0 0,-5 0-28,5 0-6,9 0-1,-9 0 0,-4 0 9,3 0 2,15 0 0,-1 4 0,-5-7-39,5 3 0,-4 0 0,4 0 0,-4-4-40,4 0-13,-4 4-3,0-3-736,-5-1-147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1-04-22T05:36:21.49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1" timeString="2021-04-22T05:36:32.645"/>
    </inkml:context>
  </inkml:definitions>
  <inkml:traceGroup>
    <inkml:annotationXML>
      <emma:emma xmlns:emma="http://www.w3.org/2003/04/emma" version="1.0">
        <emma:interpretation id="{07FE631F-D6EC-40F9-8669-0383E1B754A2}" emma:medium="tactile" emma:mode="ink">
          <msink:context xmlns:msink="http://schemas.microsoft.com/ink/2010/main" type="writingRegion" rotatedBoundingBox="18085,9966 22002,7987 22494,8960 18576,10940"/>
        </emma:interpretation>
      </emma:emma>
    </inkml:annotationXML>
    <inkml:traceGroup>
      <inkml:annotationXML>
        <emma:emma xmlns:emma="http://www.w3.org/2003/04/emma" version="1.0">
          <emma:interpretation id="{3198E93F-A499-4FB0-9BE0-767856E2AB6C}" emma:medium="tactile" emma:mode="ink">
            <msink:context xmlns:msink="http://schemas.microsoft.com/ink/2010/main" type="paragraph" rotatedBoundingBox="18085,9966 22002,7987 22494,8960 18576,109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69595D-6AAD-40AD-847F-B889F5C5AFE4}" emma:medium="tactile" emma:mode="ink">
              <msink:context xmlns:msink="http://schemas.microsoft.com/ink/2010/main" type="line" rotatedBoundingBox="18085,9966 22002,7987 22494,8960 18576,10940"/>
            </emma:interpretation>
          </emma:emma>
        </inkml:annotationXML>
        <inkml:traceGroup>
          <inkml:annotationXML>
            <emma:emma xmlns:emma="http://www.w3.org/2003/04/emma" version="1.0">
              <emma:interpretation id="{3118B45D-7C25-4554-9AC6-2B526276DA35}" emma:medium="tactile" emma:mode="ink">
                <msink:context xmlns:msink="http://schemas.microsoft.com/ink/2010/main" type="inkWord" rotatedBoundingBox="18086,9969 19830,9088 20321,10059 18576,10940"/>
              </emma:interpretation>
              <emma:one-of disjunction-type="recognition" id="oneOf0">
                <emma:interpretation id="interp0" emma:lang="en-AU" emma:confidence="0">
                  <emma:literal>.x-2</emma:literal>
                </emma:interpretation>
                <emma:interpretation id="interp1" emma:lang="en-AU" emma:confidence="0">
                  <emma:literal>.x-z</emma:literal>
                </emma:interpretation>
                <emma:interpretation id="interp2" emma:lang="en-AU" emma:confidence="0">
                  <emma:literal>ox-2</emma:literal>
                </emma:interpretation>
                <emma:interpretation id="interp3" emma:lang="en-AU" emma:confidence="0">
                  <emma:literal>so-r</emma:literal>
                </emma:interpretation>
                <emma:interpretation id="interp4" emma:lang="en-AU" emma:confidence="0">
                  <emma:literal>se-r</emma:literal>
                </emma:interpretation>
              </emma:one-of>
            </emma:emma>
          </inkml:annotationXML>
          <inkml:trace contextRef="#ctx0" brushRef="#br0">8437 276,'0'0,"70"35</inkml:trace>
          <inkml:trace contextRef="#ctx1" brushRef="#br0">8612-13 518,'-4'12'46,"4"-12"-37,0 0-9,0 0 0,0 0 292,4 8 57,-4-8 11,0 0 3,0 0-206,9 0-41,0 0-8,-1 0-1,1 0-33,4-4-6,-4 4-2,4 0 0,-4 0-23,4 4-5,0 3-1,0 1 0,1-4-22,-1 4-5,0 4-1,4-1 0,-3-3-9,3 0 0,1 0 0,-5 3 8,4 5 1,-3-4 0,-1 3 0,0 1 0,0-4-18,-4-5-4,-5 5-1,1 0 0,-1 0 5,0 3 1,-8 1 0,0 3 0,-1 1-1,-3 3 0,-1-3 0,-4 3 0,-1 0-3,-3-3 0,4-4 0,-5 3 0,1 1 0,-1-1 0,0-7 0,1-1 0,4-3-25,0 0-6,-5 0-1,5-8 0,4 0-38,0 0-8,9 0-2,-4-8-532,-5-4-106</inkml:trace>
          <inkml:trace contextRef="#ctx1" brushRef="#br0" timeOffset="264.54">9261-142 1713,'0'0'76,"0"0"16,0 0-74,0 0-18,0 0 0,0 0 0,-4 4 127,-5-4 21,0 8 5,-4 0 1,0 4-90,0 3-19,-9 5-3,0-1-1,0 9-32,0 3-9,-4-4 0,4 4 0,0 8 0,4-8-16,5-3 2,-4-1 1,8 4 21,-4 4 4,0-3 0,4-1 1,4-4-37,-3 8-7,8-4-1,0-7-1,8-9 14,-3 1 3,8-4 1,5-5 0,-1-3-13,5 0-2,0-4-1,4-4 0,1-3-6,-1-5-2,0 0 0,5-3-570,0-5-115</inkml:trace>
          <inkml:trace contextRef="#ctx1" brushRef="#br0" timeOffset="472.51">9476 186 1094,'0'0'97,"0"0"-77,9-4-20,0 4 0,4-4 172,0 0 30,-4-3 6,4-1 2,5 0-49,-1 4-9,1-4-3,-1 0 0,-4-3-61,5 3-12,4 0-2,-4 4-1,-14-4-58,9 1-15,9-5 0,0 8 0,-9-4-59,5 4-14,-1-3-3,5-1-1025</inkml:trace>
          <inkml:trace contextRef="#ctx1" brushRef="#br0" timeOffset="1000.93">10042-184 1695,'0'0'75,"0"0"16,9-4-73,0 0-18,-5 0 0,1 0 0,-1-4 112,5 4 20,-9 4 3,0 0 1,4-4-55,5 0-10,4 1-3,-4-1 0,-9 4-30,9-4-6,4 0-2,0 4 0,-13 0-15,13 4-3,0 0-1,5-4 0,-1 4-11,-3-4 0,-6 3 0,10 1 8,-1 4-8,1 0 0,-14 0 0,5 0 0,4-1 0,-4 1-11,0 4 3,-5 3 0,-8-3-6,-1 4-1,10 3 0,-10 1 0,-3 3-9,-1 1-1,4-1-1,1 4 0,-5 4-12,-4-3-2,4 3-1,5-12 0,0 5 0,-5-5 0,-4 5 0,0-5 0,8-3 24,1 3 5,-9-7 0,4 4 1,0-5 11,0 1 12,5-8-2,-1 4-1,-8-4 19,13-4 4,0 0 1,0 0 0,0 0 3,0 0 1,0 0 0,0 0 0,0 0-1,5-8 0,-5 8 0,8-8 0,10 0-1,-5 0-1,-8 1 0,3 3 0,6 0-4,-1-4-1,4 8 0,-4-4 0,-4 0-17,4 4-3,14 0-1,-14 0 0,-13 0-8,13 0 0,13-4 0,1 4 0,-1-4-16,-4 4-9,4-3-2,1-1 0,3-4-32,-8 0-6,-4 0-2,4-3-1044</inkml:trace>
        </inkml:traceGroup>
        <inkml:traceGroup>
          <inkml:annotationXML>
            <emma:emma xmlns:emma="http://www.w3.org/2003/04/emma" version="1.0">
              <emma:interpretation id="{17082D06-8FB9-4C69-96E6-E976A4C0E373}" emma:medium="tactile" emma:mode="ink">
                <msink:context xmlns:msink="http://schemas.microsoft.com/ink/2010/main" type="inkWord" rotatedBoundingBox="20758,8616 22002,7987 22449,8872 21205,9500"/>
              </emma:interpretation>
              <emma:one-of disjunction-type="recognition" id="oneOf1">
                <emma:interpretation id="interp5" emma:lang="en-AU" emma:confidence="0">
                  <emma:literal>"</emma:literal>
                </emma:interpretation>
                <emma:interpretation id="interp6" emma:lang="en-AU" emma:confidence="0">
                  <emma:literal>y</emma:literal>
                </emma:interpretation>
                <emma:interpretation id="interp7" emma:lang="en-AU" emma:confidence="0">
                  <emma:literal>Y</emma:literal>
                </emma:interpretation>
                <emma:interpretation id="interp8" emma:lang="en-AU" emma:confidence="0">
                  <emma:literal>+</emma:literal>
                </emma:interpretation>
                <emma:interpretation id="interp9" emma:lang="en-AU" emma:confidence="0">
                  <emma:literal>v</emma:literal>
                </emma:interpretation>
              </emma:one-of>
            </emma:emma>
          </inkml:annotationXML>
          <inkml:trace contextRef="#ctx1" brushRef="#br0" timeOffset="1804.04">11060-1245 864,'-22'4'76,"22"-4"-60,0 0-16,0 0 0,-9 4 226,9-4 42,0 0 9,14 3 2,-14-3-132,8 4-27,-8-4-4,18 4-2,8 0-45,-8 0-9,-5 0-1,0 4-1,9-4-23,0 0-5,-5-1-1,1 1 0,8-4-20,-4 4-9,9-4 8,-5-4-8,-4 4 0,9-4 0,-5-3 0,9 3 0,-4-8 0,0 4-17,0 0 2,4-3 1,0-1-152,0 0-30,-4 1-7</inkml:trace>
          <inkml:trace contextRef="#ctx1" brushRef="#br0" timeOffset="2167.27">12328-1756 1814,'0'0'80,"0"0"17,0 0-77,0 0-20,0 8 0,0 0 0,0 3 86,0 1 14,0 0 2,4 3 1,-4 1-17,0 7-3,0 5-1,0-1 0,5 0-37,-1 4-7,-4 4-2,9 1 0,-5-1-18,1 7-4,4-3-1,-9 8 0,0-4-13,4-8 0,0 4 0,1 4 0,-5-4-10,4 0-5,-4-4-1,9 0 0,-5-3-47,1 7-9,-1-4-3,5-4-650,0-4-131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38:10.36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6230B8-E028-48C7-B7AE-BE6FD96FE4FE}" emma:medium="tactile" emma:mode="ink">
          <msink:context xmlns:msink="http://schemas.microsoft.com/ink/2010/main" type="writingRegion" rotatedBoundingBox="8786,8765 22382,8343 22443,10311 8847,10733"/>
        </emma:interpretation>
      </emma:emma>
    </inkml:annotationXML>
    <inkml:traceGroup>
      <inkml:annotationXML>
        <emma:emma xmlns:emma="http://www.w3.org/2003/04/emma" version="1.0">
          <emma:interpretation id="{49DEA5BB-E46A-4A0B-811C-1086FDB284BB}" emma:medium="tactile" emma:mode="ink">
            <msink:context xmlns:msink="http://schemas.microsoft.com/ink/2010/main" type="paragraph" rotatedBoundingBox="8786,8765 22382,8343 22443,10311 8847,107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065CF5-7C63-457C-B24A-0E31BACF1213}" emma:medium="tactile" emma:mode="ink">
              <msink:context xmlns:msink="http://schemas.microsoft.com/ink/2010/main" type="line" rotatedBoundingBox="8786,8765 22382,8343 22443,10311 8847,10733"/>
            </emma:interpretation>
          </emma:emma>
        </inkml:annotationXML>
        <inkml:traceGroup>
          <inkml:annotationXML>
            <emma:emma xmlns:emma="http://www.w3.org/2003/04/emma" version="1.0">
              <emma:interpretation id="{81405C20-635A-46F8-8B66-F861274DF350}" emma:medium="tactile" emma:mode="ink">
                <msink:context xmlns:msink="http://schemas.microsoft.com/ink/2010/main" type="inkWord" rotatedBoundingBox="17190,8722 22389,8561 22436,10094 17238,10255"/>
              </emma:interpretation>
              <emma:one-of disjunction-type="recognition" id="oneOf0">
                <emma:interpretation id="interp0" emma:lang="en-AU" emma:confidence="0">
                  <emma:literal>flsc+2).-3=bct2)'-3</emma:literal>
                </emma:interpretation>
                <emma:interpretation id="interp1" emma:lang="en-AU" emma:confidence="0">
                  <emma:literal>fix +2).-3=bcti7-3</emma:literal>
                </emma:interpretation>
                <emma:interpretation id="interp2" emma:lang="en-AU" emma:confidence="0">
                  <emma:literal>floral-32-bit.)' -3</emma:literal>
                </emma:interpretation>
                <emma:interpretation id="interp3" emma:lang="en-AU" emma:confidence="0">
                  <emma:literal>fix +2).-3=bctih-3</emma:literal>
                </emma:interpretation>
                <emma:interpretation id="interp4" emma:lang="en-AU" emma:confidence="0">
                  <emma:literal>floe +2).-3=bcti7-3</emma:literal>
                </emma:interpretation>
              </emma:one-of>
            </emma:emma>
          </inkml:annotationXML>
          <inkml:trace contextRef="#ctx0" brushRef="#br0">7373-251 1152,'0'0'102,"-4"8"-82,4-8-20,0 8 0,-5 0 124,5-1 20,0 1 4,-4 4 0,4 3-40,-4 5-8,-1-1-1,1 5-1,-1 3-50,-3 4-9,-1 8-3,0 8 0,0 4-10,1 3-2,-1 9-1,0-1 0,0 1-23,5-1 0,-5 4 0,5 1 0,4-1-10,0-4-6,0-3-2,8 3 0,1-11 18,4 0 0,5-8 0,-1-4 0,10-12-60,-1-8-8,-4-3-1,9-8-538,-1-4-107</inkml:trace>
          <inkml:trace contextRef="#ctx0" brushRef="#br0" timeOffset="325.27">7628 280 1623,'0'0'72,"0"0"15,0 0-70,0 0-17,0 0 0,13-4 0,-5 0 93,6 0 15,-1 4 4,4-4 0,1 4-24,-1 0-5,1-4-1,0 4 0,4 0-24,-1 4-5,1 0-1,0 4 0,-4-1-20,-1 1-4,10 0 0,-10 4-1,1 3-15,-1-3-2,-3 8-1,3-1 0,-4 1-9,-4-1 0,0 1 9,-5 3-9,1 0 0,-10 5 8,1-1-8,-5 0 0,-4 1 0,0 3 0,0 0 0,-5 0 0,-4-4-10,0-3 10,5-1-12,-1-3 12,-4 3-17,0-7 3,5-1 1,3-3 0,1-4-37,-4-4-7,4-4-2,4-4 0,0-4-48,0 0-9,9-3-3,0-9-813</inkml:trace>
          <inkml:trace contextRef="#ctx0" brushRef="#br0" timeOffset="585.9">8220 283 2145,'0'0'47,"0"0"9,0 0 3,0 0 2,0 0-49,0 0-12,-9 4 0,0 8 0,1-4 92,-10-4 16,5 4 4,0 3 0,4 5-53,0-1-11,0 1-1,-4 0-1,0 3-37,0 1-9,0-1 0,4 8 0,-4-3-11,4-1-4,0 1-1,0 3 0,5-4 0,4 1-1,0-1 0,4 1 0,1-1 17,-1-4 0,9 1 0,1-1 0,3-7 0,1 4-15,-5-8 3,4-1 1,1-7-8,8 0-1,1-4-1,3-7 0,1-5-15,0 1-4,-1-5 0,1 1-672,0-5-136</inkml:trace>
          <inkml:trace contextRef="#ctx0" brushRef="#br0" timeOffset="804.67">8619 475 576,'0'0'25,"0"0"6,0 0-31,0 0 0,0 0 0,13-4 0,-4 0 350,4 0 64,-4 4 13,9-4 2,-5 0-245,0 0-50,4 0-10,1 4-1,-1-4-37,1 4-7,-5 4-2,5-4 0,-1 0-32,-4 0-6,5 0-2,0 0 0,-1 0-26,1 0-11,-1 0 8,1 0-8,-5 0-104,4-4-27,1-3-5,0 3-1055</inkml:trace>
          <inkml:trace contextRef="#ctx0" brushRef="#br0" timeOffset="1065.52">8909 22 460,'0'0'41,"0"0"-33,0 0-8,0 0 0,-9 8 350,4 0 68,5-8 14,-4 11 2,0 1-240,4 0-48,0 0-10,0-1-1,4 5-44,-4 3-9,4 5-2,1 3 0,-1 0-24,5 1-4,-5 3-2,1 8 0,4-8-35,-5 4-7,5-4-8,-5 4 11,1-3-11,-1-1-12,5 0 2,-5 0 1,0-3-203,5-5-41</inkml:trace>
          <inkml:trace contextRef="#ctx0" brushRef="#br0" timeOffset="1645.11">9382 163 1670,'22'-8'148,"-8"8"-118,-1-4-30,0 0 0,0 0 154,0-4 25,9-3 5,-4 3 0,-10 4-36,6 0-8,8 0-2,-5 4 0,1-4-62,-1 4-12,-4 4-2,1 4-1,3-4-21,-4 4-4,0-1 0,1 1-1,3 4-35,-4 0 0,-8 7-10,3 1 10,-3-1-28,-1 8 1,1 1 1,-10-1 0,-4-4-22,5 9-4,0-5 0,-9 0-1,-5-7-49,0 7-10,1-4-1,-1 1-1,-4-5-25,0-3-5,1-1 0,3-3-1,5 0 85,0-4 16,-14-4 4,10-1 1,8-3 23,0 0 4,0 0 0,1 0 1,-1-3 85,9 3 17,0 0 3,0 0 1,0 0 1,0 0 0,9-8 0,-1 4 0,-8 4-16,14-4-4,8 0 0,4 0 0,0 4-36,-4 0-8,0 0-2,4 4 0,5-4 1,-5 4 0,-8 0 0,4 0 0,0 0-31,-5-4 0,5 0-11,-4 4 11,-5-4-54,5 0-3,8-4-1,-9 0-1178</inkml:trace>
          <inkml:trace contextRef="#ctx0" brushRef="#br0" timeOffset="1964.16">9905-185 1612,'0'0'144,"0"0"-116,13 4-28,-13-4 0,0 0 128,13 4 20,4 0 4,5 0 1,-8 0-1,3 4 0,1 0 0,4-1 0,4 1-69,-9 4-15,-8 3-2,9 1-1,8 0-32,-4 3-6,-9 8-2,5 1 0,-1 3-16,1-4-9,-1 8 10,-3-3-10,-10 3 8,5 0-8,8 4 0,-8 0 9,-9 0-9,4 0 0,1 0 0,-1 0 0,-4 0 0,-4-4-14,-5 4 3,5 0 1,-1-4-10,-4 4-1,-12 0-1,3-4 0,5-4-61,-5 0-12,-4-3-2,0-1-718,0 0-143</inkml:trace>
          <inkml:trace contextRef="#ctx0" brushRef="#br0" timeOffset="2493.95">10449-567 2052,'0'0'91,"0"0"18,8-8-87,6 5-22,-10-5 0,5 4 0,8 0 112,-8 0 19,0 0 3,0 0 1,-9 4-37,13-4-7,0 0-2,-4 4 0,-9 0-33,0 0-8,13 0 0,0 0-1,-13 0-24,9 0-5,-9 0-1,9 8 0,4 0-17,-9 4 8,0-1-8,-4 5 0,9-4 0,-9 7 0,-4-3-12,-5 3 3,5 1-14,4-1-2,-5 1-1,-3-1 0,-1 1-11,4-5-3,10 1 0,-5-4 0,-5-1 16,1-3 4,4 0 0,0-8 0,0 8 20,0-8 0,0 8-9,0-8 9,13 7 0,-4-3 16,-9-4-4,9 8 0,8-4 2,-4 0 0,1 0 0,-1-4 0,0-4-5,4 0-1,10 0 0,-10 0 0,-17 4-25,18-8-6,8 1-1,5-1-813,-9-4-163</inkml:trace>
          <inkml:trace contextRef="#ctx0" brushRef="#br0" timeOffset="3171.96">11304 319 1382,'0'0'61,"0"0"13,0 0-59,9 0-15,0-4 0,4 0 0,-4 0 258,4 4 49,0 0 9,4 0 3,1-8-179,0 8-35,-5-4-7,4 0-2,1 12-56,-5-8-11,5 4-2,3 0-1,-3 4-17,4-4-9,0 3 10,0-3-10,0 4 0,0 0-13,0-4 1,0 0 0,-1 0-155,1-4-30,-4 0-7</inkml:trace>
          <inkml:trace contextRef="#ctx0" brushRef="#br0" timeOffset="3696.27">12028-192 1785,'18'0'159,"-1"-4"-127,5 0-32,-4-4 0,-1 4 133,1 0 21,4 0 4,0 4 1,-5-4-28,5 4-6,-4 0-1,-1 0 0,-4 0-57,0 0-12,-4 4-3,0-4 0,0 0-32,-9 0-6,9 8-2,-5 4 0,0-4-12,-4 3 0,-4 5 0,0 0 0,-1-1-24,-4 5 1,-4 3 1,0 0 0,0-3-34,0-1-6,-5 5-2,9-5 0,-4-3 0,4-4-1,1-1 0,3-3 0,1 0 1,0 0 0,4-8 0,0 0 0,0 0 20,0 0 5,0 0 1,-5 8 0,5-8 38,0 0 8,5 7 2,-1 1 0,0 0 20,9 0 4,-4-4 1,9 3 0,-5 1 3,5 4 1,-5-4 0,4 3 0,-4 1-6,5 4-1,-5-1 0,5 5 0,-5-5-22,0 1-10,0 0 8,0-1-8,-4 5 0,0-5 0,0 1 8,-1 0-8,-3 3 0,-1-7 0,-4 3 0,0-3 8,0 4 4,0-5 0,-4 1 0,-5 0 0,0-4 20,0 3 5,1 1 1,-5 0 0,-5-1 1,0-3 0,1 0 0,-5 4 0,-4-5-6,4 5-1,-5-4 0,5 4 0,0-5-20,5-3-12,-5 4 12,-4 0-12,4-4-19,0 0-10,0 0-3,4 3 0,1-7-26,4 4-6,-1-4 0,6 4-1,-5-4-195,4-4-40</inkml:trace>
          <inkml:trace contextRef="#ctx0" brushRef="#br0" timeOffset="-8085.64">-853-107 460,'0'0'41,"0"0"-33,0 0-8,0 0 0,0 0 173,9 0 33,0 0 6,-1 0 2,-8 0-49,9-7-9,0 7-3,-9 0 0,4-12-41,5 8-8,-5-4-1,1 0-1,-1 1-22,1-1-4,-5-4 0,4-7-1,5-9-9,-9 9-2,0 7 0,0-3 0,0-1-51,0-4-13,-5-3 0,1 4 0,0-5 0,-1 1 0,-4-1 0,-4 5 0,4 7-18,1 0-6,-5 5-2,4-1 0,0 4 42,-4 4 8,4 4 1,0 0 1,-4 4-37,4 3-7,1 5-2,-1 3 0,0 1 32,0-1 7,-4 1 1,4 7 0,1 4-20,-1 4 0,4 4 0,1 4 0,0 0 0,-1 8 0,1 7 0,4 9 0,0 3 0,0 4 0,4-4 0,5 8 0,-5-4-24,5-3-9,-4 3-2,-1-16 0,5 5 5,-1-1 1,1 4 0,0-3 0,0-1 45,0-3 8,-5 3 3,9 12 0,-4-8-27,0-11-17,-1-1 2,-3-7 1,-1-4-30,1-8-7,3-7-1,-3-5 0,-1-7-132,-4-9-26,0-7-6,0 0-580</inkml:trace>
          <inkml:trace contextRef="#ctx0" brushRef="#br0" timeOffset="-7861.81">-1147 798 1440,'0'12'128,"0"-12"-103,0 0-25,0 0 0,0 0 69,0 0 9,13 4 2,0-4 0,0-4 46,1 0 10,3-4 1,10 0 1,-6 1-60,6-1-12,-1 0-2,5 4-1,0 0-21,-1 0-4,1 0-1,0 4 0,4-7-15,0 3-3,0 4-1,-4 0 0,-9 0-60,4-4-12,9-4-2</inkml:trace>
          <inkml:trace contextRef="#ctx0" brushRef="#br0" timeOffset="-7041.23">108-1 1843,'0'0'40,"0"0"9,-5-4 2,1 4 1,0 12-42,-1-1-10,1 1 0,-5 0 0,9-12 87,-4 11 15,-9 9 3,8-1 1,1 5-54,-1 3-10,1 0-2,-5 5-1,5-1-11,-1 4-1,-3 4-1,-1 0 0,4 4-6,5 4-2,0-1 0,9 9 0,-4 0-7,3 3-2,-8 8 0,5 1 0,12-13-9,1-3 0,-1 4 0,5-9 0,5-7 0,-5-4 0,4-3 0,0-5 0,5-4-37,-13-3-3,8 3-1,-9-7-690,5-1-137</inkml:trace>
          <inkml:trace contextRef="#ctx0" brushRef="#br0" timeOffset="-5337">533 439 1220,'-8'39'54,"8"-27"11,0-12-52,0 0-13,0 0 0,0 0 0,0 0 91,0 0 15,0 0 3,4-8 1,5 4-28,0 1-6,4-1 0,4 4-1,1-4-44,-1 0-9,10 4-2,-1 0 0,-4 4 36,4-4 8,-4 4 0,0-4 1,4 4-35,1 3-7,-1-3-2,-4 0 0,-4 8-9,-1-4-3,1-4 0,-1 7 0,-4 1-9,-4 0 12,-4-5-12,-1 9 12,-4 0 3,0-1 1,-4 5 0,-1-1 0,-4 1-5,-8 3-1,-1 1 0,-4-1 0,5 4-10,-1-7 0,-8 3 0,4 1 0,0-5 0,0 1 0,0-9 0,5 5-11,-1-8-9,1-1-1,3-3-1,1-4 0,9-4-35,-5 1-7,5-5-2,4-4 0,0 0-35,8-7-7,1-1-2,4-7-706</inkml:trace>
          <inkml:trace contextRef="#ctx0" brushRef="#br0" timeOffset="-5056.17">1248 358 691,'0'0'61,"0"0"-49,0 0-12,0 0 0,-8 7 233,-1 5 44,0-4 9,-4 0 2,4 3-145,-4-3-29,4 4-6,-4 0 0,0-1-71,4 5-13,-4-4-4,0 7 0,-5-3-20,5 3 0,0 5 0,-5-1 8,5-4-8,4 5 0,-4-1 0,0 1 0,4-5 0,-4 1 0,9 3 0,-5-3 0,5-1 0,4 1 0,0-1 0,0-7-8,4 3 8,0-3 0,5 0 0,0-4-8,4-5 8,5 5 0,-5 0 0,9-8 0,0 0 0,0-4 8,0 8-8,4-8 11,0 0-11,1-4 0,3 1 0,5-5 8,-4 4-122,0 4-25</inkml:trace>
          <inkml:trace contextRef="#ctx0" brushRef="#br0" timeOffset="-4618.57">1854 728 1267,'0'0'112,"0"0"-89,0 0-23,0 0 0,0 0 138,13 0 23,-4 0 5,0 0 1,4 0-41,0 4-8,4-4-2,5 0 0,0 4-54,0-4-11,-9 4-3,9-4 0,0 0-17,0 4-4,0 0-1,0-1 0,0-3-26,0 0 0,-4 0 0,4 0 0,-5 0-27,5-3-4,-4-1-1,-1 0-703,-4 4-141</inkml:trace>
          <inkml:trace contextRef="#ctx0" brushRef="#br0" timeOffset="-4368.57">2117 436 806,'-17'0'36,"17"0"7,0 0-35,0 0-8,-9 3 0,9-3 0,0 0 276,0 0 54,0 0 10,-5 4 3,-8 4-188,13-8-38,0 0-7,5 12-2,-10 0-44,5 3-10,0 1-2,5-1 0,3 1-16,-3 3-4,-1 5-1,1 3 0,-1-7-21,5 7-10,-5 4 10,1 0-10,3-7 0,1 7 0,0 4 0,-5-4 0,1 0-31,3-3-9,6-1-1,-6-4-747,1-3-148</inkml:trace>
          <inkml:trace contextRef="#ctx0" brushRef="#br0" timeOffset="-3733.86">2521 412 1688,'0'0'75,"0"0"15,0 0-72,9-4-18,-1 0 0,1-3 0,0 3 114,4 0 19,-4 0 4,4 0 1,5 0-40,-5 4-8,4 0-2,1 0 0,-1 0-37,5 0-8,-9 4-2,5 0 0,0 4-13,-1-1-4,9 1 0,-8 4 0,-1-4-16,1 7-8,4 1 0,-9 3 8,0-3-8,-4 4 0,0 3-10,-9-4 10,0 1-47,-5 3-3,-3 5-1,-1-1 0,5-4-55,-10 5-11,1-5-3,-9 8 0,0-3 8,9-9 0,0-3 1,0-1 0,-9-3 71,9-4 13,0 3 3,-1-7 1,6 0 33,-1 0 6,9-4 2,0 0 0,0 0 44,0 0 9,0 0 1,0 0 1,0 0-7,4-8-2,9 4 0,-4 1 0,-9 3 0,18 3 0,-1 1 0,5 0 0,0 0 5,4 0 1,5 4 0,0-4 0,0 0-35,-5 0-7,0-1-2,1 5 0,-5-4-16,-1 4-10,1 0 12,-4-4-12,4 3-10,-5-7-9,1 0-1,-5 0-1,5-3-187,-1-1-38</inkml:trace>
          <inkml:trace contextRef="#ctx0" brushRef="#br0" timeOffset="-3409.49">3249-181 1267,'0'0'112,"0"0"-89,9-4-23,0 1 0,4-1 188,-4 4 32,4 0 8,4 0 0,-4 0-91,5 0-18,0 7-4,-1 1-1,1 0-38,-1 8-7,5-5-1,-4 9-1,-1 3-34,1 5-6,-1 3-2,5 8 0,-4 0 10,-1 8 1,1 3 1,-5 1 0,0 4-28,5-1-9,-5-3 0,-4 7 0,-1-3 0,1 0 0,0 3 0,0 1 0,-9-1 8,4 1-8,-4-1 0,5-3 0,-10-1-18,5-3-7,-4-8-2,-1 4 0,-3-8 27,3 0 0,-4 0 0,1-8 0,-1-4-56,5-4-7,-10 1-1,6-5-751,3-7-150</inkml:trace>
          <inkml:trace contextRef="#ctx0" brushRef="#br0" timeOffset="-2664.23">4363 794 576,'0'0'51,"0"0"-41,0 0-10,0 0 0,0 0 128,0 0 23,0 0 5,0 0 0,0 0-136,0 0-20,0 0-18,0 0 3</inkml:trace>
          <inkml:trace contextRef="#ctx0" brushRef="#br0" timeOffset="-2341.06">4403 736 460,'0'0'20,"0"0"5,0 0-25,0 0 0,0 0 0,0 0 0,0 0 123,0 0 19,0 0 4,0 0 1,0 0-71,0 0-13,0 0-3,0 0-1,0 0 12,0 0 2,0 0 1,0 0 0,0 0 5,4 8 1,-4-8 0,9 4 0,-5-1-12,5 1-1,0-4-1,0 4 0,0-4-12,-1 0-2,5 0-1,1-4 0,-1 0-7,4-3-2,-3 3 0,3 0 0,1 0 3,4-4 1,0 4 0,-5 0 0,1-3-10,-1-1-1,1 4-1,-1 0 0,1 4-21,-1-4-4,-3 0-1,3 0 0,-4 4 10,5 0 2,-1-4 0,1 4 0,-1-4-32,-3 4-5,-1-3-2,0 3 0,0-4 7,-4 0 0,0-12 1,-1 12 0,-8 4-171,0 0-34</inkml:trace>
          <inkml:trace contextRef="#ctx0" brushRef="#br0" timeOffset="-1624.76">5258 283 1497,'0'0'133,"9"-7"-106,0-5-27,0 4 0,4 0 151,-4 1 25,-1-1 4,6 0 2,3 0-46,-4 4-10,1 4-2,3 0 0,-8 0-47,4-4-9,0 4-3,0 4 0,0 0-27,1 4-6,-1 0 0,-4 0-1,4-5-18,-4 9-3,-5-4-1,0 8 0,1-5-9,-5 5-11,0-4 3,-5 7 0,1-3-20,0 3-4,-1-3-1,-4 3 0,-4-3 1,0-1 1,4-3 0,0 0 0,1-4-20,-1 3-4,-4-3-1,8 0 0,5-8-1,0 0-1,0 0 0,0 0 0,0 8 12,0 3 2,0-11 1,0 8 0,0-8 30,5 12 13,-5 4-12,9-5 12,-9 1 0,8-4 10,5 0 1,5 3 0,-5-3 9,0 0 3,5 0 0,4-4 0,-5 3 0,5 1 0,-9-4 0,5 0 0,0 4-3,-1-4 0,-4 3 0,0 1 0,-4 0-9,0 0-3,-5 4 0,1-1 0,-1 1 22,-4-4 4,-4 7 1,-1 1 0,1 0 20,-9-5 4,0 5 1,0-4 0,-1 3-15,-3 1-2,-1-1-1,-4-3 0,0 4-22,0-5-4,1 1 0,-10 0-1,4-4-15,6-1-12,-10 1 3,5-4 0,4-4-29,0 0-6,4 0 0,1-4-1,3 0-41,1 0-8,4-3-2,5-5-1048</inkml:trace>
          <inkml:trace contextRef="#ctx0" brushRef="#br0" timeOffset="-1221.99">6074 424 2185,'0'0'48,"0"0"9,0 0 3,0 0 2,0 0-50,0 0-12,0 0 0,0 0 0,0 0 105,5-4 19,8-4 3,0 4 1,5 0-51,4-3-9,-5 3-3,5-4 0,0 4-52,-4 0-13,4-4 0,0 0 0,-1 5 31,1-5 3,-4 0 1,-1 4 0,1 0-35,-5 0 0,0 0 0,1 4-12,-1-7-116,-5 7-22,1-4-5,-9 4-1015</inkml:trace>
          <inkml:trace contextRef="#ctx0" brushRef="#br0" timeOffset="-1048.16">6110 650 1958,'0'0'87,"0"0"17,13 8-83,-5-4-21,1 0 0,4 3 0,5-7 111,0 0 17,3 4 4,1-4 1,0-4-22,5 4-5,-10 0-1,5-3 0,0 3-69,-4-4-13,4 0-3,0 0-1,-5 0-137,5-4-27,4-4-6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0:44.11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ADBF4A-961D-4B96-A164-F3203C404F7C}" emma:medium="tactile" emma:mode="ink">
          <msink:context xmlns:msink="http://schemas.microsoft.com/ink/2010/main" type="writingRegion" rotatedBoundingBox="9504,9269 20501,9661 20441,11325 9444,10933"/>
        </emma:interpretation>
      </emma:emma>
    </inkml:annotationXML>
    <inkml:traceGroup>
      <inkml:annotationXML>
        <emma:emma xmlns:emma="http://www.w3.org/2003/04/emma" version="1.0">
          <emma:interpretation id="{E7BED2A3-51F8-4D33-9919-E5F72A454A3E}" emma:medium="tactile" emma:mode="ink">
            <msink:context xmlns:msink="http://schemas.microsoft.com/ink/2010/main" type="paragraph" rotatedBoundingBox="9504,9269 20501,9661 20441,11325 9444,109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ED495E-1542-42FF-A498-58B35ADE9EB4}" emma:medium="tactile" emma:mode="ink">
              <msink:context xmlns:msink="http://schemas.microsoft.com/ink/2010/main" type="line" rotatedBoundingBox="9504,9269 20501,9661 20441,11325 9444,10933"/>
            </emma:interpretation>
          </emma:emma>
        </inkml:annotationXML>
        <inkml:traceGroup>
          <inkml:annotationXML>
            <emma:emma xmlns:emma="http://www.w3.org/2003/04/emma" version="1.0">
              <emma:interpretation id="{0304B7A2-61B1-4308-BA84-AC78BFC9FB26}" emma:medium="tactile" emma:mode="ink">
                <msink:context xmlns:msink="http://schemas.microsoft.com/ink/2010/main" type="inkWord" rotatedBoundingBox="9504,9269 20501,9661 20441,11325 9444,10933"/>
              </emma:interpretation>
              <emma:one-of disjunction-type="recognition" id="oneOf0">
                <emma:interpretation id="interp0" emma:lang="en-AU" emma:confidence="0">
                  <emma:literal>floor-Fett</emma:literal>
                </emma:interpretation>
                <emma:interpretation id="interp1" emma:lang="en-AU" emma:confidence="0">
                  <emma:literal>floozy-Fett</emma:literal>
                </emma:interpretation>
                <emma:interpretation id="interp2" emma:lang="en-AU" emma:confidence="0">
                  <emma:literal>floors-Fett</emma:literal>
                </emma:interpretation>
                <emma:interpretation id="interp3" emma:lang="en-AU" emma:confidence="0">
                  <emma:literal>floor-Fett -1</emma:literal>
                </emma:interpretation>
                <emma:interpretation id="interp4" emma:lang="en-AU" emma:confidence="0">
                  <emma:literal>float-Fett</emma:literal>
                </emma:interpretation>
              </emma:one-of>
            </emma:emma>
          </inkml:annotationXML>
          <inkml:trace contextRef="#ctx0" brushRef="#br0">2158 218 1267,'0'0'56,"0"0"12,8-4-55,1-4-13,0 0 0,0 5 0,-1-5 164,6 4 29,-1 0 7,-4 0 0,-9 4-84,8-4-18,1 4-3,4 0-1,0 0-30,1 4-7,8 0-1,-5 0 0,1 4-24,-1-1-4,1 1-2,4 4 0,0 0-12,0-1-2,0 1-1,-5 4 0,1-1-11,-5 5 0,0-5 0,0 9 8,0-5-8,-4 5 0,-5-1 0,1 0 8,-5 1-22,0-1-5,0 1-1,-5-1 0,1 0-23,0 1-5,-5-5 0,0 5-1,-8-1-15,3-3-4,1-1 0,-4-3 0,4-1 8,-5 1 2,0-4 0,1 3 0,4-3 41,-5-4 8,1-1 9,3 1-13,6 0 13,-1 0 0,0-4 0,5 0 0,4-4 34,0 0 0,0 0 0,0 0 0,0 0 2,8 0 1,6 4 0,-1-1 0,0-3-3,5 4-1,-1-4 0,5 4 0,0 0 14,-4-4 2,3 4 1,1 0 0,5 0-18,-5 0-3,-5 0-1,5 0 0,-4-1-20,4 1-8,-5 0 0,-4 0 0,5-4-40,-5 0-13,5 0-3,-1 0-688,-4-4-136</inkml:trace>
          <inkml:trace contextRef="#ctx0" brushRef="#br0" timeOffset="339.86">2851 35 806,'0'0'72,"0"0"-58,4-8-14,-4 0 0,5 4 273,-5 4 52,4-8 11,-4 8 1,9-4-189,4 8-37,-13-4-8,13 8-2,5 0-33,-1 4-8,-8 3 0,8 5-1,1 7-17,4 0-3,-4 5-1,3 3 0,1 0-25,0-4-5,-4 12 0,4 0-8,0-4 8,-5 4-8,1 0 0,-1 3 0,1-7 0,-5 8 0,-4-4 0,0 8 0,-5-5 0,0 1 0,1 4 0,-10 0 0,5-12-13,-4 4 3,-5-4 1,0-4 0,5 0-1,-9-4 0,4-4 0,-4-3 0,0-5-21,0-3-4,0-8-1,-1-5 0,6 1-166,-6-8-34</inkml:trace>
          <inkml:trace contextRef="#ctx0" brushRef="#br0" timeOffset="2245.43">3496 643 288,'9'-39'25,"-9"31"-25,0 8 0,0 0 0,0 0 373,0 0 70,0 0 13,0 0 4,0 0-286,8 8-57,5 0-11,1-4-2,3 0-37,1-4-7,-5 3-2,0 1 0,5 0-21,4 0-4,-1 0-1,6-4 0,-1 4-23,0 0-9,1-4 0,3 4 9,-8-4-9,5 0-12,-5 4 2,0-4 1,-5 0-51,1 4-9,-1-4-3,1 0-660,-5-4-132</inkml:trace>
          <inkml:trace contextRef="#ctx0" brushRef="#br0" timeOffset="2517.58">4141 245 1497,'0'0'133,"0"0"-106,0 0-27,0 0 0,0 0 137,0 0 23,0 8 4,0 4 0,0-12-36,0 11-8,0 1-2,4 4 0,-4 3-57,4 1-11,1-1-2,-1 9-1,1-1-47,-1 4 0,0 4-15,5 4 4,-4-4 60,-1 4 12,0 4 3,5 0 0,-5 0-64,5 4-21,-4-1 0,-1 9 0,0-4-18,1-1-3,-1 1-1,1-4 0,3-8-119,-8 0-24</inkml:trace>
          <inkml:trace contextRef="#ctx0" brushRef="#br0" timeOffset="3573.38">4400 499 1324,'0'0'118,"0"0"-94,0 0-24,0 0 0,0 0 114,8 0 18,5 4 4,-4-4 1,4 0-31,0 0-6,0 0-2,5 4 0,-1-4-32,10 0-6,-6 0-2,6 3 0,-1-3-18,0 0-3,-4 0-1,4 4 0,0-4-22,-4 0-5,4 0-1,-8 4 0,4-4-8,-5 4 0,1-4 0,-5 0-11,4 0-37,-4 0-8,-13 0-2,13 0-1006</inkml:trace>
          <inkml:trace contextRef="#ctx0" brushRef="#br0" timeOffset="3789.9">4536 799 576,'0'0'25,"-5"12"6,1-5-31,4-7 0,0 0 0,4 8 0,-4-8 324,0 12 60,0-12 11,9 8 2,0 0-233,-1-1-48,6-3-8,-1 0-3,4 4-40,1-4-8,-1 0-1,5 0-1,5 0-21,-5-1-4,0 1-1,4-4 0,0 0-29,5 0-12,-5-7 1,5 3-779,-9-4-156</inkml:trace>
          <inkml:trace contextRef="#ctx0" brushRef="#br0" timeOffset="-29734.47">188 0 1598,'0'0'71,"0"0"14,0 0-68,0 0-17,0 0 0,0 0 0,0 0 121,0 0 21,0 0 4,0 0 1,-5 3-36,-8 5-7,4-4-2,5 4 0,-5 0-47,0 0-10,1 3-1,-1 1-1,-4 4-15,4 3-4,0 1 0,0-1 0,-4 4-7,5 5-1,-1 3-1,-4 8 0,8 0-15,-4 4 0,1 4 0,-1-1 0,4-3 0,5 8 0,-4-4 0,4 3 0,4 1 0,1 4 0,-1 3 0,5 5 0,4-13-22,5 5 2,-1-8 1,5 0 0,0-12-34,0-8-7,4-4-2,1-3 0,-1-5-154,-4-3-32</inkml:trace>
          <inkml:trace contextRef="#ctx0" brushRef="#br0" timeOffset="-28865.18">411 483 1569,'0'0'69,"0"0"15,0 0-67,0 0-17,5-4 0,-5 4 0,9-4 112,-5 4 20,0-7 3,1 3 1,8 0-43,-4 0-8,0 4-1,-1 0-1,1 0-24,9 4-5,-5-4-1,0 4 0,0 0-11,5 3-2,-1-3-1,-4 4 0,5 4-19,-5-4-3,5-1-1,-1 5 0,-4-4-4,0 4 0,1 3-1,-6-3 0,1-1-11,0 5 0,-5-4 9,1 3-9,-1-3 8,-4 8-8,-4-5 10,-1 1-10,-3 3 0,-1-3 8,0 3-8,0 1 0,-8-1 0,-1 1-18,1-1 4,-1 1 1,1-1 1,-1-3 0,-4 0 0,4-1 0,1-7-21,4 0-4,-5-4-1,1-4 0,8-4-34,0 0-8,0-4 0,5-4-640,8-3-127</inkml:trace>
          <inkml:trace contextRef="#ctx0" brushRef="#br0" timeOffset="-28589.11">956 382 1918,'0'0'85,"0"0"18,-14 0-83,6 0-20,8 0 0,0 0 0,-9 4 116,9-4 18,0 0 4,0 0 1,-5 7-9,-3 1-2,-6 0 0,1 4 0,0-4-94,0-1-19,0 5-4,-5 4-1,9-1-10,-4 1 10,5-1-10,-6 5 10,1-1-10,4 5 0,5-5 0,0 1 0,-1 3 0,1 1 0,4 3-11,4-4 11,1 1 0,3-1-10,-3 0 10,8 1 0,5-5-11,-1 1 11,5-1-10,4 1 10,-4-8 0,5-1-9,-1-3 9,5-4 0,-1-4-33,5-4-2,-4-4 0,0-7 0,0-1-132,-1-3-26,27-24-6,-22 8-1</inkml:trace>
          <inkml:trace contextRef="#ctx0" brushRef="#br0" timeOffset="-508.53">1438 530 1101,'0'0'48,"0"0"12,0 0-48,0 0-12,0 0 0,0 0 0,0 0 130,0 0 24,0 0 5,0 0 1,0 0-35,0 0-6,0 0-2,0 0 0,0 0-37,9-4-8,-9 4-2,9 0 0,-1-4-41,6 4-8,3 0-1,-4 0-1,-4 0 36,4 4 7,5 0 2,4 0 0,4 0-72,0 4-15,1-1-2,-1 1-1,5-4 26,-5 4 0,0 0 0,1-1 0,3 1 0,-3-4-8,-5 0 8,0 0 0,0 0-30,-5-4-1,5 0 0,-4 0-705,-5-4-142</inkml:trace>
          <inkml:trace contextRef="#ctx0" brushRef="#br0" timeOffset="-31596.86">-602-199 1382,'0'0'123,"0"-12"-99,0-4-24,4 1 0,-4-1 96,0-3 15,0-5 2,-4 5 1,0 3-14,4-3-4,-5-1 0,1 5 0,-1 3-23,1-4-5,0 5 0,-1-1-1,-3 0-10,3 4-1,1 1-1,-1-1 0,1 0-14,-5 4-2,5-4-1,-5 4 0,5 0-22,-5 1-4,0 3 0,9 0-1,-9 0-11,-4 7 0,4 1-10,1 8 10,-1-1-19,0 5 3,0-5 0,5 13 0,-5-1 4,5 4 0,-1 4 1,1 0 0,0 4 11,4 0-8,-5 4 8,5-4-8,5 8 8,-5 0 0,0 8 0,4 7-8,0 0 8,5 1 0,-4 3 0,3 4-8,1-3 8,-5-5 0,5 0 0,0 5 0,0-9-9,-5-3 0,5-1 0,-5-15 0,1-4-7,4 0 0,-5-3-1,0-1 0,1-4-14,-1-7-2,5-1-1,-5-3 0,-4-8-28,0-8-6,0 0 0,0 0-600,0 0-120</inkml:trace>
          <inkml:trace contextRef="#ctx0" brushRef="#br0" timeOffset="-31355.44">-997 670 2188,'0'0'48,"0"0"11,0 0 1,0 0 1,0 0-49,5-8-12,3 1 0,1 3 0,0 0 79,4-4 13,0 4 2,0 0 1,5 0-24,-1 0-5,1 1-1,0-1 0,3 0-22,-3 4-5,4 0-1,0-4 0,0 4-17,0 0-3,0 0-1,0-4 0,-5 8-16,5-4 0,0 0 0,0-4 0,4 4-20,-4 0-8,-4-4-2,4 4 0,-5-4-126,1 0-26,-9 0-5</inkml:trace>
          <inkml:trace contextRef="#ctx0" brushRef="#br0" timeOffset="4649.03">5904 1025 1843,'0'27'164,"0"-27"-132,0 0-32,0 0 0,0 0 90,0 0 11,0 0 3,0 0 0,0 0-4,0 0 0,0 0 0,14 4 0,-10 4-42,5 0-9,-1 0-1,1 3-1,0 5-23,0 0-5,0 7-1,-1 0 0,5 1-18,-4-1 0,4 1 0,1 3 0,-6-4 0,6-3 0,-1 3 0,0-3 0,4-5 0,-3-3-11,-1 0 2,0-4 0,0-5-22,0-3-4,-4 0-1,4 0 0,0-7 22,-4-1 4,0-4 1,-5-3 0,1-5 9,-1 1 12,-4-5-2,4 1-1,-8-8-58,4-5-12,-4 1-3,-1-4 0,-4 0 49,1-4 15,-1-3 0,0-1-10,0 0 10,-4 0 0,4-3 0,-4 3 0,4 4 0,1-4 0,-1 4 0,0 0 0,0 4 0,5 0 8,0 4-8,-1 0 0,1 0 17,4 4-1,-5 4 0,5-1 0,-4 5-8,4-1-8,0 5 12,0 3-12,0 5 17,4-1-3,1 0-1,-1 1 0,1-1-5,3 4-8,1-4 11,0 5-11,8-1 0,1 4 0,0-4 0,4 0 0,4 0 0,-4 1-9,4 3 9,5 0 0,0 0 0,4 4-10,0-8 10,4 8 0,1 0-8,-1 0 8,-4 0 0,9 4 0,4 0-8,-4-4 8,9 8 0,0-4 0,4 0-8,4-1 8,-4 5 0,9-4 0,0 0-18,-9 0 3,0 0 1,4 0 0,-8 4 14,4-5 0,4-3 0,-4 4 0,-4-4 0,4-4 0,0 4 12,4-7-12,-4 3 10,-4-4-10,0 0 8,-5 4-8,0-4 13,1 1-2,-1-1-1,-4 4 0,0-4-10,-1 4 12,6-4-12,-1 5 12,-4-5-12,-5 0-11,-4 4 3,5 0 0,-9 0-24,-1 0-5,-3 0-1,-5 4 0,0-7-154,-5 7-30</inkml:trace>
          <inkml:trace contextRef="#ctx0" brushRef="#br0" timeOffset="5135.42">6497 752 1612,'0'0'144,"0"0"-116,0 0-28,0 0 0,0 0 107,8-4 15,6 0 3,-6 0 1,6 4-26,-1-3-6,0 3-1,4-4 0,1 4-42,-1 0-9,1 4-2,0-4 0,4 7-18,-5-3-4,1 4-1,-1 0 0,5 4-9,-4 3-8,-1-3 9,1 3-9,-5-3 9,0 4-9,0-1 8,-4 1-8,-5 0 20,1-1 0,-1-3-1,-4 3 0,-4 1-19,-1 4-19,-3-5 4,-1 5 1,0-1 4,-4 1 1,-5-5 0,5 1 0,-4-1-8,-1 1-2,1-4 0,-1-1 0,0-3-27,1 0-6,-1-4 0,1 4-1,-1-8-61,5 8-12,0-8-2</inkml:trace>
          <inkml:trace contextRef="#ctx0" brushRef="#br0" timeOffset="5396.45">7190 620 1670,'0'0'148,"0"0"-118,-9 0-30,-4 3 0,0 5 117,0-4 18,-5 0 3,-4 8 1,0-4-47,-4 7-10,-1-3-2,1 7 0,4 1-52,-4 3-12,4 5-1,0-1-1,0 0-14,5 0-13,-1 1 2,9-1 1,0 4 10,1-3 0,3-5 0,5 0 0,0-3 0,5 3 0,3-7 8,1-1-8,4 1 11,5-4-3,-1-1 0,5-3 0,0-4 1,0 4 0,5-8 0,3-4 0,1 0-32,0 0-6,4-7-2,-4-1-705,-1 0-142</inkml:trace>
          <inkml:trace contextRef="#ctx0" brushRef="#br0" timeOffset="10207.81">7611 818 576,'0'0'51,"0"0"-41,0 0-10,0 0 0,0 0 207,0 0 39,0 0 8,0 0 2,0 0-52,0 0-11,0 0-1,0 0-1,0 0-71,0 0-15,0 0-2,0 0-1,0 0-9,0 0-1,13 8-1,-4 0 0,0-4-72,4 0-19,4 4 0,1-4 0,4 3 0,0-3 0,0 0 0,0-4 0,4 0 0,-4 0 0,0 0 0,4 0 0,-8-4-32,-1 0 0,5 0 0,0 1 0,-4-1-170,-1-4-34</inkml:trace>
          <inkml:trace contextRef="#ctx0" brushRef="#br0" timeOffset="10700.34">8032 479 1440,'0'0'64,"0"0"12,5-4-60,-5 4-16,8-7 0,1-1 0,0 4 169,4-4 31,-4 0 7,4 0 1,0 5-82,-4-5-16,4 4-3,0 4-1,0-4-54,1 0-10,3 4-2,-4 4-1,5-4-23,-5 4-4,5 4 0,-5-1-1,0 1-11,4 4 0,1 4 0,-5-1 8,-4-3-8,4 7 0,0-3 0,-4 0 0,-9 3-20,0 0 0,4 5 0,-4-1 0,0-3-16,-4 3-2,-9 1-1,4 3 0,0 0-25,1-3-4,-6 3-2,1-4 0,-9 5-24,9-5-5,-4-4-1,-1 1 0,5-1 34,-5-3 6,5-4 2,0-1 0,0 1 40,4 0 8,-4-4 2,4-4 0,9-4 46,0 0 10,0 0 1,0 0 1,0 0 23,0 0 5,0 0 1,0 0 0,0 0-5,0 0-1,13 3 0,5-3 0,-5 0-9,5 4-1,-5 4-1,4-4 0,-4 0-13,9 4-2,-4 0-1,4 3 0,-5-3-20,1 0-4,4 0-1,0-1 0,-5 5-31,5-4-6,-4-4-2,4 0 0,0 0-154,0 0-30</inkml:trace>
          <inkml:trace contextRef="#ctx0" brushRef="#br0" timeOffset="11263.14">9269 713 1612,'0'0'72,"0"0"14,0 0-69,0 0-17,0 0 0,0 0 0,14 0 134,-6-4 23,-3 4 5,3 0 1,1-4-65,4 4-13,1 0-2,-1-4-1,0 1-32,9 3-6,4 0-2,-8 0 0,-1 0-33,1 0-9,8 0 0,-4 0 0,0 0 0,0 3 0,-5-3 0,5 4 0,5-4 0,-5 0 0,-5 0 0,5 0 0,9 0-67,-5-4-17,-8 1-4,-5-1-1001</inkml:trace>
          <inkml:trace contextRef="#ctx0" brushRef="#br0" timeOffset="11499.45">9870 276 1209,'0'0'108,"0"0"-87,0 0-21,0 0 0,0 0 211,0 0 37,0 0 8,0 0 2,0 0-103,0 0-21,0 0-4,0 0-1,-4 16-55,4-4-11,9 3-3,-5 1 0,-4 7-34,0 1-7,5 3-2,3 8 0,6-4-17,-10 8 0,-4 0 0,4 4 0,5 0 55,0 0 7,-9 8 2,4-1 0,1-3-103,3-4-20,1 4-4,-4 0-1,-1-4 0,0-8 0,10 0 0,-1-4-1152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1:40.79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F73DAF6-1F03-4ADB-A064-62E9FB513136}" emma:medium="tactile" emma:mode="ink">
          <msink:context xmlns:msink="http://schemas.microsoft.com/ink/2010/main" type="inkDrawing" rotatedBoundingBox="4000,7114 4110,7570 4067,7580 3957,7125" semanticType="callout" shapeName="Other">
            <msink:sourceLink direction="with" ref="{4D159222-B8E9-44EB-99A6-A7A740459685}"/>
          </msink:context>
        </emma:interpretation>
      </emma:emma>
    </inkml:annotationXML>
    <inkml:trace contextRef="#ctx0" brushRef="#br0">0 0 576,'4'-4'51,"-4"0"-41,0 0-10,-4 4 0,4-4 258,0 4 50,0 0 9,0 0 3,0 0-154,0 0-30,0 0-7,0 0-1,0 20-71,0-1-14,0 1-3,4 3-1,1 0-19,-1 5-3,0 3-1,5-4 0,-4 4-16,-1-3 0,0 3 8,1 0-8,8-4 0,4 1 0,-12-9 0,4-3-9,4 3-43,-4-7-9,-1-4-2,-3 3-932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1:41.22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D159222-B8E9-44EB-99A6-A7A740459685}" emma:medium="tactile" emma:mode="ink">
          <msink:context xmlns:msink="http://schemas.microsoft.com/ink/2010/main" type="inkDrawing" rotatedBoundingBox="3201,7817 5267,7803 5268,7886 3202,7900" shapeName="Other">
            <msink:destinationLink direction="with" ref="{0F73DAF6-1F03-4ADB-A064-62E9FB513136}"/>
          </msink:context>
        </emma:interpretation>
      </emma:emma>
    </inkml:annotationXML>
    <inkml:trace contextRef="#ctx0" brushRef="#br0">0 74 1900,'0'0'42,"0"0"9,0 0 1,0 0 1,0 0-42,0 0-11,8 0 0,5-3 0,-4 3 66,9 0 11,-5-4 3,0 0 0,0 0-3,5 4 0,4-4 0,8 0 0,-3 0-35,-1 0-7,9 4-2,0 0 0,5-4-17,4 0-4,-5 4-1,5-3 0,4 3-11,1 0 0,3 0 0,5-4 8,0 0-8,5 0 0,-1 0 0,5 0 8,0 4-8,-5 0 0,1 0 0,8-4 0,-18 0 0,14 4-11,0-4 11,0 4-8,4 4 8,-9-4-10,-4 4 10,-4 0-10,-5 0 10,1 0-8,-10 4 8,5-1-8,-13-3 0,-1 8 0,6-4 0,-10-4 0,0 4-24,-4-8-5,-4 3-1,4 1-697,4-4-139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1:40.06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3D6ED99-A5EA-4990-ABBA-B7D49321EA82}" emma:medium="tactile" emma:mode="ink">
          <msink:context xmlns:msink="http://schemas.microsoft.com/ink/2010/main" type="writingRegion" rotatedBoundingBox="1991,7570 4641,7570 4641,8951 1991,8951"/>
        </emma:interpretation>
      </emma:emma>
    </inkml:annotationXML>
    <inkml:traceGroup>
      <inkml:annotationXML>
        <emma:emma xmlns:emma="http://www.w3.org/2003/04/emma" version="1.0">
          <emma:interpretation id="{8FB5C64A-CB1F-4950-BCC2-1D8B292716EE}" emma:medium="tactile" emma:mode="ink">
            <msink:context xmlns:msink="http://schemas.microsoft.com/ink/2010/main" type="paragraph" rotatedBoundingBox="1991,7570 4641,7570 4641,8951 1991,89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232134-9B4B-47E6-B965-BFDDD078A9DF}" emma:medium="tactile" emma:mode="ink">
              <msink:context xmlns:msink="http://schemas.microsoft.com/ink/2010/main" type="line" rotatedBoundingBox="1991,7570 4641,7570 4641,8951 1991,8951"/>
            </emma:interpretation>
          </emma:emma>
        </inkml:annotationXML>
        <inkml:traceGroup>
          <inkml:annotationXML>
            <emma:emma xmlns:emma="http://www.w3.org/2003/04/emma" version="1.0">
              <emma:interpretation id="{09AEAE3F-A8B4-41CF-AD55-B48224640C5F}" emma:medium="tactile" emma:mode="ink">
                <msink:context xmlns:msink="http://schemas.microsoft.com/ink/2010/main" type="inkWord" rotatedBoundingBox="1991,7570 2543,7570 2543,7960 1991,7960"/>
              </emma:interpretation>
              <emma:one-of disjunction-type="recognition" id="oneOf0">
                <emma:interpretation id="interp0" emma:lang="en-AU" emma:confidence="0">
                  <emma:literal>=</emma:literal>
                </emma:interpretation>
                <emma:interpretation id="interp1" emma:lang="en-AU" emma:confidence="0">
                  <emma:literal>#</emma:literal>
                </emma:interpretation>
                <emma:interpretation id="interp2" emma:lang="en-AU" emma:confidence="0">
                  <emma:literal>t</emma:literal>
                </emma:interpretation>
                <emma:interpretation id="interp3" emma:lang="en-AU" emma:confidence="0">
                  <emma:literal>z</emma:literal>
                </emma:interpretation>
                <emma:interpretation id="interp4" emma:lang="en-AU" emma:confidence="0">
                  <emma:literal>E</emma:literal>
                </emma:interpretation>
              </emma:one-of>
            </emma:emma>
          </inkml:annotationXML>
          <inkml:trace contextRef="#ctx0" brushRef="#br0">0 0 1728,'0'0'38,"0"0"8,0 0 2,0 0 0,0 0-39,0 0-9,0 0 0,0 0 0,0 0 104,0 0 20,0 0 3,0 0 1,4 8-52,-4-8-9,0 0-3,4 12 0,5-4 0,4 3 0,5-3 0,8-4 0,-4 4-28,0-8-5,4 4-2,-4 0 0,0-4-16,9 8-3,-9-5-1,0-3 0,9 0-9,-9 0 0,-1 0 0,1 0 0,0 0 0,0 0-11,0 0 1,-4-3 0,-5 3-66,0-4-14,0 0-2,0 4-668,-4 0-134</inkml:trace>
          <inkml:trace contextRef="#ctx0" brushRef="#br0" timeOffset="229.59">114 258 1522,'-13'12'68,"13"-12"13,0 0-65,0 0-16,0 7 0,4 1 0,5 4 100,-1 0 17,6-5 3,-1 5 1,0-4-45,5 0-10,3-1-2,1 1 0,0 0 0,0 0 0,5-4 0,-10 0 0,9 3 0,-4-7 0,0 0 0,0 0 0,0 0-51,0 0-13,0 0 0,4-3 0,1-5-190,3-4-41</inkml:trace>
        </inkml:traceGroup>
        <inkml:traceGroup>
          <inkml:annotationXML>
            <emma:emma xmlns:emma="http://www.w3.org/2003/04/emma" version="1.0">
              <emma:interpretation id="{7DF4B9C0-1C5C-4A90-B87A-A0B01F91EE26}" emma:medium="tactile" emma:mode="ink">
                <msink:context xmlns:msink="http://schemas.microsoft.com/ink/2010/main" type="inkWord" rotatedBoundingBox="3368,8942 3411,8368 4075,8418 4032,8991">
                  <msink:destinationLink direction="with" ref="{0A9E960E-419C-4536-BCCF-2E4E39FBB71D}"/>
                </msink:context>
              </emma:interpretation>
              <emma:one-of disjunction-type="recognition" id="oneOf1">
                <emma:interpretation id="interp5" emma:lang="en-AU" emma:confidence="0">
                  <emma:literal>X</emma:literal>
                </emma:interpretation>
                <emma:interpretation id="interp6" emma:lang="en-AU" emma:confidence="0">
                  <emma:literal>x</emma:literal>
                </emma:interpretation>
                <emma:interpretation id="interp7" emma:lang="en-AU" emma:confidence="0">
                  <emma:literal>Z</emma:literal>
                </emma:interpretation>
                <emma:interpretation id="interp8" emma:lang="en-AU" emma:confidence="0">
                  <emma:literal>z</emma:literal>
                </emma:interpretation>
                <emma:interpretation id="interp9" emma:lang="en-AU" emma:confidence="0">
                  <emma:literal>¥</emma:literal>
                </emma:interpretation>
              </emma:one-of>
            </emma:emma>
          </inkml:annotationXML>
          <inkml:trace contextRef="#ctx0" brushRef="#br0" timeOffset="1745.11">1417 839 864,'0'0'76,"0"0"-60,0 0-16,9 4 0,8-4 119,-8 0 21,8-4 4,-3 4 0,-1-4-39,9 4-8,-5 4-1,5 0-1,-4-4-25,-1 4-5,-4 0-1,9-1 0,-4 9 0,-5-4 0,0 0 0,0 0 0,1 3-51,-1 1-13,-5-4 0,1 3 0,0 5 54,-5-4 8,5-1 2,-9 5 0,0 0-52,0 3-12,0 5 0,-9-1 0,5 4 0,-9 1 0,4 3 0,-8 8 0,3 0-8,-3-8-2,-1-8 0,1-3 0,-5-1-3,4 1-1,-8-1 0,8-11 0,-4 0-10,14-8-3,-14 0 0,9-4 0,4-4 16,0 0 11,5 1-13,-1-9-646,5 0-129</inkml:trace>
          <inkml:trace contextRef="#ctx0" brushRef="#br0" timeOffset="2044.99">1956 839 1576,'0'0'70,"0"0"14,-8 4-67,3 0-17,-8 0 0,4-1 0,5 5 88,-5-4 15,0 4 2,1 0 1,-6-4-2,1 7-1,0-3 0,0 0 0,-5 4-55,5-1-12,0-3-1,0 8-1,4 3-22,-4-3-12,4-1 12,-4 5-12,9-1 0,-5-3-17,4 4 1,-3-1 1,3-3 15,-3 3 15,8 5-3,0-5-1,0-3-11,0 3-11,4 1 3,0-5 0,1 1 8,3-4-8,1-1 8,4 1-8,9 0 8,-4-5-8,4-3 8,0 0-8,0-4 8,4 0 0,5-4 0,-5 0 0,-4 1 0,4-9 0,-4 4-10,5-8-701,-1 5-140</inkml:trace>
        </inkml:traceGroup>
        <inkml:traceGroup>
          <inkml:annotationXML>
            <emma:emma xmlns:emma="http://www.w3.org/2003/04/emma" version="1.0">
              <emma:interpretation id="{A919396A-97DE-4304-8231-D5520783D8D8}" emma:medium="tactile" emma:mode="ink">
                <msink:context xmlns:msink="http://schemas.microsoft.com/ink/2010/main" type="inkWord" rotatedBoundingBox="4290,8571 4641,8666 4628,8713 4277,8618">
                  <msink:destinationLink direction="with" ref="{0A9E960E-419C-4536-BCCF-2E4E39FBB71D}"/>
                </msink:context>
              </emma:interpretation>
              <emma:one-of disjunction-type="recognition" id="oneOf2">
                <emma:interpretation id="interp10" emma:lang="en-AU" emma:confidence="0">
                  <emma:literal>~</emma:literal>
                </emma:interpretation>
                <emma:interpretation id="interp11" emma:lang="en-AU" emma:confidence="0">
                  <emma:literal>+</emma:literal>
                </emma:interpretation>
                <emma:interpretation id="interp12" emma:lang="en-AU" emma:confidence="0">
                  <emma:literal>-</emma:literal>
                </emma:interpretation>
                <emma:interpretation id="interp13" emma:lang="en-AU" emma:confidence="0">
                  <emma:literal>_</emma:literal>
                </emma:interpretation>
                <emma:interpretation id="interp14" emma:lang="en-AU" emma:confidence="0">
                  <emma:literal>z</emma:literal>
                </emma:interpretation>
              </emma:one-of>
            </emma:emma>
          </inkml:annotationXML>
          <inkml:trace contextRef="#ctx0" brushRef="#br0" timeOffset="2317.53">2294 1022 2008,'0'0'89,"0"0"19,0 0-87,0 0-21,0 0 0,9 4 0,-9-4 98,9 4 15,8 0 3,-4 0 1,1 4-53,-1-5-12,4 5-1,-4 0-1,5 0-30,0-4-5,-1 4-2,1-5 0,-1 5-13,5 0 0,-9 0 8,5-4-8,4-4-20,-5 0-6,-3 0-2,3-4 0,-4 0-128,0 0-27,1-4-5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1:42.61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A9E960E-419C-4536-BCCF-2E4E39FBB71D}" emma:medium="tactile" emma:mode="ink">
          <msink:context xmlns:msink="http://schemas.microsoft.com/ink/2010/main" type="inkDrawing" rotatedBoundingBox="4684,8316 4863,9025 4843,9030 4664,8322" semanticType="callout" shapeName="Other">
            <msink:sourceLink direction="with" ref="{7DF4B9C0-1C5C-4A90-B87A-A0B01F91EE26}"/>
            <msink:sourceLink direction="with" ref="{A919396A-97DE-4304-8231-D5520783D8D8}"/>
          </msink:context>
        </emma:interpretation>
      </emma:emma>
    </inkml:annotationXML>
    <inkml:trace contextRef="#ctx0" brushRef="#br0">1 0 1728,'0'0'76,"4"8"16,-4-8-73,0 12-19,4-1 0,-4 5 0,5 0 150,4-1 26,-9 5 6,4-1 1,5 1-88,-5 3-18,-4 0-3,9 5-1,-5-1-7,5 4-2,0 4 0,0 8 0,-1 0-64,1-4 0,4 0-8,-4 0-1,4 0-8,0 4-2,-4-8 0,9-4 0,-9-3-187,-1-5-38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06.40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B2AF129C-070B-481B-B93B-BF1DCEB94480}" emma:medium="tactile" emma:mode="ink">
          <msink:context xmlns:msink="http://schemas.microsoft.com/ink/2010/main" type="inkDrawing" rotatedBoundingBox="18324,4486 18506,16878 18400,16880 18218,4487" shapeName="Other">
            <msink:destinationLink direction="with" ref="{B8730F4E-2557-4C21-881B-2CAFF789F607}"/>
            <msink:destinationLink direction="with" ref="{EDE668FB-41AA-4CA7-B9CB-633EC619E2DE}"/>
            <msink:destinationLink direction="with" ref="{EC7256EB-2A18-400B-A2A8-266A41BA8014}"/>
          </msink:context>
        </emma:interpretation>
      </emma:emma>
    </inkml:annotationXML>
    <inkml:trace contextRef="#ctx0" brushRef="#br0">77 0 748,'0'0'33,"0"0"7,0 0-32,-4 8-8,0-1 0,-5 5 0,5-4 245,4 4 47,-5-5 10,1 9 2,-1-4-187,1 7-37,-5 1-7,9-1-1,-4 8-36,-1 1-6,1-1-2,4 4 0,0 0-4,0 1-2,-4-1 0,4 4 0,0 0-11,0 0-3,0 0 0,0 4 0,0 0-8,0 0 8,0 0-8,4 4 8,-4 0-8,0 4 0,0 0 0,4 7 8,-4-3-8,5 3 0,-5 1 0,0 0-11,4-1 1,-4-3 0,0 4 0,0-1 0,0-3-2,0 3-1,0 5 0,0-1 0,-4-3 13,4 4-9,0-1 9,0 4-8,4-7 8,-4 0 0,0-5-9,0 9 9,0-1 0,0 1 0,5 3 0,-5 1 0,4-5 0,-4 4 0,0-3-9,0-1 9,4 5 0,-4-1 0,-4 1 0,4-13 0,0 1 0,0 4 0,0 7 0,-4 4 0,4 1 0,-5-1 0,5 0 0,0 24 0,0-12 0,0 8 0,0 3 0,5 5 0,-1-8 0,-4-4 0,0-8 0,4 4 0,1-8 0,-1 12 0,1 8 0,-1 7 0,5-7 0,-5-4 0,-4-8 0,4 0 0,-4-8 0,5 8 8,-1 8-8,-4 7 0,0-7 12,5-4-3,-5-8-1,4 4 0,0-8 8,-4 8 0,5 4 1,-5 12 0,0-1 3,0-7 0,0-8 0,0 0 0,0-12 1,0 8 1,0 4 0,0 12 0,0-4-2,0 0 0,-5-8 0,1 4 0,0-12 0,4-4-1,0 8 0,-5 4 0,5-8-4,0 4-1,0-3 0,0 7 0,0-8-3,0 0-1,5 0 0,-5 8 0,0-8-10,4 1 10,-4-5-10,0 4 10,4-7-10,-4 3 10,0-4-10,5 8 10,-5-7-10,0 3 0,4 0 0,-4 1 8,0-9-8,0 5 0,0-5 0,0 4 8,5 1-8,-5-5 0,0 1 0,0 7 8,4-3-8,-4-1 0,0-4 0,0-3 0,0-4 0,0-1 0,0 5 0,0 0 0,0-5 0,0-3 0,0 8 0,0 3 0,0-3 0,0-1 0,0 5 0,0-4 0,0-1 0,0 1 0,0-5 0,0 1 0,0-4 0,0 0 0,0 3 0,4 1 0,-4 0 0,5-1 0,-5 1 0,0-4 0,4-4 0,-4 4 0,0-8 0,4 4 0,1-4 0,-1 0 0,-4 3 0,5 1 0,-5 0 0,0-4 0,4 4 0,-4 4 0,0-4 0,4 0 0,-4 0 0,5 0 0,-5-8 0,4-4 0,-4 4 0,0-4 0,0 0 0,0-3 0,5 7 0,-5 0 0,0 0 0,0-4 0,0 4 0,0-4 0,0 5 11,0-1-3,0 0-8,0 0 12,0-4-12,0 4 11,0-4-11,0 1 10,0-5-10,0 0 12,0-3-12,0-1 12,4 0-12,-4 1 0,0-1 0,4-3 0,1 7 0,-5-4 8,0 1-8,4 3 0,-4-4 0,5 1 0,-5-1 0,4 1 0,-4-5 0,0 4 0,4-3 0,1 3 0,-5-3 0,4 3 0,-4 1 0,4-1-11,1-3-8,-5 3-1,0 0-1,4 1 0,1-5-19,-5 1-3,4 3-1,0-3 0,-4-1-4,5-3 0,-5 3-1,0-3 0,4-1 0,-4 1 0,0-4 0,0 3 0,0-3-11,0 0-1,0-4-1,0-8-558,0 11-111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9T23:19:43.301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170 278 288,'0'0'25,"0"0"-25,0 0 0,0 0 0,0 0 211,0 0 37,0 0 7,0 0 1,0 0-136,0 0-28,0 0-6,0 0-1,0 0-19,0 0-4,0 0-1,0 0 0,0 0-18,0 0-4,0 0-1,0 0 0,0 0-16,0 0-3,-5-5-1,5 5 0,0 0-18,0 0 0,0 0 0,0 0 0,0 0 0,0 0 0,0 0 0,11-5 0,5 5 20,1 5 4,-1-5 1,0 0 0,6-5-14,0 0-3,0 5-8,6-5 12,-6 0 19,0 0 3,0 5 1,-1-5 0,7-4-10,-1 4-1,-5 5-1,6 0 0,5-5-3,-6 0-1,6 0 0,0 0 0,5 5-6,12-5-1,-12 1 0,6 4 0,0 0-4,5-5-8,0 0 11,1 5-11,-1-5 10,0 0-10,1 5 8,-6 0-8,-6 0 8,6 0-8,-6 5 8,6 0-8,-5 0 0,-1 0 0,0-5 0,1 0 0,-6 0 0,0 4 8,-1 1-8,-4 0 0,-1-5 8,-5 0-8,6 0 8,-12 0-8,-5 0 21,6-5-1,-7 5 0,-10 0 0,0 0 5,0 0 1,0 0 0,0 0 0,0 0 1,0 0 0,0 0 0,-5-9 0,-6 4-19,-5 0-8,-6 0 0,0 0 8,-6 5-8,1 0 0,-6 0-12,0 0 12,-5 0-13,-1 5 5,1 0 8,0-5-13,-12 5 1,6 0 1,-5 4 0,5 1 0,-11 0 11,0 0-8,1-1 8,-1 1-8,0 0 8,5-5 0,1 0 0,0-1 0,5 6 0,-5-5 0,10 0 0,-5 0 0,6-5 0,0 0 0,-6 0 0,5 5 0,1-5 9,-1 5-9,1-1 12,0 1-12,-1-5 22,6 0-2,6 0-1,-6 5 0,0 0-19,6-5 0,-1 0 0,6 5 0,-5 5-16,5-1-1,6-4 0,-1 0 0,6-5 17,11 0 0,0 0-8,0 0 8,0 0 0,0 0 0,0 0 0,11 10 0,6-10 0,-1 10 0,6-5 0,5 4 0,6-4 20,0 0-1,6 0-1,4 0 0,1 0-7,0 0-2,-5-1 0,4 1 0,1 0-9,0 0 0,6 0-10,-1 0 10,0 0 0,6 0 0,0-1 0,5-4 0,-5 5 9,5-5-9,1-5 0,5 5 9,-6 5-9,0-5 0,1 5 9,-1-5-9,-5 0 10,0 0-2,-1 0-8,1-5 12,0 5-4,0 0 0,0 5-8,-6-5 12,-5 0-2,-6 0-1,6 0 0,0 0 0,-11 0-9,5 0 0,-5 0 0,0 0-11,-5 0 19,-1-5 3,1 0 1,-12 5 0,6 0-4,-6-4 0,-5 4 0,0-5 0,-11 5 3,11 0 0,-11 0 0,0 0 0,0 0-3,0 0 0,0 0 0,0 0 0,0 0-8,0 0 0,0-10 0,0 10 0,0 0 0,-11-10 0,-5 0 0,5 1 0,-11-1 0,0 5 0,0-5 0,-5 5 0,-1 5 0,-5-4 0,-5-1 0,0 0 0,-1 0 0,-5 0-9,-5 0 9,5 5-13,-11-5 3,0 5 1,6 5 0,0-5 0,-1 5 9,1-5 0,0 0-9,-1 0 9,1 0 0,0 0 15,5 0-3,5 0 0,-5-5-12,11 5 0,-5-10 0,5 10 0,6-4 0,-1 4 0,1-5-9,5 0 9,0 5 0,6-5 0,5 5 0,0-5 0,0-5 0,0 5 16,11 5-3,0 0-1,0 0-12,0 0 0,0 0 0,0 0 0,11-4-11,0-1 2,5 5 0,6 0 0,0-5 9,5 5-10,6-5 10,6 5-10,-1 5 10,6 0 11,0 0-3,0-5 0,5 0-8,-5 0 0,5 4 0,6-4 0,-6 0-9,6 5-4,6 0-1,-1 0 0,-5-5 14,5 5 0,-5-5 0,5 0 0,-5 5 8,5-5 5,-5 0 1,0 0 0,-5 0-14,-1 0-16,0 0 3,1 0 1,-7 0 12,1 0 0,0 0 0,-5 5 0,-1-5 0,0 5 0,-5-5 0,-5 0 10,-1-5-2,-5 0-8,0 0 12,-6 5-4,-5-5-8,0 5 0,0-10 0,0 5 0,-5 5 8,-1-9-8,1 4 0,-6-5 8,0 0-8,0-4 0,0 4 0,0-5 0,-6 6 8,6-6-8,-5 5 0,-1-4 8,6 4-8,-5-5 0,-6 5 0,5 1 0,-5 4 0,6 0 0,-1-5 0,-5 5 0,0 0-11,1 1 11,-12-1-8,5 0 8,-16 0-8,6 5 8,-6 0-8,5 5 8,-4 0 0,10-5-10,-6 0 10,1 0 0,-1 0 0,6 5 0,1-1 0,-1-4 0,5 5 0,1-5 0,-1 0 0,6 0 0,0 5 0,11-5 8,0 0-8,0 0 9,0 0-9,0 0 0,0 0 0,0 0 0,11 10 0,6 0 0,5-1 0,0 1 0,0 0 0,-1 0-11,12-1 11,-5 1-12,-1-10 12,1 5 0,5 0 0,5 0 0,-5 0 0,0 0 0,-11-1 0,5 1 0,-5-5 0,0 5 0,0 0 0,-6 0 0,6-10 8,-11 10-8,0-5 10,-11 0-10,0 0 0,0 0 0,0 0 0,0 0 0,0 0 12,0 0-3,-16 5-1,-6 0 0,0 4-8,-11-4-11,-11-5 3,-5 5 0,-1 0-6,-4 0-1,-1 5 0,-6-10 0,1 5 24,0-1 5,-1 1 1,1 0 0,-6 0-15,6-10 0,0 0 0,5 0 0,0 5 0,6 0 0,-1 0 0,6-4 0,0-1 8,6-10 4,5 5 2,0 1 0,6 9-14,5-5 9,0-5-9,6-5 8,-1 10-8,12 1 0,-1-1 0,6 5 8,-5-10-8,5 10 0,5-10 0,6-4 0,6 4-10,4 0 10,1 5-13,6-5 5,5 6 8,5-1-13,1-5 5,4 5 8,7 5-8,5-5 8,-6-5 0,6 6 0,-6-1 0,6 0 0,0 0-9,0 0 9,-6 0 0,0 0 9,1 0-1,-6 1 0,-6 4-8,6-5 0,0 0-10,-6 5 10,-5-5 0,-6 5 0,6 0 0,-11-5 0,6 0 12,-6 5-12,-6-5 12,-5 0-12,0 1 10,0 4-10,-11 0 8,0 0-8,0 0 9,0 0-9,0 0 10,-11-10-10,-5 0 0,-1 5 0,-5-5 0,0 6 0,0-1-11,-5 5 2,-6 0 0,6 0 0,-6 0 9,5 5-13,1-1 5,-1 6 8,6-10 0,1 5 0,-1 0 0,5 0 0,-5-5 0,6 10 0,5-10 0,0 4 8,0 1-8,11-5 0,0 0 0,-11 5 0,11-5-21,0 0-10,0 0-1,0 0-831,0 0-165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08.48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2C62F5E3-9BEB-418B-B956-705DB4CDBEC1}" emma:medium="tactile" emma:mode="ink">
          <msink:context xmlns:msink="http://schemas.microsoft.com/ink/2010/main" type="inkDrawing" rotatedBoundingBox="7812,11494 29883,11269 29887,11625 7816,11850" shapeName="Other">
            <msink:destinationLink direction="with" ref="{5AF49783-9B4C-4E48-A6B4-0DE1E9AC816D}"/>
            <msink:destinationLink direction="with" ref="{83C5C5B9-0FB7-4110-A08A-3543BAACD37A}"/>
            <msink:destinationLink direction="with" ref="{EC7256EB-2A18-400B-A2A8-266A41BA8014}"/>
          </msink:context>
        </emma:interpretation>
      </emma:emma>
    </inkml:annotationXML>
    <inkml:trace contextRef="#ctx0" brushRef="#br0">0 141 230,'0'0'20,"0"0"-20,0 0 0,8 0 0,1-3 286,0-1 53,-5 4 10,5 0 3,4 0-223,0 0-44,-4 0-9,4 0-1,9 0-22,-4 0-4,-1 0-1,1 4 0,-1-4-5,1 3-2,0-3 0,-1 4 0,5 0-5,4 0-2,-4-4 0,5 4 0,-1 0-14,5 0-2,-1 0-1,1 0 0,4-4-17,0 4 8,0-1-8,5 1 0,-1-4-13,5 4-10,4 0-1,1 0-1,3 0 71,-3-4 14,8 0 4,4 0 0,-4 0-64,-9 0 0,5 0-9,4 4 0,0-4 9,5 0 14,-1 0-3,9 0-1,0-4-10,22 8 0,-4-4 0,0 4 0,-5-8 0,-4 8 0,5-4 0,3 4 0,6 0 17,-1-1 5,-5-3 1,10 4 0,-5 0-5,0 0-1,5 0 0,8 0 0,-8-4-5,3 4-2,-3 0 0,8 4 0,1-8 3,-6 3 1,6 1 0,8 0 0,-9-4-14,0 0 0,1 4 0,17 4 0,-14-8 0,10 8 0,-10-4 0,5 0 0,-4-1 18,9 5 1,-10-4 0,5 4 0,-13 0-10,9-4-1,0 3-8,12 1 12,-8 0 4,-8-4 1,3 4 0,10 0 0,-9-5-2,-1 1-1,1 0 0,4 4 0,-9-4-14,-4 0 8,5 0-8,12 0 0,-13 0 0,5-4 8,-5 3-8,9-3 0,-4 0 0,0 0 0,4-3 8,4 3-8,-8 0 0,0-4 8,4 0-8,8 0 0,-12 0 12,0 0-4,-5 0-8,14 4 12,-5-4-4,-5 0-8,1-3 11,4-1-11,-9 4 11,1 0-11,8-4 10,9 4-10,-14-4 12,1 5-4,-5-5-8,9 4 12,-4 0-12,-5 0 0,5-4 0,8 8 0,-12-4 12,-1 0-4,5 1-8,8-1 12,-13 4-12,1 0 11,-1 0-11,9 4 10,-17-4-10,12 0 8,-8 0-8,13 3 8,-13-3-8,5 4 10,-10 0-10,9-4 10,5 0-10,-9 4 12,0-4-12,0 0 12,0 0-12,4 0 12,-4-4-12,4 4 12,-4-4-12,0 0 0,0 4 0,0-3 0,0-1 0,0 0 8,4 4-8,0 0 0,-13-4 0,9 0 0,-4 4 8,4-4-8,-5 0 15,5 0 1,-4 4 0,-1-4 0,-4 0-16,5-3-18,4 3 4,0-4 1,-1 8 22,1-8 5,-4 0 1,-5 4 0,9-3-15,-5-1-13,-3 0 2,-1 4 1,4-4 10,-8 4 0,-5-3 0,5-1 0,0 0 0,4 0 0,4 0 0,-3 5 0,-1-1 0,0-4 0,-4 0 0,4-4 8,0 5-8,-4-1 0,-1 0 0,-3 0 8,4 4-8,-5 0 0,-4-3 0,4 3 0,-4 0 0,0 0 0,-4 0 0,4 0 0,-5 0 0,-4 4 0,1 0 0,-1 0 8,0 0-8,0 0 0,0 0 0,1 0 8,3-4-8,-4 4 0,1-4 0,-6 4 0,-3 0 0,4 0 0,-1 0 0,6 0 0,-6 4 0,6-4 0,-6 0 0,1 0 0,-4 0 0,-5 0 0,0 0 0,-5 0 0,1-4 0,4 8 0,5-4 0,-5 0 8,-5 0-8,1 4 12,4-4-4,4 4 0,-8-8-8,0 4 8,-5 4-8,0-4 8,5-4-8,4 4 0,0 0 0,-5 0 0,6 4 0,-6-4 8,10-4-8,-10 4 0,5-4 0,-4 0 0,-5 4 0,0 0 8,1-7 1,-1 3 1,5 4 0,-1 0 0,1-4-1,0 0 0,-5 4 0,0 0 0,5-4-9,-5 4 8,0 4-8,-4-4 8,0 0-8,-5-4 0,-3 4 9,3 0-9,-4 0 0,0 0 9,0 4-9,0 0 0,5 0 8,-5-4-8,0 0 0,0 4 0,-4-4 8,0 0-8,-1 0 0,-3 0 0,-1 3 0,0-3 0,1 4 0,-5-4 0,0 0 0,-5 0 0,1 4 0,-1-4 0,1 4 0,-1-4 0,-8 0 0,4 4 0,-4-4-12,-9 0-2,13 0-1,-13 0 0,0 0 3,9 4 0,-9-4 0,0 0 0,0 0-37,0 0-7,0 0-2,0 0 0,0 0-146,0 0-28,0 0-7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08.93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2282977-47E4-4936-8A21-AA01BF9791D4}" emma:medium="tactile" emma:mode="ink">
          <msink:context xmlns:msink="http://schemas.microsoft.com/ink/2010/main" type="inkDrawing" rotatedBoundingBox="29817,10664 30344,11415 29626,11919 29099,11168" shapeName="Other"/>
        </emma:interpretation>
      </emma:emma>
    </inkml:annotationXML>
    <inkml:trace contextRef="#ctx0" brushRef="#br0">0 0 1785,'0'0'79,"0"7"17,0-7-77,0 12-19,0-12 0,0 0 0,0 0 166,0 8 30,5 4 5,-1-5 2,-4-7-109,0 0-22,0 0-4,4 12 0,5-4-40,0 4-7,0-5-1,4 1-1,0-4 11,5 4 2,-1 0 1,1 3 0,-1-7-33,5 4 0,0 0 0,4 0 0,-4 3 8,0-3-8,5 4 0,-1 0 0,0-5 9,1 5-1,-1-4-8,5 4 12,-9-5-2,4 5-1,0-4 0,5 4 0,-5-5 4,1 5 1,-1-4 0,0 4 0,-4-1-1,-9 1 0,0-4 0,1 4 0,-6-1 4,-3 1 1,-1 0 0,1-1 0,-1 1-18,-4 4-14,0-1 2,-4 1 1,-1-1 11,1 5 16,-5-1-4,-4 5-1,-9-5-11,0 9 0,-4-5 0,-1 4 0,-3 5 0,-6-1 0,6 0 0,-5 0 8,0 4-38,-1 0-8,1-3-2,-4-1 0,4 0-21,-9 4-5,0-4-1,5 0-791,-1-3-158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05.08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B8730F4E-2557-4C21-881B-2CAFF789F607}" emma:medium="tactile" emma:mode="ink">
          <msink:context xmlns:msink="http://schemas.microsoft.com/ink/2010/main" type="inkDrawing" rotatedBoundingBox="18017,4761 18356,4289 18373,4302 18035,4773" semanticType="callout" shapeName="Other">
            <msink:sourceLink direction="with" ref="{B2AF129C-070B-481B-B93B-BF1DCEB94480}"/>
          </msink:context>
        </emma:interpretation>
      </emma:emma>
    </inkml:annotationXML>
    <inkml:trace contextRef="#ctx0" brushRef="#br0">335 0 1825,'0'0'80,"0"0"18,0 0-78,0 0-20,0 0 0,0 0 0,-9 4 100,5 4 16,-1-4 3,1 0 1,-5 4-47,0 3-9,0-3-1,1 4-1,-1 0-38,0 3-8,0 1-2,-4-1 0,0 5-14,-5 3 11,1-3-11,-1 3 10,1 5-10,-5-5 0,0 0 0,4 5 0,1 3-15,4-8-5,0 1 0,-1-1-1,1 0-33,0-7-6,4 0-2,5-5-634,4-11-126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05.31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EDE668FB-41AA-4CA7-B9CB-633EC619E2DE}" emma:medium="tactile" emma:mode="ink">
          <msink:context xmlns:msink="http://schemas.microsoft.com/ink/2010/main" type="inkDrawing" rotatedBoundingBox="18288,4463 18546,4508 18543,4527 18285,4482" semanticType="callout" shapeName="Other">
            <msink:sourceLink direction="with" ref="{B2AF129C-070B-481B-B93B-BF1DCEB94480}"/>
          </msink:context>
        </emma:interpretation>
      </emma:emma>
    </inkml:annotationXML>
    <inkml:trace contextRef="#ctx0" brushRef="#br0">247 180 1094,'0'0'97,"0"0"-77,0 0-20,0 0 0,0 0 133,0 0 23,0 0 5,0 0 1,13-4-46,0 4-8,0 0-3,1 0 0,-1 0-33,4 4-6,-4-4-2,5 4 0,0-4-38,-5 4-8,4 0-2,1-1 0,-5 1-16,0-4 10,0 8-10,0-4 8,-4 0-28,4 0-7,-8 0-1,-5-4-653,0 0-131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5.35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6AE713-AAB8-4E78-BA11-8141FAE5F50A}" emma:medium="tactile" emma:mode="ink">
          <msink:context xmlns:msink="http://schemas.microsoft.com/ink/2010/main" type="inkDrawing" rotatedBoundingBox="19201,4512 19204,4996 19191,4997 19188,4513" semanticType="callout" shapeName="Other">
            <msink:sourceLink direction="with" ref="{B250BD87-F120-4862-8B2B-739138BDCA8F}"/>
          </msink:context>
        </emma:interpretation>
      </emma:emma>
    </inkml:annotationXML>
    <inkml:trace contextRef="#ctx0" brushRef="#br0">5 0 345,'0'0'31,"0"0"-31,0 0 0,0 0 0,0 0 346,0 0 63,-4 8 13,4 4 2,4-1-212,1 1-44,-5 0-8,0 3-1,0 1-47,0-1-10,4 1-2,-4 3 0,-4 1-46,-1 7-10,10 1-1,-5-1-1,-5 4-28,5-4-6,0 5 0,0 3-8,5-4-76,-5-4-21,0 4-5,4 1-1120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5.55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F7B4BAF-333C-4204-A827-C85A7C4DC060}" emma:medium="tactile" emma:mode="ink">
          <msink:context xmlns:msink="http://schemas.microsoft.com/ink/2010/main" type="inkDrawing" rotatedBoundingBox="19336,5623 19342,5885 19313,5886 19308,5624" shapeName="Other"/>
        </emma:interpretation>
      </emma:emma>
    </inkml:annotationXML>
    <inkml:trace contextRef="#ctx0" brushRef="#br0">21 0 748,'0'0'67,"0"0"-54,0 0-13,0 12 0,-9-4 293,9 0 56,4 3 11,-8 1 3,-1-4-227,1 8-44,4 3-10,0-3-2,0-1-48,-4-3-9,4 4-3,0-1 0,4-3-20,-4 0-15,4-1 3,1 1 0,4 0-40,-5-1-8,0 1-2,-4 0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5.71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2FEB66-AA29-4F81-A7C0-A413C9189309}" emma:medium="tactile" emma:mode="ink">
          <msink:context xmlns:msink="http://schemas.microsoft.com/ink/2010/main" type="inkDrawing" rotatedBoundingBox="19413,6354 19452,6718 19395,6725 19355,6360" semanticType="callout" shapeName="Other"/>
        </emma:interpretation>
      </emma:emma>
    </inkml:annotationXML>
    <inkml:trace contextRef="#ctx0" brushRef="#br0">40 0 172,'-9'15'16,"0"1"-16,9 3 0,0-3 0,-13 0 376,4 3 72,13 1 14,-4-1 3,0 1-273,0 3-56,0-4-10,5 1-2,8 3-88,-9-3-18,-4-1-3,9 1-1,9-5-64,-5 1-13,-9 0-2,-4-1-911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5.87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C66512-145A-4087-ADF1-87921F2BD2B6}" emma:medium="tactile" emma:mode="ink">
          <msink:context xmlns:msink="http://schemas.microsoft.com/ink/2010/main" type="inkDrawing" rotatedBoundingBox="19502,7374 19549,7718 19529,7721 19482,7376" semanticType="callout" shapeName="Other"/>
        </emma:interpretation>
      </emma:emma>
    </inkml:annotationXML>
    <inkml:trace contextRef="#ctx0" brushRef="#br0">0 0 748,'17'94'33,"-17"-74"7,-4-13-32,0 5-8,12 0 0,-3 7 0,-5 1 228,0-1 43,-5 1 9,10-1 1,4 5-230,-1-5-51,-8 1 0,5-1-518,4 1-102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6.06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5316E4F-BFDE-4332-9DD9-416E17347293}" emma:medium="tactile" emma:mode="ink">
          <msink:context xmlns:msink="http://schemas.microsoft.com/ink/2010/main" type="inkDrawing" rotatedBoundingBox="19595,8416 19612,8950 19589,8951 19571,8417" semanticType="callout" shapeName="Other"/>
        </emma:interpretation>
      </emma:emma>
    </inkml:annotationXML>
    <inkml:trace contextRef="#ctx0" brushRef="#br0">-3 0 1267,'18'58'56,"-18"-38"12,-9-5-55,0-3-13,9 7 0,5-3 0,-10 0 148,5-1 26,0 5 6,0-1 0,5 1-92,-1 3-18,-4 1-4,4-1-1,1 0-52,-5 5-13,-5-1 0,5 0 0,0 1-42,5 3-11,-1 4-3,-4 0-844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6.38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F49783-9B4C-4E48-A6B4-0DE1E9AC816D}" emma:medium="tactile" emma:mode="ink">
          <msink:context xmlns:msink="http://schemas.microsoft.com/ink/2010/main" type="inkDrawing" rotatedBoundingBox="19646,9794 19729,11073 19684,11076 19601,9797" semanticType="callout" shapeName="Other">
            <msink:sourceLink direction="with" ref="{2C62F5E3-9BEB-418B-B956-705DB4CDBEC1}"/>
          </msink:context>
        </emma:interpretation>
      </emma:emma>
    </inkml:annotationXML>
    <inkml:trace contextRef="#ctx0" brushRef="#br0">0 0 691,'18'39'30,"-14"-27"7,-4 4-29,0-1-8,0 1 0,4 3 0,1 1 232,-5-1 44,0 5 10,0-1 2,4 0-196,5 1-38,-9-5-8,0 5-2,0 3-68,4-7-13,1 3-3,-5 0-1,-5 9-70,1-9-13,8 0-4,1 1 0,-5 3 66,0-4 13,4 1 2,5-1 1,-9 1 122,0 3 24,4-8 4,1 5 2,4-5 18,-5 1 4,-8-1 1,8-3 0,0 3-52,1 1-10,-5-5-3,0 5 0,0-1-51,0 1-13,0 3 0,0-3 0,-5 3 0,1 1 0,8-5 0,-4 8 0,-4-7 0,0 3 0,4 1 0,4-1 0,-4 1 0,0-1 0,-4 0 0,4 1 0,8-9 0,-8 1 8,-4 7-8,0-3-648,8-1-132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9T23:19:44.767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1 327 1209,'0'0'53,"0"0"12,0 0-52,0 0-13,0 0 0,0 0 0,0 0 81,11 10 14,6-10 2,-1 0 1,6 0-26,-5 0-6,10 0-1,-5 0 0,5-5-30,12 0-7,-12 0 0,6 0-1,11 0 7,0 0 2,-6-4 0,1-1 0,16 10-18,-12-5-3,12 0-1,0 0 0,-6 0 5,12 1 1,5-1 0,5 0 0,-5-5 4,-1 5 2,-4 5 0,10-5 0,-5 0 10,0 1 3,5-1 0,-5 0 0,16-5 2,-11 5 1,1-5 0,4 6 0,1-6-8,0 0-2,0 5 0,-6-5 0,0 1-11,6-1-2,-6-5-1,6 1 0,0 9-4,-11-10-1,5 10 0,-11-4 0,1-1-3,-6 0-1,-6 5 0,-5-5 0,-6 10-1,-5-4-8,6-1 12,-12 5-4,0-5-8,-10 5 0,-1 0 0,1 5 8,-17-5-8,0 0 0,0 0 0,0 0 0,0 0 0,0 0 0,-11 0 9,-6 0-9,1-5 0,-6 5 8,-11 5-8,0-5 0,-16 5 0,-1-1 0,-4-4 0,-7 10 0,-5-5 0,-5 5 0,0 4-9,-6-4 9,0 0 0,-5 5-9,0-1 9,-1 1 0,-10 4 0,11-4 0,5 0 0,6-1 0,0-4 0,-1 0 0,7-1 0,10-4 0,0 0 0,0 0 0,6 5 0,5-5 0,5 0 0,1-5-13,0 0 2,10 0 1,-5 0 10,11 0 0,0 0 10,6 0-10,-6 4 11,11 1-11,11-5 12,0 0-12,-5-5 8,5 5-8,0 0 0,0 0 0,16 5 0,6 0 0,5 0 0,6 0 0,11 5 0,-16-5 0,15-1 0,1 1 0,0 0 0,6 0 0,-1 0 0,6 0 0,11-10 31,-6 5-1,-5 5 0,5-5 0,0-5-22,-5 5-8,11 5 0,-11-5 0,-6-5 0,6 0 0,-11 5 0,5 0 0,-5 5 0,0-5 12,-11 5 0,5-5 0,1 0-12,-12 0 0,6-5 0,-6 5 0,1-5 8,-12 5 3,1-5 0,-6 5 0,-11 0 0,0 0 0,0 0 0,0 0 0,0 0 5,-11-10 0,-17 1 1,6 4 0,-5 0-17,-6-5 0,-5 5 0,-12-4 0,6 9 0,-10-5 0,-1 5-12,0-5 3,-5 5 0,-12-5 0,12-5 0,-11 5 0,5-4 9,-11-1 0,17 5 8,-6-5-8,0 0 0,0 6 8,1-1-8,-1 0 0,0 0 0,0 0 0,-11 0 0,12 0 0,4 0 0,-5 1 0,6-6 0,5 5 0,0-5 0,6 5 0,5 0 0,0 1 0,0-11 0,12 5 0,-7 5 0,6-4 0,11-1 8,-11 0-8,11-5 8,1 11-8,10-6 10,-6 5-2,1 0-8,5-5 12,11 10-12,0 0 8,0 0-8,0 0 0,0 0 0,16 0 0,6 5 0,-5 0-10,10 5 10,6 0-10,0 4 10,0 1-10,11-5 10,-6 4 0,17 6-9,0-6 9,10 1 0,1 0 0,-11-6 0,16 6 0,6-5 0,0-1 0,-11-4 0,10 5 0,-4-5 0,5 0 0,-1 5 8,1-6-8,0-4 9,0 0-9,-1 0 10,-4 0-10,-1 0 12,-5-4-4,-6-1-8,-5 0 12,-6 0-12,1 5 0,-12-5 8,6 0-8,-6-5 0,-5 6 0,0-1 0,0 0-10,-5-5-38,-7 5-7,7 0-1,-12 0-1,1 1-168,5-1-34,-6 0-6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6.55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3C5C5B9-0FB7-4110-A08A-3543BAACD37A}" emma:medium="tactile" emma:mode="ink">
          <msink:context xmlns:msink="http://schemas.microsoft.com/ink/2010/main" type="inkDrawing" rotatedBoundingBox="19716,11586 19720,12289 19686,12289 19683,11587" semanticType="callout" shapeName="Other">
            <msink:sourceLink direction="with" ref="{2C62F5E3-9BEB-418B-B956-705DB4CDBEC1}"/>
          </msink:context>
        </emma:interpretation>
      </emma:emma>
    </inkml:annotationXML>
    <inkml:trace contextRef="#ctx0" brushRef="#br0">11 0 864,'8'16'76,"-3"-1"-60,-5 5-16,-5 3 0,5 1 166,-4-1 30,8 1 7,-8 3 1,-5 0-135,5-3-26,8 3-6,-4 0-1,-4 0 23,0 5 4,4-1 1,4 0 0,-4 0-22,4 4-4,-8-3-1,8-1 0,1-8-13,3 4-4,-8-7 0,0 3 0,0-7-215,5 3-43,-1 9-9,1-9-1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6.67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AC4623-06FE-43EE-A11B-FCE068C633DF}" emma:medium="tactile" emma:mode="ink">
          <msink:context xmlns:msink="http://schemas.microsoft.com/ink/2010/main" type="inkDrawing" rotatedBoundingBox="19686,12937 19764,12563 19777,12566 19699,12940" semanticType="callout" shapeName="Other"/>
        </emma:interpretation>
      </emma:emma>
    </inkml:annotationXML>
    <inkml:trace contextRef="#ctx0" brushRef="#br0">84 0 1728,'-14'23'76,"10"-7"16,4 7-73,-4 5-19,-5-1 0,0 0 0,0 1 157,9-1 28,-4 0 6,4-3 1,-9-1-112,5-3-21,4-5-5,-5 1-1,-3-1-132,3-3-26,5 0-6,5-1-937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6.90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89B6272-53AF-40BF-96A2-B4A786E03788}" emma:medium="tactile" emma:mode="ink">
          <msink:context xmlns:msink="http://schemas.microsoft.com/ink/2010/main" type="inkDrawing" rotatedBoundingBox="19668,14038 19696,13606 19720,13607 19693,14040" semanticType="callout" shapeName="Other"/>
        </emma:interpretation>
      </emma:emma>
    </inkml:annotationXML>
    <inkml:trace contextRef="#ctx0" brushRef="#br0">21 0 2437,'5'8'53,"-5"4"11,-5 7 3,-3 1 2,12-1-55,0 5-14,-12-1 0,3 1 0,1-5 41,4 4 6,0 1 1,0-1 0,-9-3-48,9 3 0,5-3 0,-5-1-13,-5 5-115,5-1-24,0-4-4,9 5-515,-5-1-103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7.17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CF6D3A5-5A44-48AE-A406-5E24D9286917}" emma:medium="tactile" emma:mode="ink">
          <msink:context xmlns:msink="http://schemas.microsoft.com/ink/2010/main" type="inkDrawing" rotatedBoundingBox="19715,14524 19792,16128 19721,16131 19644,14527" semanticType="callout" shapeName="Other"/>
        </emma:interpretation>
      </emma:emma>
    </inkml:annotationXML>
    <inkml:trace contextRef="#ctx0" brushRef="#br0">41 0 748,'-9'35'33,"14"-16"7,-5 1-32,4 7-8,-8-3 0,-1 7 0,5-4 347,0 0 67,-8 1 14,8-1 2,-5-4-318,1 1-63,4-1-13,-9 1-2,0-5-34,5 1 0,13-5-15,-9 5 5,-5-1-87,1 5-18,8-1-3,5 4-1,4-3-1,-8-1-1,-10-3 0,5 3 0,9 4-37,-5-7-7,-4 3-2,0 1 0,5 3 58,-1 0 11,-4-3 2,0-1 1,-4 0 57,8 1 11,1 3 3,-1 0 0,-8-7 91,4-1 18,8 9 4,-3-5 1,-5 0 43,0 1 9,0-5 2,4 9 0,5-1-4,-5 0-1,-8 1 0,4 3 0,9 0-23,-9 0-5,0 0-1,0 1 0,-5 3-38,10-4-7,-5 0-1,0 4-1,-5-4-43,5-7-8,5 3-1,-1-7-1,-8-5-127,4-3-26,0-1-5,0-11 0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7.35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221BBC-C5D0-4857-89FC-66A6D3BF32EF}" emma:medium="tactile" emma:mode="ink">
          <msink:context xmlns:msink="http://schemas.microsoft.com/ink/2010/main" type="inkDrawing" rotatedBoundingBox="19809,16586 19842,16922 19821,16924 19788,16588" semanticType="callout" shapeName="Other">
            <msink:sourceLink direction="with" ref="{73A72C81-13E8-4AB4-9961-5472505DFABC}"/>
          </msink:context>
        </emma:interpretation>
      </emma:emma>
    </inkml:annotationXML>
    <inkml:trace contextRef="#ctx0" brushRef="#br0">0 0 2001,'0'0'44,"4"11"8,-4 9 3,-4-1 2,4 1-45,4 3-12,1 1 0,-5-1 0,-5 4 64,5-3 10,9-1 2,-4-3 1,-5-1-53,0 1-12,4-5-1,0 1-1,1-4-44,-1-1-9,-4-11-1,4 8-940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7.45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3A72C81-13E8-4AB4-9961-5472505DFABC}" emma:medium="tactile" emma:mode="ink">
          <msink:context xmlns:msink="http://schemas.microsoft.com/ink/2010/main" type="inkDrawing" rotatedBoundingBox="19869,17191 19884,17191 19884,17206 19869,17206" shapeName="Other">
            <msink:destinationLink direction="with" ref="{B3221BBC-C5D0-4857-89FC-66A6D3BF32EF}"/>
          </msink:context>
        </emma:interpretation>
      </emma:emma>
    </inkml:annotationXML>
    <inkml:trace contextRef="#ctx0" brushRef="#br0">0 0 622,'0'0'13,"0"0"3,0 0 1,0 0 2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24.33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CE4E7D4-8DAD-4936-81E9-9AD6B1C2CDE5}" emma:medium="tactile" emma:mode="ink">
          <msink:context xmlns:msink="http://schemas.microsoft.com/ink/2010/main" type="inkDrawing" rotatedBoundingBox="19571,4938 19734,4637 19772,4658 19609,4959" semanticType="callout" shapeName="Other"/>
        </emma:interpretation>
      </emma:emma>
    </inkml:annotationXML>
    <inkml:trace contextRef="#ctx0" brushRef="#br0">130 7 172,'0'0'16,"0"0"-16,0 0 0,0 0 0,0 0 192,0 0 35,0 0 7,0 0 2,0 0-152,9 0-29,0-4-7,-9 4 0,0 0-36,0 0-12,0 0 0,13-4 9,-13 4-9,0 0 0,0 0 0,0 0 0,8 8 0,-8-8 10,0 0 1,0 0 0,0 0 29,0 0 7,0 0 1,0 0 0,0 0 48,0 0 9,0 0 3,0 0 0,-8 8-17,8-8-3,0 0-1,0 0 0,0 0-11,0 12-1,-9-4-1,5 3 0,-1 1-29,5 4-5,-13-5-2,9 1 0,-5 0-22,4-1-5,-8 1-1,0 4 0,4 3-10,1 1 0,-6-1 0,6 1 0,-10-5 0,9 1-11,5-4 3,0-1 0,-5 1-37,4-4-7,5-8-2,0 0 0,0 0-165,0 0-33,0 0-6,18-4-2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24.55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21B4EE3-AC64-4303-8CEB-E42AD400380E}" emma:medium="tactile" emma:mode="ink">
          <msink:context xmlns:msink="http://schemas.microsoft.com/ink/2010/main" type="inkDrawing" rotatedBoundingBox="19786,4662 20010,4788 20006,4794 19782,4668" semanticType="callout" shapeName="Other"/>
        </emma:interpretation>
      </emma:emma>
    </inkml:annotationXML>
    <inkml:trace contextRef="#ctx0" brushRef="#br0">0 0 345,'0'0'31,"0"0"-31,0 0 0,0 0 0,0 0 304,0 0 56,0 0 10,0 0 2,0 0-176,0 0-36,0 0-8,0 0 0,0 0-64,0 0-12,0 0-2,0 0-1,0 0-29,0 0-7,14 8-1,-1-4 0,-4 4-16,4-1-4,0 1-1,0 4 0,5-4-15,-5-4 0,0 3 8,4 1-8,5 4 0,-8-4 0,-6-1 0,5 1-10,-4-4-26,0 4-6,4-4-1,-13-4-722,0 0-145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8.74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50BD87-F120-4862-8B2B-739138BDCA8F}" emma:medium="tactile" emma:mode="ink">
          <msink:context xmlns:msink="http://schemas.microsoft.com/ink/2010/main" type="inkDrawing" rotatedBoundingBox="19424,3784 19515,4273 19285,4316 19194,3826" shapeName="Other">
            <msink:destinationLink direction="with" ref="{066AE713-AAB8-4E78-BA11-8141FAE5F50A}"/>
            <msink:destinationLink direction="with" ref="{8BEC83DE-DCE6-4767-981D-5EFE883882BE}"/>
          </msink:context>
        </emma:interpretation>
      </emma:emma>
    </inkml:annotationXML>
    <inkml:trace contextRef="#ctx0" brushRef="#br0">-2-4 691,'0'0'61,"0"0"-49,0 0-12,0 0 0,0 0 228,0 0 42,9 8 9,-9-8 1,0 0-112,9 11-22,-1-3-5,6 4-1,-1-8-54,-5 3-11,6 1-3,3 0 0,10 0-13,-10 0-3,-4 3-1,0 1 0,9 0-13,0-1-2,-9-3-1,-4 4 0,-4 4-10,3-5-1,1 5-1,-4-1 0,-10 5-15,1-4-2,8-1-1,-4 5 0,-13-5-1,4 1 0,9-4 0,0-1 0,-4 5-8,-5-1 10,0 1-10,5-4 10,4-1-30,-4 1-7,-10 0-1,-3 3 0,8-3 8,0-4 2,-4 0 0,0 0 0,-5-5-74,5 1-14,13-4-3,-9 8-1,-4-8-130,13 0-25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9.02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EC83DE-DCE6-4767-981D-5EFE883882BE}" emma:medium="tactile" emma:mode="ink">
          <msink:context xmlns:msink="http://schemas.microsoft.com/ink/2010/main" type="inkDrawing" rotatedBoundingBox="19764,3862 19818,4171 19596,4209 19542,3900" semanticType="callout" shapeName="Other">
            <msink:sourceLink direction="with" ref="{B250BD87-F120-4862-8B2B-739138BDCA8F}"/>
          </msink:context>
        </emma:interpretation>
      </emma:emma>
    </inkml:annotationXML>
    <inkml:trace contextRef="#ctx0" brushRef="#br0">463 54 633,'0'0'56,"0"0"-44,0 0-12,0 0 0,0 0 257,0 0 50,0 0 9,0 0 3,0 0-119,0 0-24,0 0-5,-9 0-1,-4 0-74,4 4-16,9-4-2,-4 0-1,-9 8-45,0-4-8,13-4-3,-5 12 0,1-1-21,-5 5 0,-4-1 0,9-3 0,8 12 0,-4-13 0,-9 9 0,5-1 0,13 1 0,-5-5-8,-8 5 8,-1-1 0,10 1 0,-1-8 0,5-1 0,-5 5 0,-4-4 0,5-5-8,12-3 8,1 0 0,-1-4-21,-4 0 1,1-4 0,3 0 0,1-7-4,-1-1 0,-4-4 0,5 5 0,4-5-179,-5 0-36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9T23:19:45.768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258 594 2293,'0'0'50,"0"0"10,0 0 3,0 0 2,0 0-52,5-10-13,-10 0 0,10-4 0,6 4 14,0-5 0,-16 1 0,10-1 0,1 0-14,5 1 0,0-1 0,0-4-10,-6 4-2,6 0 0,11 6 0,-6-1 0,1-5 12,-1 1 0,1-1 0,5 0-8,0 1 8,0 4 8,5 5-8,-5 0 11,0-4 7,0 4 2,0 0 0,0 0 0,0 0 3,0-5 1,-6 5 0,1 1 0,-1-1-12,-5 5-1,5-5-1,-16 5 0,0 0 2,0 0 0,0-10 0,0 10 0,0 0 4,-5-10 0,-6 1 1,0-1 0,-11 0-9,6 5-8,-6 0 9,-6 0-9,1 1 0,-1 4 0,-5 0 0,1 0 0,-1 0 0,0 0 0,0 0-10,0 0 10,-5 0 22,10 0 10,6 0 1,0-5 1,-5 10-18,10-5-3,6 0-1,11 0 0,0 0-3,0 0-1,-16 4 0,16-4 0,0 0-8,0 0 0,0 0 0,22 5 0,5-5 0,6 5 8,0-5-8,6 0 8,-7-5 0,7 5 0,5-5 0,-6 5 0,11 0-8,-10-4 0,5 4 0,0 0 0,5-5 20,-11 5 1,12-5 1,-17 5 0,-1 0-10,-4 0-3,-1 0 0,1 0 0,-12-5-1,6 5-8,-11 0 12,-11 0-4,0 0 2,0 0 0,0 0 0,0 0 0,0 0 4,-11-10 1,0 5 0,-11 0 0,-11 1-15,-5-1 0,0 0 0,-6 5 0,-6-5-10,-5 5-2,-5 5 0,0 0 0,5 0 2,-5-1 0,5 6 0,-5-5 0,-1 5 10,6-5 0,17 0 0,-6-1-8,-5 1 8,10 0 8,12-5-8,5 5 11,0-5 6,11 0 2,11 0 0,0 0 0,0 0 5,0 0 2,0 0 0,11-5 0,16 5-18,-5-5-8,-22 5 0,28-5 8,5-4-8,5 4 0,0-10 9,6 5-9,-5 1 8,10 4-8,0-5 8,1 0-8,-1 1 12,6 4-3,-6 0 0,12 0 0,-6-5 1,5 0 0,0 1 0,-5-1 0,0 5-10,0 0 0,-6 5 9,6-10-9,-11 6-9,0-1-7,-6-5 0,6 0-1420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9.26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380153-6E99-49DA-80A1-EF5D5ABE44D4}" emma:medium="tactile" emma:mode="ink">
          <msink:context xmlns:msink="http://schemas.microsoft.com/ink/2010/main" type="inkDrawing" rotatedBoundingBox="19895,4001 20127,3909 20136,3931 19903,4023" semanticType="callout" shapeName="Other"/>
        </emma:interpretation>
      </emma:emma>
    </inkml:annotationXML>
    <inkml:trace contextRef="#ctx0" brushRef="#br0">678 175 1382,'0'0'123,"0"0"-99,0 0-24,13 0 0,9 0 155,-9-4 25,-4 0 6,4 4 1,5-7-54,-5 7-10,0-8-3,0 0 0,-4 0-77,4 4-16,5-4-3,-9 5-1,-9 3-23,0 0 0,0 0 0,8-8 0,6 0-57,-6 4-10,10 0-1,-5 0-1003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9.45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5FFBD95-160B-4C96-9F8E-2EF64FC50591}" emma:medium="tactile" emma:mode="ink">
          <msink:context xmlns:msink="http://schemas.microsoft.com/ink/2010/main" type="inkDrawing" rotatedBoundingBox="19978,4139 20307,4057 20316,4095 19987,4176" semanticType="callout" shapeName="Other"/>
        </emma:interpretation>
      </emma:emma>
    </inkml:annotationXML>
    <inkml:trace contextRef="#ctx0" brushRef="#br0">761 312 1843,'9'4'40,"-9"-4"9,0 0 2,0 0 1,0 0-42,13 3-10,5-6 0,-9 6 0,-9-3 116,8 0 22,6 0 4,-1 0 1,4-3-62,1-1-12,-1 0-2,1 0-1,4 4-16,-4 0-3,-5-12-1,4 4 0,10-3-37,-6 3-9,-12 0 0,4 0 0,5 0-187,0 1-39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19.71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8857097-AC1E-4FB9-A9DD-EBC3ED2D12B8}" emma:medium="tactile" emma:mode="ink">
          <msink:context xmlns:msink="http://schemas.microsoft.com/ink/2010/main" type="inkDrawing" rotatedBoundingBox="20510,3767 20544,4306 20521,4307 20488,3768" semanticType="callout" shapeName="Other"/>
        </emma:interpretation>
      </emma:emma>
    </inkml:annotationXML>
    <inkml:trace contextRef="#ctx0" brushRef="#br0">1279-59 345,'13'0'31,"-13"0"-31,0 0 0,0 0 0,0 0 404,0 0 74,-4 12 15,4-4 3,-4 3-290,4 1-58,4 0-12,-4 7-3,4 1-73,-4-5-16,0 9-2,0 7-1,-4 0-26,4 4-6,0 0-1,4 4 0,5-4-8,-9 1 0,0-1 0,4 0 8,5-8-75,-4-4-15,-1-3-3,0 3-1072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26.87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C7256EB-2A18-400B-A2A8-266A41BA8014}" emma:medium="tactile" emma:mode="ink">
          <msink:context xmlns:msink="http://schemas.microsoft.com/ink/2010/main" type="inkDrawing" rotatedBoundingBox="19760,4763 29334,9507 27507,13195 17932,8451" semanticType="callout" shapeName="Other">
            <msink:sourceLink direction="with" ref="{2C62F5E3-9BEB-418B-B956-705DB4CDBEC1}"/>
            <msink:sourceLink direction="with" ref="{B2AF129C-070B-481B-B93B-BF1DCEB94480}"/>
          </msink:context>
        </emma:interpretation>
      </emma:emma>
    </inkml:annotationXML>
    <inkml:trace contextRef="#ctx0" brushRef="#br0">15-12 172,'13'4'8,"-13"-4"1,0 0-9,0 0 0,0 0 0,0 0 0,0 0 375,0 0 73,0 0 14,0 0 3,9 4-272,-9-4-54,0 0-11,0 0-3,0 0-50,0 0-11,0 0-1,0 0-1,0 0-29,4 8-5,5 4-2,-4-1 0,-10-3-9,5 4-1,5 4-1,-1-1 0,0 5-5,1-5-1,-5 5 0,4-1 0,-4-3-1,5 3-8,-1 1 12,0-1-4,1 1-8,3-1 10,-8 1-10,5-1 10,-5-3-10,0 3 8,0 1-8,0-1 8,-5 1-8,5-1 0,5 1 0,-5-1 0,-5 1 0,1-1 0,4 9 0,0-5 0,4 1 0,-4 3 0,5-4 0,-1 5 0,1-1 0,-1 4 0,-4 0 0,4 4 0,5-7 31,-9 3 1,0-4 0,0 4 0,5 1-32,3-5 0,-8 4 0,0-4 0,-4 5 0,4-5 0,0 4 0,0 0 0,-4-3-45,4-1-15,0 0-4,0 4 0,0 1 76,0-1 16,0 4 2,4-4 1,0-4-50,-4-3-9,-4 3-3,4 0 0,9 1 50,-9-1 9,0 0 3,0 1 0,0-5-31,0 0 0,0 5 0,-5-1 0,-3 0-19,3 0-9,10-3-3,-5 3 0,-5 0 50,5 1 9,0 3 3,5 0 0,3-4-50,-8 5-9,0-5-3,5 8 0,3 0 31,-3-4 0,-5-3 0,0-1 0,9 0 17,-5 1 10,-4 3 1,0-4 1,-4 4-46,4-7-10,4 3-1,-4 0-1,-9 4 29,14 1 0,3-5 0,-3 4 0,-5 0 0,0 4 0,4-3 0,5 3 0,0 4 0,0-4 0,-9-4 0,4 0 0,9 0 0,-4 1 0,-9-1 0,9 0 0,-5-4 0,5 1 0,0-1 0,-5 4 0,-8 0 19,4 1 9,8-5 3,1 4 0,-5 0-21,1 4-10,4-3 10,-1 3-10,1-4 0,0 0 0,-5 4 0,5-8 0,4 5 0,-4-5 0,-5-4 0,1 5 0,4-1 0,-1-4 0,1 1 0,4-1 0,1-3 0,-1 3 0,4-4 0,-8 5 0,-9 3 0,4-7 0,10 3 0,-1 0 0,-9 1 0,5-1 0,0 1 0,-1-1 0,6-3 0,-6-1 0,1 1 0,4 3 0,-4 8 0,4-4 0,-4-3 0,-5-5 0,1 1 0,4-1 0,-1-3 0,-3 3 0,-1 5 0,5-5 0,0 9 0,-1 3 0,1 0 0,0-4 0,-5-3 0,10-1 0,-1-3 0,-5-1 0,1 1 9,4-1-9,1-3 26,-1 3 0,-5-7 0,1 7 0,9-3-41,-9 0-8,-1 3-1,1 1-1,0-1 25,0 5 0,4-1 9,0 4-9,-9-7 22,5 7-2,9-7-1,-5-5 0,-4-3-19,-1 0-14,6 3 2,3-3 1,1 7 11,-1-3 16,-4 0-4,9 7-1,9-4-11,-9 5 0,-9-5 0,0 1 0,5-8-9,-1 3-4,1-3-1,-1 7 0,-3-3 14,3-4 0,1 3 0,-1-3 0,-4 4 0,1-1 0,3 1 0,-4-1 0,5 1 0,4-4 0,-9 3 0,5 1 0,-1-1 0,1-3 0,-5 0 0,0 0 0,0-9 0,5 5 0,-1 0 10,-4 4-10,5 11 8,-1-3-8,1-5 0,0 5 8,4-5-8,-5 1 12,5 0-12,4 3 12,-4-3-12,0-5 0,0 5 0,0 0 0,0-9 0,0 5 0,0-4 0,-5 4 0,5-5 0,0 1 0,0 0 0,0 0 0,-4-4 0,-1 0 0,5 3 0,-4-3 0,-1 4 0,1 0 0,-1-4 0,5 4 0,-8-1 0,3-3 8,1 4-8,-1 0 8,1-4-8,-1 0 0,1 7 0,4-3 0,-5-4 0,1 4 0,4 0 0,-5-1 0,5-3 0,-4 4 0,-5 0 0,5 0-11,-5-4 11,4 3 0,5-3 0,0 4 0,0-4 0,0 0 0,0 0 0,0 4 0,0-5 0,0 5 0,-5 0 8,1-4-8,-1 4 0,1 0 0,-1-1 0,5 1 0,-4-4 0,4 4 0,0 0 0,0-1 0,0-3 0,-5 4 0,10-4 0,-5 4 0,-1-4 0,1 0 0,5 3 0,-1 1 0,0 0 0,-4 0 0,-4-4 0,4 0 0,4 3 0,0-3 0,5 4 0,-5-4-8,1 0 8,3 0 0,-3-4 0,-1 8 0,0-4 0,1-1 0,-1 1 0,0 0 0,-4 4 0,5 0 0,-5-4 0,0 0 0,-1 3 9,6 1 4,-1 4 1,0-8 0,5 0-14,-9-4 0,4 0 0,-4 0 0,0 4-8,0-4-5,5 7-1,-5-3 0,4 4 14,13 0 0,-8 0 0,4 0 0,-4-1 0,-5 1 0,5 0 0,-5 0 0,1 0 0,-1-1 0,-4 1 0,0 0 0,0 4 11,0-5 5,4 1 0,0 0 1,5 0-17,0 0 10,-5-1-10,5-3 8,-5 4-23,0-4-5,5 0 0,0 0-1,4-4 21,-4 4 0,4-4 0,-5 0 0,5 0 0,1 0 0,-6 0 0,1 0 0,0 0 21,-1 0 9,1 0 2,0 0 0,0 0-22,-1 0-10,-3 0 10,3 0-10,1 0 0,0 0 8,-1 0-8,1 0 0,-5 0 8,5 0-8,-5 0 11,1 0-11,-1-4 23,0 4-3,5-4 0,0 4 0,-5 0-20,1-4 0,-1 4 0,-4-4 0,4 4-15,-4-4-7,0 4-2,4 0 0,-4 0 24,5 0 0,-10 0 0,5 0 0,0 4 0,-4 0 0,3 0 0,1 0 0,-4-4 22,4 4-1,-5-4 0,5 4 0,0-8-21,5 8 0,-1-4 0,0 4 0,1-4 0,-5 0 0,4 0 0,0 0 0,-4 0 0,0 0 0,0 0 0,0 0 0,0 0 0,0 0 0,-5 3 0,5-3 0,0 0 0,0 0-13,0 0 1,-4 0 1,4 0 11,0-3 0,-1 6 0,1-3 0,9-3 0,-9 3 0,4-4 0,-4 4 8,0-4 0,0 4 0,5-4 0,3 4 0,-3-4-8,3 4 0,-3-4 0,3 4 0,-3-4 0,-1 0 0,-4 4 0,4 4 0,-4-8 0,0 4 0,0 0 0,0 0 0,0-4 0,0 0 0,0 4 0,0 0-8,-5 0 8,5 0 0,0 4 0,4 0 0,-4-4 0,5 0 0,-1 4 0,-4-4 0,0 0 0,4 0 0,-4 0 0,4 4 8,-4-4-8,0 0 0,0 0 0,5 4 0,-5-4 0,-1 0 0,6 0 0,-5 0 0,0 0 0,-5 0 0,5 4 0,-4-4 0,-1 0 8,1 4 0,4-4 0,-5 0 0,5 0 0,-4-4 0,4 4 0,-5-4 0,5 4-8,0-4 11,4 0-11,-4 0 12,0-4-12,0 5 0,5-1 0,-5 0 8,-5 0-25,1 0-6,4 4-1,4 0 0,-4-4 24,0 4 0,0-4 0,0 4 0,4-4 0,-4 0 0,0 4 0,0 0 0,0 0 16,-5 0 8,5 0 2,-4 0 0,-5 0-26,9 0 0,-5 0 0,1-4 0,-1 4 0,-3 0 0,8 0 0,-5 0 0,5 0 0,0 0 0,0 0 0,0 0 0,0 0 0,4 0 0,-4 0 0,0-3 0,-4 3-20,-1-4-4,5 4 0,-4 0 0,-1 0 24,5 0 0,-9 0 0,9 0 0,-9-4 0,5 4 0,-1 0 0,-3 0 0,-1 4 0,0-4 0,-4-4 0,4 4 0,0-4 18,0 0 8,-4 4 2,0 0 0,-9 0-45,9-4-9,-9 4-2,8-4 0,5 0 39,-13 4 7,0 0 2,9-4 0,-4-3-84,3 3-16,-3-8-3,-1 4-1,-4 0-88,5-3-19,-5 11-3,4-8-891</inkml:trace>
    <inkml:trace contextRef="#ctx0" brushRef="#br0" timeOffset="378.95">8776 5752 345,'0'0'31,"0"0"-31,0 0 0,0 0 0,0 0 277,0 0 50,0 0 9,0 0 3,0 0-143,0 0-28,0 0-5,0 0-2,0 0-41,0 12-9,0-12-2,5 8 0,-5-8-33,4 12-8,-4-5 0,5 1-1,-5-8-30,4 8-5,5 4-2,-5-1 0,1-3-11,3-4-3,-3 4 0,4 0 0,-5-1-16,5 1 0,-5 4 0,5-4 0,-5 3 0,1-3 0,3 4 0,6 0 0,-6-5 11,1 1-2,-5 0 0,5 4 0,-4-8-29,-1 3-5,0 1-2,1-4 0,-5 4 73,4 0 14,-4-8 4,5 8 0,-5-8-64,-5 7-18,5 5-1,-4-4 0,-5 4 19,0-5-10,5 5 10,-5 0-8,0-1 24,1-3 6,-6 8 1,6-1 0,-6-3-70,1 4-13,-4-5-4,-1 9 0,5-4 0,-5-5 0,5 5 0,0-4-751,0-5-150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28.90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EB29A97-8349-479E-BA5A-E159154A99A8}" emma:medium="tactile" emma:mode="ink">
          <msink:context xmlns:msink="http://schemas.microsoft.com/ink/2010/main" type="inkDrawing" rotatedBoundingBox="10962,11898 11033,12519 10702,12556 10631,11936" shapeName="Other"/>
        </emma:interpretation>
      </emma:emma>
    </inkml:annotationXML>
    <inkml:trace contextRef="#ctx0" brushRef="#br0">180 0 230,'0'0'20,"0"0"-20,0 0 0,0 0 0,0 0 300,0 0 56,0 0 12,0 0 1,0 0-196,0 0-39,0 8-8,0-8-2,0 0-39,0 0-8,-4 8-1,4-1-1,0-7-15,-4 8-4,-1 0 0,1 0 0,-5 0-23,5-1-5,-1 1 0,1 0-1,-5 4-15,0-1-4,1-3 0,-1 8 0,4-5-8,-3 5-17,-1 0 4,0 3 1,0 1-28,0-1-6,1 1-1,-1-1 0,0-3-8,5-1-1,-1 1-1,1 0 0,-5-1 45,5 1 12,4-9 0,-5 5 0,5 4 0,0-8 0,0-8 0,0 11 0,0-3 9,5 4 4,-1-4 1,-4-8 0,0 0-14,5 7 9,3 1-9,-8-8 8,9 8 3,0 0 0,0 0 0,-1-1 0,6 1-3,-1 4 0,-4-4 0,4-1 0,4 5-8,1-4 0,-1 0 0,-3 0 8,3-1-8,1 1 0,-1 0 0,1 0 0,-1-4 0,1 0-11,-1-1 11,-3 1-8,3 0-120,-4-4-24,5 0-5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31.56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91E587E-6787-4F82-9B36-6A47139D1054}" emma:medium="tactile" emma:mode="ink">
          <msink:context xmlns:msink="http://schemas.microsoft.com/ink/2010/main" type="inkDrawing" rotatedBoundingBox="11656,10438 20415,14356 19193,17090 10434,13172" shapeName="Other">
            <msink:destinationLink direction="with" ref="{62DB68C5-B4E4-47E1-9364-54A6771C3A51}"/>
            <msink:destinationLink direction="with" ref="{85C12328-0B68-41D1-A5BB-E18384004B88}"/>
          </msink:context>
        </emma:interpretation>
      </emma:emma>
    </inkml:annotationXML>
    <inkml:trace contextRef="#ctx0" brushRef="#br0">-4 51 288,'0'0'25,"0"0"-25,0 0 0,0 0 0,0 0 172,0 0 28,9-8 7,0 5 1,-9 3-54,0 0-10,0 0-3,0 0 0,4-12-21,-4 12-4,0 0 0,0-4-1,4-4-47,-4 8-8,0 0-3,0 0 0,0 0-9,5-8-1,-5 8-1,4-3 0,-4 3-17,0 0-3,4-8-1,-4 8 0,9 0-8,9 0-1,-18 0-1,0 0 0,0 0-1,9 4 0,-1-4 0,1 0 0,0 0-4,0 4-1,-1-1 0,1-3 0,0 0-9,0 0 8,0 0-8,-1 4 8,1-4-8,4 4 0,-4-8 0,0 4 8,0 4-8,-1 0 12,6-4-12,-1 0 12,-9 4-12,9 0 10,-4-4-10,4 4 10,-4 0-10,0 0 12,4-1-12,0 1 12,0-4-12,0 0 0,1 8 9,-1-4-9,0 0 0,4-4 0,-3 4 0,3 0 0,1 0 0,-1 0 0,5-4 0,-4 3 0,-18-3 0,13 4 0,9-4 0,0 4 0,4 0 0,-8 0 0,4 0 0,-1 0 0,1-4 8,0 4-8,0 0 8,0-4-8,0 0 0,0 0 0,-4 7 0,-1-3 0,5 0 0,0-4 0,-4-4 0,4 4 0,-5 4 0,1 0 0,-1-8 0,1 8 0,-1 0 0,5 0 0,-4-4 0,4 0-8,0 0 8,-5 0 8,5 4-8,-4-4 11,-1 0-11,1 0 0,4 0 0,0 4 0,0-4 0,-5 0 0,5 4-12,0 0 12,-4 3 0,8-7 0,-9 0 12,10 0-4,-10 8-8,5-8 0,0 0 9,0 0-9,-4 4 12,-1 0-3,1-4 0,-1 0 0,1 0 0,-5 0 0,5 0 0,4 0 0,-5 0-9,-4 0 0,5 4 9,-5 0-9,4-8 0,1 4 8,0 0-8,4 0 0,-5 0 28,5 4 2,0-8 0,-5 4 0,-3 4-30,-1 0 0,4-8 0,10 4 0,-5-4-16,0 8-10,-5-4-2,5 0 0,4-4 28,-4 0 0,0 8 0,0-4 0,0 0 0,0-4 0,0 4 0,0 0 0,0 0 0,-5 0 0,1-4 0,4 4 0,-9 8 0,5-8 0,4 0 0,-1 0 0,-3 0 0,4 0 0,0 0 0,0-4 0,4 0 0,0 4 0,-4 0 0,5 0 0,-5-4 0,4 0 0,0 4 0,1 0 0,-5 0 24,4 0 1,-4 0 0,0 0 0,4 4-25,-4-4-17,0 0 2,0 0 1,0 8 14,0-8 0,-5 0 9,5-4-9,0 0 0,0 4 8,-4-4-8,4 4 0,0-4 0,0 4 9,-5 0-9,5 0 8,-4 0-8,3 0 0,6 0 0,-5 4 0,0 0 0,0-4 0,0 0 0,-5 0 0,5 4 0,0-4 8,4 0-8,5 0 8,-9 0-8,0 4 0,4 0 0,1-4-11,-6 0 11,6 0 0,-5 0 0,0 4 0,0-4 0,-5 0 0,5 0 0,0 0 0,0 0 0,-5 0 0,5 4 0,0-4 8,-4 4-8,4-1 0,0-6 0,4 3 8,-4 0-8,4 3 0,1-6 0,-1 3 0,-4 0 8,0 3-8,0-3 8,9 0-8,-1 4 0,1 0 0,-5 0-10,1 0 10,-1 0 0,0-4 20,1 4-2,-1 0-1,0 0-17,-4 0 8,4-1-8,-4 5 0,5-8 8,-5 4-8,0-4 0,0 4 0,4 0 0,0-4 0,1 0 0,-1 4 0,0 0 0,1 0 0,-10-4 8,9 0-8,5 4-15,0-1-6,-5-3-2,0 4 0,1 0 43,-1 0 9,0 0 2,1 0 0,-5 4-22,4-4-9,-4 3 8,4-3-8,-4 4 8,5-4-8,-6 4 0,6 0 8,-1-1-8,-4 1 0,4-4 0,1 4 0,3-4 0,1 0 0,-5 0 0,5 3 8,0-3-8,-5 0 0,5 4 9,0-4-9,-1 4 21,1 0 0,0-5 0,-1 5 0,1 0-21,0 0-8,-5-4 0,1 4 0,-1 3 8,5-3 0,-5 4 10,0-4-10,1 3 9,-1-3-9,0 4 8,0-4-8,5 7 0,0-3 0,-9-4 8,4 3-8,9-3 0,-4 4 0,-5-4 9,5 3-9,-5-7 8,5 4-8,-9 4 8,4-4-8,1-5 9,-5 5-9,4 4 12,-4-4-12,0 3 9,0-7-9,4 8 0,-4-4 9,0 4-9,0-5 0,0 5 0,0 0 8,0-4-8,4-1 0,0 1 0,1-4 0,3 4 0,-8 0 0,0-1 0,5-3 0,-1 4 0,0-4 0,0 4 0,1-4 0,-5 0 0,0 3 0,0 1 9,0 0-9,-1 0 0,1 0 9,0-1-9,-4 1 0,4 0 8,-5 0-8,1 0 0,0-1 0,-1 1 0,1 0 0,-1-4 0,-4 4 0,5 0 0,-1-5 0,-3 5 0,3 0 0,-4 0 8,5 0-8,4-1 0,0 1 0,-9 0 0,4 0 0,1 0 0,0 3 0,-1-3 8,-4 4-8,-4 3 0,4-3 0,0 0 0,5 3 0,-5-7 0,0 4 0,5 0 0,-5-1 0,4 1 0,1 0 0,-5-1-21,5-3-8,-5 8-2,4-8 0,1-1 50,-5 1 9,5 4 3,-5 0 0,0-5-31,0 5 0,0-4 0,0 4 0,1-5 0,-1 5 8,-4-4-8,-1 4 0,6-1 0,-1 1 0,-5-4 8,1 4-8,4-5 0,1 5 0,-6-4 0,1 4 0,0-5 0,4 5 0,0 0 0,-4-1 0,4-3 0,-4 0 0,0 4 0,4-4 0,0 3 0,-4-3 0,0 0 0,-1 4 0,1-5 0,4 5 0,-8-4 0,3 4 0,1-1 0,0 1 0,0 4 0,0-5 0,-1-3 0,1 4 0,-5-1 0,5 5 0,-4-4 0,3-1 0,1 1 0,-4 4 0,-5-1 0,0-3 8,4 4-8,0-1 0,1 1 0,-1-1 0,5 1 0,-5 0 0,1-1 0,-5 1 0,4-1 8,5 1-8,-5 0 0,5-5 0,-5 5 0,1-4 0,-1-1 0,5 1 0,-5 0 0,5 3 0,0 5 0,0-1 0,-5-7 0,5 0 0,-5 3 0,5 1 0,0-4 0,0-1 0,-5 5 0,0-4 0,5-1 0,-5 5 0,1-4 0,4 3 0,-1-3 0,1 3 0,-4 1 0,-1-4 0,0 3 0,1 1 0,3 0 0,-3 3 8,-1-3-8,1 3 0,-1 1 0,0-5 0,1 5 0,-1-1 0,-4 1 0,5-1 0,-1 1 0,0-5 0,1 5 0,-1-5 0,1 1 0,-1 0 0,0-1 8,1-3-8,-1 4 0,0-1 0,1-3 0,-1 0 0,1 3 0,-1 1 0,0-1 0,1 1 0,-1 3 0,-4 1 0,5-4 0,-1-1 0,-4 1 0,4-1 0,-4 5 0,5-5 0,-5 1 0,4 4 0,0-1 0,-4 1 0,0-1 0,5 4 0,-5-3 8,4 3-8,1-3 0,-5 3 0,4-3 8,-4 3-8,0-3 0,0-1 0,4 5 0,1-5 0,-5 1 0,0-1 0,0 1 0,0-5 0,4 5 0,1-1 0,-10-3 0,5-1 0,0 5 0,5-1 0,-5-7 0,0 4 0,0-1 0,0 9 0,4-5 0,0 1 0,-8-5 0,4 1 0,4 3 0,-4 1 0,0-5 0,0 1 0,0 4 0,0-1 0,0 1 0,0-1 0,-4 1 0,4-1-8,-4 1 8,4 3 0,0 0-9,-5-3 9,5-1 0,-4 5-9,4-5 9,0 5-12,0-9 12,0 5-12,0-1 12,0 1-8,0-5 8,0 1-8,0-1 8,0 1-8,0 0 8,0-1-8,0 1 8,0-4 0,0 3 0,0 1 0,0-1 0,0-3 0,0 0 0,0 3 0,0 1 0,0-4 0,-5-1 0,5 5 0,0 0 0,-4-1 0,4 1 0,-4-5 0,4 9 0,0-4 0,4-1 0,-8 5 0,4-9 0,0 5 0,0 0 0,4-1 0,-4-3 0,0 3 0,0-7 0,4 8 0,-4-4 0,0-1 0,0 1 0,5 0 0,-5 3 0,0-3 0,0 0 0,0-1 8,4 1-8,-4-4 0,0-8 0,0 12 0,0-1 0,0 1 0,0-4 0,0-8 0,0 11 0,0 1 0,0 4 0,0-16 0,0 0 0,0 11 0,0 1 0,5 4 0,-5-5 0,0 1 0,0-12 0,0 8 0,0 4 0,0-5 0,0 1 0,0-8 0,0 0 0,0 12 0,0 0 0,4-1 0,-4-11 0,0 8 0,4 4 0,-4-12 0,0 0 0,0 8 0,0-1 0,0-7 0,0 0 0,0 0-8,0 8 8,0-8-8,5 8-8,-5-8-2,0 0 0,0 0 0,4 8-26,-4-8-6,0 0-1,0 0 0,0 0-101,0 0-21,0 0-4,0 0-587,0 0-118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32.03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2DB68C5-B4E4-47E1-9364-54A6771C3A51}" emma:medium="tactile" emma:mode="ink">
          <msink:context xmlns:msink="http://schemas.microsoft.com/ink/2010/main" type="inkDrawing" rotatedBoundingBox="19065,16576 19566,16903 19301,17308 18801,16981" semanticType="callout" shapeName="Other">
            <msink:sourceLink direction="with" ref="{F91E587E-6787-4F82-9B36-6A47139D1054}"/>
          </msink:context>
        </emma:interpretation>
      </emma:emma>
    </inkml:annotationXML>
    <inkml:trace contextRef="#ctx0" brushRef="#br0">0 0 2419,'0'0'53,"0"0"11,0 0 3,0 0 1,0 0-55,5 8-13,-1-1 0,0 1 0,-4-8 105,0 8 19,5 8 3,4-5 1,-9 1-103,4 0-25,5-1 0,-5 5 0,5-4 56,0 3 7,-1 1 1,1 3 0,4 1-52,-4-1-12,0 1 0,4 3 0,0 1 0,0-1 0,1-3 0,-6-1 0,6 1-48,-6-1-13,5 1-3,1-5 0,-6-3 52,1 4 12,4-5 0,1-3 0,-6 0 0,1-4 0,0 0 0,4-4 0,-4 4 11,4-8 5,-9 4 0,5-8 1,4 0-1,-4 0-1,0 0 0,4-3 0,0-5 7,0 4 2,0 1 0,1-5 0,-10-3-13,9 3-3,9-3 0,-9 3 0,-13-4-8,9 1 0,13-1 0,0 1 0,-9-1 0,5 1 0,-1-4 0,5 3-920,0-3-185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46.777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A18BA33-3002-403D-93FF-0AD9AF5D7CD2}" emma:medium="tactile" emma:mode="ink">
          <msink:context xmlns:msink="http://schemas.microsoft.com/ink/2010/main" type="inkDrawing" rotatedBoundingBox="18121,13603 18746,13566 18751,13660 18127,13697" shapeName="Other"/>
        </emma:interpretation>
      </emma:emma>
    </inkml:annotationXML>
    <inkml:trace contextRef="#ctx0" brushRef="#br0">43 31 345,'0'0'15,"0"0"4,0 8-19,0-4 0,0-4 0,0 0 0,0 0 327,0 0 61,-4 7 13,0-3 3,4-4-238,-5 8-47,-4 0-10,9 0-1,0-8-53,-4 4-11,0 3-1,-5 1-1,0-4-6,9-4-2,0 0 0,0 0 0,0 0-6,0 0 0,0 0-1,0 0 0,0 0-15,0 0-4,0 0 0,0 0 0,0 0 8,0 0 2,0 0 0,0 0 0,0 0-18,9-4 0,-9 4-13,9-4 5,-1-7 8,1 7 16,0 0-4,0 0-1,-9 4 1,8-8 1,10 0 0,-5 4 0,-4 0-5,4 1 0,5-5-8,-1 4 12,1 4-12,-5-4 0,4 0 8,-3-4-8,3 4 0,1 4 0,-5-4 0,4 1 0,-3-1 0,-1 4 0,4 0 0,1 0 0,-9 0 0,4 0 0,0 4 0,0-1 0,0 1 0,0 4 0,-4-4 0,4-4 0,1 0-23,-1 4-1,0-4 0,0 4 0,-4-4 37,4 4 7,0-4 2,0 0 0,-4 0-22,4 4 0,-4-8 0,0 8 0,0-4-18,-1 4-2,-8-4 0,9 0 0,4 0 20,-13 0 0,0 0 0,0 0 0,9-4 14,-9 4 6,0 0 2,0 0 0,0 0-35,0 0-7,0 0-2,0 0 0,0 0 22,-4-4 0,-1-4 0,1 4 0,4 4 0,-9-4 0,-4 0 0,4 0 0,-4 0 0,0 1 0,0 3 0,0 0 0,4-4 21,-4 4 9,-1 0 2,1 4 0,0-4-32,0 3 0,0-3 0,4 0 0,-4 0-22,0 0-7,-1 0-2,1 0 0,5-3 31,-1 3 0,-4 0 0,4 0 0,-4 0 17,0 0 10,-1 0 1,-3 0 1,4 3-21,-5 1-8,1 0 0,-1 0 0,0-4 8,1 0-8,4 4 0,0 0 9,-1-4 17,1 0 3,0 0 1,4 0 0,1 0-30,3 0 8,-4-4-8,1 4 0,8 0 10,0 0-1,-5 0 0,-4-4 0,9 4-9,0 0-14,-4 0 3,0 0 1,-5 0 10,9 0 0,0 0 0,0 0 0,0 0 0,0 0 0,0 0 0,0 0 0,0 0 0,0 0 0,0 0 0,0 0 0,0 0 0,0 0 0,0 0 0,0 0 0,0 0-65,0 0-11,9-8-3,-5 1-1122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47.73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F792837-04A1-467F-BBD2-55080B544698}" emma:medium="tactile" emma:mode="ink">
          <msink:context xmlns:msink="http://schemas.microsoft.com/ink/2010/main" type="inkDrawing" rotatedBoundingBox="17206,13697 17460,13711 17460,13723 17205,13709" shapeName="Other">
            <msink:destinationLink direction="with" ref="{85C12328-0B68-41D1-A5BB-E18384004B88}"/>
          </msink:context>
        </emma:interpretation>
      </emma:emma>
    </inkml:annotationXML>
    <inkml:trace contextRef="#ctx0" brushRef="#br0">0 0 1728,'0'0'38,"0"0"8,0 0 2,0 0 0,0 0-39,0 0-9,0 0 0,0 0 0,0 0 104,0 0 20,0 0 3,0 0 1,0 0-30,0 0-6,0 0 0,0 0-1,0 0-35,8 4-8,1 0 0,0 0-1,4-4-25,-4 0-5,4 0-1,0 4 0,0-4-33,1 0-7,3 0-2,1 0 0,-1 0 26,1 0 8,-5 0 0,5 0 0,3 0-164,-3 4-33,-5 3-7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2:48.03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5C12328-0B68-41D1-A5BB-E18384004B88}" emma:medium="tactile" emma:mode="ink">
          <msink:context xmlns:msink="http://schemas.microsoft.com/ink/2010/main" type="inkDrawing" rotatedBoundingBox="17723,13486 17797,14028 17784,14030 17710,13487" semanticType="callout" shapeName="Other">
            <msink:sourceLink direction="with" ref="{AF792837-04A1-467F-BBD2-55080B544698}"/>
            <msink:sourceLink direction="with" ref="{F91E587E-6787-4F82-9B36-6A47139D1054}"/>
          </msink:context>
        </emma:interpretation>
      </emma:emma>
    </inkml:annotationXML>
    <inkml:trace contextRef="#ctx0" brushRef="#br0">-3 0 2001,'0'0'44,"0"0"8,0 0 3,0 0 2,0 0-45,0 8-12,0-8 0,0 12 0,0-4 89,0 3 16,0-11 3,0 12 1,0 0-46,0 3-10,5-3-1,-5 4-1,0-5-16,0 5-3,4 4-1,1-1 0,-5-3-13,4 3-2,0 1-1,1-1 0,-1 1-15,-4 3 0,0-3 0,5 3 0,-1 0 0,0 1-10,-4-1 0,5 4 0,-1-7-38,0 3-8,1-3-2,-1-1 0,1-3-141,-5 0-28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9T23:20:56.645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170 278 288,'0'0'25,"0"0"-25,0 0 0,0 0 0,0 0 211,0 0 37,0 0 7,0 0 1,0 0-136,0 0-28,0 0-6,0 0-1,0 0-19,0 0-4,0 0-1,0 0 0,0 0-18,0 0-4,0 0-1,0 0 0,0 0-16,0 0-3,-5-5-1,5 5 0,0 0-18,0 0 0,0 0 0,0 0 0,0 0 0,0 0 0,0 0 0,11-5 0,5 5 20,1 5 4,-1-5 1,0 0 0,6-5-14,0 0-3,0 5-8,6-5 12,-6 0 19,0 0 3,0 5 1,-1-5 0,7-4-10,-1 4-1,-5 5-1,6 0 0,5-5-3,-6 0-1,6 0 0,0 0 0,5 5-6,12-5-1,-12 1 0,6 4 0,0 0-4,5-5-8,0 0 11,1 5-11,-1-5 10,0 0-10,1 5 8,-6 0-8,-6 0 8,6 0-8,-6 5 8,6 0-8,-5 0 0,-1 0 0,0-5 0,1 0 0,-6 0 0,0 4 8,-1 1-8,-4 0 0,-1-5 8,-5 0-8,6 0 8,-12 0-8,-5 0 21,6-5-1,-7 5 0,-10 0 0,0 0 5,0 0 1,0 0 0,0 0 0,0 0 1,0 0 0,0 0 0,-5-9 0,-6 4-19,-5 0-8,-6 0 0,0 0 8,-6 5-8,1 0 0,-6 0-12,0 0 12,-5 0-13,-1 5 5,1 0 8,0-5-13,-12 5 1,6 0 1,-5 4 0,5 1 0,-11 0 11,0 0-8,1-1 8,-1 1-8,0 0 8,5-5 0,1 0 0,0-1 0,5 6 0,-5-5 0,10 0 0,-5 0 0,6-5 0,0 0 0,-6 0 0,5 5 0,1-5 9,-1 5-9,1-1 12,0 1-12,-1-5 22,6 0-2,6 0-1,-6 5 0,0 0-19,6-5 0,-1 0 0,6 5 0,-5 5-16,5-1-1,6-4 0,-1 0 0,6-5 17,11 0 0,0 0-8,0 0 8,0 0 0,0 0 0,0 0 0,11 10 0,6-10 0,-1 10 0,6-5 0,5 4 0,6-4 20,0 0-1,6 0-1,4 0 0,1 0-7,0 0-2,-5-1 0,4 1 0,1 0-9,0 0 0,6 0-10,-1 0 10,0 0 0,6 0 0,0-1 0,5-4 0,-5 5 9,5-5-9,1-5 0,5 5 9,-6 5-9,0-5 0,1 5 9,-1-5-9,-5 0 10,0 0-2,-1 0-8,1-5 12,0 5-4,0 0 0,0 5-8,-6-5 12,-5 0-2,-6 0-1,6 0 0,0 0 0,-11 0-9,5 0 0,-5 0 0,0 0-11,-5 0 19,-1-5 3,1 0 1,-12 5 0,6 0-4,-6-4 0,-5 4 0,0-5 0,-11 5 3,11 0 0,-11 0 0,0 0 0,0 0-3,0 0 0,0 0 0,0 0 0,0 0-8,0 0 0,0-10 0,0 10 0,0 0 0,-11-10 0,-5 0 0,5 1 0,-11-1 0,0 5 0,0-5 0,-5 5 0,-1 5 0,-5-4 0,-5-1 0,0 0 0,-1 0 0,-5 0-9,-5 0 9,5 5-13,-11-5 3,0 5 1,6 5 0,0-5 0,-1 5 9,1-5 0,0 0-9,-1 0 9,1 0 0,0 0 15,5 0-3,5 0 0,-5-5-12,11 5 0,-5-10 0,5 10 0,6-4 0,-1 4 0,1-5-9,5 0 9,0 5 0,6-5 0,5 5 0,0-5 0,0-5 0,0 5 16,11 5-3,0 0-1,0 0-12,0 0 0,0 0 0,0 0 0,11-4-11,0-1 2,5 5 0,6 0 0,0-5 9,5 5-10,6-5 10,6 5-10,-1 5 10,6 0 11,0 0-3,0-5 0,5 0-8,-5 0 0,5 4 0,6-4 0,-6 0-9,6 5-4,6 0-1,-1 0 0,-5-5 14,5 5 0,-5-5 0,5 0 0,-5 5 8,5-5 5,-5 0 1,0 0 0,-5 0-14,-1 0-16,0 0 3,1 0 1,-7 0 12,1 0 0,0 0 0,-5 5 0,-1-5 0,0 5 0,-5-5 0,-5 0 10,-1-5-2,-5 0-8,0 0 12,-6 5-4,-5-5-8,0 5 0,0-10 0,0 5 0,-5 5 8,-1-9-8,1 4 0,-6-5 8,0 0-8,0-4 0,0 4 0,0-5 0,-6 6 8,6-6-8,-5 5 0,-1-4 8,6 4-8,-5-5 0,-6 5 0,5 1 0,-5 4 0,6 0 0,-1-5 0,-5 5 0,0 0-11,1 1 11,-12-1-8,5 0 8,-16 0-8,6 5 8,-6 0-8,5 5 8,-4 0 0,10-5-10,-6 0 10,1 0 0,-1 0 0,6 5 0,1-1 0,-1-4 0,5 5 0,1-5 0,-1 0 0,6 0 0,0 5 0,11-5 8,0 0-8,0 0 9,0 0-9,0 0 0,0 0 0,0 0 0,11 10 0,6 0 0,5-1 0,0 1 0,0 0 0,-1 0-11,12-1 11,-5 1-12,-1-10 12,1 5 0,5 0 0,5 0 0,-5 0 0,0 0 0,-11-1 0,5 1 0,-5-5 0,0 5 0,0 0 0,-6 0 0,6-10 8,-11 10-8,0-5 10,-11 0-10,0 0 0,0 0 0,0 0 0,0 0 0,0 0 12,0 0-3,-16 5-1,-6 0 0,0 4-8,-11-4-11,-11-5 3,-5 5 0,-1 0-6,-4 0-1,-1 5 0,-6-10 0,1 5 24,0-1 5,-1 1 1,1 0 0,-6 0-15,6-10 0,0 0 0,5 0 0,0 5 0,6 0 0,-1 0 0,6-4 0,0-1 8,6-10 4,5 5 2,0 1 0,6 9-14,5-5 9,0-5-9,6-5 8,-1 10-8,12 1 0,-1-1 0,6 5 8,-5-10-8,5 10 0,5-10 0,6-4 0,6 4-10,4 0 10,1 5-13,6-5 5,5 6 8,5-1-13,1-5 5,4 5 8,7 5-8,5-5 8,-6-5 0,6 6 0,-6-1 0,6 0 0,0 0-9,0 0 9,-6 0 0,0 0 9,1 0-1,-6 1 0,-6 4-8,6-5 0,0 0-10,-6 5 10,-5-5 0,-6 5 0,6 0 0,-11-5 0,6 0 12,-6 5-12,-6-5 12,-5 0-12,0 1 10,0 4-10,-11 0 8,0 0-8,0 0 9,0 0-9,0 0 10,-11-10-10,-5 0 0,-1 5 0,-5-5 0,0 6 0,0-1-11,-5 5 2,-6 0 0,6 0 0,-6 0 9,5 5-13,1-1 5,-1 6 8,6-10 0,1 5 0,-1 0 0,5 0 0,-5-5 0,6 10 0,5-10 0,0 4 8,0 1-8,11-5 0,0 0 0,-11 5 0,11-5-21,0 0-10,0 0-1,0 0-831,0 0-165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3:31.61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B8B676A-E46D-4E0A-8486-0F4311D86706}" emma:medium="tactile" emma:mode="ink">
          <msink:context xmlns:msink="http://schemas.microsoft.com/ink/2010/main" type="writingRegion" rotatedBoundingBox="906,7036 3910,6870 3975,8031 971,8198"/>
        </emma:interpretation>
      </emma:emma>
    </inkml:annotationXML>
    <inkml:traceGroup>
      <inkml:annotationXML>
        <emma:emma xmlns:emma="http://www.w3.org/2003/04/emma" version="1.0">
          <emma:interpretation id="{A2398AFA-C355-462F-B498-9DD621C2E921}" emma:medium="tactile" emma:mode="ink">
            <msink:context xmlns:msink="http://schemas.microsoft.com/ink/2010/main" type="paragraph" rotatedBoundingBox="906,7036 3910,6870 3975,8031 971,81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0FA9DB-1F87-4D61-AA54-672E39A1E6D4}" emma:medium="tactile" emma:mode="ink">
              <msink:context xmlns:msink="http://schemas.microsoft.com/ink/2010/main" type="line" rotatedBoundingBox="906,7036 3910,6870 3975,8031 971,8198"/>
            </emma:interpretation>
          </emma:emma>
        </inkml:annotationXML>
        <inkml:traceGroup>
          <inkml:annotationXML>
            <emma:emma xmlns:emma="http://www.w3.org/2003/04/emma" version="1.0">
              <emma:interpretation id="{B8C28BC1-7BF0-4D12-9B90-89502DA4DF2E}" emma:medium="tactile" emma:mode="ink">
                <msink:context xmlns:msink="http://schemas.microsoft.com/ink/2010/main" type="inkWord" rotatedBoundingBox="1322,7165 1359,7596 953,7631 916,7200"/>
              </emma:interpretation>
              <emma:one-of disjunction-type="recognition" id="oneOf0">
                <emma:interpretation id="interp0" emma:lang="en-AU" emma:confidence="0">
                  <emma:literal>#</emma:literal>
                </emma:interpretation>
                <emma:interpretation id="interp1" emma:lang="en-AU" emma:confidence="0">
                  <emma:literal>=</emma:literal>
                </emma:interpretation>
                <emma:interpretation id="interp2" emma:lang="en-AU" emma:confidence="0">
                  <emma:literal>E</emma:literal>
                </emma:interpretation>
                <emma:interpretation id="interp3" emma:lang="en-AU" emma:confidence="0">
                  <emma:literal>c</emma:literal>
                </emma:interpretation>
                <emma:interpretation id="interp4" emma:lang="en-AU" emma:confidence="0">
                  <emma:literal>T</emma:literal>
                </emma:interpretation>
              </emma:one-of>
            </emma:emma>
          </inkml:annotationXML>
          <inkml:trace contextRef="#ctx0" brushRef="#br0">0 0 1404,'0'0'31,"0"0"6,0 0 2,0 0 0,0 0-31,9 8-8,-1 0 0,-3-1 0,12-3 73,-12 4 14,8 0 2,0 0 1,-4-4-10,4-1-1,9-3-1,-13 4 0,4-4-30,4 0-7,1-4-1,-1 4 0,1 4-24,0-4-4,-1 0-2,5-7 0,-9 3-10,5 4 10,-1 0-10,1 0 10,-1-8-10,5 4-11,-17 0 3,-5 4 0,8-4-61,10 4-12,-5 0-3</inkml:trace>
          <inkml:trace contextRef="#ctx0" brushRef="#br0" timeOffset="246.22">39 378 1569,'0'0'69,"0"0"15,0 0-67,0 0-17,0 0 0,0 0 0,0 0 100,0 0 16,9 0 3,4 0 1,0 4-30,1-4-6,3 4 0,-4 0-1,5-4-36,-1 4-7,1-4-2,4 0 0,4 4-19,-4-4-4,0 0-1,0 4 0,0 0-26,0-4-6,0-4-1,4 0-706,-4 0-142</inkml:trace>
        </inkml:traceGroup>
        <inkml:traceGroup>
          <inkml:annotationXML>
            <emma:emma xmlns:emma="http://www.w3.org/2003/04/emma" version="1.0">
              <emma:interpretation id="{82BCDA9D-850E-47F1-8BD2-9DA28D0553C8}" emma:medium="tactile" emma:mode="ink">
                <msink:context xmlns:msink="http://schemas.microsoft.com/ink/2010/main" type="inkWord" rotatedBoundingBox="1929,6980 3910,6870 3975,8031 1993,8141"/>
              </emma:interpretation>
              <emma:one-of disjunction-type="recognition" id="oneOf1">
                <emma:interpretation id="interp5" emma:lang="en-AU" emma:confidence="0">
                  <emma:literal>'se-3</emma:literal>
                </emma:interpretation>
                <emma:interpretation id="interp6" emma:lang="en-AU" emma:confidence="0">
                  <emma:literal>ii-3</emma:literal>
                </emma:interpretation>
                <emma:interpretation id="interp7" emma:lang="en-AU" emma:confidence="0">
                  <emma:literal>i-c-3</emma:literal>
                </emma:interpretation>
                <emma:interpretation id="interp8" emma:lang="en-AU" emma:confidence="0">
                  <emma:literal>see</emma:literal>
                </emma:interpretation>
                <emma:interpretation id="interp9" emma:lang="en-AU" emma:confidence="0">
                  <emma:literal>set</emma:literal>
                </emma:interpretation>
              </emma:one-of>
            </emma:emma>
          </inkml:annotationXML>
          <inkml:trace contextRef="#ctx0" brushRef="#br0" timeOffset="1791.48">1044 246 1497,'-4'11'32,"4"-3"8,0-8 0,0 0 4,0 0-36,0 0-8,0 0 0,0 0 0,0 0 104,8-4 20,1-4 3,4 8 1,-13 4-22,9 0-4,4 0-1,0-4 0,5 0-59,4 0-12,-9-4-2,18 4-1,-1-4 21,-8 0 4,9-3 0,0 3 1,-5 0-33,-4 0-8,4-4 0,5 4-1,-9 0-11,9 0 0,-5 4 0,5-3 0,-5-1 0,-4 4 0,4-4 0,-4 4 0,5-8-77,-1 8-18,-13 0-3,0 0-981</inkml:trace>
          <inkml:trace contextRef="#ctx0" brushRef="#br0" timeOffset="2184.52">1083 589 172,'0'0'16,"0"0"-16,0 0 0,0 0 0,0 0 297,0 0 57,0 0 11,14 4 3,-14-4-192,17-4-39,-4 0-7,9 0-2,-4-4-21,4 4-5,-5-3-1,5 7 0,-4-4-59,4 0-12,-5 0-2,1 4-1,4 8 5,-5-4 0,1-8 1,-9 4 0,4 0-1,0 7-1,-4 1 0,-5 0 0,5 0-43,-5 0-8,1-1-1,-1 5-1,0 0 35,-4 0 7,0-5 2,0 13 0,-4-5-32,0 5-6,-1-4-2,-4 3 0,1-3 6,-1-1 0,-4 5 1,0-5 0,4 1-5,-4-4-2,4 3 0,-9-7 0,5 4-18,4-8-3,5 3-1,-9-3 0,4-8-51,9 4-10,0 0-3,-4-7-830</inkml:trace>
          <inkml:trace contextRef="#ctx0" brushRef="#br0" timeOffset="1491.58">1272-234 1094,'0'0'97,"0"0"-77,0 0-20,-4 4 0,4-4 116,0 0 19,0 0 4,0-4 1,0 4-41,0 0-8,0 0-2,0 0 0,0 0-40,0 0-8,0 0-1,4 16-1,-4-16-14,4 19-2,5-3-1,0 3 0,-9 1-10,4-5-3,1-3 0,-1 4 0,1-5-9,-1 5 10,-4-4-10,4-1 10,1 1-26,-1 4-6,-4-9-1,9 5 0,-9 0-161,0-4-32,0-8-6,0 0-2</inkml:trace>
          <inkml:trace contextRef="#ctx0" brushRef="#br0" timeOffset="2516.34">1689 484 403,'-9'19'17,"9"-15"5,0-4-22,0 0 0,0 0 0,0 0 0,-13-4 350,4 4 66,0 0 12,-4 0 4,4 4-244,-4 0-48,5 4-9,-1-1-3,-4 1-51,4 0-10,-4 4-3,4-4 0,0 7-55,-4-3-9,4 0 0,5-5-10,-5 5 10,5 0 0,-5 3 10,0 1-10,9 3 0,-4-3 0,4-16 0,0 16-10,0 3 10,0-7-8,0-12 8,4 12-8,-4 7 8,4-3 12,5-1-2,0-3-1,0 4-20,4-1-4,0-3-1,5 0 0,-1-1 26,5-7 5,0 4 1,4-4 0,5 0-64,-5-4-13,1 0-3,3-4 0,-3 0-80,3-4-17,-3-4-3</inkml:trace>
          <inkml:trace contextRef="#ctx0" brushRef="#br0" timeOffset="2762.79">2071 121 1440,'0'0'128,"0"0"-103,0 0-25,0 0 0,0 8 120,0-8 20,0 0 3,13 11 1,-5-3-11,6 0-1,-6-4-1,6-4 0,3 4-75,1-4-16,-1 4-2,1-4-1,4 4-11,-9-8-2,9 4-1,-5-4 0,5 4-23,-4 0-8,-1-4 0,5 4 0,0-4-140,-4 0-28</inkml:trace>
          <inkml:trace contextRef="#ctx0" brushRef="#br0" timeOffset="3275.45">2566-172 2350,'0'0'52,"0"0"10,9-7 2,0 3 3,4 0-54,-4 0-13,4 0 0,5 0 0,-5 4 69,4-4 11,1 4 3,-1 0 0,-4 0-34,5 4-6,-5-4-2,5 4 0,-5 0-25,4 0-4,-3 4-2,3-1 0,-12 1 2,8 4 1,-5 0 0,1-1 0,-4 1-23,-1 4-5,-4-1-1,-4 5 0,-1 7-19,1 0-4,-5 1-1,0-1 0,-4 0-37,4 0-8,-4 1-2,4-5 0,-4-7 23,5-5 4,3 1 0,1-4 1,-5 4 15,5-5 4,4-7 0,0 0 0,0 0 6,0 0 2,0 0 0,0 0 0,4-11 32,0-1 12,5 4 0,-4 0 0,3 1 16,5 3 4,-4 0 0,4 0 0,1-4 4,3 8 0,-4 0 1,5 8 0,-5 0 4,5-4 1,3 0 0,-7-1 0,-1 5-21,0 0-4,-4 8-1,4-1 0,0-3-16,-9 4 0,5-1 0,-4 1 0,-1 3 9,0 1-1,-4-1-8,-4 1 12,-5-1 0,5 1-1,-9-1 0,-1-7 0,6 0 10,-5-1 3,-5-3 0,5 0 0,-9 0-14,4 0-2,-4-5-8,0 1 12,-4 0-36,0-4-7,0 4-1,-5-8-1,0 0-49,0 0-10,1-7-1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4:14.358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576C7ED-430C-451E-AEE3-92D8DE4C5C19}" emma:medium="tactile" emma:mode="ink">
          <msink:context xmlns:msink="http://schemas.microsoft.com/ink/2010/main" type="inkDrawing" rotatedBoundingBox="18700,18070 18830,4186 19854,4195 19724,18080" semanticType="callout" shapeName="Other">
            <msink:sourceLink direction="with" ref="{DEA00ECF-D49B-431D-BDC6-8DDAE65ED95D}"/>
          </msink:context>
        </emma:interpretation>
      </emma:emma>
    </inkml:annotationXML>
    <inkml:trace contextRef="#ctx0" brushRef="#br0">128 0 864,'0'0'76,"0"0"-60,0 0-16,0 0 0,0 0 140,0 0 24,4 12 6,-8 0 1,-5-5-58,0 1-11,9-8-2,0 16-1,0-1-41,0-3-8,0 0-2,5 3 0,8 1-12,-5 4-4,-16-5 0,3 5 0,1-5-8,4 5-3,9-1 0,-9 5 0,0-1-6,4-3-2,5 7 0,-9-4 0,-5 4-3,1 5-1,8 3 0,1 0 0,-10 0-9,5 4 0,5 4 0,4 8 0,-1-5 0,-8 5 0,0 0 0,5 3 0,12-3 0,-8 0 0,-9 7 0,4 1 0,5-5 15,0 5 1,-5-1 0,1 9 0,-1-5 8,5 4 1,0-7 1,-5 7 0,-8 0-2,8 5 0,5 7 0,0 0 0,-1-4 0,-3 0-1,4 8 0,-5 4 0,5-8 1,-5 7 1,-4 5 0,5 4 0,3-5 3,1 1 0,-9-4 0,4 15 0,-4 1-1,5-28 0,-1 0 0,-4 4 0,-4 4-9,4 0-2,4-1 0,1 5 0,-5 4-1,0 27-1,4-4 0,0 0 0,1-11-4,-1-5-1,-4 0 0,5 9 0,-1-9 4,0 5 1,-8 3 0,4 4 0,0-15-3,0 15-1,0-8 0,-4 12 0,-1-15-10,5 3 8,0-15-8,0 12 8,-4-5-8,-1 5 0,10-9 9,-1 5-9,-8 4 0,4-5 0,0 5 0,0-1 8,4 4-8,-8-3 0,-1-1 0,1 5 8,4-1-8,0 1 0,-9 3 0,0 0 0,5 1 0,-5-5 9,1 4-9,-1 1 0,-9 3 11,5-4-11,4 0 10,-4 1-10,0-1 16,-5 0-4,10 0 0,-1-3 0,0-5-3,0-26-1,1 7 0,3 0 0,1 0-8,-1 7 0,-8 1 0,9 0 0,-1 0 0,-3 31 0,-5-4 0,-5-8 0,9-3 0,5 3 8,-1-8-8,-3-3 0,-10 0 0,5-5 8,9 5-8,-10-5 0,6-3 0,-1 0 8,9 0-8,0-8 0,0-4 0,-5 0 0,-3 0 8,8 0-8,4-7 0,0 3 0,-8 4 0,4-4 0,0-4 0,0-3 0,9-1 0,-9 1 0,-9-1 0,9 4 0,9 1 0,-9 3 0,-9-4 0,9 0 0,0 5 0,4-5 0,-4-4 0,0 1 0,5-1 0,-1 0 0,9 5-8,-4-5 8,-9-3 0,5-5 0,3 1 0,1 3-9,-9-11 9,0 8 0,0-5 0,0 1-8,9 0 8,-5 3 0,-8 1 0,8-4 0,5 7 0,0-7 0,0 3 0,-1-3 0,6 0 0,-1-4 0,0-4 0,0-1 0,-9 1 0,10-4 0,3 0 0,-4 0-8,-4-7 8,0 3 0,0-4-10,4 0 2,0 0 0,-9-3 0,1-5-29,-1 0-6,5 1-1,-5-1 0,-4 1-12,0-9-2,5 1-1,-1-5 0,-4-11-145,0 0-28,0 0-7,0 0-1</inkml:trace>
    <inkml:trace contextRef="#ctx0" brushRef="#br1" timeOffset="110961.7">-728 13248 691,'0'0'61,"0"0"-49,0 0-12,0 0 0,0 0 332,0 0 63,5 8 13,3-1 2,-8-7-194,5 12-40,-1-4-7,5 4-1,-5-1-67,5 1-13,4 4-2,-8-1-1,-1 1-49,5-1-9,-5 1-3,1 4 0,3 3-24,5-4-19,1 5 3,-1-5 1,0 5 15,0-5 0,5 5 0,-5-5 0,0-3 0,0-1 0,0-3 0,5 0 0,-5-4 0,0-1 0,-4-3 0,4 0 0,-4-4 0,4-4 0,-4 4 0,4-4 0,-4-3 0,4-1 0,0-4 0,-4 0 0,0-3 48,13-20 13,-9 3 3,-5 17 0,-3-5-52,4 5-12,4-5 0,-4 1 0,-1-1 0,1 1 0,4-1 0,5 1 0,-5-5-100,5-3-22,-1 0-5,5-4-1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4:22.13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CE74749A-5295-46A5-93F7-B7E17A4D3059}" emma:medium="tactile" emma:mode="ink">
          <msink:context xmlns:msink="http://schemas.microsoft.com/ink/2010/main" type="inkDrawing" rotatedBoundingBox="10427,6459 30945,6264 30951,6894 10432,7088" shapeName="Other">
            <msink:destinationLink direction="to" ref="{31155DAA-6F3A-4A64-A756-032F58453D9D}"/>
            <msink:destinationLink direction="to" ref="{CCAB0E26-B705-42F8-B974-F5AE4FCE2DCD}"/>
            <msink:destinationLink direction="from" ref="{CCAB0E26-B705-42F8-B974-F5AE4FCE2DCD}"/>
          </msink:context>
        </emma:interpretation>
      </emma:emma>
    </inkml:annotationXML>
    <inkml:trace contextRef="#ctx0" brushRef="#br0">0 10 1764,'0'0'39,"0"0"8,0 0 1,14 4 1,-6 0-39,5-4-10,1 0 0,3 4 0,1-4 29,4 4 4,-5-4 1,1 3 0,4-3 0,4-3 0,-4 6 0,4-3 0,-4 0-23,5 0-11,3 0 10,1 0-10,0 4 0,-1 0 0,5-4 0,1 4 0,-1 0 0,4-4 0,-4 4 0,5 0 0,-1 4 0,1-4 0,4 3 0,-1 1 0,10 0 0,0 0 0,-5 3 0,5-3-10,-1 0 10,5 0 0,0 0 8,-4 3-8,8-3 11,-4 0-3,9-4 0,0 4 0,9 3 19,-5-7 3,4 4 1,-3 0 0,3 0-3,-4-4-1,1 3 0,3 1 0,10 4-5,-5 0-1,-9-5 0,4 1 0,1 0-5,0 0-2,-1-4 0,1 3 0,8 1-14,0 4 9,1 0-9,3-5 8,-8 1-8,9-4-11,-9 0 3,9 0 0,0 4 8,-1-4 14,1 3-3,0-7-1,0 4-10,-1 0-17,-3-4 4,-1 4 1,5 0 12,4-4 16,0 0-3,0 4-1,-4-4-12,0 4 0,-5 0 8,5 0-8,0 0 0,4-1 0,4 1 8,-4 4-8,1-4 0,-1 0 9,0 4-9,4-4 8,1 0-8,-1-1 0,-8 5 0,4-8 8,-4 4-8,4 0 0,5 0 0,-5 0 0,0 0 12,0 0 0,0 0 0,-4-1 0,0-3-12,8 0-14,1 0 3,-1 0 1,1 8 10,-5-4 0,0 0 0,5-4 0,3 0 0,-3 0 0,-1 0 0,-3 0 0,3 4 8,-4-4-8,0 0 8,0 0-8,5 0 0,-5 0 0,9 0 0,-4 0 0,-5 4 0,0-4 8,4 0-8,1 0 11,8 0-11,-8 4 0,-10-4-12,6 0 12,3 4 0,-4-4 0,0 0 0,-8 0 12,8 4-12,-4-1 0,-5 1-12,0-4 12,-4-4 0,5 4 0,3-3 0,1 3 12,0 0-12,0 3 0,-5 1 0,0-8 0,1 4 0,-1-3 0,0 3 0,5 0 0,-4-4 0,3 0 0,-8 4 0,5-4 0,-5 0 0,0 0 0,4 0 0,0-4 0,1 4 0,-5 1 0,0-5 0,0 0 8,-1 0-8,1 0 8,0 4-8,5-3 8,-1-1-8,1 0 0,-6 0 0,1 0 0,-4 5 0,4-5 0,0 0 0,0 0 8,4 0-8,-4 4 0,-4-3 0,-1 3 0,1-4 0,0 4 0,-5 0 0,4 0-11,5-4 11,0 5 0,-4-1 8,4-4-8,0-4 0,-5 4 0,-3 4 0,-1 1-8,0-1 8,0 0 0,5 4 8,-1-8-8,-3 0 0,-1 4 0,0-4 0,-4 1 0,-5 7 0,5-4 8,4 0-8,-4 0 11,0-4-11,-5 4 0,5-4 0,-5 5 0,1 3 0,-5-4 0,4 4 0,1 0 0,-1-4 0,5 0 0,0 4 0,0-4 0,4 0 0,0 4 0,0-4 0,-4 0 0,0-4 0,0 1 0,4 3 0,-4 0 0,4 0 0,0-4 0,5 8 0,-10-4 0,1 0 0,-4-3 0,-1 3 0,1-4 0,-1 4 0,5 0 0,0 0 0,-5 0 0,5 0 0,-5 0 8,5-3-8,-5 3 8,1-4-8,4 4 10,-5 0-10,1-4 10,3 4-1,1 1 0,0-5 0,0 4 0,-5 0-9,5 0 0,-9 0 0,0 0 0,0 0 0,-4 0 8,4 1-8,4-1 0,-4 0 0,5 0 0,-5 4 0,0-4 0,-5 0 0,1 4 0,4 0 8,-4-4-8,-5 4 0,5-4 8,-1 0-8,1 1 8,4 3-8,-4 0 0,-1 0 0,1-4 8,0 4-8,-1 0 0,1-4 0,-9 4 0,8 0 0,-8 0 0,4 0 0,1 0 0,-5 0 0,4 0-11,5 0 3,-5 0 0,-4 0 18,0 4 4,4-4 1,-4 4 0,0-1-15,-5-3 0,0 0 8,-3 0-8,3 4 0,-4 0 0,0-4 0,0 0 0,0 0 0,1 0 0,-6 0 8,1 0-8,4 0 0,-4 0 0,-5 4 0,-4-4 0,-9 0 0,5 0-12,-5 0 3,-4 0 0,-9 0-35,0 0-6,13 4-2,-13-4 0,0 0-44,0 0-8,9-4-3,-9 4-876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4:41.92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B427D9E-6B8D-4DE7-8837-6F330FB5F78C}" emma:medium="tactile" emma:mode="ink">
          <msink:context xmlns:msink="http://schemas.microsoft.com/ink/2010/main" type="writingRegion" rotatedBoundingBox="20075,3909 20588,3909 20588,4365 20075,4365"/>
        </emma:interpretation>
      </emma:emma>
    </inkml:annotationXML>
    <inkml:traceGroup>
      <inkml:annotationXML>
        <emma:emma xmlns:emma="http://www.w3.org/2003/04/emma" version="1.0">
          <emma:interpretation id="{A0BF0411-A80C-4162-94F4-CB5F29401A61}" emma:medium="tactile" emma:mode="ink">
            <msink:context xmlns:msink="http://schemas.microsoft.com/ink/2010/main" type="paragraph" rotatedBoundingBox="20075,3909 20588,3909 20588,4365 20075,43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5E2164-476B-4DCA-A98F-CBC072D64AD6}" emma:medium="tactile" emma:mode="ink">
              <msink:context xmlns:msink="http://schemas.microsoft.com/ink/2010/main" type="line" rotatedBoundingBox="20075,3909 20588,3909 20588,4365 20075,4365"/>
            </emma:interpretation>
          </emma:emma>
        </inkml:annotationXML>
        <inkml:traceGroup>
          <inkml:annotationXML>
            <emma:emma xmlns:emma="http://www.w3.org/2003/04/emma" version="1.0">
              <emma:interpretation id="{99B56F53-0E10-4A56-AC5F-147A94C43BD4}" emma:medium="tactile" emma:mode="ink">
                <msink:context xmlns:msink="http://schemas.microsoft.com/ink/2010/main" type="inkWord" rotatedBoundingBox="19942,4251 20264,3875 20621,4181 20299,4557"/>
              </emma:interpretation>
              <emma:one-of disjunction-type="recognition" id="oneOf0">
                <emma:interpretation id="interp0" emma:lang="en-AU" emma:confidence="0">
                  <emma:literal>!</emma:literal>
                </emma:interpretation>
                <emma:interpretation id="interp1" emma:lang="en-AU" emma:confidence="0">
                  <emma:literal>A</emma:literal>
                </emma:interpretation>
                <emma:interpretation id="interp2" emma:lang="en-AU" emma:confidence="0">
                  <emma:literal>a</emma:literal>
                </emma:interpretation>
                <emma:interpretation id="interp3" emma:lang="en-AU" emma:confidence="0">
                  <emma:literal>o</emma:literal>
                </emma:interpretation>
                <emma:interpretation id="interp4" emma:lang="en-AU" emma:confidence="0">
                  <emma:literal>?</emma:literal>
                </emma:interpretation>
              </emma:one-of>
            </emma:emma>
          </inkml:annotationXML>
          <inkml:trace contextRef="#ctx0" brushRef="#br0">926-69 903,'0'0'40,"0"0"8,0 0-38,0 0-10,-9 0 0,9 0 0,0 0 10,0 0 0,0 0 0,-9 7 0,-4-3-10,13-4 0,0 0 0,0 0 0,0 0 13,0 0 1,0 0 0,0 0 0,0 0 18,0 0 3,0 0 1,0 0 0,9 8 3,-9-8 1,-5 8 0,5-8 0,0 0 0,0 8 0,-4 0 0,0-1 0,-5 1 3,4 4 1,5 0 0,-8-1 0,-5 1-29,4 0-6,0 3-1,5 1 0,-5-1-8,-4-3 0,4 8 0,5-5 0,-1 5 0,1-1 0,-9 1 0,4-5 0,9 5 0,-5-5 0,-8 1 8,4 0-8,1-5 9,3 1-9,1 0 10,0-4-10,-1-1 0,1 1 0,4-8 0,-5 8 0,1-4 0,4-4-20,0 0 4,0 0-456,0 0-90</inkml:trace>
          <inkml:trace contextRef="#ctx0" brushRef="#br0" timeOffset="61288.36">869-104 230,'0'0'20,"0"0"-20,0 0 0,0 0 0,-9 3 288,9-3 52,0 0 12,0 0 1,0 0-165,0 0-32,0 0-8,0 0 0,13-3-50,-13 3-10,0 0-1,0 0-1,18 0-24,-5 0-5,-13 0-1,0 0 0,9 0-15,4 3-3,-4 1-1,4 4 0,-9 0-17,5 4-3,0 3-1,-1 1 0,6 3-16,3 5 0,1-1 8,4 1-8,-14-5 0,6 1 0,-1 7 0,4-12 0,-8 1 0,4 0-11,0-5 2,5 1 0,4 0-38,-5-4-7,-8-8-2,4 0-1092</inkml:trace>
          <inkml:trace contextRef="#ctx0" brushRef="#br0" timeOffset="63419.15">983 9 435,'0'0'19,"0"0"5,0 0-24,0 0 0,0 0 0,0 0 0,-9 4 58,9-4 7,0 0 2,0 0 0,-9 0 12,9 0 2,0 0 1,0 0 0,0 0-43,0 0-9,0 0-2,0 0 0,0 0-56,0 0-11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4:27.75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780A5D-1C24-4675-A6CF-4D3CA1008F0E}" emma:medium="tactile" emma:mode="ink">
          <msink:context xmlns:msink="http://schemas.microsoft.com/ink/2010/main" type="writingRegion" rotatedBoundingBox="24773,8701 31434,8526 31438,8654 24776,8830"/>
        </emma:interpretation>
      </emma:emma>
    </inkml:annotationXML>
    <inkml:traceGroup>
      <inkml:annotationXML>
        <emma:emma xmlns:emma="http://www.w3.org/2003/04/emma" version="1.0">
          <emma:interpretation id="{E5A0CD34-DC96-4F45-9A81-7874A25D1FF9}" emma:medium="tactile" emma:mode="ink">
            <msink:context xmlns:msink="http://schemas.microsoft.com/ink/2010/main" type="paragraph" rotatedBoundingBox="24773,8701 31434,8526 31438,8654 24776,88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6D6487-F48B-4F7B-9247-E1C76651D128}" emma:medium="tactile" emma:mode="ink">
              <msink:context xmlns:msink="http://schemas.microsoft.com/ink/2010/main" type="line" rotatedBoundingBox="24773,8701 31434,8526 31438,8654 24776,8830"/>
            </emma:interpretation>
          </emma:emma>
        </inkml:annotationXML>
        <inkml:traceGroup>
          <inkml:annotationXML>
            <emma:emma xmlns:emma="http://www.w3.org/2003/04/emma" version="1.0">
              <emma:interpretation id="{644BB375-DA74-4E51-A80E-2F8EA0218187}" emma:medium="tactile" emma:mode="ink">
                <msink:context xmlns:msink="http://schemas.microsoft.com/ink/2010/main" type="inkWord" rotatedBoundingBox="24774,8725 25548,8704 25550,8783 24776,8803"/>
              </emma:interpretation>
              <emma:one-of disjunction-type="recognition" id="oneOf0">
                <emma:interpretation id="interp0" emma:lang="en-AU" emma:confidence="0">
                  <emma:literal>-</emma:literal>
                </emma:interpretation>
                <emma:interpretation id="interp1" emma:lang="en-AU" emma:confidence="0">
                  <emma:literal>_</emma:literal>
                </emma:interpretation>
                <emma:interpretation id="interp2" emma:lang="en-AU" emma:confidence="0">
                  <emma:literal>~</emma:literal>
                </emma:interpretation>
                <emma:interpretation id="interp3" emma:lang="en-AU" emma:confidence="0">
                  <emma:literal>.</emma:literal>
                </emma:interpretation>
                <emma:interpretation id="interp4" emma:lang="en-AU" emma:confidence="0">
                  <emma:literal>=</emma:literal>
                </emma:interpretation>
              </emma:one-of>
            </emma:emma>
          </inkml:annotationXML>
          <inkml:trace contextRef="#ctx0" brushRef="#br0">1597-15 2055,'66'4'91,"-40"0"19,5-1-88,-1 1-22,10 4 0,-1 0 0,5 0 45,-4 0 5,4-1 1,-1-3 0,1 4-18,0-8-3,-4-4-1,8 0 0,-4 4-29,-5-4-16,1-3 1,-5-1-671,4-8-134</inkml:trace>
        </inkml:traceGroup>
        <inkml:traceGroup>
          <inkml:annotationXML>
            <emma:emma xmlns:emma="http://www.w3.org/2003/04/emma" version="1.0">
              <emma:interpretation id="{CC14BA98-AC5A-4877-AC82-3DDAFFA670F3}" emma:medium="tactile" emma:mode="ink">
                <msink:context xmlns:msink="http://schemas.microsoft.com/ink/2010/main" type="inkWord" rotatedBoundingBox="26624,8658 27238,8642 27239,8700 26626,8716"/>
              </emma:interpretation>
              <emma:one-of disjunction-type="recognition" id="oneOf1">
                <emma:interpretation id="interp5" emma:lang="en-AU" emma:confidence="0">
                  <emma:literal>-</emma:literal>
                </emma:interpretation>
                <emma:interpretation id="interp6" emma:lang="en-AU" emma:confidence="0">
                  <emma:literal>_</emma:literal>
                </emma:interpretation>
                <emma:interpretation id="interp7" emma:lang="en-AU" emma:confidence="0">
                  <emma:literal>~</emma:literal>
                </emma:interpretation>
                <emma:interpretation id="interp8" emma:lang="en-AU" emma:confidence="0">
                  <emma:literal>.</emma:literal>
                </emma:interpretation>
                <emma:interpretation id="interp9" emma:lang="en-AU" emma:confidence="0">
                  <emma:literal>=</emma:literal>
                </emma:interpretation>
              </emma:one-of>
            </emma:emma>
          </inkml:annotationXML>
          <inkml:trace contextRef="#ctx0" brushRef="#br0" timeOffset="148.56">3448-78 1036,'22'-4'92,"4"4"-73,5 4-19,4 4 0,5-4 246,4 0 46,-1 4 8,1-4 3,0 0-225,-4 3-45,4-3-9,-9-4-1,4-4-23,-4 0-15,-4 1 3,4-5-635,-9 0-126</inkml:trace>
        </inkml:traceGroup>
        <inkml:traceGroup>
          <inkml:annotationXML>
            <emma:emma xmlns:emma="http://www.w3.org/2003/04/emma" version="1.0">
              <emma:interpretation id="{AB274F3F-AC66-4F7B-8A92-21D018B8A2C6}" emma:medium="tactile" emma:mode="ink">
                <msink:context xmlns:msink="http://schemas.microsoft.com/ink/2010/main" type="inkWord" rotatedBoundingBox="28212,8639 28751,8624 28753,8697 28214,8711"/>
              </emma:interpretation>
              <emma:one-of disjunction-type="recognition" id="oneOf2">
                <emma:interpretation id="interp10" emma:lang="en-AU" emma:confidence="0">
                  <emma:literal>-</emma:literal>
                </emma:interpretation>
                <emma:interpretation id="interp11" emma:lang="en-AU" emma:confidence="0">
                  <emma:literal>_</emma:literal>
                </emma:interpretation>
                <emma:interpretation id="interp12" emma:lang="en-AU" emma:confidence="0">
                  <emma:literal>~</emma:literal>
                </emma:interpretation>
                <emma:interpretation id="interp13" emma:lang="en-AU" emma:confidence="0">
                  <emma:literal>.</emma:literal>
                </emma:interpretation>
                <emma:interpretation id="interp14" emma:lang="en-AU" emma:confidence="0">
                  <emma:literal>=</emma:literal>
                </emma:interpretation>
              </emma:one-of>
            </emma:emma>
          </inkml:annotationXML>
          <inkml:trace contextRef="#ctx0" brushRef="#br0" timeOffset="308.88">5036-101 1821,'40'8'80,"-18"-4"18,4 0-78,0 3-20,5-3 0,4 4 0,-4 0 76,0-4 11,-1 4 2,1-5 1,0 1-50,0-4-9,-1 0-3,1-4 0,-5-3-55,5 3-11,0-8-2,-5 4-918</inkml:trace>
        </inkml:traceGroup>
        <inkml:traceGroup>
          <inkml:annotationXML>
            <emma:emma xmlns:emma="http://www.w3.org/2003/04/emma" version="1.0">
              <emma:interpretation id="{A6CBFEF6-028F-4516-9563-1324FAF01F25}" emma:medium="tactile" emma:mode="ink">
                <msink:context xmlns:msink="http://schemas.microsoft.com/ink/2010/main" type="inkWord" rotatedBoundingBox="29517,8570 29885,8604 29881,8638 29514,8604">
                  <msink:destinationLink direction="to" ref="{31155DAA-6F3A-4A64-A756-032F58453D9D}"/>
                </msink:context>
              </emma:interpretation>
              <emma:one-of disjunction-type="recognition" id="oneOf3">
                <emma:interpretation id="interp15" emma:lang="en-AU" emma:confidence="0">
                  <emma:literal>-</emma:literal>
                </emma:interpretation>
                <emma:interpretation id="interp16" emma:lang="en-AU" emma:confidence="0">
                  <emma:literal>_</emma:literal>
                </emma:interpretation>
                <emma:interpretation id="interp17" emma:lang="en-AU" emma:confidence="0">
                  <emma:literal>~</emma:literal>
                </emma:interpretation>
                <emma:interpretation id="interp18" emma:lang="en-AU" emma:confidence="0">
                  <emma:literal>+</emma:literal>
                </emma:interpretation>
                <emma:interpretation id="interp19" emma:lang="en-AU" emma:confidence="0">
                  <emma:literal>=</emma:literal>
                </emma:interpretation>
              </emma:one-of>
            </emma:emma>
          </inkml:annotationXML>
          <inkml:trace contextRef="#ctx0" brushRef="#br0" timeOffset="463.26">6339-156 1209,'18'4'108,"4"-4"-87,4 0-21,1 4 0,-6 4 155,6 0 26,-1 3 6,5-7 1,-9-4-120,0 0-24,4 0-5,-4 0-1,0-4-54,0 1-10,-5-5-2,1 4-843</inkml:trace>
        </inkml:traceGroup>
        <inkml:traceGroup>
          <inkml:annotationXML>
            <emma:emma xmlns:emma="http://www.w3.org/2003/04/emma" version="1.0">
              <emma:interpretation id="{75D0194D-A5C5-4F55-9A07-70CD2D35B488}" emma:medium="tactile" emma:mode="ink">
                <msink:context xmlns:msink="http://schemas.microsoft.com/ink/2010/main" type="inkWord" rotatedBoundingBox="30418,8522 31441,8593 31437,8656 30413,8586">
                  <msink:destinationLink direction="to" ref="{31155DAA-6F3A-4A64-A756-032F58453D9D}"/>
                </msink:context>
              </emma:interpretation>
              <emma:one-of disjunction-type="recognition" id="oneOf4">
                <emma:interpretation id="interp20" emma:lang="en-AU" emma:confidence="0">
                  <emma:literal>=</emma:literal>
                </emma:interpretation>
                <emma:interpretation id="interp21" emma:lang="en-AU" emma:confidence="0">
                  <emma:literal>- -</emma:literal>
                </emma:interpretation>
                <emma:interpretation id="interp22" emma:lang="en-AU" emma:confidence="0">
                  <emma:literal>- `</emma:literal>
                </emma:interpretation>
                <emma:interpretation id="interp23" emma:lang="en-AU" emma:confidence="0">
                  <emma:literal>- _</emma:literal>
                </emma:interpretation>
                <emma:interpretation id="interp24" emma:lang="en-AU" emma:confidence="0">
                  <emma:literal>"</emma:literal>
                </emma:interpretation>
              </emma:one-of>
            </emma:emma>
          </inkml:annotationXML>
          <inkml:trace contextRef="#ctx0" brushRef="#br0" timeOffset="620.48">7239-187 1918,'26'4'85,"-8"0"18,-5 0-83,9 0-20,-5 0 0,5 0 0,-4-1 24,-1 1 1,1 0 0,-5-4 0,5-4-81,-1 0-17,1-3-3</inkml:trace>
          <inkml:trace contextRef="#ctx0" brushRef="#br0" timeOffset="744.83">8028-163 864,'14'3'76,"-1"5"-60,4 0-16,1-4 0,-1 8 270,1-5 51,4 1 11,-5 0 1,5 0-216,0-4-43,-8 0-9,3 0-1,-4-4-128,-4-4-24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4:26.53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AFAF61-366B-4FCB-8B32-C8DCDDD31ACA}" emma:medium="tactile" emma:mode="ink">
          <msink:context xmlns:msink="http://schemas.microsoft.com/ink/2010/main" type="writingRegion" rotatedBoundingBox="12204,9138 15012,9138 15012,9177 12204,9177"/>
        </emma:interpretation>
      </emma:emma>
    </inkml:annotationXML>
    <inkml:traceGroup>
      <inkml:annotationXML>
        <emma:emma xmlns:emma="http://www.w3.org/2003/04/emma" version="1.0">
          <emma:interpretation id="{72211445-8964-4390-8FEA-30049926B8FC}" emma:medium="tactile" emma:mode="ink">
            <msink:context xmlns:msink="http://schemas.microsoft.com/ink/2010/main" type="paragraph" rotatedBoundingBox="12204,9138 15012,9138 15012,9177 12204,91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8BC4A3-B74D-46BB-A959-E26C94BF7596}" emma:medium="tactile" emma:mode="ink">
              <msink:context xmlns:msink="http://schemas.microsoft.com/ink/2010/main" type="line" rotatedBoundingBox="12204,9138 15012,9138 15012,9177 12204,9177"/>
            </emma:interpretation>
          </emma:emma>
        </inkml:annotationXML>
        <inkml:traceGroup>
          <inkml:annotationXML>
            <emma:emma xmlns:emma="http://www.w3.org/2003/04/emma" version="1.0">
              <emma:interpretation id="{6D05AE69-ACC4-4E12-9166-EF8ED27D9A20}" emma:medium="tactile" emma:mode="ink">
                <msink:context xmlns:msink="http://schemas.microsoft.com/ink/2010/main" type="inkWord" rotatedBoundingBox="12204,9138 12524,9138 12524,9177 12204,9177">
                  <msink:destinationLink direction="with" ref="{BBD99070-DF8A-4F7B-816F-6DDB38107B27}"/>
                  <msink:destinationLink direction="with" ref="{85AE4BF4-04C9-4507-877F-2A9817CC00AC}"/>
                  <msink:destinationLink direction="with" ref="{67B9B143-1046-47BD-97B3-86B370781774}"/>
                </msink:context>
              </emma:interpretation>
              <emma:one-of disjunction-type="recognition" id="oneOf0">
                <emma:interpretation id="interp0" emma:lang="en-AU" emma:confidence="0">
                  <emma:literal>-</emma:literal>
                </emma:interpretation>
                <emma:interpretation id="interp1" emma:lang="en-AU" emma:confidence="0">
                  <emma:literal>_</emma:literal>
                </emma:interpretation>
                <emma:interpretation id="interp2" emma:lang="en-AU" emma:confidence="0">
                  <emma:literal>~</emma:literal>
                </emma:interpretation>
                <emma:interpretation id="interp3" emma:lang="en-AU" emma:confidence="0">
                  <emma:literal>.</emma:literal>
                </emma:interpretation>
                <emma:interpretation id="interp4" emma:lang="en-AU" emma:confidence="0">
                  <emma:literal>=</emma:literal>
                </emma:interpretation>
              </emma:one-of>
            </emma:emma>
          </inkml:annotationXML>
          <inkml:trace contextRef="#ctx0" brushRef="#br0">0 39 1364,'27'-4'60,"-14"4"13,0 0-58,4 0-15,5-4 0,-4 4 0,4-4 32,-5 4 3,1 0 1,-1 0 0,1 0-28,0-3-8,4-1 0,-9 4 0,4-4-30,-4-4-13,5 4-2,-1 0-1</inkml:trace>
        </inkml:traceGroup>
        <inkml:traceGroup>
          <inkml:annotationXML>
            <emma:emma xmlns:emma="http://www.w3.org/2003/04/emma" version="1.0">
              <emma:interpretation id="{DEA00ECF-D49B-431D-BDC6-8DDAE65ED95D}" emma:medium="tactile" emma:mode="ink">
                <msink:context xmlns:msink="http://schemas.microsoft.com/ink/2010/main" type="inkWord" rotatedBoundingBox="14587,9154 15012,9154 15012,9177 14587,9177">
                  <msink:destinationLink direction="with" ref="{2576C7ED-430C-451E-AEE3-92D8DE4C5C19}"/>
                  <msink:destinationLink direction="with" ref="{85AE4BF4-04C9-4507-877F-2A9817CC00AC}"/>
                  <msink:destinationLink direction="with" ref="{67B9B143-1046-47BD-97B3-86B370781774}"/>
                </msink:context>
              </emma:interpretation>
              <emma:one-of disjunction-type="recognition" id="oneOf1">
                <emma:interpretation id="interp5" emma:lang="en-AU" emma:confidence="0">
                  <emma:literal>-</emma:literal>
                </emma:interpretation>
                <emma:interpretation id="interp6" emma:lang="en-AU" emma:confidence="0">
                  <emma:literal>_</emma:literal>
                </emma:interpretation>
                <emma:interpretation id="interp7" emma:lang="en-AU" emma:confidence="0">
                  <emma:literal>~</emma:literal>
                </emma:interpretation>
                <emma:interpretation id="interp8" emma:lang="en-AU" emma:confidence="0">
                  <emma:literal>.</emma:literal>
                </emma:interpretation>
                <emma:interpretation id="interp9" emma:lang="en-AU" emma:confidence="0">
                  <emma:literal>=</emma:literal>
                </emma:interpretation>
              </emma:one-of>
            </emma:emma>
          </inkml:annotationXML>
          <inkml:trace contextRef="#ctx0" brushRef="#br0" timeOffset="311.45">2383 20 1094,'21'0'48,"-7"0"11,-1 0-47,9 4-12,0-4 0,4 3 0,5-3 174,-5 4 33,5-4 6,-5 4 2,5 0-174,-1-4-41,-3 0 0,-1-4 0,0-4-65,1 5-17,-1-5-3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5:59.31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1155DAA-6F3A-4A64-A756-032F58453D9D}" emma:medium="tactile" emma:mode="ink">
          <msink:context xmlns:msink="http://schemas.microsoft.com/ink/2010/main" type="inkDrawing" rotatedBoundingBox="20307,4131 29542,7583 28645,9983 19410,6530" semanticType="callout" shapeName="Other">
            <msink:sourceLink direction="to" ref="{A6CBFEF6-028F-4516-9563-1324FAF01F25}"/>
            <msink:sourceLink direction="to" ref="{CE74749A-5295-46A5-93F7-B7E17A4D3059}"/>
            <msink:sourceLink direction="to" ref="{75D0194D-A5C5-4F55-9A07-70CD2D35B488}"/>
          </msink:context>
        </emma:interpretation>
      </emma:emma>
    </inkml:annotationXML>
    <inkml:trace contextRef="#ctx0" brushRef="#br0">-1 3 460,'-13'4'41,"13"-4"-33,0 0-8,0 0 0,0 0 97,9 0 18,-9 0 3,8 0 1,5-4-37,-4 4-7,-9 0-2,0 0 0,9-4-13,-9 4-2,0 0-1,0 0 0,0 0 18,0 0 3,0 0 1,0 0 0,-9 16-3,5-4-1,4-12 0,0 15 0,-5 1-20,5-16-4,0 16-1,0-5 0,9 5-27,-9-16-6,-4 15-1,8 1 0,5 0-8,0-1-8,-9 5 12,0-5-12,0 1 24,0 0-1,0 3-1,0 4 0,-5 1-22,5-5 0,0 5 0,5-9 0,-10 5 0,5-1 8,5 5-8,4-5 8,-5 5-8,0 3 9,1 0-9,3 8 10,1-7-10,0 3 8,-5 0-8,1 4 8,4-4-8,-1 0 0,-8 1 0,0 3 0,5-8 0,-1 4 0,1 0 0,-1 1 0,-8-5 0,4 4 0,13 0 0,-9 1 8,0-5 4,5 4 0,-4-4 0,3 5 0,6-1-4,-1-4 0,-5 4 0,6 0 0,-1-3-8,0 3 8,-4 0-8,0 0 8,4 4-8,0-3 0,-4-1 0,-1 0-11,-3-4 35,4 5 6,8-1 2,-4 0 0,-13-4-16,9 4-4,9-3 0,-1 3 0,-4 0 0,-4 0-1,-5 1 0,10-1 0,3-8-11,1 4 0,-10-3 0,1 3 8,9 0-8,-1-3 0,-8 3 0,0-3-11,4-5 11,0 4 8,5-3-8,-5-1 11,0 1-11,0-1 0,5 1 0,-1-1 0,-3-3 0,3 0 0,1 3 0,-1-3 0,1 3 0,-1-3 0,1-1 0,-1 5 0,1 3 0,-1-3 0,-3 3 0,3-3 0,1-1 0,-5 5 0,4-1 0,1-4 0,0 9 0,-1-1 0,5-4 0,0 5 0,0-5-16,4 4 0,-4-3 1,4-1 0,-4 1 15,5-1-9,-5-3 9,8 7-8,-3-4-2,-1-3 0,5 7 0,-1-7 0,-3 3 10,-1-4 0,0 5 0,1-5 0,-1 5 0,5-5 0,-5 1 0,0 3 0,1 1 0,3 3 0,1-4 0,4 1 0,0-5 0,0-3 0,-4 3 0,4 1 0,5 3 11,-1 1-3,1-9 0,4 5 0,-5 3-8,1-3 0,-1-5 0,1 5 0,-5-1 10,0-3 0,4 3 0,5 1 0,0-1-10,0 1 10,0-1-10,4 5 10,-4-5-10,4 1 0,0-5 9,1 5-9,-5 3 0,4-3 0,-9 3 0,10 0 8,-6-11-8,6 8 11,3-1-11,5 1 12,-4-5-12,4 1 0,4 3 0,1-3 0,-5 0 17,0-1-1,-9 1-1,9-5 0,0 5-5,5-8-1,3 0 0,6 3 0,-10 1 5,5 0 1,-5-1 0,5-3 0,-4 0-7,-1-4-8,0 0 11,1-4-11,-1 4 17,5-4-3,-5 0-1,10 0 0,-6 0-5,-3-4-8,4 4 11,-5 0-11,1-4 20,-5 4-2,4 0-1,0 0 0,1 0-17,-5 0 8,0 0-8,4 0 0,-4 4 16,0-4-3,-4 4-1,0 0 0,-1 0-12,-3-1-13,-1-3 2,5 0 1,-5 4 10,0 0 11,5 0-3,-1 0 0,1 0-8,0 0 0,-5 0 0,5 4 0,-10-8 12,1 3-4,0-3 0,0 4 0,4-4-8,1 4 0,-6-4 0,10-4 0,-5 4 0,1 0 0,-1-4 0,0 1 0,-4-1 0,0 0 0,0 4 0,-5-4 0,5 0 0,-4 0 0,-5 0 0,9 0 8,-5 4-8,5 0 0,0-8 0,-5 8 0,1 0 0,-5 0 0,4-3 0,1 3 0,-1 0 9,1 0-9,-1 0 10,-4 0-10,0 0 0,1 3 8,3-3-8,-4 0 0,0 0 0,0 4 0,5 0 0,-1 0 0,1-4 0,-1 0 0,-4 0 0,5 0 0,-1 0 0,5 0 0,-4 0 0,-1 0 0,1-4 9,-5 4-1,0-4 0,0 0 0,-4 4-8,4 0 0,-4-3 9,-1-1-9,-3-4 0,3 8 0,1 0 0,-5 0 0,5-4 0,-9 4 0,-5-4 0,1 0 0,4 4 0,0-4 0,-5 4 0,5-4 0,5 4 0,-10-4 0,1 4-9,-1-3 9,5 3 0,-9 0-11,1-4 11,-1 0-8,0 0-3,0 4 0,-4-4 0,-9 4 0,9 0-22,-1-8-5,1 4-1,-9 4 0,9-4 11,-9 4 3,0 0 0,4-4 0,-4 4 14,0 0 11,0 0-13,14 0 5,-14 0-20,8-3-4,1-1-1,-9 4 0,9-4 25,-9 4 8,4 0 0,-4 0 0,0 0 0,0 0 0,13-4 0,-13 4 0,0 0 0,0 0 0,0 0 0,0 0 0,0 0 0,0 0 0,0 0-10,9-4 10,-9 4-40,5-8-2,-5 8-1,13-4 0,-13 4-45,0 0-8,4-8-3</inkml:trace>
    <inkml:trace contextRef="#ctx0" brushRef="#br0" timeOffset="356.32">8839 3751 1670,'0'0'74,"0"0"15,0 0-71,0 0-18,0 0 0,0 0 0,0 0 125,0 0 22,0 0 4,-4 8 1,4-8-54,0 0-10,0 12-3,-5-5 0,5 1-22,0 4-5,0 3-1,5-3 0,-5 4-27,4-1-6,1-7 0,-1 4-1,5-4-8,0 3-2,-5 1 0,5-4 0,0 0 10,4-1 1,-5 5 1,6-4 0,-1 4-25,-4-1-19,-1 1 3,1 4 1,0-9 15,-5 5 0,1 0 0,-1 0 0,0 3 8,-4-3 0,-4 3 1,0 1 0,-1 0 7,-4-1 2,1 5 0,-5-1 0,-5 1-3,5-1-1,-9 1 0,0-1 0,4 5-14,-4-1 0,-4-4 0,9 1 0,-5-1-52,0-3-3,0 0-1,4-1-809,-4-3-163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6:03.37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BD99070-DF8A-4F7B-816F-6DDB38107B27}" emma:medium="tactile" emma:mode="ink">
          <msink:context xmlns:msink="http://schemas.microsoft.com/ink/2010/main" type="inkDrawing" rotatedBoundingBox="11053,9536 11200,10059 10991,10117 10844,9595" semanticType="callout" shapeName="Other">
            <msink:sourceLink direction="with" ref="{6D05AE69-ACC4-4E12-9166-EF8ED27D9A20}"/>
          </msink:context>
        </emma:interpretation>
      </emma:emma>
    </inkml:annotationXML>
    <inkml:trace contextRef="#ctx0" brushRef="#br0">140 11 345,'0'0'31,"0"0"-31,0 0 0,0 0 0,0 0 194,0 0 33,0 0 6,0 0 2,0 0-38,0 0-7,0 0-2,0 0 0,0 0-44,0 0-10,0 0-2,0-8 0,0 8-38,0 0-8,0 0-2,0 0 0,-4-4-39,4 4-8,-4 0-1,-5 8-1,4-4-25,-3-1-10,-1 5 8,4 4-8,-3 0 0,-1 3-12,0 1 0,0 3 1,1 1-11,-1-5-2,0 1-1,0 4 0,1-5 1,3 1 0,1-1 0,-1 1 0,1-4 0,4 3 1,0-3 0,0-4 0,0-8 12,0 11 3,0-11 0,4 8 0,5 0 8,-4 0 0,3-4 0,1 0-8,0 3 8,0-3 11,-1 0-3,1 0 0,0 0 9,0 0 2,-1 4 0,1-4 0,0 3-7,0 1-2,4 4 0,-4-4 0,0 7-10,-1-3 0,5 0 0,-4-1 0,4 5 0,-4-4 0,4-1 0,0 1 0,1-4-37,-6 0-3,6-4-1,-6 0-699,6-4-139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4:27.29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ADFC7C-67A3-4360-AFED-059CAE022AC7}" emma:medium="tactile" emma:mode="ink">
          <msink:context xmlns:msink="http://schemas.microsoft.com/ink/2010/main" type="inkDrawing" rotatedBoundingBox="19693,8765 20464,8826 20462,8863 19690,8802" shapeName="Other"/>
        </emma:interpretation>
      </emma:emma>
    </inkml:annotationXML>
    <inkml:trace contextRef="#ctx0" brushRef="#br0">-3484 32 345,'62'7'15,"-40"1"4,4-4-19,5 4 0,4 0 0,9-4 0,4-1 406,-4 1 78,0 0 15,0 4 3,8 0-402,-4-4-81,-8-4-19,-1-4 0,5 4-43,-4 0-10,-1-4-3,-4 0-548,0 0-109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4:27.44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7AEDAA3-C707-465C-86D3-76F1361C8F7E}" emma:medium="tactile" emma:mode="ink">
          <msink:context xmlns:msink="http://schemas.microsoft.com/ink/2010/main" type="inkDrawing" rotatedBoundingBox="21243,8706 22137,8748 22133,8827 21239,8785" shapeName="Other"/>
        </emma:interpretation>
      </emma:emma>
    </inkml:annotationXML>
    <inkml:trace contextRef="#ctx0" brushRef="#br0">-1935 0 576,'22'4'51,"9"0"-41,-1 0-10,10 4 0,-5-8 263,9 4 50,-5-4 11,5 8 1,-4-5-177,-1 5-35,1 0-7,-5-4-2,4 0-44,-4 0-8,-4 4-3,4-8 0,-4-4-39,0 0-10,4-4 0,-5 4 0,1-4-203,0 4-42,39-7-9,-13-9-2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9T23:21:00.870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1 327 1209,'0'0'53,"0"0"12,0 0-52,0 0-13,0 0 0,0 0 0,0 0 81,11 10 14,6-10 2,-1 0 1,6 0-26,-5 0-6,10 0-1,-5 0 0,5-5-30,12 0-7,-12 0 0,6 0-1,11 0 7,0 0 2,-6-4 0,1-1 0,16 10-18,-12-5-3,12 0-1,0 0 0,-6 0 5,12 1 1,5-1 0,5 0 0,-5-5 4,-1 5 2,-4 5 0,10-5 0,-5 0 10,0 1 3,5-1 0,-5 0 0,16-5 2,-11 5 1,1-5 0,4 6 0,1-6-8,0 0-2,0 5 0,-6-5 0,0 1-11,6-1-2,-6-5-1,6 1 0,0 9-4,-11-10-1,5 10 0,-11-4 0,1-1-3,-6 0-1,-6 5 0,-5-5 0,-6 10-1,-5-4-8,6-1 12,-12 5-4,0-5-8,-10 5 0,-1 0 0,1 5 8,-17-5-8,0 0 0,0 0 0,0 0 0,0 0 0,0 0 0,-11 0 9,-6 0-9,1-5 0,-6 5 8,-11 5-8,0-5 0,-16 5 0,-1-1 0,-4-4 0,-7 10 0,-5-5 0,-5 5 0,0 4-9,-6-4 9,0 0 0,-5 5-9,0-1 9,-1 1 0,-10 4 0,11-4 0,5 0 0,6-1 0,0-4 0,-1 0 0,7-1 0,10-4 0,0 0 0,0 0 0,6 5 0,5-5 0,5 0 0,1-5-13,0 0 2,10 0 1,-5 0 10,11 0 0,0 0 10,6 0-10,-6 4 11,11 1-11,11-5 12,0 0-12,-5-5 8,5 5-8,0 0 0,0 0 0,16 5 0,6 0 0,5 0 0,6 0 0,11 5 0,-16-5 0,15-1 0,1 1 0,0 0 0,6 0 0,-1 0 0,6 0 0,11-10 31,-6 5-1,-5 5 0,5-5 0,0-5-22,-5 5-8,11 5 0,-11-5 0,-6-5 0,6 0 0,-11 5 0,5 0 0,-5 5 0,0-5 12,-11 5 0,5-5 0,1 0-12,-12 0 0,6-5 0,-6 5 0,1-5 8,-12 5 3,1-5 0,-6 5 0,-11 0 0,0 0 0,0 0 0,0 0 0,0 0 5,-11-10 0,-17 1 1,6 4 0,-5 0-17,-6-5 0,-5 5 0,-12-4 0,6 9 0,-10-5 0,-1 5-12,0-5 3,-5 5 0,-12-5 0,12-5 0,-11 5 0,5-4 9,-11-1 0,17 5 8,-6-5-8,0 0 0,0 6 8,1-1-8,-1 0 0,0 0 0,0 0 0,-11 0 0,12 0 0,4 0 0,-5 1 0,6-6 0,5 5 0,0-5 0,6 5 0,5 0 0,0 1 0,0-11 0,12 5 0,-7 5 0,6-4 0,11-1 8,-11 0-8,11-5 8,1 11-8,10-6 10,-6 5-2,1 0-8,5-5 12,11 10-12,0 0 8,0 0-8,0 0 0,0 0 0,16 0 0,6 5 0,-5 0-10,10 5 10,6 0-10,0 4 10,0 1-10,11-5 10,-6 4 0,17 6-9,0-6 9,10 1 0,1 0 0,-11-6 0,16 6 0,6-5 0,0-1 0,-11-4 0,10 5 0,-4-5 0,5 0 0,-1 5 8,1-6-8,0-4 9,0 0-9,-1 0 10,-4 0-10,-1 0 12,-5-4-4,-6-1-8,-5 0 12,-6 0-12,1 5 0,-12-5 8,6 0-8,-6-5 0,-5 6 0,0-1 0,0 0-10,-5-5-38,-7 5-7,7 0-1,-12 0-1,1 1-168,5-1-34,-6 0-6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4:27.58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62C8F2-4DBB-417E-9081-F227B742952B}" emma:medium="tactile" emma:mode="ink">
          <msink:context xmlns:msink="http://schemas.microsoft.com/ink/2010/main" type="inkDrawing" rotatedBoundingBox="23178,8732 23813,8818 23808,8851 23173,8766" semanticType="callout" shapeName="Other"/>
        </emma:interpretation>
      </emma:emma>
    </inkml:annotationXML>
    <inkml:trace contextRef="#ctx0" brushRef="#br0">0 0 2170,'44'12'96,"-22"-8"20,8 8-92,5-5-24,0 1 0,14 0 0,3 0 49,-3 0 6,-10-4 1,5 3 0,-4 1-28,-1-4-4,-4-4-2,0 0 0,-4 0-153,0-8-30,-5 4-7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4:27.14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C33E8E-3792-45A2-A074-D36C0A8BCCCE}" emma:medium="tactile" emma:mode="ink">
          <msink:context xmlns:msink="http://schemas.microsoft.com/ink/2010/main" type="inkDrawing" rotatedBoundingBox="17797,8957 18500,8916 18501,8947 17799,8988" shapeName="Other"/>
        </emma:interpretation>
      </emma:emma>
    </inkml:annotationXML>
    <inkml:trace contextRef="#ctx0" brushRef="#br0">5594-171 1843,'22'0'40,"9"3"9,4 1 2,4-4 1,5 0-42,4-4-10,1 1 0,-1 3 0,5 0 12,-1-4 0,-4 0 0,1 0 0,-1 0-56,0-4-10,-4-7-2,0 3-726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4:26.99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93E6A4-EFC5-411E-9932-AC7565771F5B}" emma:medium="tactile" emma:mode="ink">
          <msink:context xmlns:msink="http://schemas.microsoft.com/ink/2010/main" type="inkDrawing" rotatedBoundingBox="16056,9032 16653,9048 16652,9076 16055,9061" shapeName="Other"/>
        </emma:interpretation>
      </emma:emma>
    </inkml:annotationXML>
    <inkml:trace contextRef="#ctx0" brushRef="#br0">3852-93 2224,'13'0'49,"9"0"11,5 3 1,3 1 1,10-4-50,-1 8-12,5-4 0,0 0 0,0-4 18,-5 0 1,-3 0 0,-1 0 0,4 0-50,-4 0-9,0-8-3,5 4-610,-5-4-123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4:26.37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E8F966-8A91-41CC-971F-69BFF5A56EA8}" emma:medium="tactile" emma:mode="ink">
          <msink:context xmlns:msink="http://schemas.microsoft.com/ink/2010/main" type="inkDrawing" rotatedBoundingBox="10839,9259 11351,9212 11353,9239 10842,9285" shapeName="Other"/>
        </emma:interpretation>
      </emma:emma>
    </inkml:annotationXML>
    <inkml:trace contextRef="#ctx0" brushRef="#br0">-1364 121 1152,'0'0'102,"0"0"-82,0 0-20,0 0 0,0 0 147,0 0 25,9 4 4,-1 0 2,5 0-90,-4-4-19,0 4-3,4-4-1,5 4-25,-5-8-6,0 0-1,5 4 0,-1 0-19,1-4-4,4 4-1,-5-4 0,5 0-17,0-4-4,0 4-1,0 0 0,4 1-39,-4 3-7,5 0-1,3 0-1,-3-4-46,3 4-9,1-4-1,4 4-615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4:26.68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AE4BF4-04C9-4507-877F-2A9817CC00AC}" emma:medium="tactile" emma:mode="ink">
          <msink:context xmlns:msink="http://schemas.microsoft.com/ink/2010/main" type="inkDrawing" rotatedBoundingBox="13232,9156 13651,9239 13646,9267 13226,9184" semanticType="callout" shapeName="Other">
            <msink:sourceLink direction="with" ref="{DEA00ECF-D49B-431D-BDC6-8DDAE65ED95D}"/>
            <msink:sourceLink direction="with" ref="{6D05AE69-ACC4-4E12-9166-EF8ED27D9A20}"/>
          </msink:context>
        </emma:interpretation>
      </emma:emma>
    </inkml:annotationXML>
    <inkml:trace contextRef="#ctx0" brushRef="#br0">1027 24 1440,'17'7'128,"-3"-3"-103,-1 4-25,9 0 0,0-4 113,4 7 18,5-3 3,-1 0 1,5-4-79,-4 4-16,-5-8-4,1 4 0,-1 3-53,0-7-11,1 4-3,-5-8-559,4 1-112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6:04.91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7B9B143-1046-47BD-97B3-86B370781774}" emma:medium="tactile" emma:mode="ink">
          <msink:context xmlns:msink="http://schemas.microsoft.com/ink/2010/main" type="inkDrawing" rotatedBoundingBox="12769,7943 20722,15965 18999,17674 11046,9652" semanticType="callout" shapeName="Other">
            <msink:sourceLink direction="with" ref="{DEA00ECF-D49B-431D-BDC6-8DDAE65ED95D}"/>
            <msink:sourceLink direction="with" ref="{6D05AE69-ACC4-4E12-9166-EF8ED27D9A20}"/>
          </msink:context>
        </emma:interpretation>
      </emma:emma>
    </inkml:annotationXML>
    <inkml:trace contextRef="#ctx0" brushRef="#br0">0-2 518,'0'0'46,"0"0"-37,0 0-9,0 0 0,0 0 224,0 0 42,0 0 9,0 0 1,0 0-100,0 0-20,0 0-4,0 0 0,13 0-54,-13 0-10,5 4-3,3 0 0,1-4-33,0 4-6,0-4-2,-1 4 0,1-4-14,0 3-3,4 1-1,0-4 0,0 4-7,5 0-2,-5 0 0,5 0 0,4 0-8,0 0-1,-5 0-8,9 0 12,-4-1-4,0 1 0,-4-4-8,4 8 12,4-8-4,0 8-8,1-4 11,-1-4-11,0 4 0,5 0 0,4-4 0,-4 4 0,4-4 0,-4 3 0,4-3 0,4 0 0,-4 0 0,5 0 0,4 0 8,0 0-8,0 0 15,-1 0-1,6-3 0,-1 3 0,0 0-5,0-4-1,1 4 0,-1 0 0,-4 0 6,0 0 1,0 0 0,4 0 0,0 4-15,0-4 11,-4 0-11,4 3 10,1 1 7,3 0 2,-3 0 0,3 4 0,-3 0-19,-1 0 0,-4-1 0,4 5 0,-4 4 0,4-5 0,0 1 8,5 4-8,0-5 0,-1 5 10,5 0-10,5-1 8,-5 5 4,0-5 0,0 1 0,0-1 0,-4 5 4,-1-1 2,5-3 0,0 4 0,0-1-3,-4 1-1,4-1 0,0 8 0,0-3-6,-4-1 0,-1 4-8,-3 1 12,3-5-12,-4 4 9,1-3-9,3 3 8,-12 0-8,13-3 0,-1 3 0,5 4 0,-4-3 8,4-1-8,-4 4 8,4 0-8,-9 0 11,0 1-3,0 7-8,1-4 12,3-4-3,-3 4-1,-1 0 0,4 0 0,1 0 0,4 4 0,-4-4 0,-1 4 0,1 0 2,-5-3 0,5 3 0,0 3 0,-1 1-10,-3-4 10,3 0-10,1 4 10,4 0-10,0 0 12,0 0-12,0 8 12,-4-8-12,-5-1 0,0 1 0,5 4 8,-1 0-8,1-4 0,0 4 9,-1 3-9,1-3 9,0 4-9,-1 0 12,1 3-12,0-3 12,-5-4-12,-4 3 12,0 1-12,-1 0 12,-3-1-4,-1-3 0,5 8-8,-4-5 9,-9-7-9,4-4 0,0 4 9,4 0-9,5 0 0,-4 0 0,-1 0 0,1-4 0,8 12 0,-4-5 8,0-3-8,-9-4 0,0-4 0,0 4 0,-4-4 0,-1 1 0,1 3 0,4 0 0,-4 3 0,-5 1 0,5 0 0,0-4 8,-5 0-8,-4 0 0,-5-4 0,10 4 0,-1-4 8,-4-3-8,4-1 0,-4 0 0,0 4 8,0-4-8,4 4 0,-8 1 0,4-1 0,0 4 0,-5 0 0,5 0 0,0 0 0,-4-4 0,-1 0 0,-4 0 0,1 0 0,-1 0 0,4 0 0,-4-4 0,1 4 0,-1-3 0,0-1 0,-9 0 8,10 0-8,-1 0 0,-5 5 0,6-1 0,-6 4 0,6-4 0,-1 0 0,-4 4 0,4-8 0,0 0 0,0 0 0,-4 1 0,4-5 0,0-4-9,0 5 9,-4-1 0,4 0 0,-8 1 0,8-1-8,-4-4 8,-5 8 0,5-3 16,-5-1 8,5 8 0,0 0 1,-5 4-25,5 0 0,-5 4 0,1 0 0,-5-4 0,4 0 0,0 0 0,1-4 0,3-4 0,1-3 0,-4 3 0,-1 4 0,0-8-12,1 1-7,4-1-1,-5 0-1,0 0 33,1 5 8,-1-5 0,5 4 1,-5 4-21,5-4 0,-5 5 0,5-1 0,0 0 0,-5 0 0,1 0 0,-1-4 0,5 0 0,-5-3 0,1-1 0,-1 0 0,0-3-9,1 3-7,-5 0 0,0 0-1,4-3 17,-4 3 0,5-7 0,-5 3 0,0 4 0,0-3 9,0 3-1,0 0 0,0 1-8,0-1 0,0 4 0,0 0 0,0-3 0,0-1 0,0 0 0,0 1 0,0-5 0,0 0 0,0 1 0,0-5 0,0 1 9,4 3 0,-4-3 0,0-1 0,0 1-21,0 3-4,4-3 0,1 3-1,-5-4 17,4 1 0,1-1 0,-1 1 0,0-1 0,-4 1 0,5-1 0,-1 5 0,1-9 0,-5 5 0,4-1 0,0 1 0,-4-1 0,0-3 0,5 4 0,-5-1 0,4-3 0,-4 3 0,0-3 0,0 3 9,0-3-9,0-1 0,0 5 0,-4-4 0,-1-1 0,5 1 0,0-8-12,0 7 12,-4-7-12,4 4 12,0-1-12,0 1 12,0-4-21,0-4 3,0-4 1,0 11 0,0-11-11,0 8-3,0-8 0,0 0 0,0 8-21,0-8-5,0 8-1,0 0 0,-4-1-2,-1-3-1,5-4 0,0 0 0,0 0-54,0 0-10,0 0-3,0 0 0,0 0-44,0 0-10,0 0-2,0 0-707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4:12.89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475218A1-0ED7-455E-80D5-B711D48CEB79}" emma:medium="tactile" emma:mode="ink">
          <msink:context xmlns:msink="http://schemas.microsoft.com/ink/2010/main" type="inkDrawing" rotatedBoundingBox="19354,4494 19616,4005 19676,4037 19414,4527" semanticType="callout" shapeName="Other"/>
        </emma:interpretation>
      </emma:emma>
    </inkml:annotationXML>
    <inkml:trace contextRef="#ctx0" brushRef="#br0">259 1 1306,'-18'-4'58,"18"4"12,0 0-56,0 0-14,0 0 0,0 0 0,0 0 112,0 0 20,0 0 4,0 0 1,0 0-36,0 0-7,0 0-2,0 8 0,-4 3-21,4 1-5,0-12-1,4 8 0,-4 4-12,0-5-2,0 5-1,0-4 0,5 4-19,-1-1-4,-13-3-1,5 4 0,4 7-4,-4 1-1,-5-5 0,-4 5 0,-5-1-21,9 1 0,-4-1 0,0 1 8,-13 3-8,-1 1 0,10-5 0,4 5 0,4-5-15,0 1-4,5-5-1,-5 1 0,0 3 3,0-7 0,1 0 0,-1-1 0,9-11-21,0 0-4,-9 8-1,9-8 0,0 0-127,0 0-26,0 0-4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4:13.20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0E12FF1-A43A-43F2-94A3-420E46428B15}" emma:medium="tactile" emma:mode="ink">
          <msink:context xmlns:msink="http://schemas.microsoft.com/ink/2010/main" type="inkDrawing" rotatedBoundingBox="19552,4035 19785,4224 19765,4248 19532,4059" semanticType="callout" shapeName="Other"/>
        </emma:interpretation>
      </emma:emma>
    </inkml:annotationXML>
    <inkml:trace contextRef="#ctx0" brushRef="#br0">189 67 982,'-22'-15'44,"22"15"8,0 0-41,0 0-11,0 0 0,0 0 0,-5-8 137,5 8 26,14-8 5,-14 8 0,0 0-50,0 0-10,0 0-3,0 0 0,0 0-22,0 0-5,8 4-1,1 0 0,4 0-33,-13-4-8,0 0 0,5 7-1,8 5-3,-4-4 0,-9-8 0,0 12 0,4-5-32,5 5 0,-1 0 0,1-4 0,0 3 13,0-3-4,8 0-1,-8 0 0,4 3-8,-4-7-11,4 4 3,0 0 0,1-4-20,-1 0-3,-13-4-1,13 8-685,4-5-138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5:39.24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855BF8-F5FA-42CE-8912-0E1E7EA7F869}" emma:medium="tactile" emma:mode="ink">
          <msink:context xmlns:msink="http://schemas.microsoft.com/ink/2010/main" type="writingRegion" rotatedBoundingBox="29679,9087 30126,9087 30126,10066 29679,10066"/>
        </emma:interpretation>
      </emma:emma>
    </inkml:annotationXML>
    <inkml:traceGroup>
      <inkml:annotationXML>
        <emma:emma xmlns:emma="http://www.w3.org/2003/04/emma" version="1.0">
          <emma:interpretation id="{D185D7BC-8315-43D0-8518-B812192A00E4}" emma:medium="tactile" emma:mode="ink">
            <msink:context xmlns:msink="http://schemas.microsoft.com/ink/2010/main" type="paragraph" rotatedBoundingBox="29679,9087 30126,9087 30126,10066 29679,100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F2BC98-3AA0-43B5-9F0D-80CD7F0C7840}" emma:medium="tactile" emma:mode="ink">
              <msink:context xmlns:msink="http://schemas.microsoft.com/ink/2010/main" type="line" rotatedBoundingBox="29679,9087 30126,9087 30126,10066 29679,10066"/>
            </emma:interpretation>
          </emma:emma>
        </inkml:annotationXML>
        <inkml:traceGroup>
          <inkml:annotationXML>
            <emma:emma xmlns:emma="http://www.w3.org/2003/04/emma" version="1.0">
              <emma:interpretation id="{26C025D5-AEE3-4F1B-AC71-88AE7536497B}" emma:medium="tactile" emma:mode="ink">
                <msink:context xmlns:msink="http://schemas.microsoft.com/ink/2010/main" type="inkWord" rotatedBoundingBox="29679,9087 30126,9087 30126,10066 29679,10066"/>
              </emma:interpretation>
              <emma:one-of disjunction-type="recognition" id="oneOf0">
                <emma:interpretation id="interp0" emma:lang="en-AU" emma:confidence="0">
                  <emma:literal>g</emma:literal>
                </emma:interpretation>
                <emma:interpretation id="interp1" emma:lang="en-AU" emma:confidence="0">
                  <emma:literal>G</emma:literal>
                </emma:interpretation>
                <emma:interpretation id="interp2" emma:lang="en-AU" emma:confidence="0">
                  <emma:literal>9</emma:literal>
                </emma:interpretation>
                <emma:interpretation id="interp3" emma:lang="en-AU" emma:confidence="0">
                  <emma:literal>8</emma:literal>
                </emma:interpretation>
                <emma:interpretation id="interp4" emma:lang="en-AU" emma:confidence="0">
                  <emma:literal>d</emma:literal>
                </emma:interpretation>
              </emma:one-of>
            </emma:emma>
          </inkml:annotationXML>
          <inkml:trace contextRef="#ctx0" brushRef="#br0">9449 5151 172,'0'0'16,"0"0"-16,0 0 0,0-8 0,-4-3 178,4-1 33,-5 4 6,5 0 2,-4 0-77,4 1-15,-4-1-3,4 0-1,-5 0-5,5 4-1,-4-7 0,-1 7 0,5 4-12,-4-8-2,0 0-1,4 8 0,0 0-30,0 0-7,-5-4-1,5 4 0,-4 0-40,4 0-8,0 0-1,0 0-1,0 0-14,-9 8 0,9 0 0,-4 7 0,-1-3 0,1 4-10,-1 3 10,1 1-8,0 3 8,4-3 0,0-1 0,0-3-8,4 3 8,0-7 0,-4 0 0,9-1 0,-4 1 0,8 0-12,-4-8 12,-1 0-12,6-4-8,-6-4-1,5 0-1,1-4 0,-1-4-9,0 1-1,0-1-1,5-4 0,-5 1 9,0-1 1,0-3 1,-4-1 0,4 4 22,0-3 0,-4-4-9,-5 3 9,5 1 0,-4-1 0,-1 4 0,-4 5 0,4-5 0,1 4 0,-5 5 8,4-5-8,-4 4 8,0 0 0,0 4-8,0 4 12,0 0 8,0 0 0,0 0 1,0 0 0,0 0-9,0 0-3,0 0 0,0 0 0,0 0-9,0 0 0,0 12 0,0 0 0,0 3 0,5 5 0,-5-4 0,4 3 0,-4 4 0,4-3-9,5 7 9,0 1 0,0-5 0,-5 8 0,5 0 0,0 4 0,4 1 0,-5 3 0,1-4 0,4 0 0,1 4 0,-6 0 0,1-4 0,0 0 0,-5 0 0,1-4 0,3-3 0,-8-1 0,0 0 0,5 0 0,-1-3 0,-4-1 0,-4-3 0,4-1 9,-5-7-9,5 4 8,-8-5 15,-1 1 2,0 0 1,0-1 0,-4 1 0,-4-8 0,-1 4 0,1-4 0,-1 3-8,0-3-2,-3-8 0,-1 4 0,0-3-16,0-5 0,0 4 0,0-4 0,-4 0-30,4 0-3,4-3-1,0 3 0,1 0-102,4-4-21,0 1-4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44:22.91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CCAB0E26-B705-42F8-B974-F5AE4FCE2DCD}" emma:medium="tactile" emma:mode="ink">
          <msink:context xmlns:msink="http://schemas.microsoft.com/ink/2010/main" type="inkDrawing" rotatedBoundingBox="31232,5860 31460,6956 30587,7138 30358,6042" semanticType="callout" shapeName="Other">
            <msink:sourceLink direction="to" ref="{CE74749A-5295-46A5-93F7-B7E17A4D3059}"/>
            <msink:sourceLink direction="from" ref="{CE74749A-5295-46A5-93F7-B7E17A4D3059}"/>
          </msink:context>
        </emma:interpretation>
      </emma:emma>
    </inkml:annotationXML>
    <inkml:trace contextRef="#ctx0" brushRef="#br0">79 8 928,'0'0'41,"0"0"9,0 0-40,0 0-10,0 0 0,-5-4 0,-3 0 38,8 4 6,0 0 0,0 0 1,-9-4 21,9 4 4,0 0 1,0 0 0,0 0 1,0 0 1,0 0 0,0 0 0,0 0-27,0 0-6,0 0 0,0 0-1,0 0-9,0 0-2,9 16 0,-5-4 0,5-1-5,4 1-2,0 4 0,0-5 0,-4 9-13,9-5-8,-1 1 10,5 3-10,0 5 24,4-1 0,1 5-1,-5-5 0,4 0-23,0 1 0,5-1 0,4 1-12,0-1 33,-4 0 7,0 1 0,-5-1 1,5-3-4,-5-1-1,0-3 0,-4-1 0,0 1-12,0-1-2,0 1-1,-4 0 0,-5-5-9,4 1 0,1-4 0,-5 0 8,0-1-8,-8 1 0,-5-8 0,8 4 0,-3 4 0,-5-8 0,0 0 0,0 0 0,0 0 0,0 0 0,0 0-9,0 0 9,0 0-9,0 0 9,0 0-13,-5 8 5,-8-4-2,4 3 0,5-3 0,-9 0 0,4 4 10,0 0-13,-4-4 5,0 0 8,0 3 0,-5 5 0,1-4 0,-1 4 0,-4-1-9,0 1 9,-4 4 0,0-9 0,-1 9 0,-3 0 0,-5-1 0,4 1 0,5 3 0,-10 1 0,6 3 0,-5-3 0,0-1 0,-1 1 0,6-1 0,-1 5 0,5-5 12,-1 1-4,1-1-8,8-3 12,1-1-12,-1 1 9,5-4-9,4-1 8,1 5-16,-1-4-4,9-8-1,0-4-627,0 0-124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9T23:21:05.752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411 540 2293,'0'0'50,"0"0"10,0 0 3,0 0 2,0 0-52,9-9-13,-18 0 0,18-4 0,8 4 14,1-4 0,-27-1 0,18 1 0,-1 0-14,10 0 0,-1-1 0,1-3-10,-9 3-2,8 1 0,18 4 0,-9 0 0,1-4 12,-1 0 0,0-1 0,9 1-8,0 0 8,0 4 8,9 4-8,-9 1 11,0-5 7,0 5 2,0-1 0,0 1 0,0-1 3,0-3 1,-9 3 0,0 1 0,0-1-12,-8 5-1,8-4-1,-26 4 0,0 0 2,0 0 0,0-9 0,0 9 0,0 0 4,-9-9 0,-8 0 1,-1 0 0,-17 0-9,9 5-8,-9 0 9,-9-1-9,1 1 0,-1 4 0,-9 0 0,1 0 0,0 0 0,-1 0 0,1 0-10,-1 0 10,-8 0 22,17 0 10,9 0 1,0-5 1,-8 10-18,16-5-3,10 0-1,17 0 0,0 0-3,0 0-1,-26 4 0,26-4 0,0 0-8,0 0 0,0 0 0,35 5 0,8-5 0,10 4 8,-1-4-8,9 0 8,-8-4 0,8 4 0,9-5 0,-9 5 0,18 0-8,-18-4 0,9 4 0,0 0 0,9-5 20,-18 5 1,18-4 1,-27 4 0,0 0-10,-8 0-3,0 0 0,0 0 0,-18-5-1,9 5-8,-18 0 12,-17 0-4,0 0 2,0 0 0,0 0 0,0 0 0,0 0 4,-17-8 1,-1 3 0,-17 1 0,-17-1-15,-9 1 0,0-1 0,-9 5 0,-9-4-10,-9 4-2,-8 4 0,0 1 0,9-1 2,-9 1 0,8 4 0,-8-5 0,0 5 10,8-5 0,27 1 0,-9-1-8,-9 1 8,18-1 8,18-4-8,8 4 11,0-4 6,17 0 2,18 0 0,0 0 0,0 0 5,0 0 2,0 0 0,18-4 0,25 4-18,-8-4-8,-35 4 0,44-5 8,8-4-8,10 5 0,-1-9 9,9 4-9,-9 0 8,18 4-8,-1-3 8,1-1-8,0 0 12,8 4-3,-8 1 0,17 0 0,-9-5 1,10 0 0,-1 0 0,-9 0 0,1 5-10,-1-1 0,-8 5 9,8-9-9,-17 5-9,0-1-7,-9-3 0,9-1-1420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5:40.47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4ACA8C-BF26-4834-87F7-5DF996A261B6}" emma:medium="tactile" emma:mode="ink">
          <msink:context xmlns:msink="http://schemas.microsoft.com/ink/2010/main" type="writingRegion" rotatedBoundingBox="30232,9099 32017,9099 32017,9762 30232,9762"/>
        </emma:interpretation>
      </emma:emma>
    </inkml:annotationXML>
    <inkml:traceGroup>
      <inkml:annotationXML>
        <emma:emma xmlns:emma="http://www.w3.org/2003/04/emma" version="1.0">
          <emma:interpretation id="{DC5143B4-79C0-4173-8B18-C2216CD6AF8F}" emma:medium="tactile" emma:mode="ink">
            <msink:context xmlns:msink="http://schemas.microsoft.com/ink/2010/main" type="paragraph" rotatedBoundingBox="30232,9099 32017,9099 32017,9762 30232,97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598CA6-E283-4962-93AA-632D863872EB}" emma:medium="tactile" emma:mode="ink">
              <msink:context xmlns:msink="http://schemas.microsoft.com/ink/2010/main" type="line" rotatedBoundingBox="30232,9099 32017,9099 32017,9762 30232,9762"/>
            </emma:interpretation>
          </emma:emma>
        </inkml:annotationXML>
        <inkml:traceGroup>
          <inkml:annotationXML>
            <emma:emma xmlns:emma="http://www.w3.org/2003/04/emma" version="1.0">
              <emma:interpretation id="{ADA34907-B264-4EB5-9155-786556FE69C1}" emma:medium="tactile" emma:mode="ink">
                <msink:context xmlns:msink="http://schemas.microsoft.com/ink/2010/main" type="inkWord" rotatedBoundingBox="30228,9588 30289,9127 30629,9173 30568,9633"/>
              </emma:interpretation>
              <emma:one-of disjunction-type="recognition" id="oneOf0">
                <emma:interpretation id="interp0" emma:lang="en-AU" emma:confidence="0">
                  <emma:literal>=</emma:literal>
                </emma:interpretation>
                <emma:interpretation id="interp1" emma:lang="en-AU" emma:confidence="0">
                  <emma:literal>#</emma:literal>
                </emma:interpretation>
                <emma:interpretation id="interp2" emma:lang="en-AU" emma:confidence="0">
                  <emma:literal>c</emma:literal>
                </emma:interpretation>
                <emma:interpretation id="interp3" emma:lang="en-AU" emma:confidence="0">
                  <emma:literal>{</emma:literal>
                </emma:interpretation>
                <emma:interpretation id="interp4" emma:lang="en-AU" emma:confidence="0">
                  <emma:literal>E</emma:literal>
                </emma:interpretation>
              </emma:one-of>
            </emma:emma>
          </inkml:annotationXML>
          <inkml:trace contextRef="#ctx0" brushRef="#br0">0 27 633,'0'0'56,"0"0"-44,4 12-12,-4-12 0,0 0 275,9 8 53,4-4 10,0 4 2,0-5-160,0 1-32,0-4-6,5 4-2,0-4-65,-1 0-14,1-4-2,-1 4-1,1 0-40,-5-4-8,4 1-2,-3-5 0,-1 8-8,4-4-9,1-4 9,-1 0-13,1-3-131,0 3-25,3-4-6</inkml:trace>
          <inkml:trace contextRef="#ctx0" brushRef="#br0" timeOffset="-244.37">57-351 979,'0'0'43,"0"0"9,0 0-41,0 0-11,0 0 0,0 0 0,0 0 235,0 0 45,0 0 8,0 0 3,0 0-150,13 0-29,0 0-7,0 0-1,-4-4-48,0-4-11,4 4-1,-4 4-1,-1 0-30,5 0-5,1 0-8,-1 0 11,0 0-11,4 0 0,-3-3-12,-1 3 12,-4 0-31,4 0 2,0 0 0,0 0 0,0 0-46,0 3-9,-4-3-1,4 0-590,-13 0-117</inkml:trace>
        </inkml:traceGroup>
        <inkml:traceGroup>
          <inkml:annotationXML>
            <emma:emma xmlns:emma="http://www.w3.org/2003/04/emma" version="1.0">
              <emma:interpretation id="{F49A581D-CBC9-4EA4-8483-847896CB3669}" emma:medium="tactile" emma:mode="ink">
                <msink:context xmlns:msink="http://schemas.microsoft.com/ink/2010/main" type="inkWord" rotatedBoundingBox="31193,9044 32066,9147 31988,9807 31115,9705"/>
              </emma:interpretation>
              <emma:one-of disjunction-type="recognition" id="oneOf1">
                <emma:interpretation id="interp5" emma:lang="en-AU" emma:confidence="0">
                  <emma:literal>-3</emma:literal>
                </emma:interpretation>
                <emma:interpretation id="interp6" emma:lang="en-AU" emma:confidence="0">
                  <emma:literal>3</emma:literal>
                </emma:interpretation>
                <emma:interpretation id="interp7" emma:lang="en-AU" emma:confidence="0">
                  <emma:literal>33</emma:literal>
                </emma:interpretation>
                <emma:interpretation id="interp8" emma:lang="en-AU" emma:confidence="0">
                  <emma:literal>73</emma:literal>
                </emma:interpretation>
                <emma:interpretation id="interp9" emma:lang="en-AU" emma:confidence="0">
                  <emma:literal>-I</emma:literal>
                </emma:interpretation>
              </emma:one-of>
            </emma:emma>
          </inkml:annotationXML>
          <inkml:trace contextRef="#ctx0" brushRef="#br0" timeOffset="824.42">912-66 1591,'0'0'70,"0"0"15,0 0-68,0 0-17,0 0 0,0 0 0,0 0 106,13 0 18,-4-4 3,4 0 1,-4 0-36,4 0-8,0 0 0,0 0-1,5 4-41,0-4-8,-5-7-2,4 7 0,1 0-22,4 0-10,-9 0 8,0 0-8,0 4-81,0 0-22,-4-8-4,0 8-1</inkml:trace>
          <inkml:trace contextRef="#ctx0" brushRef="#br0" timeOffset="1351.92">1360-429 288,'0'0'12,"0"0"4,13 0-16,0-4 0,-4 4 0,8 0 0,-4 0 392,1 4 76,-1-4 16,4 4 2,1 0-288,-1 0-58,1 0-11,-1 0-2,1-1-46,-5 1-9,5-4-1,-5 4-1,0 0-37,-4 0-7,4 0-2,-13-4 0,9 4-9,0 4-3,-9-8 0,0 0 0,0 0 7,4 7 1,-4 5 0,0-4 0,-4 0-42,-1 3-8,1-3-2,-5 4 0,0 0-6,0-5-2,-4 9 0,4-4 0,5-4-3,0-1-1,-5 1 0,9-8 0,0 8 26,0-8 5,-4 8 1,4 3 0,0-3-13,0-8-3,0 0 0,0 8 0,0 4 28,4-4 0,-4-8 0,9 7 0,-5 1 22,5 0 3,0 0 1,-5 3 0,9-3-11,-4 0-3,4 0 0,0-4 0,0 7 4,5 1 1,-5-4 0,0 4 0,-4-5 15,4 5 2,0 0 1,-8 0 0,4-1-35,-5 5 0,5-4 0,-5-1-12,-8 1 20,4 4 5,0-5 1,-5 1 0,-3 0 8,-1-1 2,0 1 0,0 0 0,-4 3 6,0-7 2,-5 4 0,1 0 0,-1-5-16,1 1-2,-10 0-1,5-4 0,1 4-13,-6-4 0,5-1 0,-4 1 0,0 0-8,4 0-5,-5-4-1,-3 0 0,3 0-129,5-4-25,9 0-6,0 0-960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6:41.37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1771EB5-1CE6-4950-89D9-E70A88941961}" emma:medium="tactile" emma:mode="ink">
          <msink:context xmlns:msink="http://schemas.microsoft.com/ink/2010/main" type="writingRegion" rotatedBoundingBox="22409,6030 21716,7273 21140,6952 21833,5709"/>
        </emma:interpretation>
      </emma:emma>
    </inkml:annotationXML>
    <inkml:traceGroup>
      <inkml:annotationXML>
        <emma:emma xmlns:emma="http://www.w3.org/2003/04/emma" version="1.0">
          <emma:interpretation id="{209F8DAE-8E9D-4801-BBA9-B880C595DD57}" emma:medium="tactile" emma:mode="ink">
            <msink:context xmlns:msink="http://schemas.microsoft.com/ink/2010/main" type="paragraph" rotatedBoundingBox="22409,6030 21716,7273 21140,6952 21833,57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8617A7-8A0C-43D0-B03E-6EB5375865FD}" emma:medium="tactile" emma:mode="ink">
              <msink:context xmlns:msink="http://schemas.microsoft.com/ink/2010/main" type="line" rotatedBoundingBox="22409,6030 21716,7273 21140,6952 21833,5709"/>
            </emma:interpretation>
          </emma:emma>
        </inkml:annotationXML>
        <inkml:traceGroup>
          <inkml:annotationXML>
            <emma:emma xmlns:emma="http://www.w3.org/2003/04/emma" version="1.0">
              <emma:interpretation id="{02C9D61C-083C-45B9-9DE1-BED709DBF5A2}" emma:medium="tactile" emma:mode="ink">
                <msink:context xmlns:msink="http://schemas.microsoft.com/ink/2010/main" type="inkWord" rotatedBoundingBox="21140,6952 21833,5709 22409,6030 21716,7273"/>
              </emma:interpretation>
              <emma:one-of disjunction-type="recognition" id="oneOf0">
                <emma:interpretation id="interp0" emma:lang="en-AU" emma:confidence="0">
                  <emma:literal>of</emma:literal>
                </emma:interpretation>
                <emma:interpretation id="interp1" emma:lang="en-AU" emma:confidence="0">
                  <emma:literal>o</emma:literal>
                </emma:interpretation>
                <emma:interpretation id="interp2" emma:lang="en-AU" emma:confidence="0">
                  <emma:literal>too</emma:literal>
                </emma:interpretation>
                <emma:interpretation id="interp3" emma:lang="en-AU" emma:confidence="0">
                  <emma:literal>to.</emma:literal>
                </emma:interpretation>
                <emma:interpretation id="interp4" emma:lang="en-AU" emma:confidence="0">
                  <emma:literal>oof</emma:literal>
                </emma:interpretation>
              </emma:one-of>
            </emma:emma>
          </inkml:annotationXML>
          <inkml:trace contextRef="#ctx0" brushRef="#br0">504-877 230,'0'0'20,"0"0"-20,0 0 0,0 0 0,0 0 236,0 0 42,0 0 9,-5-10 1,-1 0-111,6 10-22,0 0-5,0 0-1,-5-4-44,5 4-9,-6-5-1,6 5-1,0 0-26,-11 0-6,0 0-1,11 0 0,0 0-21,-5 5-5,-6-1-1,0 11 0,6-5-24,-1 4-10,-5 6 8,6 4-8,-1 1 0,1 9 8,-6 0-8,5 5 0,6 0 0,-5-5 0,10 0 0,-5 5 0,6-10 0,5 6 0,-6-6 0,6 0 0,-5-5-28,10-4 1,-5-5 1,0-1 0,5 6-54,1-6-10,-1-4-2</inkml:trace>
          <inkml:trace contextRef="#ctx0" brushRef="#br0" timeOffset="864.25">735-999 806,'0'0'72,"0"0"-58,-6-5-14,6 5 0,0 0 156,0 0 28,0 0 5,0 0 2,0 0-60,0-10-12,0 10-3,0 0 0,0 0-56,0 0-12,0 0-3,0 15 0,0-15-21,6 15-5,-1-1-1,1 11 0,-1-1-9,6 0-1,-5 1-8,-1-6 12,6 6-12,-5-1 0,-6 0 0,11 1 0,-6-11-44,0 6-1,-5-1-1,6 1-564,-6-5-113</inkml:trace>
          <inkml:trace contextRef="#ctx0" brushRef="#br0" timeOffset="1110.33">609-409 691,'0'0'30,"0"0"7,0 0-29,0 0-8,0 0 0,11 5 0,-11-5 212,16 0 42,-5 0 8,-11 0 2,11-5-116,0 0-22,5 5-5,1-5-1,5 0-48,-6 0-11,6 1-1,0-1-1,-5 0-35,4 0-6,-4 0-2,-1 5 0,-5-10-16,11 10-9,-5 0 1,-1-5 0,1 1-126,-1-1-25,-5 0-5,-11 5-700</inkml:trace>
          <inkml:trace contextRef="#ctx0" brushRef="#br0" timeOffset="-1150.61">99 64 518,'0'0'46,"0"0"-37,0 0-9,0 0 0,0 0 123,0 0 22,0 0 5,0 0 1,0 0-37,0 0-7,0 0-2,0 0 0,0 0-25,0 0-6,0 0-1,0 0 0,0 0-9,0 0-1,0 0-1,0 0 0,0 0-20,0 0-4,11 5-1,-11-5 0,0 0-17,10 0-4,-10 0-1,11 5 0,-11-5-15,0 0 8,0 0-8,6 9 0,5-4 9,-6 0-9,-5-5 8,6 10-8,-6-10 8,0 0-8,0 14 8,-6-4-8,1 0 8,-1 0-8,1-1 0,-1 1 8,-5 0-19,1-5-4,-1 0-1,0 0 0,0-1-4,0-4-2,0 0 0,0 0 0,0-4-5,5-1-1,-5 0 0,6 0 0,5 5 8,-6-10 2,1 5 0,5 5 0,0-14 5,0-1 1,5 0 0,1 6 0,-1-6 12,1 5 0,5 1-10,0-1 10,0 0 0,5 0 12,-5 5-2,0-4 0,6-1 5,-7 5 1,7 0 0,-6 0 0,5 0 4,-5 5 0,6 0 1,-6 0 0,-11 0 2,5 0 0,-5 0 0,0 0 0,0 0-7,6 5 0,-1 10-1,1 0 0,-6-6-3,0 1-1,0 5 0,0-6 0,-6 6-2,1 0 0,-1-1 0,6 1 0,-5 0-9,-6-1 8,-6 1-8,12-1 8,-6 1-8,0-5 0,0 4 0,5-9 8,-5 5-8,6-5 0,5-5 0,0 0 0,-11 5-9,11-5 9,0 0-12,0 0 12,0 0-14,0 0 4,-5-10 1,5 10 0,0 0 0,0-5 0,0-5 0,5-4 0,1 9 9,-1-5 0,0 0 0,1 6 0,5-1 0,-6 0 0,6-5 0,0 5 0,0 0 0,0-4 9,6 4-1,-6 0-8,0 0 14,5 0-4,-5 0-1,6 5 0,-6 0-9,5 0 12,-16 0-12,5 5 12,6 0-4,-11-5-8,0 0 12,0 0-4,6 10 4,-6-10 0,0 14 0,0 1 0,-11-5-3,5-1 0,1 6 0,-1 0 0,-4-1-9,-1 1 0,0-5 0,0 4 8,0-4-8,0 0 0,5 0 0,6-10 0,-11 9 0,11-9 0,-5 5 0,5-5 0,0 0 0,0 0 0,0 0 0,0 0 0,0 0 0,0 0 0,0-5 0,0-4 0,0-1 0,0 0-11,0-9 11,5 9-8,1 0 8,-6 10 0,0-10 0,11 1 0,-11-1 0,5 0 0,-5 10 0,0 0 0,0 0 0,0 0-10,0 0 10,0 0-10,0 0-35,0 0-7,0 0-2,0 0-583,-5 10-117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6:43.84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8E519F4-3666-4F2D-8397-4C7B3E8171F5}" emma:medium="tactile" emma:mode="ink">
          <msink:context xmlns:msink="http://schemas.microsoft.com/ink/2010/main" type="writingRegion" rotatedBoundingBox="24085,6172 22373,7149 21997,6491 23709,5513"/>
        </emma:interpretation>
      </emma:emma>
    </inkml:annotationXML>
    <inkml:traceGroup>
      <inkml:annotationXML>
        <emma:emma xmlns:emma="http://www.w3.org/2003/04/emma" version="1.0">
          <emma:interpretation id="{A59D2E27-371E-47AD-B82E-EE318013E4FF}" emma:medium="tactile" emma:mode="ink">
            <msink:context xmlns:msink="http://schemas.microsoft.com/ink/2010/main" type="paragraph" rotatedBoundingBox="24085,6172 22373,7149 21997,6491 23709,55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4E5984-AAAF-48C6-97AA-7201CBE6EE64}" emma:medium="tactile" emma:mode="ink">
              <msink:context xmlns:msink="http://schemas.microsoft.com/ink/2010/main" type="line" rotatedBoundingBox="24085,6172 22373,7149 21997,6491 23709,5513"/>
            </emma:interpretation>
          </emma:emma>
        </inkml:annotationXML>
        <inkml:traceGroup>
          <inkml:annotationXML>
            <emma:emma xmlns:emma="http://www.w3.org/2003/04/emma" version="1.0">
              <emma:interpretation id="{30EBAE9E-E358-4564-8BF5-EF3AD75DF162}" emma:medium="tactile" emma:mode="ink">
                <msink:context xmlns:msink="http://schemas.microsoft.com/ink/2010/main" type="inkWord" rotatedBoundingBox="21997,6491 23709,5513 24085,6172 22373,7149"/>
              </emma:interpretation>
              <emma:one-of disjunction-type="recognition" id="oneOf0">
                <emma:interpretation id="interp0" emma:lang="en-AU" emma:confidence="0">
                  <emma:literal>see</emma:literal>
                </emma:interpretation>
                <emma:interpretation id="interp1" emma:lang="en-AU" emma:confidence="0">
                  <emma:literal>per</emma:literal>
                </emma:interpretation>
                <emma:interpretation id="interp2" emma:lang="en-AU" emma:confidence="0">
                  <emma:literal>red</emma:literal>
                </emma:interpretation>
                <emma:interpretation id="interp3" emma:lang="en-AU" emma:confidence="0">
                  <emma:literal>re.</emma:literal>
                </emma:interpretation>
                <emma:interpretation id="interp4" emma:lang="en-AU" emma:confidence="0">
                  <emma:literal>re'.</emma:literal>
                </emma:interpretation>
              </emma:one-of>
            </emma:emma>
          </inkml:annotationXML>
          <inkml:trace contextRef="#ctx0" brushRef="#br0">77-3 1267,'0'0'112,"0"0"-89,11 0-23,-11 0 0,0 0 127,11 0 21,5 0 4,-5 5 0,5 0-20,1 0-4,-1 10 0,1-6-1,-1 1-58,6 0-11,-5 4-2,-1 1-1,6 9-6,-6 1-1,1-6 0,-1 6 0,-5 4-14,0 0-3,0 0-1,-5 5 0,-1 1-9,-5-1-1,0 0-1,0 0 0,-11 5-6,0 5-1,-11-5 0,0 5 0,-10-5 9,-1 0 2,-6 0 0,6-5 0,6 5-56,-6-5-11,-11-5-3,6 0-798,5 1-160</inkml:trace>
          <inkml:trace contextRef="#ctx0" brushRef="#br0" timeOffset="-271.36">-428 558 1152,'0'0'102,"0"0"-82,0 0-20,0 0 0,0 0 173,0 0 31,0 0 5,-11 10 2,0-1-105,0 6-21,0 0-4,0 4-1,6 1-52,-6 4-10,5 0-2,1-4-1,-1 4-15,6-4 0,0-1 8,0-4-8,6-1 0,-1-4 0,1 0 0,5 0 0,0-1 0,0 1 0,5-10 0,1 0 0,-1-5 0,-5 0 0,5 1 0,1-6 0,-1-5 0,1 1 11,5-1-11,-6-5 10,1-4-10,-6 0 0,5-6 0,1 6 8,-7 0 2,1-1 0,-5-9 0,-1 10 0,1 4 8,-1 1 2,-10-6 0,5 6 0,-11-1 0,-6 1 0,1 4 0,-6 6 0,0 4-20,-5-5 0,-1 10 0,1 0 0,-6 10-30,11 4-3,-5 1-1,-1 0 0,12-6-34,-1 1-8,1 5 0,5-6-570,0-4-114</inkml:trace>
          <inkml:trace contextRef="#ctx0" brushRef="#br0" timeOffset="-575.79">-751 704 1209,'0'0'53,"0"0"12,0 0-52,0 0-13,0 0 0,0 0 0,0 0 197,0 0 37,0 0 7,0 0 2,0 0-126,0 0-25,0 0-4,0 0-2,-11 15-48,5-1-10,-5 1-1,6 9-1,-6-4-14,0 4-4,5-4 0,-5 4 0,6-4-25,-1 4-6,-5-5-1,6-4 0,-1 0-46,6-1-10,0-4-1,0 0-917</inkml:trace>
          <inkml:trace contextRef="#ctx0" brushRef="#br0" timeOffset="-886.9">-1421 1006 460,'0'0'41,"0"0"-33,0 0-8,0 0 0,0 0 267,0 0 51,11-5 10,-11 5 3,17 0-154,-1 0-30,1-4-7,-6-1 0,-11 5-52,16-5-11,1 0-1,-6 0-1,5 5-33,-5 0-6,0 0-2,-11 0 0,11 0-22,-11 0-4,0 0 0,0 0-8,11 0 0,-11 0 0,0 0 0,11 10 0,-11-10-39,0 0-1,0 0-1,0 0 0,0 14-5,5-4-1,-5-10 0,0 0 0,0 15-2,0-5-1,0-10 0,0 0 0,0 0 9,0 0 1,0 0 1,0 0 0,11 4 13,-11-4 2,0 0 1,0 0 0,0 0 23,0 0-9,0 0 9,0 0 0,6 10 0,-6-10 0,0 0 0,11 10 0,-6 0 0,1 4 9,-1-4-9,1 5 8,-6-15 9,5 5 2,-5 4 0,6 1 0,-1 5 5,1-1 0,-6-4 1,0 0 0,0 0 9,-6-1 2,6 1 0,-5-5 0,-1 10-4,6-15 0,0 0 0,-5 4 0,-12 6 0,12-5-1,-6 0 0,0 5 0,0-15-14,0 0-2,0 0-1,0 5 0,-5-5-14,5 0-13,0-4 2,0 4 1,0-5-56,0 0-11,0 5-3,5 0-897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6:04.95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46D7CED-53ED-495D-A29A-5E46E768506F}" emma:medium="tactile" emma:mode="ink">
          <msink:context xmlns:msink="http://schemas.microsoft.com/ink/2010/main" type="inkDrawing" rotatedBoundingBox="2299,7885 4763,7977 4760,8063 2296,7971" shapeName="Other">
            <msink:destinationLink direction="with" ref="{0A6185AA-98AF-483C-A652-EC7F40EBB65B}"/>
          </msink:context>
        </emma:interpretation>
      </emma:emma>
    </inkml:annotationXML>
    <inkml:trace contextRef="#ctx0" brushRef="#br0">-5 0 576,'0'34'25,"0"-34"6,0 0-31,0 0 0,0 0 0,0 0 0,0 0 190,0 0 32,0 0 6,0 0 2,0 0-106,0 0-20,0 14-5,0-14-1,0 0-34,16 5-6,-5-5-2,6 5 0,-1 0-16,-5 0-4,11-5-1,0 0 0,0 0-11,5 0-1,-5-5-1,6 5 0,5-5-12,-6 0-2,6 5-8,11-5 12,-6 5-3,17-5-1,-6 1 0,6-1 0,11 5-8,-11 0 0,0-5 0,11 5 0,-1-5 0,-10 5 0,0-5 0,22 5 0,-6 5 0,6-5 0,0 10 0,-6-10 0,6 5 0,0 4 0,-17-4 0,6 10 0,-6-10 0,-5 0-11,5-1 3,-5 6 0,-6-5 8,12 0 0,-6-5 10,-6 5-10,6 5 0,-6-1 0,-5 1 0,0 0 0,-6-10-11,1 0-1,-12 0-1,0 0 0,-5 5-40,0-5-8,-5 0-2,-1 0-831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6:04.49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A6185AA-98AF-483C-A652-EC7F40EBB65B}" emma:medium="tactile" emma:mode="ink">
          <msink:context xmlns:msink="http://schemas.microsoft.com/ink/2010/main" type="inkDrawing" rotatedBoundingBox="3022,6955 3030,7446 3011,7447 3003,6955" semanticType="callout" shapeName="Other">
            <msink:sourceLink direction="with" ref="{446D7CED-53ED-495D-A29A-5E46E768506F}"/>
          </msink:context>
        </emma:interpretation>
      </emma:emma>
    </inkml:annotationXML>
    <inkml:trace contextRef="#ctx0" brushRef="#br0">2214-473 806,'0'0'36,"0"0"7,0 0-35,0 0-8,0 0 0,0 0 0,0 0 232,0 0 45,-11 24 9,11-24 2,0 25-158,0-6-31,0 6-7,0-1 0,-6 0-70,6 6-14,6-1-8,-6 0 10,0 0 12,0 1 2,5 4 1,-5-10 0,0 5-25,0-4-12,0 4 0,0-5 1,6 1-177,-6-11-35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6:06.54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AA14E60-130E-4004-A562-299093575069}" emma:medium="tactile" emma:mode="ink">
          <msink:context xmlns:msink="http://schemas.microsoft.com/ink/2010/main" type="writingRegion" rotatedBoundingBox="2092,8658 6241,7686 6451,8579 2301,9551"/>
        </emma:interpretation>
      </emma:emma>
    </inkml:annotationXML>
    <inkml:traceGroup>
      <inkml:annotationXML>
        <emma:emma xmlns:emma="http://www.w3.org/2003/04/emma" version="1.0">
          <emma:interpretation id="{CCE4287B-CFF7-49A6-8E3A-564C2F81D6C6}" emma:medium="tactile" emma:mode="ink">
            <msink:context xmlns:msink="http://schemas.microsoft.com/ink/2010/main" type="paragraph" rotatedBoundingBox="2092,8658 6241,7686 6451,8579 2301,95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A34DBE-476E-4B6D-9136-4CE21FB9C638}" emma:medium="tactile" emma:mode="ink">
              <msink:context xmlns:msink="http://schemas.microsoft.com/ink/2010/main" type="line" rotatedBoundingBox="2092,8658 6241,7686 6451,8579 2301,9551"/>
            </emma:interpretation>
          </emma:emma>
        </inkml:annotationXML>
        <inkml:traceGroup>
          <inkml:annotationXML>
            <emma:emma xmlns:emma="http://www.w3.org/2003/04/emma" version="1.0">
              <emma:interpretation id="{BD78845F-BEA5-453C-9711-2296C63553D3}" emma:medium="tactile" emma:mode="ink">
                <msink:context xmlns:msink="http://schemas.microsoft.com/ink/2010/main" type="inkWord" rotatedBoundingBox="2067,9102 2218,8534 2799,8689 2647,9257"/>
              </emma:interpretation>
              <emma:one-of disjunction-type="recognition" id="oneOf0">
                <emma:interpretation id="interp0" emma:lang="en-AU" emma:confidence="0">
                  <emma:literal>x</emma:literal>
                </emma:interpretation>
                <emma:interpretation id="interp1" emma:lang="en-AU" emma:confidence="0">
                  <emma:literal>X</emma:literal>
                </emma:interpretation>
                <emma:interpretation id="interp2" emma:lang="en-AU" emma:confidence="0">
                  <emma:literal>K</emma:literal>
                </emma:interpretation>
                <emma:interpretation id="interp3" emma:lang="en-AU" emma:confidence="0">
                  <emma:literal>k</emma:literal>
                </emma:interpretation>
                <emma:interpretation id="interp4" emma:lang="en-AU" emma:confidence="0">
                  <emma:literal>Z</emma:literal>
                </emma:interpretation>
              </emma:one-of>
            </emma:emma>
          </inkml:annotationXML>
          <inkml:trace contextRef="#ctx0" brushRef="#br0">0 0 1375,'0'0'60,"0"0"14,0 0-59,0 0-15,0 0 0,0 0 0,0 0 60,0 0 10,0 0 2,0 0 0,0 0-13,6 5-3,5 0 0,-6 0 0,6 0-13,-5 0-3,10 0-1,-10-1 0,-1 1-13,6 0-2,5 0-1,1 5 0,-12-5-11,1 4-3,5 6 0,5 0 0,-16-6-9,11 6 0,-5-5 0,5 0 8,0-1-8,-6 6 0,6 0 0,-11-1 8,11 1 0,-11-5-8,6 4 12,-6-14-4,0 0-8,0 10 12,0 5-12,0 4 12,0-9-12,-6 4 0,1 1 9,-1-5-9,6 4 0,-11-4 0,6 0 0,-6 0 0,0-5-14,0 4 2,5-4 1,-16 0 0,6 0-7,5 0-2,5 0 0,-10-5 0,5 0-28,0 0-5,11 0-2,0 0 0,-11-5-39,6-5-8,-1 0-2</inkml:trace>
          <inkml:trace contextRef="#ctx0" brushRef="#br0" timeOffset="339.15">488-78 1497,'0'30'32,"0"-30"8,0 0 0,-5 9 4,-6-4-36,5 0-8,-10 5 0,5-10 0,0 5 102,0 0 18,0-1 4,-5 1 1,5 0-61,-6 0-12,6 5-2,0-5-1,11-5-15,-16 9-3,5-4-1,0 10 0,5-5-30,-10 4-13,16-4 1,-17 0 0,7 0 39,4-1 8,1 1 1,5 5 1,0-1-37,-11 1 0,11 0 0,0-1 0,0 6 0,0-6 0,0 1 0,11 4 0,-6-4-8,1 5 8,-1-6-8,6 1 8,0-1-28,5-4-1,-10 0 0,10 0 0,6-1 21,-5 1 8,5-5 0,0 0-9,-11-10-21,11 0-4,-12 0-1,12 0 0,0-4-44,-5 4-9,5-10-1</inkml:trace>
        </inkml:traceGroup>
        <inkml:traceGroup>
          <inkml:annotationXML>
            <emma:emma xmlns:emma="http://www.w3.org/2003/04/emma" version="1.0">
              <emma:interpretation id="{46ABE782-16E5-4D04-B1A4-311CBC37B426}" emma:medium="tactile" emma:mode="ink">
                <msink:context xmlns:msink="http://schemas.microsoft.com/ink/2010/main" type="inkWord" rotatedBoundingBox="2952,8572 4012,8520 4043,9150 2983,9202"/>
              </emma:interpretation>
              <emma:one-of disjunction-type="recognition" id="oneOf1">
                <emma:interpretation id="interp5" emma:lang="en-AU" emma:confidence="0">
                  <emma:literal>+1</emma:literal>
                </emma:interpretation>
                <emma:interpretation id="interp6" emma:lang="en-AU" emma:confidence="0">
                  <emma:literal>H</emma:literal>
                </emma:interpretation>
                <emma:interpretation id="interp7" emma:lang="en-AU" emma:confidence="0">
                  <emma:literal>41</emma:literal>
                </emma:interpretation>
                <emma:interpretation id="interp8" emma:lang="en-AU" emma:confidence="0">
                  <emma:literal>H,</emma:literal>
                </emma:interpretation>
                <emma:interpretation id="interp9" emma:lang="en-AU" emma:confidence="0">
                  <emma:literal>HI</emma:literal>
                </emma:interpretation>
              </emma:one-of>
            </emma:emma>
          </inkml:annotationXML>
          <inkml:trace contextRef="#ctx0" brushRef="#br0" timeOffset="1058.14">1755-204 1850,'0'0'82,"0"0"17,0 14-79,0 1-20,6-1 0,5 1 0,-11 0 100,0 4 17,5 1 3,1 4 1,-6 5-33,5 1-8,6-1 0,0 5-1,-6-5-32,1 5-7,-6 0 0,5 1-1,6-1-20,-5 0-4,-1-5-1,1 5 0,5-5-27,-11-4-6,5-1-1,1-4-1187</inkml:trace>
          <inkml:trace contextRef="#ctx0" brushRef="#br0" timeOffset="581.59">801 151 748,'0'0'33,"0"0"7,0 0-32,0 0-8,11 0 0,-11 0 0,0 0 218,5 0 42,6 0 8,6 0 1,-1 0-138,6 0-28,-5 0-6,5 0-1,0 0-35,-1 0-7,1-4-2,0 4 0,-5 0-20,-1-5-4,6 0 0,0 5-1,-5-5-19,5 5-8,-1 0 8,-4-5-8,-1 5-33,-5-5-12,11 0-3,-11 5-955</inkml:trace>
          <inkml:trace contextRef="#ctx0" brushRef="#br0" timeOffset="833.61">1119-151 460,'0'0'20,"0"0"5,0 0-25,0 0 0,0 0 0,-16 10 0,10 5 356,6-15 67,0 0 13,-5 9 2,10 6-275,-5 0-55,-5-1-12,10 6-1,-5 4-46,6-4-9,-1 4-1,-5 0-1,11 6-17,-11 4-3,6-5-1,-6 0 0,5 0-17,6 1 0,-6 4 8,1-5-8,-1 0-16,1 1-8,5-6 0,0 0-1,-6 1-151,6-6-29,0 1-7</inkml:trace>
        </inkml:traceGroup>
        <inkml:traceGroup>
          <inkml:annotationXML>
            <emma:emma xmlns:emma="http://www.w3.org/2003/04/emma" version="1.0">
              <emma:interpretation id="{AC7FCCFB-7E43-4E3D-A17E-095F15FF7477}" emma:medium="tactile" emma:mode="ink">
                <msink:context xmlns:msink="http://schemas.microsoft.com/ink/2010/main" type="inkWord" rotatedBoundingBox="5390,8167 5671,8148 5673,8169 5392,8188"/>
              </emma:interpretation>
              <emma:one-of disjunction-type="recognition" id="oneOf2">
                <emma:interpretation id="interp10" emma:lang="en-AU" emma:confidence="0">
                  <emma:literal>~</emma:literal>
                </emma:interpretation>
                <emma:interpretation id="interp11" emma:lang="en-AU" emma:confidence="0">
                  <emma:literal>-</emma:literal>
                </emma:interpretation>
                <emma:interpretation id="interp12" emma:lang="en-AU" emma:confidence="0">
                  <emma:literal>_</emma:literal>
                </emma:interpretation>
                <emma:interpretation id="interp13" emma:lang="en-AU" emma:confidence="0">
                  <emma:literal>+</emma:literal>
                </emma:interpretation>
                <emma:interpretation id="interp14" emma:lang="en-AU" emma:confidence="0">
                  <emma:literal>z</emma:literal>
                </emma:interpretation>
              </emma:one-of>
            </emma:emma>
          </inkml:annotationXML>
          <inkml:trace contextRef="#ctx0" brushRef="#br0" timeOffset="1511.29">3225-541 1749,'5'-14'77,"1"14"17,5-5-75,-6 5-19,1 0 0,10 0 0,-10-5 60,16 5 8,-17 0 1,12 0 1,5-5-14,-11 5-4,5 0 0,6 0 0,-17 0-13,6 0-3,11 5-1,-11-5 0,0-5-56,0 5-11,0 0-3,0 0-629,6-10-127</inkml:trace>
        </inkml:traceGroup>
        <inkml:traceGroup>
          <inkml:annotationXML>
            <emma:emma xmlns:emma="http://www.w3.org/2003/04/emma" version="1.0">
              <emma:interpretation id="{003782B2-9B44-4C06-9848-826F62EB474B}" emma:medium="tactile" emma:mode="ink">
                <msink:context xmlns:msink="http://schemas.microsoft.com/ink/2010/main" type="inkWord" rotatedBoundingBox="6217,7675 6412,8383 5898,8525 5703,7817"/>
              </emma:interpretation>
              <emma:one-of disjunction-type="recognition" id="oneOf3">
                <emma:interpretation id="interp15" emma:lang="en-AU" emma:confidence="0">
                  <emma:literal>3</emma:literal>
                </emma:interpretation>
                <emma:interpretation id="interp16" emma:lang="en-AU" emma:confidence="0">
                  <emma:literal>2</emma:literal>
                </emma:interpretation>
                <emma:interpretation id="interp17" emma:lang="en-AU" emma:confidence="0">
                  <emma:literal>z</emma:literal>
                </emma:interpretation>
                <emma:interpretation id="interp18" emma:lang="en-AU" emma:confidence="0">
                  <emma:literal>Z</emma:literal>
                </emma:interpretation>
                <emma:interpretation id="interp19" emma:lang="en-AU" emma:confidence="0">
                  <emma:literal>]</emma:literal>
                </emma:interpretation>
              </emma:one-of>
            </emma:emma>
          </inkml:annotationXML>
          <inkml:trace contextRef="#ctx0" brushRef="#br0" timeOffset="2067.91">3658-945 1036,'0'0'92,"0"0"-73,0 0-19,17 0 0,-1 0 211,6 0 38,-11-5 8,5 0 2,-5 5-107,6 0-22,-1 5-4,6 0-1,-5-5-46,-1 0-10,1 0-1,-1 5-1,-16-5-26,11 9-5,5-9 0,6 10-1,-5-5-24,-1 5-11,-5-1 10,0 1-10,-11-10 0,0 0 0,6 15 0,5-5 0,-11 4 23,0-4-2,-11 9 0,5-4 0,1 0-68,-1-1-13,-10 1-4,5 0 0,5-1-20,1-9-4,5-5 0,-11 10-1,5 0 40,6-10 8,0 0 1,0 0 1,0 0-20,0 0-4,0 0-1,0 0 0,0 0 100,0 0 19,0 0 4,6 14 1,10-4-45,-5-5-15,-11-5 9,11 10-9,6-1 0,5-4 0,-11 5 0,5-5 0,1 0 0,-1 0 0,6-1 0,-6 1 0,1 5 43,-6-5 3,5 0 1,-5 4 0,0 1-24,0 0-5,0 0-1,-5 4 0,-1-4 5,1 0 1,-6 4 0,0 1 0,0 0 7,0-6 2,-6 6 0,-5 5 0,11-11 12,-22 11 2,6-6 1,-1 6 0,-10-1-6,-1 1-1,1-1 0,0-4 0,5-5-40,-6 4-14,1 1 0,-1-5 0,6-5 48,-5-5 10,5 0 1,0 0 1,0 0-74,6-10-14,-6-5-3,0 6-1,0-6-106,11 0-20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6:03.66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3738F51-BA7A-4713-BD86-829CB7514ECA}" emma:medium="tactile" emma:mode="ink">
          <msink:context xmlns:msink="http://schemas.microsoft.com/ink/2010/main" type="inkDrawing" rotatedBoundingBox="802,7422 1165,7454 1161,7489 799,7457" shapeName="Other"/>
        </emma:interpretation>
      </emma:emma>
    </inkml:annotationXML>
    <inkml:trace contextRef="#ctx0" brushRef="#br0">4-5 691,'-11'5'61,"11"-5"-49,0 0-12,0 5 0,0-5 228,0 0 42,0 0 9,0 0 1,0 0-120,0 0-24,0 0-4,0 0-2,0 0-72,0 0-14,0 0-4,0 0 0,0 0-4,0 9-2,22-4 0,-6 0 0,1 5-34,5-10 0,5 5 0,0-5-9,-5-5 9,0 10 0,11-5 0,-11 0 0,11 0 0,-6 0-10,1 0 10,-6 0-719,0 0-137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6:03.88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52EB7E0-0557-44DA-A82E-05597FAA47D4}" emma:medium="tactile" emma:mode="ink">
          <msink:context xmlns:msink="http://schemas.microsoft.com/ink/2010/main" type="inkDrawing" rotatedBoundingBox="931,7769 1322,7749 1323,7784 933,7803" shapeName="Other"/>
        </emma:interpretation>
      </emma:emma>
    </inkml:annotationXML>
    <inkml:trace contextRef="#ctx0" brushRef="#br0">124 341 1324,'0'29'59,"0"-29"12,0 0-57,0 0-14,17 5 0,-6-10 0,5 0 129,-5 1 23,-11 4 5,11 0 1,6-5-70,5-5-15,-6 10-2,11 0-1,-5 10-46,6-10-10,-1 0-2,1-5 0,5 5-20,-1-5-5,7 5-1,-6-5 0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6:26.73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DEDE96E6-51BA-4D2B-B531-25748E2BC9A3}" emma:medium="tactile" emma:mode="ink">
          <msink:context xmlns:msink="http://schemas.microsoft.com/ink/2010/main" type="inkDrawing" rotatedBoundingBox="20829,4715 21428,17318 21076,17335 20477,4731" semanticType="callout" shapeName="Other"/>
        </emma:interpretation>
      </emma:emma>
    </inkml:annotationXML>
    <inkml:trace contextRef="#ctx0" brushRef="#br0">47 0 633,'0'0'28,"0"0"6,0 0-34,0 0 0,0 0 0,0 0 0,-5 15 221,5-5 38,5 4 7,-5-4 2,0 5-120,0 4-23,0-4-5,6 9 0,-6 1-58,0-1-11,0-4-3,0 9 0,0 5-3,0 5-1,-6 5 0,6 0 0,0 9-12,6-4-4,-6 0 0,0 9 0,-6-4-8,6 4-1,6-4-1,-6 0 0,0-1-9,0 1-1,0 0-8,0 4 12,0 5-4,5 6-8,-5 4 11,0 10-11,0-5 10,0 0-10,-5 0 8,5 9-8,0-4 11,-6 5-3,1 5-8,5-15 12,-6 4-1,1 1-1,-1 10 0,6-5 0,-11 4-10,11 6 10,-5 4-10,5 40 10,-6-6-10,6-4 0,0-6 0,0-9 0,6-14 0,-6 9 0,0 5 0,0 19 0,5-14 0,-5 0 0,0-20 0,6 11 0,-1-16 0,1 5 0,-6 1 0,0 24 8,0 9-8,5-9 0,1-20 0,-6 0 0,0-9 0,0 24 0,0 24 0,5-5 0,1-33 0,-6-6 0,0-10 0,5 16 0,1 4 0,-1 10 0,-5 0 0,6-1 8,-1-23-8,-5-5 0,0-1 0,6 1 8,-6-1-8,0 1 0,0 0 9,0 9-9,0 5 12,5 1-3,1-11 0,-6 5 0,5-9 0,1 0 0,-1-6 0,1 6 0,-1 0-1,0-6-8,1 1 12,-1 10-4,6-6-8,-5 1 10,5-5-10,0-1 10,0-14-10,-6 5 10,6 5-10,-5 0 10,5 0-2,0 5-8,-6 4 12,6 1-4,0-5-8,0-5 0,0-5 0,0 5 0,0-15 0,0 5 0,0-5 0,0 0 0,5 6 9,-5-1 0,0 0 0,0 0 0,6-5-9,-6 0-12,0-9 2,-6-1 1,6-4 9,-5 4 0,5-4 8,-6 9-8,6-9 8,-6 5-8,1 4 10,-1 5-10,1-9 0,-1 4 0,1-9 0,5-1 0,-6-4 0,1 0 0,-1-5 0,1 4 0,5 1 0,-6 0 0,1 0 0,-1 4 0,-5-4 0,6 5 0,-1-6 0,1 1 0,-6 0 0,5 0 0,1-5 0,-1-5 0,-5-5 0,6 0 0,-1 5 0,1-10 0,-1 0 0,1-4 0,-1-1 0,1 0 0,-1 1 0,-5-1 0,5 5 0,1 1 0,-1-6 17,1 0-2,-6 6-1,5-11 0,1 1-14,-6-6 0,0 6-9,5-6 9,-5 1-24,0 0 2,0-15 0,0 0 0,0 0-134,0 0-26,0 0-6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7:03.11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5E68B5FC-71B8-4A58-B573-053EC3E8A362}" emma:medium="tactile" emma:mode="ink">
          <msink:context xmlns:msink="http://schemas.microsoft.com/ink/2010/main" type="inkDrawing" rotatedBoundingBox="12264,8426 31644,8642 31638,9161 12258,8946" shapeName="Other">
            <msink:destinationLink direction="with" ref="{5086A2B7-215E-4734-BB18-DBEF0B51350B}"/>
            <msink:destinationLink direction="with" ref="{7363E686-1C35-4AEE-8F91-007F84E6C33A}"/>
            <msink:destinationLink direction="with" ref="{39E75656-A70A-444C-BB88-5F57227A39A9}"/>
          </msink:context>
        </emma:interpretation>
      </emma:emma>
    </inkml:annotationXML>
    <inkml:trace contextRef="#ctx0" brushRef="#br0">0 0 806,'0'0'36,"0"0"7,0 0-35,0 0-8,0 0 0,0 0 0,0 0 88,0 0 15,0 0 3,6 10 1,-6-10-22,5 14-4,6-4-1,-5 0 0,-6-10-21,11 9-5,0 1-1,-6 0 0,12-10-17,-6 5-4,0 0-1,5 0 0,1-1-10,-1 1-1,6 5-1,0-5 0,0 0-2,5 0 0,1 4 0,5-4 0,0 0 5,10 0 1,1-5 0,0 5 0,-5 0-6,-1-5-1,11 0 0,1 5 0,-1 0-2,0-1-1,1-4 0,5 0 0,-6 0 6,6 0 1,0 5 0,-6-5 0,6 0 0,-6 0 1,0 0 0,6-5 0,11 5-5,-6-4 0,6-6-1,6 10 0,-7-5-4,1 5-1,0 0 0,5 0 0,-10-5-2,10 5 0,-5-5 0,5 5 0,0 0 4,6 0 0,0 0 0,5 5 0,-11 0-2,-5 0 0,6-5 0,-1 5 0,-5 0 3,5-1 1,0-4 0,6 10 0,0-5-3,0 5-1,-6-10 0,0 5 0,0 0 2,-10-1 1,5 1 0,-1 5 0,12 0-3,-6-5-1,-5 4 0,11 1 0,-6-5 1,1 5 0,-1 0 0,-5-1 0,0 1 8,-6 0 2,0 0 0,0-6 0,1 6-20,5-5 0,-6 5 0,11-5-9,-5 4 9,11 1 0,-6-5 8,0 0-8,1 0 14,-12 0-2,0 0 0,6-1 0,0 1-12,11-5 0,-6 0 0,6 0 0,0 5 15,-1 0-3,-4-5-1,4 0 0,-10 0-3,6 0 0,-7 0 0,1 0 0,5 0-8,1 5 0,5-5 0,5 5 0,-5 0 0,-1-5 8,1 0-8,5 0 8,-10 0-8,4 0 12,1 0-12,11 5 12,-6-1-4,6-4-8,-11 5 12,5-5-4,-5 0-8,0 0 0,-1 5 9,-4 0-9,-1-5 13,6 0-1,-1 5-1,-4 0 0,-1-5-11,6 5 0,0-5 0,5 0-11,0 0 11,-5 5 16,0-5-4,-1 4-1,7-4-11,-1 5 0,-5-10 9,16 10-9,6-5 9,-1 5-9,-4-5 12,4 0-12,-10 0 10,5 0-10,1 5 8,4-5-8,-4-5 8,10 5-8,-11 0 0,0 0 8,-11 0-8,12 0 0,-12 0 0,11 0 8,6 0-8,0 0 0,5-5 0,-5 5 0,-6 0 0,-11-5 0,6 5 0,-6-4 0,0 4 0,6 0 8,11 4-8,-6-4 0,6 0 0,-6 0 0,-5-4 0,-6 4 0,0 0 0,6 4 0,0-8 0,5 4 0,-5 4 0,5-4 0,-5-4 0,-1-1 0,-4 5 0,-1 0 0,-5-5 0,-1 5 0,12 0 0,5 0 0,1 0 0,-7 0 0,-4 5 0,4-5 0,-10-5 0,5 5 0,1 0 0,4 0 0,7 5 0,-12 0 0,-5-5 0,-6 4 0,11-4 0,-10 0 0,-7 0 0,7 0 0,-1 0 0,0 5 0,-5 0 0,5 0 0,-5-5 8,11 0-8,5 0 0,-5 5 0,-11-5 0,5 5 0,0 0 0,-5 0 8,-5-5-8,4 0 8,-4 4-8,4 1 0,1 0 0,6-5 0,-7 0 0,7 0 0,10 0 0,-5 0 8,-1 5-8,-10-5 10,0-5-10,0 5 10,0 0-10,-6-5 0,0 5 9,6-5-9,-6 5 8,6 0-8,0-4 8,-6-1-8,-5 0 0,0 5 9,0 0-9,-6 0 0,1-5 9,-1 0-9,-5-5 0,5 5 9,1 5-9,-7 0 0,1-4 0,0-1 0,-5 0 0,10 5 0,-5-5 8,5 0-8,-5 0 0,0-5 0,0 6 0,-6-1 0,1 0 0,-6 0 0,-1 0 0,1 0 8,-5 5-8,-1 0 8,1-5-8,-1 5 8,-5 0-8,5 0 10,-5-5-10,0 10 10,6-5-10,-6 0 8,5-5-8,0 5 8,-5-4-8,6-1 0,-6 5 9,5 0-9,1 0 8,-7-5-8,7 0 8,-6 5-8,5 0 8,-10 0-8,5 0 8,0 0-8,5 0 8,-11 0-8,1-5 8,-1 5-8,6 5 0,-5-5 8,-17 0-8,11 0 0,5 0 0,-16 0 9,17 0-9,-17 0 0,16 0 12,-5 5-12,6-5 12,-17 0-12,10 5 10,7-5-10,-1 0 8,-5 0-8,6 0 0,-1 0 0,1 0 0,-1 5 0,1-5 0,5 0 0,-6 0 0,0-5 0,1 5 0,-1 0 0,6 0 0,-5 0 8,5-5-8,-6 5 0,1-5 0,-1 5 0,6-5 0,0 5 0,0 0 0,-6 0 0,6 0 0,-5-5 0,-1 5 0,6 0 0,0 0 0,-6-5 0,-5 0 0,6 1 0,-1 4 0,1-5 0,5 0 0,-6 0 0,1 0 0,-1 0 0,1 5 0,-1-10 0,-5 6 0,5-1 0,1 0 0,-1-5 0,-16 10 0,17 0 0,-1 0 0,1-5 0,-6 0 0,0 0 0,-11 5-9,16 0 9,1-4 0,-17 4 0,0 0 0,10-5 9,7-5-22,-17 10-5,0 0-1,0 0 0,11-5-17,-11 5-4,11-10-1,-6-4 0,1 9-92,-1-5-19,1-5-3,-6 6-1,5-6-124,-5-4-26,6-25-5,-1 10-1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5:13:33.03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32407A4-69A9-4FB6-9F08-D1C856ABEF70}" emma:medium="tactile" emma:mode="ink">
          <msink:context xmlns:msink="http://schemas.microsoft.com/ink/2010/main" type="writingRegion" rotatedBoundingBox="18016,14148 32811,13730 32925,17742 18129,18160"/>
        </emma:interpretation>
      </emma:emma>
    </inkml:annotationXML>
    <inkml:traceGroup>
      <inkml:annotationXML>
        <emma:emma xmlns:emma="http://www.w3.org/2003/04/emma" version="1.0">
          <emma:interpretation id="{D4A6CF14-FE02-490C-B4FB-849793400051}" emma:medium="tactile" emma:mode="ink">
            <msink:context xmlns:msink="http://schemas.microsoft.com/ink/2010/main" type="paragraph" rotatedBoundingBox="18837,14346 26692,13759 26826,15560 18972,161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7F49F4-62C4-4F5B-9F89-C3A801D36977}" emma:medium="tactile" emma:mode="ink">
              <msink:context xmlns:msink="http://schemas.microsoft.com/ink/2010/main" type="line" rotatedBoundingBox="18837,14346 26692,13759 26826,15560 18972,16146"/>
            </emma:interpretation>
          </emma:emma>
        </inkml:annotationXML>
        <inkml:traceGroup>
          <inkml:annotationXML>
            <emma:emma xmlns:emma="http://www.w3.org/2003/04/emma" version="1.0">
              <emma:interpretation id="{A7C7CED8-F1BA-4D62-9390-DBC39E81FCC4}" emma:medium="tactile" emma:mode="ink">
                <msink:context xmlns:msink="http://schemas.microsoft.com/ink/2010/main" type="inkWord" rotatedBoundingBox="18843,14416 20918,14261 21048,15991 18972,16146"/>
              </emma:interpretation>
              <emma:one-of disjunction-type="recognition" id="oneOf0">
                <emma:interpretation id="interp0" emma:lang="en-AU" emma:confidence="0">
                  <emma:literal>free</emma:literal>
                </emma:interpretation>
                <emma:interpretation id="interp1" emma:lang="en-AU" emma:confidence="0">
                  <emma:literal>fix</emma:literal>
                </emma:interpretation>
                <emma:interpretation id="interp2" emma:lang="en-AU" emma:confidence="0">
                  <emma:literal>floc</emma:literal>
                </emma:interpretation>
                <emma:interpretation id="interp3" emma:lang="en-AU" emma:confidence="0">
                  <emma:literal>floe</emma:literal>
                </emma:interpretation>
                <emma:interpretation id="interp4" emma:lang="en-AU" emma:confidence="0">
                  <emma:literal>fee</emma:literal>
                </emma:interpretation>
              </emma:one-of>
            </emma:emma>
          </inkml:annotationXML>
          <inkml:trace contextRef="#ctx0" brushRef="#br0">589-621 1209,'8'-30'108,"-8"30"-87,0 0-21,0 0 0,0-15 120,0 15 19,0 0 4,0 0 1,0 0 37,0 0 8,0 0 2,0 0 0,0 0-92,0 0-19,0 0-3,0 0-1,0 0-28,0 0-7,0 0-1,-8-15 0,-1-7-6,9 7-2,0 15 0,-8-15 0,-1 0-32,1 0 0,0-8 0,-1 8 0,-8 0-14,-8 1 0,8-1 0,0 7 0,-8-7 2,0 8 1,0-8 0,8 7 0,0 1 1,0-1 0,0 1 0,9-1 0,8 8-1,0 0 0,-17 0 0,17 0 0,0 0-4,0 0-1,-17 30 0,9 0 0,8-7 8,0 14 8,0 0-13,0 8 5,-9-7 8,9 22 0,0-8 0,9 0 0,-1 8 0,1 7 0,-9-7 0,8 8 0,0 6 0,1 1-8,-9-7 8,8 14 0,1-7-12,-1 0 4,-8-1 0,9 1 0,-1 0-48,9 0-8,-9-15-3,1-15 0,-1 0-46,0-8-10,1-7-1,-1 0-1,-8 0-87,9-15-16,-1 15-4,-8-30-1</inkml:trace>
          <inkml:trace contextRef="#ctx0" brushRef="#br0" timeOffset="220.06">8 97 806,'-9'30'36,"9"-30"7,0 0-35,0 0-8,0 0 0,0 0 0,0 0 305,0 0 59,17-15 12,0 0 3,0 0-203,-9 0-40,-8 15-8,26-7-1,-10-1-51,1-7-11,8 8-1,1 7-1,-1-8-33,-8 1-6,8 7-2,0-7 0,1 7-22,-1-8 9,0 8-9,0 0 0,1 0-22,7 0-11,1 8-3,8-8 0,-8 0-227,-9 7-45</inkml:trace>
          <inkml:trace contextRef="#ctx0" brushRef="#br0" timeOffset="518.79">1043-845 1728,'0'0'153,"-8"-8"-122,-1-7-31,1 8 0,-9-8 133,9 7 21,-9 8 4,8-7 1,9 7-36,-16 7-7,-1-7-2,0 8 0,-8 7-68,8 0-14,8 7-2,1 0-1,-9 8-16,0 8-3,9 7-1,-1 7 0,1 0-9,-9 8 0,17 0 0,0 8-11,0-1 11,0 0-12,17 1 12,0-1-12,0 0-4,0 8 0,-9-8-1,17 1 0,-8-8-22,8-1-4,1-6-1,7-1 0,-8 1-48,1-16-9,-1-7-3,9-15-601,-18-8-121</inkml:trace>
          <inkml:trace contextRef="#ctx0" brushRef="#br0" timeOffset="833.17">1068-150 1249,'0'0'55,"0"0"12,9-22-54,-9-1-13,0 9 0,8-1 0,17-8 136,-16 16 25,-9 7 5,17-15 1,0 0-26,-1 7-5,1 1 0,0-1-1,-17 8-44,17-7-9,0 7-2,8 0 0,0 0-36,-8 0-8,-17 0-2,17 0 0,0 15-18,0-8-3,-1 8-1,-7-7 0,8 7-12,0 0 9,-9 0-9,0 0 8,-8-15-8,9 22 0,8 0 9,-17 8-9,8-7 8,-8-1-8,0 1 10,0 7-10,-8-15 0,-1 7 0,1 0 0,-9 1 0,9-1-10,-9 1-5,0-8-1,-8 7 0,8 1-24,0-8-4,0 0-2,0 7 0,0-14-33,9-1-6,8-7-2,0 0 0,0 0-44,0 0-9,-8-7-1,-1-8-453,9 0-90</inkml:trace>
          <inkml:trace contextRef="#ctx0" brushRef="#br0" timeOffset="1072.98">1666-524 748,'25'-30'33,"-25"30"7,9-15-32,-9 15-8,0-7 0,0 7 0,8-15 302,-8 15 58,0 0 12,0 0 3,0 0-195,-8 0-40,-9 0-7,0 15-1,17-15-80,-17 15-16,0 0-4,1 7 0,-1 1-24,0-1-8,0 8 0,9 8 0,-1-9 0,1 1 0,-1 15 0,1-7 0,8 7-11,0-8 11,0 0-12,0 8 12,0-7-9,8-1 9,1-7 0,8 0-9,-1 0 9,10-15-12,-9 0 12,8 0-12,0-8 12,0-7 9,9 0-1,0-7-8,8-1-23,0-7-11,8-15-2,-8 0-1,0 1-146,9-9-29,-9-7-5</inkml:trace>
        </inkml:traceGroup>
        <inkml:traceGroup>
          <inkml:annotationXML>
            <emma:emma xmlns:emma="http://www.w3.org/2003/04/emma" version="1.0">
              <emma:interpretation id="{109FF53E-90AC-4D2E-BA6F-096509F45043}" emma:medium="tactile" emma:mode="ink">
                <msink:context xmlns:msink="http://schemas.microsoft.com/ink/2010/main" type="inkWord" rotatedBoundingBox="21068,14179 26692,13759 26806,15291 21182,15711"/>
              </emma:interpretation>
              <emma:one-of disjunction-type="recognition" id="oneOf1">
                <emma:interpretation id="interp5" emma:lang="en-AU" emma:confidence="0">
                  <emma:literal>1=701+3</emma:literal>
                </emma:interpretation>
                <emma:interpretation id="interp6" emma:lang="en-AU" emma:confidence="0">
                  <emma:literal>1=xr+3</emma:literal>
                </emma:interpretation>
                <emma:interpretation id="interp7" emma:lang="en-AU" emma:confidence="0">
                  <emma:literal>1=707+3</emma:literal>
                </emma:interpretation>
                <emma:interpretation id="interp8" emma:lang="en-AU" emma:confidence="0">
                  <emma:literal>)=xr+3</emma:literal>
                </emma:interpretation>
                <emma:interpretation id="interp9" emma:lang="en-AU" emma:confidence="0">
                  <emma:literal>I=xr+3</emma:literal>
                </emma:interpretation>
              </emma:one-of>
            </emma:emma>
          </inkml:annotationXML>
          <inkml:trace contextRef="#ctx0" brushRef="#br0" timeOffset="4702.58">4191-748 748,'0'0'33,"0"0"7,0 0-32,0 0-8,0 0 0,0 0 0,0 0 235,17 7 45,0 8 8,-17-15 3,17 0-157,8 8-31,-8-8-7,0 7 0,0 1-19,-1-8-3,1 7-1,8 1 0,-8-8-19,0 0-4,8 7-1,1 1 0,-26-8-9,25 7-1,-8-7-1,16 8 0,-7-1-38,-1 1 0,0-1 0,-8 1-8,0 6 16,8-6 4,-17-1 1,-8-7 0,0 0-13,17 15 0,-8 8 0,-1-8 0,-16 0 0,8 0 0,0 0 0,0 15 0,-9-8 0,1 1 0,-1 6 0,1 9 0,-9-1-17,-8 1-3,-9-1-1,9 15 0,-9-7-9,1 0-2,-1 0 0,9 8 0,-9-16 11,9 0 1,0-7 1,-1 0 0,1 0-12,8-7-2,0-8-1,1-8 0,16-7-14,0 0-4,0 0 0,0 0 0,0 0-24,0-15-4,8-15-2,9 0 0,0 0-22,8-7-5,9-8-1,-1 0-614</inkml:trace>
          <inkml:trace contextRef="#ctx0" brushRef="#br0" timeOffset="5000.99">5075-756 1220,'0'0'54,"0"0"11,0 0-52,0 0-13,0 0 0,0 0 0,0 0 137,0 0 25,0 0 5,0 0 1,-17 0-36,0 0-6,1 0-2,7 8 0,-8-8-51,1 7-10,-10-7-3,9 8 0,-8-1-28,8 16-5,1-8-2,-1 7 0,-9 1-17,1-1-8,0 8 8,0 0-8,8 0 0,0 0 0,0 7-14,-8 8 5,0-8-8,-1 8-2,18-7 0,0-1 0,-1-7 4,9 0 1,0 0 0,9 0 0,7 0 5,-7-8 1,-1 1 0,9-8 0,-9 0 8,9 0-12,0-8 12,8 8-12,1-15 12,-1 0 0,0 0 0,9-7 0,0-8 0,-1 7 0,-8-14 0,18-1-8,-10 1-100,1-1-19,0-7-4</inkml:trace>
          <inkml:trace contextRef="#ctx0" brushRef="#br0" timeOffset="5423.42">5218-1227 691,'0'0'30,"0"0"7,9-8-29,-1 8-8,0-7 0,1-1 0,8 1 326,-9 7 64,1-15 13,7 8 2,-7-1-236,-1 1-47,1-8-10,7 7-1,1 8-53,-8-7-10,8-1-3,-1 1 0,-7-1-25,-9 8-4,0 0-2,0 0 0,0 0-14,8 0 0,-8 0 0,17 8 0,-17 7-22,0 7-7,0 1-2,0-1 0,0 15-38,0 1-8,0-1-2,-8 1 0,8-1-13,-9 8-4,9 0 0,0-8 0,0 1-7,9-1-1,-9-14-1,8 6 0,-8-14 80,8 0 16,1 0 9,-1 0-10,-8-15 52,9 0 10,8 0 3,-1-7 0,-7-1 0,8 1 0,-1-8 0,1 7 0,0-7-55,-8 1 0,16-1 0,-8 7 0,8-7-35,0 0-1,0 0-1,1 8 0</inkml:trace>
          <inkml:trace contextRef="#ctx0" brushRef="#br0" timeOffset="6173.95">6102-195 633,'0'0'56,"0"0"-44,0 0-12,17-7 0,0 0 173,-17 7 33,8-8 6,17 1 2,-8 7-78,8-8-15,1 1-3,-1-1-1,9 1-34,-1-1-7,1 8-2,0-15 0,8 8-30,-9-8-5,1 0-2,0 0 0,8-8-25,-8 8-4,-1-7-8,1 7 11,-9-7-21,0 7-4,1 0-1,7 0 0,-7 0-76,-1 7-15,-8-7-3,-9 0-1</inkml:trace>
          <inkml:trace contextRef="#ctx0" brushRef="#br0" timeOffset="6407.33">6683-875 921,'0'0'82,"0"0"-66,0 0-16,0 0 0,0 0 214,0 0 39,0 0 8,0 0 2,0 0-89,0 0-18,-9 22-3,1-7-1,0 7-73,-1 1-15,1 7-4,-1 7 0,1 1-33,8 7-7,-8 7-2,8 8 0,-9 0-18,9 0 0,0 7 8,0-7-8,0 0-14,9-8-6,-1 8-2,9-15 0,-9 0-170,9-8-33,0 0-7</inkml:trace>
          <inkml:trace contextRef="#ctx0" brushRef="#br0" timeOffset="9174.21">7255-1040 403,'0'0'36,"0"0"-36,0 0 0,0 0 0,0 0 214,0 0 36,0 0 7,0 0 2,0 0-95,0 0-18,0 0-4,0 0-1,0 0-14,0 0-3,0-15-1,17 8 0,-9-8-27,9 0-4,0 0-2,8-8 0,1 8-25,-1 0-5,0 0 0,0 0-1,1 0-19,-1 0-3,0 0-1,9 8 0,-9-8-19,9 15-4,-17-7-1,8 7 0,0-8-12,-8 16 8,-17-8-8,0 0 0,8 14 0,1 9-18,-1-1 2,-8 1 1,0 7-39,-8 7-8,-9 1-2,0-1 0,-8 0-42,8 8-9,-8 0-1,8 0-1,0-7-3,9-9 0,-9 1 0,8 0 0,9-7 38,-8-8 7,8-15 2,0 0 0,0 0 58,0 0 15,17 15 0,-17-15 0,0 0 50,17 7 13,-17-7 2,25 8 1,-25-8 2,25 0 1,0-8 0,-8 1 0,9 7-2,-10 0-1,-16 0 0,26 0 0,-10 0-11,10 0-3,-26 0 0,17 7 0,-1 1-29,-16-8-7,17 15 0,-8 0-1,-1 0-4,-8 7-1,8 0 0,-8-7 0,0-15 3,-16 30 1,7 0 0,-8 8 0,1-1 1,-1 0 0,-9 1 0,-7 7 0,-1-8-15,-8 8 8,0 0-8,0-8 0,0 1 0,0-8 0,0-8 0,-1 8 0,1-15-46,-8 8-9,8-9-1</inkml:trace>
          <inkml:trace contextRef="#ctx0" brushRef="#br0" timeOffset="1386.47">2247-1145 403,'0'0'17,"0"0"5,0 0-22,0 0 0,0 0 0,0 0 0,0 0 450,0 0 86,0 0 16,0 0 4,0 0-367,17 15-73,0-7-16,-1 7-2,-7 7-54,8 1-12,-9-1-1,9 8-1,-9 0-14,9 7-2,0 1-1,0 7 0,-9-1-13,9 9 0,-9-1 0,9 8 0,-17 7 0,0-7 0,0 8 0,0-1 0,-8-7 0,-1 7-16,1-14 3,0 14 1,-1 0-14,-8-7-2,1 0-1,-10-8 0,9 1-54,1-8-10,-10-1-3,1-6-665,8-8-134</inkml:trace>
          <inkml:trace contextRef="#ctx0" brushRef="#br0" timeOffset="2249.71">3047-666 1519,'0'0'67,"0"0"14,0 0-65,0 0-16,25 0 0,-8 0 0,-1 0 131,10 0 22,-1 0 5,0 0 1,-8 0-68,8 0-14,1 0-2,-1 0-1,0 0-40,0 0-8,1 8-2,-1-8 0,-8 7-9,-1-7-3,-16 0 0,0 0 0,26 8-140,-26-8-28,0 0-5</inkml:trace>
          <inkml:trace contextRef="#ctx0" brushRef="#br0" timeOffset="2444.73">3080-217 1209,'0'0'108,"0"0"-87,0 0-21,0 0 0,0 0 160,0 0 28,0 0 6,17 8 1,0-1-36,0-7-7,8 0-2,0-7 0,0 7-76,1-8-15,-1 1-3,9-1-1,-18 1-30,10 7-5,16-8-2,-9 1 0,-7-8-193,7 7-38</inkml:trace>
        </inkml:traceGroup>
      </inkml:traceGroup>
    </inkml:traceGroup>
    <inkml:traceGroup>
      <inkml:annotationXML>
        <emma:emma xmlns:emma="http://www.w3.org/2003/04/emma" version="1.0">
          <emma:interpretation id="{A599EC33-ECD2-464F-A59F-862CE18D15C2}" emma:medium="tactile" emma:mode="ink">
            <msink:context xmlns:msink="http://schemas.microsoft.com/ink/2010/main" type="paragraph" rotatedBoundingBox="18079,16387 32875,15970 32925,17742 18129,181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C76157-ED32-4303-9724-63431F51239E}" emma:medium="tactile" emma:mode="ink">
              <msink:context xmlns:msink="http://schemas.microsoft.com/ink/2010/main" type="line" rotatedBoundingBox="18079,16387 32875,15970 32925,17742 18129,18160"/>
            </emma:interpretation>
          </emma:emma>
        </inkml:annotationXML>
        <inkml:traceGroup>
          <inkml:annotationXML>
            <emma:emma xmlns:emma="http://www.w3.org/2003/04/emma" version="1.0">
              <emma:interpretation id="{C3D6E2B3-AA08-4DCA-A448-B21B618250CD}" emma:medium="tactile" emma:mode="ink">
                <msink:context xmlns:msink="http://schemas.microsoft.com/ink/2010/main" type="inkWord" rotatedBoundingBox="18138,16387 21131,16458 21091,18130 18099,18059"/>
              </emma:interpretation>
              <emma:one-of disjunction-type="recognition" id="oneOf2">
                <emma:interpretation id="interp10" emma:lang="en-AU" emma:confidence="0">
                  <emma:literal>flic)</emma:literal>
                </emma:interpretation>
                <emma:interpretation id="interp11" emma:lang="en-AU" emma:confidence="0">
                  <emma:literal>fine)</emma:literal>
                </emma:interpretation>
                <emma:interpretation id="interp12" emma:lang="en-AU" emma:confidence="0">
                  <emma:literal>floc)</emma:literal>
                </emma:interpretation>
                <emma:interpretation id="interp13" emma:lang="en-AU" emma:confidence="0">
                  <emma:literal>flee)</emma:literal>
                </emma:interpretation>
                <emma:interpretation id="interp14" emma:lang="en-AU" emma:confidence="0">
                  <emma:literal>floe)</emma:literal>
                </emma:interpretation>
              </emma:one-of>
            </emma:emma>
          </inkml:annotationXML>
          <inkml:trace contextRef="#ctx0" brushRef="#br0" timeOffset="10431.64">622 1287 2577,'0'0'56,"0"0"12,0 0 3,0 0 2,0-15-58,0 0-15,-8 8 0,8 7 0,0 0 63,0 0 9,-17-8 3,17 8 0,0 0-42,-25 8-8,0 14-1,8 8-1,0 0-23,0 15-10,0 7 1,0 8 0,9 0-7,0 22-2,-9 0 0,8 1 0,9-16-20,0 8-4,0 15-1,0-1 0,9-6-27,-1-1-6,1-7 0,-1 0-1,9-15-134,0-8-26,8-7-6</inkml:trace>
          <inkml:trace contextRef="#ctx0" brushRef="#br0" timeOffset="10751.49">866 1848 403,'0'0'17,"0"0"5,17 0-22,-17 0 0,0 0 0,0 0 0,0 0 343,9-15 64,-9 15 13,25-7 2,-8-1-238,8 1-48,-8-1-10,8 8-2,0 0-22,-8-7-5,8 7-1,-8-8 0,8 8-59,-8 8-12,0-8-2,8 7-1,-8 1-6,0 7 0,-8 0-1,-1 7 0,-8-7-2,8 0 0,-8 15 0,-8 0 0,0-15-1,-1 15 0,1 0 0,-9 7 0,0 1-23,0-1-5,0 8 0,0-8-1,-8 8 17,0-7 0,-17-1 0,8 0 0,17 1-52,-8-8-11,-17 0-1,34 0-1,8-8-24,8 0-5,-8-22-1,0 0 0,0 0-181,0 0-37,0 0-7,0 0-2</inkml:trace>
          <inkml:trace contextRef="#ctx0" brushRef="#br0" timeOffset="14840.25">1557 1519 864,'0'0'76,"0"0"-60,0 0-16,0 0 0,0 0 141,0 0 26,0 0 5,0 0 0,0 0-52,0 0-12,0 0-1,0 0-1,0 0-24,0 0-5,0 0-1,0 0 0,0-8-14,0 8-3,0 0-1,0 0 0,0 0-26,0 0-4,0 0-2,0 0 0,0 0-18,0 0-8,0 0 8,0 0-8,0 0 8,0 0-8,0 0 8,0 0-8,-9 8 0,-8 7 0,1 0 0,-1 7 0,8-7-14,-8 0-2,9 15 0,-9-7 0,0 7-4,1-1-2,-1 9 0,8-8 0,1 0 6,-1 0 2,-7 0 0,16-8 0,-9 15 14,9-14 0,0 7-10,9 0 10,-1 0 0,0-8 0,1 1 12,8-1-4,0 0 8,-1 1 2,10-8 0,-1 0 0,0 0-6,0-8-2,1 8 0,-1-7 0,0-1-10,-8 1 0,8-1 0,-8-7 0,8-7-112,1-1-19,-10 1-3</inkml:trace>
          <inkml:trace contextRef="#ctx0" brushRef="#br0" timeOffset="31785.19">1733 1130 1364,'0'0'60,"0"0"13,0 0-58,-8 22-15,8-22 0,0 15 0,0-15 157,0 23 29,0-23 6,0 0 0,0 0-72,0 22-16,8-7-2,9 0-1,-8 0-49,7 0-11,1 0-1,0 7-1,0-7-23,8 8-5,0-1-1,9 1 0,0-1-10,-9 1 0,9-1 0,-9 0 8,-8 8-8,8-7 0,-8 7 0,0 7 0,0 1 0,8-1 8,-17 8-8,9 7 0,-8 1 0,-9-1 8,0 0-8,0 1 0,0-1 0,8 1 8,-16-1-8,8-7 0,0-8 0,-9 1 0,-8-1 0,9-7 0,-9 0-20,0 7 4,0-7 1,1-7 0,16-8-29,-9 7-5,1 1-2,-9 6 0,0-6-78,0-8-16,9 7-3,-9-7-761</inkml:trace>
          <inkml:trace contextRef="#ctx0" brushRef="#br0" timeOffset="10160.5">-809 2207 576,'0'15'51,"0"-15"-41,0 0-10,0 0 0,0 0 295,9 8 57,16-8 11,-8 0 2,8-15-177,0 7-36,9 8-8,-9-7 0,17-1-62,-8-7-12,0 8-2,-1-1-1,-7 1-54,-1-1-13,9 8 0,-1-7 0,1 7 0,8-8 9,-8 8-9,8 0 8,0-7-176,0-1-35,-8 8-7</inkml:trace>
          <inkml:trace contextRef="#ctx0" brushRef="#br0" timeOffset="9955.06">-43 1414 633,'0'0'56,"-8"-15"-44,-1 0-12,-7 0 0,7 0 204,-8 8 40,1-16 7,-1 8 1,0 0-129,0 0-27,9 1-4,-18-1-2,10 0-44,-10 0-9,-7 0-1,7 7-1,10-7 2,-10 15 1,1 0 0,8 0 0,-8 0-3,8 0-1,17 0 0,-17 15 0,0 0-18,1 0-4,-1 8-1,0 14 0,9-15-11,-9 23-12,17 0 2,-9 8 1,1 6-1,-1 1 0,9 8 0,0-1 0,9 0 10,8 8-10,-9 7 10,9 1-10,0-1 10,-9-7 0,-8 7 0,9-15 0,-1-7 0,0-7 0,-8-1 0,9-14-8,8-1-32,-9 0-7,9 1-1,-9-8 0,1-8-130,-9 1-26,17 21-6,-17-44-1</inkml:trace>
        </inkml:traceGroup>
        <inkml:traceGroup>
          <inkml:annotationXML>
            <emma:emma xmlns:emma="http://www.w3.org/2003/04/emma" version="1.0">
              <emma:interpretation id="{E1EBE29B-9611-496C-8D07-7CD274273AF9}" emma:medium="tactile" emma:mode="ink">
                <msink:context xmlns:msink="http://schemas.microsoft.com/ink/2010/main" type="inkWord" rotatedBoundingBox="21716,16726 24027,16660 24059,17775 21747,17840"/>
              </emma:interpretation>
              <emma:one-of disjunction-type="recognition" id="oneOf3">
                <emma:interpretation id="interp15" emma:lang="en-AU" emma:confidence="0">
                  <emma:literal>-2.</emma:literal>
                </emma:interpretation>
                <emma:interpretation id="interp16" emma:lang="en-AU" emma:confidence="0">
                  <emma:literal>-2-.</emma:literal>
                </emma:interpretation>
                <emma:interpretation id="interp17" emma:lang="en-AU" emma:confidence="0">
                  <emma:literal>-2-,</emma:literal>
                </emma:interpretation>
                <emma:interpretation id="interp18" emma:lang="en-AU" emma:confidence="0">
                  <emma:literal>-Z.</emma:literal>
                </emma:interpretation>
                <emma:interpretation id="interp19" emma:lang="en-AU" emma:confidence="0">
                  <emma:literal>-2"</emma:literal>
                </emma:interpretation>
              </emma:one-of>
            </emma:emma>
          </inkml:annotationXML>
          <inkml:trace contextRef="#ctx0" brushRef="#br0" timeOffset="32710.38">2811 1945 2487,'0'0'55,"0"15"11,0-15 2,0 0 2,0 0-56,0 0-14,0 0 0,0 0 0,0 0 54,0 0 8,17 15 2,-1 0 0,10-15-43,-1 0-8,-8 0-1,8 8-1,0-8-11,9 0 0,0 0 0,-9 0 0,17 0-13,-8 0-2,8 0 0,-9 0-792,1 7-158</inkml:trace>
          <inkml:trace contextRef="#ctx0" brushRef="#br0" timeOffset="33211.39">3526 1452 403,'9'0'17,"-9"0"5,8 0-22,1-8 0,7 1 0,-7-1 0,-1 1 474,1-1 90,7 8 19,1-7 3,0-1-401,8 1-80,-8-1-16,8 8-3,-8 0-33,9 0-6,-1 0-2,0 8 0,9-1-20,-9 1-4,0 7-1,1 0 0,-1 0-20,0-8 0,-8 8 0,8 7 8,-16 8-8,-1 0 0,9 15-8,-17-7 8,0 14-39,0 0-2,-9 1-1,-7 7 0,-1-1-40,0-6-8,0 14-2,0 1 0,-8-16-22,0 0-5,-1 1-1,1-8 0,0-1 28,8-6 6,-17-8 1,9-8 0,0 1 58,8-1 12,-8-7 3,25-15 0,0 0 38,0 0 8,0 0 2,0 0 0,0 0 36,0 0 8,0 0 2,17 0 0,-9-7-5,17 7-1,1-8 0,-1 1 0,8-1-16,1 8-4,0-7-1,8-8 0,-8 7-55,-1 1 0,1 7-8,0-8 0,-1 8 32,1-7 6,0 7 2,-1 0 0,-7 0-32,-1 0-20,8 0 4,-7 0 0,-1 0-190,0 7-38,34-14-7,-34 7-1</inkml:trace>
          <inkml:trace contextRef="#ctx0" brushRef="#br0" timeOffset="33453.28">4654 1788 633,'34'0'56,"-26"0"-44,-8 0-12,9-7 0,8-8 368,-1 7 71,10 1 14,-1-8 3,0 0-263,0 7-53,1 1-10,-1-1-2,9 1-80,-9 0-15,-8-1-3,8 8-1,0 0-21,-8 0-8,0 0 0,8 8 9,-16-1-40,7-7-8,-16 0-1,17 15-780,-17-15-156</inkml:trace>
          <inkml:trace contextRef="#ctx0" brushRef="#br0" timeOffset="33613.01">4738 1975 2300,'0'0'51,"0"0"10,0 0 3,0 0 0,17 15-52,-8 0-12,-9-15 0,25 8 0,0 7 80,0-15 14,1 7 2,-1 8 1,0-7-60,0 7-12,9-8-2,0 8-1,-9 7-113,9-7-22,8 0-5</inkml:trace>
        </inkml:traceGroup>
        <inkml:traceGroup>
          <inkml:annotationXML>
            <emma:emma xmlns:emma="http://www.w3.org/2003/04/emma" version="1.0">
              <emma:interpretation id="{BDE74DA6-C5EF-4B2E-9FC3-1F90DB78892B}" emma:medium="tactile" emma:mode="ink">
                <msink:context xmlns:msink="http://schemas.microsoft.com/ink/2010/main" type="inkWord" rotatedBoundingBox="28115,16104 32875,15970 32923,17667 28163,17802"/>
              </emma:interpretation>
              <emma:one-of disjunction-type="recognition" id="oneOf4">
                <emma:interpretation id="interp20" emma:lang="en-AU" emma:confidence="0">
                  <emma:literal>00743-2=7041</emma:literal>
                </emma:interpretation>
                <emma:interpretation id="interp21" emma:lang="en-AU" emma:confidence="0">
                  <emma:literal>00743-2=10241</emma:literal>
                </emma:interpretation>
                <emma:interpretation id="interp22" emma:lang="en-AU" emma:confidence="0">
                  <emma:literal>00743-2=70241</emma:literal>
                </emma:interpretation>
                <emma:interpretation id="interp23" emma:lang="en-AU" emma:confidence="0">
                  <emma:literal>00743-2=70141</emma:literal>
                </emma:interpretation>
                <emma:interpretation id="interp24" emma:lang="en-AU" emma:confidence="0">
                  <emma:literal>00743-2=70741</emma:literal>
                </emma:interpretation>
              </emma:one-of>
            </emma:emma>
          </inkml:annotationXML>
          <inkml:trace contextRef="#ctx0" brushRef="#br0" timeOffset="37081.5">9301 1549 1036,'0'0'46,"0"0"10,0 0-45,0 0-11,0 0 0,0-23 0,0 23 222,8-7 42,1-8 9,7-8 2,-7 16-135,-1-8-28,-8 15-4,25-7-2,9-1-34,-9 1-6,1-8-2,-1 7 0,0 8-29,0 0-7,-8 0 0,0 0-1,0 0-19,0 8-8,-17-8 0,0 0 8,0 30-8,-9-1-14,9 1 3,-8 8 1,-9-1-37,0 1-7,0-1-2,1 8 0,-1-8-49,0 1-11,8-1-1,9-14-1,-8-1 36,0 1 7,8-23 2,0 0 0,0 0 40,0 0 8,0 0 1,0 0 1,0 0 32,8 14 7,-8-14 0,0 0 1,0 0 9,8 8 2,9-1 0,0 1 0,0-1 14,0 1 3,8-1 1,-8 1 0,8-1-24,-8 1-5,8 7-1,0-8 0,-8 1-8,0-1-8,0 8 12,0 0-12,-9 0 11,1 0-11,-1 0 10,0 0-10,-8 0 25,0-15-1,0 22 0,-8-7 0,8 8-6,-17-1-2,0-7 0,1 8 0,-1-1-3,0 1-1,-17-8 0,9 14 0,-9-6-1,1-1-1,-1 1 0,0-1 0,1-7-10,-1 0 8,0 0-8,1-7 8,7-1-8,1 1-14,0-1 3,25-7 1,-25 0-37,25 0-7,0 0-2,-9-15 0,1 0-51,16 0-10,-8-7-3</inkml:trace>
          <inkml:trace contextRef="#ctx0" brushRef="#br0" timeOffset="37278.5">9856 1811 518,'0'0'23,"0"0"5,-17 15-28,17-15 0,0 0 0,0 0 0,0 0 391,0 0 73,17-8 14,8 1 3,-8-1-309,9 1-63,-1-1-12,0-7-2,9 8-43,-9-8-8,9 7-1,-9 1-1,9-1-24,-1-7-5,1 15-1,0-7 0,-9-1-12,9 1-8,-1 7 8,-8-7-13,1-1-103,-1 8-20,-8 0-4,8-7-946</inkml:trace>
          <inkml:trace contextRef="#ctx0" brushRef="#br0" timeOffset="46515.75">10429 1347 576,'0'0'51,"0"0"-41,0 0-10,0 0 0,0 0 158,0 0 30,0 0 5,0 0 2,0 0-39,0 0-7,0 0-1,0 0-1,0 0-10,0 0-1,0 0-1,0 0 0,0 0-16,0 0-3,0 0-1,0 0 0,0 0-39,0 0-7,0 0-1,0 0-1,0 0-46,0 0-9,16-15-1,-7 7-1,8 1 0,0-1 0,-1-7 0,1 8 0,8 7-10,-8 0 0,0-8-10,0 8 10,0 0 0,8 8 0,-8-8 0,8 7 0,-8 1 0,8-1 0,-8-7-10,0 8 10,0 7-12,-9 0 12,9-8-12,-9 8 12,-8 8-24,9-1 4,-9 1 0,-9-8 0,1 14-11,0-6-1,-1-1-1,1 8 0,-9 0 5,8 0 2,-7 0 0,7 0 0,-8 0 4,1 7 1,-1 1 0,0-1 0,-8 1-14,8-1-2,0 0-1,0 8 0,-8-7 14,16-1 4,1 1 0,0 6 0,-1-14 20,1 0-11,8-7 11,0-1-8,0 8 17,0-15 4,0 0 1,0-15 0,17 15 14,-9 0 2,-8-15 1,17 15 0,0-8 4,8 1 1,-8 7 0,8-8 0,0-7-11,1 8-1,7-1-1,-8 1 0,1-1-12,-1-7-3,0 0 0,9-7 0,0-1-8,-1 8 0,1 0 0,0-7 0,-1-8-17,-8 0-6,-8 0-1,0-8-1192</inkml:trace>
          <inkml:trace contextRef="#ctx0" brushRef="#br0" timeOffset="38169.11">11127 1616 1152,'0'0'102,"0"0"-82,0 0-20,0 0 0,0 0 176,0 0 32,0 0 5,0 0 2,0 0-63,0 0-13,0-22-3,0 7 0,26 0-55,-1 7-11,0-7-2,0 0-1,9 8-39,0-1-8,-1 1-2,9 7 0,-8 0-18,-9 7 0,9-7-8,-9 8 8,0-1-128,1 8-20,-1-7-4,-8 7-897</inkml:trace>
          <inkml:trace contextRef="#ctx0" brushRef="#br0" timeOffset="38337.55">11211 1848 1713,'-8'8'37,"8"-8"8,0 0 2,0 0 2,0 0-39,0 0-10,0 0 0,25 7 0,1-7 96,-1 8 18,-8-1 3,16-14 1,1-1-44,0 1-9,-1-1-1,1 1-1,0-8-46,-1 0-9,-7 7-8,-10-7 12,10 0-185,-10 8-37</inkml:trace>
          <inkml:trace contextRef="#ctx0" brushRef="#br0" timeOffset="38610.15">11860 1197 2026,'0'0'44,"0"0"10,16 0 2,1 0 1,8 0-45,-8 0-12,9 0 0,-10 8 0,1-8 87,0 7 15,0-7 3,0 15 1,-17-15-61,17 15-12,-9 0-2,9 0-1,-17 7-22,8 1-8,-8-1 0,-8 1 0,8 14 0,-9-7 0,1 8 0,8-9 0,-8 9 0,-9-8-13,8 7 4,-7 16 1,-10 6-20,9-6-3,-8-1-1,0-7 0,0-15-38,8 0-8,-8 7-2,-1-7-575,1 0-115</inkml:trace>
          <inkml:trace contextRef="#ctx0" brushRef="#br0" timeOffset="38901.71">12348 1302 1036,'0'0'92,"0"0"-73,0 0-19,0 0 0,0 0 172,0 0 30,0 0 6,0 0 2,0 0-66,-17 7-12,0-7-4,0 8 0,-8-1-85,17 16-18,-9-16-3,0 16-1,0-1-21,9 8 0,-9 0 0,0 7 0,9 1 0,-9-1-15,8 16 3,-7-8 0,7 7-40,1 0-7,-1 1-1,1-1-1,8-7 14,8-8 3,1 1 1,-1-1 0,9-14-13,0-1-4,0-7 0,-1-7 0,10-1 24,-1-14 4,0-1 0,9-14 1,0-1-25,-9 1-6,17-53-1,-8 15 0</inkml:trace>
          <inkml:trace contextRef="#ctx0" brushRef="#br0" timeOffset="39244.92">12499 733 403,'0'0'17,"0"0"5,0 0-22,0 0 0,0 0 0,26 0 0,-1-7 416,0-1 78,0 1 16,-8 7 3,8 0-325,-8-8-64,0 8-14,8-7-2,-8-1-50,-8 8-10,7 0-1,-16 0-1,0 0-29,0 0-5,0 0-2,0 0 0,0 0-10,9 15 0,-18 15 0,1 8-11,0-1-15,-9 8-3,0 0-1,0 7 0,0 1-53,0-8-10,1-8-3,-1 0 0,8 1 56,1-8 10,8-8 2,0 1 1,0-8 7,0-15 0,0 22 1,0-22 0,0 0 19,17 7 11,0 1-2,-1-8 0,10 0 13,-10 0 2,1-8 1,9 1 0,-1 0 6,8-1 1,-7 1 0,7-8 0,-7 7-42,7 1-8,1-1-2,0 1-1046</inkml:trace>
          <inkml:trace contextRef="#ctx0" brushRef="#br0" timeOffset="40878.75">12929 1624 115,'0'0'0,"0"0"10,0 0-10,0 0 0,0 0 0,0 0 0,0 0 290,0 0 56,0 0 11,0 0 3,0 0-160,0 0-32,16 0-7,-16 0-1,17 0-42,0 0-9,0 0-1,0 0-1,8 0-40,-8 0-8,8-8-2,-8 8 0,8-7-33,0 7-8,1-8 0,-1 8-1,-8 0-15,8-7 0,0-1 8,1 8-8,-1 0-9,-8-7-5,8 7-1,-8-8 0,8 8-35,-8-7-7,-17 7-2,17 0 0,-17 0-157,0 0-32</inkml:trace>
          <inkml:trace contextRef="#ctx0" brushRef="#br0" timeOffset="41161.33">13291 1235 806,'0'0'72,"0"0"-58,0 0-14,0 0 0,0 0 172,0 0 31,0 0 6,0 0 2,0 0-59,0 0-12,0 0-3,0 0 0,0 0-68,-9 22-13,1 0-4,-1 8 0,9-7-23,-8 7-5,8-8 0,0 8-1,8 0-12,-8 7-3,0-7 0,-8 8 0,8-1-8,0 8 0,0 8 0,-9-9 0,9 1-26,0-7-7,0 7-2,0-8-642,0 0-129</inkml:trace>
          <inkml:trace contextRef="#ctx0" brushRef="#br0" timeOffset="41681.65">13964 1003 230,'0'0'10,"0"0"2,0 0-12,0 0 0,0 0 0,0 0 0,0 0 147,0 0 26,-17 7 6,9 8 1,8-15-160,0 0-32,0 0-7,-9 15-1,1 0-15,8-15-3,0 0-1,0 0 0,0 0 0,0 0 0,0 0 0,0 0 0,0 0 65,0 0 13,0 0 2,0 0 1,0 0 34,0 0 8,0 0 0,0 0 1,0 0 9,0 0 2,0 0 0,0 0 0,0 0-8,0 0 0,0 0-1,0 0 0,0 0-31,0 0-5,0 0-2,0 0 0,0 0-5,0 0-2,0 0 0,0 0 0,0 0-3,0 0-1,0 0 0,0 0 0,0 0-4,0 0-1,0 0 0,0 0 0,0 0-8,0 0-1,-9 15-1,9-15 0,-8 15-6,8 7-1,0-7 0,8 0 0,-8 8-1,0-1-1,-8 1 0,8-1 0,8 1 5,-8 6 1,0 1 0,0 8 0,0-1-20,0 1-9,-8-1 1,0 8 0,8 0 8,-9 7 11,1 1-3,-1 6 0,1 1-8,-9 0 0,17-7 0,-8 6 0,-1-6-72,1-1-17,8 1-3,0-1-921</inkml:trace>
          <inkml:trace contextRef="#ctx0" brushRef="#br0" timeOffset="34022.53">6068 1698 1807,'0'0'80,"0"0"16,0 0-76,9-7-20,-1-8 0,17 8 0,-16-1 115,8 1 19,8-1 4,0 1 1,0 7-53,-8 0-10,9 0-3,-1 0 0,0 0-29,0 0-5,9 7-2,-9 1 0,0-1-18,1 1-4,-9 7-1,8-8 0,0 8-4,-17 0-1,9-8 0,0 16 0,0-8-9,-9 0 0,1 7 0,-1-7 0,1 0 10,-9 8-10,0 7 12,-9-1-12,9 1 8,-17 0-8,1 0 0,-1 8 0,0-1 0,-8 0-9,-1 1 1,1-1 0,-9-7-20,1 0-3,-1 0-1,0 0 0,1 0-24,8-15-6,-1 7-1,1-7 0,25-15-49,0 0-11,0 0-1,0 0-525,0 0-105</inkml:trace>
          <inkml:trace contextRef="#ctx0" brushRef="#br0" timeOffset="34307.51">7028 1407 921,'0'0'82,"0"0"-66,0 0-16,0 0 0,0 0 232,0 0 44,0 0 8,-17 0 1,0 7-105,-8-7-22,8 0-4,0 15-1,-8-7-75,0 14-15,0 0-3,-1 1-1,1-1-41,0 8-8,0 0-2,-9 8 0,9 7-8,-9-1 0,0 9 0,9-1 0,-9 1 0,9-1 0,0 0 0,8 1 0,0-1-10,9 8 10,-1-8-13,1-7 5,8-7 8,8 6-8,-8-6 8,17 7-8,0-15 8,8 7 0,-8-14-9,8-8 9,1 0 0,16-1-11,-9-14 11,10 0-8,-10-7-4,9-8-1,-8-7 0,16-1 0,1-7-124,-9-7-25,9-1-5</inkml:trace>
          <inkml:trace contextRef="#ctx0" brushRef="#br0" timeOffset="34670.08">7205 1100 2592,'0'0'57,"0"0"12,17 0 3,-1 0 0,-16 0-58,17-8-14,-17 8 0,25 0 0,-8 0 66,9-7 10,-1 7 3,0 0 0,0-8-39,-8 8-8,0 0-2,-17 0 0,25 8-18,-25-8-3,17 7-1,-8 1 0,-9-8-8,16 15 0,-7 0 0,-1 7 0,-8 1 0,0-1 0,0 8-9,-8 0 9,-1 0-27,1 0 2,0 0 0,-1 0 0,1 7-10,-1-7-1,1 0-1,-1-8 0,9 1 13,0-8 2,0-15 1,0 0 0,0 0 21,9 15 0,-9-15 0,0 0 0,8 15 20,9-15 3,0 0 0,8 0 0,-8 0-1,8-15 0,1 7 0,7 1 0,-16-8-22,8 0 9,1 0-9,-1 0 0,8-7-104,1 7-27,-9-8-5</inkml:trace>
          <inkml:trace contextRef="#ctx0" brushRef="#br0" timeOffset="35846.41">8223 1998 1587,'0'0'70,"0"0"15,0 0-68,0 0-17,0 0 0,0 0 0,0 0 140,0 0 24,0 0 4,0 0 2,0 0-55,0 0-11,17 7-3,8 1 0,-8 7-41,17-8-8,-9 1-1,17-1-1,-8 1-32,0-1-6,-18 8-2,1-7 0,17 7-10,0-1 0,-1-6 0,9-1 8,-8 1-8,0-1-17,-1 1 4,1-8 1,-17-8-113,16 1-23,-7 7-4,-1-8-568,0-7-115</inkml:trace>
          <inkml:trace contextRef="#ctx0" brushRef="#br0" timeOffset="36175.83">8602 1616 1551,'0'0'68,"0"0"16,0 0-68,0 0-16,0 0 0,0 0 0,0 0 160,0 0 28,0 0 5,0 0 2,0 0-72,0 0-15,0 0-2,0 0-1,0 15-49,0 0-9,-8 8-3,-1-1 0,-8 0-24,9 1-4,-9 7-2,9 0 0,-9 15-14,17-8 0,8 8 0,1 0 0,-9 7-12,0 1 2,-9 14 0,1-7 0,-1-8-5,1 8-1,0-8 0,8 1 0,-9-16-60,9 8-13,9-15-3,-1 0-664,0-8-134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7:06.58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5086A2B7-215E-4734-BB18-DBEF0B51350B}" emma:medium="tactile" emma:mode="ink">
          <msink:context xmlns:msink="http://schemas.microsoft.com/ink/2010/main" type="inkDrawing" rotatedBoundingBox="31555,8276 31918,9608 31294,9778 30931,8446" semanticType="callout" shapeName="Other">
            <msink:sourceLink direction="with" ref="{5E68B5FC-71B8-4A58-B573-053EC3E8A362}"/>
          </msink:context>
        </emma:interpretation>
      </emma:emma>
    </inkml:annotationXML>
    <inkml:trace contextRef="#ctx0" brushRef="#br0">35 85 1587,'0'0'70,"-5"-10"15,-1 5-68,1 1-17,5-6 0,-6 0 0,1 0 106,-1 5 18,6 5 3,0-9 1,0-1-32,-5 0-7,5 5-1,0 5 0,0 0-5,0 0-2,0 0 0,0 0 0,0 0-26,0 0-6,0 0-1,0 0 0,16 0-14,-5 0-3,0 5-1,0 5 0,6 0-22,-1 4-8,1 1 0,-1 0 9,1-1-9,-1 6 0,6-6 0,5 1 0,-5-5 0,6 4 0,-1 1 0,1 4 0,-1 1 0,-5-5 0,5-1 0,1 6 0,-1-6 0,1 1 0,-6-5 0,0-1 0,-6 1 0,6 0-17,-6 0 4,1-1 1,-1-4 12,-5 5 0,0 0 0,0 0 0,0-6 0,-5 6 0,-1 0 0,1 0 0,-6-10 0,5 9 0,-5-9 0,11 15 0,-11-15 12,6 10-4,-6 4 0,0-14-8,0 10 16,0 5-3,5-5-1,-5-10 0,-5 14 0,-1-4 0,1 5 0,-1-1 0,1-4-2,-6 5-1,0-1 0,-6 1 0,6 4 2,0 1 0,-5-6 0,5 6 0,-6-1-11,1 1 8,0 4-8,-6 6 8,5-1-8,1 0 0,-6 0 0,5 10 0,1 0 0,-1 5 0,-10-10 0,0 5 0,5 0 0,5 0-14,1 0 3,5-5 1,0-4-21,0-1-4,11 0-1,0-4 0,0-6-169,5-4-35,1-6-6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7:52.15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3360E0D-C5D9-4F0B-BEF3-7AE6FE862C6D}" emma:medium="tactile" emma:mode="ink">
          <msink:context xmlns:msink="http://schemas.microsoft.com/ink/2010/main" type="inkDrawing" rotatedBoundingBox="18682,13863 18929,16926 18841,16934 18594,13870" semanticType="callout" shapeName="Other">
            <msink:sourceLink direction="with" ref="{586B4995-54BE-4778-8C63-F5CBA0D5CB61}"/>
          </msink:context>
        </emma:interpretation>
      </emma:emma>
    </inkml:annotationXML>
    <inkml:trace contextRef="#ctx0" brushRef="#br0">11 0 1497,'0'49'66,"0"-25"14,0 15-64,0-4-16,0-6 0,0 5 0,0 5 106,0 0 18,0 5 3,0 0 1,0 0-52,0 9-9,6-4-3,-6-5 0,0-5-51,0-5-13,5-5 0,1 0 0,-6-4-11,5-6-5,-5 1 0,11-1-1,-5 1-26,-1-1-5,6-9 0,-5 10-1,-1-6-11,1 6-1,-1-1-1,1-4 0,-1 4 34,1 1 8,-1 4 0,1 5 1,-1-9 10,-5-1 9,6 6-13,-1-1 5,-5 1 8,6-1 14,-1 5-3,-5 0-1,6 6 26,-6-6 6,5 0 1,1 5 0,-6 5 23,0-5 5,0 0 1,0 5 0,0-4 6,0-1 2,0 5 0,-6 0 0,1 4-7,5-4-1,0 5 0,0-5 0,0 0-9,0 5-3,0 0 0,0 5 0,0 0-35,-6-6-7,6 1-2,0 0 0,6-5-16,-6 0 0,0-5-13,0 0 5,5-4 8,1-1 0,-6 0 0,5 0 0,1 1 0,-1-1 0,0-5 0,1 10 0,-6-4 0,11-1 0,-6-5 0,6 6 0,-5-1 0,-1 5 0,-5 0 0,6 0 0,-1 0-15,-5 5-1,6-5 0,-1 1 0,1-1-4,-1-5-2,1-5 0,-1-4 0,-5-1-34,6-4-8,-6-5 0,0-10-710,0 0-142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1-04-22T06:27:55.86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EB25D8-38D7-435C-9AAA-A20CE1C905FF}" emma:medium="tactile" emma:mode="ink">
          <msink:context xmlns:msink="http://schemas.microsoft.com/ink/2010/main" type="inkDrawing" rotatedBoundingBox="27948,17192 27963,17192 27963,17207 27948,17207" shapeName="Other"/>
        </emma:interpretation>
      </emma:emma>
    </inkml:annotationXML>
    <inkml:trace contextRef="#ctx0" brushRef="#br0">0 0,'0'0,"0"0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7:56.29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1876DC-E02C-4648-80DF-30CA05F6ABE9}" emma:medium="tactile" emma:mode="ink">
          <msink:context xmlns:msink="http://schemas.microsoft.com/ink/2010/main" type="writingRegion" rotatedBoundingBox="17702,17237 20554,17604 20451,18411 17598,18043"/>
        </emma:interpretation>
      </emma:emma>
    </inkml:annotationXML>
    <inkml:traceGroup>
      <inkml:annotationXML>
        <emma:emma xmlns:emma="http://www.w3.org/2003/04/emma" version="1.0">
          <emma:interpretation id="{397F1A3F-8760-4DF3-A6AE-04AFF81A30DC}" emma:medium="tactile" emma:mode="ink">
            <msink:context xmlns:msink="http://schemas.microsoft.com/ink/2010/main" type="paragraph" rotatedBoundingBox="17702,17237 20554,17604 20451,18411 17598,180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8D4C35-F1B1-422F-8E27-DB42762CB7B8}" emma:medium="tactile" emma:mode="ink">
              <msink:context xmlns:msink="http://schemas.microsoft.com/ink/2010/main" type="line" rotatedBoundingBox="17702,17237 20554,17604 20451,18411 17598,18043"/>
            </emma:interpretation>
          </emma:emma>
        </inkml:annotationXML>
        <inkml:traceGroup>
          <inkml:annotationXML>
            <emma:emma xmlns:emma="http://www.w3.org/2003/04/emma" version="1.0">
              <emma:interpretation id="{586B4995-54BE-4778-8C63-F5CBA0D5CB61}" emma:medium="tactile" emma:mode="ink">
                <msink:context xmlns:msink="http://schemas.microsoft.com/ink/2010/main" type="inkWord" rotatedBoundingBox="17702,17237 20554,17604 20451,18411 17598,18043">
                  <msink:destinationLink direction="with" ref="{03360E0D-C5D9-4F0B-BEF3-7AE6FE862C6D}"/>
                  <msink:destinationLink direction="with" ref="{65E766B1-2C07-45A5-9800-C156D22F37B0}"/>
                  <msink:destinationLink direction="with" ref="{C942732C-BD00-4872-896A-7829815AC899}"/>
                </msink:context>
              </emma:interpretation>
              <emma:one-of disjunction-type="recognition" id="oneOf0">
                <emma:interpretation id="interp0" emma:lang="en-AU" emma:confidence="0">
                  <emma:literal>stuff</emma:literal>
                </emma:interpretation>
                <emma:interpretation id="interp1" emma:lang="en-AU" emma:confidence="0">
                  <emma:literal>strut</emma:literal>
                </emma:interpretation>
                <emma:interpretation id="interp2" emma:lang="en-AU" emma:confidence="0">
                  <emma:literal>stunt</emma:literal>
                </emma:interpretation>
                <emma:interpretation id="interp3" emma:lang="en-AU" emma:confidence="0">
                  <emma:literal>stet</emma:literal>
                </emma:interpretation>
                <emma:interpretation id="interp4" emma:lang="en-AU" emma:confidence="0">
                  <emma:literal>stat</emma:literal>
                </emma:interpretation>
              </emma:one-of>
            </emma:emma>
          </inkml:annotationXML>
          <inkml:trace contextRef="#ctx0" brushRef="#br0">0 81 720,'16'15'32,"-16"-15"6,0 0-30,0 0-8,0 0 0,6 0 0,-1 0 64,-5 0 11,0 0 2,0 0 1,0 0-3,0 0-1,0 0 0,0 0 0,0-5 24,0 5 5,6-5 1,-12 0 0,1 1-64,5 4-13,11-5-3,-6 0 0,-5 5 32,0-20 7,-5-14 1,10 20 0,6 23-20,0 1-4,-11-10-1,11 5 0,-11-5 20,11 0 4,11 0 1,0 5 0,-11 0-32,11-5-5,0 5-2,0-1 0,0 1 5,-6 5 1,1-5 0,4 5 0,1-1-21,0 6-10,-5-5 10,5 9-10,-6-4 11,1 0-11,-6 4 12,0 1-12,0-1 12,-6 1-12,6-1 12,-6 5-12,1-4 20,-6-1-4,5 1 0,-5 4 0,-5-4 1,5-1 0,-6 1 0,1-1 0,0 1-5,-6-1-2,0 1 0,5-11 0,6-9-10,-16 5 10,-1 20-10,1-11 10,-1-19-10,1 10 0,-6 20 0,5-1 0,1 0-9,5-4-4,6-20-1,-6 0 0,0 0-39,5 0-8,6 0-2,0 0 0,0-10-182,0 10-37</inkml:trace>
          <inkml:trace contextRef="#ctx0" brushRef="#br0" timeOffset="296.27">619-70 1677,'0'0'74,"0"0"16,0 0-72,0 0-18,0 0 0,0 0 0,0 0 120,0 0 20,0 0 4,0 0 0,0 0-62,0 0-13,0 0-2,-5 10-1,5-10-29,-5 10-5,-6 4-2,5 6 0,-5-1-30,6 6 8,5 4-8,-11 0 0,5 5 0,1 5 0,-1 0 0,6 0 0,0 0-8,0-4-2,0 4 0,6-5 0,-1 0-3,1-5-1,-6 5 0,5-5 0,6-4 0,6-1 0,-1 0 0,0-4 0,-5-5-5,6-1-1,10-4 0,1 5 0,5-1-10,0-4-2,-6-15-1,0 5-639,-5 15-128</inkml:trace>
          <inkml:trace contextRef="#ctx0" brushRef="#br0" timeOffset="537.21">938 335 1497,'0'0'133,"0"0"-106,0 0-27,0 0 0,11-5 165,-11 5 28,11 0 6,5-5 1,-5 0-64,11 5-13,-6-5-3,6 1 0,0-1-96,0 5-24,-5-5 0,10 0 0,-5 0 0,0 0 0,5 0 0,1 0 0,-6-4-40,5-1-14,0 0-2,1 0-1065</inkml:trace>
          <inkml:trace contextRef="#ctx0" brushRef="#br0" timeOffset="783.12">1305 471 2358,'0'0'52,"0"0"10,0 0 2,0 0 3,0 0-54,0 0-13,0 0 0,0 0 0,11 5 68,0 0 10,-11-5 2,16 10 1,-5-5-13,6 0-4,-1 4 0,1-4 0,5 5-24,-6-5-4,6 5-2,-6-1 0,1-9-25,-1 10-9,6-5 0,0 5 9,0-5-9,0-5-12,6 4 2,-1-4 1,0 0-171,6-4-35,-11-1-6</inkml:trace>
          <inkml:trace contextRef="#ctx0" brushRef="#br0" timeOffset="1129.65">2128 345 1497,'16'9'32,"-10"-4"8,-1-5 0,1 0 4,-1 5-36,0-5-8,6 5 0,0-5 0,-11 0 116,11 10 20,6-5 5,-12-5 1,6 5-86,0-5-18,6 4-3,-1 1-1,-5-5-26,0 0-8,0 5 0,6-5 0,-1 0 0,-5-5 0,5 0-15,-5 5 5,0-4-111,6-1-23</inkml:trace>
          <inkml:trace contextRef="#ctx0" brushRef="#br0" timeOffset="1383.05">2594 164 1958,'0'0'174,"0"0"-139,0 0-35,0 25 0,5-1 128,-5 0 18,6 1 4,-1 9 1,-5-5-37,6 5-7,-1 0-2,1 5 0,-12 0-84,6 0-21,0 0 0,11 0 0,0-5 0,6 1 0,-6 4 0,5 0 0,-11 0 0,6-5 0,0 5 0,0-5 0,0-5 0,0 0 0,0-4 0,0-1-849,0-4-175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7:59.85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29157D-01B1-454A-A150-BA88F3061E44}" emma:medium="tactile" emma:mode="ink">
          <msink:context xmlns:msink="http://schemas.microsoft.com/ink/2010/main" type="inkDrawing" rotatedBoundingBox="15055,11332 15736,11426 15731,11463 15049,11368" semanticType="callout" shapeName="Other">
            <msink:sourceLink direction="with" ref="{6FC53C59-F9AC-4672-82A7-A1EBD37E4F16}"/>
            <msink:sourceLink direction="with" ref="{D0D59E6C-ED78-463F-8D45-290C114B925B}"/>
          </msink:context>
        </emma:interpretation>
      </emma:emma>
    </inkml:annotationXML>
    <inkml:trace contextRef="#ctx0" brushRef="#br0">0 0 1267,'27'10'56,"-16"-5"12,6 0-55,-1 5-13,6-5 0,6 4 0,-1-4 105,-5 0 19,5 0 3,-5 0 1,6 0-28,-6 0-4,11-1-2,-6 1 0,0-5-62,1 0-13,-1 5-3,1-5 0,-1 0-16,0 0 0,1 5 8,-1 0-8,-5-5-21,6 0-8,-1 0-2,0 5-581,1 0-117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7:51.16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363E686-1C35-4AEE-8F91-007F84E6C33A}" emma:medium="tactile" emma:mode="ink">
          <msink:context xmlns:msink="http://schemas.microsoft.com/ink/2010/main" type="inkDrawing" rotatedBoundingBox="18278,8035 18302,7125 18348,7126 18325,8036" semanticType="callout" shapeName="Other">
            <msink:sourceLink direction="with" ref="{5E68B5FC-71B8-4A58-B573-053EC3E8A362}"/>
            <msink:sourceLink direction="with" ref="{8F14DFCA-A60D-44C5-A23D-926DE3679F75}"/>
          </msink:context>
        </emma:interpretation>
      </emma:emma>
    </inkml:annotationXML>
    <inkml:trace contextRef="#ctx0" brushRef="#br0">47 1029 460,'-5'39'41,"5"-20"-33,-6-4-8,12 4 0,-1-4 136,-5-1 24,0 11 6,-5 4 1,5 0-11,0 1-1,-6-1-1,1 5 0,5-5-29,0 10-5,0 0-2,-6 0 0,1 0-52,-1-5-10,6-9-3,0-6 0,-5 6-44,5-1-9,0 0 0,0 1 0,0-1-58,0 0-9,5 1-1,1-1-1,-1 1-37,-5-1-7,0 0-2,6-4 0,-1-1-10,1 1-3,-1 4 0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7:51.34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E75656-A70A-444C-BB88-5F57227A39A9}" emma:medium="tactile" emma:mode="ink">
          <msink:context xmlns:msink="http://schemas.microsoft.com/ink/2010/main" type="inkDrawing" rotatedBoundingBox="18313,9347 18339,8527 18378,8529 18351,9348" semanticType="callout" shapeName="Other">
            <msink:sourceLink direction="with" ref="{5E68B5FC-71B8-4A58-B573-053EC3E8A362}"/>
          </msink:context>
        </emma:interpretation>
      </emma:emma>
    </inkml:annotationXML>
    <inkml:trace contextRef="#ctx0" brushRef="#br0">100 2432 345,'-11'39'15,"11"-19"4,-5 4-19,5 1 0,0 4 0,-6 0 0,-5 0 260,11 1 48,-5-1 9,5-5 3,-6 6-200,1-1-40,5 5-8,0 0-2,0-5-37,0-4-7,0-16-2,0 11 0,0 19-12,5 0-2,-5-5-1,6-10 0,-1 1-28,-5 4-5,0 10-2,0 0 0,0-5-188,0-5-38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7:51.50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3AC78E-B963-4C21-BC2E-7489D6332241}" emma:medium="tactile" emma:mode="ink">
          <msink:context xmlns:msink="http://schemas.microsoft.com/ink/2010/main" type="inkDrawing" rotatedBoundingBox="18342,11044 18398,9869 18414,9870 18358,11045" semanticType="callout" shapeName="Other">
            <msink:sourceLink direction="with" ref="{0F51B904-D5C0-4ABF-AE76-8233316B5852}"/>
            <msink:sourceLink direction="with" ref="{26930E2A-61E8-4917-91BB-6F455DD11184}"/>
          </msink:context>
        </emma:interpretation>
      </emma:emma>
    </inkml:annotationXML>
    <inkml:trace contextRef="#ctx0" brushRef="#br0">122 3773 403,'6'29'36,"-6"-14"-36,0 14 0,0 5 0,0 5 199,-6 0 33,6 10 6,0 5 2,-5-6-59,-1 6-11,6-5-2,-5 0-1,5-6-74,-6 1-14,1 0-3,-1 0-1,6-5-48,0 5-10,-5 0-1,5 0-1,0-5-31,0 0-7,0 0-1,0 0 0,0 0-72,0 0-14,0 0-3,-6-5-443,6 0-88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8:00.86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735357-F49C-4DD0-B09E-1977828FDAA2}" emma:medium="tactile" emma:mode="ink">
          <msink:context xmlns:msink="http://schemas.microsoft.com/ink/2010/main" type="inkDrawing" rotatedBoundingBox="26176,11490 27032,11766 27024,11789 26168,11514" semanticType="callout" shapeName="Other">
            <msink:sourceLink direction="with" ref="{4BA8EDDE-53C9-45BE-AE42-EEC7A7E9965A}"/>
          </msink:context>
        </emma:interpretation>
      </emma:emma>
    </inkml:annotationXML>
    <inkml:trace contextRef="#ctx0" brushRef="#br0">0 0 2185,'55'19'96,"-28"-9"21,12 0-93,-1 0-24,-5-1 0,5 1 0,6 0 80,-11 0 11,-5-1 2,5 1 1,-1-5-35,-4 5-7,-1 4-2,1-4 0,-12 0-29,12 0-5,-1-1-2,-5 1 0,0 0-26,0 0-4,16 4-2,-5-4 0,6 0-134,-12-5-26,0 0-6,6-1-501,11 1-101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2T06:28:01.20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3E1795-9C72-4954-8A28-3CF083C08683}" emma:medium="tactile" emma:mode="ink">
          <msink:context xmlns:msink="http://schemas.microsoft.com/ink/2010/main" type="inkDrawing" rotatedBoundingBox="27805,11865 29857,12084 29851,12138 27799,11919" shapeName="Other"/>
        </emma:interpretation>
      </emma:emma>
    </inkml:annotationXML>
    <inkml:trace contextRef="#ctx0" brushRef="#br0">0 0 288,'33'0'12,"-5"5"4,5-1-16,-6 1 0,6 5 0,0 0 0,5 0 323,1-1 61,-12 1 13,6 0 3,-6 0-220,6-6-44,-5 1-9,-6 0-2,5-5-58,-5 5-12,-6-5-3,6 0 0,-5-5-44,5 5-8,-11 0 0,11 0-8,-6 0-73,1 0-15,-1-5-2,0 5-1,6 0-21,0 0-4,-5 0 0,10 5-1,-5-5 125,6 0 39,-1 5 1,-5 0 0,11-5 79,-6 5 16,1 0 3,-1 0 1,6-5-16,0 4-3,-6-4-1,1 5 0,5 0-88,-6-5-18,-5 5-3,5-5-1,-5 5 12,6-5 3,-6 5 0,11 0 0,-11-5-24,5 5 0,-5-5 0,5 4 0,1 1 0,-6 0 9,5 0-9,6 0 0,-6 0 20,6 0-4,0 0 0,0-1 0,-11 1-8,11-5-8,0 5 9,5 0-9,-10 0 0,5 0 0,0-5 0,5 0 0,-5 0-48,0 0-12,0 0-2,0 0-735,-1 0-147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82cc46965c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82cc46965c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87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2cc46965c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82cc46965c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65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EDIT TITLE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Lesson Closure</a:t>
            </a:r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23/03/2022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D555-D2EB-A045-AEDE-72C9D0B9666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348C-02C1-B54D-ACD1-55D3EC15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14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26000" y="1248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26000" y="2462405"/>
            <a:ext cx="3744000" cy="3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301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00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484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/>
              <a:t>This slide is hidden and will not be included when presenting your lesson.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VOCABULARY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EXTENSION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HINT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Prompt Box Slide</a:t>
            </a:r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Daily Review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Vocabulary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Learning Objective</a:t>
            </a:r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Concept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Guided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Independent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10.emf"/><Relationship Id="rId5" Type="http://schemas.openxmlformats.org/officeDocument/2006/relationships/customXml" Target="../ink/ink20.xml"/><Relationship Id="rId10" Type="http://schemas.openxmlformats.org/officeDocument/2006/relationships/image" Target="../media/image150.emf"/><Relationship Id="rId4" Type="http://schemas.openxmlformats.org/officeDocument/2006/relationships/image" Target="../media/image1210.emf"/><Relationship Id="rId9" Type="http://schemas.openxmlformats.org/officeDocument/2006/relationships/customXml" Target="../ink/ink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39" Type="http://schemas.openxmlformats.org/officeDocument/2006/relationships/customXml" Target="../ink/ink43.xml"/><Relationship Id="rId21" Type="http://schemas.openxmlformats.org/officeDocument/2006/relationships/customXml" Target="../ink/ink34.xml"/><Relationship Id="rId34" Type="http://schemas.openxmlformats.org/officeDocument/2006/relationships/image" Target="../media/image33.emf"/><Relationship Id="rId42" Type="http://schemas.openxmlformats.org/officeDocument/2006/relationships/image" Target="../media/image37.emf"/><Relationship Id="rId47" Type="http://schemas.openxmlformats.org/officeDocument/2006/relationships/customXml" Target="../ink/ink47.xml"/><Relationship Id="rId50" Type="http://schemas.openxmlformats.org/officeDocument/2006/relationships/image" Target="../media/image41.emf"/><Relationship Id="rId55" Type="http://schemas.openxmlformats.org/officeDocument/2006/relationships/customXml" Target="../ink/ink51.xml"/><Relationship Id="rId63" Type="http://schemas.openxmlformats.org/officeDocument/2006/relationships/customXml" Target="../ink/ink55.xml"/><Relationship Id="rId68" Type="http://schemas.openxmlformats.org/officeDocument/2006/relationships/image" Target="../media/image50.emf"/><Relationship Id="rId7" Type="http://schemas.openxmlformats.org/officeDocument/2006/relationships/customXml" Target="../ink/ink27.xml"/><Relationship Id="rId71" Type="http://schemas.openxmlformats.org/officeDocument/2006/relationships/customXml" Target="../ink/ink59.xml"/><Relationship Id="rId2" Type="http://schemas.openxmlformats.org/officeDocument/2006/relationships/image" Target="../media/image170.png"/><Relationship Id="rId16" Type="http://schemas.openxmlformats.org/officeDocument/2006/relationships/image" Target="../media/image24.emf"/><Relationship Id="rId29" Type="http://schemas.openxmlformats.org/officeDocument/2006/relationships/customXml" Target="../ink/ink3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emf"/><Relationship Id="rId11" Type="http://schemas.openxmlformats.org/officeDocument/2006/relationships/customXml" Target="../ink/ink29.xml"/><Relationship Id="rId24" Type="http://schemas.openxmlformats.org/officeDocument/2006/relationships/image" Target="../media/image28.emf"/><Relationship Id="rId32" Type="http://schemas.openxmlformats.org/officeDocument/2006/relationships/image" Target="../media/image32.emf"/><Relationship Id="rId37" Type="http://schemas.openxmlformats.org/officeDocument/2006/relationships/customXml" Target="../ink/ink42.xml"/><Relationship Id="rId40" Type="http://schemas.openxmlformats.org/officeDocument/2006/relationships/image" Target="../media/image36.emf"/><Relationship Id="rId45" Type="http://schemas.openxmlformats.org/officeDocument/2006/relationships/customXml" Target="../ink/ink46.xml"/><Relationship Id="rId53" Type="http://schemas.openxmlformats.org/officeDocument/2006/relationships/customXml" Target="../ink/ink50.xml"/><Relationship Id="rId58" Type="http://schemas.openxmlformats.org/officeDocument/2006/relationships/image" Target="../media/image45.emf"/><Relationship Id="rId66" Type="http://schemas.openxmlformats.org/officeDocument/2006/relationships/image" Target="../media/image49.emf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30.emf"/><Relationship Id="rId36" Type="http://schemas.openxmlformats.org/officeDocument/2006/relationships/image" Target="../media/image34.emf"/><Relationship Id="rId49" Type="http://schemas.openxmlformats.org/officeDocument/2006/relationships/customXml" Target="../ink/ink48.xml"/><Relationship Id="rId57" Type="http://schemas.openxmlformats.org/officeDocument/2006/relationships/customXml" Target="../ink/ink52.xml"/><Relationship Id="rId61" Type="http://schemas.openxmlformats.org/officeDocument/2006/relationships/customXml" Target="../ink/ink54.xml"/><Relationship Id="rId10" Type="http://schemas.openxmlformats.org/officeDocument/2006/relationships/image" Target="../media/image21.emf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4" Type="http://schemas.openxmlformats.org/officeDocument/2006/relationships/image" Target="../media/image38.emf"/><Relationship Id="rId52" Type="http://schemas.openxmlformats.org/officeDocument/2006/relationships/image" Target="../media/image42.emf"/><Relationship Id="rId60" Type="http://schemas.openxmlformats.org/officeDocument/2006/relationships/image" Target="../media/image46.emf"/><Relationship Id="rId65" Type="http://schemas.openxmlformats.org/officeDocument/2006/relationships/customXml" Target="../ink/ink56.xml"/><Relationship Id="rId4" Type="http://schemas.openxmlformats.org/officeDocument/2006/relationships/image" Target="../media/image18.emf"/><Relationship Id="rId9" Type="http://schemas.openxmlformats.org/officeDocument/2006/relationships/customXml" Target="../ink/ink28.xml"/><Relationship Id="rId14" Type="http://schemas.openxmlformats.org/officeDocument/2006/relationships/image" Target="../media/image23.emf"/><Relationship Id="rId22" Type="http://schemas.openxmlformats.org/officeDocument/2006/relationships/image" Target="../media/image27.emf"/><Relationship Id="rId27" Type="http://schemas.openxmlformats.org/officeDocument/2006/relationships/customXml" Target="../ink/ink37.xml"/><Relationship Id="rId30" Type="http://schemas.openxmlformats.org/officeDocument/2006/relationships/image" Target="../media/image31.emf"/><Relationship Id="rId35" Type="http://schemas.openxmlformats.org/officeDocument/2006/relationships/customXml" Target="../ink/ink41.xml"/><Relationship Id="rId43" Type="http://schemas.openxmlformats.org/officeDocument/2006/relationships/customXml" Target="../ink/ink45.xml"/><Relationship Id="rId48" Type="http://schemas.openxmlformats.org/officeDocument/2006/relationships/image" Target="../media/image40.emf"/><Relationship Id="rId56" Type="http://schemas.openxmlformats.org/officeDocument/2006/relationships/image" Target="../media/image44.emf"/><Relationship Id="rId64" Type="http://schemas.openxmlformats.org/officeDocument/2006/relationships/image" Target="../media/image48.emf"/><Relationship Id="rId69" Type="http://schemas.openxmlformats.org/officeDocument/2006/relationships/customXml" Target="../ink/ink58.xml"/><Relationship Id="rId8" Type="http://schemas.openxmlformats.org/officeDocument/2006/relationships/image" Target="../media/image20.emf"/><Relationship Id="rId51" Type="http://schemas.openxmlformats.org/officeDocument/2006/relationships/customXml" Target="../ink/ink49.xml"/><Relationship Id="rId72" Type="http://schemas.openxmlformats.org/officeDocument/2006/relationships/image" Target="../media/image52.emf"/><Relationship Id="rId3" Type="http://schemas.openxmlformats.org/officeDocument/2006/relationships/customXml" Target="../ink/ink25.xml"/><Relationship Id="rId12" Type="http://schemas.openxmlformats.org/officeDocument/2006/relationships/image" Target="../media/image22.emf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35.emf"/><Relationship Id="rId46" Type="http://schemas.openxmlformats.org/officeDocument/2006/relationships/image" Target="../media/image39.emf"/><Relationship Id="rId59" Type="http://schemas.openxmlformats.org/officeDocument/2006/relationships/customXml" Target="../ink/ink53.xml"/><Relationship Id="rId67" Type="http://schemas.openxmlformats.org/officeDocument/2006/relationships/customXml" Target="../ink/ink57.xml"/><Relationship Id="rId20" Type="http://schemas.openxmlformats.org/officeDocument/2006/relationships/image" Target="../media/image26.emf"/><Relationship Id="rId41" Type="http://schemas.openxmlformats.org/officeDocument/2006/relationships/customXml" Target="../ink/ink44.xml"/><Relationship Id="rId54" Type="http://schemas.openxmlformats.org/officeDocument/2006/relationships/image" Target="../media/image43.emf"/><Relationship Id="rId62" Type="http://schemas.openxmlformats.org/officeDocument/2006/relationships/image" Target="../media/image47.emf"/><Relationship Id="rId70" Type="http://schemas.openxmlformats.org/officeDocument/2006/relationships/image" Target="../media/image5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customXml" Target="../ink/ink65.xml"/><Relationship Id="rId18" Type="http://schemas.openxmlformats.org/officeDocument/2006/relationships/image" Target="../media/image60.emf"/><Relationship Id="rId26" Type="http://schemas.openxmlformats.org/officeDocument/2006/relationships/image" Target="../media/image64.emf"/><Relationship Id="rId39" Type="http://schemas.openxmlformats.org/officeDocument/2006/relationships/customXml" Target="../ink/ink78.xml"/><Relationship Id="rId3" Type="http://schemas.openxmlformats.org/officeDocument/2006/relationships/customXml" Target="../ink/ink60.xml"/><Relationship Id="rId21" Type="http://schemas.openxmlformats.org/officeDocument/2006/relationships/customXml" Target="../ink/ink69.xml"/><Relationship Id="rId34" Type="http://schemas.openxmlformats.org/officeDocument/2006/relationships/image" Target="../media/image68.emf"/><Relationship Id="rId42" Type="http://schemas.openxmlformats.org/officeDocument/2006/relationships/image" Target="../media/image72.emf"/><Relationship Id="rId47" Type="http://schemas.openxmlformats.org/officeDocument/2006/relationships/customXml" Target="../ink/ink82.xml"/><Relationship Id="rId7" Type="http://schemas.openxmlformats.org/officeDocument/2006/relationships/customXml" Target="../ink/ink62.xml"/><Relationship Id="rId12" Type="http://schemas.openxmlformats.org/officeDocument/2006/relationships/image" Target="../media/image57.emf"/><Relationship Id="rId17" Type="http://schemas.openxmlformats.org/officeDocument/2006/relationships/customXml" Target="../ink/ink67.xml"/><Relationship Id="rId25" Type="http://schemas.openxmlformats.org/officeDocument/2006/relationships/customXml" Target="../ink/ink71.xml"/><Relationship Id="rId33" Type="http://schemas.openxmlformats.org/officeDocument/2006/relationships/customXml" Target="../ink/ink75.xml"/><Relationship Id="rId38" Type="http://schemas.openxmlformats.org/officeDocument/2006/relationships/image" Target="../media/image70.emf"/><Relationship Id="rId46" Type="http://schemas.openxmlformats.org/officeDocument/2006/relationships/image" Target="../media/image74.emf"/><Relationship Id="rId2" Type="http://schemas.openxmlformats.org/officeDocument/2006/relationships/image" Target="../media/image180.png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29" Type="http://schemas.openxmlformats.org/officeDocument/2006/relationships/customXml" Target="../ink/ink73.xml"/><Relationship Id="rId41" Type="http://schemas.openxmlformats.org/officeDocument/2006/relationships/customXml" Target="../ink/ink7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4.emf"/><Relationship Id="rId11" Type="http://schemas.openxmlformats.org/officeDocument/2006/relationships/customXml" Target="../ink/ink64.xml"/><Relationship Id="rId24" Type="http://schemas.openxmlformats.org/officeDocument/2006/relationships/image" Target="../media/image63.emf"/><Relationship Id="rId32" Type="http://schemas.openxmlformats.org/officeDocument/2006/relationships/image" Target="../media/image67.emf"/><Relationship Id="rId37" Type="http://schemas.openxmlformats.org/officeDocument/2006/relationships/customXml" Target="../ink/ink77.xml"/><Relationship Id="rId40" Type="http://schemas.openxmlformats.org/officeDocument/2006/relationships/image" Target="../media/image71.emf"/><Relationship Id="rId45" Type="http://schemas.openxmlformats.org/officeDocument/2006/relationships/customXml" Target="../ink/ink81.xml"/><Relationship Id="rId5" Type="http://schemas.openxmlformats.org/officeDocument/2006/relationships/customXml" Target="../ink/ink61.xml"/><Relationship Id="rId15" Type="http://schemas.openxmlformats.org/officeDocument/2006/relationships/customXml" Target="../ink/ink66.xml"/><Relationship Id="rId23" Type="http://schemas.openxmlformats.org/officeDocument/2006/relationships/customXml" Target="../ink/ink70.xml"/><Relationship Id="rId28" Type="http://schemas.openxmlformats.org/officeDocument/2006/relationships/image" Target="../media/image65.emf"/><Relationship Id="rId36" Type="http://schemas.openxmlformats.org/officeDocument/2006/relationships/image" Target="../media/image69.emf"/><Relationship Id="rId10" Type="http://schemas.openxmlformats.org/officeDocument/2006/relationships/image" Target="../media/image56.emf"/><Relationship Id="rId19" Type="http://schemas.openxmlformats.org/officeDocument/2006/relationships/customXml" Target="../ink/ink68.xml"/><Relationship Id="rId31" Type="http://schemas.openxmlformats.org/officeDocument/2006/relationships/customXml" Target="../ink/ink74.xml"/><Relationship Id="rId44" Type="http://schemas.openxmlformats.org/officeDocument/2006/relationships/image" Target="../media/image73.emf"/><Relationship Id="rId4" Type="http://schemas.openxmlformats.org/officeDocument/2006/relationships/image" Target="../media/image53.emf"/><Relationship Id="rId9" Type="http://schemas.openxmlformats.org/officeDocument/2006/relationships/customXml" Target="../ink/ink63.xml"/><Relationship Id="rId14" Type="http://schemas.openxmlformats.org/officeDocument/2006/relationships/image" Target="../media/image58.emf"/><Relationship Id="rId22" Type="http://schemas.openxmlformats.org/officeDocument/2006/relationships/image" Target="../media/image62.emf"/><Relationship Id="rId27" Type="http://schemas.openxmlformats.org/officeDocument/2006/relationships/customXml" Target="../ink/ink72.xml"/><Relationship Id="rId30" Type="http://schemas.openxmlformats.org/officeDocument/2006/relationships/image" Target="../media/image66.emf"/><Relationship Id="rId35" Type="http://schemas.openxmlformats.org/officeDocument/2006/relationships/customXml" Target="../ink/ink76.xml"/><Relationship Id="rId43" Type="http://schemas.openxmlformats.org/officeDocument/2006/relationships/customXml" Target="../ink/ink80.xml"/><Relationship Id="rId48" Type="http://schemas.openxmlformats.org/officeDocument/2006/relationships/image" Target="../media/image75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8.xml"/><Relationship Id="rId18" Type="http://schemas.openxmlformats.org/officeDocument/2006/relationships/image" Target="../media/image83.emf"/><Relationship Id="rId26" Type="http://schemas.openxmlformats.org/officeDocument/2006/relationships/image" Target="../media/image87.emf"/><Relationship Id="rId39" Type="http://schemas.openxmlformats.org/officeDocument/2006/relationships/customXml" Target="../ink/ink101.xml"/><Relationship Id="rId21" Type="http://schemas.openxmlformats.org/officeDocument/2006/relationships/customXml" Target="../ink/ink92.xml"/><Relationship Id="rId34" Type="http://schemas.openxmlformats.org/officeDocument/2006/relationships/image" Target="../media/image91.emf"/><Relationship Id="rId42" Type="http://schemas.openxmlformats.org/officeDocument/2006/relationships/image" Target="../media/image95.emf"/><Relationship Id="rId47" Type="http://schemas.openxmlformats.org/officeDocument/2006/relationships/customXml" Target="../ink/ink105.xml"/><Relationship Id="rId50" Type="http://schemas.openxmlformats.org/officeDocument/2006/relationships/image" Target="../media/image99.emf"/><Relationship Id="rId55" Type="http://schemas.openxmlformats.org/officeDocument/2006/relationships/customXml" Target="../ink/ink109.xml"/><Relationship Id="rId63" Type="http://schemas.openxmlformats.org/officeDocument/2006/relationships/customXml" Target="../ink/ink113.xml"/><Relationship Id="rId7" Type="http://schemas.openxmlformats.org/officeDocument/2006/relationships/customXml" Target="../ink/ink85.xml"/><Relationship Id="rId2" Type="http://schemas.openxmlformats.org/officeDocument/2006/relationships/image" Target="../media/image190.png"/><Relationship Id="rId16" Type="http://schemas.openxmlformats.org/officeDocument/2006/relationships/image" Target="../media/image82.emf"/><Relationship Id="rId20" Type="http://schemas.openxmlformats.org/officeDocument/2006/relationships/image" Target="../media/image84.emf"/><Relationship Id="rId29" Type="http://schemas.openxmlformats.org/officeDocument/2006/relationships/customXml" Target="../ink/ink96.xml"/><Relationship Id="rId41" Type="http://schemas.openxmlformats.org/officeDocument/2006/relationships/customXml" Target="../ink/ink102.xml"/><Relationship Id="rId54" Type="http://schemas.openxmlformats.org/officeDocument/2006/relationships/image" Target="../media/image101.emf"/><Relationship Id="rId62" Type="http://schemas.openxmlformats.org/officeDocument/2006/relationships/image" Target="../media/image105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7.emf"/><Relationship Id="rId11" Type="http://schemas.openxmlformats.org/officeDocument/2006/relationships/customXml" Target="../ink/ink87.xml"/><Relationship Id="rId24" Type="http://schemas.openxmlformats.org/officeDocument/2006/relationships/image" Target="../media/image86.emf"/><Relationship Id="rId32" Type="http://schemas.openxmlformats.org/officeDocument/2006/relationships/image" Target="../media/image90.emf"/><Relationship Id="rId37" Type="http://schemas.openxmlformats.org/officeDocument/2006/relationships/customXml" Target="../ink/ink100.xml"/><Relationship Id="rId40" Type="http://schemas.openxmlformats.org/officeDocument/2006/relationships/image" Target="../media/image94.emf"/><Relationship Id="rId45" Type="http://schemas.openxmlformats.org/officeDocument/2006/relationships/customXml" Target="../ink/ink104.xml"/><Relationship Id="rId53" Type="http://schemas.openxmlformats.org/officeDocument/2006/relationships/customXml" Target="../ink/ink108.xml"/><Relationship Id="rId58" Type="http://schemas.openxmlformats.org/officeDocument/2006/relationships/image" Target="../media/image103.emf"/><Relationship Id="rId5" Type="http://schemas.openxmlformats.org/officeDocument/2006/relationships/customXml" Target="../ink/ink84.xml"/><Relationship Id="rId15" Type="http://schemas.openxmlformats.org/officeDocument/2006/relationships/customXml" Target="../ink/ink89.xml"/><Relationship Id="rId23" Type="http://schemas.openxmlformats.org/officeDocument/2006/relationships/customXml" Target="../ink/ink93.xml"/><Relationship Id="rId28" Type="http://schemas.openxmlformats.org/officeDocument/2006/relationships/image" Target="../media/image88.emf"/><Relationship Id="rId36" Type="http://schemas.openxmlformats.org/officeDocument/2006/relationships/image" Target="../media/image92.emf"/><Relationship Id="rId49" Type="http://schemas.openxmlformats.org/officeDocument/2006/relationships/customXml" Target="../ink/ink106.xml"/><Relationship Id="rId57" Type="http://schemas.openxmlformats.org/officeDocument/2006/relationships/customXml" Target="../ink/ink110.xml"/><Relationship Id="rId61" Type="http://schemas.openxmlformats.org/officeDocument/2006/relationships/customXml" Target="../ink/ink112.xml"/><Relationship Id="rId10" Type="http://schemas.openxmlformats.org/officeDocument/2006/relationships/image" Target="../media/image79.emf"/><Relationship Id="rId19" Type="http://schemas.openxmlformats.org/officeDocument/2006/relationships/customXml" Target="../ink/ink91.xml"/><Relationship Id="rId31" Type="http://schemas.openxmlformats.org/officeDocument/2006/relationships/customXml" Target="../ink/ink97.xml"/><Relationship Id="rId44" Type="http://schemas.openxmlformats.org/officeDocument/2006/relationships/image" Target="../media/image96.emf"/><Relationship Id="rId52" Type="http://schemas.openxmlformats.org/officeDocument/2006/relationships/image" Target="../media/image100.emf"/><Relationship Id="rId60" Type="http://schemas.openxmlformats.org/officeDocument/2006/relationships/image" Target="../media/image104.emf"/><Relationship Id="rId4" Type="http://schemas.openxmlformats.org/officeDocument/2006/relationships/image" Target="../media/image76.emf"/><Relationship Id="rId9" Type="http://schemas.openxmlformats.org/officeDocument/2006/relationships/customXml" Target="../ink/ink86.xml"/><Relationship Id="rId14" Type="http://schemas.openxmlformats.org/officeDocument/2006/relationships/image" Target="../media/image81.emf"/><Relationship Id="rId22" Type="http://schemas.openxmlformats.org/officeDocument/2006/relationships/image" Target="../media/image85.emf"/><Relationship Id="rId27" Type="http://schemas.openxmlformats.org/officeDocument/2006/relationships/customXml" Target="../ink/ink95.xml"/><Relationship Id="rId30" Type="http://schemas.openxmlformats.org/officeDocument/2006/relationships/image" Target="../media/image89.emf"/><Relationship Id="rId35" Type="http://schemas.openxmlformats.org/officeDocument/2006/relationships/customXml" Target="../ink/ink99.xml"/><Relationship Id="rId43" Type="http://schemas.openxmlformats.org/officeDocument/2006/relationships/customXml" Target="../ink/ink103.xml"/><Relationship Id="rId48" Type="http://schemas.openxmlformats.org/officeDocument/2006/relationships/image" Target="../media/image98.emf"/><Relationship Id="rId56" Type="http://schemas.openxmlformats.org/officeDocument/2006/relationships/image" Target="../media/image102.emf"/><Relationship Id="rId64" Type="http://schemas.openxmlformats.org/officeDocument/2006/relationships/image" Target="../media/image106.emf"/><Relationship Id="rId8" Type="http://schemas.openxmlformats.org/officeDocument/2006/relationships/image" Target="../media/image78.emf"/><Relationship Id="rId51" Type="http://schemas.openxmlformats.org/officeDocument/2006/relationships/customXml" Target="../ink/ink107.xml"/><Relationship Id="rId3" Type="http://schemas.openxmlformats.org/officeDocument/2006/relationships/customXml" Target="../ink/ink83.xml"/><Relationship Id="rId12" Type="http://schemas.openxmlformats.org/officeDocument/2006/relationships/image" Target="../media/image80.emf"/><Relationship Id="rId17" Type="http://schemas.openxmlformats.org/officeDocument/2006/relationships/customXml" Target="../ink/ink90.xml"/><Relationship Id="rId25" Type="http://schemas.openxmlformats.org/officeDocument/2006/relationships/customXml" Target="../ink/ink94.xml"/><Relationship Id="rId33" Type="http://schemas.openxmlformats.org/officeDocument/2006/relationships/customXml" Target="../ink/ink98.xml"/><Relationship Id="rId38" Type="http://schemas.openxmlformats.org/officeDocument/2006/relationships/image" Target="../media/image93.emf"/><Relationship Id="rId46" Type="http://schemas.openxmlformats.org/officeDocument/2006/relationships/image" Target="../media/image97.emf"/><Relationship Id="rId59" Type="http://schemas.openxmlformats.org/officeDocument/2006/relationships/customXml" Target="../ink/ink1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customXml" Target="../ink/ink119.xml"/><Relationship Id="rId18" Type="http://schemas.openxmlformats.org/officeDocument/2006/relationships/image" Target="../media/image114.emf"/><Relationship Id="rId26" Type="http://schemas.openxmlformats.org/officeDocument/2006/relationships/image" Target="../media/image118.emf"/><Relationship Id="rId3" Type="http://schemas.openxmlformats.org/officeDocument/2006/relationships/customXml" Target="../ink/ink114.xml"/><Relationship Id="rId21" Type="http://schemas.openxmlformats.org/officeDocument/2006/relationships/customXml" Target="../ink/ink123.xml"/><Relationship Id="rId7" Type="http://schemas.openxmlformats.org/officeDocument/2006/relationships/customXml" Target="../ink/ink116.xml"/><Relationship Id="rId12" Type="http://schemas.openxmlformats.org/officeDocument/2006/relationships/image" Target="../media/image111.emf"/><Relationship Id="rId17" Type="http://schemas.openxmlformats.org/officeDocument/2006/relationships/customXml" Target="../ink/ink121.xml"/><Relationship Id="rId25" Type="http://schemas.openxmlformats.org/officeDocument/2006/relationships/customXml" Target="../ink/ink125.xml"/><Relationship Id="rId2" Type="http://schemas.openxmlformats.org/officeDocument/2006/relationships/image" Target="../media/image200.png"/><Relationship Id="rId16" Type="http://schemas.openxmlformats.org/officeDocument/2006/relationships/image" Target="../media/image113.emf"/><Relationship Id="rId20" Type="http://schemas.openxmlformats.org/officeDocument/2006/relationships/image" Target="../media/image115.emf"/><Relationship Id="rId29" Type="http://schemas.openxmlformats.org/officeDocument/2006/relationships/customXml" Target="../ink/ink12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8.emf"/><Relationship Id="rId11" Type="http://schemas.openxmlformats.org/officeDocument/2006/relationships/customXml" Target="../ink/ink118.xml"/><Relationship Id="rId24" Type="http://schemas.openxmlformats.org/officeDocument/2006/relationships/image" Target="../media/image117.emf"/><Relationship Id="rId5" Type="http://schemas.openxmlformats.org/officeDocument/2006/relationships/customXml" Target="../ink/ink115.xml"/><Relationship Id="rId15" Type="http://schemas.openxmlformats.org/officeDocument/2006/relationships/customXml" Target="../ink/ink120.xml"/><Relationship Id="rId23" Type="http://schemas.openxmlformats.org/officeDocument/2006/relationships/customXml" Target="../ink/ink124.xml"/><Relationship Id="rId28" Type="http://schemas.openxmlformats.org/officeDocument/2006/relationships/image" Target="../media/image119.emf"/><Relationship Id="rId10" Type="http://schemas.openxmlformats.org/officeDocument/2006/relationships/image" Target="../media/image110.emf"/><Relationship Id="rId19" Type="http://schemas.openxmlformats.org/officeDocument/2006/relationships/customXml" Target="../ink/ink122.xml"/><Relationship Id="rId4" Type="http://schemas.openxmlformats.org/officeDocument/2006/relationships/image" Target="../media/image107.emf"/><Relationship Id="rId9" Type="http://schemas.openxmlformats.org/officeDocument/2006/relationships/customXml" Target="../ink/ink117.xml"/><Relationship Id="rId14" Type="http://schemas.openxmlformats.org/officeDocument/2006/relationships/image" Target="../media/image112.emf"/><Relationship Id="rId22" Type="http://schemas.openxmlformats.org/officeDocument/2006/relationships/image" Target="../media/image116.emf"/><Relationship Id="rId27" Type="http://schemas.openxmlformats.org/officeDocument/2006/relationships/customXml" Target="../ink/ink126.xml"/><Relationship Id="rId30" Type="http://schemas.openxmlformats.org/officeDocument/2006/relationships/image" Target="../media/image12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customXml" Target="../ink/ink133.xml"/><Relationship Id="rId18" Type="http://schemas.openxmlformats.org/officeDocument/2006/relationships/image" Target="../media/image128.emf"/><Relationship Id="rId26" Type="http://schemas.openxmlformats.org/officeDocument/2006/relationships/image" Target="../media/image132.emf"/><Relationship Id="rId3" Type="http://schemas.openxmlformats.org/officeDocument/2006/relationships/customXml" Target="../ink/ink128.xml"/><Relationship Id="rId21" Type="http://schemas.openxmlformats.org/officeDocument/2006/relationships/customXml" Target="../ink/ink137.xml"/><Relationship Id="rId7" Type="http://schemas.openxmlformats.org/officeDocument/2006/relationships/customXml" Target="../ink/ink130.xml"/><Relationship Id="rId12" Type="http://schemas.openxmlformats.org/officeDocument/2006/relationships/image" Target="../media/image125.emf"/><Relationship Id="rId17" Type="http://schemas.openxmlformats.org/officeDocument/2006/relationships/customXml" Target="../ink/ink135.xml"/><Relationship Id="rId25" Type="http://schemas.openxmlformats.org/officeDocument/2006/relationships/customXml" Target="../ink/ink139.xml"/><Relationship Id="rId2" Type="http://schemas.openxmlformats.org/officeDocument/2006/relationships/image" Target="../media/image210.png"/><Relationship Id="rId16" Type="http://schemas.openxmlformats.org/officeDocument/2006/relationships/image" Target="../media/image127.emf"/><Relationship Id="rId20" Type="http://schemas.openxmlformats.org/officeDocument/2006/relationships/image" Target="../media/image129.emf"/><Relationship Id="rId29" Type="http://schemas.openxmlformats.org/officeDocument/2006/relationships/customXml" Target="../ink/ink14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2.emf"/><Relationship Id="rId11" Type="http://schemas.openxmlformats.org/officeDocument/2006/relationships/customXml" Target="../ink/ink132.xml"/><Relationship Id="rId24" Type="http://schemas.openxmlformats.org/officeDocument/2006/relationships/image" Target="../media/image131.emf"/><Relationship Id="rId32" Type="http://schemas.openxmlformats.org/officeDocument/2006/relationships/image" Target="../media/image135.emf"/><Relationship Id="rId5" Type="http://schemas.openxmlformats.org/officeDocument/2006/relationships/customXml" Target="../ink/ink129.xml"/><Relationship Id="rId15" Type="http://schemas.openxmlformats.org/officeDocument/2006/relationships/customXml" Target="../ink/ink134.xml"/><Relationship Id="rId23" Type="http://schemas.openxmlformats.org/officeDocument/2006/relationships/customXml" Target="../ink/ink138.xml"/><Relationship Id="rId28" Type="http://schemas.openxmlformats.org/officeDocument/2006/relationships/image" Target="../media/image133.emf"/><Relationship Id="rId10" Type="http://schemas.openxmlformats.org/officeDocument/2006/relationships/image" Target="../media/image124.emf"/><Relationship Id="rId19" Type="http://schemas.openxmlformats.org/officeDocument/2006/relationships/customXml" Target="../ink/ink136.xml"/><Relationship Id="rId31" Type="http://schemas.openxmlformats.org/officeDocument/2006/relationships/customXml" Target="../ink/ink142.xml"/><Relationship Id="rId4" Type="http://schemas.openxmlformats.org/officeDocument/2006/relationships/image" Target="../media/image121.emf"/><Relationship Id="rId9" Type="http://schemas.openxmlformats.org/officeDocument/2006/relationships/customXml" Target="../ink/ink131.xml"/><Relationship Id="rId14" Type="http://schemas.openxmlformats.org/officeDocument/2006/relationships/image" Target="../media/image126.emf"/><Relationship Id="rId22" Type="http://schemas.openxmlformats.org/officeDocument/2006/relationships/image" Target="../media/image130.emf"/><Relationship Id="rId27" Type="http://schemas.openxmlformats.org/officeDocument/2006/relationships/customXml" Target="../ink/ink140.xml"/><Relationship Id="rId30" Type="http://schemas.openxmlformats.org/officeDocument/2006/relationships/image" Target="../media/image13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customXml" Target="../ink/ink148.xml"/><Relationship Id="rId18" Type="http://schemas.openxmlformats.org/officeDocument/2006/relationships/image" Target="../media/image143.emf"/><Relationship Id="rId3" Type="http://schemas.openxmlformats.org/officeDocument/2006/relationships/customXml" Target="../ink/ink143.xml"/><Relationship Id="rId21" Type="http://schemas.openxmlformats.org/officeDocument/2006/relationships/customXml" Target="../ink/ink152.xml"/><Relationship Id="rId7" Type="http://schemas.openxmlformats.org/officeDocument/2006/relationships/customXml" Target="../ink/ink145.xml"/><Relationship Id="rId12" Type="http://schemas.openxmlformats.org/officeDocument/2006/relationships/image" Target="../media/image140.emf"/><Relationship Id="rId17" Type="http://schemas.openxmlformats.org/officeDocument/2006/relationships/customXml" Target="../ink/ink150.xml"/><Relationship Id="rId2" Type="http://schemas.openxmlformats.org/officeDocument/2006/relationships/image" Target="../media/image220.png"/><Relationship Id="rId16" Type="http://schemas.openxmlformats.org/officeDocument/2006/relationships/image" Target="../media/image142.emf"/><Relationship Id="rId20" Type="http://schemas.openxmlformats.org/officeDocument/2006/relationships/image" Target="../media/image144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7.emf"/><Relationship Id="rId11" Type="http://schemas.openxmlformats.org/officeDocument/2006/relationships/customXml" Target="../ink/ink147.xml"/><Relationship Id="rId5" Type="http://schemas.openxmlformats.org/officeDocument/2006/relationships/customXml" Target="../ink/ink144.xml"/><Relationship Id="rId15" Type="http://schemas.openxmlformats.org/officeDocument/2006/relationships/customXml" Target="../ink/ink149.xml"/><Relationship Id="rId10" Type="http://schemas.openxmlformats.org/officeDocument/2006/relationships/image" Target="../media/image139.emf"/><Relationship Id="rId19" Type="http://schemas.openxmlformats.org/officeDocument/2006/relationships/customXml" Target="../ink/ink151.xml"/><Relationship Id="rId4" Type="http://schemas.openxmlformats.org/officeDocument/2006/relationships/image" Target="../media/image136.emf"/><Relationship Id="rId9" Type="http://schemas.openxmlformats.org/officeDocument/2006/relationships/customXml" Target="../ink/ink146.xml"/><Relationship Id="rId14" Type="http://schemas.openxmlformats.org/officeDocument/2006/relationships/image" Target="../media/image141.emf"/><Relationship Id="rId22" Type="http://schemas.openxmlformats.org/officeDocument/2006/relationships/image" Target="../media/image14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8.xml"/><Relationship Id="rId3" Type="http://schemas.openxmlformats.org/officeDocument/2006/relationships/image" Target="../media/image3.png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emf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emf"/><Relationship Id="rId4" Type="http://schemas.openxmlformats.org/officeDocument/2006/relationships/image" Target="../media/image5.png"/><Relationship Id="rId9" Type="http://schemas.openxmlformats.org/officeDocument/2006/relationships/customXml" Target="../ink/ink5.xml"/><Relationship Id="rId1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14.xml"/><Relationship Id="rId1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customXml" Target="../ink/ink11.xml"/><Relationship Id="rId12" Type="http://schemas.openxmlformats.org/officeDocument/2006/relationships/image" Target="../media/image11.emf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emf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10.emf"/><Relationship Id="rId4" Type="http://schemas.openxmlformats.org/officeDocument/2006/relationships/image" Target="../media/image7.png"/><Relationship Id="rId9" Type="http://schemas.openxmlformats.org/officeDocument/2006/relationships/customXml" Target="../ink/ink12.xml"/><Relationship Id="rId1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9.png"/><Relationship Id="rId7" Type="http://schemas.openxmlformats.org/officeDocument/2006/relationships/image" Target="../media/image1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7.xml"/><Relationship Id="rId5" Type="http://schemas.openxmlformats.org/officeDocument/2006/relationships/image" Target="../media/image14.emf"/><Relationship Id="rId4" Type="http://schemas.openxmlformats.org/officeDocument/2006/relationships/customXml" Target="../ink/ink16.xml"/><Relationship Id="rId9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</a:t>
            </a:r>
            <a:r>
              <a:rPr lang="en-GB" sz="3200" b="1" dirty="0"/>
              <a:t>to describe the transformations f(</a:t>
            </a:r>
            <a:r>
              <a:rPr lang="en-GB" sz="3200" b="1" dirty="0" err="1"/>
              <a:t>x+c</a:t>
            </a:r>
            <a:r>
              <a:rPr lang="en-GB" sz="3200" b="1" dirty="0"/>
              <a:t>) and f(x) + 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282564" y="3328812"/>
            <a:ext cx="1097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apply an understanding of the graphs of functions to generalise and describe the transformations f(</a:t>
            </a:r>
            <a:r>
              <a:rPr lang="en-GB" sz="2400" b="1" dirty="0" err="1">
                <a:cs typeface="Arial" panose="020B0604020202020204" pitchFamily="34" charset="0"/>
              </a:rPr>
              <a:t>x+c</a:t>
            </a:r>
            <a:r>
              <a:rPr lang="en-GB" sz="2400" b="1" dirty="0">
                <a:cs typeface="Arial" panose="020B0604020202020204" pitchFamily="34" charset="0"/>
              </a:rPr>
              <a:t>) and f(x) + d;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solve algebraic problems involving horizontal and vertical translations.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01386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0" dirty="0"/>
                  <a:t>Find the rule for the image of the graph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under the following transformation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under translation 2 units in the positive direction of 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 and 1 unit in the negative direction of the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 rotWithShape="0">
                <a:blip r:embed="rId2"/>
                <a:stretch>
                  <a:fillRect l="-1130" t="-20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529560" y="3076953"/>
              <a:ext cx="167040" cy="708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6520" y="3053193"/>
                <a:ext cx="20556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3969840" y="2893353"/>
              <a:ext cx="3301920" cy="8215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48600" y="2873193"/>
                <a:ext cx="3332520" cy="8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/>
              <p14:cNvContentPartPr/>
              <p14:nvPr/>
            </p14:nvContentPartPr>
            <p14:xfrm>
              <a:off x="3502920" y="3547113"/>
              <a:ext cx="216720" cy="406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4920" y="3530193"/>
                <a:ext cx="2462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/>
              <p14:cNvContentPartPr/>
              <p14:nvPr/>
            </p14:nvContentPartPr>
            <p14:xfrm>
              <a:off x="6540240" y="2914953"/>
              <a:ext cx="1436400" cy="8143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23320" y="2898393"/>
                <a:ext cx="1467360" cy="8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5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0" dirty="0"/>
                  <a:t>Find the rule for the image of the graph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under the following transformation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under translation 2 units in the negative direction of 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 and 3 unit in the negative direction of the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 rotWithShape="0">
                <a:blip r:embed="rId2"/>
                <a:stretch>
                  <a:fillRect l="-1130" t="-2061" r="-7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/>
              <p14:cNvContentPartPr/>
              <p14:nvPr/>
            </p14:nvContentPartPr>
            <p14:xfrm>
              <a:off x="3179280" y="3103233"/>
              <a:ext cx="4892760" cy="7581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4520" y="3078033"/>
                <a:ext cx="4929480" cy="8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74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0" dirty="0"/>
                  <a:t>Find the rule for the image of the graph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under the following transformation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 under translation 2 units in the positive direction of 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 and 1 unit in the negative direction of the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 rotWithShape="0">
                <a:blip r:embed="rId2"/>
                <a:stretch>
                  <a:fillRect l="-1130" t="-2061" r="-43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3406440" y="3340113"/>
              <a:ext cx="3956760" cy="6894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7360" y="3317073"/>
                <a:ext cx="3993840" cy="73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69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, sketch the graph of the following, labelling key features of the graph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 rotWithShape="0">
                <a:blip r:embed="rId2"/>
                <a:stretch>
                  <a:fillRect l="-1130" t="-364" r="-1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1435440" y="2568273"/>
              <a:ext cx="43200" cy="155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5640" y="2549193"/>
                <a:ext cx="806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1152840" y="2810913"/>
              <a:ext cx="744120" cy="280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5560" y="2788593"/>
                <a:ext cx="7725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716880" y="2725233"/>
              <a:ext cx="954360" cy="497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7800" y="2706153"/>
                <a:ext cx="99180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/>
              <p14:cNvContentPartPr/>
              <p14:nvPr/>
            </p14:nvContentPartPr>
            <p14:xfrm>
              <a:off x="1683120" y="2994873"/>
              <a:ext cx="68400" cy="254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68000" y="2979753"/>
                <a:ext cx="1040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/>
              <p14:cNvContentPartPr/>
              <p14:nvPr/>
            </p14:nvContentPartPr>
            <p14:xfrm>
              <a:off x="6569040" y="1614993"/>
              <a:ext cx="86040" cy="44596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48880" y="1605633"/>
                <a:ext cx="126720" cy="44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/>
              <p14:cNvContentPartPr/>
              <p14:nvPr/>
            </p14:nvContentPartPr>
            <p14:xfrm>
              <a:off x="2812800" y="4089633"/>
              <a:ext cx="7946280" cy="1504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07040" y="4062633"/>
                <a:ext cx="79786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/>
              <p14:cNvContentPartPr/>
              <p14:nvPr/>
            </p14:nvContentPartPr>
            <p14:xfrm>
              <a:off x="10629120" y="3913233"/>
              <a:ext cx="256320" cy="3780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09680" y="3897393"/>
                <a:ext cx="3016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/>
              <p14:cNvContentPartPr/>
              <p14:nvPr/>
            </p14:nvContentPartPr>
            <p14:xfrm>
              <a:off x="6493800" y="1548753"/>
              <a:ext cx="120960" cy="1699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75080" y="1532193"/>
                <a:ext cx="1562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Ink 37"/>
              <p14:cNvContentPartPr/>
              <p14:nvPr/>
            </p14:nvContentPartPr>
            <p14:xfrm>
              <a:off x="6582720" y="1612473"/>
              <a:ext cx="93600" cy="169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67240" y="1594113"/>
                <a:ext cx="1288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/>
              <p14:cNvContentPartPr/>
              <p14:nvPr/>
            </p14:nvContentPartPr>
            <p14:xfrm>
              <a:off x="6907800" y="1624713"/>
              <a:ext cx="6120" cy="17460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84760" y="1613553"/>
                <a:ext cx="522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/>
              <p14:cNvContentPartPr/>
              <p14:nvPr/>
            </p14:nvContentPartPr>
            <p14:xfrm>
              <a:off x="6952800" y="2024673"/>
              <a:ext cx="10800" cy="946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31920" y="2015313"/>
                <a:ext cx="511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Ink 40"/>
              <p14:cNvContentPartPr/>
              <p14:nvPr/>
            </p14:nvContentPartPr>
            <p14:xfrm>
              <a:off x="6974400" y="2287473"/>
              <a:ext cx="23400" cy="1314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56760" y="2282073"/>
                <a:ext cx="60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Ink 41"/>
              <p14:cNvContentPartPr/>
              <p14:nvPr/>
            </p14:nvContentPartPr>
            <p14:xfrm>
              <a:off x="7018680" y="2655033"/>
              <a:ext cx="19800" cy="1242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10040" y="2646393"/>
                <a:ext cx="396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Ink 42"/>
              <p14:cNvContentPartPr/>
              <p14:nvPr/>
            </p14:nvContentPartPr>
            <p14:xfrm>
              <a:off x="7049640" y="3030153"/>
              <a:ext cx="6480" cy="1926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32720" y="3018273"/>
                <a:ext cx="414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/>
              <p14:cNvContentPartPr/>
              <p14:nvPr/>
            </p14:nvContentPartPr>
            <p14:xfrm>
              <a:off x="7056480" y="3526953"/>
              <a:ext cx="35280" cy="4608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48200" y="3518673"/>
                <a:ext cx="6264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Ink 53"/>
              <p14:cNvContentPartPr/>
              <p14:nvPr/>
            </p14:nvContentPartPr>
            <p14:xfrm>
              <a:off x="7087440" y="4171353"/>
              <a:ext cx="11880" cy="2530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70160" y="4161993"/>
                <a:ext cx="432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Ink 54"/>
              <p14:cNvContentPartPr/>
              <p14:nvPr/>
            </p14:nvContentPartPr>
            <p14:xfrm>
              <a:off x="7089600" y="4523793"/>
              <a:ext cx="30600" cy="13392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68720" y="4509033"/>
                <a:ext cx="662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6" name="Ink 55"/>
              <p14:cNvContentPartPr/>
              <p14:nvPr/>
            </p14:nvContentPartPr>
            <p14:xfrm>
              <a:off x="7086720" y="4898553"/>
              <a:ext cx="9000" cy="15624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064760" y="4879473"/>
                <a:ext cx="507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7" name="Ink 56"/>
              <p14:cNvContentPartPr/>
              <p14:nvPr/>
            </p14:nvContentPartPr>
            <p14:xfrm>
              <a:off x="7082760" y="5228673"/>
              <a:ext cx="28800" cy="57852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62240" y="5220033"/>
                <a:ext cx="705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8" name="Ink 57"/>
              <p14:cNvContentPartPr/>
              <p14:nvPr/>
            </p14:nvContentPartPr>
            <p14:xfrm>
              <a:off x="7129200" y="5971353"/>
              <a:ext cx="13320" cy="11988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111200" y="5954433"/>
                <a:ext cx="493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9" name="Ink 58"/>
              <p14:cNvContentPartPr/>
              <p14:nvPr/>
            </p14:nvContentPartPr>
            <p14:xfrm>
              <a:off x="7152960" y="6188793"/>
              <a:ext cx="360" cy="3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44680" y="6180513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3" name="Ink 62"/>
              <p14:cNvContentPartPr/>
              <p14:nvPr/>
            </p14:nvContentPartPr>
            <p14:xfrm>
              <a:off x="7053960" y="1674033"/>
              <a:ext cx="60840" cy="1065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033080" y="1660713"/>
                <a:ext cx="982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4" name="Ink 63"/>
              <p14:cNvContentPartPr/>
              <p14:nvPr/>
            </p14:nvContentPartPr>
            <p14:xfrm>
              <a:off x="7122720" y="1679433"/>
              <a:ext cx="81000" cy="453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101120" y="1657833"/>
                <a:ext cx="1242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7" name="Ink 66"/>
              <p14:cNvContentPartPr/>
              <p14:nvPr/>
            </p14:nvContentPartPr>
            <p14:xfrm>
              <a:off x="6918240" y="1377753"/>
              <a:ext cx="91440" cy="17568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904920" y="1364073"/>
                <a:ext cx="1288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8" name="Ink 67"/>
              <p14:cNvContentPartPr/>
              <p14:nvPr/>
            </p14:nvContentPartPr>
            <p14:xfrm>
              <a:off x="7049280" y="1397193"/>
              <a:ext cx="81720" cy="11412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026240" y="1376313"/>
                <a:ext cx="1238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9" name="Ink 68"/>
              <p14:cNvContentPartPr/>
              <p14:nvPr/>
            </p14:nvContentPartPr>
            <p14:xfrm>
              <a:off x="7162320" y="1412313"/>
              <a:ext cx="84960" cy="2808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148640" y="1393233"/>
                <a:ext cx="1144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0" name="Ink 69"/>
              <p14:cNvContentPartPr/>
              <p14:nvPr/>
            </p14:nvContentPartPr>
            <p14:xfrm>
              <a:off x="7192200" y="1461993"/>
              <a:ext cx="119160" cy="3060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176720" y="1441473"/>
                <a:ext cx="1551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1" name="Ink 70"/>
              <p14:cNvContentPartPr/>
              <p14:nvPr/>
            </p14:nvContentPartPr>
            <p14:xfrm>
              <a:off x="7379040" y="1357233"/>
              <a:ext cx="16200" cy="19332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358880" y="1345353"/>
                <a:ext cx="568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2" name="Ink 71"/>
              <p14:cNvContentPartPr/>
              <p14:nvPr/>
            </p14:nvContentPartPr>
            <p14:xfrm>
              <a:off x="7107960" y="1720113"/>
              <a:ext cx="3220920" cy="225324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094280" y="1701393"/>
                <a:ext cx="3259800" cy="22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7" name="Ink 76"/>
              <p14:cNvContentPartPr/>
              <p14:nvPr/>
            </p14:nvContentPartPr>
            <p14:xfrm>
              <a:off x="3843840" y="4287993"/>
              <a:ext cx="128520" cy="2185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24760" y="4271793"/>
                <a:ext cx="1648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8" name="Ink 77"/>
              <p14:cNvContentPartPr/>
              <p14:nvPr/>
            </p14:nvContentPartPr>
            <p14:xfrm>
              <a:off x="3900720" y="4404273"/>
              <a:ext cx="3009600" cy="17485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91000" y="4383033"/>
                <a:ext cx="3044520" cy="17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9" name="Ink 78"/>
              <p14:cNvContentPartPr/>
              <p14:nvPr/>
            </p14:nvContentPartPr>
            <p14:xfrm>
              <a:off x="6816360" y="6040113"/>
              <a:ext cx="227880" cy="1724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795480" y="6019233"/>
                <a:ext cx="2617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3" name="Ink 82"/>
              <p14:cNvContentPartPr/>
              <p14:nvPr/>
            </p14:nvContentPartPr>
            <p14:xfrm>
              <a:off x="6527640" y="4894593"/>
              <a:ext cx="222840" cy="3636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505320" y="4871553"/>
                <a:ext cx="2678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4" name="Ink 83"/>
              <p14:cNvContentPartPr/>
              <p14:nvPr/>
            </p14:nvContentPartPr>
            <p14:xfrm>
              <a:off x="6194280" y="4930953"/>
              <a:ext cx="91800" cy="1008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172680" y="4909353"/>
                <a:ext cx="1324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5" name="Ink 84"/>
              <p14:cNvContentPartPr/>
              <p14:nvPr/>
            </p14:nvContentPartPr>
            <p14:xfrm>
              <a:off x="6381480" y="4854993"/>
              <a:ext cx="24120" cy="19584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360240" y="4836993"/>
                <a:ext cx="65520" cy="2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702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, sketch the graph of the following, labelling key features of the graph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 rotWithShape="0">
                <a:blip r:embed="rId2"/>
                <a:stretch>
                  <a:fillRect l="-1130" t="-364" r="-1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29880" y="2508873"/>
              <a:ext cx="1091160" cy="409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200" y="2490873"/>
                <a:ext cx="11257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6734280" y="1509513"/>
              <a:ext cx="397080" cy="49996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9160" y="1497633"/>
                <a:ext cx="437400" cy="50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/>
              <p14:cNvContentPartPr/>
              <p14:nvPr/>
            </p14:nvContentPartPr>
            <p14:xfrm>
              <a:off x="3753840" y="2321673"/>
              <a:ext cx="7387560" cy="1954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8000" y="2299353"/>
                <a:ext cx="74224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" name="Ink 40"/>
              <p14:cNvContentPartPr/>
              <p14:nvPr/>
            </p14:nvContentPartPr>
            <p14:xfrm>
              <a:off x="7227120" y="1407993"/>
              <a:ext cx="183600" cy="1638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2000" y="1386033"/>
                <a:ext cx="2156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Ink 43"/>
              <p14:cNvContentPartPr/>
              <p14:nvPr/>
            </p14:nvContentPartPr>
            <p14:xfrm>
              <a:off x="8918760" y="3079113"/>
              <a:ext cx="2399400" cy="860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01840" y="3063273"/>
                <a:ext cx="2435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5" name="Ink 44"/>
              <p14:cNvContentPartPr/>
              <p14:nvPr/>
            </p14:nvContentPartPr>
            <p14:xfrm>
              <a:off x="4393560" y="3289713"/>
              <a:ext cx="1011240" cy="144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80960" y="3276393"/>
                <a:ext cx="10393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6" name="Ink 55"/>
              <p14:cNvContentPartPr/>
              <p14:nvPr/>
            </p14:nvContentPartPr>
            <p14:xfrm>
              <a:off x="7312800" y="1492953"/>
              <a:ext cx="3235320" cy="158868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04880" y="1477833"/>
                <a:ext cx="3267360" cy="16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0" name="Ink 59"/>
              <p14:cNvContentPartPr/>
              <p14:nvPr/>
            </p14:nvContentPartPr>
            <p14:xfrm>
              <a:off x="3927720" y="3434793"/>
              <a:ext cx="103680" cy="18540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06120" y="3411753"/>
                <a:ext cx="1386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4" name="Ink 63"/>
              <p14:cNvContentPartPr/>
              <p14:nvPr/>
            </p14:nvContentPartPr>
            <p14:xfrm>
              <a:off x="7089600" y="3157953"/>
              <a:ext cx="278280" cy="2592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83120" y="3151473"/>
                <a:ext cx="2944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5" name="Ink 64"/>
              <p14:cNvContentPartPr/>
              <p14:nvPr/>
            </p14:nvContentPartPr>
            <p14:xfrm>
              <a:off x="7647240" y="3146433"/>
              <a:ext cx="322560" cy="2520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39320" y="3135273"/>
                <a:ext cx="3445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6" name="Ink 65"/>
              <p14:cNvContentPartPr/>
              <p14:nvPr/>
            </p14:nvContentPartPr>
            <p14:xfrm>
              <a:off x="8343840" y="3146433"/>
              <a:ext cx="229320" cy="3312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26200" y="3128793"/>
                <a:ext cx="2649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8" name="Ink 67"/>
              <p14:cNvContentPartPr/>
              <p14:nvPr/>
            </p14:nvContentPartPr>
            <p14:xfrm>
              <a:off x="6407400" y="3210153"/>
              <a:ext cx="253080" cy="2088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91920" y="3198273"/>
                <a:ext cx="2797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9" name="Ink 68"/>
              <p14:cNvContentPartPr/>
              <p14:nvPr/>
            </p14:nvContentPartPr>
            <p14:xfrm>
              <a:off x="5780280" y="3256593"/>
              <a:ext cx="215280" cy="90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62280" y="3237873"/>
                <a:ext cx="243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0" name="Ink 69"/>
              <p14:cNvContentPartPr/>
              <p14:nvPr/>
            </p14:nvContentPartPr>
            <p14:xfrm>
              <a:off x="3902520" y="3324273"/>
              <a:ext cx="185040" cy="151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888480" y="3308433"/>
                <a:ext cx="2098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1" name="Ink 70"/>
              <p14:cNvContentPartPr/>
              <p14:nvPr/>
            </p14:nvContentPartPr>
            <p14:xfrm>
              <a:off x="4763280" y="3298353"/>
              <a:ext cx="151920" cy="3024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750320" y="3285393"/>
                <a:ext cx="1746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2" name="Ink 71"/>
              <p14:cNvContentPartPr/>
              <p14:nvPr/>
            </p14:nvContentPartPr>
            <p14:xfrm>
              <a:off x="3976680" y="3475833"/>
              <a:ext cx="2888280" cy="286632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958680" y="3456753"/>
                <a:ext cx="2934720" cy="29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5" name="Ink 74"/>
              <p14:cNvContentPartPr/>
              <p14:nvPr/>
            </p14:nvContentPartPr>
            <p14:xfrm>
              <a:off x="6974400" y="1444713"/>
              <a:ext cx="92520" cy="17748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3160" y="1426713"/>
                <a:ext cx="1324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6" name="Ink 75"/>
              <p14:cNvContentPartPr/>
              <p14:nvPr/>
            </p14:nvContentPartPr>
            <p14:xfrm>
              <a:off x="7032360" y="1458393"/>
              <a:ext cx="90720" cy="6228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019040" y="1440033"/>
                <a:ext cx="1152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7" name="Ink 76"/>
              <p14:cNvContentPartPr/>
              <p14:nvPr/>
            </p14:nvContentPartPr>
            <p14:xfrm>
              <a:off x="10685280" y="3272433"/>
              <a:ext cx="160560" cy="35100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664040" y="3252633"/>
                <a:ext cx="20160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4" name="Ink 83"/>
              <p14:cNvContentPartPr/>
              <p14:nvPr/>
            </p14:nvContentPartPr>
            <p14:xfrm>
              <a:off x="11011440" y="2155353"/>
              <a:ext cx="289440" cy="41472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992360" y="2138793"/>
                <a:ext cx="32796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5" name="Ink 84"/>
              <p14:cNvContentPartPr/>
              <p14:nvPr/>
            </p14:nvContentPartPr>
            <p14:xfrm>
              <a:off x="10883640" y="3276033"/>
              <a:ext cx="641520" cy="23868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875000" y="3261633"/>
                <a:ext cx="6728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7" name="Ink 86"/>
              <p14:cNvContentPartPr/>
              <p14:nvPr/>
            </p14:nvContentPartPr>
            <p14:xfrm>
              <a:off x="7658956" y="2090269"/>
              <a:ext cx="347760" cy="48060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42036" y="2072269"/>
                <a:ext cx="38196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5" name="Ink 94"/>
              <p14:cNvContentPartPr/>
              <p14:nvPr/>
            </p14:nvContentPartPr>
            <p14:xfrm>
              <a:off x="7955236" y="2009989"/>
              <a:ext cx="648720" cy="4557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944076" y="1994509"/>
                <a:ext cx="683280" cy="4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91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, sketch the graph of the following, labelling key features of the graph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 rotWithShape="0">
                <a:blip r:embed="rId2"/>
                <a:stretch>
                  <a:fillRect l="-1130" t="-364" r="-1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829756" y="2846269"/>
              <a:ext cx="884880" cy="54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196" y="2833669"/>
                <a:ext cx="9136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1084276" y="2503909"/>
              <a:ext cx="4680" cy="1774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5196" y="2490949"/>
                <a:ext cx="42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/>
              <p14:cNvContentPartPr/>
              <p14:nvPr/>
            </p14:nvContentPartPr>
            <p14:xfrm>
              <a:off x="780436" y="2798749"/>
              <a:ext cx="1511280" cy="5076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4956" y="2779669"/>
                <a:ext cx="154836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/>
              <p14:cNvContentPartPr/>
              <p14:nvPr/>
            </p14:nvContentPartPr>
            <p14:xfrm>
              <a:off x="291556" y="2674189"/>
              <a:ext cx="128160" cy="144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1036" y="2657629"/>
                <a:ext cx="1598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/>
              <p14:cNvContentPartPr/>
              <p14:nvPr/>
            </p14:nvContentPartPr>
            <p14:xfrm>
              <a:off x="337276" y="2796949"/>
              <a:ext cx="139680" cy="118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3956" y="2778229"/>
                <a:ext cx="1717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/>
              <p14:cNvContentPartPr/>
              <p14:nvPr/>
            </p14:nvContentPartPr>
            <p14:xfrm>
              <a:off x="7468156" y="1698229"/>
              <a:ext cx="245880" cy="45370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45836" y="1689589"/>
                <a:ext cx="292320" cy="45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/>
              <p14:cNvContentPartPr/>
              <p14:nvPr/>
            </p14:nvContentPartPr>
            <p14:xfrm>
              <a:off x="4414996" y="3079549"/>
              <a:ext cx="6975000" cy="1854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03476" y="3068029"/>
                <a:ext cx="70034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Ink 32"/>
              <p14:cNvContentPartPr/>
              <p14:nvPr/>
            </p14:nvContentPartPr>
            <p14:xfrm>
              <a:off x="11176156" y="3031309"/>
              <a:ext cx="243360" cy="4888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52756" y="3007549"/>
                <a:ext cx="2912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/>
              <p14:cNvContentPartPr/>
              <p14:nvPr/>
            </p14:nvContentPartPr>
            <p14:xfrm>
              <a:off x="6707116" y="4992229"/>
              <a:ext cx="99360" cy="11026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88756" y="4978909"/>
                <a:ext cx="140040" cy="11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3" name="Ink 52"/>
              <p14:cNvContentPartPr/>
              <p14:nvPr/>
            </p14:nvContentPartPr>
            <p14:xfrm>
              <a:off x="10061596" y="6189229"/>
              <a:ext cx="360" cy="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044676" y="6172309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Ink 56"/>
              <p14:cNvContentPartPr/>
              <p14:nvPr/>
            </p14:nvContentPartPr>
            <p14:xfrm>
              <a:off x="6361876" y="6239989"/>
              <a:ext cx="1000080" cy="38844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53236" y="6219469"/>
                <a:ext cx="102456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4" name="Ink 63"/>
              <p14:cNvContentPartPr/>
              <p14:nvPr/>
            </p14:nvContentPartPr>
            <p14:xfrm>
              <a:off x="5420116" y="4079629"/>
              <a:ext cx="245160" cy="3888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08236" y="4067749"/>
                <a:ext cx="2671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0" name="Ink 69"/>
              <p14:cNvContentPartPr/>
              <p14:nvPr/>
            </p14:nvContentPartPr>
            <p14:xfrm>
              <a:off x="6583636" y="2565469"/>
              <a:ext cx="14040" cy="3283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64196" y="2558269"/>
                <a:ext cx="460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1" name="Ink 70"/>
              <p14:cNvContentPartPr/>
              <p14:nvPr/>
            </p14:nvContentPartPr>
            <p14:xfrm>
              <a:off x="6598756" y="3070549"/>
              <a:ext cx="18000" cy="29520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81836" y="3064069"/>
                <a:ext cx="414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2" name="Ink 71"/>
              <p14:cNvContentPartPr/>
              <p14:nvPr/>
            </p14:nvContentPartPr>
            <p14:xfrm>
              <a:off x="6608116" y="3553309"/>
              <a:ext cx="18360" cy="4233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591196" y="3546469"/>
                <a:ext cx="457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3" name="Ink 72"/>
              <p14:cNvContentPartPr/>
              <p14:nvPr/>
            </p14:nvContentPartPr>
            <p14:xfrm>
              <a:off x="9421876" y="4142989"/>
              <a:ext cx="310320" cy="9252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04236" y="4125349"/>
                <a:ext cx="3384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4" name="Ink 73"/>
              <p14:cNvContentPartPr/>
              <p14:nvPr/>
            </p14:nvContentPartPr>
            <p14:xfrm>
              <a:off x="10010116" y="4272949"/>
              <a:ext cx="738720" cy="8280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003996" y="4266829"/>
                <a:ext cx="7563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5" name="Ink 74"/>
              <p14:cNvContentPartPr/>
              <p14:nvPr/>
            </p14:nvContentPartPr>
            <p14:xfrm>
              <a:off x="6476356" y="4104829"/>
              <a:ext cx="2495880" cy="806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69156" y="4090789"/>
                <a:ext cx="25146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6" name="Ink 75"/>
              <p14:cNvContentPartPr/>
              <p14:nvPr/>
            </p14:nvContentPartPr>
            <p14:xfrm>
              <a:off x="5931316" y="4108069"/>
              <a:ext cx="304560" cy="2160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23036" y="4091869"/>
                <a:ext cx="3229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7" name="Ink 76"/>
              <p14:cNvContentPartPr/>
              <p14:nvPr/>
            </p14:nvContentPartPr>
            <p14:xfrm>
              <a:off x="6639796" y="4204549"/>
              <a:ext cx="12600" cy="42840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624676" y="4193029"/>
                <a:ext cx="414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1" name="Ink 80"/>
              <p14:cNvContentPartPr/>
              <p14:nvPr/>
            </p14:nvContentPartPr>
            <p14:xfrm>
              <a:off x="10811836" y="3853549"/>
              <a:ext cx="1117800" cy="77940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789156" y="3830869"/>
                <a:ext cx="116388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9" name="Ink 88"/>
              <p14:cNvContentPartPr/>
              <p14:nvPr/>
            </p14:nvContentPartPr>
            <p14:xfrm>
              <a:off x="4496356" y="4022749"/>
              <a:ext cx="302040" cy="226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478737" y="4013029"/>
                <a:ext cx="326491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0" name="Ink 89"/>
              <p14:cNvContentPartPr/>
              <p14:nvPr/>
            </p14:nvContentPartPr>
            <p14:xfrm>
              <a:off x="5013676" y="4022749"/>
              <a:ext cx="110520" cy="3132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1835" y="4010869"/>
                <a:ext cx="13205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1" name="Ink 90"/>
              <p14:cNvContentPartPr/>
              <p14:nvPr/>
            </p14:nvContentPartPr>
            <p14:xfrm>
              <a:off x="4381516" y="4203469"/>
              <a:ext cx="134640" cy="2300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360996" y="4185829"/>
                <a:ext cx="1724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2" name="Ink 91"/>
              <p14:cNvContentPartPr/>
              <p14:nvPr/>
            </p14:nvContentPartPr>
            <p14:xfrm>
              <a:off x="4446316" y="4281589"/>
              <a:ext cx="2076840" cy="184824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431196" y="4263949"/>
                <a:ext cx="2116800" cy="1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3" name="Ink 92"/>
              <p14:cNvContentPartPr/>
              <p14:nvPr/>
            </p14:nvContentPartPr>
            <p14:xfrm>
              <a:off x="6322636" y="6008509"/>
              <a:ext cx="213120" cy="19692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300676" y="5994469"/>
                <a:ext cx="2556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6" name="Ink 95"/>
              <p14:cNvContentPartPr/>
              <p14:nvPr/>
            </p14:nvContentPartPr>
            <p14:xfrm>
              <a:off x="6580396" y="1593109"/>
              <a:ext cx="996120" cy="82692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565636" y="1572229"/>
                <a:ext cx="1029240" cy="8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1" name="Ink 100"/>
              <p14:cNvContentPartPr/>
              <p14:nvPr/>
            </p14:nvContentPartPr>
            <p14:xfrm>
              <a:off x="6800716" y="1685989"/>
              <a:ext cx="4068720" cy="232020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84876" y="1680949"/>
                <a:ext cx="4110480" cy="23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5" name="Ink 104"/>
              <p14:cNvContentPartPr/>
              <p14:nvPr/>
            </p14:nvContentPartPr>
            <p14:xfrm>
              <a:off x="7086196" y="2454589"/>
              <a:ext cx="286920" cy="8913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063156" y="2432989"/>
                <a:ext cx="327600" cy="9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08" name="Ink 107"/>
              <p14:cNvContentPartPr/>
              <p14:nvPr/>
            </p14:nvContentPartPr>
            <p14:xfrm>
              <a:off x="7814476" y="3327229"/>
              <a:ext cx="519840" cy="20340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798996" y="3307069"/>
                <a:ext cx="5472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09" name="Ink 108"/>
              <p14:cNvContentPartPr/>
              <p14:nvPr/>
            </p14:nvContentPartPr>
            <p14:xfrm>
              <a:off x="7303996" y="3436669"/>
              <a:ext cx="321120" cy="4608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284556" y="3415069"/>
                <a:ext cx="358200" cy="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635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, sketch the graph of the following, labelling key features of the graph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 rotWithShape="0">
                <a:blip r:embed="rId2"/>
                <a:stretch>
                  <a:fillRect l="-1130" t="-2061" r="-1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261276" y="1835389"/>
              <a:ext cx="227160" cy="153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5076" y="1824229"/>
                <a:ext cx="2534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/>
              <p14:cNvContentPartPr/>
              <p14:nvPr/>
            </p14:nvContentPartPr>
            <p14:xfrm>
              <a:off x="7181236" y="1461349"/>
              <a:ext cx="114840" cy="49305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57836" y="1450909"/>
                <a:ext cx="161640" cy="49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/>
              <p14:cNvContentPartPr/>
              <p14:nvPr/>
            </p14:nvContentPartPr>
            <p14:xfrm>
              <a:off x="2936476" y="5587669"/>
              <a:ext cx="8031240" cy="1486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26756" y="5564989"/>
                <a:ext cx="80672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/>
              <p14:cNvContentPartPr/>
              <p14:nvPr/>
            </p14:nvContentPartPr>
            <p14:xfrm>
              <a:off x="10745596" y="5543389"/>
              <a:ext cx="777240" cy="4532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25796" y="5526109"/>
                <a:ext cx="80928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265276" y="2147869"/>
              <a:ext cx="1753560" cy="6847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3036" y="2126989"/>
                <a:ext cx="178704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Ink 37"/>
              <p14:cNvContentPartPr/>
              <p14:nvPr/>
            </p14:nvContentPartPr>
            <p14:xfrm>
              <a:off x="6635116" y="1261549"/>
              <a:ext cx="664920" cy="30924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14956" y="1242109"/>
                <a:ext cx="6998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4" name="Ink 43"/>
              <p14:cNvContentPartPr/>
              <p14:nvPr/>
            </p14:nvContentPartPr>
            <p14:xfrm>
              <a:off x="4407436" y="1612549"/>
              <a:ext cx="3277440" cy="40014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90516" y="1588429"/>
                <a:ext cx="3318480" cy="40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/>
              <p14:cNvContentPartPr/>
              <p14:nvPr/>
            </p14:nvContentPartPr>
            <p14:xfrm>
              <a:off x="9335116" y="5536909"/>
              <a:ext cx="108720" cy="1368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18196" y="5519989"/>
                <a:ext cx="142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/>
              <p14:cNvContentPartPr/>
              <p14:nvPr/>
            </p14:nvContentPartPr>
            <p14:xfrm>
              <a:off x="5555476" y="5558149"/>
              <a:ext cx="717840" cy="7822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34236" y="5537989"/>
                <a:ext cx="76176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1" name="Ink 60"/>
              <p14:cNvContentPartPr/>
              <p14:nvPr/>
            </p14:nvContentPartPr>
            <p14:xfrm>
              <a:off x="7733116" y="1573669"/>
              <a:ext cx="149400" cy="24444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15836" y="1560709"/>
                <a:ext cx="1882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3" name="Ink 62"/>
              <p14:cNvContentPartPr/>
              <p14:nvPr/>
            </p14:nvContentPartPr>
            <p14:xfrm>
              <a:off x="7500916" y="3647629"/>
              <a:ext cx="596520" cy="3610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81116" y="3627449"/>
                <a:ext cx="639000" cy="396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5" name="Ink 64"/>
              <p14:cNvContentPartPr/>
              <p14:nvPr/>
            </p14:nvContentPartPr>
            <p14:xfrm>
              <a:off x="6292036" y="5868109"/>
              <a:ext cx="192240" cy="4935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74396" y="5851909"/>
                <a:ext cx="23400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9" name="Ink 68"/>
              <p14:cNvContentPartPr/>
              <p14:nvPr/>
            </p14:nvContentPartPr>
            <p14:xfrm>
              <a:off x="7172596" y="3723229"/>
              <a:ext cx="135360" cy="3564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50636" y="3701269"/>
                <a:ext cx="1706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1" name="Ink 70"/>
              <p14:cNvContentPartPr/>
              <p14:nvPr/>
            </p14:nvContentPartPr>
            <p14:xfrm>
              <a:off x="8142436" y="3586789"/>
              <a:ext cx="126000" cy="4863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26596" y="3570949"/>
                <a:ext cx="165960" cy="5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6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, sketch the graph of the following, labelling key features of the graph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 rotWithShape="0">
                <a:blip r:embed="rId2"/>
                <a:stretch>
                  <a:fillRect l="-1130" t="-2061" r="-1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02276" y="2418229"/>
              <a:ext cx="1360440" cy="449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916" y="2397709"/>
                <a:ext cx="139716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7647076" y="1430029"/>
              <a:ext cx="522360" cy="3106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35196" y="1409509"/>
                <a:ext cx="5536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/>
              <p14:cNvContentPartPr/>
              <p14:nvPr/>
            </p14:nvContentPartPr>
            <p14:xfrm>
              <a:off x="7658956" y="1619389"/>
              <a:ext cx="125640" cy="48762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43476" y="1607869"/>
                <a:ext cx="158760" cy="49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/>
              <p14:cNvContentPartPr/>
              <p14:nvPr/>
            </p14:nvContentPartPr>
            <p14:xfrm>
              <a:off x="4176316" y="4364749"/>
              <a:ext cx="6759360" cy="1263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62996" y="4342069"/>
                <a:ext cx="67924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/>
              <p14:cNvContentPartPr/>
              <p14:nvPr/>
            </p14:nvContentPartPr>
            <p14:xfrm>
              <a:off x="10857916" y="4371949"/>
              <a:ext cx="509040" cy="3510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38476" y="4355389"/>
                <a:ext cx="5443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/>
              <p14:cNvContentPartPr/>
              <p14:nvPr/>
            </p14:nvContentPartPr>
            <p14:xfrm>
              <a:off x="8961796" y="1917829"/>
              <a:ext cx="106920" cy="1371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46316" y="1902349"/>
                <a:ext cx="1339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/>
              <p14:cNvContentPartPr/>
              <p14:nvPr/>
            </p14:nvContentPartPr>
            <p14:xfrm>
              <a:off x="7609636" y="1863469"/>
              <a:ext cx="1360440" cy="35402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95956" y="1840069"/>
                <a:ext cx="1397160" cy="35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6567436" y="1804429"/>
              <a:ext cx="870840" cy="34779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43676" y="1789669"/>
                <a:ext cx="901800" cy="34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6" name="Ink 55"/>
              <p14:cNvContentPartPr/>
              <p14:nvPr/>
            </p14:nvContentPartPr>
            <p14:xfrm>
              <a:off x="7319116" y="5170069"/>
              <a:ext cx="466560" cy="29340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1836" y="5158549"/>
                <a:ext cx="5029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7" name="Ink 56"/>
              <p14:cNvContentPartPr/>
              <p14:nvPr/>
            </p14:nvContentPartPr>
            <p14:xfrm>
              <a:off x="7968916" y="5566069"/>
              <a:ext cx="950760" cy="41652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45156" y="5549869"/>
                <a:ext cx="9982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9" name="Ink 58"/>
              <p14:cNvContentPartPr/>
              <p14:nvPr/>
            </p14:nvContentPartPr>
            <p14:xfrm>
              <a:off x="6507316" y="1842589"/>
              <a:ext cx="168840" cy="1666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90036" y="1825309"/>
                <a:ext cx="2041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Ink 59"/>
              <p14:cNvContentPartPr/>
              <p14:nvPr/>
            </p14:nvContentPartPr>
            <p14:xfrm>
              <a:off x="8521156" y="4306069"/>
              <a:ext cx="958320" cy="66204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06396" y="4285909"/>
                <a:ext cx="99684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0" name="Ink 69"/>
              <p14:cNvContentPartPr/>
              <p14:nvPr/>
            </p14:nvContentPartPr>
            <p14:xfrm>
              <a:off x="7044436" y="4269349"/>
              <a:ext cx="49320" cy="2127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25356" y="4252429"/>
                <a:ext cx="860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4" name="Ink 73"/>
              <p14:cNvContentPartPr/>
              <p14:nvPr/>
            </p14:nvContentPartPr>
            <p14:xfrm>
              <a:off x="6282316" y="4668949"/>
              <a:ext cx="660240" cy="38700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61796" y="4660669"/>
                <a:ext cx="7034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5" name="Ink 74"/>
              <p14:cNvContentPartPr/>
              <p14:nvPr/>
            </p14:nvContentPartPr>
            <p14:xfrm>
              <a:off x="6973876" y="4574629"/>
              <a:ext cx="135000" cy="3355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57676" y="4556629"/>
                <a:ext cx="176400" cy="3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04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, sketch the graph of the following, labelling key features of the graph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 rotWithShape="0">
                <a:blip r:embed="rId2"/>
                <a:stretch>
                  <a:fillRect l="-1130" t="-2061" r="-1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/>
              <p14:cNvContentPartPr/>
              <p14:nvPr/>
            </p14:nvContentPartPr>
            <p14:xfrm>
              <a:off x="280778" y="2336149"/>
              <a:ext cx="1911600" cy="6087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298" y="2312749"/>
                <a:ext cx="194292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/>
              <p14:cNvContentPartPr/>
              <p14:nvPr/>
            </p14:nvContentPartPr>
            <p14:xfrm>
              <a:off x="7736738" y="1584469"/>
              <a:ext cx="76320" cy="46965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16578" y="1576189"/>
                <a:ext cx="107640" cy="47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/>
              <p14:cNvContentPartPr/>
              <p14:nvPr/>
            </p14:nvContentPartPr>
            <p14:xfrm>
              <a:off x="4255538" y="4319749"/>
              <a:ext cx="7077600" cy="1288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35738" y="4293829"/>
                <a:ext cx="71208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/>
              <p14:cNvContentPartPr/>
              <p14:nvPr/>
            </p14:nvContentPartPr>
            <p14:xfrm>
              <a:off x="8324258" y="4009429"/>
              <a:ext cx="22680" cy="460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04458" y="3993589"/>
                <a:ext cx="597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 52"/>
              <p14:cNvContentPartPr/>
              <p14:nvPr/>
            </p14:nvContentPartPr>
            <p14:xfrm>
              <a:off x="8614058" y="3879469"/>
              <a:ext cx="650160" cy="3603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93178" y="3857509"/>
                <a:ext cx="6922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8" name="Ink 57"/>
              <p14:cNvContentPartPr/>
              <p14:nvPr/>
            </p14:nvContentPartPr>
            <p14:xfrm>
              <a:off x="7356218" y="1589509"/>
              <a:ext cx="1619640" cy="24793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39658" y="1564669"/>
                <a:ext cx="1661040" cy="25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1" name="Ink 60"/>
              <p14:cNvContentPartPr/>
              <p14:nvPr/>
            </p14:nvContentPartPr>
            <p14:xfrm>
              <a:off x="9317138" y="3902149"/>
              <a:ext cx="165240" cy="39204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03458" y="3888109"/>
                <a:ext cx="2019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5" name="Ink 64"/>
              <p14:cNvContentPartPr/>
              <p14:nvPr/>
            </p14:nvContentPartPr>
            <p14:xfrm>
              <a:off x="7270898" y="1365229"/>
              <a:ext cx="1900440" cy="158220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52898" y="1342549"/>
                <a:ext cx="1930680" cy="16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8" name="Ink 67"/>
              <p14:cNvContentPartPr/>
              <p14:nvPr/>
            </p14:nvContentPartPr>
            <p14:xfrm>
              <a:off x="11192738" y="4324429"/>
              <a:ext cx="942120" cy="79452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175098" y="4304269"/>
                <a:ext cx="97668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0" name="Ink 69"/>
              <p14:cNvContentPartPr/>
              <p14:nvPr/>
            </p14:nvContentPartPr>
            <p14:xfrm>
              <a:off x="7248218" y="1505269"/>
              <a:ext cx="570960" cy="2019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31298" y="1485829"/>
                <a:ext cx="60552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6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144000" cy="1054975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 6F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382" y="1468582"/>
                <a:ext cx="11326091" cy="44146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AU" dirty="0"/>
                  <a:t>Summary: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Translation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units in the negative direction of the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Translation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units in the positive direction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Translation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units in the positive direction of 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Translation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units in the negative direction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826AC5-ACED-9B44-8492-1FC921434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2" y="1468582"/>
                <a:ext cx="11326091" cy="4414692"/>
              </a:xfrm>
              <a:prstGeom prst="rect">
                <a:avLst/>
              </a:prstGeom>
              <a:blipFill rotWithShape="0">
                <a:blip r:embed="rId2"/>
                <a:stretch>
                  <a:fillRect l="-861" t="-1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4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FDB-B773-4040-89AD-7A2C3F7D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F09E1-19EA-1647-950E-A0524DDD5F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55738" y="1825625"/>
                <a:ext cx="4210050" cy="4351338"/>
              </a:xfrm>
              <a:ln w="19050">
                <a:solidFill>
                  <a:schemeClr val="tx1"/>
                </a:solidFill>
              </a:ln>
            </p:spPr>
            <p:txBody>
              <a:bodyPr anchor="ctr" anchorCtr="0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800" i="1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AU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4800" i="1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4800" dirty="0"/>
              </a:p>
              <a:p>
                <a:pPr marL="0" indent="0" algn="ctr">
                  <a:buNone/>
                </a:pPr>
                <a:r>
                  <a:rPr lang="en-US" sz="3200" dirty="0"/>
                  <a:t>Translation in the direction of the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– axis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9F09E1-19EA-1647-950E-A0524DDD5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55738" y="1825625"/>
                <a:ext cx="4210050" cy="4351338"/>
              </a:xfrm>
              <a:blipFill rotWithShape="0">
                <a:blip r:embed="rId2"/>
                <a:stretch>
                  <a:fillRect l="-1876" r="-14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B2EF-2715-464A-946C-22369CDF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7913" y="1473201"/>
            <a:ext cx="4210050" cy="4703763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-AU" dirty="0"/>
              <a:t>The transformation </a:t>
            </a:r>
            <a:r>
              <a:rPr lang="en-AU" b="1" i="1" dirty="0">
                <a:solidFill>
                  <a:srgbClr val="FF0000"/>
                </a:solidFill>
              </a:rPr>
              <a:t>f(x + c)</a:t>
            </a:r>
            <a:r>
              <a:rPr lang="en-AU" i="1" dirty="0"/>
              <a:t> </a:t>
            </a:r>
            <a:r>
              <a:rPr lang="en-AU" dirty="0"/>
              <a:t>generalises a </a:t>
            </a:r>
            <a:r>
              <a:rPr lang="en-AU" b="1" dirty="0">
                <a:solidFill>
                  <a:srgbClr val="FF0000"/>
                </a:solidFill>
              </a:rPr>
              <a:t>horizontal translation, c units</a:t>
            </a:r>
            <a:r>
              <a:rPr lang="en-AU" dirty="0"/>
              <a:t>.</a:t>
            </a:r>
          </a:p>
          <a:p>
            <a:pPr marL="0" indent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endParaRPr lang="en-AU" b="1" dirty="0"/>
          </a:p>
          <a:p>
            <a:pPr marL="0" indent="0" algn="ctr">
              <a:spcBef>
                <a:spcPts val="1600"/>
              </a:spcBef>
              <a:buNone/>
            </a:pPr>
            <a:r>
              <a:rPr lang="en-AU" b="1" i="1" dirty="0"/>
              <a:t>“If </a:t>
            </a:r>
            <a:r>
              <a:rPr lang="en-AU" b="1" i="1" dirty="0">
                <a:solidFill>
                  <a:srgbClr val="FF0000"/>
                </a:solidFill>
              </a:rPr>
              <a:t>+</a:t>
            </a:r>
            <a:r>
              <a:rPr lang="en-AU" b="1" i="1" dirty="0"/>
              <a:t>c, ...in the direction of the </a:t>
            </a:r>
            <a:r>
              <a:rPr lang="en-AU" b="1" i="1" dirty="0">
                <a:solidFill>
                  <a:srgbClr val="FF0000"/>
                </a:solidFill>
              </a:rPr>
              <a:t>negative</a:t>
            </a:r>
            <a:r>
              <a:rPr lang="en-AU" b="1" i="1" dirty="0"/>
              <a:t> x-axis” (LEFT)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AU" b="1" i="1" dirty="0"/>
              <a:t>“If </a:t>
            </a:r>
            <a:r>
              <a:rPr lang="en-AU" b="1" i="1" dirty="0">
                <a:solidFill>
                  <a:srgbClr val="FF0000"/>
                </a:solidFill>
              </a:rPr>
              <a:t>-</a:t>
            </a:r>
            <a:r>
              <a:rPr lang="en-AU" b="1" i="1" dirty="0"/>
              <a:t>c, ...in the direction of the </a:t>
            </a:r>
            <a:r>
              <a:rPr lang="en-AU" b="1" i="1" dirty="0">
                <a:solidFill>
                  <a:srgbClr val="FF0000"/>
                </a:solidFill>
              </a:rPr>
              <a:t>positive</a:t>
            </a:r>
            <a:r>
              <a:rPr lang="en-AU" b="1" i="1" dirty="0"/>
              <a:t> x-axis” (RIGHT)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6386520" y="5513793"/>
              <a:ext cx="4576320" cy="12013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5640" y="5492193"/>
                <a:ext cx="4622760" cy="12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44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FDB-B773-4040-89AD-7A2C3F7D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F09E1-19EA-1647-950E-A0524DDD5F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55738" y="1825625"/>
                <a:ext cx="4210050" cy="4351338"/>
              </a:xfrm>
              <a:ln w="19050">
                <a:solidFill>
                  <a:schemeClr val="tx1"/>
                </a:solidFill>
              </a:ln>
            </p:spPr>
            <p:txBody>
              <a:bodyPr anchor="ctr" anchorCtr="0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800" i="1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AU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4800" i="1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4800" dirty="0"/>
              </a:p>
              <a:p>
                <a:pPr marL="0" indent="0" algn="ctr">
                  <a:buNone/>
                </a:pPr>
                <a:r>
                  <a:rPr lang="en-US" sz="3200" dirty="0"/>
                  <a:t>Translation in the direction of the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– axis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9F09E1-19EA-1647-950E-A0524DDD5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55738" y="1825625"/>
                <a:ext cx="4210050" cy="4351338"/>
              </a:xfrm>
              <a:blipFill rotWithShape="0">
                <a:blip r:embed="rId2"/>
                <a:stretch>
                  <a:fillRect l="-1876" r="-14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B2EF-2715-464A-946C-22369CDF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7913" y="1473201"/>
            <a:ext cx="4210050" cy="4703763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-AU" dirty="0"/>
              <a:t>The transformation </a:t>
            </a:r>
            <a:r>
              <a:rPr lang="en-AU" b="1" i="1" dirty="0">
                <a:solidFill>
                  <a:srgbClr val="FF0000"/>
                </a:solidFill>
              </a:rPr>
              <a:t>f(x + c)</a:t>
            </a:r>
            <a:r>
              <a:rPr lang="en-AU" i="1" dirty="0"/>
              <a:t> </a:t>
            </a:r>
            <a:r>
              <a:rPr lang="en-AU" dirty="0"/>
              <a:t>generalises a </a:t>
            </a:r>
            <a:r>
              <a:rPr lang="en-AU" b="1" dirty="0">
                <a:solidFill>
                  <a:srgbClr val="FF0000"/>
                </a:solidFill>
              </a:rPr>
              <a:t>horizontal translation, c units</a:t>
            </a:r>
            <a:r>
              <a:rPr lang="en-AU" dirty="0"/>
              <a:t>.</a:t>
            </a:r>
          </a:p>
          <a:p>
            <a:pPr marL="0" indent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endParaRPr lang="en-AU" b="1" dirty="0"/>
          </a:p>
          <a:p>
            <a:pPr marL="0" indent="0" algn="ctr">
              <a:spcBef>
                <a:spcPts val="1600"/>
              </a:spcBef>
              <a:buNone/>
            </a:pPr>
            <a:r>
              <a:rPr lang="en-AU" b="1" i="1" dirty="0"/>
              <a:t>“If </a:t>
            </a:r>
            <a:r>
              <a:rPr lang="en-AU" b="1" i="1" dirty="0">
                <a:solidFill>
                  <a:srgbClr val="FF0000"/>
                </a:solidFill>
              </a:rPr>
              <a:t>+</a:t>
            </a:r>
            <a:r>
              <a:rPr lang="en-AU" b="1" i="1" dirty="0"/>
              <a:t>c, ...in the direction of the </a:t>
            </a:r>
            <a:r>
              <a:rPr lang="en-AU" b="1" i="1" dirty="0">
                <a:solidFill>
                  <a:srgbClr val="FF0000"/>
                </a:solidFill>
              </a:rPr>
              <a:t>negative</a:t>
            </a:r>
            <a:r>
              <a:rPr lang="en-AU" b="1" i="1" dirty="0"/>
              <a:t> x-axis” (LEFT)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AU" b="1" i="1" dirty="0"/>
              <a:t>“If </a:t>
            </a:r>
            <a:r>
              <a:rPr lang="en-AU" b="1" i="1" dirty="0">
                <a:solidFill>
                  <a:srgbClr val="FF0000"/>
                </a:solidFill>
              </a:rPr>
              <a:t>-</a:t>
            </a:r>
            <a:r>
              <a:rPr lang="en-AU" b="1" i="1" dirty="0"/>
              <a:t>c, ...in the direction of the </a:t>
            </a:r>
            <a:r>
              <a:rPr lang="en-AU" b="1" i="1" dirty="0">
                <a:solidFill>
                  <a:srgbClr val="FF0000"/>
                </a:solidFill>
              </a:rPr>
              <a:t>positive</a:t>
            </a:r>
            <a:r>
              <a:rPr lang="en-AU" b="1" i="1" dirty="0"/>
              <a:t> x-axis” (RIGHT)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6386520" y="5513793"/>
              <a:ext cx="4576320" cy="12013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5640" y="5492193"/>
                <a:ext cx="4622760" cy="12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8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8"/>
          <p:cNvSpPr txBox="1">
            <a:spLocks noGrp="1"/>
          </p:cNvSpPr>
          <p:nvPr>
            <p:ph type="body" idx="1"/>
          </p:nvPr>
        </p:nvSpPr>
        <p:spPr>
          <a:xfrm>
            <a:off x="1489126" y="1219201"/>
            <a:ext cx="4393675" cy="5499099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spcAft>
                <a:spcPts val="1733"/>
              </a:spcAft>
              <a:buNone/>
            </a:pPr>
            <a:r>
              <a:rPr lang="en" sz="1733" dirty="0"/>
              <a:t>Describe the transformations that have occured from:</a:t>
            </a:r>
            <a:endParaRPr sz="1733" dirty="0"/>
          </a:p>
        </p:txBody>
      </p:sp>
      <p:sp>
        <p:nvSpPr>
          <p:cNvPr id="500" name="Google Shape;500;p68"/>
          <p:cNvSpPr txBox="1">
            <a:spLocks noGrp="1"/>
          </p:cNvSpPr>
          <p:nvPr>
            <p:ph type="body" idx="1"/>
          </p:nvPr>
        </p:nvSpPr>
        <p:spPr>
          <a:xfrm>
            <a:off x="6239136" y="1219201"/>
            <a:ext cx="4393675" cy="5499098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spcAft>
                <a:spcPts val="1733"/>
              </a:spcAft>
              <a:buNone/>
            </a:pPr>
            <a:r>
              <a:rPr lang="en" sz="1733"/>
              <a:t>Describe the transformations that have occured from:</a:t>
            </a:r>
            <a:endParaRPr sz="1733"/>
          </a:p>
        </p:txBody>
      </p:sp>
      <p:pic>
        <p:nvPicPr>
          <p:cNvPr id="501" name="Google Shape;50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482" y="1879135"/>
            <a:ext cx="2606960" cy="645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101" y="1879134"/>
            <a:ext cx="4205734" cy="6455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826760" y="2729257"/>
            <a:ext cx="3964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The function, f(x) has </a:t>
            </a:r>
            <a:r>
              <a:rPr lang="en-AU" b="1" u="sng" dirty="0">
                <a:solidFill>
                  <a:srgbClr val="002060"/>
                </a:solidFill>
              </a:rPr>
              <a:t>translated 4</a:t>
            </a:r>
            <a:r>
              <a:rPr lang="en-AU" dirty="0">
                <a:solidFill>
                  <a:srgbClr val="002060"/>
                </a:solidFill>
              </a:rPr>
              <a:t> units </a:t>
            </a:r>
            <a:r>
              <a:rPr lang="en-AU" b="1" u="sng" dirty="0">
                <a:solidFill>
                  <a:srgbClr val="002060"/>
                </a:solidFill>
              </a:rPr>
              <a:t>horizontally</a:t>
            </a:r>
            <a:r>
              <a:rPr lang="en-AU" dirty="0">
                <a:solidFill>
                  <a:srgbClr val="002060"/>
                </a:solidFill>
              </a:rPr>
              <a:t> to the </a:t>
            </a:r>
            <a:r>
              <a:rPr lang="en-AU" b="1" u="sng" dirty="0">
                <a:solidFill>
                  <a:srgbClr val="002060"/>
                </a:solidFill>
              </a:rPr>
              <a:t>left</a:t>
            </a:r>
            <a:r>
              <a:rPr lang="en-AU" dirty="0">
                <a:solidFill>
                  <a:srgbClr val="002060"/>
                </a:solidFill>
              </a:rPr>
              <a:t> </a:t>
            </a:r>
            <a:br>
              <a:rPr lang="en-AU" dirty="0">
                <a:solidFill>
                  <a:srgbClr val="002060"/>
                </a:solidFill>
              </a:rPr>
            </a:b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8118" y="3780747"/>
            <a:ext cx="404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The function, f(x) has </a:t>
            </a:r>
            <a:r>
              <a:rPr lang="en-AU" b="1" u="sng" dirty="0">
                <a:solidFill>
                  <a:srgbClr val="002060"/>
                </a:solidFill>
              </a:rPr>
              <a:t>translated 4</a:t>
            </a:r>
            <a:r>
              <a:rPr lang="en-AU" dirty="0">
                <a:solidFill>
                  <a:srgbClr val="002060"/>
                </a:solidFill>
              </a:rPr>
              <a:t> units in the </a:t>
            </a:r>
            <a:r>
              <a:rPr lang="en-AU" b="1" u="sng" dirty="0">
                <a:solidFill>
                  <a:srgbClr val="002060"/>
                </a:solidFill>
              </a:rPr>
              <a:t>negative</a:t>
            </a:r>
            <a:r>
              <a:rPr lang="en-AU" dirty="0">
                <a:solidFill>
                  <a:srgbClr val="002060"/>
                </a:solidFill>
              </a:rPr>
              <a:t> direction </a:t>
            </a:r>
            <a:r>
              <a:rPr lang="en-AU" b="1" u="sng" dirty="0">
                <a:solidFill>
                  <a:srgbClr val="002060"/>
                </a:solidFill>
              </a:rPr>
              <a:t>along the x-axis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984785" y="2837225"/>
              <a:ext cx="987480" cy="175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59585" y="2781065"/>
                <a:ext cx="10404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1905425" y="3109025"/>
              <a:ext cx="1082160" cy="120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1025" y="3051065"/>
                <a:ext cx="1123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3686705" y="3141065"/>
              <a:ext cx="452520" cy="214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57905" y="3085265"/>
                <a:ext cx="5011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/>
              <p14:cNvContentPartPr/>
              <p14:nvPr/>
            </p14:nvContentPartPr>
            <p14:xfrm>
              <a:off x="3808979" y="3880910"/>
              <a:ext cx="987480" cy="1756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779" y="3824750"/>
                <a:ext cx="10404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/>
              <p14:cNvContentPartPr/>
              <p14:nvPr/>
            </p14:nvContentPartPr>
            <p14:xfrm>
              <a:off x="4145207" y="4181354"/>
              <a:ext cx="1082160" cy="1209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30807" y="4123394"/>
                <a:ext cx="1123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/>
              <p14:cNvContentPartPr/>
              <p14:nvPr/>
            </p14:nvContentPartPr>
            <p14:xfrm>
              <a:off x="2382482" y="4177067"/>
              <a:ext cx="720936" cy="194042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53688" y="4120441"/>
                <a:ext cx="769526" cy="295752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/>
          <p:cNvSpPr txBox="1"/>
          <p:nvPr/>
        </p:nvSpPr>
        <p:spPr>
          <a:xfrm>
            <a:off x="6401214" y="2763563"/>
            <a:ext cx="3964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The function, f(x) has </a:t>
            </a:r>
            <a:r>
              <a:rPr lang="en-AU" b="1" u="sng" dirty="0">
                <a:solidFill>
                  <a:srgbClr val="002060"/>
                </a:solidFill>
              </a:rPr>
              <a:t>translated 2</a:t>
            </a:r>
            <a:r>
              <a:rPr lang="en-AU" dirty="0">
                <a:solidFill>
                  <a:srgbClr val="002060"/>
                </a:solidFill>
              </a:rPr>
              <a:t> units </a:t>
            </a:r>
            <a:r>
              <a:rPr lang="en-AU" b="1" u="sng" dirty="0">
                <a:solidFill>
                  <a:srgbClr val="002060"/>
                </a:solidFill>
              </a:rPr>
              <a:t>horizontally</a:t>
            </a:r>
            <a:r>
              <a:rPr lang="en-AU" dirty="0">
                <a:solidFill>
                  <a:srgbClr val="002060"/>
                </a:solidFill>
              </a:rPr>
              <a:t> to the </a:t>
            </a:r>
            <a:r>
              <a:rPr lang="en-AU" b="1" u="sng" dirty="0">
                <a:solidFill>
                  <a:srgbClr val="002060"/>
                </a:solidFill>
              </a:rPr>
              <a:t>right</a:t>
            </a:r>
            <a:br>
              <a:rPr lang="en-AU" dirty="0">
                <a:solidFill>
                  <a:srgbClr val="002060"/>
                </a:solidFill>
              </a:rPr>
            </a:b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9678" y="3853901"/>
            <a:ext cx="404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The function, f(x) has </a:t>
            </a:r>
            <a:r>
              <a:rPr lang="en-AU" b="1" u="sng">
                <a:solidFill>
                  <a:srgbClr val="002060"/>
                </a:solidFill>
              </a:rPr>
              <a:t>translated 2</a:t>
            </a:r>
            <a:r>
              <a:rPr lang="en-AU">
                <a:solidFill>
                  <a:srgbClr val="002060"/>
                </a:solidFill>
              </a:rPr>
              <a:t> </a:t>
            </a:r>
            <a:r>
              <a:rPr lang="en-AU" dirty="0">
                <a:solidFill>
                  <a:srgbClr val="002060"/>
                </a:solidFill>
              </a:rPr>
              <a:t>units in </a:t>
            </a:r>
            <a:r>
              <a:rPr lang="en-AU">
                <a:solidFill>
                  <a:srgbClr val="002060"/>
                </a:solidFill>
              </a:rPr>
              <a:t>the </a:t>
            </a:r>
            <a:r>
              <a:rPr lang="en-AU" b="1" u="sng">
                <a:solidFill>
                  <a:srgbClr val="002060"/>
                </a:solidFill>
              </a:rPr>
              <a:t>positive </a:t>
            </a:r>
            <a:r>
              <a:rPr lang="en-AU">
                <a:solidFill>
                  <a:srgbClr val="002060"/>
                </a:solidFill>
              </a:rPr>
              <a:t>direction </a:t>
            </a:r>
            <a:r>
              <a:rPr lang="en-AU" b="1" u="sng" dirty="0">
                <a:solidFill>
                  <a:srgbClr val="002060"/>
                </a:solidFill>
              </a:rPr>
              <a:t>along the x-axis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187822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FDB-B773-4040-89AD-7A2C3F7D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F09E1-19EA-1647-950E-A0524DDD5F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68438" y="1825625"/>
                <a:ext cx="4210050" cy="4351338"/>
              </a:xfrm>
              <a:ln w="19050">
                <a:solidFill>
                  <a:schemeClr val="tx1"/>
                </a:solidFill>
              </a:ln>
            </p:spPr>
            <p:txBody>
              <a:bodyPr anchor="ctr" anchorCtr="0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800" i="1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AU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4800" i="1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4800" dirty="0"/>
              </a:p>
              <a:p>
                <a:pPr marL="0" indent="0" algn="ctr">
                  <a:buNone/>
                </a:pPr>
                <a:r>
                  <a:rPr lang="en-US" sz="3200" dirty="0"/>
                  <a:t>Translation in the direction of the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– axis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9F09E1-19EA-1647-950E-A0524DDD5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68438" y="1825625"/>
                <a:ext cx="4210050" cy="4351338"/>
              </a:xfrm>
              <a:blipFill rotWithShape="0">
                <a:blip r:embed="rId2"/>
                <a:stretch>
                  <a:fillRect l="-1873" r="-12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B2EF-2715-464A-946C-22369CDF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7913" y="1473201"/>
            <a:ext cx="4565649" cy="4703763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-AU" dirty="0"/>
              <a:t>The transformation </a:t>
            </a:r>
            <a:r>
              <a:rPr lang="en-AU" b="1" i="1" dirty="0">
                <a:solidFill>
                  <a:srgbClr val="FF0000"/>
                </a:solidFill>
              </a:rPr>
              <a:t>f(x)+d</a:t>
            </a:r>
            <a:r>
              <a:rPr lang="en-AU" i="1" dirty="0"/>
              <a:t> </a:t>
            </a:r>
            <a:r>
              <a:rPr lang="en-AU" dirty="0"/>
              <a:t>generalises a </a:t>
            </a:r>
            <a:r>
              <a:rPr lang="en-AU" b="1" dirty="0">
                <a:solidFill>
                  <a:srgbClr val="FF0000"/>
                </a:solidFill>
              </a:rPr>
              <a:t>vertical translation, d units</a:t>
            </a:r>
            <a:r>
              <a:rPr lang="en-AU" dirty="0"/>
              <a:t>.</a:t>
            </a:r>
          </a:p>
          <a:p>
            <a:pPr marL="0" indent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endParaRPr lang="en-AU" b="1" dirty="0"/>
          </a:p>
          <a:p>
            <a:pPr marL="0" indent="0" algn="ctr">
              <a:spcBef>
                <a:spcPts val="1600"/>
              </a:spcBef>
              <a:buNone/>
            </a:pPr>
            <a:r>
              <a:rPr lang="en-AU" b="1" i="1" dirty="0"/>
              <a:t>“If +d, ...in the direction of the positive y-axis” (UP)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AU" b="1" i="1" dirty="0"/>
              <a:t>“If -d, ...in the direction of the negative x-axis” (DOWN)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/>
              <p14:cNvContentPartPr/>
              <p14:nvPr/>
            </p14:nvContentPartPr>
            <p14:xfrm>
              <a:off x="6522513" y="5030121"/>
              <a:ext cx="5316480" cy="14756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2433" y="5007081"/>
                <a:ext cx="5334120" cy="15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65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body" idx="1"/>
          </p:nvPr>
        </p:nvSpPr>
        <p:spPr>
          <a:xfrm>
            <a:off x="1489126" y="1143001"/>
            <a:ext cx="4393675" cy="5573509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spcAft>
                <a:spcPts val="1733"/>
              </a:spcAft>
              <a:buNone/>
            </a:pPr>
            <a:r>
              <a:rPr lang="en" sz="1733"/>
              <a:t>Describe the transformations that have occured from:</a:t>
            </a:r>
            <a:endParaRPr sz="1733"/>
          </a:p>
        </p:txBody>
      </p:sp>
      <p:sp>
        <p:nvSpPr>
          <p:cNvPr id="517" name="Google Shape;517;p70"/>
          <p:cNvSpPr txBox="1">
            <a:spLocks noGrp="1"/>
          </p:cNvSpPr>
          <p:nvPr>
            <p:ph type="body" idx="1"/>
          </p:nvPr>
        </p:nvSpPr>
        <p:spPr>
          <a:xfrm>
            <a:off x="6239136" y="1143001"/>
            <a:ext cx="4393675" cy="5573509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buNone/>
            </a:pPr>
            <a:r>
              <a:rPr lang="en" sz="1733"/>
              <a:t>Describe the transformations that have occured from:</a:t>
            </a:r>
            <a:endParaRPr sz="1733"/>
          </a:p>
          <a:p>
            <a:pPr marL="0" indent="0">
              <a:spcBef>
                <a:spcPts val="1733"/>
              </a:spcBef>
              <a:spcAft>
                <a:spcPts val="1733"/>
              </a:spcAft>
              <a:buNone/>
            </a:pPr>
            <a:endParaRPr sz="1733"/>
          </a:p>
        </p:txBody>
      </p:sp>
      <p:pic>
        <p:nvPicPr>
          <p:cNvPr id="519" name="Google Shape;51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854" y="1809522"/>
            <a:ext cx="3974235" cy="74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18;p70">
            <a:extLst>
              <a:ext uri="{FF2B5EF4-FFF2-40B4-BE49-F238E27FC236}">
                <a16:creationId xmlns:a16="http://schemas.microsoft.com/office/drawing/2014/main" id="{9C37707D-99DE-A340-9240-3255EAB09B3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447" y="1809522"/>
            <a:ext cx="2763029" cy="8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826760" y="2729257"/>
            <a:ext cx="3964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The function, f(x) has </a:t>
            </a:r>
            <a:r>
              <a:rPr lang="en-AU" b="1" u="sng" dirty="0">
                <a:solidFill>
                  <a:srgbClr val="002060"/>
                </a:solidFill>
              </a:rPr>
              <a:t>translated 1</a:t>
            </a:r>
            <a:r>
              <a:rPr lang="en-AU" dirty="0">
                <a:solidFill>
                  <a:srgbClr val="002060"/>
                </a:solidFill>
              </a:rPr>
              <a:t> units </a:t>
            </a:r>
            <a:r>
              <a:rPr lang="en-AU" b="1" u="sng" dirty="0">
                <a:solidFill>
                  <a:srgbClr val="002060"/>
                </a:solidFill>
              </a:rPr>
              <a:t>vertically</a:t>
            </a:r>
            <a:r>
              <a:rPr lang="en-AU" dirty="0">
                <a:solidFill>
                  <a:srgbClr val="002060"/>
                </a:solidFill>
              </a:rPr>
              <a:t> </a:t>
            </a:r>
            <a:r>
              <a:rPr lang="en-AU" b="1" u="sng" dirty="0">
                <a:solidFill>
                  <a:srgbClr val="002060"/>
                </a:solidFill>
              </a:rPr>
              <a:t>down</a:t>
            </a:r>
            <a:r>
              <a:rPr lang="en-AU" dirty="0">
                <a:solidFill>
                  <a:srgbClr val="002060"/>
                </a:solidFill>
              </a:rPr>
              <a:t> </a:t>
            </a:r>
            <a:br>
              <a:rPr lang="en-AU" dirty="0">
                <a:solidFill>
                  <a:srgbClr val="002060"/>
                </a:solidFill>
              </a:rPr>
            </a:b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3984785" y="2837225"/>
              <a:ext cx="987480" cy="175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59585" y="2781065"/>
                <a:ext cx="10404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/>
              <p14:cNvContentPartPr/>
              <p14:nvPr/>
            </p14:nvContentPartPr>
            <p14:xfrm>
              <a:off x="1905425" y="3109025"/>
              <a:ext cx="1082160" cy="120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1025" y="3051065"/>
                <a:ext cx="1123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/>
              <p14:cNvContentPartPr/>
              <p14:nvPr/>
            </p14:nvContentPartPr>
            <p14:xfrm>
              <a:off x="2839990" y="3157275"/>
              <a:ext cx="452520" cy="2142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11190" y="3101475"/>
                <a:ext cx="501120" cy="315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/>
          <p:cNvSpPr txBox="1"/>
          <p:nvPr/>
        </p:nvSpPr>
        <p:spPr>
          <a:xfrm>
            <a:off x="1608118" y="4775740"/>
            <a:ext cx="404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The function, f(x) has </a:t>
            </a:r>
            <a:r>
              <a:rPr lang="en-AU" b="1" u="sng" dirty="0">
                <a:solidFill>
                  <a:srgbClr val="002060"/>
                </a:solidFill>
              </a:rPr>
              <a:t>translated 1</a:t>
            </a:r>
            <a:r>
              <a:rPr lang="en-AU" dirty="0">
                <a:solidFill>
                  <a:srgbClr val="002060"/>
                </a:solidFill>
              </a:rPr>
              <a:t> units in the </a:t>
            </a:r>
            <a:r>
              <a:rPr lang="en-AU" b="1" u="sng" dirty="0">
                <a:solidFill>
                  <a:srgbClr val="002060"/>
                </a:solidFill>
              </a:rPr>
              <a:t>negative</a:t>
            </a:r>
            <a:r>
              <a:rPr lang="en-AU" dirty="0">
                <a:solidFill>
                  <a:srgbClr val="002060"/>
                </a:solidFill>
              </a:rPr>
              <a:t> direction </a:t>
            </a:r>
            <a:r>
              <a:rPr lang="en-AU" b="1" u="sng" dirty="0">
                <a:solidFill>
                  <a:srgbClr val="002060"/>
                </a:solidFill>
              </a:rPr>
              <a:t>along the y-axis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/>
              <p14:cNvContentPartPr/>
              <p14:nvPr/>
            </p14:nvContentPartPr>
            <p14:xfrm>
              <a:off x="3808979" y="4875903"/>
              <a:ext cx="987480" cy="1756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83779" y="4819743"/>
                <a:ext cx="10404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/>
              <p14:cNvContentPartPr/>
              <p14:nvPr/>
            </p14:nvContentPartPr>
            <p14:xfrm>
              <a:off x="4145207" y="5176347"/>
              <a:ext cx="1082160" cy="1209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30442" y="5118214"/>
                <a:ext cx="1123574" cy="233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/>
              <p14:cNvContentPartPr/>
              <p14:nvPr/>
            </p14:nvContentPartPr>
            <p14:xfrm>
              <a:off x="2382482" y="5172060"/>
              <a:ext cx="720936" cy="194042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53688" y="5115899"/>
                <a:ext cx="769526" cy="295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60610" y="2366690"/>
                <a:ext cx="2191605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br>
                  <a:rPr lang="en-AU" dirty="0">
                    <a:solidFill>
                      <a:srgbClr val="002060"/>
                    </a:solidFill>
                  </a:rPr>
                </a:br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610" y="2366690"/>
                <a:ext cx="2191605" cy="369397"/>
              </a:xfrm>
              <a:prstGeom prst="rect">
                <a:avLst/>
              </a:prstGeom>
              <a:blipFill rotWithShape="0"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736135" y="2753542"/>
                <a:ext cx="2837411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br>
                  <a:rPr lang="en-AU" dirty="0">
                    <a:solidFill>
                      <a:srgbClr val="002060"/>
                    </a:solidFill>
                  </a:rPr>
                </a:br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35" y="2753542"/>
                <a:ext cx="2837411" cy="369397"/>
              </a:xfrm>
              <a:prstGeom prst="rect">
                <a:avLst/>
              </a:prstGeom>
              <a:blipFill rotWithShape="0"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517909" y="3253711"/>
            <a:ext cx="3964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The function, f(x) has translated 1 unit horizontally to the right and 14 units vertically up.</a:t>
            </a:r>
            <a:br>
              <a:rPr lang="en-AU" dirty="0">
                <a:solidFill>
                  <a:srgbClr val="002060"/>
                </a:solidFill>
              </a:rPr>
            </a:b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17909" y="4764832"/>
            <a:ext cx="3964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The function, f(x) has translated 1 unit in the positive direction along the x-axis and 14 units in the positive direction along the y-axis.</a:t>
            </a:r>
            <a:br>
              <a:rPr lang="en-AU" dirty="0">
                <a:solidFill>
                  <a:srgbClr val="002060"/>
                </a:solidFill>
              </a:rPr>
            </a:b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300056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3A213F5-ED77-2C44-BB7D-F44D8F5FDF2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89125" y="1558200"/>
                <a:ext cx="3042000" cy="3741600"/>
              </a:xfrm>
            </p:spPr>
            <p:txBody>
              <a:bodyPr/>
              <a:lstStyle/>
              <a:p>
                <a:pPr marL="165095" indent="0">
                  <a:buNone/>
                </a:pPr>
                <a:r>
                  <a:rPr lang="en-US" sz="2000" dirty="0"/>
                  <a:t>The graph of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shown on the right.</a:t>
                </a:r>
              </a:p>
              <a:p>
                <a:pPr marL="165095" indent="0">
                  <a:buNone/>
                </a:pPr>
                <a:endParaRPr lang="en-US" sz="2000" dirty="0"/>
              </a:p>
              <a:p>
                <a:pPr marL="165095" indent="0">
                  <a:buNone/>
                </a:pPr>
                <a:r>
                  <a:rPr lang="en-US" sz="2000" dirty="0"/>
                  <a:t>Draw the graph of the following</a:t>
                </a:r>
              </a:p>
              <a:p>
                <a:pPr marL="165095" indent="0">
                  <a:buNone/>
                </a:pPr>
                <a:endParaRPr lang="en-US" sz="2000" dirty="0"/>
              </a:p>
              <a:p>
                <a:pPr marL="165095" indent="0">
                  <a:buNone/>
                </a:pPr>
                <a:r>
                  <a:rPr lang="en-AU" sz="2000" dirty="0"/>
                  <a:t>a)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65095" indent="0">
                  <a:buNone/>
                </a:pPr>
                <a:r>
                  <a:rPr lang="en-AU" sz="2000" dirty="0"/>
                  <a:t>b)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endParaRPr lang="en-US" sz="2000" dirty="0"/>
              </a:p>
              <a:p>
                <a:pPr marL="165095" indent="0">
                  <a:buNone/>
                </a:pPr>
                <a:r>
                  <a:rPr lang="en-AU" sz="2000" dirty="0"/>
                  <a:t>c)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A213F5-ED77-2C44-BB7D-F44D8F5FDF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89125" y="1558200"/>
                <a:ext cx="3042000" cy="3741600"/>
              </a:xfrm>
              <a:blipFill rotWithShape="0">
                <a:blip r:embed="rId2"/>
                <a:stretch>
                  <a:fillRect t="-4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1A6DF7F1-27F4-494A-8890-E0A296FF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40" y="472440"/>
            <a:ext cx="5613400" cy="5613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540873" y="937833"/>
              <a:ext cx="2206800" cy="5593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8273" y="912273"/>
                <a:ext cx="2244960" cy="56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7970668" y="492160"/>
              <a:ext cx="2206800" cy="55936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58068" y="466600"/>
                <a:ext cx="2244960" cy="56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7485761" y="57125"/>
              <a:ext cx="2206800" cy="55936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73161" y="31565"/>
                <a:ext cx="2244960" cy="56304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87369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3A213F5-ED77-2C44-BB7D-F44D8F5FDF2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89125" y="1558200"/>
                <a:ext cx="3042000" cy="3741600"/>
              </a:xfrm>
            </p:spPr>
            <p:txBody>
              <a:bodyPr/>
              <a:lstStyle/>
              <a:p>
                <a:pPr marL="165095" indent="0">
                  <a:buNone/>
                </a:pPr>
                <a:r>
                  <a:rPr lang="en-US" sz="2000" dirty="0"/>
                  <a:t>The graph of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shown on the right.</a:t>
                </a:r>
              </a:p>
              <a:p>
                <a:pPr marL="165095" indent="0">
                  <a:buNone/>
                </a:pPr>
                <a:endParaRPr lang="en-US" sz="2000" dirty="0"/>
              </a:p>
              <a:p>
                <a:pPr marL="165095" indent="0">
                  <a:buNone/>
                </a:pPr>
                <a:r>
                  <a:rPr lang="en-US" sz="2000" dirty="0"/>
                  <a:t>Draw the graph of the following</a:t>
                </a:r>
              </a:p>
              <a:p>
                <a:pPr marL="165095" indent="0">
                  <a:buNone/>
                </a:pPr>
                <a:endParaRPr lang="en-US" sz="2000" dirty="0"/>
              </a:p>
              <a:p>
                <a:pPr marL="165095" indent="0">
                  <a:buNone/>
                </a:pPr>
                <a:r>
                  <a:rPr lang="en-AU" sz="2000" dirty="0"/>
                  <a:t>a)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65095" indent="0">
                  <a:buNone/>
                </a:pPr>
                <a:r>
                  <a:rPr lang="en-AU" sz="2000" dirty="0"/>
                  <a:t>b)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endParaRPr lang="en-US" sz="2000" dirty="0"/>
              </a:p>
              <a:p>
                <a:pPr marL="165095" indent="0">
                  <a:buNone/>
                </a:pPr>
                <a:r>
                  <a:rPr lang="en-AU" sz="2000" dirty="0"/>
                  <a:t>c)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A213F5-ED77-2C44-BB7D-F44D8F5FDF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89125" y="1558200"/>
                <a:ext cx="3042000" cy="3741600"/>
              </a:xfrm>
              <a:blipFill rotWithShape="0">
                <a:blip r:embed="rId2"/>
                <a:stretch>
                  <a:fillRect t="-4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1241B1-A2E3-564F-BEC5-89D8FD57D9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59" t="30769" r="19872" b="34658"/>
          <a:stretch/>
        </p:blipFill>
        <p:spPr>
          <a:xfrm>
            <a:off x="5359400" y="397149"/>
            <a:ext cx="5731510" cy="5660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087987" y="1723502"/>
            <a:ext cx="3164378" cy="2166851"/>
            <a:chOff x="7104611" y="2272145"/>
            <a:chExt cx="3164378" cy="2166851"/>
          </a:xfrm>
        </p:grpSpPr>
        <p:grpSp>
          <p:nvGrpSpPr>
            <p:cNvPr id="11" name="Group 10"/>
            <p:cNvGrpSpPr/>
            <p:nvPr/>
          </p:nvGrpSpPr>
          <p:grpSpPr>
            <a:xfrm>
              <a:off x="7104611" y="2272146"/>
              <a:ext cx="1169324" cy="2166850"/>
              <a:chOff x="7104611" y="2272146"/>
              <a:chExt cx="1169324" cy="216685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041178" y="4206240"/>
                <a:ext cx="232757" cy="232756"/>
              </a:xfrm>
              <a:prstGeom prst="ellipse">
                <a:avLst/>
              </a:prstGeom>
              <a:noFill/>
              <a:ln w="57150">
                <a:solidFill>
                  <a:srgbClr val="2153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" name="Straight Arrow Connector 8"/>
              <p:cNvCxnSpPr>
                <a:stCxn id="5" idx="1"/>
              </p:cNvCxnSpPr>
              <p:nvPr/>
            </p:nvCxnSpPr>
            <p:spPr>
              <a:xfrm flipH="1" flipV="1">
                <a:off x="7104611" y="2272146"/>
                <a:ext cx="970653" cy="1968180"/>
              </a:xfrm>
              <a:prstGeom prst="straightConnector1">
                <a:avLst/>
              </a:prstGeom>
              <a:ln w="76200">
                <a:solidFill>
                  <a:srgbClr val="21538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8024552" y="2272145"/>
              <a:ext cx="2244437" cy="1130531"/>
              <a:chOff x="8024552" y="2272145"/>
              <a:chExt cx="2244437" cy="1130531"/>
            </a:xfrm>
            <a:solidFill>
              <a:srgbClr val="215381"/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8024552" y="3158836"/>
                <a:ext cx="243840" cy="243840"/>
              </a:xfrm>
              <a:prstGeom prst="ellipse">
                <a:avLst/>
              </a:prstGeom>
              <a:grpFill/>
              <a:ln>
                <a:solidFill>
                  <a:srgbClr val="2153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" name="Straight Connector 13"/>
              <p:cNvCxnSpPr>
                <a:stCxn id="12" idx="7"/>
              </p:cNvCxnSpPr>
              <p:nvPr/>
            </p:nvCxnSpPr>
            <p:spPr>
              <a:xfrm flipV="1">
                <a:off x="8232682" y="2272145"/>
                <a:ext cx="950111" cy="922401"/>
              </a:xfrm>
              <a:prstGeom prst="line">
                <a:avLst/>
              </a:prstGeom>
              <a:grpFill/>
              <a:ln w="57150">
                <a:solidFill>
                  <a:srgbClr val="2153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9182793" y="2272145"/>
                <a:ext cx="1086196" cy="0"/>
              </a:xfrm>
              <a:prstGeom prst="straightConnector1">
                <a:avLst/>
              </a:prstGeom>
              <a:grpFill/>
              <a:ln w="76200">
                <a:solidFill>
                  <a:srgbClr val="21538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6046123" y="2279872"/>
            <a:ext cx="3164378" cy="2166851"/>
            <a:chOff x="7104611" y="2272145"/>
            <a:chExt cx="3164378" cy="2166851"/>
          </a:xfrm>
        </p:grpSpPr>
        <p:grpSp>
          <p:nvGrpSpPr>
            <p:cNvPr id="22" name="Group 21"/>
            <p:cNvGrpSpPr/>
            <p:nvPr/>
          </p:nvGrpSpPr>
          <p:grpSpPr>
            <a:xfrm>
              <a:off x="7104611" y="2272146"/>
              <a:ext cx="1169324" cy="2166850"/>
              <a:chOff x="7104611" y="2272146"/>
              <a:chExt cx="1169324" cy="216685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041178" y="4206240"/>
                <a:ext cx="232757" cy="232756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/>
              <p:cNvCxnSpPr>
                <a:stCxn id="27" idx="1"/>
              </p:cNvCxnSpPr>
              <p:nvPr/>
            </p:nvCxnSpPr>
            <p:spPr>
              <a:xfrm flipH="1" flipV="1">
                <a:off x="7104611" y="2272146"/>
                <a:ext cx="970653" cy="196818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8024552" y="2272145"/>
              <a:ext cx="2244437" cy="1130531"/>
              <a:chOff x="8024552" y="2272145"/>
              <a:chExt cx="2244437" cy="1130531"/>
            </a:xfrm>
            <a:solidFill>
              <a:srgbClr val="215381"/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8024552" y="3158836"/>
                <a:ext cx="243840" cy="2438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" name="Straight Connector 24"/>
              <p:cNvCxnSpPr>
                <a:stCxn id="24" idx="7"/>
              </p:cNvCxnSpPr>
              <p:nvPr/>
            </p:nvCxnSpPr>
            <p:spPr>
              <a:xfrm flipV="1">
                <a:off x="8232682" y="2272145"/>
                <a:ext cx="950111" cy="922401"/>
              </a:xfrm>
              <a:prstGeom prst="line">
                <a:avLst/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9182793" y="2272145"/>
                <a:ext cx="1086196" cy="0"/>
              </a:xfrm>
              <a:prstGeom prst="straightConnector1">
                <a:avLst/>
              </a:prstGeom>
              <a:grpFill/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6033810" y="2754574"/>
            <a:ext cx="3164378" cy="2166851"/>
            <a:chOff x="7104611" y="2272145"/>
            <a:chExt cx="3164378" cy="2166851"/>
          </a:xfrm>
        </p:grpSpPr>
        <p:grpSp>
          <p:nvGrpSpPr>
            <p:cNvPr id="30" name="Group 29"/>
            <p:cNvGrpSpPr/>
            <p:nvPr/>
          </p:nvGrpSpPr>
          <p:grpSpPr>
            <a:xfrm>
              <a:off x="7104611" y="2272146"/>
              <a:ext cx="1169324" cy="2166850"/>
              <a:chOff x="7104611" y="2272146"/>
              <a:chExt cx="1169324" cy="216685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8041178" y="4206240"/>
                <a:ext cx="232757" cy="232756"/>
              </a:xfrm>
              <a:prstGeom prst="ellipse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7104611" y="2272146"/>
                <a:ext cx="970653" cy="196818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8024552" y="2272145"/>
              <a:ext cx="2244437" cy="1130531"/>
              <a:chOff x="8024552" y="2272145"/>
              <a:chExt cx="2244437" cy="1130531"/>
            </a:xfrm>
            <a:solidFill>
              <a:srgbClr val="215381"/>
            </a:solidFill>
          </p:grpSpPr>
          <p:sp>
            <p:nvSpPr>
              <p:cNvPr id="32" name="Oval 31"/>
              <p:cNvSpPr/>
              <p:nvPr/>
            </p:nvSpPr>
            <p:spPr>
              <a:xfrm>
                <a:off x="8024552" y="3158836"/>
                <a:ext cx="243840" cy="24384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Connector 32"/>
              <p:cNvCxnSpPr>
                <a:stCxn id="32" idx="7"/>
              </p:cNvCxnSpPr>
              <p:nvPr/>
            </p:nvCxnSpPr>
            <p:spPr>
              <a:xfrm flipV="1">
                <a:off x="8232682" y="2272145"/>
                <a:ext cx="950111" cy="922401"/>
              </a:xfrm>
              <a:prstGeom prst="line">
                <a:avLst/>
              </a:prstGeom>
              <a:grpFill/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9182793" y="2272145"/>
                <a:ext cx="1086196" cy="0"/>
              </a:xfrm>
              <a:prstGeom prst="straightConnector1">
                <a:avLst/>
              </a:prstGeom>
              <a:grpFill/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9978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0" dirty="0"/>
                  <a:t>Find the image of the point (-3, 4) after a mapping of translation:</a:t>
                </a:r>
              </a:p>
              <a:p>
                <a:pPr marL="514350" indent="-514350">
                  <a:buAutoNum type="alphaLcParenR"/>
                </a:pPr>
                <a:r>
                  <a:rPr lang="en-AU" dirty="0"/>
                  <a:t>Of 2 units in the positive direction of the x-axis and 3 units in the negative direction of the y-axis</a:t>
                </a:r>
              </a:p>
              <a:p>
                <a:pPr marL="514350" indent="-514350">
                  <a:buAutoNum type="alphaLcParenR"/>
                </a:pPr>
                <a:r>
                  <a:rPr lang="en-AU" dirty="0"/>
                  <a:t>Defined by the rule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>
                <a:blip r:embed="rId2"/>
                <a:stretch>
                  <a:fillRect l="-1130" t="-2061" r="-16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862EE8-8127-4694-B17C-4E0EE0992DF3}"/>
                  </a:ext>
                </a:extLst>
              </p:cNvPr>
              <p:cNvSpPr txBox="1"/>
              <p:nvPr/>
            </p:nvSpPr>
            <p:spPr>
              <a:xfrm>
                <a:off x="410133" y="3066836"/>
                <a:ext cx="77779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862EE8-8127-4694-B17C-4E0EE0992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33" y="3066836"/>
                <a:ext cx="7777903" cy="461665"/>
              </a:xfrm>
              <a:prstGeom prst="rect">
                <a:avLst/>
              </a:prstGeom>
              <a:blipFill>
                <a:blip r:embed="rId3"/>
                <a:stretch>
                  <a:fillRect l="-1176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D62447-0BDD-4AB8-AE6E-92D77345FF83}"/>
                  </a:ext>
                </a:extLst>
              </p:cNvPr>
              <p:cNvSpPr txBox="1"/>
              <p:nvPr/>
            </p:nvSpPr>
            <p:spPr>
              <a:xfrm>
                <a:off x="410133" y="3707609"/>
                <a:ext cx="77779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D62447-0BDD-4AB8-AE6E-92D77345F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33" y="3707609"/>
                <a:ext cx="7777903" cy="461665"/>
              </a:xfrm>
              <a:prstGeom prst="rect">
                <a:avLst/>
              </a:prstGeom>
              <a:blipFill>
                <a:blip r:embed="rId4"/>
                <a:stretch>
                  <a:fillRect l="-1176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5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8362</TotalTime>
  <Words>1057</Words>
  <Application>Microsoft Office PowerPoint</Application>
  <PresentationFormat>Widescreen</PresentationFormat>
  <Paragraphs>106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Harrisdale</vt:lpstr>
      <vt:lpstr>PowerPoint Presentation</vt:lpstr>
      <vt:lpstr>Horizontal Translation</vt:lpstr>
      <vt:lpstr>Horizontal Translation</vt:lpstr>
      <vt:lpstr>PowerPoint Presentation</vt:lpstr>
      <vt:lpstr>Vertical Translation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MeiYi TAN</cp:lastModifiedBy>
  <cp:revision>436</cp:revision>
  <dcterms:created xsi:type="dcterms:W3CDTF">2018-12-02T08:34:01Z</dcterms:created>
  <dcterms:modified xsi:type="dcterms:W3CDTF">2022-03-22T23:55:40Z</dcterms:modified>
</cp:coreProperties>
</file>