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3" r:id="rId2"/>
    <p:sldId id="486" r:id="rId3"/>
    <p:sldId id="487" r:id="rId4"/>
    <p:sldId id="488" r:id="rId5"/>
    <p:sldId id="489" r:id="rId6"/>
    <p:sldId id="490" r:id="rId7"/>
    <p:sldId id="494" r:id="rId8"/>
    <p:sldId id="4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32" d="100"/>
          <a:sy n="32" d="100"/>
        </p:scale>
        <p:origin x="39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6T02:24:39.452"/>
    </inkml:context>
    <inkml:brush xml:id="br0">
      <inkml:brushProperty name="height" value="0.053" units="cm"/>
      <inkml:brushProperty name="color" value="#FF0000"/>
    </inkml:brush>
  </inkml:definitions>
  <inkml:trace contextRef="#ctx0" brushRef="#br0">11711 12117 8459,'0'-12'-1682,"0"-1"1599,-5 1 153,3-1 0,-3 5 181,5 0-104,0 5-138,0-2 19,0 5-172,0 0 148,0 5 0,-4 3 13,-1 9 1,1 2-17,4 6 1,0 7 166,0 5 1,6 7-84,2 10 1,2 9-254,-6-26 1,0 1 0,1 1 0,0 2 162,-3 1 1,0 2-1,2 3 1,1 1-326,0 4 0,-1 0 0,1 0 0,-1 2 353,0 4 0,1 0 1,0-1-1,1 0-8,-2 1 0,0 0 1,1-1-1,1 0 18,0 3 0,0 0 0,2-2 0,1 0-24,-1 2 1,0 0 0,1-2-1,-1 1 59,-2 3 0,0 0 0,1-2 0,-1 0-382,0 2 0,0 0 0,0-1 0,-1 0 334,-1-2 1,1-2 0,0 0 0,-1-1 8,-1 0 0,-2 0 0,2-2 0,-2 1 5,0 3 0,-2-1 0,1-2 1,0-1-207,1 0 1,-2 0 0,1-4-1,-1-1 174,-1 3 0,0-1 1,1-2-1,-1 0 10,-2 3 1,0 0 0,0-3-1,0 1 2,-2-2 1,-1-1-1,1 0 1,-2 0-29,0-2 0,0 1 1,-1-4-1,0 0 29,-1 1 1,-1 0 0,0-3 0,0-1-32,3 1 0,0-2 0,-3-2 0,0-1-69,-10 31 1,2-3-161,-2-1 0,4-5 13,-3-3 1,3-5-199,-3-3 1,-1-5-111,-4-8 540,0-8 0,0-2 0,1-5 0,-1-3 0,0-4 0</inkml:trace>
  <inkml:trace contextRef="#ctx0" brushRef="#br0" timeOffset="1">11612 12129 7977,'-6'-6'-1621,"1"-1"1621,-3 3 0,-3 2 598,2-2 1,1 8-152,-4 4 0,1 5-356,-10 3 0,4 9 83,-3 8 0,-5 9-191,-4 3 1,-1 1-305,1 3 1,2 4 118,-1 9 1,1-7 257,3-6 0,0-5-4,3-6 0,3-7-1117,6-2 190,5-8 268,2-9 607,5-17 0,5-14 0,2-13 0</inkml:trace>
  <inkml:trace contextRef="#ctx0" brushRef="#br0" timeOffset="2">11426 12105 8495,'19'-24'-23,"-2"4"0,1 2 240,-2 5 0,5 2-165,-5 3 1,8 2-32,1 6 0,-1 6-148,5 2 1,3 3 210,1 2 0,3 3 44,1 1 0,6 1-565,2-2 0,5-1 226,4 6 1,1-4-470,3 3 0,2-5 416,-2 2 0,-3-3 264,-1-2 0,-3 1 0,-1-1 0</inkml:trace>
  <inkml:trace contextRef="#ctx0" brushRef="#br0" timeOffset="3">8101 14436 8422,'33'0'0,"0"0"-190,6 0 0,5 2-503,5 2 221,1-3 0,5 9 560,3-6 1,10 4-217,-31-6 1,0 0 0,1 3 0,1-1 215,4-2 0,1 0 1,0 0-1,0 0-270,8-2 0,0 0 0,0 0 0,1 0 232,6 0 0,1 0 1,1 0-1,0 0-12,2 0 1,2 0 0,5 0 0,1-1-17,-22-1 1,0 1-1,1-1 1,2 2-1,1-1 1,0 0-302,-1-2 1,0 0-1,1 0 1,1 1-1,2-1 1,-1 0 289,1-1 0,1 0 1,0 0-1,2 0 0,0-1 1,0 1-297,2 0 1,0 0 0,-1 0 0,2 0 0,0 0 0,1 0 297,0-1 1,0 1 0,1 0 0,0 0-1,0 0 1,1 0-30,1 0 1,0-1 0,0 1 0,0 0 0,1 0 0,-1 0 18,0 0 1,0 0-1,0 0 1,0-1 0,1 1-1,-1 0 0,0 0 1,0 0-1,0 0 1,-1 0-1,-1-1 1,0 1-2,0 0 1,-1 0 0,0 0 0,1 0-1,-1 0 1,1 0-1,-2-1 1,0 1 0,0 0 0,-1 1 0,0 1 0,-1 0-28,-3 1 1,-1-1 0,0 1-1,-1 0 1,-1 0 0,0 0-67,-4 0 0,0-1 1,-1 1-1,0 1 1,-1-1-1,0 1 94,16-3 0,0 2 1,-2 2-1,0 0 44,-6 1 0,-1 1 1,-1 1-1,-1 1-47,-9-1 0,-2 0 0,2 0 0,-2 1 0,-6 0 0,-2 2 0,31 8 0</inkml:trace>
  <inkml:trace contextRef="#ctx0" brushRef="#br0" timeOffset="4">14887 13754 8412,'13'-5'-258,"3"-1"-65,1-2 0,5 2 651,-2 6 0,4 3-10,1 5 1,-1 2-445,1 11 1,0 4 80,0 3 0,-5 7 134,1-2 1,-6 4-6,2 5 1,-9-4 4,-4 3 1,-2-2 7,-2-2 0,-7 5-17,-6-1 0,-6 6-173,-10-2 1,-12 5 134,17-23 0,-2 0 0,-5 1 0,-1 2-509,-1 2 0,0 2 1,-5 0-1,-2 1 385,-1 2 1,0 0-1,-2 0 1,0 0 81,0 1 0,-1-1 0,0-2 0,0 0 0,-1 0 0,-1 0 0,-1 1 0</inkml:trace>
  <inkml:trace contextRef="#ctx0" brushRef="#br0" timeOffset="5">11140 16570 8152,'-12'-20'68,"0"-3"457,5 9 30,1-4-354,6 11 1,6 3-131,2 8 1,7 10 116,2 11 0,6 5 29,2 7 1,1 12-236,7 4 1,-18-21 0,-1 1-83,3 2 1,-1 0 0,-2 1 0,0 0 191,0-1 1,1 0 0,0 3 0,0 0-194,0-3 0,-1 0 0,1 0 0,-1-1-644,11 24 0,-2-10 618,-2-10 1,2-14 138,-2-11 1,4-8 467,4-9 0,-2-5-239,6-12 1,10-12-186,7-17 1,-21 23 0,0-2-242,0-4 0,0 0 1,3-5-1,0-2 268,2 0 0,-1-2 1,0-5-1,0 0-1111,-2 2 1,0-1 1027,-3-4 0,0-2 0,2 0 0,0-1 0,-4-1 0,-1-2 0,-3 1 0</inkml:trace>
  <inkml:trace contextRef="#ctx0" brushRef="#br0" timeOffset="6">8362 14114 8275,'-7'-19'0,"1"-5"-205,6 3 1,-4-1-201,0 2 0,0-4 358,4 4 0,0 0 290,0 0 174,0 5-289,-6-3 0,3 7-8,-5 2 1,-1 9 6,-8 9 1,-2 9-174,-6 6 0,-11 14 94,-5 11 1,-6 2-160,22-22 1,0 0 0,-19 23 162,3 2 1,2-8-143,2-5 0,7-8 238,5-4 1,1-4-26,8-5 271,-1-2-310,10-5 0,3-1 11,8 1 0,5-1 42,7 0 0,5 1 395,8-1 0,2 6-382,7 3 0,4 4 11,4 3 1,4 4-714,3 5 0,-25-14 0,1 0 163,2-1 0,0 1 0,2 5 1,0 1 388,0-2 0,0 0 0,1 1 0,0 1 0,-1 2 0,0-1 0,2 1 0,0 0 0,2 1 0</inkml:trace>
  <inkml:trace contextRef="#ctx0" brushRef="#br0" timeOffset="7">9329 16396 7927,'-5'7'-785,"3"-2"785,-3-5 166,5 6 62,-6-5 107,5 5-238,-5-6-34,6 0 1,0-2-4,0-2 0,0 1-8,0-5 0,0-4-108,0-5 0,2-1 127,2 2 0,-3-5 3,3-8 0,3-1-260,2-3 1,2-7 111,1 3 1,0-7 56,1 2 0,-1-5-21,1 2 1,3-8-212,1 0 0,-1-5 198,-3 4 1,-1-4 35,0 4 0,1-3-4,-1 3 0,1 0 12,-1 5 1,0-4-35,1 4 0,-1-8 26,1 7 0,0-2-1,4 2 0,-3 1-23,2-1 1,0 2-1,0 3 1,-2-5 60,2 0 0,-2 1-44,-1-5 0,3-1-2,1 1 0,1-5 3,-2 1 1,-2 3 20,2 1 1,4-2-11,0-2 0,0 3 0,0 1 1,-3 8 19,4 5 0,-6 0 4,1 3 1,-2 0 109,-1 9 1,-1 4-123,0 4 0,-1 6 18,-2-1 64,2-3 1,-6 5 3,3-3 1,-1 8 371,-3 0-410,-2 7-45,9-4-13,-4 6 0,5 0 64,1 0-36,-1 0 0,5 4-9,-1 0 0,1 5 48,-5-5 0,5 1 147,-1-1 1,6 2-143,-1 2 1,1 3 15,-1-3 0,2 3-18,-2 2 1,2-1 7,2 1 1,0 3-50,0 1 1,-1 5 41,1-2 0,-1 4-1,-4 1 1,2-1 1,-5 1 1,4 0-146,-5 0 1,5 4 118,-5 0 1,2 4-3,-1-4 1,-3 1 8,2-1 0,2 1 4,-1 3 0,-1 3 9,-3-3 0,-1 3-20,0 1 1,1 5-54,-1-1 0,5 2 57,-1-2 0,1-2-3,-5 2 0,1 2-65,-1-2 1,0 0-11,1-3 0,-1-1 40,1 0 1,-1 0-7,0 0 1,5 1 104,-1-1 0,2-3-90,-1 4 1,-2-8 2,6 7 0,-5-3 9,5 4 1,-4-5-8,3 0 1,1-1 5,4 1 0,0 2 4,-1-1 1,3-3 9,1 2 1,0-4-3,5 4 0,-5-5 90,1 1 0,-2-3-97,2-1 1,-1-5 5,5 1 0,-6-4 40,2 3 0,-2-5-9,-3 2 0,3-3-39,1-2 1,-1 1 6,2-1 0,1-5-28,-1-3 0,0-3-12,-4-1 1,4 0-21,0 0 1,4-1 46,-4-3 1,0 0-10,-5-9 1,5 4-26,0-8 0,2-2-33,-3-2 0,-1-2 33,2-2 0,1-4-2,-1 0 1,1-5-33,-1 1 0,-1-9-10,5-3 1,-6-3-246,2-2 1,-1 0 272,1 1 1,1-6-318,3-3 0,2-2 310,-6 3 1,-13 24 0,1 1 24,12-30 1,-14 29-1,0 0 0,0 0 1,-1 0-1,1-2 1,0 1-2,2-4 1,-1 1-1,2 1 1,0 1 14,-1-3 0,-1 1 1,0 1-1,0-1-154,1-4 1,-1-1 0,-1 4 0,-1-1 238,2 0 0,1 0 1,-1-2-1,0 0-49,0 0 0,1 0 0,1-2 0,1-1-20,0-2 1,-1 1-1,0 3 1,0 0 9,0-2 0,1 1 0,2 1 1,0 0 7,-2-1 1,-1-1 0,0 3 0,0-1-15,-2 1 1,1 0-1,-1 3 1,1 0 4,2 1 1,-1 0-1,-1 1 1,-1 1-192,1 2 1,-1 0 0,13-29 60,4 0 0,-5 2-147,1 6 1,-3 1 77,-1 8 0,0 2 176,0 6 1,1 0-237,3 0 0,-3 4-842,3-1 1,3 7 188,1-2 884,2 8 0,5-2 0,0 5 0,0 0 0,4 1 0,3 1 0</inkml:trace>
  <inkml:trace contextRef="#ctx0" brushRef="#br0" timeOffset="8">13771 12588 8449,'-7'-5'-1595,"1"-2"1691,6-5 0,6-1 0,2 1 1,3-1 11,1 1 0,5-5-165,-1 1 0,7-2 43,-3 1 0,9 2 46,4-5 0,-1 3 30,1-4 1,-5 6-14,1-1 1,-3 2 12,-1 2 1,-2 1-10,-2 2 1,1 0 0,-6 4 1,-3 1-50,-5 4-78,0 0 1,-1 2 61,-3 2 0,-2 3-13,-2 5 0,0 6 49,0 3 0,-7 8-12,-6 4 1,-1 4-146,-6 4 1,3 3 132,-3 6 0,3 5-1414,-4 3 1413,6 3 0,-5-1 0,7 1 0,3 1 0,-1 5 0,5-31 0,-1 0 0</inkml:trace>
  <inkml:trace contextRef="#ctx0" brushRef="#br0" timeOffset="9">9230 15912 8375,'-6'-12'-1568,"5"5"1697,-4-4 7,5 10-68,0-5 0,0 17 241,0 6 1,1 5-104,3 2 0,2 8-62,2 5 1,-1 2-86,-3 6 0,-1 1-128,5 3 1,-5 0 183,1-4 1,-1-8 8,1-8 0,-3-4-355,3-4 266,3-3 1,1-13 185,9-5 1,-2-7-240,6-9 0,5-9 9,7-8 0,4-8-171,5-5 0,2-4-245,-20 24 1,1-1-1,2-1 1,0 1 424,0-2 0,0 0 0,2-1 0,0 0 0,-1 3 0,0 1 0,2-1 0,1 1 0,1 1 0,1-1 0</inkml:trace>
  <inkml:trace contextRef="#ctx0" brushRef="#br0" timeOffset="10">20780 12067 7266,'0'17'51,"0"0"1,4 5-36,0-2 1,0 5 35,-4 4 1,5 4 39,-1 8 0,1 5-44,-1 8 0,2 8-274,-2-28 0,0 2 0,2 3 0,-1 2 249,0 2 1,-2 1 0,1 6 0,-1 3-341,1 4 0,1 2 0,-2 4 0,2 1 334,1 1 0,0 2 0,-1-19 0,1 2 0,0-1-3,-1 1 1,1-1-1,-1 1 1,1 5-1,0 0 1,-1 1-320,-1-3 0,0 1 1,0 0-1,0 1 1,1 0-1,-1 0 305,0 2 0,0-1 0,0 1 0,0-3 1,0 1-1,-1 0 8,0 0 0,0 0 0,-1 0 0,2 1 1,-1-1-1,0 1-4,-1-1 1,-1 0 0,0 0 0,1 0 0,-1 0 0,0-1-28,0-1 1,-2-1 0,1 0 0,0-3-1,0-1 1,0 0-231,0 20 0,0 0 0,0-1 1,0-1 225,0 0 0,0 0 0,0-4 0,0-2-12,0-3 0,0-2 0,0-2 0,-1-1 40,-1-4 1,0-1-1,1-1 1,0 0-6,-1-2 0,0-1 0,1-3 0,0 0 190,-2-3 0,1 0 0,1 0 0,0-2-177,-8 27 1,5 1-5,-4-9 1,1-4-64,-1-5 1,-3-9 840,2 1 0,0-9-1776,1-3 993,-3-6 0,1-5 0,-3 2 0,4 4 0</inkml:trace>
  <inkml:trace contextRef="#ctx0" brushRef="#br0" timeOffset="11">20805 12005 8543,'-13'-12'-530,"1"1"536,0 3 0,-1 2 91,1 6 1,-5 6-238,1 2 1,-11 13 151,3 4 0,-9 9-62,0 3 1,-3 0 137,-2 5 0,-3 2-328,0 1 0,-2 5 197,2 4 0,3-3 116,1 2 1,1-6-633,7-1 1,2-12 176,6-1 1,2-11 381,2-5 0,5-2 0,-3-1 0,1-2 0,-1-2 0</inkml:trace>
  <inkml:trace contextRef="#ctx0" brushRef="#br0" timeOffset="12">20817 11968 8433,'13'0'0,"-1"-1"0,2-2 0,2-1 0,5 1 0,2 2 0,2 2 156,0 3 0,5 2-362,3 2 1,3 2 3,2-6 0,-1 4-68,0-4 1,0 2 276,0-2 0,6-3 65,3 3 0,-2-1-230,1 1 1,-5-1-278,2 5 435,-4-5 0,-1 14 0,1-4 0</inkml:trace>
  <inkml:trace contextRef="#ctx0" brushRef="#br0" timeOffset="13">17244 14660 7590,'13'0'-311,"-1"0"368,0 0 1,6 0-59,3 0 1,4 1 2,4 3 0,0-3-5,8 4 1,-1-4 15,9-1 1,-2 0 32,7 0 1,-2 0-29,10 0 0,0-1-504,4-4 1,8 4 454,-35-1 0,0 0 0,6 1 0,0-1 26,-2 0 1,0 0 0,4-1 0,0-1-262,2-2 1,1 0 0,2 0 0,0-1 264,1 1 1,1 0 0,4 0-1,0 0 19,-2-1 0,-1 1 0,4-1 0,1 0-24,1-1 1,1 0 0,-1 1 0,1 0-291,2-1 1,0 0 0,-2 0 0,1 0 299,3 0 1,0 0 0,-1 1 0,1 0-257,4-1 1,0 0 0,-2 0 0,0 2 316,2-1 0,1 1 0,-1 0 0,0 0-24,2 0 0,0 0 1,1-1-1,-1 1-19,0 0 0,0 0 0,1 0 0,0-1-2,-22 3 0,0 0 1,0 0-1,22-2 1,1 0-5,-22 2 1,0 0-1,1-1 1,-2 0-1,-1-1 1,1 1-1,1-1 1,1 1 0,-1-1 0,0 0 0,0 1 0,-1 0 5,2 0 0,-1 1 0,0 0 0,0-1 0,-1-1 0,0 1 4,22-4 1,-1 1 0,-1 0 0,1-1-54,-2 3 0,0 0 1,-2 0-1,-1 0 55,-1 0 1,0-1 0,0-1 0,1 0-3,3-1 0,1 1 1,-3 0-1,0 0-24,-4 1 0,0 1 0,-4 1 1,-1-1-32,-2 2 0,-2 0 0,-5-1 1,-1-1 25,-1 2 1,-1 0 0,-4 1 0,-1 0 23,-1 1 0,0 0 0,31 1 320,-10 1 1,-5-4-308,-7-1 0,-3 1-754,-6 4 0,-7 0 720,-5 0 0,0 0 0,-5 0 0,4 0 0</inkml:trace>
  <inkml:trace contextRef="#ctx0" brushRef="#br0" timeOffset="14">23683 13767 9580,'12'-6'-185,"6"-5"0,2-5 283,-1 0 0,6 7 179,0 0 1,-1 7-206,5-2 1,3 2 128,1 2 1,3 0 102,1 0 1,0 2-33,1 2 1,-5 3-976,0 5 0,-6 2 363,2 2 1,-4-1 81,-4 6 1,-1 0 104,-7 4 1,1 1 105,-10 3 0,-3 2 47,-9 7 0,-7 6-25,-14 5 0,-8 6-220,15-24 1,-2 0-1,-3 4 1,-1-1 230,-3 3 1,0 1-1,-2 0 1,-2 0-541,-1 3 0,-2 0 0,-2 2 0,-1 1 316,-2 1 0,-1 1 238,-2 2 0,-1 0 0,0-2 0,-1-1 0,1 2 0,-1 0 0</inkml:trace>
  <inkml:trace contextRef="#ctx0" brushRef="#br0" timeOffset="15">20309 16557 8133,'-7'6'-383,"1"-5"1,6 10 379,0-3 1,2 10-3,2 7 1,3 3 0,5 9 1,6 3 211,3 9 1,2 6-95,2 3 1,-13-25-1,1 1-128,-1 0 1,0 2-27,3 0 1,1 1-1,-3-2 1,1-1 33,2-1 0,1 0 0,15 23-162,1-6 1,3-11 417,-3-10 0,-1-10-262,1-7 1,0-5-36,4-7 0,0-7-5,1-5-1,4-12 609,4-9 1,3-12-660,-21 21 0,-2-2 1,1-5-1,-1-1-37,2-1 1,2 0 0,-2-3 0,1 0-240,2-1 1,0 0 0,1-4 0,-2 0 378,2-2 0,-1-1 0,0-1 0,1-2 0,0-2 0,-1-1 0,1 0 0</inkml:trace>
  <inkml:trace contextRef="#ctx0" brushRef="#br0" timeOffset="16">17468 14350 8300,'1'-21'0,"3"0"0,-3 6 0,5 1-592,-6 6 370,0 5 494,0-8-30,0 10-636,0-5 304,-6 6 0,-2 2 150,-8 2 1,0 4-6,-4 9 0,-5 2-11,-4 6 1,-7 2 138,-1 6 1,-6 0-71,-6 9 0,0 2-230,4 1 0,1-1 216,2 2 1,1-8-54,0 0 1,2-4 10,14-9 1,2 1 12,6-9 57,9-1-64,-3-3 0,22-5-294,6 0 1,12-5-67,8 1 0,6-3 155,6-1 1,8 0-1496,5 0 1637,-26 1 0,1-2 0,0 0 0,2-2 0,1 1 0,1 0 0,1 1 0,0-1 0,2 2 0,0-1 0</inkml:trace>
  <inkml:trace contextRef="#ctx0" brushRef="#br0" timeOffset="17">17827 16805 8113,'0'-7'-380,"0"-4"0,0 9 253,0-7 0,0 5-3,0-4 175,0 0 1,0-5 2,0 1 0,4-1-119,1 1 1,3-5 124,-4 1 1,4-1 6,-4 5 1,2-6-39,-2-3 0,-1 2-43,5-2 0,-4 1 35,5-5 1,-5 0 2,4 0 0,-4 1 3,4-1 0,-5-4 2,1 0 1,3-1 28,1 1 1,-1-3-25,2-5 0,-1-1-1,4 1 1,-2 3-36,2-3 1,-2 2-54,6-6 0,0 1 59,0-1 1,-2 1-6,2-6 0,2 5 9,-1-5 1,4 5-8,-5-5 1,1 6 61,-5-1 0,2-2-52,2 2 0,-2 0 4,3 4 0,-3-2 3,-2-2 1,2 2 129,2-2 1,-2-2-136,3 2 1,1-6-9,-2 1 0,5 2-96,-5-1 1,5 3 107,-4-3 1,5 1-57,-2-2 0,4-2 55,0 3 0,0-2-19,-3 1 0,1-1-28,-6 6 0,5-2-14,-5 2 1,6 4 52,-1 0 1,-2-1 4,2 5 0,-4-1-6,3 1 0,1-3-3,4 3 0,-3 1 17,3-1 0,-7 0-18,6-4 1,-2-2 8,3-2 0,0 2-2,0-2 1,0 2-1,0 2 0,-2 0-4,-2 0 1,2 4 0,-2 0 0,2 0 1,2-5 0,0 7 1,0 2 1,-5-2 0,1 2 0,0 1 1,3 3 0,1 1-1,0 4 0,0-2-1,0 5 1,0-5 104,-1 1 1,3 2-109,1-2 0,-1 5 0,2-5 0,1 5 0,-1-5 0,1 4 0,-1-3 0,-3 5 29,3-2 0,2-1-28,-2 2 1,0-1 1,-5 5 0,1 3 42,0 1 1,-4 1 145,-1-1 1,0 1-168,0 3 1,2 3-5,-5-4 1,1 4 4,-2 1 1,0 0 4,4 0 0,-3 0-75,3 0 1,0 0 70,0 0 1,2 0-20,-5 0 1,5 0 4,-1 0 1,2 0 89,2 0 1,-2 0-57,-2 0 1,3 1 6,-4 4 0,2-4-23,-1 3 1,1-1 11,-5 1 0,0-1-79,0 5 0,-3-5 76,2 1 1,2 1 1,-1 0 1,-1 4-58,-3-1 1,-1-1-71,1 2 1,-1-1 76,0 4 1,1-1 2,-1-2 1,1 2 3,-1-3 1,0 3-5,1 1 1,-1-3 7,1-1 0,-1-4-2,0 4 0,1-1 0,-1 1 0,2 3 41,3-2 1,-4-2 39,4 1 0,-3-1-62,-2 1 1,0 3-2,1-3 1,-1 2-5,1-2 1,-1 3 1,0-3 0,0 4 5,-4 0 1,3 0-1,-3 1 1,3-1-27,2 1 1,-5-5 40,0 0 0,0 0 214,5 5-239,-1-1 0,1 1-3,-1-1 1,0-1 7,1-3 0,-5 3 23,0-2-79,1 2 1,3 1 62,0 0 0,-3 1-7,-1-1 0,-4 1 8,4-1 1,-4-4 66,5 1-92,-7-1 0,8 4 3,-6 1 22,6-1 1,-5 0 2,4 1 0,0-5 9,-5 0 1,5-4 4,-5 5-5,6-1-23,-4 4 1,5 1 17,-2-1 3,2 1 0,-10-1 1,3 0 1,2-3-1,-2-1 0,4 0 1,-4 5 1,2-5 1,-2 0-11,-3 0 0,9 5 2,-6-1 0,4-4-11,-3 1 0,0-5-53,-1 4 0,-1-4 57,5 5 1,-4-3-7,5 3 1,-5 0 2,4-4-13,-5 4 1,6-2-23,-4 5 0,3-3 26,-4-1 0,2-4 7,-2 4 13,-3 1 0,9 3 18,-6 0 1,1-3-33,-1-1 0,-1-1-1,5 1 0,-3 3 2,3-3 0,-4-1 21,4 2-61,-5-7 56,8 9-20,-4-4 0,1 0-1,1-3 1,-7 3-3,9 0 0,-9 1-2,2 1 1,1-5-16,-1 4 0,1-4-10,-5 4 7,0-5 0,4 4 19,0-3-5,0-2-12,-4 3 80,0-5-65,6 6 1,-5-5 2,4 4-4,-5-5 1,5 2-21,-1 2 21,0-3 0,-3 5 8,3-6-22,-2 5-25,9-3 31,-10 9-2,10-10 2,-9 5 1,9-6 77,-10 5 1,6-3-13,-3 2-51,-3-3 0,6-1-6,-3 0 0,-2 1-51,2 4 71,-3-4-1,5 5 14,-5-6-9,10 5 19,-9-4-40,9 5 0,-9-6 3,7 0 1,-5 0-2,4 0 1,-4 4-51,4 0 66,-5 0-16,8-4 0,-4 0 59,5 0 0,-3-1 124,-1-3 1,-1 1-201,1-5 0,3 4 45,-2-5 0,2 5 9,1-4 0,0 0-52,1-5 0,-1 1-93,1-1 0,3 1 119,1 0 0,-1-1-19,-3 1 0,3-5-33,1 1 0,-1-1 1,-3 5 1,0-5 21,4 1 0,-3-5 5,2 5 0,-1-5-1,2 4 1,-2-5-28,6 2 1,-5 0-127,5 0 0,-6 3 137,2-4 1,1 2-6,-2-1 1,1-4-28,-5 3 1,1-1 7,-1 2 0,0-4 57,1 4 1,-1-2-52,1 1 0,-1-3 0,0 4 0,1-5 12,-1-4 0,1 3 36,-1-3 1,2 1-54,2-1 1,0-1-1,4-3 0,-3-3-32,3 3 1,1-3-113,4-1 1,0 0 98,0 0 0,-1-1 20,1 1 0,-4 0-15,-1 0 1,0 0 70,0-1 1,0 1 116,-4 0 1,-2 1-148,3 3 1,-2-7 14,1 3 0,0-3-81,4 3 1,-1-5-1,2 1 0,7-6-132,-3 2 1,2-2 104,-2 1 0,0 0 43,0 4 0,-2 5 15,-2 4 0,1 5 225,-6-1 1,-3 5-96,-5 3 1,-1 2-53,1 2 0,-1 3 46,-3-2 72,-3 2-173,5 2 86,-6-1 18,0 1-114,0 5 1,0 0-111,0 3 144,-6 3 6,5-5 1,-6 6 19,3 0 12,3 0 43,-5 0-60,6 0 1,-1 0 13,-3 0-11,2 0 1,-5 4-41,3 0 0,2 5 38,-7-5 1,5 4-3,-4-4 1,1 6 5,-1-2 0,-7 3-1,2 1 1,-3 5 23,-1 0 0,-2 5-28,-6-2 1,-5 4 1,-3 1 1,1 3-55,-1 1 0,0 4-386,-5-4 0,7 4 117,2-4 1,4-4 67,4-4 0,3-10-161,6 1 129,5-2 1,3-3 290,8-3 0,8-8 0,8-3 0</inkml:trace>
  <inkml:trace contextRef="#ctx0" brushRef="#br0" timeOffset="18">23274 12080 8307,'0'-8'0,"0"-1"261,0 7 126,0-9-15,0 9-395,0-3 111,0 5 0,0 1-195,0 3 0,5-2 185,3 2 0,8-3 56,0-1 1,6 0-236,-1 0 1,2 0-7,2 0 1,0 1-736,0 4 1,0-3 129,-1 7 712,1-1 0,5 4 0,2 1 0</inkml:trace>
  <inkml:trace contextRef="#ctx0" brushRef="#br0" timeOffset="19">17616 16408 8515,'7'-12'-596,"0"4"-943,-3-1 2162,-2 7-438,3-4 0,-1 13-188,1 5 0,-1 8 93,-4 9 1,0 2 378,0 7 0,0 4-217,0 4 1,0-2-170,0 1 1,0-5 41,0 2 1,1-9 33,3-4 1,3-5 138,5-3 0,5-4-117,0-9 0,10-4-54,2-8 0,12-14 113,9-11 0,7-11-440,-25 18 1,2-1 0,1-4-1,0 0 153,4-2 1,1 0 0,1-4 0,0 0-425,5-2 1,-1 0 0,-1 1 0,-1 0 182,1 1 1,-1 0 0,0 2 0,-1 0 287,-2 2 0,-1 0 0,2-1 0,1 1 0,-4 2 0,0 0 0,-3 1 0,-2 0 0,-2 0 0</inkml:trace>
  <inkml:trace contextRef="#ctx0" brushRef="#br0" timeOffset="20">3374 13159 14514,'0'-13'-3509,"0"1"2627,0 5 717,0 2-104,0 5 377,0 0 1,0 5-113,0 3 1,0 8 6,0 0 0,0 8-25,0 0 1,2 7 71,2 6 0,3 7-28,5 6 1,0 10 21,-5-25 1,-1 1 0,0 3 0,0 1-275,0 3 0,1 1 0,1 3 0,0 1 168,1 6 0,-1 0 1,0 2-1,0 1-427,-1 4 0,-1 2 0,0-1 0,0 1 444,1 1 1,-1 0-1,-2 2 1,0-1-87,0 3 0,0 1 0,-2 0 1,-1 0 73,1 1 1,0 0 0,-1-3 0,-1 0 14,0 1 1,0 0 0,0-7 0,0-1-13,0 3 1,0-1 0,0-6 0,0-1-203,0 3 1,0 0-1,0-4 1,-1-1 393,-1-3 1,0 0 0,1-3-1,0-1-211,-1 0 1,0-1 0,1-4 0,1 0 222,0-4 0,0 0 1,0 32 110,0-7 1,0-6-228,0-2 0,0-7-164,0-2 1,0-10 755,0-2 1,0-5-581,0-4 0,1-4 796,3-4-2291,-2-8 1724,3 3-275,-5-15 0,6-3 0,1-12 0</inkml:trace>
  <inkml:trace contextRef="#ctx0" brushRef="#br0" timeOffset="21">2158 15081 8490,'0'-12'-2061,"0"-1"2214,0 1 0,0 4-1,0 0 1,0 3-18,0-3 0,0 4 136,0-4-1,0 5 0,0-3-136,0 6 1,2 0-102,2 0 1,-1 0-211,5 0 1,0 0 113,5 0 1,-1 0 131,0 0 0,2 0-29,3 0 1,2 0-16,6 0 1,1 0 0,3 0 1,-1-4 36,5 0 0,0-4 5,4 4 1,0-6 23,0 2 0,2 1-4,2-1 0,-1 4-36,6-5 0,-5 2 16,5-1 0,1-2-3,6 6 1,-2-5-212,3 0 0,3 3 120,1-3 1,-1 7 32,5-3 1,2 0-10,-29 3 1,0 0-1,2-1 1,-1 0 35,-1 1 0,1 0 0,32 1-6,-32-1 1,-1 0 0,35 0-43,-33 2 0,0 0 0,-1-2 1,-1 0 28,0 0 0,0 0 1,0-2-1,0 0-5,3 2 0,-1 0 0,-1-3 0,1 1-9,-2 2 0,0 0 0,2-2 1,-1-2-29,-1 2 0,1 0 0,-1-1 0,1 1 10,-1 0 1,1-1 0,-1 0 0,1-1-24,30-2 0,-1 1-13,-7-1 1,-1 1-106,-4-1 1,-6-2-94,3 6 0,-9-4 62,1 4 1,-5-2 117,-4 2 1,-3 2-97,-5-2 1,-4 3-889,-1 1 1055,-5 0 0,3 5 0,-5 2 0</inkml:trace>
  <inkml:trace contextRef="#ctx0" brushRef="#br0" timeOffset="22">5024 14399 8332,'9'-11'-477,"-1"3"138,0-3 1,4 5 432,1-2 1,3 3 209,1 5 1,5 0-142,-1 0 0,2 0-15,2 0 1,5 4-140,3 0 1,3 4 142,1-4 1,8 4-17,4-3 0,5 4-301,4 0 0,2-3 24,-2 3 1,-1-1 89,1 4 0,-3 6-55,-1 3 1,-2 1 95,-11-1 1,-1 6-142,-7-2 1,-2 4 27,-6 0 1,-10-2 111,-3 7 0,-8-6-11,0 6 1,-13-1-55,-8 4 1,-12 0-308,-8 0 0,-11 2-3,19-18 1,0-1 0,-2 0 0,0-1 385,-2 1 0,0 1 0,1-1 0,-1 0 0,-3 1 0,-1-1 0,-3 3 0,0 0 0,-3 1 0,-1 0 0</inkml:trace>
  <inkml:trace contextRef="#ctx0" brushRef="#br0" timeOffset="23">2220 14796 8490,'6'-12'-123,"-5"-1"0,5 1-279,-1-1 0,-3 1 401,2 0 1,-3 3 220,-1 1 0,0 4-12,0-4 1,-5 5-217,-3-1 1,-4 4 131,0 4 0,-7 4 38,-6 9 0,-3 2-72,-9 6 0,1 1-170,-9 3 1,2 3-166,-6 5 1,3 0 175,-4 0 0,2-1 120,7-3 1,4-3-17,3-5 1,3-1 85,-2-4 0,2 2-58,7-5 1,4-2-6,4-7 0,6 3-25,2-2 0,5-2-218,-1 1 1,8-5 280,4 1 0,10 1-362,7-1 1,7 0 5,9-4 0,5-1-207,7-3 0,-2 3 467,3-4 0,1 4 0,-1 1 0,0 0 0</inkml:trace>
  <inkml:trace contextRef="#ctx0" brushRef="#br0" timeOffset="24">3101 13432 9895,'0'7'-2462,"0"-2"2521,0-5 316,0 0-312,0-5 1,6-2-97,2-6 0,-1 1 96,1 0 1,1-1 4,3 1 1,2-5-123,2 1 0,-1-6 61,6 1 0,0-2-104,4-2 1,1 0 151,3 0 1,-2-1-14,6-3 1,-5 3-72,1-3 0,-3 4-162,-1 4 1,-2 1 123,-2 7 1,-3 0 20,-6 8-11,1-4 39,-1 7 0,-4 2-89,1 9 0,-7 3 80,3 5 0,-4 2 4,-1 6 1,-4 1 9,0 3 13,-6 2 0,3 1 0,-5-2 0</inkml:trace>
  <inkml:trace contextRef="#ctx0" brushRef="#br0" timeOffset="25">3337 16656 7833,'0'-12'-490,"-5"0"1,2 1 1403,-5 2-705,5 4 35,-3 5-92,6 0 1,6 2-21,2 7 0,3 0 10,1 12 0,1 0-22,-1 4 0,5-1 7,-1 1 0,5 0-46,-4 0 1,5 0-141,-2-1 0,4-4 77,1-4 0,-5-3 79,1-5 1,0-3-3,3-5 0,3-11-9,2-5 0,-3-12-206,3-5 1,1-8-114,-1-5 0,1-2-331,-1-1 1,-7-1 204,3 0 359,-8-5 0,2 4 0,-3-5 0,5-4 0,3-3 0</inkml:trace>
  <inkml:trace contextRef="#ctx0" brushRef="#br0" timeOffset="26">2171 16780 6174,'5'-7'284,"-3"1"-239,2 1 1,-3 3-3,-1-7 0,0 5 50,0-4-41,6 0 65,-5-5 3,5 1-91,-6 0 0,0-1-4,0 1 1,0 3-10,0 1 22,0 0 0,0-4-7,0-1 1,1 1-44,3-1 1,-2 1-77,2 0 1,-3-1 81,-1 1 0,1-5-6,4 1 1,-3-5 4,7 4 1,-5-5 0,4 2 1,-1 0 3,1 0 1,2 3 0,-6-3 0,6 3 1,-2-4 0,-1 6 32,1-1 1,-1-2 99,1 1 1,2 1-88,-6 3 0,4 1 7,-4-1 0,1-3-19,-5-1 0,4 1 8,0 3 0,0 1-57,-4 0 0,4-2 52,0-3 0,0 4-4,-4-4 0,0-1-34,0 2 0,5-2 11,-1 1 0,1 2 12,-1-6 1,-2 5 4,2-5 0,1 0-21,-1-3 0,6-1-2,-2 0 1,-1 4 8,2 1 0,-3-1 8,3-4 1,0 0-2,-5 1 1,5 0 9,-5 3 1,1-1-10,0 6 1,-3-5 28,7 5 0,-7-5 8,2 4 1,2 0-47,-2 0 1,2-1-2,-2-3 0,-1-1 4,5 6 0,-4-6 15,4 1 1,-1-2-4,1-2 0,3-4-45,-2 0 0,2-4-72,1 4 0,2-1 85,2 1 0,-2 1-5,3-5 1,-3 6 8,-2-2 1,0-2-2,1 2 1,-5 5 9,0 3 1,-1 0-13,1-4 0,3 1 0,-2-1 1,0 4 14,0 0 1,2 2 9,-3-2 0,2-6-12,-2 2 0,3-2-3,-3 2 1,3 0-5,2 0 1,3 0-1,1 1 0,-1-1 47,-3 0 0,-1 2-43,0 2 1,1-3 0,-1 4 0,1 0 39,-1 0 0,0 5 132,1-2 1,-1-1-157,1 2 1,-1-5 3,1 4 1,-1-3-2,0 3 0,5-1-7,-1 2 0,1 1-15,-5-6 1,1 6 28,-1-2 1,5 3-7,-1 2 0,1-4-13,-5-1 0,5 0 44,-1 5 1,2 0 4,-1-1 1,-3 1 9,2-1 0,-2 1-3,-2 0 0,1 3 3,-1 1 0,0 4-52,1-4 35,-1 5 1,1-7-159,-1 6 145,1 0 1,-1 4-4,0 0 0,1 0-75,-1 0 0,1 0-7,-1 0 1,0 0 56,1 0 1,-1 0 2,1 0 1,0 4 20,4 0 0,-3 2-23,2-2 0,-2-1 76,-2 5 0,1-4-64,-1 4 0,1-1 9,-1 2 1,0 2-17,1-3 0,-1-1-1,1 1 0,-1-1 19,0 1 1,1 3-2,-1-3 0,1-1 10,-1 2 1,1-3-18,-1 3 1,0 2-5,1-3 0,-1-1-12,1 1 1,-1-1-60,0 1 1,5 2 45,-1-6 1,1 4-5,-5-3 1,1 3 49,-1-4 1,1 4-1,-1-4 1,-4 0 37,1-4 0,-1 0-50,4 0 111,1 0 1,-1-1-101,0-3 0,1 1-47,-1-5 0,1 0 22,-1-5 0,0 5-6,1 0 1,-1-1 0,1-3 0,-1-4-12,1-1 1,-1-1 13,0 2 1,1 2-2,-1-3 0,1-2 27,-1-2 0,2-2-24,2-2 0,-2 4 51,3 1 1,-2-5-60,1-4 0,-1-4-2,6 4 1,-4-10-56,3 2 0,1-8-12,4-1 1,0-6-212,-1-2 0,1-4 267,0 4 1,0-3-16,0 3 1,-5 4-61,1 5 1,-6 5 138,2-2 0,-3 5-63,-2 4 0,-4 3 9,1 5 0,-5 2-96,4 2 1,-5-1-155,1 5 1,-3 5-33,-1 4 0,0 4-102,0-5 473,0 7 1,0-3-530,0 10 1,-9 7 431,-4 9 0,-8 8 0,2 2 0</inkml:trace>
  <inkml:trace contextRef="#ctx0" brushRef="#br0" timeOffset="27">1985 16346 7039,'7'13'369,"-3"-1"1,1 6-194,-1 3 1,5 3-38,-5 5 0,4 3-37,-4 5 0,2 2-1,-2 2 1,-3 2-170,3 2 1,2-2 118,-2-6 1,4-1-98,-4-3 1,5-4 60,-5-8 0,6-3 210,-2-6 1,-1-5-109,1-3 1,0 2 24,5-2 1,3-1-70,1-8 0,5 3 20,-2-7 0,8-4-235,1-8 1,3 0 151,1-3 1,0 0-509,8-9 0,2 0-189,-2-4 0,6-2-607,-1-2 1294,-4-3 0,2-2 0,-2-2 0,3-4 0,-21 24 0,1-1 0,-1 0 0,1 0 0</inkml:trace>
  <inkml:trace contextRef="#ctx0" brushRef="#br0" timeOffset="28">4565 13084 8365,'0'-8'-643,"0"0"1,0 4 426,0-4 1,6 1 436,2-2 0,-1-2-155,1 3 0,0-7 7,5-2 1,1-1-11,2 2 1,-1 1 1,6-6 0,-4 5 1,3-5 0,-3 0 7,3-4 0,0 5-30,0-1 1,0 2 16,-4-2 0,-2-1-3,3 6 1,-2-1 77,1 5 8,-2-1-193,4 1 1,-6 5 103,1 3 0,-6 4-129,-3 4 1,1 3 53,0 5 0,-1 7-136,-4 6 1,4 6-26,0 6 0,4 1-261,-4 4 1,6 3 442,-2 9 0,3 2 0,2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4:23:14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7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12840 0 0,'0'0'588'0'0,"1"-1"-12"0"0,4-3-545 0 0,0 1 0 0 0,1-1 0 0 0,-1 1 1 0 0,1 0-1 0 0,0 1 0 0 0,9-3 1 0 0,8-5 171 0 0,-13 5 1628 0 0,1 1-1 0 0,0 0 1 0 0,19-5 0 0 0,-25 8-1505 0 0,0 0 1 0 0,0 0-1 0 0,0-1 1 0 0,-1 0 0 0 0,7-3-1 0 0,-8 4-228 0 0,0-1 0 0 0,0 1 0 0 0,1 0 0 0 0,-1 0 0 0 0,0 0 0 0 0,6-1 0 0 0,-3 2 155 0 0,1 0 1 0 0,-1 0-1 0 0,0 1 0 0 0,0-1 1 0 0,8 3-1 0 0,-10-2 295 0 0,0 2-323 0 0,4 1-134 0 0,-3-1-46 0 0,0 0 0 0 0,0 1 0 0 0,0-1 0 0 0,8 9 1 0 0,-12-11-42 0 0,0 1 0 0 0,1-1 0 0 0,-1 1 0 0 0,0 0 0 0 0,0-1 0 0 0,0 1 0 0 0,0 0 0 0 0,-1-1-1 0 0,1 1 1 0 0,0 0 0 0 0,-1 0 0 0 0,1 0 0 0 0,-1 0 0 0 0,0 0 0 0 0,0 0 0 0 0,0 0 0 0 0,0 0 0 0 0,0 0 0 0 0,0-1 0 0 0,-1 5 0 0 0,-1 5 0 0 0,-2-1 0 0 0,1 1 0 0 0,-1-1-1 0 0,-1 0 1 0 0,-9 16 0 0 0,-37 45-205 0 0,11-16-175 0 0,9-7-364 0 0,-27 54 1 0 0,51-89 606 0 0,-1 0 0 0 0,-17 22 0 0 0,23-33 79 0 0,1 0 0 0 0,-1 0-1 0 0,0 0 1 0 0,1 0 0 0 0,0 0-1 0 0,0 0 1 0 0,-1 1 0 0 0,1-1-1 0 0,0 0 1 0 0,1 1 0 0 0,-1-1-1 0 0,0 0 1 0 0,1 1 0 0 0,-1-1 0 0 0,1 1-1 0 0,0-1 1 0 0,0 1 0 0 0,0 3-1 0 0,0-5 44 0 0,1 0 0 0 0,-1 0-1 0 0,0 0 1 0 0,1-1 0 0 0,-1 1-1 0 0,1 0 1 0 0,-1 0-1 0 0,1-1 1 0 0,-1 1 0 0 0,1 0-1 0 0,-1 0 1 0 0,2 0 0 0 0,-1 1-4 0 0,12 10 17 0 0,-9-10 77 0 0,-3-1-63 0 0,0 0-1 0 0,0 0 1 0 0,0 0 0 0 0,0-1-1 0 0,0 1 1 0 0,0 0 0 0 0,1-1-1 0 0,-1 1 1 0 0,0-1 0 0 0,1 0-1 0 0,1 1 1 0 0,2 0 15 0 0,1-1 1 0 0,-1 0-1 0 0,0 0 1 0 0,0 0-1 0 0,0 0 1 0 0,0-1-1 0 0,0 0 0 0 0,6-1 1 0 0,19-4 154 0 0,-1 2 127 0 0,53-18-1 0 0,-24 6-33 0 0,36-13-247 0 0,-66 23-1481 0 0,-1-2 1 0 0,34-13-1 0 0,-37 13-6196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7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1 401 16008 0 0,'0'0'1451'0'0,"2"-2"-1195"0"0,2-1-172 0 0,0 0 0 0 0,1 0 0 0 0,-1 1 0 0 0,1-1 0 0 0,0 1 0 0 0,-1 0 0 0 0,11-2 0 0 0,19-9 1631 0 0,10-7 340 0 0,18-10-55 0 0,-49 23-1696 0 0,0 1 0 0 0,0 1 0 0 0,1 0 0 0 0,0 0 1 0 0,0 1-1 0 0,22-2 0 0 0,-11 1-96 0 0,-15 3-250 0 0,0 0-1 0 0,14 0 1 0 0,-22 2-232 0 0,2 0-820 0 0,8 0-362 0 0,-9 0-72 0 0</inkml:trace>
  <inkml:trace contextRef="#ctx0" brushRef="#br0" timeOffset="1">140 0 18223 0 0,'0'0'2138'0'0,"1"4"-1320"0"0,2 1-452 0 0,-1 0 0 0 0,0 0 0 0 0,1 0 0 0 0,0 0 0 0 0,0-1 0 0 0,6 7 0 0 0,-4-6-97 0 0,-1 1 1 0 0,0-1-1 0 0,0 1 0 0 0,0 0 0 0 0,-1 0 1 0 0,5 12-1 0 0,-3 0 69 0 0,2 5 3 0 0,-1 0 1 0 0,6 36 0 0 0,-5 17-82 0 0,5 102-1072 0 0,-13-163 312 0 0,1-8-266 0 0,0-1 1 0 0,0 1 0 0 0,2 11-1 0 0,6 3-7621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7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1 148 7832 0 0,'2'-2'602'0'0,"3"-2"-569"0"0,0 0 0 0 0,0 1 0 0 0,0 0 0 0 0,0 0 0 0 0,11-3 0 0 0,-10 3 307 0 0,0 1 1 0 0,-1-1-1 0 0,1 0 1 0 0,-1-1 0 0 0,1 1-1 0 0,5-6 1 0 0,-3 1 1312 0 0,-3 3-590 0 0,-1 1-1 0 0,1-1 0 0 0,0 1 1 0 0,1 0-1 0 0,5-3 0 0 0,14-7 678 0 0,0 1-1 0 0,29-9 1 0 0,-43 19-1439 0 0,0 1-1 0 0,-1 0 1 0 0,1 1 0 0 0,0 0 0 0 0,0 1 0 0 0,13 1-1 0 0,-4-1 48 0 0,-13 1-167 0 0,1-1-1 0 0,-1 1 1 0 0,1 1-1 0 0,-1-1 1 0 0,1 1 0 0 0,11 6-1 0 0,-3-3 196 0 0,-15-4-367 0 0,0-1 0 0 0,0 0-1 0 0,0 1 1 0 0,0-1 0 0 0,0 1-1 0 0,0-1 1 0 0,0 1 0 0 0,-1-1-1 0 0,1 1 1 0 0,0 0 0 0 0,0-1 0 0 0,-1 1-1 0 0,1 0 1 0 0,0 0 0 0 0,-1 0-1 0 0,2 0 1 0 0,0 3-9 0 0,0-3 0 0 0,5 9 0 0 0,-6-7-2 0 0,-1 1 0 0 0,0-1-1 0 0,0 1 1 0 0,0-1 0 0 0,-1 1-1 0 0,1-1 1 0 0,-1 1 0 0 0,0-1-1 0 0,1 1 1 0 0,-2-1 0 0 0,1 0-1 0 0,0 1 1 0 0,-1-1 0 0 0,-2 5-1 0 0,-4 5-40 0 0,1-1-1 0 0,-15 17 1 0 0,-5 2-232 0 0,7-8-350 0 0,-23 32 1 0 0,33-41 214 0 0,0-1-1 0 0,-15 15 1 0 0,24-28 382 0 0,1 1-1 0 0,0-1 1 0 0,-1 1-1 0 0,1-1 1 0 0,0 1-1 0 0,-1-1 1 0 0,1 1-1 0 0,0-1 1 0 0,0 1-1 0 0,-1-1 1 0 0,1 1-1 0 0,0 0 1 0 0,0-1-1 0 0,0 1 0 0 0,0-1 1 0 0,0 1-1 0 0,0-1 1 0 0,0 1-1 0 0,0 0 1 0 0,0-1-1 0 0,0 1 1 0 0,0-1-1 0 0,0 1 1 0 0,1 0-1 0 0,-1 0 1 0 0,0-1-31 0 0,0 3-327 0 0,-1-3 322 0 0,1 1 1 0 0,-1-1 0 0 0,0 1-1 0 0,1-1 1 0 0,-1 1 0 0 0,1 0 0 0 0,-1-1-1 0 0,1 1 1 0 0,-1 0 0 0 0,1-1-1 0 0,-1 1 1 0 0,1 0 0 0 0,-1 0-1 0 0,1 0 1 0 0,0-1 0 0 0,0 1 0 0 0,-1 0-1 0 0,1 1 1 0 0,3 11 27 0 0,0-9 64 0 0,0-1 0 0 0,1 0 0 0 0,-1 1 1 0 0,1-1-1 0 0,0 0 0 0 0,0-1 0 0 0,0 1 0 0 0,1-1 0 0 0,5 3 1 0 0,-1 0 48 0 0,-4-3 22 0 0,0 1 0 0 0,0-1 0 0 0,0 0 0 0 0,0 0 0 0 0,10 1 1 0 0,-6-1-13 0 0,49 17 681 0 0,-53-18-590 0 0,0 0 0 0 0,0 0 0 0 0,0 0 0 0 0,7 3 0 0 0,-12-3-150 0 0,1-1 0 0 0,0 0 1 0 0,-1 1-1 0 0,1-1 1 0 0,-1 0-1 0 0,1 1 1 0 0,-1-1-1 0 0,1 1 1 0 0,0-1-1 0 0,-1 1 1 0 0,0-1-1 0 0,1 1 0 0 0,-1-1 1 0 0,1 1-1 0 0,-1 0 1 0 0,0-1-1 0 0,1 1 1 0 0,-1-1-1 0 0,0 1 1 0 0,1 0-1 0 0,-1 0 1 0 0,3 6 263 0 0,-2-3-237 0 0,0-1 1 0 0,0 1-1 0 0,0-1 0 0 0,-1 1 0 0 0,1-1 1 0 0,-1 1-1 0 0,0 0 0 0 0,0-1 0 0 0,0 1 1 0 0,0-1-1 0 0,-1 1 0 0 0,0 0 1 0 0,1-1-1 0 0,-1 1 0 0 0,0-1 0 0 0,-1 1 1 0 0,-2 5-1 0 0,-2 3 76 0 0,0-1 0 0 0,-1 0 1 0 0,-14 18-1 0 0,18-25-118 0 0,-1-1 1 0 0,1 0-1 0 0,-1 1 0 0 0,0-1 0 0 0,-8 5 1 0 0,1-2-14 0 0,-13 11-1 0 0,4-1-38 0 0,-1-2-1 0 0,0-1 0 0 0,-33 15 0 0 0,47-25 18 0 0,1 1 0 0 0,-1-1 0 0 0,1 1 0 0 0,-1 1 0 0 0,1-1-1 0 0,-8 8 1 0 0,13-11 17 0 0,-3 3-197 0 0,0-1-1 0 0,-1 0 1 0 0,-8 5 0 0 0,-2 1-150 0 0,13-7-233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8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92 16583 0 0,'0'0'7092'0'0,"1"2"-6304"0"0,0 1-681 0 0,0 1-1 0 0,-1-1 1 0 0,1 0-1 0 0,-1 0 1 0 0,0 1-1 0 0,0-1 1 0 0,0 0-1 0 0,0 1 0 0 0,-1-1 1 0 0,0 4-1 0 0,-1 14 250 0 0,1 26-79 0 0,1 41-89 0 0,1-76-176 0 0,0 0 1 0 0,1-1 0 0 0,0 1 0 0 0,1-1-1 0 0,6 15 1 0 0,30 49-1 0 0,-33-62-12 0 0,-1-1 0 0 0,0-1 0 0 0,1 0 0 0 0,0 0 0 0 0,15 18 0 0 0,-5-13 31 0 0,-15-16-31 0 0,-1 0 1 0 0,0 0 0 0 0,0 0-1 0 0,0 1 1 0 0,0-1-1 0 0,0 0 1 0 0,1 0 0 0 0,-1 0-1 0 0,0 0 1 0 0,0 0-1 0 0,0 0 1 0 0,1 0 0 0 0,-1 0-1 0 0,0 0 1 0 0,0 0-1 0 0,0 0 1 0 0,1 0 0 0 0,-1 0-1 0 0,0 0 1 0 0,0 0 0 0 0,0 0-1 0 0,1 0 1 0 0,-1 0-1 0 0,0 0 1 0 0,0 0 0 0 0,0 0-1 0 0,0 0 1 0 0,1 0-1 0 0,-1-1 1 0 0,4 0 10 0 0,2 1 21 0 0,1-1 0 0 0,-1 1 0 0 0,0-1 0 0 0,1-1 0 0 0,-1 1 0 0 0,0-1 0 0 0,1 0 0 0 0,-1-1 1 0 0,-1 1-1 0 0,1-1 0 0 0,0 0 0 0 0,0-1 0 0 0,5-4 0 0 0,-2 1 55 0 0,-2 0 1 0 0,1-1-1 0 0,-1 0 0 0 0,0 0 1 0 0,0 0-1 0 0,-1-1 1 0 0,7-13-1 0 0,14-23 219 0 0,-18 31-183 0 0,0 0 1 0 0,-1-1 0 0 0,-1 0 0 0 0,0 0-1 0 0,8-29 1 0 0,-9 21-2 0 0,-3 11-21 0 0,0 1 0 0 0,-1-1-1 0 0,0 0 1 0 0,0-12-1 0 0,-1 5 77 0 0,-1 10-80 0 0,0 1 1 0 0,0 0-1 0 0,0 0 1 0 0,-1 0-1 0 0,-2-12 1 0 0,-1 11-91 0 0,0 0 1 0 0,-1 0-1 0 0,0 1 1 0 0,0 0 0 0 0,-11-13-1 0 0,12 17-23 0 0,1 0 0 0 0,-1 0-1 0 0,0 1 1 0 0,-1 0 0 0 0,1 0-1 0 0,-1 0 1 0 0,1 0 0 0 0,-1 1 0 0 0,0 0-1 0 0,0 0 1 0 0,0 0 0 0 0,0 0 0 0 0,0 1-1 0 0,0 0 1 0 0,0 0 0 0 0,0 0 0 0 0,-1 1-1 0 0,1 0 1 0 0,0 0 0 0 0,-1 0 0 0 0,1 0-1 0 0,0 1 1 0 0,-8 2 0 0 0,-7 3-146 0 0,1 0 0 0 0,0 2 1 0 0,0 0-1 0 0,-28 18 0 0 0,32-18 21 0 0,-4 3-718 0 0,0 0 0 0 0,-32 26 0 0 0,38-25-1688 0 0,0 0 1 0 0,-12 17-1 0 0,-8 15-5511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2760 0 0,'0'0'17801'0'0,"3"4"-16615"0"0,0 0-882 0 0,0 1-1 0 0,1-1 0 0 0,0 0 1 0 0,0 0-1 0 0,0 0 0 0 0,1-1 1 0 0,-1 0-1 0 0,1 0 0 0 0,5 3 1 0 0,-5-4-242 0 0,0-1 1 0 0,1 0 0 0 0,-1 0 0 0 0,1 0-1 0 0,-1-1 1 0 0,1 0 0 0 0,-1 0 0 0 0,1 0 0 0 0,-1-1-1 0 0,0 0 1 0 0,10-2 0 0 0,-4-1-19 0 0,1 1 0 0 0,18-3-1 0 0,-21 5-58 0 0,1-1-1 0 0,-1 0 1 0 0,0-1-1 0 0,18-7 0 0 0,52-24-2048 0 0,-76 33 340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2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15520 0 0,'0'0'1407'0'0,"2"0"-1161"0"0,46 6 1688 0 0,-40-6-1550 0 0,2 1 234 0 0,1-1 0 0 0,-1-1 0 0 0,0 0 0 0 0,20-4 0 0 0,-21 2-338 0 0,1 1 1 0 0,-1 0 0 0 0,0 1-1 0 0,11-1 1 0 0,23-4 61 0 0,4-4-55 0 0,-23 4-327 0 0,28-8 0 0 0,49-20-2086 0 0,-68 26 30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2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97 119 17215 0 0,'-6'2'211'0'0,"0"0"0"0"0,-1 0 0 0 0,-11 6 0 0 0,16-7 265 0 0,2 0-436 0 0,-1 0 0 0 0,1 0 0 0 0,0-1 0 0 0,-1 1 0 0 0,1 0 0 0 0,-1 0 0 0 0,0-1 0 0 0,1 1 0 0 0,-1 0 0 0 0,1-1 0 0 0,-1 1 0 0 0,-1 0 0 0 0,0 2 0 0 0,-4 3 141 0 0,0 1-1 0 0,1 1 1 0 0,0-1-1 0 0,0 0 0 0 0,0 1 1 0 0,-3 10-1 0 0,6-14 55 0 0,1 0 1 0 0,0 0-1 0 0,0 0 0 0 0,0 1 0 0 0,0-1 1 0 0,1 1-1 0 0,0-1 0 0 0,0 0 1 0 0,0 1-1 0 0,0-1 0 0 0,1 0 0 0 0,-1 1 1 0 0,1-1-1 0 0,3 8 0 0 0,3 12 439 0 0,-6-17-551 0 0,1-1 1 0 0,-1-1 0 0 0,1 1-1 0 0,1 0 1 0 0,-1 0 0 0 0,1-1-1 0 0,5 9 1 0 0,47 48-107 0 0,-31-37-17 0 0,-20-21 1 0 0,0 0 0 0 0,0-1 0 0 0,0 0-1 0 0,1 0 1 0 0,-1 0 0 0 0,1 0 0 0 0,0-1-1 0 0,0 0 1 0 0,0 0 0 0 0,0 0 0 0 0,0 0 0 0 0,7 0-1 0 0,21 8 90 0 0,-26-7-70 0 0,-2-1-3 0 0,0 0 0 0 0,0 0 0 0 0,1-1 0 0 0,-1 0 0 0 0,1 0 0 0 0,-1 0 0 0 0,8 0 0 0 0,15 0 54 0 0,25 0 10 0 0,-47-1-63 0 0,-1 0 0 0 0,0-1 1 0 0,0 0-1 0 0,0 0 0 0 0,1 0 0 0 0,-1-1 0 0 0,5-2 1 0 0,2-1 21 0 0,-8 3-26 0 0,-1 1 1 0 0,1-1-1 0 0,-1 0 1 0 0,1 0 0 0 0,-1 0-1 0 0,0 0 1 0 0,0 0-1 0 0,0-1 1 0 0,0 1-1 0 0,0-1 1 0 0,3-5-1 0 0,4-7 50 0 0,-2 5 47 0 0,-1 0-1 0 0,0-1 1 0 0,-1 0 0 0 0,-1-1-1 0 0,8-20 1 0 0,-11 24-45 0 0,2-5 44 0 0,-1 1-1 0 0,0-1 1 0 0,-1 0 0 0 0,0-18 0 0 0,-2 19-45 0 0,1-8 85 0 0,-2 0 0 0 0,0 1 0 0 0,-7-33 0 0 0,7 43-114 0 0,-1 1 0 0 0,-1-1 0 0 0,0 1 0 0 0,0 0 0 0 0,-1 0 0 0 0,1 0 0 0 0,-2 1 0 0 0,1-1 0 0 0,-1 1 0 0 0,0 0 0 0 0,-7-7 0 0 0,7 9-17 0 0,0 0 0 0 0,0 0 0 0 0,-1 0 0 0 0,1 1 0 0 0,-11-7 0 0 0,13 10-25 0 0,-1-1 1 0 0,0 0 0 0 0,1 1-1 0 0,-1 0 1 0 0,0 0 0 0 0,0 0-1 0 0,0 1 1 0 0,0-1 0 0 0,0 1-1 0 0,0 0 1 0 0,0 0-1 0 0,-7 1 1 0 0,-1 1-20 0 0,1 1 0 0 0,-1 1 0 0 0,1 0 0 0 0,0 0 0 0 0,0 1 0 0 0,1 0 0 0 0,-1 1 0 0 0,1 0 0 0 0,-15 12 0 0 0,-30 30-1948 0 0,7 1-5080 0 0,14-7-1362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2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21 3224 0 0,'33'0'20526'0'0,"-30"-2"-20369"0"0,1 0-409 0 0,0-1 1 0 0,0 1-1 0 0,0 0 0 0 0,0 0 0 0 0,0 0 0 0 0,0 1 0 0 0,0-1 0 0 0,0 1 1 0 0,6-1-1 0 0</inkml:trace>
  <inkml:trace contextRef="#ctx0" brushRef="#br0" timeOffset="1">67 447 15408 0 0,'-24'0'680'0'0,"15"6"143"0"0,0-6-663 0 0,-7 0-160 0 0,7 0 3688 0 0,34-6-3568 0 0,-1-3-8 0 0,-6 3-1056 0 0,16 0-208 0 0,-10-3-48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3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11520 0 0,'0'0'1248'0'0,"-15"9"7327"0"0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3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3680 0 0,'28'8'167'0'0,"-28"-8"-161"0"0,0 0 0 0 0,1 0 0 0 0,-1 0 0 0 0,0 0 0 0 0,0 0 0 0 0,1 1 1 0 0,-1-1-1 0 0,0 0 0 0 0,1 0 0 0 0,-1 0 0 0 0,0 0 0 0 0,1 0 1 0 0,-1 0-1 0 0,0 0 0 0 0,1 0 0 0 0,-1 0 0 0 0,0 0 0 0 0,1 0 0 0 0,-1 0 1 0 0,0-1-1 0 0,0 1 0 0 0,1 0 0 0 0,-1 0 0 0 0,0 0 0 0 0,1 0 1 0 0,10-6 766 0 0,0 1 1 0 0,1 1 0 0 0,12-4-1 0 0,-6 3 3659 0 0,-7 2 740 0 0,-1 4-3536 0 0,-1 0-514 0 0,12-1 79 0 0,2-1-280 0 0,1 2 1 0 0,37 5 0 0 0,13 8 540 0 0,-66-12-1261 0 0,-1 0-1 0 0,1 0 0 0 0,-1 1 1 0 0,1 0-1 0 0,-1 0 0 0 0,0 0 1 0 0,13 10-1 0 0,-9-7-125 0 0,-6-3-21 0 0,0 0 1 0 0,0 0 0 0 0,-1 1-1 0 0,1-1 1 0 0,7 9 0 0 0,-11-11-47 0 0,0 0 0 0 0,0 1 1 0 0,0-1-1 0 0,-1 0 0 0 0,1 1 0 0 0,0-1 0 0 0,-1 0 1 0 0,1 1-1 0 0,-1-1 0 0 0,1 1 0 0 0,-1-1 1 0 0,0 1-1 0 0,0-1 0 0 0,1 1 0 0 0,-1-1 1 0 0,0 1-1 0 0,0-1 0 0 0,-1 1 0 0 0,1-1 1 0 0,0 1-1 0 0,0-1 0 0 0,-1 1 0 0 0,1-1 0 0 0,-1 1 1 0 0,1-1-1 0 0,-2 2 0 0 0,-8 26-2 0 0,8-22 7 0 0,0-1 1 0 0,0 0-1 0 0,-1-1 1 0 0,1 1-1 0 0,-5 7 1 0 0,-17 15 144 0 0,18-23-88 0 0,0 1 0 0 0,1 0 1 0 0,0 1-1 0 0,0-1 0 0 0,1 1 0 0 0,-5 9 0 0 0,2-3-88 0 0,-1-1-1 0 0,0 1 1 0 0,-1-2-1 0 0,-18 20 1 0 0,0 0-251 0 0,17-20 148 0 0,0-1 0 0 0,-17 14 0 0 0,18-18 74 0 0,1 1-1 0 0,1 0 1 0 0,0 0 0 0 0,0 0-1 0 0,-8 12 1 0 0,14-18 21 0 0,0 0 0 0 0,1 0 0 0 0,-1 0 0 0 0,0 1 0 0 0,1-1 0 0 0,-1 0 0 0 0,1 0 0 0 0,-1 1 0 0 0,1-1 0 0 0,-1 0 0 0 0,1 1 0 0 0,0-1 0 0 0,0 0 0 0 0,0 1 0 0 0,0-1 0 0 0,0 0 0 0 0,0 1 0 0 0,0-1 0 0 0,0 0 0 0 0,1 1 0 0 0,-1-1 0 0 0,0 0 0 0 0,1 1 0 0 0,-1-1 0 0 0,2 2 0 0 0,-2-3 16 0 0,0 0-1 0 0,0 0 1 0 0,0 0-1 0 0,0 0 1 0 0,0 0-1 0 0,0 1 1 0 0,0-1-1 0 0,0 0 1 0 0,1 0-1 0 0,-1 0 1 0 0,0 0-1 0 0,0 0 1 0 0,0 0-1 0 0,0 0 1 0 0,0 1-1 0 0,0-1 1 0 0,0 0-1 0 0,0 0 1 0 0,0 0-1 0 0,0 0 1 0 0,0 0-1 0 0,0 0 1 0 0,0 1-1 0 0,0-1 1 0 0,0 0-1 0 0,0 0 1 0 0,0 0-1 0 0,0 0 1 0 0,0 0-1 0 0,0 0 1 0 0,0 1-1 0 0,-1-1 1 0 0,1 0-1 0 0,0 0 1 0 0,0 0 0 0 0,0 0-1 0 0,0 0 1 0 0,0 0-1 0 0,0 0 1 0 0,0 0-1 0 0,0 1 1 0 0,0-1-1 0 0,-1 0 1 0 0,1 0-1 0 0,0 0 1 0 0,0 0-1 0 0,0 0 1 0 0,0 0-1 0 0,0 0 1 0 0,0 0-1 0 0,0 0 1 0 0,-1 0-1 0 0,1 0 1 0 0,0 0-1 0 0,0 0 1 0 0,0 0-1 0 0,0 0 1 0 0,0 0-1 0 0,-1 0 1 0 0,-1 1-94 0 0,-5 2-403 0 0,1-1 1 0 0,-1 0 0 0 0,0 0 0 0 0,0-1 0 0 0,-10 2 0 0 0,1-3-1504 0 0</inkml:trace>
  <inkml:trace contextRef="#ctx0" brushRef="#br0" timeOffset="1">600 6 20671 0 0,'0'0'1584'0'0,"-4"0"-1085"0"0,-31-5-310 0 0,34 5-165 0 0,-1-1-1 0 0,1 1 0 0 0,-1 0 0 0 0,1 0 1 0 0,-1 0-1 0 0,1 1 0 0 0,-1-1 0 0 0,1 0 1 0 0,-1 0-1 0 0,1 1 0 0 0,-1-1 0 0 0,1 1 1 0 0,0-1-1 0 0,-1 1 0 0 0,1 0 0 0 0,0 0 1 0 0,-1-1-1 0 0,1 1 0 0 0,-2 2 0 0 0,2-2 37 0 0,-1 0 0 0 0,0 1-1 0 0,0-1 1 0 0,0 0-1 0 0,0 0 1 0 0,0 0-1 0 0,0-1 1 0 0,-4 2 0 0 0,4-2-8 0 0,-1 0 0 0 0,1 1 0 0 0,0-1 0 0 0,-1 1 0 0 0,1-1 0 0 0,0 1 0 0 0,0 0 0 0 0,0 0 0 0 0,-1 0 0 0 0,1 0 0 0 0,0 0 0 0 0,0 0 0 0 0,0 0 0 0 0,1 1 0 0 0,-1-1 0 0 0,0 1 0 0 0,0 0 0 0 0,1-1 1 0 0,-1 1-1 0 0,1 0 0 0 0,0 0 0 0 0,-1 0 0 0 0,1 0 0 0 0,0 0 0 0 0,0 0 0 0 0,-1 3 0 0 0,1-2-4 0 0,-1 0 0 0 0,0 0 1 0 0,0 0-1 0 0,0 0 0 0 0,0 0 0 0 0,0-1 0 0 0,-1 1 1 0 0,1-1-1 0 0,-1 1 0 0 0,-4 2 0 0 0,-13 14 165 0 0,14-11-203 0 0,1 1 1 0 0,0-1-1 0 0,0 1 1 0 0,-4 12-1 0 0,-10 20-20 0 0,16-36 21 0 0,0-1-1 0 0,1 1 1 0 0,-1 0 0 0 0,1 0-1 0 0,1 1 1 0 0,-3 6 0 0 0,4-9-3 0 0,0 0 1 0 0,-1 0 0 0 0,1 0 0 0 0,1 0 0 0 0,-1 0 0 0 0,0 0 0 0 0,1 0 0 0 0,-1 0 0 0 0,1 0 0 0 0,0 0 0 0 0,0 0 0 0 0,2 5 0 0 0,-1-5-1 0 0,0 1 0 0 0,-1 0 0 0 0,1 0 0 0 0,-1-1 1 0 0,0 1-1 0 0,-1 0 0 0 0,1 0 0 0 0,-1 0 0 0 0,1 8 0 0 0,-1-10-8 0 0,0 1 0 0 0,1 0 0 0 0,0 0 0 0 0,-1 0 0 0 0,1-1 0 0 0,0 1 0 0 0,0 0 0 0 0,1-1 0 0 0,-1 1 0 0 0,1-1 0 0 0,-1 1 0 0 0,1-1 0 0 0,0 0 0 0 0,0 0 0 0 0,0 0 0 0 0,2 3 0 0 0,7 4 0 0 0,24 17 0 0 0,-15-12 0 0 0,-13-8 0 0 0,20 12 0 0 0,15-4 0 0 0,-25-9 0 0 0,-11-3-2 0 0,1 0 0 0 0,0-1 0 0 0,-1 0 0 0 0,1 0-1 0 0,0 0 1 0 0,-1-1 0 0 0,1 0 0 0 0,13-2 0 0 0,-10-1-62 0 0,1 1 0 0 0,-1-1 0 0 0,0-1 0 0 0,0 0 0 0 0,13-7 1 0 0,-5 3-515 0 0,-11 4 17 0 0,1 1 0 0 0,-1-1 0 0 0,10-7 0 0 0,7-11-1127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48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0 291 8840 0 0,'0'0'9895'0'0,"0"-3"-9001"0"0,1 1-773 0 0,-1 0 0 0 0,1-1 1 0 0,-1 1-1 0 0,1 0 0 0 0,0 0 1 0 0,0-1-1 0 0,0 1 0 0 0,0 0 1 0 0,0 0-1 0 0,1 0 0 0 0,-1 0 0 0 0,1 0 1 0 0,2-2-1 0 0,27-26 1150 0 0,-21 22-979 0 0,-1 0 42 0 0,1 1 0 0 0,0 1 1 0 0,15-9-1 0 0,3-1-15 0 0,45-21 285 0 0,-15 8-403 0 0,-44 22-178 0 0,0 1 0 0 0,1 1 0 0 0,0 0 0 0 0,0 1 0 0 0,28-4 0 0 0,23-7-151 0 0,-52 10-34 0 0,24-11 1 0 0,-29 11-222 0 0,1 1 1 0 0,0 0 0 0 0,-1 0 0 0 0,1 1 0 0 0,11-2 0 0 0,-5 1-2062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3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5984 0 0,'4'0'11130'0'0,"5"0"-9057"0"0,-1 1-1150 0 0,-1-1-1 0 0,0 0 1 0 0,0 0-1 0 0,14-3 0 0 0,-9-2-269 0 0,-8 3-339 0 0,1 0-1 0 0,0 1 1 0 0,0-1 0 0 0,7 0 0 0 0,-2 0 77 0 0,0 0 0 0 0,16-7 0 0 0,-17 6-95 0 0,0 0-1 0 0,18-3 0 0 0,-11 3-217 0 0,-1-1-1 0 0,0 0 0 0 0,18-7 0 0 0,-24 8-87 0 0,-3 1-71 0 0,1 0 0 0 0,-1 1 0 0 0,11-2 0 0 0,15-2-271 0 0,10-9-1952 0 0,-27 13 56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0 137 16439 0 0,'0'0'754'0'0,"1"-2"-17"0"0,1-2-717 0 0,1 0 0 0 0,-1 1 0 0 0,1-1 0 0 0,0 1 1 0 0,-1 0-1 0 0,2 0 0 0 0,-1 0 0 0 0,0 0 0 0 0,1 0 0 0 0,-1 1 0 0 0,1-1 0 0 0,0 1 0 0 0,7-3 0 0 0,20-13 206 0 0,-9 5 1090 0 0,0 1 0 0 0,1 1 0 0 0,1 1 1 0 0,24-7-1 0 0,-37 14-859 0 0,1 1 1 0 0,-1 0-1 0 0,1 1 0 0 0,22 0 1 0 0,-27 1-344 0 0,-1 1 1 0 0,0 0-1 0 0,0 0 1 0 0,0 0 0 0 0,-1 1-1 0 0,1-1 1 0 0,0 1-1 0 0,0 1 1 0 0,-1-1 0 0 0,1 1-1 0 0,-1 0 1 0 0,6 5 0 0 0,-8-6-93 0 0,1 1 0 0 0,-1-1 1 0 0,0 1-1 0 0,-1 0 0 0 0,1 0 1 0 0,0 0-1 0 0,-1 0 0 0 0,0 1 1 0 0,1-1-1 0 0,-1 1 1 0 0,-1-1-1 0 0,1 1 0 0 0,0-1 1 0 0,-1 1-1 0 0,0 0 0 0 0,0 0 1 0 0,0 0-1 0 0,0 0 0 0 0,0 6 1 0 0,-6 43-10 0 0,5-43-65 0 0,-1 0-1 0 0,-1 0 1 0 0,0 0-1 0 0,0 0 1 0 0,-1 0 0 0 0,-1 0-1 0 0,1-1 1 0 0,-9 15-1 0 0,-48 73-712 0 0,49-80 667 0 0,-34 49-1004 0 0,-49 78-946 0 0,78-114 1719 0 0,9-16 263 0 0,-1 0 1 0 0,-18 23 0 0 0,25-35 375 0 0,1 2-90 0 0,0-3-157 0 0,-1 0-34 0 0,1 1 1 0 0,0-1 0 0 0,0 0 0 0 0,0 1-1 0 0,0-1 1 0 0,0 0 0 0 0,0 0 0 0 0,0 1 0 0 0,0-1-1 0 0,0 0 1 0 0,1 0 0 0 0,-1 1 0 0 0,0-1-1 0 0,1 0 1 0 0,0 0 0 0 0,-1 1 0 0 0,1-1-1 0 0,-1 0 1 0 0,1 0 0 0 0,0 0 0 0 0,0 0 0 0 0,0 0-1 0 0,0 0 1 0 0,-1 0 0 0 0,1-1 0 0 0,0 1-1 0 0,2 1 1 0 0,4 0 72 0 0,0 0 1 0 0,0-1-1 0 0,1 1 0 0 0,-1-1 1 0 0,1-1-1 0 0,-1 0 0 0 0,0 0 0 0 0,1 0 1 0 0,14-3-1 0 0,83-24 157 0 0,-94 24-526 0 0,1-1 1 0 0,17-7 0 0 0,4-6-4620 0 0,-25 14 3029 0 0,30-18-6482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4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0 8288 0 0,'0'0'1240'0'0,"0"4"742"0"0,0 4-792 0 0,-1-1-1 0 0,0 1 0 0 0,0 0 1 0 0,0 0-1 0 0,-1-1 0 0 0,-1 1 0 0 0,-3 8 1 0 0,3-7-530 0 0,0 0 0 0 0,0 0 0 0 0,-2 15 0 0 0,2-12-131 0 0,2-3-233 0 0,0 0 0 0 0,0 13 1 0 0,1-15-158 0 0,-1 1-1 0 0,1-1 1 0 0,-4 13 0 0 0,2-11-128 0 0,0 0 0 0 0,1 1 0 0 0,0-1 0 0 0,0 0 0 0 0,1 1 1 0 0,0-1-1 0 0,1 1 0 0 0,0-1 0 0 0,0 1 0 0 0,1-1 0 0 0,1 0 0 0 0,-1 0 0 0 0,1 0 0 0 0,7 13 1 0 0,-4-10-488 0 0,3 9 198 0 0,-6-8-6750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5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15520 0 0,'3'2'356'0'0,"-1"-2"-310"0"0,-1 1 1 0 0,1-1 0 0 0,-1 1 0 0 0,1-1 0 0 0,-1 1 0 0 0,1-1 0 0 0,-1 0 0 0 0,1 0 0 0 0,-1 0 0 0 0,1 0 0 0 0,-1 0-1 0 0,1 0 1 0 0,-1 0 0 0 0,1 0 0 0 0,-1-1 0 0 0,1 1 0 0 0,2-1 0 0 0,25-16 372 0 0,-24 14-335 0 0,0-1-1 0 0,-1 1 1 0 0,2 1 0 0 0,-1-1 0 0 0,0 1-1 0 0,0 0 1 0 0,8-2 0 0 0,12-4 291 0 0,-17 5-398 0 0,0 0 0 0 0,15-3 0 0 0,-10 5-400 0 0,1 1-1 0 0,0 0 0 0 0,-1 1 0 0 0,1 0 0 0 0,-1 1 1 0 0,1 1-1 0 0,15 5 0 0 0,14 11-1742 0 0,1 0 387 0 0,-40-18 2536 0 0,0 0-1 0 0,0 0 0 0 0,0 0 1 0 0,0-1-1 0 0,5 1 0 0 0,-10-1-630 0 0,0 0-1 0 0,1 0 1 0 0,-1 0-1 0 0,0 1 0 0 0,0-1 1 0 0,1 0-1 0 0,-1 1 1 0 0,0-1-1 0 0,0 0 1 0 0,1 1-1 0 0,-1-1 1 0 0,0 0-1 0 0,1 1 1 0 0,-1-1-1 0 0,1 1 0 0 0,-1 0 1 0 0,0 0-1 0 0,0 0-4 0 0,1-1 0 0 0,-1 1-1 0 0,0 0 1 0 0,1-1-1 0 0,-1 1 1 0 0,0-1 0 0 0,0 1-1 0 0,0-1 1 0 0,0 1-1 0 0,0-1 1 0 0,1 1 0 0 0,-1-1-1 0 0,0 0 1 0 0,0 1 0 0 0,0-1-1 0 0,0 0 1 0 0,-2 0-1 0 0,-49 0 2799 0 0,52 4-2818 0 0,0 30 69 0 0,0-27-165 0 0,1 0 1 0 0,0 1 0 0 0,0-1 0 0 0,1 0 0 0 0,0 0 0 0 0,3 9-1 0 0,21 41 300 0 0,-25-55-284 0 0,2 3 48 0 0,0-1 0 0 0,1 0-1 0 0,-1 1 1 0 0,1-2 0 0 0,-1 1 0 0 0,1 0-1 0 0,8 5 1 0 0,10 10 301 0 0,-20-17-264 0 0,0 0 44 0 0,-1 0 1 0 0,1-1-1 0 0,-1 1 0 0 0,1-1 1 0 0,-1 1-1 0 0,1-1 0 0 0,0 0 0 0 0,0 0 1 0 0,0 0-1 0 0,0 0 0 0 0,0 0 1 0 0,0 0-1 0 0,0 0 0 0 0,0-1 1 0 0,2 1-1 0 0,-4 3-55 0 0,0 0-79 0 0,1-1-1 0 0,-1 0-1 0 0,0 1 1 0 0,0-1-1 0 0,-1 0 1 0 0,1 0 0 0 0,-1 1-1 0 0,0-1 1 0 0,0 0 0 0 0,0 0-1 0 0,0 0 1 0 0,0 0 0 0 0,-3 4-1 0 0,1-2-18 0 0,-1 0-1 0 0,0 0 0 0 0,-1 0 1 0 0,1 0-1 0 0,-1-1 0 0 0,0 0 1 0 0,0 0-1 0 0,0 0 1 0 0,0 0-1 0 0,-1-1 0 0 0,1 0 1 0 0,-12 4-1 0 0,-56 16-1070 0 0,23-10-6258 0 0,16-5-658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5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28 19031 0 0,'-3'-1'871'0'0,"-19"-9"181"0"0,18 7-1022 0 0,-1 1 0 0 0,1 0 1 0 0,-1 0-1 0 0,0 0 0 0 0,0 0 0 0 0,0 1 1 0 0,0 0-1 0 0,-7-1 0 0 0,-5 2 1064 0 0,0 1 0 0 0,-26 4 0 0 0,36-3-976 0 0,1-1 1 0 0,0 1-1 0 0,0 0 1 0 0,-1 1 0 0 0,2-1-1 0 0,-1 1 1 0 0,0 0 0 0 0,1 1-1 0 0,-10 6 1 0 0,7-2-75 0 0,-1 0 0 0 0,1 0 0 0 0,0 1 0 0 0,1 0 1 0 0,0 1-1 0 0,0-1 0 0 0,1 2 0 0 0,-8 17 0 0 0,1-1 2 0 0,8-18-48 0 0,1 0 1 0 0,0 0 0 0 0,1 0-1 0 0,-1 1 1 0 0,2-1 0 0 0,-1 1-1 0 0,2 0 1 0 0,-2 13 0 0 0,3 40-531 0 0,0-60 369 0 0,4-2-473 0 0,1-1 622 0 0,0 1 0 0 0,0-1 0 0 0,0 0 1 0 0,0-1-1 0 0,0 1 0 0 0,0-1 0 0 0,0 0 0 0 0,0 0 0 0 0,0 0 0 0 0,-1-1 1 0 0,1 0-1 0 0,0 1 0 0 0,-1-2 0 0 0,1 1 0 0 0,-1-1 0 0 0,0 1 1 0 0,0-1-1 0 0,0 0 0 0 0,0-1 0 0 0,5-5 0 0 0,66-88 158 0 0,-8 16 90 0 0,-61 73-179 0 0,1 0 1 0 0,0 1 0 0 0,13-11-1 0 0,-5 3 77 0 0,-13 12-86 0 0,0 1 0 0 0,0-1 0 0 0,0 1 0 0 0,1 0 0 0 0,-1 0 0 0 0,1 0 0 0 0,0 0 0 0 0,4-2 0 0 0,6 0 169 0 0,-13 11-16 0 0,-3 4-151 0 0,3-1-213 0 0,0 0 0 0 0,0 0-1 0 0,1-1 1 0 0,1 1 0 0 0,-1-1-1 0 0,5 12 1 0 0,6 4-5858 0 0,-2 4-2100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5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159 427 18455 0 0,'-2'-5'232'0'0,"1"-1"-1"0"0,0 0 1 0 0,1 1-1 0 0,-1-1 1 0 0,1 0-1 0 0,1-10 1 0 0,9-39 203 0 0,-3 13-331 0 0,-4-25 1820 0 0,0 52-1419 0 0,-1 0-58 0 0,0 0-1 0 0,-1 0 0 0 0,0 0 0 0 0,-1 0 1 0 0,-3-19-1 0 0,0 11 76 0 0,-1-32 0 0 0,1 52-447 0 0,3 3-75 0 0,0 0 1 0 0,-1-1 0 0 0,0 0 0 0 0,1 0 0 0 0,-1 1 0 0 0,0-1 0 0 0,0 1 0 0 0,0-1 1 0 0,1 1-1 0 0,-1-1 0 0 0,0 1 0 0 0,0-1 0 0 0,-1 1 0 0 0,1 0 0 0 0,0 0-1 0 0,0 1 0 0 0,0-1 1 0 0,0 1-1 0 0,1 0 0 0 0,-1-1 1 0 0,0 1-1 0 0,0-1 0 0 0,1 1 1 0 0,-1 0-1 0 0,0 0 1 0 0,1-1-1 0 0,-1 1 0 0 0,0 2 1 0 0,-10 15-18 0 0,9-16 6 0 0,-6 15-47 0 0,1 0 1 0 0,1 1-1 0 0,0 0 1 0 0,1 0-1 0 0,1 0 1 0 0,-3 29-1 0 0,-3 13-45 0 0,-1-9-57 0 0,2 0 0 0 0,2 1-1 0 0,1 57 1 0 0,-1 100-691 0 0,-4-110 240 0 0,5-56-47 0 0,0 51 1 0 0,1-15-1147 0 0,-1-29-3932 0 0,-1-18-889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6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0 344 4608 0 0,'0'0'353'0'0,"3"-2"-231"0"0,5-7-15 0 0,2-2 1525 0 0,1 1 0 0 0,14-11 0 0 0,9-3 3152 0 0,62-32-1 0 0,-20 15-2050 0 0,14-5-566 0 0,-77 40-1898 0 0,5-2 356 0 0,23-7 1 0 0,-32 12-472 0 0,0 0 54 0 0,1 0 0 0 0,0 1 0 0 0,-1 0 0 0 0,17 0 0 0 0,-22 2 684 0 0,-8 3-812 0 0,-93 97-228 0 0,91-94 83 0 0,0 1 1 0 0,0 0-1 0 0,0 0 0 0 0,1 0 0 0 0,0 1 0 0 0,-6 10 1 0 0,4-2-142 0 0,0 1 1 0 0,-7 21 0 0 0,6-14-7 0 0,4-11 17 0 0,0 0-1 0 0,-3 18 0 0 0,5-16 11 0 0,1-12 129 0 0,0 0 0 0 0,1 0 0 0 0,-1 1-1 0 0,1-1 1 0 0,0 0 0 0 0,0 0 0 0 0,0 0 0 0 0,0 1 0 0 0,1-1 0 0 0,0 5 0 0 0,0-7 38 0 0,-1-1 1 0 0,1 1-1 0 0,-1-1 1 0 0,0 1 0 0 0,0 0-1 0 0,1 0 1 0 0,-1-1-1 0 0,0 1 1 0 0,0 0 0 0 0,0-1-1 0 0,0 1 1 0 0,0 0 0 0 0,0 0-1 0 0,0-1 1 0 0,0 1-1 0 0,0 0 1 0 0,0-1 0 0 0,-1 2-1 0 0,1 0-39 0 0,0 1-121 0 0,10 1-150 0 0,1-1 273 0 0,18-5-56 0 0,-24 1 124 0 0,0-1 1 0 0,0 1 0 0 0,0-1 0 0 0,0 0 0 0 0,-1 0 0 0 0,1 0-1 0 0,-1-1 1 0 0,1 0 0 0 0,-1 0 0 0 0,4-3 0 0 0,7-8 130 0 0,17-18 1 0 0,-11 10 12 0 0,11-14 328 0 0,40-56 0 0 0,10-11 297 0 0,-79 100-718 0 0,-1 0 1 0 0,0 0-1 0 0,0-1 0 0 0,0 1 0 0 0,0 0 0 0 0,1-6 0 0 0,-2 8-29 0 0,3-3 282 0 0,11-1 299 0 0,-14 5-606 0 0,-1 0-1 0 0,1 0 0 0 0,0 0 0 0 0,0 0 0 0 0,-1 0 0 0 0,1 0 0 0 0,0 1 1 0 0,-1-1-1 0 0,1 0 0 0 0,-1 0 0 0 0,1 1 0 0 0,0-1 0 0 0,-1 0 0 0 0,1 1 0 0 0,-1-1 1 0 0,1 0-1 0 0,-1 1 0 0 0,1-1 0 0 0,-1 1 0 0 0,1-1 0 0 0,-1 1 0 0 0,1-1 0 0 0,0 2 1 0 0,-1-2-9 0 0,1 1 1 0 0,0 1 0 0 0,0-1 0 0 0,-1 0 0 0 0,1 0 0 0 0,-1 0 0 0 0,1 0-1 0 0,-1 0 1 0 0,1 0 0 0 0,-1 1 0 0 0,0 0 0 0 0,-3 19 87 0 0,10 30 83 0 0,-4-28-125 0 0,-2-2-98 0 0,1 1 1 0 0,2-1 0 0 0,10 37-1 0 0,-6-35-675 0 0,-2 0 0 0 0,6 27 0 0 0,-11-43 359 0 0,0-5 242 0 0,-1-1 0 0 0,1 0 0 0 0,-1 0-1 0 0,0 1 1 0 0,0-1 0 0 0,1 0 0 0 0,-1 1 0 0 0,0-1-1 0 0,0 0 1 0 0,0 0 0 0 0,-1 1 0 0 0,1-1 0 0 0,0 0-1 0 0,0 1 1 0 0,-1-1 0 0 0,1 0 0 0 0,-1 0-1 0 0,1 1 1 0 0,-1-1 0 0 0,1 0 0 0 0,-2 1 0 0 0,-6 10-2346 0 0</inkml:trace>
  <inkml:trace contextRef="#ctx0" brushRef="#br0" timeOffset="1">1003 1 18399 0 0,'0'0'1851'0'0,"-1"2"-1702"0"0,-7 6 12 0 0,0 1 0 0 0,-8 7 0 0 0,7-9 435 0 0,1 0-1 0 0,1 1 1 0 0,-11 15 0 0 0,14-16-319 0 0,1 0 0 0 0,0 0 0 0 0,0 1 0 0 0,1-1 0 0 0,-3 15 0 0 0,0 0 41 0 0,3-13-199 0 0,1-1 1 0 0,-1 1-1 0 0,1-1 1 0 0,1 1-1 0 0,0 0 1 0 0,0-1-1 0 0,2 15 1 0 0,3-3 24 0 0,11 38 0 0 0,-13-52-142 0 0,0-1 1 0 0,-1 0 0 0 0,1 0-1 0 0,1-1 1 0 0,-1 1 0 0 0,1-1-1 0 0,0 1 1 0 0,0-1 0 0 0,0 0-1 0 0,0-1 1 0 0,1 1 0 0 0,0-1-1 0 0,-1 0 1 0 0,1 0 0 0 0,0 0-1 0 0,1-1 1 0 0,-1 1 0 0 0,0-1-1 0 0,1-1 1 0 0,-1 1 0 0 0,1-1-1 0 0,0 0 1 0 0,11 1 0 0 0,-9-2-22 0 0,-5 0-17 0 0,0 1 1 0 0,0-1-1 0 0,0 0 1 0 0,0 0-1 0 0,0-1 1 0 0,0 1-1 0 0,0-1 0 0 0,0 1 1 0 0,0-1-1 0 0,0 0 1 0 0,0 0-1 0 0,-1 0 1 0 0,1 0-1 0 0,0-1 1 0 0,-1 1-1 0 0,1-1 0 0 0,3-2 1 0 0,6-6-260 0 0,-9 8 28 0 0,0 0 1 0 0,0 0-1 0 0,-1-1 1 0 0,1 1-1 0 0,0-1 1 0 0,-1 0-1 0 0,0 0 1 0 0,0 1-1 0 0,0-1 1 0 0,0-1-1 0 0,2-2 1 0 0,1-7-1296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6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2304 0 0,'4'1'10645'0'0,"1"0"-9913"0"0,0 0 0 0 0,-1-1 0 0 0,1 1 0 0 0,0-1 1 0 0,0 0-1 0 0,0 0 0 0 0,0-1 0 0 0,7-1 0 0 0,-11 2-550 0 0,1-1-1 0 0,-1 1 1 0 0,1-1-1 0 0,-1 1 1 0 0,1 0-1 0 0,-1 0 1 0 0,1-1-1 0 0,0 1 1 0 0,2 1-1 0 0,5-1 148 0 0,49-16 1283 0 0,-52 14-1448 0 0,0-1-1 0 0,1 1 1 0 0,6-6 0 0 0,11-4-1259 0 0,-15 10-4422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6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8752 0 0,'0'0'3453'0'0,"0"3"-612"0"0,-1 59 4879 0 0,-4 34-4176 0 0,4-36-2493 0 0,0 4-310 0 0,-1-45-519 0 0,-4 54 252 0 0,1-5-237 0 0,1-11-86 0 0,4-39-456 0 0,0 0 0 0 0,1-1-1 0 0,1 1 1 0 0,1 0 0 0 0,0-1 0 0 0,12 32 0 0 0,-14-47-763 0 0</inkml:trace>
  <inkml:trace contextRef="#ctx0" brushRef="#br0" timeOffset="1">247 463 7368 0 0,'0'3'6993'0'0,"-6"51"2191"0"0,6-45-8915 0 0,0-4-7 0 0,0 0 0 0 0,0 1 0 0 0,0-1 1 0 0,1 0-1 0 0,0 0 0 0 0,0 0 0 0 0,0 1 1 0 0,3 5-1 0 0,-2-6-220 0 0,1 0 0 0 0,0 1 1 0 0,0-1-1 0 0,0-1 0 0 0,0 1 0 0 0,1 0 0 0 0,0-1 1 0 0,0 0-1 0 0,0 1 0 0 0,1-2 0 0 0,-1 1 1 0 0,1 0-1 0 0,0-1 0 0 0,6 3 0 0 0,-9-5-20 0 0,0-1 1 0 0,0 1-1 0 0,1-1 0 0 0,-1 1 0 0 0,0-1 0 0 0,0 0 1 0 0,1 0-1 0 0,-1 0 0 0 0,4-1 0 0 0,3 0 60 0 0,-6 1-42 0 0,1 0 0 0 0,0-1 0 0 0,-1 0 0 0 0,1 1 0 0 0,-1-1 0 0 0,1-1 0 0 0,-1 1 0 0 0,1 0 0 0 0,5-4 0 0 0,-6 3-6 0 0,-1 1 1 0 0,0 0 0 0 0,0-1 0 0 0,0 0-1 0 0,0 1 1 0 0,0-1 0 0 0,-1 0-1 0 0,1 0 1 0 0,0 0 0 0 0,-1 0-1 0 0,0 0 1 0 0,1 0 0 0 0,-1-1-1 0 0,2-3 1 0 0,7-16 226 0 0,-9 20-237 0 0,1 0-1 0 0,-1 0 1 0 0,0-1 0 0 0,0 1-1 0 0,0 0 1 0 0,0-1 0 0 0,0 1 0 0 0,0-1-1 0 0,-1 1 1 0 0,1-1 0 0 0,-1 1-1 0 0,1-1 1 0 0,-1 0 0 0 0,0 1-1 0 0,-1-4 1 0 0,0 0 13 0 0,-1 0 0 0 0,-1 0 0 0 0,1 1-1 0 0,-6-10 1 0 0,4 9-16 0 0,-1-4-11 0 0,5 9-11 0 0,-1-1 0 0 0,0 1 0 0 0,1-1 0 0 0,-1 1 0 0 0,0 0 0 0 0,0-1 0 0 0,0 1 0 0 0,0 0 1 0 0,-1-1-1 0 0,1 1 0 0 0,0 0 0 0 0,-3-2 0 0 0,0 1-38 0 0,-1-2-59 0 0,0 0 0 0 0,-1 1 0 0 0,1 0 0 0 0,-1 0-1 0 0,0 0 1 0 0,0 1 0 0 0,0 0 0 0 0,0 0 0 0 0,-10-2 0 0 0,15 4 43 0 0,0 0 1 0 0,0 0-1 0 0,0 1 1 0 0,0-1-1 0 0,0 0 1 0 0,0 0-1 0 0,0 1 1 0 0,0-1 0 0 0,0 0-1 0 0,0 1 1 0 0,0-1-1 0 0,0 1 1 0 0,1-1-1 0 0,-1 1 1 0 0,-1 0-1 0 0,-2 2-120 0 0,-7 3-299 0 0,9-4 10 0 0,0-1-1 0 0,0 0 0 0 0,-1 0 1 0 0,1 0-1 0 0,0 0 1 0 0,0 0-1 0 0,-3 1 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47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0 250 8288 0 0,'0'0'1161'0'0,"3"3"411"0"0,3 1-525 0 0,0 1 1 0 0,-1 1-1 0 0,0-1 0 0 0,0 1 1 0 0,7 10-1 0 0,-10-13-714 0 0,0 0-1 0 0,0 0 1 0 0,0 0 0 0 0,1 0 0 0 0,3 3 0 0 0,-4-4-169 0 0,0 0 1 0 0,0 0-1 0 0,-1 0 1 0 0,1 0-1 0 0,0 0 1 0 0,-1 1-1 0 0,1-1 1 0 0,1 4-1 0 0,0 3 308 0 0,-2-6-381 0 0,0-1 0 0 0,0 1 0 0 0,0-1 0 0 0,0 0 0 0 0,0 1-1 0 0,0-1 1 0 0,1 0 0 0 0,-1 0 0 0 0,1 0 0 0 0,-1 0 0 0 0,1 0-1 0 0,3 3 1 0 0,-4-5-68 0 0,-1 1 0 0 0,1-1-1 0 0,-1 1 1 0 0,1-1-1 0 0,-1 1 1 0 0,0-1 0 0 0,1 1-1 0 0,-1 0 1 0 0,1-1-1 0 0,-1 1 1 0 0,0-1 0 0 0,0 1-1 0 0,1 0 1 0 0,-1-1-1 0 0,0 1 1 0 0,0 0 0 0 0,0 0-1 0 0,0 0 1 0 0,1 0 50 0 0,0 2 718 0 0,0 0-361 0 0,5 7 8 0 0,-4-8 1427 0 0,-1-4-1440 0 0,2-3-244 0 0,-1-1 0 0 0,0 1-1 0 0,-1 0 1 0 0,3-9 0 0 0,-3 6-32 0 0,1 1 0 0 0,0 0 0 0 0,6-12 0 0 0,11-14 253 0 0,39-48-1 0 0,-55 77-399 0 0,9-10 21 0 0,1 0-1 0 0,0 0 1 0 0,31-22-1 0 0,-3 2-1 0 0,-26 20-21 0 0,-8 7 0 0 0,-1 1 0 0 0,1 0 0 0 0,1 1 0 0 0,8-6 0 0 0,1 2-623 0 0,28-8 0 0 0,-11 4-457 0 0,-8-1-210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48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16064 0 0,'0'0'5250'0'0,"0"4"-4871"0"0,4 50 421 0 0,-2-38-669 0 0,0 1-1 0 0,-2-1 1 0 0,-1 23-1 0 0,1-34-121 0 0,-16 187 350 0 0,15-157-364 0 0,0 23-30 0 0,1-51 21 0 0,1-1 0 0 0,-1 1-1 0 0,2-1 1 0 0,-1 0 0 0 0,4 12 0 0 0,-3-14-166 0 0,-2-4-43 0 0,0 0 201 0 0,0 1-1 0 0,0-1 1 0 0,0 1-1 0 0,0-1 1 0 0,0 0-1 0 0,0 1 1 0 0,0-1-1 0 0,0 0 1 0 0,1 1-1 0 0,-1-1 1 0 0,0 0-1 0 0,0 1 0 0 0,0-1 1 0 0,1 0-1 0 0,-1 0 1 0 0,0 1-1 0 0,0-1 1 0 0,1 0-1 0 0,-1 0 1 0 0,0 1-1 0 0,0-1 1 0 0,1 0-1 0 0,0 0-29 0 0,-1 1 0 0 0,0-1 0 0 0,0 0-1 0 0,1 0 1 0 0,-1 1 0 0 0,0-1 0 0 0,1 0 0 0 0,-1 0-1 0 0,0 1 1 0 0,0-1 0 0 0,0 0 0 0 0,1 1 0 0 0,-1-1 0 0 0,0 0-1 0 0,0 0 1 0 0,0 1 0 0 0,0-1 0 0 0,0 1 0 0 0,1-1-1 0 0,-1 0 1 0 0,0 1 0 0 0,0-1 0 0 0,0 1 0 0 0,2-1-1584 0 0,11-1-3256 0 0,2-4-1393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14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14800 0 0,'0'0'3379'0'0,"0"10"-719"0"0,0 68 1253 0 0,0 43-2620 0 0,-5-39-1324 0 0,5-70-200 0 0,-5 22 1 0 0,1 11-1916 0 0,4-33 458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15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12784 0 0,'0'0'3349'0'0,"1"-1"-2265"0"0,13-6-219 0 0,0 1-1 0 0,0 1 1 0 0,0 0 0 0 0,21-4 0 0 0,19-6 753 0 0,13-13-8700 0 0,-58 23 165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16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 3680 0 0,'0'0'15269'0'0,"3"9"-12989"0"0,-3-3-2050 0 0,-1 1 1 0 0,0-1-1 0 0,0 0 0 0 0,0 1 1 0 0,-1-1-1 0 0,-3 8 1 0 0,-19 37-36 0 0,15-34-117 0 0,3-5-75 0 0,-1 2-22 0 0,0 1 0 0 0,-8 24 0 0 0,14-36-5 0 0,0 0 0 0 0,0 0 0 0 0,-1 1 0 0 0,0-1 0 0 0,1-1 0 0 0,-4 5 0 0 0,4-5-108 0 0,1-1 114 0 0,0 1 0 0 0,0-1-1 0 0,1 1 1 0 0,-1-1 0 0 0,1 1 0 0 0,-1-1 0 0 0,1 1 0 0 0,0-1 0 0 0,-1 0 0 0 0,1 1 0 0 0,0-1 0 0 0,0 0 0 0 0,0 0 0 0 0,0 0 0 0 0,0 0 0 0 0,0 0 0 0 0,0 0 0 0 0,0 0 0 0 0,1 0 0 0 0,-1 0 0 0 0,0 0-1 0 0,1 0 1 0 0,-1-1 0 0 0,0 1 0 0 0,1-1 0 0 0,-1 1 0 0 0,2 0 0 0 0,2 0 20 0 0,-1 0-1 0 0,0 0 1 0 0,0 0 0 0 0,1-1-1 0 0,-1 1 1 0 0,0-1 0 0 0,1 0-1 0 0,4-1 1 0 0,4 0 83 0 0,-8 0-56 0 0,-1 1-1 0 0,1-1 0 0 0,0 0 0 0 0,-1 0 0 0 0,9-4 1 0 0,58-27 129 0 0,-58 25-1060 0 0,-1-1 1 0 0,0-1-1 0 0,0 0 0 0 0,17-18 0 0 0,-13 12-665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1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16416 0 0,'0'0'1643'0'0,"2"2"-1503"0"0,-1 0 43 0 0,0 0 0 0 0,0 0-1 0 0,0 0 1 0 0,0 0-1 0 0,0 0 1 0 0,-1 0-1 0 0,1 0 1 0 0,-1 0 0 0 0,1 1-1 0 0,-1-1 1 0 0,0 0-1 0 0,0 0 1 0 0,0 0 0 0 0,0 0-1 0 0,-1 5 1 0 0,-12 80 3046 0 0,5-53-2939 0 0,6-27-250 0 0,-1 0 0 0 0,2 1-1 0 0,-2 7 1 0 0,2 3-80 0 0,-1-4 126 0 0,2 24 0 0 0,0-33-339 0 0,1-1-1 0 0,-1 0 0 0 0,1 1 0 0 0,0-1 1 0 0,1 0-1 0 0,-1 0 0 0 0,1 0 0 0 0,-1 0 1 0 0,5 7-1 0 0,0 0-1085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16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4144 0 0,'0'0'12655'0'0,"2"1"-11465"0"0,62 7 3858 0 0,-47-7-4318 0 0,-1 0 0 0 0,25-2 1 0 0,-4-1-493 0 0,-28 2-558 0 0,0 0-1 0 0,-1-1 1 0 0,1 0 0 0 0,0-1-1 0 0,-1 0 1 0 0,1-1 0 0 0,11-4-1 0 0,-12 4-1815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17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63 14888 0 0,'0'0'1349'0'0,"1"2"-949"0"0,1 6 475 0 0,-1-1 0 0 0,0 0 0 0 0,-1 0 0 0 0,0 8 0 0 0,-7 55 1569 0 0,4-50-1950 0 0,-1 30-1 0 0,-1-5-325 0 0,3-37-190 0 0,1-1-1 0 0,0 1 0 0 0,1 0 1 0 0,0 0-1 0 0,1 14 0 0 0,7 21-1706 0 0,-5-35-3213 0 0,-1-6 2956 0 0,2 9-4840 0 0</inkml:trace>
  <inkml:trace contextRef="#ctx0" brushRef="#br0" timeOffset="1">233 1 5064 0 0,'0'2'9242'0'0,"5"30"-3464"0"0,-6 22-2322 0 0,0-18-2293 0 0,1 2-296 0 0,-1 5-347 0 0,6 47 0 0 0,1-14-4473 0 0,-3-60-4320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17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12496 0 0,'0'0'572'0'0,"1"0"-11"0"0,4-1-406 0 0,-3 1-134 0 0,-1 0-1 0 0,1 0 0 0 0,0-1 1 0 0,0 1-1 0 0,0-1 0 0 0,-1 1 0 0 0,1-1 1 0 0,0 0-1 0 0,-1 1 0 0 0,3-3 1 0 0,1 2 484 0 0,-1-1 0 0 0,1 1 0 0 0,-1 0 1 0 0,1 0-1 0 0,7 0 0 0 0,-8 1-81 0 0,1-1 0 0 0,-1 1-1 0 0,0-1 1 0 0,1 0-1 0 0,-1 0 1 0 0,6-3 0 0 0,-4 2 2 0 0,0 0 0 0 0,0 1 0 0 0,0-1 0 0 0,0 1 0 0 0,1 0 0 0 0,-1 1 0 0 0,0 0 0 0 0,12 1 0 0 0,-3-1-146 0 0,-12 1-89 0 0,-1 0-187 0 0,-1 0 0 0 0,0 0 1 0 0,0 0-1 0 0,0 0 0 0 0,0 0 0 0 0,0 1 1 0 0,0-1-1 0 0,0 0 0 0 0,0 0 0 0 0,0 1 1 0 0,0-1-1 0 0,-1 0 0 0 0,2 3 0 0 0,-2-3-21 0 0,0 0 1 0 0,0 0-1 0 0,0 0 0 0 0,0 0 0 0 0,-1 0 0 0 0,1 0 1 0 0,0 0-1 0 0,0 0 0 0 0,0 0 0 0 0,-1 0 0 0 0,1 0 1 0 0,-2 1-1 0 0,0 5-72 0 0,-2 2-122 0 0,0-1 0 0 0,0 1 0 0 0,0-1 1 0 0,-1 0-1 0 0,-1 0 0 0 0,1-1 0 0 0,-1 1 0 0 0,0-1 0 0 0,-1 0 0 0 0,0-1 1 0 0,0 0-1 0 0,0 0 0 0 0,-9 5 0 0 0,10-6-215 0 0,1-1 1 0 0,0 1-1 0 0,-5 6 0 0 0,0 0-910 0 0,9-11 722 0 0,15 12-1958 0 0,-7-5 2840 0 0,0-1-1 0 0,0 0 1 0 0,1 0 0 0 0,-1 0 0 0 0,1-1-1 0 0,1 0 1 0 0,-1-1 0 0 0,1 0-1 0 0,18 6 1 0 0,-26-10-207 0 0,0 1 0 0 0,1-1 0 0 0,-1 1 1 0 0,0 0-1 0 0,0-1 0 0 0,0 1 0 0 0,0 0 0 0 0,0 0 0 0 0,1 0 0 0 0,-1-1 0 0 0,-1 1 0 0 0,1 0 1 0 0,0 0-1 0 0,1 2 0 0 0,7 6 755 0 0,-9-7-732 0 0,1 0-1 0 0,-1-1 0 0 0,0 1 1 0 0,0 0-1 0 0,1-1 0 0 0,-1 1 1 0 0,-1 0-1 0 0,1-1 0 0 0,0 1 1 0 0,0 0-1 0 0,-1 1 0 0 0,0-1 7 0 0,0 0-1 0 0,0 0 1 0 0,0 0-1 0 0,0 0 1 0 0,-1 0-1 0 0,1 0 1 0 0,-1 0-1 0 0,1-1 1 0 0,-1 1-1 0 0,-3 2 1 0 0,-23 15 411 0 0,8-6-356 0 0,15-9-129 0 0,0-1 1 0 0,0 0-1 0 0,0 0 0 0 0,0 0 0 0 0,0 0 1 0 0,0-1-1 0 0,-1 0 0 0 0,-11 3 1 0 0,12-4-158 0 0,1 1 1 0 0,-1 0 0 0 0,0 0 0 0 0,1 0 0 0 0,-6 4-1 0 0,9-5-187 0 0,-1-3-1037 0 0,0 0 129 0 0,-4-11-9282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18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5 5528 0 0,'3'1'157'0'0,"18"-6"10458"0"0,-21 5-10348 0 0,-1 8 3093 0 0,-9 16-4547 0 0,6-17 2365 0 0,-18 53-151 0 0,19-53-953 0 0,1 0 0 0 0,0 1 0 0 0,0-1 0 0 0,0 0 0 0 0,1 1 0 0 0,0-1 0 0 0,1 1 1 0 0,0 9-1 0 0,0-11-6 0 0,0 0 1 0 0,1 0 0 0 0,0 0-1 0 0,0 0 1 0 0,0-1 0 0 0,1 1-1 0 0,0 0 1 0 0,0-1-1 0 0,1 1 1 0 0,-1-1 0 0 0,4 6-1 0 0,-1-6 17 0 0,1 1-1 0 0,-1-1 0 0 0,1 0 1 0 0,-1-1-1 0 0,10 6 1 0 0,-11-7 27 0 0,-1-1-44 0 0,1 0 0 0 0,0 0 0 0 0,0 0 0 0 0,0-1 0 0 0,0 1 1 0 0,0-1-1 0 0,0 0 0 0 0,0 0 0 0 0,0 0 0 0 0,1-1 0 0 0,-1 1 0 0 0,0-1 0 0 0,1 0 0 0 0,-1-1 1 0 0,0 1-1 0 0,0-1 0 0 0,1 1 0 0 0,-1-1 0 0 0,0 0 0 0 0,0-1 0 0 0,0 1 0 0 0,0-1 0 0 0,0 0 1 0 0,5-3-1 0 0,1-1 53 0 0,1-1 1 0 0,-2 0-1 0 0,1-1 1 0 0,-1 0-1 0 0,0 0 1 0 0,-1-1-1 0 0,12-16 1 0 0,-14 18 1 0 0,-2-1 1 0 0,1 1 0 0 0,-1-1-1 0 0,-1 0 1 0 0,5-13 0 0 0,-6 17-105 0 0,-1-1 0 0 0,0 1 0 0 0,0-1-1 0 0,-1 1 1 0 0,1-1 0 0 0,-1 1 0 0 0,0-1 0 0 0,0 1 0 0 0,0-1 0 0 0,-1 1 0 0 0,1-1 0 0 0,-3-5 0 0 0,2 6-17 0 0,0 1 1 0 0,0-1 0 0 0,-1 1 0 0 0,1-1 0 0 0,-1 1 0 0 0,0 0-1 0 0,0-1 1 0 0,0 1 0 0 0,0 0 0 0 0,-1 0 0 0 0,1 1 0 0 0,-1-1 0 0 0,0 0-1 0 0,0 1 1 0 0,0 0 0 0 0,0-1 0 0 0,0 1 0 0 0,0 1 0 0 0,-1-1-1 0 0,1 0 1 0 0,-6-1 0 0 0,-1-1-104 0 0,-1 1-1 0 0,1 0 1 0 0,-1 1-1 0 0,1 1 1 0 0,-1-1 0 0 0,0 1-1 0 0,0 1 1 0 0,1 0-1 0 0,-18 3 1 0 0,8 0-1112 0 0,0 1 0 0 0,1 1 0 0 0,-1 1-1 0 0,-21 9 1 0 0,19-4-6110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19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17 9216 0 0,'0'-16'8642'0'0,"0"18"-7942"0"0,-2 31 493 0 0,-6 35-1 0 0,0-8-432 0 0,-6 162-205 0 0,10-144-523 0 0,-3 134 29 0 0,-8 108-153 0 0,3-68-555 0 0,5-87-30 0 0,-2-38 149 0 0,-17 77-598 0 0,18-162 836 0 0,1 2 86 0 0,-5 33-206 0 0,-36 121 0 0 0,45-183 410 0 0,-1-1 0 0 0,0 17 0 0 0,-3 11 0 0 0,-1 21 0 0 0,6-48 0 0 0,1-10 0 0 0,1 0 0 0 0,-1 0 0 0 0,0-1 0 0 0,-1 1 0 0 0,-1 4 0 0 0,-6 23 0 0 0,7-25 0 0 0,1-1 0 0 0,-1 1 0 0 0,-1-1 0 0 0,-2 8 0 0 0,2-9-6 0 0,0 0 0 0 0,1 1 0 0 0,0 0 0 0 0,0-1 0 0 0,0 1 0 0 0,1 0 0 0 0,0 0 0 0 0,0-1 0 0 0,1 1 0 0 0,-1 8 0 0 0,-7 54-112 0 0,3-2 118 0 0,4-40 168 0 0,1-22-130 0 0,-1-1 0 0 0,1 0 0 0 0,0 1 0 0 0,0-1 0 0 0,0 0 0 0 0,0 1 0 0 0,1-1 0 0 0,0 0 0 0 0,-1 0 0 0 0,1 1 0 0 0,2 3 0 0 0,-1 6 502 0 0,-3-11-452 0 0,1-1 0 0 0,0 0 1 0 0,0 1-1 0 0,0-1 0 0 0,0 0 1 0 0,1 1-1 0 0,-1-1 0 0 0,0 0 1 0 0,0 1-1 0 0,1-1 0 0 0,-1 0 0 0 0,1 0 1 0 0,-1 1-1 0 0,2 0 0 0 0,27 16 560 0 0,-29-18-631 0 0,1 1-1 0 0,0-1 0 0 0,-1 0 1 0 0,1 0-1 0 0,0 0 0 0 0,0 1 0 0 0,-1-1 1 0 0,1 0-1 0 0,0 0 0 0 0,-1 0 1 0 0,1 0-1 0 0,0 0 0 0 0,-1-1 1 0 0,2 1-1 0 0,1 0 27 0 0,9 0 115 0 0,3 0-20 0 0,0 0 0 0 0,0-1 0 0 0,-1-1 0 0 0,19-3 0 0 0,-19 2-67 0 0,1 1-1 0 0,0 0 1 0 0,17 1-1 0 0,14-2 80 0 0,-3-2 208 0 0,-1 2-1 0 0,47 3 0 0 0,-4 7 68 0 0,43 2 142 0 0,30 0-1 0 0,18 0-110 0 0,129-6-185 0 0,106 3 68 0 0,-44-1-353 0 0,-93-3 4 0 0,499-8-30 0 0,-231-3 16 0 0,-347 6 46 0 0,108 2 20 0 0,167 3 103 0 0,-247-3-74 0 0,-15-7 76 0 0,-52 2-72 0 0,-102 5-24 0 0,176-1 268 0 0,143-11 76 0 0,-195 2-222 0 0,239-16 123 0 0,-338 20-292 0 0,79-10 203 0 0,-113 13 13 0 0,66 1 1 0 0,11 1 199 0 0,-105 0-361 0 0,-9 1-25 0 0,1 1-1 0 0,14 0 1 0 0,14-2 12 0 0,-12 1-20 0 0,-19 1-26 0 0,14 8-850 0 0,-14-5 235 0 0,-11 6-2872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36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4144 0 0,'2'-1'5810'0'0,"1"-1"-4920"0"0,-1 0 0 0 0,1-1 0 0 0,0 1-1 0 0,-1-1 1 0 0,1 0 0 0 0,3-5 0 0 0,14-16 645 0 0,-16 20-1054 0 0,0 0-201 0 0,0 1 0 0 0,0-1-1 0 0,1 1 1 0 0,-1-1 0 0 0,1 1 0 0 0,0 1 0 0 0,-1-1 0 0 0,1 1 0 0 0,0 0 0 0 0,8-3 0 0 0,21-5 617 0 0,-28 7-778 0 0,-1 1 0 0 0,1 0 0 0 0,0 1-1 0 0,0-1 1 0 0,-1 1 0 0 0,1 0 0 0 0,7 0 0 0 0,18 2 69 0 0,-21 5-135 0 0,0 1 14 0 0,-10-6-61 0 0,1 0 0 0 0,0-1 1 0 0,-1 1-1 0 0,1 0 0 0 0,-1 0 0 0 0,1-1 1 0 0,-1 1-1 0 0,1 0 0 0 0,-1 0 0 0 0,1 0 1 0 0,-1 0-1 0 0,0 0 0 0 0,0-1 0 0 0,1 1 1 0 0,-1 0-1 0 0,0 0 0 0 0,0 0 0 0 0,0 0 1 0 0,0 0-1 0 0,0 2 0 0 0,-5 15 19 0 0,4-17-24 0 0,-6 25 11 0 0,6-20-19 0 0,-1 0 1 0 0,0 1-1 0 0,0-1 1 0 0,-5 10-1 0 0,-12 17-187 0 0,-26 43-471 0 0,7-7 185 0 0,35-65 463 0 0,0-1-1 0 0,-1 1 1 0 0,1 0-1 0 0,-1-1 1 0 0,0 1-1 0 0,0-1 1 0 0,0 0-1 0 0,-7 3 1 0 0,10-5 812 0 0,3-1-599 0 0,31-7 342 0 0,-5 0-54 0 0,-12 4-107 0 0,25-8-1 0 0,-26 6-105 0 0,31-6 0 0 0,-35 10-236 0 0,-1 1 1 0 0,20 1-1 0 0,-22 0-20 0 0,1 0 0 0 0,-1-1 0 0 0,0 0 0 0 0,0 0 0 0 0,0-1 0 0 0,0 0-1 0 0,12-3 1 0 0,-11 2-244 0 0,0 0-1 0 0,0 0 1 0 0,14 0-1 0 0,16-4-1236 0 0,-22 1-342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49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5064 0 0,'0'0'4378'0'0,"2"4"-2243"0"0,1 5-656 0 0,24 56 2931 0 0,-24-38-3449 0 0,-3-24-836 0 0,0 0 0 0 0,0 0 1 0 0,1 0-1 0 0,-1 0 0 0 0,1-1 0 0 0,0 5 0 0 0,0-6-60 0 0,-1 0-1 0 0,1 0 1 0 0,-1 0-1 0 0,0 0 1 0 0,1 0-1 0 0,-1 0 1 0 0,0 0-1 0 0,0 0 1 0 0,0 1-1 0 0,0-1 1 0 0,0 0-1 0 0,0 1 0 0 0,0 5 76 0 0,1-4-86 0 0,-1-2-20 0 0,1 1 0 0 0,-1-1 0 0 0,0 0 0 0 0,1 0 0 0 0,-1 0 0 0 0,0 1 0 0 0,0-1 0 0 0,0 0 0 0 0,1 0 0 0 0,-1 1 0 0 0,-1-1 0 0 0,1 0 0 0 0,0 0 0 0 0,0 1 0 0 0,0-1 0 0 0,-1 0 0 0 0,1 0 0 0 0,-1 0 0 0 0,0 2 0 0 0,-1 0 300 0 0,4 0-113 0 0,4 12-49 0 0,-4-12 573 0 0,-2-5-673 0 0,0-4-62 0 0,1 0-1 0 0,0 1 1 0 0,0-1 0 0 0,0 1-1 0 0,1 0 1 0 0,0-1-1 0 0,2-4 1 0 0,22-41 16 0 0,-8 17 7 0 0,-10 15-33 0 0,-6 14 0 0 0,0 1 0 0 0,0-1 0 0 0,1 0 0 0 0,-1 1 0 0 0,1-1 0 0 0,0 1 0 0 0,5-6 0 0 0,-6 8 0 0 0,0-1 0 0 0,0 1 0 0 0,0-1 0 0 0,0 1 0 0 0,-1-1 0 0 0,1 0 0 0 0,2-5 0 0 0,-4 6 0 0 0,1 0 0 0 0,0 0 0 0 0,-1 1 0 0 0,1-1 0 0 0,0 0 0 0 0,0 1 0 0 0,1-1 0 0 0,-1 0 0 0 0,0 1 0 0 0,0 0 0 0 0,1-1 0 0 0,-1 1 0 0 0,4-3 0 0 0,-3 3 0 0 0,1-1 0 0 0,-1 0 0 0 0,0 0 0 0 0,0 0 0 0 0,0 0 0 0 0,0 0 0 0 0,0 0 0 0 0,0 0 0 0 0,0-1 0 0 0,1-2 0 0 0,4-6 0 0 0,3 3 11 0 0,4 3 42 0 0,-11 4 11 0 0,-2 3-10 0 0,3 7-40 0 0,0 0 1 0 0,0 1 0 0 0,-1-1 0 0 0,4 20 0 0 0,1 2-15 0 0,1 2 29 0 0,-8-27-21 0 0,0 1 1 0 0,1-1 0 0 0,4 9 0 0 0,5 7-9 0 0,-6-14 0 0 0,-1 1 0 0 0,-1-1 0 0 0,5 11 0 0 0,-7-15 0 0 0,0 1 0 0 0,1-1 0 0 0,0 0 0 0 0,0 0 0 0 0,0 0 0 0 0,0-1 0 0 0,1 1 0 0 0,5 6 0 0 0,26 22 0 0 0,-27-26 0 0 0,4 0 0 0 0,-4-5 0 0 0,-1 0 0 0 0,1-1 0 0 0,0 0 0 0 0,11-2 0 0 0,-16 2 0 0 0,-1 0 0 0 0,1-1 0 0 0,-1 0 0 0 0,1 1 0 0 0,-1-1 0 0 0,1 0 0 0 0,-1 0 0 0 0,0 0 0 0 0,1 1 0 0 0,-1-1 0 0 0,0-1 0 0 0,0 1 0 0 0,0 0 0 0 0,2-2 0 0 0,2-3 14 0 0,6-4 3 0 0,0 0 1 0 0,-1-1-1 0 0,-1 0 1 0 0,0-1-1 0 0,0 0 1 0 0,-1 0-1 0 0,-1-1 0 0 0,10-21 1 0 0,-10 16 14 0 0,-4 12-29 0 0,0 0 0 0 0,-1-1 0 0 0,0 1 0 0 0,0-1 0 0 0,-1 0 0 0 0,1-9 0 0 0,-3-4-9 0 0,0 17 1 0 0,1 0-1 0 0,-1 0 1 0 0,1 0 0 0 0,0 0 0 0 0,0 0-1 0 0,0 0 1 0 0,0 0 0 0 0,1 0 0 0 0,-1 0-1 0 0,1 0 1 0 0,1-5 0 0 0,-1 7 14 0 0,-1 1 1 0 0,0-1 0 0 0,1 0-1 0 0,-1 1 1 0 0,0-1-1 0 0,0 0 1 0 0,0 1-1 0 0,0-1 1 0 0,1 0-1 0 0,-1 1 1 0 0,0-1-1 0 0,0 0 1 0 0,0 1-1 0 0,0-1 1 0 0,-1 1-1 0 0,1-1 1 0 0,0 0-1 0 0,0 1 1 0 0,0-2-1 0 0,-1 2 34 0 0,1 14-78 0 0,0 0-4 0 0,2 26 0 0 0,-1-36 38 0 0,0 1-1 0 0,-1 0 1 0 0,0-1 0 0 0,0 1 0 0 0,0-1-1 0 0,0 1 1 0 0,0-1 0 0 0,-1 1-1 0 0,-1 4 1 0 0,-4 24 3 0 0,6-25-2 0 0,1 1 1 0 0,0-1-1 0 0,0 0 0 0 0,1 1 0 0 0,-1-1 1 0 0,2 0-1 0 0,4 13 0 0 0,7 24-12 0 0,-4-8-33 0 0,-4-14 14 0 0,0 0-1 0 0,-2 0 1 0 0,3 38-1 0 0,-6-50 47 0 0,0 0-1 0 0,0 0 1 0 0,1 0-1 0 0,5 14 1 0 0,-4-15 15 0 0,-1 0 0 0 0,0 0 1 0 0,0 0-1 0 0,0 11 0 0 0,-3-16 8 0 0,1-1 1 0 0,-1 0-1 0 0,0 0 1 0 0,0 0-1 0 0,-1 0 1 0 0,1 0-1 0 0,-3 5 1 0 0,3-6 4 0 0,-1 1 350 0 0,2 0-339 0 0,-1-1 1 0 0,0 1-1 0 0,0 0 0 0 0,-1 0 1 0 0,1 0-1 0 0,-1-1 1 0 0,1 1-1 0 0,-1 0 0 0 0,0-1 1 0 0,-1 0-1 0 0,1 0 0 0 0,-1 1 1 0 0,1-1-1 0 0,-1 0 0 0 0,0-1 1 0 0,0 1-1 0 0,-7 4 1 0 0,4-4 101 0 0,-1 0 1 0 0,0 0-1 0 0,0 0 1 0 0,0-1 0 0 0,-1 0-1 0 0,-9 1 1 0 0,-5 1-65 0 0,-6 3-47 0 0,0-2 0 0 0,-1-1 0 0 0,0-1 0 0 0,-31-1 0 0 0,15 2-114 0 0,38-3-25 0 0,0 0 0 0 0,0-1 0 0 0,-1 1 0 0 0,1-1 0 0 0,0-1-1 0 0,-1 1 1 0 0,1-1 0 0 0,-12-4 0 0 0,15 4-16 0 0,-4-1-421 0 0,0-1 0 0 0,0 1-1 0 0,-1 0 1 0 0,-9 0-1 0 0,15 2-1532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48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24 9528 0 0,'0'0'860'0'0,"3"-1"-706"0"0,26-16 2646 0 0,-22 12 244 0 0,4 4 1498 0 0,-15 14 1509 0 0,0-1-7261 0 0,-8 35 1390 0 0,-5 49 1 0 0,12-65-138 0 0,-11 37-40 0 0,10-47-85 0 0,-6 38 1 0 0,11-52-114 0 0,0-1 1 0 0,1 1 0 0 0,0-1-1 0 0,1 1 1 0 0,-1-1 0 0 0,1 1-1 0 0,1-1 1 0 0,-1 1 0 0 0,1-1 0 0 0,2 7-1 0 0,-3-11-1321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48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66 11744 0 0,'0'0'1068'0'0,"2"-1"-878"0"0,32-17 1918 0 0,-26 14-827 0 0,0 0 0 0 0,13-10 0 0 0,14-6 320 0 0,-33 19-1542 0 0,0 0-1 0 0,-1 0 0 0 0,1 1 1 0 0,0-1-1 0 0,0 1 0 0 0,0 0 1 0 0,0-1-1 0 0,0 1 0 0 0,-1 0 1 0 0,1 0-1 0 0,0 0 0 0 0,0 0 1 0 0,0 1-1 0 0,0-1 0 0 0,0 0 1 0 0,2 2-1 0 0,6-2 195 0 0,-3 1-204 0 0,9 14 114 0 0,-14-13-153 0 0,-1 1-1 0 0,1-1 0 0 0,0 1 0 0 0,-1 0 1 0 0,1 0-1 0 0,-1 0 0 0 0,0-1 1 0 0,0 1-1 0 0,0 1 0 0 0,0-1 0 0 0,0 0 1 0 0,-1 0-1 0 0,1 0 0 0 0,-1 0 0 0 0,0 0 1 0 0,0 1-1 0 0,0-1 0 0 0,-1 0 1 0 0,1 0-1 0 0,-1 0 0 0 0,1 0 0 0 0,-3 6 1 0 0,-2 4-76 0 0,-1 0 0 0 0,0-1 1 0 0,-14 23-1 0 0,14-26-75 0 0,-79 114-1833 0 0,33-53 606 0 0,30-43 1006 0 0,21-25 612 0 0,4-3-78 0 0,16-3 349 0 0,29-10 1096 0 0,-24 8-901 0 0,-18 5-507 0 0,0 0 0 0 0,0-1 0 0 0,10-4 0 0 0,-1 1 34 0 0,-1-1 1 0 0,1 2-1 0 0,0 0 1 0 0,1 1 0 0 0,14-2-1 0 0,-1 1-552 0 0,-14 3-1435 0 0,-4 1-6029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49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10136 0 0,'0'0'8607'0'0,"2"0"-7732"0"0,6-1-398 0 0,-1 0 0 0 0,0-1-1 0 0,1 0 1 0 0,-1 0 0 0 0,0 0 0 0 0,0-1-1 0 0,12-6 1 0 0,-11 4-364 0 0,1 2 1 0 0,-1-1-1 0 0,1 1 0 0 0,0 0 0 0 0,10-1 0 0 0,-14 2-113 0 0,17 0-68 0 0,9 2-770 0 0,-20 0 328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50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5064 0 0,'1'-4'528'0'0,"3"0"101"0"0,0 0 0 0 0,0 0 0 0 0,1 0 0 0 0,-1 1 0 0 0,9-5-1 0 0,9-7 3701 0 0,-14 9-3383 0 0,0 1 0 0 0,0 1-1 0 0,1 0 1 0 0,-1 0 0 0 0,1 1 0 0 0,0-1-1 0 0,10-1 1 0 0,3-1 401 0 0,-20 5-891 0 0,1 2-397 0 0,0 0-1 0 0,-1 1 0 0 0,1-1 1 0 0,-1 1-1 0 0,1 0 1 0 0,-1 0-1 0 0,1 0 0 0 0,-1 0 1 0 0,0 0-1 0 0,0 0 1 0 0,0 0-1 0 0,0 1 0 0 0,-1-1 1 0 0,1 1-1 0 0,0-1 1 0 0,-1 1-1 0 0,0 0 0 0 0,0 0 1 0 0,2 4-1 0 0,-3-4-54 0 0,1-1 0 0 0,0 1-1 0 0,-1-1 1 0 0,0 1 0 0 0,0 0-1 0 0,0-1 1 0 0,0 1 0 0 0,0-1 0 0 0,0 1-1 0 0,0 0 1 0 0,-2 2 0 0 0,-9 29-95 0 0,1-8-72 0 0,6-11-378 0 0,-11 23 0 0 0,-3 8-613 0 0,15-37 836 0 0,-1 1 1 0 0,-1-1-1 0 0,0 0 1 0 0,-11 17-1 0 0,-4 6-425 0 0,14-26 664 0 0,5-5 79 0 0,-1 0 1 0 0,1 0-1 0 0,-1 1 0 0 0,1-1 0 0 0,0 0 0 0 0,0 1 0 0 0,0-1 1 0 0,0 1-1 0 0,0-1 0 0 0,-2 5 1916 0 0,7-6-1797 0 0,-1-1 0 0 0,1 0 1 0 0,0 0-1 0 0,0 0 0 0 0,0 0 0 0 0,-1 0 1 0 0,1-1-1 0 0,3-1 0 0 0,14-6 225 0 0,16-4 290 0 0,55-27 0 0 0,-72 32-812 0 0,1 0 0 0 0,33-8 0 0 0,-33 10-1690 0 0,0-3-5917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50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48 11976 0 0,'-6'10'5017'0'0,"6"-11"-4894"0"0,1 0 0 0 0,0 0 1 0 0,0 0-1 0 0,0 1 0 0 0,-1-1 0 0 0,1 0 0 0 0,0 1 1 0 0,0-1-1 0 0,0 0 0 0 0,2 0 0 0 0,-3 1 31 0 0,12-6 666 0 0,-1 0 1 0 0,23-8-1 0 0,-22 10-594 0 0,0-1-1 0 0,12-7 0 0 0,-22 11-197 0 0,-1 2-150 0 0,8 3-66 0 0,2-3-18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51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1 11056 0 0,'0'0'9405'0'0,"-1"2"-9021"0"0,-28 48-11 0 0,-27 64 0 0 0,52-104-385 0 0,1 0 0 0 0,0 0-1 0 0,0 0 1 0 0,1 1 0 0 0,0-1-1 0 0,1 1 1 0 0,0-1 0 0 0,1 1-1 0 0,0-1 1 0 0,0 1 0 0 0,4 16-1 0 0,-3-15-353 0 0,4-1 344 0 0,-3-8 26 0 0,1-1-9 0 0,13 4 66 0 0,-12-5-60 0 0,1 0 0 0 0,-1 1 0 0 0,1-1 0 0 0,-1-1-1 0 0,1 1 1 0 0,-1-1 0 0 0,1 0 0 0 0,-1 0 0 0 0,1 0-1 0 0,-1 0 1 0 0,1-1 0 0 0,-1 0 0 0 0,1 0 0 0 0,7-2-1 0 0,-2 0 0 0 0,-9 3-5 0 0,1 0 0 0 0,0 0 1 0 0,-1 0-1 0 0,1-1 0 0 0,-1 1 1 0 0,1-1-1 0 0,-1 1 0 0 0,1-1 0 0 0,-1 0 1 0 0,1 1-1 0 0,-1-1 0 0 0,0 0 0 0 0,1 0 1 0 0,-1 0-1 0 0,0 0 0 0 0,1 0 0 0 0,-1 0 1 0 0,0 0-1 0 0,0-1 0 0 0,0 1 0 0 0,0 0 1 0 0,1-3-1 0 0,-1 2-14 0 0,0 0 1 0 0,0 0-1 0 0,1 0 0 0 0,-1 0 1 0 0,1 0-1 0 0,-1 0 0 0 0,1 0 0 0 0,0 1 1 0 0,-1-1-1 0 0,4-1 0 0 0,6-8-279 0 0,33-44-4186 0 0,-27 33 2790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51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911 1 2304 0 0,'0'0'18'0'0,"0"1"-1"0"0,0-1 1 0 0,0 0 0 0 0,0 0-1 0 0,0 1 1 0 0,0-1 0 0 0,-1 0 0 0 0,1 1-1 0 0,0-1 1 0 0,0 0 0 0 0,0 1-1 0 0,0-1 1 0 0,-1 0 0 0 0,1 0 0 0 0,0 1-1 0 0,0-1 1 0 0,-1 0 0 0 0,1 0-1 0 0,0 0 1 0 0,0 1 0 0 0,-1-1-1 0 0,1 0 1 0 0,0 0 0 0 0,0 0 0 0 0,-1 0-1 0 0,-12 4 4174 0 0,11-4-3287 0 0,1 0 0 0 0,-1 1 0 0 0,0-1 0 0 0,1 1 1 0 0,-1-1-1 0 0,0 1 0 0 0,1 0 0 0 0,-1 0 1 0 0,-2 2 1795 0 0,3 11-562 0 0,-13 38-155 0 0,8-34-1567 0 0,2 0 0 0 0,-4 22 0 0 0,6-28-263 0 0,0-1 0 0 0,-5 12 1 0 0,-3 16 181 0 0,1 3-235 0 0,6-30-107 0 0,0 0 1 0 0,0 0 0 0 0,0 22-1 0 0,8 49-2071 0 0,-3-61-2878 0 0,1 2-2353 0 0</inkml:trace>
  <inkml:trace contextRef="#ctx0" brushRef="#br0" timeOffset="1">0 1661 11976 0 0,'0'0'922'0'0,"1"-2"-600"0"0,1 0-227 0 0,-1 1-1 0 0,0-1 1 0 0,0 0 0 0 0,1 0 0 0 0,-1 1 0 0 0,0-1 0 0 0,1 1 0 0 0,0 0 0 0 0,-1-1 0 0 0,1 1 0 0 0,0 0 0 0 0,0 0-1 0 0,2-1 1 0 0,2 0 674 0 0,0 0-1 0 0,-1 1 1 0 0,12-1-1 0 0,-17 2-732 0 0,58-17 2939 0 0,-19 12-2505 0 0,13-2-525 0 0,-20 5-5792 0 0,-16 2-690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52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9 148 6448 0 0,'0'0'13111'0'0,"0"2"-12355"0"0,0 11-214 0 0,-1 0-1 0 0,-3 15 0 0 0,2-16-470 0 0,1 1 0 0 0,1-1 1 0 0,1 23-1 0 0,-1 19-32 0 0,-1-38-128 0 0,1 0 0 0 0,0 0 0 0 0,1-1 0 0 0,5 27 0 0 0,-4-12-2423 0 0,3-16-4514 0 0</inkml:trace>
  <inkml:trace contextRef="#ctx0" brushRef="#br0" timeOffset="1">202 138 13104 0 0,'1'-1'597'0'0,"17"-12"199"0"0,8-9 1666 0 0,1 1 1 0 0,43-25 0 0 0,-58 39-2119 0 0,-9 5-273 0 0,0 0 0 0 0,0 0 0 0 0,0 0 0 0 0,0 1 0 0 0,7-3 0 0 0,1 2 47 0 0,0-2-33 0 0,-1-4-162 0 0,-9 8-319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52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9216 0 0,'0'0'10850'0'0,"0"2"-10253"0"0,-1 10-10 0 0,3 22 303 0 0,-2-32-882 0 0,0 0 1 0 0,1 0-1 0 0,0 0 0 0 0,-1 0 1 0 0,1 0-1 0 0,0 0 0 0 0,0 0 1 0 0,0 0-1 0 0,0 0 0 0 0,0-1 0 0 0,0 1 1 0 0,1 0-1 0 0,-1-1 0 0 0,2 3 1 0 0,10 6 16 0 0,-6 1 28 0 0,-3 4 0 0 0,-3-13-46 0 0,0 1-1 0 0,-1-1 1 0 0,1 1-1 0 0,0-1 1 0 0,0 0 0 0 0,0 0-1 0 0,0 1 1 0 0,1-1-1 0 0,-1 0 1 0 0,1 0 0 0 0,-1 0-1 0 0,3 2 1 0 0,29 22 62 0 0,-24-20-32 0 0,1 2-1 0 0,13 12 1 0 0,-5-3 3 0 0,-14-13-25 0 0,0-1-1 0 0,0 1 1 0 0,-1 0-1 0 0,1 0 1 0 0,2 5 0 0 0,14 26 74 0 0,-19-34-83 0 0,-1 0 1 0 0,0-1 0 0 0,1 1-1 0 0,-1 0 1 0 0,0 0-1 0 0,0-1 1 0 0,0 1-1 0 0,1 0 1 0 0,-1-1-1 0 0,0 1 1 0 0,0 0-1 0 0,0 0 1 0 0,0-1-1 0 0,0 1 1 0 0,-1 0-1 0 0,1 0 1 0 0,0 0-1 0 0,-1 2 14 0 0,2 0 0 0 0,-1 0-1 0 0,-1 0 0 0 0,1 0 1 0 0,0 0-1 0 0,-1 0 0 0 0,1 0 1 0 0,-1-1-1 0 0,0 1 0 0 0,0 0 1 0 0,0 0-1 0 0,0-1 0 0 0,-1 1 1 0 0,1 0-1 0 0,-1-1 0 0 0,1 0 1 0 0,-1 1-1 0 0,0-1 0 0 0,0 0 1 0 0,0 0-1 0 0,0 0 0 0 0,0 0 1 0 0,-1 0-1 0 0,-3 2 0 0 0,-3 1 95 0 0,0-2-1 0 0,-1 1 0 0 0,1-1 1 0 0,-1 0-1 0 0,-15 2 1 0 0,-13 4 21 0 0,33-8-305 0 0,1-1 1 0 0,0 1-1 0 0,0 0 0 0 0,0-1 0 0 0,-1 0 0 0 0,1 0 0 0 0,0 0 0 0 0,0-1 0 0 0,-9-1 1 0 0,0-2-2141 0 0,-22-9 0 0 0,26 9 1154 0 0,-7-5-6081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53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11520 0 0,'0'0'6441'0'0,"2"-1"-5333"0"0,13-11 497 0 0,-10 7-1246 0 0,1 0 1 0 0,-1 0 0 0 0,1 1 0 0 0,0 0-1 0 0,1 0 1 0 0,-1 1 0 0 0,11-5-1 0 0,5 0 275 0 0,-14 5-459 0 0,1 0 0 0 0,0 1 0 0 0,-1-1 0 0 0,1 2 0 0 0,18-2 0 0 0,-11 1-44 0 0,-13 2-110 0 0,0-1-1 0 0,0 1 0 0 0,0 0 1 0 0,0 0-1 0 0,0 0 1 0 0,0 0-1 0 0,0 0 0 0 0,3 2 1 0 0,-5-2-18 0 0,0 0 8 0 0,1 0 0 0 0,0 1 1 0 0,-1-1-1 0 0,1 1 0 0 0,-1-1 1 0 0,1 1-1 0 0,-1 0 0 0 0,1 0 1 0 0,-1-1-1 0 0,2 3 0 0 0,-2-2-13 0 0,-1 0 0 0 0,1 0 0 0 0,-1 0 0 0 0,0 0-1 0 0,1-1 1 0 0,-1 1 0 0 0,0 1 0 0 0,0-1 0 0 0,0 0 0 0 0,0 0 0 0 0,0 0 0 0 0,0 0-1 0 0,0 0 1 0 0,0 0 0 0 0,0 0 0 0 0,0 0 0 0 0,-1 0 0 0 0,0 1 0 0 0,0 3-61 0 0,-1-1 0 0 0,0 0 1 0 0,0 0-1 0 0,0 0 0 0 0,-1 0 1 0 0,1 0-1 0 0,-1-1 0 0 0,0 1 1 0 0,0-1-1 0 0,-5 4 0 0 0,-13 18-453 0 0,8-7 17 0 0,-6 11-354 0 0,6-11 298 0 0,11-17 397 0 0,1 1 0 0 0,-1 0 1 0 0,0 0-1 0 0,1 0 0 0 0,0 0 0 0 0,-1 1 0 0 0,1-1 0 0 0,0 0 0 0 0,0 1 0 0 0,0-1 0 0 0,1 0 0 0 0,-1 1 0 0 0,0-1 0 0 0,1 1 0 0 0,0-1 0 0 0,-1 5 0 0 0,1-5 104 0 0,0-2 12 0 0,0 1 0 0 0,0 0 1 0 0,0 0-1 0 0,0-1 0 0 0,0 1 0 0 0,0 0 0 0 0,1-1 0 0 0,-1 1 1 0 0,0 0-1 0 0,0 0 0 0 0,0-1 0 0 0,1 1 0 0 0,-1 0 0 0 0,0-1 1 0 0,1 1-1 0 0,0 1 0 0 0,3 2 12 0 0,0-1 0 0 0,0 1 0 0 0,1-1 0 0 0,5 4-1 0 0,-7-6 72 0 0,0 0-1 0 0,0 1 1 0 0,0-1-1 0 0,0 0 1 0 0,0 0-1 0 0,3 0 0 0 0,10 4 329 0 0,-8-4-80 0 0,-8-1-256 0 0,0 0 1 0 0,1 0-1 0 0,-1 0 1 0 0,0 0 0 0 0,0-1-1 0 0,0 1 1 0 0,1 0-1 0 0,-1 0 1 0 0,0 0 0 0 0,0 0-1 0 0,0 0 1 0 0,1 0-1 0 0,-1 0 1 0 0,0 0 0 0 0,0 0-1 0 0,1 1 1 0 0,-1-1 0 0 0,0 0-1 0 0,0 0 1 0 0,0 0-1 0 0,0 0 1 0 0,1 0 0 0 0,-1 0-1 0 0,0 0 1 0 0,0 0-1 0 0,0 0 1 0 0,1 1 0 0 0,-1-1-1 0 0,0 0 1 0 0,0 0-1 0 0,0 0 1 0 0,0 0 0 0 0,0 1-1 0 0,0-1 1 0 0,1 0-1 0 0,-1 0 1 0 0,0 1 0 0 0,1 0-11 0 0,-1 0 0 0 0,1 1 0 0 0,-1-1 0 0 0,0 1 0 0 0,1-1 0 0 0,-1 1 0 0 0,0-1 0 0 0,0 1 0 0 0,0-1 0 0 0,0 1 0 0 0,0-1 0 0 0,0 1 0 0 0,0-1 0 0 0,0 1 0 0 0,-1 1 0 0 0,-12 21 255 0 0,12-24-276 0 0,-8 20 141 0 0,8-17-120 0 0,-1 1 1 0 0,1-1 0 0 0,-1 0 0 0 0,0 0-1 0 0,-2 4 1 0 0,-61 77 133 0 0,63-81-156 0 0,0-1 0 0 0,1 0 0 0 0,-1 1 0 0 0,1-1 0 0 0,-1 1 1 0 0,1 0-1 0 0,-1 4 0 0 0,2-7-97 0 0,0 1 1 0 0,0-1-1 0 0,-1 1 1 0 0,1-1-1 0 0,0 0 1 0 0,0 1 0 0 0,0-1-1 0 0,0 0 1 0 0,0 1-1 0 0,-1-1 1 0 0,1 1 0 0 0,0-1-1 0 0,0 0 1 0 0,0 1-1 0 0,-1-1 1 0 0,1 0-1 0 0,0 0 1 0 0,-1 1 0 0 0,1-1-1 0 0,0 0 1 0 0,-1 0-1 0 0,1 1 1 0 0,0-1-1 0 0,-1 0 1 0 0,1 0 0 0 0,0 0-1 0 0,-1 1 1 0 0,1-1-1 0 0,-1 0 1 0 0,1 0-1 0 0,0 0 1 0 0,-1 0 0 0 0,1 0-1 0 0,-1 0 1 0 0,1 0-1 0 0,-1 0 1 0 0,1 0 0 0 0,-1 0-1 0 0,3-4-1588 0 0,6-12-334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49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3680 0 0,'0'0'284'0'0,"3"0"-187"0"0,2 0 278 0 0,-3 0 196 0 0,0 1 1 0 0,0-1-1 0 0,0 0 0 0 0,1 0 1 0 0,-1 0-1 0 0,0 0 1 0 0,0-1-1 0 0,0 1 0 0 0,0 0 1 0 0,3-2-1 0 0,1 0 259 0 0,1 0 1 0 0,-1 1-1 0 0,1 0 0 0 0,-1 0 1 0 0,1 0-1 0 0,-1 1 0 0 0,13 0 1 0 0,-8 0 296 0 0,-4 2-800 0 0,0-1 0 0 0,0 1-1 0 0,-1 0 1 0 0,1 0-1 0 0,-1 0 1 0 0,1 1-1 0 0,11 7 1 0 0,-5-3 0 0 0,-12-6-301 0 0,0-1-1 0 0,0 1 1 0 0,1 0-1 0 0,-1 0 0 0 0,0 0 1 0 0,0 0-1 0 0,0 0 1 0 0,0 1-1 0 0,0-1 0 0 0,0 0 1 0 0,-1 0-1 0 0,1 1 0 0 0,0-1 1 0 0,-1 0-1 0 0,1 1 1 0 0,0-1-1 0 0,-1 1 0 0 0,0-1 1 0 0,1 0-1 0 0,-1 1 1 0 0,0-1-1 0 0,0 1 0 0 0,0-1 1 0 0,0 1-1 0 0,0-1 1 0 0,0 1-1 0 0,0 1 0 0 0,1 18 232 0 0,0-19-229 0 0,0 1-1 0 0,1-1 0 0 0,-1 1 1 0 0,-1 0-1 0 0,1 0 0 0 0,0 0 0 0 0,-1 0 1 0 0,1 0-1 0 0,-1 0 0 0 0,0 0 0 0 0,0 0 1 0 0,0 0-1 0 0,0 0 0 0 0,-1 0 0 0 0,1 0 1 0 0,-1-1-1 0 0,0 1 0 0 0,0 0 1 0 0,0 0-1 0 0,0 0 0 0 0,-3 4 0 0 0,-12 18 23 0 0,7-10-34 0 0,0-1-1 0 0,-2 0 1 0 0,1-1 0 0 0,-16 15-1 0 0,-21 22-316 0 0,45-48-56 0 0,1-1-26 0 0,-5 3-58 0 0,4-3-214 0 0,0 0-90 0 0,-9 5-775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53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48 12752 0 0,'25'-37'1361'0'0,"-23"27"4448"0"0,-3 11-4933 0 0,-10 18 291 0 0,6-13-1072 0 0,1 0-1 0 0,0 1 1 0 0,1-1-1 0 0,0 1 0 0 0,0 0 1 0 0,0 0-1 0 0,0 0 0 0 0,1 0 1 0 0,1 0-1 0 0,-2 11 0 0 0,2-3-103 0 0,0 0 0 0 0,1-1-1 0 0,1 1 1 0 0,0 0 0 0 0,1 0-1 0 0,1-1 1 0 0,0 1 0 0 0,7 18-1 0 0,-7-24 23 0 0,0 0-1 0 0,1-1 1 0 0,0 0-1 0 0,0 0 1 0 0,0 0-1 0 0,1 0 0 0 0,1-1 1 0 0,-1 1-1 0 0,1-1 1 0 0,0-1-1 0 0,9 8 1 0 0,-12-11-7 0 0,1 0 0 0 0,0-1 1 0 0,0 1-1 0 0,0-1 1 0 0,0 1-1 0 0,0-1 0 0 0,7 2 1 0 0,-9-4 40 0 0,0 0-1 0 0,0 1 1 0 0,0-1 0 0 0,0 0 0 0 0,0 0 0 0 0,0-1 0 0 0,0 1-1 0 0,0 0 1 0 0,0-1 0 0 0,0 1 0 0 0,0-1 0 0 0,0 0 0 0 0,0 1-1 0 0,0-1 1 0 0,0 0 0 0 0,-1 0 0 0 0,1 0 0 0 0,0-1 0 0 0,-1 1-1 0 0,4-3 1 0 0,2-2 109 0 0,-2 2 13 0 0,0 0-1 0 0,0 0 1 0 0,-1-1 0 0 0,1 1 0 0 0,5-9-1 0 0,13-36 642 0 0,-19 42-721 0 0,-1 1 1 0 0,0-1-1 0 0,0 0 1 0 0,0 0 0 0 0,-1-1-1 0 0,0 1 1 0 0,0 0 0 0 0,0-13-1 0 0,0 0 122 0 0,-1 11-81 0 0,0 0 1 0 0,-1 0-1 0 0,0 0 0 0 0,0 0 0 0 0,-3-14 0 0 0,2 15-62 0 0,-1 1-1 0 0,0 0 1 0 0,0 0-1 0 0,-7-12 0 0 0,8 17-82 0 0,0 0 0 0 0,-1-1 0 0 0,0 1 0 0 0,1 0 0 0 0,-1 1 0 0 0,0-1 0 0 0,0 0 0 0 0,0 0 0 0 0,0 1 0 0 0,0-1 0 0 0,-1 1 0 0 0,1 0 0 0 0,0 0 0 0 0,-1 0 0 0 0,1 0 0 0 0,-5-1-1 0 0,3 1-80 0 0,0 0 0 0 0,0 1 0 0 0,0 0 0 0 0,0 0 0 0 0,-1 0 0 0 0,1 0 0 0 0,0 0 0 0 0,0 1 0 0 0,0 0 0 0 0,0 0 0 0 0,0 0 0 0 0,0 0 0 0 0,0 1 0 0 0,0 0 0 0 0,-6 3 0 0 0,-2 3-1071 0 0,0 0 1 0 0,0 0-1 0 0,-12 13 0 0 0,-4 7-6878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0:54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102 236 7832 0 0,'-18'-5'602'0'0,"18"5"-590"0"0,0-1 0 0 0,-1 1 0 0 0,1 0 0 0 0,0 0 0 0 0,-1 0-1 0 0,1 0 1 0 0,0 0 0 0 0,-1 0 0 0 0,1 0 0 0 0,0 0 0 0 0,0 0-1 0 0,-1 0 1 0 0,1 0 0 0 0,0 0 0 0 0,-1 1 0 0 0,1-1 0 0 0,0 0-1 0 0,-1 0 1 0 0,1 0 0 0 0,0 0 0 0 0,-1 0 0 0 0,1 1 0 0 0,0-1-1 0 0,0 0 1 0 0,-1 0 0 0 0,1 0 0 0 0,0 1 0 0 0,-1-1 0 0 0,0 2 183 0 0,-2-1 823 0 0,0 0-1 0 0,0 0 0 0 0,0 1 1 0 0,1-1-1 0 0,-1 1 1 0 0,0 0-1 0 0,1 0 1 0 0,-4 2-1 0 0,-3 9-101 0 0,2 4-295 0 0,0 1 0 0 0,1 0-1 0 0,0 0 1 0 0,-4 30 0 0 0,10-33-605 0 0,0-1 1 0 0,1 1-1 0 0,0 0 1 0 0,1-1-1 0 0,1 1 0 0 0,5 15 1 0 0,-5-23-80 0 0,0-1 0 0 0,1 1 0 0 0,-1-1 0 0 0,1 0 0 0 0,0 0-1 0 0,1 0 1 0 0,0-1 0 0 0,0 1 0 0 0,0-1 0 0 0,7 6 0 0 0,-8-8 60 0 0,0 0 0 0 0,0 0 0 0 0,0 0 0 0 0,0-1 0 0 0,1 1 0 0 0,-1-1 0 0 0,1 0 0 0 0,-1 0 0 0 0,10 2 0 0 0,-11-4 3 0 0,0 1 0 0 0,0-1 0 0 0,-1 0 0 0 0,1 0 1 0 0,0 0-1 0 0,-1 0 0 0 0,1 0 0 0 0,0-1 0 0 0,0 1 0 0 0,-1-1 0 0 0,1 0 0 0 0,-1 0 0 0 0,1 0 1 0 0,-1 0-1 0 0,1 0 0 0 0,-1 0 0 0 0,1-1 0 0 0,-1 1 0 0 0,4-4 0 0 0,5-6 88 0 0,-1 0 0 0 0,0-1-1 0 0,0 0 1 0 0,-1 0 0 0 0,0-1 0 0 0,9-20-1 0 0,-2-2 634 0 0,17-52 0 0 0,-27 69-381 0 0,0 0-1 0 0,-2 0 1 0 0,0 0-1 0 0,-1-1 0 0 0,-1 1 1 0 0,0-38-1 0 0,-4 44-276 0 0,-1 0 0 0 0,0 0 0 0 0,0 1 0 0 0,-1-1 0 0 0,-1 1 0 0 0,0 0 0 0 0,0 0 0 0 0,-1 0 0 0 0,-1 1 0 0 0,0 0-1 0 0,0 0 1 0 0,-1 0 0 0 0,0 1 0 0 0,-10-8 0 0 0,15 14-140 0 0,-1 0-1 0 0,0 1 1 0 0,1-1-1 0 0,-1 1 1 0 0,0 0-1 0 0,0 1 1 0 0,-1-1-1 0 0,1 1 1 0 0,0-1 0 0 0,0 1-1 0 0,-1 1 1 0 0,1-1-1 0 0,0 1 1 0 0,-1-1-1 0 0,1 1 1 0 0,-1 0-1 0 0,-4 1 1 0 0,2 0-122 0 0,0 0 0 0 0,0 1 0 0 0,0 0 0 0 0,1 0 0 0 0,-1 0 0 0 0,0 1 0 0 0,1 0 0 0 0,0 0 0 0 0,0 0 1 0 0,-8 7-1 0 0,-13 12-1403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0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15664 0 0,'0'0'1571'0'0,"1"-3"-1284"0"0,2-2 869 0 0,-1-1 1 0 0,0 0-1 0 0,2-9 0 0 0,-4 12 368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0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13824 0 0,'0'0'6897'0'0,"2"1"-6924"0"0,44 22-1792 0 0,-31-19-126 0 0,-3 2-4281 0 0</inkml:trace>
  <inkml:trace contextRef="#ctx0" brushRef="#br0" timeOffset="1">331 99 7832 0 0,'0'0'4440'0'0,"10"0"471"0"0,2-4-4271 0 0,-2-2 520 0 0,2 2-1664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1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146 108 12264 0 0,'0'0'562'0'0,"0"-2"-12"0"0,0-5-429 0 0,-1-1 1 0 0,1 1 0 0 0,-3-10 0 0 0,2 14 227 0 0,0 1-1 0 0,0-1 1 0 0,0 1-1 0 0,0-1 1 0 0,0 1-1 0 0,0-1 1 0 0,0 1-1 0 0,-3-3 0 0 0,-1-3 776 0 0,5 6-924 0 0,0 1 0 0 0,-1 0-1 0 0,1 0 1 0 0,-1 0 0 0 0,0 0 0 0 0,1 1-1 0 0,-1-1 1 0 0,0 0 0 0 0,1 0 0 0 0,-1 0-1 0 0,0 0 1 0 0,0 1 0 0 0,0-1 0 0 0,-1-1-1 0 0,-2 0 98 0 0,1 0 104 0 0,0-1 0 0 0,-1 1 0 0 0,1 0 0 0 0,-1 1 0 0 0,0-1 0 0 0,1 1 0 0 0,-1-1 0 0 0,-5 0 0 0 0,7 2-45 0 0,-8 10 284 0 0,5-5-595 0 0,1-2-22 0 0,1 0 0 0 0,0 0-1 0 0,0 0 1 0 0,0 1 0 0 0,1-1 0 0 0,-1 1-1 0 0,1-1 1 0 0,-1 1 0 0 0,1 0-1 0 0,0 0 1 0 0,1 0 0 0 0,-1 0 0 0 0,1 0-1 0 0,-2 7 1 0 0,-5 48-108 0 0,2 0 0 0 0,2 0-1 0 0,4 1 1 0 0,1-1 0 0 0,11 61-1 0 0,-9-106 141 0 0,0-1 1 0 0,1 1-1 0 0,0 0 0 0 0,2-1 1 0 0,8 18-1 0 0,0-7-57 0 0,29 42 0 0 0,-28-49-319 0 0,-1-1 0 0 0,2-1-1 0 0,0 0 1 0 0,1 0 0 0 0,0-2-1 0 0,1 0 1 0 0,1-1 0 0 0,30 14-1 0 0,-24-11-1522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4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9672 0 0,'0'0'8131'0'0,"2"-2"-7392"0"0,2-1-582 0 0,1 0-1 0 0,-1 0 1 0 0,1 1 0 0 0,0 0 0 0 0,0 0-1 0 0,0 0 1 0 0,0 0 0 0 0,0 1-1 0 0,1 0 1 0 0,-1 0 0 0 0,0 0-1 0 0,1 1 1 0 0,-1 0 0 0 0,0 0-1 0 0,1 0 1 0 0,7 1 0 0 0,-7 0-14 0 0,0 0 1 0 0,0 1-1 0 0,0-1 1 0 0,0 1 0 0 0,-1 0-1 0 0,1 0 1 0 0,0 1-1 0 0,-1 0 1 0 0,0 0 0 0 0,0 0-1 0 0,0 1 1 0 0,0-1-1 0 0,0 1 1 0 0,-1 0 0 0 0,5 5-1 0 0,-7-6-125 0 0,1 1 0 0 0,-1-1 0 0 0,0 0 0 0 0,0 1 0 0 0,0-1 0 0 0,-1 1-1 0 0,0-1 1 0 0,1 1 0 0 0,-1 0 0 0 0,0 0 0 0 0,-1-1 0 0 0,1 1 0 0 0,-1 0 0 0 0,1 0-1 0 0,-1 0 1 0 0,0 0 0 0 0,-1 0 0 0 0,1 0 0 0 0,-1 0 0 0 0,1-1 0 0 0,-3 5 0 0 0,-5 16-90 0 0,5-17 41 0 0,1 1-1 0 0,-1-1 1 0 0,0 0 0 0 0,-1 0 0 0 0,0 0 0 0 0,0-1-1 0 0,-8 11 1 0 0,10-14 22 0 0,-2 1-112 0 0,1 0 0 0 0,-1 0 0 0 0,0-1 0 0 0,0 1 1 0 0,0-1-1 0 0,0 0 0 0 0,-8 4 0 0 0,7-3-23 0 0,5-4 67 0 0,-1 1 0 0 0,1-1 0 0 0,-1 0 1 0 0,1 1-1 0 0,-1-1 0 0 0,1 1 0 0 0,-1-1 0 0 0,1 0 0 0 0,-1 0 0 0 0,1 1 0 0 0,-1-1 1 0 0,1 0-1 0 0,-1 0 0 0 0,0 0 0 0 0,1 0 0 0 0,-1 1 0 0 0,0-1 0 0 0,0 0-377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4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 13216 0 0,'0'0'3557'0'0,"0"1"-2385"0"0,-2 2-967 0 0,1-1 0 0 0,-1 1 1 0 0,0-1-1 0 0,0 0 0 0 0,0 0 0 0 0,0 0 0 0 0,0 0 1 0 0,0 0-1 0 0,0 0 0 0 0,-1-1 0 0 0,-3 3 1 0 0,2-1-47 0 0,1-1 1 0 0,-1 0 0 0 0,1 1 0 0 0,0 0-1 0 0,-3 3 1 0 0,-11 11 819 0 0,13-13-832 0 0,0 0 0 0 0,0 1 0 0 0,0-1-1 0 0,1 1 1 0 0,0 0 0 0 0,0 0 0 0 0,-4 7-1 0 0,3-1 230 0 0,-1 0-1 0 0,-2 12 0 0 0,-3 10 113 0 0,9-31-598 0 0,1-1 1 0 0,-1 1-1 0 0,1-1 1 0 0,0 1-1 0 0,0-1 1 0 0,-1 1-1 0 0,1 0 1 0 0,0-1-1 0 0,1 1 1 0 0,-1 3-1 0 0,1-2-9 0 0,-1-1 771 0 0,2 1-152 0 0,14 27 90 0 0,-7-20-574 0 0,-5-6-115 0 0,1-1 0 0 0,-1 0 0 0 0,1 0 0 0 0,0-1 0 0 0,0 1 0 0 0,0-1 0 0 0,0 0 0 0 0,0 0 0 0 0,7 1 0 0 0,3 0-437 0 0,31 4 1 0 0,-26-6 195 0 0,1 0 0 0 0,0-2 1 0 0,31-4-1 0 0,-5-5-6386 0 0,-27 5 81 0 0</inkml:trace>
  <inkml:trace contextRef="#ctx0" brushRef="#br0" timeOffset="1">556 146 7368 0 0,'3'10'14058'0'0,"22"-9"-12146"0"0,-11-1-1548 0 0,0 1 1 0 0,0-2 0 0 0,0 0 0 0 0,19-3 0 0 0,-21 1-694 0 0,1 1-1 0 0,23 0 1 0 0,-6 0-1334 0 0,-4 1 311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5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19351 0 0,'0'0'1943'0'0,"3"0"-1783"0"0,10 0 809 0 0,1-2 0 0 0,26-5 0 0 0,-36 7-721 0 0,1 0 0 0 0,0 0 1 0 0,-1 0-1 0 0,1 1 0 0 0,-1 0 1 0 0,1-1-1 0 0,5 3 0 0 0,12 2 427 0 0,-19-5-605 0 0,0 1 0 0 0,1 0 0 0 0,-1 0 0 0 0,0 1 0 0 0,0-1-1 0 0,0 0 1 0 0,4 3 0 0 0,18 8-81 0 0,-20-10-2 0 0,0 1 1 0 0,1-1 0 0 0,-1 1-1 0 0,0 1 1 0 0,0-1 0 0 0,-1 1-1 0 0,1 0 1 0 0,-1 0-1 0 0,0 0 1 0 0,0 0 0 0 0,0 1-1 0 0,0 0 1 0 0,3 5 0 0 0,-6-7-17 0 0,0 1 0 0 0,0-1 0 0 0,0 0 0 0 0,0 0 1 0 0,0 0-1 0 0,-1 1 0 0 0,0-1 0 0 0,1 0 1 0 0,-1 1-1 0 0,0-1 0 0 0,-1 0 0 0 0,0 5 1 0 0,1 5-117 0 0,0-2-211 0 0,0 0 0 0 0,-1 0 0 0 0,0 0 0 0 0,0-1 0 0 0,-1 1 1 0 0,-1 0-1 0 0,0-1 0 0 0,0 1 0 0 0,-1-1 0 0 0,0 0 0 0 0,-9 15 0 0 0,9-19-25 0 0,-1 1 1 0 0,1-1-1 0 0,-1 0 0 0 0,0 0 0 0 0,-1-1 0 0 0,0 0 0 0 0,1 1 1 0 0,-2-2-1 0 0,1 1 0 0 0,-11 5 0 0 0,12-7 315 0 0,0 0 0 0 0,-1-1 0 0 0,1 1 0 0 0,0-1 0 0 0,-1-1 0 0 0,1 1 0 0 0,-1-1 0 0 0,0 0 0 0 0,1 0 0 0 0,-1 0 0 0 0,0-1 0 0 0,0 0 0 0 0,1 0 0 0 0,-1-1 0 0 0,0 1 0 0 0,-8-3-1 0 0,8 2 245 0 0,-8-3 1702 0 0,14 3-1686 0 0,0-1 1 0 0,0 0 0 0 0,1 1-1 0 0,-1-1 1 0 0,1 1-1 0 0,-1 0 1 0 0,1-1 0 0 0,0 1-1 0 0,-1-1 1 0 0,1 1-1 0 0,0 0 1 0 0,0 0 0 0 0,0-1-1 0 0,0 1 1 0 0,0 0-1 0 0,0 0 1 0 0,1 0 0 0 0,-1 0-1 0 0,0 0 1 0 0,0 0-1 0 0,1 1 1 0 0,2-2 0 0 0,4-2 70 0 0,-1 1 1 0 0,17-5 0 0 0,-21 7-15 0 0,14-4 125 0 0,-9 2-189 0 0,1 0 1 0 0,-1 1-1 0 0,1 0 1 0 0,0 1-1 0 0,10-1 1 0 0,29-1 124 0 0,-32 2-193 0 0,0 0 0 0 0,21 2 0 0 0,7 1-2529 0 0,-2-4-3761 0 0,-27-2-1775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6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11056 0 0,'1'-5'1001'0'0,"1"-1"-1178"0"0,12-23 1687 0 0,-13 28-1273 0 0,-1 0 0 0 0,1 0 1 0 0,-1 1-1 0 0,1-1 0 0 0,-1 0 1 0 0,1 0-1 0 0,0 1 0 0 0,0-1 1 0 0,-1 0-1 0 0,1 1 1 0 0,0-1-1 0 0,0 1 0 0 0,0-1 1 0 0,-1 1-1 0 0,1-1 0 0 0,0 1 1 0 0,0 0-1 0 0,0-1 0 0 0,0 1 1 0 0,0 0-1 0 0,0 0 0 0 0,0 0 1 0 0,0 0-1 0 0,0 0 0 0 0,0 0 1 0 0,0 0-1 0 0,1 0 0 0 0,17 5 2399 0 0,29 13 0 0 0,-42-16-2505 0 0,0 1 0 0 0,-1 0 0 0 0,1 1 0 0 0,0 0 1 0 0,-1-1-1 0 0,0 2 0 0 0,0-1 0 0 0,7 8 0 0 0,-2 2-23 0 0,0 0 0 0 0,-1 1 0 0 0,-1 0 1 0 0,7 18-1 0 0,22 70 390 0 0,-19-50-409 0 0,-8-25-89 0 0,-1 1 0 0 0,-2 0 0 0 0,-1 0 0 0 0,3 43 0 0 0,-5-20 0 0 0,-1-34 0 0 0,-2 0 0 0 0,0 0 0 0 0,-1 0 0 0 0,-3 19 0 0 0,-39 188-2476 0 0,31-191-3714 0 0,-4-4-1967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6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4 8752 0 0,'0'0'3454'0'0,"-2"-1"-2059"0"0,1 0-1064 0 0,-1 1 0 0 0,0 0 0 0 0,0-1 0 0 0,0 1 0 0 0,1 0 0 0 0,-1 0 0 0 0,0 0 0 0 0,0 0 0 0 0,0 0 0 0 0,0 0 0 0 0,1 1-1 0 0,-1-1 1 0 0,0 0 0 0 0,0 1 0 0 0,1 0 0 0 0,-1-1 0 0 0,0 1 0 0 0,1 0 0 0 0,-4 2 0 0 0,2-1-55 0 0,0 1 1 0 0,0 0-1 0 0,0 0 0 0 0,0 0 0 0 0,0 0 0 0 0,1 0 1 0 0,-1 1-1 0 0,-2 4 0 0 0,-2 6-40 0 0,0 1 1 0 0,1-1-1 0 0,1 1 0 0 0,1 0 1 0 0,0 0-1 0 0,0 1 1 0 0,2 0-1 0 0,-2 23 0 0 0,3-13-107 0 0,2 0 1 0 0,0 0-1 0 0,2 0 0 0 0,9 38 0 0 0,-3-30-199 0 0,2 1 0 0 0,2-1-1 0 0,1-1 1 0 0,1 0 0 0 0,2-1 0 0 0,25 35-1 0 0,28 20-1410 0 0,-44-64 257 0 0,0-4-267 0 0</inkml:trace>
  <inkml:trace contextRef="#ctx0" brushRef="#br0" timeOffset="1">496 293 11056 0 0,'2'0'3146'0'0,"50"4"4779"0"0,-48-4-7679 0 0,0 0 0 0 0,0 0 0 0 0,0 1 0 0 0,0 0 0 0 0,-1 0 0 0 0,1 0 0 0 0,0 0 1 0 0,0 0-1 0 0,0 1 0 0 0,4 2 0 0 0,1 2 122 0 0,0 0 0 0 0,11 12 0 0 0,-16-14-340 0 0,1-1 82 0 0,1 1-1 0 0,-1-1 1 0 0,0 0 0 0 0,1 0 0 0 0,0-1 0 0 0,6 2-1 0 0,7 4 112 0 0,-17-7-206 0 0,0 1 1 0 0,0-1-1 0 0,0 1 0 0 0,0-1 1 0 0,0 1-1 0 0,0 0 0 0 0,0 0 1 0 0,0 0-1 0 0,-1 0 0 0 0,1 0 1 0 0,-1 0-1 0 0,1 0 0 0 0,-1 1 1 0 0,1 2-1 0 0,0 0-1 0 0,0-1 1 0 0,-1 1-1 0 0,1 0 0 0 0,-1-1 0 0 0,0 1 1 0 0,-1 0-1 0 0,1 6 0 0 0,-2 8-27 0 0,-1-14-6 0 0,-1 0-1 0 0,-2 13-195 0 0,-11 23-1 0 0,13-34 65 0 0,-1 0 0 0 0,1-1 0 0 0,-1 0-1 0 0,-1 0 1 0 0,1 0 0 0 0,-9 9 0 0 0,-13 11-904 0 0,15-15-705 0 0,0 0 1 0 0,-16 12 0 0 0,15-16-171 0 0</inkml:trace>
  <inkml:trace contextRef="#ctx0" brushRef="#br0" timeOffset="2">931 263 7368 0 0,'-1'2'9610'0'0,"-1"0"-9108"0"0,1 1 0 0 0,-1-1-1 0 0,0 1 1 0 0,0-1 0 0 0,0 0 0 0 0,0 0-1 0 0,0 0 1 0 0,0 0 0 0 0,0 0-1 0 0,-1-1 1 0 0,-4 3 0 0 0,4-2-281 0 0,-1 0 0 0 0,1 1 1 0 0,-1-1-1 0 0,1 1 0 0 0,0 0 0 0 0,0 0 0 0 0,-3 4 1 0 0,-8 9 274 0 0,11-14-398 0 0,0 1 0 0 0,0 0-1 0 0,1-1 1 0 0,0 1 0 0 0,-4 5-1 0 0,-15 21 213 0 0,17-26-295 0 0,1 1 0 0 0,0 0 0 0 0,0 1 0 0 0,0-1 0 0 0,0 0 0 0 0,1 1 0 0 0,0 0 0 0 0,-1-1 0 0 0,-1 9 0 0 0,3-8-23 0 0,0 0 1 0 0,0 0-1 0 0,0 0 0 0 0,1 0 0 0 0,-1 0 1 0 0,1 0-1 0 0,0 0 0 0 0,1 0 0 0 0,-1 0 1 0 0,1 0-1 0 0,0 0 0 0 0,1-1 0 0 0,-1 1 1 0 0,1 0-1 0 0,0 0 0 0 0,0-1 1 0 0,0 1-1 0 0,0-1 0 0 0,1 0 0 0 0,4 5 1 0 0,-2-3-5 0 0,28 27-145 0 0,-29-30 127 0 0,-1-1 0 0 0,1 1-1 0 0,0-1 1 0 0,0 0 0 0 0,0 0-1 0 0,0 0 1 0 0,0 0 0 0 0,8 2-1 0 0,2-1-144 0 0,-6-1-42 0 0,1 0 0 0 0,0-1-1 0 0,-1 0 1 0 0,1 0 0 0 0,12-1 0 0 0,2-2-1022 0 0,3-2-304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0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6 13504 0 0,'0'0'620'0'0,"6"-1"200"0"0,-6 1-758 0 0,-1-1 0 0 0,1 1 1 0 0,-1 0-1 0 0,1-1 1 0 0,-1 1-1 0 0,1 0 1 0 0,-1-1-1 0 0,0 1 0 0 0,1 0 1 0 0,-1-1-1 0 0,1 1 1 0 0,-1 0-1 0 0,0 0 1 0 0,1 0-1 0 0,-1 0 0 0 0,0 0 1 0 0,1-1-1 0 0,-1 1 1 0 0,0 0-1 0 0,1 1 1 0 0,-2-1-1 0 0,-14 0 2238 0 0,-1 6-636 0 0,13-4-1531 0 0,0-1 0 0 0,0 0 0 0 0,0 1 0 0 0,0 0 0 0 0,0-1 0 0 0,0 2 0 0 0,1-1 0 0 0,-6 5 0 0 0,3-2 29 0 0,1 0 0 0 0,1 1 1 0 0,-5 6-1 0 0,-9 11 101 0 0,-11 7-109 0 0,-20 22 194 0 0,43-45-317 0 0,0 1 0 0 0,1 0 0 0 0,0 0 1 0 0,0 0-1 0 0,-4 11 0 0 0,-3 8-13 0 0,-8 25 28 0 0,19-36-46 0 0,1 41 0 0 0,2-42 0 0 0,-1-13 0 0 0,0-1 0 0 0,0 1 0 0 0,0-1 0 0 0,1 0 0 0 0,-1 1 0 0 0,0-1 0 0 0,1 0 0 0 0,-1 0 0 0 0,1 0 0 0 0,-1 0 0 0 0,3 1 0 0 0,8 5 0 0 0,-11-5 0 0 0,1-1 0 0 0,-1 0 0 0 0,1 1 0 0 0,0-1 0 0 0,0 0 0 0 0,0 0 0 0 0,0 0 0 0 0,0 0 0 0 0,0-1 0 0 0,0 1 0 0 0,0 0 0 0 0,0-1 0 0 0,0 1 0 0 0,0-1 0 0 0,0 0 0 0 0,0 0 0 0 0,1 0 0 0 0,-1 0 0 0 0,2 0 0 0 0,15-1 41 0 0,-1 0-1 0 0,0-2 0 0 0,1 0 1 0 0,-1-1-1 0 0,-1-1 0 0 0,19-7 1 0 0,33-18-1490 0 0,-3-4-4796 0 0,-33 17-527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8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10592 0 0,'0'0'5922'0'0,"3"0"-4961"0"0,63-4 2925 0 0,-38 8-3085 0 0,-27-2-742 0 0,3 10-49 0 0,0 4-60 0 0,-6-10 8 0 0,0-3 9 0 0,-3 13-643 0 0,-2-1 1 0 0,-13 23-1 0 0,19-36 224 0 0,1-1 219 0 0,-15 12-268 0 0,17-12 617 0 0,1 2-23 0 0,1-1 0 0 0,0 1 0 0 0,-1-1 0 0 0,1 0 0 0 0,0 0 0 0 0,0-1 0 0 0,1 1-1 0 0,-1-1 1 0 0,0 0 0 0 0,0 0 0 0 0,1 0 0 0 0,-1 0 0 0 0,7-1 0 0 0,5 0 222 0 0,0-1 0 0 0,23-5-1 0 0,-17 3-162 0 0,-15 1-110 0 0,0 1-1 0 0,-1-1 1 0 0,9-3 0 0 0,11-3-354 0 0,-11 7 90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9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15408 0 0,'0'0'1393'0'0,"2"1"-1016"0"0,3 0 28 0 0,0 1-1 0 0,1-1 1 0 0,-1 0-1 0 0,0 0 1 0 0,1-1 0 0 0,-1 0-1 0 0,1 0 1 0 0,-1 0-1 0 0,1 0 1 0 0,-1-1-1 0 0,1 0 1 0 0,-1 0-1 0 0,6-2 1 0 0,-10 2-390 0 0,-1 1 0 0 0,1 0 0 0 0,0-1 0 0 0,0 1 0 0 0,-1 0 0 0 0,1 0 0 0 0,0 0 1 0 0,0 0-1 0 0,-1-1 0 0 0,1 1 0 0 0,0 0 0 0 0,0 0 0 0 0,0 1 0 0 0,-1-1 0 0 0,1 0 0 0 0,1 0 0 0 0,2 1 13 0 0,84-8-1668 0 0,-79 7 740 0 0,11-1-6542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29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11 10592 0 0,'-17'4'818'0'0,"8"2"1237"0"0,21-12 1930 0 0,5 2-2390 0 0,0 0 0 0 0,1 1 1 0 0,-1 1-1 0 0,33 1 0 0 0,-46 1-1517 0 0,-1 0 0 0 0,1 0 0 0 0,0 0 0 0 0,-1 1 1 0 0,1 0-1 0 0,0-1 0 0 0,-1 1 0 0 0,1 0 0 0 0,6 4 0 0 0,-9-4 124 0 0,1-1-187 0 0,0 1 1 0 0,0-1 0 0 0,0 1 0 0 0,0-1 0 0 0,0 1 0 0 0,0 0-1 0 0,-1 0 1 0 0,1 0 0 0 0,3 2 0 0 0,0 1 16 0 0,-4-3-31 0 0,0 0 0 0 0,0 0 1 0 0,0 0-1 0 0,0 0 0 0 0,-1 1 0 0 0,1-1 0 0 0,0 0 0 0 0,-1 1 0 0 0,1-1 0 0 0,-1 0 0 0 0,1 1 1 0 0,-1-1-1 0 0,0 3 0 0 0,2 1-1 0 0,-1-3-29 0 0,0 1 0 0 0,-1 0 0 0 0,1-1-1 0 0,0 1 1 0 0,-1 0 0 0 0,0 0 0 0 0,1-1 0 0 0,-1 1 0 0 0,0 0-1 0 0,-1 0 1 0 0,1 0 0 0 0,0-1 0 0 0,-1 1 0 0 0,1 0 0 0 0,-1-1-1 0 0,0 1 1 0 0,-2 4 0 0 0,1-3-46 0 0,1 0 1 0 0,0 0-1 0 0,0 0 1 0 0,0 0-1 0 0,0 0 1 0 0,1 0-1 0 0,0 0 1 0 0,0 5-1 0 0,0-5-54 0 0,0 0 1 0 0,1 0-1 0 0,-2 0 0 0 0,1 0 0 0 0,0 0 0 0 0,-1 0 0 0 0,0 0 1 0 0,1 0-1 0 0,-2 0 0 0 0,1 0 0 0 0,0 0 0 0 0,-1 0 0 0 0,0 0 1 0 0,0-1-1 0 0,-2 4 0 0 0,1 0-197 0 0,0 0 0 0 0,0-1 0 0 0,1 1 0 0 0,-2 8 0 0 0,2-7-110 0 0,0 0 0 0 0,-1-1 0 0 0,-3 9-1 0 0,-32 54-1969 0 0,37-68 2366 0 0,0 0-1 0 0,-1 0 1 0 0,1-1 0 0 0,0 1 0 0 0,-1 0 0 0 0,1-1-1 0 0,-1 1 1 0 0,0-1 0 0 0,1 1 0 0 0,-1-1-1 0 0,0 0 1 0 0,0 1 0 0 0,-2 0 0 0 0,3-2 33 0 0,-1 1 0 0 0,1-1 0 0 0,0 1-1 0 0,0 0 1 0 0,0-1 0 0 0,0 1 0 0 0,0 0 0 0 0,0 0 0 0 0,0 0 0 0 0,0 0 0 0 0,0 0 0 0 0,0 0 0 0 0,0 0 0 0 0,1 0 0 0 0,-1 0-1 0 0,0 0 1 0 0,1 0 0 0 0,-1 1 0 0 0,1-1 0 0 0,-1 0 0 0 0,1 0 0 0 0,-1 1 0 0 0,1-1 0 0 0,0 0 0 0 0,0 1 0 0 0,0-1 0 0 0,0 2-1 0 0,-1-2 10 0 0,1 0 0 0 0,0 0 0 0 0,-1 1 0 0 0,1-1-1 0 0,-1 0 1 0 0,1 0 0 0 0,-1 0 0 0 0,1 0-1 0 0,-1 0 1 0 0,0 0 0 0 0,0 0 0 0 0,1 0-1 0 0,-1 0 1 0 0,0 0 0 0 0,0 0 0 0 0,0 0-1 0 0,0-1 1 0 0,0 1 0 0 0,0 0 0 0 0,0-1-1 0 0,0 1 1 0 0,-1-1 0 0 0,0 1 0 0 0,-11 8 171 0 0,13-9-160 0 0,1 1 0 0 0,-1-1 0 0 0,0 0 0 0 0,0 1 0 0 0,0-1 0 0 0,0 0-1 0 0,1 1 1 0 0,-1-1 0 0 0,0 0 0 0 0,0 1 0 0 0,1-1 0 0 0,-1 0 0 0 0,0 1-1 0 0,0-1 1 0 0,1 0 0 0 0,-1 0 0 0 0,0 0 0 0 0,1 1 0 0 0,-1-1 0 0 0,0 0-1 0 0,1 0 1 0 0,-1 0 0 0 0,1 0 0 0 0,-1 1 0 0 0,1-1 0 0 0,9 4 758 0 0,-7-2-357 0 0,1 0-221 0 0,1 0 0 0 0,0 0-1 0 0,-1 0 1 0 0,1-1 0 0 0,0 0-1 0 0,0 0 1 0 0,10 1 0 0 0,-5-2 277 0 0,0 1 0 0 0,0-2 1 0 0,13-1-1 0 0,-1-5 473 0 0,-8 1-583 0 0,-8 5-198 0 0,0-1 1 0 0,1 0-1 0 0,-1-1 0 0 0,-1 1 1 0 0,11-6-1 0 0,12-11-46 0 0,-25 18-174 0 0,0-1 0 0 0,0 0 0 0 0,0 0 0 0 0,-1 0 0 0 0,1 0 0 0 0,-1 0-1 0 0,3-3 1 0 0,13-11-2533 0 0,-2 7-5136 0 0</inkml:trace>
  <inkml:trace contextRef="#ctx0" brushRef="#br0" timeOffset="1">447 129 14744 0 0,'0'0'1334'0'0,"2"0"-1095"0"0,70-10 5303 0 0,0 10-2460 0 0,-72 0-3048 0 0,1 0 1 0 0,0 0-1 0 0,-1 0 1 0 0,1 0 0 0 0,-1 0-1 0 0,1 0 1 0 0,0 0-1 0 0,-1 0 1 0 0,1 0-1 0 0,-1 1 1 0 0,1-1 0 0 0,0 0-1 0 0,-1 0 1 0 0,1 1-1 0 0,-1-1 1 0 0,2 1 0 0 0,2 2 67 0 0,7-1 26 0 0,-9-2-108 0 0,0 0-1 0 0,0 1 0 0 0,-1-1 0 0 0,1 0 0 0 0,0 1 1 0 0,0 0-1 0 0,-1-1 0 0 0,1 1 0 0 0,0 0 0 0 0,-1 0 1 0 0,1 0-1 0 0,-1 0 0 0 0,1 0 0 0 0,-1 0 0 0 0,0 0 1 0 0,2 2-1 0 0,1 7-78 0 0,-4-10 52 0 0,0 0-1 0 0,0 0 1 0 0,1 1-1 0 0,-1-1 0 0 0,0 0 1 0 0,0 0-1 0 0,0 1 0 0 0,0-1 1 0 0,0 0-1 0 0,0 0 1 0 0,0 0-1 0 0,1 1 0 0 0,-1-1 1 0 0,0 0-1 0 0,0 0 1 0 0,0 0-1 0 0,0 0 0 0 0,1 1 1 0 0,-1-1-1 0 0,0 0 0 0 0,0 0 1 0 0,0 0-1 0 0,1 0 1 0 0,-1 0-1 0 0,0 0 0 0 0,0 0 1 0 0,1 1-1 0 0,-1-1 0 0 0,0 0 1 0 0,1 0-1 0 0,-1 0 6 0 0,0 0-1 0 0,0 0 0 0 0,0 0 1 0 0,0 0-1 0 0,0 0 1 0 0,0 0-1 0 0,0 0 0 0 0,0 0 1 0 0,0 0-1 0 0,0 0 0 0 0,1 0 1 0 0,-1 0-1 0 0,0 0 1 0 0,0 0-1 0 0,0 0 0 0 0,0 0 1 0 0,0 0-1 0 0,0 0 1 0 0,0 1-1 0 0,0-1 0 0 0,0 0 1 0 0,0 0-1 0 0,0 0 0 0 0,0 0 1 0 0,0 0-1 0 0,0 0 1 0 0,0 0-1 0 0,0 0 0 0 0,0 0 1 0 0,0 0-1 0 0,0 0 1 0 0,0 1-1 0 0,0-1 0 0 0,0 0 1 0 0,0 0-1 0 0,0 0 0 0 0,0 0 1 0 0,0 0-1 0 0,0 0 1 0 0,0 0-1 0 0,0 0 0 0 0,0 0 1 0 0,0 0-1 0 0,0 0 1 0 0,0 1-1 0 0,0-1 0 0 0,0 0 1 0 0,0 0-1 0 0,0 0 0 0 0,0 0 1 0 0,-3 18-26 0 0,4-12 29 0 0,1 1 21 0 0,-18 54 538 0 0,16-59-577 0 0,-1-1 0 0 0,1 1 1 0 0,-1-1-1 0 0,1 0 1 0 0,-1 1-1 0 0,1-1 0 0 0,-1 1 1 0 0,0-1-1 0 0,0 0 1 0 0,1 0-1 0 0,-1 1 1 0 0,0-1-1 0 0,0 0 0 0 0,0 0 1 0 0,-2 1-1 0 0,2-1-15 0 0,-1 1-1 0 0,1-1 1 0 0,0 0-1 0 0,0 1 1 0 0,-1 0 0 0 0,1-1-1 0 0,0 1 1 0 0,0 1-1 0 0,-3 8-217 0 0,3-10 239 0 0,1 1 1 0 0,0-1-1 0 0,-1 0 0 0 0,1 0 1 0 0,-1 0-1 0 0,1 0 0 0 0,-1 0 1 0 0,1 0-1 0 0,-1 0 0 0 0,0 0 0 0 0,0 0 1 0 0,0 0-1 0 0,1 0 0 0 0,-1-1 1 0 0,0 1-1 0 0,-2 1 0 0 0,-1 1-180 0 0,0 1 0 0 0,1-1 0 0 0,-7 9 0 0 0,4-5-345 0 0,5-6 480 0 0,1-1 1 0 0,-1 1-1 0 0,0 0 0 0 0,1-1 0 0 0,-1 1 0 0 0,0-1 1 0 0,1 1-1 0 0,-1-1 0 0 0,0 0 0 0 0,0 1 0 0 0,1-1 0 0 0,-1 0 1 0 0,0 1-1 0 0,0-1 0 0 0,0 0 0 0 0,-1 0 0 0 0,1 0-15 0 0,1 1 1 0 0,-1-1-1 0 0,1 0 0 0 0,-1 0 0 0 0,0 0 0 0 0,1 0 0 0 0,-1 0 0 0 0,1 1 0 0 0,-1-1 1 0 0,1 0-1 0 0,-1 0 0 0 0,1 1 0 0 0,-1-1 0 0 0,1 1 0 0 0,-1-1 0 0 0,1 0 0 0 0,-1 1 1 0 0,1-1-1 0 0,0 1 0 0 0,-1 0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0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41 13824 0 0,'37'-7'629'0'0,"-32"6"-455"0"0,-1-1 44 0 0,-14-2 231 0 0,16-4-193 0 0,-5 7 294 0 0,0-1 0 0 0,0 1 0 0 0,0 0 0 0 0,0-1 0 0 0,0 1 0 0 0,0 0 0 0 0,1 0 0 0 0,-1 0 0 0 0,2-2 0 0 0,3 2 24 0 0,4-2 658 0 0,-9 2-248 0 0,-5 1 375 0 0,4 0-1347 0 0,0 0-1 0 0,0 0 1 0 0,0 0-1 0 0,0 0 1 0 0,0 0-1 0 0,0 0 1 0 0,1 0-1 0 0,-1 0 1 0 0,0 0-1 0 0,0 0 1 0 0,0 0-1 0 0,0 0 1 0 0,0 0-1 0 0,0 1 1 0 0,0-1-1 0 0,0 0 1 0 0,0 0-1 0 0,1 0 1 0 0,-1 0-1 0 0,0 0 1 0 0,0 0 0 0 0,0 0-1 0 0,0 0 1 0 0,0 0-1 0 0,0 0 1 0 0,0 0-1 0 0,0 1 1 0 0,0-1-1 0 0,0 0 1 0 0,0 0-1 0 0,0 0 1 0 0,0 0-1 0 0,0 0 1 0 0,0 0-1 0 0,0 0 1 0 0,0 0-1 0 0,0 1 1 0 0,0-1-1 0 0,0 0 1 0 0,0 0-1 0 0,0 0 1 0 0,0 0-1 0 0,0 0 1 0 0,0 0-1 0 0,0 0 1 0 0,0 0-1 0 0,0 1 1 0 0,0-1-1 0 0,0 0 1 0 0,0 0-1 0 0,-6 9 950 0 0,-12 12-34 0 0,8-15-829 0 0,8-4-101 0 0,0-1 0 0 0,-1 0-1 0 0,1 1 1 0 0,0-1 0 0 0,0 1-1 0 0,0-1 1 0 0,0 1 0 0 0,1 0-1 0 0,-1 0 1 0 0,0 0 0 0 0,-2 4-1 0 0,0 0 27 0 0,-1 0 0 0 0,1-1 0 0 0,-1 0 0 0 0,-7 7 0 0 0,10-11 0 0 0,1 0-1 0 0,0 0 0 0 0,-1 0 1 0 0,1 0-1 0 0,0 1 1 0 0,0-1-1 0 0,0 0 1 0 0,0 1-1 0 0,0-1 1 0 0,1 1-1 0 0,-1-1 0 0 0,0 1 1 0 0,1 0-1 0 0,-1-1 1 0 0,0 3-1 0 0,1-1 36 0 0,0 1-1 0 0,0-1 0 0 0,0 1 1 0 0,1-1-1 0 0,0 7 0 0 0,1-3-53 0 0,-3 11 22 0 0,0-17-24 0 0,1 1-1 0 0,0-1 0 0 0,-1 0 1 0 0,1 1-1 0 0,0-1 1 0 0,0 1-1 0 0,0-1 1 0 0,0 1-1 0 0,0-1 0 0 0,1 1 1 0 0,-1-1-1 0 0,0 1 1 0 0,1-1-1 0 0,-1 1 0 0 0,1-1 1 0 0,-1 0-1 0 0,1 1 1 0 0,0 1-1 0 0,0-2-1 0 0,1 1 0 0 0,1 1 0 0 0,-2-1 0 0 0,1 1 0 0 0,0-1 0 0 0,0 1 0 0 0,-1 0 0 0 0,0 0 0 0 0,1 0 0 0 0,-1 0 0 0 0,0 0 0 0 0,-1 0 0 0 0,2 6 0 0 0,-2-8-2 0 0,1 0 0 0 0,-1 0 0 0 0,0 1 0 0 0,1-1 0 0 0,-1 0 0 0 0,1 0 0 0 0,-1 0-1 0 0,1 0 1 0 0,-1 0 0 0 0,1 0 0 0 0,0 0 0 0 0,-1 0 0 0 0,1 0 0 0 0,0 0 0 0 0,0-1 0 0 0,0 1 0 0 0,1 1 0 0 0,-1-1-1 0 0,0-1-1 0 0,0 1 1 0 0,0 0 0 0 0,0 0 0 0 0,0 0 0 0 0,-1 0 0 0 0,1 0 0 0 0,0 0 0 0 0,0 0-1 0 0,-1 0 1 0 0,1 0 0 0 0,-1 0 0 0 0,1 0 0 0 0,-1 1 0 0 0,1-1 0 0 0,-1 2-1 0 0,5 14-132 0 0,-1-13 79 0 0,-1-2 5 0 0,-1-1 25 0 0,0 1-1 0 0,0-1 0 0 0,-1 0 1 0 0,1 0-1 0 0,0 0 0 0 0,0 0 1 0 0,0 0-1 0 0,0 0 1 0 0,0 0-1 0 0,3 0 0 0 0,11 6-262 0 0,-14-6 2 0 0,5-2 42 0 0,1 0 0 0 0,-1-1 1 0 0,0 0-1 0 0,10-3 1 0 0,-3-5-1301 0 0,-13 9 1441 0 0,19-17-1998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0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0 359 2760 0 0,'2'-1'732'0'0,"13"-4"6922"0"0,7-2 4464 0 0,-9 3-12241 0 0,-13 4 181 0 0,1-1 0 0 0,-1 1 1 0 0,1 0-1 0 0,-1 0 1 0 0,1 0-1 0 0,-1 0 0 0 0,1 0 1 0 0,-1 0-1 0 0,1 0 0 0 0,-1 0 1 0 0,1 0-1 0 0,-1 0 0 0 0,1 0 1 0 0,-1 1-1 0 0,1-1 1 0 0,-1 0-1 0 0,1 0 0 0 0,-1 1 1 0 0,4 0 125 0 0,10-2 400 0 0,26-4 1 0 0,-25 2-724 0 0,29-1 1 0 0,10-6-2643 0 0,-52 10 1411 0 0</inkml:trace>
  <inkml:trace contextRef="#ctx0" brushRef="#br0" timeOffset="1">645 1 12896 0 0,'1'2'7778'0'0,"12"53"-3038"0"0,-5-23-4149 0 0,-6-18-450 0 0,0 0 1 0 0,-1 22 0 0 0,-1-22-53 0 0,1-1-1 0 0,3 17 0 0 0,-1-16-136 0 0,0 1 0 0 0,-1-1-1 0 0,-1 1 1 0 0,0 15 0 0 0,-1-25-84 0 0,0 0 0 0 0,1 1 1 0 0,0-1-1 0 0,2 6 0 0 0,8 23-4666 0 0,-6-21-2975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1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1 179 9216 0 0,'1'-1'5196'0'0,"4"-7"-3756"0"0,0 1 0 0 0,1 0-1 0 0,0 0 1 0 0,1 0 0 0 0,6-5 0 0 0,40-28 1116 0 0,-16 20-3027 0 0,-29 17 810 0 0,-1-1 0 0 0,1 0 0 0 0,-1-1 0 0 0,12-8 0 0 0,-13 7-357 0 0,0 1-296 0 0,0 0 1 0 0,0-1-1 0 0,0 1 0 0 0,5-9 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2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48 451 8288 0 0,'0'0'638'0'0,"-7"10"1756"0"0,-18 27 6381 0 0,22-32-7294 0 0,2-2-1166 0 0,-1 1 1 0 0,0-1-1 0 0,1 0 0 0 0,-1 1 1 0 0,1-1-1 0 0,0 1 0 0 0,0 0 1 0 0,1-1-1 0 0,-1 1 0 0 0,1 4 1 0 0,1-6-243 0 0,0 0 0 0 0,0 0 1 0 0,0 0-1 0 0,0 0 0 0 0,1-1 1 0 0,-1 1-1 0 0,1 0 0 0 0,0 0 1 0 0,-1-1-1 0 0,1 1 0 0 0,0-1 1 0 0,0 0-1 0 0,2 2 1 0 0,-2-2-71 0 0,1 1 7 0 0,1 1 11 0 0,0 0-1 0 0,0 0 1 0 0,1 0-1 0 0,0 0 1 0 0,-1-1 0 0 0,1 0-1 0 0,9 3 1 0 0,10 3 37 0 0,15 3 1 0 0,-17-4-59 0 0,-19-6 0 0 0,-1 0 0 0 0,1 0 0 0 0,0 0 0 0 0,0 0 0 0 0,0-1 0 0 0,0 1 0 0 0,3-1 0 0 0,0-1 3 0 0,-1 2-7 0 0,19 10 313 0 0,-22-11-283 0 0,-1 1 1 0 0,1 0-1 0 0,-1-1 0 0 0,0 1 1 0 0,1 0-1 0 0,-1 0 0 0 0,0 0 0 0 0,0 0 1 0 0,0 0-1 0 0,0 0 0 0 0,0 0 0 0 0,0 0 1 0 0,0 1-1 0 0,0-1 0 0 0,0 0 0 0 0,0 1 1 0 0,-1-1-1 0 0,1 0 0 0 0,0 1 0 0 0,-1-1 1 0 0,1 1-1 0 0,-1-1 0 0 0,0 1 0 0 0,0-1 1 0 0,1 1-1 0 0,-1 0 0 0 0,0-1 1 0 0,0 1-1 0 0,0-1 0 0 0,-1 4 0 0 0,0-1 23 0 0,0 0 1 0 0,0 0-1 0 0,0 0 0 0 0,-1 0 0 0 0,0 0 0 0 0,1 0 0 0 0,-1-1 1 0 0,-1 1-1 0 0,1-1 0 0 0,0 1 0 0 0,-5 3 0 0 0,-52 63 114 0 0,57-67-261 0 0,-1 0 0 0 0,0-1-1 0 0,0 1 1 0 0,0-1 0 0 0,0 1 0 0 0,0-1 0 0 0,-1 0 0 0 0,1 0 0 0 0,-1 0 0 0 0,1-1 0 0 0,-1 1-1 0 0,0-1 1 0 0,1 0 0 0 0,-1 0 0 0 0,0 0 0 0 0,-5 0 0 0 0,8-1-196 0 0,0-1 0 0 0,0 1 0 0 0,-1 0-1 0 0,1-1 1 0 0,0 1 0 0 0,0 0 0 0 0,0-1 0 0 0,0 1 0 0 0,0-1 0 0 0,0 0 0 0 0,-1 0 0 0 0,0 0-472 0 0</inkml:trace>
  <inkml:trace contextRef="#ctx0" brushRef="#br0" timeOffset="1">473 1 20559 0 0,'0'0'1562'0'0,"1"1"-1064"0"0,15 7-442 0 0,-2-2 356 0 0,-1 1 0 0 0,0 0 1 0 0,0 1-1 0 0,20 17 1 0 0,-24-17-113 0 0,-1 1 1 0 0,0 1 0 0 0,-1-1-1 0 0,1 1 1 0 0,6 14 0 0 0,26 57 1181 0 0,-32-59-1149 0 0,0 1-1 0 0,-2 0 0 0 0,5 32 1 0 0,-1-3-63 0 0,-3-15-255 0 0,-3 0 0 0 0,-1 0 0 0 0,-2 50 0 0 0,-1-67-3 0 0,-1 9-13 0 0,-2 0-1 0 0,-1-1 1 0 0,-1 1 0 0 0,-13 39-1 0 0,13-54-361 0 0,-1 0 0 0 0,-12 21-1 0 0,3-8-5145 0 0,11-21 2855 0 0,-11 17-6133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2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6912 0 0,'0'0'13661'0'0,"3"1"-12725"0"0,3 1-594 0 0,0-1 0 0 0,1 0 0 0 0,-1 0 0 0 0,1-1 0 0 0,-1 0 1 0 0,1 0-1 0 0,-1 0 0 0 0,12-3 0 0 0,20 0 629 0 0,-28 2-983 0 0,0 0-1 0 0,-1-1 0 0 0,1 0 1 0 0,16-6-1 0 0,-10 3-26 0 0,-13 4 35 0 0,1-2-265 0 0,5 3-4836 0 0</inkml:trace>
  <inkml:trace contextRef="#ctx0" brushRef="#br0" timeOffset="1">73 205 16527 0 0,'0'1'70'0'0,"0"-1"-1"0"0,0 1 0 0 0,0-1 0 0 0,0 1 0 0 0,0 0 0 0 0,0-1 0 0 0,0 1 0 0 0,0-1 0 0 0,0 1 0 0 0,0-1 1 0 0,1 1-1 0 0,-1-1 0 0 0,0 1 0 0 0,0-1 0 0 0,1 1 0 0 0,-1-1 0 0 0,0 1 0 0 0,1-1 0 0 0,-1 1 0 0 0,0-1 0 0 0,1 1 1 0 0,-1-1-1 0 0,1 0 0 0 0,-1 1 0 0 0,0-1 0 0 0,1 0 0 0 0,-1 1 0 0 0,1-1 0 0 0,-1 0 0 0 0,1 0 0 0 0,0 1 0 0 0,-1-1 1 0 0,1 0-1 0 0,-1 0 0 0 0,1 0 0 0 0,-1 0 0 0 0,1 0 0 0 0,0 0 0 0 0,-1 0 0 0 0,2 0 0 0 0,9 3 317 0 0,-8-2-204 0 0,-1 0-75 0 0,0 0 1 0 0,0 0 0 0 0,0 0-1 0 0,0 0 1 0 0,1-1-1 0 0,-1 1 1 0 0,0-1-1 0 0,0 0 1 0 0,0 1-1 0 0,1-1 1 0 0,-1 0-1 0 0,0 0 1 0 0,0 0-1 0 0,1-1 1 0 0,-1 1-1 0 0,0 0 1 0 0,3-2-1 0 0,-2 1 63 0 0,1 1-1 0 0,0-1 0 0 0,0 1 0 0 0,0 0 0 0 0,7 0 0 0 0,-7 0-19 0 0,0 0 0 0 0,0 0 0 0 0,0 0 0 0 0,0-1 0 0 0,0 1-1 0 0,5-2 1 0 0,25-4 1012 0 0,-28 6-1275 0 0,-1-1 0 0 0,1 1-1 0 0,-1-1 1 0 0,0-1-1 0 0,0 1 1 0 0,1-1-1 0 0,6-3 1 0 0,22-15-2076 0 0,-19 11 355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3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87 120 3224 0 0,'-1'1'3189'0'0,"-12"24"4048"0"0,4 2-3447 0 0,8-20-3592 0 0,-1 1 1 0 0,1-1-1 0 0,1 1 0 0 0,-1-1 1 0 0,1 1-1 0 0,1 0 0 0 0,-1-1 1 0 0,1 1-1 0 0,3 8 0 0 0,2 11 5 0 0,1-1-1 0 0,2 0 0 0 0,1 0 0 0 0,1-1 0 0 0,25 43 1 0 0,-34-65-198 0 0,0-1 1 0 0,0 0 0 0 0,0 0-1 0 0,0 0 1 0 0,0 0-1 0 0,0-1 1 0 0,1 1 0 0 0,-1-1-1 0 0,0 1 1 0 0,4 1 0 0 0,15 10 38 0 0,-19-11-21 0 0,1 1 0 0 0,0-1 0 0 0,0 0 1 0 0,0 0-1 0 0,0 0 0 0 0,0-1 0 0 0,0 1 0 0 0,0-1 0 0 0,0 1 0 0 0,1-1 0 0 0,-1 0 0 0 0,1 0 0 0 0,-1-1 0 0 0,1 1 0 0 0,-1-1 0 0 0,1 0 0 0 0,6 0 0 0 0,-8 0-10 0 0,6 0 146 0 0,0 0 1 0 0,14-3-1 0 0,-19 3-85 0 0,0-1 1 0 0,0 0 0 0 0,0 0 0 0 0,0 0 0 0 0,0 0-1 0 0,0-1 1 0 0,-1 1 0 0 0,1-1 0 0 0,0 0 0 0 0,4-3-1 0 0,-3 0 165 0 0,1 0 1 0 0,0 0-1 0 0,-1 0 0 0 0,0 0 0 0 0,0-1 0 0 0,-1 0 0 0 0,1 0 0 0 0,-1 0 0 0 0,-1 0 0 0 0,1 0 0 0 0,2-11 1 0 0,10-33-21 0 0,-8 32 5 0 0,4-25 1 0 0,-9 30 7 0 0,0 0 1 0 0,-1 0 0 0 0,0 0-1 0 0,-1 0 1 0 0,0 0-1 0 0,-1 0 1 0 0,-1 0 0 0 0,0 0-1 0 0,-1 0 1 0 0,0 0 0 0 0,-9-22-1 0 0,6 23-69 0 0,1 0-1 0 0,-2 0 1 0 0,-14-19-1 0 0,17 27-145 0 0,0-1 0 0 0,0 1 1 0 0,0 0-1 0 0,-1 0 0 0 0,0 0 0 0 0,0 1 0 0 0,0 0 0 0 0,0 0 1 0 0,0 0-1 0 0,-10-3 0 0 0,6 2-88 0 0,-1 1 0 0 0,1 1 1 0 0,-1 0-1 0 0,0 0 0 0 0,-19 0 0 0 0,23 2-51 0 0,0 0 0 0 0,0 1 0 0 0,1 0 0 0 0,-1 0 0 0 0,0 0 1 0 0,0 1-1 0 0,1-1 0 0 0,-1 1 0 0 0,1 1 0 0 0,0-1 0 0 0,-6 4 0 0 0,-10 9-799 0 0,2 1-1 0 0,0 0 0 0 0,1 2 1 0 0,-26 31-1 0 0,21-21-1398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3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0 10136 0 0,'0'0'1282'0'0,"-16"1"4862"0"0,10 2-5355 0 0,1 1 0 0 0,1 0 0 0 0,-1 1 0 0 0,1-1 0 0 0,-1 1 0 0 0,-4 7 0 0 0,3-3-635 0 0,0 1 1 0 0,1 0 0 0 0,0 0 0 0 0,1 0 0 0 0,0 0 0 0 0,1 1 0 0 0,0-1-1 0 0,0 1 1 0 0,-2 22 0 0 0,3 2-217 0 0,3 64 0 0 0,0-73-85 0 0,2 0 0 0 0,2 0 0 0 0,0 0 0 0 0,1-1 0 0 0,20 48 0 0 0,-18-54-141 0 0,1-1 1 0 0,0-1-1 0 0,2 1 1 0 0,0-2-1 0 0,0 1 1 0 0,2-2-1 0 0,0 1 1 0 0,20 16-1 0 0,-9-14-1699 0 0,1-1 0 0 0,35 18 0 0 0,-27-20 109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0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12696 0 0,'0'0'1530'0'0,"4"0"-590"0"0,58-5 2789 0 0,-18 1-1586 0 0,-36 5-1918 0 0,0-2 0 0 0,0 1 0 0 0,0-1 0 0 0,0-1 0 0 0,0 1 0 0 0,0-2 0 0 0,8-2 0 0 0,0-2 95 0 0,1 2-59 0 0,-3 9-219 0 0,-12-2-292 0 0,7 4-3778 0 0</inkml:trace>
  <inkml:trace contextRef="#ctx0" brushRef="#br0" timeOffset="0.99">9 210 4608 0 0,'0'0'12465'0'0,"3"1"-11267"0"0,2 2-920 0 0,0-1 0 0 0,1 0 0 0 0,-1 0 0 0 0,1-1-1 0 0,0 1 1 0 0,-1-1 0 0 0,1-1 0 0 0,0 1-1 0 0,0-1 1 0 0,-1 0 0 0 0,12-1 0 0 0,91-19 516 0 0,-75 11-986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4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5 15664 0 0,'0'0'1571'0'0,"13"-4"-92"0"0,-2 4-744 0 0,-8 0 793 0 0,-2 1-1389 0 0,0 1 1 0 0,0 0 0 0 0,0-1-1 0 0,0 1 1 0 0,0-1 0 0 0,0 1-1 0 0,1-1 1 0 0,-1 1 0 0 0,0-1-1 0 0,1 0 1 0 0,-1 0-1 0 0,1 1 1 0 0,-1-1 0 0 0,1 0-1 0 0,0-1 1 0 0,1 2 0 0 0,4 2-6 0 0,9 10 187 0 0,-1 0 1 0 0,13 16 0 0 0,3 6 615 0 0,-28-33-974 0 0,-1 0 0 0 0,1 0 0 0 0,-1 0 0 0 0,0 1-1 0 0,0-1 1 0 0,0 1 0 0 0,0-1 0 0 0,-1 1 0 0 0,0 0 0 0 0,0 0 0 0 0,0-1-1 0 0,0 1 1 0 0,0 0 0 0 0,0 7 0 0 0,-1-4 27 0 0,0 0 0 0 0,0 0 0 0 0,0 1 1 0 0,-1-1-1 0 0,0 0 0 0 0,-1 0 0 0 0,-2 8 0 0 0,0-7-58 0 0,0 0 0 0 0,0 0 0 0 0,-1 0 0 0 0,0-1 0 0 0,-1 0 0 0 0,0 0 1 0 0,0 0-1 0 0,-13 11 0 0 0,-7 8-499 0 0,22-22 326 0 0,-1 0 1 0 0,1 0-1 0 0,-1-1 1 0 0,0 0 0 0 0,0 0-1 0 0,-1 0 1 0 0,1-1-1 0 0,0 1 1 0 0,-1-1 0 0 0,0-1-1 0 0,1 1 1 0 0,-8 0-1 0 0,1-2-1184 0 0,3-5-3284 0 0,2-3-1460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4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7368 0 0,'-1'3'7473'0'0,"-2"6"-5889"0"0,-2 1-1 0 0,1-1 1 0 0,-13 17 0 0 0,5-6-405 0 0,8-15-904 0 0,0 1 0 0 0,-1-1 0 0 0,-5 6 0 0 0,6-7-107 0 0,0 1 0 0 0,0-1 0 0 0,0 1-1 0 0,-4 7 1 0 0,-3 7 119 0 0,7-14-229 0 0,1 1 1 0 0,0 0 0 0 0,0-1-1 0 0,1 1 1 0 0,-4 12 0 0 0,5-14-47 0 0,0-2-13 0 0,1-1 1 0 0,-1 1 0 0 0,1-1 0 0 0,-1 1 0 0 0,1-1 0 0 0,0 1 0 0 0,0 0 0 0 0,0-1-1 0 0,0 1 1 0 0,1 2 0 0 0,-1 0 0 0 0,0-1 1 0 0,1 0-1 0 0,0 0 0 0 0,0 1 0 0 0,0-1 0 0 0,0 0 1 0 0,1 0-1 0 0,-1 0 0 0 0,1 0 0 0 0,-1-1 1 0 0,1 1-1 0 0,3 3 0 0 0,-1 0-3 0 0,1-1 1 0 0,0 1-1 0 0,1-1 0 0 0,8 6 1 0 0,-7-6-36 0 0,1-1 1 0 0,0 0 0 0 0,-1 0 0 0 0,2-1 0 0 0,-1 0-1 0 0,0-1 1 0 0,14 3 0 0 0,-2-1-1168 0 0,0-2 0 0 0,26 0 1 0 0,-25-2-6449 0 0</inkml:trace>
  <inkml:trace contextRef="#ctx0" brushRef="#br0" timeOffset="1">341 91 17647 0 0,'0'0'1772'0'0,"1"0"-1624"0"0,157 0 3963 0 0,-128-4-5312 0 0,-13 1-4461 0 0,-1 0-1569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5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0 171 11520 0 0,'0'0'528'0'0,"2"0"-16"0"0,19-5-304 0 0,-10 3 762 0 0,10-3 4118 0 0,38-3 0 0 0,-24 9-3653 0 0,-32 0-1288 0 0,0 0 1 0 0,0 0-1 0 0,0 0 1 0 0,0 0-1 0 0,0 0 1 0 0,0 1 0 0 0,4 2-1 0 0,7 4 151 0 0,-8-5-254 0 0,-1 0-1 0 0,0 0 1 0 0,0 1-1 0 0,0 0 1 0 0,0 0 0 0 0,-1 1-1 0 0,1-1 1 0 0,-1 1-1 0 0,0 0 1 0 0,-1 0 0 0 0,1 0-1 0 0,-1 0 1 0 0,0 1-1 0 0,0-1 1 0 0,3 12-1 0 0,-1-4-189 0 0,-2 0-1 0 0,1 1 1 0 0,-2-1-1 0 0,0 0 0 0 0,0 1 1 0 0,-2 0-1 0 0,0 13 0 0 0,-2 0-1022 0 0,-1 0 0 0 0,-11 40-1 0 0,13-60 889 0 0,-1 0 0 0 0,-1-1 0 0 0,1 1 0 0 0,-1 0 0 0 0,0-1 0 0 0,0 0 0 0 0,-1 0 0 0 0,0 0 0 0 0,0 0 0 0 0,-1 0 0 0 0,1-1 0 0 0,-1 0 0 0 0,0 0 0 0 0,-1 0 0 0 0,1-1 0 0 0,-1 1 0 0 0,0-1 0 0 0,0-1 0 0 0,-7 4 0 0 0,10-5 370 0 0,0-1 0 0 0,-1 1 0 0 0,1-1 0 0 0,0 0-1 0 0,-1 0 1 0 0,1-1 0 0 0,0 1 0 0 0,-1-1 0 0 0,-8 1 4791 0 0,14-2-4368 0 0,71-18 2048 0 0,0 6-937 0 0,-66 11-1617 0 0,1 1-1 0 0,0 0 1 0 0,7-1 0 0 0,21-2-278 0 0,-13-1-147 0 0,-19 5 120 0 0,0-1 0 0 0,-1 0-1 0 0,1 0 1 0 0,0 0-1 0 0,0-1 1 0 0,0 1 0 0 0,6-5-1 0 0,5 0-1708 0 0</inkml:trace>
  <inkml:trace contextRef="#ctx0" brushRef="#br0" timeOffset="1">547 0 19351 0 0,'0'0'1943'0'0,"2"0"-1783"0"0,4 1-66 0 0,0-1 1 0 0,1 1-1 0 0,-1 0 0 0 0,0 0 0 0 0,0 1 1 0 0,0 0-1 0 0,-1 0 0 0 0,7 3 1 0 0,44 28 3030 0 0,-18-11-2324 0 0,-33-18-707 0 0,0-1 0 0 0,0 1 1 0 0,0 0-1 0 0,0 1 1 0 0,-1-1-1 0 0,1 1 1 0 0,-1 0-1 0 0,0 0 0 0 0,-1 0 1 0 0,5 7-1 0 0,-1 1 40 0 0,-1 1-1 0 0,0-1 0 0 0,5 19 0 0 0,-5-13-39 0 0,-1-2-21 0 0,1 0-1 0 0,10 21 0 0 0,-10-25-48 0 0,0 0-1 0 0,-1 0 1 0 0,0 0-1 0 0,-1 0 1 0 0,3 21-1 0 0,2 13 16 0 0,-5-32-30 0 0,-1 0 0 0 0,0 0 0 0 0,0 22 0 0 0,0 76-176 0 0,-3-101 68 0 0,0 0 0 0 0,-1 0 0 0 0,-1 0 0 0 0,-4 18 0 0 0,-17 47-2240 0 0,13-44 379 0 0,-1-9 465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5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0 17159 0 0,'0'1'98'0'0,"0"0"0"0"0,0 0 0 0 0,0 0-1 0 0,0-1 1 0 0,0 1 0 0 0,0 0-1 0 0,0 0 1 0 0,0-1 0 0 0,-1 1 0 0 0,1 0-1 0 0,0 0 1 0 0,-1-1 0 0 0,1 1-1 0 0,0 0 1 0 0,-1-1 0 0 0,1 1-1 0 0,-1 0 1 0 0,1-1 0 0 0,-1 1 0 0 0,1-1-1 0 0,-1 1 1 0 0,1-1 0 0 0,-1 1-1 0 0,0-1 1 0 0,1 1 0 0 0,-1-1-1 0 0,0 0 1 0 0,1 1 0 0 0,-1-1 0 0 0,-1 1-1 0 0,-12 8 1868 0 0,10-4-1756 0 0,0-1 1 0 0,0 1 0 0 0,0 0 0 0 0,0 1-1 0 0,1-1 1 0 0,0 1 0 0 0,0 0 0 0 0,0-1-1 0 0,1 1 1 0 0,0 0 0 0 0,0 1 0 0 0,1-1-1 0 0,-2 10 1 0 0,0 11-30 0 0,0 52 0 0 0,3-65-78 0 0,0 3-102 0 0,1-1 0 0 0,1 0 0 0 0,6 30 0 0 0,-1-9-18 0 0,-6-28-12 0 0,0 0 0 0 0,1 0 0 0 0,0 0 0 0 0,0 0 0 0 0,6 12 0 0 0,-7-20 30 0 0,26 51-465 0 0,-23-47 364 0 0,-1 0-1 0 0,1 0 1 0 0,0 0 0 0 0,1-1 0 0 0,-1 1-1 0 0,1-1 1 0 0,6 4 0 0 0,2 1-337 0 0,-1 0 40 0 0,1 0 0 0 0,25 11 0 0 0,-32-18-83 0 0,0 0 0 0 0,0 0 1 0 0,1 0-1 0 0,-1-1 0 0 0,0 0 0 0 0,1-1 0 0 0,-1 1 1 0 0,1-1-1 0 0,10-1 0 0 0,-1-2-1688 0 0,-12 3-20 0 0</inkml:trace>
  <inkml:trace contextRef="#ctx0" brushRef="#br0" timeOffset="1">343 223 13824 0 0,'0'0'1582'0'0,"1"1"-978"0"0,50 23 3150 0 0,-2-1-1652 0 0,-41-19-1839 0 0,-1 0 0 0 0,0 0 0 0 0,0 1 1 0 0,0 0-1 0 0,0 1 0 0 0,0-1 0 0 0,-1 1 0 0 0,0 1 0 0 0,-1-1 0 0 0,1 1 0 0 0,-1 0 1 0 0,-1 0-1 0 0,8 14 0 0 0,-8-2-246 0 0,-2-7-17 0 0,-1-1 0 0 0,0 0 0 0 0,0 0 0 0 0,-1-1 0 0 0,-3 20 0 0 0,2-10-21 0 0,1-17 3 0 0,0-1 0 0 0,0 1 0 0 0,0-1 0 0 0,0 1 0 0 0,-1 0-1 0 0,1-1 1 0 0,-1 1 0 0 0,0-1 0 0 0,1 1 0 0 0,-1-1 0 0 0,0 0 0 0 0,0 1 0 0 0,-1-1 0 0 0,1 0 0 0 0,0 1-1 0 0,-1-1 1 0 0,1 0 0 0 0,-1 0 0 0 0,0 0 0 0 0,-2 2 0 0 0,-1 0-247 0 0,0 0 0 0 0,0-1 0 0 0,0 0-1 0 0,0 0 1 0 0,0 0 0 0 0,-1 0 0 0 0,-6 2 0 0 0,-15-1-3363 0 0,17-4 1650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6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0 16208 0 0,'0'0'1933'0'0,"-5"4"99"0"0,0-1-1933 0 0,-7 2 657 0 0,1 1 1 0 0,0 0 0 0 0,-19 16-1 0 0,26-19-614 0 0,1 0-1 0 0,0 0 0 0 0,0 0 1 0 0,0 1-1 0 0,1 0 0 0 0,-1-1 0 0 0,1 1 1 0 0,0 0-1 0 0,0 0 0 0 0,0 0 1 0 0,1 1-1 0 0,-1-1 0 0 0,1 0 1 0 0,0 0-1 0 0,-1 7 0 0 0,2-2-152 0 0,0-1-1 0 0,0 0 1 0 0,0 0-1 0 0,1 1 1 0 0,0-1-1 0 0,0 0 1 0 0,5 14-1 0 0,-4-17-13 0 0,0 1-1 0 0,1 0 0 0 0,-1-1 1 0 0,1 1-1 0 0,0-1 0 0 0,1 0 1 0 0,-1 0-1 0 0,1 0 0 0 0,0 0 1 0 0,0-1-1 0 0,7 6 0 0 0,-5-5-192 0 0,10 7-295 0 0,1 0 1 0 0,18 10-1 0 0,-30-19 354 0 0,1 0 0 0 0,-1 0 0 0 0,1-1 0 0 0,-1 0 0 0 0,1-1 0 0 0,0 1 0 0 0,0-1 0 0 0,0 0 0 0 0,0 0 0 0 0,0-1 0 0 0,10 0 0 0 0,5-3-733 0 0,1 3-32 0 0</inkml:trace>
  <inkml:trace contextRef="#ctx0" brushRef="#br0" timeOffset="1">469 108 10136 0 0,'0'0'1301'0'0,"2"0"35"0"0,0 0-941 0 0,1 1 1 0 0,-1-2-1 0 0,1 1 0 0 0,-1 0 1 0 0,1 0-1 0 0,-1-1 0 0 0,1 0 1 0 0,-1 1-1 0 0,0-1 0 0 0,1 0 0 0 0,-1 0 1 0 0,0 0-1 0 0,0-1 0 0 0,1 1 1 0 0,2-3-1 0 0,2 0-16 0 0,1 0 1 0 0,-1 1-1 0 0,0 0 1 0 0,1 0-1 0 0,0 1 1 0 0,11-2-1 0 0,22-8 206 0 0,-32 9-843 0 0,-5 1-96 0 0,0 0 0 0 0,0 1 0 0 0,1-1 0 0 0,6 0 0 0 0,7 1-926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7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38 14600 0 0,'-4'2'276'0'0,"-14"0"1138"0"0,12-4 423 0 0,10-2 45 0 0,-3 2-2072 0 0,1 0 1012 0 0,-1 2-683 0 0,1 0 0 0 0,0 0 0 0 0,-1 0 0 0 0,1-1 0 0 0,0 1 0 0 0,-1 0 0 0 0,1-1 0 0 0,-1 0 0 0 0,1 1 0 0 0,-1-1 0 0 0,1 0 0 0 0,2-1 0 0 0,5-3 279 0 0,3 1-122 0 0,-1 1-1 0 0,0 0 1 0 0,1 1-1 0 0,0 1 1 0 0,0-1 0 0 0,15 2-1 0 0,1-2 17 0 0,-8 0-2239 0 0,-6 2-4060 0 0</inkml:trace>
  <inkml:trace contextRef="#ctx0" brushRef="#br0" timeOffset="0.99">53 28 11976 0 0,'0'0'922'0'0,"-2"1"-600"0"0,-6 2-36 0 0,6-3 1012 0 0,2 1-1193 0 0,0-1 0 0 0,-1 0 0 0 0,1 0 0 0 0,0 1 0 0 0,0-1 0 0 0,0 0-1 0 0,0 0 1 0 0,-1 1 0 0 0,1-1 0 0 0,0 0 0 0 0,0 0 0 0 0,-1 0 0 0 0,1 0 0 0 0,0 1 0 0 0,0-1 0 0 0,-1 0 0 0 0,1 0 0 0 0,0 0 0 0 0,0 0 0 0 0,-1 0 0 0 0,1 0 0 0 0,0 0 0 0 0,-1 0 0 0 0,1 0 0 0 0,0 0 0 0 0,0 0 0 0 0,-1 0 0 0 0,1 0 0 0 0,-1 0 0 0 0,1 0 124 0 0,-1 0 1 0 0,1 0-1 0 0,-1 0 0 0 0,1 1 0 0 0,-1-1 0 0 0,1 0 0 0 0,-1 0 0 0 0,1 0 1 0 0,-1 0-1 0 0,1 1 0 0 0,-1-1 0 0 0,1 0 0 0 0,-1 0 0 0 0,1 1 0 0 0,-1-1 1 0 0,0 1-1 0 0,0 2-55 0 0,-1-1 1 0 0,1 1 0 0 0,0 0 0 0 0,0 0 0 0 0,0 0-1 0 0,1 0 1 0 0,-1 0 0 0 0,1 0 0 0 0,-1 5 0 0 0,1-6-157 0 0,0-1 0 0 0,-1 1 0 0 0,1 0 1 0 0,-1 0-1 0 0,0-1 0 0 0,1 1 0 0 0,-1-1 0 0 0,0 1 1 0 0,-2 2-1 0 0,0 2-14 0 0,1-4-4 0 0,1 2 0 0 0,3 10 0 0 0,-1-10-7 0 0,3 9 22 0 0,14 4-109 0 0,-2-6-23 0 0,-9-10 98 0 0,-2 0-7 0 0,4 1-21 0 0,73 23-319 0 0,-80-24 327 0 0,-1-1 50 0 0,0 0-1 0 0,0 0 1 0 0,0 0-1 0 0,0 1 1 0 0,-1-1-1 0 0,1 0 1 0 0,0 1-1 0 0,0-1 1 0 0,0 0-1 0 0,-1 1 1 0 0,1-1-1 0 0,1 2 1 0 0,3 1 34 0 0,2-1 4 0 0,-5-2-34 0 0,-1 0 0 0 0,1 1 1 0 0,-1-1-1 0 0,1 1 0 0 0,-1-1 0 0 0,0 1 0 0 0,1 0 0 0 0,-1-1 0 0 0,0 1 0 0 0,3 2 1 0 0,-3-2-90 0 0,0 0 54 0 0,0-1 0 0 0,0 0 0 0 0,0 1 0 0 0,0-1 0 0 0,0 1 0 0 0,0-1 0 0 0,0 1 0 0 0,0-1 0 0 0,0 1 0 0 0,0 0 0 0 0,-1 0 0 0 0,2 1 0 0 0,0 0-24 0 0,10 10-89 0 0,-9-7 143 0 0,1-1 0 0 0,-1 0-1 0 0,1 0 1 0 0,0 0 0 0 0,1 0 0 0 0,-1-1 0 0 0,9 6 0 0 0,-13-9 7 0 0,-1 1 0 0 0,1 0 1 0 0,0 0-1 0 0,0-1 0 0 0,0 1 1 0 0,0 0-1 0 0,-1 0 1 0 0,1-1-1 0 0,0 1 0 0 0,-1 0 1 0 0,1-1-1 0 0,0 1 0 0 0,-1-1 1 0 0,1 1-1 0 0,-2 1 1 0 0,2-2 6 0 0,0 0-19 0 0,0 1-1 0 0,-1 0 1 0 0,1-1 0 0 0,0 1-1 0 0,0 0 1 0 0,0 0-1 0 0,0-1 1 0 0,0 1 0 0 0,0 0-1 0 0,0-1 1 0 0,0 1-1 0 0,1 0 1 0 0,-1-1 0 0 0,0 1-1 0 0,0 0 1 0 0,0-1-1 0 0,1 1 1 0 0,-1 0 0 0 0,0-1-1 0 0,1 1 1 0 0,-1-1-1 0 0,0 1 1 0 0,1-1 0 0 0,-1 1-1 0 0,1-1 1 0 0,-1 1-1 0 0,1-1 1 0 0,-1 1 0 0 0,1-1-1 0 0,0 1 1 0 0,-1-1-1 0 0,1 0 1 0 0,-1 1 0 0 0,2-1-1 0 0,-1 1-4 0 0,0-1 0 0 0,0 1 0 0 0,0 0 0 0 0,0-1 0 0 0,0 1 0 0 0,-1 0 0 0 0,1 0 0 0 0,0 0 0 0 0,0 0 0 0 0,-1 0-1 0 0,1-1 1 0 0,0 1 0 0 0,0 2 0 0 0,-1-3 0 0 0,0 0 0 0 0,0 1 0 0 0,0-1 0 0 0,0 1 0 0 0,0-1 0 0 0,0 1 0 0 0,0-1 0 0 0,0 0 0 0 0,0 1 0 0 0,0-1 0 0 0,-1 1 0 0 0,1-1 0 0 0,0 1 0 0 0,0-1 0 0 0,0 0 0 0 0,0 1 0 0 0,-1-1 0 0 0,1 0 0 0 0,0 1 0 0 0,0-1 0 0 0,-1 1 0 0 0,-6 5 33 0 0,0 0-1 0 0,0 0 1 0 0,-1-1-1 0 0,1 0 1 0 0,-1 0-1 0 0,0-1 1 0 0,-1 0 0 0 0,1-1-1 0 0,-14 5 1 0 0,5-4-296 0 0,-21 4 0 0 0,9-2-786 0 0,12-7-171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7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16903 0 0,'9'0'504'0'0,"-2"-1"-268"0"0,0 1 0 0 0,0 0 0 0 0,0 0 0 0 0,1 1 0 0 0,-1 0 0 0 0,0 0 0 0 0,0 1 0 0 0,0 0 0 0 0,-1 0 0 0 0,1 0 0 0 0,0 1 0 0 0,6 4 0 0 0,12 8 1135 0 0,-15-10-979 0 0,0 1 1 0 0,-1 0-1 0 0,0 0 0 0 0,0 1 0 0 0,9 10 0 0 0,-16-16-346 0 0,4 5 99 0 0,0 1 0 0 0,0-1 0 0 0,0 1 0 0 0,-1 0 0 0 0,0 1-1 0 0,0-1 1 0 0,-1 1 0 0 0,1 0 0 0 0,3 13 0 0 0,7 19 217 0 0,-10-29-285 0 0,-1 1 0 0 0,0 0-1 0 0,-1 0 1 0 0,4 23-1 0 0,-7-13 20 0 0,-1 28 0 0 0,-1-6-68 0 0,2-27-19 0 0,-1 1 0 0 0,0 0 0 0 0,-1-1-1 0 0,-8 32 1 0 0,6-28-85 0 0,-3 25-1 0 0,5-31-60 0 0,0 0-1 0 0,0 0 0 0 0,-2 0 1 0 0,-6 19-1 0 0,8-29-88 0 0,-1 0 0 0 0,2 0 1 0 0,-1 1-1 0 0,1-1 0 0 0,0 0 1 0 0,0 1-1 0 0,0-1 0 0 0,1 1 0 0 0,0 8 1 0 0,0-12 25 0 0,-1 0 0 0 0,1-1 0 0 0,0 1 0 0 0,-1 0 0 0 0,1-1 1 0 0,-1 1-1 0 0,1 0 0 0 0,-2 1 0 0 0,-7 9-1679 0 0</inkml:trace>
  <inkml:trace contextRef="#ctx0" brushRef="#br0" timeOffset="1">441 87 18287 0 0,'36'0'988'0'0,"-19"0"3794"0"0,-16 0-4715 0 0,-1 0 1 0 0,0 0 0 0 0,0 0 0 0 0,1 0 0 0 0,-1 0 0 0 0,0 0 0 0 0,1 0 0 0 0,-1 0 0 0 0,0 0-1 0 0,0 0 1 0 0,1 0 0 0 0,-1 0 0 0 0,0 0 0 0 0,1 0 0 0 0,-1 0 0 0 0,0 0 0 0 0,0 1-1 0 0,1-1 1 0 0,-1 0 0 0 0,0 0 0 0 0,0 0 0 0 0,1 0 0 0 0,-1 0 0 0 0,0 1 0 0 0,0-1 0 0 0,1 0-1 0 0,-1 0 1 0 0,0 0 0 0 0,0 1 0 0 0,0-1 0 0 0,1 1 0 0 0,-6 6 808 0 0,5-6-822 0 0,-1 0 0 0 0,0 0-1 0 0,1 0 1 0 0,-1 0 0 0 0,0 0-1 0 0,1 0 1 0 0,-1 0 0 0 0,1 0 0 0 0,0 0-1 0 0,-1 0 1 0 0,1 2 0 0 0,0 5 59 0 0,0-1 1 0 0,0 1-1 0 0,-1 0 1 0 0,0 0-1 0 0,0 0 1 0 0,-1-1-1 0 0,1 1 1 0 0,-7 14-1 0 0,5-16-106 0 0,0 1 0 0 0,0-1 0 0 0,1 1 0 0 0,0 0 1 0 0,1 0-1 0 0,-1 0 0 0 0,1 0 0 0 0,0 0 0 0 0,1 0 0 0 0,0 0 0 0 0,0 0 0 0 0,2 9 0 0 0,-2-4-16 0 0,0 0-1 0 0,-4 22 1 0 0,2-24-13 0 0,1 0-1 0 0,0 1 1 0 0,2 19 0 0 0,18 79-466 0 0,-18-103 412 0 0,0 0 0 0 0,0-1 0 0 0,1 1-1 0 0,-1-1 1 0 0,1 1 0 0 0,0-1 0 0 0,1 0 0 0 0,-1 1 0 0 0,1-1 0 0 0,0-1 0 0 0,1 1 0 0 0,-1 0 0 0 0,1-1 0 0 0,7 8 0 0 0,36 30-3226 0 0,-30-27 1374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8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15664 0 0,'0'0'1571'0'0,"3"1"-1437"0"0,6 2 804 0 0,1 1 1 0 0,-1 0 0 0 0,0 1-1 0 0,9 7 1 0 0,-4-7 81 0 0,-12-5-938 0 0,-1 1 0 0 0,0-1-1 0 0,0 0 1 0 0,1 1 0 0 0,-1-1 0 0 0,0 1 0 0 0,0-1-1 0 0,0 1 1 0 0,0 0 0 0 0,0 0 0 0 0,0-1 0 0 0,0 1-1 0 0,2 1 1 0 0,15 17 757 0 0,-14-16-740 0 0,0 0-1 0 0,-1 1 1 0 0,0-1 0 0 0,0 1 0 0 0,0-1 0 0 0,3 6 0 0 0,4 6 157 0 0,-8-12-201 0 0,1 0-1 0 0,-1 0 1 0 0,0 1-1 0 0,0 0 1 0 0,0-1-1 0 0,0 1 1 0 0,-1 0-1 0 0,2 4 1 0 0,-1 4-1 0 0,0-4-117 0 0,-1 0 1 0 0,0 1-1 0 0,0-1 1 0 0,-1 0-1 0 0,0 0 1 0 0,0 1-1 0 0,-1-1 1 0 0,0 0-1 0 0,-3 10 1 0 0,-1 11-209 0 0,-1-15 271 0 0,4-11-314 0 0,-1 0 0 0 0,0 0-1 0 0,0 0 1 0 0,-1 0 0 0 0,1 0-1 0 0,-1 0 1 0 0,1-1 0 0 0,-1 0 0 0 0,0 1-1 0 0,-6 1 1 0 0,8-3-18 0 0,-1 0 0 0 0,1 0 0 0 0,0 0 0 0 0,-1 0 0 0 0,1-1 0 0 0,-1 1 0 0 0,1-1 0 0 0,-1 1-1 0 0,1-1 1 0 0,-1 0 0 0 0,1 0 0 0 0,-1 0 0 0 0,1-1 0 0 0,-1 1 0 0 0,1-1 0 0 0,-1 1 0 0 0,1-1 0 0 0,0 0 0 0 0,-3-1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8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17503 0 0,'0'0'1759'0'0,"-1"1"-1614"0"0,-3 3-19 0 0,3-3 439 0 0,-1-1 187 0 0,-1 2-584 0 0,0-1 1 0 0,1 1-1 0 0,-1 0 0 0 0,1 0 1 0 0,-1 0-1 0 0,1 0 1 0 0,0 0-1 0 0,0 1 0 0 0,0-1 1 0 0,0 0-1 0 0,0 1 0 0 0,1 0 1 0 0,-3 4-1 0 0,-7 9 367 0 0,7-9-365 0 0,0 0 0 0 0,1 1 0 0 0,-4 9 0 0 0,4-11-122 0 0,1 0-34 0 0,1-1 0 0 0,-1 1 1 0 0,1-1-1 0 0,0 1 0 0 0,1 0 0 0 0,-1 0 0 0 0,1-1 0 0 0,0 1 1 0 0,1 0-1 0 0,-1 0 0 0 0,1-1 0 0 0,0 1 0 0 0,0-1 1 0 0,1 1-1 0 0,0-1 0 0 0,2 6 0 0 0,11 22-194 0 0,-13-28 142 0 0,-1-1 0 0 0,1 1 0 0 0,0-1 0 0 0,0 0 0 0 0,0 0 0 0 0,1 0-1 0 0,-1 0 1 0 0,1 0 0 0 0,0-1 0 0 0,0 1 0 0 0,4 3 0 0 0,10 6-348 0 0,25 17-251 0 0,-37-27 358 0 0,0 0 0 0 0,-1-1 0 0 0,1 0 0 0 0,0 0 0 0 0,0 0 0 0 0,0-1 0 0 0,9 2 0 0 0,3-1-4864 0 0,-1 3-1613 0 0</inkml:trace>
  <inkml:trace contextRef="#ctx0" brushRef="#br0" timeOffset="1">427 176 15664 0 0,'2'0'356'0'0,"24"-1"1047"0"0,-1-1 0 0 0,0-1 0 0 0,42-11 1 0 0,-45 13 105 0 0,-19 1-1348 0 0,0 0-1 0 0,0 0 1 0 0,0 0-1 0 0,0 0 1 0 0,0-1-1 0 0,0 1 0 0 0,6-3 1 0 0,-5 1-36 0 0,1 0 0 0 0,0 0 0 0 0,-1 1-1 0 0,1-1 1 0 0,0 1 0 0 0,0 0 0 0 0,0 0 0 0 0,6 0 0 0 0,-7 1-126 0 0,0-1 1 0 0,0 0 0 0 0,0 0-1 0 0,0 0 1 0 0,0 0-1 0 0,0-1 1 0 0,0 1-1 0 0,-1-1 1 0 0,1 0-1 0 0,4-3 1 0 0,-2 1-64 0 0,0 1-1 0 0,0 0 1 0 0,9-3-1 0 0,-12 5-266 0 0,1-1 1 0 0,-1 0-1 0 0,1 1 0 0 0,-1-1 0 0 0,0 0 0 0 0,1-1 1 0 0,-1 1-1 0 0,4-5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9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17503 0 0,'0'0'1338'0'0,"0"2"-917"0"0,-1 2-100 0 0,0-1 1 0 0,0 0-1 0 0,0 1 0 0 0,1-1 1 0 0,-1 1-1 0 0,1-1 0 0 0,0 1 1 0 0,0-1-1 0 0,1 5 0 0 0,-1 2 574 0 0,0 2 291 0 0,0 1-901 0 0,0-1 0 0 0,0 0 0 0 0,1 0 0 0 0,1 0 0 0 0,0 0 0 0 0,4 13 0 0 0,13 42-129 0 0,-13-45-418 0 0,12 35 0 0 0,-13-45 73 0 0,2 4-2206 0 0,11 21 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1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14456 0 0,'0'0'1712'0'0,"2"0"-967"0"0,4 0-362 0 0,2 0 50 0 0,-1 0 0 0 0,1 0 0 0 0,0-1 0 0 0,0 0 0 0 0,12-4 0 0 0,38-10 1408 0 0,-50 13-1698 0 0,-1 0-1 0 0,1 0 1 0 0,0 1 0 0 0,-1 0-1 0 0,10 0 1 0 0,-9 1 32 0 0,-1-1 0 0 0,0 1-1 0 0,1-2 1 0 0,-1 1 0 0 0,0-1 0 0 0,0 0 0 0 0,8-3 0 0 0,31-17-198 0 0,-23 7-2049 0 0,-1 2 808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39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1 327 19351 0 0,'7'-4'940'0'0,"7"-6"-167"0"0,-11 8-732 0 0,0-1 0 0 0,0 1 0 0 0,0 0-1 0 0,0 0 1 0 0,1 0 0 0 0,-1 1-1 0 0,1-1 1 0 0,-1 1 0 0 0,7-2-1 0 0,11-3 459 0 0,-17 5-192 0 0,-1-1 0 0 0,1 1 0 0 0,0 0 1 0 0,0 0-1 0 0,0 1 0 0 0,5-1 1 0 0,0 1 139 0 0,-4 0-37 0 0,1 0 1 0 0,0 0-1 0 0,9 2 0 0 0,-13-1-325 0 0,0-1 1 0 0,0 1 0 0 0,0 0 0 0 0,0 0 0 0 0,0 0 0 0 0,0 0-1 0 0,0 0 1 0 0,0 1 0 0 0,0-1 0 0 0,0 1 0 0 0,0-1 0 0 0,2 3-1 0 0,-1 0-114 0 0,-1 0-1 0 0,1-1 1 0 0,0 1-1 0 0,-1 0 0 0 0,0 0 1 0 0,0 0-1 0 0,0 1 0 0 0,0-1 1 0 0,-1 0-1 0 0,1 1 1 0 0,-1-1-1 0 0,0 1 0 0 0,-1 0 1 0 0,1-1-1 0 0,-1 1 0 0 0,0 0 1 0 0,0-1-1 0 0,0 1 1 0 0,-1-1-1 0 0,0 1 0 0 0,0 0 1 0 0,0-1-1 0 0,0 1 0 0 0,0-1 1 0 0,-1 0-1 0 0,-2 5 1 0 0,-17 33-2969 0 0,20-40 2101 0 0,-10 3-1604 0 0,10-4 2127 0 0,-1 0 0 0 0,0 0 0 0 0,1 0 1 0 0,-1 0-1 0 0,0 0 0 0 0,1-1 0 0 0,-1 1 1 0 0,0-1-1 0 0,0 1 0 0 0,0-1 0 0 0,-3 1 1 0 0,3-1 1840 0 0,4 0-1197 0 0,61 0 2452 0 0,-37-1-1343 0 0,-21 0-1106 0 0,0 0 0 0 0,0 1 0 0 0,0 0 0 0 0,0 0 0 0 0,0 0 0 0 0,0 1 0 0 0,0 0 0 0 0,0 0 0 0 0,0 0 0 0 0,0 0 0 0 0,0 1 0 0 0,-1 0 0 0 0,1 0 0 0 0,5 3 0 0 0,-8-3-170 0 0,-1 0 0 0 0,1 0-1 0 0,-1 0 1 0 0,1 1 0 0 0,-1-1 0 0 0,0 1 0 0 0,1-1 0 0 0,-1 1 0 0 0,0-1 0 0 0,-1 1 0 0 0,1 0 0 0 0,0-1 0 0 0,-1 1 0 0 0,0 0 0 0 0,0-1 0 0 0,0 5 0 0 0,0-2-80 0 0,-1-1 1 0 0,0 1-1 0 0,0 0 0 0 0,0-1 1 0 0,0 1-1 0 0,-1-1 0 0 0,0 0 0 0 0,0 1 1 0 0,0-1-1 0 0,-5 6 0 0 0,-3 5-27 0 0,-20 20 0 0 0,23-29-24 0 0,-1 0 0 0 0,1 0-1 0 0,-1-1 1 0 0,0 0 0 0 0,-1-1-1 0 0,1 0 1 0 0,-1 0 0 0 0,-16 4-1 0 0,-2 2-553 0 0,8-3-538 0 0,-24 6-1 0 0,36-11-82 0 0,-1 0 1 0 0,-1-1-1 0 0,-9 0 0 0 0,2-3-6171 0 0</inkml:trace>
  <inkml:trace contextRef="#ctx0" brushRef="#br0" timeOffset="1">394 1 15408 0 0,'0'0'1393'0'0,"3"0"-1149"0"0,91 28 3925 0 0,-89-26-3891 0 0,0 0 1 0 0,0 1-1 0 0,0 0 0 0 0,0 0 1 0 0,0 0-1 0 0,-1 1 0 0 0,1-1 1 0 0,-1 1-1 0 0,0 0 0 0 0,0 1 1 0 0,0-1-1 0 0,-1 1 0 0 0,5 6 1 0 0,3 8-135 0 0,-1 0 0 0 0,10 25 0 0 0,-2 1 453 0 0,-2 0-1 0 0,19 92 1 0 0,-35-137-596 0 0,5 27 95 0 0,-1 0-1 0 0,1 42 0 0 0,-3-24-17 0 0,-1-22-7 0 0,-3 41-1 0 0,0-49-169 0 0,0 11-360 0 0,-2 0 0 0 0,0-1 0 0 0,-2 0 1 0 0,-1 0-1 0 0,-10 27 0 0 0,5-29-1881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40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10 107 18863 0 0,'0'0'1428'0'0,"-2"2"-968"0"0,-6 6 1794 0 0,11-8-1108 0 0,12 1 18 0 0,-6-1-902 0 0,0 0 0 0 0,-1 0-1 0 0,1-1 1 0 0,0 1 0 0 0,10-4 0 0 0,11-4 151 0 0,-19 5-342 0 0,-1 1 0 0 0,1-2 0 0 0,18-8 0 0 0,2-1-71 0 0,-24 11 0 0 0,0-1 0 0 0,-1 1 0 0 0,1-2 0 0 0,-1 1 0 0 0,0 0 0 0 0,9-8 0 0 0,-2 1-190 0 0,-10 8-162 0 0,0 0-1 0 0,0 0 1 0 0,0-1-1 0 0,-1 1 1 0 0,1-1-1 0 0,3-4 1 0 0,1-4-2492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41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1 591 15664 0 0,'0'0'1417'0'0,"2"2"-1167"0"0,1 0 69 0 0,0 0-1 0 0,1 1 0 0 0,-1-2 0 0 0,1 1 0 0 0,-1 0 0 0 0,1-1 0 0 0,0 0 0 0 0,5 2 0 0 0,35 4 3081 0 0,-19-4-2566 0 0,-11-2-535 0 0,0 0-1 0 0,0-1 1 0 0,26-4 0 0 0,10 1-749 0 0,-44 3 134 0 0,0 0-1 0 0,1-1 1 0 0,-1 1 0 0 0,0-2-1 0 0,0 1 1 0 0,0 0 0 0 0,0-1-1 0 0,0 0 1 0 0,8-4 0 0 0,3-7-1517 0 0</inkml:trace>
  <inkml:trace contextRef="#ctx0" brushRef="#br0" timeOffset="1">555 194 8288 0 0,'0'0'638'0'0,"-2"2"-64"0"0,1 0 133 0 0,-1 0 1 0 0,0 0 0 0 0,0 0 0 0 0,1 0 0 0 0,-1 0-1 0 0,1 1 1 0 0,-1-1 0 0 0,1 1 0 0 0,0-1-1 0 0,0 1 1 0 0,0-1 0 0 0,0 4 0 0 0,-2 14 252 0 0,1 0 0 0 0,1 0 0 0 0,1-1 1 0 0,1 1-1 0 0,4 25 0 0 0,-4-37-894 0 0,1-1 0 0 0,0 1 0 0 0,1-1 0 0 0,4 11-1 0 0,3 7-3 0 0,-5-12-39 0 0,1 0 0 0 0,1 0 0 0 0,-1-1 1 0 0,18 23-1 0 0,-13-19-33 0 0,-7-11 10 0 0,-1 0 0 0 0,1 0 0 0 0,0-1 0 0 0,1 0 0 0 0,-1 0 0 0 0,1 0 0 0 0,-1 0 0 0 0,1-1 0 0 0,0 0 0 0 0,0 0 0 0 0,1 0 0 0 0,-1-1 0 0 0,1 1 0 0 0,9 1 0 0 0,-11-3 11 0 0,1 0 0 0 0,-1 0-1 0 0,1-1 1 0 0,-1 0 0 0 0,0 0 0 0 0,1 0-1 0 0,-1-1 1 0 0,1 1 0 0 0,-1-1 0 0 0,0 0-1 0 0,1 0 1 0 0,-1-1 0 0 0,0 1 0 0 0,0-1-1 0 0,0 0 1 0 0,6-4 0 0 0,-3-1 85 0 0,-1 0 1 0 0,1 0 0 0 0,-2 0-1 0 0,1-1 1 0 0,-1 0-1 0 0,0 0 1 0 0,-1 0 0 0 0,4-11-1 0 0,-6 14-24 0 0,0 0 0 0 0,-1-1 0 0 0,0 1 0 0 0,-1 0 0 0 0,1-1 0 0 0,-1 1 0 0 0,0-1 0 0 0,-1-6-1 0 0,1-3 86 0 0,-1-16 196 0 0,0 21-179 0 0,1 0 0 0 0,0 0 0 0 0,2-16 0 0 0,0 17-62 0 0,0-2 27 0 0,-1 1-1 0 0,1-1 1 0 0,-1 0-1 0 0,-1 0 1 0 0,0 0-1 0 0,-2-13 1 0 0,-3-4 107 0 0,5 21-183 0 0,-1 0-1 0 0,-1 0 1 0 0,1 0 0 0 0,-1 1 0 0 0,0-1-1 0 0,0 1 1 0 0,-5-9 0 0 0,-1 1-14 0 0,0 1 0 0 0,-1 0 0 0 0,-1 0 0 0 0,0 1 0 0 0,0 0 0 0 0,-22-18 0 0 0,23 23-78 0 0,1 1 0 0 0,-1 0 0 0 0,0 0 0 0 0,-1 1 0 0 0,1 1 0 0 0,-1-1 0 0 0,0 2 0 0 0,0-1 0 0 0,0 1 0 0 0,-21-3 0 0 0,24 5-23 0 0,2 0-10 0 0,0 1 1 0 0,0-1-1 0 0,0 1 0 0 0,-1 0 1 0 0,1 0-1 0 0,0 0 1 0 0,0 1-1 0 0,0 0 0 0 0,-8 2 1 0 0,4 0-306 0 0,0 0 1 0 0,0 1 0 0 0,0 0-1 0 0,1 1 1 0 0,-1-1 0 0 0,1 2 0 0 0,0-1-1 0 0,1 1 1 0 0,-1 0 0 0 0,1 1-1 0 0,-8 9 1 0 0,-4 5-1441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0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13216 0 0,'0'0'1194'0'0,"2"1"-980"0"0,6 3 530 0 0,0-1 0 0 0,14 3 0 0 0,13 4 1778 0 0,-27-7-2233 0 0,-1-1 1 0 0,-1 1 0 0 0,1 0 0 0 0,0 0 0 0 0,-1 1 0 0 0,11 7 0 0 0,5 5 245 0 0,-17-14-442 0 0,-1 1 0 0 0,0 0 0 0 0,1 0 0 0 0,-1 1 0 0 0,-1-1 0 0 0,1 1 0 0 0,5 6 0 0 0,16 18 352 0 0,-20-23-361 0 0,-4-3-51 0 0,1-1-1 0 0,-1 1 1 0 0,0 0-1 0 0,0 0 1 0 0,0 0-1 0 0,-1 0 1 0 0,1 0-1 0 0,0 0 0 0 0,-1 0 1 0 0,1 0-1 0 0,-1 0 1 0 0,1 4-1 0 0,-2 26 194 0 0,-1-25-208 0 0,0 1 1 0 0,0-1-1 0 0,-1 0 0 0 0,0-1 0 0 0,0 1 0 0 0,-1 0 1 0 0,-5 7-1 0 0,-4 8-9 0 0,10-15-23 0 0,-1 0 1 0 0,-1 0-1 0 0,1-1 1 0 0,-1 1 0 0 0,0-1-1 0 0,0 0 1 0 0,-1 0-1 0 0,-10 8 1 0 0,0-3-104 0 0,9-5-171 0 0,-1 0 0 0 0,0-1 1 0 0,-16 8-1 0 0,14-8-749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0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 4144 0 0,'0'0'12986'0'0,"0"2"-11566"0"0,0 1-1048 0 0,-1-1 0 0 0,1 1 0 0 0,0-1 0 0 0,-1 0 0 0 0,0 1 0 0 0,1-1 0 0 0,-1 1 0 0 0,0-1 0 0 0,0 0-1 0 0,-1 0 1 0 0,1 0 0 0 0,0 1 0 0 0,-3 1 0 0 0,-24 25 849 0 0,12-15-969 0 0,13-11-245 0 0,0 0 1 0 0,1-1-1 0 0,-1 1 0 0 0,1 0 0 0 0,0 0 1 0 0,0 1-1 0 0,0-1 0 0 0,1 0 1 0 0,-1 1-1 0 0,1-1 0 0 0,-2 7 1 0 0,-4 8-7 0 0,6-14-19 0 0,-1-1-1 0 0,1 1 1 0 0,0 0-1 0 0,0 0 0 0 0,0 0 1 0 0,0 0-1 0 0,1 0 1 0 0,-1 0-1 0 0,1 0 1 0 0,0 0-1 0 0,0 0 0 0 0,1 0 1 0 0,-1 0-1 0 0,1 0 1 0 0,0-1-1 0 0,0 1 1 0 0,0 0-1 0 0,1 0 0 0 0,-1-1 1 0 0,1 1-1 0 0,0 0 1 0 0,0-1-1 0 0,0 0 1 0 0,0 1-1 0 0,1-1 0 0 0,-1 0 1 0 0,5 3-1 0 0,-2-3-72 0 0,0 0 0 0 0,1 0 0 0 0,-1 0-1 0 0,1-1 1 0 0,0 0 0 0 0,0 0 0 0 0,0 0 0 0 0,0-1-1 0 0,12 2 1 0 0,-13-3 21 0 0,0 0-1 0 0,0 0 0 0 0,0-1 1 0 0,0 1-1 0 0,1-1 1 0 0,6-2-1 0 0,15-2-171 0 0,-15 3-21 0 0,0-1-1 0 0,0 0 1 0 0,11-5-1 0 0,-2 1-1727 0 0,-5 3-5299 0 0</inkml:trace>
  <inkml:trace contextRef="#ctx0" brushRef="#br0" timeOffset="1">403 62 15088 0 0,'0'0'1511'0'0,"2"1"-1381"0"0,1-1 263 0 0,1 1 0 0 0,1-1 0 0 0,-1 1 0 0 0,0-1 1 0 0,0 0-1 0 0,0-1 0 0 0,0 1 0 0 0,0-1 0 0 0,0 1 0 0 0,0-1 1 0 0,0 0-1 0 0,-1-1 0 0 0,7-2 0 0 0,16-4 260 0 0,-5 3-459 0 0,32-12 0 0 0,-51 17-568 0 0,0-1 0 0 0,0 1 0 0 0,0-1 0 0 0,-1 1 0 0 0,1 0 0 0 0,0 0 0 0 0,0 0 0 0 0,0 0 1 0 0,3 1-1 0 0,2 0-2755 0 0,9-1-3925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1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1 367 13072 0 0,'0'0'1416'0'0,"10"0"-1416"0"0,5 0 0 0 0,-3 0 1032 0 0,4-4 183 0 0,0 4 33 0 0,-1-4 0 0 0,-5 4-608 0 0,8-6-120 0 0,-8 6-24 0 0,0-4-8 0 0,5-2-392 0 0,3 3-96 0 0,-2 3 0 0 0,0-4-8575 0 0</inkml:trace>
  <inkml:trace contextRef="#ctx0" brushRef="#br0" timeOffset="1">357 56 9672 0 0,'0'0'748'0'0,"2"-1"-492"0"0,18-19 718 0 0,-16 16-133 0 0,1 1 0 0 0,-1-1 0 0 0,1 1 0 0 0,-1 0 0 0 0,1 1 0 0 0,0-1 0 0 0,0 1 0 0 0,0 0 0 0 0,0 0 0 0 0,1 0 0 0 0,4 0 0 0 0,-5 1-688 0 0,-1 0 0 0 0,1 1 0 0 0,0 0 0 0 0,-1 0 0 0 0,1 0 0 0 0,-1 0 0 0 0,1 1 0 0 0,-1 0 0 0 0,1 0 0 0 0,-1 0 0 0 0,0 1 0 0 0,0-1 0 0 0,1 1 0 0 0,-1 0 0 0 0,0 0 0 0 0,0 0 0 0 0,-1 1 0 0 0,1-1 0 0 0,0 1 0 0 0,-1 0 0 0 0,1 0 0 0 0,-1 1 0 0 0,0-1 0 0 0,4 6 0 0 0,1 1-153 0 0,-5-6 0 0 0,1 0 0 0 0,-1 1 0 0 0,1-1 0 0 0,-2 1 0 0 0,1 0 0 0 0,0 0 0 0 0,-1 0 0 0 0,3 9 0 0 0,-1-1-87 0 0,-1-1-1 0 0,-1 0 0 0 0,0 1 1 0 0,-1-1-1 0 0,0 1 1 0 0,-1-1-1 0 0,0 1 0 0 0,-1 0 1 0 0,-5 23-1 0 0,1-8-579 0 0,5-21 397 0 0,-1 0 0 0 0,0 0 0 0 0,-3 7-1 0 0,-28 56-2766 0 0,31-67 2832 0 0,-1 0 0 0 0,1 0 1 0 0,-1 0-1 0 0,0-1 0 0 0,1 1 0 0 0,-1-1 0 0 0,-1 1 0 0 0,1-1 1 0 0,-5 4-1 0 0,5-4 160 0 0,0 0 0 0 0,0 0 0 0 0,0 0 0 0 0,0 0 1 0 0,1 0-1 0 0,-1 0 0 0 0,0 1 0 0 0,-1 3 0 0 0,2-4 878 0 0,-9-4 3607 0 0,11 0-4253 0 0,1 0-1 0 0,-1 0 0 0 0,1 1 1 0 0,0-1-1 0 0,0 1 0 0 0,0-1 1 0 0,0 1-1 0 0,0-1 0 0 0,0 1 1 0 0,4-2-1 0 0,27-9 450 0 0,-22 8-500 0 0,7-2-134 0 0,1 1 0 0 0,-1 0 0 0 0,1 2 0 0 0,-1 0 0 0 0,1 1 0 0 0,0 1 0 0 0,0 1 0 0 0,35 4 0 0 0,-12-3-1734 0 0,-20 3-240 0 0</inkml:trace>
  <inkml:trace contextRef="#ctx0" brushRef="#br0" timeOffset="2">1161 363 9672 0 0,'0'1'34'0'0,"0"2"199"0"0,0 0 1 0 0,0 0-1 0 0,0 0 0 0 0,1 0 1 0 0,-1 0-1 0 0,1 0 0 0 0,-1 0 1 0 0,1 0-1 0 0,0 0 1 0 0,0 0-1 0 0,1-1 0 0 0,1 5 1 0 0,3 10 3978 0 0,-1-2-1506 0 0,22 32 1002 0 0,-11-13-2389 0 0,-9-19-1057 0 0,0 0-1 0 0,4 17 1 0 0,15 45 448 0 0,-14-45-2323 0 0,-2 0-4380 0 0,-3-7-1989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1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10136 0 0,'0'0'1230'0'0,"3"0"-260"0"0,14 0 1610 0 0,29 4 0 0 0,-39-3-2252 0 0,-1 0 0 0 0,0 1-1 0 0,0-1 1 0 0,0 2 0 0 0,0-1 0 0 0,0 0-1 0 0,-1 1 1 0 0,9 6 0 0 0,-6-4-88 0 0,-1 0 0 0 0,0 1-1 0 0,-1 0 1 0 0,1 0 0 0 0,-1 1 0 0 0,10 14 0 0 0,-4-3 43 0 0,-5-9-160 0 0,-1 0 1 0 0,-1 1-1 0 0,1-1 1 0 0,-2 1-1 0 0,1 0 1 0 0,3 14 0 0 0,-5-13-56 0 0,-2-8-44 0 0,0 0 0 0 0,0 0 1 0 0,0 0-1 0 0,-1 0 0 0 0,1 0 0 0 0,-1 0 0 0 0,0 0 0 0 0,0 1 1 0 0,0-1-1 0 0,0 0 0 0 0,0 0 0 0 0,-2 7 0 0 0,-3 7 75 0 0,5-13-111 0 0,-1 0 1 0 0,0 0 0 0 0,-1 0 0 0 0,1 0 0 0 0,-1 0 0 0 0,1 0 0 0 0,-1 0 0 0 0,-1 0 0 0 0,1-1-1 0 0,-5 7 1 0 0,-12 6-45 0 0,15-14 55 0 0,0 0 0 0 0,1 1 0 0 0,-1 0 0 0 0,1 0 1 0 0,0 0-1 0 0,0 0 0 0 0,0 1 0 0 0,-3 4 0 0 0,5-6 6 0 0,-1-1 1 0 0,1 1-1 0 0,0-1 0 0 0,-1 1 0 0 0,1-1 0 0 0,-1 0 0 0 0,1 1 0 0 0,-1-1 0 0 0,0 0 1 0 0,1 0-1 0 0,-1 0 0 0 0,0-1 0 0 0,0 1 0 0 0,0 0 0 0 0,1-1 0 0 0,-1 1 1 0 0,0-1-1 0 0,-4 1 0 0 0,3-1-156 0 0,0 1-1 0 0,1-1 1 0 0,-1 0 0 0 0,0 0-1 0 0,0 0 1 0 0,0 0 0 0 0,0-1-1 0 0,1 1 1 0 0,-1-1 0 0 0,0 0 0 0 0,1 0-1 0 0,-6-2 1 0 0,3 0-439 0 0,4 3 375 0 0,0-1-1 0 0,0 1 1 0 0,0-1 0 0 0,0 1 0 0 0,0-1 0 0 0,0 0 0 0 0,0 0 0 0 0,0 1 0 0 0,1-1 0 0 0,-1 0 0 0 0,0 0-1 0 0,0 0 1 0 0,1 0 0 0 0,-1 0 0 0 0,1 0 0 0 0,-1 0 0 0 0,1 0 0 0 0,-1 0 0 0 0,1 0 0 0 0,0 0 0 0 0,-1 0-1 0 0,1 0 1 0 0,0 0 0 0 0,0-2 0 0 0,-4-14-1837 0 0,3 13-10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2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0 2760 0 0,'0'0'19879'0'0,"-2"2"-19321"0"0,-18 20 500 0 0,-27 35 1 0 0,41-47-1059 0 0,0 1 0 0 0,0 0 0 0 0,1-1 0 0 0,0 2 0 0 0,1-1 0 0 0,0 0 0 0 0,1 1 0 0 0,-4 23 0 0 0,7-33-9 0 0,0 1-1 0 0,0 0 1 0 0,0-1-1 0 0,0 1 1 0 0,0-1 0 0 0,1 1-1 0 0,-1-1 1 0 0,2 4 0 0 0,1 6-52 0 0,-3-9 44 0 0,1-1 1 0 0,0 1-1 0 0,0 0 1 0 0,1-1 0 0 0,-1 0-1 0 0,1 1 1 0 0,-1-1 0 0 0,1 0-1 0 0,0 0 1 0 0,-1 0 0 0 0,1 0-1 0 0,0 0 1 0 0,4 3 0 0 0,4 4-45 0 0,-5-3 24 0 0,-4-5 31 0 0,0 0-1 0 0,-1 0 0 0 0,1 0 1 0 0,0 0-1 0 0,0-1 0 0 0,0 1 1 0 0,0 0-1 0 0,0 0 0 0 0,0-1 0 0 0,0 1 1 0 0,0-1-1 0 0,0 1 0 0 0,0-1 1 0 0,0 1-1 0 0,2 0 0 0 0,19 5-71 0 0,-13-2-17 0 0,0-1 1 0 0,0-1-1 0 0,17 3 0 0 0,-5-4-184 0 0,0-1 1 0 0,0 0-1 0 0,0-2 1 0 0,-1 0-1 0 0,35-8 1 0 0,-36 5-3391 0 0,28-12 0 0 0,-27 8-2912 0 0</inkml:trace>
  <inkml:trace contextRef="#ctx0" brushRef="#br0" timeOffset="1">405 53 17247 0 0,'0'0'1736'0'0,"3"0"-1592"0"0,19 0 935 0 0,0-1-1 0 0,-1-2 1 0 0,1 0-1 0 0,32-9 0 0 0,-47 10-985 0 0,18-6 414 0 0,-21 7-703 0 0,0 0 0 0 0,0 0 0 0 0,0 1 0 0 0,-1-1 0 0 0,1 1 0 0 0,0 0 0 0 0,6 0-1 0 0,-2 0-2934 0 0,5 0-4400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3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9216 0 0,'0'0'1270'0'0,"2"1"422"0"0,2 0-1128 0 0,-1 0-1 0 0,0 0 0 0 0,1 0 0 0 0,0-1 1 0 0,-1 1-1 0 0,1-1 0 0 0,-1 0 1 0 0,1 0-1 0 0,-1 0 0 0 0,1-1 0 0 0,6-1 1 0 0,2-1 707 0 0,0-2 0 0 0,13-5 1 0 0,-16 5-757 0 0,1 1 0 0 0,0 1 0 0 0,0 0 0 0 0,16-4 0 0 0,9 3-1160 0 0,-21-2 146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3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54 14112 0 0,'0'0'1652'0'0,"2"-1"-854"0"0,33-13 2436 0 0,-9 4-1689 0 0,13-1 85 0 0,-13 4-940 0 0,-11 4-530 0 0,-1 0 1 0 0,0 1-1 0 0,1 0 1 0 0,26 2-1 0 0,-39 0-321 0 0,-2 0 130 0 0,0 0-1 0 0,0 0 1 0 0,1 0-1 0 0,-1 0 1 0 0,0 0-1 0 0,0 0 1 0 0,1 0 0 0 0,-1 0-1 0 0,0 0 1 0 0,0 0-1 0 0,1 0 1 0 0,-1 0 0 0 0,0 0-1 0 0,0 0 1 0 0,0 0-1 0 0,1 0 1 0 0,-1 1 0 0 0,0-1-1 0 0,0 0 1 0 0,0 0-1 0 0,1 0 1 0 0,-1 0 0 0 0,0 1-1 0 0,0-1 1 0 0,1 0-1 0 0,4 4-2438 0 0</inkml:trace>
  <inkml:trace contextRef="#ctx0" brushRef="#br0" timeOffset="1">40 58 10136 0 0,'0'0'777'0'0,"-2"1"-505"0"0,-2 2-642 0 0,-18 16 8406 0 0,22-16-7654 0 0,0-1 0 0 0,0 1 0 0 0,-1-1 0 0 0,1 0 0 0 0,-1 1 0 0 0,-1 3 0 0 0,0-2-302 0 0,1 1 0 0 0,0-1-1 0 0,-1 1 1 0 0,2-1 0 0 0,-1 1 0 0 0,0 0 0 0 0,1 0 0 0 0,0-1 0 0 0,1 7 0 0 0,1 7 138 0 0,8 28-1 0 0,-5-35-217 0 0,0-3-12 0 0,-2-6-36 0 0,4 3 36 0 0,-4-3 12 0 0,0 0 0 0 0,-1 1 0 0 0,1-1 0 0 0,0 0 0 0 0,0-1 0 0 0,0 1 0 0 0,1 0 0 0 0,-1-1-1 0 0,0 0 1 0 0,1 0 0 0 0,-1 0 0 0 0,0 0 0 0 0,7 0 0 0 0,9 3 13 0 0,19 7 170 0 0,-26-8-156 0 0,0 0-1 0 0,23 10 1 0 0,-11-2 4 0 0,-17-9-21 0 0,0 1 1 0 0,-1 1 0 0 0,1-1 0 0 0,0 1 0 0 0,-1 0 0 0 0,0 0-1 0 0,9 9 1 0 0,1 2 15 0 0,-12-12-13 0 0,0 1 0 0 0,-1-1 0 0 0,0 1 0 0 0,0-1 1 0 0,0 1-1 0 0,0 0 0 0 0,0 0 0 0 0,4 9 0 0 0,-2-1 49 0 0,-2-7-7 0 0,-1 1-1 0 0,1-1 1 0 0,-1 1-1 0 0,2 11 1 0 0,-4-16-52 0 0,1 0-1 0 0,-1 0 1 0 0,0 1 0 0 0,0-1 0 0 0,0 0-1 0 0,0 0 1 0 0,0 0 0 0 0,-1 1 0 0 0,1-1-1 0 0,0 0 1 0 0,0 0 0 0 0,-1 0 0 0 0,1 1 0 0 0,-1-1-1 0 0,1 0 1 0 0,-1 0 0 0 0,0 0 0 0 0,1 0-1 0 0,-1 0 1 0 0,0 0 0 0 0,0 0 0 0 0,1 0-1 0 0,-1 0 1 0 0,0-1 0 0 0,0 1 0 0 0,0 0-1 0 0,0 0 1 0 0,0-1 0 0 0,-2 1 0 0 0,-9 4 127 0 0,-1-1 0 0 0,1 0 1 0 0,-1-1-1 0 0,-14 1 1 0 0,17-3-136 0 0,0 0 1 0 0,0-1 0 0 0,0-1-1 0 0,0 0 1 0 0,-12-2 0 0 0,8 1-132 0 0,12 1 55 0 0,-1 1 0 0 0,1-1 0 0 0,0 1-1 0 0,0-1 1 0 0,0 0 0 0 0,-1 0 0 0 0,1 0-1 0 0,0 0 1 0 0,0 0 0 0 0,0 0-1 0 0,1-1 1 0 0,-1 1 0 0 0,0-1 0 0 0,0 1-1 0 0,1-1 1 0 0,-3-3 0 0 0,0-1-1163 0 0,3 5 1213 0 0,1 1 0 0 0,0 0 0 0 0,0 0 0 0 0,0-1 0 0 0,-1 1 0 0 0,1 0 0 0 0,0-1 0 0 0,0 1 0 0 0,0 0 0 0 0,0-1-1 0 0,0 1 1 0 0,-1 0 0 0 0,1-1 0 0 0,0 1 0 0 0,0 0 0 0 0,0-1 0 0 0,0 1 0 0 0,0 0 0 0 0,0-1 0 0 0,0 1 0 0 0,0 0 0 0 0,0-1 0 0 0,0 1 0 0 0,1 0 0 0 0,-1-1 0 0 0,0 1 0 0 0,0-1 0 0 0,3-4-662 0 0,-1 0 1 0 0,1 0-1 0 0,0 0 1 0 0,0 1 0 0 0,0-1-1 0 0,1 1 1 0 0,-1 0-1 0 0,6-5 1 0 0,16-11-1593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1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 2304 0 0,'0'0'101'0'0,"2"1"522"0"0,8 3 2105 0 0,-8-3-817 0 0,-2-1-1825 0 0,1 0 1 0 0,-1 0 0 0 0,0 1 0 0 0,0-1 0 0 0,0 0 0 0 0,0 0 0 0 0,0 0-1 0 0,0 0 1 0 0,0 0 0 0 0,0 0 0 0 0,0 0 0 0 0,0 1 0 0 0,0-1 0 0 0,0 0-1 0 0,0 0 1 0 0,0 0 0 0 0,0 0 0 0 0,0 0 0 0 0,0 1 0 0 0,0 0 407 0 0,0 0 1 0 0,0 0 0 0 0,0 0-1 0 0,1 0 1 0 0,-1 1 0 0 0,0-1 0 0 0,1 0-1 0 0,-1 0 1 0 0,1 0 0 0 0,-1 0-1 0 0,1 0 1 0 0,-1 0 0 0 0,1 0-1 0 0,0 0 1 0 0,0 0 0 0 0,-1 0-1 0 0,2 1 1 0 0,6 4-244 0 0,6 0 871 0 0,-14-6-1101 0 0,0 1-1 0 0,0-1 1 0 0,0 0 0 0 0,0 0 0 0 0,0 0 0 0 0,1 0 0 0 0,-1 0 0 0 0,0 0-1 0 0,0 0 1 0 0,0 0 0 0 0,0 0 0 0 0,0 0 0 0 0,0 1 0 0 0,1-1 0 0 0,-1 0-1 0 0,0 0 1 0 0,0 0 0 0 0,0 0 0 0 0,0 0 0 0 0,0 1 0 0 0,0-1-1 0 0,0 0 1 0 0,0 0 0 0 0,0 0 0 0 0,0 0 0 0 0,0 0 0 0 0,0 1 0 0 0,0-1-1 0 0,0 0 1 0 0,0 0 0 0 0,0 0 0 0 0,0 0 0 0 0,0 1 0 0 0,0-1 0 0 0,0 0-1 0 0,0 0 1 0 0,0 0 0 0 0,0 0 0 0 0,0 0 0 0 0,0 1 0 0 0,0-1-1 0 0,0 0 1 0 0,0 0 0 0 0,0 0 0 0 0,-1 0 0 0 0,1 1 0 0 0,-4 12 561 0 0,2-9-448 0 0,1 0 1 0 0,0 0-1 0 0,-1 0 0 0 0,1 1 0 0 0,1-1 0 0 0,-1 0 0 0 0,1 1 0 0 0,-1-1 0 0 0,1 0 0 0 0,1 1 1 0 0,-1 4-1 0 0,5 3 104 0 0,-4-10-188 0 0,0 0 0 0 0,0 1 0 0 0,0-1 1 0 0,0 1-1 0 0,-1 0 0 0 0,1-1 0 0 0,-1 1 0 0 0,1 0 0 0 0,-1-1 0 0 0,0 1 0 0 0,0 0 0 0 0,0-1 0 0 0,-1 1 0 0 0,1 0 0 0 0,-1-1 0 0 0,0 4 0 0 0,-6 9 98 0 0,5-12-134 0 0,0 0 0 0 0,1 0 0 0 0,0 0 0 0 0,-1-1 0 0 0,1 1 0 0 0,1 1 0 0 0,-1-1 0 0 0,0 0 0 0 0,1 0 0 0 0,-1 0 0 0 0,1 0 0 0 0,0 0 0 0 0,0 6 0 0 0,1-3 11 0 0,1 1 0 0 0,-1-1 0 0 0,5 10-1 0 0,-4-13-26 0 0,-1 1 0 0 0,0 0 0 0 0,1 0 0 0 0,-1-1 0 0 0,-1 1 0 0 0,1 0-1 0 0,-1 0 1 0 0,1 0 0 0 0,-1 0 0 0 0,-1 7 0 0 0,1-4-81 0 0,0 0-1 0 0,0 0 1 0 0,1 0 0 0 0,0 0-1 0 0,1-1 1 0 0,-1 1 0 0 0,1 0-1 0 0,0-1 1 0 0,1 1 0 0 0,0-1-1 0 0,5 10 1 0 0,-3-5-417 0 0,-3-8 303 0 0,-1 0 0 0 0,0 0-1 0 0,-1 0 1 0 0,1 0 0 0 0,-1 0 0 0 0,1 0 0 0 0,-1 0 0 0 0,0 0-1 0 0,0 0 1 0 0,0 0 0 0 0,-1 0 0 0 0,0 5 0 0 0,-7 22-4352 0 0,7-25 3337 0 0,-8 18-5078 0 0</inkml:trace>
  <inkml:trace contextRef="#ctx0" brushRef="#br0" timeOffset="1">1 630 2304 0 0,'2'0'3510'0'0,"32"3"5378"0"0,1 2-3544 0 0,-1 1-4905 0 0,-1-4 691 0 0,52-2 1 0 0,-60-1-863 0 0,0 1 0 0 0,43 5 0 0 0,-60-3-243 0 0,0-1 0 0 0,0-1 1 0 0,0 1-1 0 0,12-2 0 0 0,4 0-439 0 0,6 5-495 0 0,-24-3-61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4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15344 0 0,'3'3'249'0'0,"1"0"1"0"0,-1 0 0 0 0,0 0 0 0 0,1 0 0 0 0,-1 1-1 0 0,3 5 1 0 0,5 5-112 0 0,-10-12 404 0 0,1 0 0 0 0,-1 1 0 0 0,0-1 0 0 0,0 0 1 0 0,0 1-1 0 0,-1-1 0 0 0,1 1 0 0 0,0-1 0 0 0,-1 1 0 0 0,0-1 0 0 0,1 1 0 0 0,-1 4 0 0 0,-3 31 341 0 0,3-35-580 0 0,-2 15 262 0 0,2-12-423 0 0,-1 0 1 0 0,0 0 0 0 0,0 0 0 0 0,0 1-1 0 0,-1-1 1 0 0,1 0 0 0 0,-1-1 0 0 0,-1 1-1 0 0,1 0 1 0 0,-5 6 0 0 0,5-8-131 0 0,0 0 1 0 0,0 0-1 0 0,0 1 0 0 0,1-1 1 0 0,-2 8-1 0 0,2-8-183 0 0,0 0 1 0 0,0 0-1 0 0,0 1 0 0 0,-1-1 0 0 0,0 0 0 0 0,0 0 1 0 0,-3 4-1 0 0,-4 7-1330 0 0,2 0-89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4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7832 0 0,'0'0'3913'0'0,"2"0"-2201"0"0,9 1 45 0 0,0-1 0 0 0,19 5 0 0 0,-25-4-1402 0 0,-1 0-1 0 0,1 0 0 0 0,-1 1 0 0 0,1 0 1 0 0,-1 0-1 0 0,0 0 0 0 0,0 0 1 0 0,0 1-1 0 0,5 3 0 0 0,12 10 775 0 0,-18-14-1119 0 0,1 0-1 0 0,-1 0 1 0 0,0 1-1 0 0,0 0 1 0 0,0 0-1 0 0,0-1 1 0 0,0 2-1 0 0,-1-1 1 0 0,4 5-1 0 0,7 13 148 0 0,-8-15 37 0 0,-1 0 0 0 0,0 1 1 0 0,-1-1-1 0 0,1 1 1 0 0,-1-1-1 0 0,0 1 1 0 0,-1 0-1 0 0,3 13 1 0 0,-4-12-117 0 0,0 3-56 0 0,0-1 0 0 0,-1 1-1 0 0,-1 16 1 0 0,-1 6-22 0 0,3-28 0 0 0,-1 1 0 0 0,0 0 0 0 0,-1-1 0 0 0,1 1 0 0 0,-1-1 0 0 0,0 1 0 0 0,-1-1 0 0 0,1 1 0 0 0,-4 5 0 0 0,-6 13-63 0 0,9-19-63 0 0,-1 0 0 0 0,1 1 0 0 0,-1-1-1 0 0,0 0 1 0 0,0 0 0 0 0,-1-1 0 0 0,-5 7 0 0 0,7-9-291 0 0</inkml:trace>
  <inkml:trace contextRef="#ctx0" brushRef="#br0" timeOffset="1">380 89 17503 0 0,'0'0'1338'0'0,"-2"-1"-917"0"0,-23-9-133 0 0,21 8 52 0 0,0 0 0 0 0,0 0 0 0 0,0 0 0 0 0,0 1 0 0 0,0 0 0 0 0,0-1 0 0 0,0 2 0 0 0,0-1 0 0 0,-1 0 0 0 0,1 1 0 0 0,0 0 0 0 0,-1 0 0 0 0,-5 1 0 0 0,9-1-203 0 0,-1 0 0 0 0,1 1 0 0 0,-1-1 0 0 0,1 0 0 0 0,-1 1 0 0 0,1 0 0 0 0,-1-1-1 0 0,1 1 1 0 0,-1 0 0 0 0,1 0 0 0 0,0 0 0 0 0,0-1 0 0 0,-1 1 0 0 0,-1 3 0 0 0,1-1 77 0 0,0 0 0 0 0,0 1 0 0 0,0-1 0 0 0,-2 8 0 0 0,2-7-469 0 0,-4 9-132 0 0,3-7 259 0 0,1-1 0 0 0,0 0 0 0 0,0 1-1 0 0,0 0 1 0 0,1-1 0 0 0,0 1 0 0 0,0 0 0 0 0,0 6 0 0 0,-1 20 112 0 0,1-22 16 0 0,1 1 0 0 0,0-1 0 0 0,0 1 0 0 0,4 19 0 0 0,-1-23 0 0 0,0 0 0 0 0,1 0 0 0 0,0 0 0 0 0,0-1 0 0 0,0 0 0 0 0,1 0 0 0 0,-1 0 0 0 0,2-1 0 0 0,9 10 0 0 0,-4-6-67 0 0,1 0 0 0 0,0 0 0 0 0,0-1 0 0 0,19 9 1 0 0,-25-14-66 0 0,1 0 1 0 0,0-1 0 0 0,0 1-1 0 0,0-1 1 0 0,0-1 0 0 0,0 1 0 0 0,0-1-1 0 0,1-1 1 0 0,-1 1 0 0 0,13-2 0 0 0,-3-1-158 0 0,-9 2-253 0 0,0-1 1 0 0,0 0-1 0 0,-1 0 1 0 0,1-1-1 0 0,0 0 1 0 0,-1 0-1 0 0,0-1 1 0 0,1 0-1 0 0,-1 0 1 0 0,9-6-1 0 0,0-4-1249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5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 14192 0 0,'0'0'1290'0'0,"2"0"-934"0"0,20 3 1201 0 0,-22-3-1467 0 0,1 1 0 0 0,0-1 0 0 0,0 0 0 0 0,-1 0 0 0 0,1 0 0 0 0,0 0 0 0 0,0 0 0 0 0,-1 0 0 0 0,1 0 0 0 0,0 0 0 0 0,0 0 0 0 0,-1-1 0 0 0,1 1 0 0 0,0 0 0 0 0,-1 0 0 0 0,2-1 0 0 0,2 0 222 0 0,8 0 401 0 0,-10 0-423 0 0,1 1 0 0 0,0 0 0 0 0,0 0 1 0 0,0-1-1 0 0,0 0 0 0 0,0 0 0 0 0,3-1 0 0 0,35-11 1874 0 0,-40 12-2045 0 0,1 1-1 0 0,0-1 1 0 0,0 1-1 0 0,-1-1 1 0 0,1 1-1 0 0,0 0 1 0 0,0-1 0 0 0,1 1-1 0 0,7-1-70 0 0,26-6-5 0 0,-13 4-470 0 0,-11-2 450 0 0,-7 3-1484 0 0</inkml:trace>
  <inkml:trace contextRef="#ctx0" brushRef="#br0" timeOffset="1">107 170 15664 0 0,'0'0'1187'0'0,"2"1"-803"0"0,-1 2-321 0 0,15 6 22 0 0,-10-6 277 0 0,0-1-1 0 0,0 0 0 0 0,8 2 0 0 0,14 5 1989 0 0,-21-7-2090 0 0,-1-1-1 0 0,1 1 1 0 0,0-1-1 0 0,0-1 1 0 0,0 1-1 0 0,0-1 1 0 0,0 0-1 0 0,9-2 1 0 0,8 1-255 0 0,17 1-2798 0 0,-28 0 1770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1:5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0 249 11520 0 0,'0'0'886'0'0,"2"0"-299"0"0,16-1 4859 0 0,37-7 1 0 0,-29 4-4126 0 0,-15 3-946 0 0,-1 0 0 0 0,16 2 0 0 0,-17 0-439 0 0,0-1 0 0 0,0 0-1 0 0,11-2 1 0 0,-2-6-2018 0 0,-10 4-3637 0 0</inkml:trace>
  <inkml:trace contextRef="#ctx0" brushRef="#br0" timeOffset="1">234 23 20991 0 0,'0'0'1602'0'0,"3"-1"-1097"0"0,7-4-298 0 0,-5 3-98 0 0,0-1 0 0 0,0 1 0 0 0,1 0 0 0 0,-1 1 0 0 0,0-1 1 0 0,9 0-1 0 0,5 1 1026 0 0,-13 0-496 0 0,1 1 1 0 0,0 0 0 0 0,12 1 0 0 0,-14 0-503 0 0,0 0 0 0 0,-1-1 0 0 0,1 2 0 0 0,-1-1 0 0 0,1 0 0 0 0,-1 1 0 0 0,0 0 0 0 0,1 0 0 0 0,-1 0 0 0 0,0 1 0 0 0,6 5 0 0 0,1 1-29 0 0,-9-8-101 0 0,-1 0 0 0 0,1 0 0 0 0,-1 1 0 0 0,1-1-1 0 0,-1 0 1 0 0,0 1 0 0 0,0-1 0 0 0,0 1 0 0 0,1-1-1 0 0,-1 1 1 0 0,-1-1 0 0 0,1 1 0 0 0,0 0 0 0 0,0 0-1 0 0,-1-1 1 0 0,2 4 0 0 0,0 6-148 0 0,-1 0 0 0 0,0 0 0 0 0,0 0 0 0 0,-1 0 0 0 0,0 0 0 0 0,-1 0-1 0 0,0 0 1 0 0,-1 0 0 0 0,0-1 0 0 0,-7 19 0 0 0,-1 2-1779 0 0,9-29 1444 0 0,5 3-1971 0 0,-1-1 2467 0 0,0-1 1 0 0,0 1 0 0 0,1-1-1 0 0,0 0 1 0 0,-1 0-1 0 0,1-1 1 0 0,0 1-1 0 0,0-1 1 0 0,0 0 0 0 0,1 0-1 0 0,-1 0 1 0 0,0-1-1 0 0,7 2 1 0 0,16 8 904 0 0,20 12 696 0 0,-47-22-1552 0 0,1 0-1 0 0,0 1 1 0 0,-1-1 0 0 0,1 1-1 0 0,-1-1 1 0 0,1 1-1 0 0,-1-1 1 0 0,0 1 0 0 0,1 2-1 0 0,-1-3 5 0 0,1 3 18 0 0,0 0 1 0 0,-1 0 0 0 0,1 0 0 0 0,-1 0 0 0 0,0 0 0 0 0,0 0 0 0 0,0 0 0 0 0,-1 0 0 0 0,1 0 0 0 0,-1 0 0 0 0,0 0 0 0 0,0 0 0 0 0,-1 0 0 0 0,1-1 0 0 0,-1 1 0 0 0,0 0 0 0 0,0-1 0 0 0,0 1-1 0 0,0-1 1 0 0,0 0 0 0 0,-1 0 0 0 0,1 0 0 0 0,-1 0 0 0 0,-4 3 0 0 0,-5 4 62 0 0,-1 0-1 0 0,1-1 0 0 0,-26 12 1 0 0,1 1 63 0 0,0-1-92 0 0,-2-2 0 0 0,-74 27 1 0 0,90-38-117 0 0,-151 63-2786 0 0,157-62 354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2:53:49.93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0 339 1231,'0'0'54,"0"0"12,0 0-53,0 0-13,0 0 0,0 0 0,0 0 88,0 0 16,6-10 2,11-5 1,0 0-10,-5-5-1,16-1-1,-5 1 0,11 0 19,-5 0 4,-1-11 1,12 6 0,-11 5-51,5-1-11,0 1-1,6 0-1,0 5-30,-12-1-5,7 1-2,-1 10 0,-6-5-44,1 10-9,-1 0-1,-5 5-1,0 0-146,0 5-29,-12 5-5</inkml:trace>
  <inkml:trace contextRef="#ctx0" brushRef="#br0" timeOffset="205.6">456 213 172,'0'0'8,"0"0"1,0 0-9,0 0 0,0 0 0,0 0 0,0 0 399,0 0 77,12 10 16,-12 0 4,0 10-315,0-5-62,0 11-13,6-1-2,-6 6-60,5-1-11,1 0-2,-6 11-1,0-6-14,0 11-4,6-6 0,-1 1 0,7-6-28,-7-4-7,1-6-1,11-5 0,-5 1-180,5-6-36,-12-10-7</inkml:trace>
  <inkml:trace contextRef="#ctx0" brushRef="#br0" timeOffset="855.79">787 476 1324,'0'0'59,"0"0"12,0 10-57,0 6-14,-6-1 0,6 0 0,0 5 108,0-5 20,0 6 3,0 4 1,0-5-76,0 6-14,-5-6-3,5 0-1,5-10-26,-5-10-4,0 15-8,0-15 11,0 0-11,0 0 0,0 0 0,0 0 0,0 0 0,0 0 0,17-15 0,-11-5 0,6 0 53,-7-1 9,-5-9 2,0 10 0,6-6-64,5 6 0,-11-5-16,17 10 3,-17-1 13,12 1 0,5 5 0,0 0 0,-6 0 9,1 0-1,-12 10-8,17-5 12,-6 5 1,6-5 0,-17 5 0,0 0 0,23 5 5,-23-5 1,6 5 0,-6-5 0,11 10-4,1 5-1,-12-15 0,11 10 0,-5 0-5,5 6-1,-11-6 0,0-10 0,12 15-8,-1-5 8,-5 5-8,5 0 8,-11 1-8,6-1 0,-6-15 0,6 15 0,-1 5 9,7-5 0,-12-15 0,0 0 0,11 11-9,-11-11-12,0 0 2,17 10 1,-17-10 9,0 0 0,12 10 0,5 0 0,-17-10 0,17-5 0,-6-5 0,12 5 0,-17-5 0,11-6 0,0 1 0,0-5-8,-6 5 8,1-1 0,5-4 0,-11 5 0,5-5 0,-5 0 0,-1 4 0,1-4 0,0 5 9,-1 0-9,-5-1 12,0 6-12,-5 0 24,5 0-1,0 10-1,0 0 0,0 0-22,0 0 8,0 0-8,0 0 0,0 0 9,0 0-9,0 15 12,0 6-12,0-1 0,0 5 0,5 6-12,-5-1 3,12 0 9,-12 6 0,11-6 0,-5 6-8,0-1-8,-1 1 0,7 4-1,-7 1 0,-5-6 17,6 1 0,6-1 0,-7 0 0,-5-4 0,0 4 0,0-9 0,0 4 0,-5-5 42,-1 1 12,-6-6 2,7 5 1,-12-10-9,0 1-1,-1-1-1,1 0 0,-11-5-15,5 0-3,-5-5-1,-1 0 0,1 1-27,-1-1-11,-5-5 1,0-5 0,5 5-179,-11-6-36</inkml:trace>
  <inkml:trace contextRef="#ctx0" brushRef="#br0" timeOffset="1354.12">2366 309 2008,'0'0'89,"0"0"19,0 0-87,0 0-21,11-10 0,1 0 0,-1 0 84,6 5 12,0 5 2,-5-6 1,11 1-22,-6 5-4,0 0-1,6 0 0,-6 0 0,-6 0-1,6 0 0,-17 0 0,12 5-57,-1 6-14,6-11 0,-17 0 0,0 0 0,0 0 0,11 15 0,-5 5 0,-6-5 0,-6 0 0,-5 6 0,-6-1 0,11 0 0,1 1 0,-18 4 0,6-5 0,0-5-63,-6 6-15,6-11-3,-6 0-1,6 0-14,5-10-4,1 0 0,5 0 0,6 0-132,0 0-28,0 0-4,0 0-2</inkml:trace>
  <inkml:trace contextRef="#ctx0" brushRef="#br0" timeOffset="1596.34">3010 61 1958,'0'0'43,"0"0"9,-17 5 1,6-5 3,-1 10-45,-5-5-11,0 0 0,0 5 0,0 0 53,0 6 9,5-1 2,-16 0 0,11 5 0,5 0 0,-11 1 0,6 4 0,-5 0-52,4 1-12,7-6 0,5 0 0,-11 6 0,12-6 0,5 0 0,5 0 0,1 1 0,5-6 0,-5 0 0,5-5 0,1 5 0,16-4 0,-11-6 0,12 0 0,-6-5 0,5-5 0,1 0 0,-6-1 0,5-9-100,-5 0-22,11-5-5</inkml:trace>
  <inkml:trace contextRef="#ctx0" brushRef="#br0" timeOffset="1789.62">3158 187 1854,'0'0'40,"0"0"9,0 0 2,0 0 1,0 0-41,12 0-11,-1-5 0,12 0 0,-12 5 128,6-10 23,0 5 5,-5 0 0,5 0-73,6-5-15,-12 5-4,12 0 0,-6 0-51,0 0-13,0-1 0,6 1 0,-6 0-100,0 0-22,-5-5-5</inkml:trace>
  <inkml:trace contextRef="#ctx0" brushRef="#br0" timeOffset="1983.97">3278 400 2329,'0'0'51,"0"0"10,0 0 3,0 0 2,0 0-53,23 0-13,-12 0 0,12 0 0,-6 0 74,0-5 12,0 0 2,-5 5 1,-1-10-27,6 10-6,6-5 0,0 5-1,0-10 14,-6 5 3,5-5 1,1 4 0,0 1-367,0-10-74,17-10-14,5 5-3</inkml:trace>
  <inkml:trace contextRef="#ctx0" brushRef="#br0" timeOffset="2180.69">3973-167 2307,'0'0'51,"0"0"10,0 0 3,0 0 0,0 0-51,0 0-13,0 0 0,0 0 0,0 15 109,6 0 19,-6 0 4,6 11 1,-1 4-61,-5 11-12,0-1-2,6 11-1,0-6-25,5 6-6,-5-5-1,0 9 0,5-4-72,-5 0-14,5-6-3,1 1-1241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3:04:04.54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958B48-8366-443E-B3D0-C5606E32017C}" emma:medium="tactile" emma:mode="ink">
          <msink:context xmlns:msink="http://schemas.microsoft.com/ink/2010/main" type="writingRegion" rotatedBoundingBox="1110,4994 15734,4512 16005,12745 1381,13226"/>
        </emma:interpretation>
      </emma:emma>
    </inkml:annotationXML>
    <inkml:traceGroup>
      <inkml:annotationXML>
        <emma:emma xmlns:emma="http://www.w3.org/2003/04/emma" version="1.0">
          <emma:interpretation id="{D62CF0BC-5F57-4555-90B7-C5862E850C42}" emma:medium="tactile" emma:mode="ink">
            <msink:context xmlns:msink="http://schemas.microsoft.com/ink/2010/main" type="paragraph" rotatedBoundingBox="1110,4994 15734,4512 15785,6064 1161,6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7BA3E7-2AA1-4F06-99C2-E1255FFD5CAE}" emma:medium="tactile" emma:mode="ink">
              <msink:context xmlns:msink="http://schemas.microsoft.com/ink/2010/main" type="line" rotatedBoundingBox="1110,4994 15734,4512 15785,6064 1161,6545"/>
            </emma:interpretation>
          </emma:emma>
        </inkml:annotationXML>
        <inkml:traceGroup>
          <inkml:annotationXML>
            <emma:emma xmlns:emma="http://www.w3.org/2003/04/emma" version="1.0">
              <emma:interpretation id="{B74F11AF-EC5C-47F9-B2BE-9841B7D78098}" emma:medium="tactile" emma:mode="ink">
                <msink:context xmlns:msink="http://schemas.microsoft.com/ink/2010/main" type="inkWord" rotatedBoundingBox="1110,4994 15734,4512 15785,6064 1161,6545"/>
              </emma:interpretation>
              <emma:one-of disjunction-type="recognition" id="oneOf0">
                <emma:interpretation id="interp0" emma:lang="en-AU" emma:confidence="0">
                  <emma:literal>Plitt-24s(s),)"</emma:literal>
                </emma:interpretation>
                <emma:interpretation id="interp1" emma:lang="en-AU" emma:confidence="0">
                  <emma:literal>Plitt-24s's,)"</emma:literal>
                </emma:interpretation>
                <emma:interpretation id="interp2" emma:lang="en-AU" emma:confidence="0">
                  <emma:literal>Part-24s(s),)"</emma:literal>
                </emma:interpretation>
                <emma:interpretation id="interp3" emma:lang="en-AU" emma:confidence="0">
                  <emma:literal>Part-24s's,)"</emma:literal>
                </emma:interpretation>
                <emma:interpretation id="interp4" emma:lang="en-AU" emma:confidence="0">
                  <emma:literal>nifsti511)z542-.x</emma:literal>
                </emma:interpretation>
              </emma:one-of>
            </emma:emma>
          </inkml:annotationXML>
          <inkml:trace contextRef="#ctx0" brushRef="#br0">62 0 1605,'0'0'35,"0"0"7,0 0 2,-17 5 2,6-5-37,-1 0-9,12 0 0,-11 11 0,5-1 59,0 0 9,6 10 3,0 0 0,0 6-54,0 4-17,6 0 10,0 16-10,-6 0 10,11 4-10,1-4 12,-7 5-12,7-1 8,5 1-8,-6 10 0,6-6 0,6-4 0,-11 0 0,16-6 0,-11-4 0,-5-11-29,5-4-3,-6-6-1,0-5 0,-5-5-69,-6-10-14,0 0-2,23-25-1</inkml:trace>
          <inkml:trace contextRef="#ctx0" brushRef="#br0" timeOffset="6020.59">79 173 1022,'-28'-41'45,"22"26"10,0 0-44,1-1-11,-1-4 0,0 5 0,6-5 87,0 5 15,-11 4 3,22 1 1,-11 0-24,6 0-5,0 0-1,5 5 0,6-5-25,-11 5-6,17 0-1,-6 5 0,6 0-11,5 5-2,1 0-1,-1 5 0,-5-5 0,5 5 0,-5-5 0,6 5 0,5 0-7,-17 0-2,6 1 0,0-1 0,-6-5-11,5 10-2,-10-5-8,-1 5 12,1-5-4,-7 16 0,7-6-8,-24 10 12,7 1 0,-7-1-1,1 6 0,-6-1 0,0 6-11,-6-1 8,-6-4-8,7-6 8,-13-5-8,7-4 0,-1-11 0,1 0 0,5 0-10,-5-5-4,5-5-1,0-10 0,6-5-33,11 5-6,-11-11-2,17 1 0,0 0-53,17-5-11,-5-1-3</inkml:trace>
          <inkml:trace contextRef="#ctx0" brushRef="#br0" timeOffset="6026.58">911-66 1267,'0'0'56,"0"0"12,0 0-55,0 0-13,0 0 0,0 0 0,-11 6 106,5-1 18,-11 0 4,17-5 1,0 0-32,0 5-6,-23 0-2,12 5 0,5 0-21,-11 5-4,6 0 0,5 11-1,0-6-28,6 0-6,-11 11-1,5-1 0,6 6-17,-11 4-11,0 6 12,11 4-12,-6 1 0,6 0 0,6 4 0,5 1 0,-11-5 0,11 0 0,6-11 0,-5 1 0,5-6-24,6-5 2,5-4 0,-11-6 0,6-5-42,6-5-8,-1-5-1,-5 1-1,11-12-62,-17-4-12,12 0-2</inkml:trace>
          <inkml:trace contextRef="#ctx0" brushRef="#br0" timeOffset="6029.57">1225 222 230,'0'0'20,"0"0"-20,0 0 0,0 0 0,0 0 286,0 0 53,0 0 10,0 0 3,0 0-154,0 0-30,0 0-7,0 0-1,0 0-76,0 21-15,11-1-3,-5 0-1,5 5-31,1 6-6,-6 4-2,5-4 0,-5-1-18,-1 6-8,1-1 8,5 0-8,1-4-12,-6-1-8,-1-4-2,7-1 0,-7-10-165,7 0-33</inkml:trace>
          <inkml:trace contextRef="#ctx0" brushRef="#br0" timeOffset="6032.56">1459-127 518,'0'0'46,"0"0"-37,0 0-9,0 0 0,0 0 220,11 0 41,6-5 9,-5 10 2,5 0-100,-6 5-20,6 0-4,0 5-1,6-5-57,6 6-11,-18 4-3,6 5 0,0 6-17,-5 4-4,-1 0-1,6 1 0,-6 4-9,-5 6-1,6 5-1,-1-1 0,0-9-23,-11 5-4,0-1 0,0 6-1,0-1-24,0 1-5,0-5-1,0-1 0,-11-9 15,0-6 0,-1-4 0,6-1-788,-11 0-154</inkml:trace>
          <inkml:trace contextRef="#ctx0" brushRef="#br0" timeOffset="6037.54">2279 369 1497,'0'0'32,"0"0"8,0 0 0,0 0 4,0 0-36,12 0-8,-12 0 0,17 5 0,6-5 53,5 0 9,-5 0 2,0-5 0,0 5-52,-1-5-12,-4 0 0,-1 5 0,0 0 54,6-5 8,-1 0 2,1 0 0,-6 0-103,0 0-20,0-5-4,-5 5-743</inkml:trace>
          <inkml:trace contextRef="#ctx0" brushRef="#br0" timeOffset="6038.54">2439 496 1522,'-11'25'33,"11"-25"7,0 10 2,0-10 2,0 0-36,0 0-8,0 0 0,0 0 0,11 5 85,6 0 15,0 1 4,6 4 0,-12-5-19,7 0-3,10 0-1,-5-5 0,11 0-13,-5 0-4,5 0 0,0 0 0,0 0-102,-5 0-21,5 5-4,-6-5-1</inkml:trace>
          <inkml:trace contextRef="#ctx0" brushRef="#br0" timeOffset="6043.53">3385 136 1324,'0'0'118,"0"0"-94,0 0-24,0 0 0,0 0 43,0 0 4,0 0 1,6-10 0,11 0 51,-6 5 10,7 0 3,-7 0 0,12 5-52,-6-5-9,6 5-3,-1 0 0,1 5-4,6-5-2,-12 10 0,11-5 0,-16 0-42,-1 5 0,1 5-16,5 0 5,-12 1 32,7 4 7,-12 0 0,5 11 1,-5-1-45,-5 5-10,-1 1-2,-5-1 0,5 6-59,-11-1-12,-6-4-2,6-1-1,6-9 9,-7-1 1,-4-5 1,5-10 0,-1-4 54,-4-1 10,-1-5 3,6-5 0,5-6 36,1 1 7,0 0 1,-1 0 1,1 0 35,5 0 8,6 10 0,0 0 1,0-5 1,6-5 0,-1-1 0,13-4 0,-13 5-2,12-5 0,-5 5 0,5-5 0,6 4 0,-1 6 0,7 0 0,-1 0 0,1 5-52,-1 5-12,1-5 0,-1 10 0,1-5 0,-1 1 0,-5-1 0,6 5 0,-6-5-56,5 0-4,-5 0-2,0 0-614,-1-5-124</inkml:trace>
          <inkml:trace contextRef="#ctx0" brushRef="#br0" timeOffset="6045.52">4178-148 2073,'0'0'45,"-6"-5"10,0-5 1,6 10 4,-11-10-48,11 10-12,-12-5 0,12 5 0,0 0 79,0 0 13,-11 10 4,5 5 0,-5 1-26,5-1-5,-5 0-1,5 10 0,6 1-64,-6 4-12,1 5-4,5 6 0,-6-6 16,6 11 0,6 0 0,-1-1 0,1 6 15,5-11-1,12-4 0,-6-1 0,6 1-14,0-6 0,5 6 0,-5-11 0,0-5-48,-6-4-13,12 4-3,-7-5 0,1-5-153,0-5-31,0-10-7,0 0-1</inkml:trace>
          <inkml:trace contextRef="#ctx0" brushRef="#br0" timeOffset="6047.52">4582 50 1818,'0'0'40,"0"0"8,0 0 1,0 0 3,0 0-42,0 0-10,0 0 0,6 10 0,-6 5 66,6-5 11,-6 6 3,5 4 0,1-5-40,0 10-7,-1 6-1,1-1-1,0 1-15,5-1-4,-11 0 0,6 6 0,0-1-12,5 1 0,-5-1 0,-1-9 0,7 4-28,-6-10-8,-1 1-1,7-1-610,-7-10-121</inkml:trace>
          <inkml:trace contextRef="#ctx0" brushRef="#br0" timeOffset="26584.15">7552-487 1796,'0'0'40,"-11"5"8,11-5 1,-12 5 1,12-5-40,-6 10-10,6-10 0,-11 5 0,11-5 79,-6 21 13,1-6 4,-1 5 0,-5-5-52,5 11-11,0-1-1,6 10-1,0 6-13,0-1-2,0 1-1,0 10 0,0-6-1,0 6 0,12 5 0,-7 4 0,7 1-5,-7 0-1,12 0 0,1 5 0,4-6-50,1 1-10,0-10-3,11-5-619,-5-6-124</inkml:trace>
          <inkml:trace contextRef="#ctx0" brushRef="#br0" timeOffset="27410.98">10088 253 1440,'0'0'128,"0"0"-103,0 0-25,0 0 0,0 0 69,0 0 9,6-5 2,0 0 0,0-6 5,11 6 2,-6 0 0,6 5 0,0 0-29,12 0-6,-6 0 0,5 0-1,6 0-8,-11 0-2,6 0 0,-7 0 0,7 0-25,-1 5-4,1-5-2,-1 5 0,-5-10-24,0 5-5,0-5-1,0 0 0,-6 0-204,0 0-40</inkml:trace>
          <inkml:trace contextRef="#ctx0" brushRef="#br0" timeOffset="27629.92">10402-148 576,'-11'0'25,"11"0"6,0 0-31,0 0 0,0 0 0,0 0 0,-6 11 262,6-1 46,-6 0 10,6 5 2,0 0-177,6 0-35,0 6-8,-1 4 0,7 0-67,-1 11-13,0-6-2,-5 6-1,6-1-9,-1 1-8,0-1 9,1 6-9,-1-6-14,1 1-9,-1-6-1,6-5-602,0 1-120</inkml:trace>
          <inkml:trace contextRef="#ctx0" brushRef="#br0" timeOffset="28103.39">10955-219 230,'0'0'10,"-6"11"2,-5-1-12,-1 0 0,7 0 0,5-10 0,-12 15 232,12-15 43,0 0 9,0 10 1,0-10-149,0 16-29,0-16-7,6 10 0,0 5-23,-1-5-4,7 5-1,-7-5 0,7 0 4,-1 6 0,1-6 0,-1 5 0,0 0-1,1 0 0,5 1 0,-6 4 0,-5 0-56,5 0-11,1 1-8,-6-1 9,5 0-9,0 6 12,-5-6-12,0 5 12,-1-10-12,1 6-16,-6-1 4,6 0 1,-6-10 11,-6 5 0,6-4 0,-6 4 0,-5 0 49,5 0 12,-5-5 3,0 0 0,-7 1-64,1-1-16,0 0-2,0-5 0,-6-5-22,6-15-5,0-16-1,-6 16 0,6 30-90,0-5-17,0-15-4</inkml:trace>
          <inkml:trace contextRef="#ctx0" brushRef="#br0" timeOffset="27868.45">10892-143 1440,'17'-5'64,"-5"5"12,-7-5-60,7 0-16,-1 0 0,6-5 0,0 0 108,6 5 18,-6-5 4,0 5 1,6-5-43,-6 4-9,6-4-2,-6 5 0,0 0-10,0 5-3,0-5 0,-5 0 0,-18 0-51,12 0-13,5-5 0,1 5 0,-7-5 0,1 5 0,-6-6 0,6 6 0,-6-5-68,-6 5-17,6 0-3,0 5-1,-11 0-63,-6 0-12,-6 5-2,-6 5-600</inkml:trace>
          <inkml:trace contextRef="#ctx0" brushRef="#br0" timeOffset="28645.36">11759-376 1666,'-6'-15'74,"6"15"15,0 0-71,-6-5-18,0 0 0,6 5 0,0 0 114,0 0 19,0 0 4,0 0 1,0 0-56,0 0-11,-5 0-3,-7 10 0,7 0-52,-1 6-16,-5 9 8,11 0-8,-6 11 18,6-1-1,0 1 0,0 9 0,6-4-17,-1 4 0,1 1 0,0 0 0,-1 4 0,7-4 0,-1 4 0,1-9 0,-1 0-9,6-6-6,-6-5-1,7 1 0,-1-6-57,0-5-12,6-4-3,-1-11-576,1-10-116</inkml:trace>
          <inkml:trace contextRef="#ctx0" brushRef="#br0" timeOffset="28839.02">12135-183 1504,'0'0'67,"0"0"13,0 0-64,11 5-16,-11-5 0,6 10 0,5 0 103,-5-5 17,-6 11 3,11-1 1,-5 5-65,0 5-13,-1-4-2,-5 9-1,6-5-15,0 6-4,0-1 0,-6 6 0,5-11-24,1 5 0,0 1 0,-1-6 0,7 5-52,-1-9-8,-5-6-3</inkml:trace>
          <inkml:trace contextRef="#ctx0" brushRef="#br0" timeOffset="29100.54">12437-406 345,'0'0'15,"0"0"4,0 0-19,11 5 0,1-5 0,-1 0 0,6 10 313,-5-5 59,5 10 12,-6 1 3,6-1-223,0 0-44,0 5-8,0 6-3,-5 4-40,5-5-8,-6 11-1,6-6-1,1 1-35,-7 4-6,0-4-2,1 4 0,-7 0-16,1 6 0,0-6 0,0 1 0,-12 10-22,6-1-8,0 1-2,-12-1 0,7 1-48,-7 5-11,1-1-1</inkml:trace>
          <inkml:trace contextRef="#ctx0" brushRef="#br0" timeOffset="29436.49">12710-685 1670,'0'0'74,"12"-5"15,-1-5-71,1 0-18,5 5 0,0-5 0,0 10 110,6-5 18,-6 0 4,6 0 1,-6 5-33,0-5-6,-6 5-2,1 5 0,5-5-48,-6 5-9,1 5-3,-12-10 0,5 10 0,-5 0-1,6 5 0,-6 6 0,-6 4-42,-5 0-8,-1 1-1,1 4-1,-6 0-17,6 1-3,-7-6-1,13 5 0,-1-4-31,0-1-7,6 0 0,0 1-1,6-6 59,0 0 12,-1-10 10,7 1-13,5-1 5,0-5 8,0 0-13,6-5 5,0-5 25,0 0 6,5-5 1,1 5 0,-1-6-3,6 1 0,-5-5 0,-1 5 0,-5 5-21,0-5 0,0 0 0</inkml:trace>
          <inkml:trace contextRef="#ctx0" brushRef="#br0" timeOffset="30188.23">13560 222 1382,'0'0'123,"0"0"-99,0 0-24,0 0 0,0 0 130,0 0 21,5 0 4,13 0 1,-1 0-58,0 0-11,0 5-3,6 0 0,5-5-48,1 5-11,-1-5-1,1 0-1,-7-5-23,1 0 0,6 0 0,-1 0 0,6-10-165,1 5-31</inkml:trace>
          <inkml:trace contextRef="#ctx0" brushRef="#br0" timeOffset="30534.37">14170-295 1036,'0'0'92,"0"0"-73,5-5-19,7 5 0,-1-5 150,1 0 26,-12 5 6,11 0 1,6-5-29,-6 5-6,1 0 0,-1 5-1,1 5-58,-1 1-11,0 4-2,-5-5-1,0 5-33,5 0-6,-5 0-2,0 6 0,-1-1-20,1-5-4,-6 11-1,0-6 0,0 5-9,-6 0 0,1 6-10,-1-1 10,0-4-44,-5 4-4,-1 0 0,1 1 0,-6-6-17,6 0-4,-1 1-1,1 4 0,-1 1 18,7-6 3,-1 5 1,0-4 0,1-6 11,-1 0 2,6 0 1,6 1 0,-1-6 34,7 0 0,-1-5 0,6-5 0,0 5 15,6-4 9,0-1 3,0 0 0,5-5 9,1-5 1,5 0 1,6-6 0,0 1-21,-6 0-4,6 5-1,-6-5-655,-6 0-131</inkml:trace>
          <inkml:trace contextRef="#ctx0" brushRef="#br0" timeOffset="6049.51">4782-72 1515,'0'0'33,"0"0"7,0 0 2,0 0 1,0 0-35,0 0-8,11 0 0,1 0 0,-7 5 108,7-5 20,-1 6 4,0-6 1,7 5-63,-7 0-13,6-5-2,-6 10-1,7-5 7,-1 5 2,-6 0 0,0 0 0,7 0-35,-1 1-6,0 9-2,-6-5 0,6 5-12,0 1-8,-5 4 8,-7 5-8,1-4 0,0 9 0,5 1 0,-11-1 0,6 6-14,-6-1-7,0 11-2,0-1 0,-6 6 23,1-10 0,-7-6 0,1 16 0,-1-5-24,-5-11-3,6-9-1,-1-1 0,-5-5-58,6-4-12,-6-16-2</inkml:trace>
          <inkml:trace contextRef="#ctx0" brushRef="#br0">5141-639 1728,'0'0'38,"6"-10"8,5 10 2,-11 0 0,0 0-39,0 0-9,11-5 0,1 0 0,-12 5 107,17-5 19,6-6 4,-1 6 1,1 0-54,-6 0-10,6 0-3,-6 0 0,0 5-11,0-5-2,1 5-1,-1 0 0,-6 0-25,0 5-5,-11-5 0,12 5-1,-6 0-19,-6-5 0,5 15 8,-5-4-8,0-11 0,0 10-17,0 5 3,6 0 1,-12 0-31,1 1-7,-1-6-1,0 5 0,6-5-19,-6 0-4,6-10-1,0 10 0,-5 0 0,5 1-1,0-11 0,0 10 0,0-5 20,0 5 4,0-10 1,5 15 0,1-10 37,0 5 15,0-5-11,5 0 11,-11-5 0,11 11 0,1-6 11,-1 5-3,6-10 15,-5 5 3,-1 0 1,0 0 0,1 5-1,-1-5 0,-5 5 0,0 0 0</inkml:trace>
          <inkml:trace contextRef="#ctx0" brushRef="#br0" timeOffset="15059.13">8150-198 748,'0'0'67,"0"0"-54,0 0-13,0 0 0,-5-10 99,5 10 17,0-11 3,0 11 1,0 0-26,0 0-5,-6-10-1,6 10 0,0 0 36,0 0 8,0 0 0,0 0 1,0 0-34,0 0-7,0 0-2,0 0 0,0 0-40,0 0-8,6 16-2,-6-1 0,0 5-27,5 5-5,1 1-8,6-1 11,-7 0-19,7 1-4,-7 9-1,1-4 0,5 4 21,-5-5 4,6 1 0,-1-1 1,-5-4-23,5-1-5,0-5-1,-5 5 0,6 1-61,-7-6-13,7-5-2,-7-5-886</inkml:trace>
          <inkml:trace contextRef="#ctx0" brushRef="#br0" timeOffset="15353.28">8475-365 1094,'6'-16'48,"-6"16"11,0 0-47,0 0-12,11 0 0,1-5 0,-1 0 122,6 0 22,0 10 5,1-5 1,-1 5-42,-6 0-8,6 5-1,-5 6-1,-1-6-34,6 10-6,-6 0-2,7 6 0,-7-1-12,6 0-2,12 6-1,-7 4 0,-5 1-28,1 4-5,-7-4-8,6-1 11,-6 6-11,1-6 8,-6 6-8,-1 4 8,7-4-8,-12 9 8,0-9-8,0 5 8,0-11-19,-6 1-4,-5-1-1,-1 0 0,1 1-35,5-6-7,-11-14-2,6-1 0,-12-5-137,11-5-28,-16-15-6,11-5-1</inkml:trace>
          <inkml:trace contextRef="#ctx0" brushRef="#br0" timeOffset="15699.05">8834-629 288,'0'0'25,"0"0"-25,12-5 0,5 0 0,0 0 296,0 0 55,0 0 10,6 0 3,-6 0-180,0 0-36,0-1-8,0 6 0,1-5-50,-7 5-10,6 5-1,-6-5-1,1 0-26,-1 6-4,-11-6-2,12 5 0,-1 0-28,-11-5-6,0 0 0,6 15-1,-6 5-11,-6 5 0,6 1 0,-6-1-11,-5 6-9,5-6-3,-5 0 0,5 1 0,0-1-13,1-5-4,5 5 0,-6-4 0,6-11-2,0 5-1,0 0 0,0-5 0,0 1 35,0-11 8,6 15 0,-6-15 0,5 5 18,7 0 6,-12-5 0,17 5 1,-6 0-10,12 0-3,-6-5 0,6 0 0,-6 0 2,12 0 0,5-5 0,6 0 0,0 0-1,0 5 0,-1-5 0,7 0-724,-6-5-145</inkml:trace>
          <inkml:trace contextRef="#ctx0" brushRef="#br0" timeOffset="25134.87">5734 85 928,'0'0'41,"0"0"9,0 0-40,0 0-10,0 0 0,0 0 0,5 0 99,-5 0 17,0 0 4,12 0 1,-1 6-37,6-6-8,-5 0-2,5 0 0,0 0-38,0 0-7,6 0-1,0 0-1,-1 0 27,-5 5 6,-5-5 0,5 5 1,0-5-35,6-5-7,5 5-2,-5-5 0,0 5-9,0-6-8,5 6 9,-5 0-9,6-5 0,-7 0-8,-5-5-1</inkml:trace>
          <inkml:trace contextRef="#ctx0" brushRef="#br0" timeOffset="26211.73">6611-295 172,'-11'0'16,"11"-5"-16,0 5 0,0 0 0,-6 5 297,1 1 57,5-6 11,0 0 3,0 0-214,0 0-42,0 0-9,0 0-2,11 0-49,6 0-11,0 0-1,0 0-1,0-6 10,6-4 3,-6 0 0,6 5 0,-6-5-42,6 5-10,0 0 0,-6-5 0,-23-5 16,18 4 2,10-4 0,1 5 0,-11 0-18,-1 5 0,6 0 0,-17 5 0,0 0-79,0 0-16,0 0-3,0 0-1,0 0-28,0 0-5,-17 5-2,11 0 0,6-5 38,0 0 8,-17 10 2,0-5 0,0 10 54,0-5 12,6 6 1,-1-1 1,-11 0 46,6-5 8,0 5 3,0-4 0,0 4-11,6 0-3,-7-5 0,7 0 0,0 0 31,-1 0 7,12-10 1,0 0 0,0 0-9,0 0-2,0 16 0,0-16 0,0 15-27,6 0-6,0 5 0,-6-4-1,5-1-19,-5 0-9,6 5 1,5-5 0,-5 6 43,6-6 9,-7 5 1,7 0 1,-7 1-27,12-1-6,-5-5-1,5 5 0,0 1-12,0-6 9,0 0-9,0 0 8,-5 0-8,-1 1 0,-5-6 0,5 5 8,1-5-8,-1 5 0,-5-5 0,-6-10 0,0 0 0,0 11 0,5 4 0,-5-5 0,-11 0 53,5 5 9,6-5 2,-11 6 0,-6-6-52,0-5-12,0 5 0,0-10 0,-1 5 54,-4 0 8,5-5 2,-6 0 0,6 0-103,0-5-20,-1 5-4,1-5-1,0-5 0,6 0 0,11 10 0,0-10-546,-6-6-110</inkml:trace>
        </inkml:traceGroup>
      </inkml:traceGroup>
    </inkml:traceGroup>
    <inkml:traceGroup>
      <inkml:annotationXML>
        <emma:emma xmlns:emma="http://www.w3.org/2003/04/emma" version="1.0">
          <emma:interpretation id="{97292660-6472-4D0E-BF29-67C0A2AD6DFF}" emma:medium="tactile" emma:mode="ink">
            <msink:context xmlns:msink="http://schemas.microsoft.com/ink/2010/main" type="paragraph" rotatedBoundingBox="4066,6992 13032,7083 13022,8124 4056,803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91437B5-0766-4688-B9F1-0F8AC445D637}" emma:medium="tactile" emma:mode="ink">
              <msink:context xmlns:msink="http://schemas.microsoft.com/ink/2010/main" type="inkBullet" rotatedBoundingBox="4063,7322 4453,7326 4449,7671 4059,7667"/>
            </emma:interpretation>
            <emma:one-of disjunction-type="recognition" id="oneOf1">
              <emma:interpretation id="interp5" emma:lang="en-AU" emma:confidence="0">
                <emma:literal>=</emma:literal>
              </emma:interpretation>
              <emma:interpretation id="interp6" emma:lang="en-AU" emma:confidence="0">
                <emma:literal>#</emma:literal>
              </emma:interpretation>
              <emma:interpretation id="interp7" emma:lang="en-AU" emma:confidence="0">
                <emma:literal>c</emma:literal>
              </emma:interpretation>
              <emma:interpretation id="interp8" emma:lang="en-AU" emma:confidence="0">
                <emma:literal>E</emma:literal>
              </emma:interpretation>
              <emma:interpretation id="interp9" emma:lang="en-AU" emma:confidence="0">
                <emma:literal>t</emma:literal>
              </emma:interpretation>
            </emma:one-of>
          </emma:emma>
        </inkml:annotationXML>
        <inkml:trace contextRef="#ctx0" brushRef="#br0" timeOffset="31164.29">2929 1935 1404,'0'35'62,"0"-35"13,0 0-60,0-10-15,6 0 0,0 5 0,5-5 21,-11 0 2,11-6 0,-5 6 0,11 0 2,-5 5 1,-1-5 0,6 0 0,-5 5-39,-1-5-8,0 5-2,6 0 0,-5-6 23,-1 6 0,6 0 0,-11 0 0,-6 5 0,11-5 0,1 5 0,-1-5 0</inkml:trace>
        <inkml:trace contextRef="#ctx0" brushRef="#br0" timeOffset="31297.31">3003 2102 1267,'0'0'56,"0"0"12,0 0-55,0 0-13,6 15 0,5-10 0,-11-5 98,18 5 17,-1 0 3,5-5 1,-4 0-37,4 5-7,-5 1-2,6-6 0,0 5-58,0-5-15,5 0 0,1 0 0,-1 0-77,1 0-19</inkml:trace>
      </inkml:traceGroup>
      <inkml:traceGroup>
        <inkml:annotationXML>
          <emma:emma xmlns:emma="http://www.w3.org/2003/04/emma" version="1.0">
            <emma:interpretation id="{EDDC75C3-CCC7-4012-8F96-0A721BE8BDEA}" emma:medium="tactile" emma:mode="ink">
              <msink:context xmlns:msink="http://schemas.microsoft.com/ink/2010/main" type="line" rotatedBoundingBox="5529,7007 13032,7083 13022,8124 5518,8048"/>
            </emma:interpretation>
          </emma:emma>
        </inkml:annotationXML>
        <inkml:traceGroup>
          <inkml:annotationXML>
            <emma:emma xmlns:emma="http://www.w3.org/2003/04/emma" version="1.0">
              <emma:interpretation id="{F9750F18-9568-4E4D-9D2D-34EAB8C9786F}" emma:medium="tactile" emma:mode="ink">
                <msink:context xmlns:msink="http://schemas.microsoft.com/ink/2010/main" type="inkWord" rotatedBoundingBox="5529,7007 13032,7083 13022,8124 5518,8048"/>
              </emma:interpretation>
              <emma:one-of disjunction-type="recognition" id="oneOf2">
                <emma:interpretation id="interp10" emma:lang="en-AU" emma:confidence="0">
                  <emma:literal>2-5+3-250</emma:literal>
                </emma:interpretation>
                <emma:interpretation id="interp11" emma:lang="en-AU" emma:confidence="0">
                  <emma:literal>2-5+3-280</emma:literal>
                </emma:interpretation>
                <emma:interpretation id="interp12" emma:lang="en-AU" emma:confidence="0">
                  <emma:literal>2-5+3-2=0</emma:literal>
                </emma:interpretation>
                <emma:interpretation id="interp13" emma:lang="en-AU" emma:confidence="0">
                  <emma:literal>2-5+3-2=-0</emma:literal>
                </emma:interpretation>
                <emma:interpretation id="interp14" emma:lang="en-AU" emma:confidence="0">
                  <emma:literal>2-5+3-2=60</emma:literal>
                </emma:interpretation>
              </emma:one-of>
            </emma:emma>
          </inkml:annotationXML>
          <inkml:trace contextRef="#ctx0" brushRef="#br0" timeOffset="33667.33">8390 1828 1612,'0'0'72,"0"0"14,0 0-69,0 0-17,0 0 0,11-5 0,1-5 99,-1 5 16,6 0 3,6 0 1,0 5-38,0 0-7,5-5-2,-5 5 0,0 0-22,-1-5-5,-4 5-1,4 0 0,7 0-20,-1 0-5,-11 0-1,6 0 0,-6 0-18,-5-5 0,-1 5 0,-11 0 0,0 0-32,0 0-9,0 0-3,0 0 0,-17 5-68,0-5-13,0 5-3,0 0-1,0 0-20,0-5-4,-6 5-1,0-5 0,0 0 102,0 5 20,1-5 4,-1 0 0,6 5 28,0-5 0,5 5 0,1 5 11,-1-10 42,12 0 9,0 0 2,-5 16 0,-7-6 25,7 5 6,10-5 1,1 10 0,0-4-52,-1-1-9,1 5-3,5 5 0,1 1 0,-1-1 0,6 5 0,-5 6 0,5-11-4,0 6 0,-6-1-1,6-5 0,-11 6-18,6-6-9,-1 0 10,-5 1-10,-12 4 71,6-4 8,6-1 1,-6 0 1,-6-10-31,0 11-6,-5-11-2,5 5 0,-5-5-26,-1 1-6,-5-1-1,-6-5 0,6-5-61,0 5-13,-6-10-3,6 0-680,6-5-137</inkml:trace>
          <inkml:trace contextRef="#ctx0" brushRef="#br0" timeOffset="33898.99">9159 2137 2145,'0'31'95,"0"-31"20,0 0-92,0 0-23,12 5 0,-12-5 0,11 0 76,1 5 10,5 0 2,0 0 1,0-5-15,-6 5-3,12 0-1,0-5 0,0 0-70,5 0-16,1 0-3,-1 0 0,1 0-83,-1 0-17,6 0-3</inkml:trace>
          <inkml:trace contextRef="#ctx0" brushRef="#br0" timeOffset="34385.23">9889 1894 691,'0'0'61,"0"-10"-49,6 0-12,-6-5 0,0 15 208,11-10 40,0 0 7,1-1 1,5-4-100,0 5-21,0 0-4,0 5-1,0 0-30,6 5-7,0-5-1,0 5 0,-6 0-27,6 5-5,5-5-2,1 10 0,-7-5-22,1 5-4,0-5 0,6 10-1,-7-4-13,1 4-2,6 0-1,-12 0 0,-6 0-15,-11 6 0,0 4 0,6 0 0,0 1-12,-6 4-6,-12 0-1,1 6 0,-6 4-49,-6 1-11,0-6-1,6 6-1,-6-11 27,0 1 6,1-6 0,4 0 1,1-9 22,6-1 4,0-5 1,5 0 0,-6 0 20,12-10 0,0 0 0,0 0 0,0 0 13,12 10 7,-1 0 2,1-4 0,-1-1 10,6 0 3,12-5 0,-1 5 0,6-5-3,-5 5 0,-1-10 0,7 0 0,-7-5-16,12-1-4,-6 1-1,6-5 0,-6 0-149,0-5-30,1 4-5</inkml:trace>
          <inkml:trace contextRef="#ctx0" brushRef="#br0" timeOffset="34574.24">10921 1899 1861,'0'0'82,"0"0"18,0 0-80,0 0-20,5-10 0,12 5 0,-5-5 112,-1 5 20,6-5 3,0 10 1,-5-5-36,-1 0-8,12 5 0,-6 0-1,0 0-49,0 0-10,0 5-1,1 0-1,-7 0-30,0 5-20,1 0 4,-7 0-800,1 0-160</inkml:trace>
          <inkml:trace contextRef="#ctx0" brushRef="#br0" timeOffset="34731.81">10966 2198 1958,'-5'15'87,"5"-15"17,0 0-83,0 0-21,0 0 0,17 6 0,-6-12 107,0 6 17,7 0 3,-1-5 1,0 5-23,6 0-4,-1 0-1,1 0 0,0 0-63,0 0-13,5 0-2,-5 0-1,-6 0-62,0-5-13,6 0-2,6 5-756,5-15-150</inkml:trace>
          <inkml:trace contextRef="#ctx0" brushRef="#br0" timeOffset="35030.42">11616 1768 1555,'0'0'138,"0"0"-110,-11 0-28,-1 5 0,1-5 190,-1 0 33,1 5 6,0 0 2,-1 5-127,7 5-26,-1 0-5,6 1-1,0 4-55,0 0-17,6 0 8,-1 6-8,7 4 0,5 0 0,-6-4 0,6-1 0,0 6 0,6-1 0,-11-5 0,10 1 0,-5-6 0,6-5-10,-6-5 10,0-5-10,6 5-6,-6-5 0,-5-10-1,5 0 0,0-5 17,-6-5 0,6 0 0,-5-5 0,-6-1 33,5-4 4,-5-5 1,-1-1 0,-5 6 16,0-6 3,0 1 1,-5 5 0,-1-6-14,-5 1-2,-1-1-1,1 6 0,-1 5-26,-5 0-6,-6-1-1,1 6 0,-1 5-30,0 0-6,-11 10-2,5 5 0,-5 0-104,0 5-21,-6 5-4,0 11-1010</inkml:trace>
          <inkml:trace contextRef="#ctx0" brushRef="#br0" timeOffset="31865.31">4394 1727 1465,'0'0'32,"0"0"6,6-10 2,5 5 2,1-5-34,10 5-8,-4 0 0,10 5 0,-5-5 60,5 10 11,1-5 1,-1 5 1,12 0-7,-17 5-2,6 0 0,-1 0 0,1-5-23,-7 5-5,1 0 0,0 6-1,5-1-22,-10 5-4,-1-5-1,0 6 0,-6-1-8,-5 0 0,0 0 0,-6 6 0,-6-1-51,0 5-12,0 1-2,-5-1-1,0 6-54,-1-6-12,1 1-1,-1-6-1,1-5 50,-6 0 9,6 1 3,-7-1 0,7-10 48,5 5 9,-5-10 3,11-5 0,-6 5 44,6-5 10,-5 11 2,5-11 0,0 0 32,0 0 6,0 0 2,11 5 0,0-5-36,6 5-6,1 5-2,4-5 0,1-5 5,6-5 1,-1 0 0,1 5 0,5-5-20,6 0-4,-6 0-1,0-6 0,0 11-32,1-10-6,4-5-2,1 5-823</inkml:trace>
          <inkml:trace contextRef="#ctx0" brushRef="#br0" timeOffset="32047.69">5688 1920 1728,'0'0'38,"0"0"8,0 0 2,0 0 0,11-5-39,1 5-9,5 0 0,0 0 0,-6 0 84,7-6 16,10 6 2,1 0 1,-7 0-60,7 0-12,-1 0-3,12 0 0,6 0-50,-12 0-10,-17 0-3</inkml:trace>
          <inkml:trace contextRef="#ctx0" brushRef="#br0" timeOffset="32420.06">6663 1555 1152,'0'0'51,"0"0"10,0 0-49,0 0-12,0 0 0,0 0 0,11-5 124,1 5 21,-1-5 5,6 10 1,-6-5-63,7 10-12,-1-10-2,5 5-1,1 0 6,0-5 1,-12 5 0,7-5 0,-1 10-26,0-10-5,0 5-1,-6 0 0,6-5-38,-5-5-10,5 5 0,-6-5 0,-11 0-49,6 0-12,-6-5-3,0 5 0</inkml:trace>
          <inkml:trace contextRef="#ctx0" brushRef="#br0" timeOffset="32671.93">6748 1509 1054,'0'0'47,"0"0"9,-17 10-44,11-5-12,6-5 0,0 0 0,-11 11 132,5 4 24,1-5 4,5 5 2,5-5-69,-5 10-13,0-4-4,6 4 0,11 0-50,-5 6-10,-1-6-3,0 10 0,6 1 41,1 4 8,-7-5 2,6 11 0,-6 0-52,1-1-12,-1-4 0,1 4 0,-12 1 54,11-1 8,0-4 2,1-6 0,-6 0-52,5 6-12,-5-11 0,-6 1 0,0-1 50,-6-5 7,0 0 2,-5 1 0,11-6-35,-6 0-6,-11-5-2,0 0 0,0-5-16,-12 0 10,1 1-10,5-12 8,-5 1-44,5-5-10,0-5-2,6-5 0,0-11-156,5 1-32</inkml:trace>
          <inkml:trace contextRef="#ctx0" brushRef="#br0" timeOffset="32880.72">7284 1874 1267,'0'0'56,"0"0"12,0 0-55,11 5-13,-11-5 0,12 5 0,5-5 156,0 0 29,0 5 6,0 0 1,0-5-52,0 5-9,6-5-3,-6 0 0,0 0-51,6 0-10,6-5-3,-1 5 0,1-5-51,-1 0-13,-5 0 0,11 0 0,-11 5-32,0-5-8,-23 5-3,23-10 0,-1 5-161,-4 0-32</inkml:trace>
          <inkml:trace contextRef="#ctx0" brushRef="#br0" timeOffset="33064.22">7563 1616 1324,'0'0'118,"-11"0"-94,0 5-24,-1-5 0,-5 0 196,11 5 36,-5 5 6,5 0 2,-5 5-90,5 0-18,0 6-3,1 4-1,5 5-51,0 1-10,-6 14-3,6 6 0,6 0-51,-1 4-13,1 11 0,6-5 0,-1-5-48,0 0-13,1-6-3,11-4-1152</inkml:trace>
        </inkml:traceGroup>
      </inkml:traceGroup>
    </inkml:traceGroup>
    <inkml:traceGroup>
      <inkml:annotationXML>
        <emma:emma xmlns:emma="http://www.w3.org/2003/04/emma" version="1.0">
          <emma:interpretation id="{D59BF9A2-A00A-4B86-BFCF-713EF4CB6EAC}" emma:medium="tactile" emma:mode="ink">
            <msink:context xmlns:msink="http://schemas.microsoft.com/ink/2010/main" type="paragraph" rotatedBoundingBox="2330,9152 14164,8708 14211,9954 2377,103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1D654E-7E03-4BBE-99E8-79196F912206}" emma:medium="tactile" emma:mode="ink">
              <msink:context xmlns:msink="http://schemas.microsoft.com/ink/2010/main" type="line" rotatedBoundingBox="2330,9152 14164,8708 14211,9954 2377,10398"/>
            </emma:interpretation>
          </emma:emma>
        </inkml:annotationXML>
        <inkml:traceGroup>
          <inkml:annotationXML>
            <emma:emma xmlns:emma="http://www.w3.org/2003/04/emma" version="1.0">
              <emma:interpretation id="{BA13FB38-03A6-4044-980C-0E8965CB5706}" emma:medium="tactile" emma:mode="ink">
                <msink:context xmlns:msink="http://schemas.microsoft.com/ink/2010/main" type="inkWord" rotatedBoundingBox="2330,9152 14164,8708 14211,9954 2377,10398"/>
              </emma:interpretation>
              <emma:one-of disjunction-type="recognition" id="oneOf3">
                <emma:interpretation id="interp15" emma:lang="en-AU" emma:confidence="0">
                  <emma:literal>(3&lt;-1712x2-3x+21.0</emma:literal>
                </emma:interpretation>
                <emma:interpretation id="interp16" emma:lang="en-AU" emma:confidence="0">
                  <emma:literal>(0&lt;-1712x2-3x+210.0</emma:literal>
                </emma:interpretation>
                <emma:interpretation id="interp17" emma:lang="en-AU" emma:confidence="0">
                  <emma:literal>(9&lt;-1712x2-3x+210.0</emma:literal>
                </emma:interpretation>
                <emma:interpretation id="interp18" emma:lang="en-AU" emma:confidence="0">
                  <emma:literal>(9&lt;-1712x2-3x+21.0</emma:literal>
                </emma:interpretation>
                <emma:interpretation id="interp19" emma:lang="en-AU" emma:confidence="0">
                  <emma:literal>(0&lt;-1712x2-3x+21.0</emma:literal>
                </emma:interpretation>
              </emma:one-of>
            </emma:emma>
          </inkml:annotationXML>
        </inkml:traceGroup>
      </inkml:traceGroup>
    </inkml:traceGroup>
    <inkml:traceGroup>
      <inkml:annotationXML>
        <emma:emma xmlns:emma="http://www.w3.org/2003/04/emma" version="1.0">
          <emma:interpretation id="{1D962809-5A67-436E-B0D5-3E6532D9B35B}" emma:medium="tactile" emma:mode="ink">
            <msink:context xmlns:msink="http://schemas.microsoft.com/ink/2010/main" type="paragraph" rotatedBoundingBox="3015,11367 8812,11685 8740,13000 2943,126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27775A5-963D-4D9F-87DC-3BC6363023F9}" emma:medium="tactile" emma:mode="ink">
              <msink:context xmlns:msink="http://schemas.microsoft.com/ink/2010/main" type="line" rotatedBoundingBox="3015,11367 8812,11685 8740,13000 2943,12682"/>
            </emma:interpretation>
          </emma:emma>
        </inkml:annotationXML>
        <inkml:traceGroup>
          <inkml:annotationXML>
            <emma:emma xmlns:emma="http://www.w3.org/2003/04/emma" version="1.0">
              <emma:interpretation id="{5BBCDCAC-3C1B-47F3-A496-1671EB4689A0}" emma:medium="tactile" emma:mode="ink">
                <msink:context xmlns:msink="http://schemas.microsoft.com/ink/2010/main" type="inkWord" rotatedBoundingBox="2990,11697 4547,11738 4528,12433 2972,12392"/>
              </emma:interpretation>
              <emma:one-of disjunction-type="recognition" id="oneOf4">
                <emma:interpretation id="interp20" emma:lang="en-AU" emma:confidence="0">
                  <emma:literal>It</emma:literal>
                </emma:interpretation>
                <emma:interpretation id="interp21" emma:lang="en-AU" emma:confidence="0">
                  <emma:literal>at</emma:literal>
                </emma:interpretation>
                <emma:interpretation id="interp22" emma:lang="en-AU" emma:confidence="0">
                  <emma:literal>x.</emma:literal>
                </emma:interpretation>
                <emma:interpretation id="interp23" emma:lang="en-AU" emma:confidence="0">
                  <emma:literal>X:</emma:literal>
                </emma:interpretation>
                <emma:interpretation id="interp24" emma:lang="en-AU" emma:confidence="0">
                  <emma:literal>x,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44588C27-AAA7-424F-B9E9-55ABB15EDB97}" emma:medium="tactile" emma:mode="ink">
                <msink:context xmlns:msink="http://schemas.microsoft.com/ink/2010/main" type="inkWord" rotatedBoundingBox="5135,11688 5305,12392 5265,12401 5096,11698"/>
              </emma:interpretation>
              <emma:one-of disjunction-type="recognition" id="oneOf5">
                <emma:interpretation id="interp25" emma:lang="en-AU" emma:confidence="0">
                  <emma:literal>`</emma:literal>
                </emma:interpretation>
                <emma:interpretation id="interp26" emma:lang="en-AU" emma:confidence="0">
                  <emma:literal>\</emma:literal>
                </emma:interpretation>
                <emma:interpretation id="interp27" emma:lang="en-AU" emma:confidence="0">
                  <emma:literal>'</emma:literal>
                </emma:interpretation>
                <emma:interpretation id="interp28" emma:lang="en-AU" emma:confidence="0">
                  <emma:literal>/</emma:literal>
                </emma:interpretation>
                <emma:interpretation id="interp29" emma:lang="en-AU" emma:confidence="0">
                  <emma:literal>1</emma:literal>
                </emma:interpretation>
              </emma:one-of>
            </emma:emma>
          </inkml:annotationXML>
        </inkml:traceGroup>
        <inkml:traceGroup>
          <inkml:annotationXML>
            <emma:emma xmlns:emma="http://www.w3.org/2003/04/emma" version="1.0">
              <emma:interpretation id="{C7AA7EC7-E036-4CF1-9316-BF002566FEC7}" emma:medium="tactile" emma:mode="ink">
                <msink:context xmlns:msink="http://schemas.microsoft.com/ink/2010/main" type="inkWord" rotatedBoundingBox="6774,11573 8812,11685 8740,13000 6702,12888"/>
              </emma:interpretation>
              <emma:one-of disjunction-type="recognition" id="oneOf6">
                <emma:interpretation id="interp30" emma:lang="en-AU" emma:confidence="0">
                  <emma:literal>only</emma:literal>
                </emma:interpretation>
                <emma:interpretation id="interp31" emma:lang="en-AU" emma:confidence="0">
                  <emma:literal>on y</emma:literal>
                </emma:interpretation>
                <emma:interpretation id="interp32" emma:lang="en-AU" emma:confidence="0">
                  <emma:literal>on A</emma:literal>
                </emma:interpretation>
                <emma:interpretation id="interp33" emma:lang="en-AU" emma:confidence="0">
                  <emma:literal>on T</emma:literal>
                </emma:interpretation>
                <emma:interpretation id="interp34" emma:lang="en-AU" emma:confidence="0">
                  <emma:literal>out y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3:04:52.81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F098878-4696-4F60-9E1B-9469E5658A5C}" emma:medium="tactile" emma:mode="ink">
          <msink:context xmlns:msink="http://schemas.microsoft.com/ink/2010/main" type="writingRegion" rotatedBoundingBox="19287,2927 21972,2927 21972,7163 19287,7163"/>
        </emma:interpretation>
      </emma:emma>
    </inkml:annotationXML>
    <inkml:traceGroup>
      <inkml:annotationXML>
        <emma:emma xmlns:emma="http://www.w3.org/2003/04/emma" version="1.0">
          <emma:interpretation id="{B28E52A9-41C1-42EA-A414-459E5229764B}" emma:medium="tactile" emma:mode="ink">
            <msink:context xmlns:msink="http://schemas.microsoft.com/ink/2010/main" type="paragraph" rotatedBoundingBox="19287,2927 21972,2927 21972,7163 19287,7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EC3941-A976-4E99-91A1-2689BB5F0E6D}" emma:medium="tactile" emma:mode="ink">
              <msink:context xmlns:msink="http://schemas.microsoft.com/ink/2010/main" type="line" rotatedBoundingBox="19287,2927 21972,2927 21972,7163 19287,7163"/>
            </emma:interpretation>
          </emma:emma>
        </inkml:annotationXML>
        <inkml:traceGroup>
          <inkml:annotationXML>
            <emma:emma xmlns:emma="http://www.w3.org/2003/04/emma" version="1.0">
              <emma:interpretation id="{5DC4B177-014D-411E-8470-8AC00B5373AB}" emma:medium="tactile" emma:mode="ink">
                <msink:context xmlns:msink="http://schemas.microsoft.com/ink/2010/main" type="inkWord" rotatedBoundingBox="19287,2927 21972,2927 21972,7163 19287,7163"/>
              </emma:interpretation>
              <emma:one-of disjunction-type="recognition" id="oneOf0">
                <emma:interpretation id="interp0" emma:lang="en-AU" emma:confidence="0">
                  <emma:literal>i,</emma:literal>
                </emma:interpretation>
                <emma:interpretation id="interp1" emma:lang="en-AU" emma:confidence="0">
                  <emma:literal>i.</emma:literal>
                </emma:interpretation>
                <emma:interpretation id="interp2" emma:lang="en-AU" emma:confidence="0">
                  <emma:literal>in,</emma:literal>
                </emma:interpretation>
                <emma:interpretation id="interp3" emma:lang="en-AU" emma:confidence="0">
                  <emma:literal>"n,</emma:literal>
                </emma:interpretation>
                <emma:interpretation id="interp4" emma:lang="en-AU" emma:confidence="0">
                  <emma:literal>'"n,</emma:literal>
                </emma:interpretation>
              </emma:one-of>
            </emma:emma>
          </inkml:annotationXML>
          <inkml:trace contextRef="#ctx0" brushRef="#br0">18428-1060 172,'0'0'8,"0"0"1,0 0-9,0 0 0,0 0 0,0 0 0,0 0 320,0 0 63,0 16 12,5 4 2,1-5-248,0 5-49,-1 6-11,1 9-1,0 1-61,-1 4-12,-5 6-3,0 4 0,6 6-12,-6-5 0,6 10 8,0-1-8,-6 1-35,5 0-9</inkml:trace>
          <inkml:trace contextRef="#ctx0" brushRef="#br0" timeOffset="-214.09">18154-604 345,'0'0'15,"0"0"4,0 0-19,0 0 0,0 0 0,0 0 0,0 0 296,0 0 55,0 0 11,0 0 2,11-5-209,1 5-43,5 0-8,0 0-1,0-5-63,12 5-13,-7-5-3,13 0 0,4 0-8,1-5-1,0 0-1,0 0 0,0 0-22,0 4-5,-12-4-1,1 0-618,-1 0-124</inkml:trace>
          <inkml:trace contextRef="#ctx0" brushRef="#br0" timeOffset="-2057.69">18268-2595 1324,'0'0'118,"0"0"-94,0 0-24,0 0 0,-11 5 67,-1 5 9,12-10 1,-11 11 1,5-1 30,0 10 5,1-5 2,5 5 0,0 11-57,0-6-11,0 11-3,0-6 0,0 0-15,0 6-3,5-6-1,7 6 0,-7-6-17,7 1-8,-6-6 0,5 0 8,0-5-99,6 1-20</inkml:trace>
          <inkml:trace contextRef="#ctx0" brushRef="#br0" timeOffset="873.08">20234 1114 1382,'0'0'61,"6"-5"13,6 0-59,-1-5-15,0 0 0,6-1 0,1 1 129,-1 0 23,0 0 5,6 5 1,-6 0-70,5 0-13,7 0-3,-6 5-1,-6 0-41,6 5-8,-6 0-2,6 0 0,-6 5-9,0 0-3,-6 5 0,-5-4 0,-6 14-8,0 0-11,6 1 3,-12 9 0,0 1-43,-11-1-8,0 6-1,0-1-1,0 6-54,-6-6-10,6 1-3,-6-6 0,6-4 49,6-6 10,-7-5 1,7 0 1,5-4 54,-5-6 13,5 0 0,6-10 0,0 0 51,0 0 13,0 0 2,0 0 1,0 0 27,0 0 6,17 0 0,0 0 1,1 0-16,-1-5-3,11 0-1,-5-5 0,11 0-32,6-1-6,-6 1-2,6-5 0,0 5-15,-6 0-3,6-5-1,6 4-746,-6 1-150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3:04:44.99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45418A7-BBA7-4741-99C5-9757D6AF0270}" emma:medium="tactile" emma:mode="ink">
          <msink:context xmlns:msink="http://schemas.microsoft.com/ink/2010/main" type="inkDrawing" rotatedBoundingBox="20319,2926 32587,4482 32210,7458 19941,5902" semanticType="callout" shapeName="Other"/>
        </emma:interpretation>
      </emma:emma>
    </inkml:annotationXML>
    <inkml:trace contextRef="#ctx0" brushRef="#br0">0 0 1497,'0'0'133,"0"0"-106,0 0-27,0 0 0,5 20 29,-5-4 1,0 9 0,0 0 0,0 6-18,6 4-3,0 1-1,-1 9 0,-5 6-8,6 0 12,0 4-12,0 1 12,-1 5-12,1 5 0,0 0 0,5-1 8,0 1-8,7-5 0,-7 5-12,0 5 12,1 0 0,-7 0 0,13 0 0,-13 0 0,7 5 0,-1 0 0,0 0 12,-5-5-4,6 0 8,-12-1 0,5 1 1,-5 5 0,0 0-2,0-5-1,0 0 0,0 5 0,0-5 10,-5 0 1,-1-5 1,0 0 0,6-5-10,-6-11-1,6 1-1,0 0 0,0-6-6,0 1 0,0-1-8,0-9 12,6-6-1,-6 1-1,6-6 0,0 0 0,-6 1-1,5-6 0,7 0 0,-7-5 0,1 1 2,0-6 0,5 5 0,1-5 0,-1-5 0,6 0 0,-6 5 0,7-5 0,-7 1 4,6-6 1,0 0 0,6 0 0,0 0-16,0 0 0,-1-6 8,7 1-8,-1 0 0,1 0 9,5 5-9,0 0 8,6 0-8,0 0 0,0 0 0,6 0 8,-1 0-8,1-5 0,5 0 0,0 5 0,1 0 0,-1 5 0,-5-5 0,-1 0 0,6 0 0,1-5 0,-1 0 0,6 5 0,6 5 0,5 0 0,1 0 0,-1 0 0,6-5 0,-6 0 0,1 5 0,-1-5 0,1 11 0,5-6 0,0-5 0,6 0 0,11 10 0,0-5 0,-11 0 0,11 0 0,-5 5 0,5 0 0,-6-5 0,6 0 0,6 0 0,0 6 0,0-1 0,0-5 0,6 5 0,-1 5 0,-5-5 0,0 0 8,6-5-8,-6 6 0,11-6 0,0 5 8,12-5 5,-6 0 1,-6 0 0,0 5 0,1-10-26,5 0-4,11 5-2,1-5 0,-18 0 18,6 0 0,0 5 0,-6-5 0,0 0 0,6 0 0,6-5 0,0 10 0,5-5 0,-11 5 0,-5 0 0,5-5 0,5 5 0,-5 0 0,0 1 0,-5-6 0,5 5 0,0-5 0,-6 5 0,0-5 0,6 5 0,0 0 0,6 0 0,0-5 0,-6 5 0,-6 0 0,-6-5 0,12 0 0,0 0 0,0 5 0,0-5 8,-5 0-8,5 0 0,-12-5 0,1 5 0,0-5 0,-7 5 0,7-5 0,5 0 0,1 5 0,-7 0 12,1 0-1,-12 0 0,0 0 0,6-5 3,-6 5 1,1 0 0,-1 0 0,11 0-4,-10 5-1,-1 0 0,-6-5 0,-11 5-10,0-5 0,1 5 0,-1-5 8,5 5-8,-4 0 0,-1 0 0,5-5 8,-4 5-8,-7-5 0,-5 5 0,-1-5 0,-5 0 0,0 5 0,-5-5 0,-1 5 8,-11-5-8,5 6 0,-5-6 0,-5 5 0,4-5-9,-4 0-4,-7 0-1,1 0-674,-18 0-136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3:04:46.52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A5684BD-97D7-43A7-9A68-44302855307F}" emma:medium="tactile" emma:mode="ink">
          <msink:context xmlns:msink="http://schemas.microsoft.com/ink/2010/main" type="writingRegion" rotatedBoundingBox="21141,2409 30766,2008 30803,2909 21178,3310"/>
        </emma:interpretation>
      </emma:emma>
    </inkml:annotationXML>
    <inkml:traceGroup>
      <inkml:annotationXML>
        <emma:emma xmlns:emma="http://www.w3.org/2003/04/emma" version="1.0">
          <emma:interpretation id="{998B3D38-3085-489D-801A-A40C7914D2E5}" emma:medium="tactile" emma:mode="ink">
            <msink:context xmlns:msink="http://schemas.microsoft.com/ink/2010/main" type="paragraph" rotatedBoundingBox="21141,2409 30766,2008 30803,2909 21178,33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9B31FE-CF33-48A0-8A4E-2B1A28114A67}" emma:medium="tactile" emma:mode="ink">
              <msink:context xmlns:msink="http://schemas.microsoft.com/ink/2010/main" type="line" rotatedBoundingBox="21141,2409 30766,2008 30803,2909 21178,3310"/>
            </emma:interpretation>
          </emma:emma>
        </inkml:annotationXML>
        <inkml:traceGroup>
          <inkml:annotationXML>
            <emma:emma xmlns:emma="http://www.w3.org/2003/04/emma" version="1.0">
              <emma:interpretation id="{75EDB6F5-49A2-49DB-8808-56A2FE5192BA}" emma:medium="tactile" emma:mode="ink">
                <msink:context xmlns:msink="http://schemas.microsoft.com/ink/2010/main" type="inkWord" rotatedBoundingBox="21154,2721 21612,2702 21632,3182 21174,3201"/>
              </emma:interpretation>
              <emma:one-of disjunction-type="recognition" id="oneOf0">
                <emma:interpretation id="interp0" emma:lang="en-AU" emma:confidence="0">
                  <emma:literal>2</emma:literal>
                </emma:interpretation>
                <emma:interpretation id="interp1" emma:lang="en-AU" emma:confidence="0">
                  <emma:literal>Z</emma:literal>
                </emma:interpretation>
                <emma:interpretation id="interp2" emma:lang="en-AU" emma:confidence="0">
                  <emma:literal>z</emma:literal>
                </emma:interpretation>
                <emma:interpretation id="interp3" emma:lang="en-AU" emma:confidence="0">
                  <emma:literal>3</emma:literal>
                </emma:interpretation>
                <emma:interpretation id="interp4" emma:lang="en-AU" emma:confidence="0">
                  <emma:literal>1</emma:literal>
                </emma:interpretation>
              </emma:one-of>
            </emma:emma>
          </inkml:annotationXML>
          <inkml:trace contextRef="#ctx0" brushRef="#br0">-3 75 345,'0'0'31,"0"0"-31,0 0 0,0 0 0,11-15 334,-5 5 61,-6 10 12,17-15 2,0 5-249,0 0-51,6-1-9,-6 11-3,0 0-33,6 0-6,-6 0-2,-6-5 0,6 5-14,0 0-3,-5 0-1,5 5 0,-6 1-10,1-1-3,-1 0 0,6 0 0,-17-5-16,12 5-9,-12-5 10,5 15-10,1 5 0,-6-5-18,0 6 2,-6-1 1,1 5-49,-12 1-11,-1 4-1,-4 0-1,5-4-2,-6 4 0,-6 1 0,6-6 0,1 5 55,10-9 10,1 4 2,-1-10 1,7 0 11,5-15 16,0 0-4,0 0-1,5 10 16,7 1 3,-1-6 1,6 0 0,0-5 3,1-5 1,4 5 0,7-5 0,-6 0-7,5-6 0,1 6-1,5 0 0,-6-5-11,7-5-1,4 5-1,-4 0-1066</inkml:trace>
        </inkml:traceGroup>
        <inkml:traceGroup>
          <inkml:annotationXML>
            <emma:emma xmlns:emma="http://www.w3.org/2003/04/emma" version="1.0">
              <emma:interpretation id="{D8668812-252D-4FC8-8BB1-C901B2BBA7FF}" emma:medium="tactile" emma:mode="ink">
                <msink:context xmlns:msink="http://schemas.microsoft.com/ink/2010/main" type="inkWord" rotatedBoundingBox="23018,2331 24177,2283 24210,3066 23051,3114"/>
              </emma:interpretation>
              <emma:one-of disjunction-type="recognition" id="oneOf1">
                <emma:interpretation id="interp5" emma:lang="en-AU" emma:confidence="0">
                  <emma:literal>-5</emma:literal>
                </emma:interpretation>
                <emma:interpretation id="interp6" emma:lang="en-AU" emma:confidence="0">
                  <emma:literal>55</emma:literal>
                </emma:interpretation>
                <emma:interpretation id="interp7" emma:lang="en-AU" emma:confidence="0">
                  <emma:literal>5</emma:literal>
                </emma:interpretation>
                <emma:interpretation id="interp8" emma:lang="en-AU" emma:confidence="0">
                  <emma:literal>-5s</emma:literal>
                </emma:interpretation>
                <emma:interpretation id="interp9" emma:lang="en-AU" emma:confidence="0">
                  <emma:literal>-I</emma:literal>
                </emma:interpretation>
              </emma:one-of>
            </emma:emma>
          </inkml:annotationXML>
          <inkml:trace contextRef="#ctx0" brushRef="#br0" timeOffset="508.49">1878 86 633,'0'0'56,"0"0"-44,0 0-12,0 0 0,11-6 275,-5 1 53,5 0 10,6-5 2,0 5-164,0 0-34,6 0-6,-6-5-2,6 5-57,0 0-11,0 0-2,-6 5-1,6 0-30,-1-5-5,-5 5-2,6 0 0,0 0-26,0 0 0,0 0 8,5 0-8,-5 0-142,5 0-30,1-5-7,-6-1-1</inkml:trace>
          <inkml:trace contextRef="#ctx0" brushRef="#br0" timeOffset="1057.58">2795-289 403,'0'0'36,"0"0"-36,0 0 0,0 0 0,0 0 280,0 0 50,0 0 10,-11 0 1,-6 0-164,17 0-33,0 0-6,0 0-2,-12 5-63,1 5-13,0 0-2,11 5-1,-6-5-29,0 5-7,0 1-1,6 4 0,0 0 4,6 6 0,-6-1 0,6 0 0,5 6-8,1-1-2,-7 0 0,7-9 0,-1 4-4,1-5-1,5 1 0,5-1 0,-4 0-9,-1 0 8,5-4-8,-4-1 8,-1-5 6,0 0 1,-6 5 0,1-5 0,-1 0 15,0 1 3,-11-11 1,0 0 0,0 10-10,0-10-1,-5 10-1,-1 5 0,0-5 6,-11 0 2,6 0 0,-6 1 0,-6-1-30,-6 0 0,1 0 0,-6-5 0,5 0-22,-5 0-7,5-5-2,1-5-823,-1 5-165</inkml:trace>
          <inkml:trace contextRef="#ctx0" brushRef="#br0" timeOffset="700.37">2670-279 1324,'0'0'118,"0"0"-94,17-5-24,0 0 0,0-11 129,0 6 22,6-5 4,0 5 1,0-5-16,5 5-2,-5-1-1,0 1 0,0 0-58,-6 0-12,0 10-3,0-5 0,0 0-31,-6-5-6,6 5-2,-11 5 0,6 5-40,-12-5-8,0 0-1,0 0-1,0 0-215,0 10-44,0-10-8</inkml:trace>
        </inkml:traceGroup>
        <inkml:traceGroup>
          <inkml:annotationXML>
            <emma:emma xmlns:emma="http://www.w3.org/2003/04/emma" version="1.0">
              <emma:interpretation id="{0CE2E778-EFCE-4B28-A5B3-51ED29196B0A}" emma:medium="tactile" emma:mode="ink">
                <msink:context xmlns:msink="http://schemas.microsoft.com/ink/2010/main" type="inkWord" rotatedBoundingBox="26589,2359 27135,2336 27165,3060 26619,3083"/>
              </emma:interpretation>
              <emma:one-of disjunction-type="recognition" id="oneOf2">
                <emma:interpretation id="interp10" emma:lang="en-AU" emma:confidence="0">
                  <emma:literal>5</emma:literal>
                </emma:interpretation>
                <emma:interpretation id="interp11" emma:lang="en-AU" emma:confidence="0">
                  <emma:literal>J</emma:literal>
                </emma:interpretation>
                <emma:interpretation id="interp12" emma:lang="en-AU" emma:confidence="0">
                  <emma:literal>j</emma:literal>
                </emma:interpretation>
                <emma:interpretation id="interp13" emma:lang="en-AU" emma:confidence="0">
                  <emma:literal>4</emma:literal>
                </emma:interpretation>
                <emma:interpretation id="interp14" emma:lang="en-AU" emma:confidence="0">
                  <emma:literal>S</emma:literal>
                </emma:interpretation>
              </emma:one-of>
            </emma:emma>
          </inkml:annotationXML>
          <inkml:trace contextRef="#ctx0" brushRef="#br0" timeOffset="1517.16">5434-249 1782,'0'0'39,"12"-5"8,-12 5 1,5-5 3,7-5-41,5 5-10,6-5 0,-6 0 0,0 4 102,0-4 18,12 0 4,-7 5 1,13 0-41,-7 5-9,1-10-2,-1 5 0,6-5-17,0 10-4,-11-5-1,6 0 0,5 5-35,-6-5-8,-10-1 0,-1 6-8,-6 0-38,6 6-14,-11-6-4,-6 0 0,0 0-214,0 0-43,0 0-9,0 0-466</inkml:trace>
          <inkml:trace contextRef="#ctx0" brushRef="#br0" timeOffset="1772.97">5771-315 633,'0'0'56,"0"0"-44,-12 0-12,1 0 0,11 0 167,-12 0 31,1 0 6,-6 0 2,0 0-71,5 5-15,1-5-2,0 5-1,-6-5-59,-1 11-12,7 4-2,5-5-1,-11 5-19,6 0-4,5 0-1,0 1 0,12 4-7,-6-5-2,0 5 0,6 1 0,5-1 11,-5 0 3,0 6 0,5-6 0,0 10 16,7-4 3,-1-1 1,-6 0 0,0-5-28,7 6-4,-1-6-2,5 0 0,1-4-10,0-1 0,-6-5 0,6 5 0,11-5 13,-11 0 1,-6 0 0,6 1 0,5-6 22,-11 5 5,-17-10 1,6 5 0,6 5 6,-12-10 0,-12 10 1,-5-5 0,-6 5-23,-5 0-5,-6-4-1,-1 4 0,-5 0-20,1 0 0,4-5 0,1 5 0,-6-10-134,6 0-25,6-5-5</inkml:trace>
        </inkml:traceGroup>
        <inkml:traceGroup>
          <inkml:annotationXML>
            <emma:emma xmlns:emma="http://www.w3.org/2003/04/emma" version="1.0">
              <emma:interpretation id="{6E49AE71-C484-4D79-B674-7521555FEC8D}" emma:medium="tactile" emma:mode="ink">
                <msink:context xmlns:msink="http://schemas.microsoft.com/ink/2010/main" type="inkWord" rotatedBoundingBox="29457,2197 30771,2143 30801,2841 29486,2895"/>
              </emma:interpretation>
              <emma:one-of disjunction-type="recognition" id="oneOf3">
                <emma:interpretation id="interp15" emma:lang="en-AU" emma:confidence="0">
                  <emma:literal>-2</emma:literal>
                </emma:interpretation>
                <emma:interpretation id="interp16" emma:lang="en-AU" emma:confidence="0">
                  <emma:literal>-z</emma:literal>
                </emma:interpretation>
                <emma:interpretation id="interp17" emma:lang="en-AU" emma:confidence="0">
                  <emma:literal>.2</emma:literal>
                </emma:interpretation>
                <emma:interpretation id="interp18" emma:lang="en-AU" emma:confidence="0">
                  <emma:literal>-Z</emma:literal>
                </emma:interpretation>
                <emma:interpretation id="interp19" emma:lang="en-AU" emma:confidence="0">
                  <emma:literal>-I</emma:literal>
                </emma:interpretation>
              </emma:one-of>
            </emma:emma>
          </inkml:annotationXML>
          <inkml:trace contextRef="#ctx0" brushRef="#br0" timeOffset="2261.34">8313-153 2322,'0'0'51,"0"0"10,11-10 3,6 0 1,6 0-52,0 5-13,-6-10 0,12 5 0,-1-1 65,6 6 11,0-5 1,1 10 1,-7-5-38,-5 10-8,-6-5-2,6 0 0,0 5-48,5 0-10,-11 0-1,6 1-756,0-6-151</inkml:trace>
          <inkml:trace contextRef="#ctx0" brushRef="#br0" timeOffset="2587.56">9020-492 1994,'0'0'44,"11"-5"8,0-5 3,1 0 1,5 5-44,0-6-12,0 6 0,6 5 0,-6-10 102,0 5 18,0 5 4,0 0 1,0 0-44,1 5-9,-7 5-1,0-10-1,1 5-33,-7 6-6,1-1-2,-6 5 0,-6 0-14,6 0-3,-11 11-1,0-1 0,-6 5-27,-1 1-4,1-1-2,-5 1 0,-1 4-18,6 0-3,0 1-1,-1-6 0,1 1 26,6-6 5,0 0 1,5-4 0,0 4 0,0-5 0,6-5 0,6 1 0,6 4 3,-1-5 1,0 0 0,6-5 0,1 6 8,4-11 0,1 0 0,6 5 0,-1-5 8,6-5 3,6 0 1,0 0 0,0 0 0,0 5 1,-12-5 0,12-5 0,-5 5-113,-7 0-24,29 0-4,-17 5 0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3:04:56.28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117BD1F-6875-4659-A022-27A3116EDA3F}" emma:medium="tactile" emma:mode="ink">
          <msink:context xmlns:msink="http://schemas.microsoft.com/ink/2010/main" type="writingRegion" rotatedBoundingBox="24295,4472 24615,7299 23397,7438 23076,4610"/>
        </emma:interpretation>
      </emma:emma>
    </inkml:annotationXML>
    <inkml:traceGroup>
      <inkml:annotationXML>
        <emma:emma xmlns:emma="http://www.w3.org/2003/04/emma" version="1.0">
          <emma:interpretation id="{659E2D3F-7576-47E1-99B8-45EF8654276A}" emma:medium="tactile" emma:mode="ink">
            <msink:context xmlns:msink="http://schemas.microsoft.com/ink/2010/main" type="paragraph" rotatedBoundingBox="24295,4472 24615,7299 23397,7438 23076,46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E735B9-CC42-42E9-8663-267291A82581}" emma:medium="tactile" emma:mode="ink">
              <msink:context xmlns:msink="http://schemas.microsoft.com/ink/2010/main" type="line" rotatedBoundingBox="24295,4472 24615,7299 23397,7438 23076,4610"/>
            </emma:interpretation>
          </emma:emma>
        </inkml:annotationXML>
        <inkml:traceGroup>
          <inkml:annotationXML>
            <emma:emma xmlns:emma="http://www.w3.org/2003/04/emma" version="1.0">
              <emma:interpretation id="{8A4D6A86-C9B5-4315-8988-607DE338563A}" emma:medium="tactile" emma:mode="ink">
                <msink:context xmlns:msink="http://schemas.microsoft.com/ink/2010/main" type="inkWord" rotatedBoundingBox="24185,4484 24257,5110 23780,5165 23709,4538"/>
              </emma:interpretation>
              <emma:one-of disjunction-type="recognition" id="oneOf0">
                <emma:interpretation id="interp0" emma:lang="en-AU" emma:confidence="0">
                  <emma:literal>N</emma:literal>
                </emma:interpretation>
                <emma:interpretation id="interp1" emma:lang="en-AU" emma:confidence="0">
                  <emma:literal>~</emma:literal>
                </emma:interpretation>
                <emma:interpretation id="interp2" emma:lang="en-AU" emma:confidence="0">
                  <emma:literal>n</emma:literal>
                </emma:interpretation>
                <emma:interpretation id="interp3" emma:lang="en-AU" emma:confidence="0">
                  <emma:literal>+</emma:literal>
                </emma:interpretation>
                <emma:interpretation id="interp4" emma:lang="en-AU" emma:confidence="0">
                  <emma:literal>a</emma:literal>
                </emma:interpretation>
              </emma:one-of>
            </emma:emma>
          </inkml:annotationXML>
          <inkml:trace contextRef="#ctx0" brushRef="#br0">2556 1879 864,'0'0'76,"0"0"-60,0 0-16,0-10 0,6 0 157,5 0 29,0 5 6,1-5 0,5 4-66,-6 1-14,12 0-2,-6 0-1,6 0-33,0 5-8,0-5 0,-6 5-1,5 5-22,-4-5-4,4 5-1,-5 0 0,1 5-16,-1 1-3,-6 4-1,0-5 0,1 5-12,-1 0-8,-11-5 8,0 11-8,0-1-10,-5 5-6,-1 1-2,-6-6 0,-5 10-38,-5 1-7,-1-6-1,0 5-1,0 1-7,0-1 0,1-4-1,4-6 0,7-5 35,-6 0 7,0-5 2,5 6 0,1-6 29,0 0 0,5 5 0,6-15 0,0 0 22,0 0 4,0 0 1,0 0 0,6 5 21,5 5 4,0 0 0,7-5 1,4 1-1,-5-1 0,12-5 0,-6 5 0,0 0-8,5 0-3,1 0 0,-1 0 0,1-5-23,-1 0-5,-5 0-1,5 0 0,1-5-22,-1 5-5,1 5-1,-1-5-1048</inkml:trace>
        </inkml:traceGroup>
        <inkml:traceGroup>
          <inkml:annotationXML>
            <emma:emma xmlns:emma="http://www.w3.org/2003/04/emma" version="1.0">
              <emma:interpretation id="{4DFEEECA-E821-4E62-9AE3-483F96E09FA6}" emma:medium="tactile" emma:mode="ink">
                <msink:context xmlns:msink="http://schemas.microsoft.com/ink/2010/main" type="inkWord" rotatedBoundingBox="24530,6550 24615,7299 23397,7438 23312,6688"/>
              </emma:interpretation>
              <emma:one-of disjunction-type="recognition" id="oneOf1">
                <emma:interpretation id="interp5" emma:lang="en-AU" emma:confidence="0">
                  <emma:literal>R</emma:literal>
                </emma:interpretation>
                <emma:interpretation id="interp6" emma:lang="en-AU" emma:confidence="0">
                  <emma:literal>r</emma:literal>
                </emma:interpretation>
                <emma:interpretation id="interp7" emma:lang="en-AU" emma:confidence="0">
                  <emma:literal>T</emma:literal>
                </emma:interpretation>
                <emma:interpretation id="interp8" emma:lang="en-AU" emma:confidence="0">
                  <emma:literal>&amp;</emma:literal>
                </emma:interpretation>
                <emma:interpretation id="interp9" emma:lang="en-AU" emma:confidence="0">
                  <emma:literal>p</emma:literal>
                </emma:interpretation>
              </emma:one-of>
            </emma:emma>
          </inkml:annotationXML>
          <inkml:trace contextRef="#ctx0" brushRef="#br0" timeOffset="1446.41">2807 3931 1695,'17'-5'75,"-12"5"16,7-5-73,-1 0-18,6-5 0,0 5 0,6 0 111,0 0 18,0 0 4,0-1 1,-1 6-35,1 0-7,0 0-2,-6 6 0,6-6-42,-6 5-8,6 0-1,-12 5-1,1-5-15,-1 0-3,-5 5-1,5 0 0,-11 5-19,0 1 0,0 4 0,0 0 0,-6 5-44,1 1-12,-7-6-2,7 0-1,-1 1-5,0 4 0,-5-10-1,5-5 0,6-10 10,0 0 3,0 0 0,-6 15 0,6 1 25,0-16 6,-5 10 1,5-10 0,0 0 20,0 0 0,0 0 0,5 10 0,-5-10 0,12 10 18,-1 0-3,1 0-1,-1-5 2,6 6 1,6-6 0,0 0 0,5 0 3,-5 0 0,6 0 0,-12-5 0,5 10-20,-4 0 10,-1 0-10,0 0 8,0 6 7,-6-1 1,-5 0 0,0 0 0,-6 5 3,-6 1 1,-5-1 0,-7 5 0,-4-4 1,-7 4 1,-5-5 0,5 0 0,1-4-6,-1-1-2,-5-5 0,6 0 0,-1-5-26,-5 0-4,6-5-2,-7 0-700,1-5-140</inkml:trace>
          <inkml:trace contextRef="#ctx0" brushRef="#br0" timeOffset="1033.32">2202 4412 1911,'0'0'84,"0"0"19,0 0-83,12-5-20,-1 0 0,6-5 0,0 5 53,1 0 7,10-5 0,-5 5 1,11-5-14,0 5-3,6 0-1,-6 5 0,-5-5-31,-6-1-12,5 6 8,-5 0-8,0 0-152,0 0-35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1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14568 0 0,'0'0'2621'0'0,"1"3"-1461"0"0,1 4-567 0 0,0-1 1 0 0,0 0-1 0 0,-1 1 1 0 0,0 6-1 0 0,0-4-48 0 0,1 0 0 0 0,4 17 0 0 0,2-6-76 0 0,-5-13-348 0 0,0 1 1 0 0,-1-1-1 0 0,0 1 0 0 0,0-1 1 0 0,0 1-1 0 0,0 14 1 0 0,-2-4 15 0 0,0-9-39 0 0,0 0-1 0 0,0 0 0 0 0,3 17 1 0 0,7 1 34 0 0,-9-24-121 0 0,1 0-1 0 0,-1 1 1 0 0,0 0 0 0 0,0-1-1 0 0,0 1 1 0 0,0 0-1 0 0,0 5 1 0 0,-5 27 78 0 0,3-29-83 0 0,0-1-1 0 0,1 1 1 0 0,0 0-1 0 0,0 0 1 0 0,1 9 0 0 0,8 21-154 0 0,-6-31 29 0 0,-2 0 1 0 0,1 0-1 0 0,-1 0 1 0 0,0 0-1 0 0,0 0 1 0 0,0 0-1 0 0,-1 1 0 0 0,0-1 1 0 0,-1 6-1 0 0,1-10-22 0 0,-1 0-1 0 0,1 0 1 0 0,0-1-1 0 0,1 1 0 0 0,-1 0 1 0 0,0 0-1 0 0,0-1 1 0 0,1 1-1 0 0,-1 0 0 0 0,1-1 1 0 0,-1 1-1 0 0,1 0 1 0 0,0-1-1 0 0,0 1 1 0 0,-1-1-1 0 0,1 1 0 0 0,0-1 1 0 0,2 2-1 0 0,0 2-752 0 0,7 15-6565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3:04:58.46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81B3F1A-A1D6-4AFE-ADA8-0A91F5AA2B31}" emma:medium="tactile" emma:mode="ink">
          <msink:context xmlns:msink="http://schemas.microsoft.com/ink/2010/main" type="writingRegion" rotatedBoundingBox="27452,4474 27605,7109 26437,7177 26285,4542"/>
        </emma:interpretation>
      </emma:emma>
    </inkml:annotationXML>
    <inkml:traceGroup>
      <inkml:annotationXML>
        <emma:emma xmlns:emma="http://www.w3.org/2003/04/emma" version="1.0">
          <emma:interpretation id="{E82CBE66-B739-48EB-A421-E8F9D3925E71}" emma:medium="tactile" emma:mode="ink">
            <msink:context xmlns:msink="http://schemas.microsoft.com/ink/2010/main" type="paragraph" rotatedBoundingBox="27452,4474 27605,7109 26437,7177 26285,4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4A23FF-004A-48EB-9705-0E991BE00663}" emma:medium="tactile" emma:mode="ink">
              <msink:context xmlns:msink="http://schemas.microsoft.com/ink/2010/main" type="line" rotatedBoundingBox="27452,4474 27605,7109 26437,7177 26285,4542"/>
            </emma:interpretation>
          </emma:emma>
        </inkml:annotationXML>
        <inkml:traceGroup>
          <inkml:annotationXML>
            <emma:emma xmlns:emma="http://www.w3.org/2003/04/emma" version="1.0">
              <emma:interpretation id="{B63E091B-D4D3-42C9-886D-3A96EA075057}" emma:medium="tactile" emma:mode="ink">
                <msink:context xmlns:msink="http://schemas.microsoft.com/ink/2010/main" type="inkWord" rotatedBoundingBox="27446,4474 27493,5282 26331,5350 26285,4542"/>
              </emma:interpretation>
              <emma:one-of disjunction-type="recognition" id="oneOf0">
                <emma:interpretation id="interp0" emma:lang="en-AU" emma:confidence="0">
                  <emma:literal>R</emma:literal>
                </emma:interpretation>
                <emma:interpretation id="interp1" emma:lang="en-AU" emma:confidence="0">
                  <emma:literal>r</emma:literal>
                </emma:interpretation>
                <emma:interpretation id="interp2" emma:lang="en-AU" emma:confidence="0">
                  <emma:literal>M</emma:literal>
                </emma:interpretation>
                <emma:interpretation id="interp3" emma:lang="en-AU" emma:confidence="0">
                  <emma:literal>p</emma:literal>
                </emma:interpretation>
                <emma:interpretation id="interp4" emma:lang="en-AU" emma:confidence="0">
                  <emma:literal>T</emma:literal>
                </emma:interpretation>
              </emma:one-of>
            </emma:emma>
          </inkml:annotationXML>
          <inkml:trace contextRef="#ctx0" brushRef="#br0">0 46 2070,'0'0'45,"0"0"10,0 0 1,0 0 3,17 5-47,-5 0-12,-1-10 0,12 5 0,17 5 50,-12-5 8,-5-5 2,6 5 0,5-5-45,-6 0-15,1 0 9,-12 0-9,6 0 0,0 5-19,-1-5 3,1-6 1,-11 6-165,10 0-32</inkml:trace>
          <inkml:trace contextRef="#ctx0" brushRef="#br0" timeOffset="483.93">639-385 1591,'0'0'70,"0"0"15,11-5-68,-11 5-17,12-10 0,-12 10 0,11 0 116,12 0 20,0-5 4,-6 0 1,-17 5-53,17 0-12,11 0-1,1 0-1,-18 0-15,1 5-3,-1-5-1,6 0 0,-6 5-35,-11-5-8,0 0 0,12 10-1,5 0-11,-6 0 0,-16 1 0,-1 4 0,0 0-22,1 0 0,-1 5 0,-11 1 0,5 4-34,1-5-6,5 1-2,1-1 0,-13-5 18,7 0 3,11-5 1,6 6 0,-6-1 15,5 0 3,1-5 1,6-5 0,10 5 23,-10-5 0,-12-5 0,17 10 0,11-4 0,-5-1 10,-6-5-1,0 15 0,12-5-9,-6 0 12,-1-5-12,-4 5 12,-1 0-4,5 6 0,-4-6 0,-1 0 0,-6 5 25,-5-5 5,5 5 1,-5 1 0,-6-1-16,0 0-3,-12 0-1,1 0 0,0 1 10,-12 4 3,-6 0 0,1 0 0,11 1-15,-12-1-2,-5 0-1,0-5 0,-6 1-14,0-1 0,6 0 8,-6-5-8,0 0-51,0-5-13,12 11-2,-1-11-986</inkml:trace>
        </inkml:traceGroup>
        <inkml:traceGroup>
          <inkml:annotationXML>
            <emma:emma xmlns:emma="http://www.w3.org/2003/04/emma" version="1.0">
              <emma:interpretation id="{6D875EAE-76DA-447D-B7DD-BCD8AD86C040}" emma:medium="tactile" emma:mode="ink">
                <msink:context xmlns:msink="http://schemas.microsoft.com/ink/2010/main" type="inkWord" rotatedBoundingBox="27577,6625 27605,7109 26953,7147 26925,6663"/>
              </emma:interpretation>
              <emma:one-of disjunction-type="recognition" id="oneOf1">
                <emma:interpretation id="interp5" emma:lang="en-AU" emma:confidence="0">
                  <emma:literal>N</emma:literal>
                </emma:interpretation>
                <emma:interpretation id="interp6" emma:lang="en-AU" emma:confidence="0">
                  <emma:literal>n</emma:literal>
                </emma:interpretation>
                <emma:interpretation id="interp7" emma:lang="en-AU" emma:confidence="0">
                  <emma:literal>a</emma:literal>
                </emma:interpretation>
                <emma:interpretation id="interp8" emma:lang="en-AU" emma:confidence="0">
                  <emma:literal>d</emma:literal>
                </emma:interpretation>
                <emma:interpretation id="interp9" emma:lang="en-AU" emma:confidence="0">
                  <emma:literal>.</emma:literal>
                </emma:interpretation>
              </emma:one-of>
            </emma:emma>
          </inkml:annotationXML>
          <inkml:trace contextRef="#ctx0" brushRef="#br0" timeOffset="1408.03">622 1850 2019,'0'0'44,"0"0"10,5-5 2,1-6 0,5 1-44,-5 0-12,11 5 0,0-5 0,-11 0 90,11 5 16,12-5 3,-1-1 1,-5 6-43,-6 0-9,-6 0-2,1 0 0,16 5-16,-5 0-4,-23 0-1,23 5 0,11-5-35,-11 10 0,-23-10 0,11 16 0,1-1 0,-1-5 0,-22 10-10,-6 6 10,-18 4-81,18-5-9,6 11-2,-6-1 0,-17-4-44,5-1-10,6 0-2,6-4 0,0-1 10,0-5 2,0 1 0,11-6 0,6-15 73,0 0 15,-5 15 4,5-15 0,11 10 56,0 0 11,-11-10 2,0 0 1,17 5 79,-5 0 16,11 0 3,-6 1 1,-17-6-22,17 0-5,17 0-1,0 0 0,-5-6-7,-1 6-2,6-5 0,6 0 0,-5 0-38,-1 0-8,0 0-2,0 0 0,0 0-40,-5-5-24,-6 10 4,-1-5-727,1 0-145</inkml:trace>
        </inkml:traceGroup>
      </inkml:traceGroup>
    </inkml:traceGroup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3:05:01.71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86A38E4-37AD-455E-A6C5-8A1F22A92001}" emma:medium="tactile" emma:mode="ink">
          <msink:context xmlns:msink="http://schemas.microsoft.com/ink/2010/main" type="writingRegion" rotatedBoundingBox="29946,4604 30955,4604 30955,7239 29946,7239"/>
        </emma:interpretation>
      </emma:emma>
    </inkml:annotationXML>
    <inkml:traceGroup>
      <inkml:annotationXML>
        <emma:emma xmlns:emma="http://www.w3.org/2003/04/emma" version="1.0">
          <emma:interpretation id="{B2C13682-D5E9-42E9-8C65-85E52CB93876}" emma:medium="tactile" emma:mode="ink">
            <msink:context xmlns:msink="http://schemas.microsoft.com/ink/2010/main" type="paragraph" rotatedBoundingBox="29946,4604 30955,4604 30955,7239 29946,7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2820FA-6302-43FD-A405-959DEDEBC235}" emma:medium="tactile" emma:mode="ink">
              <msink:context xmlns:msink="http://schemas.microsoft.com/ink/2010/main" type="line" rotatedBoundingBox="29946,4604 30955,4604 30955,7239 29946,7239"/>
            </emma:interpretation>
          </emma:emma>
        </inkml:annotationXML>
        <inkml:traceGroup>
          <inkml:annotationXML>
            <emma:emma xmlns:emma="http://www.w3.org/2003/04/emma" version="1.0">
              <emma:interpretation id="{1B45DF8F-2CED-4BF2-832D-0ED9DB9FE766}" emma:medium="tactile" emma:mode="ink">
                <msink:context xmlns:msink="http://schemas.microsoft.com/ink/2010/main" type="inkWord" rotatedBoundingBox="29946,4604 30955,4604 30955,7239 29946,7239"/>
              </emma:interpretation>
              <emma:one-of disjunction-type="recognition" id="oneOf0">
                <emma:interpretation id="interp0" emma:lang="en-AU" emma:confidence="0">
                  <emma:literal>{</emma:literal>
                </emma:interpretation>
                <emma:interpretation id="interp1" emma:lang="en-AU" emma:confidence="0">
                  <emma:literal>K</emma:literal>
                </emma:interpretation>
                <emma:interpretation id="interp2" emma:lang="en-AU" emma:confidence="0">
                  <emma:literal>k</emma:literal>
                </emma:interpretation>
                <emma:interpretation id="interp3" emma:lang="en-AU" emma:confidence="0">
                  <emma:literal>:</emma:literal>
                </emma:interpretation>
                <emma:interpretation id="interp4" emma:lang="en-AU" emma:confidence="0">
                  <emma:literal>}</emma:literal>
                </emma:interpretation>
              </emma:one-of>
            </emma:emma>
          </inkml:annotationXML>
          <inkml:trace contextRef="#ctx0" brushRef="#br0">570 2119 1440,'0'0'128,"0"0"-103,-11-5-25,5 0 0,-6 5 157,1 5 27,5-5 4,-11 10 2,0 0-89,0 6-17,11-6-4,-5 10-1,0 0-46,-1 0-9,1 1-1,-1 9-1,7 6-32,-1-6-6,0 5-2,6 1 0,0-1 18,6-4-10,0-1 10,11 1-8,-6-6 8,6 0-8,6-4 8,0-11-8,5 5 8,1-10 0,5-5 0,12-5-8,-6 0 8,-1-5-12,-10-6 12,-1-4-12,7-5 37,-1 0 7,0-11 2,0 1 0,-5-1-2,-6 1 0,-1-1 0,-5 1 0,-11-1 20,0 6 3,-12-1 1,0 6 0,-5-5-14,-6 4-2,-12 1-1,1 0 0,-1-1-31,-5 11-8,-6 5 0,6 0 0,-11 5-47,5 0-10,-6 10-3,12 5-776,0 5-156</inkml:trace>
          <inkml:trace contextRef="#ctx0" brushRef="#br0" timeOffset="-592.98">0 108 1479,'0'0'65,"11"-10"15,6 4-64,-5-4-16,5 0 0,0 0 0,6 0 80,0 5 12,-6-5 4,6 5 0,5-5-8,-5 4 0,-6 6-1,6-5 0,5 0-31,-5 0-5,0 5-2,0 0 0,-6 5-21,6-5-5,-12 5-1,0 0 0,6 6-13,-5-6-9,-12-5 12,0 15-12,0 5-9,-6 0-9,0 1-2,-11-1 0,0 5-35,-6 6-7,6-1-2,0 6 0,0 4-8,0-4-3,-6-1 0,6 0 0,0-4 33,6-6 6,-1 1 2,7-1 0,5-5 34,0 0 0,5 6 0,1-11 0,0 0 29,5 0 3,0-5 1,7 1 0,-1-1 9,5-5 2,7-5 0,-1 0 0,1 0-16,5-5-2,6-5-1,6 5 0,-1-6-25,-5 6-14,-6 0 2,1 0-909</inkml:trace>
        </inkml:traceGroup>
      </inkml:traceGroup>
    </inkml:traceGroup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2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 17967 0 0,'0'0'3847'0'0,"0"-1"-3717"0"0,-1 1 0 0 0,1-1 0 0 0,0 1 0 0 0,0 0 0 0 0,0-1 0 0 0,0 1 0 0 0,0-1 0 0 0,0 1 0 0 0,0-1 0 0 0,0 1 0 0 0,0 0 0 0 0,1-1 0 0 0,-1 1 0 0 0,0-1-1 0 0,0 1 1 0 0,0 0 0 0 0,0-1 0 0 0,1 1 0 0 0,-1 0 0 0 0,0-1 0 0 0,17-6-795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2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18399 0 0,'0'0'3752'0'0,"1"-1"-3970"0"0,0-1 133 0 0,0 1 1 0 0,0 0 0 0 0,1 0 0 0 0,-1 0-1 0 0,0 0 1 0 0,1 0 0 0 0,-1 1 0 0 0,1-1 0 0 0,-1 0-1 0 0,1 1 1 0 0,-1-1 0 0 0,1 1 0 0 0,-1-1-1 0 0,1 1 1 0 0,2-1 0 0 0,13-3-2454 0 0,-1-2 659 0 0</inkml:trace>
  <inkml:trace contextRef="#ctx0" brushRef="#br0" timeOffset="1">341 1 7832 0 0,'0'0'6456'0'0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3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11520 0 0,'0'0'1040'0'0,"7"-4"-832"0"0,-4 2 412 0 0,1 0 0 0 0,-1 1 0 0 0,1 0 0 0 0,0-1 0 0 0,-1 1 0 0 0,1 1 0 0 0,0-1 0 0 0,0 0 0 0 0,0 1 0 0 0,-1 0 0 0 0,1 0 0 0 0,7 1 0 0 0,2 1 287 0 0,0 0 1 0 0,16 5-1 0 0,-22-3-656 0 0,1-1 0 0 0,-1 1 1 0 0,0 0-1 0 0,11 8 0 0 0,-12-8-201 0 0,0 2 0 0 0,0-1 0 0 0,0 0 0 0 0,-1 1 0 0 0,0 0 0 0 0,7 11 0 0 0,-10-13-34 0 0,0-1 1 0 0,0 1 0 0 0,-1 0 0 0 0,1 0-1 0 0,-1 0 1 0 0,0 0 0 0 0,0 0 0 0 0,0 0 0 0 0,0 0-1 0 0,-1 0 1 0 0,0 0 0 0 0,0 0 0 0 0,0 0-1 0 0,-1 5 1 0 0,0 0-16 0 0,0 0-3 0 0,0-1 0 0 0,-1 1 0 0 0,0 0 0 0 0,0-1 0 0 0,-1 1 0 0 0,0-1 0 0 0,0 0 0 0 0,-1 1 0 0 0,-7 10 1 0 0,-17 23-225 0 0,18-27-51 0 0,1-1 0 0 0,-2 0 0 0 0,-20 22 0 0 0,12-16-311 0 0,16-16 273 0 0,-1 1 0 0 0,0-1 0 0 0,-1 0 0 0 0,1-1 0 0 0,-1 1 0 0 0,-8 5 0 0 0,1-4-684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3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 1 8752 0 0,'0'0'673'0'0,"-6"0"1692"0"0,-1 0-1094 0 0,1 0-1 0 0,-1 1 0 0 0,0 0 0 0 0,1 1 0 0 0,0 0 0 0 0,-1 0 1 0 0,-8 4-1 0 0,11-5-1134 0 0,0 1 0 0 0,0 0-1 0 0,1 1 1 0 0,-1-1 0 0 0,0 1 0 0 0,1-1 0 0 0,0 1 0 0 0,-1 0 0 0 0,1 1-1 0 0,0-1 1 0 0,1 0 0 0 0,-5 7 0 0 0,-8 14-62 0 0,12-20-61 0 0,0 1 1 0 0,0 0 0 0 0,1 0 0 0 0,-1 0 0 0 0,1 0 0 0 0,0 0-1 0 0,0 1 1 0 0,1-1 0 0 0,-2 7 0 0 0,-4 21 0 0 0,4-24-14 0 0,1 1 0 0 0,0-1 0 0 0,-1 15-1 0 0,3-21-1 0 0,0 13 6 0 0,3 25 0 0 0,-2-35-22 0 0,0-1-1 0 0,1 0 0 0 0,-1 1 1 0 0,1-1-1 0 0,0 0 1 0 0,1 0-1 0 0,-1 0 1 0 0,4 5-1 0 0,-2-4-7 0 0,0-1 0 0 0,1 1-1 0 0,-1-1 1 0 0,1 0 0 0 0,0-1 0 0 0,1 1 0 0 0,-1-1-1 0 0,1 0 1 0 0,0-1 0 0 0,0 1 0 0 0,0-1 0 0 0,0 0-1 0 0,9 3 1 0 0,-6-4-394 0 0,-1 0 0 0 0,1 0 0 0 0,0-1 0 0 0,0 0 0 0 0,0 0 0 0 0,0-1-1 0 0,0 0 1 0 0,0-1 0 0 0,0 0 0 0 0,15-4 0 0 0,12-6-1104 0 0,2-3-10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3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0 327 13504 0 0,'2'1'2409'0'0,"0"0"-2204"0"0,0 0 0 0 0,0 0 1 0 0,-1 0-1 0 0,1 0 0 0 0,0-1 0 0 0,0 1 1 0 0,0-1-1 0 0,0 1 0 0 0,0-1 0 0 0,0 0 1 0 0,3 1-1 0 0,28-2 1555 0 0,-14 0-1041 0 0,-9 1-466 0 0,-1-1-1 0 0,1-1 1 0 0,11-3 0 0 0,8-1-204 0 0,-17 2-1301 0 0,2-1-500 0 0</inkml:trace>
  <inkml:trace contextRef="#ctx0" brushRef="#br0" timeOffset="1">394 0 17791 0 0,'0'0'1618'0'0,"0"3"-1332"0"0,8 205 5370 0 0,15 2-6698 0 0,-17-169-398 0 0,0-1-86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4.2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41 232 19319 0 0,'0'0'439'0'0,"-2"2"62"0"0,-1-1-412 0 0,1 1 0 0 0,0 0-1 0 0,0 0 1 0 0,0 0 0 0 0,-1 0-1 0 0,2 0 1 0 0,-1 0 0 0 0,0 1-1 0 0,0-1 1 0 0,1 1 0 0 0,0-1-1 0 0,-2 4 1 0 0,1 0-69 0 0,0 0 0 0 0,0 0 0 0 0,1 1 1 0 0,-1 10-1 0 0,1-6 170 0 0,0-4 49 0 0,0 1 0 0 0,1-1-1 0 0,0 1 1 0 0,1 12 0 0 0,2 2 240 0 0,-3-18-468 0 0,0-1 0 0 0,0 1 0 0 0,0-1 0 0 0,1 1 0 0 0,0-1 0 0 0,-1 1 0 0 0,1-1 0 0 0,1 0 0 0 0,-1 1 0 0 0,0-1 0 0 0,1 0 0 0 0,3 5 0 0 0,26 24-2699 0 0</inkml:trace>
  <inkml:trace contextRef="#ctx0" brushRef="#br0" timeOffset="1">29 4 11056 0 0,'0'0'6359'0'0,"16"0"-7990"0"0,-1-4 543 0 0,7 4-24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4.5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 6 18287 0 0,'0'0'884'0'0,"-2"0"-382"0"0,-37-2 519 0 0,30 0-692 0 0,1 1 0 0 0,-1 1 0 0 0,0-1 1 0 0,0 1-1 0 0,0 1 0 0 0,0 0 0 0 0,-17 4 0 0 0,23-4-409 0 0,1 0 0 0 0,-1 0 0 0 0,1 1 0 0 0,-1-1 0 0 0,1 1 0 0 0,0 0 0 0 0,0 0 0 0 0,-1 0 0 0 0,1 0 0 0 0,0 0 0 0 0,1 0 0 0 0,-1 0 0 0 0,0 1 0 0 0,1-1 0 0 0,-1 1 0 0 0,1-1 0 0 0,0 1 0 0 0,0-1 0 0 0,0 1 0 0 0,0 0 0 0 0,0 0 0 0 0,0 0 0 0 0,1-1 0 0 0,0 1 0 0 0,-1 0 0 0 0,1 0 0 0 0,0 0 0 0 0,0 0 0 0 0,1 0 0 0 0,-1-1 0 0 0,0 1 0 0 0,1 0 0 0 0,0 0 0 0 0,0 0 0 0 0,2 4 0 0 0,12 25-604 0 0,-12-24 535 0 0,1 0 0 0 0,0 0 0 0 0,0-1 0 0 0,1 1 0 0 0,0-1 0 0 0,8 9-1 0 0,-3-6-34 0 0,0-1 0 0 0,0-1 0 0 0,1 1 0 0 0,0-2 0 0 0,23 12 0 0 0,-30-16 121 0 0,-1-1 0 0 0,1 1-1 0 0,0 0 1 0 0,-1 0 0 0 0,1 0-1 0 0,-1 0 1 0 0,0 1 0 0 0,0-1-1 0 0,-1 1 1 0 0,1 0 0 0 0,3 7-1 0 0,4 5-185 0 0,-9-15 223 0 0,0 1 1 0 0,-1-1-1 0 0,1 0 0 0 0,0 1 1 0 0,-1-1-1 0 0,1 1 0 0 0,-1-1 0 0 0,0 1 1 0 0,0-1-1 0 0,1 1 0 0 0,-1-1 0 0 0,0 1 1 0 0,0-1-1 0 0,0 1 0 0 0,0 0 1 0 0,-1 1-1 0 0,-9 25-149 0 0,4-12 274 0 0,4-11-31 0 0,-1-1 0 0 0,1 1 0 0 0,-1 0 0 0 0,0-1 0 0 0,0 1 0 0 0,0-1 0 0 0,0 0 0 0 0,-1 0 0 0 0,-7 6 0 0 0,4-4 40 0 0,0-1 1 0 0,0 0-1 0 0,-1 0 1 0 0,0-1-1 0 0,-9 5 0 0 0,14-8-204 0 0,-1 0 0 0 0,1 0 1 0 0,-1-1-1 0 0,0 1 0 0 0,1-1 0 0 0,-1 1 0 0 0,-5-1 0 0 0,7 0-296 0 0,-15 0-5408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4.9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268 111 9216 0 0,'-5'-3'131'0'0,"1"-1"1"0"0,-1 1-1 0 0,1-1 0 0 0,-1 0 1 0 0,1 0-1 0 0,1 0 1 0 0,-5-5-1 0 0,-13-13 2318 0 0,7 8 207 0 0,10 10-1485 0 0,0 0 0 0 0,0 0 1 0 0,-1 0-1 0 0,-7-4 1 0 0,7 5-676 0 0,2 1-285 0 0,1 1 1 0 0,-1-1 0 0 0,0 1-1 0 0,1 0 1 0 0,-1 0-1 0 0,0 0 1 0 0,0 0 0 0 0,0 0-1 0 0,0 0 1 0 0,-5 0 0 0 0,4 1-162 0 0,0 0 0 0 0,0 1 1 0 0,0-1-1 0 0,0 0 0 0 0,0 1 1 0 0,0 0-1 0 0,0 0 0 0 0,0 0 1 0 0,0 1-1 0 0,1-1 0 0 0,-1 1 1 0 0,1 0-1 0 0,-1 0 0 0 0,1 0 1 0 0,0 0-1 0 0,-1 1 0 0 0,1-1 1 0 0,0 1-1 0 0,1 0 1 0 0,-1 0-1 0 0,0 0 0 0 0,1 0 1 0 0,0 0-1 0 0,-3 5 0 0 0,0 1-112 0 0,0 0 0 0 0,0 1 0 0 0,1 0-1 0 0,0 0 1 0 0,1 0 0 0 0,0 1 0 0 0,0-1-1 0 0,-1 21 1 0 0,3-17-34 0 0,1 0 0 0 0,0 0 0 0 0,1 0 0 0 0,0-1 0 0 0,1 1 0 0 0,5 19 0 0 0,-5-26 22 0 0,1 1-1 0 0,0-1 1 0 0,0 1-1 0 0,0-1 1 0 0,1 0-1 0 0,4 7 1 0 0,-6-12-37 0 0,0 0 1 0 0,-1 0 0 0 0,1 0-1 0 0,0 0 1 0 0,0 0 0 0 0,0 0-1 0 0,0 0 1 0 0,1-1 0 0 0,-1 1-1 0 0,0-1 1 0 0,1 0 0 0 0,-1 0-1 0 0,1 0 1 0 0,-1 0 0 0 0,1 0-1 0 0,0 0 1 0 0,-1-1 0 0 0,1 1-1 0 0,0-1 1 0 0,3 0 0 0 0,-4 0 77 0 0,0 0 0 0 0,-1 0-1 0 0,1-1 1 0 0,-1 1 0 0 0,1-1 0 0 0,-1 1 0 0 0,1-1 0 0 0,-1 0 0 0 0,1 1 0 0 0,-1-1 0 0 0,0 0 0 0 0,1 0 0 0 0,-1 0 0 0 0,0 0 0 0 0,0 0-1 0 0,2-3 1 0 0,17-23-163 0 0,-16 20 193 0 0,5-10-18 0 0,0 0 0 0 0,7-19-1 0 0,-2 3 93 0 0,1-10 88 0 0,1-3 363 0 0,-16 46-488 0 0,1 0-1 0 0,-1-1 1 0 0,0 1-1 0 0,0-1 1 0 0,0 1-1 0 0,1 0 1 0 0,-1-1-1 0 0,0 1 1 0 0,1 0 0 0 0,-1-1-1 0 0,0 1 1 0 0,1 0-1 0 0,-1-1 1 0 0,0 1-1 0 0,1 0 1 0 0,-1 0-1 0 0,1 0 1 0 0,-1-1-1 0 0,0 1 1 0 0,1 0-1 0 0,-1 0 1 0 0,1 0-1 0 0,-1 0 1 0 0,1 0-1 0 0,-1 0 1 0 0,1-1-1 0 0,-1 1 1 0 0,0 0-1 0 0,1 1 1 0 0,-1-1-1 0 0,1 0 1 0 0,-1 0-1 0 0,1 0 1 0 0,-1 0-1 0 0,1 0 1 0 0,-1 0-1 0 0,0 0 1 0 0,1 1-1 0 0,-1-1 1 0 0,1 1-1 0 0,16 12 107 0 0,-12-8-46 0 0,33 23-1419 0 0,-24-18 514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2:43:10.52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DDA1177-2961-40A1-9A08-710E511ED427}" emma:medium="tactile" emma:mode="ink">
          <msink:context xmlns:msink="http://schemas.microsoft.com/ink/2010/main" type="writingRegion" rotatedBoundingBox="3775,6698 23099,6208 23268,12890 3944,13380"/>
        </emma:interpretation>
      </emma:emma>
    </inkml:annotationXML>
    <inkml:traceGroup>
      <inkml:annotationXML>
        <emma:emma xmlns:emma="http://www.w3.org/2003/04/emma" version="1.0">
          <emma:interpretation id="{66D0075E-BB3F-4097-BFED-943D87CF6ABC}" emma:medium="tactile" emma:mode="ink">
            <msink:context xmlns:msink="http://schemas.microsoft.com/ink/2010/main" type="paragraph" rotatedBoundingBox="3775,6698 21817,6241 21839,7100 3796,75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61400A-3881-4B41-91C4-35460E799B5E}" emma:medium="tactile" emma:mode="ink">
              <msink:context xmlns:msink="http://schemas.microsoft.com/ink/2010/main" type="inkBullet" rotatedBoundingBox="3781,6948 4176,6938 4188,7423 3793,7433"/>
            </emma:interpretation>
            <emma:one-of disjunction-type="recognition" id="oneOf0">
              <emma:interpretation id="interp0" emma:lang="en-AU" emma:confidence="0">
                <emma:literal>•</emma:literal>
              </emma:interpretation>
            </emma:one-of>
          </emma:emma>
        </inkml:annotationXML>
        <inkml:trace contextRef="#ctx0" brushRef="#br0">-399 152 1497,'0'0'66,"0"0"14,0 0-64,0 0-16,11-10 0,-5-5 0,5 4 55,1 1 7,5 5 2,0 0 0,-6 0 0,12 5 0,-6 0 0,6 0 0,-6 5 0,12-5 0,-12 5 0,6 0 0,-6 5 0,0 1 0,0-1 0,0 5 0,0-5-48,0 5-8,0-5-8,-5 6 9,-7 4 4,1 0 1,6 0 0,-12 1 0,11-1-5,-11-5-1,0 0 0,-11 6 0,-1-1 0,1-5 0,-1 5 0,-5 1 0,0-1-8,0 0 0,-11-5-12,5 0 12,-6 6-28,12-11 1,-11 0 1,5 0 0,6-5-33,-6 5-6,6-10-2,5 5 0,7 0-17,5-5-4,0 0-1,0 0-795</inkml:trace>
      </inkml:traceGroup>
      <inkml:traceGroup>
        <inkml:annotationXML>
          <emma:emma xmlns:emma="http://www.w3.org/2003/04/emma" version="1.0">
            <emma:interpretation id="{DD49F03C-C215-4E12-BC01-1B64CB93EC9F}" emma:medium="tactile" emma:mode="ink">
              <msink:context xmlns:msink="http://schemas.microsoft.com/ink/2010/main" type="line" rotatedBoundingBox="4169,6688 21817,6241 21839,7100 4191,7547"/>
            </emma:interpretation>
          </emma:emma>
        </inkml:annotationXML>
        <inkml:traceGroup>
          <inkml:annotationXML>
            <emma:emma xmlns:emma="http://www.w3.org/2003/04/emma" version="1.0">
              <emma:interpretation id="{81C838F3-A33F-4591-A504-EEBA14CF15F9}" emma:medium="tactile" emma:mode="ink">
                <msink:context xmlns:msink="http://schemas.microsoft.com/ink/2010/main" type="inkWord" rotatedBoundingBox="4169,6688 7340,6607 7359,7355 4188,7435"/>
              </emma:interpretation>
              <emma:one-of disjunction-type="recognition" id="oneOf1">
                <emma:interpretation id="interp1" emma:lang="en-AU" emma:confidence="0">
                  <emma:literal>(-2--0</emma:literal>
                </emma:interpretation>
                <emma:interpretation id="interp2" emma:lang="en-AU" emma:confidence="0">
                  <emma:literal>(-2=0</emma:literal>
                </emma:interpretation>
                <emma:interpretation id="interp3" emma:lang="en-AU" emma:confidence="0">
                  <emma:literal>c-2=0</emma:literal>
                </emma:interpretation>
                <emma:interpretation id="interp4" emma:lang="en-AU" emma:confidence="0">
                  <emma:literal>c-z=0</emma:literal>
                </emma:interpretation>
                <emma:interpretation id="interp5" emma:lang="en-AU" emma:confidence="0">
                  <emma:literal>[-2=0</emma:literal>
                </emma:interpretation>
              </emma:one-of>
            </emma:emma>
          </inkml:annotationXML>
          <inkml:trace contextRef="#ctx0" brushRef="#br0" timeOffset="300.65">234 56 864,'0'0'76,"0"0"-60,-6-5-16,6-6 0,0 1 189,-6-5 35,1 5 8,-7 5 0,12 5-75,-11 0-15,-1 0-3,-5 0-1,0 5-62,0-5-12,6 5-2,-1 5-1,1 5-49,-6 6-12,0-6 0,5 5 0,7 0 0,-1 1 0,-6-1 0,7 5 0,-7 1 0,7-1 0,-1 5 0,6 1 0,0-6 0,6 5 0,-1-4 0,1-1 0,5-5 18,7 6 1,-1-6 0,5 0 0,-4 0-31,10-4-5,6-6-2,0 5 0,1-5-36,-1 0-7,0-5-2,0 0-947</inkml:trace>
          <inkml:trace contextRef="#ctx0" brushRef="#br0" timeOffset="518.37">667 238 691,'0'0'61,"0"0"-49,0 0-12,0 0 0,0 0 314,0 0 60,17 0 12,-6 5 2,1-5-190,5 0-38,0 0-8,0 0-2,0 0-76,0 0-15,6 5-3,-6 0-1,6-5-35,0 0-8,0 0 0,-1 0-1,7 0-110,-1-5-21,1 0-5</inkml:trace>
          <inkml:trace contextRef="#ctx0" brushRef="#br0" timeOffset="1178.1">1277-142 1728,'11'-5'38,"1"-5"8,-12-5 2,5 4 0,7 11-39,5-5-9,-6 0 0,1 0 0,5 5 105,5 0 19,-4-5 4,10 5 1,-5 5-77,5 0-16,-11 5-4,6 1 0,0 4-20,0-5-12,-6 5 12,0 5-12,0-4 10,-5 9-10,-7 0 8,7 1-8,-7 4 0,1 0 0,-6 1 0,0-1 0,-6 11-50,6-6-2,-5 1-1,-1-6 0,0-10-25,-5 6-5,-1-1-1,1-5 0,-6 1 16,0-11 4,5 5 0,-10 0 0,5-5 43,-6-5 9,0 0 1,6 5 1,0-10 20,0 6 4,5-6 1,1 0 0,11 0 38,-12 0 8,1 0 2,11 0 0,0 0-4,0 0-1,0 0 0,0 0 0,11 10-26,1-5-4,11 0-2,-6 0 0,6 5 5,-1-5 1,7 0 0,-6 10 0,5-10 0,1 0 1,-1-5 0,1 6 0,-1 4-21,-11-5-12,12 0 12,-1 0-12,1-5-106,-6 0-28,5-5-6</inkml:trace>
          <inkml:trace contextRef="#ctx0" brushRef="#br0" timeOffset="1410.47">2046 15 1094,'0'0'48,"0"0"11,0 0-47,0 0-12,0 0 0,17 0 0,-17 0 194,17 5 37,6 0 7,6-5 2,-1 0-110,-5 0-22,6 0-4,-7 0 0,7 5-64,-6-5-12,-1-5-2,-4 10-1,4-5-25,-5-5 0,1-5 0,-1 5-11,0 5-117,0-5-23,-6 5-5</inkml:trace>
          <inkml:trace contextRef="#ctx0" brushRef="#br0" timeOffset="1586.72">2115 187 288,'0'0'12,"0"0"4,0 0-16,0 0 0,11 10 0,0 1 0,1-6 365,-1-5 71,-5 5 13,17 0 3,0 0-267,-1-5-53,1 5-12,0 0-1,0-5-62,0 5-12,5-5-2,-5 0-1,0 5-42,-1 0 0,1 0-11,0-5-724,0-5-145</inkml:trace>
          <inkml:trace contextRef="#ctx0" brushRef="#br0" timeOffset="1900.16">2713-132 1900,'0'0'84,"0"0"18,-11 10-82,-1 0-20,12-10 0,-11 11 0,0 9 101,-1 0 16,1 5 3,5 1 1,-5-6-58,5 5-12,6 6-3,0-1 0,6 1-16,-1 4-3,1-5-1,11 1 0,-5-1-14,5-4-3,11-6-1,-5 5 0,0-5-10,5 1 0,1-6 0,5 0 0,0-5 0,0-5 0,-17 0 0,12-5-11,11 0 11,-12 0 0,-16-10 10,5 0-10,11-5 0,-5-10 0,-17-1 0,5-4-10,1-1 10,-1-4 0,0-1 10,-5-4-10,-17-6 57,5 1 6,6-1 1,-6 6 0,-16-1-27,4 6-5,1 4 0,0 1-1,0 4-31,-11 11 0,-12 0 0,0 10 0,0 5-66,-6 10-6,6-5-2,1 15-764,4 6-153</inkml:trace>
        </inkml:traceGroup>
        <inkml:traceGroup>
          <inkml:annotationXML>
            <emma:emma xmlns:emma="http://www.w3.org/2003/04/emma" version="1.0">
              <emma:interpretation id="{BCCE6A20-32CA-4CA9-A6C7-D8C638A871A4}" emma:medium="tactile" emma:mode="ink">
                <msink:context xmlns:msink="http://schemas.microsoft.com/ink/2010/main" type="inkWord" rotatedBoundingBox="10345,6553 13703,6468 13721,7184 10363,7269"/>
              </emma:interpretation>
              <emma:one-of disjunction-type="recognition" id="oneOf2">
                <emma:interpretation id="interp6" emma:lang="en-AU" emma:confidence="0">
                  <emma:literal>xt1=0</emma:literal>
                </emma:interpretation>
                <emma:interpretation id="interp7" emma:lang="en-AU" emma:confidence="0">
                  <emma:literal>xl-to</emma:literal>
                </emma:interpretation>
                <emma:interpretation id="interp8" emma:lang="en-AU" emma:confidence="0">
                  <emma:literal>KH=0</emma:literal>
                </emma:interpretation>
                <emma:interpretation id="interp9" emma:lang="en-AU" emma:confidence="0">
                  <emma:literal>x-to</emma:literal>
                </emma:interpretation>
                <emma:interpretation id="interp10" emma:lang="en-AU" emma:confidence="0">
                  <emma:literal>xo-to</emma:literal>
                </emma:interpretation>
              </emma:one-of>
            </emma:emma>
          </inkml:annotationXML>
          <inkml:trace contextRef="#ctx0" brushRef="#br0" timeOffset="2995.25">6167-147 1713,'0'0'76,"0"0"16,0 0-74,0 0-18,17 5 0,-5 0 0,-12-5 88,11-5 13,6 5 3,6 5 1,0-5-33,-6 5-6,6-5-2,0 5 0,-6 0-8,6 0-1,-12 5-1,6 1 0,0-6-25,0 0-5,-5 5 0,-12-10-1,0 0-10,0 0-1,5 15-1,1 10 0,-6-4-11,-6-1 0,1 5 9,-7 1-9,-5 4 11,0-10-3,-6 6 0,6-6 0,0 0-8,-6 0-11,0 1 3,6-6 0,0 0 8,0-10 0,6 0 0,-6 5 0,5-5-59,1 0-9,11-5-3,0 0 0,0 0-30,0 0-7,0 0 0,0-10-536,6-5-108</inkml:trace>
          <inkml:trace contextRef="#ctx0" brushRef="#br0" timeOffset="3249.89">6777-228 1605,'0'0'71,"0"0"15,0 0-69,0 0-17,-5-5 0,5 5 0,0 0 129,-12 0 23,1 0 4,-1 0 0,1 5-60,-6 0-13,0 0-3,5 10 0,-5 0-36,0 1-7,0-1-1,0 5-1,-6-5-23,6 6-4,-6-1 0,6 0-8,6 5 0,-1 1 0,1-1 0,11 5 0,-6-4 0,-5-6-16,5 5 4,6 1 0,6-6 28,5-5 7,-5 0 1,5 6 0,6-6-51,1 0-9,-1-5-3,5 0 0,1 0 11,6-4 3,5-1 0,0-5 0,-5 0-20,5-5-4,-6-6-1,7 6-637,-13-5-127</inkml:trace>
          <inkml:trace contextRef="#ctx0" brushRef="#br0" timeOffset="3493.56">7062 34 921,'0'0'82,"0"0"-66,0 0-16,0 0 0,12-5 220,-1 5 40,0-5 8,7 5 1,-7-5-98,0 0-20,12 0-4,0 0-1,0 10-75,5-5-15,1-5-4,-1 5 0,-5-5-32,0 0-6,-6 0-2,11-5 0,-5 5-12,0 5 0,-6 0 0,6-6 0,-6 1-15,0-5-5,0 5-2,-11 0-750,-6 5-149</inkml:trace>
          <inkml:trace contextRef="#ctx0" brushRef="#br0" timeOffset="3701.01">7313-330 576,'0'0'51,"0"0"-41,-6 0-10,6 0 0,-11 0 295,11 0 57,-11 5 11,-1 0 2,12-5-195,-6 10-39,6-10-8,-5 15-2,-1 5-52,0-5-10,6 11-3,0 4 0,0 1-25,6 9-6,5-4-1,-5 9 0,6-4-16,-7 4-8,7-4 8,-1 4-8,0-9 0,1-6-19,-6 1 3,5-1 1,6-10-177,-6 1-35,1-6-7</inkml:trace>
          <inkml:trace contextRef="#ctx0" brushRef="#br0" timeOffset="3938.76">7792-300 172,'0'0'16,"0"0"-16,0 0 0,0 0 0,0 0 402,0 0 78,0 0 15,0 0 3,11 10-278,-5 0-56,0 0-12,-1 6-1,1 4-72,0 5-15,-1 0-2,7 6-1,-6-1-25,-1 6-6,1 9-1,0 1 0,-1 5-18,1-11-11,0 6 12,-1-1-12,1-4 0,0-11-16,0 1 2,5-6-823,-5 0-165</inkml:trace>
          <inkml:trace contextRef="#ctx0" brushRef="#br0" timeOffset="4484.36">8322 24 2113,'0'0'46,"0"0"10,0 0 1,0 0 3,0 0-48,0 0-12,11 5 0,6 0 0,-5-5 56,5 5 8,6-5 1,0 0 1,5 0-38,-5 0-7,5 0-1,1 5-1,-1-10-19,-5 5 0,6 0 0,-1-5 0,-5-5 0,0 0 0,-6 5 0,6 0 0,-6-10-58,-6 10-15,1 0-3,-1 0-595,-5-6-118</inkml:trace>
          <inkml:trace contextRef="#ctx0" brushRef="#br0" timeOffset="4646.99">8493 222 1677,'0'0'74,"0"0"16,0 0-72,11 5-18,1 0 0,-1 0 0,6-5 113,-5 0 19,-1 0 4,6 5 1,-5-5-28,5 5-5,0 0-2,0-5 0,-6 0-57,6 0-11,-5 0-2,5 5-1,0-5-46,-6-5-9,6 5-1,-5-10-1,5 5-266,-6-5-52</inkml:trace>
          <inkml:trace contextRef="#ctx0" brushRef="#br0" timeOffset="5011.75">9046-214 1850,'0'0'82,"-12"5"17,1 5-79,0-5-20,-6 5 0,5 1 0,1 4 48,-1-5 5,1 5 2,5 0 0,1 6-19,-1 4-3,-6 5-1,12 1 0,0-6-20,6 5-4,0 1 0,5-1-8,1 6 33,5-6 0,-6 1 0,6-1 0,12-5-53,-6 1-10,-6-6-2,5-5-1,7-5 53,-1 0 10,7-10 2,-1 0 1,0-5-33,6 0 0,-6-5 0,0 0 0,-5-10 12,-6-6-12,5 1 12,-11-5-12,6-1 27,-6-4-2,-5 4 0,-1-4 0,-5-1 17,-1 1 3,-5-1 1,-5 6 0,-1 5-5,-5-1-1,-1 6 0,-5 5 0,-6 0-13,-5 5-3,-1-6-1,-5 6 0,11 0-23,-11 5 9,0 0-9,5 0 0,1 0 9,5 0-9,-11 0 0,11 0 9,6 10-23,6 0-5,-7-5-1,-4 10 0,5-5-200,-1 5-40</inkml:trace>
        </inkml:traceGroup>
        <inkml:traceGroup>
          <inkml:annotationXML>
            <emma:emma xmlns:emma="http://www.w3.org/2003/04/emma" version="1.0">
              <emma:interpretation id="{3DB3E24A-FFB3-4BF1-8FC4-B70541ED4C53}" emma:medium="tactile" emma:mode="ink">
                <msink:context xmlns:msink="http://schemas.microsoft.com/ink/2010/main" type="inkWord" rotatedBoundingBox="18289,6365 21818,6276 21839,7100 18310,7189"/>
              </emma:interpretation>
              <emma:one-of disjunction-type="recognition" id="oneOf3">
                <emma:interpretation id="interp11" emma:lang="en-AU" emma:confidence="0">
                  <emma:literal>K+3=0</emma:literal>
                </emma:interpretation>
                <emma:interpretation id="interp12" emma:lang="en-AU" emma:confidence="0">
                  <emma:literal>Kt3--0</emma:literal>
                </emma:interpretation>
                <emma:interpretation id="interp13" emma:lang="en-AU" emma:confidence="0">
                  <emma:literal>2x+3-0</emma:literal>
                </emma:interpretation>
                <emma:interpretation id="interp14" emma:lang="en-AU" emma:confidence="0">
                  <emma:literal>0x+3.0</emma:literal>
                </emma:interpretation>
                <emma:interpretation id="interp15" emma:lang="en-AU" emma:confidence="0">
                  <emma:literal>2x+3.0</emma:literal>
                </emma:interpretation>
              </emma:one-of>
            </emma:emma>
          </inkml:annotationXML>
          <inkml:trace contextRef="#ctx0" brushRef="#br0" timeOffset="6189.21">14113-285 1612,'0'0'144,"0"0"-116,0 0-28,0 0 0,0 0 111,0 0 16,17 5 3,0 0 1,-5 5-9,5-5-2,0 6 0,6-6 0,-6 5-52,6-5-10,-1 0-2,-4 0-1,-1 5-34,-6 5-6,0-5-2,7 6 0,-1-1-5,0-5 0,-6-5-8,1 5 12,-7 5-12,-5 6 8,0-6-8,0 0 0,-5 5 24,-1 1 0,-11 4-1,5-5 0,-5 0-70,6 1-13,-1 4-4,-5-5 0,6 1 52,-6-1 12,-6-5 0,0-5 0,0 5 0,6 1 0,0-6 0,6 0 0,-6-5-79,17-5-13,0 0-2,0 0-1,0 0-77,0 0-16,0 0-4,11-15-641</inkml:trace>
          <inkml:trace contextRef="#ctx0" brushRef="#br0" timeOffset="6427.54">14689-229 403,'0'0'36,"11"-5"-36,-5-5 0,-6 10 0,6-10 268,-6 10 48,5-6 8,-5 6 3,0 0-135,0 0-26,0 0-6,-17 0 0,6 0-75,-1 0-14,-5 6-3,0 4-1,0 5-39,0 5-8,-6 0-2,6 1 0,-6-1-8,1 5-2,4 1 0,1-1 0,0 0 0,6 6 0,5-6 0,0 0 0,1-4 3,5-1 0,5 5 0,7 1 0,-1-6-11,6 0 0,0 5 0,1-9 0,4 4 0,1-5 0,0 0 0,5 0 0,-5 1-33,0-6 1,0 0 0,5-5 0,-5 0-152,-6-5-29,6 0-7</inkml:trace>
          <inkml:trace contextRef="#ctx0" brushRef="#br0" timeOffset="6631.96">15162-128 1566,'0'0'69,"0"0"15,0 0-68,0 0-16,0 0 0,0 0 0,17-5 109,6 0 19,0 0 3,-1 0 1,1 5-52,6-5-9,-6 5-3,5-5 0,1 5-41,-7 0-9,1 0-2,0 0 0,0 5-25,0-5-6,-6 0-1,0-5 0,0 0-138,0 0-28,-6 0-6</inkml:trace>
          <inkml:trace contextRef="#ctx0" brushRef="#br0" timeOffset="6848.76">15418-493 288,'0'0'12,"0"0"4,-5 11-16,-1-1 0,-5-5 0,11-5 0,-6 10 441,0 0 86,1 5 17,5 5 3,-6-4-354,6 4-70,-6 0-15,6 11-2,-6-6-62,6 15-12,-5 1-2,5 0-1,-6-6-29,6 0 0,6 11 0,-6-5 0,5-6-37,7-5-14,-1 1-2,-5-6-1112</inkml:trace>
          <inkml:trace contextRef="#ctx0" brushRef="#br0" timeOffset="7531.92">15931-376 979,'0'0'87,"12"0"-70,5-5-17,-6 0 0,6 0 222,-5 0 41,5-5 8,0 4 1,0 1-102,6 0-21,0-5-4,0 5-1,-1 5-88,7 0-17,-6 0-4,-1 0-1,-4 0 5,4 5 1,-5 0 0,-5 0 0,-1 0-29,1 6-11,-7-1 8,1 0-8,-6 5 0,0-5 0,0 5 0,-6 1 0,-5-6-56,0 5-3,-1-5-1,1 5 0,-6 0-40,0-4-9,-1-1-2,7 0 0,0 0 20,-1-5 4,1 5 1,11-10 0,0 0 38,0 0 7,0 0 1,0 0 1,0 0 57,0 0 11,-12 10 3,12-10 0,0 15-4,0-4-1,0-11 0,6 15 0,0-5 21,5-5 4,1 5 0,-1-5 1,0 5-5,7 6 0,-7-6-1,0 5 0,1-10-27,-1 5-6,1 0-1,-7 5 0,7 1-35,-7-1-7,-5 5-2,6-5 0,-6 6 55,0-6 10,0 5 2,-6-5 1,1 0-25,-7-4-4,1 4-8,-1-5 11,-5 0-11,0-5 8,-6 5-8,6-5 8,-5 0-8,-7-5 0,1-5 0,5 5 0,0-5-26,0 5-1,6-10 0,-6 5 0,0-5-41,12 0-9,-6 5-2,6-5-541,5-6-109</inkml:trace>
          <inkml:trace contextRef="#ctx0" brushRef="#br0" timeOffset="7895.59">16581-148 979,'0'0'87,"0"0"-70,0 0-17,0 0 0,12 10 211,-7 0 38,7 0 8,-1-5 2,6 0-100,0 1-20,0-1-4,6 0-1,-6 0-58,6 0-11,0-10-2,0 5-1,0 5-45,5-5-9,-11 0-8,6-5 12,-6 0-140,0 0-28,6 0-6</inkml:trace>
          <inkml:trace contextRef="#ctx0" brushRef="#br0" timeOffset="7719.8">16576-396 1868,'0'0'41,"0"0"9,0 0 2,0 0 0,0 0-42,0 0-10,11 0 0,6 0 0,-6 0 83,1 0 14,5-5 3,-6 5 1,6 0-57,-5 0-12,-1-5-3,1 5 0,-1 0-29,0 0 0,1-6 0,5 6 0,-17 0-181,0 0-36,17 11-7,-17-11-2</inkml:trace>
          <inkml:trace contextRef="#ctx0" brushRef="#br0" timeOffset="8242.61">17288-457 806,'0'0'72,"0"0"-58,-6 5-14,-5-5 0,0 0 276,-1 5 52,6-5 10,6 0 2,-11 10-196,0-5-40,5 5-8,0 6-2,1 4-53,-1 0-10,0 0-3,6 6 0,6-6-16,0 5-3,-1 1-1,7 4 0,-1 0-8,0 1 0,7-1 0,-1 1 8,-6-11-8,6-5 0,0 0 0,6 0-11,-6-4-1,0-11 0,0 0 0,0 0 0,1 0 4,-1-11 0,5 1 0,-4-5 0,-7-10 19,6-1 4,6 1 1,-6-10 0,0 4 22,0 6 5,0-11 1,-5 6 0,5 0 8,-12-1 1,-5 1 1,0-1 0,-5 6-18,-1 0-4,-11-1-1,6 6 0,-7 5-7,1 0-2,-5 0 0,-1 10 0,0-6-22,6 6-15,-6 5 3,6 5 0,0 0-40,0 6-7,0-6-1,5 5-1,1 0-146,-1 0-29</inkml:trace>
        </inkml:traceGroup>
      </inkml:traceGroup>
    </inkml:traceGroup>
    <inkml:traceGroup>
      <inkml:annotationXML>
        <emma:emma xmlns:emma="http://www.w3.org/2003/04/emma" version="1.0">
          <emma:interpretation id="{76DA9F19-FAAA-4877-9A61-EA8D2F35A8AF}" emma:medium="tactile" emma:mode="ink">
            <msink:context xmlns:msink="http://schemas.microsoft.com/ink/2010/main" type="paragraph" rotatedBoundingBox="4843,8542 22376,7989 22403,8846 4870,93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73B825B-E66C-4B08-AA47-FDBA63036C42}" emma:medium="tactile" emma:mode="ink">
              <msink:context xmlns:msink="http://schemas.microsoft.com/ink/2010/main" type="inkBullet" rotatedBoundingBox="4848,8718 5060,8711 5073,9103 4861,9110"/>
            </emma:interpretation>
            <emma:one-of disjunction-type="recognition" id="oneOf4">
              <emma:interpretation id="interp16" emma:lang="en-AU" emma:confidence="0">
                <emma:literal>•</emma:literal>
              </emma:interpretation>
            </emma:one-of>
          </emma:emma>
        </inkml:annotationXML>
        <inkml:trace contextRef="#ctx0" brushRef="#br0" timeOffset="9497.41">667 1868 1936,'0'0'43,"0"0"9,0 0 1,0 0 1,0 0-43,0 0-11,0 0 0,0 0 0,11-5 71,6 10 12,-5-5 2,-1 6 1,6-1-33,0 5-6,-5-10-2,-1 10 0,6-5-10,0 5-3,0-5 0,-5 5 0,-1 0-13,1-5-3,-7 6-1,1-1 0,0 0 4,-1 0 1,-5 0 0,0 10 0,0-9-20,-5 9 0,-1 0-8,-5 0 8,-1 1 0,1-1 0,-1-5 11,1 5-3,0-4-8,-1-1 0,-5 0 0,6 0 0,-1-10-12,7 5-3,-7 0-1,1-4 0,11-6-31,0 0-6,0 0-2,0 0 0,0 0-32,0 0-6,0 0-2,0 0-559,0 0-112</inkml:trace>
      </inkml:traceGroup>
      <inkml:traceGroup>
        <inkml:annotationXML>
          <emma:emma xmlns:emma="http://www.w3.org/2003/04/emma" version="1.0">
            <emma:interpretation id="{5754472A-15BF-4859-BCDF-625AE13B27DA}" emma:medium="tactile" emma:mode="ink">
              <msink:context xmlns:msink="http://schemas.microsoft.com/ink/2010/main" type="line" rotatedBoundingBox="5148,8532 22376,7989 22403,8846 5175,9388"/>
            </emma:interpretation>
          </emma:emma>
        </inkml:annotationXML>
        <inkml:traceGroup>
          <inkml:annotationXML>
            <emma:emma xmlns:emma="http://www.w3.org/2003/04/emma" version="1.0">
              <emma:interpretation id="{9B544FF8-3792-40FD-9D7F-BF38DF22B05A}" emma:medium="tactile" emma:mode="ink">
                <msink:context xmlns:msink="http://schemas.microsoft.com/ink/2010/main" type="inkWord" rotatedBoundingBox="5148,8610 7539,8522 7560,9099 5170,9186"/>
              </emma:interpretation>
              <emma:one-of disjunction-type="recognition" id="oneOf5">
                <emma:interpretation id="interp17" emma:lang="en-AU" emma:confidence="0">
                  <emma:literal>E2</emma:literal>
                </emma:interpretation>
                <emma:interpretation id="interp18" emma:lang="en-AU" emma:confidence="0">
                  <emma:literal>(=2</emma:literal>
                </emma:interpretation>
                <emma:interpretation id="interp19" emma:lang="en-AU" emma:confidence="0">
                  <emma:literal>('-2</emma:literal>
                </emma:interpretation>
                <emma:interpretation id="interp20" emma:lang="en-AU" emma:confidence="0">
                  <emma:literal>€2</emma:literal>
                </emma:interpretation>
                <emma:interpretation id="interp21" emma:lang="en-AU" emma:confidence="0">
                  <emma:literal>C=2</emma:literal>
                </emma:interpretation>
              </emma:one-of>
            </emma:emma>
          </inkml:annotationXML>
          <inkml:trace contextRef="#ctx0" brushRef="#br0" timeOffset="9766.48">1231 1792 748,'0'0'33,"0"0"7,0 0-32,0 0-8,0 0 0,-11 0 0,-1 6 220,7-6 41,-18 5 9,6-5 2,5 5-126,1 0-25,0 5-5,-1-5 0,-5 5-83,0-5-16,6 5-3,-1 0-1,1 1 32,-1 4 7,1-5 0,0 5 1,5 0-42,0 0-11,0 6 0,1-6 0,-1 5 11,6 6 0,0-6 0,-6 0 0,6 5-21,0-4-4,6 4-1,-6-5 0,6 1 24,-1-1 5,7 5 1,-1-5 0,1 1-31,-1-6-5,6 0-2,6-5 0,0 0-14,5 0-3,-5-10-1,0 0 0,0 0-23,-6-10-5,6 0-1</inkml:trace>
          <inkml:trace contextRef="#ctx0" brushRef="#br0" timeOffset="10027.95">1573 1990 864,'0'0'38,"0"0"8,0 0-37,0 0-9,17-5 0,-11 5 0,5-5 206,6 0 39,1 0 8,-7 0 2,0 5-147,12-5-28,-17 0-7,11 0-1,0-1-30,-6 6-6,1-5-2,-1 5 0,6 0-19,-5-5-4,5 5-1,-6-5 0,1 5-62,-12 0-12,0 0-2</inkml:trace>
          <inkml:trace contextRef="#ctx0" brushRef="#br0" timeOffset="10216.93">1636 2137 460,'0'0'41,"0"0"-33,0 0-8,0 0 0,0 0 298,0 0 58,0 0 11,0 0 2,11 0-185,6 5-38,6-5-7,-11 0-2,5 0-60,5 0-12,-4 0-2,-1-5-1,5 5-45,1 0-9,-6 0-8,12-5-741,-6 0-155</inkml:trace>
          <inkml:trace contextRef="#ctx0" brushRef="#br0" timeOffset="10870.57">2702 1737 1616,'-6'-31'72,"6"21"14,0 10-69,0 0-17,0 0 0,0 0 0,0 0 80,0 0 12,23-5 2,-6 5 1,-6 0-12,12 0-3,0 0 0,11 0 0,0 5-31,-5-5-6,5 0-2,6 5 0,0 0-18,-12 5-4,-5 1-1,0-1 0,11 5-18,-11 0 10,-6-5-10,0 11 8,-11-1-8,0 0 0,5-5 0,-5 11 8,-12-1-27,-5 5-5,5 1-2,-11-1 0,-17-5-43,11 1-9,6-6-2,5 0 0,12 1-18,-17-6-4,0-5-1,0-5 0,17-5 31,-17 10 7,-12-5 1,1 5 0,28-10 83,-17 0 17,0-5 3,0 5 1,-1 0-13,18 0-3,0 0 0,0 0 0,-17 0 32,17 0 7,0 0 1,0 0 0,0 0 0,12 0 0,5 0 0,6 0 0,11 0 0,-6 0 0,-28 0 0,29 0 0,16 0-13,1 0-3,-17-5 0,5 5 0,0-5-24,0 0-4,6 0-2,0-5 0,-6 5-98,0 0-20</inkml:trace>
        </inkml:traceGroup>
        <inkml:traceGroup>
          <inkml:annotationXML>
            <emma:emma xmlns:emma="http://www.w3.org/2003/04/emma" version="1.0">
              <emma:interpretation id="{7D64FD5D-DB84-450A-BCF4-A59C6560D0AD}" emma:medium="tactile" emma:mode="ink">
                <msink:context xmlns:msink="http://schemas.microsoft.com/ink/2010/main" type="inkWord" rotatedBoundingBox="10943,8664 13593,8359 13667,9006 11017,9312"/>
              </emma:interpretation>
              <emma:one-of disjunction-type="recognition" id="oneOf6">
                <emma:interpretation id="interp22" emma:lang="en-AU" emma:confidence="0">
                  <emma:literal>X=-1</emma:literal>
                </emma:interpretation>
                <emma:interpretation id="interp23" emma:lang="en-AU" emma:confidence="0">
                  <emma:literal>22--1</emma:literal>
                </emma:interpretation>
                <emma:interpretation id="interp24" emma:lang="en-AU" emma:confidence="0">
                  <emma:literal>xi-I</emma:literal>
                </emma:interpretation>
                <emma:interpretation id="interp25" emma:lang="en-AU" emma:confidence="0">
                  <emma:literal>se-I</emma:literal>
                </emma:interpretation>
                <emma:interpretation id="interp26" emma:lang="en-AU" emma:confidence="0">
                  <emma:literal>22-1</emma:literal>
                </emma:interpretation>
              </emma:one-of>
            </emma:emma>
          </inkml:annotationXML>
          <inkml:trace contextRef="#ctx0" brushRef="#br0" timeOffset="11658.73">6766 1853 921,'0'0'82,"0"0"-66,0 0-16,0 0 0,0 0 193,0 0 35,0 0 8,6 10 0,5 1-96,-5-1-20,5-5-4,6 5-1,0 5-53,0-5-10,0-5-3,12 10 0,-6-4-27,5 4-6,1-5 0,5 0-1,-11 5-15,0-5 0,-1 1 0,7 4 0,-6 0 0,-1 0 0,-4 0 0,-7 1 0,0-1 54,1 0 8,-7 5 2,-5-5 0,0 1-52,-5 4-12,-7 0 0,-5-5 0,0-5-48,6 6-13,-6-1-3,-6-5 0,6 0 52,-12-10 12,12-10 0,-6 10 0,1 10-15,4 0 0,-4-5 0,5-5 0,-6 0-27,6 0-6,5-5 0,1 0-1,-1 5-17,12 0-3,-5-10-1,5-5-537,0 5-107</inkml:trace>
          <inkml:trace contextRef="#ctx0" brushRef="#br0" timeOffset="11929.33">7336 1889 576,'0'0'51,"0"0"-41,0 0-10,0 0 0,0 0 187,11 5 35,-5-5 7,-6 0 2,0 0-66,0 0-13,0 0-2,0 0-1,0 0-29,0 0-5,0 0-2,0 0 0,0 0-47,0 0-10,0 0-1,0 15-1,0-5-20,-6 5-4,1-5-1,-7 6 0,1-1-29,-1 0 0,1 0 0,0 0 0,-1 1 0,6-1 0,1 0 0,-7 0 0,7 6 0,-1-1 0,6 0 0,6 5 0,-1-9 0,1 4 0,5 0 0,7-5 0,-1 6 0,0-6 0,-6 0 0,12 0 0,0-5-45,5-5-15,6 0-4,-5 1 0,5-12 16,-5 1 4,5-5 0,0 0-647,-5-5-129</inkml:trace>
          <inkml:trace contextRef="#ctx0" brushRef="#br0" timeOffset="12153.59">7877 1950 1764,'0'0'78,"0"0"16,0 0-75,0 0-19,17 0 0,-5 5 0,-12-5 98,11 0 16,6-5 3,0 5 1,1 0-22,-1-6-4,5 1 0,-4 0-1,-1-5-43,5 10-9,1 0-2,0 0 0,-6-5-81,0 5-16,-5-5-3,5 5-683,0 5-137</inkml:trace>
          <inkml:trace contextRef="#ctx0" brushRef="#br0" timeOffset="12335.71">7980 2127 288,'0'0'25,"0"0"-25,0 0 0,6 15 0,-6-15 376,0 0 71,0 0 13,11 10 4,6 0-280,0 0-55,0-4-11,6-1-2,-6 0-83,12-5-16,-1 0-3,1 0-1,-6-5-30,5 5-7,-5 0 0</inkml:trace>
          <inkml:trace contextRef="#ctx0" brushRef="#br0" timeOffset="12650.76">8664 2005 1886,'0'0'84,"0"0"16,0 0-80,6 10-20,-6-10 0,11 0 0,0 5 104,7 1 17,-7-6 3,6 0 1,-6 0-30,12 0-7,-6 0 0,0 0-1,1 0-34,-1-6-6,5 1-2,1 5 0,6 0-27,-6 0-6,-6 0 0,5 0-1,-4-5-80,-1 0-16,-6 0-3,6 0-1091</inkml:trace>
          <inkml:trace contextRef="#ctx0" brushRef="#br0" timeOffset="12915.9">9411 1504 1440,'0'0'128,"0"0"-103,0 0-25,0 0 0,0 0 238,0 0 42,0 0 9,0 0 2,0 0-140,0 0-28,0 0-6,0 15-1,0 5-60,0-5-13,5 6-3,-5-1 0,0 5-16,0-5-4,0 6-1,0-6 0,0 5-19,0-4 0,0 4 8,-5 0-8,5 1-11,0 4-5,-6 6-2,6 4 0,-6-10-41,6 1-8,0-1-1,-5 1-1,5-1-118,0-5-23,0 6-5,0-11-488,0 0-97</inkml:trace>
        </inkml:traceGroup>
        <inkml:traceGroup>
          <inkml:annotationXML>
            <emma:emma xmlns:emma="http://www.w3.org/2003/04/emma" version="1.0">
              <emma:interpretation id="{1586E010-0490-428A-BD57-D1E3A903AA44}" emma:medium="tactile" emma:mode="ink">
                <msink:context xmlns:msink="http://schemas.microsoft.com/ink/2010/main" type="inkWord" rotatedBoundingBox="19303,8086 22376,7989 22400,8734 19327,8831"/>
              </emma:interpretation>
              <emma:one-of disjunction-type="recognition" id="oneOf7">
                <emma:interpretation id="interp27" emma:lang="en-AU" emma:confidence="0">
                  <emma:literal>X:</emma:literal>
                </emma:interpretation>
                <emma:interpretation id="interp28" emma:lang="en-AU" emma:confidence="0">
                  <emma:literal>x:</emma:literal>
                </emma:interpretation>
                <emma:interpretation id="interp29" emma:lang="en-AU" emma:confidence="0">
                  <emma:literal>Xx:</emma:literal>
                </emma:interpretation>
                <emma:interpretation id="interp30" emma:lang="en-AU" emma:confidence="0">
                  <emma:literal>xx:</emma:literal>
                </emma:interpretation>
                <emma:interpretation id="interp31" emma:lang="en-AU" emma:confidence="0">
                  <emma:literal>D:</emma:literal>
                </emma:interpretation>
              </emma:one-of>
            </emma:emma>
          </inkml:annotationXML>
          <inkml:trace contextRef="#ctx0" brushRef="#br0" timeOffset="13904.77">15128 1428 1893,'0'0'84,"0"0"17,0 0-81,0 0-20,0 0 0,0 0 0,0 0 93,0 0 15,17 10 2,0 5 1,0-5-27,-6 0-6,7-5-1,-1 5 0,5-4-26,1 4-6,0 0-1,0 0 0,0 5-18,-1-5-4,1 5-1,-6 1 0,0-1-13,1 0-8,-7 0 10,0 6-10,1-1 0,-7 0 0,-5 0 0,-5 6 0,-1-1-38,0 0-4,-5 1-1,-6-6 0,5 5-8,-5 1-1,0-11-1,0 5 0,0-10 23,0 0 5,-6 0 1,6-4 0,-6 4 6,6-5 2,-6-5 0,6 0 0,0-5-17,6 0-3,-1 0-1,7-6 0,-1-4-31,0 5-5,6-5-2</inkml:trace>
          <inkml:trace contextRef="#ctx0" brushRef="#br0" timeOffset="14182.32">15607 1514 864,'0'0'38,"0"0"8,0 0-37,0 0-9,0 0 0,0 0 0,-6-5 280,0 5 53,-5 0 11,5 0 3,0 0-191,-5 5-39,5 0-7,-5 0-2,-1 0-44,7 0-10,-7 5-2,-5 0 0,6 0-32,-1 1-8,-5 4 0,6-5-1,-6 5-11,5 5 0,1 11 0,5-1 0,1-4 0,-1-1 0,0 0 0,12 1 0,5-1-8,-5-5 8,11 0-10,0 6 10,0-11-9,6 5 9,0-10-8,0 0 8,5-4-11,1 4 11,-1-10-13,1 0 5,-1 0-10,-5-10-2,6-1 0,-1 1-757,-5-5-152</inkml:trace>
          <inkml:trace contextRef="#ctx0" brushRef="#br0" timeOffset="14731.45">16291 1478 2026,'0'0'44,"0"0"10,0 0 2,0 0 1,0 0-45,0 0-12,0 0 0,0 0 0,0 0 88,11-5 16,0 0 4,1 5 0,5-5-60,0 5-11,0 0-2,0 0-1,0 0-26,6 0-8,-6 5 0,0-5 0,6 0-27,-6 5-12,6 0-2,-6 5-1,0-10-170,0 6-33</inkml:trace>
          <inkml:trace contextRef="#ctx0" brushRef="#br0" timeOffset="14887.23">16450 1772 1497,'0'0'66,"17"5"14,-5 0-64,-1-5-16,6 5 0,0-5 0,0 5 75,0 1 11,1-1 2,4-5 1,-5 5-65,6-5-14,-6-5-2,6 0-551,0-6-109</inkml:trace>
        </inkml:traceGroup>
        <inkml:traceGroup>
          <inkml:annotationXML>
            <emma:emma xmlns:emma="http://www.w3.org/2003/04/emma" version="1.0">
              <emma:interpretation id="{FB005C99-1466-44D5-A429-6002267A7865}" emma:medium="tactile" emma:mode="ink">
                <msink:context xmlns:msink="http://schemas.microsoft.com/ink/2010/main" type="inkWord" rotatedBoundingBox="21407,7893 22465,8073 22353,8733 21295,8553"/>
              </emma:interpretation>
              <emma:one-of disjunction-type="recognition" id="oneOf8">
                <emma:interpretation id="interp32" emma:lang="en-AU" emma:confidence="0">
                  <emma:literal>-3</emma:literal>
                </emma:interpretation>
                <emma:interpretation id="interp33" emma:lang="en-AU" emma:confidence="0">
                  <emma:literal>-z</emma:literal>
                </emma:interpretation>
                <emma:interpretation id="interp34" emma:lang="en-AU" emma:confidence="0">
                  <emma:literal>33</emma:literal>
                </emma:interpretation>
                <emma:interpretation id="interp35" emma:lang="en-AU" emma:confidence="0">
                  <emma:literal>3</emma:literal>
                </emma:interpretation>
                <emma:interpretation id="interp36" emma:lang="en-AU" emma:confidence="0">
                  <emma:literal>-I</emma:literal>
                </emma:interpretation>
              </emma:one-of>
            </emma:emma>
          </inkml:annotationXML>
          <inkml:trace contextRef="#ctx0" brushRef="#br0" timeOffset="15111.7">17151 1478 1936,'0'0'86,"0"0"18,17 0-84,0 0-20,1 0 0,-1 0 0,0 0 93,6 0 15,-6 5 2,-6 6 1,12-6-62,-12 0-12,6 5-2,0-5-1,1-10-34,4 5-16,-5 0 2,1 0 0,-1-5-138,5 0-27,-4 0-5</inkml:trace>
          <inkml:trace contextRef="#ctx0" brushRef="#br0" timeOffset="15660.88">17664 1154 1670,'0'0'148,"0"0"-118,12 0-30,5 0 0,0 0 117,0 0 18,6-5 3,-12 5 1,-11 0 9,17 0 1,6 0 1,-6 0 0,6 0-94,-6 0-20,6 5-3,0-5-1,5 5 7,-5 0 1,-6 5 0,6-5 0,-6 0-30,0 1-10,-6 4 0,1-5 9,-12-5-9,11 10 0,-11-10 0,0 15 0,6 5-38,-12-4 0,1 4 0,-13-5 0,7 5-34,-6-5-6,6 1-2,-7-1 0,1-5-7,0 0-1,6 5-1,-1-5 0,12-10 27,0 0 6,0 0 0,0 0 1,0 0 9,0 0 2,0 0 0,0 0 0,0 0 56,0 0 11,0 0 2,0 0 1,0 0 20,0 0 4,0 0 1,12 6 0,-1 4-5,6-5-1,0 0 0,1 0 0,-1 5-15,5 0-3,-4-5-1,-1 5 0,5 0-14,-4-4-4,-1 4 0,0 0 0,-6-5-8,1 10 0,-7 0 0,7 6 8,-7-6-8,1 0 0,0 0 0,-6 0 8,5 1-8,-10 4 12,-1-5-12,6 0 12,-6-5 16,1 0 4,-1 1 1,-5 4 0,-1-5-1,-5-5-1,0 0 0,-6 10 0,0-5-8,1 6-2,-13-11 0,7 0 0,-6 0-8,-1 0-1,7-5-1,-1 0 0,7 0-45,-1-5-9,0 0-1,0 0-1,0-5-83,1-1-17,10 1-3</inkml:trace>
        </inkml:traceGroup>
      </inkml:traceGroup>
    </inkml:traceGroup>
    <inkml:traceGroup>
      <inkml:annotationXML>
        <emma:emma xmlns:emma="http://www.w3.org/2003/04/emma" version="1.0">
          <emma:interpretation id="{2422BB10-1A23-4F6F-99D6-5B6E3B6DEFD8}" emma:medium="tactile" emma:mode="ink">
            <msink:context xmlns:msink="http://schemas.microsoft.com/ink/2010/main" type="paragraph" rotatedBoundingBox="3979,11657 23234,11362 23259,12994 4004,13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C7F80A-0348-4530-918A-F6EC379C328F}" emma:medium="tactile" emma:mode="ink">
              <msink:context xmlns:msink="http://schemas.microsoft.com/ink/2010/main" type="line" rotatedBoundingBox="3979,11657 23234,11362 23259,12994 4004,13289"/>
            </emma:interpretation>
          </emma:emma>
        </inkml:annotationXML>
        <inkml:traceGroup>
          <inkml:annotationXML>
            <emma:emma xmlns:emma="http://www.w3.org/2003/04/emma" version="1.0">
              <emma:interpretation id="{0AB961D8-DAF2-4461-B92F-FB396BD04C37}" emma:medium="tactile" emma:mode="ink">
                <msink:context xmlns:msink="http://schemas.microsoft.com/ink/2010/main" type="inkWord" rotatedBoundingBox="3981,11826 7152,11777 7169,12891 3998,12940"/>
              </emma:interpretation>
              <emma:one-of disjunction-type="recognition" id="oneOf9">
                <emma:interpretation id="interp37" emma:lang="en-AU" emma:confidence="0">
                  <emma:literal>(20)</emma:literal>
                </emma:interpretation>
                <emma:interpretation id="interp38" emma:lang="en-AU" emma:confidence="0">
                  <emma:literal>(210)</emma:literal>
                </emma:interpretation>
                <emma:interpretation id="interp39" emma:lang="en-AU" emma:confidence="0">
                  <emma:literal>120)</emma:literal>
                </emma:interpretation>
                <emma:interpretation id="interp40" emma:lang="en-AU" emma:confidence="0">
                  <emma:literal>(2/0)</emma:literal>
                </emma:interpretation>
                <emma:interpretation id="interp41" emma:lang="en-AU" emma:confidence="0">
                  <emma:literal>(20</emma:literal>
                </emma:interpretation>
              </emma:one-of>
            </emma:emma>
          </inkml:annotationXML>
          <inkml:trace contextRef="#ctx0" brushRef="#br0" timeOffset="25735.94">-86 4984 1580,'0'0'35,"0"0"7,0 0 2,0 0 0,0 0-36,0 0-8,0 0 0,0 0 0,-11 0 92,11 0 17,0 6 3,0-6 1,0 0-45,-17 5-10,11 5-2,1 0 0,-1 0 14,0 0 2,6 5 1,-17 6 0,11-1-49,1 5-9,-7 11-3,7-1 0,-1 1-12,0 4 0,6 6 0,0-6 0,0 1 0,6-1 0,0 1 0,-1-1 0,12 6 0,-5 0 0,5-6-8,6 6 8,-1-1 0,7 6 0,-6 0-8,11-6 8,-11-14-29,5-6-3,1 0 0,5 1 0,-6-11-165,-10-5-34,16 20-6,-6-25-2</inkml:trace>
          <inkml:trace contextRef="#ctx0" brushRef="#br0" timeOffset="27540.71">690 5177 1209,'0'0'108,"0"0"-87,0 0-21,0 0 0,17 5 87,-6 0 13,1 0 2,5 0 1,0-5-19,0 0-3,0 5-1,0 0 0,0 0-44,0 1-8,-5-1-3,5 0 0,-6 5 13,1 0 2,-1-5 1,0 5 0,-5 0-22,0 5-5,-1 1-1,1-1 0,-6-5-13,0 5 11,0 0-11,-6 1 10,1 4-18,-1 0-4,-5-5-1,-1 6 0,7-6-27,-7 0-4,-5 5-2,6-10 0,-1 6 24,1-6 5,-1 5 1,1-5 0,5 0 16,-5-5 0,5 5 0,-5-5 0,5 1 0,6-6 12,0 0-1,0 0-1,0 0 19,0 0 4,0 0 1,0 0 0,0 0-4,0 0-1,6 15 0,5-10 0,6-5-17,0 5-4,1-5-8,-1 0 12,-6 0 41,6 0 8,0 0 2,6 0 0,-6 0-50,0 0-13,0-5 0,-5 5 0,-1-5-46,6 10-14,6-5-4,0 0-947</inkml:trace>
          <inkml:trace contextRef="#ctx0" brushRef="#br0" timeOffset="27769.65">1567 5562 979,'6'-25'87,"-6"25"-70,0 0-17,0 0 0,0 0 172,0 0 32,0 0 5,0 0 2,0 15-70,6-5-13,-6 0-4,0 5 0,0-4-56,0 4-11,0-5-2,0 10-1,0 11-29,0-6-5,0 10-2,0 1 0,11-1-10,-11 6-8,0-6 12,0 1-12,0-6-14,0-5-10,0-4-1,0-1-690,6-10-137</inkml:trace>
          <inkml:trace contextRef="#ctx0" brushRef="#br0" timeOffset="28098.84">1978 5288 1324,'0'0'59,"0"0"12,-6 0-57,6 0-14,-11 6 0,5-1 0,6-5 168,-6 10 30,1 0 6,-1 5 2,0 0-138,6 0-28,0 6-6,0 4-1,0-5-21,6 6-12,0-6 12,5 5-12,-5-4 11,5-1-11,12-5 10,-6 0-10,6 0 0,-6-4 0,6-1 0,-6 0 0,6-5 0,-6-5-10,0-5 0,0 5 0,6-10 38,-6 0 7,-11-1 1,5-9 1,-5 0 3,-1 0 0,7-6 0,-1 1 0,-11 0-4,0-6-1,0 1 0,-6-1 0,-5 1-15,0 0-4,-6 4 0,-1-4 0,-10 10-16,-1-1 0,-5 6 0,0 5 0,0 5 0,5 0 0,1 5 0,-1 5 0,1 0-89,5 0-22,6 0-4,0 0-600,5 5-120</inkml:trace>
          <inkml:trace contextRef="#ctx0" brushRef="#br0" timeOffset="28365.34">2554 4929 1782,'0'0'39,"0"0"8,17 10 1,-12-5 3,7 0-41,5-5-10,0-5 0,0 15 0,0 10 69,0 6 12,12-1 3,-1 0 0,-5 1-44,0-1-9,-6 0-2,11 11 0,-5-1 28,0 6 6,-6-6 1,0 6 0,12-1-16,-12 1-4,-6-1 0,-5 6 0,-6 0-20,6-1-4,5 1 0,-11 4-1,-17 1-19,11-5 0,1-1 0,-1 6 0,-6 0-44,1-6-16,0-4-4,-6-1 0</inkml:trace>
        </inkml:traceGroup>
        <inkml:traceGroup>
          <inkml:annotationXML>
            <emma:emma xmlns:emma="http://www.w3.org/2003/04/emma" version="1.0">
              <emma:interpretation id="{55BDD57E-69D1-48BA-AE9E-367D7D48E50C}" emma:medium="tactile" emma:mode="ink">
                <msink:context xmlns:msink="http://schemas.microsoft.com/ink/2010/main" type="inkWord" rotatedBoundingBox="11446,11650 14393,11604 14417,13129 11469,13174"/>
              </emma:interpretation>
              <emma:one-of disjunction-type="recognition" id="oneOf10">
                <emma:interpretation id="interp42" emma:lang="en-AU" emma:confidence="0">
                  <emma:literal>1-10)</emma:literal>
                </emma:interpretation>
                <emma:interpretation id="interp43" emma:lang="en-AU" emma:confidence="0">
                  <emma:literal>1-1, o)</emma:literal>
                </emma:interpretation>
                <emma:interpretation id="interp44" emma:lang="en-AU" emma:confidence="0">
                  <emma:literal>1-4, o)</emma:literal>
                </emma:interpretation>
                <emma:interpretation id="interp45" emma:lang="en-AU" emma:confidence="0">
                  <emma:literal>1-1, of</emma:literal>
                </emma:interpretation>
                <emma:interpretation id="interp46" emma:lang="en-AU" emma:confidence="0">
                  <emma:literal>1-4, of</emma:literal>
                </emma:interpretation>
              </emma:one-of>
            </emma:emma>
          </inkml:annotationXML>
          <inkml:trace contextRef="#ctx0" brushRef="#br0" timeOffset="28984.55">7347 5136 1728,'6'-30'76,"-6"30"16,0 0-73,0 0-19,0 0 0,0 0 0,-11 10 80,-7 0 13,7 0 3,0 6 0,-1 4-48,7-5-8,-1 10-3,6 1 0,-6 4-19,6 6-4,0-1-1,0 1 0,12 4-25,-1 1-4,6-1-2,-6 1 0,7-1 26,-7 6 4,12-11 2,0 6 0,-1-1-14,1-9-12,0-1 3,0 6 0,5-6-33,1-5-6,-6-4-2,5-1-574,-5-5-114</inkml:trace>
          <inkml:trace contextRef="#ctx0" brushRef="#br0" timeOffset="29185.87">7758 5410 921,'0'0'40,"0"0"10,0 0-40,0 0-10,0 0 0,0 0 0,0 0 232,0 0 45,11 5 9,0-5 2,1 0-180,5 0-35,-6 0-7,1-5-2,5 10 0,0-5 0,0 5 0,6-5 0,-6 0-44,0 0-8,6 5-3,0-5 0,-1 0-168,-4 0-33,-1-5-8</inkml:trace>
          <inkml:trace contextRef="#ctx0" brushRef="#br0" timeOffset="29430.96">8293 4969 1843,'0'0'81,"0"0"18,0 0-79,0 0-20,0 0 0,0 0 0,0 15 88,0 1 15,-5-6 2,5 10 1,0-5-54,5 6-10,-5 4-2,6 10-1,0 1-19,0-1-3,-1 1-1,1 4 0,0-4-3,-1-1-1,1 1 0,5 4 0,-5-9-12,6-1 0,-1-5 0,0 1 0,1-1-52,-1-10-8,6 5 0,-5-4-632,-1-6-127</inkml:trace>
          <inkml:trace contextRef="#ctx0" brushRef="#br0" timeOffset="29653.36">8784 5633 2098,'0'0'46,"0"0"10,0 0 1,5 15 3,-5-5-48,6 6-12,0-1 0,-6 5 0,0-5 85,5 11 15,-5-1 4,6 5 0,-6 6-44,6-1-9,-12 6-2,6 4 0,-6 1-39,6-6-10,-5 6 0,-1-10 0,6-6 0,-6 5 0,6-4 0,-5-6 0,5 0-230,-6-4-48</inkml:trace>
          <inkml:trace contextRef="#ctx0" brushRef="#br0" timeOffset="30051.83">9188 5395 2649,'0'0'58,"0"0"12,0 0 2,0-10 4,-5 0-61,-1 5-15,0-6 0,1 6 0,-1 0 54,6 5 8,0 0 2,0 0 0,0 0-52,-6 15-12,6-4 0,0 4 0,0-15 0,6 15 0,0 5 0,-1 6 0,12-1 0,0 10 0,1-9 0,4-1 0,1-5 0,0-4 0,0 4 0,5-5 0,-5 0-48,0-10-13,0 5-3,-1-10 0,-4 0 52,-1 0 12,0-10 0,0 0 0,0-5 0,-6 0 0,1 0 0,5-6 0,-11-4 0,5 0 0,-5-6 0,-1 1 0,7-1 48,-12-4 13,0 5 3,-6-6 0,0 1-52,1-6-12,-7 1 0,1 4 0,-6 6 18,0-1 1,-6 1 0,6 20 0,-6 5-34,6 5-6,-12 0-2,7 0 0,-1 5-14,0 0-3,6 5-1,-6 5 0,0 0-52,12 1-11,-1-6-1,7 5-637,10 0-127</inkml:trace>
          <inkml:trace contextRef="#ctx0" brushRef="#br0" timeOffset="30334.98">9815 4756 1094,'0'0'48,"17"6"11,6-6-47,-6 5-12,0 0 0,1 0 0,-1 0 193,5 0 37,-10 10 7,11 0 2,-1 6-125,1-1-25,0 5-5,0 0 0,0 11-16,-6-6-2,0 1-1,0 4 0,0 6-16,0-1-3,-5 1-1,-1 4 0,0-4 15,-5 5 4,-6-6 0,0 1 0,0-1-52,-6 6-12,1-6 0,-1 6 0,-5-6 0,-1 1 0,1-1 0,-6 1 0,5 0-166,-5-6-36,-11 56-7,-7-15-2</inkml:trace>
        </inkml:traceGroup>
        <inkml:traceGroup>
          <inkml:annotationXML>
            <emma:emma xmlns:emma="http://www.w3.org/2003/04/emma" version="1.0">
              <emma:interpretation id="{0F7A3A2E-205F-4212-8DE8-57528B976C80}" emma:medium="tactile" emma:mode="ink">
                <msink:context xmlns:msink="http://schemas.microsoft.com/ink/2010/main" type="inkWord" rotatedBoundingBox="19890,11413 23234,11362 23255,12694 19911,12746"/>
              </emma:interpretation>
              <emma:one-of disjunction-type="recognition" id="oneOf11">
                <emma:interpretation id="interp47" emma:lang="en-AU" emma:confidence="0">
                  <emma:literal>1-3/0)</emma:literal>
                </emma:interpretation>
                <emma:interpretation id="interp48" emma:lang="en-AU" emma:confidence="0">
                  <emma:literal>1-3, o)</emma:literal>
                </emma:interpretation>
                <emma:interpretation id="interp49" emma:lang="en-AU" emma:confidence="0">
                  <emma:literal>1-30)</emma:literal>
                </emma:interpretation>
                <emma:interpretation id="interp50" emma:lang="en-AU" emma:confidence="0">
                  <emma:literal>(-310)</emma:literal>
                </emma:interpretation>
                <emma:interpretation id="interp51" emma:lang="en-AU" emma:confidence="0">
                  <emma:literal>1-300)</emma:literal>
                </emma:interpretation>
              </emma:one-of>
            </emma:emma>
          </inkml:annotationXML>
          <inkml:trace contextRef="#ctx0" brushRef="#br0" timeOffset="31115.73">15789 4787 748,'0'0'67,"0"0"-54,0 0-13,0 0 0,0 0 314,0 0 60,-11-5 12,11 5 2,-6 5-250,6-5-50,-12 5-11,7 5-1,-1 5-19,0 0-3,-5 1-1,5-1 0,1 10-28,5 1-5,-6-1-2,6 10 0,6 1-5,-6 4-1,5 1 0,-5 10 0,12-6-25,-7 6-6,7-1-1,-1 1 0,6-5 10,0-6 2,6 1 0,0-6 0,5-9-52,1-1-9,-1-5-3,1 0-660,-1-4-132</inkml:trace>
          <inkml:trace contextRef="#ctx0" brushRef="#br0" timeOffset="31327.25">16148 5233 864,'0'0'38,"0"0"8,0 0-37,0 0-9,11 10 0,1-5 0,5 0 259,0-5 49,0 5 11,0-5 1,6 0-179,-6 5-36,6 0-7,-6 0-2,6-5-59,0 5-12,-12 0-2,12-5-1,-6 5-50,0-5-9,0 0-3,0 0-1006</inkml:trace>
          <inkml:trace contextRef="#ctx0" brushRef="#br0" timeOffset="31810.57">16627 4832 345,'0'0'31,"0"0"-31,0 0 0,0 0 0,11 6 344,1 4 64,-1-10 12,6 5 2,0 0-230,0 0-47,0 0-9,6 0-1,-6 5-58,6-5-11,-6 5-2,6-5-1,-6 6-15,0-1-2,-5 5-1,-1-5 0,-5 10-33,5-5-12,1 1 9,-1-1-9,-5 5 13,5-5-2,-11 1-1,0-1 0,0 0-39,0 5-8,-17 0-2,11 1 0,1-6-20,-1 5-4,0-5-1,-5 1 0,5-1 0,0-10 0,-5 0 0,5 5 0,6-10 40,-5 5 8,5-5 2,0 0 0,0 0 14,0 0 0,0 0-10,0 0 10,0 0 0,0 10 0,0-10 10,11 10-10,-5 1 15,-1-6-4,1 5-1,5 0 0,1-5-10,5 5 0,0 0 0,0 0 0,-5 0 51,5 1 5,5-1 0,-4 5 1,-1-5-26,0 0-6,-6 0-1,1 0 0,-7 1 4,1-1 1,-6-10 0,0 15 0,-6-5-5,6 5-2,-11-5 0,-1 6 0,1-1-22,-6 0 0,-6 0 0,6-5-8,0 0 8,0 1 0,-6-1 0,0 0 0,0 0 0,-5-5 8,11 0-8,-12 0 11,7-5-48,4 0-10,7 0-1,11 0-1,0 0-104,-11-10-21,11-5-4</inkml:trace>
          <inkml:trace contextRef="#ctx0" brushRef="#br0" timeOffset="32005.38">17385 5294 2131,'0'0'47,"0"0"9,0 0 3,6 15 1,-1-5-48,-5 0-12,0 0 0,6 5 0,-6-5 83,0 6 14,0 4 3,0-5 1,0 0-46,0 11-10,6-1-1,-6 0-1,-6 6-35,6-6-8,-6 5 0,6 6 0,-5-1 0,-1 1 0,0 9 0,6-4 0,-5 0-133,-1-1-29</inkml:trace>
          <inkml:trace contextRef="#ctx0" brushRef="#br0" timeOffset="32481.44">18018 5167 2260,'0'0'50,"0"0"10,-12-5 3,12 5 0,0 0-51,0 0-12,-5-5 0,-7 5 0,12 0 75,-11 5 12,-1 0 2,7 10 1,-7 0-58,1 0-11,5 6-2,0-1-1,-5 5-18,5 6 0,6-6 0,6 5 0,5 1 0,1-1 0,-1-4 0,6-1 0,6 0-16,0-10-6,5 6-2,-5-11 0,11 5-12,-11-10-4,6-5 0,-1-5 0,1 0 56,-6-5 10,5 0 2,-5-5 1,0-1-20,-1-4-9,-4-5 8,4-6-8,-5-4 21,-5-1-1,5 1 0,-6-1 0,-5 1 22,0 5 4,-12-6 1,6 6 0,-6-1-15,-5 1-2,-6 5-1,0-1 0,5-4-9,-10 10-1,-1 4-1,-6 1 0,6 5-46,-5 5-10,-1 0-2,1 5 0,-1 5-12,7-5-2,5 5-1,-1 5 0,1 0-129,6-10-27,0 5-5</inkml:trace>
          <inkml:trace contextRef="#ctx0" brushRef="#br0" timeOffset="32823.16">18707 4513 1785,'0'0'159,"12"0"-127,-12 0-32,17 0 0,0 0 71,0 5 8,-6 0 1,7 6 1,-1-1 33,0 0 6,0 5 2,0 0 0,0 0-53,0 6-10,0-1-3,0 5 0,0 1-28,1-1-7,-1 5-1,0 1 0,-6 4-12,6 6-8,-5-1 8,-7 6-8,1-1 11,0 6-3,-6 0 0,0 5 0,0-6-8,-6 6 0,0-5 0,1 4 0,-7-4 0,1 0 0,-1-1 0,-5 6 0,-5-5-100,-1-1-23,-6 1-4,12-15-1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2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17159 0 0,'0'0'824'0'0,"15"15"136"0"0,-39 0-864 0 0,15 6-96 0 0,27-5 0 0 0,-18 5 0 0 0,-9 0 704 0 0,-6 0 128 0 0,15 4 16 0 0,0-4 8 0 0,0 0-576 0 0,0 1-120 0 0,-9 2-16 0 0,9 3-8 0 0,15-5-960 0 0,-6 2-192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5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151 353 5984 0 0,'1'-3'40'0'0,"-1"-1"1"0"0,1 0-1 0 0,-1 1 1 0 0,1-1-1 0 0,-1 0 1 0 0,0 0-1 0 0,0 0 1 0 0,-1 1-1 0 0,1-1 1 0 0,-1 0-1 0 0,0 1 1 0 0,0-1-1 0 0,0 0 1 0 0,-1 1-1 0 0,-1-4 1 0 0,0-2 480 0 0,0 0 1 0 0,0 0-1 0 0,1 0 1 0 0,0-1-1 0 0,-1-9 1 0 0,2 11 919 0 0,-1 0 1 0 0,0 1-1 0 0,-3-8 0 0 0,-5-19 3399 0 0,6 20-4357 0 0,0 0 0 0 0,-1 0-1 0 0,0 1 1 0 0,-1 0 0 0 0,-1 0 0 0 0,0 0 0 0 0,-1 1-1 0 0,-10-14 1 0 0,15 23-447 0 0,0 0 0 0 0,0 0 0 0 0,0 0 0 0 0,-6-3 0 0 0,9 5-34 0 0,-1 1 0 0 0,1 0 0 0 0,0-1-1 0 0,-1 1 1 0 0,1 0 0 0 0,-1 0 0 0 0,1 0-1 0 0,0-1 1 0 0,-1 1 0 0 0,1 0 0 0 0,-1 0 0 0 0,1 0-1 0 0,0 0 1 0 0,-1 0 0 0 0,1 0 0 0 0,-1 0-1 0 0,1 0 1 0 0,-1 0 0 0 0,1 0 0 0 0,-1 0 0 0 0,0 0-12 0 0,0 1 1 0 0,0 0 0 0 0,0 0 0 0 0,0 0-1 0 0,0 0 1 0 0,1 0 0 0 0,-1 0-1 0 0,0 0 1 0 0,1 0 0 0 0,-1 0 0 0 0,0 0-1 0 0,1 1 1 0 0,0-1 0 0 0,-1 0 0 0 0,1 0-1 0 0,0 0 1 0 0,-1 1 0 0 0,1-1 0 0 0,0 2-1 0 0,-1 29-246 0 0,1-23 194 0 0,0 15-251 0 0,0 0 0 0 0,2 0 1 0 0,8 41-1 0 0,9 30-489 0 0,0 3 73 0 0,-7-48 257 0 0,7 72 0 0 0,-6 53-1323 0 0,-11-153 1346 0 0,-2 24-4096 0 0,-5-7-1445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5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0 238 7368 0 0,'2'-3'72'0'0,"0"0"0"0"0,0 0 0 0 0,0 1 0 0 0,1-1 1 0 0,-1 1-1 0 0,6-5 0 0 0,-5 5-13 0 0,0-1 0 0 0,0 0 0 0 0,0 0 0 0 0,5-6 0 0 0,-2 0 659 0 0,2 1 0 0 0,-1-1 0 0 0,1 1 0 0 0,0 1 0 0 0,1-1-1 0 0,13-7 1 0 0,61-36 5021 0 0,-79 49-5682 0 0,8-4 242 0 0,5-5 225 0 0,1 2 0 0 0,0 0-1 0 0,38-12 1 0 0,-27 13-209 0 0,-21 5-277 0 0,1 0 0 0 0,0 1 0 0 0,0 0 0 0 0,0 0 0 0 0,0 1-1 0 0,0 1 1 0 0,0-1 0 0 0,0 1 0 0 0,12 2 0 0 0,-19-2-37 0 0,-1 1 0 0 0,1-1 0 0 0,-1 0 0 0 0,0 0 0 0 0,0 1 0 0 0,1-1 0 0 0,-1 0 0 0 0,0 1 0 0 0,3 1 0 0 0,-5 4 3 0 0,-1-3 3 0 0,-2 10 37 0 0,3-11-32 0 0,1 1-1 0 0,-1-1 1 0 0,0 1-1 0 0,0-1 1 0 0,0 1-1 0 0,-1-1 1 0 0,1 0-1 0 0,0 1 1 0 0,-1-1-1 0 0,-3 4 1 0 0,-5 3 3 0 0,7-7-3 0 0,0 0 1 0 0,0 1 0 0 0,1 0-1 0 0,-1-1 1 0 0,-2 5-1 0 0,0 2 3 0 0,4-7-9 0 0,0 0 0 0 0,0 0 0 0 0,0 0 1 0 0,0 0-1 0 0,0 0 0 0 0,-1-1 1 0 0,1 1-1 0 0,-1-1 0 0 0,1 1 0 0 0,-1-1 1 0 0,0 1-1 0 0,-2 1 0 0 0,1-1-1 0 0,1-1-4 0 0,-1 0-1 0 0,1 0 0 0 0,0 0 1 0 0,0 1-1 0 0,0-1 1 0 0,1 0-1 0 0,-1 1 1 0 0,0 0-1 0 0,0-1 1 0 0,1 1-1 0 0,-1 0 1 0 0,1 0-1 0 0,0 0 1 0 0,0 0-1 0 0,-1 0 1 0 0,1 0-1 0 0,0 0 1 0 0,1 0-1 0 0,-1 1 0 0 0,0-1 1 0 0,1 0-1 0 0,-1 1 1 0 0,0 1-1 0 0,1-2-4 0 0,-1 1 0 0 0,1-1 0 0 0,-1 0 0 0 0,0 0 0 0 0,0 0 0 0 0,0 0 0 0 0,0 0 0 0 0,0 0 0 0 0,0 0 0 0 0,-1 0 0 0 0,1 0 0 0 0,-1-1 0 0 0,1 1 0 0 0,-4 2 0 0 0,4-3-9 0 0,-1 1 0 0 0,0-1 1 0 0,1 1-1 0 0,-1 0 1 0 0,1 0-1 0 0,-1-1 0 0 0,1 1 1 0 0,0 0-1 0 0,0 0 0 0 0,0 0 1 0 0,0 0-1 0 0,0 0 0 0 0,0 0 1 0 0,1 1-1 0 0,-1-1 1 0 0,1 0-1 0 0,-1 4 0 0 0,1-2-21 0 0,1 0 0 0 0,0 0 0 0 0,-1-1 0 0 0,1 1 0 0 0,3 6 0 0 0,-3-7 3 0 0,0 0-1 0 0,0 0 1 0 0,0 0 0 0 0,-1 0 0 0 0,2 6-1 0 0,-3-8 20 0 0,1 1-1 0 0,0 0 0 0 0,0-1 0 0 0,0 1 0 0 0,1-1 1 0 0,-1 1-1 0 0,0-1 0 0 0,1 1 0 0 0,-1-1 1 0 0,1 1-1 0 0,-1-1 0 0 0,1 1 0 0 0,-1-1 1 0 0,1 0-1 0 0,0 1 0 0 0,0-1 0 0 0,0 0 1 0 0,0 0-1 0 0,0 1 0 0 0,0-1 0 0 0,0 0 0 0 0,0 0 1 0 0,1 0-1 0 0,-1 0 0 0 0,0 0 0 0 0,0-1 1 0 0,3 2-1 0 0,-2 0 5 0 0,12 10-76 0 0,-12-10 72 0 0,0 0 1 0 0,0 0-1 0 0,0 0 1 0 0,0 0-1 0 0,1 0 0 0 0,-1 0 1 0 0,1-1-1 0 0,-1 1 1 0 0,1-1-1 0 0,0 0 1 0 0,-1 1-1 0 0,1-1 0 0 0,0-1 1 0 0,0 1-1 0 0,4 1 1 0 0,-6-3 7 0 0,0 1 1 0 0,0 0-1 0 0,0 0 1 0 0,-1 0-1 0 0,1-1 1 0 0,0 1-1 0 0,0 0 1 0 0,0-1-1 0 0,-1 1 1 0 0,1 0-1 0 0,0-1 1 0 0,0 1-1 0 0,-1-1 1 0 0,2 0-1 0 0,2-2 3 0 0,-2 2 2 0 0,-1 1-1 0 0,1-1 0 0 0,-1 0 1 0 0,1 1-1 0 0,-1-1 0 0 0,0 0 1 0 0,1 0-1 0 0,-1 0 0 0 0,0 0 1 0 0,1 0-1 0 0,1-3 0 0 0,-3 3 6 0 0,1 0-1 0 0,-1 0 0 0 0,0 0 1 0 0,0 0-1 0 0,0-1 0 0 0,0 1 1 0 0,0 0-1 0 0,0 0 0 0 0,0 0 1 0 0,0 0-1 0 0,0 0 0 0 0,-1 0 1 0 0,1 0-1 0 0,0-1 0 0 0,-1 1 1 0 0,0-1-1 0 0,1 1 0 0 0,0 0 1 0 0,0 0-1 0 0,0 0 0 0 0,-1 1 1 0 0,1-1-1 0 0,0 0 0 0 0,0 0 0 0 0,0 0 1 0 0,1 0-1 0 0,-1 0 0 0 0,0 0 1 0 0,0 1-1 0 0,0-1 0 0 0,1 0 1 0 0,-1 0-1 0 0,0 0 0 0 0,1 0 0 0 0,-1 1 1 0 0,1-2-1 0 0,14-14 59 0 0,-13 14-54 0 0,1-1-1 0 0,-1 1 0 0 0,0 0 1 0 0,0 0-1 0 0,0-1 1 0 0,1-2-1 0 0,6-18 6 0 0,-5 14-7 0 0,-1 1 0 0 0,1-1-1 0 0,0 1 1 0 0,1 0 0 0 0,6-8-1 0 0,-5 9 60 0 0,-3 4-13 0 0,-1 0 0 0 0,1 1-1 0 0,-1-1 1 0 0,0 0 0 0 0,0 0 0 0 0,0 0 0 0 0,0-1 0 0 0,2-5 0 0 0,-4-2 146 0 0,0 10-181 0 0,-1 1 0 0 0,1-1 0 0 0,0 0 0 0 0,0 0 0 0 0,0 0 0 0 0,0 0 0 0 0,0 0 0 0 0,0 1 0 0 0,0-1 0 0 0,1 0 0 0 0,-1 0 0 0 0,0 0 0 0 0,0 0 0 0 0,1 1 0 0 0,-1-1 0 0 0,0 0 0 0 0,1 0 1 0 0,-1 1-1 0 0,1-1 0 0 0,-1 0 0 0 0,1 0 0 0 0,0 0 0 0 0,4-3 107 0 0,8-7 146 0 0,-13 11-249 0 0,1 0-1 0 0,-1-1 1 0 0,0 1-1 0 0,0 0 1 0 0,1 0-1 0 0,-1-1 1 0 0,0 1 0 0 0,0 0-1 0 0,1-1 1 0 0,-1 1-1 0 0,0 0 1 0 0,0-1-1 0 0,0 1 1 0 0,0 0 0 0 0,0-1-1 0 0,1 1 1 0 0,-1 0-1 0 0,0-1 1 0 0,0 1-1 0 0,0 0 1 0 0,0-1-1 0 0,0 1 1 0 0,0-1 0 0 0,0 1-1 0 0,0 0 1 0 0,0-1-1 0 0,0 1 1 0 0,-1 0-1 0 0,1-1 1 0 0,0 1-1 0 0,0 0 1 0 0,0-1 0 0 0,0 1-1 0 0,0 0 1 0 0,-1-1-1 0 0,3-1 364 0 0,8-1-124 0 0,-13 7 143 0 0,3-3-367 0 0,-1 0 0 0 0,0-1 0 0 0,0 1 0 0 0,0 0 0 0 0,1 0 0 0 0,-1 0 0 0 0,1 0 0 0 0,-1 0 0 0 0,1 0 0 0 0,-1 0 0 0 0,1 0 0 0 0,-1 0 0 0 0,1 0-1 0 0,0 0 1 0 0,0 0 0 0 0,-1 1 0 0 0,1 0 0 0 0,2 9 158 0 0,-1-8-161 0 0,0 0 0 0 0,0 0 0 0 0,-1 1 1 0 0,0-1-1 0 0,0 0 0 0 0,0 0 0 0 0,0 0 0 0 0,-1 4 0 0 0,1-5-35 0 0,1 1 0 0 0,-1-1 0 0 0,0 1 0 0 0,0-1 0 0 0,1 0 0 0 0,0 0 0 0 0,-1 1 0 0 0,1-1 0 0 0,0 0 0 0 0,0 0 0 0 0,0 0 0 0 0,0 0 0 0 0,1 0 0 0 0,-1 0 0 0 0,0 0 0 0 0,1 0 0 0 0,2 2 0 0 0,10 15-12 0 0,-1 9-87 0 0,-11-21 34 0 0,1-1 1 0 0,0 0-1 0 0,0 0 0 0 0,0 0 1 0 0,1 0-1 0 0,0-1 1 0 0,4 6-1 0 0,3 0-354 0 0,-4-5-377 0 0,-1 0-1 0 0,0 1 1 0 0,7 9-1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6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15 14600 0 0,'-7'6'343'0'0,"2"-3"-188"0"0,1 1 0 0 0,0-1 0 0 0,0 1 0 0 0,1 0 0 0 0,-1 0 0 0 0,1 0 0 0 0,-5 8 1 0 0,6-8-127 0 0,0 0 1 0 0,0 0 0 0 0,-1 0 0 0 0,-4 5 0 0 0,4-6 146 0 0,1-1 0 0 0,0 1 0 0 0,1-1 0 0 0,-1 1 0 0 0,0 0 0 0 0,1-1 0 0 0,-1 1 1 0 0,1 0-1 0 0,0 0 0 0 0,0 0 0 0 0,-1 6 0 0 0,0 7 1380 0 0,1 29 0 0 0,1-40-1434 0 0,1-1 0 0 0,-1 0 0 0 0,1 0-1 0 0,0 1 1 0 0,0-1 0 0 0,0 0 0 0 0,1 0-1 0 0,-1 0 1 0 0,1 0 0 0 0,0 0 0 0 0,5 7-1 0 0,-4-7-68 0 0,2 3-5 0 0,1 0 0 0 0,0 0 0 0 0,0 0 0 0 0,1-1 0 0 0,-1 0 0 0 0,2-1 0 0 0,-1 1 1 0 0,12 6-1 0 0,7 2-207 0 0,-21-11-101 0 0,-1 0-1 0 0,1 0 1 0 0,0-1 0 0 0,0 1 0 0 0,0-1-1 0 0,0-1 1 0 0,0 1 0 0 0,1-1 0 0 0,-1 1 0 0 0,8-1-1 0 0</inkml:trace>
  <inkml:trace contextRef="#ctx0" brushRef="#br0" timeOffset="1">161 109 14800 0 0,'16'0'351'0'0,"-1"0"0"0"0,0-1 1 0 0,0-1-1 0 0,16-4 1 0 0,20-9 2300 0 0,31-7-71 0 0,-81 22-2520 0 0,0 0 0 0 0,-1-1-1 0 0,1 1 1 0 0,0 0 0 0 0,0 0 0 0 0,0-1 0 0 0,-1 1 0 0 0,1 0 0 0 0,0-1-1 0 0,-1 1 1 0 0,1-1 0 0 0,0 1 0 0 0,-1-1 0 0 0,1 1 0 0 0,0-2-1 0 0,5-2 115 0 0,39-15 525 0 0,7-3-1069 0 0,-49 21-35 0 0,1-1 0 0 0,-1 1 0 0 0,1-1-1 0 0,7-1 1 0 0,-5 2-835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6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11976 0 0,'23'6'922'0'0,"-24"-4"-594"0"0,0-1-305 0 0,0 0-1 0 0,1 0 1 0 0,-1 0-1 0 0,1 0 1 0 0,-1 0-1 0 0,1 0 1 0 0,-1 0 0 0 0,1 0-1 0 0,0 0 1 0 0,0 0-1 0 0,0 0 1 0 0,-1 2 0 0 0,3 3 656 0 0,-1-5-479 0 0,0 1 1 0 0,-1-1 0 0 0,1 0 0 0 0,-1 1-1 0 0,0-1 1 0 0,1 1 0 0 0,-1-1 0 0 0,0 0-1 0 0,0 1 1 0 0,0-1 0 0 0,0 1 0 0 0,0-1 0 0 0,0 1-1 0 0,0-1 1 0 0,-1 1 0 0 0,1-1 0 0 0,0 0-1 0 0,-1 1 1 0 0,1-1 0 0 0,-1 0 0 0 0,-1 2-1 0 0,2 1 82 0 0,-1-1-1 0 0,1 0 0 0 0,0 0 0 0 0,0 0 0 0 0,0 1 0 0 0,0-1 1 0 0,0 0-1 0 0,1 0 0 0 0,-1 0 0 0 0,1 0 0 0 0,2 6 0 0 0,2 14 1007 0 0,-5-16-932 0 0,0 1 0 0 0,0-1 0 0 0,-1 1 0 0 0,0-1 0 0 0,0 0 0 0 0,-1 1 1 0 0,-5 11-1 0 0,4-9-165 0 0,0 0 0 0 0,1 0 0 0 0,-1 11 0 0 0,3 16 213 0 0,1-29-277 0 0,0 1-1 0 0,-2 16 1 0 0,-1-12-41 0 0,0-5-42 0 0,0 0 0 0 0,1 0 0 0 0,1 0 0 0 0,-1 0 0 0 0,1 1 0 0 0,0-1 0 0 0,1 0 0 0 0,0 0-1 0 0,1 0 1 0 0,-1 0 0 0 0,4 9 0 0 0,2-1-38 0 0,13 24 1 0 0,1-1-480 0 0,-18-32 248 0 0,1-1 0 0 0,0 0-1 0 0,0 0 1 0 0,1 0 0 0 0,-1-1-1 0 0,1 1 1 0 0,1-1 0 0 0,-1 0-1 0 0,1-1 1 0 0,0 1 0 0 0,9 4-1 0 0,13 11-1922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16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13 219 17967 0 0,'0'0'874'0'0,"0"2"-384"0"0,1 6-150 0 0,-1-6-318 0 0,0-1 0 0 0,0 1 0 0 0,1 0 0 0 0,-1-1 0 0 0,0 1 0 0 0,0 0 0 0 0,-1 0 0 0 0,1-1 0 0 0,0 1 0 0 0,0 0 0 0 0,-2 2 0 0 0,0 0 64 0 0,0 1-1 0 0,1-1 1 0 0,-1 1-1 0 0,1-1 1 0 0,0 1-1 0 0,0 0 0 0 0,0 0 1 0 0,1-1-1 0 0,0 1 1 0 0,0 0-1 0 0,0 0 1 0 0,0 0-1 0 0,2 5 0 0 0,3 4 403 0 0,3 9 276 0 0,-7-18-716 0 0,0-1 0 0 0,0 1 0 0 0,1 0-1 0 0,-1-1 1 0 0,1 1 0 0 0,0-1 0 0 0,0 1 0 0 0,1-1-1 0 0,-1 0 1 0 0,1 0 0 0 0,0 0 0 0 0,0 0 0 0 0,1-1-1 0 0,5 6 1 0 0,1 2 58 0 0,-5-7-78 0 0,-1 0 1 0 0,0-1-1 0 0,1 1 1 0 0,0-1-1 0 0,0 0 1 0 0,0 0-1 0 0,0-1 1 0 0,0 0-1 0 0,1 0 1 0 0,8 3-1 0 0,18 0-28 0 0,-18-8 0 0 0,-7 1 0 0 0,9-5 0 0 0,-14 6 82 0 0,1-1 0 0 0,-1 1-1 0 0,1-1 1 0 0,-1 0 0 0 0,0 0-1 0 0,0 0 1 0 0,0 0 0 0 0,0 0 0 0 0,0 0-1 0 0,0-1 1 0 0,0 1 0 0 0,-1-1-1 0 0,0 1 1 0 0,3-6 0 0 0,-3 4 79 0 0,0 0 0 0 0,0-1 0 0 0,-1 1 0 0 0,1 0 1 0 0,-1-1-1 0 0,0 1 0 0 0,0 0 0 0 0,0-1 0 0 0,-1-4 1 0 0,1-9 191 0 0,1 16-324 0 0,-1 0 0 0 0,0 1 0 0 0,0-1 0 0 0,1 0 0 0 0,-1 1 0 0 0,-1-1 0 0 0,1 0 0 0 0,0 1 0 0 0,0-1 0 0 0,0 0 0 0 0,-1 1 0 0 0,1-1 0 0 0,-1 0 0 0 0,-1-2 0 0 0,-30-40 905 0 0,29 40-914 0 0,1 1 0 0 0,-1-1 0 0 0,0 1 1 0 0,0 0-1 0 0,0 0 0 0 0,0 0 0 0 0,-1 0 0 0 0,1 0 0 0 0,-1 1 0 0 0,1 0 0 0 0,-1 0 0 0 0,0 0 0 0 0,0 0 0 0 0,-6-2 1 0 0,4 2-149 0 0,1 1 1 0 0,-1 0 0 0 0,1 0 0 0 0,-1 0 0 0 0,0 0 0 0 0,1 1-1 0 0,-1 0 1 0 0,0 0 0 0 0,0 0 0 0 0,-5 2 0 0 0,8-1-405 0 0,33-5-11281 0 0,-20 1 10078 0 0,0 1 0 0 0,0-1 0 0 0,17-9 0 0 0,-16 7 1164 0 0,-1 1 0 0 0,1 0 0 0 0,0 1-1 0 0,23-4 1 0 0,-27 7 1287 0 0,0-1 0 0 0,0 1 0 0 0,0 1 0 0 0,-1-1 0 0 0,1 1 1 0 0,0 0-1 0 0,0 1 0 0 0,-1 0 0 0 0,1 0 0 0 0,-1 0 0 0 0,1 1 0 0 0,-1 0 0 0 0,0 0 0 0 0,0 0 0 0 0,0 1 0 0 0,9 8 0 0 0,-2-2 253 0 0,-10-8-712 0 0,0 1 1 0 0,0-1-1 0 0,0 1 0 0 0,0 0 0 0 0,0 0 1 0 0,0 0-1 0 0,-1 0 0 0 0,0 0 0 0 0,1 0 1 0 0,-1 1-1 0 0,0-1 0 0 0,1 5 0 0 0,-2-6-102 0 0,1 1 0 0 0,-1-1-1 0 0,1 0 1 0 0,-1 1 0 0 0,1-1-1 0 0,0 0 1 0 0,3 3-1 0 0,-3-4-23 0 0,0 1-1 0 0,0 0 0 0 0,-1 0 1 0 0,1 0-1 0 0,0 0 0 0 0,-1 0 0 0 0,1 1 1 0 0,-1-1-1 0 0,2 5 0 0 0,0 18 564 0 0,-3-23-630 0 0,0 1-1 0 0,0-1 1 0 0,0 0 0 0 0,0 1 0 0 0,1-1-1 0 0,-1 1 1 0 0,1-1 0 0 0,-1 0 0 0 0,1 0 0 0 0,0 1-1 0 0,0-1 1 0 0,0 0 0 0 0,3 4 0 0 0,-2-3 24 0 0,1 0 0 0 0,-1 1 0 0 0,0-1 1 0 0,-1 0-1 0 0,1 1 0 0 0,0-1 0 0 0,1 7 0 0 0,-3-10-80 0 0,0 0 1 0 0,0 1-1 0 0,0-1 0 0 0,0 0 1 0 0,1 0-1 0 0,-1 1 0 0 0,0-1 1 0 0,0 0-1 0 0,1 1 0 0 0,-1-1 0 0 0,0 0 1 0 0,0 0-1 0 0,1 0 0 0 0,-1 1 1 0 0,0-1-1 0 0,0 0 0 0 0,1 0 0 0 0,-1 0 1 0 0,0 0-1 0 0,1 1 0 0 0,-1-1 1 0 0,1 0-1 0 0,27 9 92 0 0,-27-9-90 0 0,0 0-1 0 0,-1 1 1 0 0,1-1 0 0 0,-1 0 0 0 0,1 0-1 0 0,0 0 1 0 0,-1 0 0 0 0,1 0 0 0 0,-1 0-1 0 0,1 0 1 0 0,0 0 0 0 0,-1 0 0 0 0,1 0-1 0 0,0 0 1 0 0,-1 0 0 0 0,1 0 0 0 0,-1 0-1 0 0,1 0 1 0 0,0 0 0 0 0,-1-1-1 0 0,1 1 1 0 0,-1 0 0 0 0,1-1 0 0 0,-1 1-1 0 0,1 0 1 0 0,-1-1 0 0 0,1 1 0 0 0,-1 0-1 0 0,1-1 1 0 0,-1 1 0 0 0,1-1 0 0 0,-1 1-1 0 0,0-1 1 0 0,1 1 0 0 0,-1-1 0 0 0,0 0-1 0 0,1 1 1 0 0,-1-1 0 0 0,0 0 0 0 0,1-2 41 0 0,0-1 0 0 0,-1 1 0 0 0,1 0-1 0 0,-1-1 1 0 0,0-5 0 0 0,0 6 6 0 0,0-5 53 0 0,-1 5-52 0 0,1 0 0 0 0,0 0 0 0 0,0 0 0 0 0,1 0 0 0 0,-1 0 0 0 0,1 0 0 0 0,1-5 0 0 0,2-2 71 0 0,-3 7-90 0 0,0 1 0 0 0,0-1 0 0 0,0 1 0 0 0,0-1 0 0 0,0 0 0 0 0,0 1 0 0 0,-1-1 0 0 0,1 0 0 0 0,-1 0 0 0 0,0 0 0 0 0,0-5-1 0 0,-1 4-13 0 0,1 0-1 0 0,-1-1 0 0 0,1 1 0 0 0,0-1 0 0 0,0 1 0 0 0,1 0 1 0 0,-1-1-1 0 0,1 1 0 0 0,0-1 0 0 0,0 1 0 0 0,1 0 0 0 0,-1 0 0 0 0,1 0 1 0 0,0 0-1 0 0,0 0 0 0 0,4-7 0 0 0,20-28 85 0 0,-21 29-109 0 0,1 0 1 0 0,0 1-1 0 0,1 0 1 0 0,0 0-1 0 0,1 1 1 0 0,12-12-1 0 0,44-36-191 0 0,-58 51 56 0 0,0 0-1 0 0,0 1 0 0 0,1 0 0 0 0,-1 1 0 0 0,10-5 0 0 0,15-7-927 0 0,-8 1-1504 0 0,2 0-6292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47.9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18 15664 0 0,'-2'-1'718'0'0,"-1"0"-580"0"0,-1 0 0 0 0,0 0-1 0 0,0 0 1 0 0,0 1 0 0 0,0-1-1 0 0,-4 1 1 0 0,5 0-37 0 0,0 1 0 0 0,0-2 0 0 0,0 1 0 0 0,0 0 0 0 0,0 0 0 0 0,0-1 0 0 0,1 0 0 0 0,-1 1 0 0 0,0-1 0 0 0,0 0 0 0 0,1-1 0 0 0,-5-1 0 0 0,6 3 175 0 0,0-1-1 0 0,0 1 0 0 0,0 0 0 0 0,-1-1 0 0 0,1 1 0 0 0,0 0 0 0 0,0 0 0 0 0,-1 0 1 0 0,1 0-1 0 0,0 0 0 0 0,0 0 0 0 0,-3 1 0 0 0,0-1 519 0 0,0 1-493 0 0,0-1-1 0 0,0 1 1 0 0,0 0 0 0 0,1 0-1 0 0,-1 1 1 0 0,0-1 0 0 0,1 1-1 0 0,-5 2 1 0 0,4-2-194 0 0,4-2-75 0 0,0 0-1 0 0,-1 1 0 0 0,1-1 1 0 0,0 0-1 0 0,-1 0 1 0 0,1 1-1 0 0,0-1 1 0 0,-1 0-1 0 0,1 1 0 0 0,0-1 1 0 0,-1 0-1 0 0,1 1 1 0 0,0-1-1 0 0,0 0 0 0 0,0 1 1 0 0,-1-1-1 0 0,1 1 1 0 0,0 0-1 0 0,-2 2 88 0 0,-7 10 180 0 0,3-4-204 0 0,0-1 0 0 0,1 1 0 0 0,0 0 1 0 0,-6 14-1 0 0,-9 39-66 0 0,2 1 0 0 0,4 1 0 0 0,2 0 0 0 0,2 1 0 0 0,0 98 0 0 0,10-152-46 0 0,-1 18-24 0 0,2 1-1 0 0,0 0 0 0 0,3-1 0 0 0,6 31 0 0 0,-7-46-30 0 0,1 0-1 0 0,1 0 1 0 0,0 0 0 0 0,0-1 0 0 0,1 0 0 0 0,9 14 0 0 0,-7-16-105 0 0,-1 0 1 0 0,1 0 0 0 0,1-1 0 0 0,0 0 0 0 0,0-1-1 0 0,11 9 1 0 0,-17-16 145 0 0,52 35-2207 0 0,-23-22 235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48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11664 0 0,'0'0'1394'0'0,"2"1"-586"0"0,21 10 1554 0 0,-19-9-1871 0 0,0 1 1 0 0,1-1 0 0 0,-1 0 0 0 0,1 0-1 0 0,0 0 1 0 0,9 1 0 0 0,20 2 875 0 0,2 9-566 0 0,-26-11-437 0 0,0 1 0 0 0,14 6 0 0 0,-20-8-339 0 0,-1 0 1 0 0,0 0 0 0 0,0 1-1 0 0,0-1 1 0 0,0 1-1 0 0,0 0 1 0 0,-1-1 0 0 0,1 1-1 0 0,-1 0 1 0 0,4 6-1 0 0,-3-4-13 0 0,-1 1 0 0 0,0-1-1 0 0,0 1 1 0 0,0-1 0 0 0,-1 1-1 0 0,1-1 1 0 0,-1 1 0 0 0,-1 0-1 0 0,1 0 1 0 0,-1-1 0 0 0,0 1 0 0 0,0 0-1 0 0,-1 0 1 0 0,0-1 0 0 0,0 1-1 0 0,-3 9 1 0 0,-7 23-398 0 0,-31 70 0 0 0,39-104 316 0 0,1 0-1 0 0,-1 0 1 0 0,0-1-1 0 0,0 1 1 0 0,0-1-1 0 0,0 1 1 0 0,-4 2-1 0 0,-3 3-190 0 0,7-6-171 0 0,0-1 0 0 0,1 1 0 0 0,-1-1 1 0 0,0 0-1 0 0,-1 0 0 0 0,1 0 0 0 0,0 0 0 0 0,-1-1 1 0 0,1 1-1 0 0,0-1 0 0 0,-1 0 0 0 0,-5 1 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49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 0 14688 0 0,'-2'1'3902'0'0,"-29"16"402"0"0,30-14-3784 0 0,1-2-447 0 0,-1 1 0 0 0,1-1 1 0 0,-1 1-1 0 0,0-1 0 0 0,1 1 0 0 0,-1-1 1 0 0,0 0-1 0 0,0 0 0 0 0,0 1 0 0 0,0-1 1 0 0,0 0-1 0 0,0 0 0 0 0,-2 1 0 0 0,3-1-27 0 0,-1-1 0 0 0,1 0 0 0 0,0 1 0 0 0,-1-1 0 0 0,1 0 0 0 0,-1 1 0 0 0,1-1 0 0 0,0 0-1 0 0,-1 1 1 0 0,1-1 0 0 0,0 1 0 0 0,0-1 0 0 0,-1 1 0 0 0,1-1 0 0 0,0 1 0 0 0,0-1 0 0 0,0 1 0 0 0,-2 3 78 0 0,-8 11 6 0 0,4-7-143 0 0,0 0 0 0 0,1 0 0 0 0,1 1 0 0 0,-7 14 0 0 0,3-5 37 0 0,6-13-15 0 0,-1 0 1 0 0,1 0-1 0 0,1 0 0 0 0,-1 0 1 0 0,-1 5-1 0 0,1 5-12 0 0,0 0-25 0 0,-1 31-1 0 0,3-42 23 0 0,0 0 1 0 0,0 0-1 0 0,1 0 0 0 0,-1 0 0 0 0,1-1 0 0 0,0 1 0 0 0,0 0 0 0 0,1 0 1 0 0,-1 0-1 0 0,1-1 0 0 0,0 1 0 0 0,4 5 0 0 0,4 4-25 0 0,0-1-1 0 0,1 0 0 0 0,18 14 1 0 0,-23-21 51 0 0,1 0 0 0 0,-1-1 1 0 0,1 0-1 0 0,0 0 0 0 0,0-1 0 0 0,0 0 0 0 0,0 0 1 0 0,1-1-1 0 0,9 2 0 0 0,4-1-976 0 0,1 0-1 0 0,0-2 0 0 0,-1-1 1 0 0,1 0-1 0 0,0-2 0 0 0,0 0 1 0 0,26-7-1 0 0,-8-4-1017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49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10136 0 0,'2'0'5204'0'0,"35"-1"266"0"0,-27 0-4821 0 0,1 0-1 0 0,0 0 0 0 0,14-4 0 0 0,-20 3-632 0 0,1 1 0 0 0,0 1 0 0 0,-1-1-1 0 0,7 1 1 0 0,14-2 5 0 0,-4-1-48 0 0,31 2 0 0 0,2-1-2160 0 0,-33-1-5467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0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0 5528 0 0,'-7'22'10751'0'0,"5"-9"-8343"0"0,1 23 3237 0 0,10 40-4603 0 0,-1-21-229 0 0,-6-38-807 0 0,8 32-1 0 0,-6-33-121 0 0,4 31 0 0 0,-6-34-147 0 0,0 1 0 0 0,2 0 0 0 0,7 23-1 0 0,-2-12-466 0 0,-8-21 261 0 0,1 0-1 0 0,0 0 1 0 0,0-1-1 0 0,5 7 1 0 0,4 11-3522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2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31 177 3224 0 0,'-11'-6'47'0'0,"-9"-6"3494"0"0,27 7-1956 0 0,-1 0-1 0 0,1 1 1 0 0,-1 0 0 0 0,1 0-1 0 0,1 1 1 0 0,11-5 0 0 0,-12 4 220 0 0,-3 1-1561 0 0,0 0 0 0 0,0 0 0 0 0,1 0 0 0 0,-1 0 0 0 0,1 1 0 0 0,0 0 0 0 0,6-3 0 0 0,-5 3-46 0 0,0 0 0 0 0,0-1 1 0 0,-1 1-1 0 0,1-2 0 0 0,-1 1 1 0 0,7-6-1 0 0,-8 7-104 0 0,-1-1 0 0 0,1 1 0 0 0,0-1 0 0 0,1 1 0 0 0,-1 0 0 0 0,0 1 0 0 0,0-1 0 0 0,1 1 0 0 0,-1 0 0 0 0,1 0 0 0 0,6 0 0 0 0,-6 0-71 0 0,0 0-1 0 0,0 0 1 0 0,0 0 0 0 0,0 0-1 0 0,0-1 1 0 0,0 0 0 0 0,0 0-1 0 0,-1 0 1 0 0,1-1 0 0 0,4-3-1 0 0,-6 4-170 0 0,1-2 166 0 0,1 0 0 0 0,0 1 0 0 0,0 0 0 0 0,0 0 0 0 0,8-4 1 0 0,6 3-3220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0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10136 0 0,'0'0'777'0'0,"2"0"-505"0"0,8 0 915 0 0,-1 0-1 0 0,1 0 1 0 0,0 1-1 0 0,-1 0 1 0 0,1 1-1 0 0,-1 0 1 0 0,0 0-1 0 0,0 1 1 0 0,1 0-1 0 0,-2 1 1 0 0,1 0-1 0 0,11 7 1 0 0,1 4-825 0 0,5 3-192 0 0,-1 0-1 0 0,25 25 0 0 0,-31-23 42 0 0,-1 0 0 0 0,-1 1 0 0 0,18 30 0 0 0,-26-37-193 0 0,-1 0 0 0 0,-1 1 0 0 0,0 0 1 0 0,-1 1-1 0 0,-1-1 0 0 0,6 27 0 0 0,-9-21-4 0 0,-1 1-1 0 0,-1-1 1 0 0,-1 0-1 0 0,-1 0 1 0 0,-5 25-1 0 0,4-24-10 0 0,1-10-51 0 0,0 0 0 0 0,-1-1-1 0 0,-1 1 1 0 0,0-1 0 0 0,0 0-1 0 0,-1 0 1 0 0,-11 17 0 0 0,-1-3-1102 0 0,-37 42 0 0 0,32-45-5192 0 0,-4-7-2053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0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1 15752 0 0,'0'0'1423'0'0,"-1"1"-1171"0"0,-1 2-79 0 0,1-1 0 0 0,-1 0 0 0 0,0 0 0 0 0,0 0 0 0 0,0-1 0 0 0,-4 4 0 0 0,-13 11 1726 0 0,-2 5-446 0 0,17-17-1285 0 0,-1 0 0 0 0,1 1 0 0 0,0-1 0 0 0,0 1 0 0 0,0 0 0 0 0,-4 8 0 0 0,0 4-20 0 0,0 1 1 0 0,1 1-1 0 0,0-1 1 0 0,2 1-1 0 0,-7 37 1 0 0,10-43-143 0 0,-1 4-5 0 0,1 0 1 0 0,1 1-1 0 0,0 0 1 0 0,1-1-1 0 0,4 28 0 0 0,0-23-41 0 0,13 41 0 0 0,-13-52-3 0 0,0 0 1 0 0,1-1 0 0 0,1 0 0 0 0,-1 0 0 0 0,13 16 0 0 0,46 45-1097 0 0,-56-64 425 0 0,1 1 0 0 0,-1-1 0 0 0,2 0-1 0 0,-1-1 1 0 0,1 0 0 0 0,16 8-1 0 0,7-4-1076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1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84 14888 0 0,'0'0'680'0'0,"2"-2"-11"0"0,24-25-422 0 0,-22 22 99 0 0,-1 1-1 0 0,1 0 1 0 0,0 0 0 0 0,0 0-1 0 0,0 0 1 0 0,0 1 0 0 0,1-1 0 0 0,-1 1-1 0 0,1 0 1 0 0,0 1 0 0 0,8-4 0 0 0,-8 4-14 0 0,0 0 0 0 0,0 1 1 0 0,1 0-1 0 0,-1 0 0 0 0,1 0 1 0 0,-1 0-1 0 0,1 1 1 0 0,-1 0-1 0 0,1 0 0 0 0,9 2 1 0 0,8 1 380 0 0,-19-3-573 0 0,0 1 0 0 0,1 0 1 0 0,-1-1-1 0 0,0 1 1 0 0,1 0-1 0 0,4 3 1 0 0,1 0 77 0 0,-6-3-165 0 0,0 1 1 0 0,-1 0 0 0 0,1-1 0 0 0,-1 1 0 0 0,1 0-1 0 0,-1 1 1 0 0,0-1 0 0 0,1 1 0 0 0,-1-1 0 0 0,-1 1-1 0 0,1 0 1 0 0,4 5 0 0 0,-4-4-50 0 0,-1-1 1 0 0,0 1-1 0 0,1-1 0 0 0,-1 1 1 0 0,-1 0-1 0 0,1 0 1 0 0,0 0-1 0 0,-1 0 0 0 0,0 0 1 0 0,0 1-1 0 0,0-1 0 0 0,0 0 1 0 0,-1 6-1 0 0,0 2-124 0 0,0 0-1 0 0,0-1 0 0 0,-2 1 1 0 0,1 0-1 0 0,-2-1 1 0 0,-6 23-1 0 0,-6 4-386 0 0,1 1-884 0 0,-32 59 0 0 0,25-62-44 0 0,-42 56-1 0 0,46-65 2071 0 0,40-11 892 0 0,-18-13-1395 0 0,1-1 0 0 0,-1 1 1 0 0,1-1-1 0 0,0 0 0 0 0,-1 0 1 0 0,1-1-1 0 0,0 1 0 0 0,0-1 1 0 0,7 0-1 0 0,59-1 596 0 0,-33-1-845 0 0,-31 1-270 0 0,-1-1 0 0 0,1 0 0 0 0,10-2 0 0 0,-1-2-1265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1.6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 8752 0 0,'1'1'175'0'0,"4"1"73"0"0,9-6 238 0 0,0-2 2077 0 0,1 0 1 0 0,20-6-1 0 0,-29 11-2044 0 0,-1-1-1 0 0,1 2 0 0 0,-1-1 1 0 0,1 1-1 0 0,-1 0 0 0 0,1 0 0 0 0,-1 0 1 0 0,1 1-1 0 0,-1 0 0 0 0,8 2 1 0 0,-3-1-245 0 0,0 1 1 0 0,0 0 0 0 0,-1 1-1 0 0,1 0 1 0 0,-1 1 0 0 0,1 0-1 0 0,-1 0 1 0 0,-1 1 0 0 0,11 9-1 0 0,0 0 25 0 0,-14-12-293 0 0,-1 0-1 0 0,1 1 1 0 0,-1-1 0 0 0,1 1-1 0 0,-1 0 1 0 0,-1 1-1 0 0,1-1 1 0 0,0 1 0 0 0,-1-1-1 0 0,0 1 1 0 0,0 0 0 0 0,4 10-1 0 0,-5-6-26 0 0,0-5 0 0 0,-1 0 0 0 0,1 0 0 0 0,-1 0 1 0 0,-1 0-1 0 0,1 0 0 0 0,0 0 0 0 0,-1 0 0 0 0,0 0 0 0 0,0 0 0 0 0,0 0 0 0 0,0 0 0 0 0,-1 0 0 0 0,0 1 0 0 0,1-1 0 0 0,-3 4 0 0 0,0 1-28 0 0,1-3 25 0 0,0 1 0 0 0,-1-1 1 0 0,0 0-1 0 0,0 0 0 0 0,-6 9 0 0 0,-2 1 23 0 0,7-9-17 0 0,-1-1 1 0 0,0 1-1 0 0,-9 9 0 0 0,0-4-551 0 0,0 0 0 0 0,-2 0 0 0 0,1-1 0 0 0,-20 9 1 0 0,25-15-2388 0 0,-1 0 0 0 0,-17 4 1 0 0</inkml:trace>
  <inkml:trace contextRef="#ctx0" brushRef="#br0" timeOffset="1">473 8 17103 0 0,'-13'-4'979'0'0,"12"4"-707"0"0,0-1 1 0 0,-1 1 0 0 0,1-1 0 0 0,-1 1-1 0 0,1-1 1 0 0,-1 1 0 0 0,1 0 0 0 0,-1 0-1 0 0,1 0 1 0 0,-1 0 0 0 0,1 0 0 0 0,-1 0-1 0 0,1 0 1 0 0,-1 0 0 0 0,1 1 0 0 0,-1-1 0 0 0,-1 1-1 0 0,-3 1 101 0 0,1 0 1 0 0,-1 1-1 0 0,1-1 0 0 0,-1 1 0 0 0,1 0 0 0 0,0 1 0 0 0,0-1 0 0 0,0 1 0 0 0,1 0 0 0 0,-1 0 0 0 0,-4 6 0 0 0,3-2-304 0 0,0 1-1 0 0,1 0 1 0 0,0 0-1 0 0,1 0 0 0 0,0 0 1 0 0,0 1-1 0 0,1 0 0 0 0,0 0 1 0 0,1 0-1 0 0,-2 13 0 0 0,4-15-65 0 0,0-1 0 0 0,0 1-1 0 0,1-1 1 0 0,1 9-1 0 0,1 5-4 0 0,-2-14-20 0 0,0-1 0 0 0,1 1 1 0 0,0-1-1 0 0,0 0 0 0 0,1 1 0 0 0,0-1 0 0 0,6 10 0 0 0,-2-4-65 0 0,1-1 0 0 0,16 18 0 0 0,-19-25-122 0 0,1 1-1 0 0,0-1 0 0 0,0-1 1 0 0,0 1-1 0 0,0-1 0 0 0,1 0 1 0 0,-1-1-1 0 0,1 1 0 0 0,0-1 1 0 0,0 0-1 0 0,0-1 1 0 0,8 1-1 0 0,-7-1-307 0 0,0 0 1 0 0,1 0-1 0 0,-1-1 1 0 0,1-1-1 0 0,8-1 1 0 0,-6 1 0 0 0,-4 0-101 0 0,1 0 0 0 0,13-5-1 0 0,-21 6 614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2.2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 14280 0 0,'0'0'1102'0'0,"1"-1"-719"0"0,0 1-377 0 0,-1 0-1 0 0,1 0 1 0 0,-1 0 0 0 0,1 0-1 0 0,-1 0 1 0 0,1-1 0 0 0,-1 1 0 0 0,1 0-1 0 0,-1 0 1 0 0,0-1 0 0 0,1 1-1 0 0,-1 0 1 0 0,1-1 0 0 0,-1 1 0 0 0,0-1-1 0 0,1 1 1 0 0,-1 0 0 0 0,0-1-1 0 0,1 1 1 0 0,-1-1 0 0 0,0 1 0 0 0,0-1-1 0 0,1 1 1 0 0,-1-1 0 0 0,0 0-1 0 0,0 1 32 0 0,0-1-1 0 0,0 1 0 0 0,-1 0 1 0 0,1-1-1 0 0,0 1 0 0 0,0-1 1 0 0,0 1-1 0 0,-1 0 0 0 0,1-1 1 0 0,0 1-1 0 0,-1 0 0 0 0,1-1 1 0 0,0 1-1 0 0,-1 0 0 0 0,1 0 1 0 0,0-1-1 0 0,-1 1 0 0 0,1 0 1 0 0,-1 0-1 0 0,1 0 0 0 0,0 0 1 0 0,-1-1-1 0 0,1 1 0 0 0,-1 0 1 0 0,0 0-1 0 0,19-8 3512 0 0,-6-3-2006 0 0,-11 10-1444 0 0,-1 0-1 0 0,1 0 0 0 0,0 0 0 0 0,0 0 1 0 0,0 1-1 0 0,0-1 0 0 0,0 0 1 0 0,0 1-1 0 0,0-1 0 0 0,0 0 0 0 0,0 1 1 0 0,0-1-1 0 0,0 1 0 0 0,1-1 1 0 0,-1 1-1 0 0,0 0 0 0 0,0 0 0 0 0,0-1 1 0 0,2 1-1 0 0,31-3 622 0 0,-32 3-462 0 0,2 0-25 0 0,27 3 56 0 0,-31-3-281 0 0,0 1 0 0 0,1-1 0 0 0,-1 0-1 0 0,0 1 1 0 0,0-1 0 0 0,1 0 0 0 0,-1 0 0 0 0,0 1 0 0 0,0-1 0 0 0,0 0 0 0 0,0 1 0 0 0,1-1 0 0 0,-1 0-1 0 0,0 1 1 0 0,0-1 0 0 0,0 1 0 0 0,0-1 0 0 0,0 0 0 0 0,0 1 0 0 0,0-1 0 0 0,0 0 0 0 0,0 1 0 0 0,0-1-1 0 0,0 1 1 0 0,0-1 0 0 0,0 0 0 0 0,0 1 0 0 0,0-1 0 0 0,-1 1 14 0 0,3 17-57 0 0,-1-14 17 0 0,-1-1-1 0 0,1 0 0 0 0,-1 0 1 0 0,0 0-1 0 0,0 1 1 0 0,0-1-1 0 0,0 0 0 0 0,-1 0 1 0 0,1 0-1 0 0,-1 0 0 0 0,0 1 1 0 0,0-1-1 0 0,-2 3 1 0 0,-7 8-119 0 0,8-12 91 0 0,0 1 1 0 0,0 0-1 0 0,0 0 1 0 0,0 0-1 0 0,0 0 1 0 0,1 0-1 0 0,-1 0 1 0 0,1 0-1 0 0,0 0 0 0 0,0 0 1 0 0,0 1-1 0 0,0-1 1 0 0,0 6-1 0 0,1-7 17 0 0,0 1 0 0 0,-1-1 0 0 0,1 0 0 0 0,-1 0 0 0 0,0 0-1 0 0,1 0 1 0 0,-1 0 0 0 0,0 0 0 0 0,0 0 0 0 0,-1-1 0 0 0,1 1 0 0 0,0 0-1 0 0,0 0 1 0 0,-1-1 0 0 0,1 1 0 0 0,-1-1 0 0 0,-2 2 0 0 0,2 0-56 0 0,-1-1-1 0 0,0 1 1 0 0,1-1 0 0 0,0 1 0 0 0,0 0 0 0 0,-4 6 0 0 0,6-8 44 0 0,-1 1 0 0 0,0-1 0 0 0,1 0 0 0 0,0 1 0 0 0,-1-1 0 0 0,1 1-1 0 0,0-1 1 0 0,-1 1 0 0 0,1-1 0 0 0,0 1 0 0 0,0-1 0 0 0,0 1 0 0 0,1-1 0 0 0,-1 1 0 0 0,0-1 0 0 0,0 1 0 0 0,1-1 0 0 0,0 3 0 0 0,2 13-404 0 0,-3-15 405 0 0,0-1 1 0 0,-1 0-1 0 0,1 1 1 0 0,0-1 0 0 0,-1 0-1 0 0,0 1 1 0 0,1-1-1 0 0,-1 0 1 0 0,0 0 0 0 0,1 1-1 0 0,-1-1 1 0 0,0 0-1 0 0,0 0 1 0 0,-2 1 0 0 0,2 0-36 0 0,1-2 71 0 0,0 0 0 0 0,0 0 0 0 0,-1 0 1 0 0,1 0-1 0 0,0 1 0 0 0,0-1 0 0 0,0 0 0 0 0,0 0 0 0 0,0 0 0 0 0,0 0 0 0 0,0 0 0 0 0,0 0 0 0 0,0 0 0 0 0,0 0 0 0 0,0 0 0 0 0,0 1 0 0 0,0-1 0 0 0,0 0 0 0 0,0 0 0 0 0,0 0 0 0 0,0 0 0 0 0,0 0 0 0 0,0 0 0 0 0,0 1 0 0 0,0-1 1 0 0,0 0-1 0 0,0 0 0 0 0,0 0 0 0 0,0 0 0 0 0,0 0 0 0 0,0 0 0 0 0,0 0 0 0 0,0 1 0 0 0,0-1 0 0 0,0 0 0 0 0,0 0 0 0 0,0 0 0 0 0,0 0 0 0 0,0 0 0 0 0,0 0 0 0 0,0 0 0 0 0,0 0 0 0 0,1 0 0 0 0,-1 0 0 0 0,0 1 0 0 0,0-1 0 0 0,0 0 1 0 0,0 0-1 0 0,0 0 0 0 0,0 0 0 0 0,0 0 0 0 0,0 0 0 0 0,1 0 0 0 0,-1 0 0 0 0,0 0 0 0 0,0 0 0 0 0,0 0 0 0 0,0 0 0 0 0,0 0 0 0 0,22 13-102 0 0,25 11 0 0 0,-35-18 201 0 0,-10-4 153 0 0,1-2-25 0 0,9 1 7 0 0,-8 1-154 0 0,1-1 1 0 0,-1 0 0 0 0,1-1 0 0 0,0 1-1 0 0,-1-1 1 0 0,7-1 0 0 0,-1 1-776 0 0,0-1 0 0 0,18-4 0 0 0,-8 2-3310 0 0,3-1-2930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2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17303 0 0,'22'10'1696'0'0,"-32"-14"-1512"0"0,25-2-184 0 0,-5 2 688 0 0,8-5 104 0 0,8 5 16 0 0,1-2 8 0 0,-1 6-352 0 0,-11 0-72 0 0,-3 0-8 0 0,14 0-8 0 0,11 0-528 0 0,0 0-104 0 0,-15 0-16 0 0,4 0-9047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3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6448 0 0,'0'0'498'0'0,"2"-3"-327"0"0,2-1 217 0 0,0 0 0 0 0,1 1-1 0 0,0-1 1 0 0,0 1 0 0 0,0 0 0 0 0,6-3-1 0 0,18-12 7320 0 0,-22 15-6769 0 0,0-1 0 0 0,0 1 1 0 0,0 0-1 0 0,1 1 0 0 0,-1 0 0 0 0,1 0 0 0 0,11-2 0 0 0,-6 3-309 0 0,-1 0 0 0 0,1 1 0 0 0,21 1 0 0 0,-32-1-575 0 0,0 0 5 0 0,0 0-1 0 0,0 0 1 0 0,0 1 0 0 0,0-1-1 0 0,0 0 1 0 0,0 1-1 0 0,0-1 1 0 0,-1 1-1 0 0,1-1 1 0 0,0 1 0 0 0,0 0-1 0 0,0 0 1 0 0,0 0-1 0 0,-1 0 1 0 0,1 0-1 0 0,0 0 1 0 0,-1 1 0 0 0,1-1-1 0 0,-1 1 1 0 0,0-1-1 0 0,1 1 1 0 0,-1-1 0 0 0,1 3-1 0 0,11 15-2 0 0,-12-18-65 0 0,1 1 0 0 0,-1-1 0 0 0,0 1 0 0 0,0-1 0 0 0,1 1-1 0 0,-1 0 1 0 0,0-1 0 0 0,0 1 0 0 0,-1 0 0 0 0,1 0-1 0 0,0 0 1 0 0,-1 0 0 0 0,1 0 0 0 0,-1 0 0 0 0,1 0-1 0 0,-1 0 1 0 0,0 0 0 0 0,0 0 0 0 0,0 0 0 0 0,0-1 0 0 0,0 1-1 0 0,-1 0 1 0 0,1 0 0 0 0,-1 4 0 0 0,-7 8-110 0 0,7-11 86 0 0,-1 0-1 0 0,1-1 1 0 0,0 1 0 0 0,0 0-1 0 0,-1 0 1 0 0,2 0 0 0 0,-2 5-1 0 0,1 3-166 0 0,2-8 139 0 0,-1-1 0 0 0,-1 0-1 0 0,1 0 1 0 0,0 1 0 0 0,0-1 0 0 0,-1 0 0 0 0,0 0 0 0 0,1 0 0 0 0,-1 0 0 0 0,0 1 0 0 0,0-1 0 0 0,0 0 0 0 0,-1 2 0 0 0,-14 23-643 0 0,11-18 265 0 0,0 0-1 0 0,0-1 1 0 0,-1 1-1 0 0,0-1 0 0 0,-1 0 1 0 0,0 0-1 0 0,-15 12 1 0 0,19-17 260 0 0,1-1 1 0 0,-1 1-1 0 0,0 0 1 0 0,1 0-1 0 0,-1 0 1 0 0,-3 5-1 0 0,-12 15-926 0 0,-10-5 509 0 0,26-16 361 0 0,3 8 163 0 0,6-6 235 0 0,0 0 0 0 0,0 0-1 0 0,1-1 1 0 0,-1 0 0 0 0,1-1-1 0 0,0 0 1 0 0,0 0 0 0 0,-1-1-1 0 0,1 0 1 0 0,0 0 0 0 0,15-1-1 0 0,31 6 1056 0 0,-42-5-737 0 0,1 1 1 0 0,12 2 0 0 0,-22-3-185 0 0,-2 0-270 0 0,-1 1-1 0 0,0-1 1 0 0,0 0-1 0 0,1 0 1 0 0,-1 0-1 0 0,1 0 0 0 0,-1 0 1 0 0,1 1-1 0 0,0-1 1 0 0,0 0-1 0 0,-1 0 1 0 0,1 0-1 0 0,0 0 1 0 0,0-1-1 0 0,1 2 1 0 0,-2-1-14 0 0,1-1 0 0 0,0 0 1 0 0,0 1-1 0 0,-1 0 1 0 0,1-1-1 0 0,-1 1 1 0 0,1-1-1 0 0,-1 1 1 0 0,1 0-1 0 0,-1-1 1 0 0,1 1-1 0 0,-1 0 1 0 0,1 0-1 0 0,-1-1 1 0 0,0 1-1 0 0,1 0 1 0 0,-1 0-1 0 0,0 0 1 0 0,0-1-1 0 0,0 1 1 0 0,1 0-1 0 0,-1 0 1 0 0,0 0-1 0 0,0 0 1 0 0,0-1-1 0 0,-1 1 0 0 0,1 0 1 0 0,0 0-1 0 0,0 0 1 0 0,0 0-1 0 0,0-1 1 0 0,-1 1-1 0 0,1 0 1 0 0,0 0-1 0 0,-1-1 1 0 0,1 1-1 0 0,-1 0 1 0 0,1 0-1 0 0,-1-1 1 0 0,0 2-1 0 0,-16 14 153 0 0,14-14-188 0 0,0 0 0 0 0,0 1 0 0 0,0-1 0 0 0,0 1 0 0 0,1-1 0 0 0,0 1 0 0 0,-1 0 0 0 0,1 0 1 0 0,0 0-1 0 0,0 0 0 0 0,1 0 0 0 0,-1 1 0 0 0,-1 5 0 0 0,2-7 48 0 0,1 0-1 0 0,-1 0 1 0 0,1-1 0 0 0,-1 1-1 0 0,0 0 1 0 0,0 0-1 0 0,0-1 1 0 0,0 1 0 0 0,0 0-1 0 0,0-1 1 0 0,0 1 0 0 0,0-1-1 0 0,-1 0 1 0 0,1 1 0 0 0,-1-1-1 0 0,1 0 1 0 0,-3 2 0 0 0,-3 1 98 0 0,-1 0 0 0 0,-14 6 1 0 0,-7 4-195 0 0,25-11-19 0 0,-1 0 0 0 0,0 0-1 0 0,0 0 1 0 0,-1-1 0 0 0,1 0-1 0 0,-1 0 1 0 0,1 0 0 0 0,-8 1-1 0 0,-15 4-437 0 0,24-5 249 0 0,-1-1 0 0 0,1 1-1 0 0,-1-1 1 0 0,1 0-1 0 0,-1-1 1 0 0,0 1 0 0 0,1-1-1 0 0,-1 0 1 0 0,0 0-1 0 0,-4 0 1 0 0,-2-1-3642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3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48 18287 0 0,'112'-32'2132'0'0,"-103"30"-1517"0"0,0 0 0 0 0,1 1-1 0 0,-1 0 1 0 0,0 0 0 0 0,16 2 0 0 0,-4-1 322 0 0,-16 1-683 0 0,1-1 0 0 0,-1 1 1 0 0,11 3-1 0 0,4 1 49 0 0,-18-5-283 0 0,-1 1 0 0 0,1-1 1 0 0,0 1-1 0 0,-1 0 1 0 0,1-1-1 0 0,-1 1 1 0 0,1 0-1 0 0,-1 0 0 0 0,1 0 1 0 0,-1 0-1 0 0,0 1 1 0 0,0-1-1 0 0,0 0 1 0 0,1 0-1 0 0,-1 1 0 0 0,0-1 1 0 0,1 3-1 0 0,0 0 71 0 0,0 0 0 0 0,0 1 0 0 0,0-1 0 0 0,2 10 0 0 0,-3-11-51 0 0,-1 1 0 0 0,1 0 0 0 0,-1 0 0 0 0,0-1-1 0 0,0 1 1 0 0,0 0 0 0 0,-1-1 0 0 0,1 1 0 0 0,-1 0 0 0 0,0-1-1 0 0,0 1 1 0 0,-2 4 0 0 0,-3 4 29 0 0,0 1 1 0 0,-9 11-1 0 0,5-6-31 0 0,2-6-89 0 0,-1 0-1 0 0,0-1 1 0 0,-13 13 0 0 0,11-11-300 0 0,-16 19 1 0 0,23-26-26 0 0,-1 1 0 0 0,0-1 0 0 0,-1-1 0 0 0,1 1 1 0 0,-1-1-1 0 0,-9 6 0 0 0,13-10 20 0 0,1 0 1 0 0,-1 0 0 0 0,1 0-1 0 0,0 0 1 0 0,-1 1-1 0 0,1-1 1 0 0,0 0-1 0 0,0 1 1 0 0,0-1 0 0 0,0 0-1 0 0,-2 4 1 0 0</inkml:trace>
  <inkml:trace contextRef="#ctx0" brushRef="#br0" timeOffset="1">433 24 6912 0 0,'-1'-9'11157'0'0,"-1"8"-10554"0"0,0-1 1 0 0,1 1 0 0 0,-1-1-1 0 0,0 1 1 0 0,0 0 0 0 0,0 0-1 0 0,0 0 1 0 0,0 0-1 0 0,0 0 1 0 0,0 1 0 0 0,-3-2-1 0 0,2 2-443 0 0,1 0 0 0 0,-1-1 0 0 0,0 1 0 0 0,0 0 0 0 0,1 0 0 0 0,-1 1 0 0 0,0-1 0 0 0,1 0 0 0 0,-1 1 0 0 0,0 0 0 0 0,1-1-1 0 0,-1 1 1 0 0,1 0 0 0 0,-1 1 0 0 0,1-1 0 0 0,-5 3 0 0 0,1 1-101 0 0,-1 0-1 0 0,2 1 1 0 0,-1 0 0 0 0,0 0-1 0 0,1 0 1 0 0,0 0 0 0 0,-5 10-1 0 0,1 0-68 0 0,0 1 1 0 0,-7 21-1 0 0,14-31 10 0 0,0 0 0 0 0,1 0 0 0 0,-1 0 0 0 0,2 0 0 0 0,-1 1 0 0 0,1-1 0 0 0,1 13 0 0 0,1 2 0 0 0,7 28 0 0 0,-7-43-23 0 0,0 0 0 0 0,0 1 0 0 0,0-1 0 0 0,0 0 0 0 0,1 0 0 0 0,1-1 0 0 0,-1 1 0 0 0,6 7 0 0 0,5 6-120 0 0,-10-13-16 0 0,0-1 0 0 0,0 0 0 0 0,0 0 0 0 0,1-1 0 0 0,0 1 0 0 0,0-1 0 0 0,0 0 0 0 0,1-1-1 0 0,0 1 1 0 0,9 4 0 0 0,18 6-3093 0 0,-12-10 1372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3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0 179 17647 0 0,'1'-1'399'0'0,"1"-2"-260"0"0,0 0 0 0 0,0 0-1 0 0,0 1 1 0 0,0-1 0 0 0,1 1 0 0 0,-1-1 0 0 0,1 1-1 0 0,-1 0 1 0 0,1 0 0 0 0,3-2 0 0 0,36-18 2 0 0,-7 3 1646 0 0,12-4 886 0 0,6-1-1384 0 0,0 1-1137 0 0,-3-2-2046 0 0,-31 12 812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4.2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7832 0 0,'0'0'602'0'0,"1"2"-395"0"0,2 3 1313 0 0,-1 0 0 0 0,0 1 0 0 0,0 0 0 0 0,2 11 0 0 0,4 14 3037 0 0,-4-14-3785 0 0,0 0-1 0 0,-2 0 1 0 0,0 0-1 0 0,0 20 1 0 0,-1-15-633 0 0,0 35 321 0 0,-2-36-481 0 0,2 0 0 0 0,5 36-1 0 0,-3-38-115 0 0,-2-9-551 0 0,1-1 0 0 0,-1 0-1 0 0,2 0 1 0 0,-1 0-1 0 0,2 0 1 0 0,7 15-1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2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281 1 14256 0 0,'0'0'653'0'0,"-2"0"-16"0"0,-4 0-253 0 0,3 2 448 0 0,-3 8 243 0 0,6-10-1045 0 0,0 0 1 0 0,0 1-1 0 0,-1-1 0 0 0,1 0 1 0 0,0 0-1 0 0,0 0 0 0 0,0 0 1 0 0,0 0-1 0 0,0 0 1 0 0,0 1-1 0 0,0-1 0 0 0,0 0 1 0 0,0 0-1 0 0,0 0 0 0 0,0 0 1 0 0,0 0-1 0 0,0 1 1 0 0,0-1-1 0 0,0 0 0 0 0,0 0 1 0 0,0 0-1 0 0,0 0 0 0 0,0 0 1 0 0,0 1-1 0 0,0-1 1 0 0,0 0-1 0 0,0 0 0 0 0,0 0 1 0 0,0 0-1 0 0,0 0 1 0 0,0 1-1 0 0,0-1 0 0 0,0 0 1 0 0,1 0-1 0 0,-1 0 0 0 0,0 0 1 0 0,1 1 75 0 0,2 4 175 0 0,0 0 0 0 0,0 0 0 0 0,0 1 0 0 0,-1-1 1 0 0,0 0-1 0 0,0 1 0 0 0,0-1 0 0 0,-1 1 0 0 0,1 0 0 0 0,0 10 0 0 0,-2-12-171 0 0,0-1 0 0 0,1 1 0 0 0,0 0 0 0 0,0 0 0 0 0,0 0 0 0 0,0-1 0 0 0,0 1 0 0 0,4 6 0 0 0,-3-6-26 0 0,0 1 0 0 0,0 0 0 0 0,0-1 1 0 0,-1 1-1 0 0,2 6 0 0 0,-1 25 342 0 0,-2-25-320 0 0,0-1 1 0 0,1 1-1 0 0,4 14 1 0 0,-3-12-105 0 0,0 0-1 0 0,-1-1 1 0 0,0 1-1 0 0,-1 16 1 0 0,0-13-164 0 0,0 0 0 0 0,4 21 1 0 0,-2-24-26 0 0,-1-10-420 0 0,0 1 1 0 0,0-1 0 0 0,0 0-1 0 0,-1 1 1 0 0,0-1-1 0 0,0 1 1 0 0,0-1 0 0 0,0 0-1 0 0,0 1 1 0 0,-2 5-1 0 0,1-6-448 0 0,-1 0 0 0 0,1 0-1 0 0,-1 0 1 0 0,0-1-1 0 0,0 1 1 0 0,-3 3 0 0 0</inkml:trace>
  <inkml:trace contextRef="#ctx0" brushRef="#br0" timeOffset="1">1 697 13360 0 0,'22'3'234'0'0,"-15"-2"-95"0"0,0 0 0 0 0,0 0 1 0 0,0-1-1 0 0,0 0 0 0 0,1 0 1 0 0,7-1-1 0 0,-11 0 15 0 0,0 0 0 0 0,1 0 1 0 0,-1 1-1 0 0,1-1 0 0 0,-1 1 1 0 0,1 0-1 0 0,-1 1 0 0 0,8 1 0 0 0,7 0 1175 0 0,-16-2 40 0 0,1-1-53 0 0,10-4-450 0 0,-8 3-450 0 0,0 0 1 0 0,-1 1-1 0 0,1-1 0 0 0,0 1 1 0 0,0 0-1 0 0,8 1 0 0 0,-5-1-122 0 0,0 0 1 0 0,15-4-1 0 0,-14 3-98 0 0,-1 1 1 0 0,15-2-1 0 0,-19 1-41 0 0,2-3-132 0 0,0 1 1 0 0,0 0-1 0 0,0 0 1 0 0,1 1-1 0 0,-1 0 1 0 0,1 0-1 0 0,11-3 1 0 0,13-4-456 0 0,-9 2-6731 0 0,5 0-560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4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 18023 0 0,'2'-1'827'0'0,"15"-7"-158"0"0,1 0-1 0 0,28-9 1 0 0,-37 15-192 0 0,-1 0 0 0 0,0 1 0 0 0,1 0 0 0 0,-1 0 0 0 0,1 1 0 0 0,-1 0 0 0 0,1 0 0 0 0,11 3 0 0 0,-11-2-173 0 0,-5 0-143 0 0,0-1-1 0 0,0 1 1 0 0,-1 0 0 0 0,1 0-1 0 0,0 0 1 0 0,0 1 0 0 0,-1-1-1 0 0,1 1 1 0 0,-1 0 0 0 0,5 3 0 0 0,5 4 193 0 0,-10-7-267 0 0,0 0-1 0 0,0 0 1 0 0,0 0 0 0 0,0 0-1 0 0,-1 0 1 0 0,1 1 0 0 0,-1-1-1 0 0,4 6 1 0 0,-3-4-62 0 0,0 0-14 0 0,-1 1 0 0 0,1 0-1 0 0,-1 0 1 0 0,1 0 0 0 0,-1 0-1 0 0,-1 0 1 0 0,1 1 0 0 0,-1-1-1 0 0,1 8 1 0 0,-1-2-106 0 0,-1 0 1 0 0,-1 0-1 0 0,0 0 0 0 0,0 0 1 0 0,-1 0-1 0 0,-1-1 0 0 0,0 1 1 0 0,0-1-1 0 0,-7 15 0 0 0,0 5-755 0 0,8-21 516 0 0,-1-1 0 0 0,0 0 1 0 0,-6 12-1 0 0,6-16 232 0 0,-11 20-1067 0 0,-22 29-1 0 0,29-43 689 0 0,-2-1 0 0 0,-10 10 0 0 0,14-13 139 0 0,4-5 331 0 0,1-1 1 0 0,0 1-1 0 0,-1 0 1 0 0,1-1-1 0 0,-1 1 1 0 0,1-1-1 0 0,-1 1 1 0 0,1-1-1 0 0,-1 1 1 0 0,1-1-1 0 0,-1 1 1 0 0,0-1-1 0 0,1 0 1 0 0,-1 1-1 0 0,0-1 1 0 0,1 0-1 0 0,-1 1 0 0 0,0-1 1 0 0,1 0-1 0 0,-1 0 1 0 0,0 0-1 0 0,0 0 1 0 0,1 0-1 0 0,-1 0 1 0 0,0 0-1 0 0,-1 0 1 0 0,1 0 95 0 0,-1 8 2920 0 0,14-9-2614 0 0,0-1-1 0 0,-1 0 0 0 0,1-1 1 0 0,0 0-1 0 0,21-9 0 0 0,-20 7-124 0 0,10-5-136 0 0,0 0 0 0 0,-1-1 1 0 0,-1-1-1 0 0,27-21 0 0 0,-37 25-92 0 0,4-2-945 0 0,-1-2 1 0 0,15-14 0 0 0,-13 7-528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4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8288 0 0,'0'0'638'0'0,"3"0"-414"0"0,8 0 1258 0 0,1 0-1 0 0,-1 1 1 0 0,0 0-1 0 0,0 1 1 0 0,15 5-1 0 0,-20-6-974 0 0,0 1 0 0 0,-1 0-1 0 0,1 0 1 0 0,-1 1 0 0 0,0-1-1 0 0,1 1 1 0 0,-1 0 0 0 0,0 1-1 0 0,-1-1 1 0 0,8 7 0 0 0,30 32 1872 0 0,7 8-910 0 0,-33-33-1179 0 0,-11-13-187 0 0,0 2 1 0 0,-1-1-1 0 0,1 0 0 0 0,-1 1 0 0 0,0 0 1 0 0,5 11-1 0 0,7 17 191 0 0,-10-24-231 0 0,-1 0-1 0 0,-1 1 0 0 0,0 0 1 0 0,0-1-1 0 0,-1 1 0 0 0,2 14 0 0 0,-1 61 54 0 0,-4-72-111 0 0,-2-1 1 0 0,1 1 0 0 0,-2-1 0 0 0,-5 19-1 0 0,-3-3-402 0 0,-1 0 0 0 0,-1 0 0 0 0,-22 32 0 0 0,23-40-629 0 0,-6 12-973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5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81 17215 0 0,'0'0'1320'0'0,"3"0"-904"0"0,33-6-291 0 0,-9 2 644 0 0,-1-6 808 0 0,-7 2-653 0 0,46-15 1053 0 0,-34 14-2053 0 0,-31 8-18 0 0,0 1-1 0 0,1 0 0 0 0,-1 0 1 0 0,1-1-1 0 0,-1 1 1 0 0,0 0-1 0 0,1-1 0 0 0,-1 1 1 0 0,0 0-1 0 0,1-1 0 0 0,-1 1 1 0 0,0 0-1 0 0,0-1 1 0 0,0 1-1 0 0,1-1 0 0 0,-1 1 1 0 0,0-1-1 0 0,0 1 0 0 0,0-1 1 0 0,0 1-1 0 0,0-1 1 0 0,1-1-311 0 0,4-8-1069 0 0</inkml:trace>
  <inkml:trace contextRef="#ctx0" brushRef="#br0" timeOffset="1">65 280 15696 0 0,'0'0'761'0'0,"2"1"-335"0"0,2 0-387 0 0,-1 0 0 0 0,1 0-1 0 0,0 0 1 0 0,0-1 0 0 0,0 1-1 0 0,0-1 1 0 0,0 0 0 0 0,0 0-1 0 0,0 0 1 0 0,0 0-1 0 0,0-1 1 0 0,6-1 0 0 0,3 0 54 0 0,0-1 162 0 0,0-1 0 0 0,0 1-1 0 0,-1-2 1 0 0,1 0-1 0 0,-1-1 1 0 0,0 0-1 0 0,11-8 1 0 0,1 1-308 0 0,39-27-510 0 0,-21 10-5020 0 0,-41 29 5350 0 0,20-16-5411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3:55.7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219 190 14368 0 0,'0'0'661'0'0,"-2"1"-17"0"0,-4 6-511 0 0,0 1 1 0 0,0-1-1 0 0,1 1 1 0 0,0 0-1 0 0,-7 14 0 0 0,2-3 1335 0 0,6-12-1232 0 0,0 1 0 0 0,1-1 1 0 0,0 1-1 0 0,1 0 0 0 0,0 0 1 0 0,0 0-1 0 0,0 0 0 0 0,1 0 0 0 0,0 0 1 0 0,1 0-1 0 0,0 0 0 0 0,1 16 1 0 0,0-20-229 0 0,4 17-22 0 0,0 0-1 0 0,1 0 1 0 0,15 33 0 0 0,-18-49 17 0 0,-1 0 0 0 0,1-1-1 0 0,0 1 1 0 0,0 0 0 0 0,0-1-1 0 0,1 0 1 0 0,0 0 0 0 0,-1 0-1 0 0,2 0 1 0 0,-1 0 0 0 0,0-1-1 0 0,1 0 1 0 0,-1 0 0 0 0,1 0 0 0 0,0-1-1 0 0,0 1 1 0 0,0-1 0 0 0,0 0-1 0 0,10 2 1 0 0,-8-4 116 0 0,0-1 0 0 0,0 1 0 0 0,0-1 0 0 0,0-1 0 0 0,-1 1 0 0 0,1-1 0 0 0,-1 0 0 0 0,1-1 0 0 0,-1 1 0 0 0,11-7 0 0 0,-9 3 31 0 0,-1 0-1 0 0,0 0 1 0 0,8-8-1 0 0,1-2 153 0 0,-8 8-43 0 0,-1 0 0 0 0,0 0 0 0 0,-1-1 0 0 0,8-11-1 0 0,8-13 566 0 0,-11 17-304 0 0,0-1 1 0 0,12-29 0 0 0,-4 8 130 0 0,-14 27-412 0 0,-1 0 0 0 0,0 0 0 0 0,-1-1-1 0 0,5-22 1 0 0,-5 18-44 0 0,-2 11-132 0 0,-1-1 0 0 0,1 0 1 0 0,-1 1-1 0 0,-1-1 0 0 0,1 0 0 0 0,-1 1 0 0 0,1-1 0 0 0,-2 0 0 0 0,1 1 1 0 0,-1 0-1 0 0,-2-8 0 0 0,-2 0 28 0 0,0 1 1 0 0,-1 0 0 0 0,-13-18-1 0 0,15 24-97 0 0,0 0-1 0 0,0 0 1 0 0,-1 1 0 0 0,0 0-1 0 0,0 0 1 0 0,-1 0 0 0 0,1 0 0 0 0,-1 1-1 0 0,0 0 1 0 0,0 1 0 0 0,-1 0-1 0 0,1 0 1 0 0,-1 0 0 0 0,1 1-1 0 0,-1 0 1 0 0,0 1 0 0 0,0-1-1 0 0,-15 1 1 0 0,9 1-147 0 0,-1 0-1 0 0,1 2 1 0 0,0-1 0 0 0,0 2-1 0 0,1 0 1 0 0,-1 0 0 0 0,0 2-1 0 0,1-1 1 0 0,-15 9 0 0 0,-10 8-1536 0 0,1 2-1 0 0,-67 53 1 0 0,65-41-526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08.8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16128 220455 62870,'0'0'1431'688'0,"0"0"-1143"1467"1,0 0 296 140-9,2 2 64-1233 11,1 5 16-110-2,2 3 0-139 3,-1 4-416-173-6,0 3-88 158 3,1 5-8 139-7,0 3-8-169 10,0 5-64-142-4,1 11 48-126-7,-1 15-64-500 7,0 8-64 0 0,-2 3 0 0 0,-1 9 0 0 0,1 14 0 0 0,-2 17 0 0 0,0 3 0 0 0,0-4 0 0 0,-1-5 0 0 0,1-6 0 0 0,1-4 0 0 0,1-1 0 0 0,2 1 0 0 0,-1 2 120 0 0,3 18 248 0 0,2 9-176 0 0,0 1-16 0 0,1-1 0 0 0,-1-2 0 1 675,-2-3 0-3-139,-1-1-24 2-536,-1-1-8 0 0,1 0 0 0 0,0 0 0-2 714,2 0 0 7 135,0 3 0 7-220,0 0 0-12-629,2 23 152 0 0,3 30 8 0 0,-1 6-152 2 533,0-6 8-2-533,-1-9 8 0 0,-1-13 0-724 0,-1-9 0 724 0,-1-7-72 0 0,0-5-8 0 0,-2-2-8-14 594,0 0 0 14-594,-1 2 56 0 0,1 0 16-592 3,-1 1 0-111 1,2 24 0-591 1118,1 34-152 227-1127,2 8 0 292 7,-1-5 0-242 707,1 14-152 397-711,-1-5 72 21 4,-1-11 176-320-3,1 8 184-993 1146,1 20-136 1321-1142,1-3-80-85-4,-1-13-64-361 7,0-17 0 382-7,-1-16 120 655 1,0-12-32 0 0,-2-8-8 0 0,2 22 0-1250 0,-1 5 16 614-1,0-1-96 0-3,0-7 96 636 4,0-5-96-18 534,0 18 0-683-529,1 28 64 177-6,1 5-64 524 1,-1-9 0 0 0,-2-15 0-591-1,-1-16 168-261-4,-1-13-8 852 5,-1-9 0 0 0,1-5 0-547-2,0-4-64-294 11,0-4-8 25-10,0-1-8 64 509,0 21 0 752-508,1 7-16 0 0,0-3-64-613-2,1 15 64-801 1,0-3-64 835 9,2-9 0 579-8,0-11 0-9 514,0-11 0-483 20,2 11 64-633-531,0-1-64 628 4,1-7 0 497-7,-1-9 0 0 0,0-8 64 0 0,-2-6-64 0 0,0-6 0-613-1,1 14 0-1138-2,1 3 0 1226 5,-1-4 0 525-2,0-7 0 0 0,-1-6 0 0 0,-1-6 0-567-4,-1-4 0-162 6,-1-4 64 43 3,-1-5-64 90-12,2 13 0-846 3,-1 3 64 1442 4,1-2-64 0 0,-1-5 0-540 2,0-6 96-204-2,0-5-32-121 7,-1-4 0-174-9,0-4 0 12 4,0-4 0-30-3,0-2-64 366 0,0-3 96 691 1,0 0-32 0 0,0-1-64 0 0,0 11 0 0 0,0 4 64 0 0,0-2-64-528-5,0 7 72-875 3,1-2-72 496 3,-2-6 0-155 4,0-7 0 449-5,-1-6 0 613 0,-1-6 64 0 0,0-4-64 0 0,1 9 0 0 0,1 1 0-674 0,1-3 0-64 0,0-4 0-156 3,0-6 0-162-9,-1-4 64 166 10,1-5-64 126-7,-1-3 0-62-1,1-3 0-30 7,0-1 64 95-5,1-1-64 65 7,-1-1 0 62-2,1 0-64 64-3,-2 0 64 570 0,-1 1 0 0 0,0-1 0 0 0,0 1 0-4 560,1 0 64-1-30,-1-1-64 1-20,0-1 0 4-510,1-1 0 0 0,1-1 0-666-1,-2 0 64-210-5,1 0-64 34 8,1-2 64 34-3,1-1-64-141 5,0-2 0-106-8,0-2 0 280 4,1-2 0 174 2,1-2 64 34 0,0-2-64-35-3,0 0 0 1-1,-1-1 0 0-3,-1-1 0-76 6,0 0 0-41 6,0-1 0 718-7,0-1 0 0 0,1 1 64 0 0,0 1-64 0 0,1 0 0 0 0,-3 1 0 0 0,1-1 0 0 0,-2 2 0 0 0,0 0 0 0 0,-1 0 0 0 0,0 3 0 0 0,0 2 0 0 0,0 0 0 0 0,1-2 0 0 0,1-1 64 0 0,-1-2-64 0 0,-1-2 64 0 0,1 3-64-532-7,-1-1 0 532 7,0-1 0-505 4,-1 1 0 0-1,0-1 0 505-3,0-1 0 0 0,0 0 0-643-6,1-1 0-8 7,-1-2 0-78 3,-1-3 0 729-4,0-2 0 0 0,-1-2 0 0 0,1-1 0 0 0,0 0 64 0 0,0-1-64-506-3,-1 4 0 506 3,1 3 96 0 0,-1 2 104 0 0,0 1-96 0 0,1-2-104 0 0,0-2-96 0 0,0-4 24 0 0,0-2 0 0 0,0-1 72 0 0,0-3 0 0 0,-1-1 0 0 0,0-2 0 0 0,0 2 0 0 0,0 0 0 0 0,0 0 0 0 0,1 0 0 0 0,0-1 0 0 0,0-2 0 0 0,0 1 0 0 0,0-2 0 0 0,-1-1 0 0 0,1 1 0 0 0,-1-1 0 0 0,0 0 0 0 0,0-2 0 0 0,0 0 0 0 0,0 0-248 0 0,0-1-160 0 0,-5-3-16791 0 0,-1-2 5119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19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5528 0 0,'0'0'17713'0'0,"3"0"-17095"0"0,5-2-339 0 0,-1 0 0 0 0,1 0-1 0 0,0 0 1 0 0,-1-1-1 0 0,1 0 1 0 0,-1-1 0 0 0,12-7-1 0 0,5-2 213 0 0,-12 7-512 0 0,1 0-1 0 0,-1 1 1 0 0,1 0-1 0 0,-1 1 1 0 0,1 0-1 0 0,1 1 1 0 0,-1 1-1 0 0,20-2 1 0 0,3 4-5064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19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11520 0 0,'0'0'1224'0'0,"16"-6"-1224"0"0,-7 2 1464 0 0,9-2 248 0 0,-2 6 47 0 0,4-4 17 0 0,1 0-592 0 0,1-2-128 0 0,-1-3-16 0 0,1-5-8 0 0,4 4-688 0 0,-5 2-144 0 0,7-2-24 0 0,-3-5-8 0 0,7 1-1592 0 0,-5 0-320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16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93 4144 0 0,'0'0'191'0'0,"0"-2"-11"0"0,3-12-135 0 0,-2 12-46 0 0,-1 0 0 0 0,1 0 1 0 0,-1 0-1 0 0,0 0 0 0 0,1 0 0 0 0,-1-1 0 0 0,0 1 0 0 0,-1-2 0 0 0,-1-8 3781 0 0,1 1 0 0 0,-5-21 9737 0 0,8 39-13448 0 0,-1 1 1 0 0,0 0 0 0 0,0 0-1 0 0,0-1 1 0 0,-1 1 0 0 0,-1 15-1 0 0,0 0 2 0 0,-4 92-55 0 0,-21 117 0 0 0,-1 5-140 0 0,27-228 93 0 0,-6 124-442 0 0,6-131 345 0 0,1-3-284 0 0,0 0 392 0 0,0 0-1 0 0,0 0 1 0 0,-1 0 0 0 0,1 0 0 0 0,0 0-1 0 0,0 0 1 0 0,-1-1 0 0 0,1 1 0 0 0,0 0-1 0 0,-1 0 1 0 0,1-2 0 0 0,-1 3 19 0 0,17-56-213 0 0,-8 23 128 0 0,1-6 58 0 0,-8 28 20 0 0,1-1 0 0 0,0 1 0 0 0,1 0 0 0 0,0 0 0 0 0,1 0 0 0 0,8-14 0 0 0,-1 6 44 0 0,-10 15-18 0 0,0 1-1 0 0,1-1 0 0 0,-1 0 1 0 0,1 1-1 0 0,0 0 0 0 0,0-1 1 0 0,0 1-1 0 0,0 0 0 0 0,0 1 1 0 0,1-1-1 0 0,6-4 0 0 0,-8 6-4 0 0,0 1-1 0 0,-1-1 1 0 0,1 0-1 0 0,0 1 1 0 0,-1 0-1 0 0,1-1 1 0 0,0 1-1 0 0,0 0 1 0 0,-1 0-1 0 0,1 0 1 0 0,0 0-1 0 0,0 0 1 0 0,-1 0-1 0 0,1 0 1 0 0,0 1-1 0 0,0-1 1 0 0,-1 0-1 0 0,1 1 1 0 0,0 0-1 0 0,-1-1 1 0 0,3 3-1 0 0,2-1 29 0 0,-5-1-25 0 0,1-1 0 0 0,-1 1 0 0 0,1 0 0 0 0,-1 0 0 0 0,1 0 0 0 0,-1 0 0 0 0,0 0 0 0 0,0 0 0 0 0,0 1 0 0 0,1-1 0 0 0,-1 0 0 0 0,0 1 0 0 0,0-1 0 0 0,-1 0 0 0 0,1 1 0 0 0,1 1 0 0 0,6 26 120 0 0,-7-21-78 0 0,1 1-15 0 0,-1 0 0 0 0,0 1 1 0 0,-1-1-1 0 0,0 0 1 0 0,0 1-1 0 0,-1-1 1 0 0,0 1-1 0 0,-1-1 0 0 0,-3 11 1 0 0,-1-2 19 0 0,0 0 0 0 0,-2-1 0 0 0,-15 28 0 0 0,18-37-62 0 0,0-1-1 0 0,0-1 1 0 0,-1 1-1 0 0,0-1 1 0 0,0 0-1 0 0,0 0 1 0 0,-1 0-1 0 0,1-1 1 0 0,-1 0-1 0 0,-1-1 1 0 0,1 1-1 0 0,-16 5 1 0 0,20-9-47 0 0,0 0 0 0 0,0-1 1 0 0,0 0-1 0 0,0 1 0 0 0,-1-1 0 0 0,-4-1 1 0 0,6 1-2 0 0,1 0-1 0 0,0 0 1 0 0,-1 0 0 0 0,1-1 0 0 0,-1 1 0 0 0,1 0-1 0 0,0-1 1 0 0,-1 1 0 0 0,1-1 0 0 0,0 0 0 0 0,-1 1 0 0 0,1-1-1 0 0,0 0 1 0 0,0 0 0 0 0,0 0 0 0 0,0 0 0 0 0,-2-1 0 0 0,0-3-293 0 0,0 0 1 0 0,1 0-1 0 0,-1 1 1 0 0,1-1-1 0 0,0-1 1 0 0,0 1-1 0 0,1 0 1 0 0,0 0-1 0 0,0-1 1 0 0,0 1-1 0 0,0-1 1 0 0,1-5-1 0 0,0-15-1540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16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14280 0 0,'0'0'1297'0'0,"2"-2"-1068"0"0,40-35 751 0 0,-27 26 421 0 0,-11 7-847 0 0,0 1 1 0 0,1 0-1 0 0,0 0 1 0 0,7-4-1 0 0,-11 7-484 0 0,-1-1 0 0 0,0 1-1 0 0,1 0 1 0 0,-1 0-1 0 0,0 0 1 0 0,1-1-1 0 0,-1 1 1 0 0,0 0 0 0 0,1 0-1 0 0,-1-1 1 0 0,0 1-1 0 0,1 0 1 0 0,-1 0-1 0 0,0-1 1 0 0,0 1 0 0 0,0 0-1 0 0,1-1 1 0 0,-1 1-1 0 0,0 0 1 0 0,0-1 0 0 0,0 0-44 0 0,1 1 1 0 0,-1 0-1 0 0,0-1 1 0 0,0 1 0 0 0,0 0-1 0 0,0 0 1 0 0,1-1 0 0 0,-1 1-1 0 0,0 0 1 0 0,0 0-1 0 0,0 0 1 0 0,1-1 0 0 0,-1 1-1 0 0,0 0 1 0 0,0 0 0 0 0,1 0-1 0 0,-1 0 1 0 0,0-1 0 0 0,0 1-1 0 0,1 0 1 0 0,-1 0-1 0 0,0 0 1 0 0,1 0 0 0 0,-1 0-1 0 0,0 0 1 0 0,0 0 0 0 0,1 0-1 0 0,-1 0 1 0 0,0 0-1 0 0,1 0 1 0 0,-1 0 0 0 0,0 0-1 0 0,1 0 1 0 0,-1 0 0 0 0,23-3 913 0 0,-22 2-546 0 0,2 2-19 0 0,-2-1-307 0 0,0 1 0 0 0,0-1 0 0 0,0 1 0 0 0,0-1 0 0 0,0 0 1 0 0,0 1-1 0 0,0-1 0 0 0,0 0 0 0 0,0 0 0 0 0,0 0 0 0 0,1 0 0 0 0,-2 4 146 0 0,1 11-167 0 0,-1-8-48 0 0,1 0 0 0 0,-1 0 0 0 0,0-1 0 0 0,-2 9 0 0 0,0-4-73 0 0,-2 0-1 0 0,-6 14 1 0 0,7-16-11 0 0,0 0 0 0 0,0-1 0 0 0,0 1 0 0 0,-2 13 0 0 0,-4 54-499 0 0,7-66 418 0 0,0 0-1 0 0,-1-1 0 0 0,0 1 1 0 0,-8 17-1 0 0,12-24-45 0 0,3 10-39 0 0,-3-9-5 0 0,-1-4-119 0 0,0 0 365 0 0,0 1 1 0 0,0-1-1 0 0,0 0 1 0 0,0 1-1 0 0,0-1 0 0 0,0 0 1 0 0,0 0-1 0 0,0 1 1 0 0,0-1-1 0 0,0 0 0 0 0,0 1 1 0 0,0-1-1 0 0,0 0 1 0 0,0 0-1 0 0,0 1 0 0 0,0-1 1 0 0,0 0-1 0 0,1 0 1 0 0,-1 1-1 0 0,0-1 0 0 0,0 0 1 0 0,0 0-1 0 0,1 1 1 0 0,-1-1-1 0 0,0 0 0 0 0,0 0 1 0 0,0 0-1 0 0,1 0 1 0 0,-1 1-1 0 0,0-1 0 0 0,0 0 1 0 0,1 0-1 0 0,-1 0 1 0 0,0 0-1 0 0,1 0 0 0 0,-1 0 1 0 0,0 0-1 0 0,0 0 0 0 0,1 0 1 0 0,-1 0-1 0 0,0 0 1 0 0,1 0-1 0 0,15 2-329 0 0,-14-2 378 0 0,46 10-2951 0 0,-31-7 1400 0 0</inkml:trace>
  <inkml:trace contextRef="#ctx0" brushRef="#br0" timeOffset="1">325 637 19551 0 0,'0'0'1967'0'0,"2"0"-1807"0"0,23-11-62 0 0,-17 8 450 0 0,0-1 0 0 0,0 1 0 0 0,11-2 1 0 0,-1-1 802 0 0,-15 5-1291 0 0,0-1 0 0 0,0 1 0 0 0,0 0 0 0 0,1 0 0 0 0,-1 0 0 0 0,0 1 0 0 0,6-1 1 0 0,-3 0-121 0 0,9-2-629 0 0,26 0-1 0 0,-25 3-689 0 0,-5-4-69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17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0 7368 0 0,'0'0'18099'0'0,"0"3"-17680"0"0,-1 14-67 0 0,-5 25-1 0 0,2-13-258 0 0,2-18-89 0 0,0-1 1 0 0,-5 14-1 0 0,-3 10 7 0 0,1 2 36 0 0,5-21-45 0 0,0 0 0 0 0,-1 19 0 0 0,-5 20-151 0 0,6-33 113 0 0,4-19 16 0 0,-1 1 1 0 0,1-1 0 0 0,1 1-1 0 0,-1-1 1 0 0,0 1-1 0 0,1-1 1 0 0,0 4-1 0 0,2 14-268 0 0,1-12 124 0 0,2 4 105 0 0,5-9 239 0 0,-8-2-169 0 0,0-1 0 0 0,-1 1-1 0 0,1-1 1 0 0,0 0 0 0 0,0 0 0 0 0,0 0-1 0 0,6-1 1 0 0,-1 0-1 0 0,-4 2-10 0 0,-1-1 0 0 0,0 0 0 0 0,0-1 0 0 0,0 1 0 0 0,1-1 0 0 0,-1 1 0 0 0,0-1 0 0 0,0 0 0 0 0,0 0 0 0 0,5-2 0 0 0,6-3 0 0 0,4-1 20 0 0,-15 4-34 0 0,-2 0-92 0 0,31-22-3382 0 0,-17 16-4731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3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1 132 14512 0 0,'42'-9'1313'0'0,"-34"2"-1050"0"0,-4 4-235 0 0,0 0 0 0 0,0 1 0 0 0,0-1 0 0 0,0 1 0 0 0,0 0 0 0 0,9-2 0 0 0,-13 4 58 0 0,1 0 1 0 0,-1-1 0 0 0,1 1-1 0 0,-1 0 1 0 0,1 0 0 0 0,-1 0-1 0 0,1-1 1 0 0,-1 1 0 0 0,1 0-1 0 0,-1 0 1 0 0,1-1 0 0 0,-1 1-1 0 0,0 0 1 0 0,1-1 0 0 0,-1 1-1 0 0,0-1 1 0 0,1 1 0 0 0,-1 0-1 0 0,0-1 1 0 0,1 1 0 0 0,-1-2-1 0 0,3-1 371 0 0,2-2 9 0 0,1 2 0 0 0,0-1-1 0 0,0 0 1 0 0,1 1-1 0 0,-1 1 1 0 0,12-5 0 0 0,-1 1 124 0 0,-3 0 45 0 0,1 1 1 0 0,0 1 0 0 0,1 0-1 0 0,26-2 1 0 0,-29 4-492 0 0,-6 1-72 0 0,-3 1 11 0 0,0-1-1 0 0,0 1 0 0 0,0-1 1 0 0,0 0-1 0 0,0-1 1 0 0,0 1-1 0 0,0 0 1 0 0,-1-1-1 0 0,1 0 0 0 0,3-2 1 0 0,-4 2-44 0 0,0 1 1 0 0,0 0-1 0 0,0 0 1 0 0,0 0-1 0 0,0 0 1 0 0,0 0-1 0 0,1 1 1 0 0,-1 0-1 0 0,0-1 1 0 0,0 1-1 0 0,0 0 1 0 0,0 0-1 0 0,0 1 1 0 0,1-1-1 0 0,-1 1 1 0 0,4 1-1 0 0,25 2 210 0 0,-18-4-56 0 0,-12 0-22 0 0,1 2-86 0 0,-3-2-85 0 0,1 1 4 0 0,0-1-1 0 0,0 1 1 0 0,-1-1-1 0 0,1 1 1 0 0,0 0-1 0 0,-1 0 1 0 0,1-1 0 0 0,0 1-1 0 0,-1 0 1 0 0,1 0-1 0 0,-1-1 1 0 0,0 1-1 0 0,1 0 1 0 0,0 1-1 0 0,-8 7 10 0 0,6-8-13 0 0,1-1 0 0 0,-1 0 0 0 0,0 1 0 0 0,1-1 0 0 0,-1 1 0 0 0,1-1 0 0 0,-1 1 0 0 0,1-1 0 0 0,-1 1 0 0 0,1 0-1 0 0,-1-1 1 0 0,1 1 0 0 0,0-1 0 0 0,-1 1 0 0 0,1 0 0 0 0,0 0 0 0 0,0-1 0 0 0,-1 1 0 0 0,1 0 0 0 0,0-1 0 0 0,0 1 0 0 0,0 0 0 0 0,0 0-1 0 0,0-1 1 0 0,0 1 0 0 0,0 0 0 0 0,0 0 0 0 0,0 0 0 0 0,9 9 8 0 0,-7-9-11 0 0,-1 0 0 0 0,1 0 0 0 0,-1 0 0 0 0,0 1-1 0 0,0-1 1 0 0,1 1 0 0 0,-1-1 0 0 0,0 1 0 0 0,0-1-1 0 0,0 1 1 0 0,-1-1 0 0 0,1 1 0 0 0,0 0 0 0 0,-1 0 0 0 0,2 3-1 0 0,-2 0-64 0 0,-1 0 0 0 0,1 1 0 0 0,-1-1-1 0 0,1 0 1 0 0,-2 0 0 0 0,1 0-1 0 0,0 0 1 0 0,-1 0 0 0 0,-3 5 0 0 0,-4 20-245 0 0,6-11 18 0 0,3-16 237 0 0,0 1 0 0 0,-1-1 0 0 0,0 1 0 0 0,0 0 0 0 0,0-1 0 0 0,0 1 0 0 0,0-1 0 0 0,-1 0 0 0 0,-1 5 0 0 0,-16 13-306 0 0,16-18 293 0 0,0 0 0 0 0,0 0 0 0 0,1 0 0 0 0,-1 0 0 0 0,1 1 0 0 0,-1 0 0 0 0,-1 4 0 0 0,0 6-157 0 0,4-12 199 0 0,0 0 0 0 0,-1 0 0 0 0,1-1 0 0 0,-1 1 0 0 0,1 0 0 0 0,-1-1 0 0 0,0 1 0 0 0,0 0 0 0 0,1-1 0 0 0,-1 1 0 0 0,0-1 0 0 0,0 1 1 0 0,-2 1-1 0 0,-8 8-128 0 0,6-6 55 0 0,0-1-1 0 0,1 1 0 0 0,0 0 1 0 0,0 0-1 0 0,0 0 1 0 0,-5 10-1 0 0,8-11 40 0 0,0-2-7 0 0,0 1 0 0 0,1-1 0 0 0,-1 0-1 0 0,0 0 1 0 0,0 0 0 0 0,-1 0 0 0 0,1 0-1 0 0,0-1 1 0 0,-1 1 0 0 0,1 0 0 0 0,-4 2 0 0 0,4-3 66 0 0,0-1 1 0 0,0 1-1 0 0,0 0 0 0 0,0-1 1 0 0,0 1-1 0 0,0 0 1 0 0,0 0-1 0 0,0 0 1 0 0,0-1-1 0 0,0 1 1 0 0,0 0-1 0 0,0 0 1 0 0,1 0-1 0 0,-1 1 1 0 0,0 0-1 0 0,1-2 5 0 0,0 1 0 0 0,0-1-1 0 0,0 0 1 0 0,0 1 0 0 0,0-1 0 0 0,0 0 0 0 0,1 1 0 0 0,-1-1-1 0 0,0 0 1 0 0,0 0 0 0 0,0 1 0 0 0,1-1 0 0 0,-1 0-1 0 0,0 0 1 0 0,0 1 0 0 0,1-1 0 0 0,-1 0 0 0 0,0 0-1 0 0,0 0 1 0 0,1 0 0 0 0,-1 1 0 0 0,0-1 0 0 0,1 0 0 0 0,-1 0-1 0 0,1 0 1 0 0,2 2 7 0 0,12 11 116 0 0,-12-11 14 0 0,-1-1-2 0 0,8 3-73 0 0,0-1 0 0 0,-1-1-1 0 0,1 0 1 0 0,0 0 0 0 0,0-1-1 0 0,0 0 1 0 0,0-1 0 0 0,0 0-1 0 0,13-2 1 0 0,-4-1-44 0 0,25-2 50 0 0,-40 5-129 0 0,1 0 0 0 0,-1-1 0 0 0,1 0-1 0 0,-1 0 1 0 0,1 0 0 0 0,-1-1 0 0 0,6-2 0 0 0,19-5-947 0 0,2 6-1189 0 0,-5-2-5258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17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10592 0 0,'0'0'818'0'0,"-5"0"-500"0"0,5 0-186 0 0,-1 0 1 0 0,0-1 0 0 0,1 1 0 0 0,-1 0 0 0 0,1 0-1 0 0,-1 0 1 0 0,0 1 0 0 0,1-1 0 0 0,-1 0-1 0 0,0 0 1 0 0,1 0 0 0 0,-1 0 0 0 0,1 0 0 0 0,-1 1-1 0 0,1-1 1 0 0,-1 0 0 0 0,0 1 0 0 0,1-1-1 0 0,-1 0 1 0 0,1 1 0 0 0,0-1 0 0 0,-2 1 0 0 0,3 12 6127 0 0,2 3-5487 0 0,-3-3 93 0 0,0-1 0 0 0,-1 1 0 0 0,-4 17 0 0 0,3-17-633 0 0,1 1-1 0 0,0-1 0 0 0,0 1 0 0 0,2-1 1 0 0,2 20-1 0 0,-1-18-187 0 0,-1 0-1 0 0,-1 1 1 0 0,-2 27-1 0 0,-1-13-11 0 0,0 40 0 0 0,0 13-64 0 0,2-14-637 0 0,1-44-2413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17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150 274 11520 0 0,'0'0'886'0'0,"1"-2"-582"0"0,0-1-191 0 0,0 1-1 0 0,0-1 1 0 0,0 0 0 0 0,0 0-1 0 0,3-19 13981 0 0,-24 33-13444 0 0,12-5-631 0 0,0 1 0 0 0,0 0 0 0 0,1 1-1 0 0,0 0 1 0 0,1 0 0 0 0,0 0 0 0 0,0 1 0 0 0,-6 11 0 0 0,-3 11-42 0 0,-12 37 0 0 0,24-60 43 0 0,-3 6-224 0 0,1 1 0 0 0,1-1 0 0 0,1 1 0 0 0,0 0-1 0 0,0 0 1 0 0,0 18 0 0 0,3-32 9 0 0,0-1 171 0 0,0 1 0 0 0,0-1 0 0 0,0 0 0 0 0,0 1 0 0 0,0-1 0 0 0,0 0 0 0 0,0 0 0 0 0,0 1 0 0 0,0-1-1 0 0,0 0 1 0 0,0 1 0 0 0,1-1 0 0 0,-1 0 0 0 0,0 0 0 0 0,0 1 0 0 0,0-1 0 0 0,0 0 0 0 0,0 1 0 0 0,1-1 0 0 0,-1 0 0 0 0,0 0 0 0 0,0 0 0 0 0,0 1-1 0 0,1-1 1 0 0,-1 0 0 0 0,0 0 0 0 0,0 0 0 0 0,1 1 0 0 0,-1-1 0 0 0,0 0 0 0 0,0 0 0 0 0,1 0 0 0 0,-1 0 0 0 0,0 0 0 0 0,0 0 0 0 0,1 0 0 0 0,-1 1-1 0 0,0-1 1 0 0,1 0 0 0 0,-1 0 0 0 0,0 0 0 0 0,1 0 0 0 0,-1 0 0 0 0,1-1 0 0 0,11 2-163 0 0,-8-2 188 0 0,0 0 0 0 0,0 0 0 0 0,-1 0 0 0 0,1-1 0 0 0,-1 1 0 0 0,1-1 0 0 0,-1 0 0 0 0,0 0 0 0 0,0 0 0 0 0,0-1 0 0 0,0 1 0 0 0,0-1 0 0 0,4-4 0 0 0,-2 1 0 0 0,0 0 0 0 0,-1 0 0 0 0,0-1 0 0 0,0 1 0 0 0,5-12 0 0 0,42-92 915 0 0,-37 75-791 0 0,-12 25 0 0 0,2 1 0 0 0,-1 0 1 0 0,6-10-1 0 0,-8 18 751 0 0,5 11-737 0 0,-3 0-136 0 0,0 0 1 0 0,-1 0-1 0 0,0 1 0 0 0,1 14 0 0 0,-1-4-2 0 0,-1-3-35 0 0,0-1-1 0 0,-1 1 1 0 0,-1 0-1 0 0,-4 23 1 0 0,5-36-4 0 0,0 0 1 0 0,0 1-1 0 0,0-1 1 0 0,2 8-1 0 0,1 12-177 0 0,3 12-2223 0 0</inkml:trace>
  <inkml:trace contextRef="#ctx0" brushRef="#br0" timeOffset="1">331 297 3224 0 0,'0'-96'1709'0'0,"0"1"5420"0"0,0 79-6143 0 0,4-24-1 0 0,-3 35-890 0 0,-1 0 0 0 0,1 0-1 0 0,1 0 1 0 0,-1 1-1 0 0,1-1 1 0 0,0 0 0 0 0,0 1-1 0 0,3-6 1 0 0,-4 8-12 0 0,1 2-162 0 0,0 0 1 0 0,0 1 0 0 0,0-1 0 0 0,0 0 0 0 0,0 0 0 0 0,-1 1 0 0 0,1-1 0 0 0,0 1 0 0 0,2 1 0 0 0,-3-2-154 0 0,0 1 0 0 0,-1-1 1 0 0,1 1-1 0 0,0-1 0 0 0,-1 1 1 0 0,1 0-1 0 0,0-1 0 0 0,-1 1 1 0 0,1 0-1 0 0,-1-1 0 0 0,1 1 1 0 0,-1 0-1 0 0,0 0 0 0 0,1 1 1 0 0,1 14-4377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18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52 9216 0 0,'0'0'830'0'0,"0"-1"-684"0"0,-1-24 10918 0 0,-3 17-9187 0 0,-4 2-813 0 0,7 5-964 0 0,0 0-1 0 0,-1 0 1 0 0,1 0-1 0 0,-1 0 1 0 0,1 0-1 0 0,-1 0 1 0 0,1 0-1 0 0,-1 1 0 0 0,0-1 1 0 0,1 1-1 0 0,-1-1 1 0 0,0 1-1 0 0,1-1 1 0 0,-1 1-1 0 0,0 0 1 0 0,1 0-1 0 0,-1 0 1 0 0,0 0-1 0 0,0 0 0 0 0,-1 1 1 0 0,-4 0-82 0 0,0 1 1 0 0,0 0 0 0 0,0 1-1 0 0,1-1 1 0 0,-1 1-1 0 0,1 1 1 0 0,0-1 0 0 0,0 1-1 0 0,0 0 1 0 0,0 1 0 0 0,1-1-1 0 0,0 1 1 0 0,0 0-1 0 0,0 0 1 0 0,0 1 0 0 0,1 0-1 0 0,0 0 1 0 0,0 0-1 0 0,0 0 1 0 0,1 0 0 0 0,-3 9-1 0 0,-3 10-23 0 0,4-9-16 0 0,-8 31 0 0 0,12-42 17 0 0,1 1 0 0 0,-1-1 0 0 0,1 0 0 0 0,0 1 0 0 0,0-1-1 0 0,1 0 1 0 0,0 0 0 0 0,0 1 0 0 0,0-1 0 0 0,2 6 0 0 0,2 3-36 0 0,-4-10 38 0 0,1 1 0 0 0,-1-1 0 0 0,1 1-1 0 0,0-1 1 0 0,1 0 0 0 0,-1 1 0 0 0,1-1-1 0 0,3 4 1 0 0,0-1 8 0 0,0-1-1 0 0,1 0 0 0 0,-1 0 1 0 0,1 0-1 0 0,8 4 0 0 0,-12-8-3 0 0,0-1 0 0 0,0 1 0 0 0,0-1 0 0 0,0 0 0 0 0,1 0-1 0 0,-1 0 1 0 0,0-1 0 0 0,1 1 0 0 0,-1-1 0 0 0,1 1 0 0 0,-1-1 0 0 0,1 0 0 0 0,-1-1 0 0 0,0 1-1 0 0,1 0 1 0 0,3-2 0 0 0,1 0-224 0 0,0 0 0 0 0,1-1 1 0 0,-1 0-1 0 0,0 0 0 0 0,0-1 0 0 0,-1 0 0 0 0,1 0 0 0 0,-1-1 0 0 0,0 0 0 0 0,0 0 0 0 0,9-10 1 0 0,5-3-8404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19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3 12896 0 0,'0'0'997'0'0,"-2"-1"-656"0"0,1 1-229 0 0,0-1 0 0 0,-1 1 0 0 0,1 0-1 0 0,0 0 1 0 0,0-1 0 0 0,0 1 0 0 0,-1 0 0 0 0,1 0-1 0 0,0 0 1 0 0,0 0 0 0 0,-1 1 0 0 0,1-1 0 0 0,0 0 0 0 0,0 0-1 0 0,-1 1 1 0 0,1-1 0 0 0,-1 1 0 0 0,-10 2 1400 0 0,10-2-1162 0 0,-1 0-1 0 0,1 0 0 0 0,-1 0 1 0 0,1 0-1 0 0,0 0 0 0 0,-1 1 1 0 0,1-1-1 0 0,0 1 0 0 0,0-1 0 0 0,0 1 1 0 0,0 0-1 0 0,0 0 0 0 0,0 0 1 0 0,1 0-1 0 0,-3 3 0 0 0,-2 5 442 0 0,-11 20-1 0 0,17-30-757 0 0,-8 18 110 0 0,1-1 1 0 0,0 1 0 0 0,2 1-1 0 0,0-1 1 0 0,-3 25-1 0 0,-3 96 55 0 0,9-92-113 0 0,6 76-73 0 0,-2-86-11 0 0,1-9 8 0 0,0 1 0 0 0,16 53 0 0 0,25 52-348 0 0,-40-125 232 0 0,0 0 0 0 0,0 0 0 0 0,1 0 0 0 0,0-1 0 0 0,12 15 1 0 0,-13-18-283 0 0,1 0 1 0 0,-1 0 0 0 0,1 0 0 0 0,0-1 0 0 0,1 0 0 0 0,-1 0 0 0 0,1-1 0 0 0,-1 1 0 0 0,12 4 0 0 0,5-2-1586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0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9672 0 0,'1'-1'2864'0'0,"4"-3"-1712"0"0,0 0 0 0 0,1 1-1 0 0,-1-1 1 0 0,1 1 0 0 0,11-4 0 0 0,7-4 427 0 0,-9 4-969 0 0,0 2 0 0 0,0 0 0 0 0,25-5 0 0 0,15-5-2805 0 0,-52 14 939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0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11520 0 0,'0'0'886'0'0,"1"-1"-582"0"0,24-12 244 0 0,-21 10 296 0 0,1 0 0 0 0,-1 1 0 0 0,1-1 0 0 0,0 1 0 0 0,10-3 0 0 0,23-7 3286 0 0,-31 10-3631 0 0,-1-1 1 0 0,1 1-1 0 0,0 0 1 0 0,0 1-1 0 0,0 0 1 0 0,9-1 0 0 0,-11 2-270 0 0,0 0 1 0 0,1 1 0 0 0,-1 0-1 0 0,9 2 1 0 0,-12-2-55 0 0,5 7 118 0 0,-6-6-291 0 0,1 0-1 0 0,-1 0 1 0 0,1 0-1 0 0,-1 0 1 0 0,0 1-1 0 0,0-1 0 0 0,0 0 1 0 0,0 0-1 0 0,-1 1 1 0 0,1-1-1 0 0,-1 1 1 0 0,1-1-1 0 0,-1 1 0 0 0,0-1 1 0 0,0 1-1 0 0,0-1 1 0 0,0 0-1 0 0,0 1 0 0 0,0-1 1 0 0,-2 5-1 0 0,0 16-113 0 0,1-8-116 0 0,-1-1 0 0 0,0 1-1 0 0,-1-1 1 0 0,-1 0 0 0 0,-5 14-1 0 0,3-8-670 0 0,-5 25-1 0 0,6-28 54 0 0,4-16 753 0 0,1 0-1 0 0,-1 0 0 0 0,1 0 0 0 0,-1 0 0 0 0,1 0 0 0 0,0 0 0 0 0,-1 0 1 0 0,1 1-1 0 0,0-1 0 0 0,0 0 0 0 0,0 0 0 0 0,0 0 0 0 0,0 1 0 0 0,0-1 1 0 0,0 0-1 0 0,0 0 0 0 0,1 0 0 0 0,-1 1 0 0 0,0-1 0 0 0,1 0 0 0 0,-1 0 1 0 0,1 0-1 0 0,-1 0 0 0 0,1 0 0 0 0,-1 0 0 0 0,2 2 0 0 0,0 0 93 0 0,-1-1-7 0 0,0-1 1 0 0,0 1-1 0 0,1-1 1 0 0,-1 1-1 0 0,0-1 0 0 0,0 1 1 0 0,1-1-1 0 0,2 2 0 0 0,-3-2 7 0 0,0 0-1 0 0,0 0 1 0 0,0-1 0 0 0,0 1-1 0 0,0 0 1 0 0,0-1-1 0 0,0 1 1 0 0,0-1-1 0 0,0 1 1 0 0,1-1-1 0 0,-1 0 1 0 0,0 1-1 0 0,0-1 1 0 0,0 0 0 0 0,3 0-1 0 0,0 1 11 0 0,4 1 32 0 0,0 0-1 0 0,-1 0 1 0 0,14 0 0 0 0,17 5 216 0 0,-16-1-42 0 0,-18-6-127 0 0,0 1-1 0 0,0 0 0 0 0,0 0 1 0 0,0 0-1 0 0,0 1 0 0 0,-1-1 0 0 0,1 1 1 0 0,-1 0-1 0 0,1 0 0 0 0,-1 0 0 0 0,1 1 1 0 0,-1-1-1 0 0,5 5 0 0 0,-7-5-58 0 0,0 0 0 0 0,0 0-1 0 0,0 0 1 0 0,0 0 0 0 0,0 0-1 0 0,-1 0 1 0 0,1 0 0 0 0,-1 0-1 0 0,1 0 1 0 0,-1 0-1 0 0,0 0 1 0 0,1 0 0 0 0,-1 1-1 0 0,0-1 1 0 0,-1 0 0 0 0,1 0-1 0 0,0 0 1 0 0,-1 0 0 0 0,0 3-1 0 0,0 1-2 0 0,-1 0-1 0 0,0 0 0 0 0,0 0 0 0 0,-6 10 0 0 0,-2-2 162 0 0,0-1 0 0 0,0-1 0 0 0,-1 0 0 0 0,-1 0 0 0 0,-17 12 0 0 0,20-15-201 0 0,-9 4 26 0 0,0 0 0 0 0,-1-2 1 0 0,-21 11-1 0 0,40-22-13 0 0,-6 3-122 0 0,1-1 0 0 0,0 0 0 0 0,-1-1 0 0 0,0 1 1 0 0,1-1-1 0 0,-1 0 0 0 0,0-1 0 0 0,1 1 0 0 0,-1-1 0 0 0,0 0 0 0 0,0-1 0 0 0,-5 0 0 0 0,-1-3-1425 0 0,1-5-401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1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1 166 6448 0 0,'7'-1'669'0'0,"13"-7"-109"0"0,-17 7 327 0 0,0-1 0 0 0,0 1-1 0 0,0-1 1 0 0,0 1-1 0 0,0 0 1 0 0,0 0 0 0 0,0 1-1 0 0,6-2 1 0 0,-2 2-160 0 0,1 0 1 0 0,-1 1-1 0 0,1-1 0 0 0,-1 1 1 0 0,1 1-1 0 0,14 4 1 0 0,7 5 736 0 0,-17-7-1035 0 0,0 1 1 0 0,-1 0-1 0 0,1 1 1 0 0,-1 0-1 0 0,0 1 1 0 0,15 11-1 0 0,-12-6-210 0 0,0 1-1 0 0,-1 1 1 0 0,-1 0-1 0 0,0 0 1 0 0,-1 1-1 0 0,17 30 1 0 0,-19-26-144 0 0,0 0 1 0 0,-2 1 0 0 0,0 0 0 0 0,-1 0 0 0 0,-1 0 0 0 0,-1 1-1 0 0,-1-1 1 0 0,1 36 0 0 0,-4-20 15 0 0,-9 56 1 0 0,7-76-95 0 0,-1 0 1 0 0,-1-1-1 0 0,-1 1 1 0 0,0 0 0 0 0,-14 27-1 0 0,5-17-46 0 0,6-11-280 0 0,0-1-1 0 0,0 0 0 0 0,-13 16 0 0 0,17-25-221 0 0,1 0 0 0 0,-1-1 1 0 0,0 0-1 0 0,-1 0 0 0 0,1 0 0 0 0,-1 0 0 0 0,1 0 0 0 0,-1-1 0 0 0,0 0 0 0 0,-10 4 0 0 0,4-2-6956 0 0</inkml:trace>
  <inkml:trace contextRef="#ctx0" brushRef="#br0" timeOffset="1">384 62 16991 0 0,'11'-7'893'0'0,"6"-3"144"0"0,24-19 0 0 0,-40 27-810 0 0,1 1 1 0 0,-1 0-1 0 0,1 0 0 0 0,-1 0 0 0 0,1 0 1 0 0,0 1-1 0 0,0-1 0 0 0,-1 0 1 0 0,1 1-1 0 0,0-1 0 0 0,2 1 1 0 0,12-5 2313 0 0,-14 5-2409 0 0,0 0-1 0 0,0 0 1 0 0,0 0 0 0 0,0 1-1 0 0,0-1 1 0 0,0 0 0 0 0,0 1-1 0 0,0 0 1 0 0,0-1-1 0 0,0 1 1 0 0,0 0 0 0 0,0 0-1 0 0,1 2 1 0 0,-2-3-122 0 0,-1 1 1 0 0,0-1-1 0 0,1 1 1 0 0,-1 0-1 0 0,0-1 1 0 0,0 1 0 0 0,1 0-1 0 0,-1-1 1 0 0,0 1-1 0 0,0 0 1 0 0,0-1-1 0 0,0 1 1 0 0,0 0-1 0 0,0-1 1 0 0,0 1-1 0 0,0 0 1 0 0,0-1-1 0 0,0 1 1 0 0,-1 0-1 0 0,1 0 11 0 0,0 24 63 0 0,1-7-219 0 0,-2 1 0 0 0,-4 33-1 0 0,5-50 107 0 0,0-1-1 0 0,0 1 1 0 0,0 0-1 0 0,0-1 1 0 0,0 1-1 0 0,0-1 1 0 0,0 1-1 0 0,1 0 1 0 0,-1-1-1 0 0,0 1 1 0 0,1-1-1 0 0,-1 1 1 0 0,1-1-1 0 0,0 1 1 0 0,0-1-1 0 0,-1 0 1 0 0,1 1 0 0 0,0-1-1 0 0,0 0 1 0 0,0 0-1 0 0,0 1 1 0 0,1-1-1 0 0,-1 0 1 0 0,0 0-1 0 0,0 0 1 0 0,1 0-1 0 0,-1-1 1 0 0,2 2-1 0 0,0-1-18 0 0,-1 1 1 0 0,1-1-1 0 0,0 0 0 0 0,0 0 0 0 0,0 0 0 0 0,0-1 1 0 0,0 1-1 0 0,0-1 0 0 0,0 1 0 0 0,0-1 0 0 0,0 0 0 0 0,0 0 1 0 0,0-1-1 0 0,0 1 0 0 0,4-1 0 0 0,16-5-532 0 0,36-11-5981 0 0,-49 11-1273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1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16783 0 0,'0'0'744'0'0,"11"4"152"0"0,-1-4-712 0 0,6 0-184 0 0,-10 9 1136 0 0,10-5 192 0 0,-7 2 40 0 0,9-2 8 0 0,-8-4-896 0 0,6 0-184 0 0,5 0-32 0 0,-5 0-8 0 0,0 0-256 0 0,0 0-112 0 0,5-4 8 0 0,-5-2-9871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1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62 13824 0 0,'1'-2'1061'0'0,"21"-31"280"0"0,-19 30-602 0 0,-1 0 0 0 0,0 0 1 0 0,1 1-1 0 0,-1-1 0 0 0,1 1 0 0 0,0 0 1 0 0,-1-1-1 0 0,8-2 4501 0 0,-11 29-5097 0 0,-2 1-1 0 0,-1-1 1 0 0,-12 44-1 0 0,-3 16-446 0 0,12-34-776 0 0,-2 84 0 0 0,15-100 513 0 0,-3-32 421 0 0,4-1 213 0 0,1 0-1 0 0,-1-1 1 0 0,1 1 0 0 0,-1-2 0 0 0,1 1 0 0 0,-1-1 0 0 0,0 0 0 0 0,1 0 0 0 0,-1-1 0 0 0,0 0 0 0 0,0-1 0 0 0,0 1 0 0 0,0-1 0 0 0,0-1 0 0 0,0 1-1 0 0,-1-1 1 0 0,0 0 0 0 0,0-1 0 0 0,7-5 0 0 0,3-1-95 0 0,-14 10 10 0 0,0 0 1 0 0,0 0-1 0 0,0-1 0 0 0,-1 1 1 0 0,1 0-1 0 0,0-1 0 0 0,-1 1 1 0 0,1-1-1 0 0,-1 1 0 0 0,1-1 1 0 0,-1 1-1 0 0,0-1 1 0 0,0 0-1 0 0,0 0 0 0 0,2-3 1 0 0,7-13-1423 0 0,-1 8-3640 0 0</inkml:trace>
  <inkml:trace contextRef="#ctx0" brushRef="#br0" timeOffset="1">209 79 4608 0 0,'-1'2'7444'0'0,"-1"2"-6276"0"0,0 0 1 0 0,1 0 0 0 0,0 0 0 0 0,0 0 0 0 0,0 0-1 0 0,0 0 1 0 0,0 6 0 0 0,0 30 1899 0 0,1-34-2765 0 0,5 160 2447 0 0,-5-57-2202 0 0,2-20-707 0 0,-3-63 57 0 0,2 1-1 0 0,0-1 0 0 0,2 0 1 0 0,7 31-1 0 0,-5-27-246 0 0,-4-23-229 0 0,0 0-1 0 0,0 0 0 0 0,3 7 0 0 0,0 2-853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2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10 18079 0 0,'0'0'1639'0'0,"0"-1"-1350"0"0,0-8 4799 0 0,-1 11-4385 0 0,-7 15-370 0 0,1 0 1 0 0,0 1-1 0 0,2-1 0 0 0,0 1 1 0 0,-5 32-1 0 0,0 3-35 0 0,1-11-254 0 0,-5 77-1 0 0,9 45-35 0 0,5-133-214 0 0,2-1-1 0 0,0 1 1 0 0,2-1 0 0 0,1 0 0 0 0,2 0-1 0 0,1-1 1 0 0,17 43 0 0 0,-21-63-452 0 0,0-1 0 0 0,1 1 1 0 0,0-1-1 0 0,1 0 1 0 0,11 13-1 0 0,8 1-6141 0 0,-6-8-37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3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14888 0 0,'0'0'1487'0'0,"3"2"-1159"0"0,-1 0-62 0 0,-1-1-75 0 0,1 0 0 0 0,0 0 0 0 0,-1 1-1 0 0,1-1 1 0 0,-1 1 0 0 0,1-1-1 0 0,-1 1 1 0 0,0 0 0 0 0,1 0-1 0 0,-1-1 1 0 0,0 1 0 0 0,0 0 0 0 0,0 0-1 0 0,-1 0 1 0 0,1 0 0 0 0,0 0-1 0 0,-1 0 1 0 0,1 4 0 0 0,0-1 95 0 0,-1 0 0 0 0,1 0 1 0 0,1 0-1 0 0,-1 0 0 0 0,1 0 1 0 0,0 0-1 0 0,3 7 0 0 0,-3-8-161 0 0,-1 0-1 0 0,0 0 0 0 0,0 1 0 0 0,0-1 0 0 0,0 1 1 0 0,-1-1-1 0 0,0 0 0 0 0,0 1 0 0 0,0-1 0 0 0,0 1 1 0 0,-1-1-1 0 0,0 1 0 0 0,-1 5 0 0 0,-1 5 203 0 0,0 6-174 0 0,-1-1 1 0 0,-1 0 0 0 0,-1 0 0 0 0,-1-1-1 0 0,-16 34 1 0 0,21-49-284 0 0,-1 1-139 0 0,0 1 1 0 0,0-1-1 0 0,1 0 1 0 0,-1 1-1 0 0,1 0 1 0 0,1-1-1 0 0,-3 11 1 0 0,3 14-8229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2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15088 0 0,'0'0'1365'0'0,"2"0"-963"0"0,14-1 1065 0 0,1 2-1 0 0,-1 0 1 0 0,0 0-1 0 0,1 2 0 0 0,19 5 1 0 0,-35-7-463 0 0,12 4-248 0 0,-10-4-685 0 0,-1 0 1 0 0,1 0-1 0 0,0 0 1 0 0,-1 1-1 0 0,1-1 1 0 0,0 1-1 0 0,-1 0 1 0 0,0-1-1 0 0,4 5 1 0 0,-5-5-80 0 0,0 0 1 0 0,0 1 0 0 0,0-1-1 0 0,-1 0 1 0 0,1 1 0 0 0,0-1-1 0 0,-1 1 1 0 0,1-1 0 0 0,-1 1 0 0 0,1 0-1 0 0,-1-1 1 0 0,0 1 0 0 0,0-1-1 0 0,0 1 1 0 0,0 0 0 0 0,0-1-1 0 0,0 1 1 0 0,0 0 0 0 0,0-1-1 0 0,-1 3 1 0 0,-1 1-84 0 0,0 1 0 0 0,0-1-1 0 0,0 0 1 0 0,-4 7 0 0 0,-2 6-230 0 0,-13 26-907 0 0,10-22 263 0 0,-8 26 1 0 0,12-31 285 0 0,0-1 1 0 0,-1 0 0 0 0,-19 29-1 0 0,11-13-498 0 0,16-32 1154 0 0,0 1-1 0 0,-1-1 1 0 0,1 1-1 0 0,0-1 1 0 0,0 0-1 0 0,0 1 1 0 0,0-1 0 0 0,0 1-1 0 0,0-1 1 0 0,0 1-1 0 0,0-1 1 0 0,0 0-1 0 0,0 1 1 0 0,0-1 0 0 0,0 1-1 0 0,0-1 1 0 0,0 0-1 0 0,0 1 1 0 0,0-1-1 0 0,0 1 1 0 0,1-1-1 0 0,-1 0 1 0 0,0 1 0 0 0,0-1-1 0 0,0 1 1 0 0,1-1-1 0 0,-1 0 1 0 0,0 1-1 0 0,1-1 1 0 0,-1 0 0 0 0,1 1-1 0 0,2 3 134 0 0,-2-2-62 0 0,0-1-1 0 0,0 0 1 0 0,0 1-1 0 0,0-1 1 0 0,0 0-1 0 0,1 0 1 0 0,-1 0 0 0 0,0 0-1 0 0,1 0 1 0 0,-1 0-1 0 0,1 0 1 0 0,-1 0-1 0 0,1 0 1 0 0,0-1 0 0 0,-1 1-1 0 0,1-1 1 0 0,0 1-1 0 0,2-1 1 0 0,1 1 98 0 0,1-1-1 0 0,-1 0 1 0 0,1 0-1 0 0,10-2 1 0 0,18-7 618 0 0,-28 8-678 0 0,0 0-1 0 0,0-1 1 0 0,0 1-1 0 0,-1-1 1 0 0,1 0-1 0 0,9-5 1 0 0,-2-1 62 0 0,21-16 1 0 0,-20 15-643 0 0,6-4-5252 0 0,-9 3-1368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3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7832 0 0,'0'0'602'0'0,"2"1"-22"0"0,4 1 521 0 0,-1 1-1 0 0,1 0 1 0 0,-1 1-1 0 0,0-1 1 0 0,0 1-1 0 0,-1 0 1 0 0,1 0-1 0 0,-1 1 0 0 0,5 4 1 0 0,6 10 1501 0 0,12 22 0 0 0,-3-5-1618 0 0,-14-22-619 0 0,-1 1 0 0 0,-1 0 0 0 0,0 0 0 0 0,7 23 0 0 0,17 68 378 0 0,-29-87-714 0 0,1 0 0 0 0,-2 1-1 0 0,-1-1 1 0 0,0 0 0 0 0,-2 1-1 0 0,0-1 1 0 0,-7 35 0 0 0,-42 134-632 0 0,44-167 453 0 0,-31 77-3188 0 0,26-69-1885 0 0,-5 14-3252 0 0</inkml:trace>
  <inkml:trace contextRef="#ctx0" brushRef="#br0" timeOffset="1">569 76 21191 0 0,'-2'-1'103'0'0,"-1"1"0"0"0,1-1-1 0 0,0 0 1 0 0,0 0 0 0 0,0 0-1 0 0,0 0 1 0 0,0 0 0 0 0,0 0-1 0 0,-3-3 1 0 0,3 2 997 0 0,2 2-1059 0 0,1 0 0 0 0,-1 0 0 0 0,0-1 0 0 0,0 1 0 0 0,0 0 0 0 0,0 0 0 0 0,1 0 0 0 0,-1 0 0 0 0,0 0 0 0 0,0 0 0 0 0,0 0 0 0 0,1 0 0 0 0,-1-1 0 0 0,0 1 0 0 0,0 0 0 0 0,0 0 0 0 0,1 0 0 0 0,-1 0 0 0 0,0 0 0 0 0,0 0 0 0 0,0 0 0 0 0,1 0 0 0 0,-1 0 0 0 0,0 0 0 0 0,0 1 0 0 0,0-1 0 0 0,1 0 0 0 0,-1 0 0 0 0,0 0 0 0 0,0 0 0 0 0,0 0 0 0 0,1 0 0 0 0,-1 0 0 0 0,0 0 0 0 0,0 1 0 0 0,0-1 0 0 0,1 7 1527 0 0,-2-3-1622 0 0,2 7 297 0 0,0-8-202 0 0,-1 0-1 0 0,1 1 1 0 0,-1-1 0 0 0,0 0-1 0 0,-1 0 1 0 0,0 5 0 0 0,-7 32 63 0 0,1 0 1 0 0,-1 63 0 0 0,0 31-30 0 0,3-91-45 0 0,3 1 0 0 0,5 76-1 0 0,-1-98-151 0 0,1 1-1 0 0,1-1 0 0 0,1 0 1 0 0,13 35-1 0 0,-12-42-576 0 0,2-1 0 0 0,-1 0 0 0 0,19 24 0 0 0,-19-24-568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3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1 374 16384 0 0,'16'-2'431'0'0,"-12"2"-285"0"0,-1 0 0 0 0,1-1 0 0 0,-1 1 0 0 0,1-1 0 0 0,0 0 1 0 0,-1 0-1 0 0,1 0 0 0 0,4-3 0 0 0,-1 0 322 0 0,-1 0 0 0 0,1 0 0 0 0,-1 1 0 0 0,1-1 0 0 0,0 1 0 0 0,1 1 0 0 0,-1 0 0 0 0,0 0 0 0 0,1 0 0 0 0,-1 1 0 0 0,1 0 0 0 0,-1 0 0 0 0,1 1 0 0 0,13 1 0 0 0,-1-1 748 0 0,-16 0-1080 0 0,0 1 1 0 0,-1 0 0 0 0,1-1-1 0 0,-1 2 1 0 0,1-1-1 0 0,-1 0 1 0 0,1 1-1 0 0,-1-1 1 0 0,0 1 0 0 0,0 0-1 0 0,0 0 1 0 0,0 0-1 0 0,4 4 1 0 0,-6-5-127 0 0,-1 0 0 0 0,1 0 0 0 0,-1-1 0 0 0,1 1 0 0 0,-1 0 0 0 0,1 0 0 0 0,-1 0 0 0 0,0 0 1 0 0,0-1-1 0 0,1 1 0 0 0,-1 0 0 0 0,0 0 0 0 0,0 0 0 0 0,0 0 0 0 0,0 0 0 0 0,0 0 0 0 0,0 0 0 0 0,0 0 0 0 0,0-1 0 0 0,-1 3 1 0 0,-7 24 36 0 0,0 4-65 0 0,6-18-62 0 0,-1-1 0 0 0,0 0-1 0 0,-7 16 1 0 0,2-5-207 0 0,4-13 40 0 0,-1 1-1 0 0,-11 18 0 0 0,10-19 71 0 0,1-1-1 0 0,0 1 0 0 0,-5 14 1 0 0,-1 5-582 0 0,-27 54 0 0 0,27-62 436 0 0,0-3 81 0 0,10-17 146 0 0,7 6 0 0 0,-4-6 104 0 0,0 1-1 0 0,-1 0 1 0 0,1-1 0 0 0,0 1-1 0 0,0-1 1 0 0,0 1-1 0 0,0-1 1 0 0,0 0-1 0 0,0 0 1 0 0,1 0 0 0 0,-1 0-1 0 0,0 0 1 0 0,1-1-1 0 0,3 1 1 0 0,-1 0 40 0 0,-1-1-1 0 0,1 0 1 0 0,0 0 0 0 0,-1 0 0 0 0,1-1 0 0 0,-1 0 0 0 0,6-1-1 0 0,4-3 202 0 0,0 0 0 0 0,0-1-1 0 0,22-13 1 0 0,-32 17-250 0 0,10-5-103 0 0,-1 0 0 0 0,0-1 0 0 0,-1-1 0 0 0,0 0 1 0 0,-1-1-1 0 0,20-20 0 0 0,-18 12-2056 0 0,2 3-6106 0 0</inkml:trace>
  <inkml:trace contextRef="#ctx0" brushRef="#br0" timeOffset="1">646 0 18799 0 0,'-23'4'862'0'0,"22"-3"-795"0"0,1-2-51 0 0,0 1 0 0 0,0 0 0 0 0,0 0 0 0 0,0 0 0 0 0,0 0-1 0 0,0 0 1 0 0,-1 0 0 0 0,1 0 0 0 0,0 0 0 0 0,0 0 0 0 0,0 0-1 0 0,0 0 1 0 0,0 0 0 0 0,0 0 0 0 0,-1 0 0 0 0,1 1 0 0 0,0-1 0 0 0,0 0-1 0 0,0 0 1 0 0,0 0 0 0 0,0 0 0 0 0,0 0 0 0 0,0 0 0 0 0,-1 0 0 0 0,1 0-1 0 0,0 0 1 0 0,0 0 0 0 0,0 0 0 0 0,0 1 0 0 0,0-1 0 0 0,0 0-1 0 0,0 0 1 0 0,0 0 0 0 0,0 0 0 0 0,0 0 0 0 0,0 0 0 0 0,0 0 0 0 0,0 1-1 0 0,-1-1 1 0 0,1 0 0 0 0,0 0 0 0 0,0 0 0 0 0,0 0 0 0 0,0 0 0 0 0,0 1-1 0 0,0-1 1 0 0,0 0 0 0 0,0 0 0 0 0,1 0 0 0 0,-1 0 0 0 0,0 0-1 0 0,0 0 1 0 0,0 0 0 0 0,0 1 0 0 0,0-1 0 0 0,0 0 0 0 0,0 0 0 0 0,0 0-1 0 0,0 0 1 0 0,0 0 0 0 0,0 0 0 0 0,0 0 0 0 0,0 1 0 0 0,1-1 0 0 0,-1 0-1 0 0,0 0 1 0 0,0 0 0 0 0,2 2 67 0 0,0 0 0 0 0,0 0 0 0 0,0 0-1 0 0,0 1 1 0 0,-1-1 0 0 0,1 1 0 0 0,-1-1 0 0 0,1 1 0 0 0,-1-1 0 0 0,0 1-1 0 0,0 0 1 0 0,0 0 0 0 0,0 3 0 0 0,0-3 193 0 0,1 0-1 0 0,-1 0 1 0 0,1 0-1 0 0,-1 0 1 0 0,1 0 0 0 0,0 0-1 0 0,0 0 1 0 0,1 0 0 0 0,3 3-1 0 0,7 11 765 0 0,23 34 1166 0 0,-26-38-1753 0 0,-1 0 0 0 0,0 1 0 0 0,11 25 0 0 0,19 44 577 0 0,-34-74-960 0 0,-2 0-1 0 0,1 0 1 0 0,-1 0 0 0 0,0 0 0 0 0,-1 1 0 0 0,2 13 0 0 0,0 61 30 0 0,-7-34-100 0 0,-15 85 0 0 0,11-92 0 0 0,2-19-54 0 0,-2-1 0 0 0,-10 29 0 0 0,-1 0-161 0 0,8-18-534 0 0,-1-1 0 0 0,-27 55 0 0 0,11-36-1219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4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13824 0 0,'0'0'1246'0'0,"2"0"-1022"0"0,17-2 698 0 0,-1 0 0 0 0,-1-2 0 0 0,1 0 0 0 0,26-11 0 0 0,-8 4-229 0 0,107-31 240 0 0,-121 33-2311 0 0,-12 5-3756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4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 2304 0 0,'0'0'224'0'0,"11"10"-224"0"0,5 0 0 0 0,-6-10 2680 0 0,6 0 512 0 0,5 5 104 0 0,1-10 16 0 0,0 1-2320 0 0,3-6-457 0 0,3 0-95 0 0,3-4-24 0 0,6 0-416 0 0,1-5-184 0 0,-7 5 16 0 0,13-6-6671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5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43 12896 0 0,'0'0'594'0'0,"-1"-1"-16"0"0,-26-14-440 0 0,4 0 1553 0 0,5 9 2974 0 0,7 4-2820 0 0,9 1-1700 0 0,-1 1 0 0 0,1-1 0 0 0,0 1 0 0 0,-1-1 0 0 0,1 1 0 0 0,-1 0 0 0 0,1 0-1 0 0,0 0 1 0 0,-1 0 0 0 0,1 0 0 0 0,-1 1 0 0 0,1-1 0 0 0,-1 1 0 0 0,1-1 0 0 0,0 1 0 0 0,0 0 0 0 0,-1 0 0 0 0,-2 2 0 0 0,-6 3 4 0 0,7-3-121 0 0,-1-1 1 0 0,1 1 0 0 0,0-1 0 0 0,0 1-1 0 0,0 0 1 0 0,0 1 0 0 0,1-1 0 0 0,0 1-1 0 0,-1 0 1 0 0,-4 7 0 0 0,-2 5-10 0 0,2-1-72 0 0,-1 0 0 0 0,-11 29 0 0 0,19-39 18 0 0,-1 0 0 0 0,1 0 0 0 0,0 0 1 0 0,0 0-1 0 0,1 0 0 0 0,-1 0 0 0 0,1 1 0 0 0,0-1 0 0 0,0 0 0 0 0,1 0 1 0 0,0 0-1 0 0,0 1 0 0 0,2 7 0 0 0,0-6-115 0 0,-1-1 1 0 0,1 0-1 0 0,0 1 1 0 0,5 7-1 0 0,-7-13 102 0 0,1 1 1 0 0,-1 0-1 0 0,0-1 0 0 0,1 1 0 0 0,-1-1 0 0 0,1 1 1 0 0,0-1-1 0 0,-1 0 0 0 0,1 0 0 0 0,0 1 1 0 0,0-1-1 0 0,0 0 0 0 0,0-1 0 0 0,0 1 0 0 0,0 0 1 0 0,0-1-1 0 0,3 1 0 0 0,6 1-227 0 0,-8-1 200 0 0,0 0 0 0 0,0-1 0 0 0,0 1 0 0 0,0-1 0 0 0,0 0 0 0 0,0 0 0 0 0,0 0-1 0 0,0-1 1 0 0,0 1 0 0 0,0 0 0 0 0,0-1 0 0 0,0 0 0 0 0,0 0 0 0 0,0 0 0 0 0,0 0 0 0 0,3-2 0 0 0,3-2-87 0 0,-5 4 119 0 0,0-1 0 0 0,-1 1 0 0 0,1-1 0 0 0,0-1-1 0 0,-1 1 1 0 0,0 0 0 0 0,1-1 0 0 0,-1 0 0 0 0,0 0 0 0 0,0 0 0 0 0,3-4-1 0 0,41-65-54 0 0,-35 47 221 0 0,-10 21-69 0 0,0 0 1 0 0,0 0 0 0 0,0 0-1 0 0,5-6 1 0 0,-2 1 150 0 0,1 1 1 0 0,5-12-1 0 0,-1 1 721 0 0,-9 18 388 0 0,2 2-1179 0 0,0 0 0 0 0,-1 1 0 0 0,1 0 0 0 0,0 0 0 0 0,-1 0 0 0 0,1 0 0 0 0,-1 0 0 0 0,1 0 0 0 0,-1 1 0 0 0,2 2 0 0 0,-1-1-47 0 0,-1 0 0 0 0,0 1 0 0 0,0-1 1 0 0,0 1-1 0 0,3 9 0 0 0,2 7 19 0 0,2 7 36 0 0,0 0 1 0 0,7 39-1 0 0,-10-34 98 0 0,0-1-67 0 0,1 44 1 0 0,4 22-623 0 0,19 107-556 0 0,-18-135-1399 0 0,-6-41 979 0 0</inkml:trace>
  <inkml:trace contextRef="#ctx0" brushRef="#br0" timeOffset="1">730 464 14280 0 0,'0'0'1528'0'0,"16"0"-1528"0"0,0-4 1583 0 0,-1-2 273 0 0,7 2 48 0 0,-6 0 16 0 0,-1-2-1128 0 0,1 6-224 0 0,6-4-48 0 0,-6-2-8 0 0,1 3-240 0 0,-1-1-48 0 0,0-2-16 0 0,0 6-7160 0 0,5-4-1431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7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7832 0 0,'0'0'15823'0'0,"2"2"-15161"0"0,-1-1-598 0 0,0 1 1 0 0,0-1 0 0 0,0 0 0 0 0,0 1-1 0 0,-1-1 1 0 0,1 1 0 0 0,0-1 0 0 0,0 1-1 0 0,-1 0 1 0 0,1-1 0 0 0,-1 1 0 0 0,0 0-1 0 0,1-1 1 0 0,-1 1 0 0 0,0 2 0 0 0,0 32 623 0 0,-1-20-536 0 0,2 40-19 0 0,-7 139 340 0 0,6-185-470 0 0,0 1 0 0 0,2 17-1 0 0,1 13-44 0 0,-2-13-485 0 0,0 1 0 0 0,8 37 1 0 0,-5-55-692 0 0,-3-11 811 0 0,-1 1 0 0 0,1-1 0 0 0,-1 1-1 0 0,1-1 1 0 0,-1 1 0 0 0,1-1-1 0 0,0 1 1 0 0,-1-1 0 0 0,1 0 0 0 0,-1 1-1 0 0,1-1 1 0 0,0 0 0 0 0,0 0-1 0 0,-1 1 1 0 0,1-1 0 0 0,1 0-1 0 0,13 1-6939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7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15200 0 0,'0'0'3853'0'0,"-1"2"-2643"0"0,-11 23-276 0 0,2 1 1 0 0,1 0-1 0 0,1 1 0 0 0,-6 34 0 0 0,9-19-858 0 0,1 1 0 0 0,2-1 0 0 0,2 1 1 0 0,1 0-1 0 0,3-1 0 0 0,1 0 0 0 0,13 47 0 0 0,-16-81-82 0 0,1 0 0 0 0,0 0 0 0 0,0 0 0 0 0,1-1 0 0 0,0 1 0 0 0,0-1 0 0 0,1 0 0 0 0,0-1 0 0 0,11 13 0 0 0,-14-17 0 0 0,0 0 1 0 0,0 0 0 0 0,0 0 0 0 0,1 0 0 0 0,-1 0 0 0 0,1-1 0 0 0,-1 1-1 0 0,1-1 1 0 0,-1 1 0 0 0,1-1 0 0 0,0 0 0 0 0,0 0 0 0 0,0-1 0 0 0,-1 1-1 0 0,1 0 1 0 0,0-1 0 0 0,0 0 0 0 0,0 0 0 0 0,0 0 0 0 0,0 0 0 0 0,0 0-1 0 0,0 0 1 0 0,0-1 0 0 0,0 1 0 0 0,0-1 0 0 0,-1 0 0 0 0,1 0 0 0 0,0 0-1 0 0,0 0 1 0 0,4-4 0 0 0,0-1 6 0 0,0 0 0 0 0,-1-1-1 0 0,0 0 1 0 0,0 0 0 0 0,-1-1-1 0 0,0 0 1 0 0,5-10 0 0 0,-8 16 13 0 0,-2 0 0 0 0,1 0 0 0 0,0 0 1 0 0,0 0-1 0 0,0 0 0 0 0,-1 0 0 0 0,1 0 0 0 0,-1 0 1 0 0,0 0-1 0 0,0 0 0 0 0,0 0 0 0 0,0-1 1 0 0,0 1-1 0 0,0 0 0 0 0,0 0 0 0 0,0 0 1 0 0,-1 0-1 0 0,1 0 0 0 0,-1 0 0 0 0,0 0 1 0 0,-1-3-1 0 0,2 5-4 0 0,-1-1 1 0 0,0 0 0 0 0,1 0-1 0 0,-1 1 1 0 0,1-1-1 0 0,-1 0 1 0 0,0 1-1 0 0,0-1 1 0 0,1 1-1 0 0,-1-1 1 0 0,0 1-1 0 0,0-1 1 0 0,0 1 0 0 0,-1-1-1 0 0,-3-1 21 0 0,-3-4-22 0 0,-2 1 1 0 0,1 1-1 0 0,0 0 0 0 0,-1 0 0 0 0,0 1 1 0 0,0 0-1 0 0,0 0 0 0 0,0 1 0 0 0,0 0 0 0 0,0 1 1 0 0,-21 1-1 0 0,29 0-46 0 0,-6-1-105 0 0,1 1 0 0 0,0 0 0 0 0,0 0 0 0 0,0 1 0 0 0,0 0 0 0 0,0 1-1 0 0,0-1 1 0 0,0 1 0 0 0,1 0 0 0 0,-9 4 0 0 0,14-4-23 0 0,0-1 1 0 0,-1 0-1 0 0,1 1 1 0 0,0-1-1 0 0,-1 1 1 0 0,1-1-1 0 0,0 1 1 0 0,0 0-1 0 0,1-1 1 0 0,-1 1-1 0 0,0 0 0 0 0,0 0 1 0 0,1 0-1 0 0,-1-1 1 0 0,1 1-1 0 0,-1 0 1 0 0,1 0-1 0 0,0 0 1 0 0,0 0-1 0 0,0 0 1 0 0,0 3-1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8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1 15664 0 0,'-1'1'8478'0'0,"-39"34"-5561"0"0,4 8-2807 0 0,3 2 0 0 0,-29 48-1 0 0,38-55-231 0 0,-55 103-545 0 0,70-126 542 0 0,-18 26 1 0 0,10-17 1 0 0,-26 34-321 0 0,15-20 292 0 0,26-29 152 0 0,3-8 0 0 0,14 12 0 0 0,-11-11 20 0 0,1 0 0 0 0,0 0 0 0 0,0-1 0 0 0,0 1 0 0 0,1-1 0 0 0,-1 0 0 0 0,0 0 0 0 0,0-1 0 0 0,10 0 0 0 0,7 2 180 0 0,105 18 1583 0 0,-78-5-1643 0 0,53 21-144 0 0,-85-29-118 0 0,-11-5-410 0 0,-1 0 1 0 0,1 0-1 0 0,0 0 0 0 0,0-1 1 0 0,11 1-1 0 0,-5-4-1155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8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40 2760 0 0,'-1'1'18265'0'0,"-8"21"-15843"0"0,5-14-2028 0 0,0 1 1 0 0,0-1-1 0 0,1 1 1 0 0,-3 14-1 0 0,-1 25 173 0 0,-3 39-212 0 0,9-74-339 0 0,1 0 1 0 0,1-1-1 0 0,0 1 1 0 0,0-1-1 0 0,4 14 0 0 0,-3-19-22 0 0,2 10-26 0 0,1 0 0 0 0,0 0 0 0 0,1-1 0 0 0,12 23 0 0 0,-9-25-125 0 0,1 0 1 0 0,1 0 0 0 0,13 14-1 0 0,-22-26 157 0 0,0-1 0 0 0,0 1 0 0 0,0-1 0 0 0,1 1 0 0 0,-1-1 0 0 0,0 0 0 0 0,0 0 0 0 0,1 0 0 0 0,-1 0 0 0 0,1 0 0 0 0,-1 0 0 0 0,1-1 0 0 0,-1 1 0 0 0,1-1 0 0 0,0 1 0 0 0,-1-1 0 0 0,1 0 0 0 0,-1 0 0 0 0,1-1 0 0 0,0 1 0 0 0,3-1 0 0 0,-1 0 0 0 0,-1 0 0 0 0,1-1 0 0 0,-1 1 0 0 0,0-1 0 0 0,0 0 0 0 0,1 0 0 0 0,-1 0 0 0 0,-1-1 0 0 0,1 1 0 0 0,0-1 0 0 0,5-5 0 0 0,6-10 126 0 0,0 0-1 0 0,-1-1 0 0 0,16-29 1 0 0,-26 38 264 0 0,0 0 0 0 0,6-19 0 0 0,0-2 261 0 0,-5 18-527 0 0,-1-1 1 0 0,0 1 0 0 0,-1-1-1 0 0,-1 0 1 0 0,0 1-1 0 0,0-1 1 0 0,-2-27-1 0 0,-1 29-48 0 0,0 1-1 0 0,-1-1 0 0 0,0 1 0 0 0,0 0 1 0 0,-1-1-1 0 0,-1 1 0 0 0,0 1 1 0 0,-1-1-1 0 0,-10-18 0 0 0,12 24-153 0 0,-1 0 0 0 0,1 0 0 0 0,-1 1 1 0 0,0-1-1 0 0,-1 1 0 0 0,1 0 0 0 0,-1 0 0 0 0,0 0 0 0 0,0 1 0 0 0,0-1 0 0 0,0 1 0 0 0,-11-4 0 0 0,12 5-15 0 0,-1 1-1 0 0,0 0 0 0 0,1 0 1 0 0,-1 0-1 0 0,0 1 0 0 0,0 0 1 0 0,1 0-1 0 0,-1 0 0 0 0,0 0 1 0 0,0 1-1 0 0,1-1 0 0 0,-1 1 1 0 0,0 1-1 0 0,1-1 0 0 0,-1 1 1 0 0,-7 3-1 0 0,-48 26-3558 0 0,-3 4 1549 0 0,6 6-9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0 241 10136 0 0,'0'0'1278'0'0,"3"-1"-59"0"0,17-7 969 0 0,-12 6-1484 0 0,-1-1 0 0 0,1 0 0 0 0,0-1 0 0 0,-1 1 0 0 0,1-2 0 0 0,6-4 0 0 0,17-13 1245 0 0,-28 20-1825 0 0,0-1 0 0 0,0 1 0 0 0,1 0 0 0 0,-1 0 0 0 0,1 0 0 0 0,6-2 0 0 0,12-6 229 0 0,-4 1-86 0 0,20-12 217 0 0,-30 16-486 0 0,1 0 1 0 0,-1 1-1 0 0,1 0 1 0 0,0 1-1 0 0,15-4 1 0 0,-3 1-1407 0 0</inkml:trace>
  <inkml:trace contextRef="#ctx0" brushRef="#br0" timeOffset="1">165 0 13416 0 0,'0'0'4929'0'0,"1"4"-3740"0"0,8 30 484 0 0,-6-22-922 0 0,-1 0 0 0 0,8 18-1 0 0,-4-13-174 0 0,5 28 0 0 0,-4-16-444 0 0,-4-9-285 0 0,0 1-1 0 0,-1 0 0 0 0,-1 38 0 0 0,-2-33-1056 0 0,-1 2-4407 0 0,1-25 4376 0 0,-1 0 0 0 0,1 0 0 0 0,-1 0 0 0 0,1 0 1 0 0,-5 4-1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28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18919 0 0,'0'0'3064'0'0,"10"-4"-3064"0"0,-4-2 0 0 0,0 6-768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2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15752 0 0,'0'0'1573'0'0,"3"-1"-1435"0"0,2-1 137 0 0,0 1-1 0 0,0 0 0 0 0,-1 0 0 0 0,1 0 1 0 0,0 1-1 0 0,0-1 0 0 0,0 1 0 0 0,0 0 0 0 0,0 1 1 0 0,0-1-1 0 0,0 1 0 0 0,0 0 0 0 0,0 0 0 0 0,5 2 1 0 0,3 2 80 0 0,-10-5-267 0 0,0 1 0 0 0,0 0 0 0 0,0 0 0 0 0,0 1 0 0 0,0-1 0 0 0,-1 1 0 0 0,1-1 1 0 0,4 4-1 0 0,0 1 3 0 0,0 0 0 0 0,-1 0-1 0 0,0 1 1 0 0,0-1 0 0 0,0 1 0 0 0,-1 1 0 0 0,0-1 0 0 0,-1 1 0 0 0,1 0 0 0 0,-1 0 0 0 0,-1 0 0 0 0,1 0 0 0 0,2 13 0 0 0,-6-19-80 0 0,9 44 268 0 0,-8-42-253 0 0,-1 0 1 0 0,0 1-1 0 0,0-1 1 0 0,-1 0-1 0 0,1 0 1 0 0,-1 1-1 0 0,0-1 0 0 0,-3 8 1 0 0,-4 8 1 0 0,-2 7 35 0 0,-2 0 0 0 0,-20 36 0 0 0,26-56-115 0 0,1-1 0 0 0,-1 1 0 0 0,-9 8 0 0 0,-2 1-117 0 0,14-13-24 0 0,0 0 1 0 0,0 0-1 0 0,-1 0 0 0 0,1-1 1 0 0,-1 0-1 0 0,0 1 0 0 0,-6 2 1 0 0,8-5-492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2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1 8288 0 0,'0'0'638'0'0,"-11"10"-80"0"0,1-5 1616 0 0,1 1 0 0 0,-1 1 0 0 0,1 0 0 0 0,-16 15 0 0 0,-23 25 1374 0 0,37-36-3313 0 0,1 1 1 0 0,1 0-1 0 0,0 1 1 0 0,-10 19-1 0 0,13-20-126 0 0,1-4-21 0 0,1 0 0 0 0,1 0-1 0 0,-6 17 1 0 0,3-2-4 0 0,4-16-60 0 0,0 0 1 0 0,0 0 0 0 0,1 0-1 0 0,-1 14 1 0 0,2-15-32 0 0,0 1 0 0 0,1-1-1 0 0,-1 1 1 0 0,2-1 0 0 0,-1 1 0 0 0,1-1 0 0 0,3 10 0 0 0,-3-13 2 0 0,-1 0 1 0 0,1 0 0 0 0,-1-1 0 0 0,1 1 0 0 0,0 0 0 0 0,0-1 0 0 0,0 0 0 0 0,0 1 0 0 0,1-1 0 0 0,-1 0 0 0 0,0 0 0 0 0,1 0 0 0 0,0-1 0 0 0,-1 1-1 0 0,1-1 1 0 0,0 1 0 0 0,6 1 0 0 0,-1-1-3 0 0,-1 0 0 0 0,1-1 0 0 0,0 1 0 0 0,0-2 0 0 0,0 1-1 0 0,0-1 1 0 0,0 0 0 0 0,0-1 0 0 0,-1 0 0 0 0,9-2 0 0 0,7-3-127 0 0,43-18 0 0 0,-53 19 76 0 0,-5 1-450 0 0,-1 0 0 0 0,1 0 0 0 0,-1 0 0 0 0,13-11 0 0 0,5-5-7691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3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17855 0 0,'0'0'2092'0'0,"2"0"-1088"0"0,76 4 4579 0 0,-71-5-5479 0 0,-1 0 0 0 0,0 0 0 0 0,0 0 0 0 0,0-1 0 0 0,6-2 0 0 0,20-4-7 0 0,-20 6-149 0 0,-1 0 0 0 0,13-5-1 0 0,13-3-1031 0 0,-34 10 535 0 0,1-1 527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3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19351 0 0,'0'0'8077'0'0,"0"2"-7357"0"0,11 288 839 0 0,-7-260-1750 0 0,8 65-176 0 0,-9-79-320 0 0,1 0 0 0 0,0 0 0 0 0,11 24 0 0 0,-3-20-731 0 0</inkml:trace>
  <inkml:trace contextRef="#ctx0" brushRef="#br0" timeOffset="1">310 171 16847 0 0,'2'-1'770'0'0,"10"-6"-410"0"0,0-1-1 0 0,16-13 1 0 0,-8 4 643 0 0,-14 13-427 0 0,1-1 0 0 0,-1 1 0 0 0,1 0-1 0 0,-1 0 1 0 0,9-2 0 0 0,-7 2-205 0 0,-1 1 0 0 0,0-1 0 0 0,12-9 0 0 0,-12 8-143 0 0,-1 1 0 0 0,1-1 0 0 0,12-4 0 0 0,-15 7-479 0 0,1 1 1 0 0,-1-1-1 0 0,1 1 0 0 0,-1 0 1 0 0,1 0-1 0 0,-1 0 0 0 0,9 0 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3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1 156 11976 0 0,'0'24'1082'0'0,"1"-23"-1030"0"0,1 0-1 0 0,0 0 0 0 0,-1 0 0 0 0,1 0 1 0 0,0 0-1 0 0,0 0 0 0 0,0-1 0 0 0,0 1 1 0 0,-1-1-1 0 0,4 1 0 0 0,4 0 1354 0 0,-1 0-1 0 0,1-1 1 0 0,0 0 0 0 0,0 0-1 0 0,0-1 1 0 0,14-3-1 0 0,-16 3-1096 0 0,-1-1 0 0 0,0-1-1 0 0,1 1 1 0 0,-1-1 0 0 0,8-5 0 0 0,20-11 292 0 0,-25 15-689 0 0,-1 0 0 0 0,1-1 0 0 0,-1 0 0 0 0,0-1 0 0 0,12-11 0 0 0,59-52-5756 0 0,-75 65 5696 0 0,35-29-2121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4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92 10136 0 0,'-23'0'777'0'0,"23"0"-767"0"0,0 0 0 0 0,-1 0 0 0 0,1 0-1 0 0,-1 0 1 0 0,1 0 0 0 0,0 1 0 0 0,-1-1 0 0 0,1 0 0 0 0,-1 0 0 0 0,1 0 0 0 0,0 0-1 0 0,-1 1 1 0 0,1-1 0 0 0,0 0 0 0 0,-1 0 0 0 0,1 1 0 0 0,0-1 0 0 0,0 0 0 0 0,-1 1-1 0 0,1-1 1 0 0,0 0 0 0 0,0 1 0 0 0,-1-1 0 0 0,1 0 0 0 0,0 1 0 0 0,0-1-1 0 0,0 0 1 0 0,0 1 0 0 0,-1-1 0 0 0,1 1 0 0 0,0 1-13 0 0,-6 5 351 0 0,2-3 562 0 0,0 1-1 0 0,1-1 0 0 0,0 1 1 0 0,0 0-1 0 0,0 0 0 0 0,0 0 1 0 0,1 0-1 0 0,0 0 1 0 0,-2 6-1 0 0,2-3-370 0 0,-3 7 214 0 0,1 1 0 0 0,1 0 0 0 0,0 0 0 0 0,1 0 0 0 0,1 0 0 0 0,1 23 1 0 0,1-28-661 0 0,0 0 1 0 0,1-1-1 0 0,0 1 1 0 0,1-1-1 0 0,1 1 1 0 0,-1-1-1 0 0,1 0 1 0 0,1-1-1 0 0,0 1 1 0 0,0-1 0 0 0,13 16-1 0 0,70 78-93 0 0,-84-100 0 0 0,1 1 0 0 0,-1-1 0 0 0,0 0 0 0 0,1 0 0 0 0,-1 0 0 0 0,1 0 0 0 0,0-1 0 0 0,0 0 0 0 0,0 0 0 0 0,0-1 0 0 0,0 1 0 0 0,1-1 0 0 0,-1 0 0 0 0,0 0 0 0 0,1-1 0 0 0,-1 1 0 0 0,1-1 0 0 0,-1-1 0 0 0,0 1 0 0 0,1-1 0 0 0,7-1 0 0 0,-6 0 23 0 0,-1 0-1 0 0,0-1 1 0 0,0 1-1 0 0,0-1 1 0 0,0 0 0 0 0,0-1-1 0 0,0 1 1 0 0,-1-1-1 0 0,0-1 1 0 0,0 1-1 0 0,8-8 1 0 0,-7 4 54 0 0,0 0-1 0 0,-1 0 1 0 0,1 0 0 0 0,-2-1-1 0 0,1 0 1 0 0,-1 0-1 0 0,4-11 1 0 0,-3 0 56 0 0,0 1-1 0 0,-2-1 1 0 0,0 0-1 0 0,-1 1 1 0 0,-1-1-1 0 0,0 0 1 0 0,-4-24-1 0 0,1 30-31 0 0,-1 0 0 0 0,0 0 0 0 0,-11-26 0 0 0,10 28-57 0 0,-2-2-27 0 0,-1 1-1 0 0,0 0 0 0 0,-1 1 1 0 0,0-1-1 0 0,-1 2 1 0 0,-1-1-1 0 0,0 1 1 0 0,-20-18-1 0 0,24 24-47 0 0,0 0 1 0 0,-1 0-1 0 0,0 0 1 0 0,1 0-1 0 0,-2 1 0 0 0,1 1 1 0 0,-12-6-1 0 0,15 8-243 0 0,0 0 1 0 0,0 0-1 0 0,0 0 0 0 0,0 1 0 0 0,0-1 1 0 0,0 1-1 0 0,0 0 0 0 0,0 0 0 0 0,0 1 1 0 0,0-1-1 0 0,0 1 0 0 0,0 0 1 0 0,0 0-1 0 0,0 0 0 0 0,0 0 0 0 0,-6 4 1 0 0,-11 5-8936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4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14744 0 0,'1'-1'1136'0'0,"0"-2"-1052"0"0,1 0 1 0 0,-1 1 0 0 0,1-1 0 0 0,0 1 0 0 0,0 0 0 0 0,0 0-1 0 0,0-1 1 0 0,0 1 0 0 0,1 1 0 0 0,-1-1 0 0 0,1 0 0 0 0,-1 1-1 0 0,1-1 1 0 0,0 1 0 0 0,-1-1 0 0 0,1 1 0 0 0,0 0 0 0 0,4 0-1 0 0,-3-1 313 0 0,0 1-1 0 0,0 0 0 0 0,0-1 0 0 0,-1 0 0 0 0,1 0 0 0 0,0 0 0 0 0,-1 0 0 0 0,1 0 1 0 0,5-6-1 0 0,-6 6-122 0 0,0 0 1 0 0,0 0-1 0 0,0 0 0 0 0,0 0 1 0 0,1 1-1 0 0,-1-1 1 0 0,6-1-1 0 0,-6 3-44 0 0,0-2-1 0 0,1 1 0 0 0,-1 0 1 0 0,0-1-1 0 0,0 1 1 0 0,3-4-1 0 0,-4 4-118 0 0,1 0-1 0 0,-1 0 1 0 0,0 0 0 0 0,0 0-1 0 0,1 0 1 0 0,-1 1 0 0 0,0-1-1 0 0,1 1 1 0 0,-1-1 0 0 0,0 1-1 0 0,1 0 1 0 0,3 0-1 0 0,3 0 137 0 0,-7 0-220 0 0,-1 0-1 0 0,1 0 1 0 0,0 0-1 0 0,0 1 0 0 0,0-1 1 0 0,0 1-1 0 0,0 0 1 0 0,-1-1-1 0 0,1 1 1 0 0,0 0-1 0 0,0 0 1 0 0,-1 0-1 0 0,1 0 0 0 0,-1 0 1 0 0,1 1-1 0 0,-1-1 1 0 0,2 2-1 0 0,-1-1-3 0 0,-1-2-19 0 0,0 1 0 0 0,0 0 0 0 0,0 0 0 0 0,0 0 0 0 0,-1 0 0 0 0,1 0 0 0 0,0 0-1 0 0,0 0 1 0 0,-1 0 0 0 0,1 0 0 0 0,0 0 0 0 0,-1 0 0 0 0,1 0 0 0 0,-1 0 0 0 0,1 1 0 0 0,-1-1 0 0 0,0 0 0 0 0,0 0 0 0 0,1 1 0 0 0,-1-1 0 0 0,0 0 0 0 0,0 0 0 0 0,0 1 0 0 0,0-1 0 0 0,0 0 0 0 0,-1 0 0 0 0,1 1 0 0 0,0-1 0 0 0,-1 2-1 0 0,1-1-5 0 0,0 0 0 0 0,0 0 0 0 0,0 0 0 0 0,0 0 0 0 0,0 0-1 0 0,0 0 1 0 0,1 0 0 0 0,-1 0 0 0 0,1 0 0 0 0,1 4 0 0 0,-1-5-18 0 0,0 1 1 0 0,0 0-1 0 0,-1 0 1 0 0,1 0-1 0 0,-1 0 1 0 0,1-1-1 0 0,-1 1 1 0 0,0 0-1 0 0,0 0 1 0 0,1 0-1 0 0,-2 0 1 0 0,1 0-1 0 0,0 0 1 0 0,0 0-1 0 0,-1 3 1 0 0,-6 10-128 0 0,4-10 76 0 0,1-1 0 0 0,0 1 0 0 0,1 0 0 0 0,-3 9 0 0 0,2-4-94 0 0,0-1 0 0 0,-1 1 0 0 0,0-1-1 0 0,0 0 1 0 0,-1 1 0 0 0,0-2 0 0 0,0 1 0 0 0,-1 0-1 0 0,0-1 1 0 0,-12 14 0 0 0,14-19 122 0 0,1-1 0 0 0,1 1-1 0 0,-1-1 1 0 0,0 1 0 0 0,-2 4 0 0 0,3-4 14 0 0,0 0 1 0 0,-1-1 0 0 0,1 0 0 0 0,-1 1 0 0 0,1-1-1 0 0,-1 0 1 0 0,0 0 0 0 0,-2 3 0 0 0,-9 3-1 0 0,10-6 23 0 0,0 0 0 0 0,1-1 0 0 0,-1 1 0 0 0,1 0 0 0 0,-1 0 0 0 0,1 0-1 0 0,0 0 1 0 0,0 1 0 0 0,-3 4 0 0 0,4-7 6 0 0,1 1 1 0 0,0-1-1 0 0,-1 1 0 0 0,1-1 0 0 0,-1 1 0 0 0,1-1 0 0 0,-1 1 0 0 0,1-1 1 0 0,-1 1-1 0 0,1-1 0 0 0,-1 1 0 0 0,1-1 0 0 0,-1 0 0 0 0,0 1 1 0 0,1-1-1 0 0,-1 0 0 0 0,0 0 0 0 0,1 0 0 0 0,-1 1 0 0 0,0-1 1 0 0,1 0-1 0 0,-1 0 0 0 0,0 0 0 0 0,1 0 0 0 0,-2 0 0 0 0,0 0 452 0 0,1 4-129 0 0,1-4-313 0 0,-1 0-1 0 0,1 0 1 0 0,0 0 0 0 0,0 1 0 0 0,0-1 0 0 0,0 0 0 0 0,-1 0 0 0 0,1 0-1 0 0,0 0 1 0 0,0 1 0 0 0,0-1 0 0 0,0 0 0 0 0,0 0 0 0 0,0 0-1 0 0,0 1 1 0 0,0-1 0 0 0,0 0 0 0 0,0 0 0 0 0,0 1 0 0 0,0-1-1 0 0,0 0 1 0 0,0 0 0 0 0,0 0 0 0 0,0 1 0 0 0,0-1 0 0 0,0 0-1 0 0,0 0 1 0 0,0 0 0 0 0,0 1 0 0 0,0-1 0 0 0,0 0 0 0 0,0 0 0 0 0,0 0-1 0 0,1 1 1 0 0,-1-1 0 0 0,0 0 0 0 0,1 1 23 0 0,0 0 0 0 0,0 0 0 0 0,0-1-1 0 0,0 1 1 0 0,0 0 0 0 0,0-1 0 0 0,0 1 0 0 0,0-1 0 0 0,0 1 0 0 0,1-1 0 0 0,-1 1 0 0 0,0-1-1 0 0,0 0 1 0 0,2 1 0 0 0,-1-1 215 0 0,4 4 159 0 0,-3-3-370 0 0,0 0 0 0 0,0 0 0 0 0,0 0 1 0 0,0-1-1 0 0,0 1 0 0 0,0-1 0 0 0,6 0 0 0 0,16 0 138 0 0,-19-3-158 0 0,1 1 2 0 0,12-1-3 0 0,-13 2-54 0 0,0 0 0 0 0,0 0 0 0 0,0 0 0 0 0,11-5 1 0 0,-6 2-208 0 0,1 0 1 0 0,20-3 0 0 0,12-4-1898 0 0,-23 2-13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5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10136 0 0,'0'0'777'0'0,"2"0"-158"0"0,18-10 8507 0 0,-17 11-8729 0 0,0-1 0 0 0,0 1 0 0 0,1-1-1 0 0,-1 0 1 0 0,0 0 0 0 0,0 0 0 0 0,5-1 0 0 0,-4 0 80 0 0,-4 1-456 0 0,0 0 0 0 0,0 0 0 0 0,0 0 0 0 0,0 0 0 0 0,0 0 0 0 0,0 0 0 0 0,1 0 1 0 0,-1 0-1 0 0,0 1 0 0 0,0-1 0 0 0,0 0 0 0 0,0 0 0 0 0,0 0 0 0 0,0 0 0 0 0,0 0 0 0 0,0 0 0 0 0,0 0 0 0 0,0 0 0 0 0,0 0 1 0 0,0 0-1 0 0,1 0 0 0 0,-1 0 0 0 0,0 0 0 0 0,0 0 0 0 0,0 0 0 0 0,0 1 0 0 0,0-1 0 0 0,0 0 0 0 0,0 0 0 0 0,0 0 0 0 0,0 0 0 0 0,0 0 1 0 0,0 0-1 0 0,0 0 0 0 0,0 0 0 0 0,0 0 0 0 0,0 0 0 0 0,0 1 0 0 0,0-1 0 0 0,0 0 0 0 0,0 0 0 0 0,0 0 0 0 0,0 0 0 0 0,0 0 0 0 0,0 0 1 0 0,0 0-1 0 0,0 0 0 0 0,0 0 0 0 0,0 0 0 0 0,0 1 0 0 0,0-1 0 0 0,0 0 0 0 0,-1 0 0 0 0,1 0 0 0 0,0 0 0 0 0,0 0 0 0 0,0 0 1 0 0,0 0-1 0 0,0 0 0 0 0,0 0 0 0 0,0 0 0 0 0,0 0 0 0 0,0 0 0 0 0,0 0-3 0 0,-1 1 1 0 0,1-1-1 0 0,0 0 0 0 0,0 0 1 0 0,0 0-1 0 0,0 0 0 0 0,0 0 1 0 0,0 1-1 0 0,-1-1 0 0 0,1 0 0 0 0,0 0 1 0 0,0 0-1 0 0,0 1 0 0 0,0-1 1 0 0,0 0-1 0 0,0 0 0 0 0,0 0 1 0 0,0 1-1 0 0,0-1 0 0 0,0 0 1 0 0,0 0-1 0 0,0 0 0 0 0,0 0 1 0 0,0 1-1 0 0,0-1 0 0 0,0 0 1 0 0,0 0-1 0 0,0 0 0 0 0,0 1 0 0 0,1-1 1 0 0,-1 0-1 0 0,0 0 0 0 0,0 0 1 0 0,0 0-1 0 0,0 1 0 0 0,0-1 1 0 0,0 0-1 0 0,0 0 0 0 0,1 0 1 0 0,-1 0-1 0 0,0 0 0 0 0,0 0 1 0 0,0 1-1 0 0,1-1 0 0 0,38 11 990 0 0,-36-10-916 0 0,-1 0 0 0 0,1 0 1 0 0,0 0-1 0 0,-1 0 0 0 0,1 0 0 0 0,-1 0 0 0 0,0 1 0 0 0,1-1 0 0 0,3 4 1 0 0,7 4 125 0 0,17 2 143 0 0,-24-9-295 0 0,0-1 0 0 0,0 2 0 0 0,-1-1 0 0 0,1 1 1 0 0,-1 0-1 0 0,10 6 0 0 0,0 1 75 0 0,3 4-83 0 0,-18-13-55 0 0,1 0 0 0 0,0 0 0 0 0,-1-1 0 0 0,1 1 0 0 0,-1 0 1 0 0,1 0-1 0 0,-1 0 0 0 0,0 0 0 0 0,1 0 0 0 0,-1-1 0 0 0,0 1 0 0 0,1 0 0 0 0,-1 0 0 0 0,0 0 0 0 0,0 0 0 0 0,0 0 0 0 0,0 0 0 0 0,0 0 0 0 0,0 1 0 0 0,2 18 37 0 0,-2-18-36 0 0,0-1 0 0 0,1 1 0 0 0,-1-1 1 0 0,0 1-1 0 0,1 0 0 0 0,-1-1 0 0 0,0 1 0 0 0,0-1 0 0 0,-1 1 0 0 0,1 0 0 0 0,0-1 0 0 0,0 1 0 0 0,-1-1 0 0 0,1 1 0 0 0,-2 1 0 0 0,-11 17 54 0 0,9-15-56 0 0,0 1 0 0 0,0 0 1 0 0,-4 9-1 0 0,3-3-3 0 0,5-10-5 0 0,-1 1 1 0 0,0-1 0 0 0,0 1-1 0 0,0-1 1 0 0,0 1-1 0 0,0-1 1 0 0,-1 0 0 0 0,1 0-1 0 0,-1 1 1 0 0,1-1-1 0 0,-1 0 1 0 0,0 0-1 0 0,0-1 1 0 0,0 1 0 0 0,0 0-1 0 0,0-1 1 0 0,-4 3-1 0 0,-11 2-98 0 0,13-5 57 0 0,1 0 0 0 0,-1 1 0 0 0,1-1 0 0 0,-1 1 0 0 0,1-1 0 0 0,0 1 0 0 0,-1 0 0 0 0,1 0 0 0 0,0 1 0 0 0,-3 3 0 0 0,0-2-271 0 0,1 0 0 0 0,0 0 0 0 0,-1 0-1 0 0,1-1 1 0 0,-1 1 0 0 0,0-1 0 0 0,-10 3 0 0 0,14-5-586 0 0,-11-5-4409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5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3 16727 0 0,'-37'-3'2036'0'0,"14"5"3704"0"0,22-2-5674 0 0,-2 0 101 0 0,1-1 1 0 0,-1 1 0 0 0,1 0 0 0 0,-1 0 0 0 0,1 0-1 0 0,-1 0 1 0 0,1 0 0 0 0,-1 1 0 0 0,1-1 0 0 0,-1 1 0 0 0,1 0-1 0 0,-1-1 1 0 0,1 1 0 0 0,-5 3 0 0 0,-9 3 527 0 0,12-5-572 0 0,0-1 1 0 0,-1 1 0 0 0,1 0 0 0 0,0 1 0 0 0,1-1-1 0 0,-1 1 1 0 0,0-1 0 0 0,1 1 0 0 0,-1 0 0 0 0,1 0-1 0 0,0 1 1 0 0,0-1 0 0 0,-5 8 0 0 0,-8 22-236 0 0,15-31 91 0 0,0 0 1 0 0,0 1 0 0 0,0-1 0 0 0,1 0 0 0 0,-1 1 0 0 0,1-1 0 0 0,0 1 0 0 0,0-1 0 0 0,0 1 0 0 0,0-1 0 0 0,0 6-1 0 0,6 6 55 0 0,-5-12-18 0 0,0 1 0 0 0,0-1 0 0 0,-1 1 0 0 0,1-1 0 0 0,0 1 0 0 0,-1-1 0 0 0,1 1 0 0 0,-1-1 0 0 0,0 4 0 0 0,-3 14 76 0 0,2-17-81 0 0,0-1 0 0 0,1 1 0 0 0,-1 0 0 0 0,1 0 0 0 0,0 0 0 0 0,0 0 0 0 0,0 0 0 0 0,0-1 0 0 0,0 1 0 0 0,0 0 0 0 0,1 0 0 0 0,0 0 0 0 0,-1 0 0 0 0,1-1 0 0 0,0 1 0 0 0,0 0 0 0 0,1-1 0 0 0,1 4 0 0 0,28 45-54 0 0,-29-47-23 0 0,1-1-1 0 0,-1 0 1 0 0,1-1-1 0 0,-1 1 1 0 0,1 0 0 0 0,0-1-1 0 0,0 1 1 0 0,0-1-1 0 0,0 0 1 0 0,0 0-1 0 0,0 0 1 0 0,1 0-1 0 0,-1-1 1 0 0,1 1-1 0 0,-1-1 1 0 0,1 0-1 0 0,0 0 1 0 0,5 0-1 0 0,3 1-166 0 0,1-1 0 0 0,-1 0 0 0 0,0-1-1 0 0,18-1 1 0 0,-25 0-198 0 0,0 0-1 0 0,0-1 0 0 0,0 0 1 0 0,-1 1-1 0 0,1-1 1 0 0,0-1-1 0 0,-1 1 0 0 0,8-6 1 0 0,-2 2-1035 0 0,16-9-6623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 8288 0 0,'0'0'1177'0'0,"2"0"480"0"0,14-1 2676 0 0,6-3-1968 0 0,4-1-987 0 0,-14 3-695 0 0,0-1 0 0 0,0 0-1 0 0,0-1 1 0 0,17-8 0 0 0,16-6 430 0 0,-3 7-130 0 0,-25 7-766 0 0,-1 0-1 0 0,17-8 1 0 0,38-11 95 0 0,-9 4-1993 0 0,-40 12-4173 0 0,-5 6-1945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6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19319 0 0,'0'0'1943'0'0,"2"0"-1783"0"0,6 0 23 0 0,-6 0 674 0 0,1 0 294 0 0,7-1-110 0 0,15-1 2500 0 0,-2 5-3154 0 0,-21-3-259 0 0,-1 2-27 0 0,0-1-99 0 0,-1 1-1 0 0,1-1 0 0 0,-1 0 1 0 0,1 1-1 0 0,-1-1 1 0 0,0 1-1 0 0,1-1 1 0 0,-1 1-1 0 0,0 0 0 0 0,0-1 1 0 0,0 1-1 0 0,0-1 1 0 0,0 1-1 0 0,0-1 1 0 0,-1 1-1 0 0,1-1 1 0 0,0 1-1 0 0,-2 1 0 0 0,-12 27-89 0 0,11-25 41 0 0,2-4 30 0 0,0 1-1 0 0,1-1 0 0 0,-1 1 1 0 0,1-1-1 0 0,-1 1 1 0 0,1 0-1 0 0,0-1 1 0 0,0 1-1 0 0,0-1 1 0 0,0 1-1 0 0,0 1 0 0 0,-2 14-160 0 0,1-17 166 0 0,1 1 0 0 0,0 0 0 0 0,0 0 0 0 0,-1 0-1 0 0,1-1 1 0 0,0 1 0 0 0,0 0 0 0 0,0 0 0 0 0,0 0 0 0 0,0-1 0 0 0,0 1 0 0 0,0 0 0 0 0,0 0 0 0 0,1-1 0 0 0,-1 1 0 0 0,0 0 0 0 0,0 0 0 0 0,1-1-1 0 0,-1 1 1 0 0,0 0 0 0 0,1 0 0 0 0,-1-1 0 0 0,1 1 0 0 0,-1 0 0 0 0,1-1 0 0 0,-1 1 0 0 0,1-1 0 0 0,-1 1 0 0 0,1-1 0 0 0,0 1 0 0 0,-1-1 0 0 0,1 1-1 0 0,0-1 1 0 0,-1 0 0 0 0,1 1 0 0 0,0-1 0 0 0,1 1 0 0 0,3 1-82 0 0,0-1 1 0 0,0 1-1 0 0,0-1 1 0 0,6 1-1 0 0,-8-1 82 0 0,8 1-108 0 0,0-1 0 0 0,-1 0 0 0 0,1 0-1 0 0,0-1 1 0 0,14-2 0 0 0,-22 2-307 0 0,-1-1-1 0 0,0 1 1 0 0,0-1 0 0 0,0 0 0 0 0,0 1 0 0 0,0-1-1 0 0,3-2 1 0 0,6-2-3786 0 0,9 0-3970 0 0</inkml:trace>
  <inkml:trace contextRef="#ctx0" brushRef="#br0" timeOffset="1">502 368 23039 0 0,'0'0'2315'0'0,"2"0"-2123"0"0,44-4 948 0 0,-30 2-521 0 0,-1 1 0 0 0,23 1 0 0 0,-21 0-379 0 0,34-3 0 0 0,1-1-4030 0 0,-30 4-5419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6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13824 0 0,'2'0'88'0'0,"-1"0"1"0"0,1 0-1 0 0,-1 0 1 0 0,1 0-1 0 0,-1-1 1 0 0,1 1 0 0 0,0-1-1 0 0,-1 1 1 0 0,1-1-1 0 0,-1 1 1 0 0,0-1 0 0 0,1 0-1 0 0,-1 1 1 0 0,1-1-1 0 0,-1 0 1 0 0,2-2-1 0 0,9-5 1614 0 0,-10 7-1298 0 0,0 0 0 0 0,0 0 0 0 0,0 1 0 0 0,0-1 0 0 0,0 0-1 0 0,0 1 1 0 0,4-1 0 0 0,15-4 2241 0 0,-15 3-1962 0 0,1-1 0 0 0,0 1 0 0 0,0 0 0 0 0,0 1-1 0 0,13-2 1 0 0,5-1 465 0 0,-23 3-1183 0 0,8 0 1137 0 0,13 2 81 0 0,-23-1-1182 0 0,0 0 0 0 0,0 0 0 0 0,0 0 0 0 0,1 0 0 0 0,-1 0 0 0 0,0 0 0 0 0,0 0 0 0 0,0 0 0 0 0,0 0 0 0 0,0 0 0 0 0,0 0 0 0 0,0 0 0 0 0,1 0 0 0 0,-1 0 0 0 0,0 0 0 0 0,0 0 0 0 0,0 0 0 0 0,0 0 0 0 0,0 0 0 0 0,0 0 0 0 0,0 0 0 0 0,1 0 0 0 0,-1 0 0 0 0,0 0 0 0 0,0 0 0 0 0,0 1 0 0 0,0-1 0 0 0,0 0 0 0 0,0 0 0 0 0,0 0 0 0 0,0 0 0 0 0,0 0 0 0 0,0 0 0 0 0,0 0 0 0 0,0 0 0 0 0,0 1 0 0 0,0-1 0 0 0,1 0 0 0 0,-1 0 0 0 0,0 0 0 0 0,0 0 0 0 0,0 3-34 0 0,1 1 0 0 0,0-1-1 0 0,-1 0 1 0 0,0 0 0 0 0,0 0-1 0 0,0 1 1 0 0,0-1 0 0 0,0 0-1 0 0,0 0 1 0 0,-2 6 0 0 0,0 10-306 0 0,2-17 273 0 0,-1 1 0 0 0,1-1-1 0 0,0 1 1 0 0,0-1 0 0 0,-1 1-1 0 0,1-1 1 0 0,-1 0 0 0 0,0 1-1 0 0,0-1 1 0 0,0 0-1 0 0,-2 4 1 0 0,-18 36-3211 0 0,20-41 2813 0 0,3 2-555 0 0,-1-2 949 0 0,0 0 18 0 0,0 0-1 0 0,0 0 1 0 0,-1 0-1 0 0,1 0 1 0 0,0 0-1 0 0,-1 0 1 0 0,1 0 0 0 0,-1 0-1 0 0,1 0 1 0 0,-1 1-1 0 0,1-1 1 0 0,-1 0-1 0 0,0 0 1 0 0,1 1-1 0 0,-1 1 1 0 0,0-2 32 0 0,1 0 1 0 0,-1 0-1 0 0,0-1 0 0 0,1 1 0 0 0,-1 0 1 0 0,1 0-1 0 0,-1 0 0 0 0,1-1 0 0 0,-1 1 1 0 0,1 0-1 0 0,0 0 0 0 0,0 0 0 0 0,2 2-7 0 0,1 1 99 0 0,0 1-1 0 0,1-1 1 0 0,0 0-1 0 0,0 0 1 0 0,0 0 0 0 0,0-1-1 0 0,1 0 1 0 0,0 0 0 0 0,-1 0-1 0 0,1-1 1 0 0,0 1-1 0 0,9 1 1 0 0,-14-4-43 0 0,1 1 980 0 0,-2-1-987 0 0,0 0-1 0 0,0 1 1 0 0,1-1 0 0 0,-1 0-1 0 0,0 0 1 0 0,0 0 0 0 0,0 1-1 0 0,0-1 1 0 0,0 0-1 0 0,0 0 1 0 0,0 0 0 0 0,0 1-1 0 0,0-1 1 0 0,1 0-1 0 0,-1 0 1 0 0,0 0 0 0 0,0 0-1 0 0,0 0 1 0 0,0 1-1 0 0,1-1 1 0 0,-1 0 0 0 0,0 0-1 0 0,0 0 1 0 0,0 0 0 0 0,0 0-1 0 0,1 0 1 0 0,-1 0-1 0 0,0 0 1 0 0,0 0 0 0 0,1 1-1 0 0,-1-1 6 0 0,0 0-1 0 0,1 0 0 0 0,-1 0 0 0 0,0 0 1 0 0,0 0-1 0 0,1 0 0 0 0,-1 0 1 0 0,0 0-1 0 0,0 1 0 0 0,1-1 1 0 0,-1 0-1 0 0,0 0 0 0 0,0 0 1 0 0,0 1-1 0 0,1-1 0 0 0,-1 0 1 0 0,0 0-1 0 0,0 0 0 0 0,0 1 0 0 0,0-1 1 0 0,1 0-1 0 0,-1 0 0 0 0,0 1 1 0 0,0-1-1 0 0,0 0 0 0 0,0 1 1 0 0,0-1-1 0 0,0 0 0 0 0,0 0 1 0 0,0 1-1 0 0,0-1 0 0 0,0 7 50 0 0,-1-1-1 0 0,0 0 1 0 0,0 0 0 0 0,-1 0-1 0 0,1 0 1 0 0,-1 0-1 0 0,-1 0 1 0 0,1 0 0 0 0,-5 8-1 0 0,-1 1-24 0 0,-28 47 102 0 0,33-58-190 0 0,0-1 0 0 0,0 1 0 0 0,0-1-1 0 0,0 1 1 0 0,-1-1 0 0 0,1 0 0 0 0,-1 0 0 0 0,0-1 0 0 0,0 1-1 0 0,0-1 1 0 0,0 0 0 0 0,0 0 0 0 0,-9 2 0 0 0,-7 6-723 0 0,18-10 658 0 0,1 1 0 0 0,0-1 0 0 0,0 1-1 0 0,-1-1 1 0 0,1 1 0 0 0,0-1 0 0 0,-1 0 0 0 0,1 0 0 0 0,0 1-1 0 0,-1-1 1 0 0,1 0 0 0 0,0-1 0 0 0,-1 1 0 0 0,1 0-1 0 0,0 0 1 0 0,-1 0 0 0 0,1-1 0 0 0,0 1 0 0 0,-1-1-1 0 0,0 0 1 0 0,1 1-591 0 0,-1-1-1 0 0,1 0 1 0 0,0 0 0 0 0,0 0-1 0 0,0 0 1 0 0,0 0 0 0 0,0 0-1 0 0,0 0 1 0 0,0 0 0 0 0,-2-3-1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6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15664 0 0,'2'0'718'0'0,"45"6"259"0"0,-21-7 2008 0 0,47-10 0 0 0,-47 7-949 0 0,49-4 1 0 0,-69 8-1917 0 0,20 5-27 0 0,-19-1-93 0 0,3 5 0 0 0,-10-8 0 0 0,1-1 0 0 0,-1 1 0 0 0,1-1 0 0 0,-1 1 0 0 0,0 0 0 0 0,1-1 0 0 0,-1 1 0 0 0,0 0 0 0 0,0-1 0 0 0,0 1 0 0 0,1 0 0 0 0,-1-1 0 0 0,0 1 0 0 0,0 1 0 0 0,0 0 0 0 0,-1 1 0 0 0,1 0 0 0 0,-1-1 0 0 0,1 1 0 0 0,-1 0 0 0 0,0-1 0 0 0,0 1 0 0 0,0-1 0 0 0,0 1 0 0 0,-2 1 0 0 0,-19 26 0 0 0,7-10 0 0 0,-43 55-401 0 0,54-70-6 0 0,0 0-1 0 0,-1 0 1 0 0,1 0 0 0 0,-1-1 0 0 0,0 1-1 0 0,-8 4 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7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19351 0 0,'0'0'2311'0'0,"-1"0"-1215"0"0,-3 0-675 0 0,0 0 0 0 0,1 0 0 0 0,-1 1-1 0 0,1-1 1 0 0,-1 1 0 0 0,1 0 0 0 0,-1 0 0 0 0,1 1 0 0 0,0-1 0 0 0,0 1 0 0 0,-1-1 0 0 0,-3 4-1 0 0,2-1-226 0 0,1-1 0 0 0,0 1 0 0 0,0 0-1 0 0,1 0 1 0 0,-1 0 0 0 0,1 1 0 0 0,-4 6-1 0 0,-1 3-216 0 0,2 0 0 0 0,0 1 0 0 0,0 0-1 0 0,-5 29 1 0 0,9-32 23 0 0,1 1 0 0 0,0 0 0 0 0,1 0 0 0 0,1 0 0 0 0,3 18 0 0 0,-3-13 0 0 0,2-2-166 0 0,-1-1 0 0 0,2 1 0 0 0,0 0 0 0 0,1-1 0 0 0,0 0 0 0 0,1 0 0 0 0,1-1 0 0 0,1 1 0 0 0,0-2 0 0 0,10 15-1 0 0,-14-23 71 0 0,0-1 0 0 0,0 0 0 0 0,0-1 0 0 0,0 1 0 0 0,1-1 0 0 0,0 0 0 0 0,-1 0-1 0 0,1 0 1 0 0,0 0 0 0 0,0-1 0 0 0,1 0 0 0 0,-1 0 0 0 0,0 0 0 0 0,1-1 0 0 0,-1 0-1 0 0,1 0 1 0 0,-1 0 0 0 0,1-1 0 0 0,8 0 0 0 0,13-3-1875 0 0</inkml:trace>
  <inkml:trace contextRef="#ctx0" brushRef="#br0" timeOffset="1">562 250 23039 0 0,'0'0'1126'0'0,"2"0"-492"0"0,34 1-81 0 0,4-1 626 0 0,41-4 0 0 0,-49 3-894 0 0,-25 1-350 0 0,0 0 0 0 0,1-1 0 0 0,-1 0 0 0 0,11-2 0 0 0,-7 0-152 0 0,-5 2-245 0 0,-1-1 0 0 0,1 0 0 0 0,-1 0 0 0 0,6-3 0 0 0,4-4-1754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7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17103 0 0,'0'0'786'0'0,"-1"2"-21"0"0,-1 6-563 0 0,1-1 0 0 0,0 1 0 0 0,0 0-1 0 0,0-1 1 0 0,1 1 0 0 0,1 11 0 0 0,-1-2 1289 0 0,1-10-705 0 0,-1 0 0 0 0,1 0 0 0 0,4 12 1 0 0,1 13 539 0 0,11 59 860 0 0,-9-55-1706 0 0,23 151-745 0 0,-30-183 26 0 0,0-1 1 0 0,0 1-1 0 0,1-1 1 0 0,-1 1-1 0 0,1-1 1 0 0,-1 1-1 0 0,4 3 1 0 0,9 8-7025 0 0,-5-13-1036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17479 0 0,'0'0'1580'0'0,"2"-1"-1296"0"0,9-4 636 0 0,2-1 0 0 0,-1 2 0 0 0,0 0 0 0 0,27-5 0 0 0,-33 7-548 0 0,1 2 1 0 0,-1-1 0 0 0,1 1 0 0 0,0 0-1 0 0,-1 0 1 0 0,1 1 0 0 0,-1 0 0 0 0,1 0-1 0 0,-1 1 1 0 0,1-1 0 0 0,-1 1 0 0 0,7 4-1 0 0,-10-4-275 0 0,-1 0-1 0 0,1 0 1 0 0,0 0-1 0 0,-1 0 1 0 0,0 1-1 0 0,0-1 0 0 0,1 1 1 0 0,-2 0-1 0 0,1 0 1 0 0,3 5-1 0 0,-2-2-24 0 0,-1 0 0 0 0,1-1 0 0 0,-1 1 0 0 0,3 13-1 0 0,-3-7-158 0 0,0-4-11 0 0,-1 0 0 0 0,0 1-1 0 0,0-1 1 0 0,-1 0-1 0 0,0 0 1 0 0,0 1-1 0 0,-2 8 1 0 0,-3 3-233 0 0,0 0-1 0 0,-1 0 1 0 0,-2 0 0 0 0,-15 32 0 0 0,8-25-321 0 0,10-16 39 0 0,-13 20-1 0 0,11-21 327 0 0,-7 9-47 0 0,0 0 0 0 0,-1-1 0 0 0,-19 17 1 0 0,34-34 366 0 0,-1-1 0 0 0,0 1 0 0 0,1 0 1 0 0,-1-1-1 0 0,1 1 0 0 0,-1 0 0 0 0,1 0 1 0 0,0-1-1 0 0,-1 1 0 0 0,1 0 0 0 0,0 0 1 0 0,-1 0-1 0 0,1 0 0 0 0,0-1 1 0 0,0 1-1 0 0,0 0 0 0 0,0 0 0 0 0,0 1 1 0 0,0-1 668 0 0,0 2-202 0 0,0-3-479 0 0,0 0 0 0 0,0 1 0 0 0,-1-1 1 0 0,1 0-1 0 0,0 1 0 0 0,0-1 0 0 0,0 0 0 0 0,0 1 1 0 0,0-1-1 0 0,0 0 0 0 0,0 1 0 0 0,0-1 0 0 0,0 0 1 0 0,0 1-1 0 0,1-1 0 0 0,-1 0 0 0 0,0 1 0 0 0,0-1 1 0 0,0 0-1 0 0,0 0 0 0 0,0 1 0 0 0,1-1 0 0 0,-1 0 1 0 0,0 0-1 0 0,0 1 0 0 0,1-1 0 0 0,6 3 90 0 0,-1-1-1 0 0,1 0 1 0 0,1 0-1 0 0,-1 0 1 0 0,0-1-1 0 0,0-1 1 0 0,0 1 0 0 0,11-1-1 0 0,4-1-156 0 0,34-6 0 0 0,-40 4-809 0 0,-1-1-1 0 0,0 0 1 0 0,26-11 0 0 0,-11 2-7874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8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21191 0 0,'0'0'1606'0'0,"2"0"-1085"0"0,10 2-340 0 0,-11-1-74 0 0,1 0 1 0 0,-1 1-1 0 0,1-1 0 0 0,-1 1 0 0 0,0-1 0 0 0,1 1 1 0 0,-1 0-1 0 0,0 0 0 0 0,0-1 0 0 0,0 1 0 0 0,0 0 0 0 0,-1 0 1 0 0,1 0-1 0 0,0 0 0 0 0,0 3 0 0 0,5 11 1048 0 0,-4-11-965 0 0,0 0 0 0 0,0 0 0 0 0,-1 0 0 0 0,0 0 0 0 0,0 0 0 0 0,1 6 0 0 0,3 18 66 0 0,5 8-284 0 0,-2 0 0 0 0,5 51 0 0 0,-4-44-91 0 0,-6-31 248 0 0,3 24 0 0 0,-5-16 50 0 0,1 7-92 0 0,9 53 0 0 0,-2-39-603 0 0,-8-41 510 0 0,-1-1-1 0 0,1 0 1 0 0,-1 0 0 0 0,1 0-1 0 0,-1 0 1 0 0,1 0-1 0 0,-1 0 1 0 0,0 0 0 0 0,1 0-1 0 0,-1 0 1 0 0,1 0-1 0 0,-1 0 1 0 0,1 0 0 0 0,-1 0-1 0 0,1 0 1 0 0,-1 0-1 0 0,0 0 1 0 0,1-1 0 0 0,-1 1-1 0 0,1 0 1 0 0,-1 0-1 0 0,1 0 1 0 0,-1-1 0 0 0,1 0-1 0 0,7-5 3 0 0,0 0 1 0 0,0-1-1 0 0,-1-1 0 0 0,0 1 0 0 0,0-1 0 0 0,-1 0 1 0 0,10-17-1 0 0,12-14-19 0 0,-13 17-14 0 0,-12 17 26 0 0,1-1 0 0 0,0 1 1 0 0,8-9-1 0 0,-10 12 16 0 0,6-5 103 0 0,0-1-1 0 0,-1 1 0 0 0,10-15 0 0 0,-16 20 15 0 0,9 2 103 0 0,-8 0-221 0 0,-1 0 0 0 0,0 0 0 0 0,0 0 0 0 0,0 0 0 0 0,0 0 0 0 0,1 0 0 0 0,-1 0 1 0 0,0 0-1 0 0,0 0 0 0 0,0 1 0 0 0,0-1 0 0 0,0 0 0 0 0,1 1 0 0 0,-1-1 0 0 0,0 1 0 0 0,0-1 0 0 0,0 1 0 0 0,0 0 0 0 0,0-1 0 0 0,-1 1 0 0 0,1 0 0 0 0,0 0 0 0 0,0 0 0 0 0,0-1 0 0 0,0 3 0 0 0,3 1 3 0 0,19 16-275 0 0,-17-14-246 0 0,0 0 0 0 0,1-1-1 0 0,-1 0 1 0 0,1 0 0 0 0,0 0-1 0 0,1-1 1 0 0,11 5 0 0 0,-5-4-2464 0 0,1-4-4901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8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134 196 5528 0 0,'0'0'497'0'0,"-6"-8"3118"0"0,-5-9 10379 0 0,7 16-13497 0 0,0 0 0 0 0,1 0 0 0 0,-1 0 0 0 0,0 0 0 0 0,-5 0 0 0 0,-15-3 907 0 0,22 4-1361 0 0,1 0-1 0 0,-1 0 0 0 0,0 0 1 0 0,0 0-1 0 0,0 0 0 0 0,0 0 1 0 0,0 0-1 0 0,0 1 0 0 0,1-1 1 0 0,-1 1-1 0 0,0-1 0 0 0,0 1 1 0 0,1 0-1 0 0,-1-1 0 0 0,0 1 1 0 0,1 0-1 0 0,-1 0 0 0 0,1 0 1 0 0,-1 1-1 0 0,1-1 0 0 0,-1 0 1 0 0,1 1-1 0 0,0-1 0 0 0,0 0 0 0 0,-1 1 1 0 0,1 0-1 0 0,0-1 0 0 0,1 1 1 0 0,-2 1-1 0 0,-1 2-62 0 0,1 0-1 0 0,0 0 1 0 0,-1 0 0 0 0,2 1 0 0 0,-1-1-1 0 0,1 0 1 0 0,0 1 0 0 0,0-1-1 0 0,0 8 1 0 0,0-9-44 0 0,1 1 0 0 0,0-1 0 0 0,1 1 0 0 0,-1 0 0 0 0,1-1 0 0 0,0 1 0 0 0,0-1 0 0 0,0 0 0 0 0,1 1 0 0 0,-1-1 0 0 0,1 0 0 0 0,0 0 0 0 0,0 0 0 0 0,1 0 0 0 0,-1 0 0 0 0,1 0 0 0 0,5 5 0 0 0,-6-7 50 0 0,0 0 0 0 0,0 0 0 0 0,1 0 0 0 0,-1 0-1 0 0,0 0 1 0 0,1-1 0 0 0,0 1 0 0 0,-1-1 0 0 0,1 0 0 0 0,0 0-1 0 0,0 0 1 0 0,-1 0 0 0 0,1 0 0 0 0,0 0 0 0 0,0-1 0 0 0,0 0 0 0 0,0 1-1 0 0,0-1 1 0 0,0 0 0 0 0,0-1 0 0 0,0 1 0 0 0,0 0 0 0 0,0-1-1 0 0,0 1 1 0 0,5-3 0 0 0,-6 2 14 0 0,0 0 0 0 0,0 0 0 0 0,-1 0-1 0 0,1 0 1 0 0,0 0 0 0 0,-1 0 0 0 0,1 0-1 0 0,-1-1 1 0 0,1 1 0 0 0,-1-1 0 0 0,2-2 0 0 0,10-9 16 0 0,-8 8 17 0 0,0 0 1 0 0,0-1 0 0 0,-1 1 0 0 0,1-1 0 0 0,-1 0 0 0 0,-1 0 0 0 0,1 0 0 0 0,3-10 0 0 0,1 1 52 0 0,-6 13-62 0 0,-1-1 1 0 0,1 1 0 0 0,-1-1-1 0 0,0 0 1 0 0,1 1 0 0 0,-1-1-1 0 0,0 0 1 0 0,-1 1 0 0 0,1-1-1 0 0,-1 0 1 0 0,1 0 0 0 0,-1 0-1 0 0,0 0 1 0 0,0 0 0 0 0,0 1-1 0 0,-1-6 1 0 0,1 5-4 0 0,-1 2-7 0 0,1 0 0 0 0,-1 0-1 0 0,1 0 1 0 0,0 0 0 0 0,0 0 0 0 0,-1 0 0 0 0,1 0 0 0 0,0 0 0 0 0,0 0-1 0 0,0 0 1 0 0,0 0 0 0 0,0 0 0 0 0,0 0 0 0 0,0 0 0 0 0,0 0 0 0 0,1 0-1 0 0,-1 0 1 0 0,0 0 0 0 0,1 0 0 0 0,-1 0 0 0 0,0 0 0 0 0,1 0 0 0 0,0 0-1 0 0,-1 1 1 0 0,1-1 0 0 0,-1 0 0 0 0,1 0 0 0 0,1-1 0 0 0,0 0 211 0 0,2 1-156 0 0,-1-1-37 0 0,11 1-21 0 0,-11 2-72 0 0,0-1-1 0 0,0 0 0 0 0,0 1 1 0 0,0-1-1 0 0,0 1 1 0 0,0 0-1 0 0,0 0 0 0 0,0 0 1 0 0,0 1-1 0 0,-1-1 1 0 0,4 3-1 0 0,28 23-1611 0 0,-28-22 1345 0 0,-1 1 0 0 0,1-1 0 0 0,0-1 0 0 0,1 1-1 0 0,-1-1 1 0 0,1-1 0 0 0,12 6 0 0 0,-10-6-952 0 0,7 2-1366 0 0,-7-3-2912 0 0</inkml:trace>
  <inkml:trace contextRef="#ctx0" brushRef="#br0" timeOffset="1">565 44 19783 0 0,'0'0'1499'0'0,"-6"-6"-848"0"0,3 2-467 0 0,0 1 1 0 0,-1-1-1 0 0,0 1 1 0 0,1 0-1 0 0,-1 0 1 0 0,0 0 0 0 0,-1 0-1 0 0,1 1 1 0 0,-8-4-1 0 0,9 5-23 0 0,1 1 0 0 0,-1-1 0 0 0,1 0 0 0 0,-1 1 1 0 0,0 0-1 0 0,1-1 0 0 0,-1 1 0 0 0,1 0 0 0 0,-1 0 0 0 0,0 1 0 0 0,1-1 0 0 0,-1 0 0 0 0,1 1 0 0 0,-1 0 0 0 0,1-1 0 0 0,-1 1 0 0 0,1 0 0 0 0,-1 1 0 0 0,-2 1 0 0 0,-3 1 21 0 0,6-3-163 0 0,0 0 0 0 0,0 0 0 0 0,1 0 0 0 0,-1 1 0 0 0,0-1 0 0 0,0 0-1 0 0,1 1 1 0 0,-1-1 0 0 0,1 1 0 0 0,0 0 0 0 0,-1-1 0 0 0,1 1 0 0 0,0 0-1 0 0,0 0 1 0 0,0 0 0 0 0,0 0 0 0 0,0 0 0 0 0,1 0 0 0 0,-1 0 0 0 0,1 0-1 0 0,-1 0 1 0 0,1 3 0 0 0,-1 0-151 0 0,0 0 0 0 0,1 0-1 0 0,0 0 1 0 0,1 0 0 0 0,-1 0 0 0 0,1 0 0 0 0,0 0-1 0 0,0 0 1 0 0,0 0 0 0 0,1 0 0 0 0,-1 0-1 0 0,5 7 1 0 0,2 9-141 0 0,-6-17 372 0 0,-1-1 0 0 0,1 1 0 0 0,1-1 0 0 0,-1 0-1 0 0,0 0 1 0 0,1 1 0 0 0,0-2 0 0 0,0 1 0 0 0,0 0 0 0 0,0-1 0 0 0,0 1-1 0 0,0-1 1 0 0,4 2 0 0 0,6 3-370 0 0,1-1 0 0 0,14 5 0 0 0,-8-3-56 0 0,-10-6 1755 0 0,-21 4-1458 0 0,0 0 0 0 0,-1-1 0 0 0,1-1-1 0 0,-22 6 1 0 0,26-8-1359 0 0,-1-1-1 0 0,-15 1 0 0 0,8-2-7041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9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15896 0 0,'0'0'1438'0'0,"1"1"-1185"0"0,3 3 183 0 0,-1-1-1 0 0,1 1 0 0 0,-1 0 0 0 0,0 0 0 0 0,0 0 0 0 0,-1 0 0 0 0,1 0 1 0 0,-1 1-1 0 0,0-1 0 0 0,0 1 0 0 0,0 0 0 0 0,-1 0 0 0 0,2 7 0 0 0,1 12 187 0 0,-1 1-1 0 0,-1 33 0 0 0,-2-50-557 0 0,1-1 0 0 0,0 1 0 0 0,1 0 0 0 0,0-1 0 0 0,3 10 0 0 0,-4-15 24 0 0,0-1-241 0 0,3 6 34 0 0,-3-5 190 0 0,4-7 21 0 0,0 0-65 0 0,-1-1 0 0 0,1 1 0 0 0,-1-1 0 0 0,0 0 0 0 0,0 0 0 0 0,5-12 0 0 0,-5 8 28 0 0,2 0 0 0 0,7-11 1 0 0,12-13 221 0 0,-17 21-59 0 0,2 0 0 0 0,0 0-1 0 0,0 1 1 0 0,1 0 0 0 0,20-16-1 0 0,-28 26-154 0 0,1-1 92 0 0,1 0 0 0 0,-1 0 0 0 0,0 0 0 0 0,1 1-1 0 0,-1 0 1 0 0,6-2 0 0 0,-9 4-129 0 0,1-1 1 0 0,0 1-1 0 0,-1 0 0 0 0,1 0 0 0 0,-1 0 0 0 0,1 0 1 0 0,-1 0-1 0 0,1 0 0 0 0,-1 1 0 0 0,1-1 1 0 0,-1 0-1 0 0,1 1 0 0 0,-1-1 0 0 0,1 1 0 0 0,-1 0 1 0 0,0-1-1 0 0,1 1 0 0 0,-1 0 0 0 0,0 0 1 0 0,1 0-1 0 0,-1 0 0 0 0,0 0 0 0 0,2 2 0 0 0,36 32-138 0 0,-32-29-132 0 0,6 7-765 0 0,1-1 0 0 0,20 13 0 0 0,-6-6-4077 0 0,-13-10-2865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4:59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94 13536 0 0,'0'0'9286'0'0,"-1"3"-8163"0"0,1-3-1083 0 0,-3 6 273 0 0,1-1-1 0 0,0 1 1 0 0,0 0 0 0 0,0 0-1 0 0,1 0 1 0 0,0 0-1 0 0,-1 7 1 0 0,0 5 148 0 0,2-17-430 0 0,0 1-1 0 0,-1-1 1 0 0,1 1 0 0 0,0-1 0 0 0,0 1-1 0 0,0-1 1 0 0,0 1 0 0 0,0-1 0 0 0,0 1-1 0 0,0-1 1 0 0,1 0 0 0 0,-1 1 0 0 0,1-1-1 0 0,-1 1 1 0 0,1-1 0 0 0,-1 0 0 0 0,1 1-1 0 0,0-1 1 0 0,1 2 0 0 0,0 1-14 0 0,1-1 1 0 0,-1 0 0 0 0,1 0-1 0 0,0 0 1 0 0,0-1-1 0 0,0 1 1 0 0,0-1-1 0 0,1 1 1 0 0,-1-1-1 0 0,1 0 1 0 0,-1 0 0 0 0,1-1-1 0 0,6 3 1 0 0,3-1 177 0 0,0 0 0 0 0,24 3 1 0 0,-26-5-152 0 0,-7 0-12 0 0,0-1 0 0 0,0 0 0 0 0,1 0 0 0 0,-1-1 0 0 0,0 1 1 0 0,0-1-1 0 0,0 0 0 0 0,0 0 0 0 0,0 0 0 0 0,0 0 0 0 0,-1-1 0 0 0,1 1 0 0 0,0-1 1 0 0,-1 0-1 0 0,1 0 0 0 0,-1-1 0 0 0,0 1 0 0 0,1-1 0 0 0,3-4 0 0 0,-3 3 35 0 0,-1 1-1 0 0,0-1 1 0 0,0 0-1 0 0,-1-1 0 0 0,1 1 1 0 0,-1 0-1 0 0,0-1 1 0 0,0 1-1 0 0,0-1 0 0 0,0 0 1 0 0,-1 1-1 0 0,0-1 1 0 0,0 0-1 0 0,0 0 1 0 0,-1-7-1 0 0,0 7-30 0 0,-1 0-1 0 0,0-1 1 0 0,0 1-1 0 0,-1 0 1 0 0,1 0 0 0 0,-1-1-1 0 0,0 1 1 0 0,0 1 0 0 0,-1-1-1 0 0,0 0 1 0 0,0 1-1 0 0,0-1 1 0 0,0 1 0 0 0,-1 0-1 0 0,1 0 1 0 0,-1 0-1 0 0,0 0 1 0 0,0 1 0 0 0,-10-6-1 0 0,5 3-61 0 0,-1 0-1 0 0,1 0 0 0 0,-2 1 0 0 0,1 1 1 0 0,0 0-1 0 0,-1 0 0 0 0,0 1 1 0 0,-19-3-1 0 0,25 5-48 0 0,0 1 1 0 0,0 1-1 0 0,0-1 0 0 0,0 1 1 0 0,0 0-1 0 0,0 0 0 0 0,0 0 1 0 0,-5 3-1 0 0,7-3-152 0 0,3 0-499 0 0,0 1 641 0 0,0-1 0 0 0,0 1 0 0 0,1-1 0 0 0,-1 1 0 0 0,0-1 0 0 0,1 1 1 0 0,-1-1-1 0 0,1 0 0 0 0,-1 1 0 0 0,1-1 0 0 0,-1 0 0 0 0,1 0 0 0 0,0 1 0 0 0,0-1 1 0 0,2 2-1 0 0,18 13-2628 0 0,-9-6 929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4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7368 0 0,'0'0'333'0'0,"3"-1"0"0"0,45-14-199 0 0,-14 5 1971 0 0,-26 8-618 0 0,1-1 1 0 0,-1 0-1 0 0,15-7 1 0 0,10-4 1132 0 0,-14 8-1466 0 0,0-1 0 0 0,25-15 0 0 0,-39 20-925 0 0,0 0 1 0 0,0 0-1 0 0,1 1 1 0 0,-1-1-1 0 0,8 0 1 0 0,3-2 270 0 0,-15 4-462 0 0,-1 0-1 0 0,0 0 1 0 0,1 0 0 0 0,-1 0 0 0 0,0 0-1 0 0,1 0 1 0 0,-1 0 0 0 0,0 0 0 0 0,1 0-1 0 0,-1 0 1 0 0,0 1 0 0 0,1-1 0 0 0,-1 0-1 0 0,0 0 1 0 0,1 0 0 0 0,-1 0-1 0 0,0 0 1 0 0,1 1 0 0 0,-1-1 0 0 0,0 0-1 0 0,0 0 1 0 0,1 1 0 0 0,-1-1 0 0 0,0 0-1 0 0,0 0 1 0 0,1 1 0 0 0,-1-1 0 0 0,0 0-1 0 0,0 1 1 0 0,0-1 0 0 0,0 0 0 0 0,1 1-1 0 0,-1-1 1 0 0,0 0 0 0 0,0 1 0 0 0,0-1-1 0 0,0 0 1 0 0,0 1 0 0 0,0 0-1 0 0,0 10 255 0 0,-1-7-436 0 0,-5 12-349 0 0,0-1 0 0 0,-2 1 0 0 0,0-1 0 0 0,-16 21 0 0 0,6-7-1058 0 0,16-26 1101 0 0,2 0-284 0 0,1 3 672 0 0,0 0-1 0 0,0-1 0 0 0,0 1 1 0 0,3 7-1 0 0,-1-6 42 0 0,0 1-1 0 0,0-1 0 0 0,1 0 1 0 0,0 0-1 0 0,0 0 1 0 0,9 10-1 0 0,35 43 214 0 0,-47-59-180 0 0,0 1 0 0 0,1-1-1 0 0,-1 0 1 0 0,0 0 0 0 0,0-1-1 0 0,1 1 1 0 0,-1 0 0 0 0,3 1-1 0 0,5 4 24 0 0,16 26 249 0 0,-25-31-266 0 0,1-1-1 0 0,0 1 0 0 0,0 0 0 0 0,-1-1 0 0 0,1 1 0 0 0,0-1 0 0 0,-1 1 0 0 0,1 0 1 0 0,-1 0-1 0 0,1-1 0 0 0,-1 1 0 0 0,0 0 0 0 0,1 0 0 0 0,-1 0 0 0 0,1 1 1 0 0,0 0 39 0 0,-1-1-35 0 0,1 0-1 0 0,-1 0 0 0 0,1-1 1 0 0,-1 1-1 0 0,0 0 1 0 0,0 0-1 0 0,1 0 0 0 0,-1 0 1 0 0,0 0-1 0 0,0 0 0 0 0,0 0 1 0 0,0-1-1 0 0,0 1 1 0 0,0 0-1 0 0,0 0 0 0 0,0 0 1 0 0,0 0-1 0 0,-1 1 0 0 0,0 0 49 0 0,1 44 724 0 0,0-45-768 0 0,0 0 1 0 0,0 0 0 0 0,0-1-1 0 0,0 1 1 0 0,0 0-1 0 0,0 0 1 0 0,0 0 0 0 0,-1 0-1 0 0,1 0 1 0 0,0-1-1 0 0,-1 1 1 0 0,1 0 0 0 0,-1 0-1 0 0,1-1 1 0 0,-1 1 0 0 0,1 0-1 0 0,-1 0 1 0 0,-3 4 68 0 0,-1 5 61 0 0,0 0 0 0 0,-1 0 0 0 0,0-1 0 0 0,-1 0 0 0 0,-13 14 0 0 0,3-11-73 0 0,12-9-154 0 0,-1 0 1 0 0,1-1-1 0 0,-1 0 1 0 0,0 0-1 0 0,1-1 1 0 0,-1 0-1 0 0,0 0 1 0 0,0 0-1 0 0,0 0 1 0 0,0-1-1 0 0,-9-1 1 0 0,7 1-319 0 0,7 0 303 0 0,1 0 0 0 0,-1 0-1 0 0,1 0 1 0 0,0 0-1 0 0,-1 0 1 0 0,1 0 0 0 0,-1 0-1 0 0,1 0 1 0 0,-1 0-1 0 0,1-1 1 0 0,0 1 0 0 0,-1 0-1 0 0,1 0 1 0 0,-1 0-1 0 0,1-1 1 0 0,0 1 0 0 0,-1 0-1 0 0,1 0 1 0 0,0-1-1 0 0,-1 1 1 0 0,1 0 0 0 0,-1-1-1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00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11976 0 0,'10'0'922'0'0,"-8"0"-252"0"0,8 10 6116 0 0,-9-8-6392 0 0,0 1 0 0 0,0-1 0 0 0,0 0 0 0 0,0 0 0 0 0,0 1 0 0 0,0-1 0 0 0,0 0 0 0 0,-1 1 0 0 0,0-1-1 0 0,1 0 1 0 0,-1 1 0 0 0,0 3 0 0 0,-2 33 126 0 0,1-33-228 0 0,1 1-248 0 0,0 0-1 0 0,1 0 1 0 0,-1 0 0 0 0,4 11-1 0 0,0 17 51 0 0,-2-26-83 0 0,-1-8-2 0 0,-1-1 0 0 0,1 1 0 0 0,0-1 0 0 0,-1 1 0 0 0,1-1 0 0 0,-1 1 0 0 0,1-1 0 0 0,0 0 0 0 0,-1 0 1 0 0,1 1-1 0 0,0-1 0 0 0,-1 0 0 0 0,1 0 0 0 0,0 0 0 0 0,0 0 0 0 0,-1 0 0 0 0,1 1 0 0 0,0-1 0 0 0,0-1 0 0 0,5-9 169 0 0,11-33 170 0 0,-15 35-294 0 0,1-1 0 0 0,0 1 0 0 0,1 0 0 0 0,0 0 0 0 0,0 1 0 0 0,7-10 0 0 0,-2 6-3 0 0,1 0 0 0 0,1 1 0 0 0,0 0 0 0 0,0 0 0 0 0,1 1 0 0 0,0 1 0 0 0,23-12 0 0 0,-30 17-51 0 0,-1 1 0 0 0,1 0 0 0 0,0 0 0 0 0,0 1 0 0 0,1-1 0 0 0,-1 1 0 0 0,9-1 0 0 0,-12 2-3 0 0,0 0 0 0 0,0 0-1 0 0,0 0 1 0 0,0 0 0 0 0,0 0-1 0 0,0 1 1 0 0,0-1 0 0 0,0 1-1 0 0,0-1 1 0 0,-1 1 0 0 0,1 0-1 0 0,0-1 1 0 0,0 1 0 0 0,0 0-1 0 0,-1 0 1 0 0,4 3 0 0 0,0 0-5 0 0,3 5-4 0 0,-5-1-12 0 0,0 1 0 0 0,0-1 0 0 0,-1 0 0 0 0,0 1 0 0 0,1 13 0 0 0,-3-15-25 0 0,1 0 0 0 0,0-1 0 0 0,0 1 0 0 0,1 0 0 0 0,0 0 0 0 0,0-1 0 0 0,1 1-1 0 0,-1-1 1 0 0,2 0 0 0 0,6 11 0 0 0,-9-15 15 0 0,1-1 0 0 0,0 1-1 0 0,0-1 1 0 0,0 1 0 0 0,-1-1-1 0 0,2 0 1 0 0,-1 0 0 0 0,0 0 0 0 0,0 0-1 0 0,0 0 1 0 0,0 0 0 0 0,0-1-1 0 0,1 1 1 0 0,-1-1 0 0 0,0 0 0 0 0,1 1-1 0 0,-1-1 1 0 0,0 0 0 0 0,4-1-1 0 0,-3 1 31 0 0,0 0-1 0 0,0-1 0 0 0,1 1 1 0 0,-1-1-1 0 0,0 0 0 0 0,0 0 1 0 0,0 0-1 0 0,0 0 0 0 0,0-1 1 0 0,0 1-1 0 0,0-1 0 0 0,4-3 1 0 0,5-6 65 0 0,15-17 0 0 0,-23 24 25 0 0,-1 0 1 0 0,0-1-1 0 0,0 1 0 0 0,-1-1 0 0 0,1 0 1 0 0,-1 0-1 0 0,0 0 0 0 0,1-6 0 0 0,-2 8-30 0 0,0 1 19 0 0,-1 0 0 0 0,1 0 0 0 0,-1 0 0 0 0,1 0 0 0 0,-1 1 0 0 0,0-1 0 0 0,0 0 0 0 0,0 0 0 0 0,0 0 0 0 0,0 0 1 0 0,-1 0-1 0 0,1 1 0 0 0,-1-1 0 0 0,1 0 0 0 0,-1 0 0 0 0,1 0 0 0 0,-3-2 0 0 0,2 2-49 0 0,0 0-1 0 0,0-1 1 0 0,0 1 0 0 0,-1 0 0 0 0,1 0-1 0 0,-1 0 1 0 0,1 0 0 0 0,-1 0 0 0 0,0 1-1 0 0,0-1 1 0 0,0 0 0 0 0,0 1 0 0 0,0 0-1 0 0,0-1 1 0 0,0 1 0 0 0,-1 0 0 0 0,1 0-1 0 0,0 0 1 0 0,-1 0 0 0 0,1 1 0 0 0,-1-1 0 0 0,1 1-1 0 0,-1-1 1 0 0,1 1 0 0 0,-1 0 0 0 0,1 0-1 0 0,-3 0 1 0 0,-1 0-72 0 0,0 1-1 0 0,1-1 0 0 0,-1 1 1 0 0,1 0-1 0 0,-1 0 1 0 0,1 1-1 0 0,-1 0 0 0 0,1 0 1 0 0,0 0-1 0 0,0 1 1 0 0,0 0-1 0 0,0-1 1 0 0,0 2-1 0 0,1-1 0 0 0,-8 7 1 0 0,12-10-44 0 0,-1 1 0 0 0,0-1 0 0 0,0 1 0 0 0,1 0 0 0 0,-1-1 0 0 0,1 1 0 0 0,-1 0 0 0 0,1 0 0 0 0,-1 0 0 0 0,1-1-1 0 0,-1 1 1 0 0,1 0 0 0 0,-1 0 0 0 0,1 0 0 0 0,0 0 0 0 0,0 0 0 0 0,-1 0 0 0 0,1-1 0 0 0,0 1 0 0 0,0 2 0 0 0,0-1-1215 0 0,9 8-3258 0 0,-2-2 2659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00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13 162 17215 0 0,'0'0'7879'0'0,"-1"1"-6768"0"0,-1 3-919 0 0,0 0 1 0 0,1-1-1 0 0,-1 1 0 0 0,1 0 1 0 0,0 0-1 0 0,0 0 1 0 0,0 0-1 0 0,1 0 1 0 0,0 0-1 0 0,-1 0 1 0 0,1 0-1 0 0,1 0 1 0 0,-1 0-1 0 0,0 0 1 0 0,1 0-1 0 0,0 0 1 0 0,0 0-1 0 0,2 4 1 0 0,4 14-150 0 0,-7-18-38 0 0,1-1 1 0 0,0 0-1 0 0,0 0 1 0 0,0 0-1 0 0,0 0 0 0 0,0-1 1 0 0,1 1-1 0 0,-1 0 1 0 0,4 4-1 0 0,0-1-9 0 0,0-1-1 0 0,0 0 1 0 0,1 0-1 0 0,-1-1 1 0 0,1 0-1 0 0,0 0 1 0 0,0 0 0 0 0,1 0-1 0 0,-1-1 1 0 0,1 0-1 0 0,9 3 1 0 0,-8-4-7 0 0,-6-1 7 0 0,1 0 0 0 0,-1 0 0 0 0,1 0 0 0 0,0 0 0 0 0,-1-1 0 0 0,1 1 0 0 0,-1-1 0 0 0,1 0 0 0 0,0 0 0 0 0,0 0 0 0 0,-1 0 0 0 0,1 0 0 0 0,0 0 0 0 0,-1-1 0 0 0,1 1 0 0 0,-1-1 0 0 0,4-1 0 0 0,-5 2-1 0 0,5-2-30 0 0,-6 2 33 0 0,1-1 1 0 0,-1 0-1 0 0,0 1 1 0 0,1-1-1 0 0,-1 0 1 0 0,0 1-1 0 0,0-1 1 0 0,1 0 0 0 0,-1 1-1 0 0,0-1 1 0 0,0 0-1 0 0,0 0 1 0 0,0 1-1 0 0,0-1 1 0 0,0-1-1 0 0,0-40 2 0 0,0 41 0 0 0,0-1 0 0 0,0 1 0 0 0,0-1 0 0 0,0 0 0 0 0,0 1-1 0 0,0-1 1 0 0,0 1 0 0 0,1-1 0 0 0,-1 1 0 0 0,1-1 0 0 0,-1 1 0 0 0,1 0 0 0 0,0-1-1 0 0,-1 1 1 0 0,1-1 0 0 0,0 1 0 0 0,1-2 0 0 0,1 0-9 0 0,-3 2 7 0 0,0 1 0 0 0,0-1 0 0 0,0 1-1 0 0,0-1 1 0 0,0 1 0 0 0,0-1 0 0 0,0 1-1 0 0,-1-1 1 0 0,1 1 0 0 0,0-1 0 0 0,0 1-1 0 0,0-1 1 0 0,0 1 0 0 0,-1-1 0 0 0,1 1 0 0 0,0 0-1 0 0,-1-1 1 0 0,1 1 0 0 0,0-1 0 0 0,-1 1-1 0 0,1 0 1 0 0,-1-1 0 0 0,0 0 0 0 0,-3-4-52 0 0,-1 0-1 0 0,0 0 1 0 0,0 0-1 0 0,0 1 1 0 0,0 0-1 0 0,-1 0 1 0 0,0 0 0 0 0,0 1-1 0 0,0-1 1 0 0,0 1-1 0 0,-9-2 1 0 0,-53-24-1470 0 0,67 29 1380 0 0,0-1 0 0 0,0 1 1 0 0,0-1-1 0 0,0 1 0 0 0,0-1 0 0 0,0 0 1 0 0,0 1-1 0 0,0-1 0 0 0,0 0 0 0 0,0 0 1 0 0,0 0-1 0 0,1 0 0 0 0,-1 1 0 0 0,0-1 1 0 0,0-2-1 0 0,0 2-371 0 0,7-8-325 0 0,-3 7 875 0 0,-1 0 0 0 0,1 0 0 0 0,0 1 0 0 0,0-1 0 0 0,0 1 0 0 0,0 0-1 0 0,0 0 1 0 0,0 0 0 0 0,0 0 0 0 0,0 0 0 0 0,1 1 0 0 0,-1-1 0 0 0,5 1 0 0 0,19-4 532 0 0,-18 2-331 0 0,1 0 0 0 0,-1 1 0 0 0,0 0 0 0 0,1 1 0 0 0,12 1 0 0 0,-2-1 316 0 0,-18 0 137 0 0,4 0-155 0 0,72-22 271 0 0,-62 16-713 0 0,-1 0-297 0 0,1-1-1 0 0,-2-1 1 0 0,1 0-1 0 0,-1-2 1 0 0,-1 1-1 0 0,14-13 0 0 0,-16 7-1735 0 0,-8 10 1235 0 0,3-4-824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01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10592 0 0,'0'0'818'0'0,"-1"2"-148"0"0,-4 6 1273 0 0,3-6-1422 0 0,1 0 1 0 0,-1 1 0 0 0,1-1-1 0 0,-1 1 1 0 0,1-1 0 0 0,0 1-1 0 0,-1 0 1 0 0,1-1 0 0 0,1 1-1 0 0,-1 0 1 0 0,0 0-1 0 0,1-1 1 0 0,-1 1 0 0 0,1 0-1 0 0,0 0 1 0 0,0 0 0 0 0,0 0-1 0 0,1 5 1 0 0,5 25 1893 0 0,-5-24-1902 0 0,1 0 0 0 0,-1-1 0 0 0,4 9-1 0 0,-3-8-300 0 0,0 0 0 0 0,0 0-1 0 0,1 14 1 0 0,0 6 157 0 0,20 156 1726 0 0,-23-174-2334 0 0,2-1 1 0 0,-1 0-1 0 0,1 1 0 0 0,1-1 0 0 0,0 0 1 0 0,0 0-1 0 0,1 0 0 0 0,1 0 0 0 0,-1-1 1 0 0,2 0-1 0 0,-1 0 0 0 0,1 0 0 0 0,0-1 1 0 0,1 1-1 0 0,13 12 0 0 0,-9-11-670 0 0,-9-8 563 0 0,0 0-1 0 0,1 0 1 0 0,-1 0-1 0 0,0 0 1 0 0,1 0-1 0 0,-1-1 0 0 0,1 1 1 0 0,4 1-1 0 0,6 3-1765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0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44 24879 0 0,'0'0'2498'0'0,"0"-1"-2291"0"0,0-2-146 0 0,0 0 0 0 0,0 1 0 0 0,0-1 0 0 0,-1 1 0 0 0,1-1 0 0 0,-1 1 0 0 0,0-1 0 0 0,-1-3-1 0 0,1 5 522 0 0,0 0-436 0 0,-1 1-1 0 0,1 0 1 0 0,0-1 0 0 0,-1 1-1 0 0,1-1 1 0 0,0 1 0 0 0,0-1 0 0 0,-1 0-1 0 0,1 1 1 0 0,-1-2 0 0 0,-9-4 335 0 0,10 6-484 0 0,0-1 1 0 0,0 1-1 0 0,0 0 0 0 0,0 0 1 0 0,0 0-1 0 0,0-1 1 0 0,0 1-1 0 0,0 0 1 0 0,0 0-1 0 0,0 1 0 0 0,0-1 1 0 0,0 0-1 0 0,0 0 1 0 0,0 0-1 0 0,0 1 1 0 0,1-1-1 0 0,-1 0 0 0 0,0 1 1 0 0,0-1-1 0 0,0 1 1 0 0,0-1-1 0 0,0 1 1 0 0,1 0-1 0 0,-1-1 0 0 0,0 1 1 0 0,0 0-1 0 0,0 0 1 0 0,0 1-336 0 0,-8 16-351 0 0,8-16 610 0 0,0 0 1 0 0,1 0-1 0 0,-1 1 1 0 0,1-1-1 0 0,0 0 0 0 0,0 0 1 0 0,0 1-1 0 0,0-1 1 0 0,0 0-1 0 0,0 1 0 0 0,1-1 1 0 0,-1 0-1 0 0,1 0 0 0 0,-1 0 1 0 0,1 1-1 0 0,1 2 1 0 0,3 3-64 0 0,-1 1 0 0 0,11 12 0 0 0,-1 0 156 0 0,-8-12-11 0 0,0-1 0 0 0,0 1 0 0 0,1-1 0 0 0,1 0 0 0 0,13 11-1 0 0,-12-13 102 0 0,-6-4 49 0 0,0-1 1 0 0,0 1 0 0 0,-1 0-1 0 0,1 0 1 0 0,0 0 0 0 0,-1 0-1 0 0,0 1 1 0 0,1-1 0 0 0,1 3-1 0 0,-4-4-126 0 0,0 0 0 0 0,0 0 0 0 0,0 0 0 0 0,0-1 0 0 0,0 1 0 0 0,0 0 0 0 0,-1 0 0 0 0,1 0 0 0 0,0 0 0 0 0,0-1 0 0 0,-1 1-1 0 0,1 0 1 0 0,-1 0 0 0 0,1-1 0 0 0,-1 1 0 0 0,1 0 0 0 0,-1-1 0 0 0,1 1 0 0 0,-1 0 0 0 0,1-1 0 0 0,-2 2 0 0 0,-6 9 467 0 0,6-8-449 0 0,1-1-1 0 0,0 0 1 0 0,-1 0-1 0 0,1 0 1 0 0,-1 0-1 0 0,0 0 1 0 0,0-1-1 0 0,0 1 1 0 0,1 0-1 0 0,-2-1 0 0 0,1 1 1 0 0,-4 1-1 0 0,-32 14-106 0 0,29-13 63 0 0,-5 1-563 0 0,0-1-1 0 0,0 0 0 0 0,0-1 0 0 0,-1 0 0 0 0,-21 0 0 0 0,11-2-1665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21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16152 0 0,'0'0'783'0'0,"-10"10"113"0"0,4 4-800 0 0,2-5-96 0 0,-2 1 328 0 0,-6 0-152 0 0,12 4 0 0 0,-4-4-1328 0 0,4 3 480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21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11520 0 0,'0'0'8663'0'0,"12"-4"-8367"0"0,-8-2-48 0 0,14-4-16 0 0,-8 2-1728 0 0,5-1-344 0 0</inkml:trace>
  <inkml:trace contextRef="#ctx0" brushRef="#br0" timeOffset="1">380 0 19351 0 0,'0'0'1472'0'0,"0"10"-824"0"0,0 0-648 0 0,0 4 840 0 0,0-4 1168 0 0,-6 0-984 0 0,-6-1-824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22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12440 0 0,'1'-2'5658'0'0,"1"0"-5044"0"0,0-1 0 0 0,-1 1 0 0 0,1 0 0 0 0,0 0 0 0 0,0 0 0 0 0,0 0 0 0 0,1 0 0 0 0,-1 0 0 0 0,0 0 0 0 0,4-1 0 0 0,-2 1-213 0 0,-1 0 0 0 0,1 1 0 0 0,0-1 0 0 0,-1 1 0 0 0,1 0 0 0 0,8-1 0 0 0,-4 2-214 0 0,0 0-1 0 0,0 0 1 0 0,0 1 0 0 0,0-1-1 0 0,0 2 1 0 0,0-1 0 0 0,9 4-1 0 0,-5-1-70 0 0,-2-2-30 0 0,0 2 0 0 0,1-1 0 0 0,-1 2 1 0 0,-1-1-1 0 0,1 1 0 0 0,14 10 0 0 0,-14-7-79 0 0,0 0-1 0 0,0 0 1 0 0,0 1-1 0 0,-1 1 1 0 0,13 17-1 0 0,-18-21 13 0 0,0 0-1 0 0,-1 0 1 0 0,0 1 0 0 0,0-1-1 0 0,0 1 1 0 0,-1 0 0 0 0,0 0-1 0 0,0 0 1 0 0,-1 0 0 0 0,0 0-1 0 0,0 0 1 0 0,0 8-1 0 0,-1-5 10 0 0,0 0 0 0 0,-1 0 0 0 0,0 0 0 0 0,-1 0-1 0 0,-5 17 1 0 0,-1 7-109 0 0,6-26 26 0 0,1 0 0 0 0,-2 0 0 0 0,1 0 0 0 0,-1 0 1 0 0,0 0-1 0 0,-8 13 0 0 0,-31 39-733 0 0,39-55 595 0 0,0-1 0 0 0,0 0-1 0 0,0 0 1 0 0,0 0 0 0 0,-1 0 0 0 0,0-1 0 0 0,1 1 0 0 0,-1-1 0 0 0,0 0 0 0 0,-1 0-1 0 0,1 0 1 0 0,-1-1 0 0 0,1 0 0 0 0,-1 0 0 0 0,0 0 0 0 0,1 0 0 0 0,-1-1-1 0 0,0 1 1 0 0,-8 0 0 0 0,11-2-756 0 0,2-1 479 0 0,-1-1-1 0 0,1 1 1 0 0,0 0-1 0 0,-1-1 1 0 0,1 1 0 0 0,-1 0-1 0 0,0 0 1 0 0,1 0 0 0 0,-2-2-1 0 0,-2-3-3134 0 0,-2-8-3276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22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21 9672 0 0,'-2'0'10886'0'0,"-3"3"-9773"0"0,0 0 0 0 0,0 0 0 0 0,0 0 0 0 0,-8 7 0 0 0,-4 5-238 0 0,14-12-753 0 0,0 0 1 0 0,1 0 0 0 0,-1 0-1 0 0,1 0 1 0 0,0 1 0 0 0,-3 5-1 0 0,-3 6 149 0 0,3-7-192 0 0,1 0-1 0 0,0 1 1 0 0,0-1-1 0 0,1 1 1 0 0,1 0 0 0 0,-1 0-1 0 0,1 0 1 0 0,-1 14-1 0 0,1-1-76 0 0,1 1-1 0 0,3 28 1 0 0,-1-43-8 0 0,1 1 0 0 0,0-1 0 0 0,0 0 1 0 0,1 0-1 0 0,0-1 0 0 0,0 1 0 0 0,1 0 0 0 0,0-1 0 0 0,1 0 0 0 0,-1 0 0 0 0,1 0 0 0 0,1-1 0 0 0,8 9 0 0 0,-8-10-19 0 0,1 0 0 0 0,0 0 0 0 0,1-1 0 0 0,-1 0 0 0 0,1 0 0 0 0,11 3-1 0 0,-15-6 0 0 0,-1-1-1 0 0,0 1 0 0 0,1-1 0 0 0,-1 0 1 0 0,1 0-1 0 0,-1 0 0 0 0,1 0 0 0 0,-1 0 1 0 0,1-1-1 0 0,5-1 0 0 0,-2 0-30 0 0,-1 0-1 0 0,0 0 1 0 0,1-1 0 0 0,8-4-1 0 0,3-5-8 0 0,-9 7-489 0 0,1-1 1 0 0,-1 0 0 0 0,-1 0 0 0 0,1-1-1 0 0,8-10 1 0 0,0-6-1142 0 0</inkml:trace>
  <inkml:trace contextRef="#ctx0" brushRef="#br0" timeOffset="1">438 62 12440 0 0,'0'0'957'0'0,"5"-4"1275"0"0,18-10 3256 0 0,-17 9-4445 0 0,0 1-1 0 0,1 0 1 0 0,0 0-1 0 0,8-3 1 0 0,31-3 201 0 0,-45 10-1269 0 0,-1 0 1 0 0,1 0-1 0 0,-1 0 1 0 0,1 0-1 0 0,0 0 0 0 0,-1 0 1 0 0,1 0-1 0 0,-1-1 1 0 0,1 1-1 0 0,-1 0 1 0 0,1 0-1 0 0,-1 0 1 0 0,1-1-1 0 0,-1 1 0 0 0,1 0 1 0 0,-1-1-1 0 0,0 1 1 0 0,1 0-1 0 0,-1-1 1 0 0,1 1-1 0 0,-1-1 0 0 0,0 1 1 0 0,1-1-1 0 0,-1 0 1 0 0,5-1-2153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22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1 559 21167 0 0,'0'0'1604'0'0,"2"-2"-1088"0"0,12-8-319 0 0,13-11-51 0 0,81-88 5427 0 0,-91 96-5894 0 0,7-7-981 0 0,-23 19 1060 0 0,1 0 0 0 0,0-1 0 0 0,-1 1 0 0 0,1 0 0 0 0,0-1 0 0 0,0 1 0 0 0,-1 0 0 0 0,5-1 0 0 0,0-1-1519 0 0,7-6-6928 0 0</inkml:trace>
  <inkml:trace contextRef="#ctx0" brushRef="#br0" timeOffset="1">380 0 5064 0 0,'0'0'20282'0'0,"1"3"-18841"0"0,8 56 2295 0 0,32 78-2548 0 0,-19-35-1188 0 0,-17-72 0 0 0,2-1 0 0 0,14 46 0 0 0,-6-29-1372 0 0,-11-32-1081 0 0,1 0 0 0 0,9 21-1 0 0,2-6-7413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49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19351 0 0,'0'0'1943'0'0,"-2"0"-1783"0"0,1 1-144 0 0,0 0 0 0 0,0-1 0 0 0,0 1 0 0 0,0 0 0 0 0,0 0 0 0 0,0 0 0 0 0,0 0 0 0 0,0 0 1 0 0,1 0-1 0 0,-1 1 0 0 0,0-1 0 0 0,1 0 0 0 0,-1 0 0 0 0,1 0 0 0 0,-1 1 0 0 0,1-1 0 0 0,-1 0 0 0 0,1 0 0 0 0,0 1 0 0 0,0 1 0 0 0,-6 14 595 0 0,-2-4-178 0 0,-3 7 86 0 0,-11 60-354 0 0,-42 134 1867 0 0,59-190-2029 0 0,1 1 0 0 0,0-1 0 0 0,2 1 0 0 0,1 0 0 0 0,3 29 0 0 0,-1-41-3 0 0,1 0-1 0 0,0-1 1 0 0,1 1 0 0 0,0 0 0 0 0,1-1 0 0 0,0 0 0 0 0,1 1 0 0 0,1-2 0 0 0,0 1-1 0 0,0-1 1 0 0,13 17 0 0 0,-4-9-184 0 0,-6-7-224 0 0,0-1 1 0 0,19 18-1 0 0,-25-26 143 0 0,1 0 0 0 0,0 0 0 0 0,0-1 0 0 0,0 1 0 0 0,0-1 0 0 0,1 0 0 0 0,-1 0-1 0 0,0 0 1 0 0,1-1 0 0 0,-1 0 0 0 0,1 0 0 0 0,7 1 0 0 0,10-1-1330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5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10136 0 0,'0'0'4753'0'0,"0"2"-2721"0"0,0 18-78 0 0,-1 0 1 0 0,-6 32 0 0 0,6-48-1861 0 0,-4 24 316 0 0,-2-1 0 0 0,-15 38 0 0 0,9-27-357 0 0,11-29-327 0 0,-1-1-1 0 0,0 1 1 0 0,-8 13 0 0 0,10-20-942 0 0,-1 1-68 0 0,-5 10-18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49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48 15344 0 0,'-8'-4'1121'0'0,"14"-1"-307"0"0,-3 3-1062 0 0,10-4 1292 0 0,0 0-1 0 0,1 0 0 0 0,-1 2 0 0 0,1 0 1 0 0,0 0-1 0 0,21-2 0 0 0,-28 6-849 0 0,-1 0 1 0 0,0 1-1 0 0,1-1 0 0 0,-1 1 1 0 0,0 1-1 0 0,1-1 0 0 0,-1 1 1 0 0,0 0-1 0 0,0 1 0 0 0,0-1 1 0 0,-1 1-1 0 0,11 7 1 0 0,-11-7-173 0 0,-1 0 0 0 0,1 1 0 0 0,-1 0 0 0 0,0 0 0 0 0,0 0 0 0 0,4 6 0 0 0,-7-8-12 0 0,1 1-1 0 0,0-1 1 0 0,-1 0-1 0 0,0 0 0 0 0,0 1 1 0 0,0-1-1 0 0,0 1 1 0 0,0-1-1 0 0,0 1 0 0 0,0 0 1 0 0,-1-1-1 0 0,1 1 1 0 0,-1 0-1 0 0,0-1 0 0 0,0 1 1 0 0,0 2-1 0 0,-2 6-17 0 0,-1 0 0 0 0,0 0 0 0 0,-1 0 1 0 0,0 0-1 0 0,0-1 0 0 0,-1 0 0 0 0,0 0 0 0 0,-1 0 0 0 0,0-1 0 0 0,-1 1 0 0 0,0-1 0 0 0,-11 10 1 0 0,5-6-156 0 0,0-1 0 0 0,-1 0 1 0 0,-1-1-1 0 0,1-1 1 0 0,-2-1-1 0 0,0 0 1 0 0,0 0-1 0 0,0-2 1 0 0,-21 7-1 0 0,16-13-2010 0 0,19-1 922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49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5528 0 0,'-1'2'7436'0'0,"0"0"-6721"0"0,0 0 1 0 0,0 0 0 0 0,-1 0 0 0 0,1 0-1 0 0,-1 0 1 0 0,1 0 0 0 0,-1 0-1 0 0,0 0 1 0 0,0 0 0 0 0,0-1 0 0 0,-2 2-1 0 0,-27 15 1872 0 0,24-14-2208 0 0,0-1 1 0 0,0 1-1 0 0,-10 8 1 0 0,9-4-144 0 0,0 0 0 0 0,1 1 0 0 0,-1 0 0 0 0,-5 11 0 0 0,-17 21 102 0 0,23-33-329 0 0,0 1 0 0 0,1 1 0 0 0,0 0-1 0 0,1-1 1 0 0,0 2 0 0 0,1-1 0 0 0,0 0-1 0 0,0 1 1 0 0,1 0 0 0 0,1 0 0 0 0,0 0 0 0 0,0 0-1 0 0,1 0 1 0 0,0 0 0 0 0,1 1 0 0 0,2 19 0 0 0,-1-28-10 0 0,0 0 0 0 0,0 0 0 0 0,0 0 0 0 0,0 0 0 0 0,1 0 0 0 0,-1 0 0 0 0,1-1 0 0 0,0 1 0 0 0,0 0 0 0 0,0-1 0 0 0,0 0 0 0 0,0 1 0 0 0,0-1 0 0 0,1 0 0 0 0,-1 0 0 0 0,1 0 0 0 0,-1-1 0 0 0,1 1 0 0 0,0 0 0 0 0,4 1 0 0 0,2 1-6 0 0,-1-1 0 0 0,0 0 0 0 0,0-1-1 0 0,1 0 1 0 0,0 0 0 0 0,12 1 0 0 0,-9-2-140 0 0,0-1-1 0 0,0-1 1 0 0,0 1 0 0 0,0-2 0 0 0,0 0 0 0 0,0 0-1 0 0,0-1 1 0 0,-1-1 0 0 0,14-5 0 0 0,1-2-1212 0 0</inkml:trace>
  <inkml:trace contextRef="#ctx0" brushRef="#br0" timeOffset="1">545 186 18743 0 0,'0'0'915'0'0,"2"0"-403"0"0,21 0 80 0 0,-13 1-301 0 0,1 0 0 0 0,-1-2 0 0 0,0 1 0 0 0,0-1-1 0 0,15-3 1 0 0,-15 1 325 0 0,0 1-1 0 0,0 1 1 0 0,18-1-1 0 0,4-1-190 0 0,-23 3-797 0 0,-1-1 1 0 0,0 1-1 0 0,16 1 0 0 0,-8-1-5450 0 0,0-3-1959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50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23495 0 0,'0'0'2358'0'0,"0"3"-2161"0"0,5 67 1418 0 0,0 7-882 0 0,-1 40-810 0 0,5-39-4391 0 0,-4-59-4257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50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19375 0 0,'11'-12'657'0'0,"-11"11"-558"0"0,1-1 0 0 0,0 1 0 0 0,0 0 0 0 0,0-1 0 0 0,0 1 0 0 0,1 0 0 0 0,-1 0 0 0 0,0 0 0 0 0,0 0 0 0 0,1 0 0 0 0,-1 0 0 0 0,2-1 0 0 0,13-6-65 0 0,-11 5 295 0 0,0 0 0 0 0,0 1-1 0 0,1-1 1 0 0,-1 1 0 0 0,1 0-1 0 0,-1 1 1 0 0,1-1 0 0 0,0 1-1 0 0,-1 0 1 0 0,11 0 0 0 0,-9 0-32 0 0,0 1 1 0 0,0 0 0 0 0,0 1 0 0 0,1-1-1 0 0,-1 2 1 0 0,0-1 0 0 0,0 1 0 0 0,0 0-1 0 0,0 0 1 0 0,0 0 0 0 0,8 6 0 0 0,43 22 455 0 0,-55-27-746 0 0,0-1 1 0 0,0 1-1 0 0,0 0 0 0 0,0 0 0 0 0,0 0 1 0 0,-1 1-1 0 0,1-1 0 0 0,-1 0 1 0 0,0 1-1 0 0,0 0 0 0 0,0-1 0 0 0,0 1 1 0 0,-1 0-1 0 0,0 0 0 0 0,1 0 0 0 0,-1 0 1 0 0,-1 0-1 0 0,1 0 0 0 0,-1 1 1 0 0,1-1-1 0 0,-2 6 0 0 0,0 11-16 0 0,0 0 1 0 0,-2-1-1 0 0,-1 1 0 0 0,0-1 0 0 0,-11 29 1 0 0,-47 96-123 0 0,-13-7-1150 0 0,70-128 613 0 0,1 0 1 0 0,-6 18-1 0 0,8-21-167 0 0,-2 4-1287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50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7832 0 0,'2'-1'602'0'0,"17"-12"-48"0"0,-8 5 2171 0 0,-1 1 0 0 0,16-8 0 0 0,23-7 2151 0 0,-38 17-4262 0 0,8-3 828 0 0,36-8 0 0 0,-50 15-1249 0 0,1 1 1 0 0,-1-1 0 0 0,0 1 0 0 0,7 1-1 0 0,-3-1 25 0 0,-7 0 350 0 0,-4 3-492 0 0,-31 39-522 0 0,31-40 155 0 0,1 1-329 0 0,-9 32-543 0 0,10-35 1146 0 0,0 0 0 0 0,0 0 0 0 0,0 1 0 0 0,0-1 0 0 0,0 0 0 0 0,0 0 0 0 0,-1 0 0 0 0,1 1 0 0 0,0-1 0 0 0,0 0 0 0 0,0 0 0 0 0,0 0 1 0 0,0 1-1 0 0,0-1 0 0 0,0 0 0 0 0,0 0 0 0 0,1 1 0 0 0,-1-1 0 0 0,0 0 0 0 0,0 0 0 0 0,0 0 0 0 0,0 1 0 0 0,0-1 0 0 0,0 0 0 0 0,0 0 0 0 0,0 0 0 0 0,0 0 0 0 0,1 1 0 0 0,-1-1 0 0 0,0 0 0 0 0,0 0 0 0 0,0 0 0 0 0,0 0 0 0 0,0 0 0 0 0,1 1 0 0 0,2 5-588 0 0,-3-5 530 0 0,1 1-1 0 0,-1 0 1 0 0,1 0-1 0 0,-1 0 1 0 0,1-1 0 0 0,0 1-1 0 0,0 0 1 0 0,0-1-1 0 0,0 1 1 0 0,0-1-1 0 0,2 4 1 0 0,7 12-84 0 0,-9-15 145 0 0,0 1 0 0 0,0-1 0 0 0,0 0 0 0 0,1 1 0 0 0,-1-1 0 0 0,0 0 0 0 0,1 0-1 0 0,0 0 1 0 0,-1 0 0 0 0,1 0 0 0 0,4 3 0 0 0,-2-1 72 0 0,-1-1-1 0 0,0 1 1 0 0,0 0 0 0 0,3 4-1 0 0,-4-5 51 0 0,-1-1 0 0 0,1 1-1 0 0,0-1 1 0 0,0 1 0 0 0,0-1-1 0 0,1 0 1 0 0,-1 0 0 0 0,6 3 2838 0 0,-10 7-2361 0 0,2-10-566 0 0,0-1-1 0 0,0 0 1 0 0,-1 0 0 0 0,1 0 0 0 0,0 0 0 0 0,0 0-1 0 0,0 1 1 0 0,0-1 0 0 0,1 0 0 0 0,-1 0-1 0 0,0 0 1 0 0,0 0 0 0 0,2 3 0 0 0,-2-4 2 0 0,0 1 0 0 0,0 0 0 0 0,0 0 0 0 0,0 0 0 0 0,0 0 1 0 0,0 0-1 0 0,0 0 0 0 0,0 0 0 0 0,0 0 0 0 0,0 0 0 0 0,0-1 0 0 0,-1 1 1 0 0,1 0-1 0 0,0 0 0 0 0,-1 0 0 0 0,1 0 0 0 0,-1 0 0 0 0,1-1 0 0 0,-1 1 0 0 0,1 0 1 0 0,-1 0-1 0 0,1-1 0 0 0,-1 1 0 0 0,-1 1 0 0 0,-21 17 249 0 0,13-11-275 0 0,-11 6-74 0 0,18-12 8 0 0,0 0 0 0 0,0 0 0 0 0,0 0-1 0 0,1 0 1 0 0,-1 0 0 0 0,-2 3 0 0 0,4-4-418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51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8752 0 0,'0'0'673'0'0,"3"1"-41"0"0,-1 0 218 0 0,0-1 1 0 0,0 0-1 0 0,0 1 1 0 0,0-1-1 0 0,0 0 1 0 0,0 0-1 0 0,1 0 0 0 0,-1 0 1 0 0,0-1-1 0 0,0 1 1 0 0,0 0-1 0 0,4-2 1 0 0,7-1 178 0 0,1 0 458 0 0,-8 3-1023 0 0,0-1-1 0 0,0-1 1 0 0,0 1 0 0 0,0-1-1 0 0,10-5 1 0 0,-7 3-246 0 0,22-10 344 0 0,-7 3-481 0 0,-21 10-112 0 0,0-1 1 0 0,1 0 0 0 0,-1 1-1 0 0,1 0 1 0 0,5-2 0 0 0,11 0-2762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51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0 118 2760 0 0,'0'0'272'0'0,"16"-4"-272"0"0,-6 1 4000 0 0,5-3 768 0 0,1 2 151 0 0,6-6 33 0 0,-7-4-3496 0 0,7 0-696 0 0,0-1-144 0 0,5 7-24 0 0,-7-8-1104 0 0,7 8-216 0 0,-1-8-40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52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15288 0 0,'0'0'4199'0'0,"-1"2"-2799"0"0,-2 5-564 0 0,0-1-273 0 0,0 0 1 0 0,1 1 0 0 0,0 0 0 0 0,-3 11 0 0 0,3 3 211 0 0,1-9-372 0 0,0 1 0 0 0,-4 12 0 0 0,-15 79 542 0 0,-18 61-280 0 0,33-145-902 0 0,1 1 0 0 0,1-1 0 0 0,0 1 0 0 0,1 25 0 0 0,2-44 13 0 0,2 13-271 0 0,-2-15 313 0 0,0 1 0 0 0,0-1 0 0 0,0 1 0 0 0,0-1 0 0 0,1 1 0 0 0,-1-1 0 0 0,0 0 0 0 0,0 1 0 0 0,1-1 0 0 0,-1 1 0 0 0,0-1 0 0 0,1 0 0 0 0,-1 1 0 0 0,1-1 0 0 0,-1 0 0 0 0,0 1 0 0 0,1-1 0 0 0,0 0 0 0 0,7 4-1921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5:52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20935 0 0,'0'0'1587'0'0,"-3"1"-1076"0"0,-7 3-333 0 0,8-2-141 0 0,1-1 0 0 0,0 1 0 0 0,0 0 0 0 0,0 0-1 0 0,0-1 1 0 0,1 1 0 0 0,-1 0 0 0 0,0 0 0 0 0,0 2 0 0 0,-1 4 240 0 0,1-6-163 0 0,0 0 0 0 0,1 0 1 0 0,-1 1-1 0 0,1-1 0 0 0,-1 0 1 0 0,1 0-1 0 0,0 1 0 0 0,0-1 1 0 0,0 0-1 0 0,0 1 0 0 0,0-1 1 0 0,1 3-1 0 0,0 15 481 0 0,-3-9-483 0 0,0 0 1 0 0,-1 0-1 0 0,-6 12 1 0 0,6-13-70 0 0,-1-1 1 0 0,1 1-1 0 0,-2 18 1 0 0,4-19-11 0 0,0 0 1 0 0,0 0-1 0 0,0 0 0 0 0,-1 0 1 0 0,-1 0-1 0 0,0 0 0 0 0,0 0 1 0 0,0-1-1 0 0,-7 11 0 0 0,4-11-19 0 0,1 2 0 0 0,0-1 0 0 0,0 0-1 0 0,1 1 1 0 0,1 0 0 0 0,-1 0 0 0 0,1 0-1 0 0,1 0 1 0 0,0 1 0 0 0,1-1 0 0 0,-1 11 0 0 0,0 15-3 0 0,1-29-11 0 0,0-1 0 0 0,0 1 0 0 0,1 0 0 0 0,0-1 0 0 0,1 1 0 0 0,-1-1 0 0 0,1 1-1 0 0,1 0 1 0 0,-1-1 0 0 0,4 10 0 0 0,-2-10-3 0 0,-1 0-15 0 0,1 0 0 0 0,0 0-1 0 0,0-1 1 0 0,0 1 0 0 0,0 0 0 0 0,1-1-1 0 0,0 0 1 0 0,0 0 0 0 0,1 0-1 0 0,5 4 1 0 0,-8-8 13 0 0,-1 0 0 0 0,1 0-1 0 0,-1 0 1 0 0,1-1 0 0 0,0 1-1 0 0,0-1 1 0 0,-1 1 0 0 0,1-1-1 0 0,0 0 1 0 0,0 0 0 0 0,-1 1-1 0 0,1-1 1 0 0,0 0 0 0 0,0-1-1 0 0,0 1 1 0 0,-1 0 0 0 0,5-1-1 0 0,0-2-4 0 0,1 1 0 0 0,-1-1-1 0 0,9-4 1 0 0,-2 0 15 0 0,55-27-5 0 0,-64 32 6 0 0,0 0-1 0 0,1-1 0 0 0,-1 0 1 0 0,0 1-1 0 0,0-2 1 0 0,-1 1-1 0 0,1 0 0 0 0,5-7 1 0 0,-8 9-5 0 0,0-1 0 0 0,0 0 0 0 0,0 1 0 0 0,0-1 0 0 0,0 0 0 0 0,0 0 0 0 0,0 0 0 0 0,-1 0 1 0 0,1 1-1 0 0,-1-1 0 0 0,1 0 0 0 0,-1 0 0 0 0,0 0 0 0 0,1 0 0 0 0,-1 0 0 0 0,0 0 0 0 0,-1 0 0 0 0,1 0 0 0 0,0 0 1 0 0,-1 0-1 0 0,1 0 0 0 0,-1 0 0 0 0,0-2 0 0 0,0 1 1 0 0,-1 1 1 0 0,1-1 0 0 0,-1 1-1 0 0,1-1 1 0 0,-1 1-1 0 0,0 0 1 0 0,0-1-1 0 0,0 1 1 0 0,0 0-1 0 0,0 0 1 0 0,-1 1 0 0 0,1-1-1 0 0,-1 0 1 0 0,1 1-1 0 0,-1 0 1 0 0,1-1-1 0 0,-1 1 1 0 0,0 0 0 0 0,0 0-1 0 0,0 1 1 0 0,1-1-1 0 0,-1 0 1 0 0,0 1-1 0 0,0 0 1 0 0,-5 0 0 0 0,-5 0 7 0 0,1 1 0 0 0,-1 1 0 0 0,1 0 0 0 0,-20 5 0 0 0,22-4-162 0 0,0 1 1 0 0,0 0-1 0 0,0 0 0 0 0,0 1 0 0 0,1 0 0 0 0,0 0 1 0 0,0 1-1 0 0,1 1 0 0 0,-1-1 0 0 0,-12 15 1 0 0,9-8-282 0 0,1 1 0 0 0,1 1 1 0 0,0-1-1 0 0,1 1 1 0 0,-13 28-1 0 0,8-15-1502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45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24 16439 0 0,'-11'-9'1755'0'0,"1"0"-664"0"0,7 7 625 0 0,3 2-1635 0 0,0 0 1 0 0,0-1-1 0 0,0 1 1 0 0,0 0-1 0 0,0 0 1 0 0,-1 0-1 0 0,1-1 1 0 0,0 1-1 0 0,0 0 1 0 0,0 0-1 0 0,0 0 1 0 0,0 0-1 0 0,0 0 1 0 0,0-1-1 0 0,-1 1 1 0 0,1 0-1 0 0,0 0 1 0 0,0 0-1 0 0,0 0 1 0 0,0 0-1 0 0,-1 0 1 0 0,1 0-1 0 0,0 0 0 0 0,0 0 1 0 0,0-1-1 0 0,0 1 1 0 0,-1 0-1 0 0,1 0 1 0 0,0 0-1 0 0,0 0 1 0 0,0 0-1 0 0,-1 0 1 0 0,1 0-1 0 0,-1 0-15 0 0,0 0 0 0 0,1 0 0 0 0,-1 0 0 0 0,0 0-1 0 0,0 1 1 0 0,1-1 0 0 0,-1 0 0 0 0,0 0 0 0 0,0 0 0 0 0,1 1-1 0 0,-1-1 1 0 0,0 0 0 0 0,0 1 0 0 0,1-1 0 0 0,-1 0 0 0 0,0 1-1 0 0,1-1 1 0 0,-1 1 0 0 0,1-1 0 0 0,-1 1 0 0 0,1-1 0 0 0,-1 1-1 0 0,1 0 1 0 0,-1-1 0 0 0,1 1 0 0 0,-1 1 0 0 0,0 1 73 0 0,0 0 1 0 0,0 0-1 0 0,1 0 0 0 0,-1 0 1 0 0,0 6-1 0 0,-2 14-102 0 0,-11 12-51 0 0,-2 6-283 0 0,-16 111-159 0 0,27-117 652 0 0,1 0-1 0 0,1 0 1 0 0,2 0-1 0 0,4 38 1 0 0,0-47-177 0 0,2 0 0 0 0,0 0 0 0 0,2 0 0 0 0,0-1 0 0 0,2 0 0 0 0,23 46 0 0 0,-23-57-259 0 0,0 1 0 0 0,1-1 0 0 0,0 0 0 0 0,17 16 0 0 0,-12-13-73 0 0,-11-12 135 0 0,1-1 0 0 0,-1 0 0 0 0,1 0 0 0 0,-1 0 1 0 0,1 0-1 0 0,9 4 0 0 0,20 7-6233 0 0,-2-2-1162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5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1 302 14256 0 0,'0'0'1290'0'0,"3"-1"-1062"0"0,3-2-105 0 0,0-1-1 0 0,0 1 0 0 0,0-1 1 0 0,7-6-1 0 0,11-7 1498 0 0,-21 15-1402 0 0,0 1 1 0 0,-1 0-1 0 0,1 0 0 0 0,0 0 1 0 0,0 0-1 0 0,5 0 0 0 0,7-3 615 0 0,-1-8-57 0 0,24-9 424 0 0,-36 20-1121 0 0,1 0 0 0 0,0 0-1 0 0,0 0 1 0 0,0 0 0 0 0,0 0 0 0 0,0 0-1 0 0,0 1 1 0 0,0 0 0 0 0,0 0-1 0 0,4 0 1 0 0,-6 0-57 0 0,4 0 256 0 0,-4 0-201 0 0,0 0 1 0 0,0 1-1 0 0,0-1 1 0 0,0 0-1 0 0,0 0 1 0 0,0 0 0 0 0,0 0-1 0 0,1 0 1 0 0,-1 0-1 0 0,0 0 1 0 0,0 0 0 0 0,0-1-1 0 0,2 1 1 0 0,5-2-1181 0 0,0 4-5439 0 0</inkml:trace>
  <inkml:trace contextRef="#ctx0" brushRef="#br0" timeOffset="1">123 1 9672 0 0,'0'0'5284'0'0,"-1"4"-2927"0"0,-12 73 2567 0 0,10-50-4019 0 0,2-1 0 0 0,2 38 0 0 0,0-11-250 0 0,0-29-510 0 0,6 32 0 0 0,-6-48-379 0 0,-1 1 1 0 0,0 0 0 0 0,0 0 0 0 0,-1-1 0 0 0,0 1 0 0 0,0 0-1 0 0,-1-1 1 0 0,-1 1 0 0 0,1-1 0 0 0,-6 11 0 0 0,2 0-1548 0 0,-4 4-1135 0 0,-7 3-4119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46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5064 0 0,'2'-1'3252'0'0,"4"-2"-1107"0"0,1 1 1 0 0,0 0 0 0 0,0 1-1 0 0,14-2 1 0 0,19-5 1692 0 0,-33 7-3595 0 0,0-1 0 0 0,0 1 1 0 0,0 0-1 0 0,0 1 0 0 0,0 0 0 0 0,0 0 0 0 0,0 0 0 0 0,8 2 1 0 0,-1 0-33 0 0,0 2 1 0 0,26 8 0 0 0,-37-9-176 0 0,1-1 0 0 0,-1 1 0 0 0,0 0 0 0 0,0 0 0 0 0,-1 0 0 0 0,1 0 1 0 0,-1 1-1 0 0,1-1 0 0 0,-1 0 0 0 0,0 1 0 0 0,0 0 0 0 0,0 0 0 0 0,1 6 0 0 0,-2-7-29 0 0,-1 0 0 0 0,0-1 1 0 0,0 1-1 0 0,0-1 0 0 0,0 1 0 0 0,0-1 0 0 0,-1 1 0 0 0,1 0 0 0 0,-1-1 0 0 0,0 1 0 0 0,0-1 0 0 0,1 0 1 0 0,-2 1-1 0 0,0 1 0 0 0,-6 17 10 0 0,5-12-1 0 0,0 0-1 0 0,-1-1 0 0 0,-6 12 1 0 0,3-7-6 0 0,2-3-40 0 0,-1-2-1 0 0,0 1 0 0 0,-1-1 1 0 0,0 0-1 0 0,-9 9 1 0 0,4-5-36 0 0,-9 9-369 0 0,-27 19 0 0 0,7-6-512 0 0,40-33 858 0 0,1 0 0 0 0,-1 0 0 0 0,0-1 0 0 0,0 1 0 0 0,0 0 0 0 0,0-1 0 0 0,0 1 0 0 0,0 0 0 0 0,0-1 0 0 0,-1 1 0 0 0,-1-1 0 0 0,1 1-107 0 0,0 0-1398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46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0 10592 0 0,'0'0'1389'0'0,"-6"4"2096"0"0,-3-3-2101 0 0,5-1-834 0 0,1 0-1 0 0,0 1 0 0 0,0-1 0 0 0,-1 1 0 0 0,1 0 0 0 0,-3 1 0 0 0,-7 3 387 0 0,0 0-1 0 0,0 0 1 0 0,-18 3 0 0 0,28-7-848 0 0,0-1 1 0 0,0 1 0 0 0,1 1 0 0 0,-1-1-1 0 0,0 0 1 0 0,1 1 0 0 0,-1-1 0 0 0,1 1-1 0 0,-1 0 1 0 0,1-1 0 0 0,0 1 0 0 0,0 1-1 0 0,-3 1 1 0 0,-1 4 74 0 0,0 0-1 0 0,-8 14 1 0 0,9-12-150 0 0,1 0-1 0 0,0 0 0 0 0,0 0 1 0 0,1 1-1 0 0,0-1 1 0 0,1 1-1 0 0,0 0 0 0 0,1 0 1 0 0,-1 13-1 0 0,3-19-42 0 0,-1 1-1 0 0,1-1 1 0 0,0 0 0 0 0,0 0-1 0 0,1 0 1 0 0,0 0 0 0 0,0 0-1 0 0,0 0 1 0 0,0 0 0 0 0,1-1-1 0 0,0 1 1 0 0,0-1-1 0 0,3 5 1 0 0,0-2 73 0 0,0-1 0 0 0,0 1 0 0 0,1-1-1 0 0,0 0 1 0 0,0-1 0 0 0,14 9 0 0 0,-13-10-104 0 0,-1-1 1 0 0,0 0-1 0 0,1 0 1 0 0,-1-1-1 0 0,1 1 0 0 0,0-2 1 0 0,0 1-1 0 0,10 0 1 0 0,-2-2-86 0 0,1-1 0 0 0,30-4 0 0 0,-36 3-373 0 0,-1-1 0 0 0,1 0 0 0 0,-1-1 0 0 0,0 0 0 0 0,0 0 0 0 0,9-6 0 0 0,7-6-856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46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1 337 9672 0 0,'0'0'748'0'0,"1"-2"-223"0"0,4-6 4716 0 0,-3 9-3369 0 0,7 1-1176 0 0,0 0-1 0 0,1-1 0 0 0,-1 0 1 0 0,0 0-1 0 0,0-1 1 0 0,1 0-1 0 0,-1-1 1 0 0,0 0-1 0 0,15-3 1 0 0,-6 1-267 0 0,26 0 0 0 0,4-3-470 0 0,4 1-1946 0 0,-36 2 31 0 0</inkml:trace>
  <inkml:trace contextRef="#ctx0" brushRef="#br0" timeOffset="1">544 10 19607 0 0,'-4'-6'573'0'0,"4"6"-543"0"0,0 0-1 0 0,0 0 1 0 0,0 0 0 0 0,0-1 0 0 0,0 1 0 0 0,0 0-1 0 0,-1 0 1 0 0,1 0 0 0 0,0-1 0 0 0,0 1 0 0 0,0 0-1 0 0,0 0 1 0 0,0 0 0 0 0,-1 0 0 0 0,1-1-1 0 0,0 1 1 0 0,0 0 0 0 0,0 0 0 0 0,0 0 0 0 0,-1 0-1 0 0,1 0 1 0 0,0 0 0 0 0,0 0 0 0 0,-1-1 0 0 0,1 1-1 0 0,0 0 1 0 0,0 0 0 0 0,0 0 0 0 0,-1 0 0 0 0,1 0-1 0 0,-1 0 739 0 0,1 14 1770 0 0,6 106 761 0 0,-6-73-3045 0 0,-1 35-551 0 0,17 142-1 0 0,-13-212-407 0 0,0 0 0 0 0,1 0 0 0 0,0 0 0 0 0,1 0 1 0 0,0-1-1 0 0,9 13 0 0 0,-4-4-7552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47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5984 0 0,'0'0'464'0'0,"1"2"94"0"0,-1-1-202 0 0,1 0 0 0 0,0 0 0 0 0,-1 0 0 0 0,1 0-1 0 0,0 0 1 0 0,0 0 0 0 0,0 0 0 0 0,0 0 0 0 0,0 0-1 0 0,0 0 1 0 0,2 0 0 0 0,9 9 3188 0 0,-5-1-1348 0 0,23 30 3266 0 0,-24-31-5124 0 0,-1 1-1 0 0,1 0 1 0 0,-2 0-1 0 0,1 0 1 0 0,3 12-1 0 0,-1-1 226 0 0,17 30-1 0 0,-16-35-385 0 0,-1 0 0 0 0,0 1 1 0 0,8 29-1 0 0,2 15-41 0 0,-11-38-89 0 0,9 43 0 0 0,-9-1-29 0 0,-4 0 0 0 0,-6 82 0 0 0,0-117-159 0 0,0-1 1 0 0,-13 45 0 0 0,11-52-39 0 0,-15 50-1985 0 0,14-38 882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48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81 13360 0 0,'0'0'1026'0'0,"-9"0"6759"0"0,10-1-6810 0 0,23-10 636 0 0,-17 9-1373 0 0,-1-1 0 0 0,0 0 0 0 0,9-6 0 0 0,-9 5-141 0 0,0 1 0 0 0,-1 1 1 0 0,1-1-1 0 0,1 1 1 0 0,-1 0-1 0 0,13-2 1 0 0,-11 2-49 0 0,0 0 0 0 0,1-1 0 0 0,10-4 0 0 0,-11 4-355 0 0,0 0-1 0 0,0 0 1 0 0,0 1-1 0 0,1 0 1 0 0,-1 0-1 0 0,0 1 1 0 0,15 0-1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48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7832 0 0,'1'1'6134'0'0,"3"0"-5190"0"0,-1 0-1 0 0,1 0 0 0 0,0-1 1 0 0,-1 1-1 0 0,1-1 1 0 0,5 1-1 0 0,5-2 836 0 0,23-4 1 0 0,-10 2-631 0 0,0-1-480 0 0,34-10 0 0 0,-30 6-646 0 0,-8 3-616 0 0,16-5-6167 0 0,-6 3-1526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49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6448 0 0,'0'0'297'0'0,"6"-1"91"0"0,14-11 5750 0 0,-18 11-5501 0 0,-1 0 1 0 0,1 0-1 0 0,0 0 1 0 0,0 0 0 0 0,0 1-1 0 0,-1-1 1 0 0,5-1-1 0 0,8-2 648 0 0,7-1 372 0 0,-19 5-1493 0 0,0 0 0 0 0,-1 0 0 0 0,1-1 0 0 0,0 1 0 0 0,0-1 0 0 0,0 1 0 0 0,-1-1 0 0 0,1 0 0 0 0,2-1 0 0 0,3-1 170 0 0,2 1-121 0 0,-1 0 0 0 0,1 1 0 0 0,-1 0 0 0 0,1 1 0 0 0,13 1 0 0 0,-2-1-103 0 0,-10 3-52 0 0,-8-1-56 0 0,-1-2-2 0 0,-1 0 0 0 0,1 1 0 0 0,0-1 0 0 0,0 0 0 0 0,-1 1 0 0 0,1-1 0 0 0,-1 1 0 0 0,1-1 0 0 0,0 1-1 0 0,-1-1 1 0 0,1 1 0 0 0,-1 0 0 0 0,1-1 0 0 0,-1 1 0 0 0,1 0 0 0 0,0 0 0 0 0,-3 5-10 0 0,2-5 4 0 0,-1 2-20 0 0,0-1 0 0 0,0 1-1 0 0,0 0 1 0 0,0 0 0 0 0,0-1 0 0 0,-1 1-1 0 0,0-1 1 0 0,1 1 0 0 0,-1-1 0 0 0,0 0 0 0 0,-3 3-1 0 0,-11 16-473 0 0,15-19 443 0 0,0 0-1 0 0,0 0 0 0 0,0 0 1 0 0,0 0-1 0 0,0-1 1 0 0,0 1-1 0 0,-1 0 0 0 0,1-1 1 0 0,0 1-1 0 0,-1-1 1 0 0,1 0-1 0 0,-1 1 0 0 0,0-1 1 0 0,1 0-1 0 0,-1 0 1 0 0,0 0-1 0 0,0 0 1 0 0,0 0-1 0 0,-3 1 0 0 0,-4 6-978 0 0,8-7 956 0 0,1-1-1 0 0,-1 1 1 0 0,1-1-1 0 0,0 0 1 0 0,-1 1-1 0 0,1-1 1 0 0,-1 1-1 0 0,1-1 1 0 0,0 1-1 0 0,0-1 0 0 0,-1 1 1 0 0,1 0-1 0 0,0-1 1 0 0,0 1-1 0 0,-1-1 1 0 0,1 1-1 0 0,0 0 1 0 0,0-1-1 0 0,0 1 0 0 0,0-1 1 0 0,0 2-1 0 0,4 3 53 0 0,-3-4-8 0 0,10 5 190 0 0,-8-5-128 0 0,1 0 16 0 0,0 1 1 0 0,0 0-1 0 0,0-1 0 0 0,0 1 0 0 0,0 1 1 0 0,-1-1-1 0 0,1 1 0 0 0,5 4 0 0 0,-5-3 7 0 0,0-1 1 0 0,1 1-1 0 0,0-1 0 0 0,0-1 0 0 0,0 1 0 0 0,9 3 0 0 0,17 9 641 0 0,-30-14-188 0 0,0 2-287 0 0,-1-2-182 0 0,0 0-1 0 0,1 1 1 0 0,-1-1 0 0 0,0 1 0 0 0,0-1-1 0 0,0 0 1 0 0,0 1 0 0 0,0-1-1 0 0,0 1 1 0 0,0-1 0 0 0,-1 0-1 0 0,1 1 1 0 0,0-1 0 0 0,-1 1 0 0 0,1-1-1 0 0,-1 0 1 0 0,-1 2 0 0 0,0 0 9 0 0,0 0 1 0 0,0-1-1 0 0,-1 1 1 0 0,1-1 0 0 0,-5 4-1 0 0,2-3 34 0 0,3-1 77 0 0,-7 7 45 0 0,8-8-173 0 0,-3 1-13 0 0,1 0-1 0 0,0 0 1 0 0,0 0-1 0 0,-1-1 1 0 0,1 1-1 0 0,0-1 1 0 0,-1 0 0 0 0,0 0-1 0 0,1 0 1 0 0,-1 0-1 0 0,-3 0 1 0 0,-5-1-18 0 0,0 0 1 0 0,-13-2-1 0 0,-7 1-499 0 0,31 1 137 0 0,-10-4-2006 0 0,6 4 980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50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1 730 4608 0 0,'0'0'13470'0'0,"3"1"-12403"0"0,6 0-510 0 0,-1 0 0 0 0,1-1 1 0 0,0 0-1 0 0,0 0 0 0 0,0-1 1 0 0,0 0-1 0 0,-1 0 0 0 0,14-5 1 0 0,2-4 31 0 0,-19 8-474 0 0,1-1-1 0 0,-1 1 1 0 0,1 0 0 0 0,8-2-1 0 0,28-1 468 0 0,-27 3-519 0 0,22-4 0 0 0,-34 5-79 0 0,1 0 1 0 0,-1 1-1 0 0,0 0 0 0 0,1-1 0 0 0,-1 1 1 0 0,6 1-1 0 0,1 0-2 0 0,0 0 18 0 0,-10-1 0 0 0,1 0 0 0 0,-1 0 0 0 0,0 0 0 0 0,0 0 0 0 0,1 0 0 0 0,-1 0 0 0 0,0 1 0 0 0,0-1 0 0 0,0 0 0 0 0,1 0 0 0 0,-1 0 0 0 0,0 0 0 0 0,0 1 0 0 0,0-1 0 0 0,1 0 0 0 0,-1 0 0 0 0,0 1 0 0 0,0-1 0 0 0,0 0 0 0 0,0 0 0 0 0,0 1 0 0 0,0-1 0 0 0,0 0 0 0 0,1 0 0 0 0,-1 1 0 0 0,-1 0-5 0 0,1-1 0 0 0,0 0 1 0 0,-1 1-1 0 0,1-1 1 0 0,0 0-1 0 0,0 1 0 0 0,-1-1 1 0 0,1 1-1 0 0,0-1 1 0 0,0 0-1 0 0,0 1 0 0 0,0-1 1 0 0,0 1-1 0 0,0-1 1 0 0,0 0-1 0 0,0 1 0 0 0,0-1 1 0 0,0 1-1 0 0,0-1 0 0 0,0 1 1 0 0,1 1-13 0 0,-1 0-1 0 0,1 1 1 0 0,0-1 0 0 0,-1 0 0 0 0,1 1 0 0 0,-1-1-1 0 0,0 0 1 0 0,0 1 0 0 0,0-1 0 0 0,0 0 0 0 0,-1 5-1 0 0,2 16-164 0 0,-1-19 146 0 0,1 0 1 0 0,-1 1 0 0 0,1-1 0 0 0,-1 0 0 0 0,-1 1 0 0 0,0 5 0 0 0,1-6 11 0 0,-1 0 0 0 0,1-1 1 0 0,0 1-1 0 0,0 0 0 0 0,0 0 0 0 0,1 4 1 0 0,-1-7 20 0 0,2 4-30 0 0,-1 0-1 0 0,0 0 1 0 0,0 0 0 0 0,0 0 0 0 0,-1 0 0 0 0,0 0 0 0 0,0 0-1 0 0,0 6 1 0 0,-1-6 15 0 0,1 0 0 0 0,0 0-1 0 0,1 0 1 0 0,-1-1 0 0 0,1 1-1 0 0,0 0 1 0 0,3 9 0 0 0,-2-8 6 0 0,-1 0 0 0 0,1 0 0 0 0,-1 0 1 0 0,0 8-1 0 0,-5 19-48 0 0,3-28 57 0 0,0 1 0 0 0,0-1 0 0 0,0 1 0 0 0,1-1-1 0 0,0 10 1 0 0,1-8-5 0 0,-1-1-1 0 0,0 1 0 0 0,0 0 1 0 0,-1 0-1 0 0,0-1 0 0 0,-2 11 1 0 0,-2 7 8 0 0,5-17 0 0 0,-1 0 0 0 0,1 0 0 0 0,1 0 0 0 0,-1 0 0 0 0,1-1 0 0 0,3 14 0 0 0,2 13 0 0 0,-3 24-73 0 0,18 27-6 0 0,-16-55 79 0 0,-4-25 0 0 0,-1 0 0 0 0,1 0 0 0 0,0 0 0 0 0,0 0 0 0 0,0 0 0 0 0,0 0 0 0 0,1 0 0 0 0,2 6 0 0 0,0-5 0 0 0,-1-1 0 0 0,0 1 0 0 0,-1-1 0 0 0,1 1 0 0 0,-1-1 0 0 0,0 1 0 0 0,0 0 0 0 0,0 0 0 0 0,-1 0 0 0 0,1 6 0 0 0,0-6 0 0 0,0 1 0 0 0,0 0 0 0 0,0 0 0 0 0,1-1 0 0 0,-1 1 0 0 0,7 7 0 0 0,-6-8 0 0 0,0 6-120 0 0,-3-10 108 0 0,0-1 0 0 0,0 1 0 0 0,0-1-1 0 0,0 1 1 0 0,0-1 0 0 0,1 1-1 0 0,-1-1 1 0 0,0 1 0 0 0,0-1 0 0 0,0 1-1 0 0,1-1 1 0 0,-1 1 0 0 0,0-1-1 0 0,0 1 1 0 0,1-1 0 0 0,-1 1-1 0 0,1-1 1 0 0,-1 1 0 0 0,0-1 0 0 0,1 0-1 0 0,-1 1 1 0 0,1-1 0 0 0,-1 0-1 0 0,1 1 1 0 0,-1-1 0 0 0,1 0 0 0 0,0 1-1 0 0,0-1 33 0 0,0 0 0 0 0,0 1 1 0 0,0-1-1 0 0,0 0 0 0 0,0 1 0 0 0,0-1 0 0 0,-1 0 0 0 0,1 0 0 0 0,0 0 0 0 0,0 0 0 0 0,0 0 1 0 0,0 0-1 0 0,0 0 0 0 0,0 0 0 0 0,0-1 0 0 0,0 1 0 0 0,0 0 0 0 0,0 0 0 0 0,0-1 0 0 0,0 1 0 0 0,0-1 1 0 0,0 1-1 0 0,-1-1 0 0 0,1 1 0 0 0,0-1 0 0 0,0 1 0 0 0,0-1 0 0 0,0-1 0 0 0,2-2 100 0 0,1 0-1 0 0,-1 0 1 0 0,-1 0-1 0 0,4-7 0 0 0,3-4 157 0 0,1 2-185 0 0,-5 5-21 0 0,1-1 0 0 0,7-14 0 0 0,-12 20-63 0 0,1-1 1 0 0,-1 1 0 0 0,0-1-1 0 0,0 0 1 0 0,-1 0-1 0 0,1 0 1 0 0,-1 1-1 0 0,1-1 1 0 0,-1 0 0 0 0,-1-5-1 0 0,0 1-7 0 0,0 0 0 0 0,0 0 0 0 0,1 0 0 0 0,0 0 0 0 0,0-1 0 0 0,1 1 0 0 0,0 0 0 0 0,0 0 0 0 0,1 1 0 0 0,4-13 0 0 0,-1 7-3 0 0,9-21-92 0 0,-1-1 0 0 0,10-53 0 0 0,-13 29-120 0 0,-4 17 122 0 0,13-42 0 0 0,-9 48 22 0 0,11-70-1 0 0,-16 76 3 0 0,13-45 1 0 0,3-8-3 0 0,-11 32-65 0 0,20-59 0 0 0,-27 102 109 0 0,-1-1-1 0 0,0 0 1 0 0,0 0 0 0 0,-1 1-1 0 0,0-1 1 0 0,0-10-1 0 0,-1 12 12 0 0,0 0 0 0 0,1 0 0 0 0,0 0 0 0 0,0 0-1 0 0,1 0 1 0 0,3-12 0 0 0,-3 14 1 0 0,0 0 0 0 0,-1 0 0 0 0,0-1 0 0 0,0 1 0 0 0,0-1 0 0 0,-1 1 0 0 0,1-1 0 0 0,-1 1 0 0 0,-1-1 0 0 0,0-7 0 0 0,2-12-50 0 0,0 23 61 0 0,0-1-1 0 0,-1 1 1 0 0,0-1-1 0 0,1 1 1 0 0,-1-1-1 0 0,0 0 0 0 0,0 1 1 0 0,0-1-1 0 0,-1 1 1 0 0,1-1-1 0 0,-1 1 1 0 0,1-1-1 0 0,-1 1 0 0 0,0-1 1 0 0,-1-2-1 0 0,-1 1 5 0 0,2 4 0 0 0,1-1 0 0 0,-1 1 0 0 0,1-1 0 0 0,-1 1 0 0 0,1-1 0 0 0,-1 1 0 0 0,1-1 0 0 0,0 0 0 0 0,-1 1 0 0 0,1-1 0 0 0,0 1 0 0 0,-1-1 0 0 0,1 0 0 0 0,0 1 0 0 0,0-1 0 0 0,0 0 0 0 0,0 0 0 0 0,0 1 0 0 0,0-1 0 0 0,0 0 0 0 0,0 1 0 0 0,0-1 0 0 0,0 0 0 0 0,0 1 0 0 0,0-1 0 0 0,0 0 0 0 0,0 1 0 0 0,1-1 0 0 0,-1 0 0 0 0,0 1 0 0 0,0-1 0 0 0,1 0 0 0 0,-1 1 0 0 0,1-1 0 0 0,-1 1 0 0 0,1-2 0 0 0,3-5 0 0 0,-4 6 3 0 0,0 1-1 0 0,0-1 1 0 0,0 0-1 0 0,0 1 1 0 0,0-1-1 0 0,1 1 1 0 0,-1-1-1 0 0,0 1 1 0 0,0 0 0 0 0,0-1-1 0 0,1 1 1 0 0,-1-1-1 0 0,0 1 1 0 0,0-1-1 0 0,1 1 1 0 0,-1-1-1 0 0,0 1 1 0 0,1 0-1 0 0,-1-1 1 0 0,1 1-1 0 0,-1 0 1 0 0,0-1-1 0 0,1 1 1 0 0,-1 0-1 0 0,1 0 1 0 0,0-1 0 0 0,13-2 80 0 0,-10 3-107 0 0,9-3 24 0 0,-10 2 0 0 0,-1 0-1 0 0,1 1 0 0 0,0-1 0 0 0,0 1 0 0 0,0 0 1 0 0,-1 0-1 0 0,6 0 0 0 0,22 2 77 0 0,-19-3-1 0 0,0 0 1 0 0,21-5 0 0 0,-21 3-10 0 0,0 1 1 0 0,22-1-1 0 0,-22 3-27 0 0,-1 0 0 0 0,1-1 0 0 0,-1-1 0 0 0,1 1 0 0 0,-1-2 0 0 0,1 1 0 0 0,11-6 0 0 0,-12 5-18 0 0,1 0-1 0 0,0 1 1 0 0,16-1-1 0 0,-15 2-17 0 0,0-1 0 0 0,20-5 0 0 0,121-36 50 0 0,-135 38-53 0 0,41-13 0 0 0,-54 17 1 0 0,1-1 0 0 0,-1 1 0 0 0,1 0 0 0 0,10 0-1 0 0,8-1-22 0 0,20-4-218 0 0,-36 5 76 0 0,0 1 0 0 0,0-2-1 0 0,0 1 1 0 0,10-4-1 0 0,-16 4-252 0 0,24 1-3116 0 0,-24 0 1843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50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6448 0 0,'2'2'3198'0'0,"0"0"-2095"0"0,0 0-1 0 0,0 0 1 0 0,0 0 0 0 0,0 1-1 0 0,0-1 1 0 0,-1 1-1 0 0,3 3 1 0 0,-4-4-915 0 0,0-1 0 0 0,1 1 0 0 0,-1-1 0 0 0,0 1 0 0 0,0 0 0 0 0,0-1-1 0 0,0 1 1 0 0,0 0 0 0 0,0-1 0 0 0,0 1 0 0 0,0 0 0 0 0,-1-1 0 0 0,1 1 0 0 0,-1-1 0 0 0,1 1 0 0 0,-2 2 0 0 0,-2 6 342 0 0,1 0-1 0 0,-4 20 1 0 0,-1 4-122 0 0,7-28-377 0 0,0-1 0 0 0,1 1 0 0 0,-1 0 0 0 0,1-1 0 0 0,0 1 0 0 0,0 0 0 0 0,1-1 0 0 0,0 1 0 0 0,1 7 0 0 0,3 27 71 0 0,-4-30-91 0 0,0-1-1 0 0,0 0 1 0 0,1 0-1 0 0,0 1 1 0 0,6 13 0 0 0,-3-8-16 0 0,-4-10-16 0 0,0 0-1 0 0,0 0 1 0 0,-1 0 0 0 0,1 6 0 0 0,-2-6-17 0 0,2 0 0 0 0,-1 0 1 0 0,1 0-1 0 0,1 7 0 0 0,4 1-216 0 0,-5-10 152 0 0,1-1-1 0 0,-1 1 1 0 0,0 0-1 0 0,0-1 1 0 0,-1 1 0 0 0,1 0-1 0 0,0 0 1 0 0,0 4-1 0 0,-3 9-719 0 0,1-13-178 0 0,1 1-1 0 0,-1-1 0 0 0,1 1 0 0 0,0-1 1 0 0,1 5-1 0 0,4 7-5824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50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33 2304 0 0,'-30'-14'167'0'0,"29"14"-154"0"0,1 0 1 0 0,0 0-1 0 0,0 0 1 0 0,-1 0-1 0 0,1 0 1 0 0,2-11 9220 0 0,3 9-8043 0 0,13-4 2613 0 0,-15 7-2174 0 0,-9 5-652 0 0,6-6-961 0 0,0 0 0 0 0,0 0 0 0 0,0 0 0 0 0,0 0-1 0 0,0 0 1 0 0,0 0 0 0 0,0 0 0 0 0,0 0 0 0 0,0 1 0 0 0,0-1 0 0 0,0 0 0 0 0,-1 0 0 0 0,1 0 0 0 0,0 0 0 0 0,0 0 0 0 0,0 0 0 0 0,0 0 0 0 0,0 0 0 0 0,0 0 0 0 0,0 0 0 0 0,0 0 0 0 0,0 0 0 0 0,0 0 0 0 0,0 0-1 0 0,0 0 1 0 0,0 0 0 0 0,0 1 0 0 0,0-1 0 0 0,0 0 0 0 0,0 0 0 0 0,0 0 0 0 0,0 0 0 0 0,0 0 0 0 0,0 0 0 0 0,0 0 0 0 0,0 0 0 0 0,0 0 0 0 0,0 0 0 0 0,0 0 0 0 0,0 0 0 0 0,0 1 0 0 0,0-1 0 0 0,0 0-1 0 0,0 0 1 0 0,0 0 0 0 0,0 0 0 0 0,0 0 0 0 0,0 0 0 0 0,0 0 0 0 0,0 0 0 0 0,0 0 0 0 0,0 0 0 0 0,0 0 0 0 0,1 0 0 0 0,-1 0 0 0 0,0 0 0 0 0,0 0 0 0 0,0 0 0 0 0,0 0 0 0 0,0 0 0 0 0,0 0 0 0 0,0 0 0 0 0,0 1-1 0 0,0-1 1 0 0,0 0 0 0 0,1 0 18 0 0,0 1-1 0 0,-1 0 0 0 0,1-1 0 0 0,0 1 1 0 0,-1 0-1 0 0,1 0 0 0 0,-1-1 1 0 0,1 1-1 0 0,-1 0 0 0 0,1 0 0 0 0,-1 0 1 0 0,0 0-1 0 0,1 0 0 0 0,-1 0 1 0 0,0 0-1 0 0,0 0 0 0 0,0 0 0 0 0,0 0 1 0 0,0 0-1 0 0,0 0 0 0 0,0 0 1 0 0,0 0-1 0 0,0 0 0 0 0,0 0 0 0 0,-1 1 1 0 0,0 3 56 0 0,-1 0 0 0 0,0 0 0 0 0,-6 8 0 0 0,2-2 35 0 0,3-1-88 0 0,-1-1 1 0 0,1 1 0 0 0,1 0 0 0 0,0 0-1 0 0,1 0 1 0 0,-1 0 0 0 0,2 0 0 0 0,0 0-1 0 0,1 19 1 0 0,0-10-37 0 0,-2 24-1 0 0,0-39-1 0 0,0 0 1 0 0,0 0-1 0 0,0 0 0 0 0,0 0 0 0 0,-1 0 0 0 0,1 0 0 0 0,-1-1 0 0 0,-4 7 0 0 0,4-7-7 0 0,1 0 0 0 0,-1 0 0 0 0,0 0 0 0 0,1 1 0 0 0,-1-1 0 0 0,1 0 0 0 0,0 1 0 0 0,0-1 0 0 0,1 1 0 0 0,-1-1-1 0 0,0 6 1 0 0,2-2-8 0 0,0-1 0 0 0,0 0 0 0 0,1 0 0 0 0,-1 0 0 0 0,1 0 0 0 0,1 0-1 0 0,2 5 1 0 0,-2-3 34 0 0,0-1-1 0 0,0 0 0 0 0,3 16 0 0 0,-6-20-11 0 0,0 0 0 0 0,1 0-1 0 0,-1 0 1 0 0,1 0-1 0 0,0 0 1 0 0,0 0 0 0 0,0 0-1 0 0,0 0 1 0 0,0 0-1 0 0,1-1 1 0 0,-1 1 0 0 0,1 0-1 0 0,0-1 1 0 0,-1 1-1 0 0,1-1 1 0 0,1 0 0 0 0,-1 1-1 0 0,0-1 1 0 0,5 3-1 0 0,-7-5-6 0 0,7 7 0 0 0,10 13 0 0 0,-8-16 0 0 0,-9-3 1 0 0,1-1 0 0 0,-1 0 0 0 0,0 0-1 0 0,1 0 1 0 0,-1 0 0 0 0,0 0 0 0 0,0 1 0 0 0,1-1-1 0 0,-1 0 1 0 0,0 0 0 0 0,1 0 0 0 0,-1 0 0 0 0,0 0-1 0 0,1 0 1 0 0,-1 0 0 0 0,0 0 0 0 0,1 0-1 0 0,-1-1 1 0 0,0 1 0 0 0,1 0 0 0 0,-1 0 0 0 0,0 0-1 0 0,1 0 1 0 0,-1 0 0 0 0,0 0 0 0 0,0-1 0 0 0,1 1-1 0 0,-1 0 1 0 0,0 0 0 0 0,0 0 0 0 0,1-1-1 0 0,-5-8 129 0 0,4 9-108 0 0,-1-1 0 0 0,1 0 0 0 0,-1 1 0 0 0,1-1 0 0 0,-1 0 0 0 0,1 1 0 0 0,0-1 0 0 0,-1 0 0 0 0,1 0 0 0 0,0 1 0 0 0,0-1-1 0 0,0 0 1 0 0,-1 0 0 0 0,1 0 0 0 0,0 1 0 0 0,0-1 0 0 0,0 0 0 0 0,0 0 0 0 0,0 0 0 0 0,1 0 0 0 0,4-6 152 0 0,-5 7-141 0 0,1-1 0 0 0,0 0 0 0 0,0 0 0 0 0,-1 1 0 0 0,1-1 1 0 0,-1 0-1 0 0,1 0 0 0 0,-1 0 0 0 0,1 0 0 0 0,-1 0 1 0 0,1 0-1 0 0,-1 0 0 0 0,0 0 0 0 0,1 0 0 0 0,-1 0 1 0 0,0 0-1 0 0,0 0 0 0 0,0 0 0 0 0,0 0 0 0 0,0 0 1 0 0,0 0-1 0 0,0-1 0 0 0,-1-40 1309 0 0,1 41-1322 0 0,0 0-1 0 0,0 1 0 0 0,0-1 0 0 0,0 0 1 0 0,-1 0-1 0 0,1 1 0 0 0,0-1 0 0 0,-1 0 1 0 0,1 1-1 0 0,0-1 0 0 0,-1 0 0 0 0,1 1 1 0 0,-1-1-1 0 0,1 1 0 0 0,-1-1 1 0 0,1 1-1 0 0,-1-1 0 0 0,1 1 0 0 0,-1-1 1 0 0,1 1-1 0 0,-2-1 0 0 0,-14-7 272 0 0,13 7-159 0 0,1 0 17 0 0,-2 1-48 0 0,-4 1-104 0 0,0 0 1 0 0,0 0-1 0 0,0 0 1 0 0,0 1-1 0 0,0 1 0 0 0,0-1 1 0 0,-10 6-1 0 0,-3 2-430 0 0,-28 18 0 0 0,47-26 339 0 0,0 0 1 0 0,0 0 0 0 0,0 0 0 0 0,-1 0 0 0 0,2 0-1 0 0,-1 0 1 0 0,0 0 0 0 0,0 1 0 0 0,1-1 0 0 0,-3 5-1 0 0,-8 12-755 0 0,-5-1-965 0 0,16-16 1534 0 0,0 0 0 0 0,0 0 0 0 0,1 0 0 0 0,-1 0 0 0 0,0 0 0 0 0,1 0 0 0 0,-2 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2:49:36.18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4F940B-9D9C-4618-97C0-39285AEA8B6B}" emma:medium="tactile" emma:mode="ink">
          <msink:context xmlns:msink="http://schemas.microsoft.com/ink/2010/main" type="inkDrawing" rotatedBoundingBox="21351,6657 27033,6965 27025,7100 21344,6793" shapeName="Other"/>
        </emma:interpretation>
      </emma:emma>
    </inkml:annotationXML>
    <inkml:trace contextRef="#ctx0" brushRef="#br0">0 0 230,'0'0'20,"0"0"-20,0 0 0,0 0 0,0 0 246,17 10 45,-17-10 9,12 15 1,-1-5-189,1 0-37,-12-10-8,11 10-2,6-5 3,-5 6 1,5-6 0,-6 0 0,6-5-19,-5 0-4,10 0-1,-5 0 0,6 5-14,0-5-3,11 0-1,0 0 0,12-5-13,5 5-2,1 0-1,5 0 0,11 0-3,6 5-8,0 5 12,6-5-4,0 0 9,0-5 2,-1 5 0,7 0 0,11 5 13,11-5 4,6-5 0,-6 5 0,6 1 8,0-1 1,6 0 1,0 0 0,5 0-8,1 5-2,10 0 0,-4 0 0,-13-5-9,18 5-3,0 1 0,5-1 0,-5 5-6,0 0-2,-6 5 0,6-10 0,-6 1-16,6-1 0,-6-5 0,0 5 0,-6 0 0,-11 0 0,0-5 0,0 0 0,6-10 0,-6 5 0,-6 0 0,-11-5-9,0 5 1,-11-10 0,-7 5 0,-4-5 0,-13 0-55,7 5-10,-7-5-3,-5 4-684,-17-4-136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6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0 614 1840 0 0,'0'0'16041'0'0,"4"-1"-14069"0"0,89-18 1658 0 0,-83 17-3294 0 0,1 0-1 0 0,16-7 1 0 0,7-1 196 0 0,30-10 254 0 0,-14 4-304 0 0,10-5-882 0 0,-27 12 85 0 0</inkml:trace>
  <inkml:trace contextRef="#ctx0" brushRef="#br0" timeOffset="1">666 146 10136 0 0,'2'-1'777'0'0,"2"-1"-737"0"0,0 0-1 0 0,0 0 1 0 0,-1-1 0 0 0,1 1-1 0 0,5-6 1 0 0,-6 5 223 0 0,1 0 1 0 0,0 0-1 0 0,0 0 0 0 0,0 0 1 0 0,0 1-1 0 0,7-4 0 0 0,-3 3 549 0 0,-1 0-1 0 0,1-1 0 0 0,-1 0 0 0 0,0 0 0 0 0,0-1 1 0 0,0 0-1 0 0,-1 0 0 0 0,12-12 0 0 0,-15 13-601 0 0,0 1-1 0 0,1 0 0 0 0,-1 0 0 0 0,1 0 0 0 0,0 0 0 0 0,-1 1 0 0 0,1-1 0 0 0,1 1 0 0 0,7-3 1 0 0,-5 3 28 0 0,0 0 1 0 0,0 1 0 0 0,0 0 0 0 0,0 1-1 0 0,11-1 1 0 0,-13 1-171 0 0,-1 0 0 0 0,0 0 0 0 0,1-1 0 0 0,-1 1-1 0 0,0-1 1 0 0,0 0 0 0 0,5-2 0 0 0,-8 2-65 0 0,0 0-1 0 0,0 1 1 0 0,0-1 0 0 0,0 1-1 0 0,0-1 1 0 0,0 1-1 0 0,0-1 1 0 0,0 1 0 0 0,1 0-1 0 0,-1 0 1 0 0,0-1 0 0 0,0 1-1 0 0,0 0 1 0 0,0 0 0 0 0,0 0-1 0 0,0 0 1 0 0,1 0 0 0 0,-1 0-1 0 0,0 1 1 0 0,0-1-1 0 0,1 1 1 0 0,-1-1-12 0 0,-1 0 0 0 0,0 0 0 0 0,0 0 0 0 0,1 0 0 0 0,-1 0 0 0 0,0 0 1 0 0,1 0-1 0 0,-1 1 0 0 0,0-1 0 0 0,1 0 0 0 0,-1 0 0 0 0,0 0 0 0 0,1 0 0 0 0,-1-1 0 0 0,0 1 0 0 0,1 0 0 0 0,-1 0 0 0 0,0 0 0 0 0,0 0 0 0 0,1 0 0 0 0,-1 0 0 0 0,0 0 1 0 0,1-1-1 0 0,-1 1 0 0 0,0 0 0 0 0,0 0 0 0 0,1 0 0 0 0,-1-1 0 0 0,0 1 0 0 0,0 0 0 0 0,1 0 0 0 0,-1 0 0 0 0,0-1 0 0 0,0 1 0 0 0,2-2-399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58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4 102 12896 0 0,'0'0'997'0'0,"-1"-11"1120"0"0,0 10-1978 0 0,1 0 1 0 0,0 1-1 0 0,0-1 0 0 0,-1 0 0 0 0,1 0 0 0 0,0 1 1 0 0,0-1-1 0 0,0 0 0 0 0,0 0 0 0 0,0 0 1 0 0,0 1-1 0 0,0-1 0 0 0,0 0 0 0 0,0 0 0 0 0,0 0 1 0 0,1 1-1 0 0,-1-1 0 0 0,0 0 0 0 0,0 0 1 0 0,1 1-1 0 0,-1-1 0 0 0,1 0 0 0 0,-1 1 0 0 0,0-1 1 0 0,1 0-1 0 0,-1 1 0 0 0,1-1 0 0 0,-1 0 1 0 0,1 1-1 0 0,1-2 0 0 0,1 0 256 0 0,0-1 1 0 0,1 1-1 0 0,-1-1 0 0 0,1 1 1 0 0,5-2-1 0 0,13-10 821 0 0,-20 12-1134 0 0,0 0 1 0 0,0 1-1 0 0,0-1 1 0 0,1 1 0 0 0,-1-1-1 0 0,0 1 1 0 0,1 0-1 0 0,-1 0 1 0 0,1 0-1 0 0,4-1 1 0 0,28-2 450 0 0,-18 2-587 0 0,-1 0 0 0 0,24-7 0 0 0,-37 8-23 0 0,0 0-1 0 0,1 0 1 0 0,-1 1 0 0 0,1 0 0 0 0,-1 0 0 0 0,1 0 0 0 0,-1 0 0 0 0,8 1 0 0 0,8 1-2001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58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5984 0 0,'1'-1'12419'0'0,"4"-3"-11580"0"0,1 0-1 0 0,-1 0 1 0 0,0 1-1 0 0,1 0 1 0 0,7-3-1 0 0,10-6 630 0 0,31-8-352 0 0,-42 14-1207 0 0,1 1 0 0 0,23-6-1 0 0,-9 4-3465 0 0,-15 4 239 0 0,13-2-4799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6:59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6912 0 0,'2'-2'6642'0'0,"4"-3"-3578"0"0,6-5-65 0 0,-10 8-2882 0 0,1 0 1 0 0,0 0-1 0 0,0 0 0 0 0,0 0 0 0 0,0 1 1 0 0,1-1-1 0 0,5-1 0 0 0,13-2 912 0 0,10-4-14 0 0,-30 9-659 0 0,10 7-90 0 0,1-2-192 0 0,-13-5-71 0 0,0 0-1 0 0,0 0 0 0 0,1 0 0 0 0,-1 0 0 0 0,0 0 1 0 0,0 0-1 0 0,0 0 0 0 0,1 1 0 0 0,-1-1 0 0 0,0 0 1 0 0,0 0-1 0 0,0 0 0 0 0,1 0 0 0 0,-1 0 1 0 0,0 0-1 0 0,0 0 0 0 0,0 0 0 0 0,0 1 0 0 0,0-1 1 0 0,1 0-1 0 0,-1 0 0 0 0,0 0 0 0 0,0 0 1 0 0,0 1-1 0 0,0-1 0 0 0,0 0 0 0 0,0 0 0 0 0,0 0 1 0 0,1 1-1 0 0,-1-1 0 0 0,0 0 0 0 0,0 1 1 0 0,6 12 51 0 0,-6-9-368 0 0,-2 0 79 0 0,0-1 0 0 0,-1 1 1 0 0,0 0-1 0 0,0-1 0 0 0,0 1 1 0 0,-5 4-1 0 0,8-8 122 0 0,-2 1-1316 0 0,1-1 1400 0 0,0 1 0 0 0,0-1 0 0 0,0 0 0 0 0,0 1 0 0 0,0-1 0 0 0,1 1 0 0 0,-1-1-1 0 0,0 1 1 0 0,0 0 0 0 0,0 1 0 0 0,-1-1 12 0 0,0 0 317 0 0,2 1-166 0 0,0-2-135 0 0,0 1 1 0 0,0-1-1 0 0,0 1 0 0 0,0-1 1 0 0,0 1-1 0 0,0-1 1 0 0,0 0-1 0 0,0 1 1 0 0,0-1-1 0 0,0 1 0 0 0,0-1 1 0 0,0 1-1 0 0,0-1 1 0 0,0 0-1 0 0,1 1 1 0 0,-1-1-1 0 0,0 1 1 0 0,0-1-1 0 0,0 0 0 0 0,1 1 1 0 0,-1-1-1 0 0,0 0 1 0 0,1 1-1 0 0,-1-1 1 0 0,0 0-1 0 0,1 1 0 0 0,-1-1 1 0 0,0 0-1 0 0,1 0 1 0 0,-1 1-1 0 0,1-1 1 0 0,-1 0-1 0 0,0 0 0 0 0,1 0 1 0 0,-1 0-1 0 0,1 1 1 0 0,1-1-6 0 0,9 8-34 0 0,23 13-1 0 0,-27-18 47 0 0,-2 0-6 0 0,-3-3-1 0 0,-1 1 0 0 0,0 0 1 0 0,1 0-1 0 0,-1 0 0 0 0,0 0 1 0 0,1 0-1 0 0,-1 0 0 0 0,0 0 0 0 0,0 0 1 0 0,0 0-1 0 0,0 1 0 0 0,0-1 0 0 0,1 3 1 0 0,1 0-2 0 0,-2-3-3 0 0,0-1 1 0 0,-1 1-1 0 0,1-1 1 0 0,0 1-1 0 0,-1 0 0 0 0,1-1 1 0 0,-1 1-1 0 0,1 0 1 0 0,-1-1-1 0 0,1 1 0 0 0,-1 0 1 0 0,1 0-1 0 0,-1 0 1 0 0,0-1-1 0 0,0 1 0 0 0,1 0 1 0 0,-1 0-1 0 0,0 0 1 0 0,0 0-1 0 0,0 0 0 0 0,0-1 1 0 0,0 1-1 0 0,0 0 1 0 0,0 0-1 0 0,0 0 0 0 0,0 0 1 0 0,0 0-1 0 0,-1-1 1 0 0,1 1-1 0 0,0 0 0 0 0,-1 0 1 0 0,1 0-1 0 0,0 0 1 0 0,-1 0-1 0 0,-13 17 658 0 0,13-17 235 0 0,-6 12-720 0 0,6-12-168 0 0,0 0 0 0 0,-1 0 0 0 0,1 0 0 0 0,0 0 0 0 0,-1 0 0 0 0,1 0 0 0 0,-1 0 0 0 0,1 0 0 0 0,-1-1 0 0 0,1 1 0 0 0,-1-1 0 0 0,0 1 0 0 0,1-1 0 0 0,-1 1 0 0 0,-2-1 0 0 0,-12 4 0 0 0,-8 4-45 0 0,22-7-196 0 0,0-3-113 0 0,1 0-790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0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28 707 9848 0 0,'0'0'448'0'0,"-2"0"-7"0"0,-24 0 7573 0 0,29 0-7182 0 0,7 0-136 0 0,-7 0 552 0 0,1-1-658 0 0,35-4 732 0 0,-8 1-355 0 0,-17 4-710 0 0,-11 0-23 0 0,-1-1-97 0 0,6-1-78 0 0,0 1 0 0 0,1 0-1 0 0,-1 0 1 0 0,0 1 0 0 0,0 0 0 0 0,1 1 0 0 0,-1-1-1 0 0,13 4 1 0 0,28 0-47 0 0,-40-3-28 0 0,-16 9-81 0 0,2-5 72 0 0,3-4 18 0 0,0 0 0 0 0,1 0 0 0 0,-1 0-1 0 0,1 0 1 0 0,0 0 0 0 0,-1 1 0 0 0,1-1 0 0 0,0 0-1 0 0,-1 1 1 0 0,1-1 0 0 0,0 1 0 0 0,0 0 0 0 0,1-1-1 0 0,-1 1 1 0 0,-1 2 0 0 0,2 6-9 0 0,1-10 12 0 0,-1 1 0 0 0,0 0-1 0 0,0 0 1 0 0,0 0 0 0 0,0 0 0 0 0,0 0 0 0 0,0 0 0 0 0,0 0 0 0 0,-1 0 0 0 0,1-1 0 0 0,0 1 0 0 0,0 0 0 0 0,-1 0 0 0 0,1 0 0 0 0,0 0 0 0 0,-1-1 0 0 0,1 1 0 0 0,-1 0 0 0 0,0 1 0 0 0,-6 6-10 0 0,5-6 8 0 0,0 0 0 0 0,1 0-1 0 0,-1 0 1 0 0,1 0 0 0 0,-1 0 0 0 0,1 0 0 0 0,0 0 0 0 0,-1 1-1 0 0,1-1 1 0 0,1 1 0 0 0,-1-1 0 0 0,0 1 0 0 0,0-1-1 0 0,1 1 1 0 0,0-1 0 0 0,-1 4 0 0 0,1 19-2 0 0,-1-16 68 0 0,0 0-1 0 0,2 0 0 0 0,-1 0 0 0 0,1 0 0 0 0,0 0 0 0 0,5 17 1 0 0,-3-19-73 0 0,-2-3-14 0 0,1 0 0 0 0,-1 0 0 0 0,1 0 0 0 0,-1 0-1 0 0,0 0 1 0 0,-1 0 0 0 0,1 1 0 0 0,-1-1 0 0 0,0 5 0 0 0,-3 8-98 0 0,2-14 99 0 0,0 0 0 0 0,1 1 0 0 0,-1-1 1 0 0,1 1-1 0 0,0-1 0 0 0,0 1 0 0 0,0-1 0 0 0,1 5 0 0 0,6 26 139 0 0,-4-26-50 0 0,0 1 0 0 0,-1 1 0 0 0,-1-1 0 0 0,0 0-1 0 0,0 0 1 0 0,0 1 0 0 0,-2 15 0 0 0,-3-8-80 0 0,2-9-32 0 0,1 0-1 0 0,0 0 0 0 0,0 0 1 0 0,1 13-1 0 0,1-1-39 0 0,0 0-1 0 0,-3 35 1 0 0,1-49 137 0 0,1 0 1 0 0,1 0-1 0 0,-1 0 0 0 0,1 0 1 0 0,0 0-1 0 0,3 11 0 0 0,4 20 146 0 0,-7-6-297 0 0,-2-25 57 0 0,1 0 0 0 0,0-1 0 0 0,0 1 1 0 0,1 0-1 0 0,-1-1 0 0 0,1 1 1 0 0,1 0-1 0 0,-1-1 0 0 0,1 1 1 0 0,0-1-1 0 0,0 0 0 0 0,5 9 1 0 0,-3-9 24 0 0,-2-2 20 0 0,1 0-1 0 0,-1 0 0 0 0,0 0 1 0 0,-1 0-1 0 0,1 0 0 0 0,0 0 0 0 0,-1 1 1 0 0,0-1-1 0 0,2 7 0 0 0,-2 2 2 0 0,-2-11 0 0 0,1 1 0 0 0,0-1 0 0 0,1 1 0 0 0,-1-1 0 0 0,0 1 0 0 0,0 0 0 0 0,1-1 0 0 0,-1 1 0 0 0,1-1 0 0 0,-1 1 0 0 0,1-1 0 0 0,0 0 0 0 0,-1 1 0 0 0,1-1 0 0 0,0 0 0 0 0,0 1 0 0 0,1 0 0 0 0,4 6 0 0 0,-4-7 0 0 0,0 1 0 0 0,0 0 0 0 0,-1-1 0 0 0,1 1 0 0 0,-1 0 0 0 0,0 0 0 0 0,0 0 0 0 0,1 0 0 0 0,-1 0 0 0 0,0 0 0 0 0,-1 0 0 0 0,1 1 0 0 0,0-1 0 0 0,-1 0 0 0 0,1 0 0 0 0,-1 1 0 0 0,1-1 0 0 0,-1 0 0 0 0,0 1 0 0 0,0-1 0 0 0,-1 4 0 0 0,1-6 0 0 0,0 1 0 0 0,0 0 0 0 0,0 0 0 0 0,0-1 0 0 0,-1 1 0 0 0,1 0 0 0 0,1 0 0 0 0,-1-1 0 0 0,0 1 0 0 0,0 0 0 0 0,0 0 0 0 0,0-1 0 0 0,0 1 0 0 0,1 1 0 0 0,-1-2 0 0 0,1 1 0 0 0,-1-1 0 0 0,0 1 0 0 0,1-1 0 0 0,-1 0 0 0 0,1 1 0 0 0,-1-1 0 0 0,0 0 0 0 0,1 1 0 0 0,-1-1 0 0 0,1 0 0 0 0,-1 0 0 0 0,1 0 0 0 0,-1 1 0 0 0,1-1 0 0 0,-1 0 0 0 0,1 0 0 0 0,-1 0 0 0 0,1 0 0 0 0,-1 0 0 0 0,2 0 0 0 0,-2 0 1 0 0,1 0-1 0 0,-1 0 1 0 0,1 0-1 0 0,0 0 1 0 0,-1 0-1 0 0,1 0 1 0 0,-1 0-1 0 0,1 0 1 0 0,-1-1-1 0 0,1 1 1 0 0,-1 0-1 0 0,1 0 1 0 0,-1-1-1 0 0,1 1 1 0 0,-1 0-1 0 0,1-1 1 0 0,-1 1-1 0 0,1 0 1 0 0,-1-1-1 0 0,1 0 1 0 0,-1-30 63 0 0,23-16-11 0 0,-15-7-53 0 0,-2 33 0 0 0,2 1 0 0 0,19-37 0 0 0,-23 48-1 0 0,-1 0 0 0 0,0 0 0 0 0,0 0 0 0 0,-1 0 1 0 0,0-1-1 0 0,1-9 0 0 0,-1 3-23 0 0,6-21 1 0 0,10-12-16 0 0,-11 30-4 0 0,0-1 0 0 0,5-26 0 0 0,26-161-304 0 0,-35 186 272 0 0,-1-26-1 0 0,-1 29 9 0 0,0 1 0 0 0,4-21 0 0 0,3 9-17 0 0,-5 18 27 0 0,0 0 0 0 0,2-20-1 0 0,-3-6-56 0 0,-1 14-21 0 0,6-38 0 0 0,1 23-53 0 0,3-58 0 0 0,-10 90 170 0 0,0 0 1 0 0,0 0-1 0 0,1 0 0 0 0,0 0 0 0 0,3-7 0 0 0,-3 8 1 0 0,0 0 1 0 0,0-1-1 0 0,-1 1 0 0 0,1 0 1 0 0,-1 0-1 0 0,0-11 0 0 0,-2-5-37 0 0,0 16 42 0 0,1 1 0 0 0,0-1 1 0 0,0 0-1 0 0,0 1 0 0 0,0-1 1 0 0,1 1-1 0 0,-1-1 0 0 0,3-7 0 0 0,-2 9 2 0 0,0 0-1 0 0,0 0 0 0 0,-1 0 1 0 0,0 0-1 0 0,1 0 0 0 0,-1 0 1 0 0,0 0-1 0 0,0 0 0 0 0,-1 0 1 0 0,1 0-1 0 0,-1 0 0 0 0,1 0 1 0 0,-3-5-1 0 0,2 4 6 0 0,0-1-1 0 0,0 0 1 0 0,0 1 0 0 0,0-7-1 0 0,-2-4 6 0 0,-1 12 0 0 0,2 3 0 0 0,-3-5 11 0 0,4 4 282 0 0,3 0-233 0 0,3-1-35 0 0,0 1-1 0 0,-1 0 0 0 0,1 0 1 0 0,0 0-1 0 0,0 1 0 0 0,0 0 1 0 0,0 0-1 0 0,0 0 1 0 0,0 0-1 0 0,6 2 0 0 0,-8-1 40 0 0,-2-2-42 0 0,1 1 0 0 0,0 0 0 0 0,0-1 0 0 0,0 1 0 0 0,-1 0-1 0 0,1 0 1 0 0,0 0 0 0 0,2 1 0 0 0,3 0 21 0 0,99 3 793 0 0,-100-5-746 0 0,0 0 0 0 0,1 0 0 0 0,-1 0-1 0 0,0 0 1 0 0,9-4 0 0 0,10-3 111 0 0,79-18 438 0 0,-37 8-390 0 0,45-15 115 0 0,-62 17-241 0 0,0 2-1 0 0,57-7 1 0 0,133 5-111 0 0,-69 8-12 0 0,-61 2 0 0 0,12-4 0 0 0,-58 2-27 0 0,-44 4 8 0 0,-1 2 0 0 0,23-1 0 0 0,-21 2-23 0 0,1-2-1 0 0,36-8 0 0 0,-36 7-302 0 0,0 0 0 0 0,39-2-1 0 0,-56 5-159 0 0,1 2 0 0 0,-1-1 1 0 0,0 1-1 0 0,0-1 0 0 0,11 4 0 0 0,-4 0-962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1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99 10136 0 0,'22'-8'857'0'0,"1"0"0"0"0,33-20 1 0 0,-46 20 300 0 0,-11 1 496 0 0,0 4-1068 0 0,1 2-356 0 0,1-1 0 0 0,-1 0 0 0 0,1 1 0 0 0,0-1-1 0 0,0 1 1 0 0,-1-1 0 0 0,1 1 0 0 0,0-1 0 0 0,0 1 0 0 0,0 0-1 0 0,1-1 1 0 0,1 0 0 0 0,2-5 713 0 0,-6 7-786 0 0,1-1 1 0 0,0 1-1 0 0,-1 0 0 0 0,1-1 1 0 0,-1 1-1 0 0,1-1 1 0 0,0 1-1 0 0,-1 0 1 0 0,1-1-1 0 0,-1 1 0 0 0,1 0 1 0 0,-1 0-1 0 0,1-1 1 0 0,-1 1-1 0 0,1 0 1 0 0,-1 0-1 0 0,0 0 0 0 0,1 0 1 0 0,-1 0-1 0 0,1 0 1 0 0,-2 0-1 0 0,-14-4 646 0 0,4 4-722 0 0,0 0 0 0 0,0 0-1 0 0,0 1 1 0 0,-21 5 0 0 0,27-5-118 0 0,1 0 0 0 0,0 0 0 0 0,0 1 0 0 0,0 0 1 0 0,1 0-1 0 0,-1 0 0 0 0,0 1 0 0 0,1 0 0 0 0,-1 0 1 0 0,1 0-1 0 0,0 0 0 0 0,0 0 0 0 0,-6 8 0 0 0,-6 7-436 0 0,13-16 389 0 0,1 0 1 0 0,0 0 0 0 0,-1 1 0 0 0,1-1 0 0 0,0 1-1 0 0,1-1 1 0 0,-1 1 0 0 0,0-1 0 0 0,1 1-1 0 0,-1 0 1 0 0,1 0 0 0 0,0 0 0 0 0,0 0-1 0 0,0 0 1 0 0,-1 6 0 0 0,2 5-308 0 0,0 15-399 0 0,6 2 223 0 0,-5-30 558 0 0,-1-1-1 0 0,0 1 0 0 0,1 0 1 0 0,-1-1-1 0 0,0 1 1 0 0,1 0-1 0 0,-1-1 1 0 0,1 1-1 0 0,-1-1 1 0 0,1 1-1 0 0,0-1 1 0 0,-1 1-1 0 0,1-1 1 0 0,-1 1-1 0 0,1-1 1 0 0,0 0-1 0 0,-1 1 1 0 0,2-1-1 0 0,0 1-14 0 0,3 1-4 0 0,15 19-92 0 0,-10-12 129 0 0,0 1 0 0 0,0-1 1 0 0,1-1-1 0 0,14 8 0 0 0,-20-13 5 0 0,0-1 0 0 0,0 0 0 0 0,0 0 0 0 0,0 0 0 0 0,0-1 1 0 0,1 0-1 0 0,-1 0 0 0 0,6 1 0 0 0,-1-1 142 0 0,0 1 1 0 0,13 3-1 0 0,-2-1 61 0 0,-19-4-205 0 0,1 0 1 0 0,-1 0-1 0 0,0 0 0 0 0,0 0 1 0 0,1 1-1 0 0,-1 0 1 0 0,0-1-1 0 0,4 3 0 0 0,-4-2 52 0 0,0 13 102 0 0,-1-13-157 0 0,-1 0 0 0 0,1 1 0 0 0,-1-1 0 0 0,0 0-1 0 0,0 1 1 0 0,1-1 0 0 0,-1 1 0 0 0,0-1 0 0 0,0 1 0 0 0,-1-1 0 0 0,1 1 0 0 0,0-1 0 0 0,0 0 0 0 0,-1 1 0 0 0,1-1 0 0 0,0 0-1 0 0,-1 1 1 0 0,0-1 0 0 0,1 0 0 0 0,-1 1 0 0 0,0-1 0 0 0,-1 2 0 0 0,-8 5 7 0 0,8-6-6 0 0,0-1-1 0 0,0 1 1 0 0,0 0 0 0 0,0 0-1 0 0,0 0 1 0 0,0 0 0 0 0,-2 4-1 0 0,3-5-3 0 0,0 1-1 0 0,1-1 0 0 0,-1 1 0 0 0,0-1 0 0 0,0 1 1 0 0,0-1-1 0 0,0 1 0 0 0,0-1 0 0 0,0 0 1 0 0,0 0-1 0 0,0 0 0 0 0,-1 0 0 0 0,1 1 0 0 0,0-2 1 0 0,-1 1-1 0 0,1 0 0 0 0,-1 0 0 0 0,1 0 1 0 0,-1-1-1 0 0,-1 2 0 0 0,-25 12-20 0 0,25-13-12 0 0,0 1 0 0 0,0-1 0 0 0,0 0 0 0 0,0 0 0 0 0,-1 0 0 0 0,1-1 0 0 0,0 1-1 0 0,0-1 1 0 0,-5 1 0 0 0,5-1-19 0 0,3-1 66 0 0,0 0 1 0 0,0 1 0 0 0,0-1 0 0 0,-1 0-1 0 0,1 1 1 0 0,0-1 0 0 0,0 1 0 0 0,-1-1-1 0 0,1 1 1 0 0,0-1 0 0 0,-1 0 0 0 0,1 1-1 0 0,-1-1 1 0 0,1 1 0 0 0,0 0 0 0 0,-1-1-1 0 0,1 1 1 0 0,-1-1 0 0 0,0 1 0 0 0,1 0-1 0 0,-1-1 1 0 0,0 1-2 0 0,0-1 0 0 0,0 1 0 0 0,1-1 0 0 0,-1 0 0 0 0,0 1 0 0 0,0-1 0 0 0,1 0 0 0 0,-1 1 0 0 0,1-1 0 0 0,-1 0 0 0 0,1 0 0 0 0,-1 1 0 0 0,1-1 0 0 0,-1 0 0 0 0,0-2 0 0 0,1-9 246 0 0,0 11-229 0 0,0-1 0 0 0,0 1-1 0 0,0 0 1 0 0,0 0 0 0 0,0 0 0 0 0,-1-1 0 0 0,1 1 0 0 0,0 0-1 0 0,-1 0 1 0 0,1 0 0 0 0,0 0 0 0 0,-1 0 0 0 0,1 0 0 0 0,-1 0-1 0 0,-1-2 1 0 0,1 0 17 0 0,-1 0 1 0 0,1-1-1 0 0,-1 1 0 0 0,1-1 0 0 0,0 0 0 0 0,0 1 1 0 0,1-1-1 0 0,-1 0 0 0 0,1 1 0 0 0,-1-1 0 0 0,1 0 0 0 0,1 0 1 0 0,-1 1-1 0 0,0-1 0 0 0,1 0 0 0 0,1-4 0 0 0,-2 5-15 0 0,0 0 0 0 0,0 0 0 0 0,0 0 1 0 0,-1 0-1 0 0,0-6 0 0 0,0 7-22 0 0,1 0 0 0 0,-1-1 0 0 0,1 1 1 0 0,0 0-1 0 0,-1-1 0 0 0,1 1 0 0 0,1 0 0 0 0,-1-1 1 0 0,1-3-1 0 0,5-10 61 0 0,-4 13-67 0 0,-1 0 1 0 0,1-1 0 0 0,-1 1-1 0 0,0 0 1 0 0,0-1-1 0 0,-1 1 1 0 0,1-1-1 0 0,0-6 1 0 0,-1 8-7 0 0,0 0 0 0 0,0 0 0 0 0,0 0 0 0 0,1 0 0 0 0,-1 0 0 0 0,1 0 1 0 0,0 1-1 0 0,-1-1 0 0 0,1 0 0 0 0,0 0 0 0 0,0 0 0 0 0,0 1 0 0 0,0-1 0 0 0,3-2 0 0 0,22-20 42 0 0,-21 21-47 0 0,0-1 0 0 0,-1 0 0 0 0,1-1-1 0 0,4-5 1 0 0,-6 6-59 0 0,0 0-1 0 0,0 0 0 0 0,0 1 1 0 0,0-1-1 0 0,0 1 1 0 0,1 0-1 0 0,-1 0 1 0 0,1 0-1 0 0,0 1 0 0 0,0-1 1 0 0,0 1-1 0 0,0 0 1 0 0,0 0-1 0 0,0 0 1 0 0,6-1-1 0 0,3-3-4293 0 0,-7 3 1779 0 0,15-2-4670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1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9216 0 0,'0'0'3234'0'0,"-1"1"-2754"0"0,1-1-1 0 0,0 1 0 0 0,0 0 1 0 0,0-1-1 0 0,0 1 1 0 0,0 0-1 0 0,0-1 1 0 0,0 1-1 0 0,0 0 0 0 0,1-1 1 0 0,-1 1-1 0 0,0 0 1 0 0,0-1-1 0 0,1 1 0 0 0,-1 0 1 0 0,18 14 2172 0 0,-17-14-2564 0 0,-1-1 0 0 0,1 0 0 0 0,-1 1-1 0 0,1-1 1 0 0,-1 0 0 0 0,0 1 0 0 0,1-1 0 0 0,-1 1 0 0 0,0-1 0 0 0,1 1 0 0 0,-1-1 0 0 0,0 1 0 0 0,0-1 0 0 0,1 1 0 0 0,-1 0 0 0 0,0-1 0 0 0,0 1 0 0 0,0 0 0 0 0,2 5 219 0 0,7 2 142 0 0,-7-7-386 0 0,0 0 0 0 0,-1 0 0 0 0,1 1 0 0 0,-1-1 0 0 0,1 1-1 0 0,-1-1 1 0 0,0 1 0 0 0,0 0 0 0 0,2 2 0 0 0,3 13 384 0 0,-5-14-377 0 0,0 0 0 0 0,0 0 0 0 0,0 0 0 0 0,0 0-1 0 0,0-1 1 0 0,1 1 0 0 0,-1 0 0 0 0,1 0 0 0 0,0-1 0 0 0,3 4 0 0 0,-4-5-59 0 0,4 4 42 0 0,0-1-1 0 0,0 1 1 0 0,-1 0 0 0 0,6 9-1 0 0,-5-8-99 0 0,0 0 0 0 0,1-1 0 0 0,-1 0 0 0 0,1 1 0 0 0,0-2 0 0 0,0 1-1 0 0,8 4 1 0 0,7 5-104 0 0,3-3-1876 0 0,-18-9 808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1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0 15344 0 0,'0'0'7198'0'0,"-2"2"-6331"0"0,-12 8-46 0 0,10-8-709 0 0,1 0 1 0 0,0 0-1 0 0,0 0 0 0 0,0 1 1 0 0,0 0-1 0 0,0-1 0 0 0,1 1 1 0 0,-1 0-1 0 0,1 0 1 0 0,-3 3-1 0 0,-20 29 158 0 0,18-27-230 0 0,0 1 0 0 0,-10 19 1 0 0,-46 74-796 0 0,62-99 683 0 0,-1-1 1 0 0,1 1-1 0 0,0 0 1 0 0,0-1-1 0 0,0 1 1 0 0,0 0 0 0 0,0 0-1 0 0,1 0 1 0 0,-1 0-1 0 0,1 0 1 0 0,0 4-1 0 0,-4 17-747 0 0,-8-5-952 0 0,5-4-444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2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48 12440 0 0,'0'0'39'0'0,"0"-1"0"0"0,0 1 1 0 0,0 0-1 0 0,0 0 0 0 0,0 0 1 0 0,0 0-1 0 0,-1 0 0 0 0,1 0 1 0 0,0-1-1 0 0,0 1 0 0 0,0 0 1 0 0,0 0-1 0 0,0 0 0 0 0,0 0 1 0 0,0 0-1 0 0,0-1 0 0 0,0 1 0 0 0,0 0 1 0 0,0 0-1 0 0,0 0 0 0 0,0 0 1 0 0,0 0-1 0 0,0-1 0 0 0,0 1 1 0 0,0 0-1 0 0,0 0 0 0 0,0 0 1 0 0,0 0-1 0 0,0-1 0 0 0,0 1 1 0 0,0 0-1 0 0,0 0 0 0 0,0 0 1 0 0,0 0-1 0 0,0 0 0 0 0,0-1 1 0 0,0 1-1 0 0,0 0 0 0 0,1 0 1 0 0,6-5 1001 0 0,3-1 142 0 0,-10 5-1121 0 0,0 1-1 0 0,1 0 0 0 0,-1 0 0 0 0,0-1 0 0 0,0 1 0 0 0,0 0 0 0 0,0-1 0 0 0,1 1 1 0 0,-1-1-1 0 0,0 1 0 0 0,0 0 0 0 0,0-1 0 0 0,0 1 0 0 0,0 0 0 0 0,0-1 1 0 0,0 1-1 0 0,0 0 0 0 0,0-1 0 0 0,0 1 0 0 0,0-1 0 0 0,0 1 0 0 0,0 0 1 0 0,0-1-1 0 0,-1 1 0 0 0,1 0 0 0 0,0-1 0 0 0,0 1 0 0 0,0 0 0 0 0,-1-1 0 0 0,1-1 699 0 0,4 1-49 0 0,32-7 1553 0 0,-34 7-1216 0 0,38-7 1129 0 0,-38 8-1865 0 0,-1 1-275 0 0,0-1 1 0 0,0 0-1 0 0,0 1 0 0 0,0-1 0 0 0,0 0 1 0 0,0 0-1 0 0,0 0 0 0 0,0 0 0 0 0,0 0 1 0 0,1 0-1 0 0,0-1 0 0 0,5 1 52 0 0,5 2-2 0 0,0 1-1 0 0,-1 0 0 0 0,0 0 1 0 0,0 1-1 0 0,0 1 0 0 0,0 0 1 0 0,11 7-1 0 0,-19-10-80 0 0,-1 0 0 0 0,1 0 0 0 0,-1 1 0 0 0,1-1 0 0 0,-1 1 0 0 0,0 0 0 0 0,1 0 0 0 0,-1 0 0 0 0,2 6 0 0 0,10 11 47 0 0,-13-18-52 0 0,1-1-1 0 0,-1 1 1 0 0,1 0-1 0 0,-1 0 1 0 0,0 0-1 0 0,1 0 1 0 0,-1 0-1 0 0,0 0 1 0 0,0 0-1 0 0,-1 1 1 0 0,1-1-1 0 0,0 0 1 0 0,-1 0-1 0 0,1 1 1 0 0,-1-1 0 0 0,0 0-1 0 0,0 1 1 0 0,0-1-1 0 0,0 0 1 0 0,0 1-1 0 0,0-1 1 0 0,-2 4-1 0 0,-2 19-11 0 0,4-18 1 0 0,-1-1-1 0 0,0 0 1 0 0,-1 1-1 0 0,1-1 1 0 0,-1 0 0 0 0,-3 6-1 0 0,-41 75-406 0 0,38-74 193 0 0,-1 0-1 0 0,0-1 0 0 0,-1 0 1 0 0,-18 17-1 0 0,11-14 9 0 0,6-6-48 0 0,1 0 0 0 0,1 1 0 0 0,-15 17 0 0 0,15-16 47 0 0,-15 15 0 0 0,5-8 234 0 0,10-1-756 0 0,2-12 422 0 0,7-5 305 0 0,0 0-1 0 0,0 0 1 0 0,0 0 0 0 0,0 0 0 0 0,0 0 0 0 0,0 0-1 0 0,0 0 1 0 0,1 0 0 0 0,-1 0 0 0 0,0 0-1 0 0,0 0 1 0 0,0 0 0 0 0,0 0 0 0 0,0 0-1 0 0,0 0 1 0 0,0 0 0 0 0,0 0 0 0 0,0 0-1 0 0,0 0 1 0 0,0 0 0 0 0,0 0 0 0 0,0 0-1 0 0,0 1 1 0 0,0-1 0 0 0,0 0 0 0 0,0 0-1 0 0,0 0 1 0 0,0 0 0 0 0,0 0 0 0 0,0 0 0 0 0,0 0-1 0 0,0 0 1 0 0,0 0 0 0 0,0 0 0 0 0,0 0-1 0 0,0 0 1 0 0,0 0 0 0 0,0 0 0 0 0,0 0-1 0 0,0 0 1 0 0,0 0 0 0 0,0 0 0 0 0,6 2 51 0 0,-3 0 182 0 0,4-3 890 0 0,-5 0-1217 0 0,6-1 427 0 0,0-1 0 0 0,1 1 0 0 0,-1 1 0 0 0,0 0 0 0 0,1 0 0 0 0,-1 0 1 0 0,15 2-1 0 0,3 1-356 0 0,29 8 1 0 0,-34-5 113 0 0,0-2 0 0 0,32 2 0 0 0,-30-6-432 0 0,-1-2 1 0 0,1 0-1 0 0,35-11 0 0 0,-35 6-919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2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6448 0 0,'0'0'14770'0'0,"1"1"-14046"0"0,1 0-647 0 0,0 0 0 0 0,-1-1-1 0 0,1 1 1 0 0,0 0 0 0 0,-1-1 0 0 0,1 1 0 0 0,0-1 0 0 0,0 0-1 0 0,0 1 1 0 0,-1-1 0 0 0,1 0 0 0 0,0 0 0 0 0,0 0 0 0 0,0-1-1 0 0,0 1 1 0 0,-1 0 0 0 0,1-1 0 0 0,0 1 0 0 0,1-1 0 0 0,23-3-45 0 0,-4 3-32 0 0,-14 0 0 0 0,0 1 0 0 0,17 1 0 0 0,-21 0-8 0 0,0-1-1 0 0,0 0 0 0 0,0 0 0 0 0,0-1 1 0 0,5 0-1 0 0,8-1-1349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3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6448 0 0,'2'0'4826'0'0,"1"-1"-4107"0"0,0 1-1 0 0,0-1 0 0 0,-1 1 1 0 0,1-1-1 0 0,0 0 0 0 0,5-2 1 0 0,14-5 1252 0 0,3 4-533 0 0,29-8 0 0 0,-48 10-1375 0 0,79-12-70 0 0,-53 9-822 0 0,5 0-61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6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4608 0 0,'0'0'769'0'0,"-3"2"775"0"0,-3 3-796 0 0,-1 0 0 0 0,1 0 0 0 0,1 1 1 0 0,-1-1-1 0 0,1 1 0 0 0,0 1 0 0 0,0-1 0 0 0,1 1 0 0 0,-1-1 0 0 0,-4 13 0 0 0,7-14-529 0 0,-1 0 0 0 0,1 0-1 0 0,-1 0 1 0 0,0 0 0 0 0,-4 4-1 0 0,3-3 16 0 0,0-1 0 0 0,0 1-1 0 0,-5 11 1 0 0,1 3 435 0 0,-9 39 0 0 0,11-42-458 0 0,6-17-203 0 0,0 1-1 0 0,-1-1 1 0 0,1 0-1 0 0,0 0 1 0 0,0 1-1 0 0,0-1 1 0 0,0 0-1 0 0,0 0 1 0 0,0 1-1 0 0,0-1 1 0 0,0 0-1 0 0,0 1 1 0 0,0-1-1 0 0,0 0 1 0 0,0 1-1 0 0,0-1 1 0 0,0 0-1 0 0,0 0 1 0 0,0 1-1 0 0,0-1 1 0 0,0 0 0 0 0,0 1-1 0 0,0-1 1 0 0,1 1-1 0 0,3 12 97 0 0,-3-8-26 0 0,1-1 0 0 0,-1 0 0 0 0,1 0 0 0 0,0 1 0 0 0,0-1 0 0 0,0 0-1 0 0,0-1 1 0 0,1 1 0 0 0,0 0 0 0 0,0-1 0 0 0,0 1 0 0 0,0-1 0 0 0,5 4 0 0 0,44 25 280 0 0,-48-30-313 0 0,-1 1-1 0 0,1-1 0 0 0,0 0 0 0 0,0 0 0 0 0,0 0 0 0 0,1-1 1 0 0,-1 1-1 0 0,0-1 0 0 0,0 0 0 0 0,7 0 0 0 0,18 6 161 0 0,-19-5-44 0 0,1 0-1 0 0,0-1 1 0 0,0 0 0 0 0,17-1-1 0 0,-22 0-112 0 0,-6 0-21 0 0,1 1 1 0 0,-1-1 0 0 0,1 0 0 0 0,-1 0 0 0 0,1 0-1 0 0,-1 0 1 0 0,1 0 0 0 0,-1 1 0 0 0,1-1 0 0 0,-1 0-1 0 0,0 1 1 0 0,1-1 0 0 0,-1 0 0 0 0,1 1 0 0 0,-1-1-1 0 0,0 0 1 0 0,1 1 0 0 0,-1-1 0 0 0,0 1 0 0 0,1-1-1 0 0,-1 0 1 0 0,0 1 0 0 0,0-1 0 0 0,1 1 0 0 0,-1-1-1 0 0,0 1 1 0 0,0-1 0 0 0,0 1 0 0 0,0-1-1 0 0,0 1 1 0 0,1-1 0 0 0,-1 1 0 0 0,0 0 0 0 0,-1 0-1 0 0,1 12 357 0 0,-1-11-358 0 0,1 1 1 0 0,0 0-1 0 0,-1-1 1 0 0,0 1-1 0 0,0 0 1 0 0,0-1 0 0 0,0 1-1 0 0,0-1 1 0 0,0 1-1 0 0,-1-1 1 0 0,1 0-1 0 0,-1 0 1 0 0,0 1-1 0 0,1-1 1 0 0,-1 0 0 0 0,-4 3-1 0 0,-9 13-125 0 0,12-13 24 0 0,-1 1 0 0 0,0 0 0 0 0,0-1 0 0 0,-1 0 0 0 0,1 0 0 0 0,-1 0 0 0 0,-1 0 0 0 0,1-1 0 0 0,0 0 0 0 0,-1 0 1 0 0,0-1-1 0 0,0 1 0 0 0,0-1 0 0 0,0 0 0 0 0,-10 2 0 0 0,2 1-634 0 0,12-5-174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3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81 10136 0 0,'11'0'1101'0'0,"-18"-3"84"0"0,5 3-1106 0 0,3 0-2 0 0,-1 0-1 0 0,0 0 1 0 0,0 0 0 0 0,1 0-1 0 0,-1 0 1 0 0,0-1 0 0 0,0 1 0 0 0,1 0-1 0 0,-1 0 1 0 0,0 0 0 0 0,0 0-1 0 0,1 0 1 0 0,-1-1 0 0 0,0 1-1 0 0,0 0 1 0 0,0 0 0 0 0,0 0 0 0 0,1-1-1 0 0,-1 1 1 0 0,0 0 0 0 0,0 0-1 0 0,0 0 1 0 0,0-1 0 0 0,0 1-1 0 0,0 0 1 0 0,0 0 0 0 0,1-1 0 0 0,-1 1-1 0 0,0 0 1 0 0,0-1 0 0 0,0 1-1 0 0,0 0 1 0 0,0 0 0 0 0,0-1-1 0 0,0 1 1 0 0,0 0 0 0 0,-1 0 0 0 0,1-1-1 0 0,0 1 1 0 0,0 0 0 0 0,0 0-1 0 0,0-1 1 0 0,0 1 0 0 0,0 0-1 0 0,0 0 1 0 0,-1 0 0 0 0,1-1 0 0 0,0 1-1 0 0,0 0 1 0 0,0 0 0 0 0,0 0-1 0 0,-1-1 1 0 0,1 1 0 0 0,0 0-1 0 0,0 0 1 0 0,-1 0 0 0 0,-4-4 234 0 0,-5-3 1079 0 0,10 6-1353 0 0,1 1 1 0 0,-1 0-1 0 0,0-1 1 0 0,0 1-1 0 0,0-1 0 0 0,0 1 1 0 0,1 0-1 0 0,-1-1 1 0 0,0 1-1 0 0,0 0 1 0 0,1-1-1 0 0,-1 1 0 0 0,0 0 1 0 0,1-1-1 0 0,-1 1 1 0 0,0 0-1 0 0,1 0 1 0 0,-1 0-1 0 0,0-1 0 0 0,1 1 1 0 0,-1 0-1 0 0,0 0 1 0 0,1 0-1 0 0,-1 0 1 0 0,1-1-1 0 0,-1 1 0 0 0,0 0 1 0 0,1 0-1 0 0,-1 0 1 0 0,1 0-1 0 0,0 0 98 0 0,1-1 0 0 0,-1 0-1 0 0,0 1 1 0 0,0-1 0 0 0,0 0 0 0 0,0 0 0 0 0,0 1 0 0 0,0-1-1 0 0,0 0 1 0 0,0 0 0 0 0,0 0 0 0 0,1-2 0 0 0,-1 2-23 0 0,0-1 0 0 0,0 1 1 0 0,0 0-1 0 0,0 0 0 0 0,0 0 1 0 0,0 0-1 0 0,0 0 1 0 0,1 0-1 0 0,-1 0 0 0 0,0 0 1 0 0,1 0-1 0 0,-1 0 0 0 0,0 1 1 0 0,1-1-1 0 0,2 0 1 0 0,3 0-2 0 0,25-8 4 0 0,-24 7 70 0 0,1-1 0 0 0,1 2 1 0 0,-1-1-1 0 0,0 1 0 0 0,16 1 0 0 0,-24 0-154 0 0,0 0 1 0 0,0 0-1 0 0,0 0 0 0 0,0 0 1 0 0,-1 0-1 0 0,1 0 0 0 0,0 0 1 0 0,0 1-1 0 0,0-1 0 0 0,0 0 1 0 0,0 1-1 0 0,0-1 0 0 0,0 1 1 0 0,-1-1-1 0 0,1 1 0 0 0,0-1 1 0 0,0 1-1 0 0,0-1 0 0 0,-1 1 1 0 0,1 0-1 0 0,0 1 0 0 0,0-1 124 0 0,-2 1-863 0 0,1-1 673 0 0,-1 1 0 0 0,0-1 1 0 0,0 1-1 0 0,0-1 0 0 0,0 1 1 0 0,0-1-1 0 0,0 0 0 0 0,0 1 0 0 0,-1-1 1 0 0,1 0-1 0 0,0 0 0 0 0,-1 0 0 0 0,-1 1 1 0 0,1 0 2 0 0,0-1 0 0 0,0 0 0 0 0,0 1 0 0 0,0-1 0 0 0,1 1 0 0 0,-1 0 0 0 0,-2 3 1 0 0,-1 8-170 0 0,5-11 168 0 0,-1-1 0 0 0,0 1 0 0 0,1 0 0 0 0,-1-1 0 0 0,0 1 0 0 0,0-1 0 0 0,0 1 0 0 0,-1 1 0 0 0,-23 19-1361 0 0,23-20 595 0 0,4-1 36 0 0,4 5 72 0 0,-6-6 657 0 0,0 1 0 0 0,0-1 0 0 0,0 0 0 0 0,0 1-1 0 0,0-1 1 0 0,0 0 0 0 0,-1 0 0 0 0,1 1-1 0 0,0-1 1 0 0,0 0 0 0 0,0 0 0 0 0,-1 1 0 0 0,1-1-1 0 0,0 0 1 0 0,0 0 0 0 0,-1 1 0 0 0,1-1-1 0 0,0 0 1 0 0,-1 0 0 0 0,1 0 0 0 0,0 0-1 0 0,0 0 1 0 0,-1 1 0 0 0,0-1 0 0 0,4 2-560 0 0,-3-2 544 0 0,1 0 0 0 0,-1 0 0 0 0,1 0-1 0 0,-1 0 1 0 0,0 0 0 0 0,1 1-1 0 0,-1-1 1 0 0,1 0 0 0 0,-1 0 0 0 0,0 1-1 0 0,1-1 1 0 0,-1 0 0 0 0,0 0 0 0 0,0 1-1 0 0,1-1 1 0 0,-1 0 0 0 0,0 1 0 0 0,1-1-1 0 0,-1 1 1 0 0,0 1 51 0 0,-1 0 0 0 0,1-1-1 0 0,-1 1 1 0 0,1 0 0 0 0,-1 0-1 0 0,0-1 1 0 0,1 1 0 0 0,-1-1 0 0 0,0 1-1 0 0,0 0 1 0 0,0-1 0 0 0,-1 0-1 0 0,1 1 1 0 0,-2 1 0 0 0,3-2 8 0 0,-1-1 0 0 0,1 1 0 0 0,0 0 0 0 0,-1-1 0 0 0,1 1 0 0 0,0 0 0 0 0,0-1 0 0 0,0 1 0 0 0,-1 0 0 0 0,1 0 0 0 0,0-1 0 0 0,0 1 0 0 0,0 0 0 0 0,0 0 0 0 0,0-1 0 0 0,1 1 0 0 0,-1 0 0 0 0,0 0 0 0 0,0-1 0 0 0,0 1 0 0 0,1 1 0 0 0,9 19 302 0 0,-5-12-138 0 0,-4-6-132 0 0,0-1-1 0 0,1 0 0 0 0,-1 0 1 0 0,1 0-1 0 0,-1 0 0 0 0,1 0 1 0 0,0 0-1 0 0,0 0 0 0 0,0-1 1 0 0,0 1-1 0 0,0-1 0 0 0,4 3 1 0 0,8 6 266 0 0,-13-8-67 0 0,3-2 4 0 0,26 10 2231 0 0,-31-10-2441 0 0,-7 7 257 0 0,-20 4-263 0 0,26-9-97 0 0,-1-1 0 0 0,0 0 0 0 0,1 0 0 0 0,-1 0-1 0 0,0 0 1 0 0,0 0 0 0 0,0-1 0 0 0,0 1 0 0 0,-4-1-1 0 0,5 0-342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4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15 682 3680 0 0,'-1'1'106'0'0,"0"-1"-86"0"0,1 0 0 0 0,0 0 0 0 0,-13-12 10633 0 0,14 12-10516 0 0,-1 0-75 0 0,3-2 298 0 0,0 1 1 0 0,0 0-1 0 0,0 0 1 0 0,0 0-1 0 0,1 0 0 0 0,6 0 1858 0 0,-8 0-1497 0 0,16-7 551 0 0,-16 7-197 0 0,1 0-647 0 0,6-1-185 0 0,-5 1-95 0 0,0 0 0 0 0,0 0 0 0 0,0 0 0 0 0,0 0-1 0 0,0 1 1 0 0,0 0 0 0 0,0-1 0 0 0,0 2-1 0 0,8 0 1 0 0,-10-1-142 0 0,4 2-5 0 0,-1-2 1 0 0,1 1 0 0 0,-1 0-1 0 0,1-1 1 0 0,8-1 0 0 0,-11 1-2 0 0,22 0-505 0 0,-35 10 437 0 0,9-9 95 0 0,-1 0 1 0 0,1 1-1 0 0,0-1 0 0 0,0 1 1 0 0,0-1-1 0 0,0 1 1 0 0,1-1-1 0 0,-1 1 0 0 0,0-1 1 0 0,1 1-1 0 0,-1 0 0 0 0,1-1 1 0 0,-1 1-1 0 0,1 0 0 0 0,0 0 1 0 0,0-1-1 0 0,-1 1 1 0 0,1 0-1 0 0,1 0 0 0 0,-1 3 1 0 0,0 0-14 0 0,0-3-14 0 0,1-1 0 0 0,-1 0 0 0 0,0 0 0 0 0,0 0 0 0 0,1 0 0 0 0,-1 1 0 0 0,0-1 0 0 0,1 0 0 0 0,0 0 0 0 0,-1 0 0 0 0,1 0 0 0 0,-1 0 0 0 0,1 0 0 0 0,1 1 0 0 0,-1-1 0 0 0,0 0 0 0 0,-1-1 0 0 0,1 1 0 0 0,-1 0 0 0 0,1 0 0 0 0,0 0 0 0 0,-1-1 0 0 0,0 1 0 0 0,1 0 0 0 0,-1 0 0 0 0,0 0 0 0 0,1 0 0 0 0,-1 0 0 0 0,0 0 0 0 0,0 0 0 0 0,0 0 0 0 0,0 0 0 0 0,0 0 0 0 0,0 1 0 0 0,0 0-3 0 0,-1 0-1 0 0,1 0 0 0 0,0 0 1 0 0,-1-1-1 0 0,1 1 0 0 0,0 0 1 0 0,0 0-1 0 0,0 0 0 0 0,0 0 1 0 0,1 0-1 0 0,-1 0 0 0 0,0-1 1 0 0,1 1-1 0 0,0 0 0 0 0,-1 0 1 0 0,1-1-1 0 0,0 1 0 0 0,0 0 1 0 0,1 2-1 0 0,-1-2-1 0 0,0 0 1 0 0,0 0-1 0 0,0 0 1 0 0,-1 0-1 0 0,1 0 1 0 0,-1 0-1 0 0,1 1 0 0 0,-1-1 1 0 0,0 0-1 0 0,0 0 1 0 0,0 0-1 0 0,0 1 1 0 0,0-1-1 0 0,0 0 0 0 0,-1 3 1 0 0,0-2 1 0 0,1 1 0 0 0,-1-1-1 0 0,1 1 1 0 0,0-1 0 0 0,1 5 0 0 0,5 11-44 0 0,-4-16 43 0 0,-1 1 1 0 0,1-1 0 0 0,-1 1-1 0 0,0-1 1 0 0,0 1 0 0 0,0-1-1 0 0,-1 1 1 0 0,1 6 0 0 0,-4 6-30 0 0,2-13 31 0 0,0 0 1 0 0,1 0-1 0 0,-1 0 1 0 0,1 0-1 0 0,0 0 0 0 0,0 0 1 0 0,0 0-1 0 0,0 1 1 0 0,0-1-1 0 0,1 0 0 0 0,0 0 1 0 0,1 5-1 0 0,11 41 3 0 0,-10-36-5 0 0,0 1 0 0 0,10 23 1 0 0,-10-28-5 0 0,0 1 0 0 0,0-1 1 0 0,-1 1-1 0 0,0 0 1 0 0,0-1-1 0 0,-1 16 0 0 0,0-22 8 0 0,-1-1 0 0 0,0 1 0 0 0,1 0 1 0 0,0-1-1 0 0,-1 1 0 0 0,1-1 0 0 0,0 1 0 0 0,0-1 0 0 0,1 1 0 0 0,-1-1 0 0 0,3 3 0 0 0,-3-2-6 0 0,1-1 0 0 0,-1 1 0 0 0,1-1 0 0 0,-1 1 0 0 0,0 0 0 0 0,0-1 0 0 0,0 1 0 0 0,0 4 0 0 0,1 0-3 0 0,-2-3 9 0 0,0-1 0 0 0,1 0 0 0 0,0 0-1 0 0,0 0 1 0 0,0 0 0 0 0,0 0 0 0 0,0 0 0 0 0,1 0-1 0 0,2 4 1 0 0,-3-5 0 0 0,1 1-9 0 0,0 0 0 0 0,0 1 0 0 0,0-1 1 0 0,0 1-1 0 0,1 4 0 0 0,0 2-2 0 0,2-1 11 0 0,-6-5 0 0 0,4-3 11 0 0,3-7 37 0 0,-5 4-43 0 0,3-1 9 0 0,-1-1-1 0 0,0 1 1 0 0,-1 0-1 0 0,1-1 1 0 0,0 0-1 0 0,-1 0 1 0 0,0 0 0 0 0,0 0-1 0 0,0 0 1 0 0,0 0-1 0 0,-1 0 1 0 0,2-8-1 0 0,-1 3 14 0 0,0 0 1 0 0,1 1-1 0 0,5-13 0 0 0,-4 13-14 0 0,-1 0 1 0 0,0-1-1 0 0,3-14 1 0 0,14-60 39 0 0,-8 38-42 0 0,-11 36 2 0 0,1-1 0 0 0,-1 0 0 0 0,-1-14-1 0 0,0 12-11 0 0,3-23 0 0 0,2 10-1 0 0,-2 13 0 0 0,2-25 0 0 0,-3 3 0 0 0,1-1 0 0 0,15-62 0 0 0,-14 81 0 0 0,0 0 0 0 0,-1 0 0 0 0,0-16 0 0 0,-1 11 0 0 0,1-1 0 0 0,0 1 0 0 0,12-39 0 0 0,-9 34-66 0 0,-2-1 0 0 0,-1 0 0 0 0,-1 1 0 0 0,-2-34 0 0 0,-9-30-33 0 0,9 87 132 0 0,-1 0 0 0 0,1-1 0 0 0,-1 1 0 0 0,1-1 0 0 0,-1 1 0 0 0,0 0 0 0 0,0 0 0 0 0,0-1 0 0 0,-1 1 0 0 0,1 0 0 0 0,-1 0 0 0 0,-2-4 0 0 0,3 6-35 0 0,1 0-1 0 0,-1 0 1 0 0,1 0 0 0 0,0 1-1 0 0,-1-1 1 0 0,1 0 0 0 0,0 0-1 0 0,0 0 1 0 0,0 0-1 0 0,0 0 1 0 0,0 0 0 0 0,0 0-1 0 0,0 0 1 0 0,0 0-1 0 0,0 0 1 0 0,0 0 0 0 0,0 1-1 0 0,1-3 1 0 0,-1 2-2 0 0,0 1 0 0 0,1-1 1 0 0,-1 1-1 0 0,0-1 0 0 0,0 0 0 0 0,0 1 1 0 0,0-1-1 0 0,0 0 0 0 0,0 1 0 0 0,0-1 1 0 0,0 0-1 0 0,0 1 0 0 0,0-1 0 0 0,0 1 1 0 0,0-1-1 0 0,0 0 0 0 0,-1 1 0 0 0,1-1 1 0 0,0 1-1 0 0,0-1 0 0 0,-1 0 0 0 0,-3-2-67 0 0,3 3 61 0 0,1-1 1 0 0,0 1-1 0 0,-1 0 0 0 0,1 0 0 0 0,0 0 0 0 0,-1 0 0 0 0,1-1 0 0 0,0 1 0 0 0,0 0 0 0 0,-1 0 0 0 0,1-1 0 0 0,0 1 0 0 0,0 0 0 0 0,-1 0 0 0 0,1-1 0 0 0,0 1 0 0 0,0 0 0 0 0,0-1 0 0 0,0 1 0 0 0,-1 0 0 0 0,1-1 0 0 0,0 1 0 0 0,0 0 0 0 0,0-1 0 0 0,0 0-150 0 0,1 0 27 0 0,5-9 130 0 0,-4 8 19 0 0,14-7-5 0 0,-12 7-76 0 0,-3 2 62 0 0,0 0 0 0 0,0 0 0 0 0,-1 0 0 0 0,1 0 0 0 0,0 0 0 0 0,0 0 0 0 0,0 0 0 0 0,-1 0 0 0 0,1 0 0 0 0,0 0 0 0 0,0 1 0 0 0,-1-1 0 0 0,1 0 0 0 0,0 1 0 0 0,0-1 0 0 0,-1 0 0 0 0,1 1 0 0 0,0-1 0 0 0,-1 1 0 0 0,1-1 0 0 0,0 1 0 0 0,4 2-5 0 0,27 5 8 0 0,-14-5 19 0 0,1 1 0 0 0,-1-2 0 0 0,1-1 0 0 0,35-1 0 0 0,73-16 202 0 0,-93 9 304 0 0,66-24 1 0 0,-45 12-471 0 0,-18 6-45 0 0,26-11-182 0 0,-30 12-1748 0 0,-22 4 444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5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99 19951 0 0,'0'0'57'0'0,"1"0"0"0"0,-1-1 0 0 0,0 1 0 0 0,1 0-1 0 0,-1 0 1 0 0,0 0 0 0 0,0 0 0 0 0,1-1 0 0 0,-1 1-1 0 0,0 0 1 0 0,0 0 0 0 0,0-1 0 0 0,1 1-1 0 0,-1 0 1 0 0,0-1 0 0 0,0 1 0 0 0,0 0 0 0 0,0 0-1 0 0,0-1 1 0 0,0 1 0 0 0,0 0 0 0 0,0-1 0 0 0,1 1-1 0 0,-1 0 1 0 0,0-1 0 0 0,0 1 0 0 0,0 0 0 0 0,0-1-1 0 0,0 1 1 0 0,-1-1 0 0 0,-8-5 647 0 0,-24 0-310 0 0,21 4 478 0 0,11 2-766 0 0,0 0 1 0 0,0-1-1 0 0,0 1 0 0 0,0 0 1 0 0,0 0-1 0 0,0-1 0 0 0,0 1 0 0 0,0 0 1 0 0,-1 0-1 0 0,1 0 0 0 0,0 1 1 0 0,-2-1-1 0 0,-3 1 99 0 0,-48 5 77 0 0,53-6-282 0 0,-1 0 0 0 0,1 1 0 0 0,0-1 0 0 0,-1 0 0 0 0,1 1 0 0 0,0-1 0 0 0,0 1 0 0 0,-1 0 0 0 0,1-1 0 0 0,0 1 0 0 0,-1 1 0 0 0,-7 3 0 0 0,7-4 0 0 0,-3 1 0 0 0,-1 0 0 0 0,1 1 0 0 0,0 0 0 0 0,-4 3 0 0 0,7-4 0 0 0,0 0 0 0 0,0-1 0 0 0,0 1 0 0 0,1 0 0 0 0,-1 0 0 0 0,1 0 0 0 0,0 0 0 0 0,-1 0 0 0 0,1 0 0 0 0,0 0 0 0 0,0 1 0 0 0,0-1 0 0 0,0 4 0 0 0,-8 9 0 0 0,8-14 0 0 0,0 0 0 0 0,0 0 0 0 0,0 0 0 0 0,1 1 0 0 0,-1-1 0 0 0,0 0 0 0 0,0 1 0 0 0,1-1 0 0 0,-1 0 0 0 0,1 1 0 0 0,0-1 0 0 0,-1 1 0 0 0,1 2 0 0 0,5 9 0 0 0,-4-12 0 0 0,-1 0 0 0 0,0-1 0 0 0,1 1 0 0 0,-1-1 0 0 0,0 1 0 0 0,1-1 0 0 0,-1 1 0 0 0,0 0 0 0 0,0-1 0 0 0,0 1 0 0 0,0 0 0 0 0,1-1 0 0 0,-1 1 0 0 0,0 0 0 0 0,0-1 0 0 0,0 1 0 0 0,0 0 0 0 0,0-1 0 0 0,-1 1 0 0 0,1 0 0 0 0,0-1 0 0 0,0 1 0 0 0,0 0 0 0 0,-1-1 0 0 0,1 1 0 0 0,0-1 0 0 0,0 1 0 0 0,-1 0 0 0 0,1-1 0 0 0,-1 1 0 0 0,1-1 0 0 0,-1 2 0 0 0,0 0-76 0 0,0 0-1 0 0,0 0 0 0 0,1 0 0 0 0,0 0 1 0 0,-1 0-1 0 0,1 1 0 0 0,0-1 1 0 0,0 0-1 0 0,0 0 0 0 0,0 0 1 0 0,0 1-1 0 0,1-1 0 0 0,-1 0 0 0 0,2 4 1 0 0,1 13-584 0 0,-4-12 603 0 0,3 3-34 0 0,9-3 71 0 0,16 7 22 0 0,-15-8-2 0 0,0 0-1 0 0,1-1 1 0 0,0-1-1 0 0,22 5 0 0 0,23 8 18 0 0,-51-15-8 0 0,1 0 1 0 0,-1 0 0 0 0,1-1-1 0 0,-1 0 1 0 0,12 1 0 0 0,3-1-2 0 0,-20-1-8 0 0,-1 0 0 0 0,1 1 0 0 0,0-1-1 0 0,0 1 1 0 0,-1-1 0 0 0,1 1 0 0 0,0 0 0 0 0,0-1-1 0 0,-1 1 1 0 0,1 0 0 0 0,2 2 0 0 0,21 10 13 0 0,-25-12-7 0 0,1 0 0 0 0,-1-1 0 0 0,0 1 0 0 0,1 0-1 0 0,-1 0 1 0 0,0-1 0 0 0,0 1 0 0 0,1 0 0 0 0,-1 0 0 0 0,0-1 0 0 0,0 1 0 0 0,0 0 0 0 0,0 0 0 0 0,0-1-1 0 0,0 2 1 0 0,0 0 7 0 0,0 0-10 0 0,0 0 0 0 0,0 0 1 0 0,1 0-1 0 0,-1 1 1 0 0,0-1-1 0 0,-1 0 0 0 0,1 0 1 0 0,0 0-1 0 0,-1 0 0 0 0,1 0 1 0 0,-1 0-1 0 0,0 0 1 0 0,1 0-1 0 0,-1 0 0 0 0,0 0 1 0 0,0-1-1 0 0,0 1 1 0 0,0 0-1 0 0,-1-1 0 0 0,1 1 1 0 0,-3 2-1 0 0,3-2-3 0 0,-12 19-10 0 0,11-18 2 0 0,1 0 0 0 0,-1 0 0 0 0,1 0 0 0 0,-1 0 1 0 0,0-1-1 0 0,0 1 0 0 0,0-1 0 0 0,0 0 0 0 0,-1 1 0 0 0,-3 2 0 0 0,-9 2-112 0 0,13-6 93 0 0,0 0 0 0 0,0-1 0 0 0,1 1-1 0 0,-1 0 1 0 0,0 0 0 0 0,0 1 0 0 0,1-1-1 0 0,-1 0 1 0 0,1 0 0 0 0,-1 1 0 0 0,-1 1-1 0 0,2-2 12 0 0,0 0 0 0 0,0-1 0 0 0,0 1 0 0 0,0-1 0 0 0,0 1 0 0 0,0-1 0 0 0,0 1 0 0 0,0-1 0 0 0,0 0 0 0 0,-1 1 0 0 0,1-1 0 0 0,0 0 0 0 0,0 0 0 0 0,0 0 1 0 0,0 0-1 0 0,-1 0 0 0 0,1 0 0 0 0,-2 0 0 0 0,2 0-9 0 0,-1 0-44 0 0,-2-2 136 0 0,2 1-59 0 0,1 1 1 0 0,-1-1 1 0 0,1 1-1 0 0,-1-1 0 0 0,1 1 0 0 0,0-1 1 0 0,0 0-1 0 0,-1 0 0 0 0,1 1 0 0 0,0-1 0 0 0,0 0 1 0 0,0 0-1 0 0,0 0 0 0 0,0 0 0 0 0,0 0 0 0 0,0-1 1 0 0,0 1-1 0 0,0 0 0 0 0,0 0 0 0 0,1-1 1 0 0,-1 1-1 0 0,0 0 0 0 0,1-1 0 0 0,-1 1 0 0 0,1-1 1 0 0,0 1-1 0 0,-1 0 0 0 0,1-2 0 0 0,0-2 34 0 0,-1 0-1 0 0,0 0 0 0 0,0 0 1 0 0,0 1-1 0 0,0-1 0 0 0,-5-8 1 0 0,5 10 33 0 0,-1 0 0 0 0,1-1 0 0 0,0 1 1 0 0,0 0-1 0 0,0-1 0 0 0,0 1 0 0 0,0-1 0 0 0,1 1 0 0 0,0-1 1 0 0,0 0-1 0 0,0-5 0 0 0,5-8 293 0 0,-3 13-272 0 0,-1 0 0 0 0,0 0 0 0 0,0 0 1 0 0,0 0-1 0 0,0-7 0 0 0,-1 3-40 0 0,0 3-47 0 0,0-1 0 0 0,0 0 0 0 0,0 0-1 0 0,1 0 1 0 0,0 0 0 0 0,0 1 0 0 0,1-1 0 0 0,-1 0 0 0 0,1 1-1 0 0,3-7 1 0 0,14-30 91 0 0,-11 24 65 0 0,0 0 1 0 0,14-21-1 0 0,-17 31-99 0 0,6-7-71 0 0,-1 0 0 0 0,-1-1 1 0 0,9-19-1 0 0,-17 31 57 0 0,9-20-1925 0 0,3 2-3651 0 0,7-4-2586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5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 9672 0 0,'0'0'81'0'0,"0"0"-49"0"0,0 0 0 0 0,0-1-1 0 0,0 1 1 0 0,0 0 0 0 0,0-1-1 0 0,0 1 1 0 0,0 0 0 0 0,0 0 0 0 0,0-1-1 0 0,-1 1 1 0 0,1 0 0 0 0,0 0 0 0 0,0-1-1 0 0,0 1 1 0 0,0 0 0 0 0,-1 0 0 0 0,1-1-1 0 0,0 1 1 0 0,0 0 0 0 0,-1 0 0 0 0,1 0-1 0 0,0 0 1 0 0,0-1 0 0 0,-1 1 0 0 0,1 0-1 0 0,0 0 1 0 0,0 0 0 0 0,-1 0-1 0 0,1 0 1 0 0,0 0 0 0 0,-1 0 0 0 0,1 0-1 0 0,0 0 1 0 0,-1 0 0 0 0,1 0 0 0 0,0 0-1 0 0,-1 0 1 0 0,1 0 0 0 0,0 0 0 0 0,-1 0-1 0 0,4 10 3660 0 0,-2-9-3072 0 0,1 4 409 0 0,1 1 0 0 0,0-1 0 0 0,0 0 0 0 0,0 0 0 0 0,6 5 0 0 0,2 2 256 0 0,25 20 0 0 0,1 0-569 0 0,-26-22-555 0 0,0-1 0 0 0,21 14-1 0 0,-1-2-19 0 0,-26-18-179 0 0,16 13-476 0 0,22 21 1 0 0,-42-35 324 0 0,1-1 0 0 0,0 1 1 0 0,-1-1-1 0 0,1 0 0 0 0,0 0 0 0 0,-1 0 0 0 0,1 0 1 0 0,2 1-1 0 0,9 0-6304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6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1 7368 0 0,'0'0'666'0'0,"-1"2"-546"0"0,-1 2-82 0 0,0 0 0 0 0,0 0 0 0 0,-1 0 0 0 0,-5 7 0 0 0,-17 15 4057 0 0,-7 8 3767 0 0,-10 18-4875 0 0,15-18-2013 0 0,-47 74-1 0 0,54-75-1082 0 0,12-20-148 0 0,0-1 0 0 0,-10 28 0 0 0,8-20-1287 0 0,5 0-468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8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6912 0 0,'0'0'528'0'0,"2"-1"-342"0"0,19-20 3058 0 0,-16 16-2148 0 0,0 0 0 0 0,0-1 0 0 0,1 2 0 0 0,0-1 0 0 0,7-4 0 0 0,-11 8-83 0 0,-2 1-921 0 0,0-1-1 0 0,0 0 1 0 0,0 1-1 0 0,0-1 0 0 0,1 0 1 0 0,-1 1-1 0 0,0-1 0 0 0,0 0 1 0 0,1 1-1 0 0,-1-1 0 0 0,1 0 1 0 0,-1 1-1 0 0,0-1 1 0 0,1 1-1 0 0,-1-1 0 0 0,1 1 1 0 0,0-1-1 0 0,-1 1 0 0 0,1-1 1 0 0,-1 1-1 0 0,2-1 0 0 0,17-8 764 0 0,-5 4 195 0 0,-13 4-969 0 0,1 0-1 0 0,-1 0 1 0 0,1 1-1 0 0,-1-1 1 0 0,0 1-1 0 0,1-1 1 0 0,-1 1 0 0 0,1-1-1 0 0,-1 1 1 0 0,1 0-1 0 0,-1 0 1 0 0,1 0-1 0 0,1 0 1 0 0,-2 0-80 0 0,-1 0-1 0 0,0 0 1 0 0,1 0-1 0 0,-1 0 1 0 0,0 0 0 0 0,0 0-1 0 0,1 0 1 0 0,-1 0 0 0 0,0 0-1 0 0,0 0 1 0 0,1 0-1 0 0,-1 0 1 0 0,0 0 0 0 0,1 1-1 0 0,-1-1 1 0 0,0 0-1 0 0,0 0 1 0 0,0 0 0 0 0,1 0-1 0 0,-1 0 1 0 0,0 1 0 0 0,0-1-1 0 0,0 0 1 0 0,1 0-1 0 0,-1 0 1 0 0,0 1 0 0 0,0-1-1 0 0,0 3-5 0 0,0 0 0 0 0,-1 0 0 0 0,0-1 0 0 0,0 1 0 0 0,1 0 0 0 0,-1-1-1 0 0,-1 1 1 0 0,1 0 0 0 0,-2 2 0 0 0,-6 14-345 0 0,8-13-70 0 0,-1-1 0 0 0,1 1 1 0 0,1 0-1 0 0,-1 0 0 0 0,1 7 0 0 0,-4-2-442 0 0,3-8 700 0 0,0-1-350 0 0,-1 7-1365 0 0,-4 3 1746 0 0,4-9 98 0 0,5-2 160 0 0,0 1 1 0 0,0 0-1 0 0,0 0 0 0 0,-1 1 0 0 0,1-1 1 0 0,3 5-1 0 0,3 1 197 0 0,-6-6-208 0 0,1 0 0 0 0,0-1 1 0 0,0 1-1 0 0,0-1 0 0 0,-1 0 1 0 0,1 0-1 0 0,0 0 0 0 0,8 1 1 0 0,-6-1 170 0 0,1 0-1 0 0,0 0 1 0 0,7 4 0 0 0,4-2 231 0 0,-17-3-502 0 0,-1 0-1 0 0,1 0 1 0 0,-1 1 0 0 0,1-1 0 0 0,0 0 0 0 0,-1 0 0 0 0,1 1-1 0 0,-1-1 1 0 0,1 0 0 0 0,-1 1 0 0 0,1-1 0 0 0,-1 1 0 0 0,1-1-1 0 0,-1 0 1 0 0,0 1 0 0 0,1-1 0 0 0,-1 1 0 0 0,1 0 0 0 0,-1-1-1 0 0,0 1 1 0 0,0-1 0 0 0,1 1 0 0 0,-1-1 0 0 0,0 1 0 0 0,0 0-1 0 0,0-1 1 0 0,1 1 0 0 0,-1-1 0 0 0,0 2 0 0 0,0 0 21 0 0,0 0 1 0 0,1 0-1 0 0,-1-1 1 0 0,0 1 0 0 0,0 0-1 0 0,0 0 1 0 0,-1 0-1 0 0,1 0 1 0 0,-1 2-1 0 0,-1 0 72 0 0,-1 1-1 0 0,1-1 0 0 0,-1 0 0 0 0,0 0 1 0 0,0 0-1 0 0,-1-1 0 0 0,1 1 0 0 0,-1-1 1 0 0,0 0-1 0 0,0 0 0 0 0,-5 3 1 0 0,-4 2 7 0 0,-1 0 0 0 0,-22 9 0 0 0,30-16-376 0 0,1 0-1 0 0,-1 0 0 0 0,0-1 1 0 0,0 1-1 0 0,1-1 1 0 0,-8-1-1 0 0,0 1-1153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8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1 782 3680 0 0,'2'1'14370'0'0,"0"-1"-14132"0"0,2 2 357 0 0,1-1-1 0 0,-1 1 1 0 0,0-1 0 0 0,1 0 0 0 0,6 0 0 0 0,13-2 675 0 0,27-5 0 0 0,-26 3-494 0 0,17-7-438 0 0,-11 7 209 0 0,-28 5-504 0 0,-2 1-42 0 0,0-1 0 0 0,-1 1 0 0 0,1-1 1 0 0,0 1-1 0 0,-1 0 0 0 0,0-1 1 0 0,0 1-1 0 0,0 0 0 0 0,0 3 0 0 0,0 5-3 0 0,3 15-85 0 0,-1 0 1 0 0,-2 32-1 0 0,0-27 37 0 0,1-22 28 0 0,0 0 1 0 0,0 0-1 0 0,1 0 1 0 0,1 0-1 0 0,3 11 1 0 0,-3-11-10 0 0,0-1 1 0 0,-1 1 0 0 0,0 0-1 0 0,0 0 1 0 0,0 10 0 0 0,-3-11 3 0 0,2 0 1 0 0,-1-1-1 0 0,1 1 1 0 0,0 0-1 0 0,1-1 1 0 0,0 1-1 0 0,0-1 1 0 0,1 0-1 0 0,6 14 1 0 0,-2 9 8 0 0,18 20 18 0 0,-17-37 35 0 0,-2-11-14 0 0,-4-2-10 0 0,1 2 1 0 0,0 0-13 0 0,12-1 99 0 0,-14-1-91 0 0,1 0 1 0 0,-1-1-1 0 0,1 1 0 0 0,-1-1 0 0 0,1 0 0 0 0,-1 1 1 0 0,1-1-1 0 0,-1 0 0 0 0,0 0 0 0 0,1 0 0 0 0,-1 0 1 0 0,0 0-1 0 0,0 0 0 0 0,2-2 0 0 0,12-16 41 0 0,-11 12 36 0 0,0 0 0 0 0,-1-1 0 0 0,0 1 0 0 0,4-12 0 0 0,0-2 124 0 0,30-102 137 0 0,-26 81-306 0 0,19-115-38 0 0,-19 92-18 0 0,16-108-175 0 0,-11 39-37 0 0,-10 69 82 0 0,-6 59 128 0 0,0 0 0 0 0,0 0-1 0 0,-1 0 1 0 0,0-7 0 0 0,0 8 0 0 0,0-1 0 0 0,1 1 0 0 0,-1 0-1 0 0,2-9 1 0 0,1-1-15 0 0,1-12-209 0 0,1-30 0 0 0,-4 46 70 0 0,1-1 0 0 0,4-17-1 0 0,-1 20 52 0 0,-3 8 23 0 0,-1 0 30 0 0,0-1 71 0 0,0 1 77 0 0,10-4 90 0 0,37-4 414 0 0,-14 4-398 0 0,-29 4-156 0 0,0 1 0 0 0,1 0 0 0 0,-1 0 0 0 0,0 0 0 0 0,1 0 0 0 0,-1 0 0 0 0,0 1 0 0 0,5 1 0 0 0,-5-1 4 0 0,1 0-1 0 0,0-1 0 0 0,-1 1 1 0 0,1-1-1 0 0,-1 0 1 0 0,7-1-1 0 0,100-13 463 0 0,-83 13-403 0 0,-21 1-64 0 0,0 0 1 0 0,1-1-1 0 0,12-3 0 0 0,122-31 112 0 0,-123 29-129 0 0,68-22 61 0 0,20-9-19 0 0,-83 26-776 0 0,-19 8 310 0 0,0 0 0 0 0,0 1 0 0 0,0 0 0 0 0,0 0 1 0 0,0 0-1 0 0,0 0 0 0 0,1 1 0 0 0,9-1 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09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15144 0 0,'6'-5'276'0'0,"0"1"0"0"0,1 0 0 0 0,0 0 0 0 0,0 0 1 0 0,0 1-1 0 0,0 0 0 0 0,0 1 0 0 0,14-4 1 0 0,-11 3 294 0 0,14-5 2250 0 0,-16 4-1970 0 0,1 1 0 0 0,-1 0-1 0 0,13-1 1 0 0,16-4 548 0 0,7-1 433 0 0,-41 9-1748 0 0,0 0-1 0 0,0-1 1 0 0,1 1-1 0 0,-1 1 0 0 0,0-1 1 0 0,0 0-1 0 0,0 1 1 0 0,0-1-1 0 0,0 1 0 0 0,5 2 1 0 0,-6-1-67 0 0,-1-1 0 0 0,1 1 0 0 0,-1 0 0 0 0,1 0 0 0 0,-1-1 0 0 0,0 1 1 0 0,1 0-1 0 0,-1 0 0 0 0,0 0 0 0 0,-1 1 0 0 0,2 3 0 0 0,0-3 19 0 0,-1 0-38 0 0,0-1 0 0 0,-1 1 0 0 0,1-1 0 0 0,-1 1 1 0 0,1-1-1 0 0,-1 1 0 0 0,0-1 0 0 0,0 1 0 0 0,0-1 0 0 0,0 1 0 0 0,0-1 0 0 0,-2 4 0 0 0,0 2-57 0 0,0-1-1 0 0,-7 13 0 0 0,-1 4-232 0 0,-39 78-1122 0 0,18-41 27 0 0,16-30 13 0 0,-24 34 0 0 0,32-52 522 0 0,-9 19 0 0 0,12-22 470 0 0,0-1-1 0 0,-1 0 1 0 0,-11 16 0 0 0,11-20 360 0 0,4-4 7 0 0,-14 30 80 0 0,15-30 260 0 0,11-1 648 0 0,1 1-518 0 0,-8-1-295 0 0,0 1-1 0 0,0-1 0 0 0,0 0 1 0 0,0-1-1 0 0,0 1 0 0 0,0-1 0 0 0,0 1 1 0 0,0-1-1 0 0,6-3 0 0 0,5-2 462 0 0,0 1-1 0 0,0 0 1 0 0,23-4-1 0 0,12-3 520 0 0,147-40-173 0 0,-182 49-2473 0 0,-4 2-4795 0 0,0 1-2168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52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16671 0 0,'0'0'1675'0'0,"1"0"-1534"0"0,0-2-47 0 0,1 1 0 0 0,-1 0-1 0 0,0 0 1 0 0,1 0 0 0 0,-1 0-1 0 0,1 0 1 0 0,0 1 0 0 0,-1-1-1 0 0,1 0 1 0 0,0 1 0 0 0,-1-1-1 0 0,1 1 1 0 0,0 0 0 0 0,-1-1-1 0 0,4 1 1 0 0,4-1 1682 0 0,-5 1-1535 0 0,0 0 0 0 0,0 1 0 0 0,0-1 0 0 0,0 1-1 0 0,6 2 1 0 0,-3 0-58 0 0,-1 1-1 0 0,0 0 0 0 0,0 0 0 0 0,-1 0 1 0 0,1 1-1 0 0,5 5 0 0 0,3 3 236 0 0,-11-9-348 0 0,1-1 0 0 0,-1 1 0 0 0,0 0 0 0 0,-1 1 0 0 0,1-1 0 0 0,-1 0 0 0 0,1 1 0 0 0,-1-1 0 0 0,-1 1 0 0 0,1 0 0 0 0,-1 0 0 0 0,1-1 0 0 0,0 8 0 0 0,-1-3 26 0 0,0 0-1 0 0,0 1 0 0 0,-1-1 1 0 0,0 1-1 0 0,-1-1 0 0 0,-2 13 1 0 0,0-12-25 0 0,0 0 0 0 0,-8 16 0 0 0,0-2-42 0 0,8-16-14 0 0,-1 0-1 0 0,0-1 0 0 0,0 0 1 0 0,-1 0-1 0 0,0 0 1 0 0,-11 11-1 0 0,8-9-13 0 0,1 0 1 0 0,-11 16 0 0 0,17-23-51 0 0,-1 0 0 0 0,1 1 0 0 0,-1-1 0 0 0,1-1 0 0 0,-1 1 0 0 0,-3 3 0 0 0,-2 1-283 0 0,2 2-308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52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33 14048 0 0,'0'0'645'0'0,"0"-1"-14"0"0,0 1-620 0 0,0 0 0 0 0,-1-1 0 0 0,1 1 1 0 0,0-1-1 0 0,0 1 0 0 0,0 0 1 0 0,0-1-1 0 0,0 1 0 0 0,0 0 1 0 0,-1-1-1 0 0,1 1 0 0 0,0-1 1 0 0,0 1-1 0 0,-1 0 0 0 0,1 0 1 0 0,0-1-1 0 0,0 1 0 0 0,-1 0 1 0 0,1-1-1 0 0,0 1 0 0 0,-1 0 0 0 0,1 0 1 0 0,0 0-1 0 0,-1-1 0 0 0,1 1 1 0 0,0 0-1 0 0,-1 0 0 0 0,1 0 1 0 0,-1 0-1 0 0,1 0 0 0 0,-1-1 1 0 0,0 1 74 0 0,-8-6 1463 0 0,7 4-941 0 0,-1 0 0 0 0,0 0 0 0 0,0 0 0 0 0,0 1 0 0 0,0-1 0 0 0,0 1 1 0 0,0-1-1 0 0,0 1 0 0 0,-6-1 0 0 0,4 12 429 0 0,-27 14 890 0 0,31-23-1880 0 0,-9 11 307 0 0,-1 0 1 0 0,-14 22-1 0 0,10-10-308 0 0,11-19-36 0 0,0 1 0 0 0,0 0 0 0 0,1 1 0 0 0,0-1 0 0 0,0 1 1 0 0,0-1-1 0 0,1 1 0 0 0,0 0 0 0 0,-2 7 0 0 0,3-2-10 0 0,0-8 0 0 0,1 0 0 0 0,-1 1 0 0 0,1-1 0 0 0,0 0 0 0 0,0 1 0 0 0,2 6 0 0 0,-1-3-92 0 0,1-1 0 0 0,-1 1 0 0 0,7 13-1 0 0,-7-18 49 0 0,1 0 0 0 0,0 0-1 0 0,0 0 1 0 0,0 0 0 0 0,0 0-1 0 0,0-1 1 0 0,0 1-1 0 0,1-1 1 0 0,-1 0 0 0 0,1 1-1 0 0,4 2 1 0 0,0-1-22 0 0,1 0-1 0 0,-1-1 1 0 0,1 1 0 0 0,-1-1 0 0 0,1-1 0 0 0,0 0 0 0 0,0 0-1 0 0,0 0 1 0 0,0-1 0 0 0,0 0 0 0 0,0-1 0 0 0,1 0-1 0 0,14-1 1 0 0,2-3-835 0 0,0-1 0 0 0,0-2-1 0 0,25-9 1 0 0,-23 8-1330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18919 0 0,'0'0'1430'0'0,"2"2"-965"0"0,9 13-295 0 0,-9-13-169 0 0,0 1-1 0 0,1 0 1 0 0,-1 0 0 0 0,0 0 0 0 0,-1 0 0 0 0,1 0 0 0 0,0 1 0 0 0,1 6-1 0 0,-1-2 287 0 0,-1 0 0 0 0,-1 1 0 0 0,0-1 0 0 0,0 1 0 0 0,-2 16 0 0 0,-13 42 1742 0 0,13-62-2002 0 0,-2 14 65 0 0,2-10-52 0 0,0 0 0 0 0,-1 0 1 0 0,-3 10-1 0 0,-33 77 57 0 0,23-42-182 0 0,5-13-98 0 0,10-36 13 0 0,-1 0 0 0 0,1 1-1 0 0,0-1 1 0 0,1 1 0 0 0,-1-1-1 0 0,1 7 1 0 0,0-8-848 0 0,1-1 1 0 0,-1 1-1 0 0,1-1 0 0 0,0 1 1 0 0,1 3-1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5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12896 0 0,'0'0'1172'0'0,"2"0"-967"0"0,12 1 741 0 0,-10 0-399 0 0,-1-1-1 0 0,0 0 1 0 0,1 0 0 0 0,-1 0 0 0 0,0 0 0 0 0,0-1 0 0 0,1 1-1 0 0,-1-1 1 0 0,0 0 0 0 0,0 0 0 0 0,4-1 0 0 0,35-12 1589 0 0,-37 12-2058 0 0,-1 0 1 0 0,1 1 0 0 0,0 0-1 0 0,0 0 1 0 0,0 0-1 0 0,0 1 1 0 0,0 0 0 0 0,6 0-1 0 0,9-1-39 0 0,64-9-4801 0 0,-62 10-2603 0 0</inkml:trace>
  <inkml:trace contextRef="#ctx0" brushRef="#br0" timeOffset="1">597 4 19087 0 0,'-1'0'1735'0'0,"-2"-4"584"0"0,3 8-1235 0 0,7 91 838 0 0,1 9-454 0 0,-6-78-1637 0 0,1 1 0 0 0,1-1 0 0 0,7 26 0 0 0,-9-46 107 0 0,-1-1-269 0 0,0-1 0 0 0,0 1 0 0 0,1-1 0 0 0,0 0 0 0 0,0 1 0 0 0,4 6 1 0 0,5 5-1040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53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39 15664 0 0,'0'0'718'0'0,"-1"0"-19"0"0,1 0-595 0 0,0 0 1 0 0,0-1-1 0 0,0 1 1 0 0,-1 0 0 0 0,1 0-1 0 0,0 0 1 0 0,0 0-1 0 0,0 0 1 0 0,0-1-1 0 0,0 1 1 0 0,0 0-1 0 0,0 0 1 0 0,0 0-1 0 0,-1-1 1 0 0,1 1 0 0 0,0 0-1 0 0,0 0 1 0 0,0 0-1 0 0,0 0 1 0 0,0-1-1 0 0,0 1 1 0 0,0 0-1 0 0,0 0 1 0 0,0 0-1 0 0,0-1 1 0 0,0 1-1 0 0,0 0 1 0 0,1 0 0 0 0,-1 0-1 0 0,0-1 1 0 0,0 1-1 0 0,0 0 1 0 0,0 0-1 0 0,0 0 1 0 0,0 0-1 0 0,0-1 1 0 0,0 1-1 0 0,1 0 1 0 0,5-6 3682 0 0,-6 5-4105 0 0,3-1 501 0 0,-1 1 0 0 0,0-1 0 0 0,1 1 0 0 0,-1-1 0 0 0,1 1-1 0 0,-1 0 1 0 0,1 0 0 0 0,0 0 0 0 0,-1 0 0 0 0,6 0 0 0 0,34-4 786 0 0,-17 2-755 0 0,-5 1-120 0 0,0 1 1 0 0,27 2-1 0 0,-12 0-1194 0 0</inkml:trace>
  <inkml:trace contextRef="#ctx0" brushRef="#br0" timeOffset="1">50 87 8288 0 0,'0'0'756'0'0,"0"2"-623"0"0,3 28 5789 0 0,4-21-2999 0 0,-6-7-1582 0 0,2 1-404 0 0,1 0 0 0 0,-1 0 0 0 0,0 0 0 0 0,1-1-1 0 0,5 4 1 0 0,3 1 21 0 0,23 8-1 0 0,-10-7-1013 0 0,42 8-1 0 0,-40-11-890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54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11976 0 0,'-1'-3'104'0'0,"1"1"-1"0"0,1-1 1 0 0,-1 0 0 0 0,0 0 0 0 0,0 0 0 0 0,1 1 0 0 0,0-1 0 0 0,0 0 0 0 0,-1 0-1 0 0,2 1 1 0 0,-1-1 0 0 0,0 1 0 0 0,0-1 0 0 0,1 1 0 0 0,-1-1 0 0 0,3-1 0 0 0,14-11 3075 0 0,1-1 455 0 0,-16 13-3324 0 0,0 1-1 0 0,0-1 0 0 0,-1 1 1 0 0,1-1-1 0 0,1 1 0 0 0,-1 0 1 0 0,0 0-1 0 0,1 1 0 0 0,-1-1 1 0 0,5-1-1 0 0,23-5 1086 0 0,-27 6-1276 0 0,0 1 1 0 0,-1 0 0 0 0,1 0 0 0 0,0 1 0 0 0,0-1 0 0 0,0 1 0 0 0,-1 0-1 0 0,1 0 1 0 0,0 0 0 0 0,0 0 0 0 0,0 1 0 0 0,7 1 0 0 0,-2 0 14 0 0,1 1 1 0 0,-1 0-1 0 0,0 1 1 0 0,10 5-1 0 0,22 19-298 0 0,-39-26 159 0 0,0-1 0 0 0,-1 1 1 0 0,1 0-1 0 0,0 0 0 0 0,-1 0 0 0 0,1 0 0 0 0,-1 0 0 0 0,0 1 1 0 0,0-1-1 0 0,0 0 0 0 0,0 1 0 0 0,0-1 0 0 0,1 5 0 0 0,4 36-162 0 0,-4-31 25 0 0,-2-8 83 0 0,0 1-1 0 0,-1 0 1 0 0,1-1 0 0 0,-1 1-1 0 0,1-1 1 0 0,-2 1 0 0 0,1-1 0 0 0,-3 8-1 0 0,-18 34-676 0 0,19-41 583 0 0,-10 18-824 0 0,-17 22-1 0 0,11-17-61 0 0,4-8-357 0 0,-23 25 1 0 0,37-44 1356 0 0,-5 5-110 0 0,-1-1 0 0 0,0 1 0 0 0,0-1 0 0 0,-1 0 0 0 0,-8 4 0 0 0,7-4 46 0 0,0 0 1 0 0,0 1 0 0 0,-7 7-1 0 0,13-11 95 0 0,0 0 0 0 0,1 0 0 0 0,-1 0 0 0 0,0-1-1 0 0,0 1 1 0 0,0-1 0 0 0,-4 2 0 0 0,-5 2 4119 0 0,15-6-3521 0 0,11-4-367 0 0,-1 1-1 0 0,1 1 1 0 0,1 0-1 0 0,-1 1 1 0 0,0 1 0 0 0,0 0-1 0 0,1 0 1 0 0,-1 2-1 0 0,1 0 1 0 0,21 4-1 0 0,-16-2-206 0 0,0-1 0 0 0,0-1 0 0 0,-1-1 0 0 0,30-2 0 0 0,-22-1-1544 0 0,53-12-1 0 0,-53 10-270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54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8288 0 0,'1'-1'9283'0'0,"5"-3"-3864"0"0,7 1-4484 0 0,-5 1-442 0 0,1 0 1 0 0,0 0-1 0 0,-1-1 0 0 0,16-7 0 0 0,-23 9-302 0 0,2 1-36 0 0,0-1-134 0 0,0 1-12 0 0,14 4 30 0 0,-19 7-430 0 0,2-3 31 0 0,1-8 279 0 0,-1 1-1 0 0,0 0 0 0 0,0 0 1 0 0,0 0-1 0 0,0 0 0 0 0,0 0 1 0 0,0 0-1 0 0,0 0 0 0 0,0-1 1 0 0,0 1-1 0 0,-1 0 0 0 0,1 0 0 0 0,0 0 1 0 0,-1 0-1 0 0,1-1 0 0 0,0 1 1 0 0,-1 0-1 0 0,0 1 0 0 0,-7 28-1982 0 0,7-28 1571 0 0,11 17-718 0 0,-3-15 1486 0 0,-1 1 0 0 0,1-1-1 0 0,-1 0 1 0 0,1-1 0 0 0,13 5 2023 0 0,-28-8-2125 0 0,1 1-165 0 0,-11 1 17 0 0,-16 5-1755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55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0 330 15552 0 0,'2'-1'149'0'0,"-1"0"1"0"0,1 0 0 0 0,-1 0 0 0 0,1 0 0 0 0,0 0 0 0 0,-1 0-1 0 0,1 0 1 0 0,0 1 0 0 0,0-1 0 0 0,-1 1 0 0 0,1-1 0 0 0,0 1 0 0 0,0 0-1 0 0,0 0 1 0 0,0 0 0 0 0,-1 0 0 0 0,4 0 0 0 0,-2 0-48 0 0,68 2 6817 0 0,-10 0-5028 0 0,-33-6-1421 0 0,-13 1-374 0 0,52-3 136 0 0,-23 5-179 0 0,-41 1-51 0 0,0 0-1 0 0,0-1 0 0 0,0 1 0 0 0,0 1 0 0 0,-1-1 0 0 0,1 0 0 0 0,0 1 0 0 0,0-1 0 0 0,3 2 0 0 0,2 0-1 0 0,17-1 0 0 0,-12 1 0 0 0,-16 4 0 0 0,7 5 0 0 0,-9-1 3 0 0,4-9-8 0 0,1 0-1 0 0,-1 1 1 0 0,0-1 0 0 0,0 0-1 0 0,1 1 1 0 0,-1-1 0 0 0,1 1-1 0 0,-1-1 1 0 0,1 1 0 0 0,-1-1-1 0 0,1 1 1 0 0,0 2-1 0 0,0-2 3 0 0,-1 1-1 0 0,1-1 0 0 0,-1 1 0 0 0,0-1 0 0 0,1 1 0 0 0,-1-1 0 0 0,-2 4 0 0 0,1-3-6 0 0,1 0 0 0 0,0 0 0 0 0,0 0 0 0 0,0 0 0 0 0,0 1 0 0 0,0-1 0 0 0,0 7-1 0 0,6 11-36 0 0,-4-19 39 0 0,0 0 0 0 0,-1 0 0 0 0,1 0 1 0 0,-1 0-1 0 0,1 0 0 0 0,-1 0 0 0 0,0 0 0 0 0,0 1 1 0 0,0-1-1 0 0,0 3 0 0 0,-2 2-5 0 0,2-5 8 0 0,-1-1 0 0 0,1 0 0 0 0,-1 1 0 0 0,1-1-1 0 0,0 0 1 0 0,0 1 0 0 0,0-1 0 0 0,-1 1 0 0 0,1-1-1 0 0,1 1 1 0 0,-1-1 0 0 0,0 0 0 0 0,0 1 0 0 0,0-1-1 0 0,2 3 1 0 0,7 12-17 0 0,-8-15 18 0 0,0 0 0 0 0,0 0 1 0 0,0 1-1 0 0,0-1 0 0 0,-1 0 0 0 0,1 1 0 0 0,0-1 1 0 0,-1 0-1 0 0,1 1 0 0 0,-1-1 0 0 0,1 1 1 0 0,-1-1-1 0 0,0 1 0 0 0,0-1 0 0 0,1 1 0 0 0,-1-1 1 0 0,0 1-1 0 0,0-1 0 0 0,-1 1 0 0 0,1 0 1 0 0,0-1-1 0 0,0 1 0 0 0,-1-1 0 0 0,1 1 0 0 0,-1-1 1 0 0,1 0-1 0 0,-2 2 0 0 0,1 1-6 0 0,0 0-1 0 0,0-1 1 0 0,0 1-1 0 0,1 0 0 0 0,-1 0 1 0 0,1 0-1 0 0,0 0 1 0 0,0 0-1 0 0,1 0 1 0 0,-1 0-1 0 0,1-1 1 0 0,1 5-1 0 0,-2-4 0 0 0,1 0 0 0 0,0-1 1 0 0,-1 1-1 0 0,1 0 0 0 0,-1-1 0 0 0,0 1 0 0 0,-1 0 1 0 0,1 0-1 0 0,0-1 0 0 0,-3 8 0 0 0,2-9 2 0 0,0 0 0 0 0,0 1 0 0 0,0-1 0 0 0,1 1-1 0 0,-1-1 1 0 0,0 1 0 0 0,1-1 0 0 0,0 1 0 0 0,0-1-1 0 0,0 1 1 0 0,0-1 0 0 0,0 1 0 0 0,0-1 0 0 0,0 1 0 0 0,1-1-1 0 0,-1 1 1 0 0,3 4 0 0 0,-2-2 1 0 0,-1-4 6 0 0,1 0-1 0 0,-1 0 1 0 0,0 0 0 0 0,0 0 0 0 0,0 0 0 0 0,0-1-1 0 0,0 1 1 0 0,0 0 0 0 0,0 0 0 0 0,0 0-1 0 0,0 0 1 0 0,-1 0 0 0 0,1 0 0 0 0,0 0 0 0 0,-1-1-1 0 0,1 1 1 0 0,0 0 0 0 0,-1 0 0 0 0,1 0 0 0 0,-1-1-1 0 0,1 1 1 0 0,-1 0 0 0 0,0-1 0 0 0,1 1-1 0 0,-1 0 1 0 0,0-1 0 0 0,1 1 0 0 0,-1-1 0 0 0,0 1-1 0 0,0-1 1 0 0,1 1 0 0 0,-3 0 0 0 0,2-1-1 0 0,0 1 0 0 0,0-1 0 0 0,0 1 0 0 0,0 0 0 0 0,0 0 0 0 0,0-1 0 0 0,1 1 0 0 0,-1 0 0 0 0,0 0 0 0 0,0 0 1 0 0,1 0-1 0 0,-1 0 0 0 0,0 0 0 0 0,1 0 0 0 0,-2 2 0 0 0,2-2 0 0 0,0-1 1 0 0,0 1-1 0 0,0-1 1 0 0,0 1-1 0 0,0-1 1 0 0,0 1-1 0 0,0-1 1 0 0,1 1-1 0 0,-1-1 0 0 0,0 1 1 0 0,0-1-1 0 0,0 1 1 0 0,0-1-1 0 0,1 1 1 0 0,-1-1-1 0 0,0 1 1 0 0,1-1-1 0 0,-1 0 1 0 0,0 1-1 0 0,1 0 1 0 0,10 8-12 0 0,-9-8 16 0 0,-1 0-1 0 0,1 0 1 0 0,-1 0-1 0 0,1-1 0 0 0,-1 1 1 0 0,1 0-1 0 0,-1-1 1 0 0,1 0-1 0 0,0 1 1 0 0,2-1-1 0 0,-2 0 14 0 0,-1 0 0 0 0,1-1-1 0 0,0 1 1 0 0,0-1 0 0 0,0 1-1 0 0,-1-1 1 0 0,1 0 0 0 0,0 0-1 0 0,-1 0 1 0 0,1 1 0 0 0,-1-2 0 0 0,1 1-1 0 0,-1 0 1 0 0,1 0 0 0 0,-1 0-1 0 0,0-1 1 0 0,1 1 0 0 0,-1 0-1 0 0,0-1 1 0 0,2-3 0 0 0,2-4 88 0 0,0 0-1 0 0,6-17 1 0 0,-8 19-96 0 0,-2 5 1 0 0,-1 0-1 0 0,1-1 0 0 0,0 1 1 0 0,-1 0-1 0 0,1 0 1 0 0,-1-1-1 0 0,0 1 0 0 0,0 0 1 0 0,0 0-1 0 0,0-1 1 0 0,0 1-1 0 0,-1 0 1 0 0,0-4-1 0 0,-1 0 11 0 0,0 0 0 0 0,-1 0-1 0 0,-4-8 1 0 0,5 10-17 0 0,1 2 1 0 0,0 0 1 0 0,0 0-1 0 0,0 0 0 0 0,0 0 0 0 0,1 0 0 0 0,-1-1 1 0 0,1 1-1 0 0,0 0 0 0 0,-1 0 0 0 0,1-1 1 0 0,0 1-1 0 0,1 0 0 0 0,-1 0 0 0 0,0-1 0 0 0,0 1 1 0 0,1 0-1 0 0,0 0 0 0 0,-1 0 0 0 0,1-1 1 0 0,1-1-1 0 0,0-1 1 0 0,-1 1 1 0 0,1 0 0 0 0,-1-1-1 0 0,-1 1 1 0 0,1 0 0 0 0,0-7-1 0 0,-3-9-3 0 0,1 15 0 0 0,1-1 0 0 0,0 1 0 0 0,-1 0 0 0 0,2 0 0 0 0,0-9 0 0 0,12-38-54 0 0,-7 32 58 0 0,-1-1 0 0 0,3-33-1 0 0,-7 48-1 0 0,0 0-1 0 0,0 0 0 0 0,1 0 1 0 0,-1 0-1 0 0,1 1 0 0 0,1-1 1 0 0,4-9-1 0 0,-6 13-1 0 0,0 0 0 0 0,0 0 0 0 0,0-1 0 0 0,0 1 0 0 0,-1 0 0 0 0,1 0 0 0 0,-1 0 0 0 0,0-1 0 0 0,1 1 0 0 0,-1 0 0 0 0,0 0 0 0 0,0-1 0 0 0,-1 1 0 0 0,1 0 0 0 0,0-1 0 0 0,-1 1 0 0 0,1 0 0 0 0,-2-3 0 0 0,-3-20 0 0 0,9-2 0 0 0,-3 25 0 0 0,-1 0 0 0 0,1-1 0 0 0,-1 1 0 0 0,0-1 0 0 0,1 1 0 0 0,-1-1 0 0 0,0 1 0 0 0,0 0 0 0 0,-1-1 0 0 0,1 1 0 0 0,0-1 0 0 0,-1 1 0 0 0,-1-3 0 0 0,1 1 0 0 0,0-1 0 0 0,-1 1 0 0 0,2-1 0 0 0,-1 0 0 0 0,0 1 0 0 0,1-1 0 0 0,0-6 0 0 0,0 11 0 0 0,0-1 0 0 0,0 0 0 0 0,0 0 0 0 0,-1 0 0 0 0,1 0 0 0 0,0 1 0 0 0,0-1 0 0 0,-1 0 0 0 0,1 0 0 0 0,-1 0 0 0 0,1 0 0 0 0,-1 0 0 0 0,1 0 0 0 0,-1 1 0 0 0,-1-2 0 0 0,2 1 0 0 0,-1 1 0 0 0,0-1 0 0 0,1 1 0 0 0,-1-1 0 0 0,1 0 0 0 0,0 1 0 0 0,-1-1 0 0 0,1 0 0 0 0,-1 1 0 0 0,1-1 0 0 0,0 0 0 0 0,0 1 0 0 0,-1-1 0 0 0,1 0 0 0 0,0 0 0 0 0,0 1 0 0 0,0-1 0 0 0,0 0 0 0 0,0 0 0 0 0,0 1 0 0 0,0-1 0 0 0,0 0 0 0 0,0 0 0 0 0,0 1 0 0 0,0-1 0 0 0,0 0 0 0 0,1 0 0 0 0,9-13-28 0 0,-8 13 24 0 0,-1-1 0 0 0,1 1 0 0 0,-1-1 0 0 0,1 0 0 0 0,-1 0 0 0 0,0 0 0 0 0,0 1 0 0 0,1-4 0 0 0,-2 4 2 0 0,1 0 0 0 0,-1 0 0 0 0,1 0 1 0 0,-1 0-1 0 0,1 0 0 0 0,-1 0 0 0 0,1 0 0 0 0,0 1 0 0 0,-1-1 0 0 0,1 0 0 0 0,0 0 0 0 0,0 0 1 0 0,0 1-1 0 0,-1-1 0 0 0,1 0 0 0 0,0 1 0 0 0,0-1 0 0 0,0 1 0 0 0,0-1 0 0 0,0 1 0 0 0,0-1 1 0 0,0 1-1 0 0,1 0 0 0 0,-1 0 0 0 0,0-1 0 0 0,0 1 0 0 0,1 0 0 0 0,6-2-9 0 0,1-2 47 0 0,0 0 0 0 0,1 0 1 0 0,-1 1-1 0 0,1 0 0 0 0,0 1 0 0 0,0 0 0 0 0,0 0 0 0 0,0 1 0 0 0,0 1 0 0 0,1-1 1 0 0,-1 2-1 0 0,20 2 0 0 0,-29-3-34 0 0,26 4 99 0 0,12 1 17 0 0,-14-3-41 0 0,35 5 0 0 0,-37-3-13 0 0,37 1 0 0 0,-51-5-42 0 0,1 1-1 0 0,13 3 1 0 0,3 0-12 0 0,13 0 5 0 0,-20-2-3 0 0,0-1-1 0 0,28-1 0 0 0,-41 0-172 0 0,1-1-1 0 0,0 0 1 0 0,-1-1-1 0 0,1 1 1 0 0,-1-1-1 0 0,12-6 1 0 0,-16 7-794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7:55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29 16903 0 0,'0'0'771'0'0,"-1"1"-14"0"0,-4 2 929 0 0,5-3-1531 0 0,1-1 1 0 0,-1 1 0 0 0,0-1-1 0 0,1 0 1 0 0,-1 1 0 0 0,0-1 0 0 0,1 1-1 0 0,-1-1 1 0 0,1 1 0 0 0,-1-1-1 0 0,1 1 1 0 0,-1 0 0 0 0,1-1-1 0 0,-1 1 1 0 0,1 0 0 0 0,0-1-1 0 0,-1 1 1 0 0,1 0 0 0 0,0-1 0 0 0,-1 1-1 0 0,2 0 1 0 0,11-4 1093 0 0,-10 3-866 0 0,0 1 0 0 0,0-2-1 0 0,-1 1 1 0 0,1 0 0 0 0,5-4 0 0 0,-6 4-255 0 0,0 0 1 0 0,1 0-1 0 0,-1-1 1 0 0,0 1-1 0 0,1 1 1 0 0,-1-1-1 0 0,1 0 1 0 0,2 0-1 0 0,7 0 183 0 0,-1 1 0 0 0,1 1-1 0 0,0 0 1 0 0,0 0 0 0 0,15 5-1 0 0,-25-5-195 0 0,0 0-22 0 0,-1 0-90 0 0,18 18 51 0 0,-18-18-53 0 0,0 0 0 0 0,-1 0 0 0 0,1 0 0 0 0,-1 0 0 0 0,1 0 0 0 0,-1 0 1 0 0,1 0-1 0 0,-1 0 0 0 0,1 0 0 0 0,-1 0 0 0 0,0 0 0 0 0,0 0 0 0 0,0 0 0 0 0,1 1 0 0 0,-1-1 0 0 0,0 0 0 0 0,0 0 1 0 0,-1 0-1 0 0,1 0 0 0 0,0 0 0 0 0,0 0 0 0 0,-1 1 0 0 0,1 0 0 0 0,-4 6-12 0 0,1 0 1 0 0,1 0-1 0 0,0 0 0 0 0,-3 16 1 0 0,4-20-13 0 0,0 0 1 0 0,0-1-1 0 0,0 1 1 0 0,-1-1 0 0 0,1 1-1 0 0,-1-1 1 0 0,0 1-1 0 0,0-1 1 0 0,-5 6-1 0 0,-9 17-267 0 0,0 12-126 0 0,9-20-40 0 0,-13 24 0 0 0,13-24 124 0 0,7-17 309 0 0,0 1 1 0 0,-1 0-1 0 0,1-1 0 0 0,-1 1 0 0 0,1-1 1 0 0,-1 1-1 0 0,0-1 0 0 0,0 1 0 0 0,0-1 1 0 0,0 1-1 0 0,0-1 0 0 0,0 0 0 0 0,0 0 1 0 0,0 1-1 0 0,-3 0 0 0 0,3-1 11 0 0,0 0 0 0 0,-1-1-1 0 0,1 1 1 0 0,0 0 0 0 0,0-1-1 0 0,0 1 1 0 0,0 0 0 0 0,0 0-1 0 0,0 0 1 0 0,0 0 0 0 0,0 0 0 0 0,0 0-1 0 0,0 0 1 0 0,0 0 0 0 0,0 2-1 0 0,0-1 16 0 0,0-1 0 0 0,0 1 1 0 0,0-1-1 0 0,0 1 0 0 0,0-1 0 0 0,0 1 0 0 0,0-1 0 0 0,0 0 0 0 0,-1 0 0 0 0,1 1 0 0 0,-2 0 0 0 0,-5 2 154 0 0,7-3 378 0 0,1 1-338 0 0,1 0-176 0 0,0-1 0 0 0,0 0 0 0 0,0 0 0 0 0,0 1-1 0 0,0-1 1 0 0,0 0 0 0 0,0 0 0 0 0,0 0-1 0 0,1 0 1 0 0,-1 0 0 0 0,0 0 0 0 0,1 0-1 0 0,-1 0 1 0 0,0-1 0 0 0,1 1 0 0 0,-1-1-1 0 0,1 1 1 0 0,-1-1 0 0 0,1 1 0 0 0,-1-1-1 0 0,1 0 1 0 0,0 0 0 0 0,1 1 0 0 0,10 0 230 0 0,24 0 0 0 0,-26-2-60 0 0,180-11 1713 0 0,-164 10-2030 0 0,1-2-6 0 0,-15 2 104 0 0,22-1 1 0 0,-12 2 79 0 0,29-5-1 0 0,-24 2-2450 0 0,-10 1 887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07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15088 0 0,'0'0'693'0'0,"2"0"-21"0"0,19 0-406 0 0,79 8 4984 0 0,-74-5-4564 0 0,-17-1-363 0 0,1 0-1 0 0,0 0 1 0 0,-1 1-1 0 0,1 1 1 0 0,10 5-1 0 0,19 6 170 0 0,-31-12-464 0 0,-1 1 0 0 0,1-1 1 0 0,-1 1-1 0 0,1 0 0 0 0,-1 1 0 0 0,-1 0 1 0 0,1 0-1 0 0,-1 0 0 0 0,9 9 1 0 0,3 7 68 0 0,23 33 0 0 0,-41-54-97 0 0,7 11 0 0 0,-1 0 0 0 0,0 0 0 0 0,0 1 0 0 0,-1 0 0 0 0,0 0 0 0 0,-1 0 0 0 0,-1 0 0 0 0,0 1 0 0 0,0-1 0 0 0,-1 1 0 0 0,-1 0 0 0 0,0 0 0 0 0,-1-1 0 0 0,-2 18 0 0 0,0-12 0 0 0,-1 1 0 0 0,-1-1 0 0 0,-1-1 0 0 0,0 1 0 0 0,-1-1 0 0 0,-1 0 0 0 0,-1 0 0 0 0,0 0 0 0 0,-14 19 0 0 0,-3 1-168 0 0,-52 58 0 0 0,60-84-646 0 0,16-10 709 0 0,0-1 1 0 0,-1 1-1 0 0,1 0 1 0 0,0 0-1 0 0,0-1 1 0 0,0 1-1 0 0,0 0 0 0 0,0 0 1 0 0,0 0-1 0 0,0 0 1 0 0,-1 1-1 0 0,-3 1-3322 0 0,-9 1 597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07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357 20 5528 0 0,'0'0'497'0'0,"-1"-1"-405"0"0,-10-8 925 0 0,-7 2 7022 0 0,-1 5 530 0 0,3 2-6609 0 0,12 0-2345 0 0,-3 0 591 0 0,1 0 0 0 0,0 1 0 0 0,0 0 0 0 0,-1 0 0 0 0,1 1 1 0 0,0 0-1 0 0,0 0 0 0 0,0 0 0 0 0,1 1 0 0 0,-1-1 0 0 0,0 1 0 0 0,1 1 1 0 0,0-1-1 0 0,0 1 0 0 0,-9 8 0 0 0,-10 9-109 0 0,15-13-59 0 0,0 0 0 0 0,0 0-1 0 0,-9 14 1 0 0,5-6-37 0 0,0 0-4 0 0,1 1 0 0 0,1-1 0 0 0,0 2 1 0 0,-9 21-1 0 0,10-18-36 0 0,4-5-7 0 0,0-1 0 0 0,-4 18 0 0 0,8-27 32 0 0,1 0 0 0 0,0 0 1 0 0,1 0-1 0 0,0 0 0 0 0,0 0 0 0 0,0 0 1 0 0,0 0-1 0 0,1 0 0 0 0,2 7 0 0 0,-1-3-17 0 0,0-1 0 0 0,1 1 0 0 0,0-1 0 0 0,1 0 0 0 0,0 0 0 0 0,0 0 0 0 0,1 0 0 0 0,0-1 0 0 0,10 14-1 0 0,-9-16-21 0 0,-1-1 0 0 0,1 0-1 0 0,0 1 1 0 0,0-2 0 0 0,0 1-1 0 0,1-1 1 0 0,0 0 0 0 0,-1-1-1 0 0,1 1 1 0 0,1-1 0 0 0,-1-1-1 0 0,0 1 1 0 0,1-1 0 0 0,0-1-1 0 0,-1 1 1 0 0,1-1 0 0 0,0 0-1 0 0,14-1 1 0 0,-6-1-135 0 0,-8 1 57 0 0,0-1 1 0 0,1 0-1 0 0,-1 0 1 0 0,-1 0-1 0 0,1-1 1 0 0,0 0-1 0 0,0 0 1 0 0,-1-1-1 0 0,13-6 1 0 0,-9 3-396 0 0,0 1 1 0 0,12-4 0 0 0,15-6-5984 0 0,-11-3-1084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07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16583 0 0,'-3'4'7464'0'0,"15"-4"-6209"0"0,-9 0-1031 0 0,40 1 1117 0 0,-22 0-1113 0 0,1-1 0 0 0,23-3 0 0 0,-3 0-1040 0 0,-40 3-788 0 0</inkml:trace>
  <inkml:trace contextRef="#ctx0" brushRef="#br0" timeOffset="1">1 169 17503 0 0,'0'0'4272'0'0,"15"0"-2960"0"0,7-4 0 0 0,3 4-760 0 0,-3-6-152 0 0,0 6-32 0 0,-1-4-8 0 0,5 4-1048 0 0,1 0-208 0 0,-7-9-48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09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5528 0 0,'-9'16'249'0'0,"7"-12"-1"0"0,2-2-36 0 0,0 1 0 0 0,0 0 0 0 0,0 0 1 0 0,0 0-1 0 0,-1-1 0 0 0,1 1 0 0 0,-1 0 0 0 0,0 0 0 0 0,0-1 0 0 0,0 1 0 0 0,0 0 0 0 0,0-1 0 0 0,-2 3 0 0 0,3-4 94 0 0,-1 0 0 0 0,1 0 0 0 0,0-1 0 0 0,-1 1 0 0 0,1 0 0 0 0,0 0 0 0 0,-1 0 0 0 0,1 0 0 0 0,0 0 0 0 0,0-1-1 0 0,0 1 1 0 0,0 0 0 0 0,0 0 0 0 0,0 0 0 0 0,0 0 0 0 0,0 0 0 0 0,0 0 0 0 0,0 0 0 0 0,1 1 0 0 0,0 14 3326 0 0,-2-11-3300 0 0,0-1 0 0 0,0 1 1 0 0,1-1-1 0 0,0 0 0 0 0,0 1 0 0 0,0-1 1 0 0,1 1-1 0 0,-1-1 0 0 0,3 8 0 0 0,33 121 1112 0 0,-31-116-1444 0 0,-1 0 0 0 0,3 24 0 0 0,-1-2 0 0 0,-2-22 0 0 0,-3-5 0 0 0,2-1 0 0 0,-1 0 0 0 0,1 1 0 0 0,10 19 0 0 0,-11-26 12 0 0,0 1 0 0 0,-1-1 0 0 0,1 0 0 0 0,-1 1 0 0 0,0-1 0 0 0,1 11 0 0 0,-2-9-389 0 0,1 0-1 0 0,0 0 1 0 0,4 12 0 0 0,4-5-1256 0 0,2-8-93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7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1 365 17535 0 0,'1'0'399'0'0,"4"0"-290"0"0,0-1-1 0 0,0 0 1 0 0,-1 0 0 0 0,1 0-1 0 0,-1 0 1 0 0,1-1 0 0 0,-1 0-1 0 0,1 0 1 0 0,-1 0 0 0 0,0 0-1 0 0,0-1 1 0 0,0 1 0 0 0,4-5-1 0 0,-1 3 94 0 0,0 0-1 0 0,1 0 1 0 0,-1 1-1 0 0,1 0 1 0 0,0 0 0 0 0,14-3-1 0 0,-17 5 3 0 0,-1-1 0 0 0,1 0 0 0 0,0-1 0 0 0,-1 1 0 0 0,7-6 0 0 0,18-8 400 0 0,41-13 407 0 0,-48 19-2752 0 0,0 1-3624 0 0</inkml:trace>
  <inkml:trace contextRef="#ctx0" brushRef="#br0" timeOffset="1">92 0 15088 0 0,'0'0'1145'0'0,"0"4"-779"0"0,0 12-73 0 0,1 0-1 0 0,4 22 1 0 0,-2-4 1212 0 0,-2-19-759 0 0,1 0 0 0 0,0 0-1 0 0,6 21 1 0 0,-5-22-406 0 0,0 0 1 0 0,0 0-1 0 0,0 20 0 0 0,-3-9 25 0 0,-1 22 41 0 0,9 69 0 0 0,-6-98-443 0 0,-1 1-1 0 0,-2 20 1 0 0,1-4-1065 0 0,-2-7-177 0 0,-5-6-52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09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58 5064 0 0,'-8'1'450'0'0,"3"0"-416"0"0,-18 6 1993 0 0,7-1 11773 0 0,0-6-11934 0 0,15 0-790 0 0,62-6 2428 0 0,38-7-2478 0 0,-16 4-629 0 0,-66 6-383 0 0,78-9 111 0 0,-88 10-170 0 0,0 1-1 0 0,0-1 0 0 0,0 0 1 0 0,7-3-1 0 0,-9 3-7 0 0,0 0 0 0 0,0 0 0 0 0,0 1 0 0 0,0-1 0 0 0,0 1 0 0 0,0 1 0 0 0,0-1 0 0 0,10 1 0 0 0,-14 0-78 0 0,0 0 1 0 0,1 0 0 0 0,-1 0-1 0 0,0-1 1 0 0,0 1 0 0 0,0 0-1 0 0,0 0 1 0 0,0-1-1 0 0,0 1 1 0 0,0 0 0 0 0,2-1-1 0 0,2-1-533 0 0,7 1-1522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10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18 13824 0 0,'-17'-3'241'0'0,"12"3"-98"0"0,0-1 1 0 0,0 0 0 0 0,1 0-1 0 0,-1-1 1 0 0,0 0 0 0 0,-6-3-1 0 0,10 5-87 0 0,-1-1 0 0 0,1 1-1 0 0,0 0 1 0 0,-1-1 0 0 0,1 1 0 0 0,0 0-1 0 0,-1 0 1 0 0,1-1 0 0 0,-1 1 0 0 0,1 0-1 0 0,0 1 1 0 0,-1-1 0 0 0,-1 0 0 0 0,-10 1 3678 0 0,11 0-2337 0 0,0 1-1008 0 0,0-1-161 0 0,1 0-1 0 0,-1 0 0 0 0,0 0 0 0 0,1-1 0 0 0,-1 1 0 0 0,0 0 0 0 0,0-1 0 0 0,-1 1 0 0 0,8 13 797 0 0,-4-10-932 0 0,0-1 0 0 0,0 0 0 0 0,0 0 0 0 0,0 1 0 0 0,1-1 1 0 0,0 0-1 0 0,-1 0 0 0 0,1-1 0 0 0,0 1 0 0 0,0 0 0 0 0,5 4 0 0 0,0 1-86 0 0,-5-6-5 0 0,-1 0 0 0 0,0 0 0 0 0,0 0 0 0 0,0 0 1 0 0,0 0-1 0 0,0 0 0 0 0,0 1 0 0 0,-1-1 0 0 0,1 0 0 0 0,-1 0 1 0 0,1 1-1 0 0,-1-1 0 0 0,0 0 0 0 0,0 1 0 0 0,-1 3 0 0 0,1-3-1 0 0,0 0 0 0 0,0 0 0 0 0,0 0 0 0 0,1 0 0 0 0,-1-1 0 0 0,1 1-1 0 0,-1 0 1 0 0,3 5 0 0 0,12 16 0 0 0,-13-22 0 0 0,0 1 0 0 0,0 0 0 0 0,0 0 0 0 0,0 0 0 0 0,-1 1 0 0 0,1-1 0 0 0,-1 0 0 0 0,0 1 0 0 0,0-1 0 0 0,0 0 0 0 0,0 1 0 0 0,0-1 0 0 0,-1 1 0 0 0,0 4 0 0 0,2 7-1 0 0,-1-1 0 0 0,2 0 0 0 0,4 16-1 0 0,2 9-53 0 0,-4-13-41 0 0,-4-14-343 0 0,2 0-1 0 0,-1 1 1 0 0,9 19 0 0 0,-10-29 153 0 0,0 1-1 0 0,0-1 1 0 0,0 1 0 0 0,0-1-1 0 0,0 1 1 0 0,-1-1-1 0 0,1 1 1 0 0,-1 6 0 0 0,3 3-1816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11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 4144 0 0,'1'-6'428'0'0,"0"5"-398"0"0,-1 1-1 0 0,1 0 1 0 0,-1-1 0 0 0,1 1-1 0 0,-1 0 1 0 0,0-1 0 0 0,1 1-1 0 0,-1-1 1 0 0,0 1 0 0 0,1-1-1 0 0,-1 1 1 0 0,0-1 0 0 0,0 1-1 0 0,0-1 1 0 0,1 1 0 0 0,-1-1-1 0 0,0 1 1 0 0,0-1 0 0 0,0 0-1 0 0,0 1 1 0 0,0-1 0 0 0,0 1-1 0 0,0-1 1 0 0,0 1 0 0 0,0-1-1 0 0,0 1 1 0 0,0-1 0 0 0,-1 1-1 0 0,1-1 1 0 0,0 0 0 0 0,0 1-1 0 0,-1-1 1 0 0,-2-6 1712 0 0,3 6-1545 0 0,0 0 0 0 0,1 1 0 0 0,-1-1 1 0 0,0 0-1 0 0,0 0 0 0 0,1 1 0 0 0,-1-1 0 0 0,0 0 0 0 0,1 1 0 0 0,-1-1 0 0 0,1 0 0 0 0,-1 1 1 0 0,1-1-1 0 0,-1 1 0 0 0,1-1 0 0 0,-1 0 0 0 0,1 1 0 0 0,-1 0 0 0 0,1-1 0 0 0,0 1 0 0 0,-1-1 1 0 0,1 1-1 0 0,0 0 0 0 0,0-1 0 0 0,-1 1 0 0 0,2 0 0 0 0,2-3 776 0 0,11-8 2648 0 0,-12 9-3217 0 0,-1 0 0 0 0,1 0 0 0 0,0 0 0 0 0,-1 0 0 0 0,1 0 0 0 0,0 1 0 0 0,0-1 0 0 0,5 0 0 0 0,51-12 2218 0 0,-58 14-2537 0 0,0 0-1 0 0,0 0 0 0 0,0-1 0 0 0,0 1 1 0 0,0 0-1 0 0,0 0 0 0 0,0 0 0 0 0,0 0 1 0 0,0 1-1 0 0,-1-1 0 0 0,1 0 1 0 0,2 1-1 0 0,4 0 124 0 0,4-1 12 0 0,-7 0-128 0 0,0-1 0 0 0,0 2 0 0 0,0-1 0 0 0,0 0 0 0 0,0 1 0 0 0,0-1 0 0 0,1 1 0 0 0,-1 1 0 0 0,5 1 0 0 0,7 3 302 0 0,-14-6-373 0 0,-1 1-1 0 0,0-1 0 0 0,1 1 0 0 0,-1-1 1 0 0,0 1-1 0 0,0-1 0 0 0,0 1 0 0 0,1 0 0 0 0,-1-1 1 0 0,0 1-1 0 0,0 0 0 0 0,1 2 0 0 0,3 3 47 0 0,-1 0 0 0 0,-1 0 0 0 0,6 12 1 0 0,-7-14-81 0 0,-1-1 1 0 0,0 0 0 0 0,0 0 0 0 0,0 1-1 0 0,-1-1 1 0 0,1 0 0 0 0,-1 1 0 0 0,0-1 0 0 0,0 1-1 0 0,0-1 1 0 0,0 0 0 0 0,0 1 0 0 0,-1-1-1 0 0,1 1 1 0 0,-1-1 0 0 0,0 0 0 0 0,-3 6 0 0 0,3-3-77 0 0,0 0-1 0 0,0 0 1 0 0,0 0 0 0 0,1-1 0 0 0,0 1 0 0 0,0 0 0 0 0,2 9 0 0 0,-1-7-52 0 0,-1 0-1 0 0,0-1 0 0 0,0 1 0 0 0,-1 10 0 0 0,-1-11 2 0 0,0 0 0 0 0,-1 0 0 0 0,-4 9 0 0 0,5-12 50 0 0,0 0 0 0 0,0 1 1 0 0,0-1-1 0 0,0 1 0 0 0,1-1 0 0 0,0 1 0 0 0,0 0 1 0 0,0-1-1 0 0,0 1 0 0 0,1 6 0 0 0,4 7-349 0 0,-3-16 365 0 0,0 1 1 0 0,-1-1-1 0 0,1 1 1 0 0,-1-1-1 0 0,1 1 1 0 0,-1 0-1 0 0,0-1 1 0 0,0 1-1 0 0,0-1 1 0 0,-1 1-1 0 0,0 3 1 0 0,-13 25-660 0 0,2-6 57 0 0,10-19 469 0 0,1-3 82 0 0,1 0-1 0 0,-1 0 1 0 0,0 0 0 0 0,0 1 0 0 0,-1-1-1 0 0,1 0 1 0 0,-1-1 0 0 0,0 1 0 0 0,1 0-1 0 0,-1 0 1 0 0,0-1 0 0 0,-1 1 0 0 0,1-1-1 0 0,0 1 1 0 0,-1-1 0 0 0,1 0 0 0 0,-4 2-1 0 0,2-2-63 0 0,-1 1 0 0 0,1-1 0 0 0,-1 0-1 0 0,-8 2 1 0 0,-9 4-131 0 0,16-6 373 0 0,-1 0 1 0 0,0 0-1 0 0,1-1 1 0 0,-1 0-1 0 0,0 0 1 0 0,0 0-1 0 0,-9-1 1 0 0,15 0 49 0 0,1-1 0 0 0,-1 1-1 0 0,1 0 1 0 0,-1 0 0 0 0,0 0 0 0 0,1-1 0 0 0,-1 1 0 0 0,1 0 0 0 0,-1 0 0 0 0,1-1-1 0 0,-1 1 1 0 0,1-1 0 0 0,-1 1 0 0 0,1 0 0 0 0,-1-1 0 0 0,1 1 0 0 0,0-1 0 0 0,-1 1-1 0 0,1-1 1 0 0,0 1 0 0 0,-1-1 0 0 0,1 0 0 0 0,0 1 0 0 0,0-1 0 0 0,-1 1 0 0 0,1-1-1 0 0,0 1 1 0 0,0-1 0 0 0,0 0 0 0 0,0 1 0 0 0,0-1 0 0 0,0 0 0 0 0,0 1 0 0 0,0-1-1 0 0,0 0 1 0 0,0 0-224 0 0,0-1 793 0 0,14-8 646 0 0,-7 6-1017 0 0,1 1 0 0 0,0-1 0 0 0,0 1 0 0 0,1 1 1 0 0,-1 0-1 0 0,0 0 0 0 0,1 0 0 0 0,13 0 0 0 0,-6 2 6 0 0,1 0 0 0 0,-1 1 0 0 0,27 4 0 0 0,22 4 56 0 0,-59-8-380 0 0,1-1 1 0 0,0 1-1 0 0,-1-1 0 0 0,13-1 1 0 0,19 0-398 0 0,-17 5-1150 0 0,1-3-522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11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5064 0 0,'0'-20'184'0'0,"0"6"6321"0"0,1 13-5898 0 0,0-1 1 0 0,1 1-1 0 0,-1 0 0 0 0,1-1 0 0 0,-1 1 1 0 0,1 0-1 0 0,0 0 0 0 0,0 0 0 0 0,1 0 1 0 0,0-1 168 0 0,0 1-459 0 0,0-1-1 0 0,1 1 1 0 0,-1 0-1 0 0,0 1 1 0 0,0-1-1 0 0,0 0 1 0 0,1 1-1 0 0,5 0 1 0 0,16-4 991 0 0,-19 3-807 0 0,-3 0-375 0 0,0 0 1 0 0,0 0-1 0 0,-1 0 0 0 0,1 1 0 0 0,0-1 1 0 0,0 1-1 0 0,0 0 0 0 0,-1-1 1 0 0,1 1-1 0 0,0 1 0 0 0,0-1 1 0 0,3 1-1 0 0,-5-1-62 0 0,1 1-1 0 0,0-1 1 0 0,0 1-1 0 0,-1-1 1 0 0,1 0-1 0 0,0 0 1 0 0,0 0 0 0 0,0 0-1 0 0,2 0 1 0 0,9 0 39 0 0,0 3-10 0 0,-10-2-12 0 0,7 9-1 0 0,-8-8-79 0 0,-1-1 0 0 0,0 1 0 0 0,0 0 0 0 0,0-1 0 0 0,0 1 0 0 0,-1 0-1 0 0,1 0 1 0 0,0 0 0 0 0,-1-1 0 0 0,1 1 0 0 0,0 2 0 0 0,0 12 16 0 0,-3-11-43 0 0,0-2 4 0 0,1-1 6 0 0,0 1-1 0 0,1-1 1 0 0,-1 0-1 0 0,-1 0 1 0 0,1 1-1 0 0,0-1 1 0 0,0 0-1 0 0,-1 0 1 0 0,1 0-1 0 0,-1 0 1 0 0,-2 1 0 0 0,3-2-3 0 0,0 0 1 0 0,0 0 0 0 0,0 0-1 0 0,0 0 1 0 0,0 0 0 0 0,1 0 0 0 0,-1 0-1 0 0,0 0 1 0 0,0 0 0 0 0,1 0 0 0 0,-1 1-1 0 0,1-1 1 0 0,-1 0 0 0 0,1 0 0 0 0,-1 1-1 0 0,1-1 1 0 0,0 0 0 0 0,0 1 0 0 0,-1-1-1 0 0,1 0 1 0 0,0 1 0 0 0,0-1-1 0 0,1 2 1 0 0,-1-2 1 0 0,0 0 0 0 0,0 0-1 0 0,0 0 1 0 0,0 0 0 0 0,0 0-1 0 0,0 0 1 0 0,0 0-1 0 0,0 0 1 0 0,-1 0 0 0 0,1 0-1 0 0,0 0 1 0 0,-1 0 0 0 0,1 0-1 0 0,0-1 1 0 0,-1 1 0 0 0,1 0-1 0 0,-1 0 1 0 0,1 0 0 0 0,-2 1-1 0 0,1 0-35 0 0,-1 0-172 0 0,-14 5-950 0 0,14-6 1031 0 0,1 14-198 0 0,-1 2 479 0 0,2-17-127 0 0,0 1 0 0 0,0-1 0 0 0,0 1 0 0 0,0-1 0 0 0,1 1 0 0 0,-1-1 0 0 0,0 1 0 0 0,0-1 1 0 0,0 1-1 0 0,1-1 0 0 0,-1 1 0 0 0,0-1 0 0 0,0 0 0 0 0,1 1 0 0 0,-1-1 0 0 0,0 1 0 0 0,1-1 0 0 0,-1 0 0 0 0,0 1 0 0 0,1-1 0 0 0,-1 0 0 0 0,1 1 0 0 0,-1-1 0 0 0,1 0 0 0 0,-1 1 0 0 0,4 1 124 0 0,4 4-125 0 0,3 6-142 0 0,-1-3 201 0 0,3 0 236 0 0,6 9-128 0 0,-19-18-173 0 0,0 0 1 0 0,1 0-1 0 0,-1 0 1 0 0,0 0-1 0 0,0 1 1 0 0,1-1 0 0 0,-1 0-1 0 0,0 0 1 0 0,0 0-1 0 0,0 0 1 0 0,0 1-1 0 0,1-1 1 0 0,-1 0-1 0 0,0 0 1 0 0,0 1 0 0 0,0-1-1 0 0,0 0 1 0 0,0 0-1 0 0,0 1 1 0 0,0-1-1 0 0,0 0 1 0 0,0 0-1 0 0,0 1 1 0 0,0-1 0 0 0,0 0-1 0 0,0 0 1 0 0,0 1-1 0 0,0-1 1 0 0,0 0-1 0 0,0 0 1 0 0,0 1 0 0 0,0-1-1 0 0,0 0 1 0 0,0 0-1 0 0,0 1 1 0 0,0-1-1 0 0,0 0 1 0 0,-1 0-1 0 0,1 0 1 0 0,0 1 0 0 0,0-1-1 0 0,0 0 1 0 0,0 0-1 0 0,-1 1 1 0 0,-9 4 77 0 0,9-4-77 0 0,-4 2 9 0 0,1 0-18 0 0,-17 1 168 0 0,-15 4-394 0 0,35-8 153 0 0,-1 0-1 0 0,1 1 1 0 0,0-1 0 0 0,-1 0 0 0 0,1 0-1 0 0,0 0 1 0 0,-1 0 0 0 0,1 0-1 0 0,0 0 1 0 0,0-1 0 0 0,-1 1-1 0 0,1 0 1 0 0,0-1 0 0 0,-1 1 0 0 0,1-1-1 0 0,-2 0 1 0 0,-2-1-58 0 0,-10-1-1255 0 0,3 2-3973 0 0,2 1-1468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12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0 545 17503 0 0,'0'0'1338'0'0,"3"0"-917"0"0,1 1-335 0 0,0-1 0 0 0,0 0 0 0 0,0-1 0 0 0,1 1 0 0 0,-1-1-1 0 0,8-1 1 0 0,3-1 998 0 0,5 7 572 0 0,58-8 1132 0 0,10 4-1233 0 0,-85 0-1340 0 0,0 0-58 0 0,5 0-59 0 0,-3 0-74 0 0,-1-1 0 0 0,0 1 0 0 0,0 1 0 0 0,1-1 0 0 0,-1 1-1 0 0,0 0 1 0 0,8 2 0 0 0,1-3-24 0 0,-11 0 0 0 0,0 0 0 0 0,0 0 0 0 0,0 0 0 0 0,0 0 0 0 0,0 0 0 0 0,0 0 0 0 0,0 0 0 0 0,0 1 0 0 0,0-1 0 0 0,0 1 0 0 0,0-1 0 0 0,-1 1 0 0 0,4 1 0 0 0,3 3 0 0 0,-9 4 0 0 0,-9 18 0 0 0,8-25 0 0 0,1 1 0 0 0,0-1 0 0 0,0 1 0 0 0,0 0 0 0 0,0-1 0 0 0,0 1 0 0 0,1 0 0 0 0,-1 0 0 0 0,1 0 0 0 0,0-1 0 0 0,0 1 0 0 0,0 5 0 0 0,0-5-49 0 0,0-1 0 0 0,0 1 0 0 0,0 0 0 0 0,-1 0 0 0 0,1 0 0 0 0,-1-1 0 0 0,0 1 0 0 0,-1 3 0 0 0,2-4-23 0 0,-1 0 1 0 0,0 1-1 0 0,1-1 0 0 0,-1 0 0 0 0,1 0 0 0 0,-1 1 0 0 0,1-1 0 0 0,0 0 0 0 0,0 1 0 0 0,0-1 0 0 0,1 0 0 0 0,-1 3 0 0 0,11 18-421 0 0,-9-19 516 0 0,0 0 1 0 0,0 0-1 0 0,-1 0 1 0 0,1-1 0 0 0,1 10-1 0 0,-3 0 74 0 0,0-11-83 0 0,0 0 0 0 0,0 0 0 0 0,0 0 0 0 0,0 0 0 0 0,0 0 0 0 0,0 0-1 0 0,1 0 1 0 0,-1 0 0 0 0,1 0 0 0 0,-1 0 0 0 0,1 0 0 0 0,1 2 0 0 0,1 1-48 0 0,-1 1 1 0 0,1-1 0 0 0,-1 1 0 0 0,0 0-1 0 0,-1-1 1 0 0,1 1 0 0 0,-1 0 0 0 0,0 0 0 0 0,-1 0-1 0 0,1 8 1 0 0,-1-7 11 0 0,1 0-1 0 0,0 0 0 0 0,1 0 0 0 0,-1 0 1 0 0,5 10-1 0 0,4 16-1 0 0,-11-10 24 0 0,1-21 0 0 0,0 0 0 0 0,0 0 0 0 0,-1 0 0 0 0,1 0 0 0 0,1 0 0 0 0,-1 1 0 0 0,0-1 0 0 0,0 0 0 0 0,2 3 0 0 0,1 4 6 0 0,-2-8-4 0 0,-1 0 1 0 0,1 0-1 0 0,-1 0 0 0 0,0 0 0 0 0,1 0 0 0 0,-1 0 1 0 0,0-1-1 0 0,1 1 0 0 0,-1 0 0 0 0,0 1 0 0 0,0-1 1 0 0,0 0-1 0 0,0 0 0 0 0,0 0 0 0 0,0 0 0 0 0,0 0 1 0 0,0 0-1 0 0,0 0 0 0 0,-1 0 0 0 0,1 0 0 0 0,0 0 1 0 0,-1 0-1 0 0,1-1 0 0 0,-1 1 0 0 0,1 0 0 0 0,-1 0 1 0 0,1 0-1 0 0,-1 0 0 0 0,-1 1 0 0 0,2-2-2 0 0,0 1 0 0 0,-1 0 0 0 0,1-1 0 0 0,0 1 0 0 0,-1-1 0 0 0,1 1-1 0 0,0 0 1 0 0,0 0 0 0 0,-1-1 0 0 0,1 1 0 0 0,0 0 0 0 0,0-1 0 0 0,0 1 0 0 0,0 0-1 0 0,0 0 1 0 0,0-1 0 0 0,0 1 0 0 0,0 0 0 0 0,0-1 0 0 0,0 1 0 0 0,1 0 0 0 0,-1 0 0 0 0,1 0-1 0 0,0 1-3 0 0,0-1-1 0 0,0 1 0 0 0,0-1 1 0 0,0 1-1 0 0,1-1 0 0 0,-1 0 1 0 0,1 0-1 0 0,-1 0 0 0 0,1 0 1 0 0,-1 0-1 0 0,1 0 1 0 0,-1 0-1 0 0,1 0 0 0 0,0-1 1 0 0,3 2-1 0 0,0-3 48 0 0,-5 1-39 0 0,10-7 5 0 0,-10 7-9 0 0,1 0 0 0 0,-1 0 0 0 0,0 0 0 0 0,1-1-1 0 0,-1 1 1 0 0,0 0 0 0 0,0 0 0 0 0,1-1 0 0 0,-1 1 0 0 0,0 0 0 0 0,0 0 0 0 0,1-1 0 0 0,-1 1 0 0 0,0 0 0 0 0,0-1-1 0 0,0 1 1 0 0,0 0 0 0 0,1-1 0 0 0,-1 1 0 0 0,0 0 0 0 0,0-1 0 0 0,0 1 0 0 0,0 0 0 0 0,0-1 0 0 0,0 1 0 0 0,0-1 0 0 0,0 1-1 0 0,0 0 1 0 0,0-1 0 0 0,0 0 0 0 0,-4-2-6 0 0,3 3 5 0 0,1 0 0 0 0,-1-1 0 0 0,1 1 0 0 0,-1 0 0 0 0,1-1 0 0 0,-1 1 1 0 0,1-1-1 0 0,-1 1 0 0 0,1 0 0 0 0,0-1 0 0 0,-1 1 0 0 0,1-1 0 0 0,-1 1 0 0 0,1-1 0 0 0,0 1 0 0 0,0-1 0 0 0,-1 0 0 0 0,1 1 0 0 0,0-1 0 0 0,0 1 0 0 0,0-1 0 0 0,-1 0 1 0 0,1 1-1 0 0,0-1 0 0 0,0 1 0 0 0,0-1 0 0 0,0 0 0 0 0,0 1 0 0 0,0-1 0 0 0,0 1 0 0 0,1-1 0 0 0,-1 0 0 0 0,0 1 0 0 0,0-1 0 0 0,0 1 0 0 0,1-1 0 0 0,-1 1 0 0 0,1-2 1 0 0,11-14 30 0 0,-10 14-17 0 0,0 0-1 0 0,0-1 0 0 0,0 1 0 0 0,0-1 1 0 0,-1 1-1 0 0,1-1 0 0 0,-1 0 0 0 0,1 0 1 0 0,-1 0-1 0 0,0 0 0 0 0,0 0 0 0 0,-1 0 0 0 0,1 0 1 0 0,0 0-1 0 0,-1-6 0 0 0,3-51 36 0 0,-1 38-184 0 0,-2-42 0 0 0,-2 47 122 0 0,1 11 14 0 0,1-1 0 0 0,-1 1-1 0 0,1-1 1 0 0,0 1 0 0 0,1-8-1 0 0,5-9 1 0 0,-4 16 0 0 0,-1 0 0 0 0,1 1 0 0 0,-1-1 0 0 0,-1 0 0 0 0,1-11 0 0 0,-5-5 0 0 0,3 17 0 0 0,0 1 0 0 0,0 0 0 0 0,1-1 0 0 0,-1 1 0 0 0,1 0 0 0 0,0-1 0 0 0,2-9 0 0 0,2 0 0 0 0,12-26 0 0 0,-10 26 0 0 0,7-26 0 0 0,-7 2 0 0 0,-5 29 0 0 0,1 0 0 0 0,0 0 0 0 0,0 0 0 0 0,5-11 0 0 0,0 5 0 0 0,-4 12 0 0 0,-1-1 0 0 0,0 1 0 0 0,0-1 0 0 0,-1 0 0 0 0,1 1 0 0 0,-1-1 0 0 0,1-8 0 0 0,-1-1 0 0 0,-1 6 17 0 0,1 0 0 0 0,0 0 0 0 0,0 0 0 0 0,0 0 0 0 0,6-14 0 0 0,-6 18 12 0 0,0 1-1 0 0,0-1 1 0 0,0 0 0 0 0,-1 0 0 0 0,1 0 0 0 0,-1 1 0 0 0,0-1 0 0 0,0 0 0 0 0,0 0 0 0 0,0 0 0 0 0,-1 0 0 0 0,-1-4 0 0 0,2 5-19 0 0,-1 0-7 0 0,1 1 0 0 0,0-1 0 0 0,0 0 0 0 0,0 0 0 0 0,1 0 0 0 0,-1 1 0 0 0,1-1 0 0 0,-1 0 0 0 0,3-4 0 0 0,-2 4-3 0 0,-1 1-1 0 0,1-1 0 0 0,0 1 1 0 0,-1-1-1 0 0,1 1 1 0 0,-1-1-1 0 0,0 1 0 0 0,0-1 1 0 0,0-3-1 0 0,0 5 1 0 0,-1-1 0 0 0,1 1 0 0 0,0-1 0 0 0,0 1 0 0 0,0-1 0 0 0,0 1 0 0 0,0-1 0 0 0,1 1 0 0 0,-1 0 0 0 0,0-1 0 0 0,1 1 0 0 0,-1 0 0 0 0,1-1 0 0 0,-1 1 0 0 0,1 0 0 0 0,0-1 0 0 0,0 1 0 0 0,-1 0 0 0 0,3-2 0 0 0,0-2 0 0 0,1-5 0 0 0,-4 9 1 0 0,0 1 0 0 0,0-1 0 0 0,1 0 0 0 0,-1 0 0 0 0,0 0 0 0 0,1 0 0 0 0,-1 1 0 0 0,0-1 0 0 0,1 0 0 0 0,-1 0 0 0 0,1 1 0 0 0,-1-1 0 0 0,1 0 0 0 0,0 0 0 0 0,-1 1 1 0 0,1-1-1 0 0,-1 1 0 0 0,1-1 0 0 0,0 1 0 0 0,0-1 0 0 0,-1 1 0 0 0,1-1 0 0 0,0 1 0 0 0,1-1 0 0 0,16-4 48 0 0,-17 4-44 0 0,131-22 458 0 0,-112 21-340 0 0,-1 1 0 0 0,31 2 0 0 0,-10 0-27 0 0,-22-1-96 0 0,-6 0 0 0 0,-1 0 0 0 0,0 0 0 0 0,22-4 0 0 0,-16 1 10 0 0,1 0 0 0 0,30 1 0 0 0,-8 1 13 0 0,34 1 19 0 0,-50 1-25 0 0,36-4-1 0 0,-44-1-12 0 0,-14 3-6 0 0,-1 0 0 0 0,1 1 1 0 0,-1-1-1 0 0,1 0 0 0 0,-1 1 1 0 0,1 0-1 0 0,0-1 0 0 0,-1 1 1 0 0,1 0-1 0 0,2 0 1 0 0,3 0-39 0 0,-1-1 1 0 0,1 0-1 0 0,10-4 1 0 0,8-1-93 0 0,-10 5-369 0 0,-10 1-2546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38:13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17303 0 0,'0'0'795'0'0,"1"-1"-18"0"0,13-1-465 0 0,-12 2-312 0 0,0-1 0 0 0,0 1-1 0 0,0 0 1 0 0,-1-1 0 0 0,1 1-1 0 0,0-1 1 0 0,0 0 0 0 0,0 1-1 0 0,-1-1 1 0 0,3-1-1 0 0,3-2 716 0 0,-1 0-1 0 0,2 1 0 0 0,-1 0 0 0 0,0 0 0 0 0,1 0 0 0 0,14-2 1 0 0,-12 3-12 0 0,0-1 1 0 0,0 0 0 0 0,11-5 0 0 0,-18 7-545 0 0,1-1-1 0 0,1 1 1 0 0,-1 0 0 0 0,0 0 0 0 0,0 0-1 0 0,0 0 1 0 0,0 1 0 0 0,1 0 0 0 0,-1 0 0 0 0,0 0-1 0 0,9 1 1 0 0,-12 0 18 0 0,3 2-7 0 0,-3-3-165 0 0,-1 0 0 0 0,0 0 0 0 0,1 0 0 0 0,-1 0 0 0 0,1 0 0 0 0,-1 0 0 0 0,0 0 0 0 0,1 0 0 0 0,-1 0 0 0 0,0 0 0 0 0,1 1 0 0 0,-1-1 0 0 0,0 0 0 0 0,0 0 0 0 0,1 0 0 0 0,-1 1 0 0 0,0-1 0 0 0,1 0 0 0 0,-1 0 0 0 0,0 1 0 0 0,0-1 0 0 0,1 0 0 0 0,-1 0 0 0 0,0 1 0 0 0,0-1 0 0 0,0 0 0 0 0,1 1 0 0 0,0 6-3 0 0,0-1 0 0 0,0 1 0 0 0,0-1 0 0 0,-1 1 0 0 0,0-1 1 0 0,0 1-1 0 0,-1-1 0 0 0,0 1 0 0 0,-3 11 0 0 0,-2 4-244 0 0,-14 30-1 0 0,19-51 231 0 0,-36 67-1367 0 0,34-61 1205 0 0,-1 0-1 0 0,-1 0 1 0 0,1 0-1 0 0,-8 7 1 0 0,-13 20-482 0 0,13-15-149 0 0,-1-1 0 0 0,-20 20-1 0 0,28-29 3646 0 0,12-9-2600 0 0,0 0-1 0 0,0 1 0 0 0,8 2 1 0 0,-8-1-75 0 0,0-1 0 0 0,0 0 0 0 0,10 0-1 0 0,79 4 1867 0 0,-69-4-1495 0 0,-19-1-350 0 0,-1 0 0 0 0,1 1 0 0 0,-1 0 0 0 0,11 2 1 0 0,13 7-74 0 0,-16-5-103 0 0,0 0 1 0 0,0-1-1 0 0,1-1 1 0 0,26 3-1 0 0,-20-10-500 0 0,-19 3 105 0 0,0 0 0 0 0,0 0 0 0 0,0 1 0 0 0,0-1 0 0 0,0 1 1 0 0,0 0-1 0 0,0 0 0 0 0,0 0 0 0 0,0 0 0 0 0,0 1 0 0 0,5 0 0 0 0,6 5-9362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4:23:2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4:23:28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4:23:29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4:23:31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7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1 198 10592 0 0,'0'0'818'0'0,"3"-2"-352"0"0,1-1-121 0 0,1 0 1 0 0,0 0 0 0 0,0 1 0 0 0,0 0-1 0 0,0 0 1 0 0,10-2 0 0 0,-7 2 126 0 0,-1 0 1 0 0,0-1-1 0 0,0 0 1 0 0,6-3-1 0 0,4-3 839 0 0,-1 1-1 0 0,25-9 0 0 0,12-5 448 0 0,-47 19-1584 0 0,1 1-1 0 0,0-1 0 0 0,8-1 1 0 0,6-2 167 0 0,183-59-1345 0 0,-177 57-1236 0 0,5-5-5146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4:23:31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4:23:32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7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26 20127 0 0,'0'0'463'0'0,"2"-2"61"0"0,7-17 795 0 0,-4 14-463 0 0,-6 12 658 0 0,-4 12-711 0 0,-15 27-399 0 0,-1 6-203 0 0,-21 77 15 0 0,25-80-206 0 0,6-19-9 0 0,0 0-1 0 0,2 0 0 0 0,2 1 1 0 0,-5 40-1 0 0,9-55 0 0 0,2-12 0 0 0,1-1 0 0 0,-1 1 0 0 0,1 0 0 0 0,-1 0 0 0 0,1 0 0 0 0,0 0 0 0 0,1-1 0 0 0,-1 1 0 0 0,2 5 0 0 0,18 38-84 0 0,-18-43 16 0 0,-1-2 15 0 0,6 11 42 0 0,8 0 11 0 0,-13-11 0 0 0,0-1 0 0 0,0 0 0 0 0,1 0 0 0 0,-1 0 0 0 0,1 0 0 0 0,-1 0 0 0 0,1-1 0 0 0,-1 1 0 0 0,1-1 0 0 0,-1 0 0 0 0,1 1 0 0 0,0-1-1 0 0,-1 0 1 0 0,1-1 0 0 0,-1 1 0 0 0,4-1 0 0 0,4-1 4 0 0,0 0 0 0 0,13-6-1 0 0,-21 7-1 0 0,3-1 8 0 0,-1 0-1 0 0,1-1 0 0 0,-1 0 1 0 0,0 0-1 0 0,0 0 1 0 0,0 0-1 0 0,-1-1 0 0 0,1 1 1 0 0,-1-1-1 0 0,0 0 1 0 0,0 0-1 0 0,0 0 0 0 0,0-1 1 0 0,-1 1-1 0 0,1-1 1 0 0,-1 1-1 0 0,-1-1 0 0 0,1 0 1 0 0,1-6-1 0 0,4-19-9 0 0,-7 29 0 0 0,0 0 0 0 0,0 0 0 0 0,-1 0 0 0 0,1 0 0 0 0,0 0 0 0 0,-1 1 0 0 0,1-1 0 0 0,0 0 0 0 0,-1 0 0 0 0,1 0 0 0 0,-2-1 0 0 0,2 2 0 0 0,-9-9 0 0 0,4 7-43 0 0,1 0 0 0 0,-1 0 0 0 0,0 1 0 0 0,0-1 1 0 0,0 1-1 0 0,1 0 0 0 0,-1 1 0 0 0,0-1 0 0 0,0 1 0 0 0,-1 0 0 0 0,1 1 0 0 0,0-1 0 0 0,1 1 0 0 0,-9 2 0 0 0,4 0-482 0 0,0 1 0 0 0,0 0 0 0 0,0 0 0 0 0,0 1 1 0 0,1 1-1 0 0,-11 8 0 0 0</inkml:trace>
  <inkml:trace contextRef="#ctx0" brushRef="#br0" timeOffset="1">484 582 14368 0 0,'0'0'661'0'0,"3"0"-17"0"0,12 2-415 0 0,-13-2-33 0 0,0 1 0 0 0,0 0-1 0 0,0 0 1 0 0,0 0 0 0 0,-1 0-1 0 0,1 0 1 0 0,0 1 0 0 0,0-1 0 0 0,-1 0-1 0 0,1 1 1 0 0,0-1 0 0 0,-1 1-1 0 0,0 0 1 0 0,1-1 0 0 0,-1 1 0 0 0,1 2-1 0 0,2 4 615 0 0,0 0-1 0 0,4 15 0 0 0,-4-13-573 0 0,-2-3-63 0 0,-1-1 1 0 0,1 1-1 0 0,-1 0 1 0 0,0 0-1 0 0,-1 0 1 0 0,0 0-1 0 0,0 1 1 0 0,0-1-1 0 0,-2 7 1 0 0,-3 12 273 0 0,-10 28 1 0 0,5-15-313 0 0,1-9-208 0 0,-3 17-597 0 0,9-16-5430 0 0,3-9-1555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8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5528 0 0,'0'0'422'0'0,"3"-1"-276"0"0,7-3 267 0 0,0 0 2442 0 0,26-10 3864 0 0,-23 8-4918 0 0,21-13 0 0 0,23-6 860 0 0,-55 23-2600 0 0,3-1 107 0 0,0 0 1 0 0,0 0-1 0 0,0 0 0 0 0,0 1 0 0 0,1-1 0 0 0,-1 1 0 0 0,1 1 0 0 0,9-3 1 0 0,-6 4-28 0 0,29-8-100 0 0,-18 3-230 0 0,-15 4-80 0 0,1 0 0 0 0,0 0 1 0 0,0-1-1 0 0,8-4 0 0 0,-11 5-1927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7:58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6448 0 0,'0'0'4596'0'0,"0"4"-2422"0"0,0 12-106 0 0,0-16-1954 0 0,0 1 1 0 0,0 0-1 0 0,0 0 0 0 0,0-1 0 0 0,0 1 1 0 0,0 0-1 0 0,1-1 0 0 0,-1 1 0 0 0,0 0 1 0 0,0-1-1 0 0,1 1 0 0 0,-1-1 0 0 0,0 1 1 0 0,1 0-1 0 0,-1-1 0 0 0,0 1 0 0 0,1-1 0 0 0,-1 1 1 0 0,1-1-1 0 0,0 1 0 0 0,2 2 307 0 0,3 10 323 0 0,-1-1 1 0 0,0 1-1 0 0,-1 0 1 0 0,-1 0-1 0 0,4 20 0 0 0,-5-20-182 0 0,1-2-208 0 0,0-1 0 0 0,8 17 1 0 0,5 14-137 0 0,0 9-122 0 0,-15-27-96 0 0,-3 3-1116 0 0,-1-1-1 0 0,-1 0 0 0 0,-10 34 1 0 0,4-19-514 0 0</inkml:trace>
  <inkml:trace contextRef="#ctx0" brushRef="#br0" timeOffset="1">0 645 3680 0 0,'0'0'167'0'0,"4"0"-7"0"0,7 0 279 0 0,-1-1 1 0 0,16-3 0 0 0,-16 2 2362 0 0,1-1-1 0 0,-1-1 1 0 0,11-4 0 0 0,-10 5-1171 0 0,0-1-1 0 0,-1 2 1 0 0,20-3 0 0 0,10-2-636 0 0,9-5-242 0 0,24-6-1700 0 0,-32 3-4871 0 0,-14 0-1925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0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14400 0 0,'0'0'1305'0'0,"3"1"-1076"0"0,7 3-65 0 0,-7-3 42 0 0,-1 0 1 0 0,1 1-1 0 0,-1-1 0 0 0,0 1 1 0 0,1-1-1 0 0,-1 1 0 0 0,0 0 1 0 0,0 0-1 0 0,0 0 0 0 0,0 0 1 0 0,0 0-1 0 0,-1 1 0 0 0,1-1 1 0 0,0 0-1 0 0,-1 1 0 0 0,0-1 1 0 0,0 1-1 0 0,1 3 0 0 0,0 0-10 0 0,0 1-1 0 0,0 0 1 0 0,-1 0-1 0 0,-1 1 1 0 0,1 11-1 0 0,-1 172 1205 0 0,4-149-2296 0 0,-2-26 500 0 0,4-1-4195 0 0,-4-12 2849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1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88 8288 0 0,'0'0'638'0'0,"-1"1"-414"0"0,-6 8 866 0 0,1-1 0 0 0,0 1 0 0 0,-8 16 0 0 0,-2 3 754 0 0,15-25-1716 0 0,-1 0 0 0 0,1 1 0 0 0,-1-1-1 0 0,1 1 1 0 0,0-1 0 0 0,0 1 0 0 0,1 0-1 0 0,-1-1 1 0 0,1 1 0 0 0,0 0 0 0 0,0 0 0 0 0,0-1-1 0 0,1 8 1 0 0,0-5 26 0 0,-1 0 0 0 0,0 0 0 0 0,-1 9 0 0 0,-2-2 15 0 0,2-10-121 0 0,0 1 0 0 0,0-1-1 0 0,1 0 1 0 0,-1 1 0 0 0,1-1 0 0 0,0 1 0 0 0,0 0-1 0 0,1 5 1 0 0,1 3 65 0 0,0-4 17 0 0,-1-1 0 0 0,1 16 0 0 0,-1-17-73 0 0,-1 0 1 0 0,1 1 0 0 0,1-1 0 0 0,-1 0-1 0 0,1 0 1 0 0,0-1 0 0 0,0 1-1 0 0,1 0 1 0 0,-1-1 0 0 0,1 1-1 0 0,1-1 1 0 0,-1 0 0 0 0,1 0-1 0 0,6 7 1 0 0,-8-10-39 0 0,2 2 39 0 0,1 0 0 0 0,-1 0 0 0 0,1-1-1 0 0,0 1 1 0 0,8 3 0 0 0,-11-6-31 0 0,0 0 0 0 0,0-1-1 0 0,0 1 1 0 0,1-1 0 0 0,-1 1-1 0 0,0-1 1 0 0,0 0 0 0 0,1 0-1 0 0,-1 0 1 0 0,0 0 0 0 0,0 0 0 0 0,1 0-1 0 0,-1-1 1 0 0,0 1 0 0 0,0-1-1 0 0,0 0 1 0 0,1 0 0 0 0,1-1-1 0 0,2 0 60 0 0,0 0 0 0 0,0 1 0 0 0,0-1 0 0 0,11 0 0 0 0,16-5 274 0 0,-26 5-253 0 0,-1-1-1 0 0,0 0 1 0 0,0 0 0 0 0,0-1 0 0 0,0 1 0 0 0,-1-1 0 0 0,1-1 0 0 0,6-5 0 0 0,-5 1 125 0 0,1 0 0 0 0,-1-1 0 0 0,11-18 0 0 0,-7 9 23 0 0,37-71 633 0 0,-44 80-807 0 0,0 0 1 0 0,-1-1-1 0 0,0 1 0 0 0,0-1 0 0 0,-1 0 0 0 0,-1 1 0 0 0,1-15 0 0 0,-2 12-3 0 0,1 8-48 0 0,-1 0 0 0 0,0 0 0 0 0,0 0 0 0 0,0 1 0 0 0,-1-1 0 0 0,1 0 0 0 0,-1 0 0 0 0,0 0 0 0 0,-1 1 0 0 0,1-1 0 0 0,-1 0 0 0 0,0 1 0 0 0,0-1 0 0 0,-4-4 0 0 0,0 0 34 0 0,-1 0 0 0 0,-1 1 0 0 0,0-1 1 0 0,-10-8-1 0 0,15 15-54 0 0,0 0 0 0 0,0 0 1 0 0,0 0-1 0 0,0 0 0 0 0,-1 1 1 0 0,1-1-1 0 0,0 1 0 0 0,-1 0 1 0 0,1 0-1 0 0,-1 0 0 0 0,1 0 1 0 0,-1 1-1 0 0,1 0 0 0 0,-1-1 1 0 0,0 1-1 0 0,1 0 1 0 0,-5 1-1 0 0,-6 1-234 0 0,0 1 1 0 0,0 1-1 0 0,1 0 0 0 0,-1 1 1 0 0,1 0-1 0 0,-13 7 1 0 0,19-7-87 0 0,1-1 1 0 0,-1 1 0 0 0,1 0-1 0 0,0 1 1 0 0,0 0-1 0 0,-6 8 1 0 0,-13 23-5914 0 0,9-10-737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2:49:36.98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B57AC81-DAB3-4995-8F46-17E400B5AB16}" emma:medium="tactile" emma:mode="ink">
          <msink:context xmlns:msink="http://schemas.microsoft.com/ink/2010/main" type="inkDrawing" rotatedBoundingBox="25365,3777 26220,8100 25962,8151 25107,3829" semanticType="verticalRange" shapeName="Other">
            <msink:sourceLink direction="with" ref="{9E0ED379-1FC1-498F-9F01-BB6D9E423411}"/>
            <msink:destinationLink direction="with" ref="{EB160CF3-085A-4EA3-ABD3-73CC7A82747F}"/>
          </msink:context>
        </emma:interpretation>
      </emma:emma>
    </inkml:annotationXML>
    <inkml:trace contextRef="#ctx0" brushRef="#br0">0-1 1324,'0'0'118,"0"0"-94,0 0-24,0 0 0,11 5 140,-11-5 24,0 0 5,17 0 1,-5-5-90,-7 5-19,12-5-3,-11 5-1,-6 0-7,11 5-2,7 0 0,-7 0 0,0 0-36,-5 0-12,11 5 0,0 1 0,0 4 0,0 10 0,1-5 0,-1 11 0,5 4 0,1 11-9,-6 5 9,6 4-12,0 6 12,-6 5-8,0 10 8,0 5-8,-11 10 8,17 0 0,5 11 0,-5 14 0,-12 1 0,7 4 0,10 6 0,-5-5 0,5 4 0,-11 1 8,6 10-8,-6 0 0,12-6 11,-12 1-3,0-10 0,0 4 0,0-4 7,0 5 1,0-1 0,1-9 0,-1-6 4,0-9 2,0-6 0,0 5 0,-6 1-3,1-6-1,-1-10 0,6-10 0,-11 5-7,5-10-2,-5-10 0,5-6 0,1 1-22,-6-10-5,-6-6-1,0 1 0,5-11-155,-5 1-31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1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16439 0 0,'0'0'1902'0'0,"0"2"-1116"0"0,5 24 867 0 0,-4-23-1467 0 0,0 1 0 0 0,0-1 0 0 0,0 1-1 0 0,-1 0 1 0 0,0-1 0 0 0,1 1-1 0 0,-1 0 1 0 0,0-1 0 0 0,-1 1 0 0 0,0 6-1 0 0,-3 6 267 0 0,0-5-207 0 0,1 1 0 0 0,1-1-1 0 0,0 1 1 0 0,0 14 0 0 0,1-15-230 0 0,0 0 0 0 0,0-1 0 0 0,-1 1 0 0 0,-1-1-1 0 0,0 0 1 0 0,0 0 0 0 0,-1 0 0 0 0,-7 14 0 0 0,-23 48-1939 0 0,33-70 262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1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1 329 14456 0 0,'23'-5'661'0'0,"-23"5"-617"0"0,1 0 0 0 0,-1 0 1 0 0,1 0-1 0 0,-1 0 0 0 0,1-1 0 0 0,-1 1 1 0 0,1 0-1 0 0,-1 0 0 0 0,1 0 0 0 0,-1-1 0 0 0,1 1 1 0 0,-1 0-1 0 0,1 0 0 0 0,-1-1 0 0 0,1 1 1 0 0,-1 0-1 0 0,0-1 0 0 0,1 0 0 0 0,2-2-4 0 0,37-13 155 0 0,-15-5 1240 0 0,-21 17-1107 0 0,-1 1-1 0 0,1-1 0 0 0,-1 1 0 0 0,1 0 1 0 0,0 1-1 0 0,0-1 0 0 0,1 1 0 0 0,4-3 1 0 0,2 1 212 0 0,0-1 1 0 0,-1 0 0 0 0,16-10-1 0 0,-21 13-383 0 0,-1-1 0 0 0,1 1 0 0 0,0 0 0 0 0,0 1 0 0 0,8-2 0 0 0,16-6 284 0 0,2-5-676 0 0,-27 12-1573 0 0</inkml:trace>
  <inkml:trace contextRef="#ctx0" brushRef="#br0" timeOffset="1">159 1 15288 0 0,'0'0'3733'0'0,"0"3"-2593"0"0,0 16-39 0 0,1-1-1 0 0,6 30 1 0 0,-6-38-867 0 0,0 1-1 0 0,0 0 0 0 0,-1-1 0 0 0,-1 13 0 0 0,0-11-79 0 0,1 1 0 0 0,1 15 0 0 0,-1-28-154 0 0,3 23-22 0 0,1 34 1 0 0,-4-49-435 0 0,-1 0-1 0 0,0-1 1 0 0,0 1 0 0 0,0-1 0 0 0,-1 1 0 0 0,0-1 0 0 0,0 0 0 0 0,-7 13 0 0 0,-7 9-7231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2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1 526 18023 0 0,'0'0'1364'0'0,"4"-1"-924"0"0,98-34 248 0 0,-21 7 1008 0 0,-72 24-1582 0 0,1 1 0 0 0,11-7 0 0 0,12-3 3 0 0,93-23-1973 0 0,-102 29-5614 0 0</inkml:trace>
  <inkml:trace contextRef="#ctx0" brushRef="#br0" timeOffset="1">888 0 16384 0 0,'0'0'5209'0'0,"3"3"-4040"0"0,25 27 1308 0 0,-28-30-2446 0 0,0 0-1 0 0,0 1 0 0 0,1-1 1 0 0,-1 0-1 0 0,0 0 0 0 0,0 1 1 0 0,1-1-1 0 0,-1 0 1 0 0,0 1-1 0 0,0-1 0 0 0,0 0 1 0 0,0 1-1 0 0,0-1 0 0 0,1 0 1 0 0,-1 1-1 0 0,0-1 1 0 0,0 0-1 0 0,0 1 0 0 0,0-1 1 0 0,0 0-1 0 0,0 1 1 0 0,0 0-1 0 0,0-1-18 0 0,0 4 55 0 0,0-1-1 0 0,0 1 0 0 0,0 0 1 0 0,1-1-1 0 0,-1 1 0 0 0,1 0 1 0 0,0-1-1 0 0,0 1 1 0 0,3 4-1 0 0,4 4 70 0 0,-6-10-97 0 0,0 1 1 0 0,0 0-1 0 0,-1 0 1 0 0,1 0 0 0 0,-1 0-1 0 0,1 0 1 0 0,-1 0-1 0 0,2 6 1 0 0,-2 7 103 0 0,-1-12-65 0 0,0 0 0 0 0,1 0-1 0 0,-1 0 1 0 0,1 0 0 0 0,0 0 0 0 0,0 0-1 0 0,3 6 1 0 0,-2-4-58 0 0,-1 1-1 0 0,1 0 0 0 0,-1 0 1 0 0,0 6-1 0 0,0-6-107 0 0,0 0-1 0 0,0 0 1 0 0,0 0-1 0 0,3 6 1 0 0,11 24-559 0 0,-13-34 447 0 0,40 3-9384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2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9672 0 0,'0'0'748'0'0,"1"-1"-492"0"0,1-1-116 0 0,-1 0 0 0 0,1 1 0 0 0,-1-1 0 0 0,1 1 0 0 0,0 0 0 0 0,0-1 0 0 0,-1 1 0 0 0,1 0 1 0 0,0 0-1 0 0,0 0 0 0 0,0 1 0 0 0,0-1 0 0 0,0 0 0 0 0,4 0 0 0 0,4-2 737 0 0,15-10 1295 0 0,-20 10-1698 0 0,1 0 0 0 0,-1 1 1 0 0,1-1-1 0 0,11-3 0 0 0,1 1 656 0 0,-1-1 0 0 0,22-11-1 0 0,-20 8-487 0 0,-1 1 0 0 0,22-5-1 0 0,-17 6-382 0 0,-14 4-199 0 0,0 0-1 0 0,1 1 1 0 0,0 0-1 0 0,0 0 1 0 0,9 0-1 0 0,-15 2-61 0 0,-3 1-10 0 0,0-1 0 0 0,0 0 0 0 0,1 0 0 0 0,-1 0 0 0 0,0 0 0 0 0,0 0 1 0 0,0 0-1 0 0,1-1 0 0 0,-1 1 0 0 0,0 0 0 0 0,0 0 0 0 0,0-1 0 0 0,0 1 0 0 0,0-1 1 0 0,0 1-1 0 0,0-1 0 0 0,0 0 0 0 0,0 1 0 0 0,0-1 0 0 0,2-1 0 0 0,1 0-289 0 0,5 2-166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2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7832 0 0,'-2'2'602'0'0,"-5"11"-395"0"0,-2 5 446 0 0,6-16-194 0 0,0 1 109 0 0,2-3-538 0 0,-1 3 534 0 0,-1 0 0 0 0,0 0 0 0 0,1 1-1 0 0,0-1 1 0 0,0 0 0 0 0,0 1 0 0 0,0 0-1 0 0,0-1 1 0 0,-1 6 0 0 0,2-1 337 0 0,-1 0 0 0 0,0 0 1 0 0,-1 0-1 0 0,-6 14 0 0 0,7-19 1011 0 0,2 1-1358 0 0,0 0-427 0 0,0 0 0 0 0,1 0 0 0 0,0 0 0 0 0,-1-1 0 0 0,1 1 0 0 0,0 0 0 0 0,1-1 0 0 0,-1 1 0 0 0,3 4 0 0 0,2 6 269 0 0,-6-14-374 0 0,0 1 1 0 0,0-1-1 0 0,0 1 0 0 0,1-1 0 0 0,-1 1 0 0 0,0-1 0 0 0,0 1 0 0 0,0-1 0 0 0,1 1 1 0 0,-1-1-1 0 0,0 0 0 0 0,1 1 0 0 0,-1-1 0 0 0,0 1 0 0 0,1-1 0 0 0,-1 0 0 0 0,1 0 1 0 0,-1 1-1 0 0,0-1 0 0 0,1 0 0 0 0,-1 0 0 0 0,1 1 0 0 0,-1-1 0 0 0,1 0 0 0 0,0 0 1 0 0,10 6 517 0 0,-5-1-461 0 0,0 0 0 0 0,0-1 0 0 0,1 0 0 0 0,0 0 1 0 0,0-1-1 0 0,0 1 0 0 0,1-1 0 0 0,-1-1 0 0 0,12 3 0 0 0,-12-4-40 0 0,5 1-12 0 0,0 0 1 0 0,-1 0-1 0 0,1 1 1 0 0,-1 0-1 0 0,14 7 1 0 0,-21-8-19 0 0,1 0 0 0 0,-1-1 0 0 0,1 1-1 0 0,-1-1 1 0 0,7 1 0 0 0,-11-2-9 0 0,16 6 0 0 0,47 37-104 0 0,-60-42 30 0 0,-3 3-49 0 0,-1 12 112 0 0,0-11-10 0 0,-1-1 0 0 0,0 0 0 0 0,1 0-1 0 0,-1 0 1 0 0,-1 0 0 0 0,1 0 0 0 0,0 0-1 0 0,-1-1 1 0 0,0 1 0 0 0,0-1 0 0 0,0 0 0 0 0,-5 5-1 0 0,-4 1-144 0 0,0-1-1 0 0,-19 11 1 0 0,6-5-3 0 0,-5-2-3397 0 0,27-11 1804 0 0</inkml:trace>
  <inkml:trace contextRef="#ctx0" brushRef="#br0" timeOffset="1">669 420 13992 0 0,'1'1'638'0'0,"8"8"24"0"0,-7-8-642 0 0,0 1 0 0 0,0 0 0 0 0,0 1 0 0 0,0-1 0 0 0,0 0 0 0 0,0 0 0 0 0,-1 1 0 0 0,1-1 0 0 0,-1 1 0 0 0,2 3 0 0 0,0 0 165 0 0,0 1 0 0 0,-1 0 0 0 0,0 0 0 0 0,0 0 1 0 0,0 0-1 0 0,-1 0 0 0 0,0 1 0 0 0,0-1 0 0 0,-1 0 1 0 0,0 0-1 0 0,-1 9 0 0 0,-2-1 460 0 0,1-5-63 0 0,1 0 1 0 0,-1 13-1 0 0,-5 64 1694 0 0,-1 2-1120 0 0,8-78-1287 0 0,1 0 0 0 0,0 0 0 0 0,1 1 0 0 0,0-1 1 0 0,7 20-1 0 0,0-9-1187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3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6912 0 0,'0'0'2950'0'0,"4"-1"-1723"0"0,3-1-412 0 0,17-3 1021 0 0,-1-1 1 0 0,32-15-1 0 0,-49 18-1535 0 0,-3 1-202 0 0,0 1 0 0 0,0-1 0 0 0,1 0 1 0 0,-1 1-1 0 0,0 0 0 0 0,1 0 0 0 0,0 0 0 0 0,-1 0 0 0 0,1 0 1 0 0,3 1-1 0 0,2-3 101 0 0,46-28-4 0 0,-54 30-220 0 0,-1 1 0 0 0,1-1 0 0 0,0 1-1 0 0,-1-1 1 0 0,1 1 0 0 0,0 0 0 0 0,-1 0 0 0 0,1-1 0 0 0,0 1 0 0 0,-1 0 0 0 0,1 0 0 0 0,0 0 0 0 0,0-1 0 0 0,-1 1 0 0 0,1 0-1 0 0,0 0 1 0 0,0 0 0 0 0,-1 0 0 0 0,1 0 0 0 0,0 1 0 0 0,1-1 0 0 0,4 1-1728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3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0 12840 0 0,'0'0'3701'0'0,"2"4"-2427"0"0,13 26 789 0 0,-14-29-1995 0 0,-1 0 0 0 0,0 0 0 0 0,1 0 0 0 0,-1 0 0 0 0,0-1 0 0 0,1 1 0 0 0,-1 0 1 0 0,0 0-1 0 0,0 0 0 0 0,0 0 0 0 0,0 0 0 0 0,0 0 0 0 0,0 0 0 0 0,0 0 0 0 0,0 0 0 0 0,0 1 0 0 0,0 5 160 0 0,5 47 392 0 0,-4 98-1 0 0,-2-71-3215 0 0,1-61-4598 0 0</inkml:trace>
  <inkml:trace contextRef="#ctx0" brushRef="#br0" timeOffset="1">1 651 11376 0 0,'0'0'1030'0'0,"3"-2"-848"0"0,53-25-13 0 0,32-12 3716 0 0,-76 33-3472 0 0,-1 1 0 0 0,0 0-1 0 0,19-5 1 0 0,-26 9-315 0 0,3-2 23 0 0,-1 0-1 0 0,1 0 0 0 0,-1 0 1 0 0,8-6-1 0 0,9-6-90 0 0,-15 12-1334 0 0,-1-1 1 0 0,0 0-1 0 0,12-9 0 0 0,-7-3-4616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4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23 13824 0 0,'0'0'1246'0'0,"4"0"-1022"0"0,0 0-131 0 0,-1 1 0 0 0,1-1 0 0 0,0 0 0 0 0,0 0-1 0 0,0-1 1 0 0,0 1 0 0 0,-1-1 0 0 0,8-2 0 0 0,0 1 390 0 0,16 5 936 0 0,-23-2-1161 0 0,0-1 1 0 0,0 1 0 0 0,0-1 0 0 0,0 0 0 0 0,7 0 0 0 0,84-19 4467 0 0,-91 18-4402 0 0,0 0-1 0 0,1 1 0 0 0,-1-1 1 0 0,0 1-1 0 0,1 0 1 0 0,-1 1-1 0 0,7 0 1 0 0,-6 0-224 0 0,15 3 295 0 0,-16-3-468 0 0,-5 1-357 0 0,-11 22 320 0 0,10-19 73 0 0,0 0 0 0 0,0 0 0 0 0,0-1 0 0 0,-1 0 1 0 0,0 1-1 0 0,0-1 0 0 0,0 0 0 0 0,0 0 0 0 0,-1-1 0 0 0,-5 6 0 0 0,-32 22-313 0 0,-19 13-364 0 0,31-27 398 0 0,14 0 78 0 0,12-13 175 0 0,-1-1 1 0 0,1 1-1 0 0,0-1 1 0 0,-1 1-1 0 0,0-1 1 0 0,-4 3-1 0 0,-71 44-1109 0 0,77-49 1117 0 0,0 0-1 0 0,1 1 0 0 0,-1-1 1 0 0,1 0-1 0 0,-1 1 0 0 0,1-1 1 0 0,0 1-1 0 0,0 0 0 0 0,0-1 1 0 0,-1 1-1 0 0,2 0 0 0 0,-1 0 1 0 0,0 0-1 0 0,0 0 0 0 0,1 0 1 0 0,-2 3-1 0 0,2-3-12 0 0,-1 1-1 0 0,1-1 1 0 0,-1 0 0 0 0,0 0 0 0 0,0 0-1 0 0,0 0 1 0 0,0 0 0 0 0,0 0 0 0 0,-1 0-1 0 0,-1 3 1 0 0,1-4-60 0 0,4 2-211 0 0,3 2 313 0 0,0-1-1 0 0,1 1 0 0 0,0-1 1 0 0,0 1-1 0 0,0-2 0 0 0,0 1 1 0 0,9 3-1 0 0,-5-4 134 0 0,-1 0-1 0 0,0 0 1 0 0,1-1-1 0 0,0-1 1 0 0,12 1 0 0 0,-2 1-102 0 0,8 0-177 0 0,-21-3 155 0 0,-1 1 1 0 0,0 0-1 0 0,1 0 0 0 0,-1 0 0 0 0,0 1 1 0 0,12 4-1 0 0,-8 1 92 0 0,-5-5-22 0 0,0 1 1 0 0,0-1 0 0 0,0 0 0 0 0,0 0 0 0 0,6 1-1 0 0,-11-3-44 0 0,0 0 0 0 0,0 0 0 0 0,0 0 0 0 0,0 0 0 0 0,0 0 0 0 0,1 0-1 0 0,-1 0 1 0 0,0 0 0 0 0,0 0 0 0 0,0 0 0 0 0,0 0 0 0 0,0 1 0 0 0,0-1 0 0 0,0 0 0 0 0,1 0-1 0 0,-1 0 1 0 0,0 0 0 0 0,0 0 0 0 0,0 0 0 0 0,0 0 0 0 0,0 0 0 0 0,0 0 0 0 0,0 0-1 0 0,0 0 1 0 0,0 1 0 0 0,0-1 0 0 0,1 0 0 0 0,-1 0 0 0 0,0 0 0 0 0,0 0 0 0 0,0 0-1 0 0,0 0 1 0 0,0 0 0 0 0,0 1 0 0 0,0-1 0 0 0,0 0 0 0 0,0 0 0 0 0,0 0 0 0 0,0 0-1 0 0,0 0 1 0 0,0 0 0 0 0,0 1 0 0 0,0-1 0 0 0,-1 4 103 0 0,0 1-1 0 0,1-1 1 0 0,-2 0-1 0 0,1 0 1 0 0,0 0-1 0 0,-1 1 1 0 0,0-1-1 0 0,0-1 1 0 0,0 1-1 0 0,0 0 1 0 0,-1 0-1 0 0,0-1 1 0 0,-4 5 0 0 0,0 0-167 0 0,0 0 1 0 0,-1-1-1 0 0,0 0 1 0 0,-15 10-1 0 0,-82 41 813 0 0,71-34-807 0 0,29-20-11 0 0,0 0 0 0 0,0 0-1 0 0,0-1 1 0 0,0 0 0 0 0,-11 5 0 0 0,13-7-233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04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22 18743 0 0,'0'0'1882'0'0,"-1"3"-1725"0"0,-16 47 567 0 0,13-40-398 0 0,1 0 0 0 0,1 1 0 0 0,-1-1 0 0 0,1 1 0 0 0,1-1 0 0 0,0 1 0 0 0,1 0 0 0 0,1 13 0 0 0,-1-14-283 0 0,0 75 505 0 0,0-84-538 0 0,0 1 1 0 0,0-1-1 0 0,0 0 0 0 0,0 1 0 0 0,0-1 0 0 0,1 1 1 0 0,-1-1-1 0 0,0 0 0 0 0,1 1 0 0 0,0-1 0 0 0,-1 0 1 0 0,1 0-1 0 0,-1 1 0 0 0,1-1 0 0 0,0 0 0 0 0,0 0 1 0 0,0 0-1 0 0,0 0 0 0 0,0 0 0 0 0,0 0 0 0 0,2 1 1 0 0,9 11 478 0 0,-10-11-428 0 0,0 0 1 0 0,0 0 0 0 0,1 0 0 0 0,-1 0-1 0 0,0-1 1 0 0,1 1 0 0 0,0-1-1 0 0,3 2 1 0 0,-3-1 1 0 0,3 0 6 0 0,0 0-1 0 0,-1 0 1 0 0,1 0 0 0 0,0-1-1 0 0,0 0 1 0 0,6 1-1 0 0,2 0 32 0 0,-9-2-39 0 0,1 1-1 0 0,0-1 0 0 0,-1-1 1 0 0,1 1-1 0 0,0-1 1 0 0,10-2-1 0 0,7-2 189 0 0,-15 4-174 0 0,0-1 1 0 0,0 0-1 0 0,-1 0 0 0 0,1-1 0 0 0,-1 0 1 0 0,12-7-1 0 0,40-28 165 0 0,-34 21-151 0 0,8-6 87 0 0,39-35 0 0 0,-67 54-147 0 0,0-1-1 0 0,-1 0 1 0 0,0 0 0 0 0,0 0-1 0 0,0 0 1 0 0,0-1-1 0 0,4-10 1 0 0,-7 14-11 0 0,0-1 1 0 0,0 1-1 0 0,0-1 1 0 0,-1 1-1 0 0,1-1 1 0 0,-1 1-1 0 0,0-1 1 0 0,0 0 0 0 0,1 1-1 0 0,-2-1 1 0 0,1 1-1 0 0,0-1 1 0 0,-1 0-1 0 0,1 1 1 0 0,-1-1-1 0 0,1 1 1 0 0,-1-1-1 0 0,0 1 1 0 0,0 0-1 0 0,-1-1 1 0 0,-1-2-1 0 0,-1-1-16 0 0,-1 0 0 0 0,1 0-1 0 0,-1 1 1 0 0,0 0 0 0 0,-1 0-1 0 0,1 0 1 0 0,-1 1 0 0 0,0 0 0 0 0,0 0-1 0 0,0 0 1 0 0,-1 1 0 0 0,1 0-1 0 0,-1 0 1 0 0,0 1 0 0 0,0-1 0 0 0,0 1-1 0 0,0 1 1 0 0,0 0 0 0 0,0 0-1 0 0,-11 0 1 0 0,-8 1-180 0 0,0 1 1 0 0,0 1-1 0 0,0 2 0 0 0,1 0 0 0 0,-45 15 0 0 0,-20 15-1943 0 0,73-26-1847 0 0,-22 13-1 0 0,13-5-3961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2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11520 0 0,'0'0'5291'0'0,"1"4"-4396"0"0,2 12-306 0 0,-1 1 0 0 0,-1-1-1 0 0,0 1 1 0 0,-2 22 0 0 0,0-1-465 0 0,1 276 304 0 0,9-171-389 0 0,-9-136-21 0 0,-1 6-305 0 0,2 0 0 0 0,-1 0 0 0 0,1 0-1 0 0,6 22 1 0 0,-6-31-382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2:49:42.21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0ED379-1FC1-498F-9F01-BB6D9E423411}" emma:medium="tactile" emma:mode="ink">
          <msink:context xmlns:msink="http://schemas.microsoft.com/ink/2010/main" type="writingRegion" rotatedBoundingBox="20598,4442 21772,4442 21772,4842 20598,4842">
            <msink:destinationLink direction="with" ref="{6B57AC81-DAB3-4995-8F46-17E400B5AB16}"/>
          </msink:context>
        </emma:interpretation>
      </emma:emma>
    </inkml:annotationXML>
    <inkml:traceGroup>
      <inkml:annotationXML>
        <emma:emma xmlns:emma="http://www.w3.org/2003/04/emma" version="1.0">
          <emma:interpretation id="{256889FB-F116-4D33-B71D-50B3283E9A4B}" emma:medium="tactile" emma:mode="ink">
            <msink:context xmlns:msink="http://schemas.microsoft.com/ink/2010/main" type="paragraph" rotatedBoundingBox="20598,4442 21772,4442 21772,4842 20598,4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AE6EBC-C70B-4801-8028-4743CC62837D}" emma:medium="tactile" emma:mode="ink">
              <msink:context xmlns:msink="http://schemas.microsoft.com/ink/2010/main" type="line" rotatedBoundingBox="20598,4442 21772,4442 21772,4842 20598,4842"/>
            </emma:interpretation>
          </emma:emma>
        </inkml:annotationXML>
        <inkml:traceGroup>
          <inkml:annotationXML>
            <emma:emma xmlns:emma="http://www.w3.org/2003/04/emma" version="1.0">
              <emma:interpretation id="{C7A8D550-AD54-4EA2-8A4B-8E13E327CC35}" emma:medium="tactile" emma:mode="ink">
                <msink:context xmlns:msink="http://schemas.microsoft.com/ink/2010/main" type="inkWord" rotatedBoundingBox="20598,4442 21772,4442 21772,4842 20598,4842"/>
              </emma:interpretation>
              <emma:one-of disjunction-type="recognition" id="oneOf0">
                <emma:interpretation id="interp0" emma:lang="en-AU" emma:confidence="0">
                  <emma:literal>=</emma:literal>
                </emma:interpretation>
                <emma:interpretation id="interp1" emma:lang="en-AU" emma:confidence="0">
                  <emma:literal>2 X</emma:literal>
                </emma:interpretation>
                <emma:interpretation id="interp2" emma:lang="en-AU" emma:confidence="0">
                  <emma:literal>2 x</emma:literal>
                </emma:interpretation>
                <emma:interpretation id="interp3" emma:lang="en-AU" emma:confidence="0">
                  <emma:literal>3 X</emma:literal>
                </emma:interpretation>
                <emma:interpretation id="interp4" emma:lang="en-AU" emma:confidence="0">
                  <emma:literal>3 x</emma:literal>
                </emma:interpretation>
              </emma:one-of>
            </emma:emma>
          </inkml:annotationXML>
          <inkml:trace contextRef="#ctx0" brushRef="#br0">-245-2910 1731,'0'0'76,"0"0"17,0 0-74,17-5-19,-6-10 0,7 5 0,-1-5 112,0 5 18,6 5 4,-1 0 1,-5-6-43,1 6-9,4 0-2,-5 5 0,1-5-34,4 0-7,-5 5-2,1 5 0,-1 0-16,-6 0-3,-5 5-1,5-4 0,-5 4-7,-6-10-2,0 15 0,-6 0 0,6 5-9,-11 1-16,5 4 4,-5-5 1,5 0-61,-5 1-13,-1-6-3,6 0 0,-5 5 19,5-4 3,-5-1 1,5 0 0,1-5 34,5 0 7,0-10 2,0 15 0,0-15 22,0 11 0,0-1 8,5 0-8,-5-10 28,6 10 0,-6 0 0,11-5 0,-5 0 1,5-5 1,7 5 0,-1 0 0,0-5-8,6 0-2,-1-5 0,7 5 0,-1-5-20,-5-5 0,0 5 0,0-5 0,5 5-149,-5-5-28</inkml:trace>
          <inkml:trace contextRef="#ctx0" brushRef="#br0" timeOffset="566.54">838-2996 518,'0'0'46,"0"0"-37,0 0-9,0 0 0,0 0 337,-11 0 66,-1 0 13,6 0 2,6 0-248,-17 5-50,6 0-9,0 6-3,-1-1-52,6 0-10,-5 0-2,0 0-1,-1 0-24,7 5-5,-7 1-1,6-1 0,1 5-13,-1-5 0,6 0 0,0 6 0,0-1 0,0-5 0,11 5 0,-5 1 0,6-1 0,-1 0 0,0-5 0,6 1 0,1 4 0,4-5 0,-5-5 0,12-5 0,-1-5-28,1 0-1,5-5-1</inkml:trace>
          <inkml:trace contextRef="#ctx0" brushRef="#br0" timeOffset="298.88">445-2915 1382,'0'0'123,"0"0"-99,0 0-24,0 0 0,0 0 161,0 0 27,0 0 6,22 0 1,-4 0-55,-7 0-12,6 0-1,0 0-1,0 5-62,0-5-13,0 5-3,-5 1 0,-12-6-20,11 10-5,-11-10-1,17 10 0,-11 0-14,5 0-8,1 0 8,-6 0-8,-6-10 0,5 16 9,1-1-9,-6 0 0,0 0 0,-6 0 0,6-5 0,-5 6 0,-7-1 0,1 0-12,-1 0 0,1 0 0,0-4-10,-7-1-2,1-5 0,6 5 0,-6-10-42,5 10-9,1-5-1,5-5-1,-5 0-162,11 0-32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22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9616 0 0,'0'0'868'0'0,"4"-1"-554"0"0,8-1 709 0 0,0 1 0 0 0,1 0 0 0 0,-1 0 0 0 0,0 2 0 0 0,1-1 0 0 0,15 4 0 0 0,4-1 594 0 0,-26-3-1350 0 0,1 0 0 0 0,-1 0 0 0 0,1 1 0 0 0,8 3 0 0 0,90 25 1805 0 0,-102-28-2049 0 0,-1 0 0 0 0,1 0 0 0 0,-1 0 0 0 0,0 0 0 0 0,1 0-1 0 0,-1 1 1 0 0,0-1 0 0 0,0 1 0 0 0,0-1 0 0 0,3 4 0 0 0,12 8 125 0 0,-14-11-132 0 0,0 0 0 0 0,0 0 0 0 0,0 1 0 0 0,0-1 1 0 0,0 0-1 0 0,3 5 0 0 0,0 8-32 0 0,-4-8 23 0 0,4 11-7 0 0,-6-13-2 0 0,0 0 0 0 0,1 1 0 0 0,-2-1 0 0 0,1 1 0 0 0,-1-1 1 0 0,0 1-1 0 0,0-1 0 0 0,0 0 0 0 0,-1 1 0 0 0,1-1 0 0 0,-4 5 0 0 0,3-6-12 0 0,0 0 0 0 0,0 1 0 0 0,0-1 0 0 0,-1 0 0 0 0,0-1 0 0 0,0 1 0 0 0,0 0 0 0 0,0-1-1 0 0,0 0 1 0 0,-1 0 0 0 0,1 0 0 0 0,-1 0 0 0 0,-5 3 0 0 0,-14 6-135 0 0,16-8 45 0 0,0 1 0 0 0,-1-1 0 0 0,0-1 0 0 0,0 0 0 0 0,0 0 0 0 0,0 0 0 0 0,0-1 0 0 0,-1 0 0 0 0,-11 1 0 0 0,-42-3-2328 0 0,59 0 1765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23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 8896 0 0,'0'0'9190'0'0,"-3"2"-8597"0"0,-8 9-103 0 0,6-7-346 0 0,0 1-1 0 0,0 0 1 0 0,0 0-1 0 0,1 0 1 0 0,-6 9-1 0 0,3-2 82 0 0,-1 0 0 0 0,-11 14 1 0 0,12-17-163 0 0,0-1 0 0 0,1 1 0 0 0,0 1 0 0 0,-7 13 0 0 0,-8 27 114 0 0,-15 37-117 0 0,31-74-42 0 0,2 1 1 0 0,-4 28-1 0 0,4-22-20 0 0,2-12-1 0 0,-1 0-1 0 0,2-1 0 0 0,-1 1 1 0 0,1 0-1 0 0,1 0 0 0 0,-1 0 0 0 0,1-1 1 0 0,1 1-1 0 0,-1 0 0 0 0,1-1 1 0 0,1 1-1 0 0,-1-1 0 0 0,1 0 1 0 0,0 0-1 0 0,1 0 0 0 0,0 0 0 0 0,6 9 1 0 0,-5-10-39 0 0,1 1 0 0 0,-1-1 0 0 0,1 0-1 0 0,0 0 1 0 0,0 0 0 0 0,1-1 0 0 0,0 0 0 0 0,0 0 0 0 0,0-1 0 0 0,14 7 0 0 0,36 11-429 0 0,-51-20 254 0 0,0 0 0 0 0,0 0 0 0 0,1-1-1 0 0,-1 1 1 0 0,1-1 0 0 0,-1-1 0 0 0,1 1-1 0 0,11-2 1 0 0,-7 1-708 0 0,15 0-5426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24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12552 0 0,'0'0'8167'0'0,"0"3"-7563"0"0,-1 15-134 0 0,1-7-319 0 0,-1-1 1 0 0,2 0-1 0 0,-1 0 0 0 0,1 0 1 0 0,1 0-1 0 0,5 18 1 0 0,-4-17-144 0 0,0 0 0 0 0,-1 0 1 0 0,0 0-1 0 0,0 15 1 0 0,2 12-151 0 0,4-6-144 0 0,-6-22-443 0 0,1 0 1 0 0,-1 1 0 0 0,0 14 0 0 0,-2-9-6386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24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2304 0 0,'0'0'2740'0'0,"4"1"118"0"0,8 3-1013 0 0,-1 0 0 0 0,1-1 0 0 0,15 1 0 0 0,-15-1-1283 0 0,0 0 0 0 0,0 1 1 0 0,0 1-1 0 0,0 0 0 0 0,-1 0 0 0 0,0 1 0 0 0,0 0 0 0 0,0 1 0 0 0,16 14 0 0 0,-19-13-384 0 0,0 0-1 0 0,-1 1 1 0 0,0 0 0 0 0,-1 0-1 0 0,0 0 1 0 0,0 1-1 0 0,-1 0 1 0 0,5 11-1 0 0,9 17 73 0 0,-13-27-181 0 0,-1 1 0 0 0,0-1 0 0 0,0 1 0 0 0,4 20 0 0 0,5 50 72 0 0,-10-59-99 0 0,-1 35 34 0 0,-1-42-55 0 0,0 0 0 0 0,-1 25 0 0 0,-1-33-12 0 0,-1 0 0 0 0,0 0 0 0 0,0 0 1 0 0,-1 0-1 0 0,0-1 0 0 0,-1 1 0 0 0,-4 9 0 0 0,-4 6-92 0 0,-1 0-1 0 0,-21 28 1 0 0,28-44 88 0 0,-46 59-1757 0 0,42-53-580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25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11488 0 0,'0'0'2153'0'0,"3"0"-1141"0"0,24 0 918 0 0,-14 1-1366 0 0,0 0 0 0 0,-1-1 1 0 0,1-1-1 0 0,0 0 0 0 0,23-6 1 0 0,-34 6-497 0 0,1 1 0 0 0,0-1 0 0 0,-1 1 0 0 0,1-1 0 0 0,-1 1 0 0 0,1 0 0 0 0,0 0 0 0 0,-1 0 0 0 0,1 0 0 0 0,3 2 0 0 0,-3-2 2 0 0,0 1 0 0 0,1-1 1 0 0,-1 0-1 0 0,0 0 0 0 0,1 0 0 0 0,3-1 1 0 0,5-2 89 0 0,-8 2-117 0 0,-1 0 0 0 0,1 1 1 0 0,-1-1-1 0 0,1 1 0 0 0,-1-1 0 0 0,1 1 1 0 0,-1 0-1 0 0,5 1 0 0 0,5 2 78 0 0,-9-2-79 0 0,0 0 0 0 0,0-1 0 0 0,0 1 0 0 0,0-1 0 0 0,0 1 0 0 0,0-1 0 0 0,7-1 0 0 0,-9 1-36 0 0,6-2 23 0 0,1 0-1 0 0,0 0 1 0 0,0 1-1 0 0,0 1 1 0 0,0 0 0 0 0,0 0-1 0 0,0 0 1 0 0,0 1-1 0 0,0 0 1 0 0,15 5-1 0 0,-20-5-47 0 0,0 0 0 0 0,0-1 0 0 0,0 0 0 0 0,0 1-1 0 0,0-2 1 0 0,0 1 0 0 0,1 0 0 0 0,-1-1-1 0 0,0 0 1 0 0,7-2 0 0 0,-4 1-55 0 0,0 1 0 0 0,0 0 1 0 0,8-1-1 0 0,39 2-2818 0 0,-50 0 1130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26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2760 0 0,'0'0'13480'0'0,"4"0"-12299"0"0,73 6 1683 0 0,-63-6-2334 0 0,0 0 0 0 0,1-1 1 0 0,24-5-1 0 0,15-4 494 0 0,-36 7-709 0 0,27-7 1 0 0,-35 8-285 0 0,0-1 0 0 0,0 2 1 0 0,11-1-1 0 0,11-2-258 0 0,-13 3-78 0 0,-19 1 229 0 0,1 0 1 0 0,-1 0-1 0 0,1 0 1 0 0,-1 0-1 0 0,1 0 1 0 0,-1 0-1 0 0,1 0 0 0 0,-1 0 1 0 0,1 0-1 0 0,-1 0 1 0 0,1-1-1 0 0,-1 1 1 0 0,0 0-1 0 0,1 0 1 0 0,-1-1-1 0 0,1 1 0 0 0,-1 0 1 0 0,0 0-1 0 0,1-1 1 0 0,-1 1-1 0 0,0 0 1 0 0,1-1-1 0 0,-1 1 1 0 0,0-1-1 0 0,1 1 0 0 0,-1 0 1 0 0,0-1-1 0 0,0 0 1 0 0,1 1-165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26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8288 0 0,'0'0'9645'0'0,"-2"2"-8600"0"0,-1 6-539 0 0,0-1-1 0 0,0 1 1 0 0,1 0-1 0 0,-2 12 1 0 0,-4 14 163 0 0,1-9-307 0 0,-5 30-1 0 0,8-32-270 0 0,-1 0 1 0 0,-10 27 0 0 0,-14 50 17 0 0,2-4-177 0 0,22-83-172 0 0,1 0-1 0 0,-4 28 1 0 0,7-36 24 0 0,1-1-1 0 0,-1 1 1 0 0,1-1 0 0 0,0 1-1 0 0,1-1 1 0 0,-1 1 0 0 0,1-1-1 0 0,-1 1 1 0 0,2-1 0 0 0,-1 0-1 0 0,0 1 1 0 0,4 5 0 0 0,-4-8-1586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26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8 13504 0 0,'0'0'1598'0'0,"-1"-1"-754"0"0,0 0-722 0 0,-1 0-1 0 0,1 0 1 0 0,0 1-1 0 0,-1-1 0 0 0,1 1 1 0 0,0-1-1 0 0,-1 1 1 0 0,1-1-1 0 0,-1 1 1 0 0,1 0-1 0 0,0 0 1 0 0,-1 0-1 0 0,1 0 1 0 0,-1 0-1 0 0,1 0 1 0 0,-1 0-1 0 0,1 0 0 0 0,-1 0 1 0 0,1 1-1 0 0,0-1 1 0 0,-1 1-1 0 0,1-1 1 0 0,0 1-1 0 0,-1-1 1 0 0,1 1-1 0 0,0 0 1 0 0,-1 0-1 0 0,0 1 1 0 0,-1 0-3 0 0,0 0 0 0 0,0 0 0 0 0,0 0 0 0 0,0 0-1 0 0,1 1 1 0 0,0-1 0 0 0,-1 1 0 0 0,1-1 0 0 0,0 1 0 0 0,0 0 0 0 0,0 0 0 0 0,-1 4 0 0 0,-30 69 845 0 0,27-64-888 0 0,3-3-40 0 0,0-1 0 0 0,1 1-1 0 0,1 0 1 0 0,-1 0 0 0 0,1-1-1 0 0,1 1 1 0 0,-1 0 0 0 0,3 17-1 0 0,-1 2 44 0 0,0-3-31 0 0,5 28 0 0 0,-3-31-4 0 0,-3-20-41 0 0,0 0-1 0 0,1 0 1 0 0,-1 0-1 0 0,1 0 1 0 0,0 0-1 0 0,-1 0 1 0 0,1 0-1 0 0,2 3 1 0 0,13 10 50 0 0,-14-13-45 0 0,1 0 0 0 0,-1-1 0 0 0,1 1 0 0 0,-1-1 0 0 0,1 1 0 0 0,0-1 0 0 0,0 0 0 0 0,0 0 0 0 0,0-1 0 0 0,0 1 0 0 0,0-1-1 0 0,0 1 1 0 0,0-1 0 0 0,4 0 0 0 0,-2-1 15 0 0,1 0 0 0 0,-1 0 0 0 0,1 0 0 0 0,-1-1 0 0 0,0 0 0 0 0,8-3 0 0 0,-11 4-13 0 0,-1 0-1 0 0,1 0 0 0 0,-1 0 1 0 0,1 0-1 0 0,-1 0 1 0 0,1 0-1 0 0,-1 0 0 0 0,1-1 1 0 0,-1 1-1 0 0,0-1 0 0 0,0 1 1 0 0,1-2-1 0 0,6-7 55 0 0,17-11 82 0 0,-19 17-104 0 0,-1 1-1 0 0,0-1 0 0 0,-1-1 1 0 0,1 1-1 0 0,7-10 0 0 0,30-58 595 0 0,-38 66-575 0 0,0-1-1 0 0,0 1 0 0 0,-1-1 0 0 0,1 0 1 0 0,-2 0-1 0 0,1 0 0 0 0,-1 0 1 0 0,0 0-1 0 0,0-1 0 0 0,-1 1 1 0 0,0-1-1 0 0,1-10 0 0 0,-2 4 52 0 0,-2-25 141 0 0,1 36-239 0 0,1 0 1 0 0,-1 0-1 0 0,0 1 0 0 0,0-1 0 0 0,0 0 1 0 0,0 1-1 0 0,0-1 0 0 0,-1 1 0 0 0,1-1 1 0 0,-1 1-1 0 0,-2-3 0 0 0,0 1-9 0 0,0 1-1 0 0,0-1 0 0 0,0 1 1 0 0,0 0-1 0 0,0 0 0 0 0,-1 0 1 0 0,1 1-1 0 0,-1 0 0 0 0,0 0 1 0 0,0 0-1 0 0,0 0 1 0 0,0 1-1 0 0,0 0 0 0 0,0 0 1 0 0,0 0-1 0 0,0 1 0 0 0,-1-1 1 0 0,-7 2-1 0 0,-7 1-156 0 0,1 0-1 0 0,0 2 0 0 0,-31 10 1 0 0,49-14 135 0 0,-13 4-214 0 0,1 1 0 0 0,0 1-1 0 0,1 0 1 0 0,0 0 0 0 0,0 1 0 0 0,0 1-1 0 0,-18 15 1 0 0,23-16-1421 0 0,-1 0 1 0 0,2 0-1 0 0,-12 17 0 0 0,-6 10-5458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38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1840 0 0,'0'0'20334'0'0,"2"4"-19947"0"0,1 6-250 0 0,0 1-1 0 0,-1-1 1 0 0,0 1 0 0 0,-1 0 0 0 0,0 0 0 0 0,-1 19 0 0 0,3 27 30 0 0,-1-41-132 0 0,0-3-7 0 0,0 0 1 0 0,-2 0-1 0 0,0 18 0 0 0,-3-7-15 0 0,1-7-13 0 0,1-1 0 0 0,1 28 0 0 0,6 14-78 0 0,5 89-388 0 0,-12-110 101 0 0,1 8-586 0 0,1-14-5774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38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8288 0 0,'0'0'638'0'0,"1"-3"-168"0"0,2-1 62 0 0,-1 1 0 0 0,1-1 1 0 0,0 0-1 0 0,0 1 0 0 0,0-1 0 0 0,0 1 1 0 0,0 0-1 0 0,6-4 0 0 0,-4 2 82 0 0,-5 5-471 0 0,1-1 0 0 0,-1 0 0 0 0,1 0 0 0 0,0 0 0 0 0,0 1 0 0 0,-1-1 0 0 0,1 0 0 0 0,0 1 0 0 0,0-1 0 0 0,0 1 0 0 0,0-1 0 0 0,0 1 0 0 0,0-1 0 0 0,0 1-1 0 0,1-1 1 0 0,1 0 82 0 0,0-1-1 0 0,0 1 0 0 0,0-1 1 0 0,0 0-1 0 0,-1 0 0 0 0,4-3 0 0 0,-4 3-95 0 0,0 0 0 0 0,0 0 0 0 0,1 0-1 0 0,-1 1 1 0 0,0-1 0 0 0,1 1 0 0 0,-1-1-1 0 0,1 1 1 0 0,-1 0 0 0 0,1 0 0 0 0,0 0-1 0 0,-1 0 1 0 0,1 1 0 0 0,4-1 0 0 0,3 1 248 0 0,5 0 11 0 0,-1 0-1 0 0,1-1 0 0 0,-1 0 1 0 0,17-5-1 0 0,-29 6-348 0 0,1-1 0 0 0,-1 1 0 0 0,0-1 0 0 0,0 1 0 0 0,1 0 0 0 0,-1 0 0 0 0,0 0 0 0 0,1 0 0 0 0,-1 0 0 0 0,0 1 0 0 0,0-1 0 0 0,1 1 0 0 0,-1-1 0 0 0,0 1 0 0 0,0 0 0 0 0,0 0 0 0 0,0 0 0 0 0,0 0 0 0 0,0 0 0 0 0,3 2 0 0 0,-1 0-12 0 0,0-1-1 0 0,0 1 1 0 0,0 0 0 0 0,-1 0-1 0 0,1 0 1 0 0,-1 0 0 0 0,1 0-1 0 0,-1 1 1 0 0,0 0 0 0 0,0-1-1 0 0,-1 1 1 0 0,1 0 0 0 0,-1 1-1 0 0,0-1 1 0 0,0 0 0 0 0,0 1-1 0 0,-1-1 1 0 0,0 1 0 0 0,1-1-1 0 0,-1 1 1 0 0,-1 0 0 0 0,1 5-1 0 0,-1 2-13 0 0,-1 0 1 0 0,-1 0-1 0 0,0 0 0 0 0,-6 19 0 0 0,-19 45-99 0 0,10-34-68 0 0,12-31 77 0 0,0 0 0 0 0,-1 0 0 0 0,-1-1 1 0 0,0 0-1 0 0,0 0 0 0 0,-1 0 0 0 0,0-1 1 0 0,-15 13-1 0 0,21-20-14 0 0,-1 0 1 0 0,1 0-1 0 0,-1 0 1 0 0,0 0-1 0 0,1 0 1 0 0,-1-1-1 0 0,0 1 1 0 0,0-1-1 0 0,0 0 1 0 0,0 0-1 0 0,0 0 0 0 0,0 0 1 0 0,0 0-1 0 0,0-1 1 0 0,0 1-1 0 0,-1-1 1 0 0,1 0-1 0 0,0 0 1 0 0,0 0-1 0 0,-1 0 1 0 0,1-1-1 0 0,0 1 1 0 0,0-1-1 0 0,0 0 0 0 0,0 0 1 0 0,0 0-1 0 0,0 0 1 0 0,0-1-1 0 0,0 1 1 0 0,0-1-1 0 0,-3-2 1 0 0,5 3-114 0 0,0 0 0 0 0,0 0 0 0 0,0-1 0 0 0,0 1 0 0 0,1 0 0 0 0,-1 0 1 0 0,0 0-1 0 0,0-1 0 0 0,1 1 0 0 0,-1 0 0 0 0,1-1 0 0 0,-1 1 0 0 0,1 0 0 0 0,0-1 1 0 0,0 1-1 0 0,-1 0 0 0 0,1-1 0 0 0,0 1 0 0 0,0-1 0 0 0,0 1 0 0 0,1-1 1 0 0,-1 1-1 0 0,0-2 0 0 0,1-6-2399 0 0,-1-8-3050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2:49:47.1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8FEF795-5B83-4075-8337-A03F227325B7}" emma:medium="tactile" emma:mode="ink">
          <msink:context xmlns:msink="http://schemas.microsoft.com/ink/2010/main" type="writingRegion" rotatedBoundingBox="26415,6017 28060,5865 28254,7958 26609,8110"/>
        </emma:interpretation>
      </emma:emma>
    </inkml:annotationXML>
    <inkml:traceGroup>
      <inkml:annotationXML>
        <emma:emma xmlns:emma="http://www.w3.org/2003/04/emma" version="1.0">
          <emma:interpretation id="{32E34338-67BC-4289-913D-1D23918104D2}" emma:medium="tactile" emma:mode="ink">
            <msink:context xmlns:msink="http://schemas.microsoft.com/ink/2010/main" type="paragraph" rotatedBoundingBox="26415,6017 28060,5865 28109,6394 26464,65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215CE2-CB66-4F10-BAE0-6E13B25F158A}" emma:medium="tactile" emma:mode="ink">
              <msink:context xmlns:msink="http://schemas.microsoft.com/ink/2010/main" type="inkBullet" rotatedBoundingBox="26445,6347 26776,6317 26784,6393 26453,6424"/>
            </emma:interpretation>
            <emma:one-of disjunction-type="recognition" id="oneOf0">
              <emma:interpretation id="interp0" emma:lang="en-AU" emma:confidence="0">
                <emma:literal>-</emma:literal>
              </emma:interpretation>
            </emma:one-of>
          </emma:emma>
        </inkml:annotationXML>
        <inkml:trace contextRef="#ctx0" brushRef="#br0">-136-1397 2286,'0'0'101,"0"0"21,-11-5-98,11 5-24,0 0 0,0 0 0,-6-5 117,6 5 19,6-5 3,-6 5 1,0 0-52,11-5-11,6-5-1,0 5-1,0 0-27,0 0-6,-17 5-1,17-5 0,12-1-23,-6 1-5,-6 0-1,0 5 0,0-5-21,6 0-5,-6 0-1,0 0 0,-6 0-229,1 0-45,28-5-10,-40 10-1</inkml:trace>
      </inkml:traceGroup>
      <inkml:traceGroup>
        <inkml:annotationXML>
          <emma:emma xmlns:emma="http://www.w3.org/2003/04/emma" version="1.0">
            <emma:interpretation id="{E346DAD4-74FA-4A2C-9F1D-5EA6DC14A1BD}" emma:medium="tactile" emma:mode="ink">
              <msink:context xmlns:msink="http://schemas.microsoft.com/ink/2010/main" type="line" rotatedBoundingBox="26891,5973 28060,5865 28109,6394 26940,6502"/>
            </emma:interpretation>
          </emma:emma>
        </inkml:annotationXML>
        <inkml:traceGroup>
          <inkml:annotationXML>
            <emma:emma xmlns:emma="http://www.w3.org/2003/04/emma" version="1.0">
              <emma:interpretation id="{767B0C4D-20F9-4A25-8507-7100E42798B5}" emma:medium="tactile" emma:mode="ink">
                <msink:context xmlns:msink="http://schemas.microsoft.com/ink/2010/main" type="inkWord" rotatedBoundingBox="26891,5973 28060,5865 28109,6394 26940,6502"/>
              </emma:interpretation>
              <emma:one-of disjunction-type="recognition" id="oneOf1">
                <emma:interpretation id="interp1" emma:lang="en-AU" emma:confidence="0">
                  <emma:literal>=</emma:literal>
                </emma:interpretation>
                <emma:interpretation id="interp2" emma:lang="en-AU" emma:confidence="0">
                  <emma:literal>€</emma:literal>
                </emma:interpretation>
                <emma:interpretation id="interp3" emma:lang="en-AU" emma:confidence="0">
                  <emma:literal>$</emma:literal>
                </emma:interpretation>
                <emma:interpretation id="interp4" emma:lang="en-AU" emma:confidence="0">
                  <emma:literal>Z X</emma:literal>
                </emma:interpretation>
                <emma:interpretation id="interp5" emma:lang="en-AU" emma:confidence="0">
                  <emma:literal>Q</emma:literal>
                </emma:interpretation>
              </emma:one-of>
            </emma:emma>
          </inkml:annotationXML>
          <inkml:trace contextRef="#ctx0" brushRef="#br0" timeOffset="352.03">291-1802 1036,'0'0'46,"0"0"10,0 0-45,0 0-11,0 0 0,12-5 0,5-5 321,0 5 63,0-6 12,-5 6 2,-12 5-245,17-5-49,11 0-9,1 0-3,-18 0-36,6 0-8,12 5-2,-1 0 0,-11 0-27,0 0-6,-11 10-1,5-5 0,7 5-12,-7 6 8,-17-1-8,6 5 0,6 0 0,-6 1 0,-11 4-8,-1 5 8,-5 1-44,6-6-3,-1 5 0,-5-4 0,-6-1-16,6 0-3,12-4-1,-1-1 0,-11-5 31,5-5 5,12 6 2,0-6 0,0-10-1,0 0 0,-5 15 0,5-5 0,5 0 46,7-5 10,-1 0 2,6 0 0,0-5-12,6 0-1,-6 0-1,-5-5 0,-12 5 5,11-10 1,12 0 0,0 0 0,-12-5-20,12 5 0,0-6 0,-1 6-771,-4-5-153</inkml:trace>
          <inkml:trace contextRef="#ctx0" brushRef="#br0" timeOffset="612.48">782-1741 1904,'34'5'42,"-34"-5"9,0 0 1,0 0 1,11-5-42,1 5-11,-12 0 0,17 5 0,-6-5 138,6 5 26,6-5 4,-6 0 2,-5 0-75,5-5-15,0 5-4,0 5 0,0-5-25,-6 5-6,1 0-1,5 0 0,-17-5-35,6 5-9,5 0 0,-11-5 0,6 5 8,-6-5 0,0 0 0,0 15 0,0 6-8,-6-1 8,-5 0-8,5-5 8,-6 6-8,-5-6 0,6 5 0,-6 0-11,0 1-42,0-6-9,0 0-2,5 0 0,6-5-202,1 1-41</inkml:trace>
          <inkml:trace contextRef="#ctx0" brushRef="#br0" timeOffset="837.81">1226-1787 2610,'0'0'57,"0"0"12,0 0 3,0 0 1,0 0-58,-5-10-15,5 10 0,-12 0 0,6 0 48,-11 10 8,6-5 0,0 10 1,-1 6-41,1-1-16,-6 5 11,5 1-11,7-1 0,-1 5 0,6 1 0,6-1 0,-1-5 0,7 6 0,5-6 0,0-5 0,6 1-10,-1-11-8,13 0-2,-7-5 0,12 0-21,-6-10-5,6 0-1,0-10 0,0-6-139,0 1-28</inkml:trace>
        </inkml:traceGroup>
      </inkml:traceGroup>
    </inkml:traceGroup>
    <inkml:traceGroup>
      <inkml:annotationXML>
        <emma:emma xmlns:emma="http://www.w3.org/2003/04/emma" version="1.0">
          <emma:interpretation id="{E724CD3F-E0D7-4969-BB92-311932987B1C}" emma:medium="tactile" emma:mode="ink">
            <msink:context xmlns:msink="http://schemas.microsoft.com/ink/2010/main" type="paragraph" rotatedBoundingBox="26568,7595 27748,7445 27818,7994 26638,8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B1064A-0198-47FC-B44B-DF4BE335E22B}" emma:medium="tactile" emma:mode="ink">
              <msink:context xmlns:msink="http://schemas.microsoft.com/ink/2010/main" type="inkBullet" rotatedBoundingBox="26597,7825 26817,7797 26822,7834 26602,7862"/>
            </emma:interpretation>
            <emma:one-of disjunction-type="recognition" id="oneOf2">
              <emma:interpretation id="interp6" emma:lang="en-AU" emma:confidence="0">
                <emma:literal>-</emma:literal>
              </emma:interpretation>
            </emma:one-of>
          </emma:emma>
        </inkml:annotationXML>
        <inkml:trace contextRef="#ctx0" brushRef="#br0" timeOffset="-6364.58">-5 22 1382,'0'0'123,"0"-10"-99,0 5-24,0 5 0,0 0 155,0 0 25,0 0 6,0 0 1,0 0-39,11 0-7,1-5-1,-12 5-1,0 0-54,0 0-10,17 5-3,-17-5 0,0 0-36,17 0-7,6-5-1,0 5-1,-18 10-27,12-10 0,-5 5 0,5-5-11,6-5-109,-12 5-21,1 5-5,10-10-994</inkml:trace>
      </inkml:traceGroup>
      <inkml:traceGroup>
        <inkml:annotationXML>
          <emma:emma xmlns:emma="http://www.w3.org/2003/04/emma" version="1.0">
            <emma:interpretation id="{1CA18D57-83A1-40E2-A86F-039B59235EFF}" emma:medium="tactile" emma:mode="ink">
              <msink:context xmlns:msink="http://schemas.microsoft.com/ink/2010/main" type="line" rotatedBoundingBox="27039,7535 27748,7445 27818,7994 27109,8084"/>
            </emma:interpretation>
          </emma:emma>
        </inkml:annotationXML>
        <inkml:traceGroup>
          <inkml:annotationXML>
            <emma:emma xmlns:emma="http://www.w3.org/2003/04/emma" version="1.0">
              <emma:interpretation id="{273B19E2-1CCB-47AC-9163-152467A0E9DE}" emma:medium="tactile" emma:mode="ink">
                <msink:context xmlns:msink="http://schemas.microsoft.com/ink/2010/main" type="inkWord" rotatedBoundingBox="27039,7535 27748,7445 27818,7994 27109,8084"/>
              </emma:interpretation>
              <emma:one-of disjunction-type="recognition" id="oneOf3">
                <emma:interpretation id="interp7" emma:lang="en-AU" emma:confidence="0">
                  <emma:literal>X</emma:literal>
                </emma:interpretation>
                <emma:interpretation id="interp8" emma:lang="en-AU" emma:confidence="0">
                  <emma:literal>x</emma:literal>
                </emma:interpretation>
                <emma:interpretation id="interp9" emma:lang="en-AU" emma:confidence="0">
                  <emma:literal>Z</emma:literal>
                </emma:interpretation>
                <emma:interpretation id="interp10" emma:lang="en-AU" emma:confidence="0">
                  <emma:literal>z</emma:literal>
                </emma:interpretation>
                <emma:interpretation id="interp11" emma:lang="en-AU" emma:confidence="0">
                  <emma:literal>*</emma:literal>
                </emma:interpretation>
              </emma:one-of>
            </emma:emma>
          </inkml:annotationXML>
          <inkml:trace contextRef="#ctx0" brushRef="#br0" timeOffset="-6011.47">457-282 691,'0'0'61,"0"0"-49,0 0-12,0 0 0,17-5 312,0 5 60,0-5 12,6 0 3,5 5-197,-5 0-39,-23 0-8,17 5-2,0 0-66,6 0-14,0 0-2,0 0-1,-6 5-14,0-5-2,-6 5-1,1 6 0,-1-6-26,-5 5-6,5 5-1,-5-5 0,-6 6-8,0-6 0,6 0 0,-1 0 0,-5 0 0,0 6 0,-5-6 0,-1 0 0,0 0 0,-5 0 0,-12 1 0,6-1 0,11 5-24,-11 0-6,-11-4-2,5-1 0,6-5-33,0 0-7,-6 5-2,6-5 0,-12 1-42,12-6-8,17-5-1,-17 0-1,0 5-110,17-5-21,0 0-5,0 0-1</inkml:trace>
          <inkml:trace contextRef="#ctx0" brushRef="#br0" timeOffset="-5828.95">1015-282 1209,'0'0'108,"0"0"-87,0-10-21,6 0 0,-6 10 253,0 0 47,0 0 8,-6-11 3,1 6-145,-1-5-29,-5 10-5,-7 0-2,7 5-72,-6 5-14,0 1-4,-6 9 0,0 0-24,0 0-4,12 1-2,0 4 0,-6 0-10,11 1 0,0-1 0,6 5 0,0 6 0,6-1 0,0-4 0,11-1 0,0 1 0,6-6-11,-1 0 3,7-5 0,-1-4 8,7-1 0,-1-5 0,0-5 0,6-5-45,-6-10-4,0-5-1,6-6-1209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39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3680 0 0,'0'0'19158'0'0,"0"3"-18629"0"0,0 22-135 0 0,-1-1 0 0 0,-7 33 0 0 0,-33 180 29 0 0,36-187-318 0 0,1-1 0 0 0,7 92 0 0 0,0-115-80 0 0,2-1 1 0 0,0 0-1 0 0,2 0 0 0 0,1 0 0 0 0,0-1 0 0 0,13 24 0 0 0,-17-41-118 0 0,-1-1 0 0 0,1 1 0 0 0,0 0 0 0 0,1-1-1 0 0,-1 0 1 0 0,1 0 0 0 0,1 0 0 0 0,8 7 0 0 0,-12-11-50 0 0,1 1 0 0 0,0-2 0 0 0,0 1 0 0 0,1 0 0 0 0,-1 0 0 0 0,0-1 0 0 0,0 0 0 0 0,1 0 0 0 0,-1 0 0 0 0,1 0 0 0 0,-1 0 0 0 0,1-1 0 0 0,-1 1 0 0 0,1-1 0 0 0,-1 0 0 0 0,1 0 0 0 0,0-1 0 0 0,-1 1 0 0 0,1-1 0 0 0,5-1 0 0 0,14-4-752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39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0 468 4144 0 0,'3'-2'6530'0'0,"4"-3"-4724"0"0,-1 1 0 0 0,1 0-1 0 0,14-5 1 0 0,-13 5-959 0 0,1 0-1 0 0,-1 0 1 0 0,15-11-1 0 0,-19 12-598 0 0,0 0-1 0 0,0 1 0 0 0,0 0 0 0 0,1-1 0 0 0,-1 1 1 0 0,1 1-1 0 0,0-1 0 0 0,-1 1 0 0 0,1 0 1 0 0,0 0-1 0 0,0 0 0 0 0,0 0 0 0 0,6 1 1 0 0,18-4-74 0 0,-26 4-164 0 0,0 0-1 0 0,0 0 0 0 0,0 0 1 0 0,0 0-1 0 0,0 0 0 0 0,0 1 1 0 0,5 0-1 0 0,12 2-149 0 0,26-3-1732 0 0,-43 0 57 0 0</inkml:trace>
  <inkml:trace contextRef="#ctx0" brushRef="#br0" timeOffset="1">496 0 11520 0 0,'0'0'10490'0'0,"1"4"-9574"0"0,2 9-652 0 0,0-1 0 0 0,-2 1 0 0 0,1 0 1 0 0,-1-1-1 0 0,-1 1 0 0 0,-2 15 0 0 0,2 5 24 0 0,0 0-104 0 0,-8 196 412 0 0,8-221-602 0 0,-1-1 0 0 0,2 1 0 0 0,-1 0 0 0 0,1-1 0 0 0,0 1 0 0 0,3 9 0 0 0,3 23-150 0 0,-5-22-66 0 0,4 22 1 0 0,-4-29-203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39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4144 0 0,'0'0'319'0'0,"3"-1"-210"0"0,2 0 321 0 0,-1 0 1 0 0,0 1-1 0 0,0 0 0 0 0,0 0 1 0 0,0 0-1 0 0,0 0 1 0 0,5 1-1 0 0,20 1 5277 0 0,-20-2-4990 0 0,0 0 0 0 0,0 1 1 0 0,0 0-1 0 0,0 1 0 0 0,0 0 0 0 0,0 0 0 0 0,-1 1 0 0 0,1 0 0 0 0,-1 0 0 0 0,0 1 0 0 0,9 5 0 0 0,-5-1-297 0 0,-6-5-254 0 0,-1 0 0 0 0,0 0 0 0 0,0 0 0 0 0,0 1-1 0 0,-1 0 1 0 0,1 0 0 0 0,-1 0 0 0 0,0 1 0 0 0,5 6 0 0 0,6 10 295 0 0,-9-13-284 0 0,-1 0 0 0 0,9 15 0 0 0,-5 0 203 0 0,11 47 0 0 0,-12-41-193 0 0,-8-29-187 0 0,6 19 71 0 0,-1 1 1 0 0,-1 0-1 0 0,-1 0 0 0 0,2 40 1 0 0,-5-23-47 0 0,1 12 7 0 0,-2-1 0 0 0,-2 1 0 0 0,-13 67 0 0 0,10-90-328 0 0,-1 0-1 0 0,-2 0 0 0 0,0-1 1 0 0,-2 0-1 0 0,0-1 0 0 0,-2 0 1 0 0,0-1-1 0 0,-2 0 0 0 0,-1-2 1 0 0,0 1-1 0 0,-2-2 0 0 0,0 0 1 0 0,-35 28-1 0 0,18-22-1664 0 0,6-4-21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43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2304 0 0,'0'0'13770'0'0,"2"-3"-13054"0"0,8-8-175 0 0,-8 8-465 0 0,1 0-1 0 0,0 0 1 0 0,-1 0-1 0 0,1 1 1 0 0,0-1-1 0 0,0 1 1 0 0,0-1-1 0 0,1 1 1 0 0,3-2-1 0 0,-6 4-45 0 0,0-1-1 0 0,0 1 0 0 0,0 0 1 0 0,0-1-1 0 0,0 1 1 0 0,0-1-1 0 0,0 0 0 0 0,0 1 1 0 0,0-1-1 0 0,0 0 1 0 0,-1 1-1 0 0,1-1 1 0 0,1-1-1 0 0,4-4 43 0 0,29-10 137 0 0,-13 7-93 0 0,-17 7-101 0 0,0 0 0 0 0,0 1-1 0 0,0 0 1 0 0,1 0 0 0 0,6-1-1 0 0,7-1-2 0 0,-14 2-1 0 0,0 1 8 0 0,17 0 11 0 0,9 0-586 0 0,-27 0 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44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0 222 10592 0 0,'0'0'818'0'0,"3"-1"-532"0"0,1-2-4 0 0,-1 0 1 0 0,1 0 0 0 0,-1 0-1 0 0,0 0 1 0 0,0 0 0 0 0,4-7-1 0 0,-4 6 328 0 0,1-1-1 0 0,0 0 0 0 0,0 1 1 0 0,0 0-1 0 0,6-4 0 0 0,10-5 566 0 0,18-12 502 0 0,-20 11-1282 0 0,1 1 0 0 0,-1 1 1 0 0,2 1-1 0 0,0 0 0 0 0,0 2 0 0 0,1 0 0 0 0,24-6 0 0 0,-29 11-331 0 0,-6 1-139 0 0,1 0-1 0 0,-1 1 0 0 0,1 0 0 0 0,13 0 1 0 0,-21 1-1135 0 0,10-4-402 0 0,5-4-76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44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 9672 0 0,'0'0'11943'0'0,"-2"3"-11303"0"0,-9 27-106 0 0,-10 47 0 0 0,2-10-347 0 0,-23 94 104 0 0,23-83-109 0 0,-4 31-357 0 0,2-5-648 0 0,8-24-1182 0 0,12-66 760 0 0,0 10-5938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44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73 1840 0 0,'0'0'18029'0'0,"-3"1"-17291"0"0,-1 2-588 0 0,-1-1 0 0 0,1 1 0 0 0,0 0 0 0 0,0 0 0 0 0,0 1-1 0 0,0-1 1 0 0,1 1 0 0 0,-1-1 0 0 0,1 1 0 0 0,0 0 0 0 0,-4 8-1 0 0,1-2-81 0 0,0 0-1 0 0,1 0 0 0 0,1 0 1 0 0,-5 18-1 0 0,-16 75 78 0 0,23-91-144 0 0,0-1 0 0 0,0 0 0 0 0,1 1-1 0 0,1-1 1 0 0,0 1 0 0 0,2 20-1 0 0,19 70-65 0 0,-18-95 62 0 0,0 0 1 0 0,0-1-1 0 0,0 1 0 0 0,1-1 0 0 0,0 0 0 0 0,0 0 0 0 0,1 0 0 0 0,0 0 1 0 0,0-1-1 0 0,10 9 0 0 0,-3-2-31 0 0,-10-10 33 0 0,0-1 1 0 0,0 1-1 0 0,0-1 0 0 0,0 0 0 0 0,0 1 1 0 0,0-1-1 0 0,0 0 0 0 0,0 0 1 0 0,0 0-1 0 0,1-1 0 0 0,-1 1 1 0 0,0-1-1 0 0,1 1 0 0 0,2-1 0 0 0,0 1-5 0 0,0-1-1 0 0,0-1 0 0 0,0 1 0 0 0,0-1 0 0 0,0 0 0 0 0,8-2 0 0 0,-2-1 20 0 0,0-1 0 0 0,0 0 1 0 0,0-1-1 0 0,-1 0 0 0 0,13-9 0 0 0,-14 7 28 0 0,-1 1 0 0 0,0-1-1 0 0,0 0 1 0 0,-1-1 0 0 0,0 0 0 0 0,10-18 0 0 0,27-63 298 0 0,-37 76-291 0 0,9-25 288 0 0,12-47 0 0 0,-14 46-43 0 0,-9 29-187 0 0,-1 0 0 0 0,0 0-1 0 0,-1-1 1 0 0,-1 1-1 0 0,0-1 1 0 0,1-12-1 0 0,-3 17-29 0 0,0-1 0 0 0,-1 1-1 0 0,0-1 1 0 0,0 1 0 0 0,0 0-1 0 0,-1 0 1 0 0,0 0 0 0 0,-4-8 0 0 0,5 12-58 0 0,-1 0 1 0 0,1 1 0 0 0,-1-1 0 0 0,0 1-1 0 0,0-1 1 0 0,0 1 0 0 0,0 0-1 0 0,0-1 1 0 0,0 1 0 0 0,-1 0 0 0 0,1 1-1 0 0,-1-1 1 0 0,1 0 0 0 0,-1 1-1 0 0,0-1 1 0 0,1 1 0 0 0,-1 0 0 0 0,0 0-1 0 0,0 0 1 0 0,0 0 0 0 0,0 0 0 0 0,-3 1-1 0 0,-4-1-12 0 0,-1 0-1 0 0,1 1 1 0 0,0 1-1 0 0,-1 0 1 0 0,1 0-1 0 0,0 1 1 0 0,0 0-1 0 0,0 1 1 0 0,0 0-1 0 0,-11 6 1 0 0,1 0-154 0 0,0 2 1 0 0,1 0-1 0 0,-28 22 1 0 0,16-8-804 0 0,2 2 1 0 0,-34 40-1 0 0,44-47-60 0 0,-14 17-701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11144 0 0,'0'0'8342'0'0,"0"4"-7486"0"0,0 15-34 0 0,-1 1 0 0 0,-5 25-1 0 0,4-35-658 0 0,1 1 0 0 0,1-1 0 0 0,0 18 0 0 0,0 16-121 0 0,-5 104 686 0 0,5-145-718 0 0,-9 79-216 0 0,9-76 246 0 0,-1 1 0 0 0,0-1 1 0 0,-2 11-1 0 0,1-6-2203 0 0,0 1-3932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11088 0 0,'0'0'1001'0'0,"3"0"-822"0"0,17-1 973 0 0,0-1 0 0 0,-1-1 0 0 0,1 0 1 0 0,23-9-1 0 0,-35 10-827 0 0,-1 1 0 0 0,0 0 0 0 0,0 0 0 0 0,1 1 0 0 0,-1 0 0 0 0,1 0 0 0 0,-1 0 0 0 0,0 1 0 0 0,8 2 0 0 0,-2-2 249 0 0,-10-1 494 0 0,0 0-716 0 0,6 1-196 0 0,0-1 0 0 0,0 1 0 0 0,-1 1 0 0 0,1 0 1 0 0,17 6-1 0 0,-23-7 33 0 0,-1 0-115 0 0,10 6-46 0 0,-4 4 41 0 0,-7-11-67 0 0,-1 0 0 0 0,0 0 0 0 0,0 0 0 0 0,0 1 0 0 0,0-1 0 0 0,0 0 1 0 0,0 0-1 0 0,0 0 0 0 0,0 0 0 0 0,0 0 0 0 0,0 1 0 0 0,0-1 0 0 0,0 0 0 0 0,1 0 0 0 0,-1 0 0 0 0,0 0 0 0 0,0 0 1 0 0,0 1-1 0 0,0-1 0 0 0,0 0 0 0 0,0 0 0 0 0,0 0 0 0 0,0 0 0 0 0,-1 0 0 0 0,1 1 0 0 0,0-1 0 0 0,0 0 0 0 0,0 0 1 0 0,0 0-1 0 0,0 0 0 0 0,0 0 0 0 0,0 0 0 0 0,0 1 0 0 0,0-1 0 0 0,0 0 0 0 0,-1 0 0 0 0,-29 32-2 0 0,29-30-76 0 0,-2 1-4 0 0,-3 1 43 0 0,0 0 0 0 0,0 0 0 0 0,0-1 0 0 0,-1 1 0 0 0,0-1 0 0 0,1-1 0 0 0,-9 3 0 0 0,5-1-471 0 0,-1 0 0 0 0,-10 6 0 0 0,18-8-162 0 0,0-2-702 0 0,-12 1-312 0 0,0 4-62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4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4144 0 0,'0'0'18275'0'0,"-1"4"-17444"0"0,-57 132 976 0 0,48-112-1741 0 0,2-3-5 0 0,1 0 0 0 0,-9 37 0 0 0,6 2-76 0 0,-5 121-1 0 0,15-167-19 0 0,1 1 0 0 0,0 0-1 0 0,1-1 1 0 0,1 1 0 0 0,0-1-1 0 0,1 0 1 0 0,0 0 0 0 0,1 0-1 0 0,1 0 1 0 0,0-1 0 0 0,9 14-1 0 0,-2-4-288 0 0,-8-13 28 0 0,1-1 0 0 0,0 1-1 0 0,8 9 1 0 0,-8-14-197 0 0,-1 0 1 0 0,1 0-1 0 0,0 0 0 0 0,0-1 1 0 0,1 0-1 0 0,-1 0 0 0 0,1 0 1 0 0,0-1-1 0 0,8 3 0 0 0,3-5-6306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2:49:46.54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160CF3-085A-4EA3-ABD3-73CC7A82747F}" emma:medium="tactile" emma:mode="ink">
          <msink:context xmlns:msink="http://schemas.microsoft.com/ink/2010/main" type="inkDrawing" rotatedBoundingBox="24162,4160 24241,4841 24222,4843 24143,4163" semanticType="callout" shapeName="Other">
            <msink:sourceLink direction="with" ref="{6B57AC81-DAB3-4995-8F46-17E400B5AB16}"/>
          </msink:context>
        </emma:interpretation>
      </emma:emma>
    </inkml:annotationXML>
    <inkml:trace contextRef="#ctx0" brushRef="#br0">-3 0 1094,'0'0'97,"0"0"-77,0 0-20,0 0 0,0 0 273,0 0 51,0 0 11,6 16 1,-6-6-184,6 5-36,-1 5-8,1 1-2,0-1-54,0 10-10,-6 6-2,5 4-1,1 6-27,0-1-4,-6 6-8,5 5 11,1-6-35,-6 11-6,11-5-2,-5 0-793,6-6-159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5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8288 0 0,'0'0'2685'0'0,"3"-1"-664"0"0,10-5-82 0 0,-1 1-1 0 0,1-2 0 0 0,15-9 1 0 0,-18 9-1479 0 0,1 1 0 0 0,0 0 1 0 0,0 1-1 0 0,0 0 1 0 0,15-4-1 0 0,-7 2 143 0 0,-14 5-427 0 0,0 1-1 0 0,-1-1 1 0 0,1 1-1 0 0,0 0 1 0 0,0 0-1 0 0,6 0 1 0 0,41 1 940 0 0,-51 0-1107 0 0,-1 0 0 0 0,1 0-1 0 0,-1 1 1 0 0,1-1 0 0 0,-1 0 0 0 0,0 0 0 0 0,1 0 0 0 0,-1 0 0 0 0,1 0 0 0 0,-1 1-1 0 0,0-1 1 0 0,1 0 0 0 0,-1 0 0 0 0,0 1 0 0 0,1-1 0 0 0,-1 0 0 0 0,0 0-1 0 0,1 1 1 0 0,-1-1 0 0 0,0 0 0 0 0,1 1 0 0 0,-1-1 0 0 0,0 0 0 0 0,0 1 0 0 0,0-1-1 0 0,1 1 1 0 0,-1-1 0 0 0,0 1 0 0 0,1 1 26 0 0,3 3-6 0 0,-1 0-1 0 0,1 0 1 0 0,-1 1 0 0 0,-1-1 0 0 0,1 1-1 0 0,3 9 1 0 0,-6-12-32 0 0,1 0 1 0 0,-1 1-1 0 0,0-1 0 0 0,1 0 1 0 0,-2 0-1 0 0,1 1 0 0 0,0-1 1 0 0,0 0-1 0 0,-1 0 0 0 0,0 0 1 0 0,0 0-1 0 0,0 0 0 0 0,0 0 1 0 0,0 0-1 0 0,-3 4 1 0 0,-11 23-190 0 0,1-2-242 0 0,-23 35 1 0 0,23-46 135 0 0,-11 20-433 0 0,-18 35-864 0 0,24-52 1046 0 0,17-18 442 0 0,-1 0-1 0 0,1 0 1 0 0,0 1-1 0 0,0-1 1 0 0,0 1-1 0 0,-4 5 1 0 0,5-6-181 0 0,-2 0 52 0 0,-9 8 10 0 0,9-7 664 0 0,6-2-106 0 0,1 1-242 0 0,0 0 0 0 0,0 0-1 0 0,0 0 1 0 0,0-1 0 0 0,0 0 0 0 0,1 0 0 0 0,-1 0 0 0 0,0-1 0 0 0,1 1 0 0 0,7-1 0 0 0,79-21 999 0 0,-34 7-777 0 0,-40 9-389 0 0,0 0 0 0 0,31-13-1 0 0,1-6-6603 0 0,-23 9-813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5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13248 0 0,'2'-1'118'0'0,"1"1"1"0"0,-1-1-1 0 0,0 0 1 0 0,1 1-1 0 0,-1 0 1 0 0,1 0 0 0 0,-1-1-1 0 0,1 1 1 0 0,-1 1-1 0 0,0-1 1 0 0,1 0-1 0 0,-1 0 1 0 0,4 2 0 0 0,2 1 588 0 0,-1 0 1 0 0,13 7 0 0 0,-1-1 1359 0 0,-14-6-1722 0 0,1-1 0 0 0,-1 1 0 0 0,1 1 0 0 0,-1-1 0 0 0,0 1 1 0 0,0 0-1 0 0,-1 0 0 0 0,1 0 0 0 0,-1 1 0 0 0,0-1 0 0 0,0 1 0 0 0,-1 0 0 0 0,1 0 0 0 0,-1 1 0 0 0,3 6 0 0 0,1-1 108 0 0,1 0-1 0 0,13 17 0 0 0,-14-21-254 0 0,0 1 0 0 0,-1 1-1 0 0,0-1 1 0 0,-1 1-1 0 0,8 17 1 0 0,-5-7-22 0 0,-2 1-1 0 0,0 0 1 0 0,-1 0 0 0 0,-1 1 0 0 0,2 38-1 0 0,-6-42-114 0 0,7 31 0 0 0,-5-32-24 0 0,2 28 0 0 0,-5-16-32 0 0,-1-1 0 0 0,-1 1-1 0 0,-8 30 1 0 0,-29 78-93 0 0,33-117-139 0 0,-2-1 1 0 0,0 0-1 0 0,-14 20 1 0 0,-11 23-1093 0 0,12-21-1992 0 0,21-36 1415 0 0</inkml:trace>
  <inkml:trace contextRef="#ctx0" brushRef="#br0" timeOffset="1">575 363 15200 0 0,'0'0'1378'0'0,"3"-4"-1135"0"0,-1 1-197 0 0,5-5 91 0 0,0 0 0 0 0,0 1 0 0 0,0 0-1 0 0,1 0 1 0 0,0 0 0 0 0,10-5 0 0 0,5-2 1043 0 0,8-2 876 0 0,-30 15-2006 0 0,0 1 0 0 0,0 0 0 0 0,0-1 0 0 0,0 1 0 0 0,0-1 0 0 0,0 1 0 0 0,0-1 0 0 0,0 1 0 0 0,-1-1 0 0 0,1 0 0 0 0,0 1 0 0 0,0-1 0 0 0,1-1 0 0 0,4-4 32 0 0,-5 5-73 0 0,32-12 326 0 0,-10 4-236 0 0,-9 4-180 0 0,-11 4-203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5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0 182 8288 0 0,'0'0'904'0'0,"18"-6"-904"0"0,-2-3 0 0 0,2-3 0 0 0,-3-3 2480 0 0,9 0 480 0 0,-5-1 95 0 0,11 1 17 0 0,-3-6-2248 0 0,4 0-456 0 0,2-1-88 0 0,1-8-9143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6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10 15144 0 0,'0'0'1371'0'0,"-8"-1"-925"0"0,-5-6 471 0 0,9 6 306 0 0,2 2 51 0 0,-9 5-340 0 0,8-5-783 0 0,1 1 1 0 0,-1-1-1 0 0,0 1 1 0 0,1-1-1 0 0,-1 1 1 0 0,1 0-1 0 0,-1 0 1 0 0,1 0-1 0 0,0 0 1 0 0,0 0-1 0 0,0 0 1 0 0,0 1-1 0 0,-2 3 1 0 0,-51 113 1257 0 0,50-104-1296 0 0,0 0 0 0 0,1 1 0 0 0,1 0 0 0 0,-1 16 0 0 0,-2 10 106 0 0,1-10-90 0 0,2 0 0 0 0,1 0 0 0 0,2 37-1 0 0,18 97-159 0 0,-14-147-81 0 0,-1-1 0 0 0,2 1-1 0 0,1 0 1 0 0,0-1 0 0 0,1 0-1 0 0,1-1 1 0 0,17 27 0 0 0,-14-25-117 0 0,-6-10 68 0 0,0-1 1 0 0,1 0-1 0 0,0 0 0 0 0,0 0 1 0 0,0-1-1 0 0,15 13 0 0 0,-12-13-399 0 0,1 0 0 0 0,0-1-1 0 0,11 5 1 0 0,4-3-1367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6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15488 0 0,'0'0'1558'0'0,"5"0"-1427"0"0,94 0 4782 0 0,-75-2-3511 0 0,-20 2-1205 0 0,0-1-1 0 0,0 1 0 0 0,0 0 0 0 0,0 0 1 0 0,6 2-1 0 0,10-1 615 0 0,22 0 1 0 0,-20-1-167 0 0,26 4 0 0 0,-28-3-430 0 0,-16-1-14 0 0,-2 2-24 0 0,18 18-79 0 0,-18-14-56 0 0,-3 19-67 0 0,-2-18-2 0 0,-1 2-6 0 0,3 2-2 0 0,0-6 15 0 0,1 0 1 0 0,-1 0-1 0 0,0-1 0 0 0,0 1 1 0 0,-1 0-1 0 0,1-1 0 0 0,-1 1 1 0 0,0-1-1 0 0,-4 7 0 0 0,-11 15-584 0 0,-24 50 0 0 0,24-45-115 0 0,-25 35-1 0 0,-4 5-795 0 0,36-54 919 0 0,0-1 0 0 0,-1-1 1 0 0,-23 26-1 0 0,32-40 457 0 0,1 1 0 0 0,-1-1 0 0 0,1 1 1 0 0,-1 0-1 0 0,1 0 0 0 0,0 0 0 0 0,-1 0 0 0 0,1 0 0 0 0,0 0 0 0 0,1 0 0 0 0,-1 0 1 0 0,-1 3-1 0 0,5-3 388 0 0,-2-1-210 0 0,1 0 0 0 0,-1 0 0 0 0,1 0 0 0 0,0 0-1 0 0,-1 0 1 0 0,1 0 0 0 0,0 0 0 0 0,0-1 0 0 0,0 1-1 0 0,0 0 1 0 0,0-1 0 0 0,0 0 0 0 0,0 1 0 0 0,0-1 0 0 0,0 0-1 0 0,0 0 1 0 0,0 0 0 0 0,0 0 0 0 0,-1-1 0 0 0,1 1-1 0 0,0 0 1 0 0,0-1 0 0 0,0 1 0 0 0,3-2 0 0 0,24-7 572 0 0,-22 7-461 0 0,0 0 1 0 0,0 0 0 0 0,-1 0 0 0 0,8-4 0 0 0,17-9 334 0 0,-23 12-327 0 0,0-1 0 0 0,0 1 0 0 0,13-10 0 0 0,150-110-839 0 0,-138 101-950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7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7832 0 0,'0'0'602'0'0,"5"1"-8"0"0,20 3 793 0 0,15 3 6017 0 0,-37-7-6957 0 0,1 1 0 0 0,-1 0 0 0 0,-1 0 0 0 0,1 0-1 0 0,0 1 1 0 0,0-1 0 0 0,0 1 0 0 0,-1-1 0 0 0,6 5-1 0 0,-6-4 808 0 0,1 2-104 0 0,0-1-1005 0 0,-1 0-1 0 0,0 1 0 0 0,1-1 1 0 0,-2 1-1 0 0,1-1 0 0 0,0 1 1 0 0,-1 0-1 0 0,1-1 1 0 0,-1 1-1 0 0,0 0 0 0 0,-1 0 1 0 0,1 0-1 0 0,0 0 0 0 0,-1 0 1 0 0,0 0-1 0 0,0 0 0 0 0,-1 7 1 0 0,0-5-56 0 0,0 0 0 0 0,0 0 0 0 0,1 0 0 0 0,0 0 0 0 0,0 0 1 0 0,1-1-1 0 0,-1 1 0 0 0,1 0 0 0 0,1 0 0 0 0,-1 0 0 0 0,1-1 0 0 0,4 9 0 0 0,-1-1-7 0 0,2 0-1 0 0,-1-1 0 0 0,16 21 0 0 0,-20-31-71 0 0,2 5-3 0 0,0 0 1 0 0,0 1-1 0 0,0-1 1 0 0,-1 1-1 0 0,0-1 0 0 0,-1 1 1 0 0,1 0-1 0 0,-2 0 0 0 0,1 0 1 0 0,-1 0-1 0 0,0 0 0 0 0,-1 11 1 0 0,0-6-9 0 0,-2 0 0 0 0,0 0 0 0 0,0 0-1 0 0,-1 0 1 0 0,0-1 0 0 0,-10 23 0 0 0,5-18-25 0 0,2 0-1 0 0,0 0 1 0 0,1 0-1 0 0,0 1 1 0 0,2 0-1 0 0,0 0 1 0 0,-1 31-1 0 0,4-42-12 0 0,0 0 0 0 0,0 0 0 0 0,-1 0 0 0 0,0 0 0 0 0,-1 0 0 0 0,1-1 0 0 0,-1 1 0 0 0,0 0 0 0 0,-1-1 0 0 0,1 1 0 0 0,-2-1 0 0 0,1 0 0 0 0,0 0 0 0 0,-1 0 0 0 0,0 0 0 0 0,-1-1 0 0 0,-9 10-1 0 0,0-1-743 0 0,1 0-1 0 0,0 0 0 0 0,1 2 1 0 0,-16 27-1 0 0,10-15-5268 0 0,3-5-1710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7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15984 0 0,'35'-2'284'0'0,"-20"1"103"0"0,1-1 0 0 0,30-7 0 0 0,-40 8-332 0 0,-1-1 1 0 0,1 0 0 0 0,0-1-1 0 0,8-4 1 0 0,0 1-52 0 0,-8 3 5 0 0,-4 3 86 0 0,0-1 1 0 0,1 0 0 0 0,-1 0 0 0 0,0 0 0 0 0,0 0 0 0 0,0 0 0 0 0,-1-1 0 0 0,1 1 0 0 0,0 0 0 0 0,0-1-1 0 0,-1 0 1 0 0,1 1 0 0 0,2-4 0 0 0,-3 3 126 0 0,1 0 1 0 0,-1 0-1 0 0,1 0 0 0 0,0 1 0 0 0,0-1 0 0 0,0 0 1 0 0,0 1-1 0 0,0 0 0 0 0,0-1 0 0 0,0 1 1 0 0,5-2-1 0 0,28-6 1556 0 0,-29 8-1490 0 0,0-1 0 0 0,0 1 0 0 0,0-1-1 0 0,-1 0 1 0 0,8-4 0 0 0,-10 5-150 0 0,1-1 0 0 0,0 1-1 0 0,0 0 1 0 0,0 0 0 0 0,0 0 0 0 0,1 0 0 0 0,-1 1 0 0 0,0-1 0 0 0,0 1-1 0 0,0 0 1 0 0,7 1 0 0 0,0 0 155 0 0,-8-1 13 0 0,1 1-25 0 0,0 0-207 0 0,12 3 323 0 0,-17-2-284 0 0,-11 32-221 0 0,2-22 3 0 0,8-11 75 0 0,0 1 0 0 0,1 0-1 0 0,-1 0 1 0 0,1-1 0 0 0,-1 1-1 0 0,1 0 1 0 0,-1 0 0 0 0,1 1-1 0 0,0-1 1 0 0,0 0 0 0 0,-1 3-1 0 0,-2 15-214 0 0,2-12 42 0 0,0 0-1 0 0,0 0 1 0 0,0-1 0 0 0,-1 1-1 0 0,-6 11 1 0 0,8-18 156 0 0,1 0 1 0 0,-1 0-1 0 0,0 0 1 0 0,1 0-1 0 0,-1 0 0 0 0,1 0 1 0 0,0 0-1 0 0,-1-1 1 0 0,1 1-1 0 0,0 1 1 0 0,-1-1-1 0 0,1 0 0 0 0,0 0 1 0 0,0 0-1 0 0,0 0 1 0 0,0 0-1 0 0,0 0 1 0 0,0 0-1 0 0,0 0 0 0 0,0 0 1 0 0,0 0-1 0 0,1 0 1 0 0,-1 0-1 0 0,0 0 1 0 0,1 0-1 0 0,-1 0 1 0 0,1 1-1 0 0,-1 3-222 0 0,-1 0 182 0 0,0-1 1 0 0,-1 0 0 0 0,1 0 0 0 0,-1 1-1 0 0,-3 4 1 0 0,5-9 80 0 0,0 0-1 0 0,-1 0 0 0 0,1 0 0 0 0,0 0 1 0 0,0 0-1 0 0,0 0 0 0 0,0 0 0 0 0,0 1 1 0 0,0-1-1 0 0,0 0 0 0 0,0 0 0 0 0,0 0 1 0 0,0 0-1 0 0,0 0 0 0 0,0 0 1 0 0,0 0-1 0 0,0 1 0 0 0,0-1 0 0 0,0 0 1 0 0,0 0-1 0 0,0 0 0 0 0,0 0 0 0 0,0 0 1 0 0,0 0-1 0 0,0 1 0 0 0,0-1 0 0 0,0 0 1 0 0,0 0-1 0 0,0 0 0 0 0,0 0 1 0 0,0 0-1 0 0,0 0 0 0 0,0 0 0 0 0,0 1 1 0 0,0-1-1 0 0,0 0 0 0 0,0 0 0 0 0,0 0 1 0 0,0 0-1 0 0,1 0 0 0 0,1 4-74 0 0,0 0 1 0 0,0 0-1 0 0,-1 0 0 0 0,1 0 0 0 0,-1 0 0 0 0,0 1 1 0 0,0-1-1 0 0,0 0 0 0 0,-1 6 0 0 0,0-9 74 0 0,0 0-1 0 0,0 0 1 0 0,1 0-1 0 0,-1 0 1 0 0,0 0 0 0 0,0 0-1 0 0,0 0 1 0 0,1 1-1 0 0,-1-1 1 0 0,1 0-1 0 0,-1 0 1 0 0,1-1-1 0 0,-1 1 1 0 0,1 0 0 0 0,0 1-1 0 0,1 1-6 0 0,-1-1 10 0 0,0 0 1 0 0,0 0-1 0 0,0 0 1 0 0,0 0-1 0 0,1 0 0 0 0,-1 0 1 0 0,0 0-1 0 0,1 0 0 0 0,0-1 1 0 0,-1 1-1 0 0,1-1 1 0 0,0 1-1 0 0,0-1 0 0 0,0 0 1 0 0,2 2-1 0 0,3 1 17 0 0,-5-3 92 0 0,2 0 16 0 0,-2 0-103 0 0,0-1-1 0 0,0 1 0 0 0,0-1 1 0 0,0 1-1 0 0,0 0 0 0 0,-1 0 1 0 0,1 0-1 0 0,0 0 0 0 0,0 0 1 0 0,-1 1-1 0 0,1-1 0 0 0,-1 0 1 0 0,1 1-1 0 0,1 2 0 0 0,-2-2 1918 0 0,-7 7-1518 0 0,2-2-325 0 0,-31 24-59 0 0,11-11-458 0 0,21-17 331 0 0,0-1-1 0 0,0 0 0 0 0,-1 0 0 0 0,1-1 1 0 0,-1 1-1 0 0,1-1 0 0 0,-1 1 1 0 0,1-1-1 0 0,-5 1 0 0 0,3-1-399 0 0,0 0 0 0 0,0 1 0 0 0,1 0 0 0 0,-7 3 0 0 0,9-3-1249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8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11976 0 0,'15'2'200'0'0,"26"2"682"0"0,-36-4-717 0 0,0-1-1 0 0,0 0 1 0 0,0 0-1 0 0,1 0 1 0 0,8-4-1 0 0,3 0 893 0 0,20-3 4386 0 0,13-6-3002 0 0,10-3-1008 0 0,-49 15-1351 0 0,1 1-1 0 0,16-1 0 0 0,-2 1-18 0 0,-21-1-90 0 0,1 0-6 0 0,18-1-45 0 0,17-3-1740 0 0,-25 5-121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8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7 17423 0 0,'0'0'1574'0'0,"-1"-1"-1130"0"0,-7-4 2684 0 0,6 7-2079 0 0,-19 16-152 0 0,18-13-598 0 0,-6 22 50 0 0,-12 49-1 0 0,21-71-331 0 0,-1 0 0 0 0,1-1 0 0 0,1 1-1 0 0,-1 0 1 0 0,1 0 0 0 0,1 8 0 0 0,-1-10-16 0 0,0 0 0 0 0,0 0 0 0 0,-1 0 0 0 0,1 0 0 0 0,-1 0 0 0 0,0 0 0 0 0,0 0 0 0 0,0 0 1 0 0,0 1-1 0 0,-1-1 0 0 0,0 4 0 0 0,-8 12 33 0 0,7-15-32 0 0,0 0 1 0 0,0-1 0 0 0,1 1 0 0 0,0 0 0 0 0,0 0-1 0 0,-2 6 1 0 0,1 11-5 0 0,1 0-1 0 0,1-1 0 0 0,3 27 1 0 0,1-33-53 0 0,0-9-4 0 0,11 5 35 0 0,1 2-24 0 0,-12-11 49 0 0,-1 0 1 0 0,0 0-1 0 0,1 0 0 0 0,-1-1 0 0 0,1 1 0 0 0,-1-1 0 0 0,1 0 1 0 0,-1 0-1 0 0,1-1 0 0 0,-1 1 0 0 0,1-1 0 0 0,6-1 0 0 0,-3 0 7 0 0,1-1-1 0 0,-1 0 0 0 0,0 0 1 0 0,9-5-1 0 0,11-12 18 0 0,-22 16-15 0 0,1-1-1 0 0,0 1 1 0 0,12-6 0 0 0,-5 3-82 0 0,-2-1-1 0 0,1 0 1 0 0,13-12-1 0 0,-10 8-295 0 0,23-15 0 0 0,-36 26 194 0 0,0 0-18 0 0,0 0 0 0 0,0 0 0 0 0,0 0 0 0 0,-1 0 0 0 0,1 0 0 0 0,0-1 0 0 0,-1 1 0 0 0,1 0 0 0 0,-1-1 0 0 0,1 0-1 0 0,-1 1 1 0 0,0-1 0 0 0,1 0 0 0 0,-1 1 0 0 0,0-1 0 0 0,0 0 0 0 0,1-3 0 0 0,-1-8-7526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8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15896 0 0,'0'0'1438'0'0,"2"3"-995"0"0,1 0-211 0 0,-2-2-43 0 0,1 1 0 0 0,0 0 0 0 0,-1 0-1 0 0,1 0 1 0 0,-1 0 0 0 0,1 0 0 0 0,-1 0 0 0 0,0 0-1 0 0,0 0 1 0 0,1 4 0 0 0,-4 2 641 0 0,1-7-716 0 0,1 0 0 0 0,-1 0 0 0 0,1 0-1 0 0,0 0 1 0 0,-1 0 0 0 0,1 0 0 0 0,0 0 0 0 0,0 0 0 0 0,0 0 0 0 0,0 0 0 0 0,0 1-1 0 0,0-1 1 0 0,0 0 0 0 0,0 0 0 0 0,0 2 0 0 0,8 12 828 0 0,-7-13-846 0 0,0 0-1 0 0,0 0 0 0 0,0 0 1 0 0,0 0-1 0 0,0 0 0 0 0,-1 0 1 0 0,1 1-1 0 0,-1-1 0 0 0,1 0 1 0 0,-1 0-1 0 0,0 1 0 0 0,0-1 1 0 0,0 0-1 0 0,0 0 1 0 0,0 3-1 0 0,-9 30 689 0 0,6-26-654 0 0,0 0-1 0 0,1 0 0 0 0,0 0 0 0 0,0 12 1 0 0,2-1 42 0 0,0-8-45 0 0,0-1-1 0 0,-3 21 0 0 0,-3 5-1 0 0,-1-5-26 0 0,2 1-1 0 0,0 39 0 0 0,1-11-133 0 0,2-49-89 0 0,1 0 0 0 0,0 0 0 0 0,1 0 1 0 0,0 0-1 0 0,1 0 0 0 0,0 0 0 0 0,4 13 0 0 0,1-2-807 0 0,-5-2-41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2:49:48.61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36E6E1-BF05-4F0F-A313-BEADD80D5ADF}" emma:medium="tactile" emma:mode="ink">
          <msink:context xmlns:msink="http://schemas.microsoft.com/ink/2010/main" type="writingRegion" rotatedBoundingBox="26634,4326 27598,4326 27598,4863 26634,4863"/>
        </emma:interpretation>
      </emma:emma>
    </inkml:annotationXML>
    <inkml:traceGroup>
      <inkml:annotationXML>
        <emma:emma xmlns:emma="http://www.w3.org/2003/04/emma" version="1.0">
          <emma:interpretation id="{C934B2DE-B951-4D15-AFA6-D7D3AA9CE87D}" emma:medium="tactile" emma:mode="ink">
            <msink:context xmlns:msink="http://schemas.microsoft.com/ink/2010/main" type="paragraph" rotatedBoundingBox="26634,4326 27598,4326 27598,4863 26634,4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31509B-E1CD-45EB-8472-92C376EE789F}" emma:medium="tactile" emma:mode="ink">
              <msink:context xmlns:msink="http://schemas.microsoft.com/ink/2010/main" type="line" rotatedBoundingBox="26634,4326 27598,4326 27598,4863 26634,4863"/>
            </emma:interpretation>
          </emma:emma>
        </inkml:annotationXML>
        <inkml:traceGroup>
          <inkml:annotationXML>
            <emma:emma xmlns:emma="http://www.w3.org/2003/04/emma" version="1.0">
              <emma:interpretation id="{E4B62912-3091-46E7-A258-7ACBD4CBD218}" emma:medium="tactile" emma:mode="ink">
                <msink:context xmlns:msink="http://schemas.microsoft.com/ink/2010/main" type="inkWord" rotatedBoundingBox="26634,4326 27598,4326 27598,4863 26634,4863"/>
              </emma:interpretation>
              <emma:one-of disjunction-type="recognition" id="oneOf0">
                <emma:interpretation id="interp0" emma:lang="en-AU" emma:confidence="0">
                  <emma:literal>z</emma:literal>
                </emma:interpretation>
                <emma:interpretation id="interp1" emma:lang="en-AU" emma:confidence="0">
                  <emma:literal>Z</emma:literal>
                </emma:interpretation>
                <emma:interpretation id="interp2" emma:lang="en-AU" emma:confidence="0">
                  <emma:literal>K</emma:literal>
                </emma:interpretation>
                <emma:interpretation id="interp3" emma:lang="en-AU" emma:confidence="0">
                  <emma:literal>k</emma:literal>
                </emma:interpretation>
                <emma:interpretation id="interp4" emma:lang="en-AU" emma:confidence="0">
                  <emma:literal>=</emma:literal>
                </emma:interpretation>
              </emma:one-of>
            </emma:emma>
          </inkml:annotationXML>
          <inkml:trace contextRef="#ctx0" brushRef="#br0">0 45 2185,'0'0'48,"0"0"9,12-5 3,-1 0 2,0 0-50,7 0-12,-7 5 0,12-10 0,0 5 70,-1 5 11,1-5 3,0 0 0,11 5-56,-11 0-12,-6 0-1,0 5-1,6 0 28,-12 0 6,6 5 0,-17-10 1,-5 10-33,5 10-6,11-4-2,-11-1 0,0 5-8,-6-5 0,6 1 0,0 4 8,0-5-8,-11 5-12,0-5 2,5 1 1,6-1-38,0-15-7,-11 10-2,-1 5 0,12-15-141,-6 15-29,1-4-6,-7-1 0</inkml:trace>
          <inkml:trace contextRef="#ctx0" brushRef="#br0" timeOffset="254.17">639-5 2070,'-12'0'45,"12"0"10,0 0 1,0 0 3,-17-5-47,6 5-12,11 0 0,0 0 0,0 0 101,-17 0 19,5 10 3,-5 0 1,17-10-80,-17 15-16,-11 5-4,-1 6 0,12-1 7,0 5 1,-6 1 0,0-1 0,6 6-32,0-6-10,11 0 0,1 1 0,-1-1 10,6 1 9,17-6-1,0 0-8,-5-4 0,5 4-12,17-10 0,0 5 0,0-4 20,6-11 4,-6-5 0,12-5 1,11 5-2,0-11-1,-11-4 0,-1 5 0,1-10-101,-6 0-20,0-6-4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9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24 18199 0 0,'-1'-1'830'0'0,"-10"-6"-14"0"0,-4 0-526 0 0,15 6-281 0 0,0 1-1 0 0,0 0 0 0 0,1-1 0 0 0,-1 1 0 0 0,0 0 1 0 0,0-1-1 0 0,0 1 0 0 0,0 0 0 0 0,0-1 0 0 0,1 1 1 0 0,-1 0-1 0 0,0-1 0 0 0,0 1 0 0 0,1 0 0 0 0,-1 0 1 0 0,0-1-1 0 0,0 1 0 0 0,1 0 0 0 0,-1 0 0 0 0,0 0 1 0 0,1-1-1 0 0,3-1 3509 0 0,-5 10-3139 0 0,0 1 0 0 0,0-1 0 0 0,-1 0 0 0 0,0 0 0 0 0,0 0 0 0 0,-5 12 0 0 0,3-11-265 0 0,1 0 1 0 0,0 1 0 0 0,-3 18 0 0 0,4 4 54 0 0,2-21-112 0 0,-1 1 1 0 0,-1-1-1 0 0,-4 20 0 0 0,-9 13 80 0 0,8-27-86 0 0,1 1 0 0 0,-3 19 1 0 0,-10 94 41 0 0,0-56-59 0 0,9-41-11 0 0,-5 38 0 0 0,14-63-21 0 0,1 1 0 0 0,0-1-1 0 0,0 1 1 0 0,1-1 0 0 0,1 1-1 0 0,-1-1 1 0 0,4 10 0 0 0,-2-8 7 0 0,0 1 0 0 0,-1-1 1 0 0,0 19-1 0 0,-3-8-31 0 0,0-18 9 0 0,1 1 1 0 0,0-1 0 0 0,0 0-1 0 0,0 1 1 0 0,0-1-1 0 0,1 0 1 0 0,-1 1 0 0 0,1-1-1 0 0,0 0 1 0 0,0 0-1 0 0,3 6 1 0 0,22 37-224 0 0,-23-42 140 0 0,0 0 0 0 0,1 0-1 0 0,0-1 1 0 0,-1 1-1 0 0,1-1 1 0 0,1 0-1 0 0,5 4 1 0 0,-5-5-145 0 0,0-1-1 0 0,0 0 1 0 0,1 0 0 0 0,-1 0 0 0 0,1-1 0 0 0,-1 1 0 0 0,1-1-1 0 0,0-1 1 0 0,-1 1 0 0 0,1-1 0 0 0,0 0 0 0 0,-1 0-1 0 0,1-1 1 0 0,0 1 0 0 0,-1-2 0 0 0,11-2 0 0 0,-7-1-1546 0 0,11-12-18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8:59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1 313 18255 0 0,'24'0'1828'0'0,"-20"-2"-1673"0"0,7-3-101 0 0,-1 0 0 0 0,12-3 1 0 0,-15 5 697 0 0,0-2-314 0 0,-1 0 0 0 0,1 1 1 0 0,0 0-1 0 0,1 1 0 0 0,-1 0 1 0 0,13-4-1 0 0,4-2 287 0 0,-14 6-443 0 0,-1 1-1 0 0,1 0 1 0 0,-1 0-1 0 0,1 1 1 0 0,0 0 0 0 0,-1 1-1 0 0,13 1 1 0 0,-2-1 665 0 0,-17 4-839 0 0,-2-2-99 0 0,1 0 1 0 0,-1 0-1 0 0,0 1 1 0 0,1-1-1 0 0,-1 0 1 0 0,0 1-1 0 0,-1-1 1 0 0,1 1-1 0 0,0-1 1 0 0,-1 1-1 0 0,1-1 0 0 0,-1 1 1 0 0,0-1-1 0 0,0 1 1 0 0,0 0-1 0 0,0-1 1 0 0,0 1-1 0 0,-1 4 1 0 0,-2 3-60 0 0,1 1 0 0 0,-2-1 1 0 0,1 0-1 0 0,-2 1 0 0 0,1-1 1 0 0,-1-1-1 0 0,-1 1 0 0 0,1-1 1 0 0,-2 0-1 0 0,-7 9 0 0 0,-21 25-467 0 0,-25 28-582 0 0,56-67 995 0 0,0 1-1 0 0,-1-1 1 0 0,2 1-1 0 0,-1 0 1 0 0,1 0 0 0 0,-1 1-1 0 0,1-1 1 0 0,1 1-1 0 0,-1-1 1 0 0,1 1-1 0 0,-3 10 1 0 0,4-7-73 0 0,1-6 121 0 0,-1-1-1 0 0,1 0 1 0 0,0 0 0 0 0,-1 0 0 0 0,1 0 0 0 0,-1 0 0 0 0,0 0 0 0 0,0 0 0 0 0,1 0 0 0 0,-2 0-1 0 0,1-1 1 0 0,-1 4 0 0 0,1-5 43 0 0,0 1-48 0 0,-1 1 0 0 0,1-1-1 0 0,0 1 1 0 0,0 0-1 0 0,0-1 1 0 0,0 1-1 0 0,0 0 1 0 0,0 0-1 0 0,0 0 1 0 0,0 0-1 0 0,1-1 1 0 0,-1 1-1 0 0,0 3 1 0 0,1-2-119 0 0,0-1 11 0 0,0 11 603 0 0,4-12-204 0 0,3 0-154 0 0,0 0 1 0 0,-1 0-1 0 0,1-1 1 0 0,0 0-1 0 0,0 0 1 0 0,-1-1 0 0 0,1 1-1 0 0,7-3 1 0 0,-2 0-25 0 0,-1 0 1 0 0,0-1-1 0 0,0 0 1 0 0,11-6 0 0 0,12-7 38 0 0,15-9 24 0 0,-14 9-184 0 0,-29 15-244 0 0,0-1-1 0 0,0 0 0 0 0,0 0 0 0 0,0-1 1 0 0,0 0-1 0 0,-1 0 0 0 0,10-8 1 0 0,1-9-7676 0 0</inkml:trace>
  <inkml:trace contextRef="#ctx0" brushRef="#br0" timeOffset="1">627 0 15896 0 0,'0'0'1438'0'0,"4"3"-993"0"0,7 3 103 0 0,-1 0 514 0 0,0 0 0 0 0,12 10 0 0 0,-3-2 374 0 0,-17-13-1283 0 0,1 1 1 0 0,0 0-1 0 0,-1 0 0 0 0,0 0 1 0 0,1 0-1 0 0,-1 0 1 0 0,0 0-1 0 0,0 1 1 0 0,0-1-1 0 0,3 5 1 0 0,21 49 1852 0 0,-19-44-1774 0 0,0 0 1 0 0,-1 1-1 0 0,-1-1 0 0 0,0 1 0 0 0,-1 1 0 0 0,0-1 0 0 0,2 20 0 0 0,-5-23-163 0 0,1 0-1 0 0,1 0 1 0 0,6 20-1 0 0,-5-20-19 0 0,0 0-1 0 0,-2 1 1 0 0,4 17-1 0 0,-5-1-17 0 0,-1 1-1 0 0,-2 0 0 0 0,-1 0 0 0 0,-8 37 0 0 0,-5 51-95 0 0,15-97-4 0 0,-1 1 0 0 0,-1-1 0 0 0,0 0 0 0 0,-2 0 0 0 0,-7 21 0 0 0,-31 83-1013 0 0,29-85-37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0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17423 0 0,'4'-4'121'0'0,"-1"-1"61"0"0,1 1-1 0 0,-1 1 1 0 0,1-1 0 0 0,-1 0-1 0 0,1 1 1 0 0,0 0-1 0 0,7-5 1 0 0,-5 4-105 0 0,-1 0 0 0 0,0 0 0 0 0,7-8-1 0 0,-8 7-26 0 0,2-1 0 0 0,-1 2 0 0 0,10-8-1 0 0,4-3 855 0 0,-2 2 1016 0 0,-5 6 2938 0 0,-10 10-4541 0 0,-1 0-258 0 0,0-2-30 0 0,0 1-1 0 0,-1-1 0 0 0,1 1 1 0 0,0-1-1 0 0,-1 1 1 0 0,1-1-1 0 0,-1 1 0 0 0,0 0 1 0 0,0-1-1 0 0,1 1 1 0 0,-1 0-1 0 0,0 0 0 0 0,0-1 1 0 0,-1 1-1 0 0,1 0 1 0 0,0-1-1 0 0,-1 3 0 0 0,-10 19 63 0 0,6-13-85 0 0,0 0 1 0 0,-4 13 0 0 0,3-5-143 0 0,-15 28 1 0 0,15-34 36 0 0,0 0 0 0 0,1 1 0 0 0,0 0 1 0 0,-3 17-1 0 0,5-16-7 0 0,2-7 37 0 0,-1 1 0 0 0,1-1 0 0 0,0 1 0 0 0,1-1 0 0 0,0 1 0 0 0,1 14 0 0 0,3-9-14 0 0,0-8 8 0 0,8 5 48 0 0,-6-4 17 0 0,0-1-1 0 0,0 0 1 0 0,0 0 0 0 0,0-1-1 0 0,1 0 1 0 0,10 5-1 0 0,4-4-37 0 0,-4-6-16 0 0,0-1 0 0 0,0-1 0 0 0,-1 0-1 0 0,25-9 1 0 0,-22 7-205 0 0,11-5-1721 0 0,3-4-6625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15552 0 0,'0'0'1558'0'0,"4"-1"-1427"0"0,20-5 947 0 0,0 1 1 0 0,0 1 0 0 0,38-1-1 0 0,-3 11-586 0 0,-55-5-545 0 0,0-1-1 0 0,0 1 1 0 0,0 0-1 0 0,0 0 0 0 0,-1 0 1 0 0,1 0-1 0 0,5 3 1 0 0,1 0-965 0 0,-7-3-648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0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13160 0 0,'0'0'1186'0'0,"0"3"-972"0"0,-1 18 1232 0 0,-5 30 1 0 0,3-29-416 0 0,-2 33-1 0 0,5-40-843 0 0,1 5-15 0 0,-2 0 0 0 0,0 0 0 0 0,-7 35 0 0 0,3-31-125 0 0,-2 38 1 0 0,5-44-45 0 0,2-7-1 0 0,0-1-1 0 0,2 21 1 0 0,1 3-61 0 0,-3-27-113 0 0,1 0 0 0 0,-1 0 0 0 0,1 0 0 0 0,1 0 0 0 0,-1 0 0 0 0,1 0 0 0 0,1 0 0 0 0,4 9 0 0 0,-6-13-1127 0 0,-1-2 1083 0 0,0 0 0 0 0,1 0 0 0 0,-1 0 0 0 0,0 0 1 0 0,1 1-1 0 0,-1-1 0 0 0,0 0 0 0 0,1 0 0 0 0,-1 0 0 0 0,1 0 0 0 0,0 0 0 0 0,0 1 0 0 0,1 0-302 0 0,-1 2-1191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1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14688 0 0,'0'0'1473'0'0,"3"3"-1352"0"0,7 11 35 0 0,-8-7 583 0 0,-1-2-444 0 0,-1 0-1 0 0,1-1 1 0 0,0 1 0 0 0,0-1-1 0 0,4 9 1 0 0,-3-8-23 0 0,0 0 0 0 0,-1 1 0 0 0,1-1 1 0 0,-1 1-1 0 0,0-1 0 0 0,0 7 0 0 0,6 85 1663 0 0,1 4-718 0 0,-8-80-1190 0 0,0 1-1 0 0,8 41 1 0 0,-7-40-1122 0 0,-1-17-950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1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0 6448 0 0,'0'0'498'0'0,"0"1"78"0"0,-1 8 963 0 0,0 0 0 0 0,-1-1 0 0 0,0 1 0 0 0,-1-1 1 0 0,1 0-1 0 0,-2 0 0 0 0,-5 12 0 0 0,-1 3-723 0 0,-10 34 152 0 0,2 1 0 0 0,-15 95 0 0 0,22-99-762 0 0,-1 3-161 0 0,3 0-1 0 0,-3 98 1 0 0,12-143-46 0 0,-1 21-86 0 0,2 0 0 0 0,1-1 1 0 0,2 1-1 0 0,9 43 1 0 0,-9-65-30 0 0,-2 2-71 0 0,2 0-1 0 0,0-1 0 0 0,0 1 0 0 0,1-1 0 0 0,1 0 0 0 0,11 18 0 0 0,18 13-2931 0 0,-19-26 1319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1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25 350 2304 0 0,'0'0'659'0'0,"4"0"1926"0"0,9 1-165 0 0,-8 0-1276 0 0,1-1-1 0 0,0 0 1 0 0,-1 0-1 0 0,1 0 1 0 0,0 0-1 0 0,-1-1 1 0 0,1 0-1 0 0,-1 0 1 0 0,11-4-1 0 0,-14 4-932 0 0,0 0 0 0 0,0 0-1 0 0,1 0 1 0 0,-1 0-1 0 0,0 0 1 0 0,0 1 0 0 0,1-1-1 0 0,-1 1 1 0 0,0 0-1 0 0,1 0 1 0 0,-1 0 0 0 0,0 0-1 0 0,0 0 1 0 0,1 0-1 0 0,-1 0 1 0 0,0 1 0 0 0,1-1-1 0 0,2 2 1 0 0,21 2 1601 0 0,-2 2-518 0 0,-22-3-1182 0 0,-1 0-111 0 0,0-1 0 0 0,0 1-1 0 0,0 0 1 0 0,-1 0 0 0 0,1 0 0 0 0,-1-1-1 0 0,0 1 1 0 0,1 0 0 0 0,-1 0 0 0 0,-1 0 0 0 0,1 0-1 0 0,0 0 1 0 0,-1 0 0 0 0,1 0 0 0 0,-1-1-1 0 0,0 1 1 0 0,0 0 0 0 0,-3 4 0 0 0,-1 4-87 0 0,0 0 0 0 0,-1 0 0 0 0,-11 13 0 0 0,5-7-236 0 0,0-1-1 0 0,-27 25 1 0 0,29-31 28 0 0,0 2 0 0 0,0-1 0 0 0,1 1-1 0 0,-14 24 1 0 0,4-7-435 0 0,15-23 468 0 0,1 0-1 0 0,-1 0 0 0 0,1 0 0 0 0,0 1 1 0 0,1-1-1 0 0,-4 14 0 0 0,8-19 232 0 0,3 2 60 0 0,0 0 34 0 0,-1 0 0 0 0,1 0 0 0 0,0-1 0 0 0,0 0 0 0 0,0 0 0 0 0,8 2 0 0 0,-1-2 54 0 0,-1 0-1 0 0,1 0 0 0 0,15 0 0 0 0,-23-2-90 0 0,-1 0-1 0 0,1-1 1 0 0,-1 1-1 0 0,1-1 1 0 0,-1 1-1 0 0,0-1 0 0 0,1 0 1 0 0,-1 0-1 0 0,0-1 1 0 0,0 1-1 0 0,0-1 1 0 0,0 1-1 0 0,0-1 1 0 0,0 0-1 0 0,0 0 0 0 0,5-5 1 0 0,0-2 39 0 0,-4 4-37 0 0,0 0-1 0 0,0 1 0 0 0,0 0 0 0 0,1 0 1 0 0,-1 0-1 0 0,7-4 0 0 0,66-29 169 0 0,7-24-1134 0 0,-50 35-4884 0 0,-10 10-1216 0 0</inkml:trace>
  <inkml:trace contextRef="#ctx0" brushRef="#br0" timeOffset="1">527 1 4608 0 0,'0'0'208'0'0,"2"1"512"0"0,3 1 354 0 0,-1 1-1 0 0,1 0 1 0 0,-1 1 0 0 0,0-1 0 0 0,0 1-1 0 0,0-1 1 0 0,0 1 0 0 0,0 0 0 0 0,-1 1-1 0 0,3 4 1 0 0,18 19 2756 0 0,-24-28-3823 0 0,10 9 758 0 0,0 1 0 0 0,-1 0 1 0 0,0 1-1 0 0,-1 0 0 0 0,10 18 0 0 0,-9-11-147 0 0,-1 0-1 0 0,-2 1 0 0 0,6 22 0 0 0,0 48 593 0 0,-9-62-929 0 0,-3-10-149 0 0,0 0-1 0 0,0 0 1 0 0,-4 18 0 0 0,-1 11-115 0 0,5-39-17 0 0,-3 38 0 0 0,-1 0 0 0 0,-13 53 0 0 0,13-84-49 0 0,0 0 0 0 0,2 1 0 0 0,0-1 0 0 0,-1 18 0 0 0,4-21-453 0 0,-2 0-1 0 0,1 0 1 0 0,-1 0 0 0 0,-1-1 0 0 0,-5 18 0 0 0,-4 7-1330 0 0,8-6-22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3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 3680 0 0,'0'0'792'0'0,"3"0"1350"0"0,0-1-1486 0 0,1 1-1 0 0,-1-1 1 0 0,0 0-1 0 0,1 0 1 0 0,-1 0-1 0 0,0-1 1 0 0,0 1-1 0 0,3-3 0 0 0,16-5 2105 0 0,59-22 1433 0 0,-56 20-3375 0 0,50-14 0 0 0,-48 19-536 0 0,47-11 261 0 0,-69 17-552 0 0,-1-2-1 0 0,1 1 0 0 0,0-1 0 0 0,-1 1 0 0 0,9-5 1 0 0,-6 4-238 0 0,-6 2 64 0 0,19-1 56 0 0,-3-4-5756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8288 0 0,'0'0'756'0'0,"1"3"-623"0"0,13 13 769 0 0,-11-13-299 0 0,0 0-1 0 0,-1 0 1 0 0,1 0-1 0 0,4 8 1 0 0,-2 0 460 0 0,-1 0 0 0 0,0 1 0 0 0,-1-1 0 0 0,0 1 0 0 0,1 14 0 0 0,-1-11-720 0 0,-2-7-152 0 0,-1 0-1 0 0,1 0 1 0 0,-1-1 0 0 0,-2 13 0 0 0,0 16 207 0 0,-2 4-43 0 0,3-30-265 0 0,-1 0 1 0 0,2 0-1 0 0,0 20 0 0 0,3-11-42 0 0,1 22 46 0 0,-3-31-158 0 0,0 1-1 0 0,0-1 1 0 0,4 12-1 0 0,1 11-527 0 0,-1-10-1226 0 0,10 1-5201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6T02:48:37.27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1D9D72-B41B-4E3B-80D3-DC9EB5268F9C}" emma:medium="tactile" emma:mode="ink">
          <msink:context xmlns:msink="http://schemas.microsoft.com/ink/2010/main" type="writingRegion" rotatedBoundingBox="5202,3622 25166,2808 25495,10880 5531,11694"/>
        </emma:interpretation>
      </emma:emma>
    </inkml:annotationXML>
    <inkml:traceGroup>
      <inkml:annotationXML>
        <emma:emma xmlns:emma="http://www.w3.org/2003/04/emma" version="1.0">
          <emma:interpretation id="{E68DEEC7-699B-401B-9E99-F3ADF544E4FE}" emma:medium="tactile" emma:mode="ink">
            <msink:context xmlns:msink="http://schemas.microsoft.com/ink/2010/main" type="paragraph" rotatedBoundingBox="5202,3622 14648,3237 14773,6305 5327,66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AC0C5E-C345-489A-9610-3790FF89E7DF}" emma:medium="tactile" emma:mode="ink">
              <msink:context xmlns:msink="http://schemas.microsoft.com/ink/2010/main" type="inkBullet" rotatedBoundingBox="6437,3729 7681,3679 7723,4721 6480,4771"/>
            </emma:interpretation>
            <emma:one-of disjunction-type="recognition" id="oneOf0">
              <emma:interpretation id="interp0" emma:lang="en-AU" emma:confidence="0">
                <emma:literal>el</emma:literal>
              </emma:interpretation>
              <emma:interpretation id="interp1" emma:lang="en-AU" emma:confidence="0">
                <emma:literal>sl</emma:literal>
              </emma:interpretation>
              <emma:interpretation id="interp2" emma:lang="en-AU" emma:confidence="0">
                <emma:literal>et</emma:literal>
              </emma:interpretation>
              <emma:interpretation id="interp3" emma:lang="en-AU" emma:confidence="0">
                <emma:literal>X)</emma:literal>
              </emma:interpretation>
              <emma:interpretation id="interp4" emma:lang="en-AU" emma:confidence="0">
                <emma:literal>x)</emma:literal>
              </emma:interpretation>
            </emma:one-of>
          </emma:emma>
        </inkml:annotationXML>
        <inkml:trace contextRef="#ctx0" brushRef="#br0">234 44 288,'0'0'25,"0"0"-25,0 0 0,0 0 0,0 0 240,0 0 44,0 0 8,0 0 1,0 0-124,0 0-25,-6-10-4,6 10-2,-6-5-20,6 5-4,-6-10-1,-5 0 0,-6 5-49,11 5-9,6 0-3,-11-5 0,-1 5-17,-5 5-4,17-5-1,-11 15 0,0-5-22,-7 5-8,7 6 0,0-1 9,-1 0-9,1 5 0,-1 1 0,1 4 0,5-5-9,-5 6 9,5-1 0,1 6 0,-1-11-8,6 5 8,0 1 0,6-6 0,-1-5-10,7 1 10,-1-1-8,12-5 8,-12-5-8,12 0 8,17-10-8,0 6 8,5-6-8,1-6 8,-12 1-8,12-5-732,5-5-147</inkml:trace>
        <inkml:trace contextRef="#ctx0" brushRef="#br0" timeOffset="-281.32">-331 146 1335,'0'0'29,"0"0"7,0 0 0,12-5 2,-1-6-30,6 6-8,0 0 0,0-5 0,0 0 103,6-5 19,-6 5 4,6 5 1,-6 0-43,0-1-8,6 1-1,-6 5-1,0-5-16,0 0-3,-5 5-1,5 5 0,-6-5-18,1 5-4,-12-5-1,5 11 0,7-1-20,-6 5-11,-1 0 12,-5 5-12,0 1 10,0-6-10,0 5 8,-5 5-8,-7-9 12,6 4-4,1 0 0,-7 0 0,1 1 2,0-1 0,-1 0 0,1 0 0,-6-4-10,0-1 12,-1-5-12,1 5 12,6-5-12,-6 6 0,0-11 0,0 5-11,0 0-12,-1-5-2,7 0-1,0 0 0,-1-5-22,7 5-5,5-5-1,0 0 0,0 0-137,5-10-27,7-5-6</inkml:trace>
        <inkml:trace contextRef="#ctx0" brushRef="#br0" timeOffset="307.14">895-336 1900,'-23'-5'84,"17"5"18,1-5-82,-1 5-20,6 0 0,-12 0 0,-5 0 88,6 5 14,11-5 2,-6 10 1,-11 6-53,6 4-12,-1-5-1,7 10-1,-1-4-10,-5 4-1,-1 5-1,6 6 0,6 9-4,0 1-1,-11 5 0,5 4 0,6 1-2,0 5-1,6 0 0,0 5 0,-6-1-6,5-4-2,13 0 0,-1 5 0,0-15-25,0-1-5,0-4 0</inkml:trace>
      </inkml:traceGroup>
      <inkml:traceGroup>
        <inkml:annotationXML>
          <emma:emma xmlns:emma="http://www.w3.org/2003/04/emma" version="1.0">
            <emma:interpretation id="{276EE0D8-3FE5-48D9-BD60-29FC1FA055C3}" emma:medium="tactile" emma:mode="ink">
              <msink:context xmlns:msink="http://schemas.microsoft.com/ink/2010/main" type="line" rotatedBoundingBox="8092,3504 14648,3237 14699,4471 8143,4738"/>
            </emma:interpretation>
          </emma:emma>
        </inkml:annotationXML>
        <inkml:traceGroup>
          <inkml:annotationXML>
            <emma:emma xmlns:emma="http://www.w3.org/2003/04/emma" version="1.0">
              <emma:interpretation id="{1DE2F544-242B-405B-A145-9A5A3956E17F}" emma:medium="tactile" emma:mode="ink">
                <msink:context xmlns:msink="http://schemas.microsoft.com/ink/2010/main" type="inkWord" rotatedBoundingBox="8092,3504 14648,3237 14699,4471 8143,4738"/>
              </emma:interpretation>
              <emma:one-of disjunction-type="recognition" id="oneOf1">
                <emma:interpretation id="interp5" emma:lang="en-AU" emma:confidence="0">
                  <emma:literal>2x2x-17=-0</emma:literal>
                </emma:interpretation>
                <emma:interpretation id="interp6" emma:lang="en-AU" emma:confidence="0">
                  <emma:literal>2x27x-17=-0</emma:literal>
                </emma:interpretation>
                <emma:interpretation id="interp7" emma:lang="en-AU" emma:confidence="0">
                  <emma:literal>2x22x-17=-0</emma:literal>
                </emma:interpretation>
                <emma:interpretation id="interp8" emma:lang="en-AU" emma:confidence="0">
                  <emma:literal>bi-x_y=0</emma:literal>
                </emma:interpretation>
                <emma:interpretation id="interp9" emma:lang="en-AU" emma:confidence="0">
                  <emma:literal>bi.x_y=0</emma:literal>
                </emma:interpretation>
              </emma:one-of>
            </emma:emma>
          </inkml:annotationXML>
          <inkml:trace contextRef="#ctx0" brushRef="#br0" timeOffset="1023.14">1356 19 633,'-28'0'56,"28"-5"-44,17-5-12,0-5 0,-11-1 209,5 1 40,1 0 8,5 5 2,0-5-103,0 4-21,-6-4-4,6 5-1,1-5-38,-1 5-8,-6 0-2,6 0 0,-5 4-30,-12 6-7,0 0-1,17 6 0,-17-6-24,0 0-4,11 5-2,-5 10 0,-1 0-14,1 5 0,-12 6 0,6 4 0,-5-5-8,-1 6-5,0-6-1,1 11 0,-7-1-32,1-5-6,-1-4-2,1 4 0,5-10-7,-5 1-2,-6-1 0,0 0 0,5 0 14,1-4 2,-6 4 1,5-5 0,-5-5 26,6 5 4,5 1 2,6-6 0,-11 5 14,5-5 0,6 5-10,6 1 10,5-6 0,-5-5 12,-6-5-2,11 10 0,12 0 7,-6 0 2,6-5 0,-6 5 0,6-10 6,0 5 2,0-5 0,-1 0 0,-5 0-19,6 0-8,-6-5 8,6 5-614,-6-10-123</inkml:trace>
          <inkml:trace contextRef="#ctx0" brushRef="#br0" timeOffset="1324.27">1875 95 1911,'12'0'42,"-7"0"9,7-5 1,-1 5 2,6 0-43,0 0-11,-11 5 0,11-5 0,0 0 87,0 0 15,0 5 3,-5 0 1,-1 0-59,1 5-12,-1 0-3,6 1 0,6-1-17,-6 0-4,-6 0-1,1 0 0,5 5-10,0 0 8,-6-4-8,1-1 8,-7 5-8,-5-5 8,-5 5-8,-1-5 8,-5 6-8,-1 4 12,1-5-12,-12 5 12,0-4-12,6-6 0,0 10 0,0 0-11,-6 0-18,-5 1-4,5-6-1,0 0 0,6 0-40,6-10-8,-7 0-2,7 6 0,0-6-130,5-5-26</inkml:trace>
          <inkml:trace contextRef="#ctx0" brushRef="#br0" timeOffset="1593.95">2479 4 1713,'0'0'76,"0"0"16,0 0-74,0 0-18,0 0 0,-11 0 0,-6 0 124,0 5 20,0-5 5,5 5 1,-5 0-84,0 5-17,0 5-3,0-5-1,0 1-31,0 4-6,0 5-8,-1 5 11,1 1-11,6-6 0,-6 5 0,11-4 0,-5 4 0,5 0 0,6 1 0,6-1-11,-6 0 11,5 1 0,7-6 0,-1 0-8,6-5 8,0 0-12,1 1 12,-1-6-12,11-5 12,-5 0-12,5 0 12,1-10-12,-1 0-15,1 0-3,-1-5-1,1-6-653,-1 1-132</inkml:trace>
          <inkml:trace contextRef="#ctx0" brushRef="#br0" timeOffset="1922.36">2713-569 2041,'0'0'44,"11"0"10,1 0 2,-1 0 2,6-10-46,0 10-12,-5-5 0,5 5 0,-6 5 101,6-5 19,1 10 3,-1-10 1,-6 5-71,0 0-13,1 5-4,-6 6 0,-1 4-36,-5 0 0,6 0 0,-12 6 0,6-1-20,-5-5 2,-1 6 0,-6-1 0,7-5-26,-7 6-4,7-11-2,-1 0 0,0-5 16,1 5 3,-1-4 1,6-11 0,-6 10 13,6-10 2,0 0 1,0 0 0,0 0 22,0 0 4,0 0 0,12 5 1,-1-5 19,0 0 4,6 0 1,1 0 0,-1-5-12,0 0-2,-6 0-1,6-1 0,0 6-37,6-5-7,0 5-2</inkml:trace>
          <inkml:trace contextRef="#ctx0" brushRef="#br0" timeOffset="2440.68">3403 130 345,'0'5'15,"0"-5"4,0 0-19,0 0 0,0 0 0,0 0 0,0 0 395,0 0 75,0 0 15,0 0 3,0 0-296,0 0-59,0 0-12,23 6-2,-6-1-51,0 0-11,-17-5-1,23 5-1,-1 0-33,-5 0-6,1 0-2,4 0 0,1 5-14,0 0-13,0 0 2,5 1 1,-5-11-177,-6 0-35</inkml:trace>
          <inkml:trace contextRef="#ctx0" brushRef="#br0" timeOffset="2797.07">4075-133 806,'0'0'72,"0"0"-58,0 0-14,0 0 0,0 0 172,0 0 32,0 0 7,23 5 1,-6 0-52,0-5-11,-17 0-1,23 0-1,-6 5-57,0 5-11,-5-5-3,5 5 0,-6-4-22,1-1-5,-12-5-1,17 10 0,-6 0-24,1 0-4,5 5-2,-6 0 0,-5 1-18,5-6 0,-5-5 0,5 5-9,-5 5 9,-6 0 14,0 1-3,0-1-1,0 0-10,-6 0 0,1 5 0,-7-4 0,1 4-12,-1 0 3,1 0 0,-6-4 0,0-1-11,-6 0-3,6 0 0,0 0 0,-6 1-29,6-1-7,0 0-1,0-5 0,5-5-48,1 0-9,11-5-3</inkml:trace>
          <inkml:trace contextRef="#ctx0" brushRef="#br0" timeOffset="3062.17">4520-72 921,'0'0'82,"0"0"-66,0 0-16,0 0 0,0 0 245,0 0 46,-6-10 9,1 5 1,-1-1-125,6 6-24,0 0-6,-17 0-1,5 0-74,-5 6-15,6-1-4,-6 5 0,0 0-42,5 5-10,1 0 0,-6 11 0,5-6 0,1 5 0,0 1 0,5-1 0,0 0 0,0 1-10,6-1 10,0 0-8,12 1 8,-6-1-13,5-5 5,0-5 8,6 1-25,-5-1 2,5-5 1,6-5 0,0 0-18,-1 0-4,1-5-1,0-5 0,5 5-48,-5-5-10,11-5-1,-16 5-872</inkml:trace>
          <inkml:trace contextRef="#ctx0" brushRef="#br0" timeOffset="3262.04">4902 29 1036,'0'0'92,"0"0"-73,0 0-19,17 0 0,-6 0 238,6 0 44,1-5 9,-1 0 1,-6 5-128,6 5-27,6 0-5,-6-5 0,0 0-66,0 0-13,0 0-2,0 0-1,1 5-36,-7 0-14,6 0 11,-6-5-11,7 5-112,-7-5-28,6 0-5</inkml:trace>
          <inkml:trace contextRef="#ctx0" brushRef="#br0" timeOffset="3507.76">5603-280 1324,'0'0'118,"0"0"-94,0 0-24,0 0 0,0 10 151,0 10 25,0 1 6,0-1 1,6-5-62,-1 10-12,-5-4-2,6 4-1,-6 0-51,0 1-11,0 4-1,0 1-1,6-1-24,-1 0-5,1 6-1,6-1 0,-12-4-51,5-6-10,1-5-3,5 1-1033</inkml:trace>
          <inkml:trace contextRef="#ctx0" brushRef="#br0" timeOffset="3996.64">6030-432 1936,'0'0'86,"0"0"18,0 0-84,12-10-20,5 5 0,0 5 0,0 0 98,0 0 15,0 5 3,-5 5 1,5 0-48,0 5-9,0 1-3,6 4 0,-6 5-29,0 0-5,0 6-2,0 4 0,-5 1-21,-7-6 9,7 6-9,-7 4 0,7-4 0,-12 4 0,0 1 0,0 4 0,0 1-14,-6-6-6,-5 6-2,-1-5 0,-5 4-2,6-4 0,-6-1 0,0 1 0,0-11-65,-1 1-14,7-6-2,0-5-567,-6 0-112</inkml:trace>
          <inkml:trace contextRef="#ctx0" brushRef="#br0" timeOffset="4226.23">6606-158 1440,'0'0'128,"0"0"-103,17-11-25,0 6 0,0 0 141,6 0 23,-6-5 5,6 10 1,0-5-60,-6 0-12,6 0-2,-6 5-1,6-5-52,-6 5-11,0 0-1,0 0-1,0 0-19,0 5-11,-5-5 12,-1 5-12,0 0-82,-11-5-23,12 5-5</inkml:trace>
          <inkml:trace contextRef="#ctx0" brushRef="#br0" timeOffset="4390.19">6726 65 1324,'0'0'118,"0"0"-94,0 0-24,11 5 0,6-10 129,0-1 22,1 6 4,-1-5 1,5 5-40,1 0-8,-6 0-2,6 5 0,0-10-49,0 0-9,-6 0-3,6 0 0,-6 0-45,6 0-16,5-5 0,-11 5-1048</inkml:trace>
          <inkml:trace contextRef="#ctx0" brushRef="#br0" timeOffset="4736.16">7478-351 1440,'0'0'128,"0"0"-103,-5 5-25,-7 5 0,1 0 136,-1 1 21,1-1 5,0 5 1,-1 5-100,6 5-20,6-4-4,0 4-1,-5 0-5,10 6-1,1-6 0,6 6 0,-1-1-17,0 0-4,12-4-1,-6 4 0,6 0-10,-6 1 12,0-1-12,6-4 12,-6-6-23,0-5-4,6-5-1,0 0 0,-6-5 3,0 0 0,6 1 0,-6-12 0,6-4 13,-6 0 10,0-5-2,0 0 0,0-5 36,0-1 8,-5-4 0,5 0 1,-6-11 18,-5 6 3,5-1 1,-5 1 0,0-6-18,-6 6-3,-6 0-1,0-1 0,1 1-25,-7-1-4,-5 1-2,0 0 0,-6 4-22,-5 6 0,5 0 0,-11 5 0,-1 4-40,1 11-13,-11 0-3,-1 11 0,-5-1-148,5 5-31</inkml:trace>
        </inkml:traceGroup>
      </inkml:traceGroup>
      <inkml:traceGroup>
        <inkml:annotationXML>
          <emma:emma xmlns:emma="http://www.w3.org/2003/04/emma" version="1.0">
            <emma:interpretation id="{69FA14AE-BE8E-4E9E-8634-0BE320736AD9}" emma:medium="tactile" emma:mode="ink">
              <msink:context xmlns:msink="http://schemas.microsoft.com/ink/2010/main" type="line" rotatedBoundingBox="5313,6054 7495,6017 7505,6607 5323,6643"/>
            </emma:interpretation>
          </emma:emma>
        </inkml:annotationXML>
        <inkml:traceGroup>
          <inkml:annotationXML>
            <emma:emma xmlns:emma="http://www.w3.org/2003/04/emma" version="1.0">
              <emma:interpretation id="{EDFCAFE0-824C-4F82-A7C8-884D711F5B3C}" emma:medium="tactile" emma:mode="ink">
                <msink:context xmlns:msink="http://schemas.microsoft.com/ink/2010/main" type="inkWord" rotatedBoundingBox="5313,6054 7495,6017 7505,6607 5323,6643"/>
              </emma:interpretation>
              <emma:one-of disjunction-type="recognition" id="oneOf2">
                <emma:interpretation id="interp10" emma:lang="en-AU" emma:confidence="0">
                  <emma:literal>x-to</emma:literal>
                </emma:interpretation>
                <emma:interpretation id="interp11" emma:lang="en-AU" emma:confidence="0">
                  <emma:literal>xo-o</emma:literal>
                </emma:interpretation>
                <emma:interpretation id="interp12" emma:lang="en-AU" emma:confidence="0">
                  <emma:literal>x=0</emma:literal>
                </emma:interpretation>
                <emma:interpretation id="interp13" emma:lang="en-AU" emma:confidence="0">
                  <emma:literal>&gt;c=o</emma:literal>
                </emma:interpretation>
                <emma:interpretation id="interp14" emma:lang="en-AU" emma:confidence="0">
                  <emma:literal>Kio</emma:literal>
                </emma:interpretation>
              </emma:one-of>
            </emma:emma>
          </inkml:annotationXML>
          <inkml:trace contextRef="#ctx0" brushRef="#br0" timeOffset="5971.2">-1448 2111 1324,'0'0'118,"0"0"-94,11 6-24,1-1 0,-1 0-8,1 0-7,-12-5-1,5 10 0,7-5 116,-1 5 22,6 0 5,-5 5 1,5-4-68,-6-1-12,1 0-4,-1 5 0,0-5 16,1 0 2,-1 5 1,1-9 0,-12-6-9,0 0-2,0 0 0,0 0 0,0 0-14,0 15-3,0 0-1,-6 0 0,0-5-19,-5 5-4,5 1-1,-5-1 0,-6 0-10,-1 5 8,1-4-8,6-1 8,-6 5-8,5-10 0,-5 5 0,0-5 0,6 1-30,-1-1-2,12-10 0,-11 5 0,11-5-30,-6 10-6,-5 0-2,11-10-585,0 0-117</inkml:trace>
          <inkml:trace contextRef="#ctx0" brushRef="#br0" timeOffset="6241.68">-901 2086 633,'0'0'56,"0"0"-44,0 0-12,-5 0 0,-1 0 232,0-5 45,6 5 9,-17 0 2,11 0-125,-5 0-25,0 5-5,-1 5-1,1 0-69,-1 1-15,-5-1-2,6 5-1,-6-5-29,5 5-7,1 5-1,-6 1 0,5-1-8,7 0 0,-7 6 0,12-6 0,-11 5 0,0-5 0,11 6-9,0-1 9,5-5 0,1 1 0,5 4-8,-5-5 8,5-5-14,1 1 1,5-1 0,-6 0 0,6-10-22,-5 5-4,5-5-1,0 0 0,6-5-23,-6-5-5,6-5 0,5 0-808</inkml:trace>
          <inkml:trace contextRef="#ctx0" brushRef="#br0" timeOffset="6452.65">-559 2157 1382,'0'0'61,"0"0"13,0 0-59,0 0-15,0 0 0,12-5 0,5 5 178,0-5 33,0 5 6,0-5 2,6-5-107,5 10-20,-5-10-5,0 5-1,0 5-50,0 0-11,-6 0-1,0 0-1,6-6-48,-6 6-10,0 0-1,-17 0-1067</inkml:trace>
          <inkml:trace contextRef="#ctx0" brushRef="#br0" timeOffset="6615.36">-405 2375 1324,'0'0'118,"0"0"-94,0 0-24,17 0 0,6 0 102,0 0 16,-6-5 3,6 0 1,5 5-22,1-5-4,-1 0 0,-5 0-1,0 0-76,5-1-19,1-4 0,-6 5-620,-6 0-128</inkml:trace>
          <inkml:trace contextRef="#ctx0" brushRef="#br0" timeOffset="6973.14">245 2101 1728,'0'0'153,"0"0"-122,-11 0-31,-1 0 0,12 0 88,-11 5 12,-1 6 3,-5-1 0,6 5-43,-1 0-9,1 5-2,5 6 0,-5-1-49,11 0 0,0 6 0,11 4-9,-5-4 9,5-1 0,1 0 0,5 1 0,11-6-27,-5 0-3,0 1-1,11-6 0,12 0-2,-6-4-1,-23-11 0,6 0 0,11-5-2,0 0-1,-5-5 0,-7-6 0,1 1 37,0-5 10,0 0 1,0-5 0,-18-6 67,7 1 14,5 0 2,0-6 1,-11-4 22,5 4 5,-11-4 1,6-1 0,-1 1-40,-5 5-8,-17-1-2,6 1 0,-1-6-45,-5 6-8,-11 5-3,-6 4 0,-1 6-17,1 5-11,-6 10 2,-5-5 0,-1 5-37,6 10-7,6 0-2,-6 10 0,0 11-127,0-6-26,12 6-4</inkml:trace>
        </inkml:traceGroup>
      </inkml:traceGroup>
    </inkml:traceGroup>
    <inkml:traceGroup>
      <inkml:annotationXML>
        <emma:emma xmlns:emma="http://www.w3.org/2003/04/emma" version="1.0">
          <emma:interpretation id="{C00653B6-7635-4073-9519-4638D35F6A11}" emma:medium="tactile" emma:mode="ink">
            <msink:context xmlns:msink="http://schemas.microsoft.com/ink/2010/main" type="paragraph" rotatedBoundingBox="12472,5580 24963,5498 24971,6615 12479,669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0350D7D-873C-4068-9768-9D0B2CAC29F4}" emma:medium="tactile" emma:mode="ink">
              <msink:context xmlns:msink="http://schemas.microsoft.com/ink/2010/main" type="line" rotatedBoundingBox="12472,5580 24963,5498 24971,6615 12479,6697"/>
            </emma:interpretation>
          </emma:emma>
        </inkml:annotationXML>
        <inkml:traceGroup>
          <inkml:annotationXML>
            <emma:emma xmlns:emma="http://www.w3.org/2003/04/emma" version="1.0">
              <emma:interpretation id="{FAE71E91-BE81-4991-866A-3758D01A66D8}" emma:medium="tactile" emma:mode="ink">
                <msink:context xmlns:msink="http://schemas.microsoft.com/ink/2010/main" type="inkWord" rotatedBoundingBox="12472,5580 18142,5542 18150,6660 12479,6697"/>
              </emma:interpretation>
              <emma:one-of disjunction-type="recognition" id="oneOf3">
                <emma:interpretation id="interp15" emma:lang="en-AU" emma:confidence="0">
                  <emma:literal>2x1-02-1=-0</emma:literal>
                </emma:interpretation>
                <emma:interpretation id="interp16" emma:lang="en-AU" emma:confidence="0">
                  <emma:literal>2x2-02-1=-0</emma:literal>
                </emma:interpretation>
                <emma:interpretation id="interp17" emma:lang="en-AU" emma:confidence="0">
                  <emma:literal>2x2-0x-1=-0</emma:literal>
                </emma:interpretation>
                <emma:interpretation id="interp18" emma:lang="en-AU" emma:confidence="0">
                  <emma:literal>2x1-0x-1=-0</emma:literal>
                </emma:interpretation>
                <emma:interpretation id="interp19" emma:lang="en-AU" emma:confidence="0">
                  <emma:literal>2x2-2x-1=-0</emma:literal>
                </emma:interpretation>
              </emma:one-of>
            </emma:emma>
          </inkml:annotationXML>
          <inkml:trace contextRef="#ctx0" brushRef="#br0" timeOffset="18773.34">5688 1990 1335,'23'-5'59,"-6"5"13,-11-5-58,11 0-14,0-5 0,0 4 0,6 6 75,-6-5 12,6 5 2,0-5 1,-6 5-22,6 5-4,-6-5 0,0 5-1,0 1-19,-6-1-4,1 0-1,-6 5 0,5 5-21,-5-5-4,-1 5-1,1 1 0,-6 4-13,-6 0 0,1 5 0,-1 1-10,-5 9-54,-1-4-10,-11-1-2,6 5-1,0-4-46,-6 4-9,6-4-1,-11-1-1,11 1 25,0-6 5,-6-5 0,11-5 1,-5 6 71,0-1 13,6-10 3,-1-5 1,1 0 31,11-5 7,0 0 1,0 0 0,0 0 64,0 0 12,-6-15 4,1 5 0,5 0 17,0 10 4,5-16 1,-5 16 0,6-10-52,11-5-10,-6 5-3,7 5 0,-1 0-8,5 0-1,1 0-1,-6 5 0,6 0-20,0 0-4,-6 0-1,6 0 0,-6 0-16,0 0-10,0 5 12,-5-5-12,5 5-12,-6 0-8,-11-5-3,17 5 0,-5-5-137,-12 0-28</inkml:trace>
          <inkml:trace contextRef="#ctx0" brushRef="#br0" timeOffset="19059.56">6179 2041 1926,'0'0'42,"0"0"9,0 0 1,0 0 3,0 0-44,5 5-11,-5-5 0,17 5 0,1 0 75,-7 0 13,6 5 2,0 0 1,0 0-40,0 5-8,-5 1-2,5-1 0,-6 0-23,1 0-5,5 0-1,-6 1 0,1-1-3,-1 0-1,-5 0 0,-1 0 0,1 6 4,-6-6 0,0 0 0,0 5 0,-6-4-12,-5-1 0,5 0 0,-5 5-11,-1-5-13,1 1-4,-12-6 0,12 5 0,-6-5-32,0-5-8,5 5 0,1-5-1,-1-5-48,1 5-10,11-5-1,-11 0-700</inkml:trace>
          <inkml:trace contextRef="#ctx0" brushRef="#br0" timeOffset="19311.81">6578 2066 576,'-6'-5'51,"6"0"-41,0 5-10,0 0 0,0 0 306,-6 0 59,6 0 12,-5 5 3,-1-5-206,-6 5-41,-5-5-8,6 10-1,0 5-68,-1 0-12,6-4-4,-5 9 0,0 0-20,-1 0-4,1 1 0,-1-1-1,1 0-15,0 0 9,-1 6-9,7-6 8,5 0-8,5 1 0,-5-1 0,12-5 0,-7 5 0,1-5-11,5 1 11,1-6-8,11 5-4,-1-5-1,7 0 0,-1-5 0,1-5-20,-1-5-4,7-5-1,-7 0-689,1-5-137</inkml:trace>
          <inkml:trace contextRef="#ctx0" brushRef="#br0" timeOffset="19632.9">6874 1579 979,'0'0'87,"0"0"-70,0 0-17,0 0 0,6-5 254,-6 5 47,11-10 10,-5 5 1,11 0-152,-11 0-30,5 5-6,-11 0-2,11-5-47,-11 5-10,12 0-1,-12 0-1,11 5-31,-5 0-7,0 5-1,-1 5 0,-10 1-24,5 4 0,-6 0 0,0 6-11,1-1-25,-7 5-4,1 1-2,-6 4 0,5-4 6,1-6 0,-1 0 1,7 1 0,-1-6 23,-5 0 4,11-10 8,-6 5-13,6 1 1,0-1 0,6 0 0,-6-15 0,11 5 12,-5 0 16,11 0-3,-6 0-1,1 0 12,5-5 1,0 5 1,0-5 0,6 5-2,-6 1-1,0-1 0,6-5 0,0 0-40,-1-5-8,-5 5-2,1 0-1153</inkml:trace>
          <inkml:trace contextRef="#ctx0" brushRef="#br0" timeOffset="26435.85">7495 2421 1875,'0'0'83,"6"0"17,5 0-80,1 0-20,-12 0 0,17-6 0,0 1 76,0 5 12,0-5 1,0 5 1,0 0-11,6-5-3,-6 0 0,6 0 0,-6 5-18,6 0-4,-6-5-1,0 0 0,0 5-21,0 0-4,1-5 0,-1 5-1,0-5-27,0 0-17,-6 0 2,6 0-795,0 5-159</inkml:trace>
          <inkml:trace contextRef="#ctx0" brushRef="#br0" timeOffset="26792.08">8236 2086 1782,'0'0'79,"0"0"16,0 0-76,0 0-19,0 0 0,0 0 0,12 5 86,-1 0 14,1 0 2,5 0 1,5-5-26,1 5-5,0-5 0,0 6-1,0-1-27,-1 0-4,1 0-2,0 0 0,0 0-11,0 0-3,-6 0 0,0 5 0,0-5-13,0 0-3,-6 5-8,-11-10 12,12 16-4,-12-16-8,0 15 11,6 0-11,-6 5 11,-6-5-11,6 6 10,-12-1-10,1 0 0,-6 6 0,-6-1 0,0 0-10,-5-4-16,-1-1-3,1 0-1,-1 0 0,-5-4-20,6-1-4,-1-10-1,6 5 0,6-5-5,0 0 0,-6 0-1,6 0 0,6-5-31,11 0-5,0 0-2,11-10-759</inkml:trace>
          <inkml:trace contextRef="#ctx0" brushRef="#br0" timeOffset="27055.16">8698 2111 864,'0'0'76,"0"0"-60,0 0-16,0 0 0,6-5 237,-6 5 45,0 0 9,0 0 1,0 0-115,0 0-23,0 0-5,0 0-1,0 0-58,-12 11-12,1-6-2,0 5-1,5 0-35,-11 5-8,11-5 0,-5 10-1,-1 1-18,1 4-3,5-5-1,-5 6 0,-1-6-9,7 0-12,-1 6 2,0-6 1,6 5 1,0-5 0,0 6 0,6-6 0,0-5-4,-1 0 0,7 1 0,5-6 0,-6 0 0,6 0 0,6-5 0,0 0 0,0-5-6,0-5-2,5-5 0,1 5 0,-1-5-12,1-5-4,-1-1 0,6 1-726,-5 0-146</inkml:trace>
          <inkml:trace contextRef="#ctx0" brushRef="#br0" timeOffset="27266.98">9103 2248 1382,'0'0'61,"0"0"13,0 0-59,0 0-15,0 0 0,11 5 0,1 0 248,-7 0 48,12 1 8,-5-6 3,-1 5-179,6-5-35,0 0-7,0 0-2,1 0-25,-7-5-6,12 5-1,-6 0 0,0 0-42,6 0-10,-6 5 0,0-5 0,0 0-24,0 0-4,-5 0 0,5-5-1,-6 5-187,6 0-36</inkml:trace>
          <inkml:trace contextRef="#ctx0" brushRef="#br0" timeOffset="27504.88">9656 1954 345,'0'0'31,"0"0"-31,0 0 0,0 0 0,0 0 354,0 0 65,0 0 13,0 0 2,0 16-248,-6-1-50,6 0-9,0 5-3,-6 1-36,6-6-8,0 5-2,6 5 0,-6-4-27,6 9-6,-6-5-1,0 6 0,5-1-17,1 1-4,0 4-1,-6-5 0,5 6-22,-5-1 9,0 1-9,0 4 0,0-14-23,0 4-11,6 0-2,-6-4-1,0-11-136,6 5-27,0-5-6</inkml:trace>
          <inkml:trace contextRef="#ctx0" brushRef="#br0" timeOffset="28056.7">10066 2309 1918,'0'0'85,"0"0"18,0 0-83,0 0-20,0 0 0,11-5 0,-5 0 108,11 0 18,-5 0 3,-1 0 1,12 0-30,-6 5-7,0-5-1,0 5 0,6-5-48,-6 5-9,6 0-3,0-6 0,-1 6-5,-4 0-2,-1 0 0,0 0 0,0-5-25,0 5 0,0-5 0,-6 5 0,7 0-84,-7 0-21,-5 0-5,5 0-690,0 0-137</inkml:trace>
          <inkml:trace contextRef="#ctx0" brushRef="#br0" timeOffset="28225.36">10300 2456 230,'0'0'10,"0"0"2,0 0-12,0 0 0,0 0 0,0 0 0,0 0 380,0 0 72,11 5 16,6 5 2,0 0-294,-5-5-60,5 0-11,0 1-2,0-12-43,0 6-8,0 0-1,0 0-1,0 0-50,1-5 0,-1 0-9,0 5 1,0-10-175,6 5-34</inkml:trace>
          <inkml:trace contextRef="#ctx0" brushRef="#br0" timeOffset="28608.89">11012 2101 2214,'0'0'48,"-5"-10"11,-1 5 1,0 0 3,-5 0-51,5 0-12,6 5 0,-11 0 0,-1-5 113,7 5 20,-13 0 4,13 5 1,-7 0-90,7 5-19,-12 5-3,11 1-1,-6 4-15,7 0-10,-1 5 12,0 1-12,6-1 19,0 0-3,6 6-1,5-6 0,1 0-15,-1 1-18,6-6 4,0 0 1,6 1 1,-6-6 1,6 0 0,6-5 0,-7 0-1,1-5 0,0 0 0,0-5 0,0-5 12,-1 0 0,-4 0 8,4-5-8,-5-10 14,6 5-2,-6-6 0,0 6 0,-5-5 23,5 0 4,-6-1 1,1-4 0,-1 0-8,-5-1-2,5-4 0,-11 0 0,6 4 2,-12 1 0,6-6 0,-11 6 0,5-5-32,-11 4 8,0 6-8,-6 0 0,0 0-24,-5 4-7,-1 6-1,-11 5-1,1 0 8,-7 10 1,6 0 1,-6 5 0,1 1-33,11 4-8,11 10 0,-6 0-1,12 1-31,0 4-7,0 1-1</inkml:trace>
        </inkml:traceGroup>
        <inkml:traceGroup>
          <inkml:annotationXML>
            <emma:emma xmlns:emma="http://www.w3.org/2003/04/emma" version="1.0">
              <emma:interpretation id="{DF37DF6C-A473-46A5-B049-64B585CD51C7}" emma:medium="tactile" emma:mode="ink">
                <msink:context xmlns:msink="http://schemas.microsoft.com/ink/2010/main" type="inkWord" rotatedBoundingBox="21138,5856 21894,5851 21898,6396 21142,6401"/>
              </emma:interpretation>
              <emma:one-of disjunction-type="recognition" id="oneOf4">
                <emma:interpretation id="interp20" emma:lang="en-AU" emma:confidence="0">
                  <emma:literal>Z</emma:literal>
                </emma:interpretation>
                <emma:interpretation id="interp21" emma:lang="en-AU" emma:confidence="0">
                  <emma:literal>z</emma:literal>
                </emma:interpretation>
                <emma:interpretation id="interp22" emma:lang="en-AU" emma:confidence="0">
                  <emma:literal>X</emma:literal>
                </emma:interpretation>
                <emma:interpretation id="interp23" emma:lang="en-AU" emma:confidence="0">
                  <emma:literal>x</emma:literal>
                </emma:interpretation>
                <emma:interpretation id="interp24" emma:lang="en-AU" emma:confidence="0">
                  <emma:literal>k</emma:literal>
                </emma:interpretation>
              </emma:one-of>
            </emma:emma>
          </inkml:annotationXML>
          <inkml:trace contextRef="#ctx0" brushRef="#br0" timeOffset="66137.27">14352 1868 1267,'0'0'112,"0"0"-89,12-10-23,-6 5 0,11 5 136,-6-5 24,0 0 4,1 0 0,5 0-47,-6 0-9,12 5-3,0 0 0,0 0-33,-6 0-8,-6 5 0,6 0-1,0 5-19,-5-5-4,-1 10-1,6-5 0,-5 6-19,-1-1-3,1 0-1,-7 5 0,7-5-5,-7 6-2,-5-6 0,6 5 0,-6 0-9,0 1 10,0 4-10,-6-5 10,6 1-10,-5-1 8,-7-5-8,1 5 8,-1-4-20,1-1-5,0 0-1,-6-5 0,-6 5-25,6-5-5,-6 1 0,11-1-1,1-5-37,0 0-7,-6-5-2,5 5-585,1-5-116</inkml:trace>
          <inkml:trace contextRef="#ctx0" brushRef="#br0" timeOffset="66417.41">14854 1924 1267,'0'0'112,"0"0"-89,0 0-23,0 0 0,0 0 180,0 0 31,0 0 6,-11 5 2,-6-5-79,5 0-16,1 5-4,-1 5 0,1-5-51,0 0-10,-1 11-3,1-1 0,-1 0-15,1 0-3,0 0-1,-1 6 0,6-1-17,1 0-4,-1 0-1,6 6 0,0-6-15,0 5 11,6-4-11,-1 4 10,1-5-10,0 1 0,5-1 0,1-5 0,-1 0 0,6-5 0,-5 0 0,5 1 0,5-1 0,1-5 0,0 0 9,0-5-9,5 0 0,1-5 0,-1 5 0,7-5-12,-7 0-74,6 0-15,-11-6-3,6 1-1075</inkml:trace>
        </inkml:traceGroup>
        <inkml:traceGroup>
          <inkml:annotationXML>
            <emma:emma xmlns:emma="http://www.w3.org/2003/04/emma" version="1.0">
              <emma:interpretation id="{B01E205B-EFA3-4932-9460-687ED2D7A457}" emma:medium="tactile" emma:mode="ink">
                <msink:context xmlns:msink="http://schemas.microsoft.com/ink/2010/main" type="inkWord" rotatedBoundingBox="24301,6001 24967,5997 24969,6449 24303,6453"/>
              </emma:interpretation>
              <emma:one-of disjunction-type="recognition" id="oneOf5">
                <emma:interpretation id="interp25" emma:lang="en-AU" emma:confidence="0">
                  <emma:literal>-1</emma:literal>
                </emma:interpretation>
                <emma:interpretation id="interp26" emma:lang="en-AU" emma:confidence="0">
                  <emma:literal>"</emma:literal>
                </emma:interpretation>
                <emma:interpretation id="interp27" emma:lang="en-AU" emma:confidence="0">
                  <emma:literal>-I</emma:literal>
                </emma:interpretation>
                <emma:interpretation id="interp28" emma:lang="en-AU" emma:confidence="0">
                  <emma:literal>I</emma:literal>
                </emma:interpretation>
                <emma:interpretation id="interp29" emma:lang="en-AU" emma:confidence="0">
                  <emma:literal>"I</emma:literal>
                </emma:interpretation>
              </emma:one-of>
            </emma:emma>
          </inkml:annotationXML>
          <inkml:trace contextRef="#ctx0" brushRef="#br0" timeOffset="68821.88">18063 1990 1825,'0'0'80,"0"0"18,0 0-78,0 0-20,12-10 0,-7 0 0,-5 10 104,0 0 18,0 0 3,0 0 1,6 10-59,5 0-12,-5 5-3,0 0 0,-1 6-32,1 4-6,0 5-2,-6 6 0,6-1-12,-1 1 9,-5 4-9,6-4 8,0-1-22,-1-4-5,7-1-1,-1-5-716,-5-4-143</inkml:trace>
          <inkml:trace contextRef="#ctx0" brushRef="#br0" timeOffset="68574.53">17516 2274 288,'0'0'12,"0"0"4,0 0-16,0 0 0,0 0 0,0 0 0,0 0 257,0 0 49,0 0 10,0 0 1,0 0-151,0 0-30,0 0-7,0 0-1,0 0-28,0 0-7,0 0-1,0 0 0,11-11-15,-5 6-3,5 0-1,1 0 0,-1 0-33,6 0-6,0 5-2,1-5 0,-1 0-4,0 5-2,11-5 0,-5 5 0,-6 0-18,6 0-8,0 0 8,0 0-8,-6 5-46,0-5-14,6 5-4,-6-5-1076</inkml:trace>
        </inkml:traceGroup>
      </inkml:traceGroup>
    </inkml:traceGroup>
    <inkml:traceGroup>
      <inkml:annotationXML>
        <emma:emma xmlns:emma="http://www.w3.org/2003/04/emma" version="1.0">
          <emma:interpretation id="{D258B742-EEBC-47F1-A43F-5888A98A12F3}" emma:medium="tactile" emma:mode="ink">
            <msink:context xmlns:msink="http://schemas.microsoft.com/ink/2010/main" type="paragraph" rotatedBoundingBox="11149,7790 25332,7094 25391,8296 11208,89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DA1886-16B8-4621-8878-951FC538D2D8}" emma:medium="tactile" emma:mode="ink">
              <msink:context xmlns:msink="http://schemas.microsoft.com/ink/2010/main" type="line" rotatedBoundingBox="11149,7790 25332,7094 25391,8296 11208,8991"/>
            </emma:interpretation>
          </emma:emma>
        </inkml:annotationXML>
        <inkml:traceGroup>
          <inkml:annotationXML>
            <emma:emma xmlns:emma="http://www.w3.org/2003/04/emma" version="1.0">
              <emma:interpretation id="{5103A9BF-3400-4FE4-A822-8CFCFE9D09E1}" emma:medium="tactile" emma:mode="ink">
                <msink:context xmlns:msink="http://schemas.microsoft.com/ink/2010/main" type="inkWord" rotatedBoundingBox="11179,7857 18931,7819 18936,8767 11183,8805"/>
              </emma:interpretation>
              <emma:one-of disjunction-type="recognition" id="oneOf6">
                <emma:interpretation id="interp30" emma:lang="en-AU" emma:confidence="0">
                  <emma:literal>(2x4171x-174-0</emma:literal>
                </emma:interpretation>
                <emma:interpretation id="interp31" emma:lang="en-AU" emma:confidence="0">
                  <emma:literal>(2x+171x-174.0</emma:literal>
                </emma:interpretation>
                <emma:interpretation id="interp32" emma:lang="en-AU" emma:confidence="0">
                  <emma:literal>(2x4171x-174.0</emma:literal>
                </emma:interpretation>
                <emma:interpretation id="interp33" emma:lang="en-AU" emma:confidence="0">
                  <emma:literal>(2x4171x-170.0</emma:literal>
                </emma:interpretation>
                <emma:interpretation id="interp34" emma:lang="en-AU" emma:confidence="0">
                  <emma:literal>(2x4171x-176.0</emma:literal>
                </emma:interpretation>
              </emma:one-of>
            </emma:emma>
          </inkml:annotationXML>
          <inkml:trace contextRef="#ctx0" brushRef="#br0" timeOffset="81923.9">9456 4280 633,'0'0'28,"0"0"6,0 0-34,0 0 0,0 0 0,0 0 0,0 0 365,0 0 67,0 0 12,0 0 4,17-5-275,0 0-54,0 5-11,-5 0-3,5-5-38,-6 5-8,6 0-2,1 0 0,-1 0-29,-6 0-7,6 5-1,0 0 0,0 0-29,6-5-7,-6 10 0,6-5-1,-6 0-161,6 0-32,0-5-6,5 0-2</inkml:trace>
          <inkml:trace contextRef="#ctx0" brushRef="#br0" timeOffset="82161.75">10083 4017 864,'0'0'76,"0"0"-60,0 0-16,6-16 0,-6 16 250,6-10 47,-6 10 10,0 0 1,0 0-144,0 0-28,0 0-7,0 0-1,0 0-60,0 0-13,5 15-3,7 1 0,-7 4-25,1 5-6,0 6-1,-1-1 0,-5 0-12,6 6-8,-6-1 8,12 1-8,-12 4 0,5-4 0,1 4-10,0-4 10,5-6-104,-5 1-13,-1-6-3,7 0-955</inkml:trace>
          <inkml:trace contextRef="#ctx0" brushRef="#br0" timeOffset="82466.14">10391 3814 460,'0'0'41,"0"0"-33,0 0-8,0 0 0,0 0 315,11 10 61,1-5 12,5 5 2,0 5-198,0 1-40,-6-1-8,1 0-2,5 0-56,0 5-11,-6 1-3,1 4 0,-1-5-30,1 6-6,5 4-2,-6 6 0,-5-11-22,-6 10-4,6 1 0,-1-1-8,1 6 0,-6-1 0,-6 6 0,1-6 0,-1 6 0,-6-5 0,-5 4-15,6-4 5,-6-6-18,5 1-3,-5-6-1</inkml:trace>
          <inkml:trace contextRef="#ctx0" brushRef="#br0" timeOffset="82976.02">10915 4138 1911,'0'0'84,"0"0"19,0 0-83,0 0-20,0 0 0,0 0 0,0 0 94,0 0 14,0 0 4,17-5 0,1 0-45,-1 0-9,5 5-2,-4-5 0,4 5-34,1 0-7,0 0-2,0 0 0,0 0-13,-6 0 9,5 5-9,1-5 8,-6 0-8,0 0 0,1 0 0,-7 0 0,6-5-37,-6 5-3,-11 0-1,0 0 0,0 0-123,0 0-25,0 0-5</inkml:trace>
          <inkml:trace contextRef="#ctx0" brushRef="#br0" timeOffset="77615.82">8208 3946 1036,'-6'-11'92,"6"1"-73,12 0-19,-12 10 0,0-10 176,0 0 32,0 0 7,0 10 1,0 0-56,0 0-10,0 0-2,0 0-1,0 0-37,0 0-7,-6 0-2,0 5 0,0-5-57,6 10-12,-5 5-3,-1 11 0,0-1-15,1 5-3,-7 6-1,12 9 0,-5 1-10,-1 5 0,6-1 0,6 6 0,-6 0 0,5-1 0,7-9 0,5 5 0,-12-11-23,13 1-6,-7-1-2,6-9 0,12-1-137,-7-10-27,1-4-5,0-6-814</inkml:trace>
          <inkml:trace contextRef="#ctx0" brushRef="#br0" timeOffset="81479.11">8538 4199 1504,'0'0'67,"0"0"13,0 0-64,0 0-16,0 0 0,0 0 0,0 0 114,0 0 19,0 0 4,12 0 1,-6 0-38,5 0-7,-11 0-1,11 5-1,1-5-30,-1 0-5,1 5-2,5 0 0,-6-5-22,6 5-5,0 5-1,0 0 0,0 1-26,-5-1 0,5 0 0,0 5 0,0 0 0,-5 0 0,-1 1 0,0-6 0,1 0 12,-7 5-4,1-5 0,0 0 0,-6-10-8,0 0 0,0 0 0,0 0 0,0 0 0,0 0 0,-12 5 0,-10 6 0,5-1-12,-6-5-5,6 0-1,-6 0 0,0 0-24,-5 0-5,5 0-1,-6-5 0,6 5-40,1 0-8,-1-5-1,6 0-1,5 10-72,1-5-14,11-5-4,0 0-537</inkml:trace>
          <inkml:trace contextRef="#ctx0" brushRef="#br0" timeOffset="81716.48">9080 4113 403,'0'0'36,"0"0"-36,0 0 0,0 0 0,-6-10 299,6 10 53,0-10 10,0 10 2,0 0-163,0 0-33,0 0-6,-5-6-2,-7 1-59,1 0-12,-1 5-2,1 0-1,0 5-43,-7 6-9,7-1-2,0 5 0,-6 0-32,-1 5 0,7 1 0,-6 9 0,6-5 0,-7 6 0,13-1 0,-1-5 0,0 6 0,1-1 0,5-4 0,0-1 0,5 0-8,7-4-6,-7-1-1,7 0 0,11-5-1,-1-5 0,1 1 0,6-6 0,-6-5-3,-1 0-1,13 0 0,-1-11 0,-6 6-45,6-5-10,-5 0-1,5-5-972</inkml:trace>
          <inkml:trace contextRef="#ctx0" brushRef="#br0" timeOffset="83122.63">11069 4275 1825,'0'0'40,"0"0"8,0 0 1,0 10 3,-5 0-41,5-10-11,0 0 0,5 15 0,1 1 85,0-1 15,-1-5 4,7 5 0,5-5-28,-6-5-4,6 0-2,0 0 0,1 6-30,4-1-5,-5 0-2,6-5 0,-6 0-48,12 0-9,-6-5-3,-1-5-1089</inkml:trace>
          <inkml:trace contextRef="#ctx0" brushRef="#br0" timeOffset="83500.17">11787 4027 1612,'-17'-5'72,"12"0"14,5 5-69,-6 0-17,-5 0 0,5 0 0,-6 0 147,12 0 25,0 0 6,-5 15 1,-1-5-94,0 5-18,-5 5-4,0 6-1,5-6-53,0 10-9,0-4 0,1 9 0,5-10 0,5 11 15,7-6-1,-6 1 0,5 4-14,-5-4 0,5-6 0,12 5 0,0-4 0,5-1 0,1-5 0,-1-10 0,1 6 0,-1-11 0,-5 5 0,5 0 0,-5-10 0,0 0 0,-6 0 0,6-10 9,-6 0 8,-6 5 2,7-11 0,-7-4 0,0-5 30,1-1 7,-1-9 0,-5 5 1,-6-6-4,6 1-1,-12-6 0,6 6 0,0-6-20,-6 6-4,-5-1 0,-1 6-1,1-1-14,-6 6-2,-6-5-1,-5 9 0,-7 6-10,1 5-14,-11 10 3,5 0 1,0 10-57,0 0-11,-6 16-2,1-1-784,5 5-157</inkml:trace>
          <inkml:trace contextRef="#ctx0" brushRef="#br0" timeOffset="75882.5">6298 4158 1422,'0'0'63,"0"0"13,0 0-61,0 0-15,0 0 0,0 0 0,0 0 143,0 0 25,0 0 6,0 0 1,0 0-74,0 0-14,-11 5-3,0 6-1,-1-1-33,1 0-6,-1 5-2,1 0 0,0 0-22,5 1-4,-6-1 0,1 0-1,0 0-15,5 6 0,6 4 0,-6 0 0,1-5 0,5 6 0,0-1 0,11 0 0,-11-14-12,6 4 12,5 5-12,0-5 12,1 0-16,5-9 3,-6-12 1,12 6 0,-6 11-12,12-6-1,-6-10-1,-1 5 0,1-11-27,0 6-6,0 0-1,0-5-611,-1-10-122</inkml:trace>
          <inkml:trace contextRef="#ctx0" brushRef="#br0" timeOffset="76093.12">6669 4234 1036,'0'0'92,"0"0"-73,0 0-19,0 0 0,17-5 207,-6 5 37,1 0 8,-1 0 2,1 0-121,5 0-24,-6 5-5,6 0 0,0-5-47,-5 0-9,5 11-1,0-6-1,0 5-23,-6-5-5,1 0-1,5 0 0,-6-5-32,1 0-6,-1 0-2,6-5 0,-5 0-178,5-5-36</inkml:trace>
          <inkml:trace contextRef="#ctx0" brushRef="#br0" timeOffset="76328.31">6834 3971 403,'0'0'17,"0"0"5,0 0-22,0 0 0,0 0 0,0 0 0,0 15 286,0-15 53,0 0 10,-6 10 3,6 5-188,-5 1-38,-1-1-7,6 5-2,0-10-39,-6 5-8,6 1-2,0 4 0,-5 0-35,5 0-7,0 6-2,0-1 0,0 0-16,5 6-8,1-11 8,-6 5-8,0 1 0,6-1 0,-1 6-9,1-6 9,0-5-37,-6-5-1,6 1 0,-1 4 0,1-10-154,0 5-30</inkml:trace>
          <inkml:trace contextRef="#ctx0" brushRef="#br0" timeOffset="76731.25">7227 4123 1422,'0'0'63,"0"0"13,0 0-61,0 0-15,0 0 0,0 0 0,0 0 133,0 0 24,0 0 5,6-10 1,-6 10-48,0 0-10,0 0-1,0 0-1,0 0-30,0 0-5,0 0-2,0 0 0,0 0-21,0 0-4,0 0-1,0 0 0,0 0-20,12 5-5,-7-5-1,-5 0 0,0 0-3,0 0-1,0 0 0,0 0 0,0 0-10,0 0 0,12 0 0,-12 0 0,0 0 8,0 0 0,17 0 0,-17 0 0,0 0 10,0 0 2,0 0 0,5 10 0,-5-10-20,6 5-11,0 5 2,0 0 0,-1 0 9,7 6 0,-7-6 0,1 5 0,-6 0 0,11 5 0,-5 1 0,0 4 0,0 5-10,-6-4-3,0-1-1,5 6 0,-5-1-14,0-5-2,0 1-1,0-6 0,0 0-51,6 0-10,0-4-3,5-6-1036</inkml:trace>
          <inkml:trace contextRef="#ctx0" brushRef="#br0" timeOffset="77064.38">7473 3854 403,'0'36'17,"0"-36"5,0 0-22,0 0 0,0 0 0,11 0 0,0 0 354,6 5 66,-5 0 14,5 0 2,-6 0-259,6 0-52,6 0-10,-6-5-3,0-5-44,1-5-8,-1 5-3,0 10 0,-6-5-13,6 10-4,-5 5 0,5 6 0,0-6-11,-6 5-2,-5-5-1,5 11 0,1-6-11,-1 5-3,1 1 0,-7-1 0,1 5-12,-6 1 11,6-1-11,-6 6 10,-6 4-10,0 1 0,-5-1 9,5 1-9,-11-1 0,6 1-16,-1-6 2,-5 1 1,0-6-122,0 1-24,0-6-5</inkml:trace>
          <inkml:trace contextRef="#ctx0" brushRef="#br0" timeOffset="72771.34">4566 3870 576,'0'0'51,"5"-5"-41,-5-6-10,6 1 0,-6 0 316,0 10 60,0 0 13,0 0 3,-6-5-230,-5 5-46,-1 5-8,1 5-3,0 5-43,-6 1-9,-1 4-1,7 5-1,-6 1-23,6 9-4,-7 6 0,7-1-1,0 1-23,5 4 8,0 1-8,1 10 0,5-1 0,0 6 0,0 5 0,11 0 0,0-10 0,6-6 0,1-4 10,4-6-10,7-4-45,-1-16-15,1 0-4,5-9-1049</inkml:trace>
          <inkml:trace contextRef="#ctx0" brushRef="#br0" timeOffset="75338.97">5141 4123 1267,'0'0'112,"0"0"-89,6-10-23,0 0 0,-1 5 82,1 0 12,0-6 2,5 6 1,1-5 8,-1 10 2,6-5 0,-6 0 0,-11 5-45,18 0-9,-1 0-1,0 0-1,-6 0-7,6 5-2,0-5 0,0 5 0,1 0-16,-1 0-3,0 0-1,0 6 0,-6-11-14,6 10-8,0-5 8,1 5-8,-7-5 0,0 5 0,1 0 0,-1 0 0,1 6-13,-12 4-7,-6 5-2,0 0 0,-5-4-35,-1 9-7,1 6-2,0-1 0,-1 1 0,1-6 0,-6-5 0,5 1 0,1-6 30,-1-5 7,1 0 1,5 0 0,-5-4 28,5-1 0,6-10 11,-5 5-3,5-5 28,0 0 7,0 0 1,0 0 0,0 0-36,0 0-8,11 5 0,0-5 0,6-5 51,1 0 8,-1 5 1,0-5 1,6 5-46,-1 0-15,1 0 8,-6 5-8,0-5 10,0-5-2,1 5 0,-1-10-661,5-6-133</inkml:trace>
          <inkml:trace contextRef="#ctx0" brushRef="#br0" timeOffset="75639.2">5871 4209 633,'0'0'28,"0"0"6,0 0-34,0 0 0,0 0 0,0 0 0,11 0 311,-11 0 55,12 5 11,-1-5 3,0 0-228,1 0-46,-1 5-9,1 0-1,-1 0-39,0-5-7,1 5-2,-1 0 0,1 1-24,5 4-6,-6 0-1,1 0 0,-1 0-17,-5 0 0,5 5 8,-5 6-8,-1-11 0,1 5 0,0 0 8,-6 5-8,0 1 0,0-1 0,0 0 0,-12 1-9,12-6-5,-5 0-1,5-15 0,-12 15 0,12-15-13,-11 10-4,11-10 0,-11 10 0,11-10-28,0 0-7,-12 0-1,-5-5 0,11-5-30,1-5-6,-1-5-2,6-1-471,6 6-95</inkml:trace>
        </inkml:traceGroup>
        <inkml:traceGroup>
          <inkml:annotationXML>
            <emma:emma xmlns:emma="http://www.w3.org/2003/04/emma" version="1.0">
              <emma:interpretation id="{02F4DE25-746D-4ABA-AEF0-1DBEE009D7B3}" emma:medium="tactile" emma:mode="ink">
                <msink:context xmlns:msink="http://schemas.microsoft.com/ink/2010/main" type="inkWord" rotatedBoundingBox="20829,7315 22403,7238 22448,8162 20875,8239"/>
              </emma:interpretation>
              <emma:one-of disjunction-type="recognition" id="oneOf7">
                <emma:interpretation id="interp35" emma:lang="en-AU" emma:confidence="0">
                  <emma:literal>2nd</emma:literal>
                </emma:interpretation>
                <emma:interpretation id="interp36" emma:lang="en-AU" emma:confidence="0">
                  <emma:literal>2nd'</emma:literal>
                </emma:interpretation>
                <emma:interpretation id="interp37" emma:lang="en-AU" emma:confidence="0">
                  <emma:literal>2sci</emma:literal>
                </emma:interpretation>
                <emma:interpretation id="interp38" emma:lang="en-AU" emma:confidence="0">
                  <emma:literal>2scz</emma:literal>
                </emma:interpretation>
                <emma:interpretation id="interp39" emma:lang="en-AU" emma:confidence="0">
                  <emma:literal>2&gt;cz</emma:literal>
                </emma:interpretation>
              </emma:one-of>
            </emma:emma>
          </inkml:annotationXML>
          <inkml:trace contextRef="#ctx0" brushRef="#br0" timeOffset="61221.02">14056 3555 864,'0'0'76,"0"0"-60,0 0-16,0 0 0,6-15 140,5 5 24,-5-5 6,0 5 1,-1 0-11,7 5-1,-1-6-1,0 1 0,1-5-53,5 5-10,0 5-3,0-5 0,6 5-26,-6 0-6,0 5 0,6 0-1,0 0-13,0 5-2,-6 5-1,5 0 0,-4 0-35,-1-5-8,0 5 0,0 11 0,-6-1 0,-5 5 0,0-5 0,-6 6 0,0-6-11,-6 5-4,0 1-1,-5-1 0,-6 5-25,-6 1-6,6-1-1,0 1 0,0-6-14,5-5-3,-11 1-1,12-1 0,-6-5 18,6 0 4,-7 0 1,7-4 0,11-11 31,-6 10 12,1 0-11,5-10 11,0 0 0,0 0 20,0 0-4,0 0 0,0 0 20,0 0 3,11 0 1,0 0 0,1 0 6,5-5 2,0 5 0,-6 0 0,7 0-12,4 0-1,-5 0-1,1 0 0,-1 0-34,0 0 0,0 5 0,0 0 0,-6 0 0,6-5 0,1 0 0,-7 0 0,6 0-63,-6 5-9,1 0-3,5-5-1002</inkml:trace>
          <inkml:trace contextRef="#ctx0" brushRef="#br0" timeOffset="61526.33">14683 3728 2001,'0'-5'88,"0"5"20,0 0-87,0 0-21,0 0 0,0 0 0,0 0 119,0 0 19,0 0 4,0 0 1,17 5-70,-5 0-13,-12-5-4,17 10 0,-6-5-34,6 0-7,-5 10-2,5-5 0,0-5-13,0 11 0,-6 4 8,6 0-8,0-5 0,-5 1 0,-1-1 0,1 0 0,-1-5 0,-5 0 0,5 0-9,-11 1 9,0-11-21,0 15 1,-6 0 1,1 0 0,-1-5-21,-5 5-4,-6 1 0,5-1-1,-5-5-23,0 0-4,-6 0 0,0-5-1,6 0-27,0 0-6,-6 1-1,1-6-498,4 10-100</inkml:trace>
          <inkml:trace contextRef="#ctx0" brushRef="#br0" timeOffset="61782.57">15173 3692 1688,'0'0'75,"0"0"15,0 0-72,0 0-18,0 0 0,0 0 0,-11 10 130,-6-5 22,0 11 5,0-6 1,-1 0-77,1 5-15,-5 0-3,4 6-1,-4-1-28,10 5-6,-5-5 0,0 1-1,11-6-13,-5 5-2,0 0-1,5 1 0,0 4-11,-5-5 0,11 6 0,0-1 0,0-10 0,5 5-9,7-4 9,-1 4 0,1-10-15,-1 0 4,6 0 1,6 0 0,0-10-4,5 0-1,-5 0 0,6-5 0,-1-5-17,1 5-3,-7-15-1,7 0-685,-6-1-138</inkml:trace>
          <inkml:trace contextRef="#ctx0" brushRef="#br0" timeOffset="62073.47">15401 3302 864,'0'0'76,"0"0"-60,12-10-16,-1 0 0,0-5 295,1 5 56,-1-6 11,6 6 2,-5 5-176,-1-5-35,-11 10-7,0 0-2,0 0-75,0 0-15,0 0-3,0 0-1,0 0-38,6 15-12,-6-5 8,0 6-8,-6 4-24,0 0-9,-5 5-2,5 1 0,-5-1-20,5 0-4,1 1-1,5-1 0,0 0 29,0-4 6,0-1 1,5 0 0,1-5 11,0 1 2,-1-6 1,7 0 0,-1-5 18,1 5 3,-7 0 1,12-5 0,-5-5 15,-1 0 3,6-5 1,0 5 0,-5-5-19,5 0-3,0-5-1</inkml:trace>
        </inkml:traceGroup>
        <inkml:traceGroup>
          <inkml:annotationXML>
            <emma:emma xmlns:emma="http://www.w3.org/2003/04/emma" version="1.0">
              <emma:interpretation id="{01FCC3ED-B0A2-49D8-9067-D20EE00F2DFA}" emma:medium="tactile" emma:mode="ink">
                <msink:context xmlns:msink="http://schemas.microsoft.com/ink/2010/main" type="inkWord" rotatedBoundingBox="24528,7553 25352,7513 25386,8191 24562,8231"/>
              </emma:interpretation>
              <emma:one-of disjunction-type="recognition" id="oneOf8">
                <emma:interpretation id="interp40" emma:lang="en-AU" emma:confidence="0">
                  <emma:literal>-1</emma:literal>
                </emma:interpretation>
                <emma:interpretation id="interp41" emma:lang="en-AU" emma:confidence="0">
                  <emma:literal>t</emma:literal>
                </emma:interpretation>
                <emma:interpretation id="interp42" emma:lang="en-AU" emma:confidence="0">
                  <emma:literal>"</emma:literal>
                </emma:interpretation>
                <emma:interpretation id="interp43" emma:lang="en-AU" emma:confidence="0">
                  <emma:literal>+</emma:literal>
                </emma:interpretation>
                <emma:interpretation id="interp44" emma:lang="en-AU" emma:confidence="0">
                  <emma:literal>-I</emma:literal>
                </emma:interpretation>
              </emma:one-of>
            </emma:emma>
          </inkml:annotationXML>
          <inkml:trace contextRef="#ctx0" brushRef="#br0" timeOffset="62781.07">17761 3915 1670,'6'-10'148,"-1"5"-118,1-5-30,0 5 0,0 0 94,-1-5 13,1 5 2,5-6 1,6 6 4,-5-5 1,-1 0 0,6 5 0,6 5-39,-6 0-8,0 0-2,0 0 0,6-5-43,-6 0-9,0 5-2,6 0 0,-6 5-12,6 0 0,-6 0 0,6 0 0,-6 0-113,0 5-26,6-10-5,-6 5-938</inkml:trace>
          <inkml:trace contextRef="#ctx0" brushRef="#br0" timeOffset="63008.15">18468 3490 1951,'0'0'86,"0"0"18,0 0-83,0 0-21,0 0 0,0 0 0,0 0 128,0 0 22,0 0 4,0 0 1,0 20-85,0 0-17,6 5-3,-1 6-1,-5-1-28,0 6-5,0 4-2,6 1 0,0 4-14,-1-4 0,-5 5 0,6-6 0,5 6 0,1-6-15,-1-4 3,1-6 1,-1 0-113,0 1-24,7-6-4,-7-5 0</inkml:trace>
        </inkml:traceGroup>
      </inkml:traceGroup>
    </inkml:traceGroup>
    <inkml:traceGroup>
      <inkml:annotationXML>
        <emma:emma xmlns:emma="http://www.w3.org/2003/04/emma" version="1.0">
          <emma:interpretation id="{837AECA3-18ED-4AD9-974C-4BE14C704FC9}" emma:medium="tactile" emma:mode="ink">
            <msink:context xmlns:msink="http://schemas.microsoft.com/ink/2010/main" type="paragraph" rotatedBoundingBox="12049,9845 18349,9747 18372,11261 12073,1136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7129B49-427C-4582-B770-26E9723D057D}" emma:medium="tactile" emma:mode="ink">
              <msink:context xmlns:msink="http://schemas.microsoft.com/ink/2010/main" type="line" rotatedBoundingBox="12049,9845 18349,9747 18372,11261 12073,11360"/>
            </emma:interpretation>
          </emma:emma>
        </inkml:annotationXML>
        <inkml:traceGroup>
          <inkml:annotationXML>
            <emma:emma xmlns:emma="http://www.w3.org/2003/04/emma" version="1.0">
              <emma:interpretation id="{577F7F3A-B223-4132-8EA4-31824B067601}" emma:medium="tactile" emma:mode="ink">
                <msink:context xmlns:msink="http://schemas.microsoft.com/ink/2010/main" type="inkWord" rotatedBoundingBox="12182,9396 15271,9950 15018,11363 11928,10808"/>
              </emma:interpretation>
              <emma:one-of disjunction-type="recognition" id="oneOf9">
                <emma:interpretation id="interp45" emma:lang="en-AU" emma:confidence="0">
                  <emma:literal>IE-I</emma:literal>
                </emma:interpretation>
                <emma:interpretation id="interp46" emma:lang="en-AU" emma:confidence="0">
                  <emma:literal>se-I</emma:literal>
                </emma:interpretation>
                <emma:interpretation id="interp47" emma:lang="en-AU" emma:confidence="0">
                  <emma:literal>x-I</emma:literal>
                </emma:interpretation>
                <emma:interpretation id="interp48" emma:lang="en-AU" emma:confidence="0">
                  <emma:literal>xo-I</emma:literal>
                </emma:interpretation>
                <emma:interpretation id="interp49" emma:lang="en-AU" emma:confidence="0">
                  <emma:literal>IE-n</emma:literal>
                </emma:interpretation>
              </emma:one-of>
            </emma:emma>
          </inkml:annotationXML>
          <inkml:trace contextRef="#ctx0" brushRef="#br0" timeOffset="85378.79">6931 6373 1886,'0'0'84,"0"0"16,0 0-80,0 0-20,0 0 0,0 0 0,0 0 119,0 0 19,0 0 4,0 0 1,17 0-45,-5 0-9,5 0-1,0 0-1,-6-6-35,1 6-8,5 0 0,0 0-1,0 0-43,6 0 0,-6 0 0,6 0-11,-1-5-189,7 5-37,-6 0-8</inkml:trace>
          <inkml:trace contextRef="#ctx0" brushRef="#br0" timeOffset="85592.58">7689 5780 2286,'0'0'101,"0"0"21,0 0-98,0 0-24,0 0 0,0 0 0,0 0 94,0 0 14,0 0 2,0 10 1,0 10-63,0-5-12,6 11-2,-6-6-1,11 5-18,-5 1-4,0-1-1,5 0 0,-5 6-10,5-6-14,-5 0 3,5 1 1,1-1-185,-1-5-37</inkml:trace>
          <inkml:trace contextRef="#ctx0" brushRef="#br0" timeOffset="85823.65">7712 6504 1936,'0'0'86,"0"0"18,0 0-84,11 5-20,1-5 0,-1-5 0,1 5 119,5-5 19,0 0 4,0 0 1,6 0-56,-1 0-11,-4-5-3,10 0 0,-5 5-47,0-6-10,5 6-1,-5 0-1,5-5-140,1 5-28,-1 0-6,-10 5-908</inkml:trace>
          <inkml:trace contextRef="#ctx0" brushRef="#br0" timeOffset="86185.22">7906 6697 1659,'0'0'73,"0"0"16,0 0-71,0 0-18,0 0 0,5 10 0,7 0 141,-1-5 25,1 5 5,-1-5 1,0 0-45,7 6-9,-1-6-2,0 0 0,0 0-44,0 5-8,-6 0-3,6 5 0,-5-5-33,-1 6-8,1-6 0,-1 5-1,0 0-19,-11 5 0,6 11 0,-6-6 0,-6-5-22,6 11-8,-11 4-2,0-4 0,-1-6-30,-5 0-6,6 1-2,-6-1 0,5 0-5,1 1-1,-1-6 0,-5-5 0,12-5 27,-7 0 5,7 0 0,-1 1 1,6-11 55,0 0 10,0 0 2,0 0 1,0 0 3,0 0 0,0 0 0,0 0 0,0 0 15,0 0 3,11-5 1,1-1 0,5 1-15,0-5-4,6 10 0,-1-5 0,1 0 5,6 5 1,-1-5 0,1-5 0,-18 5-113,12-5-22,5 0-5</inkml:trace>
          <inkml:trace contextRef="#ctx0" brushRef="#br0" timeOffset="84234.01">5267 6084 864,'5'-21'38,"1"21"8,-6-5-37,6 0-9,-1 5 0,1-5 0,6 5 221,-1 0 43,0 5 8,1 0 1,5 0-121,-6 6-25,6-1-5,0 0-1,1 5-37,-7-5-7,6 5-1,-6 6-1,7-11-29,-7 10-6,0-5 0,1 11-1,-1-6-17,-5 5-3,0-5-1,-6 6 0,0-1-8,0 0-2,-6 1 0,-6-1 0,7 6 0,-7-6 0,-5 0 0,0 6 0,0-11-8,0 5-11,0 1 3,0-11 0,0 5-35,0-5-6,5 0-2,6-10 0,-5 1-54,0-6-11,5 5-3,6-5-921</inkml:trace>
          <inkml:trace contextRef="#ctx0" brushRef="#br0" timeOffset="84505.1">5791 6180 2232,'0'0'49,"0"0"11,-11 0 1,5-5 1,-5 0-50,-1 5-12,1-5 0,-1 5 0,1 5 109,0-5 19,-7 0 4,1 5 1,0 10-80,0-5-16,11 0-3,-5 6-1,-6-6-15,6 5-3,-1 10-1,1 1 0,-1-1-14,1 5 0,0 1 0,5-1 0,0 1 0,6-1 0,6-5 0,0 6 0,5-11 0,-5 0 0,5 0 0,6 1 0,0-6 0,12 0 0,-6-5 0,5 0 0,6-5 0,0 1 0,1-12 0,-1 1 0,-6 0-156,1-10-35,-1-5-6</inkml:trace>
          <inkml:trace contextRef="#ctx0" brushRef="#br0" timeOffset="84711.14">6048 6251 2026,'0'0'44,"0"0"10,0 0 2,0 0 1,0 0-45,0 0-12,0 0 0,0 0 0,11 0 114,6 0 21,-6-5 4,7 0 1,-1 0-45,-6 0-9,6 5-2,0-5 0,-5 5-36,5 0-8,0-5-2,0-1 0,-6 6-38,1 0 0,-1 0 0,1 0 0,5 0-152,-6 0-36,0 0-6</inkml:trace>
          <inkml:trace contextRef="#ctx0" brushRef="#br0" timeOffset="84882.67">6150 6479 460,'0'0'41,"0"0"-33,0 0-8,0 0 0,0 0 341,0 0 67,0 0 12,0 0 4,12 5-227,-1 0-45,-5 0-8,5 0-3,0 0-49,1-5-11,5 0-1,-6 0-1,6 0-63,6 0-16,-6 0 0,0 0-820,6 0-168</inkml:trace>
        </inkml:traceGroup>
        <inkml:traceGroup>
          <inkml:annotationXML>
            <emma:emma xmlns:emma="http://www.w3.org/2003/04/emma" version="1.0">
              <emma:interpretation id="{0C906B52-9C66-4133-8F8C-1CD2F745E3F7}" emma:medium="tactile" emma:mode="ink">
                <msink:context xmlns:msink="http://schemas.microsoft.com/ink/2010/main" type="inkWord" rotatedBoundingBox="16596,10099 17736,10081 17745,10605 16604,10623"/>
              </emma:interpretation>
              <emma:one-of disjunction-type="recognition" id="oneOf10">
                <emma:interpretation id="interp50" emma:lang="en-AU" emma:confidence="0">
                  <emma:literal>not</emma:literal>
                </emma:interpretation>
                <emma:interpretation id="interp51" emma:lang="en-AU" emma:confidence="0">
                  <emma:literal>got</emma:literal>
                </emma:interpretation>
                <emma:interpretation id="interp52" emma:lang="en-AU" emma:confidence="0">
                  <emma:literal>Ki</emma:literal>
                </emma:interpretation>
                <emma:interpretation id="interp53" emma:lang="en-AU" emma:confidence="0">
                  <emma:literal>K=1</emma:literal>
                </emma:interpretation>
                <emma:interpretation id="interp54" emma:lang="en-AU" emma:confidence="0">
                  <emma:literal>K=l</emma:literal>
                </emma:interpretation>
              </emma:one-of>
            </emma:emma>
          </inkml:annotationXML>
          <inkml:trace contextRef="#ctx0" brushRef="#br0" timeOffset="86637.39">9810 6114 1785,'0'0'159,"0"0"-127,0 0-32,0 0 0,0 0 117,0 0 18,0 0 3,11 10 1,0-5-38,1 5-7,5-10-2,-6 6 0,1-6-33,-1 5-7,6 10-2,-5 5 0,-1-5-6,0 0-2,-5 6 0,0-6 0,-6 10-34,5 1-8,-5-1 0,6 0 0,-6 1-16,-6-1-1,1-5-1,-7 6 0,7-1 18,-1 0 0,-5-5 0,5-4 0,-6-1 0,1 0 0,0-5 0,5 0 0,-5-5-55,-1 0-7,12-5-2,0 0 0,0 0-102,0 0-21,0 0-4,0 0-794</inkml:trace>
          <inkml:trace contextRef="#ctx0" brushRef="#br0" timeOffset="86931.96">10294 6139 2487,'0'0'55,"0"0"11,0 0 2,0 0 2,0 0-56,-11-5-14,-1 10 0,1-5 0,-1 0 80,-5 0 12,0 0 4,0 0 0,0 6-45,-6 4-9,0 0-2,6 0 0,-5 0-28,4 0-12,1 0 8,0 6-8,6-6-20,5 5-8,-5 0-3,5 0 0,6 6 31,-6-6 0,6 5 0,-5 0 0,5-5 0,5 6 0,1-1 0,5 0 0,1-10 0,-1 11 0,6-6 0,0 0 0,1-5 0,4 0 0,1-5 0,6 0 0,-7 1 0,7-6 0,-1-6 0,-5 1 0,6 0-60,-6-5-5,5 0-2,-5-5-746,0 0-150</inkml:trace>
          <inkml:trace contextRef="#ctx0" brushRef="#br0" timeOffset="87108.55">10585 6114 1612,'0'0'144,"0"0"-116,0 0-28,0 0 0,0 0 172,0 0 28,0 0 5,0 0 2,11-5-75,-5-5-16,-6 10-2,17-10-1,0 10-37,-6-10-7,7-6-1,-1 11-1,5 5-29,-4 0-6,4 0 0,1 0-1,-6 0-31,0 0-21,0 0 3,-5 5 1,5 1-139,-6-1-27,6-5-5</inkml:trace>
          <inkml:trace contextRef="#ctx0" brushRef="#br0" timeOffset="87304.37">10704 6291 403,'0'0'36,"0"0"-36,0 0 0,0 0 0,0 0 404,-11 6 73,11-6 15,0 0 4,0 0-277,0 0-55,0 0-12,0 0-1,0 0-67,17 5-12,0 5-4,6 0 0,0-5-32,-6 5-8,6 0 0,0-5-1,-6 5-64,5-5-13,7 1-2,-1-6-826,-5 5-165</inkml:trace>
          <inkml:trace contextRef="#ctx0" brushRef="#br0" timeOffset="87650.53">11491 5790 2016,'0'0'179,"0"0"-143,0 0-36,0 0 0,0 0 194,0 0 32,0 0 6,0 0 2,0 0-118,-6 15-24,1 5-5,-1 6-1,0 9-50,6 6-9,-5 9-3,-1 6 0,6 0-10,0 10-2,6-6-1,-1 6 0,-5-5 1,6-5 0,5 0 0,1-6 0,-1-9-68,1-1-12,5-9-4,5-1-873,-4-10-175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4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0 142 7368 0 0,'0'-7'52'0'0,"2"-9"402"0"0,-2 15-440 0 0,1 0 0 0 0,-1 1 0 0 0,1-1 0 0 0,-1 1 0 0 0,1-1 0 0 0,-1 1 0 0 0,1-1 0 0 0,-1 1 0 0 0,1-1 0 0 0,-1 1 0 0 0,1-1 0 0 0,0 1 0 0 0,-1 0 0 0 0,1-1 0 0 0,0 1 0 0 0,-1 0 0 0 0,1 0 0 0 0,0 0 0 0 0,1-1 0 0 0,-1 1-13 0 0,-1 0 0 0 0,1-1 0 0 0,0 1 0 0 0,0 0 0 0 0,-1-1 0 0 0,1 1 0 0 0,0-1 0 0 0,0 1-1 0 0,-1-1 1 0 0,1 0 0 0 0,-1 1 0 0 0,1-1 0 0 0,0 0 0 0 0,-1 1 0 0 0,1-1 0 0 0,-1 0 0 0 0,1-1-1 0 0,5-6-2 0 0,50-30 7838 0 0,-51 35-7361 0 0,0-1 1 0 0,1 1 0 0 0,-1 0 0 0 0,1 0-1 0 0,-1 0 1 0 0,1 1 0 0 0,0 0 0 0 0,0 0-1 0 0,0 0 1 0 0,0 1 0 0 0,9-1 0 0 0,-4 0 45 0 0,1-1 0 0 0,14-5 1 0 0,-20 6-305 0 0,1 0 1 0 0,0 1-1 0 0,0-1 1 0 0,13 0-1 0 0,-16 2-149 0 0,0 0 0 0 0,-1 0 0 0 0,1 0 0 0 0,0 1-1 0 0,0-1 1 0 0,-1 1 0 0 0,1 0 0 0 0,0 0-1 0 0,-1 0 1 0 0,6 2 0 0 0,19 10 419 0 0,-27-12-484 0 0,-1-1 0 0 0,0 1 1 0 0,1 0-1 0 0,-1 0 1 0 0,0-1-1 0 0,0 1 1 0 0,1 0-1 0 0,-1-1 1 0 0,0 1-1 0 0,0 0 0 0 0,0 0 1 0 0,0 0-1 0 0,0-1 1 0 0,0 1-1 0 0,0 0 1 0 0,0 0-1 0 0,-1 1 0 0 0,1 0 2 0 0,0 3-31 0 0,-1-1-1 0 0,1 1 1 0 0,-1-1-1 0 0,0 1 0 0 0,0-1 1 0 0,-1 0-1 0 0,1 0 1 0 0,-1 0-1 0 0,0 1 1 0 0,-3 4-1 0 0,-2 1-113 0 0,0 0 0 0 0,-14 15 0 0 0,-31 36-933 0 0,32-45 613 0 0,11-10 56 0 0,7-5-35 0 0,0 1-1 0 0,-9 8 0 0 0,9-7 20 0 0,6-2-864 0 0,1 1 1358 0 0,1 1-1 0 0,-1-1 0 0 0,0 1 1 0 0,0 0-1 0 0,5 5 0 0 0,-4-5 34 0 0,-1 1 0 0 0,1-1 0 0 0,0 0 0 0 0,1-1 0 0 0,-1 1 0 0 0,0-1 0 0 0,1 0 0 0 0,10 1-1 0 0,-9-1 46 0 0,0-1 0 0 0,0 1-1 0 0,-1 1 1 0 0,1 0 0 0 0,9 4-1 0 0,-15-5 145 0 0,-1-2-243 0 0,0 0 1 0 0,0 0-1 0 0,0 1 0 0 0,0-1 0 0 0,0 0 0 0 0,0 1 1 0 0,0-1-1 0 0,0 1 0 0 0,0-1 0 0 0,0 1 0 0 0,0 0 1 0 0,0-1-1 0 0,0 1 0 0 0,-1 0 0 0 0,1 0 0 0 0,0-1 0 0 0,1 3 1 0 0,10 16 461 0 0,-10-15-564 0 0,-2-3 74 0 0,1 1 0 0 0,-1 0 0 0 0,0-1-1 0 0,1 1 1 0 0,-1 0 0 0 0,0 0 0 0 0,0-1-1 0 0,0 1 1 0 0,-1 0 0 0 0,1-1 0 0 0,0 1 0 0 0,-1 0-1 0 0,1-1 1 0 0,-1 1 0 0 0,1 0 0 0 0,-1-1-1 0 0,0 1 1 0 0,0-1 0 0 0,1 1 0 0 0,-3 2 0 0 0,1-2-18 0 0,-3 8 27 0 0,-2 1 0 0 0,1-1 0 0 0,-1 0 0 0 0,-1-1 0 0 0,0 0 0 0 0,0 0 0 0 0,-14 11 0 0 0,8-9-26 0 0,11-8-28 0 0,0-1 0 0 0,0 1 0 0 0,0-1 0 0 0,0 0 0 0 0,0 0 0 0 0,-1 0 1 0 0,1 0-1 0 0,0-1 0 0 0,-1 1 0 0 0,1-1 0 0 0,-1 0 0 0 0,0 0 0 0 0,-4 0 1 0 0,7-1-20 0 0,0 1-1 0 0,-1-1 1 0 0,1 0 0 0 0,0 0 0 0 0,0 1 0 0 0,0-1 0 0 0,-1 1 0 0 0,1-1 0 0 0,0 1 0 0 0,0 0 0 0 0,0-1 0 0 0,0 1 0 0 0,-1 1 0 0 0,-9 4-192 0 0,-27-5-554 0 0,37-1 729 0 0,1 0-1 0 0,0 0 1 0 0,-1 0 0 0 0,1 0-1 0 0,-1 0 1 0 0,1 0 0 0 0,0 0-1 0 0,-1 0 1 0 0,1 0 0 0 0,0 0 0 0 0,-1-1-1 0 0,1 1 1 0 0,0 0 0 0 0,-1 0-1 0 0,1-1 1 0 0,0 1 0 0 0,-1 0-1 0 0,1 0 1 0 0,0-1 0 0 0,-1 1-1 0 0,1 0 1 0 0,0-1 0 0 0,-3-2-258 0 0,-13 0-1812 0 0,0-2-4929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04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32 1840 0 0,'0'0'15397'0'0,"0"3"-13499"0"0,-1 10-974 0 0,-1 0 0 0 0,-5 23 0 0 0,-2 16-250 0 0,6-21-546 0 0,3 1 0 0 0,0-1 0 0 0,2 1 0 0 0,10 52 0 0 0,-10-79-105 0 0,-1 0 0 0 0,1 0 1 0 0,0 0-1 0 0,0 0 1 0 0,0-1-1 0 0,1 1 0 0 0,0-1 1 0 0,0 1-1 0 0,0-1 1 0 0,0 0-1 0 0,1 0 0 0 0,-1 0 1 0 0,1-1-1 0 0,0 1 1 0 0,0-1-1 0 0,0 0 0 0 0,1 0 1 0 0,-1 0-1 0 0,1-1 1 0 0,0 1-1 0 0,8 2 0 0 0,-9-4 19 0 0,-1-1 0 0 0,1 1 0 0 0,0-1 0 0 0,0 0 0 0 0,0 0 0 0 0,4 0 0 0 0,3-1 76 0 0,-4 1-25 0 0,0-1-1 0 0,0 1 1 0 0,0-2 0 0 0,-1 1-1 0 0,1-1 1 0 0,0 0-1 0 0,-1 0 1 0 0,1-1-1 0 0,-1 0 1 0 0,0 0 0 0 0,0-1-1 0 0,9-6 1 0 0,3-4 221 0 0,0-2 1 0 0,21-24 0 0 0,-13 13-61 0 0,-13 13-116 0 0,-2-1 1 0 0,1 0 0 0 0,-2-1-1 0 0,0 0 1 0 0,8-20-1 0 0,-15 27-41 0 0,0 1-1 0 0,-1-1 1 0 0,0 0-1 0 0,-1 1 0 0 0,0-1 1 0 0,0 0-1 0 0,-1 0 0 0 0,0 0 1 0 0,-1 0-1 0 0,-2-12 0 0 0,3 17-84 0 0,-2-1-1 0 0,1 1 0 0 0,0 0 0 0 0,-1-1 0 0 0,0 1 1 0 0,0 0-1 0 0,0 0 0 0 0,-1 0 0 0 0,1 0 0 0 0,-1 1 1 0 0,0-1-1 0 0,0 1 0 0 0,0-1 0 0 0,-1 1 0 0 0,1 0 1 0 0,-1 0-1 0 0,0 1 0 0 0,-4-3 0 0 0,2 1-18 0 0,-1 1 0 0 0,0 0-1 0 0,0 0 1 0 0,0 1 0 0 0,0-1-1 0 0,0 2 1 0 0,-1-1-1 0 0,1 1 1 0 0,0 0 0 0 0,-9 0-1 0 0,4 1-116 0 0,3 0-4 0 0,-1 0 1 0 0,1 0-1 0 0,0 0 1 0 0,0 1 0 0 0,0 1-1 0 0,0 0 1 0 0,0 0 0 0 0,0 0-1 0 0,-11 6 1 0 0,-2 4-1107 0 0,1 1 1 0 0,1 1-1 0 0,-32 28 1 0 0,40-31-46 0 0,-20 11-6514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10 219 6448 0 0,'0'0'498'0'0,"0"-3"-30"0"0,-1-7 2157 0 0,0 0 0 0 0,-4-18 0 0 0,3 3 1247 0 0,2 19-2446 0 0,2 2-838 0 0,0 0 0 0 0,0 1 0 0 0,1-1 0 0 0,-1 1 0 0 0,4-4 0 0 0,-2 1-393 0 0,1 0 0 0 0,0 0 0 0 0,0 0 0 0 0,1 1 0 0 0,0-1-1 0 0,0 2 1 0 0,0-1 0 0 0,0 0 0 0 0,1 1 0 0 0,-1 1 0 0 0,1-1 0 0 0,8-2 0 0 0,-7 2-141 0 0,4-1 0 0 0,1 0 0 0 0,22-5 0 0 0,-6 3-56 0 0,-11 2-180 0 0,-1 2 0 0 0,1 0 1 0 0,0 1-1 0 0,18 0 0 0 0,-34 2-926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3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1 214 7832 0 0,'0'0'1086'0'0,"2"-1"376"0"0,91-33 6709 0 0,-44 18-5851 0 0,53-26 0 0 0,-75 26-1838 0 0,-20 12-397 0 0,1-1-1 0 0,-1 2 0 0 0,1-1 1 0 0,12-3-1 0 0,36-13-285 0 0,16-3-754 0 0,-64 21 663 0 0,69-19-3317 0 0,-30 6-3477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3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255 162 10592 0 0,'-28'-5'818'0'0,"28"5"-806"0"0,0 0 1 0 0,0 0-1 0 0,0 1 0 0 0,-1-1 0 0 0,1 0 0 0 0,0 0 1 0 0,0 0-1 0 0,0 0 0 0 0,0 0 0 0 0,-1 0 0 0 0,1 0 0 0 0,0 0 1 0 0,0 0-1 0 0,0 0 0 0 0,0 0 0 0 0,-1 0 0 0 0,1-1 0 0 0,0 1 1 0 0,0 0-1 0 0,0 0 0 0 0,0 0 0 0 0,-1 0 0 0 0,1 0 0 0 0,0 0 1 0 0,0 0-1 0 0,0 0 0 0 0,0 0 0 0 0,0 0 0 0 0,0-1 1 0 0,-1 1-1 0 0,1 0 0 0 0,0 0 0 0 0,0 0 0 0 0,0 0 0 0 0,0 0 1 0 0,0-1-1 0 0,0 1 0 0 0,0 0 0 0 0,0 0 0 0 0,0 0 0 0 0,0 0 1 0 0,0-1-1 0 0,0 1 0 0 0,0 0 0 0 0,0 0 0 0 0,0-3 434 0 0,0 0 0 0 0,0 0 0 0 0,0 0 0 0 0,-1 0 0 0 0,1 0 0 0 0,-1 0 0 0 0,0 0 0 0 0,1 0 0 0 0,-1 0 0 0 0,0 0 0 0 0,-4-4 1908 0 0,5 5-2142 0 0,0 1-1 0 0,0-1 1 0 0,0 1-1 0 0,-1 0 1 0 0,1-1-1 0 0,-1 1 1 0 0,1-1-1 0 0,-1 1 1 0 0,1 0 0 0 0,-2-2-1 0 0,-1-3 211 0 0,1 0 31 0 0,0 1-172 0 0,1 1-1 0 0,-1-1 1 0 0,0 1-1 0 0,0-1 1 0 0,0 1-1 0 0,-1 0 1 0 0,1 0-1 0 0,-1 0 1 0 0,0 0 0 0 0,0 0-1 0 0,-1 1 1 0 0,-6-7-1 0 0,7 8-196 0 0,1 0 0 0 0,-1 0 0 0 0,1 0 0 0 0,-1 0-1 0 0,1 0 1 0 0,0-1 0 0 0,-3-3 0 0 0,5 6-80 0 0,0-1 0 0 0,0 1 1 0 0,0 0-1 0 0,0 0 0 0 0,0 0 1 0 0,0 0-1 0 0,-1 0 0 0 0,1-1 1 0 0,0 1-1 0 0,0 0 0 0 0,0 0 1 0 0,0 0-1 0 0,0 0 0 0 0,0 0 0 0 0,0 0 1 0 0,-1 0-1 0 0,1 0 0 0 0,0-1 1 0 0,0 1-1 0 0,0 0 0 0 0,0 0 1 0 0,0 0-1 0 0,-1 0 0 0 0,1 0 0 0 0,0 0 1 0 0,0 0-1 0 0,0 0 0 0 0,0 0 1 0 0,0 0-1 0 0,-1 0 0 0 0,1 0 1 0 0,0 0-1 0 0,0 0 0 0 0,-1 0 1 0 0,-5 0 21 0 0,0 0 1 0 0,0 0 0 0 0,0 0 0 0 0,0 1 0 0 0,0 0 0 0 0,0 0 0 0 0,0 1 0 0 0,0-1 0 0 0,0 1-1 0 0,0 0 1 0 0,-6 4 0 0 0,3 0-26 0 0,6-5-1 0 0,1 0 0 0 0,0 1 1 0 0,-1-1-1 0 0,1 1 0 0 0,0 0 0 0 0,0-1 1 0 0,-2 4-1 0 0,0 0-3 0 0,1 1 0 0 0,-1-1 0 0 0,1 1 0 0 0,-4 10 0 0 0,6-11-10 0 0,-1-1 1 0 0,1 1-1 0 0,0-1 0 0 0,0 1 0 0 0,0-1 0 0 0,1 1 0 0 0,0 0 1 0 0,0-1-1 0 0,0 1 0 0 0,0 0 0 0 0,1-1 0 0 0,0 1 0 0 0,0-1 1 0 0,0 1-1 0 0,2 5 0 0 0,1 0-62 0 0,-1-4 53 0 0,-1 1-1 0 0,1-1 1 0 0,1 0 0 0 0,-1 0 0 0 0,1 0-1 0 0,5 6 1 0 0,10 19-28 0 0,-16-24 35 0 0,1-1 1 0 0,0 0 0 0 0,7 10-1 0 0,112 109-109 0 0,-103-105 124 0 0,-15-15 0 0 0,1 1 0 0 0,-1-1 0 0 0,0 1 0 0 0,-1 0 0 0 0,1 0 0 0 0,-1 0 0 0 0,0 1 0 0 0,3 7 0 0 0,30 103-16 0 0,-26-93-23 0 0,-7-15 13 0 0,0 0 0 0 0,0 1-1 0 0,4 19 1 0 0,0 12-35 0 0,7 41-86 0 0,-15-77 135 0 0,0 0-1 0 0,0 0 1 0 0,0 0-1 0 0,-1 0 1 0 0,0 0-1 0 0,0-1 1 0 0,0 1-1 0 0,0 0 1 0 0,-1 0-1 0 0,0-1 1 0 0,-4 10-1 0 0,-9 22-78 0 0,15-34 83 0 0,-3 10-55 0 0,-1 0 1 0 0,-8 19-1 0 0,11-28 48 0 0,0-1 0 0 0,-1 1 1 0 0,1-1-1 0 0,-1 1 0 0 0,0-1 0 0 0,0 0 0 0 0,0 1 0 0 0,0-1 1 0 0,0 0-1 0 0,0-1 0 0 0,0 1 0 0 0,-1 0 0 0 0,1 0 0 0 0,-1-1 1 0 0,1 0-1 0 0,-5 2 0 0 0,4-2-88 0 0,-4-1 67 0 0,0 0-1 0 0,0 0 1 0 0,-1-1-1 0 0,1 0 1 0 0,-12-4-1 0 0,16 4 35 0 0,1 0 0 0 0,-1 0 0 0 0,1 0 0 0 0,-1-1 0 0 0,1 1 0 0 0,-1-1 0 0 0,1 1 0 0 0,0-1 0 0 0,0 0 0 0 0,0 0 0 0 0,0 0 0 0 0,0 0 0 0 0,1-1 0 0 0,-1 1 0 0 0,0 0 0 0 0,1-1 0 0 0,0 1 0 0 0,-2-3 0 0 0,-8-40 141 0 0,7 31-63 0 0,1 0 0 0 0,0 0 1 0 0,1 0-1 0 0,1 0 1 0 0,0 0-1 0 0,1 0 1 0 0,1 0-1 0 0,0 0 1 0 0,0 0-1 0 0,2 0 0 0 0,5-19 1 0 0,23-87 308 0 0,-22 87-292 0 0,-5 20-66 0 0,-1 0 0 0 0,1 0 1 0 0,1 0-1 0 0,0 1 0 0 0,10-16 0 0 0,38-50 91 0 0,-42 60-108 0 0,-6 8-10 0 0,0 1 0 0 0,1 1 0 0 0,-1-1 0 0 0,10-8 0 0 0,5-3 25 0 0,-12 13-63 0 0,-1 1-1 0 0,0-1 0 0 0,9-14 1 0 0,-13 17-50 0 0,-2 1-8 0 0,1 1-1 0 0,-1-1 1 0 0,1 1 0 0 0,0 0-1 0 0,-1 0 1 0 0,1-1 0 0 0,0 1-1 0 0,0 0 1 0 0,1 1 0 0 0,-1-1-1 0 0,0 0 1 0 0,0 1 0 0 0,1-1-1 0 0,-1 1 1 0 0,5-2 0 0 0,33-10-914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4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10592 0 0,'0'0'818'0'0,"5"0"-360"0"0,47 0 2883 0 0,-49-3-2130 0 0,1 0-981 0 0,0 0 0 0 0,0 1 0 0 0,0-1 1 0 0,0 1-1 0 0,1 0 0 0 0,-1 0 0 0 0,1 1 1 0 0,-1-1-1 0 0,7 0 0 0 0,48-9 1324 0 0,-55 10-1451 0 0,45-8 585 0 0,18-2 84 0 0,-65 11-750 0 0,9-1 92 0 0,0 0-1 0 0,0-1 1 0 0,12-4-1 0 0,-17 5-309 0 0,0-1 0 0 0,0 1 0 0 0,0 0-1 0 0,7 0 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5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14336 0 0,'0'0'4745'0'0,"0"0"-4550"0"0,-1 0 0 0 0,0 0 1 0 0,1 0-1 0 0,-1 0 0 0 0,0 0 1 0 0,1 0-1 0 0,-1 0 0 0 0,0 0 1 0 0,1 0-1 0 0,-1 0 0 0 0,1 1 1 0 0,-1-1-1 0 0,0 0 0 0 0,1 0 1 0 0,-1 1-1 0 0,-1 0-175 0 0,1 0 1 0 0,0 1-1 0 0,0-1 1 0 0,0 0-1 0 0,0 1 1 0 0,0-1-1 0 0,1 1 0 0 0,-1-1 1 0 0,0 1-1 0 0,1-1 1 0 0,-1 1-1 0 0,1 0 0 0 0,-1-1 1 0 0,1 1-1 0 0,0 0 1 0 0,0-1-1 0 0,0 1 1 0 0,0 0-1 0 0,0-1 0 0 0,0 1 1 0 0,0 0-1 0 0,0-1 1 0 0,1 1-1 0 0,0 1 1 0 0,-1 1 5 0 0,1-1 0 0 0,-1 0 0 0 0,1 1 0 0 0,-1-1 0 0 0,0 0 0 0 0,-1 1 0 0 0,0 3 0 0 0,-8 28 102 0 0,6-27-106 0 0,1 1-1 0 0,0-1 1 0 0,0 1 0 0 0,1-1 0 0 0,0 1 0 0 0,0 0-1 0 0,1 13 1 0 0,1-10-19 0 0,0 0 0 0 0,-1-1 0 0 0,-2 15 0 0 0,1 8-3 0 0,5 9-86 0 0,-3-36 26 0 0,1 1 1 0 0,-2 0-1 0 0,1 0 1 0 0,-2 12-1 0 0,-1-2-110 0 0,-5 35-335 0 0,7-49 274 0 0,0 0 0 0 0,0 0 0 0 0,0-1 1 0 0,1 1-1 0 0,-1 0 0 0 0,1 0 0 0 0,0-1 0 0 0,0 1 0 0 0,0-1 1 0 0,3 6-1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5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22 5064 0 0,'0'0'389'0'0,"0"-3"-250"0"0,-2-16 15455 0 0,-4 27-12999 0 0,0 11-5024 0 0,3-8 3762 0 0,-1 22-1208 0 0,0 48 1 0 0,4-50-113 0 0,-9 55 0 0 0,1-48 6 0 0,5-27-13 0 0,0 1 0 0 0,0 0-1 0 0,2 1 1 0 0,-1-1 0 0 0,2 23-1 0 0,19 47-5 0 0,-17-63 0 0 0,0-2 0 0 0,5 23 0 0 0,-7-36 0 0 0,1-1 0 0 0,1 1 0 0 0,-1 0 0 0 0,0-1 0 0 0,1 1 0 0 0,0-1 0 0 0,0 1 0 0 0,0-1 0 0 0,0 0 0 0 0,0 0 0 0 0,6 5 0 0 0,28 19-12 0 0,-34-25 9 0 0,1-1 0 0 0,0 1 0 0 0,-1-1 0 0 0,1 1 0 0 0,0-1 0 0 0,0 0-1 0 0,0 0 1 0 0,0 0 0 0 0,0-1 0 0 0,0 1 0 0 0,0-1 0 0 0,0 1 0 0 0,0-1 0 0 0,0 0-1 0 0,0 0 1 0 0,0-1 0 0 0,4 0 0 0 0,5 1-1 0 0,-10 0 14 0 0,1-1-1 0 0,-1 1 1 0 0,1 0-1 0 0,-1-1 1 0 0,1 0 0 0 0,-1 1-1 0 0,0-1 1 0 0,1 0-1 0 0,-1 0 1 0 0,0 0-1 0 0,0 0 1 0 0,0-1-1 0 0,0 1 1 0 0,0-1-1 0 0,0 1 1 0 0,2-3-1 0 0,2-2 55 0 0,0-1-1 0 0,-1 0 0 0 0,6-9 0 0 0,-6 8-30 0 0,-3 4 1 0 0,0 0-1 0 0,-1 0 0 0 0,1 1 1 0 0,-1-1-1 0 0,0 0 0 0 0,1-8 0 0 0,-2 9 2 0 0,1-1-1 0 0,0 0 1 0 0,0 1-1 0 0,0-1 1 0 0,2-3-1 0 0,-3 6-31 0 0,0 1-1 0 0,0 0 0 0 0,0 0 0 0 0,0 0 1 0 0,0 0-1 0 0,1 0 0 0 0,-1-1 0 0 0,0 1 1 0 0,0 0-1 0 0,0 0 0 0 0,0 0 0 0 0,0 0 1 0 0,0-1-1 0 0,0 1 0 0 0,0 0 0 0 0,0 0 1 0 0,0 0-1 0 0,0 0 0 0 0,0-1 1 0 0,0 1-1 0 0,0 0 0 0 0,0 0 0 0 0,0 0 1 0 0,0 0-1 0 0,0-1 0 0 0,-1 1 0 0 0,1 0 1 0 0,0 0-1 0 0,0 0 0 0 0,0 0 0 0 0,0 0 1 0 0,0 0-1 0 0,0-1 0 0 0,0 1 1 0 0,0 0-1 0 0,-1 0 0 0 0,1 0 0 0 0,0 0 1 0 0,0 0-1 0 0,0 0 0 0 0,0 0 0 0 0,-1-1 1 0 0,-2-4 22 0 0,0 0 1 0 0,0 0-1 0 0,-5-11 1 0 0,-3-7 22 0 0,6 19 16 0 0,-15-4-29 0 0,16 6-27 0 0,1 0-1 0 0,-2 1 0 0 0,1-1 0 0 0,0 1 0 0 0,0 0 0 0 0,0 0 0 0 0,-1 0 0 0 0,-4 0 0 0 0,0 1-109 0 0,-1 0 0 0 0,1 1-1 0 0,0 0 1 0 0,0 1 0 0 0,0 0 0 0 0,1 0 0 0 0,-1 1 0 0 0,0 0 0 0 0,1 1-1 0 0,0 0 1 0 0,-1 0 0 0 0,-7 6 0 0 0,9-4-281 0 0,1-1 0 0 0,1 1 0 0 0,-1 0-1 0 0,1 0 1 0 0,0 0 0 0 0,0 1 0 0 0,1-1 0 0 0,0 1 0 0 0,0 1 0 0 0,-3 9-1 0 0,6-15-788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6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11520 0 0,'0'0'2365'0'0,"3"-1"-1100"0"0,14-8 314 0 0,-1 0 76 0 0,21-7-1 0 0,-35 15-1433 0 0,0 0 0 0 0,0 0 0 0 0,0 0 1 0 0,0 0-1 0 0,1 0 0 0 0,-1 0 0 0 0,2-2 0 0 0,5-4 98 0 0,7-1-87 0 0,1-1-1 0 0,-1 2 1 0 0,1 0-1 0 0,0 1 1 0 0,1 1 0 0 0,-1 0-1 0 0,1 1 1 0 0,0 1-1 0 0,25 0 1 0 0,0-2-204 0 0,-20 2-1642 0 0,-1 2-3696 0 0,5 1-2228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3T04:29:36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37 13760 0 0,'0'0'629'0'0,"3"-2"-12"0"0,10-4-384 0 0,0 0-1 0 0,0 1 1 0 0,17-4 0 0 0,-17 6 1162 0 0,1 1 0 0 0,0 0 1 0 0,22 0-1 0 0,-34 2-1253 0 0,1 0 0 0 0,-1 0 1 0 0,0 1-1 0 0,1-1 0 0 0,-1 0 0 0 0,0 1 1 0 0,0-1-1 0 0,1 1 0 0 0,-1 0 0 0 0,0 0 1 0 0,0 0-1 0 0,0 0 0 0 0,0 0 0 0 0,0 0 1 0 0,0 0-1 0 0,3 3 0 0 0,-3-1-89 0 0,0 0-1 0 0,0 0 1 0 0,0 0-1 0 0,0 0 1 0 0,0 0-1 0 0,-1 0 1 0 0,0 0-1 0 0,1 0 1 0 0,-1 1-1 0 0,1 4 1 0 0,0-1-22 0 0,-1-1 0 0 0,0 1 0 0 0,0-1 0 0 0,0 1 0 0 0,0 0 0 0 0,-1-1 0 0 0,-1 10 0 0 0,-15 38-18 0 0,8-31-164 0 0,0-1 0 0 0,-1 1 0 0 0,-2-2 0 0 0,-25 41-1 0 0,18-32-129 0 0,-31 43-594 0 0,46-67 795 0 0,1-2 13 0 0,0 0 0 0 0,-1 0 0 0 0,1-1 0 0 0,-1 1 0 0 0,0 0 0 0 0,-4 3 0 0 0,2-2-36 0 0,1 0 1 0 0,0 0-1 0 0,-6 10 0 0 0,-5 5-183 0 0,12-18 1036 0 0,8-2-468 0 0,6-1-61 0 0,0 0 0 0 0,18-5 1 0 0,13-2 248 0 0,-23 4-277 0 0,0 0-1 0 0,24-9 1 0 0,-24 7-72 0 0,-5 1-54 0 0,0-1 0 0 0,16-9 0 0 0,-18 8-43 0 0,0 1-1 0 0,21-7 0 0 0,-29 12-83 0 0,5-1-185 0 0,-1-1 1 0 0,1 0-1 0 0,0 0 0 0 0,-1-1 0 0 0,1 0 0 0 0,9-7 0 0 0,-3-3-1391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9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85.emf"/><Relationship Id="rId2" Type="http://schemas.openxmlformats.org/officeDocument/2006/relationships/image" Target="../media/image180.png"/><Relationship Id="rId16" Type="http://schemas.openxmlformats.org/officeDocument/2006/relationships/image" Target="../media/image18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2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84.emf"/><Relationship Id="rId4" Type="http://schemas.openxmlformats.org/officeDocument/2006/relationships/image" Target="../media/image181.emf"/><Relationship Id="rId9" Type="http://schemas.openxmlformats.org/officeDocument/2006/relationships/customXml" Target="../ink/ink6.xml"/><Relationship Id="rId14" Type="http://schemas.openxmlformats.org/officeDocument/2006/relationships/image" Target="../media/image186.emf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.xml"/><Relationship Id="rId299" Type="http://schemas.openxmlformats.org/officeDocument/2006/relationships/customXml" Target="../ink/ink158.xml"/><Relationship Id="rId303" Type="http://schemas.openxmlformats.org/officeDocument/2006/relationships/customXml" Target="../ink/ink160.xml"/><Relationship Id="rId21" Type="http://schemas.openxmlformats.org/officeDocument/2006/relationships/customXml" Target="../ink/ink19.xml"/><Relationship Id="rId42" Type="http://schemas.openxmlformats.org/officeDocument/2006/relationships/image" Target="../media/image22.png"/><Relationship Id="rId63" Type="http://schemas.openxmlformats.org/officeDocument/2006/relationships/customXml" Target="../ink/ink40.xml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59" Type="http://schemas.openxmlformats.org/officeDocument/2006/relationships/customXml" Target="../ink/ink88.xml"/><Relationship Id="rId324" Type="http://schemas.openxmlformats.org/officeDocument/2006/relationships/image" Target="../media/image163.png"/><Relationship Id="rId345" Type="http://schemas.openxmlformats.org/officeDocument/2006/relationships/customXml" Target="../ink/ink181.xml"/><Relationship Id="rId170" Type="http://schemas.openxmlformats.org/officeDocument/2006/relationships/image" Target="../media/image86.png"/><Relationship Id="rId191" Type="http://schemas.openxmlformats.org/officeDocument/2006/relationships/customXml" Target="../ink/ink104.xml"/><Relationship Id="rId205" Type="http://schemas.openxmlformats.org/officeDocument/2006/relationships/customXml" Target="../ink/ink111.xml"/><Relationship Id="rId226" Type="http://schemas.openxmlformats.org/officeDocument/2006/relationships/image" Target="../media/image114.png"/><Relationship Id="rId247" Type="http://schemas.openxmlformats.org/officeDocument/2006/relationships/customXml" Target="../ink/ink132.xml"/><Relationship Id="rId107" Type="http://schemas.openxmlformats.org/officeDocument/2006/relationships/customXml" Target="../ink/ink62.xml"/><Relationship Id="rId268" Type="http://schemas.openxmlformats.org/officeDocument/2006/relationships/image" Target="../media/image135.png"/><Relationship Id="rId289" Type="http://schemas.openxmlformats.org/officeDocument/2006/relationships/customXml" Target="../ink/ink153.xml"/><Relationship Id="rId11" Type="http://schemas.openxmlformats.org/officeDocument/2006/relationships/customXml" Target="../ink/ink14.xml"/><Relationship Id="rId32" Type="http://schemas.openxmlformats.org/officeDocument/2006/relationships/image" Target="../media/image17.png"/><Relationship Id="rId53" Type="http://schemas.openxmlformats.org/officeDocument/2006/relationships/customXml" Target="../ink/ink35.xml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149" Type="http://schemas.openxmlformats.org/officeDocument/2006/relationships/customXml" Target="../ink/ink83.xml"/><Relationship Id="rId314" Type="http://schemas.openxmlformats.org/officeDocument/2006/relationships/image" Target="../media/image158.png"/><Relationship Id="rId335" Type="http://schemas.openxmlformats.org/officeDocument/2006/relationships/customXml" Target="../ink/ink176.xml"/><Relationship Id="rId5" Type="http://schemas.openxmlformats.org/officeDocument/2006/relationships/customXml" Target="../ink/ink11.xml"/><Relationship Id="rId95" Type="http://schemas.openxmlformats.org/officeDocument/2006/relationships/customXml" Target="../ink/ink56.xml"/><Relationship Id="rId160" Type="http://schemas.openxmlformats.org/officeDocument/2006/relationships/image" Target="../media/image81.png"/><Relationship Id="rId181" Type="http://schemas.openxmlformats.org/officeDocument/2006/relationships/customXml" Target="../ink/ink99.xml"/><Relationship Id="rId216" Type="http://schemas.openxmlformats.org/officeDocument/2006/relationships/image" Target="../media/image109.png"/><Relationship Id="rId237" Type="http://schemas.openxmlformats.org/officeDocument/2006/relationships/customXml" Target="../ink/ink127.xml"/><Relationship Id="rId258" Type="http://schemas.openxmlformats.org/officeDocument/2006/relationships/image" Target="../media/image130.png"/><Relationship Id="rId279" Type="http://schemas.openxmlformats.org/officeDocument/2006/relationships/customXml" Target="../ink/ink148.xml"/><Relationship Id="rId22" Type="http://schemas.openxmlformats.org/officeDocument/2006/relationships/image" Target="../media/image12.png"/><Relationship Id="rId43" Type="http://schemas.openxmlformats.org/officeDocument/2006/relationships/customXml" Target="../ink/ink30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78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325" Type="http://schemas.openxmlformats.org/officeDocument/2006/relationships/customXml" Target="../ink/ink171.xml"/><Relationship Id="rId346" Type="http://schemas.openxmlformats.org/officeDocument/2006/relationships/image" Target="../media/image176.png"/><Relationship Id="rId85" Type="http://schemas.openxmlformats.org/officeDocument/2006/relationships/customXml" Target="../ink/ink51.xml"/><Relationship Id="rId150" Type="http://schemas.openxmlformats.org/officeDocument/2006/relationships/image" Target="../media/image76.png"/><Relationship Id="rId171" Type="http://schemas.openxmlformats.org/officeDocument/2006/relationships/customXml" Target="../ink/ink94.xml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27" Type="http://schemas.openxmlformats.org/officeDocument/2006/relationships/customXml" Target="../ink/ink122.xml"/><Relationship Id="rId248" Type="http://schemas.openxmlformats.org/officeDocument/2006/relationships/image" Target="../media/image125.png"/><Relationship Id="rId269" Type="http://schemas.openxmlformats.org/officeDocument/2006/relationships/customXml" Target="../ink/ink143.xml"/><Relationship Id="rId12" Type="http://schemas.openxmlformats.org/officeDocument/2006/relationships/image" Target="../media/image7.png"/><Relationship Id="rId33" Type="http://schemas.openxmlformats.org/officeDocument/2006/relationships/customXml" Target="../ink/ink25.xml"/><Relationship Id="rId108" Type="http://schemas.openxmlformats.org/officeDocument/2006/relationships/image" Target="../media/image55.png"/><Relationship Id="rId129" Type="http://schemas.openxmlformats.org/officeDocument/2006/relationships/customXml" Target="../ink/ink73.xml"/><Relationship Id="rId280" Type="http://schemas.openxmlformats.org/officeDocument/2006/relationships/image" Target="../media/image141.png"/><Relationship Id="rId315" Type="http://schemas.openxmlformats.org/officeDocument/2006/relationships/customXml" Target="../ink/ink166.xml"/><Relationship Id="rId336" Type="http://schemas.openxmlformats.org/officeDocument/2006/relationships/image" Target="../media/image169.png"/><Relationship Id="rId54" Type="http://schemas.openxmlformats.org/officeDocument/2006/relationships/image" Target="../media/image28.png"/><Relationship Id="rId75" Type="http://schemas.openxmlformats.org/officeDocument/2006/relationships/customXml" Target="../ink/ink46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89.xml"/><Relationship Id="rId182" Type="http://schemas.openxmlformats.org/officeDocument/2006/relationships/image" Target="../media/image92.png"/><Relationship Id="rId217" Type="http://schemas.openxmlformats.org/officeDocument/2006/relationships/customXml" Target="../ink/ink117.xml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59" Type="http://schemas.openxmlformats.org/officeDocument/2006/relationships/customXml" Target="../ink/ink138.xml"/><Relationship Id="rId23" Type="http://schemas.openxmlformats.org/officeDocument/2006/relationships/customXml" Target="../ink/ink20.xml"/><Relationship Id="rId119" Type="http://schemas.openxmlformats.org/officeDocument/2006/relationships/customXml" Target="../ink/ink68.xml"/><Relationship Id="rId270" Type="http://schemas.openxmlformats.org/officeDocument/2006/relationships/image" Target="../media/image136.png"/><Relationship Id="rId291" Type="http://schemas.openxmlformats.org/officeDocument/2006/relationships/customXml" Target="../ink/ink154.xml"/><Relationship Id="rId305" Type="http://schemas.openxmlformats.org/officeDocument/2006/relationships/customXml" Target="../ink/ink161.xml"/><Relationship Id="rId326" Type="http://schemas.openxmlformats.org/officeDocument/2006/relationships/image" Target="../media/image164.png"/><Relationship Id="rId347" Type="http://schemas.openxmlformats.org/officeDocument/2006/relationships/customXml" Target="../ink/ink182.xml"/><Relationship Id="rId44" Type="http://schemas.openxmlformats.org/officeDocument/2006/relationships/image" Target="../media/image23.png"/><Relationship Id="rId65" Type="http://schemas.openxmlformats.org/officeDocument/2006/relationships/customXml" Target="../ink/ink41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51" Type="http://schemas.openxmlformats.org/officeDocument/2006/relationships/customXml" Target="../ink/ink84.xml"/><Relationship Id="rId172" Type="http://schemas.openxmlformats.org/officeDocument/2006/relationships/image" Target="../media/image87.png"/><Relationship Id="rId193" Type="http://schemas.openxmlformats.org/officeDocument/2006/relationships/customXml" Target="../ink/ink105.xml"/><Relationship Id="rId207" Type="http://schemas.openxmlformats.org/officeDocument/2006/relationships/customXml" Target="../ink/ink112.xml"/><Relationship Id="rId228" Type="http://schemas.openxmlformats.org/officeDocument/2006/relationships/image" Target="../media/image115.png"/><Relationship Id="rId249" Type="http://schemas.openxmlformats.org/officeDocument/2006/relationships/customXml" Target="../ink/ink133.xml"/><Relationship Id="rId13" Type="http://schemas.openxmlformats.org/officeDocument/2006/relationships/customXml" Target="../ink/ink15.xml"/><Relationship Id="rId109" Type="http://schemas.openxmlformats.org/officeDocument/2006/relationships/customXml" Target="../ink/ink63.xml"/><Relationship Id="rId260" Type="http://schemas.openxmlformats.org/officeDocument/2006/relationships/image" Target="../media/image131.png"/><Relationship Id="rId281" Type="http://schemas.openxmlformats.org/officeDocument/2006/relationships/customXml" Target="../ink/ink149.xml"/><Relationship Id="rId316" Type="http://schemas.openxmlformats.org/officeDocument/2006/relationships/image" Target="../media/image159.png"/><Relationship Id="rId337" Type="http://schemas.openxmlformats.org/officeDocument/2006/relationships/customXml" Target="../ink/ink177.xml"/><Relationship Id="rId34" Type="http://schemas.openxmlformats.org/officeDocument/2006/relationships/image" Target="../media/image18.png"/><Relationship Id="rId55" Type="http://schemas.openxmlformats.org/officeDocument/2006/relationships/customXml" Target="../ink/ink36.xml"/><Relationship Id="rId76" Type="http://schemas.openxmlformats.org/officeDocument/2006/relationships/image" Target="../media/image39.png"/><Relationship Id="rId97" Type="http://schemas.openxmlformats.org/officeDocument/2006/relationships/customXml" Target="../ink/ink57.xml"/><Relationship Id="rId120" Type="http://schemas.openxmlformats.org/officeDocument/2006/relationships/image" Target="../media/image61.png"/><Relationship Id="rId141" Type="http://schemas.openxmlformats.org/officeDocument/2006/relationships/customXml" Target="../ink/ink79.xml"/><Relationship Id="rId7" Type="http://schemas.openxmlformats.org/officeDocument/2006/relationships/customXml" Target="../ink/ink12.xml"/><Relationship Id="rId162" Type="http://schemas.openxmlformats.org/officeDocument/2006/relationships/image" Target="../media/image82.png"/><Relationship Id="rId183" Type="http://schemas.openxmlformats.org/officeDocument/2006/relationships/customXml" Target="../ink/ink100.xml"/><Relationship Id="rId218" Type="http://schemas.openxmlformats.org/officeDocument/2006/relationships/image" Target="../media/image110.png"/><Relationship Id="rId239" Type="http://schemas.openxmlformats.org/officeDocument/2006/relationships/customXml" Target="../ink/ink128.xml"/><Relationship Id="rId250" Type="http://schemas.openxmlformats.org/officeDocument/2006/relationships/image" Target="../media/image126.png"/><Relationship Id="rId271" Type="http://schemas.openxmlformats.org/officeDocument/2006/relationships/customXml" Target="../ink/ink144.xml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24" Type="http://schemas.openxmlformats.org/officeDocument/2006/relationships/image" Target="../media/image13.png"/><Relationship Id="rId45" Type="http://schemas.openxmlformats.org/officeDocument/2006/relationships/customXml" Target="../ink/ink31.xml"/><Relationship Id="rId66" Type="http://schemas.openxmlformats.org/officeDocument/2006/relationships/image" Target="../media/image34.png"/><Relationship Id="rId87" Type="http://schemas.openxmlformats.org/officeDocument/2006/relationships/customXml" Target="../ink/ink52.xml"/><Relationship Id="rId110" Type="http://schemas.openxmlformats.org/officeDocument/2006/relationships/image" Target="../media/image56.png"/><Relationship Id="rId131" Type="http://schemas.openxmlformats.org/officeDocument/2006/relationships/customXml" Target="../ink/ink74.xml"/><Relationship Id="rId327" Type="http://schemas.openxmlformats.org/officeDocument/2006/relationships/customXml" Target="../ink/ink172.xml"/><Relationship Id="rId348" Type="http://schemas.openxmlformats.org/officeDocument/2006/relationships/image" Target="../media/image178.png"/><Relationship Id="rId152" Type="http://schemas.openxmlformats.org/officeDocument/2006/relationships/image" Target="../media/image77.png"/><Relationship Id="rId173" Type="http://schemas.openxmlformats.org/officeDocument/2006/relationships/customXml" Target="../ink/ink95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29" Type="http://schemas.openxmlformats.org/officeDocument/2006/relationships/customXml" Target="../ink/ink123.xml"/><Relationship Id="rId240" Type="http://schemas.openxmlformats.org/officeDocument/2006/relationships/image" Target="../media/image121.png"/><Relationship Id="rId261" Type="http://schemas.openxmlformats.org/officeDocument/2006/relationships/customXml" Target="../ink/ink139.xml"/><Relationship Id="rId14" Type="http://schemas.openxmlformats.org/officeDocument/2006/relationships/image" Target="../media/image8.png"/><Relationship Id="rId35" Type="http://schemas.openxmlformats.org/officeDocument/2006/relationships/customXml" Target="../ink/ink26.xml"/><Relationship Id="rId56" Type="http://schemas.openxmlformats.org/officeDocument/2006/relationships/image" Target="../media/image29.png"/><Relationship Id="rId77" Type="http://schemas.openxmlformats.org/officeDocument/2006/relationships/customXml" Target="../ink/ink47.xml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317" Type="http://schemas.openxmlformats.org/officeDocument/2006/relationships/customXml" Target="../ink/ink167.xml"/><Relationship Id="rId338" Type="http://schemas.openxmlformats.org/officeDocument/2006/relationships/image" Target="../media/image170.png"/><Relationship Id="rId8" Type="http://schemas.openxmlformats.org/officeDocument/2006/relationships/image" Target="../media/image5.png"/><Relationship Id="rId98" Type="http://schemas.openxmlformats.org/officeDocument/2006/relationships/image" Target="../media/image50.png"/><Relationship Id="rId121" Type="http://schemas.openxmlformats.org/officeDocument/2006/relationships/customXml" Target="../ink/ink69.xml"/><Relationship Id="rId142" Type="http://schemas.openxmlformats.org/officeDocument/2006/relationships/image" Target="../media/image72.png"/><Relationship Id="rId163" Type="http://schemas.openxmlformats.org/officeDocument/2006/relationships/customXml" Target="../ink/ink90.xml"/><Relationship Id="rId184" Type="http://schemas.openxmlformats.org/officeDocument/2006/relationships/image" Target="../media/image93.png"/><Relationship Id="rId219" Type="http://schemas.openxmlformats.org/officeDocument/2006/relationships/customXml" Target="../ink/ink118.xml"/><Relationship Id="rId230" Type="http://schemas.openxmlformats.org/officeDocument/2006/relationships/image" Target="../media/image116.png"/><Relationship Id="rId251" Type="http://schemas.openxmlformats.org/officeDocument/2006/relationships/customXml" Target="../ink/ink134.xml"/><Relationship Id="rId25" Type="http://schemas.openxmlformats.org/officeDocument/2006/relationships/customXml" Target="../ink/ink21.xml"/><Relationship Id="rId46" Type="http://schemas.openxmlformats.org/officeDocument/2006/relationships/image" Target="../media/image24.png"/><Relationship Id="rId67" Type="http://schemas.openxmlformats.org/officeDocument/2006/relationships/customXml" Target="../ink/ink42.xml"/><Relationship Id="rId272" Type="http://schemas.openxmlformats.org/officeDocument/2006/relationships/image" Target="../media/image137.png"/><Relationship Id="rId293" Type="http://schemas.openxmlformats.org/officeDocument/2006/relationships/customXml" Target="../ink/ink155.xml"/><Relationship Id="rId307" Type="http://schemas.openxmlformats.org/officeDocument/2006/relationships/customXml" Target="../ink/ink162.xml"/><Relationship Id="rId328" Type="http://schemas.openxmlformats.org/officeDocument/2006/relationships/image" Target="../media/image165.png"/><Relationship Id="rId349" Type="http://schemas.openxmlformats.org/officeDocument/2006/relationships/customXml" Target="../ink/ink183.xml"/><Relationship Id="rId20" Type="http://schemas.openxmlformats.org/officeDocument/2006/relationships/image" Target="../media/image11.png"/><Relationship Id="rId41" Type="http://schemas.openxmlformats.org/officeDocument/2006/relationships/customXml" Target="../ink/ink29.xml"/><Relationship Id="rId62" Type="http://schemas.openxmlformats.org/officeDocument/2006/relationships/image" Target="../media/image32.png"/><Relationship Id="rId83" Type="http://schemas.openxmlformats.org/officeDocument/2006/relationships/customXml" Target="../ink/ink50.xml"/><Relationship Id="rId88" Type="http://schemas.openxmlformats.org/officeDocument/2006/relationships/image" Target="../media/image45.png"/><Relationship Id="rId111" Type="http://schemas.openxmlformats.org/officeDocument/2006/relationships/customXml" Target="../ink/ink64.xml"/><Relationship Id="rId132" Type="http://schemas.openxmlformats.org/officeDocument/2006/relationships/image" Target="../media/image67.png"/><Relationship Id="rId153" Type="http://schemas.openxmlformats.org/officeDocument/2006/relationships/customXml" Target="../ink/ink85.xml"/><Relationship Id="rId174" Type="http://schemas.openxmlformats.org/officeDocument/2006/relationships/image" Target="../media/image88.png"/><Relationship Id="rId179" Type="http://schemas.openxmlformats.org/officeDocument/2006/relationships/customXml" Target="../ink/ink98.xml"/><Relationship Id="rId195" Type="http://schemas.openxmlformats.org/officeDocument/2006/relationships/customXml" Target="../ink/ink106.xml"/><Relationship Id="rId209" Type="http://schemas.openxmlformats.org/officeDocument/2006/relationships/customXml" Target="../ink/ink113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0" Type="http://schemas.openxmlformats.org/officeDocument/2006/relationships/image" Target="../media/image111.png"/><Relationship Id="rId225" Type="http://schemas.openxmlformats.org/officeDocument/2006/relationships/customXml" Target="../ink/ink121.xml"/><Relationship Id="rId241" Type="http://schemas.openxmlformats.org/officeDocument/2006/relationships/customXml" Target="../ink/ink129.xml"/><Relationship Id="rId246" Type="http://schemas.openxmlformats.org/officeDocument/2006/relationships/image" Target="../media/image124.png"/><Relationship Id="rId267" Type="http://schemas.openxmlformats.org/officeDocument/2006/relationships/customXml" Target="../ink/ink142.xml"/><Relationship Id="rId288" Type="http://schemas.openxmlformats.org/officeDocument/2006/relationships/image" Target="../media/image145.png"/><Relationship Id="rId15" Type="http://schemas.openxmlformats.org/officeDocument/2006/relationships/customXml" Target="../ink/ink16.xml"/><Relationship Id="rId36" Type="http://schemas.openxmlformats.org/officeDocument/2006/relationships/image" Target="../media/image19.png"/><Relationship Id="rId57" Type="http://schemas.openxmlformats.org/officeDocument/2006/relationships/customXml" Target="../ink/ink37.xml"/><Relationship Id="rId106" Type="http://schemas.openxmlformats.org/officeDocument/2006/relationships/image" Target="../media/image54.png"/><Relationship Id="rId127" Type="http://schemas.openxmlformats.org/officeDocument/2006/relationships/customXml" Target="../ink/ink72.xml"/><Relationship Id="rId262" Type="http://schemas.openxmlformats.org/officeDocument/2006/relationships/image" Target="../media/image132.png"/><Relationship Id="rId283" Type="http://schemas.openxmlformats.org/officeDocument/2006/relationships/customXml" Target="../ink/ink150.xml"/><Relationship Id="rId313" Type="http://schemas.openxmlformats.org/officeDocument/2006/relationships/customXml" Target="../ink/ink165.xml"/><Relationship Id="rId318" Type="http://schemas.openxmlformats.org/officeDocument/2006/relationships/image" Target="../media/image160.png"/><Relationship Id="rId339" Type="http://schemas.openxmlformats.org/officeDocument/2006/relationships/customXml" Target="../ink/ink178.xml"/><Relationship Id="rId10" Type="http://schemas.openxmlformats.org/officeDocument/2006/relationships/image" Target="../media/image6.png"/><Relationship Id="rId31" Type="http://schemas.openxmlformats.org/officeDocument/2006/relationships/customXml" Target="../ink/ink24.xml"/><Relationship Id="rId52" Type="http://schemas.openxmlformats.org/officeDocument/2006/relationships/image" Target="../media/image27.png"/><Relationship Id="rId73" Type="http://schemas.openxmlformats.org/officeDocument/2006/relationships/customXml" Target="../ink/ink45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58.xml"/><Relationship Id="rId101" Type="http://schemas.openxmlformats.org/officeDocument/2006/relationships/customXml" Target="../ink/ink59.xml"/><Relationship Id="rId122" Type="http://schemas.openxmlformats.org/officeDocument/2006/relationships/image" Target="../media/image62.png"/><Relationship Id="rId143" Type="http://schemas.openxmlformats.org/officeDocument/2006/relationships/customXml" Target="../ink/ink80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169" Type="http://schemas.openxmlformats.org/officeDocument/2006/relationships/customXml" Target="../ink/ink93.xml"/><Relationship Id="rId185" Type="http://schemas.openxmlformats.org/officeDocument/2006/relationships/customXml" Target="../ink/ink101.xml"/><Relationship Id="rId334" Type="http://schemas.openxmlformats.org/officeDocument/2006/relationships/image" Target="../media/image168.png"/><Relationship Id="rId350" Type="http://schemas.openxmlformats.org/officeDocument/2006/relationships/image" Target="../media/image179.png"/><Relationship Id="rId4" Type="http://schemas.openxmlformats.org/officeDocument/2006/relationships/image" Target="../media/image3.png"/><Relationship Id="rId9" Type="http://schemas.openxmlformats.org/officeDocument/2006/relationships/customXml" Target="../ink/ink13.xml"/><Relationship Id="rId180" Type="http://schemas.openxmlformats.org/officeDocument/2006/relationships/image" Target="../media/image91.png"/><Relationship Id="rId210" Type="http://schemas.openxmlformats.org/officeDocument/2006/relationships/image" Target="../media/image106.png"/><Relationship Id="rId215" Type="http://schemas.openxmlformats.org/officeDocument/2006/relationships/customXml" Target="../ink/ink116.xml"/><Relationship Id="rId236" Type="http://schemas.openxmlformats.org/officeDocument/2006/relationships/image" Target="../media/image119.png"/><Relationship Id="rId257" Type="http://schemas.openxmlformats.org/officeDocument/2006/relationships/customXml" Target="../ink/ink137.xml"/><Relationship Id="rId278" Type="http://schemas.openxmlformats.org/officeDocument/2006/relationships/image" Target="../media/image140.png"/><Relationship Id="rId26" Type="http://schemas.openxmlformats.org/officeDocument/2006/relationships/image" Target="../media/image14.png"/><Relationship Id="rId231" Type="http://schemas.openxmlformats.org/officeDocument/2006/relationships/customXml" Target="../ink/ink124.xml"/><Relationship Id="rId252" Type="http://schemas.openxmlformats.org/officeDocument/2006/relationships/image" Target="../media/image127.png"/><Relationship Id="rId273" Type="http://schemas.openxmlformats.org/officeDocument/2006/relationships/customXml" Target="../ink/ink145.xml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329" Type="http://schemas.openxmlformats.org/officeDocument/2006/relationships/customXml" Target="../ink/ink173.xml"/><Relationship Id="rId47" Type="http://schemas.openxmlformats.org/officeDocument/2006/relationships/customXml" Target="../ink/ink32.xml"/><Relationship Id="rId68" Type="http://schemas.openxmlformats.org/officeDocument/2006/relationships/image" Target="../media/image35.png"/><Relationship Id="rId89" Type="http://schemas.openxmlformats.org/officeDocument/2006/relationships/customXml" Target="../ink/ink53.xml"/><Relationship Id="rId112" Type="http://schemas.openxmlformats.org/officeDocument/2006/relationships/image" Target="../media/image57.png"/><Relationship Id="rId133" Type="http://schemas.openxmlformats.org/officeDocument/2006/relationships/customXml" Target="../ink/ink75.xml"/><Relationship Id="rId154" Type="http://schemas.openxmlformats.org/officeDocument/2006/relationships/image" Target="../media/image78.png"/><Relationship Id="rId175" Type="http://schemas.openxmlformats.org/officeDocument/2006/relationships/customXml" Target="../ink/ink96.xml"/><Relationship Id="rId340" Type="http://schemas.openxmlformats.org/officeDocument/2006/relationships/image" Target="../media/image172.png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221" Type="http://schemas.openxmlformats.org/officeDocument/2006/relationships/customXml" Target="../ink/ink119.xml"/><Relationship Id="rId242" Type="http://schemas.openxmlformats.org/officeDocument/2006/relationships/image" Target="../media/image122.png"/><Relationship Id="rId263" Type="http://schemas.openxmlformats.org/officeDocument/2006/relationships/customXml" Target="../ink/ink140.xml"/><Relationship Id="rId284" Type="http://schemas.openxmlformats.org/officeDocument/2006/relationships/image" Target="../media/image143.png"/><Relationship Id="rId319" Type="http://schemas.openxmlformats.org/officeDocument/2006/relationships/customXml" Target="../ink/ink168.xml"/><Relationship Id="rId37" Type="http://schemas.openxmlformats.org/officeDocument/2006/relationships/customXml" Target="../ink/ink27.xml"/><Relationship Id="rId58" Type="http://schemas.openxmlformats.org/officeDocument/2006/relationships/image" Target="../media/image30.png"/><Relationship Id="rId79" Type="http://schemas.openxmlformats.org/officeDocument/2006/relationships/customXml" Target="../ink/ink48.xml"/><Relationship Id="rId102" Type="http://schemas.openxmlformats.org/officeDocument/2006/relationships/image" Target="../media/image52.png"/><Relationship Id="rId123" Type="http://schemas.openxmlformats.org/officeDocument/2006/relationships/customXml" Target="../ink/ink70.xml"/><Relationship Id="rId144" Type="http://schemas.openxmlformats.org/officeDocument/2006/relationships/image" Target="../media/image73.png"/><Relationship Id="rId330" Type="http://schemas.openxmlformats.org/officeDocument/2006/relationships/image" Target="../media/image166.png"/><Relationship Id="rId90" Type="http://schemas.openxmlformats.org/officeDocument/2006/relationships/image" Target="../media/image46.png"/><Relationship Id="rId165" Type="http://schemas.openxmlformats.org/officeDocument/2006/relationships/customXml" Target="../ink/ink91.xml"/><Relationship Id="rId186" Type="http://schemas.openxmlformats.org/officeDocument/2006/relationships/image" Target="../media/image94.png"/><Relationship Id="rId211" Type="http://schemas.openxmlformats.org/officeDocument/2006/relationships/customXml" Target="../ink/ink114.xml"/><Relationship Id="rId232" Type="http://schemas.openxmlformats.org/officeDocument/2006/relationships/image" Target="../media/image117.png"/><Relationship Id="rId253" Type="http://schemas.openxmlformats.org/officeDocument/2006/relationships/customXml" Target="../ink/ink135.xml"/><Relationship Id="rId274" Type="http://schemas.openxmlformats.org/officeDocument/2006/relationships/image" Target="../media/image138.png"/><Relationship Id="rId295" Type="http://schemas.openxmlformats.org/officeDocument/2006/relationships/customXml" Target="../ink/ink156.xml"/><Relationship Id="rId309" Type="http://schemas.openxmlformats.org/officeDocument/2006/relationships/customXml" Target="../ink/ink163.xml"/><Relationship Id="rId27" Type="http://schemas.openxmlformats.org/officeDocument/2006/relationships/customXml" Target="../ink/ink22.xml"/><Relationship Id="rId48" Type="http://schemas.openxmlformats.org/officeDocument/2006/relationships/image" Target="../media/image25.png"/><Relationship Id="rId69" Type="http://schemas.openxmlformats.org/officeDocument/2006/relationships/customXml" Target="../ink/ink43.xml"/><Relationship Id="rId113" Type="http://schemas.openxmlformats.org/officeDocument/2006/relationships/customXml" Target="../ink/ink65.xml"/><Relationship Id="rId134" Type="http://schemas.openxmlformats.org/officeDocument/2006/relationships/image" Target="../media/image68.png"/><Relationship Id="rId320" Type="http://schemas.openxmlformats.org/officeDocument/2006/relationships/image" Target="../media/image161.png"/><Relationship Id="rId80" Type="http://schemas.openxmlformats.org/officeDocument/2006/relationships/image" Target="../media/image41.png"/><Relationship Id="rId155" Type="http://schemas.openxmlformats.org/officeDocument/2006/relationships/customXml" Target="../ink/ink86.xml"/><Relationship Id="rId176" Type="http://schemas.openxmlformats.org/officeDocument/2006/relationships/image" Target="../media/image89.png"/><Relationship Id="rId197" Type="http://schemas.openxmlformats.org/officeDocument/2006/relationships/customXml" Target="../ink/ink107.xml"/><Relationship Id="rId341" Type="http://schemas.openxmlformats.org/officeDocument/2006/relationships/customXml" Target="../ink/ink179.xml"/><Relationship Id="rId201" Type="http://schemas.openxmlformats.org/officeDocument/2006/relationships/customXml" Target="../ink/ink109.xml"/><Relationship Id="rId222" Type="http://schemas.openxmlformats.org/officeDocument/2006/relationships/image" Target="../media/image112.png"/><Relationship Id="rId243" Type="http://schemas.openxmlformats.org/officeDocument/2006/relationships/customXml" Target="../ink/ink130.xml"/><Relationship Id="rId264" Type="http://schemas.openxmlformats.org/officeDocument/2006/relationships/image" Target="../media/image133.png"/><Relationship Id="rId285" Type="http://schemas.openxmlformats.org/officeDocument/2006/relationships/customXml" Target="../ink/ink151.xml"/><Relationship Id="rId17" Type="http://schemas.openxmlformats.org/officeDocument/2006/relationships/customXml" Target="../ink/ink17.xml"/><Relationship Id="rId38" Type="http://schemas.openxmlformats.org/officeDocument/2006/relationships/image" Target="../media/image20.png"/><Relationship Id="rId59" Type="http://schemas.openxmlformats.org/officeDocument/2006/relationships/customXml" Target="../ink/ink38.xml"/><Relationship Id="rId103" Type="http://schemas.openxmlformats.org/officeDocument/2006/relationships/customXml" Target="../ink/ink60.xml"/><Relationship Id="rId124" Type="http://schemas.openxmlformats.org/officeDocument/2006/relationships/image" Target="../media/image63.png"/><Relationship Id="rId310" Type="http://schemas.openxmlformats.org/officeDocument/2006/relationships/image" Target="../media/image156.png"/><Relationship Id="rId70" Type="http://schemas.openxmlformats.org/officeDocument/2006/relationships/image" Target="../media/image36.png"/><Relationship Id="rId91" Type="http://schemas.openxmlformats.org/officeDocument/2006/relationships/customXml" Target="../ink/ink54.xml"/><Relationship Id="rId145" Type="http://schemas.openxmlformats.org/officeDocument/2006/relationships/customXml" Target="../ink/ink81.xml"/><Relationship Id="rId166" Type="http://schemas.openxmlformats.org/officeDocument/2006/relationships/image" Target="../media/image84.png"/><Relationship Id="rId187" Type="http://schemas.openxmlformats.org/officeDocument/2006/relationships/customXml" Target="../ink/ink102.xml"/><Relationship Id="rId331" Type="http://schemas.openxmlformats.org/officeDocument/2006/relationships/customXml" Target="../ink/ink174.xml"/><Relationship Id="rId1" Type="http://schemas.openxmlformats.org/officeDocument/2006/relationships/slideLayout" Target="../slideLayouts/slideLayout11.xml"/><Relationship Id="rId212" Type="http://schemas.openxmlformats.org/officeDocument/2006/relationships/image" Target="../media/image107.png"/><Relationship Id="rId233" Type="http://schemas.openxmlformats.org/officeDocument/2006/relationships/customXml" Target="../ink/ink125.xml"/><Relationship Id="rId254" Type="http://schemas.openxmlformats.org/officeDocument/2006/relationships/image" Target="../media/image128.png"/><Relationship Id="rId28" Type="http://schemas.openxmlformats.org/officeDocument/2006/relationships/image" Target="../media/image15.png"/><Relationship Id="rId49" Type="http://schemas.openxmlformats.org/officeDocument/2006/relationships/customXml" Target="../ink/ink33.xml"/><Relationship Id="rId114" Type="http://schemas.openxmlformats.org/officeDocument/2006/relationships/image" Target="../media/image58.png"/><Relationship Id="rId275" Type="http://schemas.openxmlformats.org/officeDocument/2006/relationships/customXml" Target="../ink/ink146.xml"/><Relationship Id="rId296" Type="http://schemas.openxmlformats.org/officeDocument/2006/relationships/image" Target="../media/image149.png"/><Relationship Id="rId300" Type="http://schemas.openxmlformats.org/officeDocument/2006/relationships/image" Target="../media/image151.png"/><Relationship Id="rId60" Type="http://schemas.openxmlformats.org/officeDocument/2006/relationships/image" Target="../media/image31.png"/><Relationship Id="rId81" Type="http://schemas.openxmlformats.org/officeDocument/2006/relationships/customXml" Target="../ink/ink49.xml"/><Relationship Id="rId135" Type="http://schemas.openxmlformats.org/officeDocument/2006/relationships/customXml" Target="../ink/ink76.xml"/><Relationship Id="rId156" Type="http://schemas.openxmlformats.org/officeDocument/2006/relationships/image" Target="../media/image79.png"/><Relationship Id="rId177" Type="http://schemas.openxmlformats.org/officeDocument/2006/relationships/customXml" Target="../ink/ink97.xml"/><Relationship Id="rId198" Type="http://schemas.openxmlformats.org/officeDocument/2006/relationships/image" Target="../media/image100.png"/><Relationship Id="rId321" Type="http://schemas.openxmlformats.org/officeDocument/2006/relationships/customXml" Target="../ink/ink169.xml"/><Relationship Id="rId342" Type="http://schemas.openxmlformats.org/officeDocument/2006/relationships/image" Target="../media/image173.png"/><Relationship Id="rId202" Type="http://schemas.openxmlformats.org/officeDocument/2006/relationships/image" Target="../media/image102.png"/><Relationship Id="rId223" Type="http://schemas.openxmlformats.org/officeDocument/2006/relationships/customXml" Target="../ink/ink120.xml"/><Relationship Id="rId244" Type="http://schemas.openxmlformats.org/officeDocument/2006/relationships/image" Target="../media/image123.png"/><Relationship Id="rId18" Type="http://schemas.openxmlformats.org/officeDocument/2006/relationships/image" Target="../media/image10.png"/><Relationship Id="rId39" Type="http://schemas.openxmlformats.org/officeDocument/2006/relationships/customXml" Target="../ink/ink28.xml"/><Relationship Id="rId265" Type="http://schemas.openxmlformats.org/officeDocument/2006/relationships/customXml" Target="../ink/ink141.xml"/><Relationship Id="rId286" Type="http://schemas.openxmlformats.org/officeDocument/2006/relationships/image" Target="../media/image144.png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71.xml"/><Relationship Id="rId146" Type="http://schemas.openxmlformats.org/officeDocument/2006/relationships/image" Target="../media/image74.png"/><Relationship Id="rId167" Type="http://schemas.openxmlformats.org/officeDocument/2006/relationships/customXml" Target="../ink/ink92.xml"/><Relationship Id="rId188" Type="http://schemas.openxmlformats.org/officeDocument/2006/relationships/image" Target="../media/image95.png"/><Relationship Id="rId311" Type="http://schemas.openxmlformats.org/officeDocument/2006/relationships/customXml" Target="../ink/ink164.xml"/><Relationship Id="rId332" Type="http://schemas.openxmlformats.org/officeDocument/2006/relationships/image" Target="../media/image167.png"/><Relationship Id="rId71" Type="http://schemas.openxmlformats.org/officeDocument/2006/relationships/customXml" Target="../ink/ink44.xml"/><Relationship Id="rId92" Type="http://schemas.openxmlformats.org/officeDocument/2006/relationships/image" Target="../media/image47.png"/><Relationship Id="rId213" Type="http://schemas.openxmlformats.org/officeDocument/2006/relationships/customXml" Target="../ink/ink115.xml"/><Relationship Id="rId234" Type="http://schemas.openxmlformats.org/officeDocument/2006/relationships/image" Target="../media/image118.png"/><Relationship Id="rId2" Type="http://schemas.openxmlformats.org/officeDocument/2006/relationships/image" Target="../media/image188.png"/><Relationship Id="rId29" Type="http://schemas.openxmlformats.org/officeDocument/2006/relationships/customXml" Target="../ink/ink23.xml"/><Relationship Id="rId255" Type="http://schemas.openxmlformats.org/officeDocument/2006/relationships/customXml" Target="../ink/ink136.xml"/><Relationship Id="rId276" Type="http://schemas.openxmlformats.org/officeDocument/2006/relationships/image" Target="../media/image139.png"/><Relationship Id="rId297" Type="http://schemas.openxmlformats.org/officeDocument/2006/relationships/customXml" Target="../ink/ink157.xml"/><Relationship Id="rId40" Type="http://schemas.openxmlformats.org/officeDocument/2006/relationships/image" Target="../media/image21.png"/><Relationship Id="rId115" Type="http://schemas.openxmlformats.org/officeDocument/2006/relationships/customXml" Target="../ink/ink66.xml"/><Relationship Id="rId136" Type="http://schemas.openxmlformats.org/officeDocument/2006/relationships/image" Target="../media/image69.png"/><Relationship Id="rId157" Type="http://schemas.openxmlformats.org/officeDocument/2006/relationships/customXml" Target="../ink/ink87.xml"/><Relationship Id="rId178" Type="http://schemas.openxmlformats.org/officeDocument/2006/relationships/image" Target="../media/image90.png"/><Relationship Id="rId301" Type="http://schemas.openxmlformats.org/officeDocument/2006/relationships/customXml" Target="../ink/ink159.xml"/><Relationship Id="rId322" Type="http://schemas.openxmlformats.org/officeDocument/2006/relationships/image" Target="../media/image162.png"/><Relationship Id="rId343" Type="http://schemas.openxmlformats.org/officeDocument/2006/relationships/customXml" Target="../ink/ink180.xml"/><Relationship Id="rId61" Type="http://schemas.openxmlformats.org/officeDocument/2006/relationships/customXml" Target="../ink/ink39.xml"/><Relationship Id="rId82" Type="http://schemas.openxmlformats.org/officeDocument/2006/relationships/image" Target="../media/image42.png"/><Relationship Id="rId199" Type="http://schemas.openxmlformats.org/officeDocument/2006/relationships/customXml" Target="../ink/ink108.xml"/><Relationship Id="rId203" Type="http://schemas.openxmlformats.org/officeDocument/2006/relationships/customXml" Target="../ink/ink110.xml"/><Relationship Id="rId19" Type="http://schemas.openxmlformats.org/officeDocument/2006/relationships/customXml" Target="../ink/ink18.xml"/><Relationship Id="rId224" Type="http://schemas.openxmlformats.org/officeDocument/2006/relationships/image" Target="../media/image113.png"/><Relationship Id="rId245" Type="http://schemas.openxmlformats.org/officeDocument/2006/relationships/customXml" Target="../ink/ink131.xml"/><Relationship Id="rId266" Type="http://schemas.openxmlformats.org/officeDocument/2006/relationships/image" Target="../media/image134.png"/><Relationship Id="rId287" Type="http://schemas.openxmlformats.org/officeDocument/2006/relationships/customXml" Target="../ink/ink152.xml"/><Relationship Id="rId30" Type="http://schemas.openxmlformats.org/officeDocument/2006/relationships/image" Target="../media/image16.png"/><Relationship Id="rId105" Type="http://schemas.openxmlformats.org/officeDocument/2006/relationships/customXml" Target="../ink/ink61.xml"/><Relationship Id="rId126" Type="http://schemas.openxmlformats.org/officeDocument/2006/relationships/image" Target="../media/image64.png"/><Relationship Id="rId147" Type="http://schemas.openxmlformats.org/officeDocument/2006/relationships/customXml" Target="../ink/ink82.xml"/><Relationship Id="rId168" Type="http://schemas.openxmlformats.org/officeDocument/2006/relationships/image" Target="../media/image85.png"/><Relationship Id="rId312" Type="http://schemas.openxmlformats.org/officeDocument/2006/relationships/image" Target="../media/image157.png"/><Relationship Id="rId333" Type="http://schemas.openxmlformats.org/officeDocument/2006/relationships/customXml" Target="../ink/ink175.xml"/><Relationship Id="rId51" Type="http://schemas.openxmlformats.org/officeDocument/2006/relationships/customXml" Target="../ink/ink34.xml"/><Relationship Id="rId72" Type="http://schemas.openxmlformats.org/officeDocument/2006/relationships/image" Target="../media/image37.png"/><Relationship Id="rId93" Type="http://schemas.openxmlformats.org/officeDocument/2006/relationships/customXml" Target="../ink/ink55.xml"/><Relationship Id="rId189" Type="http://schemas.openxmlformats.org/officeDocument/2006/relationships/customXml" Target="../ink/ink103.xml"/><Relationship Id="rId3" Type="http://schemas.openxmlformats.org/officeDocument/2006/relationships/customXml" Target="../ink/ink10.xml"/><Relationship Id="rId214" Type="http://schemas.openxmlformats.org/officeDocument/2006/relationships/image" Target="../media/image108.png"/><Relationship Id="rId235" Type="http://schemas.openxmlformats.org/officeDocument/2006/relationships/customXml" Target="../ink/ink126.xml"/><Relationship Id="rId256" Type="http://schemas.openxmlformats.org/officeDocument/2006/relationships/image" Target="../media/image129.png"/><Relationship Id="rId277" Type="http://schemas.openxmlformats.org/officeDocument/2006/relationships/customXml" Target="../ink/ink147.xml"/><Relationship Id="rId298" Type="http://schemas.openxmlformats.org/officeDocument/2006/relationships/image" Target="../media/image150.png"/><Relationship Id="rId116" Type="http://schemas.openxmlformats.org/officeDocument/2006/relationships/image" Target="../media/image59.png"/><Relationship Id="rId137" Type="http://schemas.openxmlformats.org/officeDocument/2006/relationships/customXml" Target="../ink/ink77.xml"/><Relationship Id="rId158" Type="http://schemas.openxmlformats.org/officeDocument/2006/relationships/image" Target="../media/image80.png"/><Relationship Id="rId302" Type="http://schemas.openxmlformats.org/officeDocument/2006/relationships/image" Target="../media/image152.png"/><Relationship Id="rId323" Type="http://schemas.openxmlformats.org/officeDocument/2006/relationships/customXml" Target="../ink/ink170.xml"/><Relationship Id="rId344" Type="http://schemas.openxmlformats.org/officeDocument/2006/relationships/image" Target="../media/image17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7.png"/><Relationship Id="rId117" Type="http://schemas.openxmlformats.org/officeDocument/2006/relationships/customXml" Target="../ink/ink238.xml"/><Relationship Id="rId21" Type="http://schemas.openxmlformats.org/officeDocument/2006/relationships/customXml" Target="../ink/ink190.xml"/><Relationship Id="rId42" Type="http://schemas.openxmlformats.org/officeDocument/2006/relationships/image" Target="../media/image196.png"/><Relationship Id="rId47" Type="http://schemas.openxmlformats.org/officeDocument/2006/relationships/customXml" Target="../ink/ink203.xml"/><Relationship Id="rId63" Type="http://schemas.openxmlformats.org/officeDocument/2006/relationships/customXml" Target="../ink/ink211.xml"/><Relationship Id="rId68" Type="http://schemas.openxmlformats.org/officeDocument/2006/relationships/image" Target="../media/image210.png"/><Relationship Id="rId84" Type="http://schemas.openxmlformats.org/officeDocument/2006/relationships/image" Target="../media/image218.png"/><Relationship Id="rId89" Type="http://schemas.openxmlformats.org/officeDocument/2006/relationships/customXml" Target="../ink/ink224.xml"/><Relationship Id="rId112" Type="http://schemas.openxmlformats.org/officeDocument/2006/relationships/image" Target="../media/image232.png"/><Relationship Id="rId133" Type="http://schemas.openxmlformats.org/officeDocument/2006/relationships/customXml" Target="../ink/ink246.xml"/><Relationship Id="rId138" Type="http://schemas.openxmlformats.org/officeDocument/2006/relationships/image" Target="../media/image245.png"/><Relationship Id="rId154" Type="http://schemas.openxmlformats.org/officeDocument/2006/relationships/image" Target="../media/image253.png"/><Relationship Id="rId159" Type="http://schemas.openxmlformats.org/officeDocument/2006/relationships/customXml" Target="../ink/ink259.xml"/><Relationship Id="rId175" Type="http://schemas.openxmlformats.org/officeDocument/2006/relationships/customXml" Target="../ink/ink267.xml"/><Relationship Id="rId170" Type="http://schemas.openxmlformats.org/officeDocument/2006/relationships/image" Target="../media/image261.png"/><Relationship Id="rId191" Type="http://schemas.openxmlformats.org/officeDocument/2006/relationships/customXml" Target="../ink/ink275.xml"/><Relationship Id="rId196" Type="http://schemas.openxmlformats.org/officeDocument/2006/relationships/image" Target="../media/image274.png"/><Relationship Id="rId16" Type="http://schemas.openxmlformats.org/officeDocument/2006/relationships/image" Target="../media/image182.png"/><Relationship Id="rId107" Type="http://schemas.openxmlformats.org/officeDocument/2006/relationships/customXml" Target="../ink/ink233.xml"/><Relationship Id="rId32" Type="http://schemas.openxmlformats.org/officeDocument/2006/relationships/image" Target="../media/image191.png"/><Relationship Id="rId37" Type="http://schemas.openxmlformats.org/officeDocument/2006/relationships/customXml" Target="../ink/ink198.xml"/><Relationship Id="rId53" Type="http://schemas.openxmlformats.org/officeDocument/2006/relationships/customXml" Target="../ink/ink206.xml"/><Relationship Id="rId58" Type="http://schemas.openxmlformats.org/officeDocument/2006/relationships/image" Target="../media/image205.png"/><Relationship Id="rId74" Type="http://schemas.openxmlformats.org/officeDocument/2006/relationships/image" Target="../media/image213.png"/><Relationship Id="rId79" Type="http://schemas.openxmlformats.org/officeDocument/2006/relationships/customXml" Target="../ink/ink219.xml"/><Relationship Id="rId102" Type="http://schemas.openxmlformats.org/officeDocument/2006/relationships/image" Target="../media/image227.png"/><Relationship Id="rId123" Type="http://schemas.openxmlformats.org/officeDocument/2006/relationships/customXml" Target="../ink/ink241.xml"/><Relationship Id="rId128" Type="http://schemas.openxmlformats.org/officeDocument/2006/relationships/image" Target="../media/image240.png"/><Relationship Id="rId144" Type="http://schemas.openxmlformats.org/officeDocument/2006/relationships/image" Target="../media/image248.png"/><Relationship Id="rId149" Type="http://schemas.openxmlformats.org/officeDocument/2006/relationships/customXml" Target="../ink/ink254.xml"/><Relationship Id="rId5" Type="http://schemas.openxmlformats.org/officeDocument/2006/relationships/customXml" Target="../ink/ink185.xml"/><Relationship Id="rId90" Type="http://schemas.openxmlformats.org/officeDocument/2006/relationships/image" Target="../media/image221.png"/><Relationship Id="rId95" Type="http://schemas.openxmlformats.org/officeDocument/2006/relationships/customXml" Target="../ink/ink227.xml"/><Relationship Id="rId160" Type="http://schemas.openxmlformats.org/officeDocument/2006/relationships/image" Target="../media/image256.png"/><Relationship Id="rId165" Type="http://schemas.openxmlformats.org/officeDocument/2006/relationships/customXml" Target="../ink/ink262.xml"/><Relationship Id="rId181" Type="http://schemas.openxmlformats.org/officeDocument/2006/relationships/customXml" Target="../ink/ink270.xml"/><Relationship Id="rId186" Type="http://schemas.openxmlformats.org/officeDocument/2006/relationships/image" Target="../media/image269.png"/><Relationship Id="rId22" Type="http://schemas.openxmlformats.org/officeDocument/2006/relationships/image" Target="../media/image185.png"/><Relationship Id="rId27" Type="http://schemas.openxmlformats.org/officeDocument/2006/relationships/customXml" Target="../ink/ink193.xml"/><Relationship Id="rId43" Type="http://schemas.openxmlformats.org/officeDocument/2006/relationships/customXml" Target="../ink/ink201.xml"/><Relationship Id="rId48" Type="http://schemas.openxmlformats.org/officeDocument/2006/relationships/image" Target="../media/image199.png"/><Relationship Id="rId64" Type="http://schemas.openxmlformats.org/officeDocument/2006/relationships/image" Target="../media/image208.png"/><Relationship Id="rId69" Type="http://schemas.openxmlformats.org/officeDocument/2006/relationships/customXml" Target="../ink/ink214.xml"/><Relationship Id="rId113" Type="http://schemas.openxmlformats.org/officeDocument/2006/relationships/customXml" Target="../ink/ink236.xml"/><Relationship Id="rId118" Type="http://schemas.openxmlformats.org/officeDocument/2006/relationships/image" Target="../media/image235.png"/><Relationship Id="rId134" Type="http://schemas.openxmlformats.org/officeDocument/2006/relationships/image" Target="../media/image243.png"/><Relationship Id="rId139" Type="http://schemas.openxmlformats.org/officeDocument/2006/relationships/customXml" Target="../ink/ink249.xml"/><Relationship Id="rId80" Type="http://schemas.openxmlformats.org/officeDocument/2006/relationships/image" Target="../media/image216.png"/><Relationship Id="rId85" Type="http://schemas.openxmlformats.org/officeDocument/2006/relationships/customXml" Target="../ink/ink222.xml"/><Relationship Id="rId150" Type="http://schemas.openxmlformats.org/officeDocument/2006/relationships/image" Target="../media/image251.png"/><Relationship Id="rId155" Type="http://schemas.openxmlformats.org/officeDocument/2006/relationships/customXml" Target="../ink/ink257.xml"/><Relationship Id="rId171" Type="http://schemas.openxmlformats.org/officeDocument/2006/relationships/customXml" Target="../ink/ink265.xml"/><Relationship Id="rId176" Type="http://schemas.openxmlformats.org/officeDocument/2006/relationships/image" Target="../media/image264.png"/><Relationship Id="rId192" Type="http://schemas.openxmlformats.org/officeDocument/2006/relationships/image" Target="../media/image272.png"/><Relationship Id="rId197" Type="http://schemas.openxmlformats.org/officeDocument/2006/relationships/customXml" Target="../ink/ink278.xml"/><Relationship Id="rId12" Type="http://schemas.openxmlformats.org/officeDocument/2006/relationships/image" Target="../media/image206.emf"/><Relationship Id="rId17" Type="http://schemas.openxmlformats.org/officeDocument/2006/relationships/customXml" Target="../ink/ink188.xml"/><Relationship Id="rId33" Type="http://schemas.openxmlformats.org/officeDocument/2006/relationships/customXml" Target="../ink/ink196.xml"/><Relationship Id="rId38" Type="http://schemas.openxmlformats.org/officeDocument/2006/relationships/image" Target="../media/image194.png"/><Relationship Id="rId59" Type="http://schemas.openxmlformats.org/officeDocument/2006/relationships/customXml" Target="../ink/ink209.xml"/><Relationship Id="rId103" Type="http://schemas.openxmlformats.org/officeDocument/2006/relationships/customXml" Target="../ink/ink231.xml"/><Relationship Id="rId108" Type="http://schemas.openxmlformats.org/officeDocument/2006/relationships/image" Target="../media/image230.png"/><Relationship Id="rId124" Type="http://schemas.openxmlformats.org/officeDocument/2006/relationships/image" Target="../media/image238.png"/><Relationship Id="rId129" Type="http://schemas.openxmlformats.org/officeDocument/2006/relationships/customXml" Target="../ink/ink244.xml"/><Relationship Id="rId54" Type="http://schemas.openxmlformats.org/officeDocument/2006/relationships/image" Target="../media/image203.png"/><Relationship Id="rId70" Type="http://schemas.openxmlformats.org/officeDocument/2006/relationships/image" Target="../media/image211.png"/><Relationship Id="rId75" Type="http://schemas.openxmlformats.org/officeDocument/2006/relationships/customXml" Target="../ink/ink217.xml"/><Relationship Id="rId91" Type="http://schemas.openxmlformats.org/officeDocument/2006/relationships/customXml" Target="../ink/ink225.xml"/><Relationship Id="rId96" Type="http://schemas.openxmlformats.org/officeDocument/2006/relationships/image" Target="../media/image224.png"/><Relationship Id="rId140" Type="http://schemas.openxmlformats.org/officeDocument/2006/relationships/image" Target="../media/image246.png"/><Relationship Id="rId145" Type="http://schemas.openxmlformats.org/officeDocument/2006/relationships/customXml" Target="../ink/ink252.xml"/><Relationship Id="rId161" Type="http://schemas.openxmlformats.org/officeDocument/2006/relationships/customXml" Target="../ink/ink260.xml"/><Relationship Id="rId166" Type="http://schemas.openxmlformats.org/officeDocument/2006/relationships/image" Target="../media/image259.png"/><Relationship Id="rId182" Type="http://schemas.openxmlformats.org/officeDocument/2006/relationships/image" Target="../media/image267.png"/><Relationship Id="rId187" Type="http://schemas.openxmlformats.org/officeDocument/2006/relationships/customXml" Target="../ink/ink273.xml"/><Relationship Id="rId1" Type="http://schemas.openxmlformats.org/officeDocument/2006/relationships/slideLayout" Target="../slideLayouts/slideLayout11.xml"/><Relationship Id="rId23" Type="http://schemas.openxmlformats.org/officeDocument/2006/relationships/customXml" Target="../ink/ink191.xml"/><Relationship Id="rId28" Type="http://schemas.openxmlformats.org/officeDocument/2006/relationships/image" Target="../media/image189.png"/><Relationship Id="rId49" Type="http://schemas.openxmlformats.org/officeDocument/2006/relationships/customXml" Target="../ink/ink204.xml"/><Relationship Id="rId114" Type="http://schemas.openxmlformats.org/officeDocument/2006/relationships/image" Target="../media/image233.png"/><Relationship Id="rId119" Type="http://schemas.openxmlformats.org/officeDocument/2006/relationships/customXml" Target="../ink/ink239.xml"/><Relationship Id="rId44" Type="http://schemas.openxmlformats.org/officeDocument/2006/relationships/image" Target="../media/image197.png"/><Relationship Id="rId60" Type="http://schemas.openxmlformats.org/officeDocument/2006/relationships/image" Target="../media/image206.png"/><Relationship Id="rId65" Type="http://schemas.openxmlformats.org/officeDocument/2006/relationships/customXml" Target="../ink/ink212.xml"/><Relationship Id="rId81" Type="http://schemas.openxmlformats.org/officeDocument/2006/relationships/customXml" Target="../ink/ink220.xml"/><Relationship Id="rId86" Type="http://schemas.openxmlformats.org/officeDocument/2006/relationships/image" Target="../media/image219.png"/><Relationship Id="rId130" Type="http://schemas.openxmlformats.org/officeDocument/2006/relationships/image" Target="../media/image241.png"/><Relationship Id="rId135" Type="http://schemas.openxmlformats.org/officeDocument/2006/relationships/customXml" Target="../ink/ink247.xml"/><Relationship Id="rId151" Type="http://schemas.openxmlformats.org/officeDocument/2006/relationships/customXml" Target="../ink/ink255.xml"/><Relationship Id="rId156" Type="http://schemas.openxmlformats.org/officeDocument/2006/relationships/image" Target="../media/image254.png"/><Relationship Id="rId177" Type="http://schemas.openxmlformats.org/officeDocument/2006/relationships/customXml" Target="../ink/ink268.xml"/><Relationship Id="rId198" Type="http://schemas.openxmlformats.org/officeDocument/2006/relationships/image" Target="../media/image275.png"/><Relationship Id="rId172" Type="http://schemas.openxmlformats.org/officeDocument/2006/relationships/image" Target="../media/image262.png"/><Relationship Id="rId193" Type="http://schemas.openxmlformats.org/officeDocument/2006/relationships/customXml" Target="../ink/ink276.xml"/><Relationship Id="rId13" Type="http://schemas.openxmlformats.org/officeDocument/2006/relationships/customXml" Target="../ink/ink186.xml"/><Relationship Id="rId18" Type="http://schemas.openxmlformats.org/officeDocument/2006/relationships/image" Target="../media/image183.png"/><Relationship Id="rId39" Type="http://schemas.openxmlformats.org/officeDocument/2006/relationships/customXml" Target="../ink/ink199.xml"/><Relationship Id="rId109" Type="http://schemas.openxmlformats.org/officeDocument/2006/relationships/customXml" Target="../ink/ink234.xml"/><Relationship Id="rId34" Type="http://schemas.openxmlformats.org/officeDocument/2006/relationships/image" Target="../media/image192.png"/><Relationship Id="rId50" Type="http://schemas.openxmlformats.org/officeDocument/2006/relationships/image" Target="../media/image200.png"/><Relationship Id="rId55" Type="http://schemas.openxmlformats.org/officeDocument/2006/relationships/customXml" Target="../ink/ink207.xml"/><Relationship Id="rId76" Type="http://schemas.openxmlformats.org/officeDocument/2006/relationships/image" Target="../media/image214.png"/><Relationship Id="rId97" Type="http://schemas.openxmlformats.org/officeDocument/2006/relationships/customXml" Target="../ink/ink228.xml"/><Relationship Id="rId104" Type="http://schemas.openxmlformats.org/officeDocument/2006/relationships/image" Target="../media/image228.png"/><Relationship Id="rId120" Type="http://schemas.openxmlformats.org/officeDocument/2006/relationships/image" Target="../media/image236.png"/><Relationship Id="rId125" Type="http://schemas.openxmlformats.org/officeDocument/2006/relationships/customXml" Target="../ink/ink242.xml"/><Relationship Id="rId141" Type="http://schemas.openxmlformats.org/officeDocument/2006/relationships/customXml" Target="../ink/ink250.xml"/><Relationship Id="rId146" Type="http://schemas.openxmlformats.org/officeDocument/2006/relationships/image" Target="../media/image249.png"/><Relationship Id="rId167" Type="http://schemas.openxmlformats.org/officeDocument/2006/relationships/customXml" Target="../ink/ink263.xml"/><Relationship Id="rId188" Type="http://schemas.openxmlformats.org/officeDocument/2006/relationships/image" Target="../media/image270.png"/><Relationship Id="rId71" Type="http://schemas.openxmlformats.org/officeDocument/2006/relationships/customXml" Target="../ink/ink215.xml"/><Relationship Id="rId92" Type="http://schemas.openxmlformats.org/officeDocument/2006/relationships/image" Target="../media/image222.png"/><Relationship Id="rId162" Type="http://schemas.openxmlformats.org/officeDocument/2006/relationships/image" Target="../media/image257.png"/><Relationship Id="rId183" Type="http://schemas.openxmlformats.org/officeDocument/2006/relationships/customXml" Target="../ink/ink271.xml"/><Relationship Id="rId2" Type="http://schemas.openxmlformats.org/officeDocument/2006/relationships/image" Target="../media/image201.png"/><Relationship Id="rId29" Type="http://schemas.openxmlformats.org/officeDocument/2006/relationships/customXml" Target="../ink/ink194.xml"/><Relationship Id="rId24" Type="http://schemas.openxmlformats.org/officeDocument/2006/relationships/image" Target="../media/image186.png"/><Relationship Id="rId40" Type="http://schemas.openxmlformats.org/officeDocument/2006/relationships/image" Target="../media/image195.png"/><Relationship Id="rId45" Type="http://schemas.openxmlformats.org/officeDocument/2006/relationships/customXml" Target="../ink/ink202.xml"/><Relationship Id="rId66" Type="http://schemas.openxmlformats.org/officeDocument/2006/relationships/image" Target="../media/image209.png"/><Relationship Id="rId87" Type="http://schemas.openxmlformats.org/officeDocument/2006/relationships/customXml" Target="../ink/ink223.xml"/><Relationship Id="rId110" Type="http://schemas.openxmlformats.org/officeDocument/2006/relationships/image" Target="../media/image231.png"/><Relationship Id="rId115" Type="http://schemas.openxmlformats.org/officeDocument/2006/relationships/customXml" Target="../ink/ink237.xml"/><Relationship Id="rId131" Type="http://schemas.openxmlformats.org/officeDocument/2006/relationships/customXml" Target="../ink/ink245.xml"/><Relationship Id="rId136" Type="http://schemas.openxmlformats.org/officeDocument/2006/relationships/image" Target="../media/image244.png"/><Relationship Id="rId157" Type="http://schemas.openxmlformats.org/officeDocument/2006/relationships/customXml" Target="../ink/ink258.xml"/><Relationship Id="rId178" Type="http://schemas.openxmlformats.org/officeDocument/2006/relationships/image" Target="../media/image265.png"/><Relationship Id="rId61" Type="http://schemas.openxmlformats.org/officeDocument/2006/relationships/customXml" Target="../ink/ink210.xml"/><Relationship Id="rId82" Type="http://schemas.openxmlformats.org/officeDocument/2006/relationships/image" Target="../media/image217.png"/><Relationship Id="rId152" Type="http://schemas.openxmlformats.org/officeDocument/2006/relationships/image" Target="../media/image252.png"/><Relationship Id="rId173" Type="http://schemas.openxmlformats.org/officeDocument/2006/relationships/customXml" Target="../ink/ink266.xml"/><Relationship Id="rId194" Type="http://schemas.openxmlformats.org/officeDocument/2006/relationships/image" Target="../media/image273.png"/><Relationship Id="rId19" Type="http://schemas.openxmlformats.org/officeDocument/2006/relationships/customXml" Target="../ink/ink189.xml"/><Relationship Id="rId14" Type="http://schemas.openxmlformats.org/officeDocument/2006/relationships/image" Target="../media/image181.png"/><Relationship Id="rId30" Type="http://schemas.openxmlformats.org/officeDocument/2006/relationships/image" Target="../media/image190.png"/><Relationship Id="rId35" Type="http://schemas.openxmlformats.org/officeDocument/2006/relationships/customXml" Target="../ink/ink197.xml"/><Relationship Id="rId56" Type="http://schemas.openxmlformats.org/officeDocument/2006/relationships/image" Target="../media/image204.png"/><Relationship Id="rId77" Type="http://schemas.openxmlformats.org/officeDocument/2006/relationships/customXml" Target="../ink/ink218.xml"/><Relationship Id="rId100" Type="http://schemas.openxmlformats.org/officeDocument/2006/relationships/image" Target="../media/image226.png"/><Relationship Id="rId105" Type="http://schemas.openxmlformats.org/officeDocument/2006/relationships/customXml" Target="../ink/ink232.xml"/><Relationship Id="rId126" Type="http://schemas.openxmlformats.org/officeDocument/2006/relationships/image" Target="../media/image239.png"/><Relationship Id="rId147" Type="http://schemas.openxmlformats.org/officeDocument/2006/relationships/customXml" Target="../ink/ink253.xml"/><Relationship Id="rId168" Type="http://schemas.openxmlformats.org/officeDocument/2006/relationships/image" Target="../media/image260.png"/><Relationship Id="rId51" Type="http://schemas.openxmlformats.org/officeDocument/2006/relationships/customXml" Target="../ink/ink205.xml"/><Relationship Id="rId72" Type="http://schemas.openxmlformats.org/officeDocument/2006/relationships/image" Target="../media/image212.png"/><Relationship Id="rId93" Type="http://schemas.openxmlformats.org/officeDocument/2006/relationships/customXml" Target="../ink/ink226.xml"/><Relationship Id="rId98" Type="http://schemas.openxmlformats.org/officeDocument/2006/relationships/image" Target="../media/image225.png"/><Relationship Id="rId121" Type="http://schemas.openxmlformats.org/officeDocument/2006/relationships/customXml" Target="../ink/ink240.xml"/><Relationship Id="rId142" Type="http://schemas.openxmlformats.org/officeDocument/2006/relationships/image" Target="../media/image247.png"/><Relationship Id="rId163" Type="http://schemas.openxmlformats.org/officeDocument/2006/relationships/customXml" Target="../ink/ink261.xml"/><Relationship Id="rId184" Type="http://schemas.openxmlformats.org/officeDocument/2006/relationships/image" Target="../media/image268.png"/><Relationship Id="rId189" Type="http://schemas.openxmlformats.org/officeDocument/2006/relationships/customXml" Target="../ink/ink274.xml"/><Relationship Id="rId3" Type="http://schemas.openxmlformats.org/officeDocument/2006/relationships/customXml" Target="../ink/ink184.xml"/><Relationship Id="rId25" Type="http://schemas.openxmlformats.org/officeDocument/2006/relationships/customXml" Target="../ink/ink192.xml"/><Relationship Id="rId46" Type="http://schemas.openxmlformats.org/officeDocument/2006/relationships/image" Target="../media/image198.png"/><Relationship Id="rId67" Type="http://schemas.openxmlformats.org/officeDocument/2006/relationships/customXml" Target="../ink/ink213.xml"/><Relationship Id="rId116" Type="http://schemas.openxmlformats.org/officeDocument/2006/relationships/image" Target="../media/image234.png"/><Relationship Id="rId137" Type="http://schemas.openxmlformats.org/officeDocument/2006/relationships/customXml" Target="../ink/ink248.xml"/><Relationship Id="rId158" Type="http://schemas.openxmlformats.org/officeDocument/2006/relationships/image" Target="../media/image255.png"/><Relationship Id="rId20" Type="http://schemas.openxmlformats.org/officeDocument/2006/relationships/image" Target="../media/image184.png"/><Relationship Id="rId41" Type="http://schemas.openxmlformats.org/officeDocument/2006/relationships/customXml" Target="../ink/ink200.xml"/><Relationship Id="rId62" Type="http://schemas.openxmlformats.org/officeDocument/2006/relationships/image" Target="../media/image207.png"/><Relationship Id="rId83" Type="http://schemas.openxmlformats.org/officeDocument/2006/relationships/customXml" Target="../ink/ink221.xml"/><Relationship Id="rId88" Type="http://schemas.openxmlformats.org/officeDocument/2006/relationships/image" Target="../media/image220.png"/><Relationship Id="rId111" Type="http://schemas.openxmlformats.org/officeDocument/2006/relationships/customXml" Target="../ink/ink235.xml"/><Relationship Id="rId132" Type="http://schemas.openxmlformats.org/officeDocument/2006/relationships/image" Target="../media/image242.png"/><Relationship Id="rId153" Type="http://schemas.openxmlformats.org/officeDocument/2006/relationships/customXml" Target="../ink/ink256.xml"/><Relationship Id="rId174" Type="http://schemas.openxmlformats.org/officeDocument/2006/relationships/image" Target="../media/image263.png"/><Relationship Id="rId179" Type="http://schemas.openxmlformats.org/officeDocument/2006/relationships/customXml" Target="../ink/ink269.xml"/><Relationship Id="rId195" Type="http://schemas.openxmlformats.org/officeDocument/2006/relationships/customXml" Target="../ink/ink277.xml"/><Relationship Id="rId190" Type="http://schemas.openxmlformats.org/officeDocument/2006/relationships/image" Target="../media/image271.png"/><Relationship Id="rId15" Type="http://schemas.openxmlformats.org/officeDocument/2006/relationships/customXml" Target="../ink/ink187.xml"/><Relationship Id="rId36" Type="http://schemas.openxmlformats.org/officeDocument/2006/relationships/image" Target="../media/image193.png"/><Relationship Id="rId57" Type="http://schemas.openxmlformats.org/officeDocument/2006/relationships/customXml" Target="../ink/ink208.xml"/><Relationship Id="rId106" Type="http://schemas.openxmlformats.org/officeDocument/2006/relationships/image" Target="../media/image229.png"/><Relationship Id="rId127" Type="http://schemas.openxmlformats.org/officeDocument/2006/relationships/customXml" Target="../ink/ink243.xml"/><Relationship Id="rId31" Type="http://schemas.openxmlformats.org/officeDocument/2006/relationships/customXml" Target="../ink/ink195.xml"/><Relationship Id="rId52" Type="http://schemas.openxmlformats.org/officeDocument/2006/relationships/image" Target="../media/image202.png"/><Relationship Id="rId73" Type="http://schemas.openxmlformats.org/officeDocument/2006/relationships/customXml" Target="../ink/ink216.xml"/><Relationship Id="rId78" Type="http://schemas.openxmlformats.org/officeDocument/2006/relationships/image" Target="../media/image215.png"/><Relationship Id="rId94" Type="http://schemas.openxmlformats.org/officeDocument/2006/relationships/image" Target="../media/image223.png"/><Relationship Id="rId99" Type="http://schemas.openxmlformats.org/officeDocument/2006/relationships/customXml" Target="../ink/ink229.xml"/><Relationship Id="rId101" Type="http://schemas.openxmlformats.org/officeDocument/2006/relationships/customXml" Target="../ink/ink230.xml"/><Relationship Id="rId122" Type="http://schemas.openxmlformats.org/officeDocument/2006/relationships/image" Target="../media/image237.png"/><Relationship Id="rId143" Type="http://schemas.openxmlformats.org/officeDocument/2006/relationships/customXml" Target="../ink/ink251.xml"/><Relationship Id="rId148" Type="http://schemas.openxmlformats.org/officeDocument/2006/relationships/image" Target="../media/image250.png"/><Relationship Id="rId164" Type="http://schemas.openxmlformats.org/officeDocument/2006/relationships/image" Target="../media/image258.png"/><Relationship Id="rId169" Type="http://schemas.openxmlformats.org/officeDocument/2006/relationships/customXml" Target="../ink/ink264.xml"/><Relationship Id="rId185" Type="http://schemas.openxmlformats.org/officeDocument/2006/relationships/customXml" Target="../ink/ink272.xml"/><Relationship Id="rId4" Type="http://schemas.openxmlformats.org/officeDocument/2006/relationships/image" Target="../media/image202.emf"/><Relationship Id="rId180" Type="http://schemas.openxmlformats.org/officeDocument/2006/relationships/image" Target="../media/image26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8.png"/><Relationship Id="rId21" Type="http://schemas.openxmlformats.org/officeDocument/2006/relationships/customXml" Target="../ink/ink288.xml"/><Relationship Id="rId42" Type="http://schemas.openxmlformats.org/officeDocument/2006/relationships/image" Target="../media/image296.png"/><Relationship Id="rId47" Type="http://schemas.openxmlformats.org/officeDocument/2006/relationships/customXml" Target="../ink/ink301.xml"/><Relationship Id="rId63" Type="http://schemas.openxmlformats.org/officeDocument/2006/relationships/customXml" Target="../ink/ink309.xml"/><Relationship Id="rId68" Type="http://schemas.openxmlformats.org/officeDocument/2006/relationships/image" Target="../media/image309.png"/><Relationship Id="rId84" Type="http://schemas.openxmlformats.org/officeDocument/2006/relationships/image" Target="../media/image317.png"/><Relationship Id="rId89" Type="http://schemas.openxmlformats.org/officeDocument/2006/relationships/customXml" Target="../ink/ink322.xml"/><Relationship Id="rId112" Type="http://schemas.openxmlformats.org/officeDocument/2006/relationships/image" Target="../media/image331.png"/><Relationship Id="rId16" Type="http://schemas.openxmlformats.org/officeDocument/2006/relationships/image" Target="../media/image283.png"/><Relationship Id="rId107" Type="http://schemas.openxmlformats.org/officeDocument/2006/relationships/customXml" Target="../ink/ink331.xml"/><Relationship Id="rId11" Type="http://schemas.openxmlformats.org/officeDocument/2006/relationships/customXml" Target="../ink/ink283.xml"/><Relationship Id="rId24" Type="http://schemas.openxmlformats.org/officeDocument/2006/relationships/image" Target="../media/image287.png"/><Relationship Id="rId32" Type="http://schemas.openxmlformats.org/officeDocument/2006/relationships/image" Target="../media/image291.png"/><Relationship Id="rId37" Type="http://schemas.openxmlformats.org/officeDocument/2006/relationships/customXml" Target="../ink/ink296.xml"/><Relationship Id="rId40" Type="http://schemas.openxmlformats.org/officeDocument/2006/relationships/image" Target="../media/image295.png"/><Relationship Id="rId45" Type="http://schemas.openxmlformats.org/officeDocument/2006/relationships/customXml" Target="../ink/ink300.xml"/><Relationship Id="rId53" Type="http://schemas.openxmlformats.org/officeDocument/2006/relationships/customXml" Target="../ink/ink304.xml"/><Relationship Id="rId58" Type="http://schemas.openxmlformats.org/officeDocument/2006/relationships/image" Target="../media/image304.png"/><Relationship Id="rId66" Type="http://schemas.openxmlformats.org/officeDocument/2006/relationships/image" Target="../media/image308.png"/><Relationship Id="rId74" Type="http://schemas.openxmlformats.org/officeDocument/2006/relationships/image" Target="../media/image312.png"/><Relationship Id="rId79" Type="http://schemas.openxmlformats.org/officeDocument/2006/relationships/customXml" Target="../ink/ink317.xml"/><Relationship Id="rId87" Type="http://schemas.openxmlformats.org/officeDocument/2006/relationships/customXml" Target="../ink/ink321.xml"/><Relationship Id="rId102" Type="http://schemas.openxmlformats.org/officeDocument/2006/relationships/image" Target="../media/image326.png"/><Relationship Id="rId110" Type="http://schemas.openxmlformats.org/officeDocument/2006/relationships/image" Target="../media/image330.png"/><Relationship Id="rId115" Type="http://schemas.openxmlformats.org/officeDocument/2006/relationships/customXml" Target="../ink/ink335.xml"/><Relationship Id="rId5" Type="http://schemas.openxmlformats.org/officeDocument/2006/relationships/customXml" Target="../ink/ink280.xml"/><Relationship Id="rId61" Type="http://schemas.openxmlformats.org/officeDocument/2006/relationships/customXml" Target="../ink/ink308.xml"/><Relationship Id="rId82" Type="http://schemas.openxmlformats.org/officeDocument/2006/relationships/image" Target="../media/image316.png"/><Relationship Id="rId90" Type="http://schemas.openxmlformats.org/officeDocument/2006/relationships/image" Target="../media/image320.png"/><Relationship Id="rId95" Type="http://schemas.openxmlformats.org/officeDocument/2006/relationships/customXml" Target="../ink/ink325.xml"/><Relationship Id="rId19" Type="http://schemas.openxmlformats.org/officeDocument/2006/relationships/customXml" Target="../ink/ink287.xml"/><Relationship Id="rId14" Type="http://schemas.openxmlformats.org/officeDocument/2006/relationships/image" Target="../media/image282.png"/><Relationship Id="rId22" Type="http://schemas.openxmlformats.org/officeDocument/2006/relationships/image" Target="../media/image286.png"/><Relationship Id="rId27" Type="http://schemas.openxmlformats.org/officeDocument/2006/relationships/customXml" Target="../ink/ink291.xml"/><Relationship Id="rId30" Type="http://schemas.openxmlformats.org/officeDocument/2006/relationships/image" Target="../media/image290.png"/><Relationship Id="rId35" Type="http://schemas.openxmlformats.org/officeDocument/2006/relationships/customXml" Target="../ink/ink295.xml"/><Relationship Id="rId43" Type="http://schemas.openxmlformats.org/officeDocument/2006/relationships/customXml" Target="../ink/ink299.xml"/><Relationship Id="rId48" Type="http://schemas.openxmlformats.org/officeDocument/2006/relationships/image" Target="../media/image299.png"/><Relationship Id="rId56" Type="http://schemas.openxmlformats.org/officeDocument/2006/relationships/image" Target="../media/image303.png"/><Relationship Id="rId64" Type="http://schemas.openxmlformats.org/officeDocument/2006/relationships/image" Target="../media/image307.png"/><Relationship Id="rId69" Type="http://schemas.openxmlformats.org/officeDocument/2006/relationships/customXml" Target="../ink/ink312.xml"/><Relationship Id="rId77" Type="http://schemas.openxmlformats.org/officeDocument/2006/relationships/customXml" Target="../ink/ink316.xml"/><Relationship Id="rId100" Type="http://schemas.openxmlformats.org/officeDocument/2006/relationships/image" Target="../media/image325.png"/><Relationship Id="rId105" Type="http://schemas.openxmlformats.org/officeDocument/2006/relationships/customXml" Target="../ink/ink330.xml"/><Relationship Id="rId113" Type="http://schemas.openxmlformats.org/officeDocument/2006/relationships/customXml" Target="../ink/ink334.xml"/><Relationship Id="rId8" Type="http://schemas.openxmlformats.org/officeDocument/2006/relationships/image" Target="../media/image279.png"/><Relationship Id="rId51" Type="http://schemas.openxmlformats.org/officeDocument/2006/relationships/customXml" Target="../ink/ink303.xml"/><Relationship Id="rId72" Type="http://schemas.openxmlformats.org/officeDocument/2006/relationships/image" Target="../media/image311.png"/><Relationship Id="rId80" Type="http://schemas.openxmlformats.org/officeDocument/2006/relationships/image" Target="../media/image315.png"/><Relationship Id="rId85" Type="http://schemas.openxmlformats.org/officeDocument/2006/relationships/customXml" Target="../ink/ink320.xml"/><Relationship Id="rId93" Type="http://schemas.openxmlformats.org/officeDocument/2006/relationships/customXml" Target="../ink/ink324.xml"/><Relationship Id="rId98" Type="http://schemas.openxmlformats.org/officeDocument/2006/relationships/image" Target="../media/image324.png"/><Relationship Id="rId3" Type="http://schemas.openxmlformats.org/officeDocument/2006/relationships/customXml" Target="../ink/ink279.xml"/><Relationship Id="rId12" Type="http://schemas.openxmlformats.org/officeDocument/2006/relationships/image" Target="../media/image281.png"/><Relationship Id="rId17" Type="http://schemas.openxmlformats.org/officeDocument/2006/relationships/customXml" Target="../ink/ink286.xml"/><Relationship Id="rId25" Type="http://schemas.openxmlformats.org/officeDocument/2006/relationships/customXml" Target="../ink/ink290.xml"/><Relationship Id="rId33" Type="http://schemas.openxmlformats.org/officeDocument/2006/relationships/customXml" Target="../ink/ink294.xml"/><Relationship Id="rId38" Type="http://schemas.openxmlformats.org/officeDocument/2006/relationships/image" Target="../media/image294.png"/><Relationship Id="rId46" Type="http://schemas.openxmlformats.org/officeDocument/2006/relationships/image" Target="../media/image298.png"/><Relationship Id="rId59" Type="http://schemas.openxmlformats.org/officeDocument/2006/relationships/customXml" Target="../ink/ink307.xml"/><Relationship Id="rId67" Type="http://schemas.openxmlformats.org/officeDocument/2006/relationships/customXml" Target="../ink/ink311.xml"/><Relationship Id="rId103" Type="http://schemas.openxmlformats.org/officeDocument/2006/relationships/customXml" Target="../ink/ink329.xml"/><Relationship Id="rId108" Type="http://schemas.openxmlformats.org/officeDocument/2006/relationships/image" Target="../media/image329.png"/><Relationship Id="rId116" Type="http://schemas.openxmlformats.org/officeDocument/2006/relationships/image" Target="../media/image333.png"/><Relationship Id="rId20" Type="http://schemas.openxmlformats.org/officeDocument/2006/relationships/image" Target="../media/image285.png"/><Relationship Id="rId41" Type="http://schemas.openxmlformats.org/officeDocument/2006/relationships/customXml" Target="../ink/ink298.xml"/><Relationship Id="rId54" Type="http://schemas.openxmlformats.org/officeDocument/2006/relationships/image" Target="../media/image302.png"/><Relationship Id="rId62" Type="http://schemas.openxmlformats.org/officeDocument/2006/relationships/image" Target="../media/image306.png"/><Relationship Id="rId70" Type="http://schemas.openxmlformats.org/officeDocument/2006/relationships/image" Target="../media/image310.png"/><Relationship Id="rId75" Type="http://schemas.openxmlformats.org/officeDocument/2006/relationships/customXml" Target="../ink/ink315.xml"/><Relationship Id="rId83" Type="http://schemas.openxmlformats.org/officeDocument/2006/relationships/customXml" Target="../ink/ink319.xml"/><Relationship Id="rId88" Type="http://schemas.openxmlformats.org/officeDocument/2006/relationships/image" Target="../media/image319.png"/><Relationship Id="rId91" Type="http://schemas.openxmlformats.org/officeDocument/2006/relationships/customXml" Target="../ink/ink323.xml"/><Relationship Id="rId96" Type="http://schemas.openxmlformats.org/officeDocument/2006/relationships/image" Target="../media/image323.png"/><Relationship Id="rId111" Type="http://schemas.openxmlformats.org/officeDocument/2006/relationships/customXml" Target="../ink/ink33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8.png"/><Relationship Id="rId15" Type="http://schemas.openxmlformats.org/officeDocument/2006/relationships/customXml" Target="../ink/ink285.xml"/><Relationship Id="rId23" Type="http://schemas.openxmlformats.org/officeDocument/2006/relationships/customXml" Target="../ink/ink289.xml"/><Relationship Id="rId28" Type="http://schemas.openxmlformats.org/officeDocument/2006/relationships/image" Target="../media/image289.png"/><Relationship Id="rId36" Type="http://schemas.openxmlformats.org/officeDocument/2006/relationships/image" Target="../media/image293.png"/><Relationship Id="rId49" Type="http://schemas.openxmlformats.org/officeDocument/2006/relationships/customXml" Target="../ink/ink302.xml"/><Relationship Id="rId57" Type="http://schemas.openxmlformats.org/officeDocument/2006/relationships/customXml" Target="../ink/ink306.xml"/><Relationship Id="rId106" Type="http://schemas.openxmlformats.org/officeDocument/2006/relationships/image" Target="../media/image328.png"/><Relationship Id="rId114" Type="http://schemas.openxmlformats.org/officeDocument/2006/relationships/image" Target="../media/image332.png"/><Relationship Id="rId10" Type="http://schemas.openxmlformats.org/officeDocument/2006/relationships/image" Target="../media/image280.png"/><Relationship Id="rId31" Type="http://schemas.openxmlformats.org/officeDocument/2006/relationships/customXml" Target="../ink/ink293.xml"/><Relationship Id="rId44" Type="http://schemas.openxmlformats.org/officeDocument/2006/relationships/image" Target="../media/image297.png"/><Relationship Id="rId52" Type="http://schemas.openxmlformats.org/officeDocument/2006/relationships/image" Target="../media/image301.png"/><Relationship Id="rId60" Type="http://schemas.openxmlformats.org/officeDocument/2006/relationships/image" Target="../media/image305.png"/><Relationship Id="rId65" Type="http://schemas.openxmlformats.org/officeDocument/2006/relationships/customXml" Target="../ink/ink310.xml"/><Relationship Id="rId73" Type="http://schemas.openxmlformats.org/officeDocument/2006/relationships/customXml" Target="../ink/ink314.xml"/><Relationship Id="rId78" Type="http://schemas.openxmlformats.org/officeDocument/2006/relationships/image" Target="../media/image314.png"/><Relationship Id="rId81" Type="http://schemas.openxmlformats.org/officeDocument/2006/relationships/customXml" Target="../ink/ink318.xml"/><Relationship Id="rId86" Type="http://schemas.openxmlformats.org/officeDocument/2006/relationships/image" Target="../media/image318.png"/><Relationship Id="rId94" Type="http://schemas.openxmlformats.org/officeDocument/2006/relationships/image" Target="../media/image322.png"/><Relationship Id="rId99" Type="http://schemas.openxmlformats.org/officeDocument/2006/relationships/customXml" Target="../ink/ink327.xml"/><Relationship Id="rId101" Type="http://schemas.openxmlformats.org/officeDocument/2006/relationships/customXml" Target="../ink/ink328.xml"/><Relationship Id="rId4" Type="http://schemas.openxmlformats.org/officeDocument/2006/relationships/image" Target="../media/image277.png"/><Relationship Id="rId9" Type="http://schemas.openxmlformats.org/officeDocument/2006/relationships/customXml" Target="../ink/ink282.xml"/><Relationship Id="rId13" Type="http://schemas.openxmlformats.org/officeDocument/2006/relationships/customXml" Target="../ink/ink284.xml"/><Relationship Id="rId18" Type="http://schemas.openxmlformats.org/officeDocument/2006/relationships/image" Target="../media/image284.png"/><Relationship Id="rId39" Type="http://schemas.openxmlformats.org/officeDocument/2006/relationships/customXml" Target="../ink/ink297.xml"/><Relationship Id="rId109" Type="http://schemas.openxmlformats.org/officeDocument/2006/relationships/customXml" Target="../ink/ink332.xml"/><Relationship Id="rId34" Type="http://schemas.openxmlformats.org/officeDocument/2006/relationships/image" Target="../media/image292.png"/><Relationship Id="rId50" Type="http://schemas.openxmlformats.org/officeDocument/2006/relationships/image" Target="../media/image300.png"/><Relationship Id="rId55" Type="http://schemas.openxmlformats.org/officeDocument/2006/relationships/customXml" Target="../ink/ink305.xml"/><Relationship Id="rId76" Type="http://schemas.openxmlformats.org/officeDocument/2006/relationships/image" Target="../media/image313.png"/><Relationship Id="rId97" Type="http://schemas.openxmlformats.org/officeDocument/2006/relationships/customXml" Target="../ink/ink326.xml"/><Relationship Id="rId104" Type="http://schemas.openxmlformats.org/officeDocument/2006/relationships/image" Target="../media/image327.png"/><Relationship Id="rId7" Type="http://schemas.openxmlformats.org/officeDocument/2006/relationships/customXml" Target="../ink/ink281.xml"/><Relationship Id="rId71" Type="http://schemas.openxmlformats.org/officeDocument/2006/relationships/customXml" Target="../ink/ink313.xml"/><Relationship Id="rId92" Type="http://schemas.openxmlformats.org/officeDocument/2006/relationships/image" Target="../media/image321.png"/><Relationship Id="rId2" Type="http://schemas.openxmlformats.org/officeDocument/2006/relationships/image" Target="../media/image276.png"/><Relationship Id="rId29" Type="http://schemas.openxmlformats.org/officeDocument/2006/relationships/customXml" Target="../ink/ink29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1.xml"/><Relationship Id="rId3" Type="http://schemas.openxmlformats.org/officeDocument/2006/relationships/image" Target="../media/image3.png"/><Relationship Id="rId7" Type="http://schemas.openxmlformats.org/officeDocument/2006/relationships/customXml" Target="../ink/ink340.xml"/><Relationship Id="rId2" Type="http://schemas.openxmlformats.org/officeDocument/2006/relationships/customXml" Target="../ink/ink33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39.xml"/><Relationship Id="rId5" Type="http://schemas.openxmlformats.org/officeDocument/2006/relationships/customXml" Target="../ink/ink338.xml"/><Relationship Id="rId4" Type="http://schemas.openxmlformats.org/officeDocument/2006/relationships/customXml" Target="../ink/ink3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3" y="854106"/>
            <a:ext cx="1123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</a:t>
            </a:r>
            <a:r>
              <a:rPr lang="en-GB" sz="3200" b="1" dirty="0"/>
              <a:t>to solve polynomials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Use the null factor law to solve for the solutions of polynomials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18843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D9D9-9221-C24C-8F09-53F29664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Null Factor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08632-252B-174E-870D-440D9195E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extend this concept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=0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DC08632-252B-174E-870D-440D9195E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5DF423-C48D-244A-8904-C1D8B7EECA25}"/>
                  </a:ext>
                </a:extLst>
              </p14:cNvPr>
              <p14:cNvContentPartPr/>
              <p14:nvPr/>
            </p14:nvContentPartPr>
            <p14:xfrm>
              <a:off x="1679400" y="4304160"/>
              <a:ext cx="8207640" cy="197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55DF423-C48D-244A-8904-C1D8B7EECA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280" y="4298040"/>
                <a:ext cx="8219880" cy="1990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45288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98F94-063B-BB4C-8E4A-1ADDE2B83CCF}"/>
                  </a:ext>
                </a:extLst>
              </p:cNvPr>
              <p:cNvSpPr txBox="1"/>
              <p:nvPr/>
            </p:nvSpPr>
            <p:spPr>
              <a:xfrm>
                <a:off x="114994" y="584775"/>
                <a:ext cx="889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Solve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D98F94-063B-BB4C-8E4A-1ADDE2B8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4" y="584775"/>
                <a:ext cx="889461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9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98F94-063B-BB4C-8E4A-1ADDE2B83CCF}"/>
                  </a:ext>
                </a:extLst>
              </p:cNvPr>
              <p:cNvSpPr txBox="1"/>
              <p:nvPr/>
            </p:nvSpPr>
            <p:spPr>
              <a:xfrm>
                <a:off x="238594" y="1118775"/>
                <a:ext cx="8894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You are trying to find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intercepts, roots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Question can ask, find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intercepts, roots or solve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D98F94-063B-BB4C-8E4A-1ADDE2B8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94" y="1118775"/>
                <a:ext cx="8894619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91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1361880" y="2261160"/>
              <a:ext cx="7005960" cy="2473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7480" y="2236320"/>
                <a:ext cx="7043760" cy="25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37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98F94-063B-BB4C-8E4A-1ADDE2B83CCF}"/>
                  </a:ext>
                </a:extLst>
              </p:cNvPr>
              <p:cNvSpPr txBox="1"/>
              <p:nvPr/>
            </p:nvSpPr>
            <p:spPr>
              <a:xfrm>
                <a:off x="114994" y="584775"/>
                <a:ext cx="889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Solve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D98F94-063B-BB4C-8E4A-1ADDE2B8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4" y="584775"/>
                <a:ext cx="889461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9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/>
              <p14:cNvContentPartPr/>
              <p14:nvPr/>
            </p14:nvContentPartPr>
            <p14:xfrm>
              <a:off x="7686000" y="2407320"/>
              <a:ext cx="2046240" cy="1274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8800" y="2400120"/>
                <a:ext cx="2064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/>
              <p14:cNvContentPartPr/>
              <p14:nvPr/>
            </p14:nvContentPartPr>
            <p14:xfrm>
              <a:off x="9038520" y="1378800"/>
              <a:ext cx="344880" cy="15487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5200" y="1359720"/>
                <a:ext cx="37836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4" name="Ink 53"/>
              <p14:cNvContentPartPr/>
              <p14:nvPr/>
            </p14:nvContentPartPr>
            <p14:xfrm>
              <a:off x="7415280" y="1599120"/>
              <a:ext cx="423000" cy="1447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9440" y="1577105"/>
                <a:ext cx="460440" cy="187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/>
              <p14:cNvContentPartPr/>
              <p14:nvPr/>
            </p14:nvContentPartPr>
            <p14:xfrm>
              <a:off x="9522720" y="2144520"/>
              <a:ext cx="595440" cy="73872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01120" y="2120040"/>
                <a:ext cx="63648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5" name="Ink 74"/>
              <p14:cNvContentPartPr/>
              <p14:nvPr/>
            </p14:nvContentPartPr>
            <p14:xfrm>
              <a:off x="8692560" y="1498680"/>
              <a:ext cx="30600" cy="24480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74200" y="1481400"/>
                <a:ext cx="655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/>
              <p14:cNvContentPartPr/>
              <p14:nvPr/>
            </p14:nvContentPartPr>
            <p14:xfrm>
              <a:off x="9588240" y="1557360"/>
              <a:ext cx="347400" cy="1929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9880" y="1537560"/>
                <a:ext cx="386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7" name="Ink 106"/>
              <p14:cNvContentPartPr/>
              <p14:nvPr/>
            </p14:nvContentPartPr>
            <p14:xfrm>
              <a:off x="1915920" y="1240560"/>
              <a:ext cx="7223400" cy="283392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6840" y="1222560"/>
                <a:ext cx="7261560" cy="28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5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98F94-063B-BB4C-8E4A-1ADDE2B83CCF}"/>
                  </a:ext>
                </a:extLst>
              </p:cNvPr>
              <p:cNvSpPr txBox="1"/>
              <p:nvPr/>
            </p:nvSpPr>
            <p:spPr>
              <a:xfrm>
                <a:off x="150994" y="699975"/>
                <a:ext cx="889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Solve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−11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+30=0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D98F94-063B-BB4C-8E4A-1ADDE2B8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94" y="699975"/>
                <a:ext cx="889461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9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2FB6DE-81A0-48D8-9C67-6FFC7F0F3EC4}"/>
                  </a:ext>
                </a:extLst>
              </p14:cNvPr>
              <p14:cNvContentPartPr/>
              <p14:nvPr/>
            </p14:nvContentPartPr>
            <p14:xfrm>
              <a:off x="5216674" y="64483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2FB6DE-81A0-48D8-9C67-6FFC7F0F3E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7674" y="63583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E0DB90C-3854-4DAF-BB12-7CA7C3C55ED8}"/>
              </a:ext>
            </a:extLst>
          </p:cNvPr>
          <p:cNvGrpSpPr/>
          <p:nvPr/>
        </p:nvGrpSpPr>
        <p:grpSpPr>
          <a:xfrm>
            <a:off x="635940" y="1308175"/>
            <a:ext cx="446040" cy="388440"/>
            <a:chOff x="635940" y="1308175"/>
            <a:chExt cx="44604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CDCF67D-4A75-4B90-A2AB-8ACB26F2F3CB}"/>
                    </a:ext>
                  </a:extLst>
                </p14:cNvPr>
                <p14:cNvContentPartPr/>
                <p14:nvPr/>
              </p14:nvContentPartPr>
              <p14:xfrm>
                <a:off x="635940" y="1308175"/>
                <a:ext cx="212760" cy="105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CDCF67D-4A75-4B90-A2AB-8ACB26F2F3C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940" y="1299175"/>
                  <a:ext cx="230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9AF95A-CFF3-4000-8281-50B1D8DF581F}"/>
                    </a:ext>
                  </a:extLst>
                </p14:cNvPr>
                <p14:cNvContentPartPr/>
                <p14:nvPr/>
              </p14:nvContentPartPr>
              <p14:xfrm>
                <a:off x="750420" y="1399615"/>
                <a:ext cx="18360" cy="182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9AF95A-CFF3-4000-8281-50B1D8DF58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1420" y="1390615"/>
                  <a:ext cx="36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4364A8-07F2-481D-9EBF-F4A8485CB422}"/>
                    </a:ext>
                  </a:extLst>
                </p14:cNvPr>
                <p14:cNvContentPartPr/>
                <p14:nvPr/>
              </p14:nvContentPartPr>
              <p14:xfrm>
                <a:off x="845820" y="1423735"/>
                <a:ext cx="236160" cy="27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4364A8-07F2-481D-9EBF-F4A8485CB4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7180" y="1414735"/>
                  <a:ext cx="25380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B7F79AB-9EB9-41D3-A2B6-0D44AA9B8363}"/>
              </a:ext>
            </a:extLst>
          </p:cNvPr>
          <p:cNvGrpSpPr/>
          <p:nvPr/>
        </p:nvGrpSpPr>
        <p:grpSpPr>
          <a:xfrm>
            <a:off x="1352700" y="1350295"/>
            <a:ext cx="331920" cy="173520"/>
            <a:chOff x="1352700" y="1350295"/>
            <a:chExt cx="33192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FC476A-F852-4C17-B97F-2E469C72B346}"/>
                    </a:ext>
                  </a:extLst>
                </p14:cNvPr>
                <p14:cNvContentPartPr/>
                <p14:nvPr/>
              </p14:nvContentPartPr>
              <p14:xfrm>
                <a:off x="1352700" y="1401415"/>
                <a:ext cx="7704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FC476A-F852-4C17-B97F-2E469C72B3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3700" y="1392775"/>
                  <a:ext cx="94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6C29A-2C8A-4A8B-9E76-99DCC931A65B}"/>
                    </a:ext>
                  </a:extLst>
                </p14:cNvPr>
                <p14:cNvContentPartPr/>
                <p14:nvPr/>
              </p14:nvContentPartPr>
              <p14:xfrm>
                <a:off x="1417140" y="1371175"/>
                <a:ext cx="139320" cy="15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6C29A-2C8A-4A8B-9E76-99DCC931A6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08500" y="1362175"/>
                  <a:ext cx="156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3C6E1D-07F5-4490-9E4A-7B425B1B28F2}"/>
                    </a:ext>
                  </a:extLst>
                </p14:cNvPr>
                <p14:cNvContentPartPr/>
                <p14:nvPr/>
              </p14:nvContentPartPr>
              <p14:xfrm>
                <a:off x="1597860" y="1350295"/>
                <a:ext cx="86760" cy="81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3C6E1D-07F5-4490-9E4A-7B425B1B28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88860" y="1341655"/>
                  <a:ext cx="1044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FCE5DEA-D725-4BD9-BB42-1990B33A7FC8}"/>
              </a:ext>
            </a:extLst>
          </p:cNvPr>
          <p:cNvGrpSpPr/>
          <p:nvPr/>
        </p:nvGrpSpPr>
        <p:grpSpPr>
          <a:xfrm>
            <a:off x="1840500" y="1275775"/>
            <a:ext cx="163440" cy="236880"/>
            <a:chOff x="1840500" y="1275775"/>
            <a:chExt cx="16344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58BCA2-AF4C-4D65-921D-154EF8B1ED69}"/>
                    </a:ext>
                  </a:extLst>
                </p14:cNvPr>
                <p14:cNvContentPartPr/>
                <p14:nvPr/>
              </p14:nvContentPartPr>
              <p14:xfrm>
                <a:off x="1861380" y="1352455"/>
                <a:ext cx="121680" cy="3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58BCA2-AF4C-4D65-921D-154EF8B1ED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2740" y="1343815"/>
                  <a:ext cx="139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E314C1-BA20-4BF5-8831-FF0D426B7B30}"/>
                    </a:ext>
                  </a:extLst>
                </p14:cNvPr>
                <p14:cNvContentPartPr/>
                <p14:nvPr/>
              </p14:nvContentPartPr>
              <p14:xfrm>
                <a:off x="1840500" y="1275775"/>
                <a:ext cx="163440" cy="23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E314C1-BA20-4BF5-8831-FF0D426B7B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31860" y="1267135"/>
                  <a:ext cx="18108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8EFBE3-CD75-44D8-A09E-61D99519F7CF}"/>
                  </a:ext>
                </a:extLst>
              </p14:cNvPr>
              <p14:cNvContentPartPr/>
              <p14:nvPr/>
            </p14:nvContentPartPr>
            <p14:xfrm>
              <a:off x="2168820" y="1247335"/>
              <a:ext cx="36360" cy="199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8EFBE3-CD75-44D8-A09E-61D99519F7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60180" y="1238695"/>
                <a:ext cx="5400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1D1CCC3-8727-4DFD-A99C-8A5118C8B540}"/>
              </a:ext>
            </a:extLst>
          </p:cNvPr>
          <p:cNvGrpSpPr/>
          <p:nvPr/>
        </p:nvGrpSpPr>
        <p:grpSpPr>
          <a:xfrm>
            <a:off x="2356020" y="1212415"/>
            <a:ext cx="1274040" cy="369000"/>
            <a:chOff x="2356020" y="1212415"/>
            <a:chExt cx="127404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7EC05D-F7F8-4DB8-B429-AD57CB3AAFA8}"/>
                    </a:ext>
                  </a:extLst>
                </p14:cNvPr>
                <p14:cNvContentPartPr/>
                <p14:nvPr/>
              </p14:nvContentPartPr>
              <p14:xfrm>
                <a:off x="2356020" y="1465135"/>
                <a:ext cx="18000" cy="11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7EC05D-F7F8-4DB8-B429-AD57CB3AAF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47380" y="1456495"/>
                  <a:ext cx="35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AA6ADF-F2A5-497F-8862-D05791B62681}"/>
                    </a:ext>
                  </a:extLst>
                </p14:cNvPr>
                <p14:cNvContentPartPr/>
                <p14:nvPr/>
              </p14:nvContentPartPr>
              <p14:xfrm>
                <a:off x="2513700" y="1289095"/>
                <a:ext cx="118440" cy="63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AA6ADF-F2A5-497F-8862-D05791B626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04700" y="1280095"/>
                  <a:ext cx="136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7AF012-021B-46BA-B5F7-4E8600E31CC2}"/>
                    </a:ext>
                  </a:extLst>
                </p14:cNvPr>
                <p14:cNvContentPartPr/>
                <p14:nvPr/>
              </p14:nvContentPartPr>
              <p14:xfrm>
                <a:off x="2477340" y="1212415"/>
                <a:ext cx="165600" cy="253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7AF012-021B-46BA-B5F7-4E8600E31C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68700" y="1203775"/>
                  <a:ext cx="183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457E18-C732-4B3E-8EF6-FE0695B551BA}"/>
                    </a:ext>
                  </a:extLst>
                </p14:cNvPr>
                <p14:cNvContentPartPr/>
                <p14:nvPr/>
              </p14:nvContentPartPr>
              <p14:xfrm>
                <a:off x="2687580" y="1265695"/>
                <a:ext cx="225720" cy="166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457E18-C732-4B3E-8EF6-FE0695B551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78940" y="1256695"/>
                  <a:ext cx="243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10B877-36DC-4B66-B1FA-E6BA4E18E37F}"/>
                    </a:ext>
                  </a:extLst>
                </p14:cNvPr>
                <p14:cNvContentPartPr/>
                <p14:nvPr/>
              </p14:nvContentPartPr>
              <p14:xfrm>
                <a:off x="3013740" y="1433455"/>
                <a:ext cx="28800" cy="147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10B877-36DC-4B66-B1FA-E6BA4E18E3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04740" y="1424815"/>
                  <a:ext cx="46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7FE1B2-0B4C-49AF-AA88-01B0CC684734}"/>
                    </a:ext>
                  </a:extLst>
                </p14:cNvPr>
                <p14:cNvContentPartPr/>
                <p14:nvPr/>
              </p14:nvContentPartPr>
              <p14:xfrm>
                <a:off x="3182220" y="1262815"/>
                <a:ext cx="111960" cy="13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7FE1B2-0B4C-49AF-AA88-01B0CC68473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73220" y="1253815"/>
                  <a:ext cx="129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352695-E8AB-4305-8797-BAB1F706824A}"/>
                    </a:ext>
                  </a:extLst>
                </p14:cNvPr>
                <p14:cNvContentPartPr/>
                <p14:nvPr/>
              </p14:nvContentPartPr>
              <p14:xfrm>
                <a:off x="3161340" y="1433455"/>
                <a:ext cx="168840" cy="48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352695-E8AB-4305-8797-BAB1F70682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52700" y="1424815"/>
                  <a:ext cx="186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A4B7FE-5870-42BB-B049-911E83B1924D}"/>
                    </a:ext>
                  </a:extLst>
                </p14:cNvPr>
                <p14:cNvContentPartPr/>
                <p14:nvPr/>
              </p14:nvContentPartPr>
              <p14:xfrm>
                <a:off x="3427380" y="1244815"/>
                <a:ext cx="141120" cy="20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A4B7FE-5870-42BB-B049-911E83B1924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18380" y="1235815"/>
                  <a:ext cx="158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E2F9A9-0DF3-4BF4-B534-2ABAA6A85EF9}"/>
                    </a:ext>
                  </a:extLst>
                </p14:cNvPr>
                <p14:cNvContentPartPr/>
                <p14:nvPr/>
              </p14:nvContentPartPr>
              <p14:xfrm>
                <a:off x="3599100" y="1431295"/>
                <a:ext cx="30960" cy="116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E2F9A9-0DF3-4BF4-B534-2ABAA6A85EF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0460" y="1422655"/>
                  <a:ext cx="4860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476EC3-AD80-479B-9ACC-941C736F0116}"/>
              </a:ext>
            </a:extLst>
          </p:cNvPr>
          <p:cNvGrpSpPr/>
          <p:nvPr/>
        </p:nvGrpSpPr>
        <p:grpSpPr>
          <a:xfrm>
            <a:off x="3777300" y="1193695"/>
            <a:ext cx="465840" cy="423720"/>
            <a:chOff x="3777300" y="1193695"/>
            <a:chExt cx="465840" cy="42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60C20C-8A34-4CBE-979D-53D2BF09BFB5}"/>
                    </a:ext>
                  </a:extLst>
                </p14:cNvPr>
                <p14:cNvContentPartPr/>
                <p14:nvPr/>
              </p14:nvContentPartPr>
              <p14:xfrm>
                <a:off x="3777300" y="1193695"/>
                <a:ext cx="83520" cy="182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60C20C-8A34-4CBE-979D-53D2BF09BFB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68660" y="1185055"/>
                  <a:ext cx="101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37C90A-19EE-445A-A0FD-C6784692F39C}"/>
                    </a:ext>
                  </a:extLst>
                </p14:cNvPr>
                <p14:cNvContentPartPr/>
                <p14:nvPr/>
              </p14:nvContentPartPr>
              <p14:xfrm>
                <a:off x="3780900" y="1225735"/>
                <a:ext cx="352800" cy="221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37C90A-19EE-445A-A0FD-C6784692F3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71900" y="1216735"/>
                  <a:ext cx="370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94CC85-3F8C-4936-9746-A312AE926DA6}"/>
                    </a:ext>
                  </a:extLst>
                </p14:cNvPr>
                <p14:cNvContentPartPr/>
                <p14:nvPr/>
              </p14:nvContentPartPr>
              <p14:xfrm>
                <a:off x="4008420" y="1260655"/>
                <a:ext cx="94680" cy="19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94CC85-3F8C-4936-9746-A312AE926DA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99780" y="1251655"/>
                  <a:ext cx="112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FD9C45-01EF-4219-A4A7-F1D39E6EA41C}"/>
                    </a:ext>
                  </a:extLst>
                </p14:cNvPr>
                <p14:cNvContentPartPr/>
                <p14:nvPr/>
              </p14:nvContentPartPr>
              <p14:xfrm>
                <a:off x="4203900" y="1431295"/>
                <a:ext cx="39240" cy="18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FD9C45-01EF-4219-A4A7-F1D39E6EA41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95260" y="1422655"/>
                  <a:ext cx="5688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972B122-E0A3-4B2E-8636-1D56B94D05CE}"/>
              </a:ext>
            </a:extLst>
          </p:cNvPr>
          <p:cNvGrpSpPr/>
          <p:nvPr/>
        </p:nvGrpSpPr>
        <p:grpSpPr>
          <a:xfrm>
            <a:off x="4437180" y="1178575"/>
            <a:ext cx="192960" cy="300240"/>
            <a:chOff x="4437180" y="1178575"/>
            <a:chExt cx="19296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B202F9-4EC8-43D5-B607-CADDB6DFF698}"/>
                    </a:ext>
                  </a:extLst>
                </p14:cNvPr>
                <p14:cNvContentPartPr/>
                <p14:nvPr/>
              </p14:nvContentPartPr>
              <p14:xfrm>
                <a:off x="4496220" y="1178575"/>
                <a:ext cx="112320" cy="221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B202F9-4EC8-43D5-B607-CADDB6DFF69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87580" y="1169575"/>
                  <a:ext cx="129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3E06D5-4FEA-42A5-A117-B83B301BA6B4}"/>
                    </a:ext>
                  </a:extLst>
                </p14:cNvPr>
                <p14:cNvContentPartPr/>
                <p14:nvPr/>
              </p14:nvContentPartPr>
              <p14:xfrm>
                <a:off x="4437180" y="1407175"/>
                <a:ext cx="192960" cy="71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3E06D5-4FEA-42A5-A117-B83B301BA6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28540" y="1398535"/>
                  <a:ext cx="21060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AE68078-6CA6-452D-95BD-983328FFA72F}"/>
              </a:ext>
            </a:extLst>
          </p:cNvPr>
          <p:cNvGrpSpPr/>
          <p:nvPr/>
        </p:nvGrpSpPr>
        <p:grpSpPr>
          <a:xfrm>
            <a:off x="4787460" y="1242655"/>
            <a:ext cx="467640" cy="354240"/>
            <a:chOff x="4787460" y="1242655"/>
            <a:chExt cx="46764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07BD2B-F27B-4E1F-AC89-BF8585422642}"/>
                    </a:ext>
                  </a:extLst>
                </p14:cNvPr>
                <p14:cNvContentPartPr/>
                <p14:nvPr/>
              </p14:nvContentPartPr>
              <p14:xfrm>
                <a:off x="4787460" y="1242655"/>
                <a:ext cx="201240" cy="354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07BD2B-F27B-4E1F-AC89-BF85854226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78460" y="1233655"/>
                  <a:ext cx="2188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710DC6-EBDD-4F42-9930-CE78400D074F}"/>
                    </a:ext>
                  </a:extLst>
                </p14:cNvPr>
                <p14:cNvContentPartPr/>
                <p14:nvPr/>
              </p14:nvContentPartPr>
              <p14:xfrm>
                <a:off x="5089500" y="1330495"/>
                <a:ext cx="118440" cy="45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710DC6-EBDD-4F42-9930-CE78400D07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80500" y="1321855"/>
                  <a:ext cx="136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B54844F-F29C-4B4A-AD4C-8916D44323AD}"/>
                    </a:ext>
                  </a:extLst>
                </p14:cNvPr>
                <p14:cNvContentPartPr/>
                <p14:nvPr/>
              </p14:nvContentPartPr>
              <p14:xfrm>
                <a:off x="5112540" y="1264975"/>
                <a:ext cx="142560" cy="232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B54844F-F29C-4B4A-AD4C-8916D44323A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03540" y="1255975"/>
                  <a:ext cx="16020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1E9A856-831D-4322-806D-53843497BCC9}"/>
              </a:ext>
            </a:extLst>
          </p:cNvPr>
          <p:cNvGrpSpPr/>
          <p:nvPr/>
        </p:nvGrpSpPr>
        <p:grpSpPr>
          <a:xfrm>
            <a:off x="5391540" y="1146895"/>
            <a:ext cx="1137240" cy="395280"/>
            <a:chOff x="5391540" y="1146895"/>
            <a:chExt cx="113724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FB6F267-BA9A-497B-9DA5-553B83C8BC0D}"/>
                    </a:ext>
                  </a:extLst>
                </p14:cNvPr>
                <p14:cNvContentPartPr/>
                <p14:nvPr/>
              </p14:nvContentPartPr>
              <p14:xfrm>
                <a:off x="5391540" y="1273615"/>
                <a:ext cx="25920" cy="132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FB6F267-BA9A-497B-9DA5-553B83C8BC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82540" y="1264975"/>
                  <a:ext cx="43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04B8971-A3D1-45BB-A828-A71DC9DFBCD0}"/>
                    </a:ext>
                  </a:extLst>
                </p14:cNvPr>
                <p14:cNvContentPartPr/>
                <p14:nvPr/>
              </p14:nvContentPartPr>
              <p14:xfrm>
                <a:off x="5497740" y="1265335"/>
                <a:ext cx="139680" cy="1738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04B8971-A3D1-45BB-A828-A71DC9DFBCD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89100" y="1256335"/>
                  <a:ext cx="157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B29A3A9-5684-4661-A863-69B548F3B6B3}"/>
                    </a:ext>
                  </a:extLst>
                </p14:cNvPr>
                <p14:cNvContentPartPr/>
                <p14:nvPr/>
              </p14:nvContentPartPr>
              <p14:xfrm>
                <a:off x="5723100" y="1407175"/>
                <a:ext cx="29880" cy="123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B29A3A9-5684-4661-A863-69B548F3B6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4100" y="1398535"/>
                  <a:ext cx="47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DF29DB0-9AF7-45C8-8065-2D2A00DD63D5}"/>
                    </a:ext>
                  </a:extLst>
                </p14:cNvPr>
                <p14:cNvContentPartPr/>
                <p14:nvPr/>
              </p14:nvContentPartPr>
              <p14:xfrm>
                <a:off x="5876100" y="1186135"/>
                <a:ext cx="108000" cy="142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DF29DB0-9AF7-45C8-8065-2D2A00DD63D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67460" y="1177495"/>
                  <a:ext cx="125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91C7C4C-49CF-41C9-9592-1BBDD17D79E2}"/>
                    </a:ext>
                  </a:extLst>
                </p14:cNvPr>
                <p14:cNvContentPartPr/>
                <p14:nvPr/>
              </p14:nvContentPartPr>
              <p14:xfrm>
                <a:off x="5844420" y="1252015"/>
                <a:ext cx="373320" cy="189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91C7C4C-49CF-41C9-9592-1BBDD17D79E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35780" y="1243015"/>
                  <a:ext cx="390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85A2073-3B7A-484F-8949-71584950E21D}"/>
                    </a:ext>
                  </a:extLst>
                </p14:cNvPr>
                <p14:cNvContentPartPr/>
                <p14:nvPr/>
              </p14:nvContentPartPr>
              <p14:xfrm>
                <a:off x="6294060" y="1146895"/>
                <a:ext cx="140400" cy="50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85A2073-3B7A-484F-8949-71584950E21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85420" y="1137895"/>
                  <a:ext cx="158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DBFD90C-BCB3-42A6-BF1E-88F0427C2D8A}"/>
                    </a:ext>
                  </a:extLst>
                </p14:cNvPr>
                <p14:cNvContentPartPr/>
                <p14:nvPr/>
              </p14:nvContentPartPr>
              <p14:xfrm>
                <a:off x="6270300" y="1219975"/>
                <a:ext cx="258480" cy="322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DBFD90C-BCB3-42A6-BF1E-88F0427C2D8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61300" y="1211335"/>
                  <a:ext cx="27612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CCC67C8-2088-4721-BFE8-4EDBED2486DB}"/>
              </a:ext>
            </a:extLst>
          </p:cNvPr>
          <p:cNvGrpSpPr/>
          <p:nvPr/>
        </p:nvGrpSpPr>
        <p:grpSpPr>
          <a:xfrm>
            <a:off x="6721020" y="1171015"/>
            <a:ext cx="628200" cy="249840"/>
            <a:chOff x="6721020" y="1171015"/>
            <a:chExt cx="6282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D39DC54-6BBD-4C52-A9F9-B761EBA6E477}"/>
                    </a:ext>
                  </a:extLst>
                </p14:cNvPr>
                <p14:cNvContentPartPr/>
                <p14:nvPr/>
              </p14:nvContentPartPr>
              <p14:xfrm>
                <a:off x="6721020" y="1225015"/>
                <a:ext cx="88920" cy="32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D39DC54-6BBD-4C52-A9F9-B761EBA6E47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12020" y="1216015"/>
                  <a:ext cx="106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2C9A982-668C-4614-A65C-C6A0FE771555}"/>
                    </a:ext>
                  </a:extLst>
                </p14:cNvPr>
                <p14:cNvContentPartPr/>
                <p14:nvPr/>
              </p14:nvContentPartPr>
              <p14:xfrm>
                <a:off x="6752700" y="1171015"/>
                <a:ext cx="119520" cy="234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2C9A982-668C-4614-A65C-C6A0FE77155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44060" y="1162015"/>
                  <a:ext cx="137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951800D-E775-4509-9F0D-33D4155E1FA2}"/>
                    </a:ext>
                  </a:extLst>
                </p14:cNvPr>
                <p14:cNvContentPartPr/>
                <p14:nvPr/>
              </p14:nvContentPartPr>
              <p14:xfrm>
                <a:off x="6960780" y="1189015"/>
                <a:ext cx="121680" cy="231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951800D-E775-4509-9F0D-33D4155E1FA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51780" y="1180015"/>
                  <a:ext cx="139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9D5C7C6-5248-47AB-BBFA-495F8568756F}"/>
                    </a:ext>
                  </a:extLst>
                </p14:cNvPr>
                <p14:cNvContentPartPr/>
                <p14:nvPr/>
              </p14:nvContentPartPr>
              <p14:xfrm>
                <a:off x="7162020" y="1270375"/>
                <a:ext cx="187200" cy="127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9D5C7C6-5248-47AB-BBFA-495F856875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53020" y="1261735"/>
                  <a:ext cx="2048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861D0B9-8822-4C87-ABD4-D7123A74229B}"/>
              </a:ext>
            </a:extLst>
          </p:cNvPr>
          <p:cNvGrpSpPr/>
          <p:nvPr/>
        </p:nvGrpSpPr>
        <p:grpSpPr>
          <a:xfrm>
            <a:off x="425700" y="1936735"/>
            <a:ext cx="1015920" cy="292680"/>
            <a:chOff x="425700" y="1936735"/>
            <a:chExt cx="101592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5CB15C6-55D3-451E-831A-556BCEBBFAD6}"/>
                    </a:ext>
                  </a:extLst>
                </p14:cNvPr>
                <p14:cNvContentPartPr/>
                <p14:nvPr/>
              </p14:nvContentPartPr>
              <p14:xfrm>
                <a:off x="425700" y="1976335"/>
                <a:ext cx="9000" cy="2530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5CB15C6-55D3-451E-831A-556BCEBBFAD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7060" y="1967335"/>
                  <a:ext cx="26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4EF5902-1EDF-41F5-BE6A-F6BE6C05949B}"/>
                    </a:ext>
                  </a:extLst>
                </p14:cNvPr>
                <p14:cNvContentPartPr/>
                <p14:nvPr/>
              </p14:nvContentPartPr>
              <p14:xfrm>
                <a:off x="425700" y="1968775"/>
                <a:ext cx="132840" cy="1072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4EF5902-1EDF-41F5-BE6A-F6BE6C05949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7060" y="1959775"/>
                  <a:ext cx="150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94FDE1D-28F4-434A-89C7-F09AB1ED09EA}"/>
                    </a:ext>
                  </a:extLst>
                </p14:cNvPr>
                <p14:cNvContentPartPr/>
                <p14:nvPr/>
              </p14:nvContentPartPr>
              <p14:xfrm>
                <a:off x="607860" y="1963015"/>
                <a:ext cx="101880" cy="227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94FDE1D-28F4-434A-89C7-F09AB1ED09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860" y="1954375"/>
                  <a:ext cx="119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DBB02B3-620D-4F2B-9F37-3CE82329698C}"/>
                    </a:ext>
                  </a:extLst>
                </p14:cNvPr>
                <p14:cNvContentPartPr/>
                <p14:nvPr/>
              </p14:nvContentPartPr>
              <p14:xfrm>
                <a:off x="779940" y="2031055"/>
                <a:ext cx="16200" cy="1162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DBB02B3-620D-4F2B-9F37-3CE82329698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0940" y="2022055"/>
                  <a:ext cx="33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630731D-D3A2-4B6A-BF7C-77CD97310E8B}"/>
                    </a:ext>
                  </a:extLst>
                </p14:cNvPr>
                <p14:cNvContentPartPr/>
                <p14:nvPr/>
              </p14:nvContentPartPr>
              <p14:xfrm>
                <a:off x="816300" y="1938895"/>
                <a:ext cx="121320" cy="281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630731D-D3A2-4B6A-BF7C-77CD97310E8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7660" y="1930255"/>
                  <a:ext cx="1389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B4B4740-2881-4398-BAAC-3095E90A71F1}"/>
                    </a:ext>
                  </a:extLst>
                </p14:cNvPr>
                <p14:cNvContentPartPr/>
                <p14:nvPr/>
              </p14:nvContentPartPr>
              <p14:xfrm>
                <a:off x="1047420" y="2012335"/>
                <a:ext cx="198360" cy="6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B4B4740-2881-4398-BAAC-3095E90A71F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8420" y="2003335"/>
                  <a:ext cx="216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890D017-7731-4ED8-BA0F-A90B04801C39}"/>
                    </a:ext>
                  </a:extLst>
                </p14:cNvPr>
                <p14:cNvContentPartPr/>
                <p14:nvPr/>
              </p14:nvContentPartPr>
              <p14:xfrm>
                <a:off x="1094220" y="2089375"/>
                <a:ext cx="142200" cy="18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890D017-7731-4ED8-BA0F-A90B04801C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85580" y="2080735"/>
                  <a:ext cx="159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B5823F7-9643-463E-A7CE-E46B7AB92CA7}"/>
                    </a:ext>
                  </a:extLst>
                </p14:cNvPr>
                <p14:cNvContentPartPr/>
                <p14:nvPr/>
              </p14:nvContentPartPr>
              <p14:xfrm>
                <a:off x="1147140" y="1936735"/>
                <a:ext cx="51480" cy="2138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B5823F7-9643-463E-A7CE-E46B7AB92C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38140" y="1928095"/>
                  <a:ext cx="69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54302D7-2AA3-429B-B46C-C5347E421F7B}"/>
                    </a:ext>
                  </a:extLst>
                </p14:cNvPr>
                <p14:cNvContentPartPr/>
                <p14:nvPr/>
              </p14:nvContentPartPr>
              <p14:xfrm>
                <a:off x="1295820" y="1947175"/>
                <a:ext cx="145800" cy="147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54302D7-2AA3-429B-B46C-C5347E421F7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86820" y="1938535"/>
                  <a:ext cx="1634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DC749C2-DAB0-4F54-BA16-ADD6A18F531D}"/>
              </a:ext>
            </a:extLst>
          </p:cNvPr>
          <p:cNvGrpSpPr/>
          <p:nvPr/>
        </p:nvGrpSpPr>
        <p:grpSpPr>
          <a:xfrm>
            <a:off x="427860" y="2353615"/>
            <a:ext cx="1730520" cy="959760"/>
            <a:chOff x="427860" y="2353615"/>
            <a:chExt cx="1730520" cy="9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44DC09D-EE3B-40C2-A60D-C931BD7B99D0}"/>
                    </a:ext>
                  </a:extLst>
                </p14:cNvPr>
                <p14:cNvContentPartPr/>
                <p14:nvPr/>
              </p14:nvContentPartPr>
              <p14:xfrm>
                <a:off x="440100" y="2496895"/>
                <a:ext cx="12240" cy="2379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44DC09D-EE3B-40C2-A60D-C931BD7B99D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1100" y="2488255"/>
                  <a:ext cx="2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41176AF-5078-47DC-AC14-843A62A8E1A7}"/>
                    </a:ext>
                  </a:extLst>
                </p14:cNvPr>
                <p14:cNvContentPartPr/>
                <p14:nvPr/>
              </p14:nvContentPartPr>
              <p14:xfrm>
                <a:off x="427860" y="2461615"/>
                <a:ext cx="116280" cy="1540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41176AF-5078-47DC-AC14-843A62A8E1A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9220" y="2452975"/>
                  <a:ext cx="133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FD017B1-DBD4-40DE-9892-23E19DB62129}"/>
                    </a:ext>
                  </a:extLst>
                </p14:cNvPr>
                <p14:cNvContentPartPr/>
                <p14:nvPr/>
              </p14:nvContentPartPr>
              <p14:xfrm>
                <a:off x="629100" y="2438935"/>
                <a:ext cx="75240" cy="3124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FD017B1-DBD4-40DE-9892-23E19DB6212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0100" y="2430295"/>
                  <a:ext cx="92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BF24F3B-1124-45FF-967E-27D4C71E3628}"/>
                    </a:ext>
                  </a:extLst>
                </p14:cNvPr>
                <p14:cNvContentPartPr/>
                <p14:nvPr/>
              </p14:nvContentPartPr>
              <p14:xfrm>
                <a:off x="768420" y="2420575"/>
                <a:ext cx="187560" cy="207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BF24F3B-1124-45FF-967E-27D4C71E36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9420" y="2411575"/>
                  <a:ext cx="205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652935F-8D3A-4C4B-960B-8BD010D38536}"/>
                    </a:ext>
                  </a:extLst>
                </p14:cNvPr>
                <p14:cNvContentPartPr/>
                <p14:nvPr/>
              </p14:nvContentPartPr>
              <p14:xfrm>
                <a:off x="1052820" y="2353615"/>
                <a:ext cx="125640" cy="3988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652935F-8D3A-4C4B-960B-8BD010D3853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3820" y="2344975"/>
                  <a:ext cx="1432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CDBF7BE-9813-4131-BC34-A656C261EC10}"/>
                    </a:ext>
                  </a:extLst>
                </p14:cNvPr>
                <p14:cNvContentPartPr/>
                <p14:nvPr/>
              </p14:nvContentPartPr>
              <p14:xfrm>
                <a:off x="1361340" y="2508055"/>
                <a:ext cx="88920" cy="34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CDBF7BE-9813-4131-BC34-A656C261E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52700" y="2499055"/>
                  <a:ext cx="106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8933F46-F1BB-451B-A28A-66DBAEF19A46}"/>
                    </a:ext>
                  </a:extLst>
                </p14:cNvPr>
                <p14:cNvContentPartPr/>
                <p14:nvPr/>
              </p14:nvContentPartPr>
              <p14:xfrm>
                <a:off x="1354860" y="2557375"/>
                <a:ext cx="149040" cy="802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8933F46-F1BB-451B-A28A-66DBAEF19A4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45860" y="2548375"/>
                  <a:ext cx="166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FC937E3-6D60-4393-AB1D-1533C6F0BFF2}"/>
                    </a:ext>
                  </a:extLst>
                </p14:cNvPr>
                <p14:cNvContentPartPr/>
                <p14:nvPr/>
              </p14:nvContentPartPr>
              <p14:xfrm>
                <a:off x="1420380" y="2407255"/>
                <a:ext cx="62640" cy="2696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FC937E3-6D60-4393-AB1D-1533C6F0BFF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11740" y="2398615"/>
                  <a:ext cx="80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E633D12-11B8-4B3B-8FF7-1BCCFE1228B7}"/>
                    </a:ext>
                  </a:extLst>
                </p14:cNvPr>
                <p14:cNvContentPartPr/>
                <p14:nvPr/>
              </p14:nvContentPartPr>
              <p14:xfrm>
                <a:off x="1585620" y="2429215"/>
                <a:ext cx="171360" cy="2160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E633D12-11B8-4B3B-8FF7-1BCCFE1228B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76980" y="2420215"/>
                  <a:ext cx="189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8BB79DD-802F-42FA-B355-9F39F0852C10}"/>
                    </a:ext>
                  </a:extLst>
                </p14:cNvPr>
                <p14:cNvContentPartPr/>
                <p14:nvPr/>
              </p14:nvContentPartPr>
              <p14:xfrm>
                <a:off x="507780" y="3017815"/>
                <a:ext cx="12240" cy="1742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8BB79DD-802F-42FA-B355-9F39F0852C1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99140" y="3009175"/>
                  <a:ext cx="29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9643120-EB1A-42F2-99AF-82CED29028B5}"/>
                    </a:ext>
                  </a:extLst>
                </p14:cNvPr>
                <p14:cNvContentPartPr/>
                <p14:nvPr/>
              </p14:nvContentPartPr>
              <p14:xfrm>
                <a:off x="507780" y="3053095"/>
                <a:ext cx="116280" cy="493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9643120-EB1A-42F2-99AF-82CED29028B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9140" y="3044455"/>
                  <a:ext cx="133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7153B0D-7FCC-40B6-B8ED-84C6A33108ED}"/>
                    </a:ext>
                  </a:extLst>
                </p14:cNvPr>
                <p14:cNvContentPartPr/>
                <p14:nvPr/>
              </p14:nvContentPartPr>
              <p14:xfrm>
                <a:off x="721260" y="3023215"/>
                <a:ext cx="65880" cy="290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7153B0D-7FCC-40B6-B8ED-84C6A33108E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2260" y="3014575"/>
                  <a:ext cx="83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BF7F88D-2F02-4730-B8C2-09F5C0D1D6B6}"/>
                    </a:ext>
                  </a:extLst>
                </p14:cNvPr>
                <p14:cNvContentPartPr/>
                <p14:nvPr/>
              </p14:nvContentPartPr>
              <p14:xfrm>
                <a:off x="872100" y="3062815"/>
                <a:ext cx="160200" cy="1555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BF7F88D-2F02-4730-B8C2-09F5C0D1D6B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3460" y="3053815"/>
                  <a:ext cx="177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7C8C25E-C64D-4DA7-8039-29E00409A70A}"/>
                    </a:ext>
                  </a:extLst>
                </p14:cNvPr>
                <p14:cNvContentPartPr/>
                <p14:nvPr/>
              </p14:nvContentPartPr>
              <p14:xfrm>
                <a:off x="1097820" y="2945455"/>
                <a:ext cx="284760" cy="3517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7C8C25E-C64D-4DA7-8039-29E00409A70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88820" y="2936455"/>
                  <a:ext cx="3024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9A382BE-83FA-492E-9F15-13056EADCFFF}"/>
                    </a:ext>
                  </a:extLst>
                </p14:cNvPr>
                <p14:cNvContentPartPr/>
                <p14:nvPr/>
              </p14:nvContentPartPr>
              <p14:xfrm>
                <a:off x="1322100" y="3081535"/>
                <a:ext cx="95400" cy="658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9A382BE-83FA-492E-9F15-13056EADCFF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313100" y="3072535"/>
                  <a:ext cx="113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5D912BF-6FB2-4EBE-85A3-328CFC1F1D33}"/>
                    </a:ext>
                  </a:extLst>
                </p14:cNvPr>
                <p14:cNvContentPartPr/>
                <p14:nvPr/>
              </p14:nvContentPartPr>
              <p14:xfrm>
                <a:off x="1555740" y="2938975"/>
                <a:ext cx="80640" cy="3319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5D912BF-6FB2-4EBE-85A3-328CFC1F1D3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47100" y="2930335"/>
                  <a:ext cx="982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B4B12FF-CD0C-4BC8-8F3D-189F0AB1E9AF}"/>
                    </a:ext>
                  </a:extLst>
                </p14:cNvPr>
                <p14:cNvContentPartPr/>
                <p14:nvPr/>
              </p14:nvContentPartPr>
              <p14:xfrm>
                <a:off x="1689660" y="2983255"/>
                <a:ext cx="168840" cy="1951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B4B12FF-CD0C-4BC8-8F3D-189F0AB1E9A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80660" y="2974255"/>
                  <a:ext cx="186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71D3CEA-9905-48ED-BB54-92D01255F5F7}"/>
                    </a:ext>
                  </a:extLst>
                </p14:cNvPr>
                <p14:cNvContentPartPr/>
                <p14:nvPr/>
              </p14:nvContentPartPr>
              <p14:xfrm>
                <a:off x="1944540" y="2881015"/>
                <a:ext cx="83160" cy="3373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71D3CEA-9905-48ED-BB54-92D01255F5F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35900" y="2872375"/>
                  <a:ext cx="100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6550CEC-CC24-4E11-A5A6-F31619C26724}"/>
                    </a:ext>
                  </a:extLst>
                </p14:cNvPr>
                <p14:cNvContentPartPr/>
                <p14:nvPr/>
              </p14:nvContentPartPr>
              <p14:xfrm>
                <a:off x="2012580" y="2657455"/>
                <a:ext cx="145800" cy="1616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6550CEC-CC24-4E11-A5A6-F31619C2672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03580" y="2648455"/>
                  <a:ext cx="16344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CC43A8E3-63C1-4A72-84EE-DA320659A2DD}"/>
                  </a:ext>
                </a:extLst>
              </p14:cNvPr>
              <p14:cNvContentPartPr/>
              <p14:nvPr/>
            </p14:nvContentPartPr>
            <p14:xfrm>
              <a:off x="2240100" y="3049495"/>
              <a:ext cx="154800" cy="266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CC43A8E3-63C1-4A72-84EE-DA320659A2D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231100" y="3040855"/>
                <a:ext cx="17244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16F8FC8-F4B5-42D2-87AC-F7A7D79D58C3}"/>
              </a:ext>
            </a:extLst>
          </p:cNvPr>
          <p:cNvGrpSpPr/>
          <p:nvPr/>
        </p:nvGrpSpPr>
        <p:grpSpPr>
          <a:xfrm>
            <a:off x="2568780" y="2626135"/>
            <a:ext cx="1028520" cy="513720"/>
            <a:chOff x="2568780" y="2626135"/>
            <a:chExt cx="102852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6B78E6C-99E8-4270-BAD9-B3B7DDFFDC4F}"/>
                    </a:ext>
                  </a:extLst>
                </p14:cNvPr>
                <p14:cNvContentPartPr/>
                <p14:nvPr/>
              </p14:nvContentPartPr>
              <p14:xfrm>
                <a:off x="2568780" y="2899735"/>
                <a:ext cx="124920" cy="150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6B78E6C-99E8-4270-BAD9-B3B7DDFFDC4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559780" y="2891095"/>
                  <a:ext cx="142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D4FB7D5-3B88-47D0-A103-A504B582DC9D}"/>
                    </a:ext>
                  </a:extLst>
                </p14:cNvPr>
                <p14:cNvContentPartPr/>
                <p14:nvPr/>
              </p14:nvContentPartPr>
              <p14:xfrm>
                <a:off x="2628900" y="2899735"/>
                <a:ext cx="20520" cy="240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D4FB7D5-3B88-47D0-A103-A504B582DC9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20260" y="2891095"/>
                  <a:ext cx="38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F5838A0-820E-4983-A1ED-CFFC2557BBD5}"/>
                    </a:ext>
                  </a:extLst>
                </p14:cNvPr>
                <p14:cNvContentPartPr/>
                <p14:nvPr/>
              </p14:nvContentPartPr>
              <p14:xfrm>
                <a:off x="2783340" y="2778415"/>
                <a:ext cx="79560" cy="353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F5838A0-820E-4983-A1ED-CFFC2557BBD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74700" y="2769415"/>
                  <a:ext cx="97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A8C843-86E4-440B-B903-37E6FEA4B586}"/>
                    </a:ext>
                  </a:extLst>
                </p14:cNvPr>
                <p14:cNvContentPartPr/>
                <p14:nvPr/>
              </p14:nvContentPartPr>
              <p14:xfrm>
                <a:off x="2935980" y="2781655"/>
                <a:ext cx="299880" cy="347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A8C843-86E4-440B-B903-37E6FEA4B5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27340" y="2772655"/>
                  <a:ext cx="3175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F81801A-7AEE-459B-8CC4-413127A30D17}"/>
                    </a:ext>
                  </a:extLst>
                </p14:cNvPr>
                <p14:cNvContentPartPr/>
                <p14:nvPr/>
              </p14:nvContentPartPr>
              <p14:xfrm>
                <a:off x="3265380" y="2626135"/>
                <a:ext cx="123840" cy="144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F81801A-7AEE-459B-8CC4-413127A30D1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56380" y="2617495"/>
                  <a:ext cx="141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74010AF-D244-445C-A823-F35889DD2F1D}"/>
                    </a:ext>
                  </a:extLst>
                </p14:cNvPr>
                <p14:cNvContentPartPr/>
                <p14:nvPr/>
              </p14:nvContentPartPr>
              <p14:xfrm>
                <a:off x="3508380" y="2944735"/>
                <a:ext cx="88920" cy="7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74010AF-D244-445C-A823-F35889DD2F1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99380" y="2935735"/>
                  <a:ext cx="1065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011ACB5-54D6-48F6-B7FD-E2BF70C7DB38}"/>
              </a:ext>
            </a:extLst>
          </p:cNvPr>
          <p:cNvGrpSpPr/>
          <p:nvPr/>
        </p:nvGrpSpPr>
        <p:grpSpPr>
          <a:xfrm>
            <a:off x="3748140" y="2684095"/>
            <a:ext cx="642240" cy="410760"/>
            <a:chOff x="3748140" y="2684095"/>
            <a:chExt cx="64224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62FD191-3CC4-4842-8625-7AA7F97B523E}"/>
                    </a:ext>
                  </a:extLst>
                </p14:cNvPr>
                <p14:cNvContentPartPr/>
                <p14:nvPr/>
              </p14:nvContentPartPr>
              <p14:xfrm>
                <a:off x="3748140" y="2818735"/>
                <a:ext cx="14400" cy="204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62FD191-3CC4-4842-8625-7AA7F97B523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739500" y="2810095"/>
                  <a:ext cx="32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C291EE2-39B3-4E12-A0A6-B7B8D07B2613}"/>
                    </a:ext>
                  </a:extLst>
                </p14:cNvPr>
                <p14:cNvContentPartPr/>
                <p14:nvPr/>
              </p14:nvContentPartPr>
              <p14:xfrm>
                <a:off x="3869460" y="2820895"/>
                <a:ext cx="21240" cy="158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C291EE2-39B3-4E12-A0A6-B7B8D07B261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60460" y="2812255"/>
                  <a:ext cx="38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6028B57-DCEE-4E86-BD0A-BF65DCA5CE39}"/>
                    </a:ext>
                  </a:extLst>
                </p14:cNvPr>
                <p14:cNvContentPartPr/>
                <p14:nvPr/>
              </p14:nvContentPartPr>
              <p14:xfrm>
                <a:off x="3975300" y="2702815"/>
                <a:ext cx="54360" cy="392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6028B57-DCEE-4E86-BD0A-BF65DCA5CE3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66300" y="2693815"/>
                  <a:ext cx="720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09DDF79-F96C-4387-8814-65183F50C236}"/>
                    </a:ext>
                  </a:extLst>
                </p14:cNvPr>
                <p14:cNvContentPartPr/>
                <p14:nvPr/>
              </p14:nvContentPartPr>
              <p14:xfrm>
                <a:off x="4132980" y="2684095"/>
                <a:ext cx="257400" cy="334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09DDF79-F96C-4387-8814-65183F50C23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24340" y="2675455"/>
                  <a:ext cx="27504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529FF84-3EAA-4EA9-A1F8-BF3F8E9F6A8A}"/>
              </a:ext>
            </a:extLst>
          </p:cNvPr>
          <p:cNvGrpSpPr/>
          <p:nvPr/>
        </p:nvGrpSpPr>
        <p:grpSpPr>
          <a:xfrm>
            <a:off x="4562100" y="2685895"/>
            <a:ext cx="599400" cy="225360"/>
            <a:chOff x="4562100" y="2685895"/>
            <a:chExt cx="5994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5B6A51E-630B-458E-94FA-CB1870B91B28}"/>
                    </a:ext>
                  </a:extLst>
                </p14:cNvPr>
                <p14:cNvContentPartPr/>
                <p14:nvPr/>
              </p14:nvContentPartPr>
              <p14:xfrm>
                <a:off x="4562100" y="2807935"/>
                <a:ext cx="151200" cy="47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5B6A51E-630B-458E-94FA-CB1870B91B2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53100" y="2798935"/>
                  <a:ext cx="168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FC611B9-1782-4741-81E8-25543CA719D0}"/>
                    </a:ext>
                  </a:extLst>
                </p14:cNvPr>
                <p14:cNvContentPartPr/>
                <p14:nvPr/>
              </p14:nvContentPartPr>
              <p14:xfrm>
                <a:off x="4650660" y="2723695"/>
                <a:ext cx="33120" cy="187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FC611B9-1782-4741-81E8-25543CA719D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42020" y="2714695"/>
                  <a:ext cx="50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4B75921-E533-47C7-B04E-29983F831304}"/>
                    </a:ext>
                  </a:extLst>
                </p14:cNvPr>
                <p14:cNvContentPartPr/>
                <p14:nvPr/>
              </p14:nvContentPartPr>
              <p14:xfrm>
                <a:off x="4787460" y="2685895"/>
                <a:ext cx="139320" cy="185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4B75921-E533-47C7-B04E-29983F83130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78460" y="2677255"/>
                  <a:ext cx="156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890F091-D432-4E6B-A17A-CC291C3006BA}"/>
                    </a:ext>
                  </a:extLst>
                </p14:cNvPr>
                <p14:cNvContentPartPr/>
                <p14:nvPr/>
              </p14:nvContentPartPr>
              <p14:xfrm>
                <a:off x="5010300" y="2704615"/>
                <a:ext cx="151200" cy="162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890F091-D432-4E6B-A17A-CC291C3006B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01660" y="2695975"/>
                  <a:ext cx="16884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0B22ECE-98D0-4DDC-908E-D1F9330AFD81}"/>
              </a:ext>
            </a:extLst>
          </p:cNvPr>
          <p:cNvGrpSpPr/>
          <p:nvPr/>
        </p:nvGrpSpPr>
        <p:grpSpPr>
          <a:xfrm>
            <a:off x="1372140" y="3472855"/>
            <a:ext cx="522360" cy="361800"/>
            <a:chOff x="1372140" y="3472855"/>
            <a:chExt cx="52236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2DB9692-C418-4A3F-8F00-B71F8694DE90}"/>
                    </a:ext>
                  </a:extLst>
                </p14:cNvPr>
                <p14:cNvContentPartPr/>
                <p14:nvPr/>
              </p14:nvContentPartPr>
              <p14:xfrm>
                <a:off x="1372140" y="3605695"/>
                <a:ext cx="110880" cy="79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2DB9692-C418-4A3F-8F00-B71F8694DE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63500" y="3596695"/>
                  <a:ext cx="128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E10493F-7045-4F56-A896-7E72F6F22EF9}"/>
                    </a:ext>
                  </a:extLst>
                </p14:cNvPr>
                <p14:cNvContentPartPr/>
                <p14:nvPr/>
              </p14:nvContentPartPr>
              <p14:xfrm>
                <a:off x="1387620" y="3660055"/>
                <a:ext cx="210600" cy="77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E10493F-7045-4F56-A896-7E72F6F22EF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378980" y="3651415"/>
                  <a:ext cx="228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E10F354-B7CC-43BD-A82A-29CC03B0F3F4}"/>
                    </a:ext>
                  </a:extLst>
                </p14:cNvPr>
                <p14:cNvContentPartPr/>
                <p14:nvPr/>
              </p14:nvContentPartPr>
              <p14:xfrm>
                <a:off x="1722780" y="3472855"/>
                <a:ext cx="171720" cy="361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E10F354-B7CC-43BD-A82A-29CC03B0F3F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14140" y="3464215"/>
                  <a:ext cx="18936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4695380-67C5-4A15-A862-356FF264E455}"/>
                  </a:ext>
                </a:extLst>
              </p14:cNvPr>
              <p14:cNvContentPartPr/>
              <p14:nvPr/>
            </p14:nvContentPartPr>
            <p14:xfrm>
              <a:off x="2163420" y="3652495"/>
              <a:ext cx="138240" cy="26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4695380-67C5-4A15-A862-356FF264E45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154780" y="3643855"/>
                <a:ext cx="15588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480E1EB-F5B5-4A77-B23B-0CE8211E07A2}"/>
              </a:ext>
            </a:extLst>
          </p:cNvPr>
          <p:cNvGrpSpPr/>
          <p:nvPr/>
        </p:nvGrpSpPr>
        <p:grpSpPr>
          <a:xfrm>
            <a:off x="2494620" y="3529015"/>
            <a:ext cx="217080" cy="233280"/>
            <a:chOff x="2494620" y="3529015"/>
            <a:chExt cx="21708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BDE8EC5-35DD-4506-B8CC-427C2A498F94}"/>
                    </a:ext>
                  </a:extLst>
                </p14:cNvPr>
                <p14:cNvContentPartPr/>
                <p14:nvPr/>
              </p14:nvContentPartPr>
              <p14:xfrm>
                <a:off x="2494620" y="3562855"/>
                <a:ext cx="16200" cy="178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BDE8EC5-35DD-4506-B8CC-427C2A498F9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85620" y="3553855"/>
                  <a:ext cx="33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9B9DC31-48A3-4D42-BAC6-3896C5E98FB8}"/>
                    </a:ext>
                  </a:extLst>
                </p14:cNvPr>
                <p14:cNvContentPartPr/>
                <p14:nvPr/>
              </p14:nvContentPartPr>
              <p14:xfrm>
                <a:off x="2610900" y="3529015"/>
                <a:ext cx="100800" cy="233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9B9DC31-48A3-4D42-BAC6-3896C5E98FB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602260" y="3520015"/>
                  <a:ext cx="11844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63F5AC4-F487-4C45-AC92-8E5FAF328407}"/>
              </a:ext>
            </a:extLst>
          </p:cNvPr>
          <p:cNvGrpSpPr/>
          <p:nvPr/>
        </p:nvGrpSpPr>
        <p:grpSpPr>
          <a:xfrm>
            <a:off x="2856060" y="3359815"/>
            <a:ext cx="1253880" cy="358920"/>
            <a:chOff x="2856060" y="3359815"/>
            <a:chExt cx="125388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A5F4809-A151-448F-ABA4-2E6CB94335DB}"/>
                    </a:ext>
                  </a:extLst>
                </p14:cNvPr>
                <p14:cNvContentPartPr/>
                <p14:nvPr/>
              </p14:nvContentPartPr>
              <p14:xfrm>
                <a:off x="2856060" y="3620815"/>
                <a:ext cx="149040" cy="432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A5F4809-A151-448F-ABA4-2E6CB94335D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847420" y="3612175"/>
                  <a:ext cx="166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83D4D29-52BA-4102-A4D4-07AA47E69E82}"/>
                    </a:ext>
                  </a:extLst>
                </p14:cNvPr>
                <p14:cNvContentPartPr/>
                <p14:nvPr/>
              </p14:nvContentPartPr>
              <p14:xfrm>
                <a:off x="3072780" y="3534415"/>
                <a:ext cx="144720" cy="184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83D4D29-52BA-4102-A4D4-07AA47E69E8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063780" y="3525415"/>
                  <a:ext cx="162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BDDEBD2-8111-479D-BF18-240503C03065}"/>
                    </a:ext>
                  </a:extLst>
                </p14:cNvPr>
                <p14:cNvContentPartPr/>
                <p14:nvPr/>
              </p14:nvContentPartPr>
              <p14:xfrm>
                <a:off x="3274020" y="3468895"/>
                <a:ext cx="201600" cy="208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BDDEBD2-8111-479D-BF18-240503C0306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265380" y="3460255"/>
                  <a:ext cx="219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C16BF4A-9ED6-4AE5-8249-FAA90343F7A9}"/>
                    </a:ext>
                  </a:extLst>
                </p14:cNvPr>
                <p14:cNvContentPartPr/>
                <p14:nvPr/>
              </p14:nvContentPartPr>
              <p14:xfrm>
                <a:off x="3517020" y="3418495"/>
                <a:ext cx="142560" cy="197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C16BF4A-9ED6-4AE5-8249-FAA90343F7A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508380" y="3409495"/>
                  <a:ext cx="160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1810984-35ED-4574-B548-8C5716BA38F0}"/>
                    </a:ext>
                  </a:extLst>
                </p14:cNvPr>
                <p14:cNvContentPartPr/>
                <p14:nvPr/>
              </p14:nvContentPartPr>
              <p14:xfrm>
                <a:off x="3715020" y="3359815"/>
                <a:ext cx="168840" cy="281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1810984-35ED-4574-B548-8C5716BA38F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06380" y="3351175"/>
                  <a:ext cx="186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CE6717A-DA98-46A1-85AC-A5C571FB7200}"/>
                    </a:ext>
                  </a:extLst>
                </p14:cNvPr>
                <p14:cNvContentPartPr/>
                <p14:nvPr/>
              </p14:nvContentPartPr>
              <p14:xfrm>
                <a:off x="3937140" y="3383215"/>
                <a:ext cx="172800" cy="199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CE6717A-DA98-46A1-85AC-A5C571FB720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928500" y="3374575"/>
                  <a:ext cx="1904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3ABA4A3-D751-4FE4-85D8-D06CB189C3CE}"/>
              </a:ext>
            </a:extLst>
          </p:cNvPr>
          <p:cNvGrpSpPr/>
          <p:nvPr/>
        </p:nvGrpSpPr>
        <p:grpSpPr>
          <a:xfrm>
            <a:off x="1304460" y="4004935"/>
            <a:ext cx="456840" cy="182520"/>
            <a:chOff x="1304460" y="4004935"/>
            <a:chExt cx="45684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48ADAD8-C50A-4F57-8DB2-88D8BF0B319B}"/>
                    </a:ext>
                  </a:extLst>
                </p14:cNvPr>
                <p14:cNvContentPartPr/>
                <p14:nvPr/>
              </p14:nvContentPartPr>
              <p14:xfrm>
                <a:off x="1304460" y="4094575"/>
                <a:ext cx="116280" cy="25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48ADAD8-C50A-4F57-8DB2-88D8BF0B319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95820" y="4085935"/>
                  <a:ext cx="133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B963E09-4249-404D-927B-385903834D43}"/>
                    </a:ext>
                  </a:extLst>
                </p14:cNvPr>
                <p14:cNvContentPartPr/>
                <p14:nvPr/>
              </p14:nvContentPartPr>
              <p14:xfrm>
                <a:off x="1307700" y="4132015"/>
                <a:ext cx="175320" cy="34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B963E09-4249-404D-927B-385903834D4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99060" y="4123015"/>
                  <a:ext cx="192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F624F92-3435-44CD-8754-560FCA2AEE37}"/>
                    </a:ext>
                  </a:extLst>
                </p14:cNvPr>
                <p14:cNvContentPartPr/>
                <p14:nvPr/>
              </p14:nvContentPartPr>
              <p14:xfrm>
                <a:off x="1571580" y="4004935"/>
                <a:ext cx="189720" cy="182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F624F92-3435-44CD-8754-560FCA2AEE3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562940" y="3996295"/>
                  <a:ext cx="2073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4E34E34-68A4-489D-98A7-874E76450E66}"/>
                  </a:ext>
                </a:extLst>
              </p14:cNvPr>
              <p14:cNvContentPartPr/>
              <p14:nvPr/>
            </p14:nvContentPartPr>
            <p14:xfrm>
              <a:off x="2403180" y="4107895"/>
              <a:ext cx="77040" cy="1634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4E34E34-68A4-489D-98A7-874E76450E6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394180" y="4098895"/>
                <a:ext cx="9468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882BBBE-9611-4B36-9734-DC0509D3AFD6}"/>
              </a:ext>
            </a:extLst>
          </p:cNvPr>
          <p:cNvGrpSpPr/>
          <p:nvPr/>
        </p:nvGrpSpPr>
        <p:grpSpPr>
          <a:xfrm>
            <a:off x="2640420" y="3910975"/>
            <a:ext cx="861840" cy="352800"/>
            <a:chOff x="2640420" y="3910975"/>
            <a:chExt cx="86184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BEC6CD5-A2A0-4E69-A080-DC1BD0DEB02C}"/>
                    </a:ext>
                  </a:extLst>
                </p14:cNvPr>
                <p14:cNvContentPartPr/>
                <p14:nvPr/>
              </p14:nvContentPartPr>
              <p14:xfrm>
                <a:off x="2640420" y="4186375"/>
                <a:ext cx="5760" cy="3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BEC6CD5-A2A0-4E69-A080-DC1BD0DEB02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31780" y="4177735"/>
                  <a:ext cx="2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529F08A-78E5-400B-A05C-E505272C40FE}"/>
                    </a:ext>
                  </a:extLst>
                </p14:cNvPr>
                <p14:cNvContentPartPr/>
                <p14:nvPr/>
              </p14:nvContentPartPr>
              <p14:xfrm>
                <a:off x="2779380" y="4042375"/>
                <a:ext cx="278280" cy="221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529F08A-78E5-400B-A05C-E505272C40F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70740" y="4033375"/>
                  <a:ext cx="295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965A06A-08DE-45C8-A63F-017BE66817F1}"/>
                    </a:ext>
                  </a:extLst>
                </p14:cNvPr>
                <p14:cNvContentPartPr/>
                <p14:nvPr/>
              </p14:nvContentPartPr>
              <p14:xfrm>
                <a:off x="3114180" y="4047415"/>
                <a:ext cx="147960" cy="34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965A06A-08DE-45C8-A63F-017BE66817F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105540" y="4038775"/>
                  <a:ext cx="16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A6AE3AD-26A7-4A6B-88AA-EB6B48048274}"/>
                    </a:ext>
                  </a:extLst>
                </p14:cNvPr>
                <p14:cNvContentPartPr/>
                <p14:nvPr/>
              </p14:nvContentPartPr>
              <p14:xfrm>
                <a:off x="3336660" y="3910975"/>
                <a:ext cx="165600" cy="261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A6AE3AD-26A7-4A6B-88AA-EB6B4804827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327660" y="3901975"/>
                  <a:ext cx="18324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630D199-12EB-4CA4-AAA6-8CF00D1DC5A8}"/>
              </a:ext>
            </a:extLst>
          </p:cNvPr>
          <p:cNvGrpSpPr/>
          <p:nvPr/>
        </p:nvGrpSpPr>
        <p:grpSpPr>
          <a:xfrm>
            <a:off x="3762180" y="3944455"/>
            <a:ext cx="166680" cy="206280"/>
            <a:chOff x="3762180" y="3944455"/>
            <a:chExt cx="16668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0664AFC-1957-4B5E-9702-EA7C3166D1FE}"/>
                    </a:ext>
                  </a:extLst>
                </p14:cNvPr>
                <p14:cNvContentPartPr/>
                <p14:nvPr/>
              </p14:nvContentPartPr>
              <p14:xfrm>
                <a:off x="3765780" y="4000615"/>
                <a:ext cx="17280" cy="150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0664AFC-1957-4B5E-9702-EA7C3166D1F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57140" y="3991615"/>
                  <a:ext cx="34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00184D5-9083-46CD-A661-599D30A44F17}"/>
                    </a:ext>
                  </a:extLst>
                </p14:cNvPr>
                <p14:cNvContentPartPr/>
                <p14:nvPr/>
              </p14:nvContentPartPr>
              <p14:xfrm>
                <a:off x="3762180" y="3944455"/>
                <a:ext cx="166680" cy="166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00184D5-9083-46CD-A661-599D30A44F1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753180" y="3935815"/>
                  <a:ext cx="18432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609A7F5-43C0-4040-A41D-E49BEE4A22AE}"/>
                  </a:ext>
                </a:extLst>
              </p14:cNvPr>
              <p14:cNvContentPartPr/>
              <p14:nvPr/>
            </p14:nvContentPartPr>
            <p14:xfrm>
              <a:off x="4108860" y="4000615"/>
              <a:ext cx="133920" cy="1191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609A7F5-43C0-4040-A41D-E49BEE4A22A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100220" y="3991615"/>
                <a:ext cx="15156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DA22C7B-F506-4D91-B20D-1C923E99EC28}"/>
              </a:ext>
            </a:extLst>
          </p:cNvPr>
          <p:cNvGrpSpPr/>
          <p:nvPr/>
        </p:nvGrpSpPr>
        <p:grpSpPr>
          <a:xfrm>
            <a:off x="4414500" y="3791095"/>
            <a:ext cx="858240" cy="401040"/>
            <a:chOff x="4414500" y="3791095"/>
            <a:chExt cx="85824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E28F112-66A0-43A0-9FD5-9159C8188ED5}"/>
                    </a:ext>
                  </a:extLst>
                </p14:cNvPr>
                <p14:cNvContentPartPr/>
                <p14:nvPr/>
              </p14:nvContentPartPr>
              <p14:xfrm>
                <a:off x="4458060" y="3791095"/>
                <a:ext cx="66240" cy="401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E28F112-66A0-43A0-9FD5-9159C8188ED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449420" y="3782455"/>
                  <a:ext cx="838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651CD95-1441-40AA-9C2E-949D743FD6BC}"/>
                    </a:ext>
                  </a:extLst>
                </p14:cNvPr>
                <p14:cNvContentPartPr/>
                <p14:nvPr/>
              </p14:nvContentPartPr>
              <p14:xfrm>
                <a:off x="4414500" y="3981895"/>
                <a:ext cx="414000" cy="177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651CD95-1441-40AA-9C2E-949D743FD6B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05500" y="3973255"/>
                  <a:ext cx="431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AC42F69-5117-4D3C-BE0E-02DD93B9073A}"/>
                    </a:ext>
                  </a:extLst>
                </p14:cNvPr>
                <p14:cNvContentPartPr/>
                <p14:nvPr/>
              </p14:nvContentPartPr>
              <p14:xfrm>
                <a:off x="4834620" y="3978655"/>
                <a:ext cx="74160" cy="18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AC42F69-5117-4D3C-BE0E-02DD93B907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825620" y="3969655"/>
                  <a:ext cx="91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7AE2CEC-A50D-45AF-B1ED-52890C987E27}"/>
                    </a:ext>
                  </a:extLst>
                </p14:cNvPr>
                <p14:cNvContentPartPr/>
                <p14:nvPr/>
              </p14:nvContentPartPr>
              <p14:xfrm>
                <a:off x="4890060" y="3873535"/>
                <a:ext cx="157680" cy="237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7AE2CEC-A50D-45AF-B1ED-52890C987E2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81420" y="3864895"/>
                  <a:ext cx="175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C321084-6668-4712-929D-61BE7A0AC12E}"/>
                    </a:ext>
                  </a:extLst>
                </p14:cNvPr>
                <p14:cNvContentPartPr/>
                <p14:nvPr/>
              </p14:nvContentPartPr>
              <p14:xfrm>
                <a:off x="5083020" y="3933655"/>
                <a:ext cx="189720" cy="147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C321084-6668-4712-929D-61BE7A0AC12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74020" y="3925015"/>
                  <a:ext cx="2073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93E1118-ACEB-4E49-BCAF-48614E83F39F}"/>
              </a:ext>
            </a:extLst>
          </p:cNvPr>
          <p:cNvGrpSpPr/>
          <p:nvPr/>
        </p:nvGrpSpPr>
        <p:grpSpPr>
          <a:xfrm>
            <a:off x="8911714" y="762191"/>
            <a:ext cx="2573280" cy="1097640"/>
            <a:chOff x="8911714" y="762191"/>
            <a:chExt cx="2573280" cy="10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58F4642-715E-440A-941D-E542D08F7FD0}"/>
                    </a:ext>
                  </a:extLst>
                </p14:cNvPr>
                <p14:cNvContentPartPr/>
                <p14:nvPr/>
              </p14:nvContentPartPr>
              <p14:xfrm>
                <a:off x="9268834" y="864791"/>
                <a:ext cx="5760" cy="1422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58F4642-715E-440A-941D-E542D08F7F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60194" y="856151"/>
                  <a:ext cx="23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99545FB-8A0B-4FF8-A70F-128E19C8838B}"/>
                    </a:ext>
                  </a:extLst>
                </p14:cNvPr>
                <p14:cNvContentPartPr/>
                <p14:nvPr/>
              </p14:nvContentPartPr>
              <p14:xfrm>
                <a:off x="9702634" y="908711"/>
                <a:ext cx="80280" cy="291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99545FB-8A0B-4FF8-A70F-128E19C8838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93634" y="899711"/>
                  <a:ext cx="97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9696DE6-6695-4544-89AB-E3FC4F6D9A58}"/>
                    </a:ext>
                  </a:extLst>
                </p14:cNvPr>
                <p14:cNvContentPartPr/>
                <p14:nvPr/>
              </p14:nvContentPartPr>
              <p14:xfrm>
                <a:off x="9834754" y="840671"/>
                <a:ext cx="103320" cy="982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9696DE6-6695-4544-89AB-E3FC4F6D9A5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26114" y="832031"/>
                  <a:ext cx="120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4B39E3A-BA27-4855-A76C-F59009175994}"/>
                    </a:ext>
                  </a:extLst>
                </p14:cNvPr>
                <p14:cNvContentPartPr/>
                <p14:nvPr/>
              </p14:nvContentPartPr>
              <p14:xfrm>
                <a:off x="9913954" y="841751"/>
                <a:ext cx="12600" cy="1184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4B39E3A-BA27-4855-A76C-F5900917599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05314" y="833111"/>
                  <a:ext cx="30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B4681B1-880D-42FD-82D2-4E4010EC386A}"/>
                    </a:ext>
                  </a:extLst>
                </p14:cNvPr>
                <p14:cNvContentPartPr/>
                <p14:nvPr/>
              </p14:nvContentPartPr>
              <p14:xfrm>
                <a:off x="10309594" y="884951"/>
                <a:ext cx="96120" cy="8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B4681B1-880D-42FD-82D2-4E4010EC386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00954" y="876311"/>
                  <a:ext cx="113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33C2A0E-22EC-4D0C-9170-10BD8D4EF278}"/>
                    </a:ext>
                  </a:extLst>
                </p14:cNvPr>
                <p14:cNvContentPartPr/>
                <p14:nvPr/>
              </p14:nvContentPartPr>
              <p14:xfrm>
                <a:off x="10451794" y="780911"/>
                <a:ext cx="89640" cy="150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33C2A0E-22EC-4D0C-9170-10BD8D4EF27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443154" y="772271"/>
                  <a:ext cx="107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4852C0F-416A-4436-9F89-5F12E1BD112D}"/>
                    </a:ext>
                  </a:extLst>
                </p14:cNvPr>
                <p14:cNvContentPartPr/>
                <p14:nvPr/>
              </p14:nvContentPartPr>
              <p14:xfrm>
                <a:off x="10960114" y="762191"/>
                <a:ext cx="74520" cy="144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4852C0F-416A-4436-9F89-5F12E1BD112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951474" y="753551"/>
                  <a:ext cx="92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4781832-F0BD-42B7-B72B-FA3D2394C3CF}"/>
                    </a:ext>
                  </a:extLst>
                </p14:cNvPr>
                <p14:cNvContentPartPr/>
                <p14:nvPr/>
              </p14:nvContentPartPr>
              <p14:xfrm>
                <a:off x="11101234" y="782351"/>
                <a:ext cx="118080" cy="1094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4781832-F0BD-42B7-B72B-FA3D2394C3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092594" y="773711"/>
                  <a:ext cx="135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89283E4-25BC-45C3-9756-CFE22BFE4FEF}"/>
                    </a:ext>
                  </a:extLst>
                </p14:cNvPr>
                <p14:cNvContentPartPr/>
                <p14:nvPr/>
              </p14:nvContentPartPr>
              <p14:xfrm>
                <a:off x="8911714" y="873071"/>
                <a:ext cx="2573280" cy="9867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89283E4-25BC-45C3-9756-CFE22BFE4FE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903074" y="864431"/>
                  <a:ext cx="2590920" cy="10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754FB53-6C45-4390-A82B-28548316A33D}"/>
                  </a:ext>
                </a:extLst>
              </p14:cNvPr>
              <p14:cNvContentPartPr/>
              <p14:nvPr/>
            </p14:nvContentPartPr>
            <p14:xfrm>
              <a:off x="8598642" y="971979"/>
              <a:ext cx="178920" cy="1198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754FB53-6C45-4390-A82B-28548316A33D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590002" y="962979"/>
                <a:ext cx="196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F0F246D-1C1E-4089-A64C-46FB677C471A}"/>
                  </a:ext>
                </a:extLst>
              </p14:cNvPr>
              <p14:cNvContentPartPr/>
              <p14:nvPr/>
            </p14:nvContentPartPr>
            <p14:xfrm>
              <a:off x="9139002" y="1988619"/>
              <a:ext cx="28440" cy="1540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F0F246D-1C1E-4089-A64C-46FB677C471A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9130002" y="1979619"/>
                <a:ext cx="46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71EF332-5A9F-4F0C-B61B-27737E69271C}"/>
                  </a:ext>
                </a:extLst>
              </p14:cNvPr>
              <p14:cNvContentPartPr/>
              <p14:nvPr/>
            </p14:nvContentPartPr>
            <p14:xfrm>
              <a:off x="9760002" y="1546539"/>
              <a:ext cx="103680" cy="1429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71EF332-5A9F-4F0C-B61B-27737E69271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9751002" y="1537539"/>
                <a:ext cx="12132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F74A9C8-A2DA-4A13-BC81-DC1F308363FD}"/>
              </a:ext>
            </a:extLst>
          </p:cNvPr>
          <p:cNvGrpSpPr/>
          <p:nvPr/>
        </p:nvGrpSpPr>
        <p:grpSpPr>
          <a:xfrm>
            <a:off x="9679362" y="2019579"/>
            <a:ext cx="257040" cy="129960"/>
            <a:chOff x="9679362" y="2019579"/>
            <a:chExt cx="257040" cy="1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D78F874-7C89-43AA-B86F-7159A684CEE6}"/>
                    </a:ext>
                  </a:extLst>
                </p14:cNvPr>
                <p14:cNvContentPartPr/>
                <p14:nvPr/>
              </p14:nvContentPartPr>
              <p14:xfrm>
                <a:off x="9679362" y="2096259"/>
                <a:ext cx="73440" cy="172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D78F874-7C89-43AA-B86F-7159A684CEE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670362" y="2087259"/>
                  <a:ext cx="91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FF47ABC-BC6E-4AB9-8A06-06BD1D556CFC}"/>
                    </a:ext>
                  </a:extLst>
                </p14:cNvPr>
                <p14:cNvContentPartPr/>
                <p14:nvPr/>
              </p14:nvContentPartPr>
              <p14:xfrm>
                <a:off x="9794562" y="2019579"/>
                <a:ext cx="141840" cy="1299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FF47ABC-BC6E-4AB9-8A06-06BD1D556CF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785922" y="2010939"/>
                  <a:ext cx="1594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85B64A9-BC57-4F15-BC0E-CA9D030311D8}"/>
              </a:ext>
            </a:extLst>
          </p:cNvPr>
          <p:cNvGrpSpPr/>
          <p:nvPr/>
        </p:nvGrpSpPr>
        <p:grpSpPr>
          <a:xfrm>
            <a:off x="10313682" y="1487859"/>
            <a:ext cx="347040" cy="642600"/>
            <a:chOff x="10313682" y="1487859"/>
            <a:chExt cx="34704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A6BF530-86C1-49E6-BB17-C99753F0CAC6}"/>
                    </a:ext>
                  </a:extLst>
                </p14:cNvPr>
                <p14:cNvContentPartPr/>
                <p14:nvPr/>
              </p14:nvContentPartPr>
              <p14:xfrm>
                <a:off x="10414842" y="1555899"/>
                <a:ext cx="50760" cy="208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A6BF530-86C1-49E6-BB17-C99753F0CAC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406202" y="1547259"/>
                  <a:ext cx="68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37C4D14-FBE9-4DC4-8475-175F6B9E5B50}"/>
                    </a:ext>
                  </a:extLst>
                </p14:cNvPr>
                <p14:cNvContentPartPr/>
                <p14:nvPr/>
              </p14:nvContentPartPr>
              <p14:xfrm>
                <a:off x="10541922" y="1487859"/>
                <a:ext cx="86400" cy="1252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37C4D14-FBE9-4DC4-8475-175F6B9E5B5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533282" y="1479219"/>
                  <a:ext cx="104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189945D-8C7C-4474-BFEE-EAD20674E31F}"/>
                    </a:ext>
                  </a:extLst>
                </p14:cNvPr>
                <p14:cNvContentPartPr/>
                <p14:nvPr/>
              </p14:nvContentPartPr>
              <p14:xfrm>
                <a:off x="10313682" y="1490019"/>
                <a:ext cx="328320" cy="5979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189945D-8C7C-4474-BFEE-EAD20674E31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304682" y="1481379"/>
                  <a:ext cx="34596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BD85D3B-44C9-406A-A379-C3F024CBB199}"/>
                    </a:ext>
                  </a:extLst>
                </p14:cNvPr>
                <p14:cNvContentPartPr/>
                <p14:nvPr/>
              </p14:nvContentPartPr>
              <p14:xfrm>
                <a:off x="10511682" y="1941099"/>
                <a:ext cx="149040" cy="1724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BD85D3B-44C9-406A-A379-C3F024CBB19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503042" y="1932459"/>
                  <a:ext cx="166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052DC4D-996A-4698-8554-BD9CB28DD37A}"/>
                    </a:ext>
                  </a:extLst>
                </p14:cNvPr>
                <p14:cNvContentPartPr/>
                <p14:nvPr/>
              </p14:nvContentPartPr>
              <p14:xfrm>
                <a:off x="10558482" y="1985739"/>
                <a:ext cx="97200" cy="1447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052DC4D-996A-4698-8554-BD9CB28DD37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549842" y="1977099"/>
                  <a:ext cx="1148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6D094EF-5502-4E45-883F-B342BD950668}"/>
              </a:ext>
            </a:extLst>
          </p:cNvPr>
          <p:cNvGrpSpPr/>
          <p:nvPr/>
        </p:nvGrpSpPr>
        <p:grpSpPr>
          <a:xfrm>
            <a:off x="11062842" y="1492899"/>
            <a:ext cx="246240" cy="171000"/>
            <a:chOff x="11062842" y="1492899"/>
            <a:chExt cx="246240" cy="17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2909DC1-510E-48F4-BA4A-6167D6DCC090}"/>
                    </a:ext>
                  </a:extLst>
                </p14:cNvPr>
                <p14:cNvContentPartPr/>
                <p14:nvPr/>
              </p14:nvContentPartPr>
              <p14:xfrm>
                <a:off x="11062842" y="1493979"/>
                <a:ext cx="84960" cy="1699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2909DC1-510E-48F4-BA4A-6167D6DCC09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053842" y="1485339"/>
                  <a:ext cx="102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2E17822-A5F5-4522-BBDD-B0A506FFA582}"/>
                    </a:ext>
                  </a:extLst>
                </p14:cNvPr>
                <p14:cNvContentPartPr/>
                <p14:nvPr/>
              </p14:nvContentPartPr>
              <p14:xfrm>
                <a:off x="11215842" y="1492899"/>
                <a:ext cx="93240" cy="136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2E17822-A5F5-4522-BBDD-B0A506FFA58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207202" y="1484259"/>
                  <a:ext cx="11088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68503CB-C9EA-488E-9488-0F442B74A42E}"/>
                  </a:ext>
                </a:extLst>
              </p14:cNvPr>
              <p14:cNvContentPartPr/>
              <p14:nvPr/>
            </p14:nvContentPartPr>
            <p14:xfrm>
              <a:off x="11152842" y="1986099"/>
              <a:ext cx="118800" cy="21636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68503CB-C9EA-488E-9488-0F442B74A42E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1144202" y="1977099"/>
                <a:ext cx="1364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16738DC-F433-4146-BC8C-9FD568FBFA6F}"/>
                  </a:ext>
                </a:extLst>
              </p14:cNvPr>
              <p14:cNvContentPartPr/>
              <p14:nvPr/>
            </p14:nvContentPartPr>
            <p14:xfrm>
              <a:off x="369402" y="4586379"/>
              <a:ext cx="4680" cy="1368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16738DC-F433-4146-BC8C-9FD568FBFA6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360402" y="4577379"/>
                <a:ext cx="223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94518D12-90D8-4487-822A-F47DE385C6FB}"/>
                  </a:ext>
                </a:extLst>
              </p14:cNvPr>
              <p14:cNvContentPartPr/>
              <p14:nvPr/>
            </p14:nvContentPartPr>
            <p14:xfrm>
              <a:off x="352122" y="4691859"/>
              <a:ext cx="135000" cy="356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94518D12-90D8-4487-822A-F47DE385C6F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343482" y="4682859"/>
                <a:ext cx="1526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1CBF540-6D1D-433C-BAAA-3D99C3B788F7}"/>
              </a:ext>
            </a:extLst>
          </p:cNvPr>
          <p:cNvGrpSpPr/>
          <p:nvPr/>
        </p:nvGrpSpPr>
        <p:grpSpPr>
          <a:xfrm>
            <a:off x="956922" y="4425819"/>
            <a:ext cx="2062800" cy="364680"/>
            <a:chOff x="956922" y="4425819"/>
            <a:chExt cx="20628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E45CF07-0A48-4195-906F-0301525F2D0E}"/>
                    </a:ext>
                  </a:extLst>
                </p14:cNvPr>
                <p14:cNvContentPartPr/>
                <p14:nvPr/>
              </p14:nvContentPartPr>
              <p14:xfrm>
                <a:off x="956922" y="4444899"/>
                <a:ext cx="112320" cy="302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E45CF07-0A48-4195-906F-0301525F2D0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48282" y="4435899"/>
                  <a:ext cx="129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AE7F578-A27C-471F-A19B-4A2D849B263C}"/>
                    </a:ext>
                  </a:extLst>
                </p14:cNvPr>
                <p14:cNvContentPartPr/>
                <p14:nvPr/>
              </p14:nvContentPartPr>
              <p14:xfrm>
                <a:off x="1120362" y="4549659"/>
                <a:ext cx="74880" cy="964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AE7F578-A27C-471F-A19B-4A2D849B263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11722" y="4541019"/>
                  <a:ext cx="92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76275BC-6497-43C7-A62C-5C915AF54DA5}"/>
                    </a:ext>
                  </a:extLst>
                </p14:cNvPr>
                <p14:cNvContentPartPr/>
                <p14:nvPr/>
              </p14:nvContentPartPr>
              <p14:xfrm>
                <a:off x="1210002" y="4562259"/>
                <a:ext cx="284760" cy="1062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76275BC-6497-43C7-A62C-5C915AF54DA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01002" y="4553619"/>
                  <a:ext cx="302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684FFD8-6248-4363-8A0C-C990BB887252}"/>
                    </a:ext>
                  </a:extLst>
                </p14:cNvPr>
                <p14:cNvContentPartPr/>
                <p14:nvPr/>
              </p14:nvContentPartPr>
              <p14:xfrm>
                <a:off x="1540482" y="4567299"/>
                <a:ext cx="141840" cy="1364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684FFD8-6248-4363-8A0C-C990BB88725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531482" y="4558659"/>
                  <a:ext cx="159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3B58B0B-B3E5-4B70-9442-52375D4BFBB6}"/>
                    </a:ext>
                  </a:extLst>
                </p14:cNvPr>
                <p14:cNvContentPartPr/>
                <p14:nvPr/>
              </p14:nvContentPartPr>
              <p14:xfrm>
                <a:off x="1716522" y="4425819"/>
                <a:ext cx="115920" cy="3412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3B58B0B-B3E5-4B70-9442-52375D4BFBB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07882" y="4417179"/>
                  <a:ext cx="133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4F1D68A-36F0-4F42-8882-6980CF53AD8D}"/>
                    </a:ext>
                  </a:extLst>
                </p14:cNvPr>
                <p14:cNvContentPartPr/>
                <p14:nvPr/>
              </p14:nvContentPartPr>
              <p14:xfrm>
                <a:off x="1963842" y="4515099"/>
                <a:ext cx="366480" cy="2754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4F1D68A-36F0-4F42-8882-6980CF53AD8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54842" y="4506459"/>
                  <a:ext cx="384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F7CC557-321E-451F-86A1-83173055F50E}"/>
                    </a:ext>
                  </a:extLst>
                </p14:cNvPr>
                <p14:cNvContentPartPr/>
                <p14:nvPr/>
              </p14:nvContentPartPr>
              <p14:xfrm>
                <a:off x="2385042" y="4516179"/>
                <a:ext cx="103680" cy="54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F7CC557-321E-451F-86A1-83173055F50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376042" y="4507539"/>
                  <a:ext cx="121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0922961-D70F-47E5-B264-FEB7BEF5C4DB}"/>
                    </a:ext>
                  </a:extLst>
                </p14:cNvPr>
                <p14:cNvContentPartPr/>
                <p14:nvPr/>
              </p14:nvContentPartPr>
              <p14:xfrm>
                <a:off x="2563602" y="4683219"/>
                <a:ext cx="78840" cy="61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0922961-D70F-47E5-B264-FEB7BEF5C4D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554602" y="4674579"/>
                  <a:ext cx="96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33D506A-7991-4479-9D32-F7DFB2690001}"/>
                    </a:ext>
                  </a:extLst>
                </p14:cNvPr>
                <p14:cNvContentPartPr/>
                <p14:nvPr/>
              </p14:nvContentPartPr>
              <p14:xfrm>
                <a:off x="2707242" y="4596099"/>
                <a:ext cx="237600" cy="1695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33D506A-7991-4479-9D32-F7DFB269000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98242" y="4587459"/>
                  <a:ext cx="255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FD03071-79B4-4170-826B-A1791CFC2406}"/>
                    </a:ext>
                  </a:extLst>
                </p14:cNvPr>
                <p14:cNvContentPartPr/>
                <p14:nvPr/>
              </p14:nvContentPartPr>
              <p14:xfrm>
                <a:off x="2952402" y="4637499"/>
                <a:ext cx="67320" cy="1177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FD03071-79B4-4170-826B-A1791CFC240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943762" y="4628499"/>
                  <a:ext cx="849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AAEB5AF-0402-438A-82FC-FDA390B4EA74}"/>
              </a:ext>
            </a:extLst>
          </p:cNvPr>
          <p:cNvGrpSpPr/>
          <p:nvPr/>
        </p:nvGrpSpPr>
        <p:grpSpPr>
          <a:xfrm>
            <a:off x="3180282" y="4386579"/>
            <a:ext cx="554040" cy="327600"/>
            <a:chOff x="3180282" y="4386579"/>
            <a:chExt cx="55404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C80BA27-FDCC-4B9D-AB81-629E8CB0D6C6}"/>
                    </a:ext>
                  </a:extLst>
                </p14:cNvPr>
                <p14:cNvContentPartPr/>
                <p14:nvPr/>
              </p14:nvContentPartPr>
              <p14:xfrm>
                <a:off x="3180282" y="4557219"/>
                <a:ext cx="255240" cy="1364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C80BA27-FDCC-4B9D-AB81-629E8CB0D6C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171282" y="4548579"/>
                  <a:ext cx="272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7C4123E-08A3-43E7-BD04-6F6F5FF4F6F0}"/>
                    </a:ext>
                  </a:extLst>
                </p14:cNvPr>
                <p14:cNvContentPartPr/>
                <p14:nvPr/>
              </p14:nvContentPartPr>
              <p14:xfrm>
                <a:off x="3486642" y="4501419"/>
                <a:ext cx="80640" cy="648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7C4123E-08A3-43E7-BD04-6F6F5FF4F6F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478002" y="4492419"/>
                  <a:ext cx="98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0D1A956-A77C-4B4D-8666-01CE09F54FE1}"/>
                    </a:ext>
                  </a:extLst>
                </p14:cNvPr>
                <p14:cNvContentPartPr/>
                <p14:nvPr/>
              </p14:nvContentPartPr>
              <p14:xfrm>
                <a:off x="3471882" y="4386579"/>
                <a:ext cx="262440" cy="3276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0D1A956-A77C-4B4D-8666-01CE09F54FE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463242" y="4377939"/>
                  <a:ext cx="28008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AAEF6BE-70B8-4230-970A-6E132307BBBB}"/>
              </a:ext>
            </a:extLst>
          </p:cNvPr>
          <p:cNvGrpSpPr/>
          <p:nvPr/>
        </p:nvGrpSpPr>
        <p:grpSpPr>
          <a:xfrm>
            <a:off x="3908922" y="4474779"/>
            <a:ext cx="360720" cy="192600"/>
            <a:chOff x="3908922" y="4474779"/>
            <a:chExt cx="36072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C3C7CD3-A687-4229-8FDA-762E18694018}"/>
                    </a:ext>
                  </a:extLst>
                </p14:cNvPr>
                <p14:cNvContentPartPr/>
                <p14:nvPr/>
              </p14:nvContentPartPr>
              <p14:xfrm>
                <a:off x="3908922" y="4584219"/>
                <a:ext cx="122760" cy="831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C3C7CD3-A687-4229-8FDA-762E1869401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899922" y="4575579"/>
                  <a:ext cx="140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8930D8D-7A01-496B-ADC9-FBD1AB93C28A}"/>
                    </a:ext>
                  </a:extLst>
                </p14:cNvPr>
                <p14:cNvContentPartPr/>
                <p14:nvPr/>
              </p14:nvContentPartPr>
              <p14:xfrm>
                <a:off x="4119162" y="4474779"/>
                <a:ext cx="150480" cy="1846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8930D8D-7A01-496B-ADC9-FBD1AB93C28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110162" y="4466139"/>
                  <a:ext cx="1681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60559D26-81CE-40BE-B554-E72427FDAAFE}"/>
              </a:ext>
            </a:extLst>
          </p:cNvPr>
          <p:cNvGrpSpPr/>
          <p:nvPr/>
        </p:nvGrpSpPr>
        <p:grpSpPr>
          <a:xfrm>
            <a:off x="1053762" y="4974459"/>
            <a:ext cx="797040" cy="303480"/>
            <a:chOff x="1053762" y="4974459"/>
            <a:chExt cx="79704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B9B8A69-FA5D-4997-B1B2-4470075A0C42}"/>
                    </a:ext>
                  </a:extLst>
                </p14:cNvPr>
                <p14:cNvContentPartPr/>
                <p14:nvPr/>
              </p14:nvContentPartPr>
              <p14:xfrm>
                <a:off x="1053762" y="4998579"/>
                <a:ext cx="110880" cy="2707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B9B8A69-FA5D-4997-B1B2-4470075A0C4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5122" y="4989579"/>
                  <a:ext cx="128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19F3594-74EB-402D-AA0E-90B0CD0C5704}"/>
                    </a:ext>
                  </a:extLst>
                </p14:cNvPr>
                <p14:cNvContentPartPr/>
                <p14:nvPr/>
              </p14:nvContentPartPr>
              <p14:xfrm>
                <a:off x="1199202" y="5090379"/>
                <a:ext cx="70560" cy="1393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19F3594-74EB-402D-AA0E-90B0CD0C570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90202" y="5081739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4C0E2BF-C998-4719-93F0-DF7B2FD7B07F}"/>
                    </a:ext>
                  </a:extLst>
                </p14:cNvPr>
                <p14:cNvContentPartPr/>
                <p14:nvPr/>
              </p14:nvContentPartPr>
              <p14:xfrm>
                <a:off x="1282002" y="5096859"/>
                <a:ext cx="202680" cy="1213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4C0E2BF-C998-4719-93F0-DF7B2FD7B07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73362" y="5087859"/>
                  <a:ext cx="220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EB13C4D-2F4F-48AA-B116-FCFA90FE856F}"/>
                    </a:ext>
                  </a:extLst>
                </p14:cNvPr>
                <p14:cNvContentPartPr/>
                <p14:nvPr/>
              </p14:nvContentPartPr>
              <p14:xfrm>
                <a:off x="1534722" y="4974459"/>
                <a:ext cx="316080" cy="3034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EB13C4D-2F4F-48AA-B116-FCFA90FE856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525722" y="4965459"/>
                  <a:ext cx="33372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58AB23D-85F5-41CB-BFB4-7B45064CBEEC}"/>
              </a:ext>
            </a:extLst>
          </p:cNvPr>
          <p:cNvGrpSpPr/>
          <p:nvPr/>
        </p:nvGrpSpPr>
        <p:grpSpPr>
          <a:xfrm>
            <a:off x="2005602" y="5054379"/>
            <a:ext cx="443520" cy="211320"/>
            <a:chOff x="2005602" y="5054379"/>
            <a:chExt cx="44352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217D083-FB98-4677-86D0-59206FD3B753}"/>
                    </a:ext>
                  </a:extLst>
                </p14:cNvPr>
                <p14:cNvContentPartPr/>
                <p14:nvPr/>
              </p14:nvContentPartPr>
              <p14:xfrm>
                <a:off x="2005602" y="5054379"/>
                <a:ext cx="196920" cy="2113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217D083-FB98-4677-86D0-59206FD3B75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996602" y="5045379"/>
                  <a:ext cx="214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139205E-BD1E-48A9-95DE-6E9DEEA01304}"/>
                    </a:ext>
                  </a:extLst>
                </p14:cNvPr>
                <p14:cNvContentPartPr/>
                <p14:nvPr/>
              </p14:nvContentPartPr>
              <p14:xfrm>
                <a:off x="2207202" y="5145099"/>
                <a:ext cx="241920" cy="1191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139205E-BD1E-48A9-95DE-6E9DEEA0130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198562" y="5136099"/>
                  <a:ext cx="259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94AC82C-77EB-489C-9A62-94636A04C690}"/>
              </a:ext>
            </a:extLst>
          </p:cNvPr>
          <p:cNvGrpSpPr/>
          <p:nvPr/>
        </p:nvGrpSpPr>
        <p:grpSpPr>
          <a:xfrm>
            <a:off x="2617602" y="4982739"/>
            <a:ext cx="1556280" cy="319320"/>
            <a:chOff x="2617602" y="4982739"/>
            <a:chExt cx="155628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15F01CE-C2E6-46EA-AB30-ECC469F8D660}"/>
                    </a:ext>
                  </a:extLst>
                </p14:cNvPr>
                <p14:cNvContentPartPr/>
                <p14:nvPr/>
              </p14:nvContentPartPr>
              <p14:xfrm>
                <a:off x="2617602" y="5107299"/>
                <a:ext cx="98280" cy="1429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15F01CE-C2E6-46EA-AB30-ECC469F8D66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608962" y="5098659"/>
                  <a:ext cx="115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AC08684-7C58-437B-BDF7-509243A910FB}"/>
                    </a:ext>
                  </a:extLst>
                </p14:cNvPr>
                <p14:cNvContentPartPr/>
                <p14:nvPr/>
              </p14:nvContentPartPr>
              <p14:xfrm>
                <a:off x="2766642" y="5021619"/>
                <a:ext cx="209160" cy="2804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AC08684-7C58-437B-BDF7-509243A910F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758002" y="5012619"/>
                  <a:ext cx="226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E6BB83F-7E19-4A04-9E52-56BB14AD9BA4}"/>
                    </a:ext>
                  </a:extLst>
                </p14:cNvPr>
                <p14:cNvContentPartPr/>
                <p14:nvPr/>
              </p14:nvContentPartPr>
              <p14:xfrm>
                <a:off x="3067602" y="5126019"/>
                <a:ext cx="61560" cy="1184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E6BB83F-7E19-4A04-9E52-56BB14AD9BA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058602" y="5117019"/>
                  <a:ext cx="79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2BEAA5B-527E-4D2F-B929-4176CBF036DE}"/>
                    </a:ext>
                  </a:extLst>
                </p14:cNvPr>
                <p14:cNvContentPartPr/>
                <p14:nvPr/>
              </p14:nvContentPartPr>
              <p14:xfrm>
                <a:off x="3132042" y="5134299"/>
                <a:ext cx="283680" cy="1285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2BEAA5B-527E-4D2F-B929-4176CBF036D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123042" y="5125659"/>
                  <a:ext cx="301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BDAF85F-E72B-4C15-96AD-7DA1C1AA2748}"/>
                    </a:ext>
                  </a:extLst>
                </p14:cNvPr>
                <p14:cNvContentPartPr/>
                <p14:nvPr/>
              </p14:nvContentPartPr>
              <p14:xfrm>
                <a:off x="3365682" y="5129259"/>
                <a:ext cx="30960" cy="1342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BDAF85F-E72B-4C15-96AD-7DA1C1AA274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357042" y="5120619"/>
                  <a:ext cx="48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2CBB3F8-A5FB-4174-85D4-DFFAFCB6A456}"/>
                    </a:ext>
                  </a:extLst>
                </p14:cNvPr>
                <p14:cNvContentPartPr/>
                <p14:nvPr/>
              </p14:nvContentPartPr>
              <p14:xfrm>
                <a:off x="3461802" y="4982739"/>
                <a:ext cx="246240" cy="3117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2CBB3F8-A5FB-4174-85D4-DFFAFCB6A45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453162" y="4974099"/>
                  <a:ext cx="263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F6993F3-4672-40FF-A462-E8D82B70680F}"/>
                    </a:ext>
                  </a:extLst>
                </p14:cNvPr>
                <p14:cNvContentPartPr/>
                <p14:nvPr/>
              </p14:nvContentPartPr>
              <p14:xfrm>
                <a:off x="3820362" y="5121339"/>
                <a:ext cx="108360" cy="428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F6993F3-4672-40FF-A462-E8D82B70680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811362" y="5112699"/>
                  <a:ext cx="12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5A397F7-1DC8-4A24-9CC3-B96615CA3507}"/>
                    </a:ext>
                  </a:extLst>
                </p14:cNvPr>
                <p14:cNvContentPartPr/>
                <p14:nvPr/>
              </p14:nvContentPartPr>
              <p14:xfrm>
                <a:off x="3869682" y="4993179"/>
                <a:ext cx="304200" cy="2239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5A397F7-1DC8-4A24-9CC3-B96615CA350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861042" y="4984539"/>
                  <a:ext cx="32184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7334A553-B5E9-4ABE-8D02-86CA6A99B068}"/>
              </a:ext>
            </a:extLst>
          </p:cNvPr>
          <p:cNvGrpSpPr/>
          <p:nvPr/>
        </p:nvGrpSpPr>
        <p:grpSpPr>
          <a:xfrm>
            <a:off x="631842" y="5654499"/>
            <a:ext cx="786240" cy="268920"/>
            <a:chOff x="631842" y="5654499"/>
            <a:chExt cx="78624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510B23A-DEF3-404E-8B20-5A014C3C84D3}"/>
                    </a:ext>
                  </a:extLst>
                </p14:cNvPr>
                <p14:cNvContentPartPr/>
                <p14:nvPr/>
              </p14:nvContentPartPr>
              <p14:xfrm>
                <a:off x="631842" y="5672499"/>
                <a:ext cx="84600" cy="1414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510B23A-DEF3-404E-8B20-5A014C3C84D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23202" y="5663499"/>
                  <a:ext cx="102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2050FEA-8130-4F30-BDA9-C42C1F737DBB}"/>
                    </a:ext>
                  </a:extLst>
                </p14:cNvPr>
                <p14:cNvContentPartPr/>
                <p14:nvPr/>
              </p14:nvContentPartPr>
              <p14:xfrm>
                <a:off x="747762" y="5725419"/>
                <a:ext cx="220320" cy="986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2050FEA-8130-4F30-BDA9-C42C1F737DB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38762" y="5716779"/>
                  <a:ext cx="237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1A4A06C-A2D2-4957-9955-34E3ABFB83D3}"/>
                    </a:ext>
                  </a:extLst>
                </p14:cNvPr>
                <p14:cNvContentPartPr/>
                <p14:nvPr/>
              </p14:nvContentPartPr>
              <p14:xfrm>
                <a:off x="948282" y="5654499"/>
                <a:ext cx="469800" cy="2689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1A4A06C-A2D2-4957-9955-34E3ABFB83D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9642" y="5645859"/>
                  <a:ext cx="48744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2ADA8A40-DEE4-418E-A4F0-6906245A97FC}"/>
              </a:ext>
            </a:extLst>
          </p:cNvPr>
          <p:cNvGrpSpPr/>
          <p:nvPr/>
        </p:nvGrpSpPr>
        <p:grpSpPr>
          <a:xfrm>
            <a:off x="1756842" y="5580339"/>
            <a:ext cx="607680" cy="183240"/>
            <a:chOff x="1756842" y="5580339"/>
            <a:chExt cx="60768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C73D094-8017-48BE-8222-5552B3B55CAF}"/>
                    </a:ext>
                  </a:extLst>
                </p14:cNvPr>
                <p14:cNvContentPartPr/>
                <p14:nvPr/>
              </p14:nvContentPartPr>
              <p14:xfrm>
                <a:off x="1756842" y="5611659"/>
                <a:ext cx="89280" cy="1353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C73D094-8017-48BE-8222-5552B3B55CA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748202" y="5602659"/>
                  <a:ext cx="106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14FA5A2-3FF6-4A62-894E-B089F3144D90}"/>
                    </a:ext>
                  </a:extLst>
                </p14:cNvPr>
                <p14:cNvContentPartPr/>
                <p14:nvPr/>
              </p14:nvContentPartPr>
              <p14:xfrm>
                <a:off x="1885362" y="5631459"/>
                <a:ext cx="230400" cy="1173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14FA5A2-3FF6-4A62-894E-B089F3144D9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876722" y="5622459"/>
                  <a:ext cx="248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2775FF1-4812-489A-995F-5C5825C0B718}"/>
                    </a:ext>
                  </a:extLst>
                </p14:cNvPr>
                <p14:cNvContentPartPr/>
                <p14:nvPr/>
              </p14:nvContentPartPr>
              <p14:xfrm>
                <a:off x="2065002" y="5680779"/>
                <a:ext cx="77400" cy="194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2775FF1-4812-489A-995F-5C5825C0B71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056362" y="5672139"/>
                  <a:ext cx="95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806CEA4-D354-410D-B32D-27BD7249181D}"/>
                    </a:ext>
                  </a:extLst>
                </p14:cNvPr>
                <p14:cNvContentPartPr/>
                <p14:nvPr/>
              </p14:nvContentPartPr>
              <p14:xfrm>
                <a:off x="2237082" y="5580339"/>
                <a:ext cx="127440" cy="1832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806CEA4-D354-410D-B32D-27BD7249181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228082" y="5571699"/>
                  <a:ext cx="1450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991672F-3714-4A85-8A09-06696475C40C}"/>
                  </a:ext>
                </a:extLst>
              </p14:cNvPr>
              <p14:cNvContentPartPr/>
              <p14:nvPr/>
            </p14:nvContentPartPr>
            <p14:xfrm>
              <a:off x="2523282" y="5748819"/>
              <a:ext cx="25200" cy="11160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991672F-3714-4A85-8A09-06696475C40C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2514282" y="5740179"/>
                <a:ext cx="4284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2880BA1E-13C1-49A0-9B59-3A98A55849AE}"/>
              </a:ext>
            </a:extLst>
          </p:cNvPr>
          <p:cNvGrpSpPr/>
          <p:nvPr/>
        </p:nvGrpSpPr>
        <p:grpSpPr>
          <a:xfrm>
            <a:off x="2898402" y="5554059"/>
            <a:ext cx="679680" cy="241200"/>
            <a:chOff x="2898402" y="5554059"/>
            <a:chExt cx="67968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E709E2EB-CD22-4506-805C-864177DCFE7B}"/>
                    </a:ext>
                  </a:extLst>
                </p14:cNvPr>
                <p14:cNvContentPartPr/>
                <p14:nvPr/>
              </p14:nvContentPartPr>
              <p14:xfrm>
                <a:off x="2898402" y="5608059"/>
                <a:ext cx="207720" cy="1515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709E2EB-CD22-4506-805C-864177DCFE7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889402" y="5599059"/>
                  <a:ext cx="225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4971DC9-AE63-4D28-AA08-D022906346A0}"/>
                    </a:ext>
                  </a:extLst>
                </p14:cNvPr>
                <p14:cNvContentPartPr/>
                <p14:nvPr/>
              </p14:nvContentPartPr>
              <p14:xfrm>
                <a:off x="3146082" y="5647659"/>
                <a:ext cx="120600" cy="756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4971DC9-AE63-4D28-AA08-D022906346A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137442" y="5639019"/>
                  <a:ext cx="138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25C6278-099F-4011-B9CE-C5C941B28D8F}"/>
                    </a:ext>
                  </a:extLst>
                </p14:cNvPr>
                <p14:cNvContentPartPr/>
                <p14:nvPr/>
              </p14:nvContentPartPr>
              <p14:xfrm>
                <a:off x="3374322" y="5554059"/>
                <a:ext cx="203760" cy="2412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25C6278-099F-4011-B9CE-C5C941B28D8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365322" y="5545419"/>
                  <a:ext cx="221400" cy="25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851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50"/>
                            </p:stCondLst>
                            <p:childTnLst>
                              <p:par>
                                <p:cTn id="9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98F94-063B-BB4C-8E4A-1ADDE2B83CCF}"/>
                  </a:ext>
                </a:extLst>
              </p:cNvPr>
              <p:cNvSpPr txBox="1"/>
              <p:nvPr/>
            </p:nvSpPr>
            <p:spPr>
              <a:xfrm>
                <a:off x="150994" y="699975"/>
                <a:ext cx="889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Solve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BD98F94-063B-BB4C-8E4A-1ADDE2B8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94" y="699975"/>
                <a:ext cx="889461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9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87000" y="1207080"/>
              <a:ext cx="1462320" cy="520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320" y="1187280"/>
                <a:ext cx="14958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0" name="Ink 259"/>
              <p14:cNvContentPartPr/>
              <p14:nvPr/>
            </p14:nvContentPartPr>
            <p14:xfrm>
              <a:off x="407880" y="1720080"/>
              <a:ext cx="5274360" cy="119304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0960" y="1699560"/>
                <a:ext cx="5301000" cy="29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37D8D90-EDD4-4A49-B1F1-B0DD75D31810}"/>
              </a:ext>
            </a:extLst>
          </p:cNvPr>
          <p:cNvGrpSpPr/>
          <p:nvPr/>
        </p:nvGrpSpPr>
        <p:grpSpPr>
          <a:xfrm>
            <a:off x="6943320" y="778680"/>
            <a:ext cx="4705200" cy="1863720"/>
            <a:chOff x="6943320" y="778680"/>
            <a:chExt cx="4705200" cy="186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/>
                <p14:cNvContentPartPr/>
                <p14:nvPr/>
              </p14:nvContentPartPr>
              <p14:xfrm>
                <a:off x="6943320" y="1053720"/>
                <a:ext cx="966960" cy="1524240"/>
              </p14:xfrm>
            </p:contentPart>
          </mc:Choice>
          <mc:Fallback>
            <p:pic>
              <p:nvPicPr>
                <p:cNvPr id="16" name="Ink 15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6400" y="1036812"/>
                  <a:ext cx="1000080" cy="1557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3" name="Ink 242"/>
                <p14:cNvContentPartPr/>
                <p14:nvPr/>
              </p14:nvContentPartPr>
              <p14:xfrm>
                <a:off x="7314840" y="1053720"/>
                <a:ext cx="4333680" cy="1214280"/>
              </p14:xfrm>
            </p:contentPart>
          </mc:Choice>
          <mc:Fallback>
            <p:pic>
              <p:nvPicPr>
                <p:cNvPr id="243" name="Ink 242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7921" y="1036815"/>
                  <a:ext cx="4366797" cy="1247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7" name="Ink 246"/>
                <p14:cNvContentPartPr/>
                <p14:nvPr/>
              </p14:nvContentPartPr>
              <p14:xfrm>
                <a:off x="7617600" y="778680"/>
                <a:ext cx="3471120" cy="372600"/>
              </p14:xfrm>
            </p:contentPart>
          </mc:Choice>
          <mc:Fallback>
            <p:pic>
              <p:nvPicPr>
                <p:cNvPr id="247" name="Ink 246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0685" y="761793"/>
                  <a:ext cx="3504230" cy="405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5" name="Ink 264"/>
                <p14:cNvContentPartPr/>
                <p14:nvPr/>
              </p14:nvContentPartPr>
              <p14:xfrm>
                <a:off x="8410320" y="1626840"/>
                <a:ext cx="443880" cy="1015560"/>
              </p14:xfrm>
            </p:contentPart>
          </mc:Choice>
          <mc:Fallback>
            <p:pic>
              <p:nvPicPr>
                <p:cNvPr id="265" name="Ink 264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93400" y="1609932"/>
                  <a:ext cx="477000" cy="1048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9" name="Ink 268"/>
                <p14:cNvContentPartPr/>
                <p14:nvPr/>
              </p14:nvContentPartPr>
              <p14:xfrm>
                <a:off x="9471240" y="1620000"/>
                <a:ext cx="466200" cy="947880"/>
              </p14:xfrm>
            </p:contentPart>
          </mc:Choice>
          <mc:Fallback>
            <p:pic>
              <p:nvPicPr>
                <p:cNvPr id="269" name="Ink 268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54320" y="1603099"/>
                  <a:ext cx="499320" cy="980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2" name="Ink 271"/>
                <p14:cNvContentPartPr/>
                <p14:nvPr/>
              </p14:nvContentPartPr>
              <p14:xfrm>
                <a:off x="10780560" y="1657080"/>
                <a:ext cx="363600" cy="950400"/>
              </p14:xfrm>
            </p:contentPart>
          </mc:Choice>
          <mc:Fallback>
            <p:pic>
              <p:nvPicPr>
                <p:cNvPr id="272" name="Ink 271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63640" y="1640160"/>
                  <a:ext cx="396720" cy="9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70649E-ED56-4D08-8117-18B8252276D6}"/>
              </a:ext>
            </a:extLst>
          </p:cNvPr>
          <p:cNvGrpSpPr/>
          <p:nvPr/>
        </p:nvGrpSpPr>
        <p:grpSpPr>
          <a:xfrm>
            <a:off x="712482" y="3119019"/>
            <a:ext cx="2688120" cy="305640"/>
            <a:chOff x="712482" y="3119019"/>
            <a:chExt cx="268812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ED910F-9D45-4ED9-98E2-FB3A6F573836}"/>
                    </a:ext>
                  </a:extLst>
                </p14:cNvPr>
                <p14:cNvContentPartPr/>
                <p14:nvPr/>
              </p14:nvContentPartPr>
              <p14:xfrm>
                <a:off x="739482" y="3171939"/>
                <a:ext cx="7200" cy="5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ED910F-9D45-4ED9-98E2-FB3A6F5738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1482" y="3153939"/>
                  <a:ext cx="42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984A56-F92E-498B-BE3B-E27EA5180989}"/>
                    </a:ext>
                  </a:extLst>
                </p14:cNvPr>
                <p14:cNvContentPartPr/>
                <p14:nvPr/>
              </p14:nvContentPartPr>
              <p14:xfrm>
                <a:off x="712482" y="3303339"/>
                <a:ext cx="122760" cy="1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984A56-F92E-498B-BE3B-E27EA51809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4842" y="3285699"/>
                  <a:ext cx="158400" cy="52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721619-2E67-4CAF-A4A6-9A776F8459E6}"/>
                </a:ext>
              </a:extLst>
            </p:cNvPr>
            <p:cNvGrpSpPr/>
            <p:nvPr/>
          </p:nvGrpSpPr>
          <p:grpSpPr>
            <a:xfrm>
              <a:off x="1030722" y="3145659"/>
              <a:ext cx="447120" cy="216000"/>
              <a:chOff x="1030722" y="3145659"/>
              <a:chExt cx="447120" cy="216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31BE0FDF-3A1E-4B19-9502-06505BF1DDF9}"/>
                      </a:ext>
                    </a:extLst>
                  </p14:cNvPr>
                  <p14:cNvContentPartPr/>
                  <p14:nvPr/>
                </p14:nvContentPartPr>
                <p14:xfrm>
                  <a:off x="1030722" y="3204339"/>
                  <a:ext cx="81000" cy="15732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31BE0FDF-3A1E-4B19-9502-06505BF1DDF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012722" y="3186699"/>
                    <a:ext cx="11664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E55BCD2F-8E88-44CA-8DBF-D3EF4CC07D6B}"/>
                      </a:ext>
                    </a:extLst>
                  </p14:cNvPr>
                  <p14:cNvContentPartPr/>
                  <p14:nvPr/>
                </p14:nvContentPartPr>
                <p14:xfrm>
                  <a:off x="1131882" y="3200019"/>
                  <a:ext cx="105840" cy="14616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E55BCD2F-8E88-44CA-8DBF-D3EF4CC07D6B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113882" y="3182379"/>
                    <a:ext cx="14148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3DEAF24-7528-459A-A4A9-C697F08A9FC1}"/>
                      </a:ext>
                    </a:extLst>
                  </p14:cNvPr>
                  <p14:cNvContentPartPr/>
                  <p14:nvPr/>
                </p14:nvContentPartPr>
                <p14:xfrm>
                  <a:off x="1320162" y="3145659"/>
                  <a:ext cx="157680" cy="18108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3DEAF24-7528-459A-A4A9-C697F08A9FC1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302162" y="3127659"/>
                    <a:ext cx="193320" cy="216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7387B9-8AC3-4107-A780-3791C2A1860F}"/>
                </a:ext>
              </a:extLst>
            </p:cNvPr>
            <p:cNvGrpSpPr/>
            <p:nvPr/>
          </p:nvGrpSpPr>
          <p:grpSpPr>
            <a:xfrm>
              <a:off x="1788522" y="3208659"/>
              <a:ext cx="158760" cy="183600"/>
              <a:chOff x="1788522" y="3208659"/>
              <a:chExt cx="158760" cy="183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D30AEB5-77FB-4AFA-B68C-81107D941DC0}"/>
                      </a:ext>
                    </a:extLst>
                  </p14:cNvPr>
                  <p14:cNvContentPartPr/>
                  <p14:nvPr/>
                </p14:nvContentPartPr>
                <p14:xfrm>
                  <a:off x="1788522" y="3208659"/>
                  <a:ext cx="29520" cy="16956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D30AEB5-77FB-4AFA-B68C-81107D941DC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770882" y="3190659"/>
                    <a:ext cx="651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6CD0AB5-2581-41F7-A5DC-05B5FCE4E590}"/>
                      </a:ext>
                    </a:extLst>
                  </p14:cNvPr>
                  <p14:cNvContentPartPr/>
                  <p14:nvPr/>
                </p14:nvContentPartPr>
                <p14:xfrm>
                  <a:off x="1873482" y="3221259"/>
                  <a:ext cx="73800" cy="17100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6CD0AB5-2581-41F7-A5DC-05B5FCE4E590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855482" y="3203259"/>
                    <a:ext cx="109440" cy="206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BD756F-D2BC-4631-8706-1E49C4EE33CC}"/>
                    </a:ext>
                  </a:extLst>
                </p14:cNvPr>
                <p14:cNvContentPartPr/>
                <p14:nvPr/>
              </p14:nvContentPartPr>
              <p14:xfrm>
                <a:off x="2233482" y="3286419"/>
                <a:ext cx="111600" cy="12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BD756F-D2BC-4631-8706-1E49C4EE33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15842" y="3268419"/>
                  <a:ext cx="147240" cy="165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A3684F-5987-4E2D-9E71-E9822BD28C9B}"/>
                </a:ext>
              </a:extLst>
            </p:cNvPr>
            <p:cNvGrpSpPr/>
            <p:nvPr/>
          </p:nvGrpSpPr>
          <p:grpSpPr>
            <a:xfrm>
              <a:off x="2544522" y="3119019"/>
              <a:ext cx="856080" cy="305640"/>
              <a:chOff x="2544522" y="3119019"/>
              <a:chExt cx="856080" cy="305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9CC3D248-4B90-4FD1-BBDA-EFC919807CD8}"/>
                      </a:ext>
                    </a:extLst>
                  </p14:cNvPr>
                  <p14:cNvContentPartPr/>
                  <p14:nvPr/>
                </p14:nvContentPartPr>
                <p14:xfrm>
                  <a:off x="2561082" y="3119019"/>
                  <a:ext cx="55440" cy="30564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9CC3D248-4B90-4FD1-BBDA-EFC919807CD8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543442" y="3101379"/>
                    <a:ext cx="91080" cy="34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A46ED10E-9976-4BB6-AE7C-FE7579C1A516}"/>
                      </a:ext>
                    </a:extLst>
                  </p14:cNvPr>
                  <p14:cNvContentPartPr/>
                  <p14:nvPr/>
                </p14:nvContentPartPr>
                <p14:xfrm>
                  <a:off x="2544522" y="3281019"/>
                  <a:ext cx="247680" cy="13176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A46ED10E-9976-4BB6-AE7C-FE7579C1A51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526522" y="3263019"/>
                    <a:ext cx="2833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E1D8178F-E268-405A-B60D-93F8BFEEBE21}"/>
                      </a:ext>
                    </a:extLst>
                  </p14:cNvPr>
                  <p14:cNvContentPartPr/>
                  <p14:nvPr/>
                </p14:nvContentPartPr>
                <p14:xfrm>
                  <a:off x="2839002" y="3250779"/>
                  <a:ext cx="191880" cy="1245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E1D8178F-E268-405A-B60D-93F8BFEEBE2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821002" y="3233139"/>
                    <a:ext cx="22752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C2D4D7B-2DCE-4B06-9DF8-5B0246F9D9C4}"/>
                      </a:ext>
                    </a:extLst>
                  </p14:cNvPr>
                  <p14:cNvContentPartPr/>
                  <p14:nvPr/>
                </p14:nvContentPartPr>
                <p14:xfrm>
                  <a:off x="2977962" y="3137019"/>
                  <a:ext cx="55440" cy="2282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C2D4D7B-2DCE-4B06-9DF8-5B0246F9D9C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2959962" y="3119379"/>
                    <a:ext cx="9108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3043F651-3F9B-4929-9AAC-0A8D952D4B9A}"/>
                      </a:ext>
                    </a:extLst>
                  </p14:cNvPr>
                  <p14:cNvContentPartPr/>
                  <p14:nvPr/>
                </p14:nvContentPartPr>
                <p14:xfrm>
                  <a:off x="3101442" y="3192819"/>
                  <a:ext cx="299160" cy="17280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3043F651-3F9B-4929-9AAC-0A8D952D4B9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083802" y="3175179"/>
                    <a:ext cx="334800" cy="208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902B6BE-5FB0-4266-8228-55DB285B3CC1}"/>
                  </a:ext>
                </a:extLst>
              </p14:cNvPr>
              <p14:cNvContentPartPr/>
              <p14:nvPr/>
            </p14:nvContentPartPr>
            <p14:xfrm>
              <a:off x="823722" y="3760899"/>
              <a:ext cx="98280" cy="36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902B6BE-5FB0-4266-8228-55DB285B3C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5722" y="3743259"/>
                <a:ext cx="133920" cy="39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71A18D55-1112-477B-9440-FD76C10878DB}"/>
              </a:ext>
            </a:extLst>
          </p:cNvPr>
          <p:cNvGrpSpPr/>
          <p:nvPr/>
        </p:nvGrpSpPr>
        <p:grpSpPr>
          <a:xfrm>
            <a:off x="1093722" y="3637419"/>
            <a:ext cx="1686600" cy="439200"/>
            <a:chOff x="1093722" y="3637419"/>
            <a:chExt cx="168660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79280F-928A-49E7-B9E2-338510668CE2}"/>
                    </a:ext>
                  </a:extLst>
                </p14:cNvPr>
                <p14:cNvContentPartPr/>
                <p14:nvPr/>
              </p14:nvContentPartPr>
              <p14:xfrm>
                <a:off x="1093722" y="3893019"/>
                <a:ext cx="83520" cy="149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79280F-928A-49E7-B9E2-338510668C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5722" y="3875379"/>
                  <a:ext cx="119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D95D15-28A6-4AAE-92E6-C0615BDBE648}"/>
                    </a:ext>
                  </a:extLst>
                </p14:cNvPr>
                <p14:cNvContentPartPr/>
                <p14:nvPr/>
              </p14:nvContentPartPr>
              <p14:xfrm>
                <a:off x="1190922" y="3927219"/>
                <a:ext cx="142920" cy="14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D95D15-28A6-4AAE-92E6-C0615BDBE64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73282" y="3909219"/>
                  <a:ext cx="178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8E8788-74EF-410B-AD63-479A1BFF7D0E}"/>
                    </a:ext>
                  </a:extLst>
                </p14:cNvPr>
                <p14:cNvContentPartPr/>
                <p14:nvPr/>
              </p14:nvContentPartPr>
              <p14:xfrm>
                <a:off x="1465242" y="3957459"/>
                <a:ext cx="111600" cy="9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8E8788-74EF-410B-AD63-479A1BFF7D0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47602" y="3939819"/>
                  <a:ext cx="147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525448-D434-4522-B73E-1D83B5EB4365}"/>
                    </a:ext>
                  </a:extLst>
                </p14:cNvPr>
                <p14:cNvContentPartPr/>
                <p14:nvPr/>
              </p14:nvContentPartPr>
              <p14:xfrm>
                <a:off x="1705002" y="3843699"/>
                <a:ext cx="34200" cy="17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525448-D434-4522-B73E-1D83B5EB436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87362" y="3825699"/>
                  <a:ext cx="69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9ADAF2-5EEC-40C2-9358-BC3313F3AED9}"/>
                    </a:ext>
                  </a:extLst>
                </p14:cNvPr>
                <p14:cNvContentPartPr/>
                <p14:nvPr/>
              </p14:nvContentPartPr>
              <p14:xfrm>
                <a:off x="1768362" y="3761259"/>
                <a:ext cx="144360" cy="28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9ADAF2-5EEC-40C2-9358-BC3313F3AE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50362" y="3743619"/>
                  <a:ext cx="180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B9290A-D635-4DB6-9BB7-5BB2781232BB}"/>
                    </a:ext>
                  </a:extLst>
                </p14:cNvPr>
                <p14:cNvContentPartPr/>
                <p14:nvPr/>
              </p14:nvContentPartPr>
              <p14:xfrm>
                <a:off x="2040882" y="3768459"/>
                <a:ext cx="88200" cy="247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B9290A-D635-4DB6-9BB7-5BB2781232B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23242" y="3750819"/>
                  <a:ext cx="123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D84D62-2B17-4C05-A004-ED6554F3FB82}"/>
                    </a:ext>
                  </a:extLst>
                </p14:cNvPr>
                <p14:cNvContentPartPr/>
                <p14:nvPr/>
              </p14:nvContentPartPr>
              <p14:xfrm>
                <a:off x="2201082" y="3800139"/>
                <a:ext cx="129240" cy="20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D84D62-2B17-4C05-A004-ED6554F3FB8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83082" y="3782139"/>
                  <a:ext cx="164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0521940-F9B3-4652-9F30-4C489B2BFCE5}"/>
                    </a:ext>
                  </a:extLst>
                </p14:cNvPr>
                <p14:cNvContentPartPr/>
                <p14:nvPr/>
              </p14:nvContentPartPr>
              <p14:xfrm>
                <a:off x="2421762" y="3866379"/>
                <a:ext cx="210600" cy="151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0521940-F9B3-4652-9F30-4C489B2BFCE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04122" y="3848739"/>
                  <a:ext cx="246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CA0BFBD-CA43-412D-B622-2D5D7B416FED}"/>
                    </a:ext>
                  </a:extLst>
                </p14:cNvPr>
                <p14:cNvContentPartPr/>
                <p14:nvPr/>
              </p14:nvContentPartPr>
              <p14:xfrm>
                <a:off x="2682402" y="3637419"/>
                <a:ext cx="97920" cy="118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CA0BFBD-CA43-412D-B622-2D5D7B416F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64762" y="3619779"/>
                  <a:ext cx="1335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7C7D479-4FD0-44C9-BDBA-7E970A9B5F63}"/>
              </a:ext>
            </a:extLst>
          </p:cNvPr>
          <p:cNvGrpSpPr/>
          <p:nvPr/>
        </p:nvGrpSpPr>
        <p:grpSpPr>
          <a:xfrm>
            <a:off x="2930802" y="3767739"/>
            <a:ext cx="556560" cy="237960"/>
            <a:chOff x="2930802" y="3767739"/>
            <a:chExt cx="55656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ED596AD-18D1-4F3E-A05B-C562990C6B63}"/>
                    </a:ext>
                  </a:extLst>
                </p14:cNvPr>
                <p14:cNvContentPartPr/>
                <p14:nvPr/>
              </p14:nvContentPartPr>
              <p14:xfrm>
                <a:off x="2930802" y="3899499"/>
                <a:ext cx="111600" cy="12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ED596AD-18D1-4F3E-A05B-C562990C6B6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13162" y="3881859"/>
                  <a:ext cx="14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B589067-BF09-4007-9B60-3CD3DFC6902F}"/>
                    </a:ext>
                  </a:extLst>
                </p14:cNvPr>
                <p14:cNvContentPartPr/>
                <p14:nvPr/>
              </p14:nvContentPartPr>
              <p14:xfrm>
                <a:off x="3147522" y="3767739"/>
                <a:ext cx="123120" cy="221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B589067-BF09-4007-9B60-3CD3DFC690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29882" y="3750099"/>
                  <a:ext cx="158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F64630C-511A-4FE3-A4B6-4A7DA8214F80}"/>
                    </a:ext>
                  </a:extLst>
                </p14:cNvPr>
                <p14:cNvContentPartPr/>
                <p14:nvPr/>
              </p14:nvContentPartPr>
              <p14:xfrm>
                <a:off x="3329682" y="3841539"/>
                <a:ext cx="157680" cy="164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F64630C-511A-4FE3-A4B6-4A7DA8214F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11682" y="3823539"/>
                  <a:ext cx="1933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7E82A59-C23C-4CD9-8C0C-13C56615017F}"/>
              </a:ext>
            </a:extLst>
          </p:cNvPr>
          <p:cNvGrpSpPr/>
          <p:nvPr/>
        </p:nvGrpSpPr>
        <p:grpSpPr>
          <a:xfrm>
            <a:off x="3686442" y="3642459"/>
            <a:ext cx="1044720" cy="308520"/>
            <a:chOff x="3686442" y="3642459"/>
            <a:chExt cx="104472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29F03BE-8DF0-43DC-BAB9-E438009BA054}"/>
                    </a:ext>
                  </a:extLst>
                </p14:cNvPr>
                <p14:cNvContentPartPr/>
                <p14:nvPr/>
              </p14:nvContentPartPr>
              <p14:xfrm>
                <a:off x="3686442" y="3886179"/>
                <a:ext cx="118440" cy="64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29F03BE-8DF0-43DC-BAB9-E438009BA05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68442" y="3868179"/>
                  <a:ext cx="154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2AD9823-153C-4B32-BA00-71D898FD889B}"/>
                    </a:ext>
                  </a:extLst>
                </p14:cNvPr>
                <p14:cNvContentPartPr/>
                <p14:nvPr/>
              </p14:nvContentPartPr>
              <p14:xfrm>
                <a:off x="3753042" y="3785739"/>
                <a:ext cx="25560" cy="163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2AD9823-153C-4B32-BA00-71D898FD889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35042" y="3767739"/>
                  <a:ext cx="61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7746453-9B3E-4CAD-AE23-C5AEA9AE2779}"/>
                    </a:ext>
                  </a:extLst>
                </p14:cNvPr>
                <p14:cNvContentPartPr/>
                <p14:nvPr/>
              </p14:nvContentPartPr>
              <p14:xfrm>
                <a:off x="3902442" y="3748659"/>
                <a:ext cx="163080" cy="164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7746453-9B3E-4CAD-AE23-C5AEA9AE277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84442" y="3731019"/>
                  <a:ext cx="198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4823A1E-7B81-4F57-A514-6E598C44A3EB}"/>
                    </a:ext>
                  </a:extLst>
                </p14:cNvPr>
                <p14:cNvContentPartPr/>
                <p14:nvPr/>
              </p14:nvContentPartPr>
              <p14:xfrm>
                <a:off x="4113402" y="3664419"/>
                <a:ext cx="124200" cy="252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4823A1E-7B81-4F57-A514-6E598C44A3E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95402" y="3646779"/>
                  <a:ext cx="159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7046B8F-17AD-4DBE-B922-7B86F72E6E7E}"/>
                    </a:ext>
                  </a:extLst>
                </p14:cNvPr>
                <p14:cNvContentPartPr/>
                <p14:nvPr/>
              </p14:nvContentPartPr>
              <p14:xfrm>
                <a:off x="4374042" y="3736059"/>
                <a:ext cx="144000" cy="103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7046B8F-17AD-4DBE-B922-7B86F72E6E7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56042" y="3718059"/>
                  <a:ext cx="179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C9A0910-112D-4368-92B3-D7790ED485F2}"/>
                    </a:ext>
                  </a:extLst>
                </p14:cNvPr>
                <p14:cNvContentPartPr/>
                <p14:nvPr/>
              </p14:nvContentPartPr>
              <p14:xfrm>
                <a:off x="4527402" y="3642459"/>
                <a:ext cx="203760" cy="209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C9A0910-112D-4368-92B3-D7790ED485F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09762" y="3624819"/>
                  <a:ext cx="2394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FD375DE-DB2F-43DA-B8D3-7AA49EF334EF}"/>
                  </a:ext>
                </a:extLst>
              </p14:cNvPr>
              <p14:cNvContentPartPr/>
              <p14:nvPr/>
            </p14:nvContentPartPr>
            <p14:xfrm>
              <a:off x="6460602" y="151179"/>
              <a:ext cx="420480" cy="65865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FD375DE-DB2F-43DA-B8D3-7AA49EF334E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451602" y="142539"/>
                <a:ext cx="438120" cy="66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B55EC87-3283-4022-8172-7B9FCE6FF758}"/>
              </a:ext>
            </a:extLst>
          </p:cNvPr>
          <p:cNvGrpSpPr/>
          <p:nvPr/>
        </p:nvGrpSpPr>
        <p:grpSpPr>
          <a:xfrm>
            <a:off x="6932202" y="3036579"/>
            <a:ext cx="2328120" cy="1732320"/>
            <a:chOff x="6932202" y="3036579"/>
            <a:chExt cx="2328120" cy="1732320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C872563-9364-4299-8586-2676C0768EA4}"/>
                </a:ext>
              </a:extLst>
            </p:cNvPr>
            <p:cNvGrpSpPr/>
            <p:nvPr/>
          </p:nvGrpSpPr>
          <p:grpSpPr>
            <a:xfrm>
              <a:off x="6932202" y="3635619"/>
              <a:ext cx="122760" cy="131760"/>
              <a:chOff x="6932202" y="3635619"/>
              <a:chExt cx="122760" cy="131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475EA967-8629-46A0-939F-64A24E04BE9A}"/>
                      </a:ext>
                    </a:extLst>
                  </p14:cNvPr>
                  <p14:cNvContentPartPr/>
                  <p14:nvPr/>
                </p14:nvContentPartPr>
                <p14:xfrm>
                  <a:off x="6932202" y="3635619"/>
                  <a:ext cx="97200" cy="29520"/>
                </p14:xfrm>
              </p:contentPart>
            </mc:Choice>
            <mc:Fallback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475EA967-8629-46A0-939F-64A24E04BE9A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6923202" y="3626619"/>
                    <a:ext cx="1148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C6D66B53-0E30-41FF-B441-7A112177AA03}"/>
                      </a:ext>
                    </a:extLst>
                  </p14:cNvPr>
                  <p14:cNvContentPartPr/>
                  <p14:nvPr/>
                </p14:nvContentPartPr>
                <p14:xfrm>
                  <a:off x="6937602" y="3722379"/>
                  <a:ext cx="117360" cy="45000"/>
                </p14:xfrm>
              </p:contentPart>
            </mc:Choice>
            <mc:Fallback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C6D66B53-0E30-41FF-B441-7A112177AA0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6928962" y="3713739"/>
                    <a:ext cx="135000" cy="62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A1FF9CC-B4DD-4124-ACF4-210A77D08AF2}"/>
                </a:ext>
              </a:extLst>
            </p:cNvPr>
            <p:cNvGrpSpPr/>
            <p:nvPr/>
          </p:nvGrpSpPr>
          <p:grpSpPr>
            <a:xfrm>
              <a:off x="7217322" y="3036579"/>
              <a:ext cx="2043000" cy="831600"/>
              <a:chOff x="7217322" y="3036579"/>
              <a:chExt cx="2043000" cy="831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1921D9F7-D4A4-41A4-ABC5-844931F68611}"/>
                      </a:ext>
                    </a:extLst>
                  </p14:cNvPr>
                  <p14:cNvContentPartPr/>
                  <p14:nvPr/>
                </p14:nvContentPartPr>
                <p14:xfrm>
                  <a:off x="7217322" y="3054219"/>
                  <a:ext cx="80640" cy="313560"/>
                </p14:xfrm>
              </p:contentPart>
            </mc:Choice>
            <mc:Fallback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1921D9F7-D4A4-41A4-ABC5-844931F6861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7208682" y="3045579"/>
                    <a:ext cx="98280" cy="33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3983FAB5-B2CB-4AB8-BE94-D96523C0AA48}"/>
                      </a:ext>
                    </a:extLst>
                  </p14:cNvPr>
                  <p14:cNvContentPartPr/>
                  <p14:nvPr/>
                </p14:nvContentPartPr>
                <p14:xfrm>
                  <a:off x="7332162" y="3036579"/>
                  <a:ext cx="192240" cy="229680"/>
                </p14:xfrm>
              </p:contentPart>
            </mc:Choice>
            <mc:Fallback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3983FAB5-B2CB-4AB8-BE94-D96523C0AA4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7323162" y="3027579"/>
                    <a:ext cx="20988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49F24516-BAF9-4391-B826-5F11267E1709}"/>
                      </a:ext>
                    </a:extLst>
                  </p14:cNvPr>
                  <p14:cNvContentPartPr/>
                  <p14:nvPr/>
                </p14:nvContentPartPr>
                <p14:xfrm>
                  <a:off x="7600722" y="3095979"/>
                  <a:ext cx="67320" cy="149040"/>
                </p14:xfrm>
              </p:contentPart>
            </mc:Choice>
            <mc:Fallback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49F24516-BAF9-4391-B826-5F11267E1709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591722" y="3086979"/>
                    <a:ext cx="8496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93B5C736-E861-49DA-A794-9B144A14F347}"/>
                      </a:ext>
                    </a:extLst>
                  </p14:cNvPr>
                  <p14:cNvContentPartPr/>
                  <p14:nvPr/>
                </p14:nvContentPartPr>
                <p14:xfrm>
                  <a:off x="7659762" y="3109299"/>
                  <a:ext cx="11880" cy="204480"/>
                </p14:xfrm>
              </p:contentPart>
            </mc:Choice>
            <mc:Fallback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93B5C736-E861-49DA-A794-9B144A14F34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7651122" y="3100299"/>
                    <a:ext cx="295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08899C30-E1D2-4F1A-B3B2-D5397963093C}"/>
                      </a:ext>
                    </a:extLst>
                  </p14:cNvPr>
                  <p14:cNvContentPartPr/>
                  <p14:nvPr/>
                </p14:nvContentPartPr>
                <p14:xfrm>
                  <a:off x="7736442" y="3074019"/>
                  <a:ext cx="138600" cy="215640"/>
                </p14:xfrm>
              </p:contentPart>
            </mc:Choice>
            <mc:Fallback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08899C30-E1D2-4F1A-B3B2-D5397963093C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7727442" y="3065019"/>
                    <a:ext cx="15624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50F65A28-9845-40BE-BBC9-4A223CD173E0}"/>
                      </a:ext>
                    </a:extLst>
                  </p14:cNvPr>
                  <p14:cNvContentPartPr/>
                  <p14:nvPr/>
                </p14:nvContentPartPr>
                <p14:xfrm>
                  <a:off x="7866402" y="3150339"/>
                  <a:ext cx="95040" cy="131760"/>
                </p14:xfrm>
              </p:contentPart>
            </mc:Choice>
            <mc:Fallback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50F65A28-9845-40BE-BBC9-4A223CD173E0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7857402" y="3141699"/>
                    <a:ext cx="11268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BF867648-1C92-41CF-92D0-67302850AAC4}"/>
                      </a:ext>
                    </a:extLst>
                  </p14:cNvPr>
                  <p14:cNvContentPartPr/>
                  <p14:nvPr/>
                </p14:nvContentPartPr>
                <p14:xfrm>
                  <a:off x="7273122" y="3527619"/>
                  <a:ext cx="71640" cy="340560"/>
                </p14:xfrm>
              </p:contentPart>
            </mc:Choice>
            <mc:Fallback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BF867648-1C92-41CF-92D0-67302850AAC4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7264122" y="3518619"/>
                    <a:ext cx="89280" cy="35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0C7B1BB6-129A-45CD-ABAB-53819DA2042C}"/>
                      </a:ext>
                    </a:extLst>
                  </p14:cNvPr>
                  <p14:cNvContentPartPr/>
                  <p14:nvPr/>
                </p14:nvContentPartPr>
                <p14:xfrm>
                  <a:off x="7368882" y="3689979"/>
                  <a:ext cx="76680" cy="29520"/>
                </p14:xfrm>
              </p:contentPart>
            </mc:Choice>
            <mc:Fallback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0C7B1BB6-129A-45CD-ABAB-53819DA2042C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360242" y="3681339"/>
                    <a:ext cx="9432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73458170-DA6B-462B-A094-F9122F1F381A}"/>
                      </a:ext>
                    </a:extLst>
                  </p14:cNvPr>
                  <p14:cNvContentPartPr/>
                  <p14:nvPr/>
                </p14:nvContentPartPr>
                <p14:xfrm>
                  <a:off x="7497042" y="3550659"/>
                  <a:ext cx="137160" cy="227520"/>
                </p14:xfrm>
              </p:contentPart>
            </mc:Choice>
            <mc:Fallback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73458170-DA6B-462B-A094-F9122F1F381A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7488402" y="3541659"/>
                    <a:ext cx="15480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1EA36C64-6406-422A-85B4-398C3EB23099}"/>
                      </a:ext>
                    </a:extLst>
                  </p14:cNvPr>
                  <p14:cNvContentPartPr/>
                  <p14:nvPr/>
                </p14:nvContentPartPr>
                <p14:xfrm>
                  <a:off x="7640682" y="3448419"/>
                  <a:ext cx="245520" cy="345960"/>
                </p14:xfrm>
              </p:contentPart>
            </mc:Choice>
            <mc:Fallback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1EA36C64-6406-422A-85B4-398C3EB23099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7632042" y="3439779"/>
                    <a:ext cx="263160" cy="36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07C5379C-0696-4A3E-9294-741C2A8A32D0}"/>
                      </a:ext>
                    </a:extLst>
                  </p14:cNvPr>
                  <p14:cNvContentPartPr/>
                  <p14:nvPr/>
                </p14:nvContentPartPr>
                <p14:xfrm>
                  <a:off x="7945242" y="3603579"/>
                  <a:ext cx="78840" cy="10440"/>
                </p14:xfrm>
              </p:contentPart>
            </mc:Choice>
            <mc:Fallback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07C5379C-0696-4A3E-9294-741C2A8A32D0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7936602" y="3594939"/>
                    <a:ext cx="9648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D9A8845F-5CF1-4BE8-BB84-DA18CBD4A77F}"/>
                      </a:ext>
                    </a:extLst>
                  </p14:cNvPr>
                  <p14:cNvContentPartPr/>
                  <p14:nvPr/>
                </p14:nvContentPartPr>
                <p14:xfrm>
                  <a:off x="8167722" y="3452019"/>
                  <a:ext cx="84600" cy="277920"/>
                </p14:xfrm>
              </p:contentPart>
            </mc:Choice>
            <mc:Fallback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D9A8845F-5CF1-4BE8-BB84-DA18CBD4A77F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8158722" y="3443379"/>
                    <a:ext cx="1022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5635E392-84B4-4644-B22A-D66DD3A5A9B3}"/>
                      </a:ext>
                    </a:extLst>
                  </p14:cNvPr>
                  <p14:cNvContentPartPr/>
                  <p14:nvPr/>
                </p14:nvContentPartPr>
                <p14:xfrm>
                  <a:off x="8376522" y="3437979"/>
                  <a:ext cx="50040" cy="324000"/>
                </p14:xfrm>
              </p:contentPart>
            </mc:Choice>
            <mc:Fallback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5635E392-84B4-4644-B22A-D66DD3A5A9B3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8367522" y="3428979"/>
                    <a:ext cx="67680" cy="34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BA4533F0-2C86-48E5-B739-E29EA9E30DE8}"/>
                      </a:ext>
                    </a:extLst>
                  </p14:cNvPr>
                  <p14:cNvContentPartPr/>
                  <p14:nvPr/>
                </p14:nvContentPartPr>
                <p14:xfrm>
                  <a:off x="8501082" y="3490899"/>
                  <a:ext cx="101520" cy="144000"/>
                </p14:xfrm>
              </p:contentPart>
            </mc:Choice>
            <mc:Fallback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BA4533F0-2C86-48E5-B739-E29EA9E30DE8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8492442" y="3481899"/>
                    <a:ext cx="11916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22A55CF1-B62A-4794-8525-96D3C1594BE4}"/>
                      </a:ext>
                    </a:extLst>
                  </p14:cNvPr>
                  <p14:cNvContentPartPr/>
                  <p14:nvPr/>
                </p14:nvContentPartPr>
                <p14:xfrm>
                  <a:off x="8652642" y="3381819"/>
                  <a:ext cx="217080" cy="327600"/>
                </p14:xfrm>
              </p:contentPart>
            </mc:Choice>
            <mc:Fallback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22A55CF1-B62A-4794-8525-96D3C1594BE4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8643642" y="3373179"/>
                    <a:ext cx="234720" cy="34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5D7CF90F-085B-4EB3-B101-2A5B78B512C0}"/>
                      </a:ext>
                    </a:extLst>
                  </p14:cNvPr>
                  <p14:cNvContentPartPr/>
                  <p14:nvPr/>
                </p14:nvContentPartPr>
                <p14:xfrm>
                  <a:off x="8962602" y="3351579"/>
                  <a:ext cx="297720" cy="381240"/>
                </p14:xfrm>
              </p:contentPart>
            </mc:Choice>
            <mc:Fallback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5D7CF90F-085B-4EB3-B101-2A5B78B512C0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8953962" y="3342579"/>
                    <a:ext cx="315360" cy="398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D06915FF-D43F-4ED7-8A57-CA5D66874DBD}"/>
                </a:ext>
              </a:extLst>
            </p:cNvPr>
            <p:cNvGrpSpPr/>
            <p:nvPr/>
          </p:nvGrpSpPr>
          <p:grpSpPr>
            <a:xfrm>
              <a:off x="7065762" y="4235379"/>
              <a:ext cx="198000" cy="73800"/>
              <a:chOff x="7065762" y="4235379"/>
              <a:chExt cx="198000" cy="73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DDAA1129-DEA9-408D-8588-3EE95B50C836}"/>
                      </a:ext>
                    </a:extLst>
                  </p14:cNvPr>
                  <p14:cNvContentPartPr/>
                  <p14:nvPr/>
                </p14:nvContentPartPr>
                <p14:xfrm>
                  <a:off x="7065762" y="4235379"/>
                  <a:ext cx="118800" cy="34200"/>
                </p14:xfrm>
              </p:contentPart>
            </mc:Choice>
            <mc:Fallback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DDAA1129-DEA9-408D-8588-3EE95B50C836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7057122" y="4226739"/>
                    <a:ext cx="13644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F5BA2478-61DC-4CE6-AAC0-34D954EFEC36}"/>
                      </a:ext>
                    </a:extLst>
                  </p14:cNvPr>
                  <p14:cNvContentPartPr/>
                  <p14:nvPr/>
                </p14:nvContentPartPr>
                <p14:xfrm>
                  <a:off x="7136682" y="4269219"/>
                  <a:ext cx="127080" cy="39960"/>
                </p14:xfrm>
              </p:contentPart>
            </mc:Choice>
            <mc:Fallback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F5BA2478-61DC-4CE6-AAC0-34D954EFEC36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128042" y="4260219"/>
                    <a:ext cx="144720" cy="57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6B5A8C3-9CA5-49D4-B38E-EAE550B197B8}"/>
                    </a:ext>
                  </a:extLst>
                </p14:cNvPr>
                <p14:cNvContentPartPr/>
                <p14:nvPr/>
              </p14:nvContentPartPr>
              <p14:xfrm>
                <a:off x="7456722" y="4110819"/>
                <a:ext cx="349560" cy="2930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6B5A8C3-9CA5-49D4-B38E-EAE550B197B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47722" y="4102179"/>
                  <a:ext cx="367200" cy="310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408D3D62-C2A4-4A0F-8D18-A345863BB551}"/>
                </a:ext>
              </a:extLst>
            </p:cNvPr>
            <p:cNvGrpSpPr/>
            <p:nvPr/>
          </p:nvGrpSpPr>
          <p:grpSpPr>
            <a:xfrm>
              <a:off x="8010402" y="4025499"/>
              <a:ext cx="736920" cy="298440"/>
              <a:chOff x="8010402" y="4025499"/>
              <a:chExt cx="736920" cy="298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3FF6E6D2-9A49-461C-BB1B-8FF99BD942C7}"/>
                      </a:ext>
                    </a:extLst>
                  </p14:cNvPr>
                  <p14:cNvContentPartPr/>
                  <p14:nvPr/>
                </p14:nvContentPartPr>
                <p14:xfrm>
                  <a:off x="8010402" y="4121259"/>
                  <a:ext cx="19440" cy="202680"/>
                </p14:xfrm>
              </p:contentPart>
            </mc:Choice>
            <mc:Fallback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3FF6E6D2-9A49-461C-BB1B-8FF99BD942C7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8001762" y="4112259"/>
                    <a:ext cx="370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270" name="Ink 269">
                    <a:extLst>
                      <a:ext uri="{FF2B5EF4-FFF2-40B4-BE49-F238E27FC236}">
                        <a16:creationId xmlns:a16="http://schemas.microsoft.com/office/drawing/2014/main" id="{10AD5A14-CF01-4D60-8CCE-B9E38CF3B9CF}"/>
                      </a:ext>
                    </a:extLst>
                  </p14:cNvPr>
                  <p14:cNvContentPartPr/>
                  <p14:nvPr/>
                </p14:nvContentPartPr>
                <p14:xfrm>
                  <a:off x="8140722" y="4025499"/>
                  <a:ext cx="94680" cy="239040"/>
                </p14:xfrm>
              </p:contentPart>
            </mc:Choice>
            <mc:Fallback>
              <p:pic>
                <p:nvPicPr>
                  <p:cNvPr id="270" name="Ink 269">
                    <a:extLst>
                      <a:ext uri="{FF2B5EF4-FFF2-40B4-BE49-F238E27FC236}">
                        <a16:creationId xmlns:a16="http://schemas.microsoft.com/office/drawing/2014/main" id="{10AD5A14-CF01-4D60-8CCE-B9E38CF3B9CF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8131722" y="4016859"/>
                    <a:ext cx="112320" cy="25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60C495B9-7C42-4E81-8C84-C0122B63D0AE}"/>
                      </a:ext>
                    </a:extLst>
                  </p14:cNvPr>
                  <p14:cNvContentPartPr/>
                  <p14:nvPr/>
                </p14:nvContentPartPr>
                <p14:xfrm>
                  <a:off x="8360322" y="4029099"/>
                  <a:ext cx="162360" cy="252000"/>
                </p14:xfrm>
              </p:contentPart>
            </mc:Choice>
            <mc:Fallback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60C495B9-7C42-4E81-8C84-C0122B63D0AE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8351322" y="4020459"/>
                    <a:ext cx="180000" cy="26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AE20834B-29AF-4962-8050-360D16C49B6A}"/>
                      </a:ext>
                    </a:extLst>
                  </p14:cNvPr>
                  <p14:cNvContentPartPr/>
                  <p14:nvPr/>
                </p14:nvContentPartPr>
                <p14:xfrm>
                  <a:off x="8612322" y="4053939"/>
                  <a:ext cx="135000" cy="195840"/>
                </p14:xfrm>
              </p:contentPart>
            </mc:Choice>
            <mc:Fallback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AE20834B-29AF-4962-8050-360D16C49B6A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8603322" y="4045299"/>
                    <a:ext cx="152640" cy="213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1D0DEBB-4B9E-43E8-80BB-AEAB5ECEC50F}"/>
                    </a:ext>
                  </a:extLst>
                </p14:cNvPr>
                <p14:cNvContentPartPr/>
                <p14:nvPr/>
              </p14:nvContentPartPr>
              <p14:xfrm>
                <a:off x="7184922" y="4764939"/>
                <a:ext cx="8280" cy="3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1D0DEBB-4B9E-43E8-80BB-AEAB5ECEC5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175922" y="4755939"/>
                  <a:ext cx="259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A5CD958-6E58-4DFC-B887-E20A1E5424A6}"/>
              </a:ext>
            </a:extLst>
          </p:cNvPr>
          <p:cNvGrpSpPr/>
          <p:nvPr/>
        </p:nvGrpSpPr>
        <p:grpSpPr>
          <a:xfrm>
            <a:off x="727602" y="4150059"/>
            <a:ext cx="5378400" cy="523080"/>
            <a:chOff x="727602" y="4150059"/>
            <a:chExt cx="5378400" cy="523080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A82BAC39-3C5D-45AA-9470-F80D3FC3C64C}"/>
                </a:ext>
              </a:extLst>
            </p:cNvPr>
            <p:cNvGrpSpPr/>
            <p:nvPr/>
          </p:nvGrpSpPr>
          <p:grpSpPr>
            <a:xfrm>
              <a:off x="727602" y="4433739"/>
              <a:ext cx="878760" cy="239400"/>
              <a:chOff x="727602" y="4433739"/>
              <a:chExt cx="878760" cy="239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C49327F7-00DB-4132-B094-D6320383A041}"/>
                      </a:ext>
                    </a:extLst>
                  </p14:cNvPr>
                  <p14:cNvContentPartPr/>
                  <p14:nvPr/>
                </p14:nvContentPartPr>
                <p14:xfrm>
                  <a:off x="727602" y="4512219"/>
                  <a:ext cx="75240" cy="160920"/>
                </p14:xfrm>
              </p:contentPart>
            </mc:Choice>
            <mc:Fallback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C49327F7-00DB-4132-B094-D6320383A041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718602" y="4503219"/>
                    <a:ext cx="9288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10822DF1-E187-462C-9F8E-A5186DDDBF51}"/>
                      </a:ext>
                    </a:extLst>
                  </p14:cNvPr>
                  <p14:cNvContentPartPr/>
                  <p14:nvPr/>
                </p14:nvContentPartPr>
                <p14:xfrm>
                  <a:off x="798882" y="4512579"/>
                  <a:ext cx="118440" cy="154080"/>
                </p14:xfrm>
              </p:contentPart>
            </mc:Choice>
            <mc:Fallback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10822DF1-E187-462C-9F8E-A5186DDDBF51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790242" y="4503939"/>
                    <a:ext cx="13608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A8DDE75B-3D52-4A88-8B07-8343959930F8}"/>
                      </a:ext>
                    </a:extLst>
                  </p14:cNvPr>
                  <p14:cNvContentPartPr/>
                  <p14:nvPr/>
                </p14:nvContentPartPr>
                <p14:xfrm>
                  <a:off x="951882" y="4570179"/>
                  <a:ext cx="89280" cy="14400"/>
                </p14:xfrm>
              </p:contentPart>
            </mc:Choice>
            <mc:Fallback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A8DDE75B-3D52-4A88-8B07-8343959930F8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943242" y="4561179"/>
                    <a:ext cx="10692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4AF8AFB9-F140-4935-A1AC-F7F32A0C4503}"/>
                      </a:ext>
                    </a:extLst>
                  </p14:cNvPr>
                  <p14:cNvContentPartPr/>
                  <p14:nvPr/>
                </p14:nvContentPartPr>
                <p14:xfrm>
                  <a:off x="1120362" y="4466859"/>
                  <a:ext cx="200160" cy="189360"/>
                </p14:xfrm>
              </p:contentPart>
            </mc:Choice>
            <mc:Fallback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4AF8AFB9-F140-4935-A1AC-F7F32A0C4503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111722" y="4457859"/>
                    <a:ext cx="21780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343AB7D7-DAA9-4E11-993F-273574738A1E}"/>
                      </a:ext>
                    </a:extLst>
                  </p14:cNvPr>
                  <p14:cNvContentPartPr/>
                  <p14:nvPr/>
                </p14:nvContentPartPr>
                <p14:xfrm>
                  <a:off x="1293162" y="4553619"/>
                  <a:ext cx="130680" cy="68760"/>
                </p14:xfrm>
              </p:contentPart>
            </mc:Choice>
            <mc:Fallback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343AB7D7-DAA9-4E11-993F-273574738A1E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1284522" y="4544979"/>
                    <a:ext cx="14832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B5FEA8D9-9BD7-4D74-A883-706ECB0F3DA1}"/>
                      </a:ext>
                    </a:extLst>
                  </p14:cNvPr>
                  <p14:cNvContentPartPr/>
                  <p14:nvPr/>
                </p14:nvContentPartPr>
                <p14:xfrm>
                  <a:off x="1462002" y="4433739"/>
                  <a:ext cx="144360" cy="208800"/>
                </p14:xfrm>
              </p:contentPart>
            </mc:Choice>
            <mc:Fallback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B5FEA8D9-9BD7-4D74-A883-706ECB0F3DA1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453362" y="4424739"/>
                    <a:ext cx="16200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5C9AB79-16FA-404E-B867-1F4E889C12EC}"/>
                </a:ext>
              </a:extLst>
            </p:cNvPr>
            <p:cNvGrpSpPr/>
            <p:nvPr/>
          </p:nvGrpSpPr>
          <p:grpSpPr>
            <a:xfrm>
              <a:off x="2783562" y="4293339"/>
              <a:ext cx="1420200" cy="252360"/>
              <a:chOff x="2783562" y="4293339"/>
              <a:chExt cx="1420200" cy="252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E48643B5-BA08-4A12-9D37-FF505549C973}"/>
                      </a:ext>
                    </a:extLst>
                  </p14:cNvPr>
                  <p14:cNvContentPartPr/>
                  <p14:nvPr/>
                </p14:nvContentPartPr>
                <p14:xfrm>
                  <a:off x="2783562" y="4406019"/>
                  <a:ext cx="128520" cy="139680"/>
                </p14:xfrm>
              </p:contentPart>
            </mc:Choice>
            <mc:Fallback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E48643B5-BA08-4A12-9D37-FF505549C973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774922" y="4397379"/>
                    <a:ext cx="14616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23764EC4-EA3E-4E21-B3F7-82882D383442}"/>
                      </a:ext>
                    </a:extLst>
                  </p14:cNvPr>
                  <p14:cNvContentPartPr/>
                  <p14:nvPr/>
                </p14:nvContentPartPr>
                <p14:xfrm>
                  <a:off x="2962122" y="4417179"/>
                  <a:ext cx="93960" cy="121320"/>
                </p14:xfrm>
              </p:contentPart>
            </mc:Choice>
            <mc:Fallback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23764EC4-EA3E-4E21-B3F7-82882D383442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953122" y="4408179"/>
                    <a:ext cx="11160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B493C199-F1EF-41B7-AC41-B695279608E6}"/>
                      </a:ext>
                    </a:extLst>
                  </p14:cNvPr>
                  <p14:cNvContentPartPr/>
                  <p14:nvPr/>
                </p14:nvContentPartPr>
                <p14:xfrm>
                  <a:off x="3038802" y="4402779"/>
                  <a:ext cx="100080" cy="122760"/>
                </p14:xfrm>
              </p:contentPart>
            </mc:Choice>
            <mc:Fallback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B493C199-F1EF-41B7-AC41-B695279608E6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030162" y="4393779"/>
                    <a:ext cx="11772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E01D8E2C-23D4-4045-ACD6-115E78522E46}"/>
                      </a:ext>
                    </a:extLst>
                  </p14:cNvPr>
                  <p14:cNvContentPartPr/>
                  <p14:nvPr/>
                </p14:nvContentPartPr>
                <p14:xfrm>
                  <a:off x="3161202" y="4293339"/>
                  <a:ext cx="274320" cy="132480"/>
                </p14:xfrm>
              </p:contentPart>
            </mc:Choice>
            <mc:Fallback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E01D8E2C-23D4-4045-ACD6-115E78522E4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152202" y="4284699"/>
                    <a:ext cx="29196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C90980D5-D671-4E41-9923-8926F4570DFE}"/>
                      </a:ext>
                    </a:extLst>
                  </p14:cNvPr>
                  <p14:cNvContentPartPr/>
                  <p14:nvPr/>
                </p14:nvContentPartPr>
                <p14:xfrm>
                  <a:off x="3505722" y="4303059"/>
                  <a:ext cx="100080" cy="156960"/>
                </p14:xfrm>
              </p:contentPart>
            </mc:Choice>
            <mc:Fallback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C90980D5-D671-4E41-9923-8926F4570DFE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497082" y="4294059"/>
                    <a:ext cx="11772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A29425FE-DD99-449F-9EA6-747B6A606BBE}"/>
                      </a:ext>
                    </a:extLst>
                  </p14:cNvPr>
                  <p14:cNvContentPartPr/>
                  <p14:nvPr/>
                </p14:nvContentPartPr>
                <p14:xfrm>
                  <a:off x="3624882" y="4351299"/>
                  <a:ext cx="109080" cy="79920"/>
                </p14:xfrm>
              </p:contentPart>
            </mc:Choice>
            <mc:Fallback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A29425FE-DD99-449F-9EA6-747B6A606BBE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615882" y="4342299"/>
                    <a:ext cx="12672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3CC5A151-93A7-4FB4-B02B-F4E29E71513D}"/>
                      </a:ext>
                    </a:extLst>
                  </p14:cNvPr>
                  <p14:cNvContentPartPr/>
                  <p14:nvPr/>
                </p14:nvContentPartPr>
                <p14:xfrm>
                  <a:off x="3725682" y="4325739"/>
                  <a:ext cx="309600" cy="178200"/>
                </p14:xfrm>
              </p:contentPart>
            </mc:Choice>
            <mc:Fallback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3CC5A151-93A7-4FB4-B02B-F4E29E71513D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716682" y="4317099"/>
                    <a:ext cx="32724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5982A65D-B36A-4CCE-8DEB-4269B25741AC}"/>
                      </a:ext>
                    </a:extLst>
                  </p14:cNvPr>
                  <p14:cNvContentPartPr/>
                  <p14:nvPr/>
                </p14:nvContentPartPr>
                <p14:xfrm>
                  <a:off x="3988122" y="4317459"/>
                  <a:ext cx="38880" cy="187200"/>
                </p14:xfrm>
              </p:contentPart>
            </mc:Choice>
            <mc:Fallback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5982A65D-B36A-4CCE-8DEB-4269B25741A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979482" y="4308459"/>
                    <a:ext cx="5652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F257DC2E-143C-434D-8565-2501FDFF5B8D}"/>
                      </a:ext>
                    </a:extLst>
                  </p14:cNvPr>
                  <p14:cNvContentPartPr/>
                  <p14:nvPr/>
                </p14:nvContentPartPr>
                <p14:xfrm>
                  <a:off x="4086402" y="4322499"/>
                  <a:ext cx="117360" cy="186840"/>
                </p14:xfrm>
              </p:contentPart>
            </mc:Choice>
            <mc:Fallback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F257DC2E-143C-434D-8565-2501FDFF5B8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4077762" y="4313859"/>
                    <a:ext cx="135000" cy="20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9CF3DFF-82C8-47BB-BFD5-E507BF5A41D5}"/>
                </a:ext>
              </a:extLst>
            </p:cNvPr>
            <p:cNvGrpSpPr/>
            <p:nvPr/>
          </p:nvGrpSpPr>
          <p:grpSpPr>
            <a:xfrm>
              <a:off x="4471602" y="4255539"/>
              <a:ext cx="394560" cy="197280"/>
              <a:chOff x="4471602" y="4255539"/>
              <a:chExt cx="394560" cy="197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8A072A4B-9608-40F5-8391-F13560D87AC0}"/>
                      </a:ext>
                    </a:extLst>
                  </p14:cNvPr>
                  <p14:cNvContentPartPr/>
                  <p14:nvPr/>
                </p14:nvContentPartPr>
                <p14:xfrm>
                  <a:off x="4471602" y="4255539"/>
                  <a:ext cx="171000" cy="197280"/>
                </p14:xfrm>
              </p:contentPart>
            </mc:Choice>
            <mc:Fallback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8A072A4B-9608-40F5-8391-F13560D87AC0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462962" y="4246899"/>
                    <a:ext cx="18864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B55FB3C1-F92D-46C0-9921-09BA4914DA80}"/>
                      </a:ext>
                    </a:extLst>
                  </p14:cNvPr>
                  <p14:cNvContentPartPr/>
                  <p14:nvPr/>
                </p14:nvContentPartPr>
                <p14:xfrm>
                  <a:off x="4661322" y="4298019"/>
                  <a:ext cx="204840" cy="126720"/>
                </p14:xfrm>
              </p:contentPart>
            </mc:Choice>
            <mc:Fallback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B55FB3C1-F92D-46C0-9921-09BA4914DA8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652322" y="4289019"/>
                    <a:ext cx="222480" cy="144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9905DB1-C33E-403F-8DC4-AAC4E7F910A3}"/>
                </a:ext>
              </a:extLst>
            </p:cNvPr>
            <p:cNvGrpSpPr/>
            <p:nvPr/>
          </p:nvGrpSpPr>
          <p:grpSpPr>
            <a:xfrm>
              <a:off x="5130762" y="4318899"/>
              <a:ext cx="284040" cy="114120"/>
              <a:chOff x="5130762" y="4318899"/>
              <a:chExt cx="284040" cy="114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CF5E3A50-E852-4184-BA80-5FF789EABEF4}"/>
                      </a:ext>
                    </a:extLst>
                  </p14:cNvPr>
                  <p14:cNvContentPartPr/>
                  <p14:nvPr/>
                </p14:nvContentPartPr>
                <p14:xfrm>
                  <a:off x="5130762" y="4344099"/>
                  <a:ext cx="165240" cy="88920"/>
                </p14:xfrm>
              </p:contentPart>
            </mc:Choice>
            <mc:Fallback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CF5E3A50-E852-4184-BA80-5FF789EABEF4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5122122" y="4335459"/>
                    <a:ext cx="18288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CB7A761B-23EB-4706-A8A8-CDB8E017C388}"/>
                      </a:ext>
                    </a:extLst>
                  </p14:cNvPr>
                  <p14:cNvContentPartPr/>
                  <p14:nvPr/>
                </p14:nvContentPartPr>
                <p14:xfrm>
                  <a:off x="5326962" y="4318899"/>
                  <a:ext cx="87840" cy="90000"/>
                </p14:xfrm>
              </p:contentPart>
            </mc:Choice>
            <mc:Fallback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CB7A761B-23EB-4706-A8A8-CDB8E017C388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5318322" y="4309899"/>
                    <a:ext cx="105480" cy="107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577398A-A5F7-470B-B4D8-D47F8EA89B48}"/>
                </a:ext>
              </a:extLst>
            </p:cNvPr>
            <p:cNvGrpSpPr/>
            <p:nvPr/>
          </p:nvGrpSpPr>
          <p:grpSpPr>
            <a:xfrm>
              <a:off x="5611722" y="4150059"/>
              <a:ext cx="494280" cy="245520"/>
              <a:chOff x="5611722" y="4150059"/>
              <a:chExt cx="494280" cy="245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35FB1598-19CD-49DD-91B7-7133E077DE36}"/>
                      </a:ext>
                    </a:extLst>
                  </p14:cNvPr>
                  <p14:cNvContentPartPr/>
                  <p14:nvPr/>
                </p14:nvContentPartPr>
                <p14:xfrm>
                  <a:off x="5611722" y="4314939"/>
                  <a:ext cx="186120" cy="80640"/>
                </p14:xfrm>
              </p:contentPart>
            </mc:Choice>
            <mc:Fallback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35FB1598-19CD-49DD-91B7-7133E077DE36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5602722" y="4306299"/>
                    <a:ext cx="20376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7DBD3864-3110-4CCB-9FDB-D48B69132F4B}"/>
                      </a:ext>
                    </a:extLst>
                  </p14:cNvPr>
                  <p14:cNvContentPartPr/>
                  <p14:nvPr/>
                </p14:nvContentPartPr>
                <p14:xfrm>
                  <a:off x="5847162" y="4243659"/>
                  <a:ext cx="154080" cy="129600"/>
                </p14:xfrm>
              </p:contentPart>
            </mc:Choice>
            <mc:Fallback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7DBD3864-3110-4CCB-9FDB-D48B69132F4B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5838162" y="4235019"/>
                    <a:ext cx="17172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5EBBC8A1-D4A5-4458-AA3B-9730B1E49399}"/>
                      </a:ext>
                    </a:extLst>
                  </p14:cNvPr>
                  <p14:cNvContentPartPr/>
                  <p14:nvPr/>
                </p14:nvContentPartPr>
                <p14:xfrm>
                  <a:off x="5936802" y="4150059"/>
                  <a:ext cx="64440" cy="218520"/>
                </p14:xfrm>
              </p:contentPart>
            </mc:Choice>
            <mc:Fallback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5EBBC8A1-D4A5-4458-AA3B-9730B1E49399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5928162" y="4141419"/>
                    <a:ext cx="8208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F7808F96-3082-432A-AC9B-F66B98949590}"/>
                      </a:ext>
                    </a:extLst>
                  </p14:cNvPr>
                  <p14:cNvContentPartPr/>
                  <p14:nvPr/>
                </p14:nvContentPartPr>
                <p14:xfrm>
                  <a:off x="6025722" y="4277499"/>
                  <a:ext cx="80280" cy="114480"/>
                </p14:xfrm>
              </p:contentPart>
            </mc:Choice>
            <mc:Fallback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F7808F96-3082-432A-AC9B-F66B98949590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6017082" y="4268499"/>
                    <a:ext cx="97920" cy="132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60D9F1B-A1D7-48AB-A125-1B897FA638A8}"/>
              </a:ext>
            </a:extLst>
          </p:cNvPr>
          <p:cNvGrpSpPr/>
          <p:nvPr/>
        </p:nvGrpSpPr>
        <p:grpSpPr>
          <a:xfrm>
            <a:off x="787002" y="5163459"/>
            <a:ext cx="767160" cy="307080"/>
            <a:chOff x="787002" y="5163459"/>
            <a:chExt cx="76716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F985B60-B029-4FF0-A439-FC19C87DA1B1}"/>
                    </a:ext>
                  </a:extLst>
                </p14:cNvPr>
                <p14:cNvContentPartPr/>
                <p14:nvPr/>
              </p14:nvContentPartPr>
              <p14:xfrm>
                <a:off x="791322" y="5277219"/>
                <a:ext cx="15120" cy="327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F985B60-B029-4FF0-A439-FC19C87DA1B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2322" y="5268579"/>
                  <a:ext cx="32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9389F2B-44BA-4608-8BD8-DD4E8B1BFBCD}"/>
                    </a:ext>
                  </a:extLst>
                </p14:cNvPr>
                <p14:cNvContentPartPr/>
                <p14:nvPr/>
              </p14:nvContentPartPr>
              <p14:xfrm>
                <a:off x="787002" y="5416899"/>
                <a:ext cx="137160" cy="536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9389F2B-44BA-4608-8BD8-DD4E8B1BFBC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8002" y="5407899"/>
                  <a:ext cx="154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764BAA3-85F6-4627-A152-27CCC74FB98A}"/>
                    </a:ext>
                  </a:extLst>
                </p14:cNvPr>
                <p14:cNvContentPartPr/>
                <p14:nvPr/>
              </p14:nvContentPartPr>
              <p14:xfrm>
                <a:off x="1044042" y="5284419"/>
                <a:ext cx="119520" cy="1857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764BAA3-85F6-4627-A152-27CCC74FB98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5042" y="5275779"/>
                  <a:ext cx="13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FBE3FC9-7D1F-4B4A-AF88-DD06C4A7C767}"/>
                    </a:ext>
                  </a:extLst>
                </p14:cNvPr>
                <p14:cNvContentPartPr/>
                <p14:nvPr/>
              </p14:nvContentPartPr>
              <p14:xfrm>
                <a:off x="1176162" y="5277219"/>
                <a:ext cx="205200" cy="157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FBE3FC9-7D1F-4B4A-AF88-DD06C4A7C76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67162" y="5268579"/>
                  <a:ext cx="222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56E3F2D-3098-4992-930C-6DA0BDF45D48}"/>
                    </a:ext>
                  </a:extLst>
                </p14:cNvPr>
                <p14:cNvContentPartPr/>
                <p14:nvPr/>
              </p14:nvContentPartPr>
              <p14:xfrm>
                <a:off x="1359762" y="5163459"/>
                <a:ext cx="194400" cy="2062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56E3F2D-3098-4992-930C-6DA0BDF45D4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51122" y="5154459"/>
                  <a:ext cx="21204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19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98F94-063B-BB4C-8E4A-1ADDE2B83CCF}"/>
                  </a:ext>
                </a:extLst>
              </p:cNvPr>
              <p:cNvSpPr txBox="1"/>
              <p:nvPr/>
            </p:nvSpPr>
            <p:spPr>
              <a:xfrm>
                <a:off x="110653" y="619322"/>
                <a:ext cx="889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Solve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98F94-063B-BB4C-8E4A-1ADDE2B8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" y="619322"/>
                <a:ext cx="8894619" cy="461665"/>
              </a:xfrm>
              <a:prstGeom prst="rect">
                <a:avLst/>
              </a:prstGeom>
              <a:blipFill>
                <a:blip r:embed="rId2"/>
                <a:stretch>
                  <a:fillRect l="-1028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FBA0A27-786F-464B-B297-4668C435A726}"/>
              </a:ext>
            </a:extLst>
          </p:cNvPr>
          <p:cNvGrpSpPr/>
          <p:nvPr/>
        </p:nvGrpSpPr>
        <p:grpSpPr>
          <a:xfrm>
            <a:off x="1174722" y="1232259"/>
            <a:ext cx="1570320" cy="407520"/>
            <a:chOff x="1174722" y="1232259"/>
            <a:chExt cx="1570320" cy="4075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1A509D6-8E86-4F62-A9B9-6D288365E1CB}"/>
                </a:ext>
              </a:extLst>
            </p:cNvPr>
            <p:cNvGrpSpPr/>
            <p:nvPr/>
          </p:nvGrpSpPr>
          <p:grpSpPr>
            <a:xfrm>
              <a:off x="1174722" y="1232259"/>
              <a:ext cx="1157040" cy="407520"/>
              <a:chOff x="1174722" y="1232259"/>
              <a:chExt cx="1157040" cy="407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2" name="Ink 1">
                    <a:extLst>
                      <a:ext uri="{FF2B5EF4-FFF2-40B4-BE49-F238E27FC236}">
                        <a16:creationId xmlns:a16="http://schemas.microsoft.com/office/drawing/2014/main" id="{383B8293-1F29-4E22-9B7E-1C9B6F9EEFD8}"/>
                      </a:ext>
                    </a:extLst>
                  </p14:cNvPr>
                  <p14:cNvContentPartPr/>
                  <p14:nvPr/>
                </p14:nvContentPartPr>
                <p14:xfrm>
                  <a:off x="1174722" y="1348539"/>
                  <a:ext cx="74880" cy="291240"/>
                </p14:xfrm>
              </p:contentPart>
            </mc:Choice>
            <mc:Fallback>
              <p:pic>
                <p:nvPicPr>
                  <p:cNvPr id="2" name="Ink 1">
                    <a:extLst>
                      <a:ext uri="{FF2B5EF4-FFF2-40B4-BE49-F238E27FC236}">
                        <a16:creationId xmlns:a16="http://schemas.microsoft.com/office/drawing/2014/main" id="{383B8293-1F29-4E22-9B7E-1C9B6F9EEFD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65722" y="1339899"/>
                    <a:ext cx="92520" cy="30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CCC9B52A-A7B4-4050-9F2A-A4C3866A1B09}"/>
                      </a:ext>
                    </a:extLst>
                  </p14:cNvPr>
                  <p14:cNvContentPartPr/>
                  <p14:nvPr/>
                </p14:nvContentPartPr>
                <p14:xfrm>
                  <a:off x="1302522" y="1457619"/>
                  <a:ext cx="96480" cy="127440"/>
                </p14:xfrm>
              </p:contentPart>
            </mc:Choice>
            <mc:Fallback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CCC9B52A-A7B4-4050-9F2A-A4C3866A1B09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93522" y="1448979"/>
                    <a:ext cx="1141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0E15195B-740D-41ED-BE13-BFB6C5DFD79A}"/>
                      </a:ext>
                    </a:extLst>
                  </p14:cNvPr>
                  <p14:cNvContentPartPr/>
                  <p14:nvPr/>
                </p14:nvContentPartPr>
                <p14:xfrm>
                  <a:off x="1403682" y="1467339"/>
                  <a:ext cx="294120" cy="15552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0E15195B-740D-41ED-BE13-BFB6C5DFD79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395042" y="1458699"/>
                    <a:ext cx="3117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1CF5D6F-4A02-47DB-95E1-343B45422836}"/>
                      </a:ext>
                    </a:extLst>
                  </p14:cNvPr>
                  <p14:cNvContentPartPr/>
                  <p14:nvPr/>
                </p14:nvContentPartPr>
                <p14:xfrm>
                  <a:off x="1793202" y="1456179"/>
                  <a:ext cx="10440" cy="13140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1CF5D6F-4A02-47DB-95E1-343B4542283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784202" y="1447179"/>
                    <a:ext cx="2808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E2A22D3-EF05-42D0-A2F2-490C080332B2}"/>
                      </a:ext>
                    </a:extLst>
                  </p14:cNvPr>
                  <p14:cNvContentPartPr/>
                  <p14:nvPr/>
                </p14:nvContentPartPr>
                <p14:xfrm>
                  <a:off x="1852602" y="1383819"/>
                  <a:ext cx="109440" cy="22932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E2A22D3-EF05-42D0-A2F2-490C080332B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843602" y="1374819"/>
                    <a:ext cx="1270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E64D5106-7F54-4D4D-892F-0CB6FFA91443}"/>
                      </a:ext>
                    </a:extLst>
                  </p14:cNvPr>
                  <p14:cNvContentPartPr/>
                  <p14:nvPr/>
                </p14:nvContentPartPr>
                <p14:xfrm>
                  <a:off x="2002002" y="1232259"/>
                  <a:ext cx="104040" cy="11808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E64D5106-7F54-4D4D-892F-0CB6FFA9144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993002" y="1223259"/>
                    <a:ext cx="12168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1B40D5EC-9629-48B7-9584-5FF45C868D51}"/>
                      </a:ext>
                    </a:extLst>
                  </p14:cNvPr>
                  <p14:cNvContentPartPr/>
                  <p14:nvPr/>
                </p14:nvContentPartPr>
                <p14:xfrm>
                  <a:off x="2220882" y="1466259"/>
                  <a:ext cx="78120" cy="2340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1B40D5EC-9629-48B7-9584-5FF45C868D5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211882" y="1457259"/>
                    <a:ext cx="957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AD5F5E5-C020-4EE9-92B3-66292295283E}"/>
                      </a:ext>
                    </a:extLst>
                  </p14:cNvPr>
                  <p14:cNvContentPartPr/>
                  <p14:nvPr/>
                </p14:nvContentPartPr>
                <p14:xfrm>
                  <a:off x="2245722" y="1522059"/>
                  <a:ext cx="86040" cy="4284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AD5F5E5-C020-4EE9-92B3-66292295283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236722" y="1513059"/>
                    <a:ext cx="103680" cy="60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B74380-F14C-446B-A23A-5C872B80B0B3}"/>
                </a:ext>
              </a:extLst>
            </p:cNvPr>
            <p:cNvGrpSpPr/>
            <p:nvPr/>
          </p:nvGrpSpPr>
          <p:grpSpPr>
            <a:xfrm>
              <a:off x="2496282" y="1352139"/>
              <a:ext cx="248760" cy="240480"/>
              <a:chOff x="2496282" y="1352139"/>
              <a:chExt cx="248760" cy="240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883DD32-1300-4AC0-9006-D91CC7154E8F}"/>
                      </a:ext>
                    </a:extLst>
                  </p14:cNvPr>
                  <p14:cNvContentPartPr/>
                  <p14:nvPr/>
                </p14:nvContentPartPr>
                <p14:xfrm>
                  <a:off x="2496282" y="1382379"/>
                  <a:ext cx="37080" cy="19800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883DD32-1300-4AC0-9006-D91CC7154E8F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487282" y="1373739"/>
                    <a:ext cx="5472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DC3A6AF-0E89-436C-93E6-D8AC942A5D0B}"/>
                      </a:ext>
                    </a:extLst>
                  </p14:cNvPr>
                  <p14:cNvContentPartPr/>
                  <p14:nvPr/>
                </p14:nvContentPartPr>
                <p14:xfrm>
                  <a:off x="2617242" y="1352139"/>
                  <a:ext cx="127800" cy="24048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DC3A6AF-0E89-436C-93E6-D8AC942A5D0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08602" y="1343139"/>
                    <a:ext cx="145440" cy="258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A3B4A53-31B3-498E-B044-47B3CAB63200}"/>
              </a:ext>
            </a:extLst>
          </p:cNvPr>
          <p:cNvGrpSpPr/>
          <p:nvPr/>
        </p:nvGrpSpPr>
        <p:grpSpPr>
          <a:xfrm>
            <a:off x="1194882" y="1736619"/>
            <a:ext cx="1884240" cy="561960"/>
            <a:chOff x="1194882" y="1736619"/>
            <a:chExt cx="1884240" cy="5619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CEF463-7618-42A6-8646-E4E5270F0FD1}"/>
                </a:ext>
              </a:extLst>
            </p:cNvPr>
            <p:cNvGrpSpPr/>
            <p:nvPr/>
          </p:nvGrpSpPr>
          <p:grpSpPr>
            <a:xfrm>
              <a:off x="1194882" y="1839219"/>
              <a:ext cx="852480" cy="364320"/>
              <a:chOff x="1194882" y="1839219"/>
              <a:chExt cx="852480" cy="36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3051B04B-9693-4D9F-9A51-CC3F20F4B8DA}"/>
                      </a:ext>
                    </a:extLst>
                  </p14:cNvPr>
                  <p14:cNvContentPartPr/>
                  <p14:nvPr/>
                </p14:nvContentPartPr>
                <p14:xfrm>
                  <a:off x="1194882" y="1883139"/>
                  <a:ext cx="93240" cy="32040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3051B04B-9693-4D9F-9A51-CC3F20F4B8D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185882" y="1874139"/>
                    <a:ext cx="110880" cy="33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6ED8568-EFC7-486A-8493-DF9A71B0986D}"/>
                      </a:ext>
                    </a:extLst>
                  </p14:cNvPr>
                  <p14:cNvContentPartPr/>
                  <p14:nvPr/>
                </p14:nvContentPartPr>
                <p14:xfrm>
                  <a:off x="1354002" y="2019219"/>
                  <a:ext cx="96480" cy="13320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6ED8568-EFC7-486A-8493-DF9A71B0986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345362" y="2010579"/>
                    <a:ext cx="11412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D75279B6-6DC1-44A0-8F2D-969C2D06AEB8}"/>
                      </a:ext>
                    </a:extLst>
                  </p14:cNvPr>
                  <p14:cNvContentPartPr/>
                  <p14:nvPr/>
                </p14:nvContentPartPr>
                <p14:xfrm>
                  <a:off x="1437522" y="2033259"/>
                  <a:ext cx="128160" cy="12924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D75279B6-6DC1-44A0-8F2D-969C2D06AEB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428522" y="2024259"/>
                    <a:ext cx="1458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CF2F02F-F663-4B60-A4AA-DD1603B5F4C0}"/>
                      </a:ext>
                    </a:extLst>
                  </p14:cNvPr>
                  <p14:cNvContentPartPr/>
                  <p14:nvPr/>
                </p14:nvContentPartPr>
                <p14:xfrm>
                  <a:off x="1674042" y="1929219"/>
                  <a:ext cx="217080" cy="21708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CF2F02F-F663-4B60-A4AA-DD1603B5F4C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665402" y="1920219"/>
                    <a:ext cx="23472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A08FA5F-807C-4942-B7D2-2284C44D9589}"/>
                      </a:ext>
                    </a:extLst>
                  </p14:cNvPr>
                  <p14:cNvContentPartPr/>
                  <p14:nvPr/>
                </p14:nvContentPartPr>
                <p14:xfrm>
                  <a:off x="1971402" y="1839219"/>
                  <a:ext cx="75960" cy="35100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A08FA5F-807C-4942-B7D2-2284C44D958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962762" y="1830219"/>
                    <a:ext cx="93600" cy="368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23AC488-01A8-48D2-A788-010B7BD97DA2}"/>
                </a:ext>
              </a:extLst>
            </p:cNvPr>
            <p:cNvGrpSpPr/>
            <p:nvPr/>
          </p:nvGrpSpPr>
          <p:grpSpPr>
            <a:xfrm>
              <a:off x="2191722" y="1965219"/>
              <a:ext cx="132840" cy="78840"/>
              <a:chOff x="2191722" y="1965219"/>
              <a:chExt cx="132840" cy="78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E034D1FD-4423-4DF8-8E05-441FB4EA6E76}"/>
                      </a:ext>
                    </a:extLst>
                  </p14:cNvPr>
                  <p14:cNvContentPartPr/>
                  <p14:nvPr/>
                </p14:nvContentPartPr>
                <p14:xfrm>
                  <a:off x="2191722" y="1965219"/>
                  <a:ext cx="86040" cy="2952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034D1FD-4423-4DF8-8E05-441FB4EA6E76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183082" y="1956579"/>
                    <a:ext cx="10368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D4552548-DFA3-46B8-8671-0C66ED62910B}"/>
                      </a:ext>
                    </a:extLst>
                  </p14:cNvPr>
                  <p14:cNvContentPartPr/>
                  <p14:nvPr/>
                </p14:nvContentPartPr>
                <p14:xfrm>
                  <a:off x="2207202" y="2023179"/>
                  <a:ext cx="117360" cy="2088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D4552548-DFA3-46B8-8671-0C66ED62910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198562" y="2014539"/>
                    <a:ext cx="135000" cy="38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F11EACC-D10B-4F88-BD1D-002651A96480}"/>
                </a:ext>
              </a:extLst>
            </p:cNvPr>
            <p:cNvGrpSpPr/>
            <p:nvPr/>
          </p:nvGrpSpPr>
          <p:grpSpPr>
            <a:xfrm>
              <a:off x="2496282" y="1736619"/>
              <a:ext cx="582840" cy="561960"/>
              <a:chOff x="2496282" y="1736619"/>
              <a:chExt cx="582840" cy="561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4CADF37-14DD-4948-B3B6-3C87093C018D}"/>
                      </a:ext>
                    </a:extLst>
                  </p14:cNvPr>
                  <p14:cNvContentPartPr/>
                  <p14:nvPr/>
                </p14:nvContentPartPr>
                <p14:xfrm>
                  <a:off x="2496282" y="1797819"/>
                  <a:ext cx="95400" cy="10260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4CADF37-14DD-4948-B3B6-3C87093C018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487282" y="1788819"/>
                    <a:ext cx="11304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9671206-576C-429B-921F-860BF0B5DFA9}"/>
                      </a:ext>
                    </a:extLst>
                  </p14:cNvPr>
                  <p14:cNvContentPartPr/>
                  <p14:nvPr/>
                </p14:nvContentPartPr>
                <p14:xfrm>
                  <a:off x="2507442" y="1736619"/>
                  <a:ext cx="571680" cy="5619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9671206-576C-429B-921F-860BF0B5DFA9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498802" y="1727619"/>
                    <a:ext cx="589320" cy="57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0965AF4F-924D-4EDA-B66B-70DB40E97DC0}"/>
                      </a:ext>
                    </a:extLst>
                  </p14:cNvPr>
                  <p14:cNvContentPartPr/>
                  <p14:nvPr/>
                </p14:nvContentPartPr>
                <p14:xfrm>
                  <a:off x="2833962" y="1946139"/>
                  <a:ext cx="19440" cy="17604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0965AF4F-924D-4EDA-B66B-70DB40E97DC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825322" y="1937139"/>
                    <a:ext cx="3708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EE89C9A-F95D-4997-9053-BAD00BC7BDE9}"/>
                      </a:ext>
                    </a:extLst>
                  </p14:cNvPr>
                  <p14:cNvContentPartPr/>
                  <p14:nvPr/>
                </p14:nvContentPartPr>
                <p14:xfrm>
                  <a:off x="2918202" y="1933179"/>
                  <a:ext cx="86040" cy="1972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EE89C9A-F95D-4997-9053-BAD00BC7BDE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909202" y="1924179"/>
                    <a:ext cx="103680" cy="214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54AE4D7-5210-40BE-B642-AF10E8C95BD9}"/>
              </a:ext>
            </a:extLst>
          </p:cNvPr>
          <p:cNvGrpSpPr/>
          <p:nvPr/>
        </p:nvGrpSpPr>
        <p:grpSpPr>
          <a:xfrm>
            <a:off x="2259942" y="2395059"/>
            <a:ext cx="1763640" cy="1269360"/>
            <a:chOff x="2271282" y="2412699"/>
            <a:chExt cx="1763640" cy="12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B4D5AA8-700B-4F19-9F28-473C9658FD3B}"/>
                    </a:ext>
                  </a:extLst>
                </p14:cNvPr>
                <p14:cNvContentPartPr/>
                <p14:nvPr/>
              </p14:nvContentPartPr>
              <p14:xfrm>
                <a:off x="2271282" y="2614659"/>
                <a:ext cx="90720" cy="37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B4D5AA8-700B-4F19-9F28-473C9658FD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62642" y="2606019"/>
                  <a:ext cx="108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F17645A-3226-4398-804F-B4424EE7400A}"/>
                    </a:ext>
                  </a:extLst>
                </p14:cNvPr>
                <p14:cNvContentPartPr/>
                <p14:nvPr/>
              </p14:nvContentPartPr>
              <p14:xfrm>
                <a:off x="2275962" y="2663259"/>
                <a:ext cx="88200" cy="34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F17645A-3226-4398-804F-B4424EE740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67322" y="2654619"/>
                  <a:ext cx="105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04FF979-E803-4C8E-9866-9EF5C81D2A17}"/>
                    </a:ext>
                  </a:extLst>
                </p14:cNvPr>
                <p14:cNvContentPartPr/>
                <p14:nvPr/>
              </p14:nvContentPartPr>
              <p14:xfrm>
                <a:off x="2574762" y="2498379"/>
                <a:ext cx="72360" cy="83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04FF979-E803-4C8E-9866-9EF5C81D2A1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66122" y="2489739"/>
                  <a:ext cx="90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ED366F6-382E-4932-85EC-2374F80388AB}"/>
                    </a:ext>
                  </a:extLst>
                </p14:cNvPr>
                <p14:cNvContentPartPr/>
                <p14:nvPr/>
              </p14:nvContentPartPr>
              <p14:xfrm>
                <a:off x="2601762" y="2412699"/>
                <a:ext cx="857160" cy="603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ED366F6-382E-4932-85EC-2374F80388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92762" y="2403699"/>
                  <a:ext cx="8748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F836BBE-E35C-40AF-90C9-D6EEA1E58A21}"/>
                    </a:ext>
                  </a:extLst>
                </p14:cNvPr>
                <p14:cNvContentPartPr/>
                <p14:nvPr/>
              </p14:nvContentPartPr>
              <p14:xfrm>
                <a:off x="2898042" y="2661819"/>
                <a:ext cx="100440" cy="1548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F836BBE-E35C-40AF-90C9-D6EEA1E58A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9402" y="2653179"/>
                  <a:ext cx="118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FF9BB85-0B96-4A9D-8C8D-B834A88BAE4B}"/>
                    </a:ext>
                  </a:extLst>
                </p14:cNvPr>
                <p14:cNvContentPartPr/>
                <p14:nvPr/>
              </p14:nvContentPartPr>
              <p14:xfrm>
                <a:off x="3065442" y="2680179"/>
                <a:ext cx="76320" cy="817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FF9BB85-0B96-4A9D-8C8D-B834A88BAE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56442" y="2671539"/>
                  <a:ext cx="93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1881293-5AA6-4B10-8CF0-670D759847A1}"/>
                    </a:ext>
                  </a:extLst>
                </p14:cNvPr>
                <p14:cNvContentPartPr/>
                <p14:nvPr/>
              </p14:nvContentPartPr>
              <p14:xfrm>
                <a:off x="3084522" y="2675499"/>
                <a:ext cx="73440" cy="115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1881293-5AA6-4B10-8CF0-670D759847A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75882" y="2666499"/>
                  <a:ext cx="91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21459B5-356A-40CC-8C4E-2492DC5A34E6}"/>
                    </a:ext>
                  </a:extLst>
                </p14:cNvPr>
                <p14:cNvContentPartPr/>
                <p14:nvPr/>
              </p14:nvContentPartPr>
              <p14:xfrm>
                <a:off x="3260202" y="2649939"/>
                <a:ext cx="158040" cy="1980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21459B5-356A-40CC-8C4E-2492DC5A34E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51562" y="2640939"/>
                  <a:ext cx="175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BC6F4F3-4D3B-46BA-9FEE-0C77E94B307B}"/>
                    </a:ext>
                  </a:extLst>
                </p14:cNvPr>
                <p14:cNvContentPartPr/>
                <p14:nvPr/>
              </p14:nvContentPartPr>
              <p14:xfrm>
                <a:off x="2381442" y="3339339"/>
                <a:ext cx="62640" cy="43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BC6F4F3-4D3B-46BA-9FEE-0C77E94B307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72802" y="3330699"/>
                  <a:ext cx="80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6BFE048-420A-425A-880B-5C12254A0292}"/>
                    </a:ext>
                  </a:extLst>
                </p14:cNvPr>
                <p14:cNvContentPartPr/>
                <p14:nvPr/>
              </p14:nvContentPartPr>
              <p14:xfrm>
                <a:off x="2385042" y="3391899"/>
                <a:ext cx="103680" cy="20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6BFE048-420A-425A-880B-5C12254A02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76042" y="3383259"/>
                  <a:ext cx="121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FBF901A-AA8B-40B7-96BD-C4A458133C61}"/>
                    </a:ext>
                  </a:extLst>
                </p14:cNvPr>
                <p14:cNvContentPartPr/>
                <p14:nvPr/>
              </p14:nvContentPartPr>
              <p14:xfrm>
                <a:off x="2693562" y="3218379"/>
                <a:ext cx="67680" cy="97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FBF901A-AA8B-40B7-96BD-C4A458133C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84562" y="3209739"/>
                  <a:ext cx="85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0DBEED8-1052-4837-B4B3-05B4C8D58A2B}"/>
                    </a:ext>
                  </a:extLst>
                </p14:cNvPr>
                <p14:cNvContentPartPr/>
                <p14:nvPr/>
              </p14:nvContentPartPr>
              <p14:xfrm>
                <a:off x="2736762" y="3211539"/>
                <a:ext cx="411120" cy="4705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0DBEED8-1052-4837-B4B3-05B4C8D58A2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27762" y="3202539"/>
                  <a:ext cx="4287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CEB73AD-3CF0-4BFA-AEB7-5E6F81C4D079}"/>
                    </a:ext>
                  </a:extLst>
                </p14:cNvPr>
                <p14:cNvContentPartPr/>
                <p14:nvPr/>
              </p14:nvContentPartPr>
              <p14:xfrm>
                <a:off x="2993442" y="3347979"/>
                <a:ext cx="118440" cy="191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CEB73AD-3CF0-4BFA-AEB7-5E6F81C4D07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84802" y="3339339"/>
                  <a:ext cx="136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F70BF1A-CC5D-4700-9D31-F0803A86A878}"/>
                    </a:ext>
                  </a:extLst>
                </p14:cNvPr>
                <p14:cNvContentPartPr/>
                <p14:nvPr/>
              </p14:nvContentPartPr>
              <p14:xfrm>
                <a:off x="3301602" y="3349059"/>
                <a:ext cx="106560" cy="92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F70BF1A-CC5D-4700-9D31-F0803A86A87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92602" y="3340419"/>
                  <a:ext cx="124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103137E-CDE1-488E-BE8A-E1ECB6D929C5}"/>
                    </a:ext>
                  </a:extLst>
                </p14:cNvPr>
                <p14:cNvContentPartPr/>
                <p14:nvPr/>
              </p14:nvContentPartPr>
              <p14:xfrm>
                <a:off x="3328242" y="3326019"/>
                <a:ext cx="103680" cy="151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103137E-CDE1-488E-BE8A-E1ECB6D929C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19242" y="3317379"/>
                  <a:ext cx="121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D17AE19-2C9C-4D5B-A8F4-C8DF48C4E8F7}"/>
                    </a:ext>
                  </a:extLst>
                </p14:cNvPr>
                <p14:cNvContentPartPr/>
                <p14:nvPr/>
              </p14:nvContentPartPr>
              <p14:xfrm>
                <a:off x="3532722" y="3168699"/>
                <a:ext cx="84960" cy="109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D17AE19-2C9C-4D5B-A8F4-C8DF48C4E8F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24082" y="3160059"/>
                  <a:ext cx="102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18FBD97-298D-43C3-9AF5-B578EE09C7FB}"/>
                    </a:ext>
                  </a:extLst>
                </p14:cNvPr>
                <p14:cNvContentPartPr/>
                <p14:nvPr/>
              </p14:nvContentPartPr>
              <p14:xfrm>
                <a:off x="3550362" y="3088779"/>
                <a:ext cx="484560" cy="4572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18FBD97-298D-43C3-9AF5-B578EE09C7F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41722" y="3080139"/>
                  <a:ext cx="502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C7D3F46-1C37-4107-AF50-49DA7AF9CC1B}"/>
                    </a:ext>
                  </a:extLst>
                </p14:cNvPr>
                <p14:cNvContentPartPr/>
                <p14:nvPr/>
              </p14:nvContentPartPr>
              <p14:xfrm>
                <a:off x="3806682" y="3311619"/>
                <a:ext cx="181080" cy="190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C7D3F46-1C37-4107-AF50-49DA7AF9CC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98042" y="3302619"/>
                  <a:ext cx="1987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04DC454-7C68-41B2-B8B7-82383BD1599C}"/>
              </a:ext>
            </a:extLst>
          </p:cNvPr>
          <p:cNvGrpSpPr/>
          <p:nvPr/>
        </p:nvGrpSpPr>
        <p:grpSpPr>
          <a:xfrm>
            <a:off x="1385322" y="3859539"/>
            <a:ext cx="1670760" cy="281520"/>
            <a:chOff x="1385322" y="3859539"/>
            <a:chExt cx="167076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A25849F-9687-4994-B387-89F6B98110CC}"/>
                    </a:ext>
                  </a:extLst>
                </p14:cNvPr>
                <p14:cNvContentPartPr/>
                <p14:nvPr/>
              </p14:nvContentPartPr>
              <p14:xfrm>
                <a:off x="1385322" y="3966099"/>
                <a:ext cx="59400" cy="1458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A25849F-9687-4994-B387-89F6B98110C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76322" y="3957459"/>
                  <a:ext cx="77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C3DFC10-6600-46C0-9AB2-7C4657F0A24A}"/>
                    </a:ext>
                  </a:extLst>
                </p14:cNvPr>
                <p14:cNvContentPartPr/>
                <p14:nvPr/>
              </p14:nvContentPartPr>
              <p14:xfrm>
                <a:off x="1463082" y="3998859"/>
                <a:ext cx="115920" cy="124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C3DFC10-6600-46C0-9AB2-7C4657F0A24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54082" y="3989859"/>
                  <a:ext cx="133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4E84C6C-4EA5-4457-BE65-0E962BA97287}"/>
                    </a:ext>
                  </a:extLst>
                </p14:cNvPr>
                <p14:cNvContentPartPr/>
                <p14:nvPr/>
              </p14:nvContentPartPr>
              <p14:xfrm>
                <a:off x="1679802" y="3949179"/>
                <a:ext cx="236160" cy="1418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4E84C6C-4EA5-4457-BE65-0E962BA9728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71162" y="3940179"/>
                  <a:ext cx="253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DB93DFF-6D82-4A22-886C-737E363FDB5B}"/>
                    </a:ext>
                  </a:extLst>
                </p14:cNvPr>
                <p14:cNvContentPartPr/>
                <p14:nvPr/>
              </p14:nvContentPartPr>
              <p14:xfrm>
                <a:off x="2030082" y="3953499"/>
                <a:ext cx="91440" cy="727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DB93DFF-6D82-4A22-886C-737E363FDB5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21082" y="3944499"/>
                  <a:ext cx="109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3A651BC-012E-4CE2-963A-63C3FCD36130}"/>
                    </a:ext>
                  </a:extLst>
                </p14:cNvPr>
                <p14:cNvContentPartPr/>
                <p14:nvPr/>
              </p14:nvContentPartPr>
              <p14:xfrm>
                <a:off x="2338962" y="3928659"/>
                <a:ext cx="167400" cy="1756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3A651BC-012E-4CE2-963A-63C3FCD3613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29962" y="3920019"/>
                  <a:ext cx="185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F6ED5C3-B548-4D3D-9A16-7616A22F037F}"/>
                    </a:ext>
                  </a:extLst>
                </p14:cNvPr>
                <p14:cNvContentPartPr/>
                <p14:nvPr/>
              </p14:nvContentPartPr>
              <p14:xfrm>
                <a:off x="2579082" y="3868539"/>
                <a:ext cx="55440" cy="46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F6ED5C3-B548-4D3D-9A16-7616A22F037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570082" y="3859899"/>
                  <a:ext cx="73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41F6AA0-9DB7-4A17-BB24-75041AAEE8C6}"/>
                    </a:ext>
                  </a:extLst>
                </p14:cNvPr>
                <p14:cNvContentPartPr/>
                <p14:nvPr/>
              </p14:nvContentPartPr>
              <p14:xfrm>
                <a:off x="2555682" y="3859539"/>
                <a:ext cx="421560" cy="281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41F6AA0-9DB7-4A17-BB24-75041AAEE8C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46682" y="3850539"/>
                  <a:ext cx="439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7E5E40A-7137-4A9A-9916-3D4228A2AAB9}"/>
                    </a:ext>
                  </a:extLst>
                </p14:cNvPr>
                <p14:cNvContentPartPr/>
                <p14:nvPr/>
              </p14:nvContentPartPr>
              <p14:xfrm>
                <a:off x="2862402" y="3979779"/>
                <a:ext cx="193680" cy="1382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7E5E40A-7137-4A9A-9916-3D4228A2AA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53402" y="3970779"/>
                  <a:ext cx="2113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D561296-9087-4244-B692-E3A7DC583EE6}"/>
              </a:ext>
            </a:extLst>
          </p:cNvPr>
          <p:cNvGrpSpPr/>
          <p:nvPr/>
        </p:nvGrpSpPr>
        <p:grpSpPr>
          <a:xfrm>
            <a:off x="1733802" y="4504299"/>
            <a:ext cx="467640" cy="262800"/>
            <a:chOff x="1733802" y="4504299"/>
            <a:chExt cx="46764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A15FB87-F356-491C-8FBB-C6D6AEC0ACD2}"/>
                    </a:ext>
                  </a:extLst>
                </p14:cNvPr>
                <p14:cNvContentPartPr/>
                <p14:nvPr/>
              </p14:nvContentPartPr>
              <p14:xfrm>
                <a:off x="1733802" y="4504299"/>
                <a:ext cx="160920" cy="262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A15FB87-F356-491C-8FBB-C6D6AEC0ACD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24802" y="4495299"/>
                  <a:ext cx="178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2600619-E527-4FC9-8FD1-2C876A053721}"/>
                    </a:ext>
                  </a:extLst>
                </p14:cNvPr>
                <p14:cNvContentPartPr/>
                <p14:nvPr/>
              </p14:nvContentPartPr>
              <p14:xfrm>
                <a:off x="1908402" y="4562259"/>
                <a:ext cx="149040" cy="1976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2600619-E527-4FC9-8FD1-2C876A05372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99762" y="4553619"/>
                  <a:ext cx="166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CDBCD72-68AB-4C99-BF56-ECA4FFD3C93A}"/>
                    </a:ext>
                  </a:extLst>
                </p14:cNvPr>
                <p14:cNvContentPartPr/>
                <p14:nvPr/>
              </p14:nvContentPartPr>
              <p14:xfrm>
                <a:off x="2128722" y="4595019"/>
                <a:ext cx="72720" cy="612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CDBCD72-68AB-4C99-BF56-ECA4FFD3C93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20082" y="4586019"/>
                  <a:ext cx="903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CEAA055-58E2-4A54-8479-CC1D6025D219}"/>
              </a:ext>
            </a:extLst>
          </p:cNvPr>
          <p:cNvGrpSpPr/>
          <p:nvPr/>
        </p:nvGrpSpPr>
        <p:grpSpPr>
          <a:xfrm>
            <a:off x="2464242" y="4415739"/>
            <a:ext cx="1145520" cy="383040"/>
            <a:chOff x="2464242" y="4415739"/>
            <a:chExt cx="114552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1EFAE5F-67FA-41F3-8C73-4470CBA6BB92}"/>
                    </a:ext>
                  </a:extLst>
                </p14:cNvPr>
                <p14:cNvContentPartPr/>
                <p14:nvPr/>
              </p14:nvContentPartPr>
              <p14:xfrm>
                <a:off x="2464242" y="4533099"/>
                <a:ext cx="45720" cy="2149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1EFAE5F-67FA-41F3-8C73-4470CBA6BB9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455602" y="4524459"/>
                  <a:ext cx="6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A992CAA-9C80-4F76-9C6B-C7EAA9D701D6}"/>
                    </a:ext>
                  </a:extLst>
                </p14:cNvPr>
                <p14:cNvContentPartPr/>
                <p14:nvPr/>
              </p14:nvContentPartPr>
              <p14:xfrm>
                <a:off x="2634162" y="4623099"/>
                <a:ext cx="174600" cy="266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A992CAA-9C80-4F76-9C6B-C7EAA9D701D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625522" y="4614459"/>
                  <a:ext cx="192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4C5D191-7EDD-4E2C-B7AC-781C00179F9A}"/>
                    </a:ext>
                  </a:extLst>
                </p14:cNvPr>
                <p14:cNvContentPartPr/>
                <p14:nvPr/>
              </p14:nvContentPartPr>
              <p14:xfrm>
                <a:off x="2718402" y="4542459"/>
                <a:ext cx="50040" cy="1731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4C5D191-7EDD-4E2C-B7AC-781C00179F9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709762" y="4533459"/>
                  <a:ext cx="67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5A96AF4-726E-4551-AD10-964664448A5B}"/>
                    </a:ext>
                  </a:extLst>
                </p14:cNvPr>
                <p14:cNvContentPartPr/>
                <p14:nvPr/>
              </p14:nvContentPartPr>
              <p14:xfrm>
                <a:off x="2910282" y="4541739"/>
                <a:ext cx="153360" cy="187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5A96AF4-726E-4551-AD10-964664448A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1642" y="4532739"/>
                  <a:ext cx="171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3DE30C-6F6B-42BB-A61B-77E3D0ADF9C9}"/>
                    </a:ext>
                  </a:extLst>
                </p14:cNvPr>
                <p14:cNvContentPartPr/>
                <p14:nvPr/>
              </p14:nvContentPartPr>
              <p14:xfrm>
                <a:off x="3109362" y="4433379"/>
                <a:ext cx="75960" cy="104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3DE30C-6F6B-42BB-A61B-77E3D0ADF9C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00722" y="4424379"/>
                  <a:ext cx="93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67DA559-D807-4C0A-BEDE-9748DD3B1087}"/>
                    </a:ext>
                  </a:extLst>
                </p14:cNvPr>
                <p14:cNvContentPartPr/>
                <p14:nvPr/>
              </p14:nvContentPartPr>
              <p14:xfrm>
                <a:off x="3119442" y="4415739"/>
                <a:ext cx="490320" cy="383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67DA559-D807-4C0A-BEDE-9748DD3B108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10442" y="4406739"/>
                  <a:ext cx="507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43DE245-5D56-448D-BE61-20561CF8C7ED}"/>
                    </a:ext>
                  </a:extLst>
                </p14:cNvPr>
                <p14:cNvContentPartPr/>
                <p14:nvPr/>
              </p14:nvContentPartPr>
              <p14:xfrm>
                <a:off x="3423642" y="4591779"/>
                <a:ext cx="180360" cy="159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43DE245-5D56-448D-BE61-20561CF8C7E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15002" y="4583139"/>
                  <a:ext cx="19800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32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/>
              <a:t>Complete Cambridge Ex </a:t>
            </a:r>
            <a:r>
              <a:rPr lang="en-AU" sz="4000" dirty="0"/>
              <a:t>7D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2D25FA-2C5F-4796-9589-0C83CF76186E}"/>
                  </a:ext>
                </a:extLst>
              </p14:cNvPr>
              <p14:cNvContentPartPr/>
              <p14:nvPr/>
            </p14:nvContentPartPr>
            <p14:xfrm>
              <a:off x="4515754" y="118879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2D25FA-2C5F-4796-9589-0C83CF7618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6754" y="11801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C4D98D-883F-432F-A0A1-E6A2F2792DF0}"/>
                  </a:ext>
                </a:extLst>
              </p14:cNvPr>
              <p14:cNvContentPartPr/>
              <p14:nvPr/>
            </p14:nvContentPartPr>
            <p14:xfrm>
              <a:off x="3954514" y="106531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C4D98D-883F-432F-A0A1-E6A2F2792D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874" y="10566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8248CD-C3BC-4DE7-9BD1-5E1912953BFD}"/>
                  </a:ext>
                </a:extLst>
              </p14:cNvPr>
              <p14:cNvContentPartPr/>
              <p14:nvPr/>
            </p14:nvContentPartPr>
            <p14:xfrm>
              <a:off x="1704874" y="231091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8248CD-C3BC-4DE7-9BD1-5E1912953B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6234" y="23019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5FBF1E4-F881-4557-BE3F-B7815F17C1CE}"/>
              </a:ext>
            </a:extLst>
          </p:cNvPr>
          <p:cNvGrpSpPr/>
          <p:nvPr/>
        </p:nvGrpSpPr>
        <p:grpSpPr>
          <a:xfrm>
            <a:off x="1177474" y="1014911"/>
            <a:ext cx="360" cy="360"/>
            <a:chOff x="1177474" y="101491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2C3EDE-904F-4427-BAB6-15A22A852651}"/>
                    </a:ext>
                  </a:extLst>
                </p14:cNvPr>
                <p14:cNvContentPartPr/>
                <p14:nvPr/>
              </p14:nvContentPartPr>
              <p14:xfrm>
                <a:off x="1177474" y="1014911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2C3EDE-904F-4427-BAB6-15A22A8526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8834" y="10062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F57CA5-7FD8-44FA-B9E3-2FF4EE19C9B8}"/>
                    </a:ext>
                  </a:extLst>
                </p14:cNvPr>
                <p14:cNvContentPartPr/>
                <p14:nvPr/>
              </p14:nvContentPartPr>
              <p14:xfrm>
                <a:off x="1177474" y="1014911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F57CA5-7FD8-44FA-B9E3-2FF4EE19C9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8834" y="10062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461025-E288-4784-ACC2-60C1D3B3AF7A}"/>
                    </a:ext>
                  </a:extLst>
                </p14:cNvPr>
                <p14:cNvContentPartPr/>
                <p14:nvPr/>
              </p14:nvContentPartPr>
              <p14:xfrm>
                <a:off x="1177474" y="1014911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461025-E288-4784-ACC2-60C1D3B3AF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8834" y="10062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16589</TotalTime>
  <Words>172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Harrisdale</vt:lpstr>
      <vt:lpstr>PowerPoint Presentation</vt:lpstr>
      <vt:lpstr>Recall Null Factor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TAN Mei Yi [Harrisdale Senior High School]</cp:lastModifiedBy>
  <cp:revision>483</cp:revision>
  <dcterms:created xsi:type="dcterms:W3CDTF">2018-12-02T08:34:01Z</dcterms:created>
  <dcterms:modified xsi:type="dcterms:W3CDTF">2022-03-23T04:38:55Z</dcterms:modified>
</cp:coreProperties>
</file>