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handoutMasterIdLst>
    <p:handoutMasterId r:id="rId10"/>
  </p:handoutMasterIdLst>
  <p:sldIdLst>
    <p:sldId id="303" r:id="rId2"/>
    <p:sldId id="321" r:id="rId3"/>
    <p:sldId id="331" r:id="rId4"/>
    <p:sldId id="327" r:id="rId5"/>
    <p:sldId id="326" r:id="rId6"/>
    <p:sldId id="328" r:id="rId7"/>
    <p:sldId id="329" r:id="rId8"/>
    <p:sldId id="325" r:id="rId9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409"/>
    <a:srgbClr val="CCCCFF"/>
    <a:srgbClr val="CC99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4FFE80-D761-EA46-9E40-0F3173B16D8A}" v="1423" dt="2021-05-15T02:31:07.7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30" autoAdjust="0"/>
    <p:restoredTop sz="94660"/>
  </p:normalViewPr>
  <p:slideViewPr>
    <p:cSldViewPr snapToGrid="0">
      <p:cViewPr>
        <p:scale>
          <a:sx n="75" d="100"/>
          <a:sy n="75" d="100"/>
        </p:scale>
        <p:origin x="129" y="4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ST Amie [Harrisdale Senior High School]" userId="6e9d43a5-bc7c-4bd5-8f24-cc7d304b56ed" providerId="ADAL" clId="{4F4FFE80-D761-EA46-9E40-0F3173B16D8A}"/>
    <pc:docChg chg="custSel addSld delSld modSld sldOrd">
      <pc:chgData name="YOST Amie [Harrisdale Senior High School]" userId="6e9d43a5-bc7c-4bd5-8f24-cc7d304b56ed" providerId="ADAL" clId="{4F4FFE80-D761-EA46-9E40-0F3173B16D8A}" dt="2021-05-15T02:31:46.772" v="1476" actId="2696"/>
      <pc:docMkLst>
        <pc:docMk/>
      </pc:docMkLst>
      <pc:sldChg chg="delSp del mod delAnim">
        <pc:chgData name="YOST Amie [Harrisdale Senior High School]" userId="6e9d43a5-bc7c-4bd5-8f24-cc7d304b56ed" providerId="ADAL" clId="{4F4FFE80-D761-EA46-9E40-0F3173B16D8A}" dt="2021-05-15T02:31:41.871" v="1475" actId="2696"/>
        <pc:sldMkLst>
          <pc:docMk/>
          <pc:sldMk cId="2933535485" sldId="302"/>
        </pc:sldMkLst>
        <pc:spChg chg="del">
          <ac:chgData name="YOST Amie [Harrisdale Senior High School]" userId="6e9d43a5-bc7c-4bd5-8f24-cc7d304b56ed" providerId="ADAL" clId="{4F4FFE80-D761-EA46-9E40-0F3173B16D8A}" dt="2021-05-15T01:46:00.008" v="6" actId="478"/>
          <ac:spMkLst>
            <pc:docMk/>
            <pc:sldMk cId="2933535485" sldId="302"/>
            <ac:spMk id="17" creationId="{00000000-0000-0000-0000-000000000000}"/>
          </ac:spMkLst>
        </pc:spChg>
      </pc:sldChg>
      <pc:sldChg chg="modSp mod">
        <pc:chgData name="YOST Amie [Harrisdale Senior High School]" userId="6e9d43a5-bc7c-4bd5-8f24-cc7d304b56ed" providerId="ADAL" clId="{4F4FFE80-D761-EA46-9E40-0F3173B16D8A}" dt="2021-05-15T01:44:29.682" v="0" actId="1076"/>
        <pc:sldMkLst>
          <pc:docMk/>
          <pc:sldMk cId="465694105" sldId="312"/>
        </pc:sldMkLst>
        <pc:spChg chg="mod">
          <ac:chgData name="YOST Amie [Harrisdale Senior High School]" userId="6e9d43a5-bc7c-4bd5-8f24-cc7d304b56ed" providerId="ADAL" clId="{4F4FFE80-D761-EA46-9E40-0F3173B16D8A}" dt="2021-05-15T01:44:29.682" v="0" actId="1076"/>
          <ac:spMkLst>
            <pc:docMk/>
            <pc:sldMk cId="465694105" sldId="312"/>
            <ac:spMk id="36" creationId="{E4572EA8-F06A-4587-A257-BB77CDAA822C}"/>
          </ac:spMkLst>
        </pc:spChg>
      </pc:sldChg>
      <pc:sldChg chg="modSp mod">
        <pc:chgData name="YOST Amie [Harrisdale Senior High School]" userId="6e9d43a5-bc7c-4bd5-8f24-cc7d304b56ed" providerId="ADAL" clId="{4F4FFE80-D761-EA46-9E40-0F3173B16D8A}" dt="2021-05-15T01:45:15.120" v="4" actId="1076"/>
        <pc:sldMkLst>
          <pc:docMk/>
          <pc:sldMk cId="2492593871" sldId="313"/>
        </pc:sldMkLst>
        <pc:spChg chg="mod">
          <ac:chgData name="YOST Amie [Harrisdale Senior High School]" userId="6e9d43a5-bc7c-4bd5-8f24-cc7d304b56ed" providerId="ADAL" clId="{4F4FFE80-D761-EA46-9E40-0F3173B16D8A}" dt="2021-05-15T01:44:49.940" v="2" actId="1076"/>
          <ac:spMkLst>
            <pc:docMk/>
            <pc:sldMk cId="2492593871" sldId="313"/>
            <ac:spMk id="2" creationId="{00000000-0000-0000-0000-000000000000}"/>
          </ac:spMkLst>
        </pc:spChg>
        <pc:spChg chg="mod">
          <ac:chgData name="YOST Amie [Harrisdale Senior High School]" userId="6e9d43a5-bc7c-4bd5-8f24-cc7d304b56ed" providerId="ADAL" clId="{4F4FFE80-D761-EA46-9E40-0F3173B16D8A}" dt="2021-05-15T01:45:15.120" v="4" actId="1076"/>
          <ac:spMkLst>
            <pc:docMk/>
            <pc:sldMk cId="2492593871" sldId="313"/>
            <ac:spMk id="16" creationId="{E4572EA8-F06A-4587-A257-BB77CDAA822C}"/>
          </ac:spMkLst>
        </pc:spChg>
        <pc:spChg chg="mod">
          <ac:chgData name="YOST Amie [Harrisdale Senior High School]" userId="6e9d43a5-bc7c-4bd5-8f24-cc7d304b56ed" providerId="ADAL" clId="{4F4FFE80-D761-EA46-9E40-0F3173B16D8A}" dt="2021-05-15T01:45:04.074" v="3" actId="1076"/>
          <ac:spMkLst>
            <pc:docMk/>
            <pc:sldMk cId="2492593871" sldId="313"/>
            <ac:spMk id="17" creationId="{AAC451E5-36BC-463E-8F13-43CB49C10A37}"/>
          </ac:spMkLst>
        </pc:spChg>
        <pc:spChg chg="mod">
          <ac:chgData name="YOST Amie [Harrisdale Senior High School]" userId="6e9d43a5-bc7c-4bd5-8f24-cc7d304b56ed" providerId="ADAL" clId="{4F4FFE80-D761-EA46-9E40-0F3173B16D8A}" dt="2021-05-15T01:44:38.425" v="1" actId="20577"/>
          <ac:spMkLst>
            <pc:docMk/>
            <pc:sldMk cId="2492593871" sldId="313"/>
            <ac:spMk id="20" creationId="{C029BE1B-C38E-46AB-A21D-4A0761358B4E}"/>
          </ac:spMkLst>
        </pc:spChg>
        <pc:spChg chg="mod">
          <ac:chgData name="YOST Amie [Harrisdale Senior High School]" userId="6e9d43a5-bc7c-4bd5-8f24-cc7d304b56ed" providerId="ADAL" clId="{4F4FFE80-D761-EA46-9E40-0F3173B16D8A}" dt="2021-05-15T01:45:04.074" v="3" actId="1076"/>
          <ac:spMkLst>
            <pc:docMk/>
            <pc:sldMk cId="2492593871" sldId="313"/>
            <ac:spMk id="22" creationId="{9298FDD0-CCFE-4D91-937C-F70C026A8178}"/>
          </ac:spMkLst>
        </pc:spChg>
        <pc:spChg chg="mod">
          <ac:chgData name="YOST Amie [Harrisdale Senior High School]" userId="6e9d43a5-bc7c-4bd5-8f24-cc7d304b56ed" providerId="ADAL" clId="{4F4FFE80-D761-EA46-9E40-0F3173B16D8A}" dt="2021-05-15T01:45:04.074" v="3" actId="1076"/>
          <ac:spMkLst>
            <pc:docMk/>
            <pc:sldMk cId="2492593871" sldId="313"/>
            <ac:spMk id="23" creationId="{C6FB681A-F0D4-44B9-92F3-65D856FF1AD2}"/>
          </ac:spMkLst>
        </pc:spChg>
        <pc:spChg chg="mod">
          <ac:chgData name="YOST Amie [Harrisdale Senior High School]" userId="6e9d43a5-bc7c-4bd5-8f24-cc7d304b56ed" providerId="ADAL" clId="{4F4FFE80-D761-EA46-9E40-0F3173B16D8A}" dt="2021-05-15T01:44:49.940" v="2" actId="1076"/>
          <ac:spMkLst>
            <pc:docMk/>
            <pc:sldMk cId="2492593871" sldId="313"/>
            <ac:spMk id="24" creationId="{EDFD4E8B-8451-4826-9260-B8B881726921}"/>
          </ac:spMkLst>
        </pc:spChg>
        <pc:spChg chg="mod">
          <ac:chgData name="YOST Amie [Harrisdale Senior High School]" userId="6e9d43a5-bc7c-4bd5-8f24-cc7d304b56ed" providerId="ADAL" clId="{4F4FFE80-D761-EA46-9E40-0F3173B16D8A}" dt="2021-05-15T01:44:49.940" v="2" actId="1076"/>
          <ac:spMkLst>
            <pc:docMk/>
            <pc:sldMk cId="2492593871" sldId="313"/>
            <ac:spMk id="31" creationId="{C66D4A34-4418-488F-8A6C-1ED9196955DE}"/>
          </ac:spMkLst>
        </pc:spChg>
        <pc:cxnChg chg="mod">
          <ac:chgData name="YOST Amie [Harrisdale Senior High School]" userId="6e9d43a5-bc7c-4bd5-8f24-cc7d304b56ed" providerId="ADAL" clId="{4F4FFE80-D761-EA46-9E40-0F3173B16D8A}" dt="2021-05-15T01:45:15.120" v="4" actId="1076"/>
          <ac:cxnSpMkLst>
            <pc:docMk/>
            <pc:sldMk cId="2492593871" sldId="313"/>
            <ac:cxnSpMk id="42" creationId="{00000000-0000-0000-0000-000000000000}"/>
          </ac:cxnSpMkLst>
        </pc:cxnChg>
        <pc:cxnChg chg="mod">
          <ac:chgData name="YOST Amie [Harrisdale Senior High School]" userId="6e9d43a5-bc7c-4bd5-8f24-cc7d304b56ed" providerId="ADAL" clId="{4F4FFE80-D761-EA46-9E40-0F3173B16D8A}" dt="2021-05-15T01:45:04.074" v="3" actId="1076"/>
          <ac:cxnSpMkLst>
            <pc:docMk/>
            <pc:sldMk cId="2492593871" sldId="313"/>
            <ac:cxnSpMk id="45" creationId="{00000000-0000-0000-0000-000000000000}"/>
          </ac:cxnSpMkLst>
        </pc:cxnChg>
      </pc:sldChg>
      <pc:sldChg chg="delSp del mod delAnim">
        <pc:chgData name="YOST Amie [Harrisdale Senior High School]" userId="6e9d43a5-bc7c-4bd5-8f24-cc7d304b56ed" providerId="ADAL" clId="{4F4FFE80-D761-EA46-9E40-0F3173B16D8A}" dt="2021-05-15T02:31:46.772" v="1476" actId="2696"/>
        <pc:sldMkLst>
          <pc:docMk/>
          <pc:sldMk cId="2712502359" sldId="314"/>
        </pc:sldMkLst>
        <pc:spChg chg="del">
          <ac:chgData name="YOST Amie [Harrisdale Senior High School]" userId="6e9d43a5-bc7c-4bd5-8f24-cc7d304b56ed" providerId="ADAL" clId="{4F4FFE80-D761-EA46-9E40-0F3173B16D8A}" dt="2021-05-15T01:45:55.455" v="5" actId="478"/>
          <ac:spMkLst>
            <pc:docMk/>
            <pc:sldMk cId="2712502359" sldId="314"/>
            <ac:spMk id="17" creationId="{00000000-0000-0000-0000-000000000000}"/>
          </ac:spMkLst>
        </pc:spChg>
      </pc:sldChg>
      <pc:sldChg chg="addSp delSp modSp mod delAnim modAnim">
        <pc:chgData name="YOST Amie [Harrisdale Senior High School]" userId="6e9d43a5-bc7c-4bd5-8f24-cc7d304b56ed" providerId="ADAL" clId="{4F4FFE80-D761-EA46-9E40-0F3173B16D8A}" dt="2021-05-15T02:03:48.735" v="688" actId="20577"/>
        <pc:sldMkLst>
          <pc:docMk/>
          <pc:sldMk cId="315766831" sldId="315"/>
        </pc:sldMkLst>
        <pc:spChg chg="mod">
          <ac:chgData name="YOST Amie [Harrisdale Senior High School]" userId="6e9d43a5-bc7c-4bd5-8f24-cc7d304b56ed" providerId="ADAL" clId="{4F4FFE80-D761-EA46-9E40-0F3173B16D8A}" dt="2021-05-15T01:50:11.763" v="19" actId="20577"/>
          <ac:spMkLst>
            <pc:docMk/>
            <pc:sldMk cId="315766831" sldId="315"/>
            <ac:spMk id="2" creationId="{00000000-0000-0000-0000-000000000000}"/>
          </ac:spMkLst>
        </pc:spChg>
        <pc:spChg chg="mod">
          <ac:chgData name="YOST Amie [Harrisdale Senior High School]" userId="6e9d43a5-bc7c-4bd5-8f24-cc7d304b56ed" providerId="ADAL" clId="{4F4FFE80-D761-EA46-9E40-0F3173B16D8A}" dt="2021-05-15T01:53:28.655" v="224" actId="1076"/>
          <ac:spMkLst>
            <pc:docMk/>
            <pc:sldMk cId="315766831" sldId="315"/>
            <ac:spMk id="3" creationId="{00000000-0000-0000-0000-000000000000}"/>
          </ac:spMkLst>
        </pc:spChg>
        <pc:spChg chg="mod">
          <ac:chgData name="YOST Amie [Harrisdale Senior High School]" userId="6e9d43a5-bc7c-4bd5-8f24-cc7d304b56ed" providerId="ADAL" clId="{4F4FFE80-D761-EA46-9E40-0F3173B16D8A}" dt="2021-05-15T01:57:56.274" v="490" actId="113"/>
          <ac:spMkLst>
            <pc:docMk/>
            <pc:sldMk cId="315766831" sldId="315"/>
            <ac:spMk id="4" creationId="{00000000-0000-0000-0000-000000000000}"/>
          </ac:spMkLst>
        </pc:spChg>
        <pc:spChg chg="del">
          <ac:chgData name="YOST Amie [Harrisdale Senior High School]" userId="6e9d43a5-bc7c-4bd5-8f24-cc7d304b56ed" providerId="ADAL" clId="{4F4FFE80-D761-EA46-9E40-0F3173B16D8A}" dt="2021-05-15T01:57:43.365" v="487" actId="478"/>
          <ac:spMkLst>
            <pc:docMk/>
            <pc:sldMk cId="315766831" sldId="315"/>
            <ac:spMk id="16" creationId="{00000000-0000-0000-0000-000000000000}"/>
          </ac:spMkLst>
        </pc:spChg>
        <pc:spChg chg="del">
          <ac:chgData name="YOST Amie [Harrisdale Senior High School]" userId="6e9d43a5-bc7c-4bd5-8f24-cc7d304b56ed" providerId="ADAL" clId="{4F4FFE80-D761-EA46-9E40-0F3173B16D8A}" dt="2021-05-15T01:46:08.391" v="8" actId="478"/>
          <ac:spMkLst>
            <pc:docMk/>
            <pc:sldMk cId="315766831" sldId="315"/>
            <ac:spMk id="17" creationId="{00000000-0000-0000-0000-000000000000}"/>
          </ac:spMkLst>
        </pc:spChg>
        <pc:spChg chg="add mod">
          <ac:chgData name="YOST Amie [Harrisdale Senior High School]" userId="6e9d43a5-bc7c-4bd5-8f24-cc7d304b56ed" providerId="ADAL" clId="{4F4FFE80-D761-EA46-9E40-0F3173B16D8A}" dt="2021-05-15T01:54:58.471" v="302" actId="20577"/>
          <ac:spMkLst>
            <pc:docMk/>
            <pc:sldMk cId="315766831" sldId="315"/>
            <ac:spMk id="21" creationId="{E98C940D-407A-3D4A-8D6C-FB8C50E99A33}"/>
          </ac:spMkLst>
        </pc:spChg>
        <pc:spChg chg="mod">
          <ac:chgData name="YOST Amie [Harrisdale Senior High School]" userId="6e9d43a5-bc7c-4bd5-8f24-cc7d304b56ed" providerId="ADAL" clId="{4F4FFE80-D761-EA46-9E40-0F3173B16D8A}" dt="2021-05-15T01:53:31.111" v="225" actId="1076"/>
          <ac:spMkLst>
            <pc:docMk/>
            <pc:sldMk cId="315766831" sldId="315"/>
            <ac:spMk id="22" creationId="{00000000-0000-0000-0000-000000000000}"/>
          </ac:spMkLst>
        </pc:spChg>
        <pc:spChg chg="mod">
          <ac:chgData name="YOST Amie [Harrisdale Senior High School]" userId="6e9d43a5-bc7c-4bd5-8f24-cc7d304b56ed" providerId="ADAL" clId="{4F4FFE80-D761-EA46-9E40-0F3173B16D8A}" dt="2021-05-15T02:03:48.735" v="688" actId="20577"/>
          <ac:spMkLst>
            <pc:docMk/>
            <pc:sldMk cId="315766831" sldId="315"/>
            <ac:spMk id="23" creationId="{00000000-0000-0000-0000-000000000000}"/>
          </ac:spMkLst>
        </pc:spChg>
      </pc:sldChg>
      <pc:sldChg chg="delSp mod delAnim">
        <pc:chgData name="YOST Amie [Harrisdale Senior High School]" userId="6e9d43a5-bc7c-4bd5-8f24-cc7d304b56ed" providerId="ADAL" clId="{4F4FFE80-D761-EA46-9E40-0F3173B16D8A}" dt="2021-05-15T01:46:03.978" v="7" actId="478"/>
        <pc:sldMkLst>
          <pc:docMk/>
          <pc:sldMk cId="991506683" sldId="316"/>
        </pc:sldMkLst>
        <pc:spChg chg="del">
          <ac:chgData name="YOST Amie [Harrisdale Senior High School]" userId="6e9d43a5-bc7c-4bd5-8f24-cc7d304b56ed" providerId="ADAL" clId="{4F4FFE80-D761-EA46-9E40-0F3173B16D8A}" dt="2021-05-15T01:46:03.978" v="7" actId="478"/>
          <ac:spMkLst>
            <pc:docMk/>
            <pc:sldMk cId="991506683" sldId="316"/>
            <ac:spMk id="17" creationId="{00000000-0000-0000-0000-000000000000}"/>
          </ac:spMkLst>
        </pc:spChg>
      </pc:sldChg>
      <pc:sldChg chg="add">
        <pc:chgData name="YOST Amie [Harrisdale Senior High School]" userId="6e9d43a5-bc7c-4bd5-8f24-cc7d304b56ed" providerId="ADAL" clId="{4F4FFE80-D761-EA46-9E40-0F3173B16D8A}" dt="2021-05-15T01:49:01.500" v="9" actId="2890"/>
        <pc:sldMkLst>
          <pc:docMk/>
          <pc:sldMk cId="3430613611" sldId="317"/>
        </pc:sldMkLst>
      </pc:sldChg>
      <pc:sldChg chg="addSp modSp add mod modAnim">
        <pc:chgData name="YOST Amie [Harrisdale Senior High School]" userId="6e9d43a5-bc7c-4bd5-8f24-cc7d304b56ed" providerId="ADAL" clId="{4F4FFE80-D761-EA46-9E40-0F3173B16D8A}" dt="2021-05-15T02:10:04.084" v="742" actId="20577"/>
        <pc:sldMkLst>
          <pc:docMk/>
          <pc:sldMk cId="2143798588" sldId="318"/>
        </pc:sldMkLst>
        <pc:spChg chg="mod">
          <ac:chgData name="YOST Amie [Harrisdale Senior High School]" userId="6e9d43a5-bc7c-4bd5-8f24-cc7d304b56ed" providerId="ADAL" clId="{4F4FFE80-D761-EA46-9E40-0F3173B16D8A}" dt="2021-05-15T02:00:35.278" v="602" actId="20577"/>
          <ac:spMkLst>
            <pc:docMk/>
            <pc:sldMk cId="2143798588" sldId="318"/>
            <ac:spMk id="2" creationId="{00000000-0000-0000-0000-000000000000}"/>
          </ac:spMkLst>
        </pc:spChg>
        <pc:spChg chg="mod">
          <ac:chgData name="YOST Amie [Harrisdale Senior High School]" userId="6e9d43a5-bc7c-4bd5-8f24-cc7d304b56ed" providerId="ADAL" clId="{4F4FFE80-D761-EA46-9E40-0F3173B16D8A}" dt="2021-05-15T02:10:04.084" v="742" actId="20577"/>
          <ac:spMkLst>
            <pc:docMk/>
            <pc:sldMk cId="2143798588" sldId="318"/>
            <ac:spMk id="4" creationId="{00000000-0000-0000-0000-000000000000}"/>
          </ac:spMkLst>
        </pc:spChg>
        <pc:spChg chg="add mod">
          <ac:chgData name="YOST Amie [Harrisdale Senior High School]" userId="6e9d43a5-bc7c-4bd5-8f24-cc7d304b56ed" providerId="ADAL" clId="{4F4FFE80-D761-EA46-9E40-0F3173B16D8A}" dt="2021-05-15T02:05:11.506" v="699" actId="20577"/>
          <ac:spMkLst>
            <pc:docMk/>
            <pc:sldMk cId="2143798588" sldId="318"/>
            <ac:spMk id="5" creationId="{52E7B6C7-C340-F940-A268-AEB1C89B4717}"/>
          </ac:spMkLst>
        </pc:spChg>
        <pc:spChg chg="mod">
          <ac:chgData name="YOST Amie [Harrisdale Senior High School]" userId="6e9d43a5-bc7c-4bd5-8f24-cc7d304b56ed" providerId="ADAL" clId="{4F4FFE80-D761-EA46-9E40-0F3173B16D8A}" dt="2021-05-15T02:04:01.912" v="691" actId="1076"/>
          <ac:spMkLst>
            <pc:docMk/>
            <pc:sldMk cId="2143798588" sldId="318"/>
            <ac:spMk id="23" creationId="{00000000-0000-0000-0000-000000000000}"/>
          </ac:spMkLst>
        </pc:spChg>
      </pc:sldChg>
      <pc:sldChg chg="addSp delSp modSp add mod ord delAnim modAnim">
        <pc:chgData name="YOST Amie [Harrisdale Senior High School]" userId="6e9d43a5-bc7c-4bd5-8f24-cc7d304b56ed" providerId="ADAL" clId="{4F4FFE80-D761-EA46-9E40-0F3173B16D8A}" dt="2021-05-15T02:29:52.002" v="1339" actId="20577"/>
        <pc:sldMkLst>
          <pc:docMk/>
          <pc:sldMk cId="2184153719" sldId="319"/>
        </pc:sldMkLst>
        <pc:spChg chg="mod">
          <ac:chgData name="YOST Amie [Harrisdale Senior High School]" userId="6e9d43a5-bc7c-4bd5-8f24-cc7d304b56ed" providerId="ADAL" clId="{4F4FFE80-D761-EA46-9E40-0F3173B16D8A}" dt="2021-05-15T02:29:52.002" v="1339" actId="20577"/>
          <ac:spMkLst>
            <pc:docMk/>
            <pc:sldMk cId="2184153719" sldId="319"/>
            <ac:spMk id="2" creationId="{00000000-0000-0000-0000-000000000000}"/>
          </ac:spMkLst>
        </pc:spChg>
        <pc:spChg chg="mod">
          <ac:chgData name="YOST Amie [Harrisdale Senior High School]" userId="6e9d43a5-bc7c-4bd5-8f24-cc7d304b56ed" providerId="ADAL" clId="{4F4FFE80-D761-EA46-9E40-0F3173B16D8A}" dt="2021-05-15T02:18:19.462" v="1089" actId="1076"/>
          <ac:spMkLst>
            <pc:docMk/>
            <pc:sldMk cId="2184153719" sldId="319"/>
            <ac:spMk id="3" creationId="{00000000-0000-0000-0000-000000000000}"/>
          </ac:spMkLst>
        </pc:spChg>
        <pc:spChg chg="del">
          <ac:chgData name="YOST Amie [Harrisdale Senior High School]" userId="6e9d43a5-bc7c-4bd5-8f24-cc7d304b56ed" providerId="ADAL" clId="{4F4FFE80-D761-EA46-9E40-0F3173B16D8A}" dt="2021-05-15T02:17:15.129" v="1079" actId="478"/>
          <ac:spMkLst>
            <pc:docMk/>
            <pc:sldMk cId="2184153719" sldId="319"/>
            <ac:spMk id="4" creationId="{00000000-0000-0000-0000-000000000000}"/>
          </ac:spMkLst>
        </pc:spChg>
        <pc:spChg chg="add mod">
          <ac:chgData name="YOST Amie [Harrisdale Senior High School]" userId="6e9d43a5-bc7c-4bd5-8f24-cc7d304b56ed" providerId="ADAL" clId="{4F4FFE80-D761-EA46-9E40-0F3173B16D8A}" dt="2021-05-15T02:21:21.436" v="1130" actId="20577"/>
          <ac:spMkLst>
            <pc:docMk/>
            <pc:sldMk cId="2184153719" sldId="319"/>
            <ac:spMk id="16" creationId="{0F4E56EE-4B66-E34A-90F7-1A775CBBFE41}"/>
          </ac:spMkLst>
        </pc:spChg>
        <pc:spChg chg="mod">
          <ac:chgData name="YOST Amie [Harrisdale Senior High School]" userId="6e9d43a5-bc7c-4bd5-8f24-cc7d304b56ed" providerId="ADAL" clId="{4F4FFE80-D761-EA46-9E40-0F3173B16D8A}" dt="2021-05-15T02:28:08.472" v="1300" actId="20577"/>
          <ac:spMkLst>
            <pc:docMk/>
            <pc:sldMk cId="2184153719" sldId="319"/>
            <ac:spMk id="21" creationId="{E98C940D-407A-3D4A-8D6C-FB8C50E99A33}"/>
          </ac:spMkLst>
        </pc:spChg>
        <pc:spChg chg="mod">
          <ac:chgData name="YOST Amie [Harrisdale Senior High School]" userId="6e9d43a5-bc7c-4bd5-8f24-cc7d304b56ed" providerId="ADAL" clId="{4F4FFE80-D761-EA46-9E40-0F3173B16D8A}" dt="2021-05-15T02:26:44.037" v="1274" actId="20577"/>
          <ac:spMkLst>
            <pc:docMk/>
            <pc:sldMk cId="2184153719" sldId="319"/>
            <ac:spMk id="22" creationId="{00000000-0000-0000-0000-000000000000}"/>
          </ac:spMkLst>
        </pc:spChg>
        <pc:spChg chg="del mod">
          <ac:chgData name="YOST Amie [Harrisdale Senior High School]" userId="6e9d43a5-bc7c-4bd5-8f24-cc7d304b56ed" providerId="ADAL" clId="{4F4FFE80-D761-EA46-9E40-0F3173B16D8A}" dt="2021-05-15T02:17:10.729" v="1078" actId="478"/>
          <ac:spMkLst>
            <pc:docMk/>
            <pc:sldMk cId="2184153719" sldId="319"/>
            <ac:spMk id="23" creationId="{00000000-0000-0000-0000-000000000000}"/>
          </ac:spMkLst>
        </pc:spChg>
        <pc:picChg chg="add mod">
          <ac:chgData name="YOST Amie [Harrisdale Senior High School]" userId="6e9d43a5-bc7c-4bd5-8f24-cc7d304b56ed" providerId="ADAL" clId="{4F4FFE80-D761-EA46-9E40-0F3173B16D8A}" dt="2021-05-15T02:19:55.849" v="1094" actId="1076"/>
          <ac:picMkLst>
            <pc:docMk/>
            <pc:sldMk cId="2184153719" sldId="319"/>
            <ac:picMk id="6" creationId="{E9D30D06-1ECA-5845-8A9E-F0C03BEE98ED}"/>
          </ac:picMkLst>
        </pc:picChg>
      </pc:sldChg>
      <pc:sldChg chg="addSp delSp modSp add mod delAnim modAnim">
        <pc:chgData name="YOST Amie [Harrisdale Senior High School]" userId="6e9d43a5-bc7c-4bd5-8f24-cc7d304b56ed" providerId="ADAL" clId="{4F4FFE80-D761-EA46-9E40-0F3173B16D8A}" dt="2021-05-15T02:31:07.754" v="1474" actId="20577"/>
        <pc:sldMkLst>
          <pc:docMk/>
          <pc:sldMk cId="865246224" sldId="320"/>
        </pc:sldMkLst>
        <pc:spChg chg="del">
          <ac:chgData name="YOST Amie [Harrisdale Senior High School]" userId="6e9d43a5-bc7c-4bd5-8f24-cc7d304b56ed" providerId="ADAL" clId="{4F4FFE80-D761-EA46-9E40-0F3173B16D8A}" dt="2021-05-15T02:22:20.177" v="1150" actId="478"/>
          <ac:spMkLst>
            <pc:docMk/>
            <pc:sldMk cId="865246224" sldId="320"/>
            <ac:spMk id="2" creationId="{00000000-0000-0000-0000-000000000000}"/>
          </ac:spMkLst>
        </pc:spChg>
        <pc:spChg chg="del">
          <ac:chgData name="YOST Amie [Harrisdale Senior High School]" userId="6e9d43a5-bc7c-4bd5-8f24-cc7d304b56ed" providerId="ADAL" clId="{4F4FFE80-D761-EA46-9E40-0F3173B16D8A}" dt="2021-05-15T02:22:24.985" v="1151" actId="478"/>
          <ac:spMkLst>
            <pc:docMk/>
            <pc:sldMk cId="865246224" sldId="320"/>
            <ac:spMk id="3" creationId="{00000000-0000-0000-0000-000000000000}"/>
          </ac:spMkLst>
        </pc:spChg>
        <pc:spChg chg="mod">
          <ac:chgData name="YOST Amie [Harrisdale Senior High School]" userId="6e9d43a5-bc7c-4bd5-8f24-cc7d304b56ed" providerId="ADAL" clId="{4F4FFE80-D761-EA46-9E40-0F3173B16D8A}" dt="2021-05-15T02:31:07.754" v="1474" actId="20577"/>
          <ac:spMkLst>
            <pc:docMk/>
            <pc:sldMk cId="865246224" sldId="320"/>
            <ac:spMk id="4" creationId="{00000000-0000-0000-0000-000000000000}"/>
          </ac:spMkLst>
        </pc:spChg>
        <pc:spChg chg="add mod">
          <ac:chgData name="YOST Amie [Harrisdale Senior High School]" userId="6e9d43a5-bc7c-4bd5-8f24-cc7d304b56ed" providerId="ADAL" clId="{4F4FFE80-D761-EA46-9E40-0F3173B16D8A}" dt="2021-05-15T02:26:35.917" v="1272" actId="20577"/>
          <ac:spMkLst>
            <pc:docMk/>
            <pc:sldMk cId="865246224" sldId="320"/>
            <ac:spMk id="16" creationId="{E220415D-C45A-1A4F-BE10-1CEEC1D5BE26}"/>
          </ac:spMkLst>
        </pc:spChg>
        <pc:spChg chg="del">
          <ac:chgData name="YOST Amie [Harrisdale Senior High School]" userId="6e9d43a5-bc7c-4bd5-8f24-cc7d304b56ed" providerId="ADAL" clId="{4F4FFE80-D761-EA46-9E40-0F3173B16D8A}" dt="2021-05-15T02:22:24.985" v="1151" actId="478"/>
          <ac:spMkLst>
            <pc:docMk/>
            <pc:sldMk cId="865246224" sldId="320"/>
            <ac:spMk id="21" creationId="{E98C940D-407A-3D4A-8D6C-FB8C50E99A33}"/>
          </ac:spMkLst>
        </pc:spChg>
        <pc:spChg chg="del">
          <ac:chgData name="YOST Amie [Harrisdale Senior High School]" userId="6e9d43a5-bc7c-4bd5-8f24-cc7d304b56ed" providerId="ADAL" clId="{4F4FFE80-D761-EA46-9E40-0F3173B16D8A}" dt="2021-05-15T02:22:24.985" v="1151" actId="478"/>
          <ac:spMkLst>
            <pc:docMk/>
            <pc:sldMk cId="865246224" sldId="320"/>
            <ac:spMk id="22" creationId="{00000000-0000-0000-0000-000000000000}"/>
          </ac:spMkLst>
        </pc:spChg>
        <pc:spChg chg="mod">
          <ac:chgData name="YOST Amie [Harrisdale Senior High School]" userId="6e9d43a5-bc7c-4bd5-8f24-cc7d304b56ed" providerId="ADAL" clId="{4F4FFE80-D761-EA46-9E40-0F3173B16D8A}" dt="2021-05-15T02:28:39.045" v="1312" actId="20577"/>
          <ac:spMkLst>
            <pc:docMk/>
            <pc:sldMk cId="865246224" sldId="320"/>
            <ac:spMk id="2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8CDC9-85D4-4503-A1C1-C4A7D08CE495}" type="datetimeFigureOut">
              <a:rPr lang="en-AU" smtClean="0"/>
              <a:t>7/04/2022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FFA11-8017-47B8-A9A2-068FE447A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9129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3:41:07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13 212 8752 0 0,'0'0'398'0'0,"-8"-9"156"0"0,7 8-200 0 0,0 0 0 0 0,1 0 1 0 0,-1 0-1 0 0,1-1 0 0 0,0 1 1 0 0,-1 0-1 0 0,1 0 0 0 0,0-1 1 0 0,-1 1-1 0 0,1 0 0 0 0,0 0 1 0 0,0-1-1 0 0,0 1 0 0 0,0 0 1 0 0,0-1-1 0 0,1 1 0 0 0,-1 0 1 0 0,0 0-1 0 0,1-2 1 0 0,1-7 2539 0 0,-1 9-2811 0 0,-1 0 0 0 0,1 0 0 0 0,-1 0 0 0 0,1 0 0 0 0,-1 0 1 0 0,1 0-1 0 0,0 0 0 0 0,0 0 0 0 0,-1 0 0 0 0,1 0 0 0 0,0 0 0 0 0,1 0 0 0 0,2-3 157 0 0,-2 1-161 0 0,1 1-1 0 0,-1-1 1 0 0,1 1 0 0 0,0 0 0 0 0,-1 0 0 0 0,1 0-1 0 0,0 0 1 0 0,1 0 0 0 0,-1 0 0 0 0,6-1 0 0 0,-3 1-75 0 0,0 0 0 0 0,-1 0-1 0 0,1 1 1 0 0,0 0 0 0 0,12-1 0 0 0,150-1-4 0 0,-13-3 72 0 0,-3 0 0 0 0,114-7-114 0 0,-138 5-72 0 0,362-26 254 0 0,83-3-86 0 0,111 29 68 0 0,-73 49 102 0 0,-264 17-81 0 0,-144-21-110 0 0,-109-18 12 0 0,112 41 0 0 0,-95-26 4 0 0,84 28 4 0 0,-145-44-54 0 0,-12-3 18 0 0,-35-14 659 0 0,-5 0-1142 0 0,0-1 424 0 0,1 1 0 0 0,-1 0-1 0 0,1 0 1 0 0,-1 0 0 0 0,1 0 0 0 0,0 0 0 0 0,-1 1-1 0 0,1-1 1 0 0,-2 2 0 0 0,-3 4-64 0 0,-6-1 52 0 0,11-6 48 0 0,-1 1 1 0 0,1-1-1 0 0,-1 1 0 0 0,1 0 1 0 0,-1 0-1 0 0,1 0 0 0 0,0 0 1 0 0,-1 0-1 0 0,1 0 0 0 0,-1 2 1 0 0,-4 2-3 0 0,1 0 0 0 0,-1 0 0 0 0,0-1 1 0 0,-1 0-1 0 0,1 0 0 0 0,-10 4 0 0 0,-17 12 9 0 0,-37 27-54 0 0,38-25 22 0 0,-2-2 0 0 0,0-1 0 0 0,-53 21 0 0 0,-65 41 225 0 0,105-53-187 0 0,24-15-1 0 0,-380 205-180 0 0,15-35 328 0 0,39-1-341 0 0,136-77 352 0 0,-358 176-209 0 0,251-106 205 0 0,12 21-700 0 0,254-161 308 0 0,-82 65-1048 0 0,111-72 22 0 0,9-10-551 0 0,15-17 810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3:41:14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2760 0 0,'0'0'125'0'0,"2"0"-3"0"0,20-10 399 0 0,-16 7 1440 0 0,-1 0-1 0 0,1 1 1 0 0,10-4-1 0 0,40-5 5568 0 0,-33 8-5419 0 0,38 0 1 0 0,-60 3-2057 0 0,0 0 0 0 0,0 0 0 0 0,0 0 0 0 0,0 0 0 0 0,0 0 0 0 0,0 0 0 0 0,1 0 0 0 0,-1 0 1 0 0,0 1-1 0 0,0-1 0 0 0,0 1 0 0 0,0-1 0 0 0,0 0 0 0 0,0 1 0 0 0,0-1 0 0 0,0 1 0 0 0,-1 0 1 0 0,1-1-1 0 0,0 1 0 0 0,0 0 0 0 0,0 0 0 0 0,-1-1 0 0 0,1 1 0 0 0,1 1 0 0 0,-2 0-47 0 0,1-1 0 0 0,-1 1 0 0 0,0 0 1 0 0,1-1-1 0 0,-1 1 0 0 0,0 0 0 0 0,0-1 0 0 0,0 1 0 0 0,0 0 0 0 0,0-1 0 0 0,0 1 0 0 0,0 0 0 0 0,-1-1 0 0 0,0 3 0 0 0,-1 4-182 0 0,-1 0-1 0 0,-1-1 1 0 0,1 1 0 0 0,-1-1-1 0 0,-6 9 1 0 0,-69 100-3486 0 0,51-80 1918 0 0,21-27 1121 0 0,5-8 419 0 0,1 1 1 0 0,-1 0-1 0 0,1 0 1 0 0,-1 0-1 0 0,1-1 0 0 0,0 1 1 0 0,0 0-1 0 0,0 1 1 0 0,0-1-1 0 0,0 0 0 0 0,-1 4 1 0 0,1-4-100 0 0,0-2 332 0 0,1 0 0 0 0,0 0 0 0 0,0 0 0 0 0,0 0 0 0 0,0 0 0 0 0,0 0 0 0 0,0 0 0 0 0,-1 0 0 0 0,1 0 1 0 0,0 0-1 0 0,0 0 0 0 0,0 1 0 0 0,0-1 0 0 0,0 0 0 0 0,0 0 0 0 0,0 0 0 0 0,0 0 0 0 0,0 0 0 0 0,0 0 1 0 0,0 0-1 0 0,0 1 0 0 0,-1-1 0 0 0,1 0 0 0 0,0 0 0 0 0,0 0 0 0 0,0 0 0 0 0,0 0 0 0 0,0 1 0 0 0,0-1 1 0 0,0 0-1 0 0,0 0 0 0 0,0 0 0 0 0,0 0 0 0 0,0 0 0 0 0,1 0 0 0 0,-1 1 0 0 0,0-1 0 0 0,0 0 0 0 0,0 0 1 0 0,0 0-1 0 0,0 0 0 0 0,0 0 0 0 0,6 0 250 0 0,-1 0 0 0 0,0-1-1 0 0,1 1 1 0 0,-1-2 0 0 0,1 1 0 0 0,-1 0 0 0 0,0-1 0 0 0,0 0 0 0 0,0 0-1 0 0,0-1 1 0 0,0 1 0 0 0,6-6 0 0 0,-2 3-50 0 0,-1 1 1 0 0,1-1-1 0 0,0 1 0 0 0,18-5 0 0 0,13-5-1390 0 0,-30 9 533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4:22.6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 17159 0 0,'0'0'1558'0'0,"8"-6"-282"0"0,-1 4-628 0 0,0 0 17 0 0,-1 0 0 0 0,1 1 1 0 0,0 0-1 0 0,6 0 0 0 0,-8 1-457 0 0,1 1-1 0 0,-1-1 1 0 0,0 1-1 0 0,0 0 1 0 0,0 0-1 0 0,0 1 1 0 0,-1 0-1 0 0,1 0 1 0 0,0 0-1 0 0,4 3 1 0 0,4 3 103 0 0,-1 0-1 0 0,14 14 1 0 0,-23-18-278 0 0,1 1-1 0 0,0 0 1 0 0,-1 0 0 0 0,0 1 0 0 0,0-1-1 0 0,-1 1 1 0 0,0-1 0 0 0,2 8-1 0 0,-2-7-30 0 0,-1 1 0 0 0,-1 0 0 0 0,0-1-1 0 0,1 1 1 0 0,-2 7 0 0 0,0 4-2 0 0,0-6-34 0 0,0 0 0 0 0,0-1 0 0 0,-1 1 0 0 0,-1 0 0 0 0,-6 16 0 0 0,-26 54-804 0 0,33-76 762 0 0,0-2 5 0 0,-6 15-605 0 0,-14 20 1 0 0,20-36 523 0 0,0 1 1 0 0,0-1 0 0 0,-1 0 0 0 0,1 0-1 0 0,-1 0 1 0 0,0 0 0 0 0,1 0 0 0 0,-1-1 0 0 0,-1 1-1 0 0,1-1 1 0 0,0 0 0 0 0,-7 4 0 0 0,7-6 129 0 0,0 1 1 0 0,0-1 0 0 0,1 0 0 0 0,-1 0 0 0 0,0 0-1 0 0,0 0 1 0 0,0 0 0 0 0,0-1 0 0 0,1 0 0 0 0,-6-1-1 0 0,7 2 1037 0 0,3-2-698 0 0,32-15 602 0 0,-27 14-796 0 0,-1-1 0 0 0,1 1 0 0 0,0 1 0 0 0,1-1 1 0 0,-1 1-1 0 0,0 0 0 0 0,14-1 0 0 0,19-6 95 0 0,-15 4-195 0 0,-20 4-53 0 0,-1 1 0 0 0,1-1 0 0 0,0 0-1 0 0,-1-1 1 0 0,8-2 0 0 0,17-9-2018 0 0,-17 4 844 0 0</inkml:trace>
  <inkml:trace contextRef="#ctx0" brushRef="#br0" timeOffset="1">398 130 12784 0 0,'0'0'586'0'0,"9"-1"189"0"0,1-1 96 0 0,-1 0-1 0 0,1 0 1 0 0,0 1-1 0 0,13 0 1 0 0,1 0 1769 0 0,-17 0-2096 0 0,-1 1-1 0 0,1 0 1 0 0,-1 0 0 0 0,0 0-1 0 0,1 1 1 0 0,-1 0 0 0 0,0 0 0 0 0,9 3-1 0 0,-9-1-325 0 0,0-1 0 0 0,-1 1 0 0 0,1 1 0 0 0,-1-1 1 0 0,0 1-1 0 0,0 0 0 0 0,0 0 0 0 0,6 7 0 0 0,-10-10-102 0 0,0 2-11 0 0,0-1-96 0 0,-1 1-1 0 0,1 0 1 0 0,-1-1 0 0 0,0 1-1 0 0,1 0 1 0 0,-1-1 0 0 0,0 1-1 0 0,-1 0 1 0 0,1-1 0 0 0,0 1-1 0 0,-1 0 1 0 0,0-1-1 0 0,0 4 1 0 0,-17 35 98 0 0,11-26-95 0 0,4-11-31 0 0,0 1 0 0 0,0-1 0 0 0,0 0 0 0 0,0 0-1 0 0,-1 0 1 0 0,-7 7 0 0 0,-28 19-226 0 0,27-21 177 0 0,-18 10-466 0 0,24-16 268 0 0,0 0 0 0 0,0 1 0 0 0,-9 7 0 0 0,13-9-234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4:23.1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197 220 15000 0 0,'0'0'1357'0'0,"-2"0"-1117"0"0,-3 1 201 0 0,0-1 0 0 0,0 1 0 0 0,0 1 0 0 0,0-1 0 0 0,0 1 0 0 0,0-1 0 0 0,-9 6 0 0 0,-35 22 2939 0 0,47-28-3434 0 0,-5 4 232 0 0,0 0 0 0 0,1 1-1 0 0,0-1 1 0 0,0 1 0 0 0,1 0-1 0 0,0 1 1 0 0,0-1 0 0 0,-5 8-1 0 0,4-4-96 0 0,1 1 0 0 0,0-1 0 0 0,0 1 0 0 0,1 0-1 0 0,-4 14 1 0 0,7-17-41 0 0,-1-1 0 0 0,1 1 0 0 0,1 0 1 0 0,-1-1-1 0 0,1 1 0 0 0,1 0 0 0 0,-1 0 0 0 0,1-1 0 0 0,1 1 0 0 0,-1 0 0 0 0,1-1 0 0 0,1 1 0 0 0,-1-1 0 0 0,1 0 0 0 0,7 12 1 0 0,-7-14 1 0 0,-2-3-21 0 0,0 1-1 0 0,0-1 1 0 0,0 0 0 0 0,0 0-1 0 0,1 0 1 0 0,-1 0-1 0 0,1 0 1 0 0,-1 0 0 0 0,1 0-1 0 0,0 0 1 0 0,0-1-1 0 0,0 1 1 0 0,0-1-1 0 0,0 1 1 0 0,4 1 0 0 0,0-1-5 0 0,1 1 0 0 0,0-1 0 0 0,0-1 0 0 0,0 1 0 0 0,0-1 0 0 0,0 0 0 0 0,0-1 0 0 0,0 1 0 0 0,1-2 0 0 0,-1 1 1 0 0,0-1-1 0 0,0 0 0 0 0,9-2 0 0 0,-3-1-129 0 0,0 0-1 0 0,0-1 1 0 0,0 0 0 0 0,0-1-1 0 0,-1 0 1 0 0,13-9 0 0 0,-12 5-475 0 0,16-15 1 0 0,-10 7-1238 0 0,2 1-613 0 0</inkml:trace>
  <inkml:trace contextRef="#ctx0" brushRef="#br0" timeOffset="1">539 1 7368 0 0,'1'1'8220'0'0,"6"2"-7175"0"0,-1 0 0 0 0,1 0 0 0 0,-1 1 0 0 0,0 0 0 0 0,-1 1 0 0 0,7 6 0 0 0,32 35 1463 0 0,-23-23-1422 0 0,-17-19-942 0 0,-1 0 1 0 0,0 0-1 0 0,0 0 1 0 0,0 1-1 0 0,-1-1 1 0 0,1 1-1 0 0,2 7 1 0 0,7 36 813 0 0,-11-43-899 0 0,3 11 140 0 0,0 2 22 0 0,-1 1 1 0 0,3 33 0 0 0,-5 1-46 0 0,1-30-150 0 0,-2 0-1 0 0,0 0 1 0 0,-4 25-1 0 0,-2-19-75 0 0,-1-1-1 0 0,-2 1 0 0 0,0-2 1 0 0,-2 1-1 0 0,0-1 0 0 0,-3-1 0 0 0,-17 28 1 0 0,15-30-2457 0 0,-40 43 0 0 0,45-55-3668 0 0,1-10-1699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4:23.6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 18975 0 0,'0'0'870'0'0,"1"-1"-20"0"0,0-2-711 0 0,-1 3-130 0 0,0 0 0 0 0,1-1 0 0 0,-1 1 0 0 0,0-1 0 0 0,0 1 1 0 0,0 0-1 0 0,1-1 0 0 0,-1 1 0 0 0,0 0 0 0 0,1-1 1 0 0,-1 1-1 0 0,0 0 0 0 0,1-1 0 0 0,-1 1 0 0 0,0 0 0 0 0,1 0 1 0 0,-1-1-1 0 0,1 1 0 0 0,0 0 0 0 0,15-11 187 0 0,12-2 4486 0 0,-27 13-4507 0 0,0 0 0 0 0,0 1 0 0 0,0-1 0 0 0,1 1-1 0 0,-1-1 1 0 0,0 1 0 0 0,0-1 0 0 0,0 1 0 0 0,0 0 0 0 0,0-1 0 0 0,0 1-1 0 0,0 0 1 0 0,1 1 0 0 0,0 0-158 0 0,-1 0-1 0 0,1 1 1 0 0,0-1-1 0 0,-1 0 1 0 0,1 1 0 0 0,-1 0-1 0 0,0-1 1 0 0,0 1-1 0 0,0 0 1 0 0,0-1-1 0 0,0 1 1 0 0,0 0 0 0 0,-1 0-1 0 0,0 0 1 0 0,1-1-1 0 0,-1 5 1 0 0,-1 5 83 0 0,0-1-1 0 0,-5 22 1 0 0,1-8-49 0 0,4-18-58 0 0,0 0-1 0 0,0 0 0 0 0,1 0 1 0 0,0 0-1 0 0,1 12 1 0 0,0-17 4 0 0,-1 0 1 0 0,1 0-1 0 0,-1 0 1 0 0,1 0-1 0 0,0 0 0 0 0,0 0 1 0 0,0 0-1 0 0,0 0 1 0 0,0 0-1 0 0,0 0 1 0 0,0-1-1 0 0,1 1 1 0 0,-1-1-1 0 0,0 1 0 0 0,1-1 1 0 0,0 1-1 0 0,-1-1 1 0 0,1 0-1 0 0,0 1 1 0 0,0-1-1 0 0,0 0 1 0 0,-1 0-1 0 0,4 0 0 0 0,-1 1-6 0 0,0 0 0 0 0,1-1 0 0 0,-1 0 0 0 0,1 0-1 0 0,-1 0 1 0 0,1-1 0 0 0,0 1 0 0 0,-1-1-1 0 0,1 0 1 0 0,-1-1 0 0 0,1 1 0 0 0,0-1-1 0 0,7-2 1 0 0,10-1-39 0 0,12-4-173 0 0,-4-1-373 0 0,-8 5-4112 0 0,-15 3 1829 0 0,13-3-5840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6:03.2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10 16783 0 0,'-6'0'1496'0'0,"-3"-4"-1200"0"0,-6-1-232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6:07.3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8752 0 0,'0'0'673'0'0,"2"0"-292"0"0,3 3 285 0 0,0 0 0 0 0,0 0 0 0 0,0-1 0 0 0,0 0-1 0 0,0 0 1 0 0,1 0 0 0 0,-1-1 0 0 0,1 1 0 0 0,-1-2-1 0 0,10 2 1 0 0,-8-1-415 0 0,-1 0-1 0 0,0 1 1 0 0,0-1-1 0 0,0 2 0 0 0,-1-1 1 0 0,1 0-1 0 0,0 1 1 0 0,-1 0-1 0 0,1 1 1 0 0,-1-1-1 0 0,0 1 1 0 0,0 0-1 0 0,7 8 1 0 0,-7-7-200 0 0,-1 0 0 0 0,0 0 0 0 0,0 0 0 0 0,0 1 1 0 0,0-1-1 0 0,-1 1 0 0 0,0 0 0 0 0,0 0 0 0 0,-1 0 0 0 0,0 0 1 0 0,0 1-1 0 0,0-1 0 0 0,-1 0 0 0 0,1 1 0 0 0,-1 9 0 0 0,-2-6-9 0 0,0 0-1 0 0,0-1 0 0 0,-1 1 0 0 0,-1-1 1 0 0,1 0-1 0 0,-2 1 0 0 0,1-1 0 0 0,-8 14 1 0 0,3-6 178 0 0,5-13-180 0 0,0 1 1 0 0,0-1-1 0 0,0 1 0 0 0,-7 7 0 0 0,6-8-40 0 0,-1 1 0 0 0,1 0 0 0 0,-4 8-1 0 0,6-10-18 0 0,1-1 0 0 0,-1 1 0 0 0,0-1 0 0 0,0 0-1 0 0,0 0 1 0 0,0 0 0 0 0,-1 0 0 0 0,1 0 0 0 0,-5 2 0 0 0,-9 8-323 0 0,15-11 21 0 0,-1-1-67 0 0,-4 0 493 0 0,-1-1-4112 0 0,7-7 2328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6:07.8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155 0 15144 0 0,'0'0'1807'0'0,"-2"0"-971"0"0,-2 1-559 0 0,0-1 0 0 0,1 0 0 0 0,-1 1 0 0 0,0 0 0 0 0,0 0 1 0 0,1 0-1 0 0,-1 0 0 0 0,0 1 0 0 0,1-1 0 0 0,-1 1 0 0 0,1 0 0 0 0,0 0 0 0 0,0 0 0 0 0,0 1 0 0 0,0-1 0 0 0,0 1 0 0 0,0 0 0 0 0,0-1 0 0 0,1 1 0 0 0,-4 6 0 0 0,-4 2-125 0 0,8-8-114 0 0,-1 0 1 0 0,0 1 0 0 0,1-1 0 0 0,0 0 0 0 0,-2 5 0 0 0,-17 25 50 0 0,18-29-78 0 0,0 0 0 0 0,0 0 0 0 0,0 0 0 0 0,1 1 1 0 0,-1-1-1 0 0,1 1 0 0 0,0 0 0 0 0,1 0 0 0 0,-1 0 0 0 0,1 0 0 0 0,0 0 0 0 0,-1 10 0 0 0,0 6-11 0 0,1-18 0 0 0,0 1 0 0 0,1-1 0 0 0,0 1 0 0 0,0-1 0 0 0,0 1 0 0 0,0 0 0 0 0,1-1 0 0 0,-1 1 0 0 0,2 5 0 0 0,2 4 0 0 0,-3-11 0 0 0,-1 0 0 0 0,1 1 0 0 0,0-1 0 0 0,0 0 0 0 0,0 0 0 0 0,0 0 0 0 0,0 0 0 0 0,2 3 0 0 0,1 0-6 0 0,-2-2-22 0 0,0 0-1 0 0,0 0 1 0 0,0-1-1 0 0,1 1 0 0 0,-1-1 1 0 0,1 1-1 0 0,0-1 0 0 0,-1 0 1 0 0,1 0-1 0 0,0 0 0 0 0,0-1 1 0 0,0 1-1 0 0,1-1 1 0 0,-1 1-1 0 0,6 1 0 0 0,-3-2 13 0 0,-1 0 0 0 0,0 0 0 0 0,1-1 0 0 0,-1 1 0 0 0,1-1 0 0 0,-1-1 0 0 0,1 1 0 0 0,-1-1 0 0 0,9-1 0 0 0,6-4-287 0 0,24-9 0 0 0,-27 8-284 0 0,7-2-908 0 0,-2-4-3712 0 0,-3 0-1561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6:08.4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57 2304 0 0,'2'-2'3730'0'0,"2"-2"-1524"0"0,1 0 0 0 0,-1 1 0 0 0,1-1-1 0 0,0 1 1 0 0,7-4 0 0 0,29-10 3027 0 0,-40 16-5194 0 0,8-2 600 0 0,-6 2-422 0 0,-1-1 0 0 0,1 1 0 0 0,0 0 1 0 0,0 0-1 0 0,0 0 0 0 0,0 1 0 0 0,0-1 0 0 0,0 1 0 0 0,0 0 0 0 0,0-1 0 0 0,0 1 0 0 0,0 1 1 0 0,0-1-1 0 0,0 0 0 0 0,4 2 0 0 0,-5 0-212 0 0,-1-1 0 0 0,0 1 0 0 0,0 0 0 0 0,0 0 0 0 0,0-1 0 0 0,0 1 0 0 0,0 0 0 0 0,-1 0 0 0 0,1 0-1 0 0,0 2 1 0 0,-1-1-28 0 0,0-1 0 0 0,0 1-1 0 0,0-1 1 0 0,0 1-1 0 0,-1-1 1 0 0,1 0-1 0 0,-1 1 1 0 0,1-1-1 0 0,-1 0 1 0 0,0 1-1 0 0,0-1 1 0 0,-1 3-1 0 0,-5 14-411 0 0,7-16 318 0 0,-1 0-1 0 0,0 0 0 0 0,0 0 1 0 0,-1 0-1 0 0,1 0 0 0 0,-3 4 1 0 0,2-5-35 0 0,1 0 1 0 0,0 0 0 0 0,0 0-1 0 0,0 0 1 0 0,0 1-1 0 0,0-1 1 0 0,0 0-1 0 0,1 0 1 0 0,-1 1 0 0 0,0 3-1 0 0,1-5 130 0 0,0-1 0 0 0,0 0 0 0 0,0 0 0 0 0,0 1 0 0 0,0-1 0 0 0,-1 0 0 0 0,1 0 0 0 0,0 0 0 0 0,0 1 0 0 0,0-1 0 0 0,0 0 0 0 0,-1 0 0 0 0,1 0 0 0 0,0 1 0 0 0,0-1 0 0 0,0 0 0 0 0,-1 0-1 0 0,1 0 1 0 0,0 0 0 0 0,0 0 0 0 0,-1 0 0 0 0,1 0 0 0 0,0 1 0 0 0,0-1 0 0 0,-1 0 0 0 0,1 0 0 0 0,-1 0-11 0 0,1 0 1 0 0,0 0-1 0 0,0 0 0 0 0,0 0 0 0 0,0 0 0 0 0,-1 0 0 0 0,1 0 1 0 0,0 0-1 0 0,0 0 0 0 0,0 0 0 0 0,0 0 0 0 0,-1 0 1 0 0,1 0-1 0 0,0 0 0 0 0,0 0 0 0 0,0 0 0 0 0,0 1 0 0 0,-1-1 1 0 0,1 0-1 0 0,0 0 0 0 0,0 0 0 0 0,0 0 0 0 0,0 0 1 0 0,0 0-1 0 0,0 1 0 0 0,0-1 0 0 0,-1 0 0 0 0,1 0 1 0 0,0 0-1 0 0,0 0 0 0 0,0 1 0 0 0,0-1 0 0 0,0 0 0 0 0,0 0 1 0 0,0 0-1 0 0,0 0 0 0 0,0 1 0 0 0,0-1 0 0 0,0 0 1 0 0,0 0-1 0 0,0 1 0 0 0,21 31-870 0 0,-19-29 923 0 0,0-1-1 0 0,0 0 0 0 0,1 1 1 0 0,-1-1-1 0 0,1 0 0 0 0,-1 0 1 0 0,1-1-1 0 0,0 1 0 0 0,0-1 1 0 0,0 1-1 0 0,0-1 0 0 0,4 2 1 0 0,38 8 1051 0 0,-44-11-1044 0 0,2 1 103 0 0,0 0 1 0 0,0 0-1 0 0,0 1 1 0 0,0-1-1 0 0,-1 1 1 0 0,1 0-1 0 0,-1 0 1 0 0,1 0 0 0 0,-1 0-1 0 0,0 0 1 0 0,3 4-1 0 0,-4-5 110 0 0,0 1 0 0 0,0-1-195 0 0,0 1 0 0 0,0-1 0 0 0,0 1 0 0 0,0 0 0 0 0,0-1 0 0 0,-1 1 0 0 0,1 0 0 0 0,-1 0 0 0 0,1-1 0 0 0,-1 1 0 0 0,0 0 0 0 0,1 0 0 0 0,-1 0 0 0 0,0 0 0 0 0,0 0 0 0 0,-1-1 0 0 0,1 1 0 0 0,0 0 0 0 0,0 0-1 0 0,-1 0 1 0 0,1 0 0 0 0,-1-1 0 0 0,0 1 0 0 0,0 0 0 0 0,1-1 0 0 0,-1 1 0 0 0,0 0 0 0 0,-2 1 0 0 0,0 1-16 0 0,-1 0 0 0 0,0 0 0 0 0,0-1 0 0 0,0 1 0 0 0,-1-1 0 0 0,1 0 1 0 0,-1 0-1 0 0,0 0 0 0 0,0-1 0 0 0,-10 4 0 0 0,14-5-29 0 0,-64 21-78 0 0,46-17-32 0 0,1 1 0 0 0,-21 10 0 0 0,21-11-1147 0 0,8-4-5752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6:11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45 1376 0 0,'0'0'65'0'0,"0"-2"-6"0"0,0 1 205 0 0,0 0 1 0 0,0 1-1 0 0,0-1 0 0 0,-8-18 16262 0 0,21 3-15270 0 0,-12 15-740 0 0,44-1 2153 0 0,-27 0-2143 0 0,34 3 1 0 0,-33 0-475 0 0,-11-1-33 0 0,-1 0 0 0 0,0 1 0 0 0,0 0 0 0 0,0 0 0 0 0,9 3 0 0 0,-12-3-43 0 0,0 0 0 0 0,0 0 0 0 0,0-1 1 0 0,1 1-1 0 0,-1-1 0 0 0,0 0 0 0 0,4 0 0 0 0,-3 0-23 0 0,-1 0 0 0 0,1 0-1 0 0,0 0 1 0 0,-1 0 0 0 0,1 1 0 0 0,6 2 0 0 0,3 1-1243 0 0,-1-3-4319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6:12.2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0 13360 0 0,'0'0'11674'0'0,"0"3"-11573"0"0,0 14-36 0 0,-1 1 0 0 0,-2 17 0 0 0,1-20-111 0 0,1 0 0 0 0,1 0 0 0 0,1 0 0 0 0,0-1-1 0 0,1 1 1 0 0,6 24 0 0 0,-6-32 25 0 0,0-1 0 0 0,1 0-1 0 0,-1 0 1 0 0,1 0 0 0 0,1 0-1 0 0,-1-1 1 0 0,1 1 0 0 0,0-1-1 0 0,0 0 1 0 0,8 8 0 0 0,-11-13 18 0 0,-1 0 1 0 0,0 0 0 0 0,1 1 0 0 0,-1-1-1 0 0,1 0 1 0 0,-1 0 0 0 0,0 0 0 0 0,1 1 0 0 0,-1-1-1 0 0,1 0 1 0 0,-1 0 0 0 0,0 0 0 0 0,1 0-1 0 0,-1 0 1 0 0,1 0 0 0 0,-1 0 0 0 0,1 0 0 0 0,-1 0-1 0 0,1 0 1 0 0,3 0-7 0 0,-1 1 9 0 0,1 0-1 0 0,0 0 0 0 0,1 0 1 0 0,-1-1-1 0 0,0 1 1 0 0,0-1-1 0 0,0 0 1 0 0,0-1-1 0 0,0 1 0 0 0,0-1 1 0 0,0 1-1 0 0,0-1 1 0 0,0 0-1 0 0,0-1 0 0 0,0 1 1 0 0,0-1-1 0 0,6-3 1 0 0,30-12-142 0 0,-15 4-3155 0 0,-23 12 1506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6:12.7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 9216 0 0,'0'0'2821'0'0,"-4"11"4845"0"0,2-8-7386 0 0,1 1-1 0 0,0-1 0 0 0,0 0 0 0 0,0 1 0 0 0,0-1 0 0 0,1 0 0 0 0,-1 1 0 0 0,1-1 1 0 0,0 1-1 0 0,0-1 0 0 0,0 1 0 0 0,1-1 0 0 0,0 6 0 0 0,1 7 572 0 0,0 25-1 0 0,0 12-619 0 0,15 54-231 0 0,-13-93-6 0 0,0-1 0 0 0,1 0 0 0 0,6 14 0 0 0,-2-8-94 0 0,-7-14-13 0 0,0 0 0 0 0,0 0 0 0 0,1 0 0 0 0,0-1 0 0 0,0 1 0 0 0,6 6 0 0 0,-7-9-142 0 0,-1-1 1 0 0,0 0-1 0 0,1 0 0 0 0,-1 0 1 0 0,1 0-1 0 0,-1 0 1 0 0,1 0-1 0 0,0-1 1 0 0,2 2-1 0 0,-2-2-259 0 0,0 1 1 0 0,-1-1-1 0 0,1 0 1 0 0,-1 0-1 0 0,1 0 1 0 0,0 0-1 0 0,-1 0 1 0 0,1 0-1 0 0,-1-1 1 0 0,1 1-1 0 0,-1-1 1 0 0,3 0-1 0 0,6-3-6148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3:41:14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12528 0 0,'0'0'1224'0'0,"9"-3"-1096"0"0,5-3-128 0 0,-9 3 0 0 0,5-1 3399 0 0,-6-1-3279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6:13.3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69 105 15664 0 0,'-8'0'356'0'0,"7"0"475"0"0,-1 1-447 0 0,-1 0-253 0 0,0 0 0 0 0,1 0 0 0 0,-1 0 0 0 0,0 1 0 0 0,1-1 0 0 0,-1 1-1 0 0,1-1 1 0 0,0 1 0 0 0,-1 0 0 0 0,1 0 0 0 0,0 0 0 0 0,0 0 0 0 0,0 0-1 0 0,1 1 1 0 0,-1-1 0 0 0,0 1 0 0 0,1-1 0 0 0,-1 1 0 0 0,1 0 0 0 0,0-1-1 0 0,0 1 1 0 0,0 0 0 0 0,0 0 0 0 0,1 0 0 0 0,-1 5 0 0 0,-5 12 804 0 0,5-12-778 0 0,-1 1 1 0 0,2-1-1 0 0,-1 0 1 0 0,1 0 0 0 0,0 1-1 0 0,1-1 1 0 0,0 0-1 0 0,0 0 1 0 0,1 1-1 0 0,3 9 1 0 0,20 50-381 0 0,-21-59 285 0 0,1 1 0 0 0,0-1 0 0 0,1-1 0 0 0,0 1 0 0 0,8 8 0 0 0,-12-15-44 0 0,0 0 0 0 0,0 0 0 0 0,0-1 0 0 0,0 1-1 0 0,1-1 1 0 0,-1 1 0 0 0,0-1 0 0 0,1 0 0 0 0,-1 0 0 0 0,1 0 0 0 0,0 0-1 0 0,-1 0 1 0 0,1 0 0 0 0,0-1 0 0 0,0 1 0 0 0,-1-1 0 0 0,4 0-1 0 0,2 0 42 0 0,0 0-1 0 0,-1-1 1 0 0,1 0-1 0 0,13-3 1 0 0,-19 3-47 0 0,1 1 0 0 0,-1 0 1 0 0,1-1-1 0 0,-1 0 1 0 0,0 1-1 0 0,0-1 0 0 0,1 0 1 0 0,-1 0-1 0 0,0 0 0 0 0,0-1 1 0 0,0 1-1 0 0,0-1 1 0 0,0 1-1 0 0,-1-1 0 0 0,1 1 1 0 0,0-1-1 0 0,-1 0 1 0 0,1 0-1 0 0,-1 0 0 0 0,1 0 1 0 0,-1 0-1 0 0,0 0 1 0 0,2-4-1 0 0,6-10 103 0 0,-5 11-69 0 0,0-1 1 0 0,-1 0-1 0 0,0 0 0 0 0,0 0 0 0 0,-1 0 0 0 0,0-1 0 0 0,2-6 0 0 0,-3 9-18 0 0,2-8 129 0 0,-1-1 1 0 0,0 1-1 0 0,-1-1 0 0 0,0 1 1 0 0,-1-1-1 0 0,0 0 0 0 0,-5-24 1 0 0,2 22 26 0 0,2 9-86 0 0,0 0 0 0 0,-1 0-1 0 0,0 0 1 0 0,0 0-1 0 0,0 1 1 0 0,-6-9 0 0 0,-2-4 60 0 0,6 12-88 0 0,0-1 1 0 0,0 0-1 0 0,0 1 1 0 0,-1 0-1 0 0,0 0 1 0 0,-10-8-1 0 0,0 1-11 0 0,-1 2-1 0 0,-31-18 0 0 0,43 27-60 0 0,0 1 0 0 0,0 0 0 0 0,0 0 0 0 0,0 0 0 0 0,0 0 0 0 0,-1 1 0 0 0,1-1 0 0 0,0 1 0 0 0,-7 1 0 0 0,0-1-78 0 0,9 0-69 0 0,1 2 67 0 0,0 0 1 0 0,0-1 0 0 0,0 1-1 0 0,0-1 1 0 0,0 1 0 0 0,0-1-1 0 0,0 1 1 0 0,0-1 0 0 0,-1 0-1 0 0,1 1 1 0 0,0-1-1 0 0,-1 0 1 0 0,1 0 0 0 0,-1 0-1 0 0,-2 1 1 0 0,3-1-2 0 0,0 2-483 0 0,0 10-152 0 0,0-10 351 0 0,1 0 1 0 0,-1 1-1 0 0,1-1 1 0 0,0 0 0 0 0,0 0-1 0 0,1 0 1 0 0,-1 0 0 0 0,2 4-1 0 0,3 7-1497 0 0</inkml:trace>
  <inkml:trace contextRef="#ctx0" brushRef="#br0" timeOffset="1">381 204 14192 0 0,'39'-36'4037'0'0,"-36"35"-3663"0"0,-1 0 1 0 0,1 0 0 0 0,-1 0 0 0 0,1 0-1 0 0,-1 1 1 0 0,1-1 0 0 0,-1 1-1 0 0,1-1 1 0 0,0 1 0 0 0,-1 0 0 0 0,1 0-1 0 0,0 0 1 0 0,-1 0 0 0 0,4 1-1 0 0,5 0 838 0 0,-6 0-994 0 0,0-1 0 0 0,1 1 1 0 0,-1 1-1 0 0,0-1 1 0 0,0 1-1 0 0,0 0 0 0 0,0 0 1 0 0,-1 0-1 0 0,9 6 1 0 0,-2-2-149 0 0,-8-4-35 0 0,0 0 1 0 0,0 0-1 0 0,0 1 0 0 0,-1-1 0 0 0,1 1 0 0 0,3 4 1 0 0,8 7 45 0 0,-13-12-80 0 0,1-1-1 0 0,-1 0 1 0 0,1 0 0 0 0,-1 0-1 0 0,0 1 1 0 0,0-1-1 0 0,0 1 1 0 0,0-1 0 0 0,0 1-1 0 0,0-1 1 0 0,0 1-1 0 0,0 0 1 0 0,0 0 0 0 0,-1-1-1 0 0,1 1 1 0 0,-1 0-1 0 0,1 0 1 0 0,-1 0 0 0 0,1 2-1 0 0,7 16 0 0 0,-7-17 1 0 0,1-1 1 0 0,-1 1-1 0 0,0-1 1 0 0,0 1-1 0 0,0 0 1 0 0,0 0-1 0 0,0-1 1 0 0,-1 1-1 0 0,1 4 1 0 0,-2 5 28 0 0,-3 24 1 0 0,0-12-19 0 0,2-16-36 0 0,0-1 0 0 0,0 0 1 0 0,-1 0-1 0 0,0 0 0 0 0,0 0 0 0 0,0 0 0 0 0,-8 10 0 0 0,-6 14-105 0 0,15-27 9 0 0,0-1-1 0 0,-1 1 0 0 0,1 0 1 0 0,-1-1-1 0 0,0 1 1 0 0,0-1-1 0 0,0 0 0 0 0,0 0 1 0 0,0 0-1 0 0,-1 0 0 0 0,0-1 1 0 0,-6 5-1 0 0,3-2-1013 0 0,9-21-4682 0 0,-1 3 3057 0 0,4-5-3387 0 0</inkml:trace>
  <inkml:trace contextRef="#ctx0" brushRef="#br0" timeOffset="2">652 176 5984 0 0,'55'-14'541'0'0,"-43"6"-457"0"0,-11 7-46 0 0,0 1-1 0 0,0-1 1 0 0,0 0 0 0 0,0 0-1 0 0,0 0 1 0 0,0 1 0 0 0,0-1-1 0 0,0 0 1 0 0,0 1 0 0 0,0-1-1 0 0,2 0 1 0 0,17 0 13103 0 0,-31 7-10594 0 0,8-5-2351 0 0,0 0 0 0 0,0 1 0 0 0,0-1 1 0 0,1 1-1 0 0,-1 0 0 0 0,0 0 0 0 0,0 0 1 0 0,1 0-1 0 0,0 1 0 0 0,-5 4 0 0 0,4-4-102 0 0,1-1 1 0 0,-1 1-1 0 0,0-1 0 0 0,0 0 0 0 0,0 0 1 0 0,-1 0-1 0 0,-5 3 0 0 0,6-4-84 0 0,1 0-1 0 0,-1 0 1 0 0,1 0-1 0 0,0 0 0 0 0,0 1 1 0 0,-1-1-1 0 0,1 1 1 0 0,0-1-1 0 0,0 1 1 0 0,1 0-1 0 0,-1 0 1 0 0,0 0-1 0 0,1 0 1 0 0,-2 2-1 0 0,-11 36 51 0 0,12-34-60 0 0,-1-1 0 0 0,1 0 0 0 0,0 1 0 0 0,0-1 0 0 0,1 1 0 0 0,0 0 0 0 0,0-1 0 0 0,0 1 0 0 0,1 0 0 0 0,-1 0 0 0 0,1 0 0 0 0,1 6 0 0 0,3 17 0 0 0,-4-25 0 0 0,0 0 0 0 0,0-1 0 0 0,1 1 0 0 0,-1 0 0 0 0,1 0 0 0 0,0 0 0 0 0,0 0 0 0 0,1-1 0 0 0,-1 1 0 0 0,3 5 0 0 0,-1-6 0 0 0,0 3-8 0 0,1 0 1 0 0,0-1-1 0 0,1 0 1 0 0,8 9-1 0 0,-11-13 6 0 0,0 1 0 0 0,0-1 1 0 0,0 0-1 0 0,0 0 0 0 0,1 0 0 0 0,-1 0 0 0 0,0 0 0 0 0,0 0 0 0 0,1-1 0 0 0,-1 1 0 0 0,0-1 1 0 0,1 0-1 0 0,-1 0 0 0 0,1 1 0 0 0,-1-1 0 0 0,0-1 0 0 0,4 1 0 0 0,33-5 2 0 0,-34 4-1 0 0,-1 1 0 0 0,1-1-1 0 0,-1 0 1 0 0,1-1 0 0 0,-1 1-1 0 0,0-1 1 0 0,1 0 0 0 0,-1 0-1 0 0,6-5 1 0 0,-8 6-15 0 0,-1 0 1 0 0,0 0-1 0 0,0 0 1 0 0,0 0-1 0 0,0 0 1 0 0,0 0-1 0 0,0 0 0 0 0,0-1 1 0 0,0 1-1 0 0,0-1 1 0 0,0 1-1 0 0,-1 0 1 0 0,1-1-1 0 0,-1 1 0 0 0,1-1 1 0 0,-1 0-1 0 0,1 1 1 0 0,-1-1-1 0 0,0-1 1 0 0,1 1-41 0 0,-1-1 1 0 0,1 1 0 0 0,-1 0-1 0 0,1 0 1 0 0,0-1 0 0 0,0 1-1 0 0,0 0 1 0 0,0 0 0 0 0,0 0-1 0 0,0 0 1 0 0,0 0 0 0 0,3-2-1 0 0,7-7-212 0 0,-5 6-66 0 0,-1-1 0 0 0,0 0 0 0 0,0 0 0 0 0,0 0 0 0 0,0 0 0 0 0,-1-1 0 0 0,0 0 0 0 0,3-8 0 0 0,3-11-2092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6:13.8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29 16847 0 0,'-1'0'54'0'0,"0"0"-1"0"0,0-1 1 0 0,1 1-1 0 0,-1 0 1 0 0,0 0-1 0 0,1 0 1 0 0,-1-1-1 0 0,0 1 1 0 0,1 0-1 0 0,-1 0 1 0 0,1-1-1 0 0,-1 1 1 0 0,0-1-1 0 0,1 1 1 0 0,-1-1-1 0 0,1 1 1 0 0,-1-1-1 0 0,0 0 1 0 0,-1-1 205 0 0,3 1 153 0 0,18-7 2915 0 0,-15 6-3009 0 0,-1 1 0 0 0,1-1 1 0 0,0 1-1 0 0,0 0 0 0 0,-1 0 0 0 0,1 0 0 0 0,0 0 1 0 0,0 1-1 0 0,0 0 0 0 0,0 0 0 0 0,4 0 1 0 0,-7 2 117 0 0,6 12-16 0 0,-6-13-368 0 0,1 1-1 0 0,-1 0 1 0 0,0 0-1 0 0,0 0 1 0 0,0 0 0 0 0,0 0-1 0 0,-1 0 1 0 0,1 0-1 0 0,0 2 1 0 0,0 6-10 0 0,0 0 0 0 0,-1 0 1 0 0,0 0-1 0 0,-1-1 0 0 0,0 1 0 0 0,0 0 1 0 0,-6 19-1 0 0,6-28-38 0 0,0 0-1 0 0,1 1 1 0 0,-1 0-1 0 0,1-1 1 0 0,0 1 0 0 0,-1-1-1 0 0,1 1 1 0 0,0-1-1 0 0,0 1 1 0 0,0 0-1 0 0,0-1 1 0 0,0 1-1 0 0,0-1 1 0 0,1 1 0 0 0,-1 0-1 0 0,0-1 1 0 0,1 1-1 0 0,-1-1 1 0 0,1 1-1 0 0,1 1 1 0 0,0 2 7 0 0,-1-4-7 0 0,-1 0 0 0 0,0 0 0 0 0,0 0 0 0 0,0 0 0 0 0,1 0 0 0 0,-1 0 0 0 0,0 0 0 0 0,0 0 0 0 0,-1 0 0 0 0,1 0 0 0 0,0 0 0 0 0,0 0 0 0 0,0 0 0 0 0,-1 0 0 0 0,1 0 0 0 0,0 0 0 0 0,-1 0 0 0 0,1 0-1 0 0,-1 1 1 0 0,1-1 0 0 0,0 0-1 0 0,0-1 0 0 0,1 1 0 0 0,-1 0 1 0 0,0 0-1 0 0,1-1 0 0 0,-1 1 0 0 0,1 0 0 0 0,-1-1 1 0 0,1 1-1 0 0,-1-1 0 0 0,1 1 0 0 0,-1-1 0 0 0,1 1 1 0 0,0 0-1 0 0,-1-1-3 0 0,2 3-20 0 0,-1 0 7 0 0,13 4-167 0 0,-12-6 184 0 0,-1 0 0 0 0,1 0 0 0 0,-1 0 0 0 0,1-1 0 0 0,-1 1-1 0 0,1 0 1 0 0,0-1 0 0 0,-1 1 0 0 0,1-1 0 0 0,0 0 0 0 0,-1 0 0 0 0,1 0 0 0 0,0 0-1 0 0,0 0 1 0 0,-1 0 0 0 0,1 0 0 0 0,0 0 0 0 0,2-1 0 0 0,1 0 14 0 0,24-5 245 0 0,-1 0 1 0 0,1-2-1 0 0,-1-1 0 0 0,44-21 0 0 0,-34 9-658 0 0,-7 11-959 0 0,-3-3-445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6:16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17159 0 0,'0'0'2018'0'0,"2"-1"-1209"0"0,29-7 2785 0 0,20 3-1431 0 0,37 5-2601 0 0,-40 1 700 0 0,-4-6-475 0 0,-1 1-3766 0 0,-32 4 2443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6:17.1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48 13824 0 0,'1'8'5354'0'0,"9"36"-3285"0"0,8 66 203 0 0,-12-62-2296 0 0,15 109-362 0 0,-13-120-673 0 0,-1-12-5006 0 0,-2-11-816 0 0</inkml:trace>
  <inkml:trace contextRef="#ctx0" brushRef="#br0" timeOffset="1">348 0 15664 0 0,'0'0'1417'0'0,"-2"1"-1167"0"0,-1 1 67 0 0,0 0-1 0 0,-1 0 0 0 0,1 1 0 0 0,0-1 0 0 0,0 1 0 0 0,0 0 0 0 0,1 0 0 0 0,-1 0 1 0 0,1 0-1 0 0,-1 0 0 0 0,1 1 0 0 0,0-1 0 0 0,0 0 0 0 0,1 1 0 0 0,-1 0 0 0 0,-1 6 0 0 0,1-4-225 0 0,0 1-1 0 0,0 0 1 0 0,1 0-1 0 0,-1 0 1 0 0,2 0-1 0 0,-1 0 0 0 0,1 0 1 0 0,1 13-1 0 0,1-12-90 0 0,-1 1 0 0 0,1-1 0 0 0,1 0 0 0 0,0 0 0 0 0,0 0 0 0 0,5 9 0 0 0,4 2 0 0 0,1-1 0 0 0,15 17 0 0 0,-26-34 0 0 0,0 1 0 0 0,0-1 0 0 0,-1 0 0 0 0,1 1 0 0 0,0-1 0 0 0,0 0 0 0 0,0 0 0 0 0,0 0 0 0 0,0-1 0 0 0,0 1 0 0 0,3 0 0 0 0,24 4 0 0 0,-27-5 0 0 0,0 1 0 0 0,0-2 0 0 0,0 1 0 0 0,0 0 0 0 0,0 0 0 0 0,0-1 0 0 0,0 1 0 0 0,0-1 0 0 0,0 1 0 0 0,0-1 0 0 0,2-1 0 0 0,17-4 0 0 0,-10 4 213 0 0,-1-1-1 0 0,1 0 1 0 0,0-1-1 0 0,19-8 1 0 0,1-1 430 0 0,9-10-4733 0 0,-29 15-1307 0 0,-2-1-1413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6:17.5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2 16008 0 0,'0'0'771'0'0,"-1"0"-332"0"0,0-1-319 0 0,-2 1-3 0 0,-10 10 330 0 0,12-9-329 0 0,0-1 0 0 0,1 1 0 0 0,-1-1 0 0 0,1 1 1 0 0,-1 0-1 0 0,1-1 0 0 0,-1 1 0 0 0,1 0 0 0 0,0 0 0 0 0,-1-1 0 0 0,1 1 0 0 0,0 0 0 0 0,0 0 0 0 0,-1 0 0 0 0,1-1 1 0 0,0 1-1 0 0,0 0 0 0 0,0 0 0 0 0,0 0 0 0 0,0 0 0 0 0,0-1 0 0 0,0 1 0 0 0,0 0 0 0 0,0 0 0 0 0,1 0 0 0 0,-1-1 1 0 0,0 1-1 0 0,0 0 0 0 0,1 0 0 0 0,-1 0 0 0 0,1 1 0 0 0,3 6 55 0 0,19 83 1846 0 0,4 8-657 0 0,-3-15-1254 0 0,-19-71-227 0 0,-2-3-277 0 0,1 0 0 0 0,0 0 1 0 0,1 0-1 0 0,7 11 0 0 0,-11-19 319 0 0,0-1-1 0 0,0 1 1 0 0,0-1 0 0 0,0 1-1 0 0,1-1 1 0 0,-1 1-1 0 0,0-1 1 0 0,1 0-1 0 0,-1 0 1 0 0,1 0-1 0 0,-1 0 1 0 0,1 0 0 0 0,0 0-1 0 0,-1 0 1 0 0,1 0-1 0 0,0-1 1 0 0,0 1-1 0 0,-1-1 1 0 0,1 1 0 0 0,0-1-1 0 0,0 0 1 0 0,0 1-1 0 0,0-1 1 0 0,-1 0-1 0 0,1 0 1 0 0,0-1 0 0 0,0 1-1 0 0,0 0 1 0 0,0-1-1 0 0,0 1 1 0 0,2-1-1 0 0,9-4-2154 0 0,-1-4-79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6:18.1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57 135 14192 0 0,'0'0'1290'0'0,"-1"1"-1062"0"0,-5 1-447 0 0,3-1 490 0 0,0 0-1 0 0,0 0 1 0 0,1 0-1 0 0,-1 0 1 0 0,1 0 0 0 0,-1 0-1 0 0,1 1 1 0 0,0 0-1 0 0,-1-1 1 0 0,1 1 0 0 0,0 0-1 0 0,0 0 1 0 0,0 0 0 0 0,1 0-1 0 0,-1 0 1 0 0,0 1-1 0 0,-2 3 1 0 0,3-1-1 0 0,-1 0 1 0 0,1-1-1 0 0,0 1 0 0 0,0 0 1 0 0,1 0-1 0 0,-1 0 0 0 0,1 7 1 0 0,5 38 518 0 0,-2-31-696 0 0,1-1-48 0 0,0-1 0 0 0,1 1 0 0 0,1-1-1 0 0,14 27 1 0 0,-19-42-45 0 0,3 6 0 0 0,0-1 0 0 0,1 0 0 0 0,0 0 0 0 0,1-1 0 0 0,-1 1 0 0 0,10 7 0 0 0,-8-7 0 0 0,-2-3 1 0 0,0-1 0 0 0,1 0 0 0 0,-1 0 0 0 0,1 0 0 0 0,0 0 0 0 0,0-1 0 0 0,0 0 0 0 0,7 1 0 0 0,-11-2 1 0 0,0 0 3 0 0,0-1 1 0 0,-1 0 0 0 0,1 0-1 0 0,0 1 1 0 0,0-1-1 0 0,0 0 1 0 0,0-1-1 0 0,0 1 1 0 0,0 0-1 0 0,-1 0 1 0 0,1-1-1 0 0,0 1 1 0 0,0-1-1 0 0,0 0 1 0 0,2-1-1 0 0,-1 0 8 0 0,1 0-1 0 0,0-1 1 0 0,0 1-1 0 0,-1-1 1 0 0,1 0-1 0 0,3-5 1 0 0,-2 2 12 0 0,1 0 0 0 0,-1-1 0 0 0,-1 0 0 0 0,0 0 1 0 0,0 0-1 0 0,6-15 0 0 0,-6 10 15 0 0,-1-1-1 0 0,1-13 1 0 0,1-4-10 0 0,-2 15 17 0 0,-1 0-1 0 0,0 0 1 0 0,-1-19-1 0 0,-1 28-29 0 0,0-1-1 0 0,-1 1 1 0 0,0-1-1 0 0,0 1 1 0 0,-1-1 0 0 0,1 1-1 0 0,-1 0 1 0 0,-1-1-1 0 0,1 1 1 0 0,-4-6-1 0 0,-10-18 47 0 0,14 23-42 0 0,-1 1-1 0 0,-1 0 0 0 0,-5-9 0 0 0,6 10-28 0 0,-1 0 0 0 0,0 0 0 0 0,0 0 0 0 0,-1 1-1 0 0,1-1 1 0 0,-1 1 0 0 0,0 0 0 0 0,0 1 0 0 0,-1-1 0 0 0,1 1-1 0 0,-1 0 1 0 0,1 0 0 0 0,-1 1 0 0 0,0-1 0 0 0,-7-1 0 0 0,10 4-55 0 0,1 0 0 0 0,-1 0 0 0 0,1 1 0 0 0,-1-1 0 0 0,1 0-1 0 0,-1 1 1 0 0,1 0 0 0 0,-1-1 0 0 0,1 1 0 0 0,-1 0 0 0 0,1 0 0 0 0,0 1 0 0 0,-3 1 0 0 0,-1 1-1229 0 0,0 0-1 0 0,0 0 0 0 0,-9 10 0 0 0,-1 2-5634 0 0</inkml:trace>
  <inkml:trace contextRef="#ctx0" brushRef="#br0" timeOffset="1">419 107 13360 0 0,'0'0'1209'0'0,"0"-1"-1019"0"0,0-1-1 0 0,0 1 1 0 0,0 0 0 0 0,0 0-1 0 0,0 0 1 0 0,0 0 0 0 0,0-1 0 0 0,-1 1-1 0 0,1 0 1 0 0,0 0 0 0 0,-3-3 1647 0 0,2 4-1672 0 0,1 0 0 0 0,0 0 0 0 0,0 0-1 0 0,0 0 1 0 0,-1-1 0 0 0,1 1 0 0 0,0 0-1 0 0,0 0 1 0 0,0 0 0 0 0,-1 0 0 0 0,1 0 0 0 0,0 0-1 0 0,0 0 1 0 0,0 0 0 0 0,-1 1 0 0 0,1-1-1 0 0,0 0 1 0 0,-1 0 989 0 0,0 1-990 0 0,-9 10 4726 0 0,6 0-6990 0 0,2-2 2100 0 0,0 1 0 0 0,1-1 0 0 0,0 0 0 0 0,1 1 0 0 0,0-1 0 0 0,0 0 0 0 0,3 18 0 0 0,3 1 0 0 0,10 33 0 0 0,-12-48 0 0 0,0 0 0 0 0,11 21 0 0 0,-12-29 0 0 0,0-1 0 0 0,0 1 0 0 0,0-1 0 0 0,1 0 0 0 0,0 0 0 0 0,0 0 0 0 0,0-1 0 0 0,0 1 0 0 0,9 5 0 0 0,-11-7 0 0 0,1-1 0 0 0,0 1 0 0 0,-1 0 0 0 0,1-1 0 0 0,0 0 0 0 0,0 1 0 0 0,0-1 0 0 0,0 0 0 0 0,1-1 0 0 0,-1 1 0 0 0,0-1 0 0 0,0 1 0 0 0,0-1 0 0 0,6 0 0 0 0,1-1 4 0 0,-5 1 31 0 0,0 0 0 0 0,0-1 0 0 0,0 1 0 0 0,0-1 0 0 0,0 0 0 0 0,0-1 0 0 0,0 1 1 0 0,0-1-1 0 0,-1 0 0 0 0,1 0 0 0 0,0 0 0 0 0,6-5 0 0 0,-5 1-24 0 0,0 0 0 0 0,0-1 1 0 0,0 1-1 0 0,0-1 0 0 0,-1-1 0 0 0,0 1 0 0 0,-1-1 0 0 0,6-12 0 0 0,-2 2 101 0 0,0-1 1 0 0,-2-1-1 0 0,0 1 0 0 0,-1-1 0 0 0,4-31 1 0 0,-8 41-35 0 0,-1-1 1 0 0,0 1 0 0 0,0-1 0 0 0,-1 1-1 0 0,0 0 1 0 0,-1-1 0 0 0,-6-17 0 0 0,7 24-76 0 0,-1 0 0 0 0,0 0 0 0 0,0 0 0 0 0,0 0 0 0 0,0 0 0 0 0,-1 1 0 0 0,1 0 0 0 0,-1-1 0 0 0,0 1 0 0 0,0 0 0 0 0,-1 0 0 0 0,1 0 0 0 0,0 1 0 0 0,-1-1 1 0 0,1 1-1 0 0,-1 0 0 0 0,0 0 0 0 0,0 0 0 0 0,0 0 0 0 0,0 1 0 0 0,-6-2 0 0 0,6 2-208 0 0,-1 0-1 0 0,1 0 1 0 0,-1 0 0 0 0,1 1 0 0 0,-1 0-1 0 0,0-1 1 0 0,1 2 0 0 0,-1-1 0 0 0,0 0-1 0 0,1 1 1 0 0,-1 0 0 0 0,1 0 0 0 0,-1 1-1 0 0,-6 2 1 0 0,-3 3-1517 0 0,-2-6-64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6:18.6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12440 0 0,'0'0'565'0'0,"2"0"-5"0"0,22 0-341 0 0,-2 0 2197 0 0,-9-1-142 0 0,0 1 0 0 0,15 2 1 0 0,-24-1-1944 0 0,0 0 0 0 0,0 0 0 0 0,1 0 0 0 0,-1 1 0 0 0,0-1-1 0 0,0 1 1 0 0,0 0 0 0 0,-1 0 0 0 0,1 0 0 0 0,5 5 0 0 0,-7-5-301 0 0,0 0-1 0 0,0 0 0 0 0,0 1 1 0 0,0-1-1 0 0,0 1 1 0 0,-1-1-1 0 0,1 1 0 0 0,-1 0 1 0 0,0-1-1 0 0,0 1 1 0 0,0 0-1 0 0,0 0 0 0 0,0 0 1 0 0,-1 0-1 0 0,1 0 0 0 0,-1 0 1 0 0,0 0-1 0 0,1 0 1 0 0,-2 0-1 0 0,1 0 0 0 0,-1 5 1 0 0,-1 7 124 0 0,-2 0 0 0 0,0-1 0 0 0,-6 18 0 0 0,3-15-113 0 0,-22 58-57 0 0,26-66-26 0 0,0 1 0 0 0,-10 15 0 0 0,-4 14-334 0 0,8-8-696 0 0,9-29 93 0 0,0-20-4938 0 0,5 4 3619 0 0</inkml:trace>
  <inkml:trace contextRef="#ctx0" brushRef="#br0" timeOffset="1">313 10 15408 0 0,'0'0'9395'0'0,"-2"0"-8640"0"0,-5 0-158 0 0,5-1-525 0 0,0 1 0 0 0,1 0 0 0 0,-1 0 0 0 0,0 0 0 0 0,0 0 0 0 0,1 0 0 0 0,-1 0 0 0 0,0 0 0 0 0,1 0 0 0 0,-4 2 0 0 0,2-1-6 0 0,-1 0 0 0 0,1 1 1 0 0,-1 0-1 0 0,1-1 0 0 0,0 1 0 0 0,0 1 0 0 0,0-1 0 0 0,0 0 0 0 0,-3 4 0 0 0,5-4-55 0 0,-1 0 0 0 0,1 0 0 0 0,-1 0 0 0 0,1 1 0 0 0,0-1 0 0 0,0 1 0 0 0,0-1 0 0 0,0 1 0 0 0,0-1 0 0 0,0 1 0 0 0,1-1-1 0 0,0 1 1 0 0,-1 0 0 0 0,1-1 0 0 0,0 4 0 0 0,0-1-12 0 0,2 33 3 0 0,-2-35-3 0 0,1 0 0 0 0,-1 0 0 0 0,1 0 0 0 0,0-1 0 0 0,0 1 0 0 0,0 0 0 0 0,0 0 0 0 0,0-1 0 0 0,1 1 0 0 0,3 4-1 0 0,8 9-7 0 0,-1-3-6 0 0,19 19 0 0 0,-27-28 14 0 0,0-1-1 0 0,0 0 1 0 0,0 0 0 0 0,1 0-1 0 0,0-1 1 0 0,-1 1-1 0 0,1-1 1 0 0,0 0 0 0 0,8 2-1 0 0,-5-2-171 0 0,0 0 1 0 0,0-1-1 0 0,0 0 0 0 0,0 0 1 0 0,1-1-1 0 0,-1 0 0 0 0,0 0 0 0 0,1-1 1 0 0,-1 0-1 0 0,0-1 0 0 0,0 0 1 0 0,10-3-1 0 0,7-4-1046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6:19.1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1 344 17159 0 0,'7'-3'1834'0'0,"-4"3"-1811"0"0,1-1 0 0 0,-1 1 0 0 0,0-1 0 0 0,0 0 1 0 0,1 0-1 0 0,-1 0 0 0 0,6-3 0 0 0,-7 4 232 0 0,0-1 1 0 0,1 0-1 0 0,-1 1 0 0 0,0-1 1 0 0,0 1-1 0 0,1 0 1 0 0,-1 0-1 0 0,3 0 0 0 0,4-1 422 0 0,114-18 767 0 0,-84 11-2100 0 0,-16 3-5059 0 0,-2 1-1679 0 0</inkml:trace>
  <inkml:trace contextRef="#ctx0" brushRef="#br0" timeOffset="1">655 86 20127 0 0,'0'-1'463'0'0,"1"-2"-367"0"0,0 1 0 0 0,1 0 0 0 0,-1 0 0 0 0,0 0 0 0 0,1 0 0 0 0,-1 0 0 0 0,1 0-1 0 0,0 1 1 0 0,0-1 0 0 0,-1 0 0 0 0,1 1 0 0 0,0-1 0 0 0,0 1 0 0 0,1 0 0 0 0,-1 0 0 0 0,0 0 0 0 0,3-1 0 0 0,30-23 34 0 0,-21 16 697 0 0,-12 8-696 0 0,-1 0 0 0 0,1 0 0 0 0,-1 0 0 0 0,1 0 0 0 0,0 0 0 0 0,-1 0 0 0 0,1 1 0 0 0,0-1 1 0 0,3 0-1 0 0,-3 0 17 0 0,0 1-76 0 0,-1 0 0 0 0,1 0-1 0 0,0 0 1 0 0,-1 0 0 0 0,1-1 0 0 0,-1 1 0 0 0,1-1-1 0 0,-1 1 1 0 0,1-1 0 0 0,-1 0 0 0 0,1 1 0 0 0,-1-1-1 0 0,0 0 1 0 0,2-1 0 0 0,-2 1 61 0 0,6 1-36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6:19.6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 1840 0 0,'-2'0'133'0'0,"0"1"320"0"0,1-1 0 0 0,0 1 0 0 0,0-1 0 0 0,0 1 0 0 0,0-1 0 0 0,-1 1 0 0 0,1 0 0 0 0,0 0 0 0 0,0 0 0 0 0,0-1 0 0 0,0 1 0 0 0,1 0 0 0 0,-1 0 0 0 0,0 0 0 0 0,0 1 0 0 0,1-1 0 0 0,-1 0 0 0 0,0 0 0 0 0,1 0 0 0 0,-1 0 0 0 0,1 1 0 0 0,-1-1 0 0 0,1 0 0 0 0,0 0 0 0 0,0 1 0 0 0,-1-1 0 0 0,1 0 0 0 0,0 1 0 0 0,0-1 0 0 0,0 0 0 0 0,1 1 0 0 0,-1-1 0 0 0,0 0 0 0 0,0 1 0 0 0,1 1 0 0 0,0 5-584 0 0,-1-5 387 0 0,1 1 1 0 0,-1-1-1 0 0,1 1 0 0 0,0-1 1 0 0,-1 0-1 0 0,1 1 0 0 0,1-1 1 0 0,-1 0-1 0 0,1 0 0 0 0,-1 0 1 0 0,4 5-1 0 0,2 2 337 0 0,1-1-1 0 0,9 9 1 0 0,1 2 218 0 0,-9-10-150 0 0,19 16 0 0 0,-19-19-515 0 0,0 1 0 0 0,12 14 0 0 0,0 1-97 0 0,-17-19 104 0 0,0 0 1 0 0,-1 0 0 0 0,1 0 0 0 0,-1 1-1 0 0,0-1 1 0 0,0 1 0 0 0,0 0-1 0 0,3 8 1 0 0,14 53 454 0 0,-20-55-608 0 0,-5 1 0 0 0,0-3 0 0 0,3-6 0 0 0,1-1 0 0 0,-1 0 0 0 0,0 1 0 0 0,-1-1 0 0 0,1 0 0 0 0,0 0 0 0 0,0-1 0 0 0,-1 1 0 0 0,-2 1 0 0 0,3-2 0 0 0,1-1 0 0 0,-1 1 0 0 0,1-1 0 0 0,-1 0 0 0 0,1 0 0 0 0,-1 0 0 0 0,1 0 0 0 0,-1 0 0 0 0,1 0 0 0 0,-3 0 0 0 0,-7-1 0 0 0,7 0-132 0 0,0 1 0 0 0,1-1-1 0 0,-1 0 1 0 0,1 0 0 0 0,0 0-1 0 0,-1-1 1 0 0,1 1 0 0 0,0-1-1 0 0,0 0 1 0 0,0 0 0 0 0,-5-3-1 0 0,3 0-174 0 0,0 1 0 0 0,0-1-1 0 0,0 1 1 0 0,0-1 0 0 0,-5-8-1 0 0,9 9-332 0 0,-1 0 0 0 0,1-1 0 0 0,0 1-1 0 0,0-1 1 0 0,1 1 0 0 0,-1-1 0 0 0,1 0 0 0 0,0 1-1 0 0,0-1 1 0 0,0 1 0 0 0,2-7 0 0 0,3-12-1917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6:20.1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41 155 18399 0 0,'0'0'1851'0'0,"0"2"-1702"0"0,-1 12 301 0 0,0 0 0 0 0,-6 23 0 0 0,0 1 1118 0 0,5-18-824 0 0,0 0 0 0 0,2 39 1 0 0,2-50-744 0 0,-1 0 1 0 0,1-1 0 0 0,1 1-1 0 0,0 0 1 0 0,0-1-1 0 0,1 0 1 0 0,0 0-1 0 0,0 0 1 0 0,1 0 0 0 0,8 10-1 0 0,-9-13-1 0 0,0 0 0 0 0,0-1 0 0 0,0 0 0 0 0,1 0 0 0 0,-1 0 0 0 0,1 0 0 0 0,10 5 0 0 0,-12-8 0 0 0,0 0 0 0 0,0 0 0 0 0,1-1 0 0 0,-1 0 0 0 0,0 1 0 0 0,0-1 0 0 0,0 0 0 0 0,1-1 0 0 0,-1 1 0 0 0,0 0 0 0 0,0-1 0 0 0,0 0 0 0 0,0 0 0 0 0,0 0 0 0 0,0 0 0 0 0,0 0 0 0 0,0-1 0 0 0,0 1 0 0 0,4-4 0 0 0,-2 0 26 0 0,0 0 0 0 0,0-1 0 0 0,-1 0 0 0 0,0 1 0 0 0,0-1 0 0 0,-1-1 0 0 0,1 1 0 0 0,3-11 0 0 0,1-6 282 0 0,5-28 0 0 0,-10 37-238 0 0,-2 9-31 0 0,0 0-1 0 0,0 0 1 0 0,-1 0 0 0 0,0 0-1 0 0,0 0 1 0 0,0 0 0 0 0,0 0-1 0 0,-1 0 1 0 0,0 0 0 0 0,-2-7-1 0 0,0 5 35 0 0,0-1 1 0 0,0 0-1 0 0,-1 1 0 0 0,0 0 0 0 0,-8-11 0 0 0,9 15-87 0 0,0 0 0 0 0,-1 0 0 0 0,1 0 1 0 0,-1 0-1 0 0,1 1 0 0 0,-1-1 0 0 0,0 1 0 0 0,0 0 0 0 0,0 0 0 0 0,0 1 0 0 0,0-1 0 0 0,0 1 0 0 0,-1 0 0 0 0,1 0 1 0 0,0 0-1 0 0,-5 0 0 0 0,1 0-198 0 0,0 1 0 0 0,1 0 0 0 0,-1 0 0 0 0,0 0 0 0 0,0 1 0 0 0,1 0 0 0 0,-1 1 0 0 0,-10 2 0 0 0,15-3-80 0 0,-1 1-1 0 0,1-1 1 0 0,0 0-1 0 0,-1 1 1 0 0,1-1-1 0 0,0 1 1 0 0,0 0-1 0 0,0 0 1 0 0,0 0-1 0 0,0 1 1 0 0,0-1-1 0 0,1 1 1 0 0,-1-1-1 0 0,1 1 1 0 0,-1 0-1 0 0,1 0 1 0 0,-3 6-1 0 0,0 0-1738 0 0</inkml:trace>
  <inkml:trace contextRef="#ctx0" brushRef="#br0" timeOffset="1">457 114 4144 0 0,'-2'0'17785'0'0,"0"2"-17576"0"0,-1-1 1 0 0,1 1-1 0 0,-1-1 1 0 0,1 1 0 0 0,0 0-1 0 0,0 0 1 0 0,0 0-1 0 0,-1 0 1 0 0,2 0 0 0 0,-1 0-1 0 0,0 0 1 0 0,0 1-1 0 0,1-1 1 0 0,0 1 0 0 0,-3 4-1 0 0,1 1-85 0 0,1 0 1 0 0,-1 0-1 0 0,1 0 0 0 0,-1 11 0 0 0,2-9-116 0 0,0-1 1 0 0,1 0-1 0 0,0 1 0 0 0,1-1 0 0 0,0 1 1 0 0,0-1-1 0 0,1 0 0 0 0,0 0 0 0 0,1 1 1 0 0,0-2-1 0 0,0 1 0 0 0,1 0 0 0 0,0-1 0 0 0,1 1 1 0 0,-1-1-1 0 0,9 9 0 0 0,-10-13-19 0 0,0-1 0 0 0,0 1 0 0 0,1-1 0 0 0,0 0 0 0 0,-1 0 0 0 0,1-1 0 0 0,0 1 0 0 0,1-1 0 0 0,-1 0 0 0 0,0 0 0 0 0,1 0 0 0 0,-1 0 0 0 0,1-1 0 0 0,-1 0 0 0 0,1 0 0 0 0,0 0 0 0 0,-1 0 0 0 0,1-1 0 0 0,0 0 0 0 0,0 0 0 0 0,-1 0 0 0 0,1 0 0 0 0,0-1 0 0 0,0 0 0 0 0,-1 0 0 0 0,1 0 0 0 0,-1-1 0 0 0,1 1 0 0 0,-1-1 1 0 0,0 0-1 0 0,1 0 0 0 0,-1-1 0 0 0,0 1 0 0 0,0-1 0 0 0,-1 0 0 0 0,6-5 0 0 0,14-15 235 0 0,-17 18-139 0 0,-1 0 1 0 0,1 0-1 0 0,-1-1 1 0 0,8-11 0 0 0,-5 3 93 0 0,-1 1 0 0 0,0-1 0 0 0,-1 0 1 0 0,7-25-1 0 0,-11 32-100 0 0,-1 0 0 0 0,0 0-1 0 0,0 0 1 0 0,-1 0 0 0 0,0 0 0 0 0,0 0 0 0 0,-1 0 0 0 0,0 0-1 0 0,0 0 1 0 0,0 0 0 0 0,-1 0 0 0 0,-3-8 0 0 0,2 10-54 0 0,0-1 0 0 0,-1 1 0 0 0,0 0 0 0 0,0-1 0 0 0,0 2 0 0 0,-1-1 0 0 0,1 0 0 0 0,-1 1 0 0 0,-7-5 0 0 0,-3-4 2 0 0,5 4-107 0 0,-21-14 0 0 0,28 21 48 0 0,-1 0 0 0 0,0 0 0 0 0,-1 0 0 0 0,1 0 0 0 0,0 1 0 0 0,0-1 0 0 0,-1 1 0 0 0,-7-1 0 0 0,6 1-195 0 0,0 0 0 0 0,0 1 0 0 0,-1 0 0 0 0,1 0 0 0 0,0 1 0 0 0,-1-1 0 0 0,-8 4 0 0 0,10-3-1040 0 0,0 1 0 0 0,1 0 0 0 0,-1 1 0 0 0,0-1 0 0 0,1 1 0 0 0,-4 3 0 0 0,-7 7-6231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3:41:15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11976 0 0,'0'0'1082'0'0,"2"-2"-890"0"0,42-30 6267 0 0,-39 30-5900 0 0,0 0 1 0 0,0-1 0 0 0,0 2 0 0 0,8-3-1 0 0,12-4 608 0 0,-18 5-909 0 0,1 1 0 0 0,0 0 0 0 0,0 0-1 0 0,14-1 1 0 0,-5 1-90 0 0,-3 0-546 0 0,1 1-1 0 0,20 0 0 0 0,-15 2-2807 0 0,-12-1 1456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6:20.5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 17591 0 0,'0'0'2651'0'0,"2"0"-1835"0"0,4 0-417 0 0,0-1 0 0 0,-1 1-1 0 0,1-1 1 0 0,0-1 0 0 0,-1 1 0 0 0,1-1 0 0 0,-1 0-1 0 0,1-1 1 0 0,6-3 0 0 0,-11 5-363 0 0,1 1 0 0 0,0-1 0 0 0,-1 0 0 0 0,1 1 0 0 0,0-1 0 0 0,-1 1 1 0 0,1-1-1 0 0,0 1 0 0 0,0 0 0 0 0,0 0 0 0 0,1 0 0 0 0</inkml:trace>
  <inkml:trace contextRef="#ctx0" brushRef="#br0" timeOffset="1">47 119 10136 0 0,'0'0'3478'0'0,"1"0"-2155"0"0,88-6 3010 0 0,-18-8-4182 0 0,-62 12-141 0 0,25-11-1304 0 0,-17 11-5179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6: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16583 0 0,'0'0'1664'0'0,"2"0"-1520"0"0,3 0 196 0 0,0 1 1 0 0,0 0-1 0 0,-1 0 0 0 0,1 0 0 0 0,-1 1 0 0 0,1 0 0 0 0,4 2 0 0 0,23 7 1207 0 0,-27-10-1218 0 0,1 1 0 0 0,0 1 0 0 0,-1-1 0 0 0,1 1 0 0 0,-1 0 0 0 0,9 5 0 0 0,-9-4 84 0 0,-1-1-252 0 0,0 0 0 0 0,0 1 0 0 0,-1-1 0 0 0,1 1 0 0 0,-1 0 0 0 0,0 0 0 0 0,5 7 0 0 0,-6-5-109 0 0,0-1 0 0 0,0 1 0 0 0,0-1 0 0 0,-1 1 0 0 0,0 0 0 0 0,0 0 0 0 0,0 0 0 0 0,-1-1 0 0 0,0 1 0 0 0,0 0 0 0 0,-2 11 0 0 0,0-7-30 0 0,0 0 0 0 0,-1-1 1 0 0,0 1-1 0 0,0 0 0 0 0,-1-1 1 0 0,-5 9-1 0 0,2-4 15 0 0,4-9-37 0 0,0 1 1 0 0,0-1 0 0 0,0 0-1 0 0,0 0 1 0 0,-5 5-1 0 0,-18 21-200 0 0,18-20 12 0 0,0-1 0 0 0,-15 14 0 0 0,15-16 19 0 0,-7 4-494 0 0,14-11 318 0 0,4-15-10813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6:21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207 23 13760 0 0,'0'0'1056'0'0,"-1"-1"-724"0"0,1 0-328 0 0,-1 0 0 0 0,1 1 1 0 0,0-1-1 0 0,0 1 0 0 0,-1-1 0 0 0,1 1 1 0 0,0-1-1 0 0,-1 0 0 0 0,1 1 1 0 0,0-1-1 0 0,-1 1 0 0 0,1-1 1 0 0,-1 1-1 0 0,1 0 0 0 0,-1-1 1 0 0,1 1-1 0 0,-1-1 0 0 0,1 1 1 0 0,-1 0-1 0 0,0 0 0 0 0,1-1 1 0 0,-1 1-1 0 0,1 0 0 0 0,-1 0 1 0 0,0 0-1 0 0,0-1 0 0 0,-2 1 4 0 0,-1-2 325 0 0,0 1 1 0 0,0-1 0 0 0,0 1-1 0 0,0 0 1 0 0,-1 0 0 0 0,1 1 0 0 0,0-1-1 0 0,-1 1 1 0 0,1 0 0 0 0,-1 0-1 0 0,1 0 1 0 0,0 1 0 0 0,-1-1 0 0 0,1 1-1 0 0,0 0 1 0 0,0 1 0 0 0,-1-1-1 0 0,1 1 1 0 0,0-1 0 0 0,0 1 0 0 0,1 1-1 0 0,-1-1 1 0 0,0 0 0 0 0,1 1-1 0 0,-1 0 1 0 0,-4 5 0 0 0,0-1-184 0 0,4-4-106 0 0,1 0 0 0 0,-1 0-1 0 0,1 0 1 0 0,0 1 0 0 0,0 0 0 0 0,0-1-1 0 0,-2 6 1 0 0,-3 5 129 0 0,1 1 0 0 0,1-1 0 0 0,-5 18 1 0 0,9-26-168 0 0,0 1 1 0 0,1 0 0 0 0,0 0 0 0 0,1 0 0 0 0,-1 0 0 0 0,1 0 0 0 0,1 0-1 0 0,-1 0 1 0 0,4 13 0 0 0,-2-13-42 0 0,0 1 0 0 0,1-1 1 0 0,-1 0-1 0 0,2 0 0 0 0,-1 0 0 0 0,1 0 0 0 0,0 0 0 0 0,1-1 0 0 0,0 0 0 0 0,0 0 1 0 0,0 0-1 0 0,0 0 0 0 0,1-1 0 0 0,0 0 0 0 0,0 0 0 0 0,1-1 0 0 0,-1 0 0 0 0,14 7 1 0 0,-9-6 54 0 0,0-1 0 0 0,0 0 0 0 0,0 0 1 0 0,1-1-1 0 0,-1 0 0 0 0,1-1 0 0 0,0-1 1 0 0,0 0-1 0 0,0 0 0 0 0,15-2 0 0 0,-11 0 9 0 0,-12 1-26 0 0,1 0 1 0 0,-1-1 0 0 0,1 1 0 0 0,-1-1 0 0 0,1 0 0 0 0,-1 0 0 0 0,0-1 0 0 0,8-2 0 0 0,5-7-1428 0 0,1 1-4081 0 0,-2 0-2325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8:07.4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8752 0 0,'0'0'793'0'0,"1"1"-650"0"0,41 33 3282 0 0,-34-26-1925 0 0,1-1 0 0 0,0 1 0 0 0,13 7 0 0 0,16 13 426 0 0,-17-10-844 0 0,-17-16-937 0 0,-1 0-1 0 0,0 1 1 0 0,1 0 0 0 0,-1 0-1 0 0,0 0 1 0 0,0 0 0 0 0,0 0-1 0 0,-1 1 1 0 0,1-1 0 0 0,-1 1 0 0 0,0 0-1 0 0,2 5 1 0 0,0 1-41 0 0,-1 0-1 0 0,0 0 1 0 0,-1 0 0 0 0,0 1 0 0 0,-1-1 0 0 0,0 0-1 0 0,-1 1 1 0 0,0-1 0 0 0,0 1 0 0 0,-1-1-1 0 0,-3 12 1 0 0,-1 5-161 0 0,-1 0 0 0 0,-1-1-1 0 0,-10 26 1 0 0,10-35-65 0 0,5-12 50 0 0,0 1 0 0 0,0-1 0 0 0,-1 1 0 0 0,0-1 0 0 0,0 0-1 0 0,-4 5 1 0 0,-5 9-240 0 0,11-16 201 0 0,0 0 0 0 0,-1 0-1 0 0,1-1 1 0 0,-1 1 0 0 0,0-1-1 0 0,0 1 1 0 0,0-1 0 0 0,0 0-1 0 0,-4 4 1 0 0,2-3-87 0 0,2-2-7 0 0,0 0 1 0 0,0 1-1 0 0,0-1 1 0 0,0 0 0 0 0,0 0-1 0 0,0 0 1 0 0,0-1-1 0 0,0 1 1 0 0,0 0-1 0 0,-1-1 1 0 0,1 1-1 0 0,0-1 1 0 0,0 0-1 0 0,-4 0 1 0 0,-3 0-1910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8:07.8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199 82 6448 0 0,'0'0'498'0'0,"-2"0"-327"0"0,-7 1 1540 0 0,1 1 0 0 0,-1-1 0 0 0,1 1 0 0 0,-1 1 0 0 0,1 0-1 0 0,0 0 1 0 0,-14 8 0 0 0,-1-1-481 0 0,18-7-963 0 0,0 1-1 0 0,0-1 1 0 0,0 0 0 0 0,0 1 0 0 0,-6 7-1 0 0,-3 2 65 0 0,12-10-297 0 0,0-1 1 0 0,0 1 0 0 0,0 0 0 0 0,0 0 0 0 0,0 0 0 0 0,1 0 0 0 0,-1 0 0 0 0,1 0 0 0 0,0 0-1 0 0,-1 4 1 0 0,-4 9 84 0 0,3-8-106 0 0,0 0-1 0 0,0 0 0 0 0,1 1 1 0 0,0-1-1 0 0,0 0 0 0 0,1 1 1 0 0,0-1-1 0 0,1 1 0 0 0,1 15 1 0 0,1-7-6 0 0,0 1 1 0 0,2-1-1 0 0,9 28 1 0 0,-11-38-46 0 0,1-1 1 0 0,0 0-1 0 0,0 0 1 0 0,0 0-1 0 0,1 0 1 0 0,0-1 0 0 0,0 1-1 0 0,0-1 1 0 0,1 0-1 0 0,0 0 1 0 0,0-1-1 0 0,0 1 1 0 0,1-1-1 0 0,-1 0 1 0 0,1-1 0 0 0,0 1-1 0 0,9 3 1 0 0,-4-3-177 0 0,0 0 1 0 0,0-1-1 0 0,0 0 1 0 0,0-1 0 0 0,0 0-1 0 0,0-1 1 0 0,1 0-1 0 0,-1-1 1 0 0,21-1 0 0 0,-6-4-761 0 0</inkml:trace>
  <inkml:trace contextRef="#ctx0" brushRef="#br0" timeOffset="1">444 114 9672 0 0,'0'0'748'0'0,"2"-1"-492"0"0,8-5 1259 0 0,-1 1 0 0 0,0-2 0 0 0,0 1 0 0 0,9-9 0 0 0,-15 12-1059 0 0,1 0-1 0 0,0 1 0 0 0,0-1 0 0 0,0 1 0 0 0,6-2 1 0 0,-6 2-28 0 0,1 0 0 0 0,-1 0 0 0 0,1-1 0 0 0,6-4 0 0 0,-5 2-34 0 0,0 1 1 0 0,1 0-1 0 0,11-5 0 0 0,6-3-47 0 0,-23 11-438 0 0,1 0 1 0 0,-1 0-1 0 0,1 1 0 0 0,0-1 0 0 0,-1 0 1 0 0,1 1-1 0 0,0-1 0 0 0,-1 1 0 0 0,1 0 0 0 0,0 0 1 0 0,0 0-1 0 0,0 0 0 0 0,-1 0 0 0 0,1 0 0 0 0,0 0 1 0 0,0 0-1 0 0,-1 1 0 0 0,1-1 0 0 0,0 1 1 0 0,-1-1-1 0 0,3 2 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8:08.2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1 569 10592 0 0,'0'0'818'0'0,"2"-2"-532"0"0,9-6 2594 0 0,20-17-1 0 0,-25 18-2099 0 0,1 1-1 0 0,0 0 1 0 0,0 0-1 0 0,1 1 0 0 0,0 0 1 0 0,0 1-1 0 0,0-1 1 0 0,9-2-1 0 0,41-16-835 0 0,23-17-4681 0 0,-49 23 2915 0 0</inkml:trace>
  <inkml:trace contextRef="#ctx0" brushRef="#br0" timeOffset="1">603 102 22087 0 0,'0'0'498'0'0,"1"-1"72"0"0,11-7-191 0 0,-1 1 0 0 0,1 0 1 0 0,0 1-1 0 0,0 0 0 0 0,0 1 0 0 0,1 0 0 0 0,0 1 0 0 0,26-5 0 0 0,42-8 1313 0 0,-75 16-1681 0 0,0-1 1 0 0,0 0-1 0 0,0 0 0 0 0,6-4 1 0 0,-7 4-92 0 0,-1 0 0 0 0,1 0 0 0 0,0 0 0 0 0,0 0 0 0 0,0 1 0 0 0,0 0 0 0 0,8-1 0 0 0,-6 2 47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8:08.6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1 12928 0 0,'-12'11'594'0'0,"12"-11"-562"0"0,-1 0-1 0 0,1 0 0 0 0,0 1 1 0 0,0-1-1 0 0,-1 0 0 0 0,1 0 1 0 0,0 1-1 0 0,0-1 0 0 0,-1 0 1 0 0,1 1-1 0 0,0-1 0 0 0,0 0 1 0 0,0 1-1 0 0,0-1 0 0 0,-1 0 1 0 0,1 1-1 0 0,0-1 0 0 0,0 0 1 0 0,0 1-1 0 0,0-1 0 0 0,0 0 1 0 0,0 1-1 0 0,0 0 1 0 0,0 2-2 0 0,-3 0-14 0 0,2-2-2 0 0,0 0 0 0 0,0-1 0 0 0,0 1-1 0 0,0 0 1 0 0,1 0 0 0 0,-1 0 0 0 0,0 0 0 0 0,0 0 0 0 0,1 0 0 0 0,-1 0 0 0 0,1 0 0 0 0,-1 0 0 0 0,1 0 0 0 0,-1 2 0 0 0,1-2 332 0 0,-1 1 0 0 0,0-1 0 0 0,1 0 1 0 0,0 1-1 0 0,-1-1 0 0 0,1 1 0 0 0,0-1 0 0 0,0 1 0 0 0,0-1 0 0 0,0 1 0 0 0,0-1 0 0 0,0 1 0 0 0,0-1 0 0 0,0 1 0 0 0,1-1 0 0 0,0 3 1 0 0,0-1-16 0 0,0 0 1 0 0,1 0 0 0 0,-1 0 0 0 0,1 0-1 0 0,0 0 1 0 0,0-1 0 0 0,3 4 0 0 0,4 3 129 0 0,1 0 1 0 0,0-1 0 0 0,11 7-1 0 0,-16-11-104 0 0,29 18 507 0 0,-20-14-599 0 0,-1 1 0 0 0,0 1 0 0 0,14 13 0 0 0,-15-12-159 0 0,-6-5-48 0 0,0 0 1 0 0,0 0-1 0 0,0 0 1 0 0,-1 0-1 0 0,0 1 0 0 0,4 8 1 0 0,-9-14-56 0 0,4 6 26 0 0,0 0-1 0 0,-1 1 1 0 0,0-1-1 0 0,0 1 1 0 0,0 0 0 0 0,-1 0-1 0 0,1 14 1 0 0,1 21 96 0 0,-2-36-88 0 0,-1 0 0 0 0,0 0 0 0 0,-1-1 0 0 0,1 1-1 0 0,-2 0 1 0 0,1 0 0 0 0,-1 0 0 0 0,0-1 0 0 0,0 1 0 0 0,-4 11-1 0 0,3-13-22 0 0,-1 1 0 0 0,0-1-1 0 0,0 1 1 0 0,0-1-1 0 0,-1 0 1 0 0,0-1-1 0 0,0 1 1 0 0,0-1-1 0 0,0 1 1 0 0,-1-1 0 0 0,-6 4-1 0 0,-4 2-266 0 0,-1-1-1 0 0,-23 11 1 0 0,9-6-711 0 0,12-9-763 0 0,10-4-2512 0 0</inkml:trace>
  <inkml:trace contextRef="#ctx0" brushRef="#br0" timeOffset="1">603 582 12896 0 0,'17'5'997'0'0,"-5"3"-656"0"0,-9-5-41 0 0,-1-1-1 0 0,1 1 0 0 0,-1-1 1 0 0,0 1-1 0 0,0 0 0 0 0,0 0 1 0 0,0 0-1 0 0,-1 0 0 0 0,1 0 1 0 0,-1 0-1 0 0,0 0 0 0 0,0 1 1 0 0,1 2-1 0 0,-1 1 400 0 0,-1-1 1 0 0,1 0-1 0 0,-1 1 0 0 0,0-1 0 0 0,-3 12 1 0 0,3-13-418 0 0,0-1 0 0 0,0 1 0 0 0,0-1 0 0 0,1 7 0 0 0,-1-8-146 0 0,1 1 0 0 0,-1-1 0 0 0,0 0 0 0 0,0 1 0 0 0,0-1 0 0 0,-1 0 0 0 0,1 1 0 0 0,-2 3 0 0 0,-10 42 328 0 0,-8 74-1 0 0,13-77-1611 0 0,4-15-4925 0 0,7-8-2072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8:55.3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14688 0 0,'0'0'6726'0'0,"2"0"-6086"0"0,5-2-394 0 0,0 1 0 0 0,0 0 0 0 0,0 0 0 0 0,1 1 1 0 0,-1-1-1 0 0,0 2 0 0 0,0-1 0 0 0,0 1 0 0 0,0 0 0 0 0,0 0 0 0 0,0 1 0 0 0,0 0 1 0 0,0 0-1 0 0,8 5 0 0 0,-11-5-205 0 0,0 1-1 0 0,0 1 1 0 0,0-1 0 0 0,3 5 0 0 0,19 16 112 0 0,-23-21-164 0 0,-1 1-1 0 0,1-1 1 0 0,-1 1-1 0 0,0-1 1 0 0,0 1-1 0 0,0 0 1 0 0,0 0-1 0 0,-1 0 1 0 0,1 0-1 0 0,-1 0 1 0 0,0 0-1 0 0,0 0 1 0 0,-1 0-1 0 0,1 0 0 0 0,-1 0 1 0 0,0 1-1 0 0,0-1 1 0 0,-1 0-1 0 0,1 0 1 0 0,-1 0-1 0 0,-2 8 1 0 0,-7 14 175 0 0,-3 14-115 0 0,9-31-149 0 0,1 0-1 0 0,-1-1 1 0 0,0 0-1 0 0,-1 0 1 0 0,0 0-1 0 0,0 0 1 0 0,-10 10-1 0 0,8-10-269 0 0,0-1-1 0 0,0 0 1 0 0,0 0 0 0 0,-1-1-1 0 0,0 0 1 0 0,0 0-1 0 0,0-1 1 0 0,-1 0 0 0 0,0 0-1 0 0,-13 4 1 0 0,20-8-70 0 0,-5-4-915 0 0,5-7-4123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8:55.7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 0 4144 0 0,'0'0'12975'0'0,"-2"0"-11929"0"0,-4 1-331 0 0,-1-1 0 0 0,0 1 0 0 0,1 0 0 0 0,-1 1 1 0 0,1-1-1 0 0,0 1 0 0 0,-8 4 0 0 0,12-4-623 0 0,0-1 0 0 0,0 1 0 0 0,0 0 1 0 0,0 0-1 0 0,0 0 0 0 0,1 0 0 0 0,-1 1 0 0 0,1-1 0 0 0,0 0 1 0 0,-2 5-1 0 0,-10 14 351 0 0,12-20-434 0 0,1-1-1 0 0,-1 1 1 0 0,1 0-1 0 0,-1 0 1 0 0,1 0-1 0 0,-1 0 1 0 0,1-1-1 0 0,0 1 1 0 0,-1 0-1 0 0,1 0 1 0 0,0 0-1 0 0,0 0 1 0 0,0 0-1 0 0,0 0 1 0 0,0 0-1 0 0,0 0 1 0 0,0 0-1 0 0,0 0 1 0 0,0 0-1 0 0,0-1 0 0 0,1 1 1 0 0,-1 0-1 0 0,1 2 1 0 0,-1-2-9 0 0,1 0-1 0 0,-1 1 1 0 0,0-1-1 0 0,0 1 1 0 0,1-1 0 0 0,-1 1-1 0 0,0-1 1 0 0,0 1 0 0 0,-1 2-1 0 0,-2 11 1 0 0,1 1 0 0 0,1-1 0 0 0,0 1 0 0 0,1 0 0 0 0,3 27 0 0 0,-2-37 1 0 0,1 1-1 0 0,-1-1 1 0 0,1 0-1 0 0,0 0 0 0 0,1 0 1 0 0,-1-1-1 0 0,1 1 1 0 0,0-1-1 0 0,1 1 1 0 0,-1-1-1 0 0,9 9 0 0 0,-3-4-13 0 0,1-1 0 0 0,0 0 0 0 0,0-1 0 0 0,19 11 0 0 0,-25-17 13 0 0,0-1-1 0 0,-1 1 0 0 0,1-1 0 0 0,0 0 1 0 0,0-1-1 0 0,0 1 0 0 0,0-1 1 0 0,0 1-1 0 0,5-2 0 0 0,11 3 50 0 0,-15-2-129 0 0,1 0 1 0 0,-1 0 0 0 0,0 0 0 0 0,0-1-1 0 0,0 0 1 0 0,0 0 0 0 0,0 0 0 0 0,7-3-1 0 0,22-11-3341 0 0,-20 7 910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8:56.1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63 17503 0 0,'0'0'1759'0'0,"1"0"-1495"0"0,2 0-62 0 0,0-1 0 0 0,-1 0-1 0 0,0 1 1 0 0,1-1 0 0 0,-1 0 0 0 0,1 0 0 0 0,-1-1-1 0 0,0 1 1 0 0,0 0 0 0 0,0-1 0 0 0,0 1-1 0 0,0-1 1 0 0,3-3 0 0 0,-3 3-40 0 0,-1 1-1 0 0,1-1 1 0 0,0 0-1 0 0,0 1 1 0 0,0-1-1 0 0,0 1 1 0 0,0 0-1 0 0,1 0 1 0 0,-1 0-1 0 0,0 0 1 0 0,0 0 0 0 0,1 0-1 0 0,3 0 1 0 0,-5 1-115 0 0,1 0 1 0 0,-1-1 0 0 0,1 1 0 0 0,-1-1-1 0 0,1 1 1 0 0,-1-1 0 0 0,0 1 0 0 0,1-1-1 0 0,-1 0 1 0 0,0 1 0 0 0,1-1 0 0 0,1-2-1 0 0,2 0 55 0 0,35-10-2404 0 0</inkml:trace>
  <inkml:trace contextRef="#ctx0" brushRef="#br0" timeOffset="1">51 165 2304 0 0,'0'0'16563'0'0,"12"0"-13401"0"0,43-18-1105 0 0,15 1-5304 0 0,-51 11 1727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3:41:15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14744 0 0,'2'-1'672'0'0,"9"-2"-43"0"0,-1 0 0 0 0,1 1 0 0 0,1 0 0 0 0,-1 0 0 0 0,0 1 1 0 0,0 1-1 0 0,1 0 0 0 0,-1 0 0 0 0,21 5 0 0 0,-20-4-191 0 0,-9 0-272 0 0,1-1 0 0 0,0 1 0 0 0,-1 0 0 0 0,1 0 0 0 0,-1 0 0 0 0,1 0 0 0 0,-1 0 0 0 0,4 3 0 0 0,-6-4-125 0 0,0 1 0 0 0,0-1 1 0 0,0 1-1 0 0,0-1 0 0 0,0 1 0 0 0,-1-1 0 0 0,1 1 0 0 0,0 0 0 0 0,0 0 0 0 0,-1-1 0 0 0,1 1 0 0 0,0 0 0 0 0,-1 0 0 0 0,1 0 1 0 0,-1 0-1 0 0,1 0 0 0 0,-1 0 0 0 0,1 0 0 0 0,-1 0 0 0 0,0 0 0 0 0,1 0 0 0 0,-1 0 0 0 0,0 0 0 0 0,0 0 0 0 0,0 0 0 0 0,0 2 1 0 0,1 0-54 0 0,-1 1 0 0 0,0-1 0 0 0,0 0 0 0 0,-1 1 0 0 0,1-1 1 0 0,0 0-1 0 0,-1 0 0 0 0,0 0 0 0 0,0 1 0 0 0,0-1 0 0 0,0 0 1 0 0,-1 0-1 0 0,1 0 0 0 0,-1 0 0 0 0,-3 5 0 0 0,-18 26-372 0 0,19-26 107 0 0,-1 0 0 0 0,0 0 0 0 0,-1 0 0 0 0,0-1-1 0 0,0 0 1 0 0,0 0 0 0 0,-12 9 0 0 0,-32 25-1786 0 0,27-21 1005 0 0,21-18 786 0 0,2-2-174 0 0,0 2 308 0 0,0-1 170 0 0,0 0 0 0 0,1 0 0 0 0,-1 0 0 0 0,0-1 0 0 0,1 1 0 0 0,-1 0 1 0 0,0 0-1 0 0,1-1 0 0 0,-1 1 0 0 0,1 0 0 0 0,-1-1 0 0 0,1 1 0 0 0,0-1 0 0 0,-1 1 0 0 0,1-1 0 0 0,-1 1 1 0 0,1-1-1 0 0,0 1 0 0 0,-1-1 0 0 0,1 1 0 0 0,0-1 0 0 0,0 0 0 0 0,-1 1 0 0 0,1-1 0 0 0,0 0 1 0 0,0 0-1 0 0,0 0 0 0 0,1 1 0 0 0,24 1 1007 0 0,-12-2-824 0 0,1-1 0 0 0,-1-1-1 0 0,1 0 1 0 0,-1-1 0 0 0,21-7-1 0 0,-12-2-2236 0 0,-11 4 772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8:56.5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5064 0 0,'0'0'15115'0'0,"6"5"-12552"0"0,-1-3-2187 0 0,0 0 1 0 0,0 0-1 0 0,0-1 1 0 0,1 0-1 0 0,-1 0 0 0 0,0 0 1 0 0,0-1-1 0 0,1 0 0 0 0,9 0 1 0 0,-7 0-173 0 0,11 0 155 0 0,2-1-535 0 0,33 5 1 0 0,-34-4-2936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8:57.6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1 100 16727 0 0,'0'0'1959'0'0,"4"-5"-306"0"0,-2 3-1459 0 0,0-1-1 0 0,0 1 0 0 0,1-1 0 0 0,-1 1 1 0 0,1 0-1 0 0,-1 0 0 0 0,1 0 0 0 0,0 0 1 0 0,0 0-1 0 0,0 0 0 0 0,0 1 0 0 0,0 0 0 0 0,0-1 1 0 0,6 0-1 0 0,-4 0-69 0 0,-1 1 1 0 0,1-1-1 0 0,0 0 1 0 0,4-3-1 0 0,-5 3-30 0 0,-1 0-1 0 0,1 0 1 0 0,0 0-1 0 0,0 1 0 0 0,-1 0 1 0 0,1 0-1 0 0,7-2 0 0 0,-2 2 51 0 0,1-1 0 0 0,-1 0-1 0 0,13-5 1 0 0,-7 2-97 0 0,8 1-35 0 0,-21 4-12 0 0,1 0 0 0 0,-1-1 0 0 0,1 1 0 0 0,-1 0 0 0 0,1-1-1 0 0,-1 0 1 0 0,1 1 0 0 0,-1-1 0 0 0,0 0 0 0 0,0 0-1 0 0,4-3 1 0 0,10-4-7673 0 0,-16 19 1035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8:57.9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1 5984 0 0,'0'0'6467'0'0,"0"0"-6347"0"0,0-1 1 0 0,0 1-1 0 0,0 0 1 0 0,0 0-1 0 0,-1 0 1 0 0,1 0-1 0 0,-4 2 3374 0 0,4-2-3374 0 0,0 0 1 0 0,0 0-1 0 0,0 1 1 0 0,0-1-1 0 0,-28 31 1960 0 0,28-31-2059 0 0,-1 1 1 0 0,1-1-1 0 0,0 1 0 0 0,-1-1 0 0 0,1 1 1 0 0,0-1-1 0 0,0 1 0 0 0,0 0 0 0 0,-1-1 1 0 0,1 1-1 0 0,0-1 0 0 0,0 1 0 0 0,0 0 1 0 0,0-1-1 0 0,0 1 0 0 0,0-1 0 0 0,0 1 1 0 0,0 0-1 0 0,0-1 0 0 0,0 1 0 0 0,0-1 1 0 0,1 2-1 0 0,-1-2 31 0 0,0 3-6 0 0,1 0-1 0 0,-1 0 1 0 0,1 0-1 0 0,0 0 1 0 0,-1 0-1 0 0,1 0 1 0 0,1 0-1 0 0,-1 0 1 0 0,0-1-1 0 0,1 1 1 0 0,-1 0-1 0 0,3 2 1 0 0,1 1 89 0 0,0 1 0 0 0,13 10-1 0 0,-9-10-2 0 0,2 0 0 0 0,-1 0 0 0 0,21 9 0 0 0,-8-4 60 0 0,-16-8-147 0 0,5 2 237 0 0,20 14 1 0 0,-28-17-160 0 0,0 1 0 0 0,0 0-1 0 0,-1 0 1 0 0,6 6 0 0 0,-9-8-96 0 0,1-1-1 0 0,-1 0 1 0 0,0 1-1 0 0,0-1 0 0 0,0 0 1 0 0,1 1-1 0 0,-1-1 1 0 0,-1 1-1 0 0,1-1 0 0 0,0 0 1 0 0,0 1-1 0 0,0-1 1 0 0,-1 0-1 0 0,1 1 0 0 0,0-1 1 0 0,-1 0-1 0 0,0 2 1 0 0,-12 23 248 0 0,8-20-246 0 0,1-1-1 0 0,-1 1 1 0 0,0-1-1 0 0,-1-1 1 0 0,-7 7 0 0 0,10-8-18 0 0,-1-1 0 0 0,1 0 1 0 0,-1 0-1 0 0,1 0 1 0 0,-1 0-1 0 0,1-1 1 0 0,-1 1-1 0 0,0-1 0 0 0,0 0 1 0 0,-7 1-1 0 0,3-2-141 0 0,-1-1 0 0 0,1 0-1 0 0,0 0 1 0 0,0-1 0 0 0,0 0-1 0 0,0 0 1 0 0,-9-5 0 0 0,15 7-276 0 0,1-1-170 0 0,-17-13-2302 0 0,11 6 1220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8:58.4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1 447 13416 0 0,'0'0'1216'0'0,"2"1"-827"0"0,0 2-185 0 0,18 11 2956 0 0,-18-14-2015 0 0,-1 1-492 0 0,4 1-443 0 0,-1 1 0 0 0,0-1 0 0 0,0 1 0 0 0,0 0 1 0 0,0 1-1 0 0,5 6 0 0 0,4 1 617 0 0,7 2 1658 0 0,-18-11-2244 0 0,-1-20-62 0 0,-2 14-150 0 0,1-5 6 0 0,-1 0-1 0 0,-1 0 1 0 0,0 1-1 0 0,0-1 0 0 0,-1 0 1 0 0,-4-11-1 0 0,3 10-22 0 0,0 0 0 0 0,1-1 0 0 0,-3-19-1 0 0,3 16-82 0 0,0 0 1 0 0,-5-15-1 0 0,5 21 28 0 0,0 0 1 0 0,1 0-1 0 0,0 0 0 0 0,1 0 1 0 0,-1 0-1 0 0,2 0 0 0 0,-1 0 1 0 0,1-1-1 0 0,0 1 1 0 0,2-9-1 0 0,3-7-137 0 0,3-11 117 0 0,-7 34 42 0 0,10-8 360 0 0,-5 5-352 0 0,1 1 1 0 0,0-1-1 0 0,0 1 1 0 0,1 0-1 0 0,11-2 1 0 0,-3 4-160 0 0,5 2 167 0 0,-17 0 24 0 0,-1-1 1 0 0,1 0-1 0 0,0 0 0 0 0,0 0 1 0 0,-1 0-1 0 0,7-2 1 0 0,-3 1 25 0 0,-1 0 0 0 0,0 0 1 0 0,9 0-1 0 0,-9 1 7 0 0,0 0-1 0 0,1-1 1 0 0,7-2 0 0 0,8-2 9 0 0,-12 3-29 0 0,-1 0 1 0 0,16-6-1 0 0,0-3-32 0 0,-11 4 0 0 0,22-7 0 0 0,-19 9 0 0 0,-7 2 0 0 0,-1 0 0 0 0,1 0 0 0 0,-1-1 0 0 0,11-6 0 0 0,25-7-37 0 0,-44 17-61 0 0,-1 0 0 0 0,1-1 0 0 0,0 1 0 0 0,0 0-1 0 0,0 0 1 0 0,-1-1 0 0 0,1 1 0 0 0,0-1 0 0 0,0 1 0 0 0,-1-1 0 0 0,1 1 0 0 0,0-1 0 0 0,-1 1 0 0 0,1-1 0 0 0,0 0-1 0 0,-1 1 1 0 0,1-1 0 0 0,-1 0 0 0 0,1 0 0 0 0,0-1 0 0 0,-1 1-405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8:59.4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38 11976 0 0,'0'0'1082'0'0,"2"0"-890"0"0,26 3 457 0 0,-26-3-445 0 0,0 1 0 0 0,-1-1 0 0 0,1 0 0 0 0,-1 0 0 0 0,1 0 0 0 0,-1 0 0 0 0,1 0 0 0 0,-1 0 0 0 0,1-1 0 0 0,0 1 0 0 0,-1 0 0 0 0,1-1 0 0 0,-1 1 0 0 0,1-1 0 0 0,1 0 0 0 0,5-2 332 0 0,0 1 0 0 0,15-2 0 0 0,17-5 499 0 0,-29 6-789 0 0,-8 3-215 0 0,0 0 1 0 0,0-1-1 0 0,0 1 0 0 0,-1-1 1 0 0,1 0-1 0 0,0 0 0 0 0,0 0 1 0 0,3-2-1 0 0,1-3-84 0 0,-23 4-6548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8:59.8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1 10136 0 0,'0'0'5770'0'0,"0"2"-5199"0"0,1 1-420 0 0,-1 0-1 0 0,1 0 1 0 0,0 0 0 0 0,0 0 0 0 0,0 0-1 0 0,1 0 1 0 0,-1 0 0 0 0,1 0 0 0 0,-1-1-1 0 0,1 1 1 0 0,0-1 0 0 0,0 1 0 0 0,0-1-1 0 0,3 3 1 0 0,3 2 252 0 0,0 0 1 0 0,0 0-1 0 0,10 6 0 0 0,18 10 701 0 0,-35-23-1103 0 0,0 1 0 0 0,1 0 1 0 0,-1-1-1 0 0,0 1 0 0 0,0 0 0 0 0,0-1 0 0 0,0 1 0 0 0,0 0 0 0 0,0 0 0 0 0,0 0 0 0 0,0 0 0 0 0,0 0 0 0 0,0 0 0 0 0,0 2 0 0 0,3 1-1 0 0,7 6 0 0 0,-9-5 111 0 0,0 0 0 0 0,-1 0 0 0 0,0 1 0 0 0,0-1 0 0 0,0 0 0 0 0,-1 0 0 0 0,1 1 0 0 0,-2 6 0 0 0,1-12-95 0 0,0 2 240 0 0,-6 8 241 0 0,4-7-474 0 0,0-1 0 0 0,0 0 0 0 0,0 1 0 0 0,-1-1-1 0 0,1 0 1 0 0,0-1 0 0 0,-1 1 0 0 0,0 0 0 0 0,1-1 0 0 0,-5 2-1 0 0,-12 8-25 0 0,16-9 3 0 0,1-1 0 0 0,0 0 0 0 0,-1 0 0 0 0,1-1 0 0 0,-1 1 0 0 0,1 0 0 0 0,-1-1 0 0 0,0 0 0 0 0,1 0 0 0 0,-1 1 0 0 0,0-1 0 0 0,1-1 0 0 0,-1 1 0 0 0,1 0 0 0 0,-1-1 0 0 0,0 1 0 0 0,-2-2 0 0 0,-17-1 0 0 0,16 3-104 0 0,-1-1 0 0 0,1 1 0 0 0,-1-2 0 0 0,1 1 0 0 0,0-1 0 0 0,-1 1 0 0 0,1-2 0 0 0,0 1 0 0 0,0-1 0 0 0,0 0 0 0 0,1 0 0 0 0,-10-7 0 0 0,14 10-48 0 0,0-1 1 0 0,0 0-1 0 0,0 0 0 0 0,0 0 0 0 0,0 0 0 0 0,0 0 0 0 0,1 0 0 0 0,-1 0 1 0 0,0-1-1 0 0,0 1 0 0 0,1 0 0 0 0,-1 0 0 0 0,1-1 0 0 0,-1 1 0 0 0,1 0 0 0 0,-1-1 1 0 0,1 0-1 0 0,1-9-4868 0 0,0 3-1178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9:00.4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14800 0 0,'0'0'8349'0'0,"2"0"-7628"0"0,152 9 2824 0 0,-132-9-3475 0 0,-6 1-8 0 0,-1-1 0 0 0,27-4 0 0 0,-27 3-39 0 0,-13 1-22 0 0,-1 0 0 0 0,1-1 0 0 0,0 1 0 0 0,-1 0 0 0 0,1 0 0 0 0,0-1 0 0 0,-1 1 1 0 0,1-1-1 0 0,0 1 0 0 0,1-2 0 0 0,-2 1-523 0 0,1 1 1 0 0,-1-1 0 0 0,0 0-1 0 0,0 1 1 0 0,0-1-1 0 0,0 0 1 0 0,0 0-1 0 0,0 0 1 0 0,0 0 0 0 0,0 0-1 0 0,1-2 1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9:00.8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 6912 0 0,'0'8'622'0'0,"0"-3"2052"0"0,0-4-1837 0 0,0 1 0 0 0,0-1 0 0 0,-1 0 0 0 0,1 1 0 0 0,-1-1 1 0 0,1 0-1 0 0,-1 1 0 0 0,1-1 0 0 0,-1 0 0 0 0,0 2 0 0 0,0-2-663 0 0,0 0 0 0 0,0 0 1 0 0,1 1-1 0 0,-1-1 0 0 0,1 0 0 0 0,-1 0 0 0 0,1 1 0 0 0,0-1 0 0 0,-1 0 0 0 0,1 1 0 0 0,0-1 0 0 0,0 0 1 0 0,0 1-1 0 0,0-1 0 0 0,0 0 0 0 0,0 1 0 0 0,1 1 0 0 0,10 32 1735 0 0,-9-25-1648 0 0,0 1-1 0 0,1-1 0 0 0,6 13 0 0 0,4 13-9 0 0,-5 4-121 0 0,3 8-78 0 0,-5-24-75 0 0,-4-18-47 0 0,-1 0-1 0 0,1 1 0 0 0,1-1 0 0 0,3 8 1 0 0,0-2-127 0 0,-4-8-66 0 0,0 0-1 0 0,0 0 1 0 0,0 0-1 0 0,0-1 1 0 0,1 1-1 0 0,-1-1 1 0 0,4 4 0 0 0,8 2-1767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9:01.2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0 108 19783 0 0,'0'0'1982'0'0,"0"3"-1814"0"0,0 3-80 0 0,0 0 0 0 0,1 0 1 0 0,0 0-1 0 0,0 0 0 0 0,0 0 1 0 0,3 9-1 0 0,2 11 418 0 0,11 118 1386 0 0,-11-103-2106 0 0,12 41 1 0 0,-12-58-134 0 0,4 6-1817 0 0,-5-20 64 0 0</inkml:trace>
  <inkml:trace contextRef="#ctx0" brushRef="#br0" timeOffset="1">217 77 11976 0 0,'0'0'922'0'0,"6"-4"3101"0"0,-4 4-3693 0 0,-1 0 0 0 0,1-1 0 0 0,-1 1 0 0 0,1 0 0 0 0,-1-1 0 0 0,1 0 0 0 0,-1 1 0 0 0,1-1 0 0 0,-1 0 0 0 0,1 0 0 0 0,-1 1 0 0 0,2-3 0 0 0,16-6 1717 0 0,2 2-565 0 0,-15 4-1112 0 0,1 1 1 0 0,-1 0 0 0 0,1 0-1 0 0,0 1 1 0 0,13-1-1 0 0,-12 1-262 0 0,1 1 0 0 0,0-2 0 0 0,13-3 0 0 0,5-1 16 0 0,-23 5-114 0 0,-4 0-13 0 0,1 0-1 0 0,-1 1 1 0 0,1-1-1 0 0,0 0 0 0 0,-1 1 1 0 0,1-1-1 0 0,0 0 0 0 0,0 1 1 0 0,-1-1-1 0 0,1 1 1 0 0,0-1-1 0 0,0 1 0 0 0,0-1 1 0 0,1 1-1 0 0,25-10-800 0 0,-25 9 319 0 0,-21 6-11109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9:01.7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1 10448 0 0,'0'4'115'0'0,"0"0"-1"0"0,-1 0 1 0 0,0 0 0 0 0,0 0 0 0 0,-3 7 0 0 0,3-7 588 0 0,-1 1 0 0 0,1-1 0 0 0,0 1-1 0 0,0-1 1 0 0,0 10 0 0 0,1 12 2934 0 0,0-25-3533 0 0,0-1-1 0 0,0 1 0 0 0,0-1 0 0 0,1 1 0 0 0,-1-1 0 0 0,0 1 1 0 0,1-1-1 0 0,-1 0 0 0 0,0 1 0 0 0,1-1 0 0 0,-1 1 1 0 0,0-1-1 0 0,1 0 0 0 0,-1 1 0 0 0,1-1 0 0 0,-1 0 0 0 0,2 1 1 0 0,-1 0 185 0 0,6 8 349 0 0,-6-8-545 0 0,0 0 0 0 0,0 1 0 0 0,0-1 0 0 0,0 0 0 0 0,0 1 0 0 0,0-1 0 0 0,1 0-1 0 0,-1 0 1 0 0,0 0 0 0 0,3 1 0 0 0,51 30 1836 0 0,-46-28-1564 0 0,0 1 0 0 0,-1 1 0 0 0,14 10 0 0 0,15 11 587 0 0,-23-20-674 0 0,-1 1-1 0 0,20 16 0 0 0,-33-23-266 0 0,1 1-1 0 0,0-1 0 0 0,0 0 1 0 0,-1 0-1 0 0,1 1 1 0 0,-1-1-1 0 0,1 0 0 0 0,-1 0 1 0 0,1 1-1 0 0,-1-1 1 0 0,0 1-1 0 0,0-1 1 0 0,0 0-1 0 0,1 1 0 0 0,-1-1 1 0 0,-1 1-1 0 0,1-1 1 0 0,0 0-1 0 0,0 1 0 0 0,-1 1 1 0 0,1-1-9 0 0,-1 0 0 0 0,1 1 0 0 0,0-1 0 0 0,0 0 0 0 0,0 0 0 0 0,0 0 0 0 0,0 0 0 0 0,1 0 0 0 0,0 4 0 0 0,2 6 51 0 0,-3-9-47 0 0,-1 0 0 0 0,0 0-1 0 0,0 0 1 0 0,0-1 0 0 0,-1 1 0 0 0,1 0-1 0 0,-1-1 1 0 0,1 1 0 0 0,-1-1-1 0 0,0 0 1 0 0,0 1 0 0 0,0-1 0 0 0,-4 4-1 0 0,-3 4-101 0 0,0-2-92 0 0,1-1-1 0 0,-1 0 1 0 0,0 0 0 0 0,-1-1 0 0 0,0 0-1 0 0,0-1 1 0 0,-18 8 0 0 0,-89 29-4190 0 0,112-40 4005 0 0,-27 10-1658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3:41:15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13072 0 0,'6'0'1393'0'0,"103"0"7275"0"0,-105 0-8458 0 0,-1 1 0 0 0,1-1 0 0 0,-1 1 1 0 0,1 0-1 0 0,-1 0 0 0 0,0 0 1 0 0,0 0-1 0 0,1 1 0 0 0,3 2 0 0 0,11 4 282 0 0,-15-7-314 0 0,5 11-81 0 0,-8-11-95 0 0,1 0 0 0 0,0 0 1 0 0,0 0-1 0 0,-1 0 0 0 0,1 0 1 0 0,-1 1-1 0 0,1-1 0 0 0,-1 0 1 0 0,1 0-1 0 0,-1 1 0 0 0,0-1 0 0 0,0 0 1 0 0,0 1-1 0 0,1-1 0 0 0,-1 0 1 0 0,0 1-1 0 0,-1-1 0 0 0,1 0 1 0 0,0 1-1 0 0,0-1 0 0 0,-1 2 0 0 0,0 1 1 0 0,-1 3-136 0 0,0 1-1 0 0,0-1 0 0 0,-1 0 1 0 0,0 0-1 0 0,0 0 1 0 0,-6 9-1 0 0,-29 35-1222 0 0,29-41 1222 0 0,-12 7-2297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9:02.1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45 11976 0 0,'0'0'546'0'0,"-2"1"-10"0"0,1-1-450 0 0,-3 1-41 0 0,-4 10 6755 0 0,18-6-5159 0 0,-5-3-1432 0 0,0 0 0 0 0,0-1 0 0 0,0 0 0 0 0,0 0 0 0 0,1 0 0 0 0,-1 0 0 0 0,0-1 0 0 0,1 0 0 0 0,7 0 0 0 0,18 0 446 0 0,-1 3-124 0 0,-3 0-17 0 0,36-1 0 0 0,83-1 635 0 0,35 0-426 0 0,-91-2-501 0 0,419-13 312 0 0,-179-3-481 0 0,122-20-228 0 0,-271 28-915 0 0,-147 6-405 0 0,-33 3 378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9:02.6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28 178 5528 0 0,'0'0'422'0'0,"2"0"-276"0"0,5-2 684 0 0,-1-1 1 0 0,0 1 0 0 0,7-5-1 0 0,12-5 4148 0 0,3-2-1083 0 0,-23 11-3343 0 0,0 0-1 0 0,0 1 1 0 0,0-1 0 0 0,0 1-1 0 0,0 0 1 0 0,1 1-1 0 0,-1-1 1 0 0,1 1 0 0 0,9-1-1 0 0,-7 0 308 0 0,-4 1-427 0 0,-4 9-179 0 0,-1 1-222 0 0,0 0 0 0 0,0 0 1 0 0,-1 1-1 0 0,-1-1 0 0 0,-5 14 0 0 0,-2 5-188 0 0,0 3-554 0 0,-25 48 0 0 0,0-3-1369 0 0,31-65 1575 0 0,-1-1 0 0 0,-11 17-1 0 0,-4 8-839 0 0,-15 35 165 0 0,34-70 1251 0 0,1 0-1 0 0,0 1 0 0 0,0-1 1 0 0,0 0-1 0 0,-1 0 1 0 0,1 1-1 0 0,0-1 1 0 0,0 0-1 0 0,0 1 0 0 0,0-1 1 0 0,0 0-1 0 0,0 1 1 0 0,0-1-1 0 0,0 1 0 0 0,0-1 1 0 0,0 0-1 0 0,0 1 1 0 0,0-1-1 0 0,0 0 1 0 0,0 1-1 0 0,0-1 0 0 0,0 0 1 0 0,0 1-1 0 0,0-1 1 0 0,0 0-1 0 0,1 1 1 0 0,-1-1-1 0 0,0 0 0 0 0,0 1 1 0 0,0-1-1 0 0,1 0 1 0 0,-1 0-1 0 0,0 1 1 0 0,14 4 868 0 0,18-4 95 0 0,98-21 1419 0 0,-88 12-1993 0 0,-12 3-156 0 0,33-10 0 0 0,33-14-371 0 0,99-34-1919 0 0,-159 48 15 0 0</inkml:trace>
  <inkml:trace contextRef="#ctx0" brushRef="#br0" timeOffset="1">1451 0 22431 0 0,'0'0'1714'0'0,"1"2"-1174"0"0,1-1-390 0 0,1 1-90 0 0,5 12-60 0 0,-1 6 315 0 0,2 4 357 0 0,-5-15-467 0 0,0 0 0 0 0,-1 1 0 0 0,0-1 0 0 0,-1 0 0 0 0,0 1-1 0 0,1 10 1 0 0,1 3-50 0 0,-2-8-97 0 0,-1 0-1 0 0,0 21 1 0 0,-1-23-152 0 0,0 1 0 0 0,1 0 0 0 0,4 16 1 0 0,-1-7-1673 0 0,-3 4-626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9:03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 12440 0 0,'0'0'1125'0'0,"2"0"-928"0"0,42 14 6764 0 0,-8-3-4195 0 0,-3 0-1122 0 0,-33-11-1610 0 0,1 0 0 0 0,-1 0 0 0 0,0 1 0 0 0,1-1 0 0 0,-1 0 0 0 0,0 0 0 0 0,1 1 0 0 0,-1-1 0 0 0,0 0 1 0 0,1 1-1 0 0,-1-1 0 0 0,0 0 0 0 0,0 1 0 0 0,0-1 0 0 0,1 0 0 0 0,-1 1 0 0 0,0-1 0 0 0,0 1 0 0 0,0-1 1 0 0,2 4 87 0 0,-1-3-79 0 0,1 1 7 0 0,0 0 1 0 0,-1 0-1 0 0,1 0 0 0 0,0 0 0 0 0,-1 0 0 0 0,0 1 0 0 0,1-1 0 0 0,-1 1 0 0 0,0-1 1 0 0,0 1-1 0 0,0 2 0 0 0,0 7 117 0 0,-1-4-156 0 0,-1 0 0 0 0,0 1 0 0 0,0-2 0 0 0,-1 1 0 0 0,0 0 0 0 0,-1 0 1 0 0,1 0-1 0 0,-6 9 0 0 0,-5 6-349 0 0,-19 27-1 0 0,2-2-843 0 0,27-44 755 0 0,0 0 0 0 0,0 0 0 0 0,0 0 0 0 0,0 0-1 0 0,-1-1 1 0 0,0 1 0 0 0,1-1 0 0 0,-1 0 0 0 0,-1 0 0 0 0,1-1 0 0 0,-7 4 0 0 0,0-2-1359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9:03.6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129 119 6448 0 0,'-1'0'14510'0'0,"-5"1"-12667"0"0,5-1-1758 0 0,-7 4 268 0 0,1 1 1 0 0,0-1-1 0 0,0 1 0 0 0,1 1 1 0 0,-1-1-1 0 0,-7 10 0 0 0,2 0-165 0 0,-15 28 0 0 0,23-36-182 0 0,1 0 1 0 0,0 0-1 0 0,0 1 0 0 0,1-1 1 0 0,0 1-1 0 0,0-1 0 0 0,0 10 1 0 0,0 0 31 0 0,1-12-30 0 0,0 0-1 0 0,0 0 1 0 0,1 0-1 0 0,0 0 1 0 0,0 0 0 0 0,0-1-1 0 0,1 1 1 0 0,2 10 0 0 0,-2-12-4 0 0,0 1 1 0 0,1 0 0 0 0,0-1 0 0 0,-1 0 0 0 0,1 1 0 0 0,0-1 0 0 0,1 0-1 0 0,-1 0 1 0 0,0 0 0 0 0,1 0 0 0 0,0 0 0 0 0,0-1 0 0 0,-1 1 0 0 0,2-1-1 0 0,-1 0 1 0 0,6 3 0 0 0,-3-1-2 0 0,0 0 1 0 0,0-1-1 0 0,0 1 0 0 0,0-1 0 0 0,1-1 0 0 0,0 0 1 0 0,-1 1-1 0 0,1-2 0 0 0,0 1 0 0 0,0-1 0 0 0,0 0 1 0 0,0-1-1 0 0,0 1 0 0 0,0-2 0 0 0,0 1 0 0 0,0-1 1 0 0,0 0-1 0 0,0 0 0 0 0,7-3 0 0 0,14-3-28 0 0,-19 5-24 0 0,-1-1 0 0 0,1 0 0 0 0,0 0-1 0 0,-1-1 1 0 0,11-6 0 0 0,3-3-1363 0 0,-2-1-1 0 0,23-21 1 0 0,-23 18-4034 0 0,0 3-1478 0 0</inkml:trace>
  <inkml:trace contextRef="#ctx0" brushRef="#br0" timeOffset="1">571 58 9672 0 0,'2'0'8275'0'0,"6"-1"-7146"0"0,0 0 0 0 0,0 0 0 0 0,0-1 0 0 0,0 0 0 0 0,8-3 0 0 0,42-18 813 0 0,-35 14-1647 0 0,1-4-1034 0 0</inkml:trace>
  <inkml:trace contextRef="#ctx0" brushRef="#br0" timeOffset="2">597 182 12896 0 0,'-1'2'594'0'0,"0"2"-463"0"0,0-1-1 0 0,0 1 1 0 0,0-1-1 0 0,1 1 0 0 0,-1 7 1 0 0,2 8 710 0 0,4-11 5710 0 0,1-8-5151 0 0,0-1-927 0 0,0 0 0 0 0,0-1 0 0 0,1 0 0 0 0,-2 0 0 0 0,1 0 0 0 0,11-6 0 0 0,-6 3-358 0 0,5-3-517 0 0,23-16 1 0 0,-4 3-2734 0 0,-10 8-5114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9:04.0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1 103 4608 0 0,'0'0'353'0'0,"1"0"282"0"0,1 1-40 0 0,-1-1 0 0 0,1 0 0 0 0,-1 1 0 0 0,1-1 0 0 0,-1 0 0 0 0,1 0 0 0 0,-1 0 0 0 0,0 0 1 0 0,1 0-1 0 0,-1-1 0 0 0,1 1 0 0 0,-1 0 0 0 0,1-1 0 0 0,2 0 0 0 0,28-12 6724 0 0,-13 5-5909 0 0,0 1-328 0 0,0 1-36 0 0,-1-1-1 0 0,35-18 1 0 0,-46 21-902 0 0,2 0-1 0 0,-1 1 1 0 0,0-1 0 0 0,1 2-1 0 0,13-3 1 0 0,-1 0-21 0 0,-5-4-4675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9:04.4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 0 10136 0 0,'0'0'777'0'0,"-1"2"-505"0"0,-6 26 3457 0 0,1-17 1690 0 0,1-2-4751 0 0,4-3-453 0 0,0 0 1 0 0,0 0-1 0 0,1 0 1 0 0,0 0-1 0 0,0 1 1 0 0,1-1 0 0 0,0 0-1 0 0,0 0 1 0 0,0 0-1 0 0,1 0 1 0 0,-1-1-1 0 0,1 1 1 0 0,1 0-1 0 0,-1-1 1 0 0,1 1-1 0 0,0-1 1 0 0,0 0 0 0 0,1 0-1 0 0,0 0 1 0 0,7 8-1 0 0,-4-7-168 0 0,0 0 0 0 0,0-1 0 0 0,0 1 0 0 0,0-1 1 0 0,1-1-1 0 0,0 0 0 0 0,0 0 0 0 0,0 0 0 0 0,9 2 0 0 0,-15-4 103 0 0,0-1 0 0 0,-1 1 0 0 0,1-1 0 0 0,-1 1 0 0 0,1 0 0 0 0,-1 0 0 0 0,0 0 0 0 0,0 0 0 0 0,1 3 0 0 0,0-3-253 0 0,-3 1 62 0 0,1 0 69 0 0,-1 0 0 0 0,-1-1 0 0 0,1 1 0 0 0,0 0 0 0 0,0-1 1 0 0,-1 1-1 0 0,-2 3 0 0 0,2-3-8 0 0,-6 7-55 0 0,1 0 0 0 0,-2-1 0 0 0,1 0 0 0 0,-1 0 0 0 0,-1-1 0 0 0,0 0 0 0 0,0-1 0 0 0,0 0 0 0 0,-1 0 0 0 0,-18 7 0 0 0,-21 3-1488 0 0,30-12 825 0 0,5-4-62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9:04.8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1 479 6448 0 0,'2'1'9172'0'0,"4"1"-8166"0"0,-1 0 0 0 0,1 1 1 0 0,-1 0-1 0 0,0 0 0 0 0,5 4 1 0 0,15 8 1225 0 0,-23-14-2095 0 0,0 0 0 0 0,-1 0 0 0 0,1 1 0 0 0,0-1 0 0 0,-1 1 0 0 0,1-1-1 0 0,-1 1 1 0 0,2 2 0 0 0,8 8 716 0 0,-3-5-382 0 0,-7-5-360 0 0,0-1 0 0 0,1 1 0 0 0,-1-1-1 0 0,1 0 1 0 0,-1 1 0 0 0,1-1 0 0 0,-1 0-1 0 0,4 1 1 0 0,-5-2-105 0 0,0 0 0 0 0,1 0 1 0 0,-1 0-1 0 0,0 0 0 0 0,1 1 0 0 0,-1-1 0 0 0,0 0 0 0 0,1 0 1 0 0,-1 0-1 0 0,0 0 0 0 0,1 0 0 0 0,-1 0 0 0 0,0 0 0 0 0,0 1 1 0 0,1-1-1 0 0,-1 0 0 0 0,0 0 0 0 0,0 0 0 0 0,1 1 0 0 0,-1-1 0 0 0,0 0 1 0 0,0 0-1 0 0,0 1 0 0 0,1-1 0 0 0,-1 0 0 0 0,0 1 0 0 0,0-1 1 0 0,0 0-1 0 0,0 1 0 0 0,4 5-24 0 0,19 5 42 0 0,-22-11 181 0 0,0-2-93 0 0,2-4-49 0 0,-1 2-64 0 0,-1 1 0 0 0,1-1 0 0 0,0 0 0 0 0,-1 0 0 0 0,0 0 0 0 0,0 0 0 0 0,0 0 0 0 0,-1 0 0 0 0,1 0 0 0 0,-1-5 0 0 0,-4-17-75 0 0,2 10-29 0 0,-1 0 1 0 0,-1 0 0 0 0,-8-23 0 0 0,-30-58-279 0 0,40 92 378 0 0,0 1 0 0 0,0-1 0 0 0,0 0-1 0 0,0 0 1 0 0,1 0 0 0 0,0 1 0 0 0,0-1 0 0 0,0 0 0 0 0,1-1-1 0 0,0 1 1 0 0,-1 0 0 0 0,2 0 0 0 0,-1 0 0 0 0,1 0 0 0 0,0 0-1 0 0,2-8 1 0 0,2-2-114 0 0,-5 14 116 0 0,0 0 0 0 0,1-1 0 0 0,-1 1 0 0 0,0 0 0 0 0,1 0 0 0 0,0-1 0 0 0,-1 1 0 0 0,1 0 0 0 0,0 0-1 0 0,-1 0 1 0 0,1 0 0 0 0,0 0 0 0 0,0 0 0 0 0,2-2 0 0 0,5-4 59 0 0,0-1 1 0 0,1 2-1 0 0,0-1 1 0 0,0 1-1 0 0,0 0 1 0 0,1 1-1 0 0,0 0 1 0 0,0 0-1 0 0,1 1 1 0 0,16-4-1 0 0,79-19 696 0 0,-90 22-607 0 0,1 0-1 0 0,-2-2 0 0 0,17-8 1 0 0,17-6 93 0 0,-24 11-339 0 0,0 0-1 0 0,25-15 1 0 0,-49 24-139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9:05.2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42 19663 0 0,'0'0'1975'0'0,"2"0"-1808"0"0,20 0 1277 0 0,-19 1-1172 0 0,-1-1-1 0 0,1 0 0 0 0,0 0 0 0 0,-1 0 1 0 0,1 0-1 0 0,0 0 0 0 0,-1-1 0 0 0,1 1 1 0 0,0-1-1 0 0,-1 0 0 0 0,4-1 1 0 0,16-4 729 0 0,-20 5-901 0 0,1 1 0 0 0,0-1 1 0 0,0 0-1 0 0,-1 0 0 0 0,1 1 1 0 0,-1-2-1 0 0,4-1 0 0 0,47-18-806 0 0,-51 20-237 0 0</inkml:trace>
  <inkml:trace contextRef="#ctx0" brushRef="#br0" timeOffset="1">86 127 15664 0 0,'0'0'3005'0'0,"2"2"-1561"0"0,2 5-74 0 0,1 0-296 0 0,-1-1 0 0 0,1 0 0 0 0,10 11 0 0 0,-9-11-888 0 0,-1-1-1 0 0,0 1 0 0 0,0 0 1 0 0,-1 1-1 0 0,1-1 1 0 0,-1 1-1 0 0,-1 0 1 0 0,1 0-1 0 0,2 10 0 0 0,7 11 85 0 0,-4-6-294 0 0,-9-21 18 0 0,0-1 1 0 0,0 1-1 0 0,0-1 0 0 0,1 0 0 0 0,-1 1 0 0 0,0-1 0 0 0,0 1 1 0 0,1-1-1 0 0,-1 1 0 0 0,0-1 0 0 0,0 0 0 0 0,1 1 0 0 0,-1-1 1 0 0,0 0-1 0 0,1 1 0 0 0,-1-1 0 0 0,1 0 0 0 0,0 1 0 0 0,0 0 27 0 0,0 1 0 0 0,0-1-1 0 0,0 1 1 0 0,0 0-1 0 0,0 0 1 0 0,0-1-1 0 0,0 1 1 0 0,0 0 0 0 0,-1 0-1 0 0,1 0 1 0 0,-1 0-1 0 0,0-1 1 0 0,1 1-1 0 0,-1 0 1 0 0,0 0 0 0 0,0 0-1 0 0,0 4 1 0 0,0-5 91 0 0,-6 25 709 0 0,4-22-790 0 0,0-1-1 0 0,0 0 1 0 0,0 1 0 0 0,-1-1-1 0 0,1 0 1 0 0,-1 0-1 0 0,1-1 1 0 0,-1 1-1 0 0,-6 4 1 0 0,4-3-19 0 0,0 0 8 0 0,0-1 0 0 0,0 0 0 0 0,0 0 1 0 0,0 0-1 0 0,-1-1 0 0 0,1 0 0 0 0,-8 2 0 0 0,-2 1 25 0 0,-85 34-2500 0 0,99-39 1769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9:05.9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1 216 23039 0 0,'0'0'2315'0'0,"1"-1"-2123"0"0,1-2-126 0 0,-1 1 0 0 0,1 0 0 0 0,0 0 0 0 0,1 0 0 0 0,-1 0 0 0 0,0 0 0 0 0,0 0 0 0 0,1 1 0 0 0,-1-1 0 0 0,1 1 0 0 0,0-1 0 0 0,-1 1 0 0 0,1 0 0 0 0,4-1 0 0 0,6-1 791 0 0,25-4-1 0 0,-24 5-562 0 0,1 1 259 0 0,-1 0 1 0 0,30 2-1 0 0,-30 0-531 0 0,0 0 0 0 0,26-3-1 0 0,-35 1-167 0 0,-1 0 0 0 0,1-1 0 0 0,0 1 0 0 0,8-5 0 0 0,4-4-5013 0 0</inkml:trace>
  <inkml:trace contextRef="#ctx0" brushRef="#br0" timeOffset="1">177 1 19151 0 0,'0'0'432'0'0,"-1"1"66"0"0,0 3 109 0 0,0 0-1 0 0,0 0 1 0 0,0 0 0 0 0,0 0 0 0 0,0 0-1 0 0,1 0 1 0 0,0 8 0 0 0,-1 10 1236 0 0,-4 27-531 0 0,3 69 0 0 0,2-76-1035 0 0,2-14-277 0 0,4 31 0 0 0,-3-38 0 0 0,-1-8-539 0 0,1 0-1 0 0,1 0 1 0 0,0-1-1 0 0,8 16 1 0 0,-12-27 27 0 0,1 1 1 0 0,-1-1 0 0 0,1 0-1 0 0,0 0 1 0 0,-1 0 0 0 0,1 1-1 0 0,0-1 1 0 0,0 0 0 0 0,0 0-1 0 0,0 0 1 0 0,0 0 0 0 0,0-1-1 0 0,0 1 1 0 0,0 0-1 0 0,0 0 1 0 0,1 0 0 0 0,12 1-7394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9:06.5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8 167 12440 0 0,'-1'1'957'0'0,"0"1"-704"0"0,1-1-1 0 0,-1 0 1 0 0,0 0 0 0 0,1 0 0 0 0,-1 1 0 0 0,0-1-1 0 0,1 0 1 0 0,0 1 0 0 0,-1-1 0 0 0,1 1-1 0 0,0-1 1 0 0,0 0 0 0 0,0 1 0 0 0,0-1 0 0 0,0 1-1 0 0,0-1 1 0 0,0 1 0 0 0,1 1 0 0 0,-1 4 1333 0 0,0 1-394 0 0,1 54 4254 0 0,0-36-4459 0 0,7 42 0 0 0,-2-35-854 0 0,-5-21-211 0 0,1 0 1 0 0,0 0-1 0 0,1 0 1 0 0,0 0-1 0 0,1-1 1 0 0,1 1 0 0 0,10 20-1 0 0,-14-31-139 0 0,0 1 0 0 0,0-1 0 0 0,1 1 0 0 0,-1-1 0 0 0,0 0 0 0 0,1 1 0 0 0,-1-1-1 0 0,1 0 1 0 0,-1 0 0 0 0,1 0 0 0 0,-1 0 0 0 0,1 0 0 0 0,0 0 0 0 0,-1-1 0 0 0,1 1 0 0 0,0 0 0 0 0,0-1 0 0 0,0 1-1 0 0,-1-1 1 0 0,1 0 0 0 0,0 0 0 0 0,0 0 0 0 0,0 0 0 0 0,0 0 0 0 0,0 0 0 0 0,0 0 0 0 0,3-1 0 0 0,5 0-1897 0 0</inkml:trace>
  <inkml:trace contextRef="#ctx0" brushRef="#br0" timeOffset="1">194 78 10592 0 0,'3'14'488'0'0,"-2"-12"-12"0"0,27-10 9367 0 0,55-27-4491 0 0,-24 12-4152 0 0,-53 20-1076 0 0,3-1-96 0 0,0 0 0 0 0,12-10 0 0 0,-19 12-197 0 0,2 2 238 0 0,-23 1-11691 0 0,5 5 9406 0 0,0 0 1 0 0,0 1-1 0 0,-13 10 0 0 0,13 0-111 0 0,11-14 2096 0 0,0-1 452 0 0,0 1 1 0 0,1-1-1 0 0,0 0 1 0 0,-1 1-1 0 0,1 0 1 0 0,-3 5-1 0 0,-3 6 1714 0 0,6-11-1414 0 0,1-1 0 0 0,0 0 0 0 0,-1 1 1 0 0,1 0-1 0 0,0-1 0 0 0,0 1 0 0 0,0 0 0 0 0,0 0 0 0 0,1-1 0 0 0,-1 1 0 0 0,1 4 0 0 0,-6 10 3451 0 0,6-15-3714 0 0,1 0-1 0 0,-1 1 1 0 0,1-1-1 0 0,0 0 1 0 0,0 0-1 0 0,0 0 1 0 0,1 2-1 0 0,2 5 267 0 0,-1-2 34 0 0,0 0 1 0 0,0 0-1 0 0,7 9 0 0 0,6 15 753 0 0,-13-27-1137 0 0,-1 0 0 0 0,1-1 1 0 0,-1 1-1 0 0,1 0 0 0 0,0-1 0 0 0,1 0 0 0 0,-1 1 1 0 0,1-1-1 0 0,6 4 0 0 0,13 14 485 0 0,-5-5-229 0 0,-14-13-337 0 0,0 0 0 0 0,-1 1 1 0 0,0-1-1 0 0,6 8 0 0 0,-5-6 52 0 0,-1 0-1 0 0,0 1 0 0 0,0-1 1 0 0,-1 0-1 0 0,0 1 1 0 0,0-1-1 0 0,2 8 0 0 0,-4-10-166 0 0,1 1 0 0 0,-1-1 0 0 0,0 1 0 0 0,0-1 0 0 0,0 1 0 0 0,0-1-1 0 0,-1 1 1 0 0,1-1 0 0 0,-1 1 0 0 0,0-1 0 0 0,0 1 0 0 0,-1-1 0 0 0,-1 5-1 0 0,-4 7 174 0 0,6-12-141 0 0,0 1-1 0 0,-1-1 1 0 0,1 0-1 0 0,-1 0 1 0 0,0 0 0 0 0,0 0-1 0 0,0 0 1 0 0,0-1-1 0 0,0 1 1 0 0,-5 4-1 0 0,-5 2-508 0 0,0 0 0 0 0,-1-1-1 0 0,-20 10 1 0 0,-8 3-810 0 0,-1 1-5688 0 0,5-8-1160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3:41:16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9216 0 0,'0'0'6666'0'0,"-2"1"-6088"0"0,-4 1-396 0 0,-1 1 0 0 0,1 0 0 0 0,0 0 1 0 0,0 1-1 0 0,0-1 0 0 0,-6 6 0 0 0,9-5-164 0 0,-1-1-1 0 0,1 1 0 0 0,0-1 1 0 0,0 1-1 0 0,0 0 0 0 0,0 0 1 0 0,1 1-1 0 0,0-1 0 0 0,0 0 1 0 0,0 1-1 0 0,0-1 0 0 0,1 1 1 0 0,0 0-1 0 0,0 0 0 0 0,0-1 1 0 0,0 1-1 0 0,1 0 0 0 0,0 6 1 0 0,0-10 27 0 0,0 0 0 0 0,1 0 0 0 0,-1 0 1 0 0,1 1-1 0 0,-1-1 0 0 0,1 0 0 0 0,-1 0 0 0 0,1 0 0 0 0,0 0 1 0 0,0 0-1 0 0,-1 0 0 0 0,2 1 0 0 0,3 4 150 0 0,-4-4-92 0 0,1 1 0 0 0,-1-1 0 0 0,1 0 0 0 0,0 1 0 0 0,0-1 0 0 0,0 0 0 0 0,0 0 0 0 0,1 0-1 0 0,-1 0 1 0 0,0-1 0 0 0,1 1 0 0 0,-1 0 0 0 0,1-1 0 0 0,4 2 0 0 0,-3-2-15 0 0,1 0-1 0 0,-1 0 1 0 0,1-1 0 0 0,-1 1 0 0 0,1-1 0 0 0,-1 0-1 0 0,1 0 1 0 0,-1-1 0 0 0,5 0 0 0 0,15-2 235 0 0,-16 2-179 0 0,1 0 0 0 0,0 0 0 0 0,16-6-1 0 0,-9 1-312 0 0,-2 2-792 0 0,25-14 1 0 0,-16 5-6269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9:06.8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0 331 10136 0 0,'4'-1'111'0'0,"-1"-1"0"0"0,1 0-1 0 0,-1 1 1 0 0,1 0 0 0 0,-1 0 0 0 0,1 0 0 0 0,0 0 0 0 0,-1 1 0 0 0,5-1 0 0 0,-3 1-54 0 0,0-1 1 0 0,1 0-1 0 0,-1 0 0 0 0,0-1 1 0 0,5-1-1 0 0,10-4 2322 0 0,0 2 1 0 0,0 0-1 0 0,23-2 0 0 0,-10 1-1083 0 0,194-18 2842 0 0,-187 21-3704 0 0,551-51 1768 0 0,-505 44-2186 0 0,100-17-6 0 0,-127 14 28 0 0,70-13-12 0 0,91-21-267 0 0,-54 10-177 0 0,-117 27 260 0 0,-14 2-221 0 0,40-4 0 0 0,-38 7 90 0 0,-5 1-542 0 0,-11 3-2542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9:07.3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 14 17503 0 0,'8'-2'432'0'0,"0"0"0"0"0,0 0 0 0 0,0 1 0 0 0,13-1 0 0 0,7-1 1695 0 0,-20 2-1576 0 0,0 1-1 0 0,0-1 1 0 0,0 2-1 0 0,0-1 1 0 0,0 1-1 0 0,0 0 1 0 0,0 1-1 0 0,0 0 1 0 0,0 0-1 0 0,-1 0 1 0 0,11 6-1 0 0,-5-2-117 0 0,-7-4-337 0 0,0 0-1 0 0,0 1 0 0 0,-1 0 0 0 0,1 0 0 0 0,-1 0 1 0 0,0 0-1 0 0,6 7 0 0 0,-9-6-42 0 0,-2 9-190 0 0,0 0 0 0 0,-1 0-1 0 0,-1 1 1 0 0,0-2 0 0 0,0 1-1 0 0,-1 0 1 0 0,-1 0 0 0 0,0-1-1 0 0,-1 0 1 0 0,-11 21 0 0 0,-51 69-5352 0 0,61-94 4800 0 0,-1-1 1 0 0,0 0-1 0 0,0 0 0 0 0,0-1 1 0 0,-1 0-1 0 0,-10 6 1 0 0,8-4 8 0 0,4-5 265 0 0,0 0 1 0 0,0 0-1 0 0,-1 0 1 0 0,1-1 0 0 0,-1 0-1 0 0,1 0 1 0 0,-1 0-1 0 0,1-1 1 0 0,-1 0-1 0 0,0-1 1 0 0,0 1-1 0 0,-11-2 1 0 0,16 1 467 0 0,0 0-1 0 0,-1-1 1 0 0,1 1 0 0 0,0-1-1 0 0,-1 1 1 0 0,1-1-1 0 0,0 0 1 0 0,-1 0 0 0 0,1 0-1 0 0,0 0 1 0 0,0 0 0 0 0,0-1-1 0 0,0 1 1 0 0,0-1-1 0 0,-2-2 1 0 0,-18-11 1650 0 0,21 15-1514 0 0,-1-1 0 0 0,1 0 0 0 0,0 0 0 0 0,0 1 0 0 0,0-1 0 0 0,0 0 0 0 0,0 0 0 0 0,0 0 0 0 0,0 0 0 0 0,1-1 0 0 0,-1 1 1 0 0,0 0-1 0 0,0 0 0 0 0,1 0 0 0 0,-1-1 0 0 0,1 1 0 0 0,-1 0 0 0 0,1-1 0 0 0,0 1 0 0 0,0 0 0 0 0,-1-1 0 0 0,1 1 0 0 0,0 0 0 0 0,0-1 0 0 0,0 1 0 0 0,0 0 0 0 0,1-3 0 0 0,-1 2 27 0 0,0-1-1 0 0,1 1 1 0 0,0 0 0 0 0,-1 0-1 0 0,1-1 1 0 0,0 1 0 0 0,0 0 0 0 0,0 0-1 0 0,0 0 1 0 0,0 0 0 0 0,1 0-1 0 0,-1 0 1 0 0,1 0 0 0 0,-1 0 0 0 0,1 1-1 0 0,3-3 1 0 0,2-1 111 0 0,0 1-1 0 0,0 0 1 0 0,1 1 0 0 0,-1-1 0 0 0,1 2 0 0 0,0-1-1 0 0,8-1 1 0 0,9 0 358 0 0,25-2 1 0 0,9 0 313 0 0,45-3-14 0 0,47-4-561 0 0,-140 11-423 0 0,16-1 15 0 0,-1-1-1 0 0,1-1 1 0 0,47-17 0 0 0,-33 3-2130 0 0,-25 10-1998 0 0,23-17 1 0 0,-25 13-4247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9:09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32 127 13824 0 0,'0'0'1662'0'0,"-2"2"-645"0"0,-1 0-448 0 0,2-2-335 0 0,-1 1 1 0 0,1 0-1 0 0,-1 0 1 0 0,1 0-1 0 0,-1 1 1 0 0,1-1-1 0 0,0 0 1 0 0,-1 0-1 0 0,1 1 1 0 0,0-1-1 0 0,0 1 1 0 0,0-1-1 0 0,0 1 1 0 0,0-1-1 0 0,1 1 1 0 0,-2 2-1 0 0,-1 25 415 0 0,2-21-544 0 0,0-1-1 0 0,1 1 1 0 0,-1 0-1 0 0,2 11 1 0 0,2-6-35 0 0,-1 0-1 0 0,2-1 1 0 0,0 0 0 0 0,0 1 0 0 0,1-2-1 0 0,0 1 1 0 0,1 0 0 0 0,1-1 0 0 0,0 0-1 0 0,13 15 1 0 0,-14-18-61 0 0,1-2 0 0 0,-1 1 0 0 0,2-1 1 0 0,-1 0-1 0 0,1 0 0 0 0,0-1 0 0 0,0 0 0 0 0,0 0 0 0 0,0-1 0 0 0,1 0 1 0 0,0-1-1 0 0,0 0 0 0 0,0 0 0 0 0,0-1 0 0 0,11 2 0 0 0,2-3-9 0 0,-1-1 0 0 0,32-3 0 0 0,7 0 0 0 0,14 0 0 0 0,96-18 0 0 0,-79 8 0 0 0,-14-2 0 0 0,-2 1 0 0 0,135-3 16 0 0,-134 13 180 0 0,-40 2-149 0 0,38 3 1 0 0,-20 0-197 0 0,-33-1 62 0 0,32 3 0 0 0,47 3 87 0 0,-79-6 0 0 0,0 0 0 0 0,1 2 0 0 0,-1 0 0 0 0,0 1 0 0 0,32 10 0 0 0,-51-12 0 0 0,10 3 1 0 0,0 0 0 0 0,0 2 0 0 0,10 5-1 0 0,-19-9-1 0 0,0 0 0 0 0,0 1 0 0 0,0-1 0 0 0,0 1 0 0 0,-1-1 0 0 0,1 1 0 0 0,-1 0 0 0 0,1 0 0 0 0,-1 0 0 0 0,0 0 0 0 0,0 0 0 0 0,-1 1 0 0 0,1-1 0 0 0,1 5 0 0 0,4 7-50 0 0,-6-12 45 0 0,0-1 0 0 0,0 1 0 0 0,0-1-1 0 0,0 1 1 0 0,0 0 0 0 0,-1-1 0 0 0,1 1-1 0 0,-1 0 1 0 0,1 3 0 0 0,-1 13-20 0 0,1-10-9 0 0,-1 0 0 0 0,0 0 0 0 0,-1 1 0 0 0,0-1 0 0 0,-2 10 0 0 0,1-13 13 0 0,-3 11-360 0 0,0-1 1 0 0,-4 32-1 0 0,9-47 240 0 0,0-14-508 0 0,0 7 637 0 0,0 1 0 0 0,1-1-1 0 0,-1 0 1 0 0,1 0 0 0 0,2-9-1 0 0,1-2 14 0 0,-1 4 42 0 0,0 0 0 0 0,1 0-1 0 0,1 0 1 0 0,7-16-1 0 0,17-15 151 0 0,-21 32-130 0 0,0 1 0 0 0,16-17 0 0 0,-5 6-2 0 0,-14 17-54 0 0,1-1 0 0 0,-1 1 0 0 0,1 1 1 0 0,0-1-1 0 0,0 1 0 0 0,0 0 0 0 0,1 0 1 0 0,-1 1-1 0 0,1 0 0 0 0,0 0 0 0 0,0 0 1 0 0,12-2-1 0 0,-5 2-7 0 0,1 1 0 0 0,0 0 0 0 0,0 1 0 0 0,0 0-1 0 0,20 3 1 0 0,-27-1 3 0 0,-1 0-1 0 0,0 1 0 0 0,0 0 0 0 0,11 5 1 0 0,8 2 51 0 0,-12-4-15 0 0,20 10 0 0 0,12 5 32 0 0,-9-7-47 0 0,68 20-51 0 0,-90-30 63 0 0,1 0 1 0 0,-1 0 0 0 0,0-2 0 0 0,1 0-1 0 0,15-1 1 0 0,-20-1 33 0 0,-1-1 0 0 0,1 0 0 0 0,-1-1 1 0 0,1 0-1 0 0,-1-1 0 0 0,14-6 0 0 0,58-36 637 0 0,-59 33-568 0 0,19-12 233 0 0,-1-2 0 0 0,66-55 0 0 0,-5-8-59 0 0,-90 80-297 0 0,-2 1-4 0 0,-1-1 0 0 0,1 1 0 0 0,-1-2-1 0 0,-1 1 1 0 0,9-15 0 0 0,-10 13-108 0 0,-5 8-83 0 0,1-1 0 0 0,-1 1 1 0 0,0-1-1 0 0,0 1 1 0 0,0-1-1 0 0,-1 0 0 0 0,2-9 1 0 0,-2-5-711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9:10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15488 0 0,'0'0'1665'0'0,"0"3"-1575"0"0,0 4-25 0 0,0 1 0 0 0,1-1-1 0 0,0 0 1 0 0,2 11-1 0 0,4 26 420 0 0,-6-34-446 0 0,0-1 0 0 0,0 0-1 0 0,1 1 1 0 0,5 12 0 0 0,4 15-34 0 0,-10-31-32 0 0,1 0 0 0 0,0 0 0 0 0,0 0 0 0 0,5 10 0 0 0,-6-15-53 0 0,8-2-862 0 0,-5-2 952 0 0,-1-1-1 0 0,0 1 0 0 0,0 0 0 0 0,0-1 0 0 0,0 0 0 0 0,0 1 0 0 0,-1-1 0 0 0,1 0 0 0 0,-1 0 0 0 0,0-1 0 0 0,2-5 0 0 0,13-24 363 0 0,-13 28-214 0 0,0-1-1 0 0,0 1 1 0 0,1 0-1 0 0,0 1 0 0 0,0-1 1 0 0,0 1-1 0 0,1 0 1 0 0,0 0-1 0 0,10-6 0 0 0,-2 3 71 0 0,3 1-57 0 0,-12 8-88 0 0,-3 0-9 0 0,-1-1-52 0 0,-1 0 0 0 0,1 0 0 0 0,-1 0 0 0 0,1 0 0 0 0,-1 0-1 0 0,1 0 1 0 0,0 1 0 0 0,-1-1 0 0 0,1 0 0 0 0,-1 1-1 0 0,1-1 1 0 0,-1 0 0 0 0,0 1 0 0 0,1-1 0 0 0,-1 0 0 0 0,1 1-1 0 0,-1-1 1 0 0,0 1 0 0 0,1-1 0 0 0,-1 1 0 0 0,0-1-1 0 0,1 1 1 0 0,0 1 60 0 0,45 47 357 0 0,-40-42-446 0 0,-1 1 1 0 0,0-1-1 0 0,0 1 0 0 0,-1-1 1 0 0,5 15-1 0 0,18 28-2553 0 0,-22-39 835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9:11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13848 0 0,'0'0'1253'0'0,"-1"2"-1028"0"0,-3 8 283 0 0,0 0 0 0 0,0 1-1 0 0,-3 18 1 0 0,7-26-297 0 0,-1 1 0 0 0,1 0 1 0 0,0 0-1 0 0,0-1 0 0 0,0 1 0 0 0,0 0 0 0 0,1-1 0 0 0,-1 1 0 0 0,1 0 1 0 0,0-1-1 0 0,0 1 0 0 0,0-1 0 0 0,1 1 0 0 0,-1-1 0 0 0,3 5 0 0 0,1-1 51 0 0,0 0 0 0 0,0-1 0 0 0,1 1 0 0 0,0-1 0 0 0,12 10 0 0 0,-14-13-175 0 0,1 0 0 0 0,-1 0 0 0 0,1 0 1 0 0,0 0-1 0 0,0-1 0 0 0,0 0 0 0 0,0 0 0 0 0,0-1 0 0 0,1 1 0 0 0,-1-1 0 0 0,0 0 0 0 0,1 0 0 0 0,-1-1 0 0 0,1 0 0 0 0,-1 0 0 0 0,8 0 0 0 0,-11-1-65 0 0,-1 0 1 0 0,1 1-1 0 0,-1-1 0 0 0,1 0 0 0 0,0 0 0 0 0,-1 0 0 0 0,1 0 0 0 0,-1 0 0 0 0,0-1 1 0 0,1 1-1 0 0,0-2 0 0 0,-1 2-9 0 0,0 1 0 0 0,-1-1 1 0 0,1 0-1 0 0,-1 0 0 0 0,1 0 0 0 0,-1 1 1 0 0,1-1-1 0 0,-1 0 0 0 0,0 0 0 0 0,1 0 1 0 0,-1 0-1 0 0,0 0 0 0 0,1 0 0 0 0,-1 0 1 0 0,0 0-1 0 0,0 0 0 0 0,0 0 1 0 0,0 0-1 0 0,0 0 0 0 0,0 0 0 0 0,-1-1 1 0 0,0-3-6 0 0,-1-1 0 0 0,0 1 0 0 0,-1 0 0 0 0,1 0 1 0 0,-1 0-1 0 0,0 0 0 0 0,0 1 0 0 0,0-1 1 0 0,-1 1-1 0 0,1 0 0 0 0,-7-6 0 0 0,-2-2-111 0 0,10 10 81 0 0,0 0 1 0 0,0 0 0 0 0,0 0 0 0 0,0 0 0 0 0,0 0 0 0 0,-1 1 0 0 0,1-1 0 0 0,-5-2 0 0 0,0 1-71 0 0,-1 0-1 0 0,1-1 1 0 0,-1 1 0 0 0,-12-11 0 0 0,19 13 83 0 0,0 0 1 0 0,0 1-1 0 0,0-1 1 0 0,-1 0 0 0 0,1 1-1 0 0,0-1 1 0 0,0 1-1 0 0,-1-1 1 0 0,1 1 0 0 0,0 0-1 0 0,-1-1 1 0 0,1 1-1 0 0,0 0 1 0 0,-2 0 0 0 0,-11-3-72 0 0,9-1 79 0 0,5 4 484 0 0,1 0 2 0 0,22 4 463 0 0,-19-3-924 0 0,-1 0 0 0 0,0 0 0 0 0,1-1 1 0 0,-1 1-1 0 0,1-1 0 0 0,6 0 0 0 0,3-1 75 0 0,0 1 0 0 0,22 2-1 0 0,-24-1 44 0 0,0 0 0 0 0,0-1 0 0 0,11-1 0 0 0,-7-1 177 0 0,24 1 0 0 0,7 0-145 0 0,-17 1-97 0 0,-26 1-83 0 0,1-1 0 0 0,0 1 1 0 0,0-1-1 0 0,0-1 0 0 0,-1 1 0 0 0,1 0 1 0 0,6-2-1 0 0,40-9-3005 0 0,-39 4 1547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9:11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9216 0 0,'-1'1'233'0'0,"-1"-1"0"0"0,1 1 0 0 0,0 0 0 0 0,-1 0 0 0 0,1 0 0 0 0,0 1 0 0 0,0-1 0 0 0,0 0 0 0 0,0 0 0 0 0,0 1 0 0 0,0-1 0 0 0,0 0 0 0 0,1 1 0 0 0,-1-1 0 0 0,0 1 1 0 0,1-1-1 0 0,-1 1 0 0 0,1-1 0 0 0,0 1 0 0 0,-1-1 0 0 0,1 1 0 0 0,0-1 0 0 0,0 3 0 0 0,0 2 690 0 0,0-1 0 0 0,0 1 0 0 0,0-1 0 0 0,1 0 0 0 0,2 10 0 0 0,3 8 497 0 0,-5-17-1099 0 0,1 1-1 0 0,0-1 0 0 0,0 0 0 0 0,0 0 0 0 0,1 0 0 0 0,6 10 1 0 0,-1-2 19 0 0,0 1 0 0 0,-1 0 0 0 0,5 16 1 0 0,-5-11-168 0 0,16 28 1 0 0,7 11-238 0 0,-21-40-638 0 0,1 0 0 0 0,0-1 1 0 0,24 31-1 0 0,-17-26-377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9:11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1 326 17103 0 0,'0'0'1551'0'0,"1"5"-1276"0"0,50 96 2167 0 0,-12-24-414 0 0,-20-42-2200 0 0,-18-34 351 0 0,0-2-104 0 0,-1-3-86 0 0,1 0 0 0 0,-1 0 1 0 0,1 0-1 0 0,-1 0 0 0 0,0 0 0 0 0,-1 0 1 0 0,1 0-1 0 0,-1 0 0 0 0,1 0 1 0 0,-1 0-1 0 0,0 0 0 0 0,-3-6 0 0 0,-2-11-40 0 0,-13-49 39 0 0,13 53 19 0 0,1 0 1 0 0,0 0-1 0 0,2 0 1 0 0,0-1 0 0 0,-1-19-1 0 0,4 22 97 0 0,3-63-78 0 0,-2 67 96 0 0,1 0 1 0 0,0-1-1 0 0,1 1 0 0 0,7-20 1 0 0,-6 25-23 0 0,-1-1 1 0 0,1 1-1 0 0,0 1 1 0 0,0-1 0 0 0,1 1-1 0 0,-1-1 1 0 0,1 1 0 0 0,1 1-1 0 0,-1-1 1 0 0,1 1-1 0 0,-1 0 1 0 0,10-5 0 0 0,-13 8-90 0 0,-1 0 0 0 0,1 1 0 0 0,0-1 0 0 0,0 0 0 0 0,0 1 0 0 0,0-1 1 0 0,-1 1-1 0 0,1 0 0 0 0,4 0 0 0 0,-4 0-7 0 0,1 1 0 0 0,0-1 0 0 0,-1 1 0 0 0,0 0 0 0 0,1 0 0 0 0,-1 0 0 0 0,0 0-1 0 0,1 0 1 0 0,-1 1 0 0 0,0-1 0 0 0,0 1 0 0 0,3 1 0 0 0,-3-1-4 0 0,-1 0 0 0 0,1-1 0 0 0,0 1 0 0 0,0 0 0 0 0,-1 0 0 0 0,1 0 0 0 0,-1 0 0 0 0,1 0 0 0 0,-1 0 0 0 0,0 0 0 0 0,0 0 0 0 0,0 1 0 0 0,0-1 0 0 0,1 4 0 0 0,0 6 0 0 0,-1 0 0 0 0,-1 23 0 0 0,0-35 0 0 0,1 8 0 0 0,-2 4 0 0 0,-13 13 0 0 0,12-23-28 0 0,0 0 0 0 0,0 0 0 0 0,0 0 0 0 0,0 0 0 0 0,0 0 0 0 0,-5 3 0 0 0,1-1-89 0 0,4-3-74 0 0,1-1-1 0 0,-1 1 1 0 0,0-1 0 0 0,0 1 0 0 0,0-1-1 0 0,0 0 1 0 0,1 0 0 0 0,-1 0-1 0 0,0 0 1 0 0,0 0 0 0 0,-4-1 0 0 0,1 1-1166 0 0,4-1 995 0 0,0 0 0 0 0,1 0 0 0 0,-1 0 0 0 0,1 0 0 0 0,-1 0 0 0 0,1 0 0 0 0,-1 0 0 0 0,1-1 0 0 0,0 1 0 0 0,-1 0 0 0 0,1 0 0 0 0,0 0 0 0 0,0-2 0 0 0</inkml:trace>
  <inkml:trace contextRef="#ctx0" brushRef="#br0" timeOffset="1">372 1 6912 0 0,'0'2'7681'0'0,"4"31"-3075"0"0,8 21-1811 0 0,18 27-280 0 0,-28-76-2456 0 0,1-1 1 0 0,-1 1-1 0 0,1-1 1 0 0,0 1-1 0 0,0-1 1 0 0,0 0-1 0 0,0 0 1 0 0,1 0-1 0 0,0-1 1 0 0,0 1-1 0 0,0-1 1 0 0,0 0-1 0 0,0 0 1 0 0,1 0-1 0 0,-1-1 1 0 0,7 3 0 0 0,-8-3-39 0 0,-1-1-16 0 0,-1-1 0 0 0,0 1 0 0 0,1-1 0 0 0,-1 1 0 0 0,0-1-1 0 0,1 0 1 0 0,-1 0 0 0 0,1 0 0 0 0,-1 0 0 0 0,0 0 0 0 0,1 0 0 0 0,-1 0 0 0 0,3 0 0 0 0,0 0 35 0 0,0-1 1 0 0,-1 1-1 0 0,1 0 0 0 0,0-1 0 0 0,0 0 0 0 0,0 0 1 0 0,-1 0-1 0 0,1 0 0 0 0,-1-1 0 0 0,1 1 0 0 0,-1-1 0 0 0,1 0 1 0 0,-1 0-1 0 0,0 0 0 0 0,0-1 0 0 0,0 1 0 0 0,0-1 1 0 0,0 0-1 0 0,-1 1 0 0 0,5-7 0 0 0,-6 8-14 0 0,-1-1 0 0 0,1 1 1 0 0,-1-1-1 0 0,1 1 0 0 0,-1-1 0 0 0,1 0 0 0 0,-1 1 0 0 0,0-1 0 0 0,0 1 0 0 0,0-1 0 0 0,0 0 0 0 0,0 1 1 0 0,0-1-1 0 0,0 1 0 0 0,0-1 0 0 0,-1 0 0 0 0,1 1 0 0 0,-1-1 0 0 0,1 1 0 0 0,-2-3 0 0 0,-3-11 50 0 0,4 12-65 0 0,0 0 0 0 0,-1 0-1 0 0,1 0 1 0 0,-1 0 0 0 0,1 0-1 0 0,-1 0 1 0 0,0 1 0 0 0,0-1-1 0 0,-1 1 1 0 0,1-1 0 0 0,0 1-1 0 0,-1 0 1 0 0,1 0 0 0 0,-1 0 0 0 0,0 0-1 0 0,0 1 1 0 0,0-1 0 0 0,-6-2-1 0 0,4 2-118 0 0,-1-1-1 0 0,0 1 1 0 0,0 1-1 0 0,0-1 0 0 0,-1 1 1 0 0,1 0-1 0 0,0 0 1 0 0,0 1-1 0 0,-8 0 1 0 0,10 0-295 0 0,0 0 190 0 0,0 1 0 0 0,-1 0 0 0 0,1-1 1 0 0,0 1-1 0 0,-6 3 0 0 0,8-4-178 0 0,1 1-1 0 0,-1 0 1 0 0,1 0-1 0 0,-1 0 1 0 0,1 0-1 0 0,-1 1 1 0 0,1-1-1 0 0,0 0 1 0 0,-1 1-1 0 0,1-1 1 0 0,0 0-1 0 0,0 1 1 0 0,0 0-1 0 0,0-1 1 0 0,0 1-1 0 0,1-1 1 0 0,-2 4-1 0 0,-6 19-1814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9:12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30 3224 0 0,'0'0'9636'0'0,"-1"-6"-6604"0"0,0 4-2579 0 0,1 1 1 0 0,-1 0-1 0 0,0 0 1 0 0,1 0 0 0 0,-1-1-1 0 0,0 1 1 0 0,0 0-1 0 0,0 0 1 0 0,0 0 0 0 0,0 0-1 0 0,0 0 1 0 0,0 0-1 0 0,0 1 1 0 0,0-1 0 0 0,0 0-1 0 0,-2-1 1 0 0,0 1-92 0 0,1 1 0 0 0,-1-1 0 0 0,0 0 0 0 0,1 1 0 0 0,-1-1 0 0 0,0 1 0 0 0,-5 0 0 0 0,-3 0-173 0 0,1 2 0 0 0,-1-1 0 0 0,-13 5 0 0 0,19-5 98 0 0,2 0-279 0 0,0 0 0 0 0,0 0 0 0 0,1 0 0 0 0,-1 0 0 0 0,0 1 0 0 0,1-1 0 0 0,-1 1 1 0 0,1-1-1 0 0,-1 1 0 0 0,1 0 0 0 0,-3 3 0 0 0,0 1-41 0 0,0 0 0 0 0,-7 13 0 0 0,3-6-148 0 0,8-11 132 0 0,0-1-1 0 0,0 1 1 0 0,1-1-1 0 0,-1 1 1 0 0,0-1-1 0 0,1 1 1 0 0,-1 0-1 0 0,1-1 1 0 0,-1 1-1 0 0,1 0 1 0 0,0 0-1 0 0,0-1 1 0 0,0 1-1 0 0,0 0 1 0 0,0 0-1 0 0,0 0 1 0 0,0-1-1 0 0,1 4 1 0 0,0-3 4 0 0,0 1 0 0 0,0 0 1 0 0,0-1-1 0 0,1 1 0 0 0,-1-1 0 0 0,1 1 0 0 0,0-1 1 0 0,0 0-1 0 0,0 1 0 0 0,3 2 0 0 0,1 0 8 0 0,1 0 1 0 0,-1-1-1 0 0,1 1 0 0 0,0-1 0 0 0,1-1 0 0 0,-1 1 0 0 0,12 3 0 0 0,-6-4 16 0 0,1 0 1 0 0,-1 0-1 0 0,1-1 0 0 0,27 0 0 0 0,-39-2 23 0 0,1 0-1 0 0,-1 0 0 0 0,1 1 1 0 0,-1-1-1 0 0,0 1 1 0 0,1-1-1 0 0,-1 1 1 0 0,0 0-1 0 0,5 2 0 0 0,3 2 209 0 0,-9-4 342 0 0,-1 2-521 0 0,0 0-1 0 0,0 0 1 0 0,0 0 0 0 0,-1 0-1 0 0,1 0 1 0 0,-1-1 0 0 0,0 1-1 0 0,0 0 1 0 0,0 0-1 0 0,0 0 1 0 0,0-1 0 0 0,-1 1-1 0 0,1 0 1 0 0,-1-1 0 0 0,-2 4-1 0 0,-1-2-56 0 0,1 0 0 0 0,-1 0 0 0 0,0 0 0 0 0,0-1 0 0 0,0 0 0 0 0,-9 4 0 0 0,7-3-114 0 0,6-3 101 0 0,0 0-1 0 0,0-1 1 0 0,0 1 0 0 0,1-1 0 0 0,-1 1-1 0 0,0 0 1 0 0,0-1 0 0 0,0 0 0 0 0,0 1-1 0 0,0-1 1 0 0,0 0 0 0 0,0 1 0 0 0,0-1-1 0 0,0 0 1 0 0,0 0 0 0 0,0 0 0 0 0,0 0-1 0 0,0 0 1 0 0,0 0 0 0 0,0 0 0 0 0,0 0-1 0 0,0 0 1 0 0,0-1 0 0 0,0 1 0 0 0,0 0-1 0 0,-2-1 1 0 0,-2 0-758 0 0,4 1 710 0 0,1 0-1 0 0,0 0 0 0 0,0 1 0 0 0,0-1 0 0 0,-1 0 0 0 0,1 0 0 0 0,0 0 1 0 0,0 0-1 0 0,0 0 0 0 0,0 0 0 0 0,-1 0 0 0 0,1 0 0 0 0,0 0 0 0 0,0 0 0 0 0,0 0 1 0 0,-1 0-1 0 0,1 0 0 0 0,0-1 0 0 0,0 1 0 0 0,0 0 0 0 0,-1 0 0 0 0,1 0 1 0 0,0 0-1 0 0,0 0 0 0 0,0 0 0 0 0,0 0 0 0 0,-1 0 0 0 0,1-1 0 0 0,0 1 0 0 0,0 0 1 0 0,0 0-1 0 0,0 0 0 0 0,0 0 0 0 0,0 0 0 0 0,0-1 0 0 0,-1 1 0 0 0,1-8-1292 0 0,0 0-4079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9:12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89 13824 0 0,'0'0'1246'0'0,"11"-9"7254"0"0,-13 9-7612 0 0,-6 1-579 0 0,0 1 0 0 0,0 0 0 0 0,0 1 0 0 0,1 0 0 0 0,-1 0 0 0 0,1 0 0 0 0,-10 6 0 0 0,5-2-125 0 0,8-5-169 0 0,0 1 1 0 0,1 0-1 0 0,-1 0 1 0 0,1 0-1 0 0,0 1 0 0 0,-5 6 1 0 0,6-8-15 0 0,1 0-7 0 0,-1-1-1 0 0,1 1 1 0 0,0-1-1 0 0,-1 1 1 0 0,1 0-1 0 0,0-1 1 0 0,0 1-1 0 0,0 0 1 0 0,0 0-1 0 0,1 0 1 0 0,-1-1-1 0 0,0 5 1 0 0,0-2-22 0 0,0 1-52 0 0,1-4 71 0 0,1 0-1 0 0,0 1 1 0 0,-1-1 0 0 0,1 0-1 0 0,0 0 1 0 0,0 0-1 0 0,0 0 1 0 0,0 0 0 0 0,0 0-1 0 0,0 0 1 0 0,0 0-1 0 0,0 0 1 0 0,0-1 0 0 0,0 1-1 0 0,1 0 1 0 0,-1-1-1 0 0,0 1 1 0 0,2 0 0 0 0,-3-1 9 0 0,3 1-9 0 0,0 0 1 0 0,0 0-1 0 0,0-1 1 0 0,0 1 0 0 0,5 0-1 0 0,15 3-4 0 0,-13-1-8 0 0,0-1 0 0 0,16 2 0 0 0,-19-3 62 0 0,0 0 0 0 0,0 0 1 0 0,0 1-1 0 0,0 0 0 0 0,0 0 0 0 0,0 0 0 0 0,7 4 0 0 0,-13-5 31 0 0,1 1-54 0 0,-1 0 0 0 0,0 0 0 0 0,0 0-1 0 0,0-1 1 0 0,-1 1 0 0 0,1 0 0 0 0,0 0-1 0 0,0 4 1 0 0,-1-4-9 0 0,1 1 0 0 0,-1-1 0 0 0,0 0 0 0 0,0 0 0 0 0,0 0 0 0 0,0 1 0 0 0,0-1 0 0 0,-1 0 0 0 0,1 0 0 0 0,-1 0 0 0 0,0 0 0 0 0,1 0 0 0 0,-1 1 0 0 0,0-1 0 0 0,0 0 0 0 0,0-1 0 0 0,0 1 0 0 0,-1 0 0 0 0,-1 2 0 0 0,-2 1 22 0 0,1 0 1 0 0,-1 0-1 0 0,-1-1 0 0 0,-7 6 0 0 0,5-5-195 0 0,-1 0 1 0 0,0 0-1 0 0,0-1 0 0 0,0 0 0 0 0,-1-1 0 0 0,-15 4 1 0 0,19-5 24 0 0,-1-1 1 0 0,0 0-1 0 0,1 0 1 0 0,-1-1-1 0 0,0 0 1 0 0,0 0 0 0 0,0-1-1 0 0,1 1 1 0 0,-1-2-1 0 0,-11-2 1 0 0,16 3-148 0 0,0 1 0 0 0,0-1 0 0 0,0 0 0 0 0,0 0 0 0 0,0 0 0 0 0,0-1 0 0 0,1 1 0 0 0,-1 0 1 0 0,0-1-1 0 0,1 1 0 0 0,-1-1 0 0 0,0 0 0 0 0,1 1 0 0 0,0-1 0 0 0,-1 0 0 0 0,1 0 0 0 0,0 0 0 0 0,0 0 0 0 0,0 0 0 0 0,1 0 0 0 0,-2-4 0 0 0,4-11-1802 0 0</inkml:trace>
  <inkml:trace contextRef="#ctx0" brushRef="#br0" timeOffset="1">406 0 5064 0 0,'2'1'232'0'0,"2"1"-199"0"0,-1 1 0 0 0,1 0 1 0 0,-1 0-1 0 0,1 0 0 0 0,-1 1 1 0 0,0-1-1 0 0,0 1 0 0 0,-1-1 0 0 0,5 7 1 0 0,5 8 3402 0 0,13 15 3387 0 0,22 36 0 0 0,-19-24-3652 0 0,-26-42-3362 0 0,0-1-1 0 0,0 1 1 0 0,0-1 0 0 0,1 0-1 0 0,-1 0 1 0 0,4 3 0 0 0,5 4-1339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9:13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 10592 0 0,'0'0'944'0'0,"-6"0"-752"0"0,1 0-192 0 0,-5 0 0 0 0,1 0 1224 0 0,-2 4 3647 0 0,5 5-4383 0 0,6 0-5343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3:41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51 7368 0 0,'0'0'568'0'0,"1"-1"-374"0"0,16-8-26 0 0,-11 5 686 0 0,0 0 0 0 0,0 1 0 0 0,0 0 1 0 0,9-2-1 0 0,-13 4-676 0 0,4-1 356 0 0,1 0 0 0 0,-1 0 0 0 0,1 1 0 0 0,-1 0 0 0 0,1 0 0 0 0,-1 1 0 0 0,12 0 0 0 0,-16 0-439 0 0,0 0 0 0 0,0 0-1 0 0,0 0 1 0 0,0 0 0 0 0,-1-1-1 0 0,1 1 1 0 0,0 0 0 0 0,0-1-1 0 0,0 0 1 0 0,3-1 0 0 0,-3 1 24 0 0,0 0 1 0 0,0 0 0 0 0,1 0 0 0 0,-1 1 0 0 0,0-1 0 0 0,1 1 0 0 0,3-1-1 0 0,-5 1-61 0 0,0 0-1 0 0,0 0 0 0 0,0 0 0 0 0,0 0 0 0 0,0 0 0 0 0,0 0 1 0 0,0 1-1 0 0,0-1 0 0 0,0 0 0 0 0,0 1 0 0 0,0-1 0 0 0,0 1 0 0 0,0-1 1 0 0,0 1-1 0 0,-1-1 0 0 0,1 1 0 0 0,0 0 0 0 0,0-1 0 0 0,-1 1 1 0 0,1 0-1 0 0,0-1 0 0 0,-1 1 0 0 0,1 0 0 0 0,-1 0 0 0 0,1 0 0 0 0,-1 0 1 0 0,1 0-1 0 0,-1 0 0 0 0,0 0 0 0 0,1-1 0 0 0,-1 1 0 0 0,0 0 1 0 0,0 0-1 0 0,1 0 0 0 0,-1 0 0 0 0,0 0 0 0 0,0 0 0 0 0,0 0 0 0 0,-1 0 1 0 0,1 0-1 0 0,0 0 0 0 0,0 0 0 0 0,0 0 0 0 0,-1 0 0 0 0,1 0 1 0 0,0 0-1 0 0,-1 0 0 0 0,1 0 0 0 0,-1 0 0 0 0,1 0 0 0 0,-1-1 0 0 0,-1 2 1 0 0,-6 10-53 0 0,-1 0 1 0 0,-1-1 0 0 0,0 0-1 0 0,-12 9 1 0 0,-50 36-1158 0 0,49-39 574 0 0,0 6-834 0 0,13-11-361 0 0,-3 0-4509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9:13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6 103 8752 0 0,'0'19'1568'0'0,"-5"28"1"0"0,5-45-1044 0 0,0 1 1 0 0,0-1-1 0 0,0 1 1 0 0,0 0-1 0 0,1-1 1 0 0,-1 1-1 0 0,1-1 1 0 0,-1 1-1 0 0,1-1 1 0 0,0 1-1 0 0,2 3 1 0 0,3 16 2261 0 0,-4-10-1935 0 0,1-1 0 0 0,0 0 0 0 0,5 12 0 0 0,17 58 948 0 0,-10-33-1360 0 0,0 12-269 0 0,-9-35-100 0 0,8 24 0 0 0,-11-40-71 0 0,0 1 0 0 0,1 16 0 0 0,1 0 0 0 0,-5-26 0 0 0,0 0 0 0 0,0 1 0 0 0,0-1 0 0 0,0 0 0 0 0,0 0 0 0 0,0 0 0 0 0,0 0 0 0 0,0 1 0 0 0,0-1 0 0 0,0 0 0 0 0,1 0 0 0 0,-1 0 0 0 0,0 0 0 0 0,0 1 0 0 0,0-1 0 0 0,0 0 0 0 0,0 0 0 0 0,0 0 0 0 0,0 0 0 0 0,0 0 0 0 0,0 0 0 0 0,1 1 0 0 0,-1-1 0 0 0,0 0 0 0 0,0 0 0 0 0,0 0 0 0 0,0 0 0 0 0,0 0 0 0 0,1 0 0 0 0,-1 0 0 0 0,0 0 0 0 0,0 0 0 0 0,0 0 0 0 0,0 0 0 0 0,1 1 0 0 0,-1-1 0 0 0,0 0 0 0 0,5-6 0 0 0,1-6 0 0 0,-3-2 0 0 0,0 0 0 0 0,1 1 0 0 0,8-17 0 0 0,-4 8 15 0 0,-6 16-7 0 0,0-1 0 0 0,1 1 1 0 0,-1 0-1 0 0,1 1 0 0 0,7-11 0 0 0,-6 11 20 0 0,0 1 0 0 0,0-1 0 0 0,1 1-1 0 0,-1 0 1 0 0,1 0 0 0 0,0 1 0 0 0,0-1-1 0 0,0 1 1 0 0,1 0 0 0 0,-1 0 0 0 0,1 1 0 0 0,0-1-1 0 0,-1 1 1 0 0,1 1 0 0 0,0-1 0 0 0,0 1-1 0 0,0 0 1 0 0,1 0 0 0 0,-1 1 0 0 0,0 0-1 0 0,0 0 1 0 0,0 0 0 0 0,11 3 0 0 0,-16-3-23 0 0,1 0 0 0 0,-1 0 0 0 0,0 1 1 0 0,0-1-1 0 0,0 0 0 0 0,0 1 0 0 0,0-1 0 0 0,0 1 0 0 0,0-1 1 0 0,0 1-1 0 0,0-1 0 0 0,0 1 0 0 0,0 0 0 0 0,-1 0 1 0 0,1-1-1 0 0,0 1 0 0 0,1 2 0 0 0,-2-3 10 0 0,0 1 0 0 0,0-1-1 0 0,0 1 1 0 0,0-1 0 0 0,0 1 0 0 0,0-1 0 0 0,0 1-1 0 0,0-1 1 0 0,0 1 0 0 0,-1-1 0 0 0,1 1-1 0 0,0-1 1 0 0,0 1 0 0 0,-1-1 0 0 0,1 1 0 0 0,0-1-1 0 0,0 0 1 0 0,-1 1 0 0 0,0 0 32 0 0,0 5 32 0 0,1 0-1 0 0,-1-1 0 0 0,1 1 1 0 0,0 0-1 0 0,0 0 1 0 0,1-1-1 0 0,1 10 0 0 0,2 15 120 0 0,-5-24-175 0 0,1 0 0 0 0,-1 0 0 0 0,-1-1-1 0 0,1 1 1 0 0,-1-1 0 0 0,0 1 0 0 0,0-1 0 0 0,0 0-1 0 0,-1 1 1 0 0,-5 7 0 0 0,-4 9 8 0 0,9-17-20 0 0,0 0 0 0 0,-1 0 0 0 0,1 0 0 0 0,-1-1 1 0 0,0 1-1 0 0,-1-1 0 0 0,1 0 0 0 0,-7 5 0 0 0,-4 1-2 0 0,-24 13-1 0 0,30-19-103 0 0,0 1 0 0 0,-1-2 0 0 0,-10 4 0 0 0,18-6 12 0 0,-1-1 1 0 0,1 1-1 0 0,-1 0 0 0 0,0-1 0 0 0,0 0 1 0 0,1 1-1 0 0,-1-1 0 0 0,0-1 0 0 0,0 1 1 0 0,1 0-1 0 0,-1 0 0 0 0,0-1 0 0 0,1 0 1 0 0,-1 1-1 0 0,-4-3 0 0 0,5 2-58 0 0,1-1 0 0 0,0 1 0 0 0,0 0 0 0 0,0-1 0 0 0,0 1-1 0 0,0-1 1 0 0,0 1 0 0 0,0-1 0 0 0,0 0 0 0 0,0 1 0 0 0,1-1 0 0 0,-1 0 0 0 0,1 0-1 0 0,-1 1 1 0 0,1-1 0 0 0,-1-3 0 0 0,1 0-510 0 0,-1 0 0 0 0,1 0-1 0 0,0 0 1 0 0,0 1 0 0 0,2-7 0 0 0,5-13-4848 0 0,-1-3-1343 0 0</inkml:trace>
  <inkml:trace contextRef="#ctx0" brushRef="#br0" timeOffset="1">443 1 7832 0 0,'0'2'3812'0'0,"12"31"6282"0"0,-9-16-8350 0 0,23 99 2428 0 0,-22-103-3729 0 0,11 24 0 0 0,0 2-65 0 0,19 52 20 0 0,-1-6-139 0 0,-23-56-248 0 0,2-1-1 0 0,1 0 1 0 0,1-1 0 0 0,31 44-1 0 0,-40-64-28 0 0,0 0-1 0 0,0-1 1 0 0,1 0-1 0 0,11 10 1 0 0,-14-14 8 0 0,0 0 1 0 0,0 1-1 0 0,0-2 0 0 0,1 1 1 0 0,-1 0-1 0 0,1-1 1 0 0,-1 1-1 0 0,1-1 1 0 0,-1 0-1 0 0,1 0 0 0 0,0-1 1 0 0,0 1-1 0 0,4 0 1 0 0,-2-2 5 0 0,-1 1 0 0 0,0 0 1 0 0,1-1-1 0 0,-1 0 0 0 0,0 0 1 0 0,0-1-1 0 0,0 0 0 0 0,0 1 0 0 0,0-2 1 0 0,0 1-1 0 0,-1 0 0 0 0,1-1 1 0 0,-1 0-1 0 0,1 0 0 0 0,-1-1 1 0 0,0 1-1 0 0,4-5 0 0 0,0-2 4 0 0,1 0 0 0 0,-1-1 0 0 0,0 0 0 0 0,5-12 0 0 0,-1 4 0 0 0,-9 13 9 0 0,0 0-1 0 0,0 1 1 0 0,-1-1 0 0 0,1 0-1 0 0,-1-1 1 0 0,-1 1-1 0 0,0 0 1 0 0,1 0 0 0 0,-2-1-1 0 0,1 1 1 0 0,-1-1-1 0 0,-1-8 1 0 0,1 11 7 0 0,-2 0 0 0 0,1 0 0 0 0,0 1 0 0 0,-1-1 0 0 0,1 1 0 0 0,-1-1 0 0 0,0 1 0 0 0,0-1 0 0 0,-1 1 0 0 0,1 0 0 0 0,-5-4 0 0 0,6 6-17 0 0,1 0 0 0 0,-1 1 0 0 0,0-1 0 0 0,0 0 0 0 0,0 0 0 0 0,0 1 0 0 0,0-1 0 0 0,0 1 0 0 0,0-1 0 0 0,0 1 0 0 0,0-1 0 0 0,0 1 0 0 0,0 0 0 0 0,-1-1 0 0 0,1 1 0 0 0,0 0 0 0 0,0 0 0 0 0,0 0 0 0 0,0 0 0 0 0,-1 0 0 0 0,1 0 0 0 0,0 0 0 0 0,0 0 0 0 0,0 1 0 0 0,0-1 0 0 0,0 0 0 0 0,-1 1 0 0 0,1-1 0 0 0,0 1 0 0 0,0-1 0 0 0,0 1 0 0 0,0-1 0 0 0,0 1 0 0 0,0 0 0 0 0,1-1 0 0 0,-1 1 0 0 0,0 0 0 0 0,0 0 0 0 0,0 0-1 0 0,1 0 1 0 0,-2 1 0 0 0,-1 2-25 0 0,0 0 1 0 0,0 0-1 0 0,1 1 0 0 0,-1-1 0 0 0,1 1 0 0 0,0-1 0 0 0,0 1 0 0 0,1 0 0 0 0,-1 0 0 0 0,1 0 0 0 0,0 0 0 0 0,0 8 0 0 0,1-3 0 0 0,0 0 1 0 0,1-1-1 0 0,0 1 1 0 0,1 0-1 0 0,4 13 1 0 0,-4-17 15 0 0,0-1 0 0 0,1 0 0 0 0,-1 0 0 0 0,1 1 0 0 0,0-1 0 0 0,1-1 0 0 0,-1 1 0 0 0,1 0 0 0 0,0-1 0 0 0,0 0 0 0 0,0 0 0 0 0,1 0 0 0 0,-1-1 0 0 0,7 4 0 0 0,-5-3 1 0 0,0 0-1 0 0,1-1 1 0 0,-1 1-1 0 0,1-1 1 0 0,0-1-1 0 0,0 0 0 0 0,0 0 1 0 0,0 0-1 0 0,0-1 1 0 0,13 2-1 0 0,-7-3-49 0 0,0-1 0 0 0,-1 0 0 0 0,1-1 0 0 0,15-3 0 0 0,-21 3-5 0 0,0-1 1 0 0,1 0 0 0 0,-1 0 0 0 0,0-1 0 0 0,-1 1 0 0 0,1-1 0 0 0,11-10 0 0 0,24-24-1393 0 0,-18 8-5272 0 0,-4 0-1819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9:15.2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1 20735 0 0,'0'0'472'0'0,"0"1"68"0"0,-4 6-230 0 0,0 0 0 0 0,0 0 0 0 0,-10 11 0 0 0,-3 7 497 0 0,16-23-378 0 0,1 8 202 0 0,2-1-674 0 0,2-2-157 0 0,5 10-3028 0 0,-4-7-4563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9:15.7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0 286 11520 0 0,'0'0'1224'0'0,"0"-3"-1224"0"0,0-7 0 0 0,0 7 960 0 0,0-3 160 0 0,6-3 24 0 0,0 5 7 0 0,-3-5-1743 0 0,3 0-343 0 0,14-14-73 0 0,1 10-16 0 0</inkml:trace>
  <inkml:trace contextRef="#ctx0" brushRef="#br0" timeOffset="1">448 0 13504 0 0,'0'0'1464'0'0,"-9"10"-1464"0"0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9:16.0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 13360 0 0,'0'0'1209'0'0,"3"-1"-994"0"0,1 0 21 0 0,0 0 0 0 0,0 1 0 0 0,0-1 0 0 0,0 0 0 0 0,0 1 0 0 0,0 0 0 0 0,0 0 0 0 0,1 0 1 0 0,-1 1-1 0 0,0-1 0 0 0,0 1 0 0 0,0 0 0 0 0,0 0 0 0 0,0 1 0 0 0,0-1 0 0 0,-1 1 0 0 0,1 0 1 0 0,5 3-1 0 0,0 1 236 0 0,1 0 0 0 0,-1 1 0 0 0,0 1 0 0 0,-1-1 0 0 0,13 15 0 0 0,-14-12-70 0 0,0 0 0 0 0,12 21 0 0 0,-2-1-63 0 0,-11-19-331 0 0,0 1 0 0 0,-1-1-1 0 0,-1 1 1 0 0,0 0-1 0 0,0 0 1 0 0,2 20 0 0 0,-5-28 34 0 0,-1 0 1 0 0,0 0-1 0 0,0 0 1 0 0,-1 0-1 0 0,1 0 1 0 0,-1 0-1 0 0,1 0 1 0 0,-3 7-1 0 0,-15 32 107 0 0,9-22-190 0 0,5-13-56 0 0,-1 0 1 0 0,0-1-1 0 0,0 0 0 0 0,-1 1 0 0 0,1-2 0 0 0,-1 1 1 0 0,-1-1-1 0 0,1 0 0 0 0,-9 6 0 0 0,13-11-86 0 0,-1 1 1 0 0,1-1-1 0 0,0 0 0 0 0,-1 1 0 0 0,1-1 0 0 0,0 0 0 0 0,-1-1 0 0 0,1 1 0 0 0,-1 0 0 0 0,0-1 1 0 0,1 1-1 0 0,-1-1 0 0 0,0 0 0 0 0,1 0 0 0 0,-1 0 0 0 0,0 0 0 0 0,-3-1 0 0 0,4 0-933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9:16.4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1 14256 0 0,'0'0'1290'0'0,"0"2"-1062"0"0,-2 12-210 0 0,2-12 65 0 0,0 0-1 0 0,-1 1 0 0 0,1-1 0 0 0,0 0 0 0 0,0 1 0 0 0,0-1 0 0 0,0 0 1 0 0,0 1-1 0 0,1-1 0 0 0,-1 0 0 0 0,2 4 0 0 0,-1-3 169 0 0,0 0 0 0 0,-1 0 0 0 0,1 0 0 0 0,-1 0 0 0 0,0 1 0 0 0,1-1 0 0 0,-1 0 0 0 0,-1 0-1 0 0,1 0 1 0 0,0 0 0 0 0,-1 0 0 0 0,0 0 0 0 0,1 0 0 0 0,-1 0 0 0 0,0 0 0 0 0,-1 0 0 0 0,1 0 0 0 0,0-1 0 0 0,-4 6 0 0 0,4-7-149 0 0,1 1 1 0 0,-1-1-1 0 0,0 1 1 0 0,1-1-1 0 0,-1 1 0 0 0,1-1 1 0 0,0 1-1 0 0,0 0 1 0 0,-1 2-1 0 0,-1 8 368 0 0,-16 29 686 0 0,16-37-1077 0 0,-1 4 33 0 0,1 1 1 0 0,-1 0 0 0 0,2 0 0 0 0,-1 0 0 0 0,1 1 0 0 0,1-1 0 0 0,0 12 0 0 0,1-13-106 0 0,0 1 0 0 0,1-1-1 0 0,0 0 1 0 0,0 1 0 0 0,1-1 0 0 0,0 0 0 0 0,1-1 0 0 0,0 1 0 0 0,0-1 0 0 0,0 1 0 0 0,1-1 0 0 0,10 11 0 0 0,-7-9-8 0 0,-6-6 0 0 0,1 1 1 0 0,0-1-1 0 0,-1 0 0 0 0,1-1 0 0 0,0 1 0 0 0,0 0 0 0 0,1-1 0 0 0,-1 0 1 0 0,0 0-1 0 0,1 0 0 0 0,0 0 0 0 0,6 2 0 0 0,-1-2-67 0 0,0-1-1 0 0,1 0 1 0 0,-1 0-1 0 0,1-1 1 0 0,-1 0-1 0 0,0-1 1 0 0,14-2-1 0 0,-15 1-660 0 0,0 0 1 0 0,0-1-1 0 0,0 1 0 0 0,15-9 0 0 0,-6-1-7074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9:16.8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48 18575 0 0,'0'0'2788'0'0,"2"1"-1948"0"0,1 0-672 0 0,-1 0-1 0 0,1-1 0 0 0,0 1 0 0 0,0-1 0 0 0,-1 0 0 0 0,1 0 1 0 0,0 0-1 0 0,0 0 0 0 0,0 0 0 0 0,-1-1 0 0 0,1 1 1 0 0,0-1-1 0 0,0 0 0 0 0,-1 0 0 0 0,1 0 0 0 0,-1 0 0 0 0,6-3 1 0 0,22-6 697 0 0,-21 8-766 0 0,0-1 0 0 0,-1 0 0 0 0,1-1 0 0 0,8-4 0 0 0,9-4-7969 0 0</inkml:trace>
  <inkml:trace contextRef="#ctx0" brushRef="#br0" timeOffset="1">115 197 15408 0 0,'0'0'1393'0'0,"3"0"-979"0"0,40 0 4020 0 0,30-8-1145 0 0,-49 7-4922 0 0,1 0-3965 0 0,-5 1-2005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9:17.3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0 134 13360 0 0,'0'0'1209'0'0,"2"1"-994"0"0,1 0-42 0 0,0 0 1 0 0,0 0-1 0 0,0 0 1 0 0,0 0-1 0 0,1 0 1 0 0,-1-1 0 0 0,0 1-1 0 0,0-1 1 0 0,1 0-1 0 0,-1 0 1 0 0,0 0-1 0 0,4-1 1 0 0,5-1 1882 0 0,-1-1 1 0 0,13-5-1 0 0,15-3-522 0 0,44-13 443 0 0,-82 24-1966 0 0,25-9 40 0 0,-1-1-1 0 0,0-1 0 0 0,39-25 1 0 0,-33 13-2629 0 0,-21 19 238 0 0</inkml:trace>
  <inkml:trace contextRef="#ctx0" brushRef="#br0" timeOffset="1">177 166 10592 0 0,'-3'1'108'0'0,"1"1"-1"0"0,0 1 1 0 0,0-1 0 0 0,0 0 0 0 0,0 0 0 0 0,1 1 0 0 0,-1-1 0 0 0,0 1 0 0 0,1 0 0 0 0,0-1 0 0 0,0 1-1 0 0,0 0 1 0 0,-2 5 0 0 0,-2 11 6895 0 0,5-15-6537 0 0,0 1 0 0 0,1-1 1 0 0,0 1-1 0 0,0-1 0 0 0,0 0 0 0 0,0 1 1 0 0,1-1-1 0 0,-1 0 0 0 0,1 0 0 0 0,0 0 1 0 0,5 6-1 0 0,1 2-156 0 0,2 0 1 0 0,12 12-1 0 0,4 4 190 0 0,-11-12-326 0 0,0 0 1 0 0,24 18-1 0 0,-33-28-124 0 0,0-1 1 0 0,-1 1-1 0 0,9 10 1 0 0,1 2 40 0 0,7 5 60 0 0,-14-16-71 0 0,0 0 0 0 0,-1 1-1 0 0,0 0 1 0 0,0 1 0 0 0,10 17-1 0 0,-1-1 135 0 0,-14-22-184 0 0,0 0-1 0 0,0-1 0 0 0,0 1 0 0 0,0 0 0 0 0,0 0 1 0 0,-1 1-1 0 0,0-1 0 0 0,1 0 0 0 0,-1 0 0 0 0,0 1 1 0 0,-1-1-1 0 0,1 0 0 0 0,0 5 0 0 0,-1-4 8 0 0,1 0-1 0 0,-1-1 1 0 0,1 1-1 0 0,0 0 1 0 0,0-1-1 0 0,2 7 1 0 0,-1-7-14 0 0,-1 0-1 0 0,0 0 1 0 0,0-1 0 0 0,0 1-1 0 0,-1 0 1 0 0,1 0 0 0 0,-1 0-1 0 0,0 1 1 0 0,0-1 0 0 0,0 0-1 0 0,0 4 1 0 0,-3 15 106 0 0,3-17-111 0 0,-1 0 0 0 0,1 0 1 0 0,-1 1-1 0 0,0-1 0 0 0,-1 0 0 0 0,1 0 0 0 0,-1 0 0 0 0,0 0 1 0 0,0-1-1 0 0,-1 1 0 0 0,1 0 0 0 0,-6 6 0 0 0,4-6-40 0 0,-1-1 0 0 0,1 0-1 0 0,-1-1 1 0 0,0 1 0 0 0,0-1-1 0 0,0 0 1 0 0,0 0 0 0 0,0 0-1 0 0,-1-1 1 0 0,1 0 0 0 0,-8 2-1 0 0,5-2-112 0 0,6-1 51 0 0,0 0 0 0 0,0 0 1 0 0,0-1-1 0 0,0 1 1 0 0,0-1-1 0 0,0 0 0 0 0,0 1 1 0 0,0-1-1 0 0,0 0 0 0 0,0 0 1 0 0,0-1-1 0 0,0 1 0 0 0,-4-1 1 0 0,-2-2-1290 0 0,-1 0-1 0 0,-12-8 1 0 0,18 10-602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9:17.7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17535 0 0,'48'15'803'0'0,"-46"-15"-751"0"0,-1 0 0 0 0,0 0 0 0 0,0 1 0 0 0,1-1 0 0 0,-1 1 0 0 0,0-1 0 0 0,0 1 0 0 0,0-1 0 0 0,0 1 0 0 0,0 0 0 0 0,0 0 0 0 0,0-1 0 0 0,0 1 0 0 0,0 0 0 0 0,0 0 0 0 0,0 0 0 0 0,0 0 0 0 0,-1 0 0 0 0,1 0 0 0 0,1 2 0 0 0,3 6-43 0 0,10 8-34 0 0,-10-12 419 0 0,0 0 1 0 0,0 0-1 0 0,-1 1 1 0 0,0 0-1 0 0,0 0 1 0 0,4 10-1 0 0,10 21 1848 0 0,-14-30-2055 0 0,0 0-1 0 0,-1 0 1 0 0,1 0 0 0 0,-2 1-1 0 0,1-1 1 0 0,-1 1-1 0 0,0 0 1 0 0,0 9 0 0 0,-1-12-132 0 0,0 14 181 0 0,0 0 0 0 0,7 26-1 0 0,-7-38-219 0 0,0 1-1 0 0,0-1 0 0 0,-1 0 1 0 0,0 0-1 0 0,-1 1 0 0 0,1-1 1 0 0,-1 0-1 0 0,-1 0 0 0 0,-2 11 1 0 0,-4 24-1404 0 0,6-24-1048 0 0,-2-4-6033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9:18.1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17503 0 0,'0'0'1338'0'0,"1"2"-917"0"0,0-2-412 0 0,0 1 1 0 0,-1 0-1 0 0,1 0 0 0 0,0 0 0 0 0,-1-1 1 0 0,1 1-1 0 0,0 0 0 0 0,0 0 1 0 0,-1-1-1 0 0,1 1 0 0 0,0-1 0 0 0,0 1 1 0 0,0-1-1 0 0,0 1 0 0 0,0-1 0 0 0,2 1 1 0 0,1 0-7 0 0,104 48 4465 0 0,-104-47-4316 0 0,0 0 0 0 0,0 0 0 0 0,0 1-1 0 0,0-1 1 0 0,-1 1 0 0 0,1 0 0 0 0,4 6-1 0 0,-4-5-10 0 0,0-1 0 0 0,0 1 0 0 0,0-1 0 0 0,7 5 0 0 0,-7-6-71 0 0,-1 0 1 0 0,0 0-1 0 0,0 0 0 0 0,0 1 1 0 0,0-1-1 0 0,-1 1 1 0 0,1 0-1 0 0,0 0 0 0 0,-1 0 1 0 0,0 0-1 0 0,0 0 1 0 0,0 0-1 0 0,2 6 0 0 0,2 2 58 0 0,7 4 30 0 0,-12-15-149 0 0,0 1 0 0 0,0 0 1 0 0,0 0-1 0 0,0 0 0 0 0,0-1 1 0 0,0 1-1 0 0,-1 0 0 0 0,1 0 0 0 0,0 0 1 0 0,0 1-1 0 0,-1-1 0 0 0,1 0 0 0 0,-1 0 1 0 0,1 0-1 0 0,-1 0 0 0 0,1 1 0 0 0,-1-1 1 0 0,0 0-1 0 0,0 0 0 0 0,1 1 0 0 0,-1-1 1 0 0,0 0-1 0 0,0 0 0 0 0,-1 3 1 0 0,-4 6 53 0 0,4-9-57 0 0,1 0 0 0 0,-1 0 0 0 0,1 0 0 0 0,-1 0 0 0 0,1 0 0 0 0,-1 0 1 0 0,1 1-1 0 0,-1-1 0 0 0,1 0 0 0 0,0 0 0 0 0,0 0 0 0 0,-1 0 0 0 0,1 1 0 0 0,0-1 0 0 0,0 0 0 0 0,1 3 0 0 0,0-1 1 0 0,-1 0 0 0 0,1 1 0 0 0,-1-1 0 0 0,1 0-1 0 0,-1 1 1 0 0,0-1 0 0 0,0 1 0 0 0,-1-1 0 0 0,1 0 0 0 0,-1 1 0 0 0,0-1-1 0 0,1 0 1 0 0,-1 1 0 0 0,-1-1 0 0 0,1 0 0 0 0,0 0 0 0 0,-1 0 0 0 0,0 0-1 0 0,0 0 1 0 0,-2 3 0 0 0,-12 23-7 0 0,14-25 0 0 0,0 1 0 0 0,-1 0 0 0 0,1-1 0 0 0,-1 1 0 0 0,0-1 0 0 0,0 0 0 0 0,-1 0 0 0 0,-5 5 0 0 0,-65 47-884 0 0,71-53 619 0 0,-1 0-1 0 0,0-1 0 0 0,1 0 1 0 0,-1 0-1 0 0,0 0 0 0 0,0 0 1 0 0,-1 0-1 0 0,1-1 0 0 0,0 0 1 0 0,0 0-1 0 0,-1 0 1 0 0,-6 0-1 0 0,10-1-758 0 0,-10-11-2927 0 0,3-6 1734 0 0,6 14-13 0 0</inkml:trace>
  <inkml:trace contextRef="#ctx0" brushRef="#br0" timeOffset="1">443 33 18143 0 0,'-1'0'114'0'0,"1"0"0"0"0,-1 0 0 0 0,1 0-1 0 0,-1 0 1 0 0,0 1 0 0 0,1-1 0 0 0,-1 0-1 0 0,1 0 1 0 0,-1 1 0 0 0,1-1 0 0 0,-1 0-1 0 0,1 1 1 0 0,-1-1 0 0 0,1 1 0 0 0,-1 0-1 0 0,1 0-103 0 0,-1 0-1 0 0,1 0 0 0 0,0 0 0 0 0,0-1 0 0 0,-1 1 1 0 0,1 0-1 0 0,-1 0 0 0 0,1 0 0 0 0,-1 0 0 0 0,1-1 1 0 0,-1 1-1 0 0,1 0 0 0 0,-1 0 0 0 0,0-1 0 0 0,1 1 1 0 0,-1 0-1 0 0,-1 0 0 0 0,-17 12 57 0 0,2-1 589 0 0,12-8-339 0 0,0 1-1 0 0,0-1 0 0 0,1 1 1 0 0,0 0-1 0 0,0 1 1 0 0,0-1-1 0 0,0 1 1 0 0,1 0-1 0 0,0 0 1 0 0,0 0-1 0 0,0 0 1 0 0,-2 10-1 0 0,3-3 3 0 0,0-4-285 0 0,0 0 0 0 0,1 0 0 0 0,0 1 0 0 0,0-1 1 0 0,1 0-1 0 0,0 1 0 0 0,1-1 0 0 0,3 15 0 0 0,1 12-33 0 0,-5-31 0 0 0,1 1 0 0 0,-1 0 0 0 0,1 0 0 0 0,0-1 0 0 0,1 1 0 0 0,0 0 0 0 0,0-1 0 0 0,3 8 0 0 0,1-3 0 0 0,0-1 0 0 0,1 0 0 0 0,0-1 0 0 0,0 1 0 0 0,0-1 0 0 0,1-1 0 0 0,15 12 0 0 0,-3-4 0 0 0,-15-10 0 0 0,-1-2 0 0 0,1 1 0 0 0,1-1 0 0 0,-1 1 0 0 0,11 4 0 0 0,-7-5-5 0 0,-1 0 0 0 0,1 0 0 0 0,0-1 0 0 0,0 0 0 0 0,1-1 0 0 0,-1 0 0 0 0,0 0 0 0 0,0-1 0 0 0,1 0 0 0 0,-1-1 0 0 0,0 0 0 0 0,0 0 0 0 0,0-1 0 0 0,0 0 0 0 0,0-1 0 0 0,0 0 0 0 0,0 0 0 0 0,-1-1 0 0 0,12-7 0 0 0,-11 5-365 0 0,0 0 0 0 0,0 0 0 0 0,8-10 0 0 0,10-12-6707 0 0,-8 6-217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9:18.6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 10592 0 0,'2'2'8073'0'0,"-1"-1"-7757"0"0,1 0 0 0 0,0 0 0 0 0,0 0 0 0 0,0 0-1 0 0,-1 0 1 0 0,1-1 0 0 0,0 1 0 0 0,0 0 0 0 0,0-1 0 0 0,0 0 0 0 0,0 1 0 0 0,0-1 0 0 0,0 0 0 0 0,0 0 0 0 0,1 0 0 0 0,2-1 0 0 0,42-7 1831 0 0,-23 3-1220 0 0,5-1-391 0 0,-28 6-872 0 0,2 0-1791 0 0,8 0-4075 0 0</inkml:trace>
  <inkml:trace contextRef="#ctx0" brushRef="#br0" timeOffset="1">65 162 11976 0 0,'0'0'1280'0'0,"6"13"-1280"0"0,3-4 1440 0 0,0-5 256 0 0,8 1 39 0 0,2 4 17 0 0,1-5-936 0 0,0-4-184 0 0,1 4-40 0 0,3 1-8 0 0,-4-5-288 0 0,1 0-56 0 0,5 0-16 0 0,4 0-9503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3:41:17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12 8288 0 0,'-5'-12'11789'0'0,"2"13"-11674"0"0,-1-1 0 0 0,0 1-1 0 0,0-1 1 0 0,1 1 0 0 0,-1 0 0 0 0,1 1 0 0 0,-1-1 0 0 0,1 1 0 0 0,-1-1 0 0 0,1 1 0 0 0,0 0-1 0 0,0 0 1 0 0,0 0 0 0 0,0 1 0 0 0,-4 3 0 0 0,-3 5-47 0 0,-1 1 0 0 0,-11 18-1 0 0,13-18 20 0 0,5-6-90 0 0,0 1-1 0 0,0 0 1 0 0,0 1 0 0 0,1-1 0 0 0,0 0 0 0 0,0 1 0 0 0,1 0 0 0 0,0 0 0 0 0,0 0 0 0 0,1 0 0 0 0,0 0 0 0 0,0 0 0 0 0,1 0 0 0 0,0 0-1 0 0,2 14 1 0 0,-1-18 3 0 0,0 0 0 0 0,0 0 1 0 0,0 0-1 0 0,1 0 0 0 0,0-1 0 0 0,0 1 0 0 0,0 0 0 0 0,0-1 0 0 0,0 1 0 0 0,1-1 0 0 0,-1 1 0 0 0,1-1 0 0 0,0 0 0 0 0,0 0 0 0 0,0-1 1 0 0,1 1-1 0 0,4 2 0 0 0,-2-1 18 0 0,0 0 1 0 0,0-1 0 0 0,0 0-1 0 0,1 0 1 0 0,-1-1 0 0 0,1 0-1 0 0,0 0 1 0 0,0-1 0 0 0,11 2-1 0 0,-4-3-4 0 0,0 0 0 0 0,0-1-1 0 0,0 0 1 0 0,-1-1 0 0 0,1-1 0 0 0,0 0-1 0 0,15-7 1 0 0,91-42-1274 0 0,-82 33 377 0 0,8-2 68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9:19.4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12440 0 0,'0'2'4609'0'0,"1"0"-4314"0"0,0 0 0 0 0,1 0 0 0 0,-1 0 1 0 0,0 0-1 0 0,1-1 0 0 0,-1 1 0 0 0,1 0 0 0 0,0-1 0 0 0,0 1 1 0 0,-1-1-1 0 0,1 1 0 0 0,0-1 0 0 0,0 0 0 0 0,0 0 1 0 0,1 0-1 0 0,3 1 0 0 0,5 2 102 0 0,1-1 0 0 0,13 2 0 0 0,-6-1 319 0 0,6 1-289 0 0,0-1 1 0 0,0-1-1 0 0,31 0 0 0 0,-30-3-552 0 0,10 0-303 0 0,-1-1-1 0 0,53-8 1 0 0,-62 4-750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9:20.1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0 12440 0 0,'0'0'1125'0'0,"-1"2"-928"0"0,-24 28 7212 0 0,40-17-4326 0 0,-9-11-2904 0 0,0 2-115 0 0,0-2 1 0 0,0 1-1 0 0,1 0 1 0 0,-1-1-1 0 0,1-1 1 0 0,-1 1-1 0 0,1-1 1 0 0,0 0-1 0 0,0 0 1 0 0,-1-1-1 0 0,1 0 1 0 0,0 0 0 0 0,0-1-1 0 0,7-1 1 0 0,-12 2-472 0 0,0 0 0 0 0,0-1 0 0 0,0 1-1 0 0,0-1 1 0 0,0 1 0 0 0,0-1 0 0 0,0 0 0 0 0,-1 0 0 0 0,1 0 0 0 0,2-1 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9:20.5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1 9672 0 0,'-1'1'748'0'0,"-22"22"341"0"0,18-19-262 0 0,1 0 0 0 0,0 0 0 0 0,0 0 1 0 0,0 0-1 0 0,1 1 0 0 0,-1 0 0 0 0,-4 8 0 0 0,5-5-194 0 0,1-4-335 0 0,-1 1 1 0 0,2 0 0 0 0,-1 0 0 0 0,0 1-1 0 0,1-1 1 0 0,0 0 0 0 0,0 0 0 0 0,1 9-1 0 0,0-13-326 0 0,-1 4 161 0 0,1-1 1 0 0,0 1-1 0 0,0-1 0 0 0,0 1 0 0 0,1-1 1 0 0,-1 1-1 0 0,1-1 0 0 0,0 0 0 0 0,1 1 1 0 0,-1-1-1 0 0,1 0 0 0 0,-1 0 0 0 0,5 7 1 0 0,5 4 364 0 0,-2-2-370 0 0,42 37-312 0 0,-31-31 327 0 0,10 8 946 0 0,-21-20-923 0 0,0 1 0 0 0,-1 0 0 0 0,12 14-1 0 0,-15-15-263 0 0,0 0 0 0 0,1-1 0 0 0,0 0 0 0 0,1 0 0 0 0,-1-1-1 0 0,14 10 1 0 0,-18-15 82 0 0,-1 1 1 0 0,1 0-1 0 0,-1-1 0 0 0,0 1 0 0 0,1 0 0 0 0,-1 0 0 0 0,0 0 0 0 0,0 0 1 0 0,3 3-1 0 0,-3 4 438 0 0,-2-6-366 0 0,1-1-42 0 0,0 0 0 0 0,0 0 0 0 0,-1-1-1 0 0,1 1 1 0 0,0 0 0 0 0,-1 0 0 0 0,1-1-1 0 0,-1 1 1 0 0,1 0 0 0 0,-1-1 0 0 0,1 1 0 0 0,-1 0-1 0 0,1-1 1 0 0,-1 1 0 0 0,0-1 0 0 0,1 1-1 0 0,-2 0 1 0 0,0 0 17 0 0,0 2-28 0 0,-1-1 0 0 0,0 0 0 0 0,1 0 0 0 0,-1 0 1 0 0,0 0-1 0 0,-1-1 0 0 0,1 1 0 0 0,0-1 0 0 0,-6 2 0 0 0,-33 6-8 0 0,31-7 4 0 0,-36 3-399 0 0,42-3 85 0 0,0-2-1 0 0,0 1 1 0 0,-1 0 0 0 0,1-1-1 0 0,0 0 1 0 0,-1-1 0 0 0,1 1-1 0 0,0-1 1 0 0,-1 0-1 0 0,-8-3 1 0 0,5 2-957 0 0,-5-2-483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9:20.9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1 423 13824 0 0,'0'0'1246'0'0,"1"1"-1022"0"0,12 12 1958 0 0,0-1 0 0 0,19 27 0 0 0,-22-25-1693 0 0,1-1 1 0 0,1 0-1 0 0,21 19 1 0 0,-23-23-104 0 0,-8-7-274 0 0,0-1-1 0 0,1 1 1 0 0,-1 0 0 0 0,0 0 0 0 0,1-1 0 0 0,2 2 0 0 0,-3-3 144 0 0,1-8-181 0 0,-4 0-65 0 0,0 0-1 0 0,0 0 1 0 0,-1 0 0 0 0,-1 1 0 0 0,1-1-1 0 0,-1 1 1 0 0,-7-13 0 0 0,5 10 0 0 0,1 0 0 0 0,-1-1-1 0 0,-2-13 1 0 0,-12-47-220 0 0,-2-10-124 0 0,16 54 167 0 0,2 15-33 0 0,1 0 0 0 0,0-1-1 0 0,0-12 1 0 0,0 0-71 0 0,1 19 269 0 0,1 0 0 0 0,-1 0 0 0 0,1 0 0 0 0,1 0 0 0 0,-1 0 0 0 0,1 0-1 0 0,1-8 1 0 0,-1 12 53 0 0,-1 1 0 0 0,1-1 0 0 0,-1 0 0 0 0,1 0 0 0 0,0 0 0 0 0,0 0 0 0 0,0 1 0 0 0,0-1 0 0 0,0 0 0 0 0,0 1 0 0 0,0-1 0 0 0,0 1 0 0 0,0-1 0 0 0,1 1 0 0 0,-1 0 0 0 0,1-1 0 0 0,-1 1-1 0 0,4-2 1 0 0,-2 2 9 0 0,1 0-1 0 0,-1-1 0 0 0,1 1 0 0 0,0 0 0 0 0,-1 1 1 0 0,7-2-1 0 0,24 0 238 0 0,47 3 1 0 0,-24 0 228 0 0,-21-1-35 0 0,1-2 0 0 0,59-9-1 0 0,-69 5-490 0 0,0-1 0 0 0,-1-1 0 0 0,50-22 0 0 0,-59 16-1030 0 0,-10 9 347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9:21.3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 15664 0 0,'0'0'1417'0'0,"1"2"-1167"0"0,12 6 333 0 0,-9-8-170 0 0,-2-1-81 0 0,36-4 4038 0 0,-34 5-4037 0 0,0-1 1 0 0,0 1 0 0 0,-1-1 0 0 0,1 1-1 0 0,5-3 1 0 0,-5 2-212 0 0,-1 0 0 0 0,1 0-1 0 0,-1 1 1 0 0,1-1 0 0 0,5 1 0 0 0,10-2 368 0 0,32-5 0 0 0,-33 4-679 0 0,31-2 1 0 0,-47 5-154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9:21.7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 0 15176 0 0,'0'0'340'0'0,"-2"1"50"0"0,0 1-297 0 0,-5 4 272 0 0,-3 16 200 0 0,9-18-305 0 0,0 0 1 0 0,0 0-1 0 0,1-1 1 0 0,0 1-1 0 0,-1 0 1 0 0,1 0-1 0 0,1 0 1 0 0,-1 0-1 0 0,1 0 0 0 0,-1 0 1 0 0,1-1-1 0 0,0 1 1 0 0,0 0-1 0 0,2 3 1 0 0,1 2 250 0 0,-1 0 1 0 0,2-1-1 0 0,-1 1 0 0 0,11 13 1 0 0,21 16 1038 0 0,-25-24-1232 0 0,18 17-1 0 0,4 5-188 0 0,-30-31-105 0 0,0 0-1 0 0,-1 0 1 0 0,1 1 0 0 0,-1-1-1 0 0,0 1 1 0 0,0 0 0 0 0,-1 0-1 0 0,0 0 1 0 0,0 0 0 0 0,1 8-1 0 0,-2-11 16 0 0,0 0 1 0 0,0 0-1 0 0,-1 0 0 0 0,1 0 0 0 0,-1 0 1 0 0,1 0-1 0 0,-1 0 0 0 0,0 0 0 0 0,0 0 1 0 0,0 0-1 0 0,0-1 0 0 0,-1 1 0 0 0,1 0 0 0 0,-1-1 1 0 0,0 1-1 0 0,1-1 0 0 0,-1 0 0 0 0,0 1 1 0 0,0-1-1 0 0,-1 0 0 0 0,1 0 0 0 0,0-1 1 0 0,-1 1-1 0 0,1 0 0 0 0,-1-1 0 0 0,0 1 0 0 0,1-1 1 0 0,-1 0-1 0 0,0 0 0 0 0,0 0 0 0 0,0 0 1 0 0,-4 0-1 0 0,-4 0-227 0 0,0 0 1 0 0,0-1-1 0 0,0 0 1 0 0,0-1-1 0 0,-19-4 1 0 0,23 3-196 0 0,0 0 1 0 0,0 0 0 0 0,0-1 0 0 0,0 1 0 0 0,1-2 0 0 0,-1 1 0 0 0,1-1 0 0 0,0 0-1 0 0,-9-7 1 0 0,2-6-2211 0 0,10 12 1132 0 0,-3-5-5360 0 0</inkml:trace>
  <inkml:trace contextRef="#ctx0" brushRef="#br0" timeOffset="1">489 178 8288 0 0,'1'1'638'0'0,"10"4"-394"0"0,-10-4-221 0 0,1 0 0 0 0,0 0 0 0 0,-1 0-1 0 0,1 0 1 0 0,0-1 0 0 0,-1 1 0 0 0,1-1 0 0 0,0 1-1 0 0,0-1 1 0 0,0 0 0 0 0,2 0 0 0 0,14 0 3840 0 0,28-4 1 0 0,-36 3-2979 0 0,0-2 0 0 0,1 1 0 0 0,-2-1-1 0 0,11-5 1 0 0,17-5 910 0 0,-27 10-1447 0 0,0-1 0 0 0,-1 0 0 0 0,16-8 0 0 0,7-4-105 0 0,-26 14-371 0 0,1-1 1 0 0,-1 0-1 0 0,0-1 0 0 0,6-4 0 0 0,-8 6-1433 0 0,3-1-497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9:22.1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86 10136 0 0,'0'0'1428'0'0,"-4"7"3197"0"0,1 1-3200 0 0,1-1 0 0 0,1 1-1 0 0,0-1 1 0 0,0 1 0 0 0,0 0 0 0 0,2 15 0 0 0,1-1-602 0 0,6 23 0 0 0,3 22-276 0 0,-8-45-502 0 0,1 0-1 0 0,12 38 0 0 0,-6-27-61 0 0,-8-22-314 0 0,1-1-1 0 0,0 1 0 0 0,1-1 0 0 0,1 0 0 0 0,-1-1 0 0 0,1 1 0 0 0,1-1 1 0 0,0 0-1 0 0,0 0 0 0 0,13 13 0 0 0,-17-20-44 0 0,-1-1 1 0 0,1 0-1 0 0,0 0 1 0 0,-1 1 0 0 0,1-1-1 0 0,0 0 1 0 0,0-1-1 0 0,0 1 1 0 0,0 0-1 0 0,0 0 1 0 0,0-1-1 0 0,3 1 1 0 0,-1 0-2143 0 0</inkml:trace>
  <inkml:trace contextRef="#ctx0" brushRef="#br0" timeOffset="1">375 0 19351 0 0,'2'3'221'0'0,"-1"0"0"0"0,0 0 0 0 0,0 0 0 0 0,0 1-1 0 0,0-1 1 0 0,-1 0 0 0 0,1 0 0 0 0,-1 0 0 0 0,0 7-1 0 0,0-7-184 0 0,0 1-1 0 0,0-1 1 0 0,1 1-1 0 0,-1-1 1 0 0,1 1-1 0 0,0-1 1 0 0,0 0-1 0 0,0 1 1 0 0,2 3-1 0 0,7 14 747 0 0,-1 0 1 0 0,-1 1-1 0 0,10 36 1 0 0,7 21-260 0 0,30 98-716 0 0,-54-174 132 0 0,0 0 0 0 0,0 0 0 0 0,0 0 1 0 0,1 0-1 0 0,-1-1 0 0 0,1 1 0 0 0,3 4 0 0 0,-4-5-500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9:22.5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68 18575 0 0,'0'0'1410'0'0,"2"0"-961"0"0,16-5-276 0 0,-1 0 317 0 0,-7 2 225 0 0,0 0 0 0 0,1 1 0 0 0,-1 0 1 0 0,13-1-1 0 0,27-2 859 0 0,-41 4-1419 0 0,0 0 0 0 0,-1 0-1 0 0,1-1 1 0 0,0 0 0 0 0,10-4-1 0 0,-13 3-185 0 0,1 0 0 0 0,-1 0 0 0 0,-1 0 0 0 0,1-1 0 0 0,5-5 0 0 0,-9 8-328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9:22.9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1 4608 0 0,'0'0'353'0'0,"5"9"5744"0"0,12 29 1899 0 0,-14-31-7362 0 0,1-1-1 0 0,0 0 1 0 0,6 7-1 0 0,2 5 389 0 0,13 10 387 0 0,-21-23-1127 0 0,1-1 0 0 0,-1 1 0 0 0,0 0-1 0 0,0 0 1 0 0,6 11 0 0 0,-6-8-13 0 0,0-1-1 0 0,1 0 1 0 0,8 10 0 0 0,-7-11-82 0 0,-1 1 1 0 0,0 0 0 0 0,7 14-1 0 0,-7-12-99 0 0,0 0-1 0 0,9 11 0 0 0,-10-15-63 0 0,0 1-1 0 0,0 0 0 0 0,0 0 1 0 0,-1 0-1 0 0,0 1 1 0 0,0-1-1 0 0,3 12 0 0 0,-5-13 54 0 0,0-1-1 0 0,0 1 0 0 0,-1-1 1 0 0,0 1-1 0 0,1 0 0 0 0,-2-1 1 0 0,1 1-1 0 0,0 0 0 0 0,-1-1 1 0 0,0 1-1 0 0,0-1 0 0 0,-1 1 1 0 0,1-1-1 0 0,-1 1 0 0 0,0-1 1 0 0,0 0-1 0 0,0 0 0 0 0,-1 0 1 0 0,-2 4-1 0 0,-5 4-105 0 0,1-1 0 0 0,-2 0-1 0 0,0 0 1 0 0,0-1 0 0 0,0-1 0 0 0,-1 0-1 0 0,-19 11 1 0 0,0-4-1162 0 0,0-1 0 0 0,-37 13 1 0 0,31-14-486 0 0,-2 4-242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9:23.4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1 146 16783 0 0,'0'0'1276'0'0,"1"0"-864"0"0,10 0-469 0 0,229 10 5962 0 0,-55 7-3841 0 0,-13-12-1312 0 0,138-4-315 0 0,-133-6-178 0 0,137-8 365 0 0,-227 8-884 0 0,49-4-109 0 0,117-5 935 0 0,-23 2-252 0 0,-164 7-293 0 0,122-13-598 0 0,-55 5 206 0 0,-74 8 492 0 0,-1-2-1 0 0,81-22 0 0 0,-113 22-815 0 0,-10 3 620 0 0,25-9-1 0 0,-36 11-1339 0 0,-1 0-1 0 0,1-1 0 0 0,0 1 1 0 0,-1-1-1 0 0,5-4 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3:41:17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13824 0 0,'0'0'5549'0'0,"-1"2"-5063"0"0,-3 10-142 0 0,0 0 0 0 0,2 1 0 0 0,-4 24 0 0 0,-1 11-212 0 0,2-25-158 0 0,-1 38 0 0 0,5-37-172 0 0,-6 27 0 0 0,3-33-386 0 0,0 32 0 0 0,3-19-5463 0 0,1-18 135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9:23.9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1 17735 0 0,'0'0'812'0'0,"1"0"-14"0"0,43 5-353 0 0,-33-5 365 0 0,-1 1 1 0 0,0 0-1 0 0,1 0 1 0 0,17 5-1 0 0,-23-4-444 0 0,4 1 325 0 0,0 0 0 0 0,13 6 0 0 0,-19-7-569 0 0,0 0 1 0 0,0 0-1 0 0,0 0 1 0 0,0 1-1 0 0,0-1 1 0 0,-1 1-1 0 0,1 0 1 0 0,-1 0-1 0 0,3 4 1 0 0,-3-4-114 0 0,0 1 1 0 0,0-1 0 0 0,-1 0-1 0 0,1 1 1 0 0,-1 0-1 0 0,0-1 1 0 0,0 1-1 0 0,-1 0 1 0 0,1-1-1 0 0,-1 1 1 0 0,0 0 0 0 0,1 0-1 0 0,-2 0 1 0 0,1-1-1 0 0,-1 7 1 0 0,-2 2-97 0 0,0 1-1 0 0,-1-1 1 0 0,-6 13 0 0 0,8-19-82 0 0,-1-1-1 0 0,1 0 1 0 0,-1 0 0 0 0,-1 0-1 0 0,1 0 1 0 0,-1-1 0 0 0,1 1-1 0 0,-1-1 1 0 0,-5 4 0 0 0,-3 2-490 0 0,0-2 0 0 0,-15 9 0 0 0,-12 8-503 0 0,33-21 1035 0 0,0-1 1 0 0,0 0 0 0 0,0 0-1 0 0,0-1 1 0 0,-1 0-1 0 0,1 0 1 0 0,-13 2-1 0 0,-18 6 84 0 0,17-5 410 0 0,19-5 434 0 0,-7 0 2154 0 0,98 9-1494 0 0,118-12 204 0 0,-1-17-1095 0 0,-167 13-543 0 0,-9 3-197 0 0,-1-1 0 0 0,0-2 0 0 0,56-20-1 0 0,-49 11-1313 0 0,2-3-5258 0 0,1-3-2020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08:31.76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330 24 4608 0 0,'0'0'353'0'0,"-1"0"-231"0"0,-61-5 5968 0 0,51 0-5361 0 0,6 1-474 0 0,3 3-224 0 0,1 0-1 0 0,0 0 1 0 0,-1 0 0 0 0,1 0 0 0 0,-1 0 0 0 0,1 1 0 0 0,-1-1 0 0 0,1 1 0 0 0,-1-1 0 0 0,0 1-1 0 0,1-1 1 0 0,-1 1 0 0 0,1 0 0 0 0,-1 0 0 0 0,0 0 0 0 0,1 0 0 0 0,-1 0 0 0 0,-1 1 0 0 0,-7-1-35 0 0,-10 1-147 0 0,17 1 96 0 0,1-2-71 0 0,-11 5-738 0 0,9-2 777 0 0,0-1 1 0 0,1 0-1 0 0,-1 0 1 0 0,0 0 0 0 0,0-1-1 0 0,0 1 1 0 0,0-1-1 0 0,-1 0 1 0 0,-5 1 0 0 0,6-2-1 0 0,1 1 1 0 0,0 0-1 0 0,0 0 1 0 0,0 1-1 0 0,-1-1 0 0 0,-3 3 1 0 0,2-1 38 0 0,-16 3 80 0 0,-1 1 64 0 0,-13 10 232 0 0,20-4 102 0 0,15-12-430 0 0,1-1 0 0 0,-1 0 1 0 0,0 0-1 0 0,0 0 0 0 0,1 0 1 0 0,-1 0-1 0 0,0 0 0 0 0,0 0 1 0 0,1 0-1 0 0,-1 0 0 0 0,0 1 1 0 0,0-1-1 0 0,0 0 0 0 0,1 0 1 0 0,-1 0-1 0 0,0 0 0 0 0,0 1 1 0 0,0-1-1 0 0,0 0 0 0 0,1 0 1 0 0,-1 1-1 0 0,0-1 0 0 0,0 0 1 0 0,0 0-1 0 0,0 0 0 0 0,0 1 1 0 0,0-1-1 0 0,0 0 0 0 0,0 0 1 0 0,0 1-1 0 0,1-1 0 0 0,-1 0 1 0 0,0 1-1 0 0,0-1 0 0 0,-1 0 1 0 0,1 0-1 0 0,0 1 0 0 0,0-1 1 0 0,0 0-1 0 0,0 0 0 0 0,0 1 1 0 0,0-1-1 0 0,0 0 0 0 0,0 0 1 0 0,0 1-1 0 0,0-1 0 0 0,-1 0 1 0 0,1 0-1 0 0,0 0 0 0 0,0 1 1 0 0,0-1-1 0 0,0 0 0 0 0,-1 0 1 0 0,1 0-1 0 0,0 1 0 0 0,0-1 1 0 0,-1 0-1 0 0,1 0 0 0 0,0 0 1 0 0,0 0-1 0 0,0 0 0 0 0,-1 0 1 0 0,1 0-1 0 0,0 0 0 0 0,-1 1 1 0 0,1-1-1 0 0,0 0 0 0 0,0 0 1 0 0,-1 0-1 0 0,19 6-109 0 0,6-2-335 0 0,-2-8-1443 0 0,48-16-891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08:32.56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794 1 10568 0 0,'0'0'794'0'0,"-3"0"-532"0"0,-30 13-136 0 0,28-11-115 0 0,-3 0 172 0 0,-14-5 190 0 0,12 1-377 0 0,1 0 0 0 0,-1 1 0 0 0,1 0-1 0 0,-1 1 1 0 0,1 0 0 0 0,-1 1 0 0 0,0 0 0 0 0,1 0 0 0 0,0 1 0 0 0,-12 3 0 0 0,17-4 4 0 0,0 0 0 0 0,-1 0 0 0 0,1 0 0 0 0,0-1 0 0 0,-8 1 0 0 0,6-1 0 0 0,1 0 0 0 0,-1 0 0 0 0,-9 3 0 0 0,-205 51 254 0 0,105-35 1462 0 0,94-15-1476 0 0,16-3-176 0 0,0 0 1 0 0,0 0 0 0 0,0 0-1 0 0,-6-1 1 0 0,-5 0 12 0 0,-1-2-1 0 0,1 0 1 0 0,-31-9 0 0 0,46 11-75 0 0,0 0 1 0 0,0 0 0 0 0,0 0 0 0 0,0-1 0 0 0,0 1-1 0 0,0 0 1 0 0,0-1 0 0 0,0 1 0 0 0,0-1-1 0 0,0 1 1 0 0,0-1 0 0 0,0 1 0 0 0,0-1 0 0 0,1 1-1 0 0,-1-1 1 0 0,0 0 0 0 0,0 0 0 0 0,1 1 0 0 0,-2-2-1 0 0,-2-3 36 0 0,-20-1 663 0 0,22 5-471 0 0,1 1-177 0 0,-3-4-42 0 0,0-3-23 0 0,4 5-52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9:31.6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1 531 10080 0 0,'0'0'1909'0'0,"1"0"-997"0"0,11-8-89 0 0,-1 1 0 0 0,0-1 0 0 0,-1-1 0 0 0,0 0 0 0 0,0 0 0 0 0,9-13 0 0 0,-9 12-589 0 0,0-1 0 0 0,-1-1 0 0 0,-1 0 0 0 0,0 0 0 0 0,0 0 0 0 0,-1-1 0 0 0,-1 0 0 0 0,0 0-1 0 0,-1-1 1 0 0,5-21 0 0 0,-5 4 99 0 0,3-42-1 0 0,-2 10-286 0 0,-5 53-39 0 0,0 1-1 0 0,0-1 1 0 0,-1 1 0 0 0,0 0-1 0 0,-1-1 1 0 0,0 1 0 0 0,-4-16-1 0 0,4 22 10 0 0,0 0-1 0 0,1 0 0 0 0,0 0 0 0 0,0-1 0 0 0,0 1 1 0 0,0 0-1 0 0,1-5 0 0 0,-1-5 79 0 0,0 12-56 0 0,0 10-180 0 0,-3 16 142 0 0,2 0 0 0 0,1 0 0 0 0,5 42 0 0 0,-2-45 0 0 0,-1-14 0 0 0,-1 1 0 0 0,-1-1 0 0 0,1 0 0 0 0,-1 1 0 0 0,-2 12 0 0 0,0-9-41 0 0,1 0-1 0 0,1 1 0 0 0,0-1 1 0 0,1 0-1 0 0,3 19 0 0 0,16 61-198 0 0,-15-76 266 0 0,-2-4 27 0 0,1-1-1 0 0,0 0 1 0 0,1 0-1 0 0,0 0 1 0 0,8 11-1 0 0,-10-17-66 0 0,1 1 0 0 0,1 0-1 0 0,-1-1 1 0 0,1 1-1 0 0,0-1 1 0 0,0-1-1 0 0,0 1 1 0 0,1-1-1 0 0,11 7 1 0 0,-14-9 40 0 0,0-1-1 0 0,1 0 1 0 0,-1 0 0 0 0,0 0 0 0 0,1 0-1 0 0,-1 0 1 0 0,0-1 0 0 0,1 0-1 0 0,-1 0 1 0 0,1 0 0 0 0,-1 0 0 0 0,1 0-1 0 0,-1-1 1 0 0,1 1 0 0 0,-1-1-1 0 0,0 0 1 0 0,1 0 0 0 0,2-1 0 0 0,-1-1-227 0 0,0 1 1 0 0,-1-1 0 0 0,1 1 0 0 0,6-6-1 0 0,-7 4-1222 0 0,1 0-1 0 0,-1-1 0 0 0,6-6 0 0 0,1-7-5282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9:31.9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76 7832 0 0,'1'-1'11555'0'0,"17"-10"-9722"0"0,-10 6-1459 0 0,0 0-1 0 0,0 0 0 0 0,1 0 0 0 0,12-4 0 0 0,-18 8-361 0 0,-1 0 0 0 0,1 0-1 0 0,-1 0 1 0 0,1 0 0 0 0,-1-1 0 0 0,0 1-1 0 0,4-4 1 0 0,-4 3-10 0 0,0 1 0 0 0,0-1 0 0 0,0 1 0 0 0,0 0 0 0 0,0-1 0 0 0,0 1 0 0 0,0 0-1 0 0,0 0 1 0 0,4-1 0 0 0,19 0 65 0 0,-12 1-1503 0 0,-1-1-4045 0 0,-2-1-1548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9:32.3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76 13272 0 0,'0'0'2609'0'0,"2"-1"-1300"0"0,106-43 4196 0 0,-43 17-8197 0 0,-51 23-4559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9:33.1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19 8752 0 0,'0'1'206'0'0,"-1"-1"-183"0"0,1 1-1 0 0,0-1 0 0 0,0 0 1 0 0,-1 0-1 0 0,1 1 0 0 0,0-1 1 0 0,0 0-1 0 0,-1 0 0 0 0,1 1 1 0 0,0-1-1 0 0,-1 0 0 0 0,1 0 1 0 0,0 0-1 0 0,-1 0 0 0 0,1 0 1 0 0,0 0-1 0 0,-1 1 1 0 0,1-1-1 0 0,0 0 0 0 0,-1 0 1 0 0,1 0-1 0 0,-1 0 0 0 0,1 0 1 0 0,0 0-1 0 0,-1-1 0 0 0,1 1 1 0 0,0 0-1 0 0,-1 0 0 0 0,1 0 1 0 0,0 0-1 0 0,-1 0 0 0 0,1 0 1 0 0,0-1-1 0 0,-1 1 1 0 0,1 0-1 0 0,0 0 0 0 0,-1 0 1 0 0,1-1-1 0 0,0 1 0 0 0,0 0 1 0 0,-1 0-1 0 0,1-1 0 0 0,0 1 1 0 0,0 0-1 0 0,-1-1 0 0 0,-1-1 208 0 0,1 1 298 0 0,0 1 0 0 0,0-1 0 0 0,0 0 0 0 0,0 1 0 0 0,0-1 0 0 0,1 0 0 0 0,-1 0 0 0 0,0 1-1 0 0,1-1 1 0 0,-1 0 0 0 0,0 0 0 0 0,-1-6 5630 0 0,2 9-5832 0 0,5 22 196 0 0,4 36 0 0 0,-3-13-254 0 0,-4-30-218 0 0,0 22 1 0 0,-2-24-36 0 0,1-1 1 0 0,3 18 0 0 0,1-7-50 0 0,1 3-347 0 0,0 0 0 0 0,17 45 0 0 0,-22-70-1210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9:33.5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73 12984 0 0,'0'0'596'0'0,"1"-2"-14"0"0,8-7-370 0 0,-3 2 105 0 0,0 1 1 0 0,1 0 0 0 0,-1 0 0 0 0,1 1 0 0 0,1-1-1 0 0,12-6 1 0 0,-14 9 185 0 0,1 1-1 0 0,-1 0 0 0 0,0 0 1 0 0,1 1-1 0 0,-1-1 0 0 0,1 1 1 0 0,0 1-1 0 0,-1-1 0 0 0,1 1 1 0 0,8 1-1 0 0,-11 0-362 0 0,1 0 1 0 0,-1 0-1 0 0,0 0 0 0 0,0 0 0 0 0,1 1 1 0 0,-1-1-1 0 0,0 1 0 0 0,0 0 0 0 0,-1 1 1 0 0,1-1-1 0 0,0 0 0 0 0,-1 1 1 0 0,1 0-1 0 0,-1 0 0 0 0,0 0 0 0 0,5 7 1 0 0,-6-7-123 0 0,-1 0 1 0 0,1 0 0 0 0,-1 0 0 0 0,1 1 0 0 0,-1-1 0 0 0,0 1-1 0 0,-1-1 1 0 0,1 1 0 0 0,0-1 0 0 0,-1 1 0 0 0,0 0 0 0 0,0-1-1 0 0,-1 8 1 0 0,0 5-13 0 0,-8 26 0 0 0,9-38-7 0 0,-3 11-285 0 0,-1 0 0 0 0,0-1 0 0 0,-1 1-1 0 0,0-1 1 0 0,-1 1 0 0 0,-1-2 0 0 0,0 1 0 0 0,-17 23-1 0 0,11-16-642 0 0,12-19 754 0 0,-1 1 0 0 0,1-1 0 0 0,-1 1 0 0 0,1-1-1 0 0,-1 1 1 0 0,0-1 0 0 0,0 0 0 0 0,0 0 0 0 0,0 0-1 0 0,0 0 1 0 0,0 0 0 0 0,-1 0 0 0 0,1-1 0 0 0,-1 1 0 0 0,-2 1-1 0 0,4-3 158 0 0,0 0-1 0 0,0 0 0 0 0,1 0 1 0 0,-1 1-1 0 0,0-1 1 0 0,1 0-1 0 0,-1-1 0 0 0,0 1 1 0 0,0 0-1 0 0,1 0 0 0 0,-1 0 1 0 0,0 0-1 0 0,1 0 0 0 0,-1-1 1 0 0,0 1-1 0 0,1 0 0 0 0,-2-1 1 0 0,-7-2-237 0 0,2-10 553 0 0,7 11-220 0 0,-1 1 0 0 0,0 0 0 0 0,0 0 0 0 0,0-1 0 0 0,1 1 0 0 0,-1 0 0 0 0,0-1 0 0 0,1 1 0 0 0,0-1-1 0 0,-1 1 1 0 0,1-1 0 0 0,0 1 0 0 0,0-1 0 0 0,-1 1 0 0 0,1-1 0 0 0,0 1 0 0 0,1-1 0 0 0,-1 1 0 0 0,0-1-1 0 0,1-2 1 0 0,0 2 99 0 0,0-1 0 0 0,0 1 0 0 0,1-1-1 0 0,-1 1 1 0 0,1-1 0 0 0,-1 1 0 0 0,1 0-1 0 0,0 0 1 0 0,0 0 0 0 0,4-3 0 0 0,-1 1 64 0 0,0 0 1 0 0,0 1-1 0 0,1-1 1 0 0,0 1-1 0 0,-1 0 1 0 0,1 1 0 0 0,0 0-1 0 0,1 0 1 0 0,7-2-1 0 0,33-1 622 0 0,-33 3-587 0 0,0 1 1 0 0,21 1-1 0 0,-4 0-1665 0 0,0-3-5219 0 0,-11-1-1082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9:33.8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68 14744 0 0,'0'0'1334'0'0,"2"0"-1095"0"0,30-3 52 0 0,-16 1 1828 0 0,-1-2 0 0 0,30-10 0 0 0,-28 6-1251 0 0,-15 6-787 0 0,0 1-1 0 0,0 0 1 0 0,0 0 0 0 0,0 0-1 0 0,0 0 1 0 0,0 1-1 0 0,1-1 1 0 0,-1 0 0 0 0,3 1-1 0 0,-2-1-66 0 0,1 1-1 0 0,-1-1 0 0 0,1 1 1 0 0,-1-1-1 0 0,1 0 0 0 0,-1 0 1 0 0,1 0-1 0 0,-1-1 0 0 0,0 1 1 0 0,4-3-1 0 0,-3 2-292 0 0,0 0-1 0 0,0 0 1 0 0,0 1 0 0 0,7-2 0 0 0,-9 3 74 0 0,13-4-1517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9:34.2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 16527 0 0,'0'0'1499'0'0,"2"0"-1235"0"0,62-22 3423 0 0,-59 21-3206 0 0,1 0 1 0 0,-1-1 0 0 0,0 2 0 0 0,11-2-1 0 0,-12 2-223 0 0,1 0-1 0 0,0-1 1 0 0,0 1 0 0 0,0-1-1 0 0,-1 0 1 0 0,6-3 0 0 0,-7 3-201 0 0,-1 1 0 0 0,1-1 1 0 0,-1 0-1 0 0,1 1 0 0 0,-1-1 1 0 0,1 1-1 0 0,0 0 0 0 0,-1 0 1 0 0,4 0-1 0 0,-1 0 64 0 0,-3 2-27 0 0,-1 0-102 0 0,0-1 1 0 0,0 1-1 0 0,-1 0 1 0 0,1 0 0 0 0,-1 0-1 0 0,0 0 1 0 0,1 0 0 0 0,-1 0-1 0 0,0 0 1 0 0,0 0 0 0 0,0 0-1 0 0,0 0 1 0 0,-1-1 0 0 0,1 1-1 0 0,0 0 1 0 0,-1 0 0 0 0,0 2-1 0 0,-1 4-27 0 0,-1-1-94 0 0,0 1 0 0 0,0-1 0 0 0,0 1 1 0 0,-1-1-1 0 0,0 0 0 0 0,-1-1 0 0 0,-9 13 1 0 0,-12 18-569 0 0,7-1-94 0 0,10-17 121 0 0,-1-1 0 0 0,-19 25 0 0 0,27-41 588 0 0,0 1-1 0 0,0-1 1 0 0,0 1 0 0 0,1 0 0 0 0,-1 0 0 0 0,1 0 0 0 0,-1 0 0 0 0,1 0 0 0 0,0 0 0 0 0,0 0-1 0 0,-1 7 1 0 0,4-7 107 0 0,-1 0-1 0 0,0 0 0 0 0,1 0 0 0 0,-1-1 1 0 0,1 1-1 0 0,0 0 0 0 0,0-1 0 0 0,0 1 1 0 0,3 2-1 0 0,16-2 498 0 0,-7-1-277 0 0,-3 0-49 0 0,0-1 0 0 0,-1 0 1 0 0,1 0-1 0 0,0-1 0 0 0,21-3 1 0 0,-9-1-196 0 0,38-12 1 0 0,-46 12-1799 0 0,2 0-6012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3:41:18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16 4608 0 0,'0'0'353'0'0,"11"-1"1532"0"0,1-3 1467 0 0,0 1-1 0 0,24-3 1 0 0,-26 5-2376 0 0,0 1 1 0 0,0 0-1 0 0,1 0 1 0 0,12 3-1 0 0,-19-2-881 0 0,-1-1 0 0 0,0 1-1 0 0,0 0 1 0 0,0 0 0 0 0,0 1-1 0 0,0-1 1 0 0,4 3 0 0 0,-7-3 11 0 0,8 10-2 0 0,-6-8-100 0 0,-1-1-1 0 0,0 1 1 0 0,0 0-1 0 0,0-1 1 0 0,-1 1-1 0 0,1 0 1 0 0,-1 0-1 0 0,0 0 1 0 0,1 0 0 0 0,-1-1-1 0 0,-1 1 1 0 0,1 0-1 0 0,0 0 1 0 0,-1 0-1 0 0,1 0 1 0 0,-1-1-1 0 0,0 1 1 0 0,0 0-1 0 0,0 0 1 0 0,-2 4-1 0 0,-2 2-208 0 0,0 1 0 0 0,-1-1 0 0 0,-13 17 0 0 0,17-22 50 0 0,-1-1 0 0 0,1 1 0 0 0,0 0 1 0 0,0 0-1 0 0,0-1 0 0 0,1 2 0 0 0,-3 6 1 0 0,-7 18-856 0 0,-6-3-744 0 0,-1 0 0 0 0,-31 34 1 0 0,46-56 1366 0 0,-1 0 1 0 0,1 1 0 0 0,1-1 0 0 0,-5 10 0 0 0,-10 17-19 0 0,19-31 959 0 0,8 0 79 0 0,-3 0-229 0 0,-1 0-1 0 0,1 0 1 0 0,-1 0-1 0 0,1-1 1 0 0,-1 0-1 0 0,1 0 1 0 0,9-4-1 0 0,26-11 1744 0 0,12-6-1111 0 0,-26 11-821 0 0,27-7-2111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9:34.6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1 103 16008 0 0,'0'0'1451'0'0,"1"0"-1195"0"0,16-7 1097 0 0,-1 1 0 0 0,1 0-1 0 0,1 2 1 0 0,-1 0-1 0 0,1 1 1 0 0,33-2-1 0 0,-22 11-267 0 0,-28-6-930 0 0,2 20-112 0 0,-2-17-40 0 0,0 0 0 0 0,-1 1 0 0 0,0-1 0 0 0,1 1 0 0 0,-1-1 0 0 0,-1 5 0 0 0,-1 1-18 0 0,0 1 0 0 0,-1-1 0 0 0,0 0-1 0 0,-1 0 1 0 0,0 0 0 0 0,0-1 0 0 0,-1 1 0 0 0,0-1-1 0 0,-12 14 1 0 0,-8 13-366 0 0,4-4-2437 0 0,6-11-4387 0 0,5-7-534 0 0</inkml:trace>
  <inkml:trace contextRef="#ctx0" brushRef="#br0" timeOffset="0.99">367 1 20559 0 0,'0'0'1562'0'0,"-2"0"-1064"0"0,-5 0-197 0 0,0 0-1 0 0,0 0 1 0 0,0 1-1 0 0,0 0 1 0 0,1 0-1 0 0,-11 4 1 0 0,12-3-42 0 0,0 1 1 0 0,0 0 0 0 0,0 0-1 0 0,0 0 1 0 0,0 1 0 0 0,-7 6 0 0 0,5-2-146 0 0,0-1 1 0 0,1 1 0 0 0,-1 0 0 0 0,1 1 0 0 0,1-1 0 0 0,0 1 0 0 0,0 1-1 0 0,1-1 1 0 0,-7 20 0 0 0,8-22-78 0 0,1 1-1 0 0,1 0 0 0 0,-1 0 1 0 0,1 0-1 0 0,0 0 1 0 0,1 0-1 0 0,0 0 1 0 0,0 0-1 0 0,1 1 0 0 0,0-1 1 0 0,0 0-1 0 0,1-1 1 0 0,3 12-1 0 0,-2-14-36 0 0,-1 1 1 0 0,1-2-1 0 0,0 1 0 0 0,0 0 0 0 0,0-1 1 0 0,1 1-1 0 0,-1-1 0 0 0,6 5 1 0 0,2 0-12 0 0,-1-1 1 0 0,15 8 0 0 0,-21-14-28 0 0,0 0-1 0 0,0 0 1 0 0,1 0-1 0 0,-1-1 1 0 0,1 1-1 0 0,-1-1 1 0 0,1 0 0 0 0,-1-1-1 0 0,1 1 1 0 0,-1-1-1 0 0,1 0 1 0 0,7-1-1 0 0,-1 0-318 0 0,-1-1 0 0 0,0 0-1 0 0,0 0 1 0 0,17-8 0 0 0,-5 2-617 0 0,60-27-1170 0 0,-27 3 544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9:35.5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73 5064 0 0,'0'0'16198'0'0,"0"2"-15177"0"0,-1 12-306 0 0,2 15 101 0 0,0-11-521 0 0,-1 23 0 0 0,0-27-269 0 0,0-1 0 0 0,0 1-1 0 0,5 22 1 0 0,-2 0 55 0 0,-3-31-68 0 0,0 1 1 0 0,1 0-1 0 0,0-1 0 0 0,0 1 1 0 0,0 0-1 0 0,2 6 1 0 0,12 32 54 0 0,-11-37 7 0 0,-2-5 3 0 0,6 2-100 0 0,-7-4-21 0 0,0 0 0 0 0,0-1 0 0 0,0 1 1 0 0,0 0-1 0 0,0 0 0 0 0,1-1 1 0 0,-1 1-1 0 0,0-1 0 0 0,0 1 0 0 0,0-1 1 0 0,0 0-1 0 0,-1 1 0 0 0,1-1 1 0 0,0 0-1 0 0,0 0 0 0 0,1-1 0 0 0,0 0-113 0 0,4-1 76 0 0,-2-1 1 0 0,1 0-1 0 0,0-1 1 0 0,-1 1-1 0 0,0-1 0 0 0,0 0 1 0 0,4-6-1 0 0,-3 4-94 0 0,0 0-1 0 0,12-11 1 0 0,12-13-929 0 0,-28 30 1063 0 0,0 1 0 0 0,0-1-1 0 0,-1 1 1 0 0,1-1 0 0 0,0 1-1 0 0,0 0 1 0 0,0-1-1 0 0,0 1 1 0 0,0 0 0 0 0,0 0-1 0 0,0 0 1 0 0,0 0 0 0 0,0 0-1 0 0,0 0 1 0 0,1 0 0 0 0,-1 0-1 0 0,0 0 1 0 0,0 0-1 0 0,0 0 1 0 0,0 1 0 0 0,0-1-1 0 0,-1 1 1 0 0,1-1 0 0 0,0 0-1 0 0,0 1 1 0 0,0-1 0 0 0,0 1-1 0 0,1 1 1 0 0,3 1-112 0 0,1 3-204 0 0,-3-3 273 0 0,19 13-265 0 0,-18-13 309 0 0,1-1 0 0 0,-1 2 0 0 0,0-1-1 0 0,0 0 1 0 0,0 1 0 0 0,0 0 0 0 0,3 5 0 0 0,-4-6 27 0 0,0 0 0 0 0,0 1 0 0 0,0-1 0 0 0,0 0 0 0 0,0-1 0 0 0,1 1 0 0 0,0 0 1 0 0,-1-1-1 0 0,1 0 0 0 0,5 2 0 0 0,-1 0 52 0 0,2 0-1 0 0,-1-1 1 0 0,12 2 0 0 0,-15-4 90 0 0,-1-1 0 0 0,1 1 0 0 0,0-1 0 0 0,-1 0 0 0 0,1-1 1 0 0,-1 0-1 0 0,1 1 0 0 0,-1-2 0 0 0,8-1 0 0 0,-10 2-8 0 0,0 0-1 0 0,0 0 0 0 0,0 0 0 0 0,-1 0 1 0 0,1-1-1 0 0,-1 1 0 0 0,1-1 1 0 0,-1 1-1 0 0,1-1 0 0 0,-1 0 1 0 0,0 0-1 0 0,0 0 0 0 0,0-1 1 0 0,0 1-1 0 0,0 0 0 0 0,0-1 1 0 0,-1 1-1 0 0,3-5 0 0 0,-1 0 186 0 0,4-15 784 0 0,7-31-1 0 0,-13 45-936 0 0,0 0 0 0 0,0 0-1 0 0,-1 0 1 0 0,0 0 0 0 0,0 0-1 0 0,-1 0 1 0 0,-3-14 0 0 0,0 4-12 0 0,0 1-122 0 0,0 0 0 0 0,-1 1 0 0 0,-1-1 0 0 0,0 1 0 0 0,-15-25 0 0 0,15 31-255 0 0,-6-7-1013 0 0,-1 7-2646 0 0,3 5-4080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9:35.8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54 14888 0 0,'0'0'1615'0'0,"9"0"-1615"0"0,2-6 0 0 0,-2 3 0 0 0,3-3 1128 0 0,-9 6 200 0 0,12-4 40 0 0,-4 1 8 0 0,-1-7-960 0 0,1 5 8 0 0,-8 1-232 0 0,12-5-288 0 0,-9 5-64 0 0</inkml:trace>
  <inkml:trace contextRef="#ctx0" brushRef="#br0" timeOffset="1">21 219 16583 0 0,'0'0'1800'0'0,"9"-5"-1800"0"0,6-5 0 0 0,-4 3 1176 0 0,4-2 200 0 0,6 3 32 0 0,-6-1 16 0 0,5 1-824 0 0,-1-3-168 0 0,1 1-32 0 0,0-1-8 0 0,6-6-1040 0 0,-1 8-216 0 0,1 1-32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9:36.5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6448 0 0,'0'0'585'0'0,"0"2"-44"0"0,1 53 11497 0 0,0 1-8417 0 0,1 59-3059 0 0,-3-81-523 0 0,1 32 45 0 0,1-59-147 0 0,0-1 0 0 0,0 1 0 0 0,0-1 1 0 0,1 1-1 0 0,0-1 0 0 0,0 0 0 0 0,5 10 0 0 0,-6-14-256 0 0,-1-2 200 0 0,0 1 0 0 0,0-1-1 0 0,0 1 1 0 0,0-1 0 0 0,1 0 0 0 0,-1 1-1 0 0,0-1 1 0 0,0 1 0 0 0,0-1-1 0 0,0 0 1 0 0,1 1 0 0 0,-1-1 0 0 0,0 0-1 0 0,1 1 1 0 0,-1-1 0 0 0,0 0-1 0 0,1 1 1 0 0,-1-1 0 0 0,0 0 0 0 0,1 1-1 0 0,8 3-1568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9:36.9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99 9672 0 0,'0'0'2317'0'0,"-2"1"-877"0"0,0 1-1165 0 0,0-1 0 0 0,1 1 0 0 0,-1-1 0 0 0,0 1 0 0 0,0 0 0 0 0,1-1 0 0 0,-1 1 0 0 0,1 0 0 0 0,0 0 0 0 0,0 0 0 0 0,0 0 0 0 0,-1 0 0 0 0,2 1 0 0 0,-1-1 0 0 0,0 0 0 0 0,0 0 0 0 0,0 5 1 0 0,0-2-44 0 0,0 0 0 0 0,1-1 0 0 0,0 1 0 0 0,-1 0 0 0 0,2 0 0 0 0,-1 0 0 0 0,0 0 1 0 0,2 6-1 0 0,1-2 57 0 0,-1 0 0 0 0,1 0 1 0 0,1-1-1 0 0,8 17 1 0 0,-9-21-175 0 0,0 1 1 0 0,1-1-1 0 0,-1 0 1 0 0,1 0-1 0 0,0 0 1 0 0,0-1 0 0 0,0 1-1 0 0,1-1 1 0 0,8 5-1 0 0,-9-5 9 0 0,0-1 0 0 0,0 0-1 0 0,0 0 1 0 0,0-1 0 0 0,1 1 0 0 0,-1-1-1 0 0,1 0 1 0 0,-1 0 0 0 0,1-1-1 0 0,-1 1 1 0 0,1-1 0 0 0,0 0 0 0 0,-1 0-1 0 0,1 0 1 0 0,-1-1 0 0 0,1 0 0 0 0,0 0-1 0 0,-1 0 1 0 0,0 0 0 0 0,1-1-1 0 0,-1 1 1 0 0,0-1 0 0 0,6-4 0 0 0,-4 2-83 0 0,0 0 0 0 0,0-1 0 0 0,-1 0 1 0 0,1 0-1 0 0,-1 0 0 0 0,5-9 1 0 0,6-3 103 0 0,-14 14-122 0 0,0 0 1 0 0,-1 0-1 0 0,1 0 0 0 0,0 1 1 0 0,-1-2-1 0 0,0 1 0 0 0,0 0 1 0 0,0 0-1 0 0,0 0 0 0 0,0 0 0 0 0,-1-1 1 0 0,1 1-1 0 0,-1 0 0 0 0,0 0 1 0 0,0-7-1 0 0,-1 6-14 0 0,1 0 0 0 0,0 0 0 0 0,-1 1 0 0 0,0-1 0 0 0,0 0 0 0 0,0 0 1 0 0,-1 0-1 0 0,1 1 0 0 0,-1-1 0 0 0,0 1 0 0 0,0-1 0 0 0,0 1 0 0 0,-3-4 0 0 0,-51-42 39 0 0,49 44-133 0 0,0-1 0 0 0,0 1-1 0 0,-1 0 1 0 0,0 0 0 0 0,0 1-1 0 0,-14-6 1 0 0,-7-3-454 0 0,22 9 338 0 0,-1 1 0 0 0,1 0-1 0 0,-1 1 1 0 0,0 0 0 0 0,1 0-1 0 0,-1 1 1 0 0,0 0 0 0 0,-14 0-1 0 0,20 1-440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9:37.3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99 21743 0 0,'0'0'2176'0'0,"1"-2"-1989"0"0,13-10 519 0 0,1 1 0 0 0,0 0 0 0 0,1 0 0 0 0,22-10 0 0 0,-24 12-441 0 0,-11 7-214 0 0,0 0 1 0 0,0 0-1 0 0,0 0 0 0 0,0 1 0 0 0,5-2 0 0 0,0 0-279 0 0,-1 1-1 0 0,1 1 1 0 0,0-1-1 0 0,0 1 1 0 0,0 1-1 0 0,9 0 1 0 0,-8 0-1494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9:38.2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1 107 15120 0 0,'0'0'1365'0'0,"0"-1"-1354"0"0,0 1 1 0 0,0 0 0 0 0,0-1-1 0 0,0 1 1 0 0,0-1-1 0 0,-1 1 1 0 0,1 0 0 0 0,1-1-1 0 0,-1 1 1 0 0,0-1-1 0 0,0 1 1 0 0,0 0 0 0 0,0-1-1 0 0,0 1 1 0 0,0 0-1 0 0,0-1 1 0 0,0 1 0 0 0,1-1-1 0 0,-1 1 1 0 0,0 0-1 0 0,0-1 1 0 0,1 1-1 0 0,5-8 73 0 0,-5 7 140 0 0,1-1 0 0 0,-1 0 0 0 0,1 0 0 0 0,-1 0 0 0 0,0 0 0 0 0,0 0 0 0 0,1-4 0 0 0,-1 4-7 0 0,1 0-1 0 0,-1-1 0 0 0,0 1 1 0 0,1 0-1 0 0,-1 0 0 0 0,1 0 0 0 0,-1 0 1 0 0,1 0-1 0 0,0 0 0 0 0,0 0 1 0 0,0 1-1 0 0,0-1 0 0 0,0 1 0 0 0,0-1 1 0 0,1 1-1 0 0,2-2 0 0 0,1 0 543 0 0,3-3-519 0 0,0 2-1 0 0,1-1 0 0 0,-1 1 1 0 0,1 1-1 0 0,0 0 1 0 0,0 0-1 0 0,0 1 0 0 0,0 0 1 0 0,0 1-1 0 0,0 0 0 0 0,1 0 1 0 0,18 2-1 0 0,-24 0-181 0 0,-1-1 0 0 0,1 1 0 0 0,0 0 0 0 0,7 3 0 0 0,-2 4-73 0 0,-4-2 28 0 0,-3-4-12 0 0,-1 0-1 0 0,1 0 1 0 0,-1 0-1 0 0,0 0 1 0 0,0 1-1 0 0,0-1 1 0 0,0 1-1 0 0,0-1 1 0 0,0 1-1 0 0,-1 0 1 0 0,1 0-1 0 0,-1-1 1 0 0,2 6-1 0 0,-2-3-21 0 0,0 0 0 0 0,0 0 0 0 0,-1 0-1 0 0,1 0 1 0 0,-1 0 0 0 0,0 1 0 0 0,-2 8-1 0 0,-1 4-229 0 0,-2 0 0 0 0,-1 0 0 0 0,-12 29 0 0 0,13-35 16 0 0,-11 22-986 0 0,-1-1 1 0 0,-35 50-1 0 0,49-79 1088 0 0,0-1 0 0 0,0 1 0 0 0,0-1 0 0 0,-1 0 0 0 0,-6 4 0 0 0,7-4 47 0 0,-1 0 0 0 0,0 0 1 0 0,1 0-1 0 0,0 0 1 0 0,-4 5-1 0 0,6-7 90 0 0,1 0 0 0 0,-1 0 0 0 0,0 0 0 0 0,0 0 0 0 0,0 0 0 0 0,0-1 0 0 0,0 1 0 0 0,0 0 0 0 0,0 0 0 0 0,0-1 0 0 0,0 1 0 0 0,-1-1 0 0 0,1 1-1 0 0,0-1 1 0 0,0 1 0 0 0,-1-1 0 0 0,1 0 0 0 0,0 0 0 0 0,-3 1 0 0 0,2-1 493 0 0,2-1-443 0 0,0 1 1 0 0,0 0-1 0 0,0 0 0 0 0,-1 0 0 0 0,1 0 0 0 0,0 0 0 0 0,0-1 0 0 0,0 1 0 0 0,0 0 0 0 0,0 0 0 0 0,-1 0 1 0 0,1 0-1 0 0,0-1 0 0 0,0 1 0 0 0,0 0 0 0 0,0 0 0 0 0,0-1 0 0 0,0 1 0 0 0,0 0 0 0 0,0 0 0 0 0,0 0 1 0 0,0-1-1 0 0,0 1 0 0 0,0 0 0 0 0,0 0 0 0 0,0-1 0 0 0,0 1 0 0 0,0 0 0 0 0,0 0 0 0 0,0 0 0 0 0,0-1 1 0 0,0 1-1 0 0,14-18 989 0 0,-13 15-942 0 0,1 0-1 0 0,0 0 0 0 0,-1 1 0 0 0,1-1 0 0 0,0 1 1 0 0,1-1-1 0 0,2-2 0 0 0,7-2 89 0 0,-1 1 0 0 0,1 0 0 0 0,0 1 0 0 0,0 0 1 0 0,21-5-1 0 0,-13 4-72 0 0,21-9 0 0 0,-30 11-622 0 0,0 1-1 0 0,0 0 0 0 0,0 0 1 0 0,12 0-1 0 0,-20 2 132 0 0,16-3-1156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9:38.5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46 14336 0 0,'0'0'1305'0'0,"1"0"-1076"0"0,16-10 740 0 0,9-2 1847 0 0,48-6 2230 0 0,-70 17-4883 0 0,1 0 0 0 0,-1 0 0 0 0,1 0 0 0 0,-1 0 0 0 0,1 1 0 0 0,0 0 0 0 0,-1 0 0 0 0,1 0 0 0 0,0 0 0 0 0,-1 1 0 0 0,1 0 0 0 0,-1 0 0 0 0,1 0 0 0 0,-1 0 0 0 0,0 1 0 0 0,1 0 0 0 0,5 3 0 0 0,-9-5-156 0 0,0 1-1 0 0,0 0 0 0 0,0-1 1 0 0,0 1-1 0 0,0 0 1 0 0,0 0-1 0 0,0 0 0 0 0,0 0 1 0 0,0 0-1 0 0,0 0 1 0 0,-1 0-1 0 0,1 0 0 0 0,0 0 1 0 0,-1 1-1 0 0,1-1 1 0 0,-1 0-1 0 0,1 0 0 0 0,-1 1 1 0 0,1-1-1 0 0,-1 0 1 0 0,0 0-1 0 0,0 1 0 0 0,0-1 1 0 0,0 0-1 0 0,0 3 1 0 0,0 2 22 0 0,-1 0 1 0 0,0 0-1 0 0,0 0 1 0 0,-3 8-1 0 0,0-2-11 0 0,1-3-33 0 0,0 0 0 0 0,0-1-1 0 0,-1 1 1 0 0,0-1 0 0 0,0 0-1 0 0,-1 0 1 0 0,0-1 0 0 0,-1 0 0 0 0,0 1-1 0 0,0-2 1 0 0,0 1 0 0 0,-8 5-1 0 0,11-9-34 0 0,0 1 0 0 0,0-1 0 0 0,0 1 0 0 0,0-1 0 0 0,0 1 0 0 0,-2 5 0 0 0,-4 6-209 0 0,5-10-109 0 0,0-1 1 0 0,0 1-1 0 0,0-1 0 0 0,-1 0 0 0 0,-8 6 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9:38.9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155 4 18687 0 0,'8'-1'71'0'0,"4"-1"520"0"0,-24 1 778 0 0,-13 1-1213 0 0,25 0-94 0 0,0 0 0 0 0,-1 0 0 0 0,1 1 0 0 0,-1-1 0 0 0,1 0-1 0 0,-1 0 1 0 0,1 1 0 0 0,0-1 0 0 0,-1 0 0 0 0,1 0 0 0 0,0 1 0 0 0,-1-1 0 0 0,1 0 0 0 0,0 1 0 0 0,-1-1-1 0 0,1 0 1 0 0,0 1 0 0 0,-1-1 0 0 0,1 1 0 0 0,0-1 0 0 0,0 1 0 0 0,-2 1 243 0 0,-4 3 128 0 0,0-2 1 0 0,0 1 0 0 0,0-1-1 0 0,-13 6 1 0 0,3-2-70 0 0,2-1-40 0 0,10-4-221 0 0,0 0-1 0 0,0 0 1 0 0,0 0-1 0 0,0 0 1 0 0,0 1-1 0 0,0 0 1 0 0,1-1-1 0 0,-1 1 1 0 0,1 1-1 0 0,0-1 1 0 0,0 0-1 0 0,-4 6 1 0 0,6-8-79 0 0,1 0 0 0 0,-1 0 1 0 0,1 0-1 0 0,-1 0 0 0 0,1 0 0 0 0,0 1 1 0 0,-1-1-1 0 0,1 0 0 0 0,0 0 0 0 0,0 1 1 0 0,0-1-1 0 0,0 0 0 0 0,0 0 0 0 0,0 1 1 0 0,0-1-1 0 0,0 0 0 0 0,0 0 0 0 0,1 1 1 0 0,-1-1-1 0 0,0 0 0 0 0,1 0 0 0 0,-1 0 0 0 0,1 0 1 0 0,-1 1-1 0 0,1-1 0 0 0,1 1 0 0 0,-1 0 18 0 0,0 0 0 0 0,0 0 0 0 0,0 0 0 0 0,0 0 0 0 0,0 0 0 0 0,0 1 0 0 0,-1-1 0 0 0,1 0 0 0 0,-1 4 0 0 0,0-4-25 0 0,0 1-1 0 0,1-1 0 0 0,-1 0 0 0 0,1 1 1 0 0,-1-1-1 0 0,1 0 0 0 0,0 1 0 0 0,-1-1 0 0 0,1 0 1 0 0,0 0-1 0 0,0 0 0 0 0,1 0 0 0 0,-1 0 1 0 0,0 0-1 0 0,1 0 0 0 0,2 2 0 0 0,2 2 59 0 0,0-1 0 0 0,1 0 0 0 0,11 6 0 0 0,2 2-16 0 0,-13-9-48 0 0,-1 0 1 0 0,1 0-1 0 0,1-1 0 0 0,-1 0 0 0 0,0 0 1 0 0,1-1-1 0 0,0 0 0 0 0,14 2 0 0 0,-3-2 29 0 0,0-1-1 0 0,29-2 0 0 0,-26-1-104 0 0,-1 0 0 0 0,0-2 1 0 0,0 0-1 0 0,0-1 0 0 0,29-12 1 0 0,-9 2-2093 0 0,-21 1 867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9:47.7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 2304 0 0,'0'0'16078'0'0,"2"2"-15335"0"0,9 14-437 0 0,-1 1 0 0 0,-1 0 0 0 0,9 24 0 0 0,18 60 1033 0 0,-27-72-1556 0 0,17 65 217 0 0,-6-13 201 0 0,0 4 672 0 0,-18-81-831 0 0,0 3 81 0 0,0 0 0 0 0,1 0 0 0 0,0 0 0 0 0,0 0 0 0 0,1 0 0 0 0,7 9 1 0 0,-7-9-100 0 0,-3-7-25 0 0,-1 0 1 0 0,1-1 0 0 0,0 1 0 0 0,-1 0 0 0 0,1-1 0 0 0,0 1-1 0 0,-1-1 1 0 0,1 1 0 0 0,0 0 0 0 0,-1-1 0 0 0,1 1 0 0 0,-1-1-1 0 0,1 0 1 0 0,-1 1 0 0 0,1-1 0 0 0,2-4 124 0 0,0 0 0 0 0,0-1 0 0 0,-1 1 0 0 0,0 0 0 0 0,0-1 0 0 0,0 1-1 0 0,2-12 1 0 0,-3 0 361 0 0,1-23-1 0 0,-2 23-416 0 0,4-24 1 0 0,0 17-68 0 0,-1 7 146 0 0,0 0 0 0 0,0-25 1 0 0,3-29 1016 0 0,-1 18-840 0 0,-3 37-431 0 0,0 0 0 0 0,1 1 0 0 0,0-1 0 0 0,1 1 0 0 0,1-1 0 0 0,0 2 0 0 0,2-1 0 0 0,7-14 0 0 0,10-3-4953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3:41:09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2694 0 10624 0 0,'0'0'8734'0'0,"-2"1"-8287"0"0,-9 5-206 0 0,0 0 1 0 0,0 0-1 0 0,0 1 1 0 0,-12 11-1 0 0,-8 5-190 0 0,-131 101-95 0 0,-28 17-416 0 0,25-9-5 0 0,-41 14-36 0 0,72-56 291 0 0,-143 105-206 0 0,54-40-68 0 0,-291 193-890 0 0,500-339 1369 0 0,-241 135 20 0 0,12-14 1017 0 0,193-103-725 0 0,-70 33 618 0 0,79-38 115 0 0,48-19-976 0 0,-3-1-65 0 0,5 2-7 0 0,1-1-1 0 0,0 0 1 0 0,0 0 0 0 0,0-1-1 0 0,1 0 1 0 0,12 0-1 0 0,14 0 3 0 0,51 8 0 0 0,-20-1 6 0 0,-1-2 0 0 0,144 18 0 0 0,-141-19-38 0 0,-9-2 12 0 0,231 14 26 0 0,-79-8 0 0 0,-50-1 0 0 0,74 3 0 0 0,-46 0 0 0 0,-25 6 0 0 0,172 14 0 0 0,-12-2 154 0 0,-287-26-108 0 0,138 21 78 0 0,-40-4-66 0 0,257 46 14 0 0,-341-57-94 0 0,20 0 22 0 0,10 1 0 0 0,14 2 0 0 0,-94-13 1 0 0,-1 0-1 0 0,1 0 0 0 0,0 0 0 0 0,0 0 0 0 0,0 0 1 0 0,5-2-1 0 0,9 0-18 0 0,-9 1-21 0 0,0 0 0 0 0,-1 0 1 0 0,12-3-1 0 0,4-1 18 0 0,-18 4 21 0 0,1-1 0 0 0,-1 1 0 0 0,0-1 0 0 0,7-4 0 0 0,10-3 0 0 0,-18 8 0 0 0,0 0 0 0 0,0-1 0 0 0,-1 0 0 0 0,1 1 0 0 0,0-1 0 0 0,-1 0 0 0 0,0 0 0 0 0,1-1 0 0 0,3-3 0 0 0,-4 4 0 0 0,1 0 0 0 0,-1 0-1 0 0,1 0 1 0 0,0 0 0 0 0,0 1-1 0 0,0-1 1 0 0,6 0 0 0 0,3-2-62 0 0,-11 4-2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3:41:18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8752 0 0,'0'0'793'0'0,"2"0"-650"0"0,52-8 8123 0 0,-48 7-7967 0 0,0 0-1 0 0,0 0 0 0 0,0 0 1 0 0,0-1-1 0 0,-1 0 1 0 0,1 0-1 0 0,0 0 1 0 0,-1-1-1 0 0,8-4 0 0 0,-7 4-66 0 0,-1-1 0 0 0,1 2-1 0 0,1-1 1 0 0,-1 1-1 0 0,0 0 1 0 0,10-2-1 0 0,11-3-2621 0 0,-11 2-1497 0 0,-2 2-3115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9:48.1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58 17303 0 0,'0'0'1736'0'0,"3"0"-1592"0"0,10-1 184 0 0,0 0-1 0 0,-1-1 0 0 0,1-1 1 0 0,-1 0-1 0 0,13-4 0 0 0,16-3 71 0 0,5-1-540 0 0,-17-3-5667 0 0,-19 8-897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9:48.5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37 10592 0 0,'0'0'1152'0'0,"9"8"-1152"0"0,2-8 0 0 0,-7 5 1792 0 0,12-5 344 0 0,-6 0 63 0 0,5 0 9 0 0,-1 0-1280 0 0,1-5-264 0 0,6 1-56 0 0,-1-5 0 0 0,1 0-608 0 0,3 1 0 0 0,2-1-72 0 0,-2 3-9063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9:49.8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 6912 0 0,'-12'11'16625'0'0,"15"-9"-19011"0"0,4 2 2527 0 0,0-1 0 0 0,0 1 0 0 0,0-2 0 0 0,1 1-1 0 0,-1-1 1 0 0,0 0 0 0 0,1 0 0 0 0,0-1 0 0 0,10 1-1 0 0,-17-2-134 0 0,4 1 75 0 0,0 0 1 0 0,0 0 0 0 0,1 1-1 0 0,8 4 1 0 0,-9-4-10 0 0,1 0 0 0 0,-1 0 1 0 0,1 0-1 0 0,7 1 0 0 0,16 7 206 0 0,-15-5-179 0 0,-12-4-77 0 0,0 0-1 0 0,0 0 0 0 0,-1 0 1 0 0,1 1-1 0 0,-1-1 0 0 0,1 0 1 0 0,-1 1-1 0 0,1-1 0 0 0,1 4 1 0 0,-2-4-14 0 0,0 1 1 0 0,0-1 0 0 0,-1 1 0 0 0,1 0-1 0 0,-1-1 1 0 0,1 1 0 0 0,-1 0 0 0 0,0-1 0 0 0,1 1-1 0 0,-1 0 1 0 0,0 0 0 0 0,0 0 0 0 0,0-1-1 0 0,-1 1 1 0 0,1 2 0 0 0,-1 0 14 0 0,0 0 1 0 0,-1 0-1 0 0,1-1 0 0 0,-1 1 1 0 0,0-1-1 0 0,-3 6 0 0 0,-4 3 27 0 0,0 0 0 0 0,-20 18 0 0 0,24-25-69 0 0,-12 13 20 0 0,10-11-26 0 0,0 1 0 0 0,-12 9 0 0 0,5-7-74 0 0,-22 15-202 0 0,30-22 129 0 0,0 1 1 0 0,0 0 0 0 0,1 0 0 0 0,0 0-1 0 0,0 0 1 0 0,0 1 0 0 0,0 0 0 0 0,-7 9-1 0 0,12-13-364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9:50.1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194 10 4608 0 0,'0'0'353'0'0,"-12"-3"5038"0"0,12 3-5218 0 0,-25-5 6355 0 0,22 4-6194 0 0,0 1-1 0 0,0 0 1 0 0,0-1 0 0 0,0 1 0 0 0,1 1-1 0 0,-1-1 1 0 0,0 0 0 0 0,0 1 0 0 0,0-1-1 0 0,1 1 1 0 0,-6 2 0 0 0,-9 2 733 0 0,16-5-993 0 0,-1 1-1 0 0,1-1 1 0 0,-1 0-1 0 0,1 1 1 0 0,-1-1-1 0 0,1 1 1 0 0,0-1-1 0 0,-1 1 1 0 0,1 0-1 0 0,0 0 1 0 0,-2 1-1 0 0,-8 6 482 0 0,3-2-287 0 0,1 0-1 0 0,0 0 1 0 0,0 1 0 0 0,-9 10 0 0 0,12-11-253 0 0,1 0 0 0 0,0 1 0 0 0,0-1 1 0 0,0 1-1 0 0,1 0 0 0 0,0-1 0 0 0,0 1 1 0 0,1 0-1 0 0,-1 0 0 0 0,2 0 0 0 0,-1 0 1 0 0,1 0-1 0 0,0 1 0 0 0,0-1 0 0 0,1 0 1 0 0,0 0-1 0 0,3 10 0 0 0,-3-12-20 0 0,1-1 0 0 0,0 0 0 0 0,0 0-1 0 0,0 0 1 0 0,1 0 0 0 0,-1-1 0 0 0,1 1-1 0 0,0 0 1 0 0,0-1 0 0 0,0 0 0 0 0,1 0-1 0 0,4 4 1 0 0,-2-3-4 0 0,1 1-1 0 0,-1-1 0 0 0,1-1 0 0 0,0 0 1 0 0,0 0-1 0 0,10 3 0 0 0,-13-5 2 0 0,-1-1 0 0 0,1 0 0 0 0,-1 0 0 0 0,1 0 0 0 0,0 0 0 0 0,-1 0 0 0 0,1-1 0 0 0,-1 1 0 0 0,1-1 0 0 0,-1 0 0 0 0,0 0 0 0 0,1-1 0 0 0,-1 1 0 0 0,5-4 0 0 0,18-5-54 0 0,5 1-155 0 0,-15 6-420 0 0,-1-2 1 0 0,16-6-1 0 0,-5-6-502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9:50.8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51 2304 0 0,'1'-2'167'0'0,"5"-13"-34"0"0,-7-6 12912 0 0,-4 14-9472 0 0,2 1 803 0 0,1 6-4227 0 0,0 0 1 0 0,0 0-1 0 0,0 1 0 0 0,0-1 0 0 0,0 0 1 0 0,1 1-1 0 0,-1-1 0 0 0,0 1 1 0 0,0-1-1 0 0,0 1 0 0 0,0 0 1 0 0,0 0-1 0 0,1 0 0 0 0,-1 0 1 0 0,0 0-1 0 0,-1 2 0 0 0,0 0-50 0 0,0 1-1 0 0,1-1 1 0 0,-1 1-1 0 0,1-1 1 0 0,0 1-1 0 0,0 0 1 0 0,-1 4 0 0 0,-11 22 94 0 0,8-20-156 0 0,1 0-1 0 0,1 1 0 0 0,-6 19 0 0 0,3 3-36 0 0,2-1 0 0 0,2 1 0 0 0,0 1 0 0 0,3-1 0 0 0,4 47 0 0 0,0-54 0 0 0,11 38 0 0 0,-6-30 0 0 0,-6-23 10 0 0,0 0 0 0 0,1-1 1 0 0,0 1-1 0 0,1-1 0 0 0,0 1 0 0 0,0-2 0 0 0,1 1 0 0 0,1 0 0 0 0,9 11 1 0 0,-11-16-153 0 0,0 0 1 0 0,1 0 0 0 0,-1 0 0 0 0,1-1 0 0 0,0 0 0 0 0,0 0-1 0 0,0-1 1 0 0,0 1 0 0 0,1-1 0 0 0,0-1 0 0 0,-1 1 0 0 0,1-1-1 0 0,0 0 1 0 0,0-1 0 0 0,14 2 0 0 0,9-2-958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9:51.3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14944 0 0,'0'0'4305'0'0,"0"2"-3427"0"0,4 9-390 0 0,-1 0-1 0 0,3 21 0 0 0,1 1-149 0 0,13 71-178 0 0,-18-98-351 0 0,-1 1-1 0 0,1-1 0 0 0,1 0 1 0 0,-1-1-1 0 0,1 1 1 0 0,4 6-1 0 0,-3-4-1217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9:51.6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45 7368 0 0,'0'0'568'0'0,"5"-5"-54"0"0,5-2 3237 0 0,13-7 1425 0 0,-18 11-4765 0 0,-1 1 0 0 0,1-1 0 0 0,0 1 0 0 0,-1 0-1 0 0,1 1 1 0 0,0-1 0 0 0,0 1 0 0 0,0 0 0 0 0,1 0 0 0 0,5 0 0 0 0,-9 1 242 0 0,33 17 1274 0 0,-33-16-1895 0 0,-1-1 0 0 0,1 1 1 0 0,-1 0-1 0 0,0-1 1 0 0,0 1-1 0 0,1 0 1 0 0,-1 0-1 0 0,0 0 1 0 0,0 0-1 0 0,0 0 0 0 0,0 0 1 0 0,0 0-1 0 0,0 0 1 0 0,0 1-1 0 0,0-1 1 0 0,0 0-1 0 0,1 3 0 0 0,6 27 216 0 0,-3-10-183 0 0,-1-9-51 0 0,-2 1 1 0 0,3 21-1 0 0,-1-9 3 0 0,-4-22-28 0 0,0 0 0 0 0,0 0 1 0 0,0 0-1 0 0,-1-1 0 0 0,1 1 1 0 0,-1 0-1 0 0,1 0 0 0 0,-1-1 1 0 0,0 1-1 0 0,-2 4 0 0 0,-4 17-115 0 0,7-22 66 0 0,0 0 0 0 0,-1 0 1 0 0,1 0-1 0 0,0 0 1 0 0,-1 0-1 0 0,0 0 1 0 0,0 0-1 0 0,1 0 1 0 0,-1-1-1 0 0,0 1 1 0 0,-1 0-1 0 0,1 0 1 0 0,0-1-1 0 0,0 1 0 0 0,-1 0 1 0 0,1-1-1 0 0,-1 1 1 0 0,-2 1-1 0 0,-6 6-218 0 0,0 3-455 0 0,9-10 700 0 0,-1 0 0 0 0,1 0 0 0 0,-1 0 0 0 0,0-1 0 0 0,1 1 0 0 0,-1 0 0 0 0,0-1 0 0 0,0 1 0 0 0,0-1 0 0 0,0 1 0 0 0,0-1 0 0 0,0 0 0 0 0,-1 0 0 0 0,1 0 0 0 0,0 0 0 0 0,-1 0 0 0 0,1-1 0 0 0,0 1 0 0 0,-1-1 0 0 0,1 1 0 0 0,-1-1 0 0 0,-2 0 0 0 0,4 0 593 0 0,2-1-365 0 0,4-3-104 0 0,0 1-1 0 0,0 1 1 0 0,0-1 0 0 0,1 0-1 0 0,-1 1 1 0 0,0 0 0 0 0,1 1-1 0 0,0-1 1 0 0,9-1 0 0 0,5 1 146 0 0,30 0 0 0 0,-17-2-173 0 0,-9 1-84 0 0,6-1-2092 0 0,-14 1-2641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9:52.0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75 20503 0 0,'8'0'387'0'0,"-5"1"-234"0"0,0-1 1 0 0,1 0-1 0 0,-1 0 1 0 0,0-1 0 0 0,0 1-1 0 0,0-1 1 0 0,1 1-1 0 0,-1-1 1 0 0,0 0 0 0 0,0 0-1 0 0,6-3 1 0 0,-9 4-157 0 0,3-3 107 0 0,0 1-1 0 0,0 0 1 0 0,0 1-1 0 0,0-1 1 0 0,0 0-1 0 0,1 1 1 0 0,-1 0 0 0 0,1 0-1 0 0,3-1 1 0 0,-4 1-101 0 0,3 0 218 0 0,-1-1 0 0 0,1 0 1 0 0,0-1-1 0 0,7-3 1 0 0,16-7 1 0 0,-19 10-391 0 0,32-9-847 0 0,-14 7-5599 0 0,-8 4-832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9:52.4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 14800 0 0,'0'0'2629'0'0,"2"0"-1485"0"0,20 0 3312 0 0,27 0-2936 0 0,-46 0-1144 0 0,1 1-22 0 0,7 0-109 0 0,-6 0-197 0 0,0-1 0 0 0,0 1 0 0 0,0 0 0 0 0,0 0 0 0 0,0 1 0 0 0,7 3 1 0 0,-10-3-17 0 0,-2-2-30 0 0,0 0 1 0 0,-1 0 0 0 0,1 1 0 0 0,0-1-1 0 0,0 0 1 0 0,0 0 0 0 0,0 0 0 0 0,0 1-1 0 0,0-1 1 0 0,0 0 0 0 0,0 0-1 0 0,0 1 1 0 0,0-1 0 0 0,0 0 0 0 0,0 0-1 0 0,0 0 1 0 0,0 1 0 0 0,0-1 0 0 0,0 0-1 0 0,0 0 1 0 0,0 0 0 0 0,0 1-1 0 0,0-1 1 0 0,0 0 0 0 0,0 0 0 0 0,1 0-1 0 0,-1 1 1 0 0,0-1 0 0 0,0 0-1 0 0,0 0 1 0 0,0 0 0 0 0,0 0 0 0 0,1 1-1 0 0,-1-1 1 0 0,0 0 0 0 0,0 0 0 0 0,0 0-1 0 0,0 0 1 0 0,1 0 0 0 0,-1 0-1 0 0,0 0 1 0 0,1 1 0 0 0,-1-1-1 0 0,1 1 0 0 0,0 0-1 0 0,-1 0 1 0 0,1 0 0 0 0,-1 0 0 0 0,1 0 0 0 0,-1 1 0 0 0,1-1 0 0 0,-1 0-1 0 0,0 0 1 0 0,1 0 0 0 0,-1 0 0 0 0,0 0 0 0 0,0 1 0 0 0,0-1 0 0 0,0 0-1 0 0,0 2 1 0 0,-1 0-20 0 0,0 0 0 0 0,1-1-1 0 0,-1 1 1 0 0,0 0-1 0 0,0-1 1 0 0,-1 1 0 0 0,-1 3-1 0 0,-4 4-196 0 0,-1 0 1 0 0,-14 15-1 0 0,21-24 193 0 0,-16 16-258 0 0,13-14 169 0 0,0 1 1 0 0,0-1-1 0 0,0 1 0 0 0,1 0 1 0 0,0 1-1 0 0,-1-1 0 0 0,2 1 1 0 0,-1-1-1 0 0,0 1 0 0 0,-1 5 1 0 0,-1 4-211 0 0,3-8 73 0 0,0 0 0 0 0,0 0 0 0 0,-1 1 0 0 0,0-2-1 0 0,-7 12 1 0 0,8-15 152 0 0,1 0 0 0 0,-1 0-1 0 0,0 0 1 0 0,1 1 0 0 0,-1-1 0 0 0,1 0-1 0 0,0 1 1 0 0,0-1 0 0 0,0 1 0 0 0,0-1-1 0 0,0 1 1 0 0,1-1 0 0 0,-1 1-1 0 0,1 0 1 0 0,-1-1 0 0 0,1 1 0 0 0,0 0-1 0 0,0 3 1 0 0,0-4 54 0 0,0-1 0 0 0,0 1 0 0 0,0-1 1 0 0,0 1-1 0 0,0-1 0 0 0,0 1 0 0 0,-1-1 0 0 0,1 1 0 0 0,-1-1 0 0 0,1 1 0 0 0,-2 2 0 0 0,2-4 34 0 0,0 0 0 0 0,0 1 0 0 0,0-1-1 0 0,0 0 1 0 0,0 1 0 0 0,0-1 0 0 0,0 0-1 0 0,1 1 1 0 0,-1-1 0 0 0,0 1 0 0 0,0-1-1 0 0,0 0 1 0 0,1 0 0 0 0,-1 1-1 0 0,0-1 1 0 0,0 0 0 0 0,1 1 0 0 0,-1-1-1 0 0,0 0 1 0 0,1 0 0 0 0,-1 0 0 0 0,0 1-1 0 0,1-1 1 0 0,-1 0 0 0 0,0 0 0 0 0,1 0-1 0 0,11 7 367 0 0,-12-7-339 0 0,4 1 200 0 0,0 0 0 0 0,0 0 0 0 0,1-1 1 0 0,-1 1-1 0 0,0-1 0 0 0,0 0 0 0 0,0 0 0 0 0,6-1 0 0 0,5 0 243 0 0,-2-2 33 0 0,-6 0-395 0 0,-2 2-47 0 0,10-2 258 0 0,0 1 0 0 0,27-1-1 0 0,-37 2-507 0 0,0 1-1 0 0,0-1 1 0 0,1 0-1 0 0,-1 0 1 0 0,0 0-1 0 0,-1-1 0 0 0,1 1 1 0 0,0-1-1 0 0,0-1 1 0 0,-1 1-1 0 0,9-6 1 0 0,-3-1-7520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9:52.7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15 107 2760 0 0,'-15'0'7052'0'0,"26"-1"-241"0"0,0-1-5624 0 0,12-7 2469 0 0,-20 7-3424 0 0,1 1 1 0 0,-1-1 0 0 0,0 1 0 0 0,0 0 0 0 0,6-1 0 0 0,36-3 1425 0 0,-29 4-936 0 0,30-6 1 0 0,-43 6-665 0 0,-1 1 0 0 0,0 0 0 0 0,0-1 0 0 0,1 1 1 0 0,-1 0-1 0 0,0 0 0 0 0,1 1 0 0 0,-1-1 0 0 0,0 0 0 0 0,1 1 0 0 0,3 1 1 0 0,7 1 204 0 0,-12-3-256 0 0,0 1-1 0 0,0-1 1 0 0,0 1-1 0 0,0 0 1 0 0,0-1-1 0 0,0 1 1 0 0,0 0-1 0 0,0 0 1 0 0,0 0-1 0 0,0 0 1 0 0,0 0-1 0 0,-1 0 1 0 0,1 0-1 0 0,0 0 1 0 0,-1 0-1 0 0,1 0 1 0 0,-1 1 0 0 0,1-1-1 0 0,-1 0 1 0 0,1 0-1 0 0,-1 0 1 0 0,0 1-1 0 0,0-1 1 0 0,0 0-1 0 0,1 0 1 0 0,-2 3-1 0 0,1-3-6 0 0,0 0 0 0 0,-1 1 0 0 0,1-1 0 0 0,-1 1 0 0 0,1-1 0 0 0,-1 0 0 0 0,0 0 0 0 0,0 1 0 0 0,-1 0 0 0 0,-3 7 0 0 0,-2 27 0 0 0,-43 67-394 0 0,48-100 353 0 0,0 1 1 0 0,0-1 0 0 0,0 1 0 0 0,0-1 0 0 0,-1 0 0 0 0,1 0 0 0 0,-5 4 0 0 0,4-4-20 0 0,1-1-1 0 0,-1 0 1 0 0,1 1-1 0 0,0-1 1 0 0,0 1 0 0 0,0 0-1 0 0,1 0 1 0 0,-1 0-1 0 0,1 0 1 0 0,-1 0 0 0 0,0 3-1 0 0,2-5 10 0 0,-1 1 0 0 0,1-1 1 0 0,-1 0-1 0 0,1 0 0 0 0,-1 1 0 0 0,0-1 0 0 0,0 0 0 0 0,1 0 0 0 0,-1 0 1 0 0,0 0-1 0 0,0 0 0 0 0,0 0 0 0 0,-2 2 0 0 0,2-2-37 0 0,0-1 0 0 0,0 1 0 0 0,0 0 0 0 0,0 0-1 0 0,0 1 1 0 0,0-1 0 0 0,0 0 0 0 0,0 0 0 0 0,-1 3 0 0 0</inkml:trace>
  <inkml:trace contextRef="#ctx0" brushRef="#br0" timeOffset="1">387 1 16152 0 0,'0'0'737'0'0,"-2"0"-13"0"0,2 0-700 0 0,-1 0 0 0 0,1 0 0 0 0,-1 0 1 0 0,1 0-1 0 0,-1 0 0 0 0,1 0 0 0 0,-1 0 0 0 0,1 0 1 0 0,-1 0-1 0 0,1 0 0 0 0,0 0 0 0 0,-1 0 0 0 0,1 0 1 0 0,-1 0-1 0 0,1 0 0 0 0,-1 1 0 0 0,1-1 0 0 0,0 0 0 0 0,-1 0 1 0 0,1 0-1 0 0,-1 1 0 0 0,1-1 0 0 0,0 0 0 0 0,-1 0 1 0 0,1 1-1 0 0,0-1 0 0 0,-1 0 0 0 0,1 1 0 0 0,0-1 1 0 0,0 1-1 0 0,-1-1 0 0 0,1 0 0 0 0,0 1 0 0 0,0-1 1 0 0,-1 1-1 0 0,1 1 182 0 0,-25 8 1561 0 0,17-4-1388 0 0,0 0 1 0 0,1 0 0 0 0,0 1 0 0 0,0 0 0 0 0,-9 12-1 0 0,16-18-344 0 0,-1 1 0 0 0,1-1 0 0 0,-1 0 0 0 0,1 0-1 0 0,0 0 1 0 0,0 1 0 0 0,-1-1 0 0 0,1 0 0 0 0,0 0-1 0 0,0 0 1 0 0,0 1 0 0 0,1-1 0 0 0,-1 0 0 0 0,0 0 0 0 0,0 1-1 0 0,1-1 1 0 0,0 2 0 0 0,-1-2 4 0 0,1 1 0 0 0,-1-1-1 0 0,1 1 1 0 0,-1-1 0 0 0,0 1 0 0 0,0 0 0 0 0,0-1-1 0 0,0 1 1 0 0,0 2 0 0 0,-1 1 70 0 0,0-3-85 0 0,1-1 1 0 0,-1 1-1 0 0,1-1 0 0 0,-1 1 1 0 0,1-1-1 0 0,0 1 1 0 0,0-1-1 0 0,0 1 0 0 0,0-1 1 0 0,0 1-1 0 0,0-1 1 0 0,0 1-1 0 0,1-1 0 0 0,-1 1 1 0 0,1-1-1 0 0,-1 1 1 0 0,1-1-1 0 0,-1 1 0 0 0,1-1 1 0 0,1 2-1 0 0,11 23 12 0 0,-1-2 12 0 0,-11-22-48 0 0,0-1 0 0 0,0 0 0 0 0,0 1 0 0 0,0-1 0 0 0,0 0 0 0 0,0 0 0 0 0,0 0 0 0 0,1 0 0 0 0,-1 0 0 0 0,0 0 0 0 0,1 0 0 0 0,-1-1 0 0 0,0 1 0 0 0,4 1 0 0 0,14 8 0 0 0,-15-8 23 0 0,0 0 0 0 0,0-1 0 0 0,0 1 0 0 0,1-1 0 0 0,-1 0 0 0 0,0 0 0 0 0,1 0 0 0 0,-1-1 0 0 0,1 1 0 0 0,-1-1 0 0 0,1 0 0 0 0,5-1 0 0 0,22-6-1475 0 0,1-6-4983 0 0,-5 0-824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3:41:18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13560 0 0,'10'2'1127'0'0,"-9"-2"-1108"0"0,-1 1 0 0 0,1-1 1 0 0,0 0-1 0 0,0 0 0 0 0,0 0 0 0 0,-1 0 0 0 0,1 0 0 0 0,0 0 0 0 0,0 0 0 0 0,-1 0 1 0 0,1 0-1 0 0,0 0 0 0 0,0 0 0 0 0,-1-1 0 0 0,1 1 0 0 0,0 0 0 0 0,0-1 1 0 0,4 0 293 0 0,-1 0 1 0 0,1 1-1 0 0,0-1 1 0 0,-1 1-1 0 0,1 0 1 0 0,-1 0-1 0 0,10 1 1 0 0,5 0 1364 0 0,-16 0-1476 0 0,0-1 1 0 0,0 0-1 0 0,0 1 0 0 0,0 0 0 0 0,0 0 1 0 0,0 0-1 0 0,0 0 0 0 0,-1 0 0 0 0,1 0 1 0 0,0 1-1 0 0,-1-1 0 0 0,1 1 0 0 0,-1 0 1 0 0,1 0-1 0 0,-1 0 0 0 0,0 0 0 0 0,1 0 1 0 0,-1 1-1 0 0,-1-1 0 0 0,1 1 0 0 0,0-1 1 0 0,2 5-1 0 0,-3-5-186 0 0,-1-1 1 0 0,0 1-1 0 0,1-1 0 0 0,-1 1 1 0 0,0-1-1 0 0,0 1 1 0 0,0-1-1 0 0,0 1 0 0 0,0-1 1 0 0,0 1-1 0 0,-1 2 0 0 0,1 3 13 0 0,-1 4-133 0 0,-1 1-1 0 0,0 0 1 0 0,0 0-1 0 0,-1-1 0 0 0,-7 19 1 0 0,-3 9-227 0 0,11-32 70 0 0,-1 0 1 0 0,0 0-1 0 0,-7 12 1 0 0,-6 11-1148 0 0,4-1 248 0 0,11-28 800 0 0,2 1-288 0 0,1 2 656 0 0,-1-1-1 0 0,1 0 0 0 0,0 1 0 0 0,0-1 1 0 0,0 0-1 0 0,4 3 0 0 0,-3 0 133 0 0,-3-5-133 0 0,0-1-1 0 0,0 0 1 0 0,0 0 0 0 0,0 0-1 0 0,0 1 1 0 0,0-1 0 0 0,0 0-1 0 0,0 0 1 0 0,0 0 0 0 0,0 0-1 0 0,0 1 1 0 0,0-1 0 0 0,0 0-1 0 0,1 0 1 0 0,-1 0 0 0 0,0 0-1 0 0,0 1 1 0 0,0-1 0 0 0,0 0-1 0 0,0 0 1 0 0,0 0 0 0 0,1 0-1 0 0,-1 0 1 0 0,0 0 0 0 0,0 0-1 0 0,0 1 1 0 0,0-1 0 0 0,1 0-1 0 0,-1 0 1 0 0,0 0 0 0 0,0 0-1 0 0,0 0 1 0 0,1 0 0 0 0,-1 0-1 0 0,0 0 1 0 0,0 0 0 0 0,0 0-1 0 0,17 5 331 0 0,-12-3-211 0 0,0 0 0 0 0,0 0 0 0 0,0-1 0 0 0,1 0-1 0 0,6 1 1 0 0,-2-2 45 0 0,0 0-1 0 0,0-1 0 0 0,0 0 0 0 0,-1-1 0 0 0,11-2 1 0 0,-6 0-134 0 0,-11 4-28 0 0,1-1 0 0 0,0 0-1 0 0,-1 0 1 0 0,1-1 0 0 0,3-1 0 0 0,36-18-2213 0 0,-30 17-4639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9:53.1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0 4144 0 0,'-11'3'71'0'0,"8"-2"23"0"0,-1 0 0 0 0,1 0 0 0 0,0 0 0 0 0,-1-1 0 0 0,1 1 1 0 0,-1-1-1 0 0,-4 1 3330 0 0,16 6-1217 0 0,-2-3-30 0 0,0 1 0 0 0,0-1 1 0 0,10 11-1 0 0,4 3-1020 0 0,-9-7-352 0 0,0 0-1 0 0,14 19 0 0 0,-11-14-101 0 0,-2-1 17 0 0,-1 1-1 0 0,16 27 1 0 0,-22-34-522 0 0,-1 0 0 0 0,0 0 0 0 0,0 0 0 0 0,-1 1 0 0 0,0-1 0 0 0,-1 1 0 0 0,2 11 0 0 0,3 24 406 0 0,-4-34-472 0 0,-1 0 1 0 0,1 23-1 0 0,-2-27-110 0 0,-1-1-1 0 0,-1 0 1 0 0,1 0 0 0 0,-1 0-1 0 0,0 1 1 0 0,0-1 0 0 0,-1 0-1 0 0,0 0 1 0 0,0-1 0 0 0,0 1-1 0 0,-6 9 1 0 0,-12 29 38 0 0,16-32-53 0 0,-1-1 0 0 0,0-1 0 0 0,-1 1 0 0 0,0-1 1 0 0,-9 11-1 0 0,12-17-36 0 0,-1 1 0 0 0,1-1 1 0 0,0 1-1 0 0,0 0 0 0 0,0 0 0 0 0,-3 8 0 0 0,5-10 32 0 0,-1 0 0 0 0,0 0-1 0 0,0-1 1 0 0,0 1 0 0 0,0-1-1 0 0,0 1 1 0 0,-1-1 0 0 0,1 0-1 0 0,-1 0 1 0 0,1 0 0 0 0,-1 0 0 0 0,0-1-1 0 0,0 1 1 0 0,-5 2 0 0 0,-11 7-1926 0 0,17-10 1052 0 0,0 0 1 0 0,1 1 0 0 0,-1-1-1 0 0,0 1 1 0 0,1 0 0 0 0,0-1 0 0 0,-3 4-1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9:53.5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121 20 7832 0 0,'-4'-8'809'0'0,"3"7"-479"0"0,1 0 1 0 0,-1 0-1 0 0,0 0 0 0 0,1 0 0 0 0,-1 1 1 0 0,0-1-1 0 0,0 0 0 0 0,1 1 0 0 0,-1-1 1 0 0,0 1-1 0 0,0-1 0 0 0,0 1 1 0 0,0-1-1 0 0,0 1 0 0 0,0-1 0 0 0,0 1 1 0 0,0 0-1 0 0,0 0 0 0 0,0-1 0 0 0,0 1 1 0 0,0 0-1 0 0,0 0 0 0 0,0 0 0 0 0,0 0 1 0 0,0 0-1 0 0,0 0 0 0 0,0 1 0 0 0,0-1 1 0 0,0 0-1 0 0,0 0 0 0 0,0 1 1 0 0,0-1-1 0 0,0 0 0 0 0,1 1 0 0 0,-1-1 1 0 0,-1 2-1 0 0,-15 11 4163 0 0,2 2-4468 0 0,14-14-207 0 0,-2 3 301 0 0,0 0 0 0 0,-1 1 1 0 0,2 0-1 0 0,-1-1 1 0 0,0 1-1 0 0,1 0 1 0 0,0 1-1 0 0,-3 9 1 0 0,1 4 20 0 0,-3 23 0 0 0,6-30-61 0 0,-4 17-23 0 0,2 1 0 0 0,1 0 0 0 0,2 0 0 0 0,5 46 0 0 0,-4-64-57 0 0,1 7-1 0 0,1 0-1 0 0,1 1 1 0 0,1-2-1 0 0,0 1 1 0 0,10 22-1 0 0,-8-24-369 0 0,18 32 620 0 0,-10-27-2295 0 0,4-4-3524 0 0,6-3-2662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9:53.8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1 14280 0 0,'-1'6'1297'0'0,"-9"12"-1048"0"0,8-16-99 0 0,1 1-1 0 0,-1 0 1 0 0,1 0-1 0 0,0-1 1 0 0,-1 1-1 0 0,1 0 1 0 0,0 0 0 0 0,1 0-1 0 0,-1 0 1 0 0,0 1-1 0 0,1 3 1 0 0,0 22 3511 0 0,-5 115 2389 0 0,4-131-5968 0 0,0-1 0 0 0,0 1 0 0 0,2-1-1 0 0,-1 0 1 0 0,2 1 0 0 0,-1-1-1 0 0,2 0 1 0 0,0 0 0 0 0,0 0-1 0 0,7 17 1 0 0,4-12-1387 0 0,-3-6-3457 0 0,-7-8 1428 0 0,6 7-4784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9:54.2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82 6912 0 0,'-2'2'5549'0'0,"-2"4"-4534"0"0,0 0 0 0 0,1 0 1 0 0,0 1-1 0 0,0-1 0 0 0,0 1 1 0 0,1-1-1 0 0,-2 9 0 0 0,-1 6 473 0 0,-2 25 0 0 0,5-33-1156 0 0,2 1 0 0 0,-1 0 0 0 0,2-1 0 0 0,0 1 0 0 0,0 0 0 0 0,2-1 0 0 0,4 18 0 0 0,-6-27-291 0 0,1 0 0 0 0,-1-1 0 0 0,1 1 0 0 0,0-1 0 0 0,0 1-1 0 0,0-1 1 0 0,0 0 0 0 0,1 0 0 0 0,0 0 0 0 0,-1 0 0 0 0,1 0 0 0 0,0-1-1 0 0,0 1 1 0 0,4 2 0 0 0,-5-4-33 0 0,-1 0-1 0 0,1 0 1 0 0,0-1 0 0 0,0 1-1 0 0,0 0 1 0 0,0-1 0 0 0,0 1-1 0 0,0-1 1 0 0,0 1 0 0 0,0-1-1 0 0,0 0 1 0 0,0 0 0 0 0,0 0-1 0 0,0 0 1 0 0,0 0-1 0 0,0-1 1 0 0,0 1 0 0 0,0 0-1 0 0,0-1 1 0 0,0 0 0 0 0,0 1-1 0 0,0-1 1 0 0,0 0 0 0 0,-1 0-1 0 0,1 0 1 0 0,0 0 0 0 0,0 0-1 0 0,1-2 1 0 0,14-13 107 0 0,0 0 1 0 0,-1 0-1 0 0,24-35 0 0 0,-32 39-60 0 0,0-1 0 0 0,0 0 0 0 0,-1-1 0 0 0,-1 0-1 0 0,0 0 1 0 0,6-25 0 0 0,-11 31-18 0 0,0 0 1 0 0,0 1-1 0 0,-1-1 0 0 0,1 0 0 0 0,-2 1 0 0 0,1-1 1 0 0,-4-13-1 0 0,3 16-27 0 0,0 0 1 0 0,0 0-1 0 0,-1 1 0 0 0,0-1 1 0 0,0 1-1 0 0,0-1 0 0 0,0 1 1 0 0,-1 0-1 0 0,0 0 0 0 0,0 0 0 0 0,0 0 1 0 0,-6-6-1 0 0,5 7-21 0 0,1 0 1 0 0,-1 1-1 0 0,0-1 0 0 0,1 1 0 0 0,-1 0 0 0 0,0 1 0 0 0,0-1 1 0 0,0 1-1 0 0,-1-1 0 0 0,1 1 0 0 0,0 0 0 0 0,0 1 1 0 0,-1-1-1 0 0,-6 1 0 0 0,4 0-154 0 0,0 1-1 0 0,0 0 1 0 0,0 1-1 0 0,0-1 1 0 0,1 1 0 0 0,-1 0-1 0 0,1 1 1 0 0,-8 4 0 0 0,-6 5-958 0 0,0 1-48 0 0</inkml:trace>
  <inkml:trace contextRef="#ctx0" brushRef="#br0" timeOffset="1">555 255 15664 0 0,'0'0'1789'0'0,"2"-1"-900"0"0,21-15 2460 0 0,-7 10-2711 0 0,-1 1 0 0 0,1 0 0 0 0,0 1-1 0 0,0 1 1 0 0,25-2 0 0 0,66-2-561 0 0,-64 7-2054 0 0,-26 0 798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9:54.6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 16328 0 0,'0'0'745'0'0,"2"-1"-15"0"0,37-10-438 0 0,-32 8 246 0 0,1 0 1 0 0,-1 1-1 0 0,1 1 0 0 0,13-2 0 0 0,-13 2 99 0 0,-2 0-262 0 0,0 1 1 0 0,-1 0-1 0 0,1 0 0 0 0,0 1 0 0 0,0-1 0 0 0,0 1 0 0 0,-1 1 0 0 0,1-1 0 0 0,0 1 0 0 0,-1 0 0 0 0,0 0 0 0 0,1 1 1 0 0,8 5-1 0 0,-4-3-195 0 0,-8-4-143 0 0,1 1-1 0 0,-1-1 0 0 0,0 1 1 0 0,0-1-1 0 0,0 1 1 0 0,0 0-1 0 0,0 0 1 0 0,0 0-1 0 0,0 0 1 0 0,0 0-1 0 0,-1 0 0 0 0,1 1 1 0 0,-1-1-1 0 0,0 0 1 0 0,0 1-1 0 0,0 0 1 0 0,0-1-1 0 0,0 1 0 0 0,0-1 1 0 0,-1 1-1 0 0,1 0 1 0 0,-1-1-1 0 0,0 1 1 0 0,1 0-1 0 0,-1 0 0 0 0,-1-1 1 0 0,1 1-1 0 0,0 0 1 0 0,-2 3-1 0 0,0 5-38 0 0,-1-1 0 0 0,0 0-1 0 0,-1 1 1 0 0,0-1 0 0 0,0 0 0 0 0,-8 11-1 0 0,4-5-276 0 0,-9 23-1 0 0,-5 10-470 0 0,-29 48-1758 0 0,45-88 2089 0 0,4-6 165 0 0,0 0-1 0 0,0 0 0 0 0,0 0 1 0 0,0 0-1 0 0,1 1 1 0 0,-1-1-1 0 0,1 1 0 0 0,0-1 1 0 0,0 1-1 0 0,-1 4 0 0 0,2-7-191 0 0,-4 5 91 0 0,3-4 446 0 0,2-1-50 0 0,-1 0 1 0 0,1 0 0 0 0,0 0 0 0 0,0 0 0 0 0,0 0-1 0 0,0 0 1 0 0,0-1 0 0 0,0 1 0 0 0,0 0-1 0 0,0-1 1 0 0,1 1 0 0 0,-1-1 0 0 0,0 1 0 0 0,0-1-1 0 0,0 1 1 0 0,1-1 0 0 0,1 0 0 0 0,1 1 67 0 0,0 0 1 0 0,-1-1 0 0 0,1 0 0 0 0,0 0 0 0 0,0 0-1 0 0,0 0 1 0 0,0-1 0 0 0,-1 1 0 0 0,1-1-1 0 0,0 0 1 0 0,0 0 0 0 0,-1-1 0 0 0,1 1 0 0 0,4-3-1 0 0,70-27 979 0 0,-61 23-1355 0 0,28-14 791 0 0,-16 3-7238 0 0,-14 7-684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9:55.0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 11056 0 0,'1'-1'4246'0'0,"3"-1"-3642"0"0,-1 1 0 0 0,1-1 0 0 0,-1 1-1 0 0,1 0 1 0 0,0 0 0 0 0,-1 0 0 0 0,1 1 0 0 0,5-1-1 0 0,37 2 2752 0 0,-21-1-1776 0 0,-17 1-1383 0 0,-1-1 0 0 0,0 1 0 0 0,0 1 0 0 0,1-1 0 0 0,-1 1 0 0 0,0 0 1 0 0,-1 1-1 0 0,1 0 0 0 0,0 0 0 0 0,-1 0 0 0 0,1 1 0 0 0,-1 0 0 0 0,9 7 0 0 0,-5-5-125 0 0,5 5 14 0 0,-14-10-81 0 0,-1 0 0 0 0,1 0-1 0 0,-1-1 1 0 0,1 1 0 0 0,-1 0-1 0 0,1 0 1 0 0,-1 0 0 0 0,0 0-1 0 0,0-1 1 0 0,1 1 0 0 0,-1 0 0 0 0,0 0-1 0 0,0 0 1 0 0,0 0 0 0 0,0 0-1 0 0,0 0 1 0 0,0 0 0 0 0,0 0-1 0 0,0 0 1 0 0,-1-1 0 0 0,1 2-1 0 0,-2 5 0 0 0,-1 0-1 0 0,1 0 1 0 0,-2 0-1 0 0,1 0 1 0 0,-8 11-1 0 0,-27 30-20 0 0,16-20-93 0 0,16-21-8 0 0,-1 1 0 0 0,0-1 0 0 0,-15 10 0 0 0,-4 6-608 0 0,22-16 836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9:55.3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32 474 3224 0 0,'21'-15'21682'0'0,"-23"18"-21167"0"0,-7 8-43 0 0,3-5-220 0 0,1 1 1 0 0,0 0 0 0 0,-5 10-1 0 0,7-11-145 0 0,1 0 0 0 0,-1 0 0 0 0,1 0 0 0 0,-2 9 0 0 0,3-12-85 0 0,1 0 0 0 0,-1 0 0 0 0,1 0 0 0 0,0 1 0 0 0,0-1 0 0 0,1 0 0 0 0,-1 0 0 0 0,1 0 0 0 0,-1 0-1 0 0,1 0 1 0 0,0 0 0 0 0,2 4 0 0 0,11 22-8 0 0,-8-12-32 0 0,2-1 1 0 0,1 0 0 0 0,0 0-1 0 0,20 25 1 0 0,-27-39-10 0 0,0 0 0 0 0,0 0 1 0 0,1 0-1 0 0,-1-1 0 0 0,1 1 0 0 0,-1-1 1 0 0,1 0-1 0 0,0 0 0 0 0,-1 0 0 0 0,1 0 1 0 0,0 0-1 0 0,0 0 0 0 0,0-1 0 0 0,-1 1 1 0 0,1-1-1 0 0,0 0 0 0 0,0 0 0 0 0,0 0 1 0 0,0 0-1 0 0,0-1 0 0 0,4 0 0 0 0,3-1-178 0 0,0-1 1 0 0,0 0-1 0 0,0 0 0 0 0,17-9 0 0 0,10-12-4698 0 0,-27 18 2220 0 0,14-11-5256 0 0</inkml:trace>
  <inkml:trace contextRef="#ctx0" brushRef="#br0" timeOffset="1">395 0 19031 0 0,'0'0'432'0'0,"0"2"66"0"0,2 3-212 0 0,0 1 1 0 0,0 0-1 0 0,1 10 1 0 0,5 16-275 0 0,4-5 1059 0 0,-2 2-1 0 0,-1-1 1 0 0,-1 1-1 0 0,-2 0 0 0 0,5 43 1 0 0,-8-27-491 0 0,-4 63 1 0 0,-2-67-432 0 0,-2 0 1 0 0,-13 55-1 0 0,0-29-199 0 0,-28 66 1 0 0,30-94-1470 0 0,-29 48 0 0 0,24-48-97 0 0,1-2-15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9:56.0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 10136 0 0,'0'0'5946'0'0,"2"0"-4339"0"0,159-10 3966 0 0,-140 9-5448 0 0,-14 0-152 0 0,0 1 0 0 0,0-1-1 0 0,0 1 1 0 0,8 2 0 0 0,-13-2-95 0 0,-1 0 0 0 0,1 1-1 0 0,-1-1 1 0 0,1 1 0 0 0,-1-1 0 0 0,1 1 0 0 0,-1-1 0 0 0,1 1 0 0 0,-1 0-1 0 0,0 0 1 0 0,1 0 0 0 0,-1 0 0 0 0,0 0 0 0 0,0 0 0 0 0,0 0 0 0 0,0 0-1 0 0,0 0 1 0 0,0 1 0 0 0,0-1 0 0 0,0 0 0 0 0,0 1 0 0 0,-1-1 0 0 0,2 3-1 0 0,3 9-1029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9:56.5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89 9216 0 0,'0'0'992'0'0,"11"0"-992"0"0,4-3 0 0 0,-6-3 1648 0 0,6-3 304 0 0,11-4 64 0 0,-6 3 15 0 0,1 3-1143 0 0,-3-2-232 0 0,8-1-48 0 0,-5 7 0 0 0,8-3-480 0 0,1-3-128 0 0,0 5 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9:59.0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0 9216 0 0,'0'0'12715'0'0,"0"3"-12039"0"0,-6 57 915 0 0,7-43-1505 0 0,0 0 1 0 0,1 0-1 0 0,0 0 1 0 0,2 0-1 0 0,8 26 1 0 0,-7-30-86 0 0,1-1 1 0 0,1 1-1 0 0,0-2 1 0 0,1 1-1 0 0,0-1 1 0 0,20 20-1 0 0,-25-28-7 0 0,0-1 0 0 0,1 1 0 0 0,-1-1 1 0 0,1 0-1 0 0,-1 0 0 0 0,1 0 0 0 0,0 0 0 0 0,0 0 0 0 0,0-1 0 0 0,0 0 0 0 0,0 0 0 0 0,1 0 0 0 0,-1 0 0 0 0,0-1 0 0 0,0 0 1 0 0,1 0-1 0 0,-1 0 0 0 0,5-1 0 0 0,-1 1-177 0 0,-1-1 0 0 0,0-1-1 0 0,0 1 1 0 0,0-1 0 0 0,0 0 0 0 0,0-1 0 0 0,-1 1 0 0 0,1-2 0 0 0,-1 1 0 0 0,7-5 0 0 0,6-5-1531 0 0,-3-2-78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3:41:19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8752 0 0,'0'0'673'0'0,"1"0"-437"0"0,0 0 14 0 0,1 0-1 0 0,0 0 1 0 0,-1 0-1 0 0,1-1 0 0 0,-1 1 1 0 0,1 0-1 0 0,-1-1 1 0 0,1 1-1 0 0,-1-1 1 0 0,1 0-1 0 0,-1 1 1 0 0,2-3-1 0 0,7-1 1809 0 0,5-1 1655 0 0,3 1-822 0 0,-5 2-1789 0 0,-11 2-905 0 0,0 0 1 0 0,0-1-1 0 0,-1 1 1 0 0,1 0-1 0 0,0 0 1 0 0,0 0 0 0 0,-1 0-1 0 0,1 0 1 0 0,0 1-1 0 0,2 0 1 0 0,-2 0 664 0 0,-1-1-823 0 0,-1 0-1 0 0,1 0 1 0 0,0 0-1 0 0,-1 0 1 0 0,1 0-1 0 0,0 1 1 0 0,0-1 0 0 0,-1 0-1 0 0,1 1 1 0 0,-1-1-1 0 0,1 0 1 0 0,0 1-1 0 0,-1-1 1 0 0,1 1-1 0 0,-1-1 1 0 0,1 1-1 0 0,-1-1 1 0 0,1 1 0 0 0,-1-1-1 0 0,1 1 1 0 0,-1 0-1 0 0,1-1 1 0 0,-1 2-1 0 0,5 15 120 0 0,0 6-94 0 0,-10 27-11 0 0,5-47-70 0 0,0 0 0 0 0,0 0-1 0 0,0 0 1 0 0,-1 0 0 0 0,1 0 0 0 0,-1 0 0 0 0,1 0-1 0 0,-1 0 1 0 0,0-1 0 0 0,0 1 0 0 0,-1 0-1 0 0,-1 3 1 0 0,1-3-92 0 0,1-1 0 0 0,-1 1 0 0 0,0 0 0 0 0,1 0 0 0 0,-1 0-1 0 0,1 0 1 0 0,-1 6 0 0 0,-7 14-1027 0 0,8-21 593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9:59.4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5528 0 0,'0'2'7482'0'0,"-1"25"-3758"0"0,1-9-2566 0 0,0 0 0 0 0,1 1 0 0 0,4 27 0 0 0,-1-28-403 0 0,0 33 0 0 0,-2-29-330 0 0,3 21 0 0 0,3 31 33 0 0,-7-54-434 0 0,1 1-1 0 0,8 32 1 0 0,-3-29-30 0 0,-4-16-532 0 0,0 1 0 0 0,-1 0 0 0 0,0 0 0 0 0,1 13 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9:59.8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8288 0 0,'0'0'756'0'0,"3"0"-623"0"0,18 2 2382 0 0,-1 0 0 0 0,1 2 0 0 0,-1 1 0 0 0,35 12 0 0 0,-27-8-1732 0 0,-24-8-632 0 0,0 1-1 0 0,0-1 1 0 0,0 1-1 0 0,0 0 1 0 0,0 0-1 0 0,7 5 1 0 0,-9-6-102 0 0,0 1 1 0 0,-1 0 0 0 0,1 0 0 0 0,0 0 0 0 0,-1 0-1 0 0,1 1 1 0 0,-1-1 0 0 0,0 0 0 0 0,0 1 0 0 0,0-1 0 0 0,0 0-1 0 0,0 1 1 0 0,0 2 0 0 0,3 8 97 0 0,-3-11-125 0 0,0-1 0 0 0,-1 1 0 0 0,1 0 0 0 0,-1 0 0 0 0,1 0 0 0 0,-1-1 1 0 0,0 1-1 0 0,0 0 0 0 0,1 0 0 0 0,-1 0 0 0 0,-1 0 0 0 0,1-1 0 0 0,0 1 0 0 0,0 0 0 0 0,-1 0 0 0 0,1 0 0 0 0,-2 2 0 0 0,-4 19 123 0 0,5-19-122 0 0,0 0 0 0 0,0 0 1 0 0,0 0-1 0 0,0 0 0 0 0,-4 6 0 0 0,-6 8 39 0 0,-16 17 0 0 0,-4 7-29 0 0,27-38-120 0 0,0 1-1 0 0,0-1 1 0 0,0 1 0 0 0,-1-1-1 0 0,1-1 1 0 0,-1 1 0 0 0,0-1-1 0 0,0 1 1 0 0,0-2-1 0 0,-1 1 1 0 0,1 0 0 0 0,-8 1-1 0 0,11-3-338 0 0</inkml:trace>
  <inkml:trace contextRef="#ctx0" brushRef="#br0" timeOffset="1">444 14 8288 0 0,'0'0'9817'0'0,"-2"0"-8275"0"0,-2 0-1257 0 0,1 0-1 0 0,-1 0 1 0 0,1 0 0 0 0,-1 1-1 0 0,1 0 1 0 0,0-1-1 0 0,-1 1 1 0 0,1 0-1 0 0,0 1 1 0 0,0-1-1 0 0,-1 1 1 0 0,1-1-1 0 0,0 1 1 0 0,1 0 0 0 0,-1 0-1 0 0,-4 4 1 0 0,-52 57 1844 0 0,56-59-2075 0 0,1-1 1 0 0,-1 1-1 0 0,1-1 0 0 0,-1 1 1 0 0,1 0-1 0 0,0 0 0 0 0,0 0 1 0 0,1 1-1 0 0,-1-1 0 0 0,1 0 1 0 0,0 1-1 0 0,0-1 1 0 0,0 6-1 0 0,1-3-30 0 0,-1-1 1 0 0,1 0 0 0 0,1 1-1 0 0,-1-1 1 0 0,1 0 0 0 0,0 1-1 0 0,1-1 1 0 0,3 12-1 0 0,-3-15-23 0 0,0-1 0 0 0,0 1 0 0 0,0-1 0 0 0,0 1 0 0 0,0-1-1 0 0,0 1 1 0 0,1-1 0 0 0,-1 0 0 0 0,1 0 0 0 0,0 0-1 0 0,-1-1 1 0 0,1 1 0 0 0,0-1 0 0 0,0 1 0 0 0,5 0-1 0 0,-1 1-2 0 0,0-1-1 0 0,1 0 1 0 0,-1 0-1 0 0,0-1 0 0 0,1 0 1 0 0,8 0-1 0 0,12-3-176 0 0,53-12 0 0 0,-72 13 92 0 0,8-2-384 0 0,-1-1 1 0 0,0 0 0 0 0,1-1-1 0 0,-2-1 1 0 0,24-11-1 0 0,-13 2-1661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6:00:00.2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8 9672 0 0,'0'0'874'0'0,"0"-1"-718"0"0,-3-6 4512 0 0,3 7-4491 0 0,-1 0 0 0 0,1 0 0 0 0,0 0 0 0 0,0 0 1 0 0,-1 0-1 0 0,1 0 0 0 0,0 0 0 0 0,0 0 0 0 0,0 0 0 0 0,-1 0 0 0 0,1 0 0 0 0,0 0 0 0 0,0 0 1 0 0,0 0-1 0 0,-1 0 0 0 0,1 0 0 0 0,0 0 0 0 0,-1 1 0 0 0,-8 3 5245 0 0,0 10-5038 0 0,1 0 1 0 0,0 1 0 0 0,0 0 0 0 0,2 1 0 0 0,0 0 0 0 0,1 0 0 0 0,0 0 0 0 0,-3 25-1 0 0,2 6-486 0 0,1 86-1 0 0,6-101 107 0 0,2-1 0 0 0,2 1-1 0 0,0-1 1 0 0,2 0 0 0 0,16 43 0 0 0,-16-56-2 0 0,0 0-1 0 0,1-1 1 0 0,0 0 0 0 0,18 25 0 0 0,-20-34-168 0 0,-1-1 1 0 0,1 0-1 0 0,1 0 0 0 0,-1-1 1 0 0,1 0-1 0 0,0 0 0 0 0,1 0 1 0 0,-1-1-1 0 0,1 0 0 0 0,0-1 1 0 0,11 5-1 0 0,13 4-1558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6:00:01.1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10 18079 0 0,'0'0'1384'0'0,"-1"-1"-948"0"0,1 1-396 0 0,0-1-1 0 0,-1 0 0 0 0,1 1 0 0 0,-1-1 0 0 0,1 1 0 0 0,-1-1 0 0 0,1 1 1 0 0,-1-1-1 0 0,0 1 0 0 0,1 0 0 0 0,-1-1 0 0 0,1 1 0 0 0,-1 0 0 0 0,0-1 1 0 0,1 1-1 0 0,-1 0 0 0 0,0 0 0 0 0,0 0 0 0 0,1-1 0 0 0,-1 1 0 0 0,0 0 1 0 0,-1 0-1 0 0,-2 0 3456 0 0,3 0-3444 0 0,0 1 1 0 0,0-1-1 0 0,0 1 0 0 0,0-1 0 0 0,1 1 0 0 0,-1 0 0 0 0,0-1 0 0 0,0 1 0 0 0,1 0 1 0 0,-1 0-1 0 0,0-1 0 0 0,1 1 0 0 0,-1 0 0 0 0,1 0 0 0 0,-1 0 0 0 0,1 0 0 0 0,-1 0 1 0 0,1 0-1 0 0,0 0 0 0 0,-1 0 0 0 0,1 1 0 0 0,2 22 229 0 0,-2-21-272 0 0,1-1-1 0 0,-1 1 1 0 0,0 0-1 0 0,1-1 0 0 0,-1 1 1 0 0,-1-1-1 0 0,1 1 1 0 0,-1 4-1 0 0,-3 5 26 0 0,3-9-27 0 0,-1-1-1 0 0,1 1 0 0 0,1-1 1 0 0,-1 1-1 0 0,0 0 0 0 0,1 0 1 0 0,-1 0-1 0 0,1-1 1 0 0,0 1-1 0 0,0 0 0 0 0,0 5 1 0 0,6 19 70 0 0,-4-17-39 0 0,0 1-1 0 0,0-1 1 0 0,0 18-1 0 0,-2-11-43 0 0,2 0 0 0 0,0 0-1 0 0,8 34 1 0 0,-7-40-22 0 0,-1-1 1 0 0,0 1-1 0 0,0 0 1 0 0,-1 15-1 0 0,-1-21 40 0 0,0-1-1 0 0,1 1 0 0 0,-1-1 0 0 0,1 1 1 0 0,0-1-1 0 0,0 0 0 0 0,0 1 1 0 0,1-1-1 0 0,0 0 0 0 0,0 0 1 0 0,0 0-1 0 0,0 0 0 0 0,0-1 1 0 0,1 1-1 0 0,0 0 0 0 0,0-1 1 0 0,0 0-1 0 0,0 0 0 0 0,0 0 1 0 0,1 0-1 0 0,-1 0 0 0 0,6 3 1 0 0,2 1-28 0 0,-3-3-101 0 0,-1 1 1 0 0,11 10-1 0 0,-12-10-8 0 0,4-5 100 0 0,-5-2 60 0 0,1 0-1 0 0,-1 0 1 0 0,0 0-1 0 0,0-1 1 0 0,0 0-1 0 0,0 0 1 0 0,6-6-1 0 0,27-27 235 0 0,-36 34-268 0 0,-1-1 0 0 0,1 1 0 0 0,0-1 0 0 0,-1 1 0 0 0,0-1 0 0 0,1 0 0 0 0,-1 0 0 0 0,0 1 0 0 0,0-1 0 0 0,-1 0 0 0 0,1 0-1 0 0,-1 0 1 0 0,1 0 0 0 0,-1-5 0 0 0,0 6 1 0 0,0 0-1 0 0,0 0 1 0 0,0 0-1 0 0,-1 0 1 0 0,1 0-1 0 0,0 0 1 0 0,-1 0-1 0 0,0 0 1 0 0,1 0-1 0 0,-1 0 1 0 0,0 0-1 0 0,0 0 1 0 0,0 1-1 0 0,0-1 1 0 0,-1 0-1 0 0,1 0 1 0 0,0 1-1 0 0,-1-1 1 0 0,1 1-1 0 0,-1-1 1 0 0,1 1-1 0 0,-4-2 1 0 0,-6-3 25 0 0,5 3 7 0 0,0-1-1 0 0,0 1 1 0 0,0-1 0 0 0,-9-8-1 0 0,14 11-30 0 0,-1 0 1 0 0,1 0-1 0 0,-1 0 0 0 0,1 0 0 0 0,-1 0 0 0 0,0 0 0 0 0,0 1 1 0 0,0-1-1 0 0,1 1 0 0 0,-1-1 0 0 0,0 1 0 0 0,0 0 0 0 0,0-1 1 0 0,0 1-1 0 0,0 0 0 0 0,-3 1 0 0 0,1-1-51 0 0,0 0-1 0 0,1 0 1 0 0,-1-1-1 0 0,0 1 1 0 0,1-1-1 0 0,-7-2 1 0 0,7 3 2 0 0,0-1-1 0 0,0 1 1 0 0,0 0 0 0 0,0 0 0 0 0,0 0 0 0 0,0 1-1 0 0,0-1 1 0 0,0 1 0 0 0,-4 1 0 0 0,0-1-44 0 0,4 0-178 0 0,1 0-983 0 0,-4 2 531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6:00:01.5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 5984 0 0,'0'0'541'0'0,"3"0"-445"0"0,11 0 1332 0 0,26-6 12545 0 0,-26 3-13501 0 0,8-2 1219 0 0,43-4 0 0 0,20 6-1850 0 0,-81 3-1052 0 0,4 0-2058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6:00:01.9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1 148 13824 0 0,'15'-1'1514'0'0,"0"0"0"0"0,0 0 0 0 0,0-1 0 0 0,19-6 0 0 0,-19 4-907 0 0,0 1 0 0 0,0 1 0 0 0,1 0 0 0 0,-1 1 0 0 0,0 1 0 0 0,21 2 0 0 0,-21-2-221 0 0,-15 3-374 0 0,0 0 0 0 0,1-1 1 0 0,0 1-1 0 0,0-1 1 0 0,-1 1-1 0 0,2-1 1 0 0,-1 0-1 0 0,0 1 1 0 0,0-1-1 0 0,1 0 1 0 0,-1 0-1 0 0,1 1 1 0 0,0-1-1 0 0,1 1 0 0 0,-1 0 0 0 0,1-1-1 0 0,-1 1 0 0 0,-1-1 1 0 0,1 1-1 0 0,0-1 0 0 0,-1 1 1 0 0,1 0-1 0 0,-1 0 0 0 0,0 0 1 0 0,0 0-1 0 0,1 3 0 0 0,-2-2-7 0 0,0 0 0 0 0,0-1-1 0 0,0 1 1 0 0,0 0 0 0 0,-1-1 0 0 0,0 1 0 0 0,1-1-1 0 0,-1 1 1 0 0,-1-1 0 0 0,1 1 0 0 0,0-1-1 0 0,-1 0 1 0 0,0 1 0 0 0,0-1 0 0 0,0 0-1 0 0,-3 4 1 0 0,-5 4-65 0 0,0-1-1 0 0,-21 18 1 0 0,13-12-11 0 0,12-12 6 0 0,0 0-1 0 0,1-1 0 0 0,-1 1 1 0 0,-1-1-1 0 0,1 0 1 0 0,-9 2-1 0 0,5-1-156 0 0,6-2-120 0 0,-6 6-3287 0 0,4-2 1836 0 0</inkml:trace>
  <inkml:trace contextRef="#ctx0" brushRef="#br0" timeOffset="1">447 10 5064 0 0,'5'-9'16546'0'0,"-15"18"-13714"0"0,-13 8-1530 0 0,19-15-1228 0 0,1 0 0 0 0,-1 1 0 0 0,1-1 0 0 0,0 0 0 0 0,0 1 0 0 0,0 0 0 0 0,0 0 1 0 0,1 0-1 0 0,-6 6 0 0 0,-29 47 358 0 0,34-52-429 0 0,1 0 1 0 0,-1 0-1 0 0,1 0 1 0 0,-1 0 0 0 0,1 0-1 0 0,1 0 1 0 0,-1 0 0 0 0,0 1-1 0 0,1-1 1 0 0,0 1-1 0 0,0-1 1 0 0,0 1 0 0 0,1-1-1 0 0,0 1 1 0 0,0-1 0 0 0,0 1-1 0 0,0 0 1 0 0,0-1-1 0 0,1 1 1 0 0,0-1 0 0 0,0 1-1 0 0,0-1 1 0 0,1 1 0 0 0,2 5-1 0 0,-2-8-3 0 0,0 1 0 0 0,0-1 0 0 0,0 1 0 0 0,0-1 0 0 0,1 0 0 0 0,-1 0 0 0 0,0 0 0 0 0,1 0 0 0 0,3 2 0 0 0,12 10 0 0 0,-16-12-6 0 0,0 0-1 0 0,1 1 0 0 0,-1-1 1 0 0,1 0-1 0 0,-1-1 1 0 0,1 1-1 0 0,0 0 0 0 0,0-1 1 0 0,0 1-1 0 0,0-1 1 0 0,0 0-1 0 0,4 1 1 0 0,7 2-1 0 0,-11-3-16 0 0,-1-1 0 0 0,1 0-1 0 0,-1 0 1 0 0,1 1 0 0 0,-1-2-1 0 0,1 1 1 0 0,-1 0 0 0 0,1-1-1 0 0,-1 1 1 0 0,1-1 0 0 0,-1 1-1 0 0,0-1 1 0 0,1 0 0 0 0,-1 0-1 0 0,0 0 1 0 0,0-1 0 0 0,1 1-1 0 0,2-3 1 0 0,5-2-170 0 0,27-24-2485 0 0,-13 20 1308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6:00:02.2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13360 0 0,'2'0'612'0'0,"3"-1"-302"0"0,-3 1-282 0 0,-1 0-1 0 0,1-1 1 0 0,-1 1 0 0 0,1 0-1 0 0,0 0 1 0 0,-1 1 0 0 0,1-1-1 0 0,-1 0 1 0 0,1 0 0 0 0,-1 1-1 0 0,1-1 1 0 0,-1 1 0 0 0,1-1-1 0 0,-1 1 1 0 0,1 0 0 0 0,-1-1-1 0 0,1 1 1 0 0,0 1 0 0 0,55 19 1993 0 0,-56-21-1868 0 0,0 1 0 0 0,1-1 0 0 0,-1 1 0 0 0,0-1 0 0 0,0 1 0 0 0,0-1 0 0 0,0 1 0 0 0,-1 0 0 0 0,1 0 1 0 0,0-1-1 0 0,1 2 0 0 0,4 3 232 0 0,9 6 886 0 0,1-1 0 0 0,25 25-1 0 0,-34-28-896 0 0,0 1 0 0 0,-1-1-1 0 0,1 1 1 0 0,-2 1 0 0 0,1-1-1 0 0,-1 1 1 0 0,4 10 0 0 0,17 32 720 0 0,3 9-376 0 0,-24-46-656 0 0,-1 0 0 0 0,-1 0 0 0 0,0 0 1 0 0,-1 0-1 0 0,0 0 0 0 0,-1 1 1 0 0,-2 19-1 0 0,-1-20-32 0 0,-7 26 0 0 0,1-4-30 0 0,5-23 1 0 0,-1 0-1 0 0,0 0 1 0 0,-1-1-1 0 0,-7 14 1 0 0,-10 27-168 0 0,16-35-345 0 0,-1-1 0 0 0,-1 0 0 0 0,-1-1 0 0 0,-20 31 0 0 0,13-24-1548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6:00:02.6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153 7 18919 0 0,'0'0'1430'0'0,"-2"-1"-965"0"0,1 1-361 0 0,0-1-1 0 0,-1 0 1 0 0,0 0 0 0 0,1 1-1 0 0,-1-1 1 0 0,1 1-1 0 0,-1-1 1 0 0,0 1 0 0 0,1 0-1 0 0,-1-1 1 0 0,0 1 0 0 0,1 0-1 0 0,-1 0 1 0 0,0 0-1 0 0,1 0 1 0 0,-1 1 0 0 0,0-1-1 0 0,1 0 1 0 0,-1 1 0 0 0,1-1-1 0 0,-1 1 1 0 0,0 0-1 0 0,1-1 1 0 0,-1 1 0 0 0,1 0-1 0 0,0 0 1 0 0,-3 2 0 0 0,0 0 133 0 0,1 1 1 0 0,0 0-1 0 0,0 0 1 0 0,1 0 0 0 0,-1 1-1 0 0,-3 8 1 0 0,1-4-84 0 0,-7 15 169 0 0,1 1 1 0 0,1 1-1 0 0,1 0 1 0 0,1 0-1 0 0,-5 38 1 0 0,7-26-197 0 0,2 0 0 0 0,2 1 1 0 0,3 48-1 0 0,1-66-108 0 0,2 0 0 0 0,0-1 0 0 0,10 27 0 0 0,-8-27-15 0 0,-3-7-134 0 0,2 0 1 0 0,-1 0-1 0 0,2-1 0 0 0,0 0 1 0 0,0 0-1 0 0,1 0 0 0 0,0-1 0 0 0,1 0 1 0 0,1-1-1 0 0,0 0 0 0 0,0 0 1 0 0,0-1-1 0 0,19 14 0 0 0,-4-5-1638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6:00:05.6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20 140 15144 0 0,'-17'-6'1146'0'0,"18"5"-692"0"0,-1 0-445 0 0,0 1-1 0 0,0-1 1 0 0,0 1-1 0 0,0-1 1 0 0,0 1-1 0 0,0 0 1 0 0,0-1-1 0 0,0 1 1 0 0,0-1-1 0 0,0 1 1 0 0,0-1-1 0 0,0 1 1 0 0,0 0-1 0 0,-1-1 1 0 0,1 1-1 0 0,0-1 1 0 0,0 1-1 0 0,0 0 1 0 0,-1-1-1 0 0,1 1 1 0 0,0 0-1 0 0,-1-1 1 0 0,1 1-1 0 0,-1-1 1 0 0,5-14 4527 0 0,-1 12-4390 0 0,-1 0 0 0 0,0 0 0 0 0,1 0 0 0 0,-1 0 1 0 0,1 1-1 0 0,0-1 0 0 0,0 1 0 0 0,0 0 0 0 0,0 0 0 0 0,6-3 1 0 0,4-1 183 0 0,21-7 1 0 0,0 1-87 0 0,-10 1-647 0 0,0 1-1 0 0,1 2 1 0 0,26-6 0 0 0,-36 13-671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6:00:06.0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1 13216 0 0,'0'0'2394'0'0,"-10"10"871"0"0,7-9-3092 0 0,1 1 0 0 0,0 1 0 0 0,0-1 1 0 0,0 0-1 0 0,0 1 0 0 0,0-1 0 0 0,0 1 0 0 0,0-1 0 0 0,1 1 0 0 0,0 0 0 0 0,-1 0 0 0 0,1-1 0 0 0,0 1 0 0 0,0 0 0 0 0,0 5 0 0 0,-2 2 20 0 0,1 0 1 0 0,1 1-1 0 0,0 15 1 0 0,7 64-34 0 0,-6-85-152 0 0,1 0 0 0 0,0 0 0 0 0,1-1 0 0 0,-1 1 0 0 0,1-1 0 0 0,0 1 0 0 0,0-1 0 0 0,0 0 0 0 0,6 8 0 0 0,-1-2 4 0 0,0-1 1 0 0,17 15-1 0 0,26 14 52 0 0,-42-33-64 0 0,1 0 0 0 0,0 0 0 0 0,0-1 0 0 0,15 6 0 0 0,-17-8 0 0 0,24 6 9 0 0,-25-7-3 0 0,0 0 0 0 0,-1 1 0 0 0,1-1 1 0 0,0 1-1 0 0,0 1 0 0 0,-1-1 0 0 0,0 1 0 0 0,8 4 0 0 0,-12-7 126 0 0,-12 20 128 0 0,7-15-240 0 0,0 0-1 0 0,0 0 0 0 0,-1 0 0 0 0,0-1 1 0 0,1 0-1 0 0,-2 0 0 0 0,1 0 0 0 0,0 0 1 0 0,-1-1-1 0 0,0 0 0 0 0,0 0 1 0 0,-8 3-1 0 0,5-3-201 0 0,1-1 0 0 0,0 0 0 0 0,-1 0 0 0 0,1-1 1 0 0,-1 0-1 0 0,0 0 0 0 0,1-1 0 0 0,-1 0 0 0 0,-9-2 0 0 0,17 2 100 0 0,1 0 0 0 0,-1 0-1 0 0,0 0 1 0 0,0 0 0 0 0,1-1 0 0 0,-1 1-1 0 0,0 0 1 0 0,0-1 0 0 0,1 1-1 0 0,-1 0 1 0 0,0-1 0 0 0,1 1-1 0 0,-1-1 1 0 0,1 1 0 0 0,-1-1-1 0 0,0 1 1 0 0,1-1 0 0 0,-1 1 0 0 0,1-1-1 0 0,-1 0 1 0 0,1 1 0 0 0,0-1-1 0 0,-1 0 1 0 0,1 1 0 0 0,-1-2-1 0 0,-4-7-1697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3:41:19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3 11520 0 0,'9'-2'7376'0'0,"-13"4"-4487"0"0,1-1-2818 0 0,0 0-1 0 0,-1 0 1 0 0,1 1-1 0 0,0-1 1 0 0,0 1 0 0 0,-1 0-1 0 0,2 0 1 0 0,-6 4 0 0 0,3 3 100 0 0,0-1 0 0 0,-1 1 0 0 0,0-1 0 0 0,-1-1 0 0 0,-13 14 0 0 0,-1-1 67 0 0,11-7-122 0 0,0 0 1 0 0,-9 15-1 0 0,8-10-49 0 0,5-8 50 0 0,1 1 1 0 0,0-1 0 0 0,1 1 0 0 0,-5 20 0 0 0,9-29-70 0 0,0 1-1 0 0,0 0 1 0 0,0 0 0 0 0,0-1-1 0 0,0 1 1 0 0,1 0 0 0 0,0 3-1 0 0,1 9 228 0 0,-1-13-226 0 0,-1 0 0 0 0,0-1 0 0 0,1 1 0 0 0,-1 0 0 0 0,1-1 0 0 0,-1 1 0 0 0,1-1 0 0 0,0 1 0 0 0,-1-1 0 0 0,1 1 0 0 0,0-1 0 0 0,0 0 0 0 0,0 0 0 0 0,0 1 0 0 0,0-1 0 0 0,1 0 0 0 0,-1 0 0 0 0,0 0 0 0 0,1 0 0 0 0,-1 0 0 0 0,3 1 0 0 0,2 2 108 0 0,1-1 0 0 0,0 0 0 0 0,8 3 0 0 0,-12-5-122 0 0,8 1 52 0 0,0-1 0 0 0,0 1 0 0 0,0-2 0 0 0,-1 0 0 0 0,20-2 0 0 0,-29 2-89 0 0,19-2-228 0 0,0-2 0 0 0,0 0 0 0 0,0-1 0 0 0,26-10 0 0 0,5-5-7530 0 0,-28 9-289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6:00:06.4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0 157 6912 0 0,'0'0'528'0'0,"4"0"-59"0"0,70 5 7060 0 0,-47-4-5295 0 0,-18 0-1385 0 0,0 0 0 0 0,0-1-1 0 0,0 0 1 0 0,17-3-1 0 0,-5-3 204 0 0,35-3 0 0 0,-43 6-1498 0 0,1-1 0 0 0,20-8 0 0 0,-27 10-474 0 0,8-3-6921 0 0</inkml:trace>
  <inkml:trace contextRef="#ctx0" brushRef="#br0" timeOffset="1">504 1 11520 0 0,'0'0'1040'0'0,"1"1"-854"0"0,4 3 639 0 0,1-1-1 0 0,-1 0 1 0 0,0 0-1 0 0,1-1 1 0 0,0 0-1 0 0,-1 1 1 0 0,1-2-1 0 0,11 3 1 0 0,17 6 1559 0 0,20 6-505 0 0,-37-12-1530 0 0,-1 1-1 0 0,0 1 1 0 0,1 0 0 0 0,-2 1 0 0 0,18 10 0 0 0,-32-16-338 0 0,0 1 0 0 0,0-1 0 0 0,0 1 0 0 0,0-1-1 0 0,0 1 1 0 0,0-1 0 0 0,-1 1 0 0 0,1-1 0 0 0,0 1-1 0 0,-1 0 1 0 0,1 0 0 0 0,-1-1 0 0 0,0 1 0 0 0,0 3 0 0 0,2 1 9 0 0,-2-3-15 0 0,0-1 0 0 0,0 1 0 0 0,0-1 0 0 0,-1 1 1 0 0,1-1-1 0 0,0 0 0 0 0,-1 1 0 0 0,0-1 0 0 0,1 1 0 0 0,-1-1 0 0 0,0 0 1 0 0,0 0-1 0 0,-1 1 0 0 0,1-1 0 0 0,0 0 0 0 0,-4 4 0 0 0,-3 4 4 0 0,-17 17-1 0 0,23-25-12 0 0,-10 9-158 0 0,0-1 0 0 0,0-1 0 0 0,-28 17 1 0 0,13-12-2830 0 0,1-3-4159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6:00:06.8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174 0 11056 0 0,'-1'0'9130'0'0,"-2"1"-8841"0"0,0-1-1 0 0,0 1 1 0 0,1-1 0 0 0,-1 1-1 0 0,1 0 1 0 0,-1 0-1 0 0,0 0 1 0 0,-4 3 0 0 0,-23 17 1131 0 0,14-11-1019 0 0,10-6-320 0 0,0 0 0 0 0,0 0 0 0 0,0 0 0 0 0,0 1 1 0 0,1 0-1 0 0,-1 0 0 0 0,1 0 0 0 0,1 1 0 0 0,-1 0 1 0 0,-5 9-1 0 0,-1 2 17 0 0,9-15-81 0 0,0 1-1 0 0,0 0 0 0 0,0 0 0 0 0,0 0 1 0 0,1 0-1 0 0,-1 0 0 0 0,1 0 0 0 0,0 0 1 0 0,0 0-1 0 0,-1 4 0 0 0,1 0-11 0 0,0 0-2 0 0,1-1-1 0 0,-1 1 1 0 0,1 0-1 0 0,1 13 0 0 0,0-17-2 0 0,0 0 0 0 0,-1-1 0 0 0,1 1 0 0 0,0 0 0 0 0,1-1 0 0 0,-1 1 0 0 0,0-1 0 0 0,1 0 0 0 0,0 1 0 0 0,-1-1 0 0 0,1 0 0 0 0,0 0-1 0 0,0 0 1 0 0,0 0 0 0 0,4 2 0 0 0,-1 0-8 0 0,1 0 0 0 0,-1-1 0 0 0,1 1 0 0 0,0-1 0 0 0,0-1 0 0 0,1 1 0 0 0,-1-1 0 0 0,1 0 0 0 0,-1 0 0 0 0,1-1 0 0 0,-1 0-1 0 0,1 0 1 0 0,0-1 0 0 0,-1 1 0 0 0,1-1 0 0 0,0-1 0 0 0,0 1 0 0 0,-1-1 0 0 0,1-1 0 0 0,-1 1 0 0 0,11-5 0 0 0,17-6-377 0 0,17-8-1250 0 0,-21 3-4566 0 0,-10-1-1288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6:00:07.2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12984 0 0,'0'0'1178'0'0,"1"2"-810"0"0,43 37 3916 0 0,-12-10-1879 0 0,-24-24-1916 0 0,-1 1 0 0 0,0 1 0 0 0,0-1 0 0 0,8 13 1 0 0,9 15 546 0 0,-2 1 0 0 0,24 54 0 0 0,-37-69-903 0 0,-1 0 0 0 0,-1 0 0 0 0,-1 1-1 0 0,-1 0 1 0 0,0 1 0 0 0,1 31 0 0 0,-5-19-125 0 0,-2 0 0 0 0,-1 0-1 0 0,-1 0 1 0 0,-3 0 0 0 0,0 0-1 0 0,-2-1 1 0 0,-2-1 0 0 0,-24 59-1 0 0,18-63-220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6:00:10.3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1840 0 0,'0'0'83'0'0,"2"1"-6"0"0,18 10 773 0 0,-16-9 602 0 0,0-1 0 0 0,-1 1-1 0 0,0 0 1 0 0,1 0-1 0 0,-1 0 1 0 0,5 5 0 0 0,-1-1 1087 0 0,-6-5-2262 0 0,1 0-1 0 0,-1 0 1 0 0,1 0 0 0 0,-1 1 0 0 0,0-1 0 0 0,0 0 0 0 0,0 1 0 0 0,0-1 0 0 0,0 1-1 0 0,0-1 1 0 0,0 1 0 0 0,0-1 0 0 0,0 1 0 0 0,-1 0 0 0 0,1-1 0 0 0,-1 1 0 0 0,1 0-1 0 0,-1 3 1 0 0,10 84 2881 0 0,-9-62-2922 0 0,0-18-184 0 0,-1 1 1 0 0,0 0 0 0 0,-2 14-1 0 0,-3-1-62 0 0,-1 0 0 0 0,-1-1 0 0 0,-14 29 0 0 0,-1-2-2718 0 0,12-33 1232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6:00:11.0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76 15896 0 0,'0'0'1438'0'0,"-1"-1"-1185"0"0,-2-5-81 0 0,2 4 570 0 0,-10-2 2204 0 0,10 4-2880 0 0,0 0-1 0 0,0-1 0 0 0,1 1 1 0 0,-1 0-1 0 0,0 0 0 0 0,0 0 0 0 0,1 0 1 0 0,-1 0-1 0 0,0 1 0 0 0,0-1 1 0 0,1 0-1 0 0,-1 0 0 0 0,0 0 0 0 0,1 1 1 0 0,-1-1-1 0 0,0 0 0 0 0,1 1 1 0 0,-1-1-1 0 0,0 0 0 0 0,1 1 1 0 0,-1-1-1 0 0,1 1 0 0 0,-1-1 0 0 0,0 1 1 0 0,-1 2 24 0 0,-1 0 0 0 0,1-1 1 0 0,0 1-1 0 0,1 0 0 0 0,-4 5 0 0 0,2 1-39 0 0,-1-1-1 0 0,1 1 1 0 0,-3 14-1 0 0,3-8-32 0 0,-1 4 5 0 0,1 1-1 0 0,0 0 1 0 0,2 0 0 0 0,0-1-1 0 0,1 1 1 0 0,4 30-1 0 0,0-28-14 0 0,-4-15-3 0 0,1 0 0 0 0,0 0 0 0 0,0 0 0 0 0,1 0 0 0 0,0-1 1 0 0,0 1-1 0 0,1 0 0 0 0,0-1 0 0 0,0 0 0 0 0,5 8 0 0 0,-3-8 1 0 0,0 0-1 0 0,0-1 0 0 0,0 0 1 0 0,1 0-1 0 0,7 5 0 0 0,-10-8-3 0 0,-1-1 0 0 0,0 0 0 0 0,1 0-1 0 0,-1 0 1 0 0,1 0 0 0 0,0 0 0 0 0,-1 0-1 0 0,1-1 1 0 0,0 1 0 0 0,-1-1 0 0 0,1 0 0 0 0,0 0-1 0 0,-1 0 1 0 0,1 0 0 0 0,0 0 0 0 0,0-1-1 0 0,3 0 1 0 0,8-3 50 0 0,-1-1 0 0 0,1 0 0 0 0,-1-1 0 0 0,21-12 0 0 0,-27 14-16 0 0,1-1 0 0 0,-1-1 0 0 0,0 1 1 0 0,0-1-1 0 0,-1-1 0 0 0,0 1 0 0 0,0-1 0 0 0,7-10 1 0 0,-9 10 18 0 0,-1 0 0 0 0,0 0-1 0 0,-1 0 1 0 0,4-11 0 0 0,2-9 133 0 0,-3 15-79 0 0,0 0-1 0 0,-1-1 1 0 0,-1 1-1 0 0,0-1 0 0 0,-1 0 1 0 0,0 0-1 0 0,-1 1 1 0 0,-1-18-1 0 0,-2 20-8 0 0,0 0 0 0 0,-1 0 0 0 0,-4-10-1 0 0,1 3-12 0 0,4 12-75 0 0,0 0 1 0 0,0 0-1 0 0,-1 0 1 0 0,0 0-1 0 0,0 0 1 0 0,0 1-1 0 0,0-1 1 0 0,-1 1-1 0 0,0 0 1 0 0,1 0-1 0 0,-2 1 1 0 0,1-1-1 0 0,0 1 1 0 0,-1 0 0 0 0,1 0-1 0 0,-1 0 1 0 0,0 0-1 0 0,0 1 1 0 0,-6-2-1 0 0,-5-1 13 0 0,1 1-57 0 0,-22-5 0 0 0,32 9-4 0 0,1-1 0 0 0,-1 1 0 0 0,0 0 0 0 0,1 0 0 0 0,-1 0-1 0 0,1 1 1 0 0,-1 0 0 0 0,0 0 0 0 0,-5 2 0 0 0,4-1-144 0 0,-3 1 22 0 0,1 0 0 0 0,0 0 0 0 0,0 1 0 0 0,-13 8 0 0 0,19-10-60 0 0,0-1 0 0 0,0 1 1 0 0,0 0-1 0 0,0 0 0 0 0,1 0 1 0 0,-1 0-1 0 0,0 0 1 0 0,1 0-1 0 0,0 1 0 0 0,-1-1 1 0 0,1 0-1 0 0,0 1 0 0 0,0-1 1 0 0,0 1-1 0 0,1-1 0 0 0,-1 1 1 0 0,0 0-1 0 0,1-1 0 0 0,0 1 1 0 0,0 4-1 0 0,0 6-1601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6:00:11.4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232 8 21567 0 0,'0'0'2476'0'0,"1"-5"-1382"0"0,-1 5-1047 0 0,0 0 0 0 0,0 0 0 0 0,0 0 0 0 0,0 0 0 0 0,0 0 0 0 0,0 0 0 0 0,0 0 0 0 0,0 0 0 0 0,0 0 0 0 0,0 0 0 0 0,0 0 0 0 0,0-1 0 0 0,0 1 0 0 0,0 0 0 0 0,0 0 0 0 0,0 0 0 0 0,0 0 0 0 0,0 0 0 0 0,0 0 0 0 0,0 0 0 0 0,0 0 0 0 0,0 0 0 0 0,0 0 0 0 0,0 0 0 0 0,0 0 0 0 0,0-1 0 0 0,0 1 0 0 0,0 0 0 0 0,0 0 0 0 0,0 0 1 0 0,0 0 187 0 0,0 0-188 0 0,0 0 0 0 0,-1 0 0 0 0,1 0 0 0 0,0 0 0 0 0,0 0 0 0 0,0 0 0 0 0,0 0 0 0 0,0 0 0 0 0,0 0 0 0 0,0 0 0 0 0,0 0 0 0 0,0 0 0 0 0,0 0 0 0 0,0-1 0 0 0,0 1 0 0 0,-1 0 0 0 0,1 0 0 0 0,0 0 0 0 0,0 1 0 0 0,0-1 0 0 0,0 0 0 0 0,0 0 0 0 0,0 0 0 0 0,0 0 0 0 0,0 0 0 0 0,0 0 0 0 0,0 0 0 0 0,-53 47 534 0 0,39-31-626 0 0,1 1 0 0 0,1 0 0 0 0,-20 36 0 0 0,26-43-34 0 0,0-1-1 0 0,-7 9 1 0 0,7-11 12 0 0,1 1-1 0 0,0-1 0 0 0,0 1 1 0 0,-4 9-1 0 0,-1 6-225 0 0,-24 43 0 0 0,28-51 163 0 0,5-9 82 0 0,1-5 46 0 0,0 0-1 0 0,-1 0 1 0 0,1-1 0 0 0,0 1-1 0 0,0 0 1 0 0,0 0 0 0 0,0-1-1 0 0,1 1 1 0 0,-1 0 0 0 0,0 0-1 0 0,0-1 1 0 0,0 1-1 0 0,0 0 1 0 0,1-1 0 0 0,-1 1-1 0 0,0 0 1 0 0,1-1 0 0 0,-1 1-1 0 0,1 0 1 0 0,-1-1 0 0 0,1 1-1 0 0,-1-1 1 0 0,1 1-1 0 0,-1 0 1 0 0,1-1 0 0 0,-1 1-1 0 0,1-1 1 0 0,0 0 0 0 0,-1 1-1 0 0,1-1 1 0 0,0 0-1 0 0,0 1 1 0 0,4 2 15 0 0,1 2 86 0 0,0 0 1 0 0,1-1-1 0 0,-1 0 0 0 0,1 0 1 0 0,0 0-1 0 0,0-1 0 0 0,1 0 1 0 0,14 3-1 0 0,5 0 296 0 0,34 3 0 0 0,6 1-211 0 0,-21-5 50 0 0,-26-4-2245 0 0,-2 1-4473 0 0,-1-1-2433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6:00:12.0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11 16471 0 0,'-1'-1'1229'0'0,"1"1"-1152"0"0,0 0 0 0 0,0 0 0 0 0,0 0-1 0 0,0 0 1 0 0,0 0 0 0 0,0 0 0 0 0,0-1 0 0 0,0 1-1 0 0,0 0 1 0 0,0 0 0 0 0,0 0 0 0 0,0 0 0 0 0,0 0-1 0 0,0 0 1 0 0,0 0 0 0 0,0-1 0 0 0,0 1 0 0 0,0 0-1 0 0,0 0 1 0 0,0 0 0 0 0,0 0 0 0 0,0-1 537 0 0,0 1-537 0 0,7-3 1018 0 0,12-1-236 0 0,-1 6-298 0 0,1 0 1 0 0,0 2-1 0 0,-1 0 0 0 0,0 1 0 0 0,30 12 0 0 0,-37-12-341 0 0,0 1-1 0 0,-1 0 1 0 0,1 0 0 0 0,17 15 0 0 0,-26-19-199 0 0,1 0 1 0 0,-1 0 0 0 0,0 0 0 0 0,0 0 0 0 0,0 1 0 0 0,0-1 0 0 0,0 0 0 0 0,0 1 0 0 0,-1-1 0 0 0,1 1 0 0 0,-1 0-1 0 0,0 0 1 0 0,0-1 0 0 0,0 1 0 0 0,0 0 0 0 0,0 0 0 0 0,-1 0 0 0 0,1 0 0 0 0,-1 0 0 0 0,0 0 0 0 0,0 0 0 0 0,0 0-1 0 0,0 3 1 0 0,-2 3 4 0 0,-1-1-1 0 0,1 1 0 0 0,-1-1 0 0 0,-1 0 1 0 0,0-1-1 0 0,-7 13 0 0 0,7-14-15 0 0,0 0 0 0 0,-1-1 1 0 0,0 0-1 0 0,0 0 0 0 0,-8 7 0 0 0,-1 0 1 0 0,5-4-19 0 0,-1 0-1 0 0,1-1 1 0 0,-1 0-1 0 0,-1-1 0 0 0,-19 10 1 0 0,-58 15-737 0 0,85-30 524 0 0,1-1-1 0 0,-1 1 1 0 0,1-1-1 0 0,-1 0 0 0 0,1 0 1 0 0,-1 0-1 0 0,0 0 1 0 0,1 0-1 0 0,-1-1 1 0 0,1 1-1 0 0,-1-1 1 0 0,1 0-1 0 0,-1 1 1 0 0,1-1-1 0 0,-1 0 0 0 0,1 0 1 0 0,-4-3-1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6:00:12.4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181 10 16527 0 0,'0'0'1499'0'0,"0"-1"-1235"0"0,0-6-37 0 0,0 6 794 0 0,-2 2 343 0 0,-6 1-653 0 0,1 0 0 0 0,1 1 0 0 0,-1 0 0 0 0,0 1 0 0 0,-6 3 0 0 0,0 2-198 0 0,1 0 1 0 0,0 1-1 0 0,-16 16 1 0 0,19-16-377 0 0,1-1 0 0 0,0 2 0 0 0,-13 20-1 0 0,18-25-93 0 0,0 0-1 0 0,1 0 0 0 0,-1 0 0 0 0,1 0 0 0 0,1 1 0 0 0,-1-1 1 0 0,1 0-1 0 0,0 1 0 0 0,0 9 0 0 0,1-11-42 0 0,0-1 0 0 0,0 0 0 0 0,0 0 0 0 0,1 0 0 0 0,0 0 0 0 0,0 0 0 0 0,0 0 0 0 0,0 0 0 0 0,0 0 0 0 0,1-1 0 0 0,0 1 0 0 0,0 0 0 0 0,0-1 0 0 0,0 1 0 0 0,0-1 0 0 0,1 0 0 0 0,-1 0 0 0 0,1 0 0 0 0,0 0 0 0 0,0 0 0 0 0,6 4 0 0 0,-2-3-58 0 0,0 1 1 0 0,0-1-1 0 0,1-1 0 0 0,0 1 0 0 0,0-1 1 0 0,0-1-1 0 0,0 1 0 0 0,0-1 0 0 0,0-1 1 0 0,0 0-1 0 0,11 1 0 0 0,-6-2-122 0 0,-1 0-1 0 0,1-1 1 0 0,0 0-1 0 0,0-1 1 0 0,-1 0 0 0 0,22-7-1 0 0,-8-1-1515 0 0,-1-2-460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6:00:12.8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343 0 14744 0 0,'-1'2'8279'0'0,"-14"19"-6686"0"0,0-2-1 0 0,-33 33 1 0 0,-3 4-1291 0 0,-34 45-182 0 0,64-75-120 0 0,7-9 0 0 0,-27 26 0 0 0,36-38-52 0 0,1 0 0 0 0,0 1-1 0 0,0 0 1 0 0,0-1 0 0 0,0 1 0 0 0,1 1-1 0 0,-5 10 1 0 0,-6 13-448 0 0,13-28 372 0 0,1 16-108 0 0,0-15 218 0 0,0-1 12 0 0,0-2 4 0 0,0 1 0 0 0,0-1 0 0 0,0 1 0 0 0,0-1-1 0 0,0 1 1 0 0,0-1 0 0 0,0 1 0 0 0,0-1 0 0 0,0 1 0 0 0,0-1 0 0 0,0 1 0 0 0,0-1 0 0 0,1 1 0 0 0,-1-1 0 0 0,0 1 0 0 0,0-1 0 0 0,1 1 0 0 0,-1-1 0 0 0,0 1 0 0 0,1-1 0 0 0,-1 0 0 0 0,0 1 0 0 0,1-1 0 0 0,0 1 0 0 0,10 12-54 0 0,-9-11 55 0 0,0 0-1 0 0,0-1 1 0 0,0 1 0 0 0,0-1-1 0 0,1 1 1 0 0,-1-1 0 0 0,1 0-1 0 0,3 2 1 0 0,10 4 17 0 0,-6 0 38 0 0,-2-2 30 0 0,1 1 0 0 0,-1-1 0 0 0,1-1 0 0 0,1 1 0 0 0,16 4 1 0 0,14 4 417 0 0,-29-9-370 0 0,1 0 0 0 0,15 2 0 0 0,0 1-28 0 0,-22-5-87 0 0,0-1 1 0 0,1 0-1 0 0,-1 0 0 0 0,1 0 1 0 0,7 0-1 0 0,52-6-1205 0 0,-46 5 512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6:00:13.2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91 10136 0 0,'0'0'2461'0'0,"2"0"-921"0"0,21-11 1303 0 0,-19 8-2346 0 0,0 1 1 0 0,0 0-1 0 0,0 0 1 0 0,0 0-1 0 0,7-2 1 0 0,19-4 1392 0 0,-21 5-1179 0 0,0 0 0 0 0,17-2 1 0 0,-17 3-250 0 0,1 0 0 0 0,0 0 0 0 0,0-1 1 0 0,15-7-1 0 0,-16 5-223 0 0,1 2 0 0 0,0-1-1 0 0,17-3 1 0 0,-17 7-207 0 0,4-8-335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03:54:52.64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178 243,'17'-1,"0"0,26-7,-2 0,-1 3,-19 4,-1-2,0 0,1-2,-1 0,20-9,-25 7,1 1,0 1,0 0,1 1,-1 1,34-3,-37 6,1-1,-1-1,0 0,1 0,-1-2,-1 0,1 0,14-7,69-33,0 2,-27 13,-66 25,-8 2,-12 1,16 1,-349 1,115 0,-148-1,355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6:00:13.6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181 0 6448 0 0,'-1'2'3454'0'0,"1"0"-3144"0"0,-1-1 0 0 0,1 0 0 0 0,-1 0-1 0 0,1 0 1 0 0,-1 0 0 0 0,0 0-1 0 0,1 0 1 0 0,-1 0 0 0 0,0-1 0 0 0,0 1-1 0 0,0 0 1 0 0,1 0 0 0 0,-2 0-1 0 0,-7 2 4764 0 0,8-1-3342 0 0,-1 2-862 0 0,0 1 1 0 0,-1-1-1 0 0,0 0 0 0 0,-6 8 1 0 0,7-10-803 0 0,0 1 1 0 0,1-1 0 0 0,-1 1-1 0 0,0-1 1 0 0,1 1 0 0 0,-1 0-1 0 0,1-1 1 0 0,0 1 0 0 0,0 0-1 0 0,0 0 1 0 0,0 0 0 0 0,1 0 0 0 0,-1 0-1 0 0,1 0 1 0 0,0 0 0 0 0,0 0-1 0 0,0 0 1 0 0,0 0 0 0 0,0 0-1 0 0,1 0 1 0 0,-1 0 0 0 0,1 0 0 0 0,0 0-1 0 0,0 0 1 0 0,0 0 0 0 0,0 0-1 0 0,0-1 1 0 0,1 1 0 0 0,-1 0-1 0 0,1-1 1 0 0,0 1 0 0 0,0-1-1 0 0,0 0 1 0 0,3 4 0 0 0,7 5-1 0 0,0 0 1 0 0,1-1 0 0 0,25 14-1 0 0,8 2 16 0 0,-21-11 33 0 0,49 19 0 0 0,-71-32-95 0 0,0-1 0 0 0,0 1 0 0 0,0 0 0 0 0,0 0 1 0 0,0 0-1 0 0,0 0 0 0 0,0 0 0 0 0,2 4 0 0 0,13 9 181 0 0,-16-14-151 0 0,-1 1 1 0 0,1-1-1 0 0,0 1 0 0 0,-1 0 0 0 0,1-1 0 0 0,-1 1 1 0 0,0 0-1 0 0,0 0 0 0 0,0 0 0 0 0,0 0 0 0 0,0 0 1 0 0,0 1-1 0 0,0-1 0 0 0,0 0 0 0 0,-1 0 0 0 0,1 4 1 0 0,2 6 138 0 0,-3-11-176 0 0,1-1-1 0 0,-1 0 0 0 0,0 1 1 0 0,0-1-1 0 0,0 1 0 0 0,0-1 1 0 0,0 0-1 0 0,0 1 0 0 0,0-1 1 0 0,-1 1-1 0 0,1-1 0 0 0,0 0 1 0 0,0 1-1 0 0,0-1 0 0 0,0 0 1 0 0,0 1-1 0 0,-1-1 0 0 0,1 1 1 0 0,0-1-1 0 0,0 0 0 0 0,-1 0 1 0 0,1 1-1 0 0,0-1 0 0 0,-2 2 46 0 0,-1 5 2 0 0,-1 0 0 0 0,0 0-1 0 0,0-1 1 0 0,0 0 0 0 0,-1 0 0 0 0,0 0 0 0 0,0 0-1 0 0,0-1 1 0 0,-1 0 0 0 0,0 0 0 0 0,-8 5-1 0 0,-6 5-47 0 0,11-7-13 0 0,0-1 1 0 0,0-1-1 0 0,0 0 0 0 0,-1 0 0 0 0,0-1 1 0 0,0 0-1 0 0,-11 4 0 0 0,-73 26-1532 0 0,67-24 558 0 0,-1 0 0 0 0,0-2-1 0 0,-29 6 1 0 0,32-11-1189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6:01:53.5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0 16471 0 0,'-41'35'728'0'0,"32"-16"152"0"0,0-6-704 0 0,-2 6-176 0 0,5-10 0 0 0,-3 4-432 0 0,14 0-10551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6:02:08.7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13 17503 0 0,'0'0'1759'0'0,"-1"-1"-1542"0"0,21 36 5166 0 0,47 88-4702 0 0,-22-34-681 0 0,10 22 0 0 0,-48-97 0 0 0,0 0 0 0 0,1-1 0 0 0,13 19 0 0 0,-7-14 41 0 0,-5-7-92 0 0,-1 0 0 0 0,19 17 1 0 0,-25-25 47 0 0,1-1 0 0 0,0 1 0 0 0,0-1 0 0 0,0 0-1 0 0,1 0 1 0 0,-1-1 0 0 0,0 1 0 0 0,1-1 0 0 0,-1 1 0 0 0,1-1 0 0 0,-1 0 0 0 0,1 0 0 0 0,0-1 0 0 0,7 1 0 0 0,-10-1 188 0 0,5-16-85 0 0,-1 2-41 0 0,-2-18 508 0 0,-1 0-1 0 0,-4-51 1 0 0,0 10-1015 0 0,1 47 346 0 0,1 2 32 0 0,0 0 1 0 0,5-26-1 0 0,-1 1-438 0 0,-4 40 257 0 0,0-1-1 0 0,1 1 0 0 0,0-1 0 0 0,1 1 0 0 0,0 0 0 0 0,4-11 1 0 0,-3 12-939 0 0,3-7-1372 0 0,1 7-2567 0 0,7 3-1583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6:02:09.1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86 9216 0 0,'0'0'9925'0'0,"2"-1"-8816"0"0,2-4-349 0 0,1 1 1 0 0,1 0-1 0 0,-1 0 0 0 0,8-4 0 0 0,3 0-45 0 0,27-9-1 0 0,8-4-503 0 0,-38 17-230 0 0,-12 4 8 0 0,0 0-1 0 0,0-1 1 0 0,0 1 0 0 0,0 0 0 0 0,0 0-1 0 0,0-1 1 0 0,0 1 0 0 0,0-1 0 0 0,0 1-1 0 0,0-1 1 0 0,-1 1 0 0 0,1-1 0 0 0,0 1-1 0 0,0-1 1 0 0,0 0 0 0 0,0 0 0 0 0,0 0-196 0 0,11 5-3726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6:02:09.4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59 12896 0 0,'0'0'3805'0'0,"3"0"-2473"0"0,0-1-901 0 0,1 1 0 0 0,0-1-1 0 0,-1 0 1 0 0,1 0 0 0 0,0 0 0 0 0,-1-1 0 0 0,6-2 0 0 0,-4 1-42 0 0,0 1-1 0 0,0 0 1 0 0,0 0 0 0 0,9-1-1 0 0,29-8 390 0 0,-32 8-745 0 0,0 0 0 0 0,19-3-1 0 0,11-2-1601 0 0,-17 4-122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6:02:10.2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45 8752 0 0,'-1'-2'2974'0'0,"-1"-7"-488"0"0,2 7-1057 0 0,0 0 0 0 0,-1-1 1 0 0,2 1-1 0 0,-1 0 0 0 0,0 0 1 0 0,0 0-1 0 0,2-5 0 0 0,3-2-1113 0 0,-4 6 1128 0 0,2 16-1285 0 0,-3-12-155 0 0,1 0 0 0 0,-1 1 1 0 0,0-1-1 0 0,1 0 0 0 0,-1 0 1 0 0,0 1-1 0 0,0-1 0 0 0,0 0 1 0 0,0 1-1 0 0,0 1 0 0 0,-4 27 8 0 0,4-22-80 0 0,-1 0 0 0 0,0 1 0 0 0,-1-1 0 0 0,0 1-1 0 0,-3 7 1 0 0,3-8-152 0 0,0 1 1 0 0,1-1-1 0 0,-1 1 0 0 0,2-1 0 0 0,-1 1 1 0 0,2-1-1 0 0,0 13 0 0 0,1 10-38 0 0,-2 14-1246 0 0,-1-42 1397 0 0,0-1-1 0 0,0 0 0 0 0,1 0 1 0 0,-1 0-1 0 0,0 0 0 0 0,-1 0 1 0 0,1 0-1 0 0,0 0 1 0 0,0 0-1 0 0,-3 2 0 0 0,3-3 1116 0 0,2-2-989 0 0,0 0 0 0 0,0 0 0 0 0,0 0 0 0 0,0 0 0 0 0,1 0 0 0 0,-1 0 0 0 0,0 0 0 0 0,1 1 0 0 0,2-2 0 0 0,1-1-25 0 0,2-2 174 0 0,1 1-1 0 0,0 1 1 0 0,1-1-1 0 0,-1 1 1 0 0,0 1-1 0 0,12-3 1 0 0,-2 0 374 0 0,-6 3-418 0 0,-1 0 0 0 0,1 1 0 0 0,0 1 0 0 0,18 1 0 0 0,-4-1-104 0 0,-12 2-81 0 0,0-1 1 0 0,-1 2 0 0 0,1 0-1 0 0,-1 1 1 0 0,18 7-1 0 0,-24-8-124 0 0,-7-3 179 0 0,19 6-1613 0 0,-5-3-4691 0 0,0 2-1265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6:02:10.6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6 11520 0 0,'-6'-6'14051'0'0,"7"7"-13997"0"0,-1 0-1 0 0,1 0 0 0 0,0 0 1 0 0,-1 0-1 0 0,1 0 0 0 0,-1 0 1 0 0,0 0-1 0 0,1 0 0 0 0,-1 0 1 0 0,0 0-1 0 0,1 0 0 0 0,-1 0 1 0 0,0 0-1 0 0,0 0 0 0 0,0 1 1 0 0,1 5 75 0 0,5 8 25 0 0,-2-5-61 0 0,0 1 0 0 0,-1 0 0 0 0,0 1 0 0 0,2 17 0 0 0,9 64-19 0 0,-4-38-21 0 0,-5-23-42 0 0,4 34-11 0 0,-1-16 9 0 0,-6-39-88 0 0,0 1 0 0 0,1 21 0 0 0,-2-27-20 0 0,-1 1 1 0 0,1-1-1 0 0,0 1 0 0 0,1-1 0 0 0,-1 0 1 0 0,4 9-1 0 0,4 14-2564 0 0,-8-22-35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6:02:11.3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45 1840 0 0,'0'0'11096'0'0,"6"-10"-7800"0"0,-6 10-3236 0 0,0-1 1 0 0,0 0 0 0 0,0 1 0 0 0,1-1 0 0 0,-1 0 0 0 0,0 1-1 0 0,1-1 1 0 0,-1 1 0 0 0,1-1 0 0 0,-1 0 0 0 0,0 1-1 0 0,1-1 1 0 0,-1 1 0 0 0,1-1 0 0 0,0 1 0 0 0,-1 0 0 0 0,1-1-1 0 0,0 0 1 0 0,5-4 1663 0 0,-6 4-1651 0 0,1 0 0 0 0,-1 1-1 0 0,0-1 1 0 0,0 0 0 0 0,0 0-1 0 0,0 0 1 0 0,1 0 0 0 0,-1 0-1 0 0,0 1 1 0 0,1-1 0 0 0,-1 0-1 0 0,1 0 1 0 0,-1 1 0 0 0,8-7 6088 0 0,-10 9-6413 0 0,-21 26 9 0 0,22-27 442 0 0,1 1-167 0 0,0-1-1 0 0,0 1 1 0 0,0 0-1 0 0,0-1 1 0 0,0 1 0 0 0,0 0-1 0 0,0-1 1 0 0,0 1-1 0 0,-1 0 1 0 0,1-1 0 0 0,-1 1-1 0 0,1-1 1 0 0,-1 2 0 0 0,-3 9-19 0 0,3-1 41 0 0,-6 23-447 0 0,5-26 369 0 0,0 1 1 0 0,0 0-1 0 0,1-1 0 0 0,1 13 0 0 0,-2 4 465 0 0,2 5-505 0 0,0 1 0 0 0,3-1 0 0 0,11 59 0 0 0,-7-50 896 0 0,4 12-866 0 0,30 85 0 0 0,-17-65-44 0 0,-15-44 80 0 0,1-1 0 0 0,2-1 1 0 0,0 0-1 0 0,23 33 0 0 0,-10-22-47 0 0,2-1 1 0 0,34 34 0 0 0,-55-63-63 0 0,1 0 1 0 0,0 0 0 0 0,0-1 0 0 0,0 1 0 0 0,17 7 0 0 0,-18-10-577 0 0,0-1 1 0 0,0 0-1 0 0,0 0 1 0 0,0 0-1 0 0,10 1 1 0 0,1-2-7399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6:02:12.2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25 201 19351 0 0,'0'0'439'0'0,"-2"-1"62"0"0,1 1-374 0 0,-1-1-53 0 0,1 1 0 0 0,-1-1 0 0 0,1 0 0 0 0,0 1 0 0 0,-1-1 0 0 0,1 0 0 0 0,0 0 0 0 0,0 0 0 0 0,0 0 0 0 0,-1 0 0 0 0,1 0 0 0 0,0 0 0 0 0,-1-2 0 0 0,-1-5 83 0 0,4 5 111 0 0,-1 0 0 0 0,1 1 0 0 0,0-1-1 0 0,0 1 1 0 0,0-1 0 0 0,0 0 0 0 0,0 1-1 0 0,1 0 1 0 0,-1-1 0 0 0,1 1 0 0 0,-1 0-1 0 0,1-1 1 0 0,2-1 0 0 0,27-25 650 0 0,-9 11-663 0 0,0 0-1 0 0,0 2 1 0 0,2 1 0 0 0,31-16-1 0 0,-36 27-311 0 0,-17 4-202 0 0,0 0 0 0 0,-1 0 0 0 0,1-1 0 0 0,0 1 0 0 0,0-1 0 0 0,-1 1 0 0 0,1-1 0 0 0,0 1 0 0 0,-1-1 0 0 0,1 0 0 0 0,-1 0-1 0 0,1 0 1 0 0,2-2 0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6:02:12.6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6 15952 0 0,'-12'-5'729'0'0,"9"5"-13"0"0,1 0-287 0 0,0 1-122 0 0,1 1-1 0 0,-1-1 1 0 0,0 0 0 0 0,0 0 0 0 0,0 1-1 0 0,1-1 1 0 0,-1 1 0 0 0,1-1-1 0 0,-1 1 1 0 0,1 0 0 0 0,-1-1-1 0 0,1 1 1 0 0,0 0 0 0 0,0 0-1 0 0,0 0 1 0 0,0 0 0 0 0,-1 3-1 0 0,2-2-156 0 0,-1 0-1 0 0,1 0 0 0 0,-1 0 0 0 0,1 1 0 0 0,0-1 1 0 0,0 0-1 0 0,1 0 0 0 0,-1 0 0 0 0,0 0 0 0 0,1 1 0 0 0,0-1 1 0 0,1 4-1 0 0,13 21-33 0 0,-11-22-219 0 0,-1-1 1 0 0,0 0 0 0 0,-1 1 0 0 0,1-1 0 0 0,2 10 0 0 0,-5-14 98 0 0,0 1 0 0 0,0 0 0 0 0,1 0 1 0 0,-1-1-1 0 0,1 1 0 0 0,0 0 0 0 0,-1-1 1 0 0,1 1-1 0 0,0 0 0 0 0,0-1 0 0 0,0 1 1 0 0,0-1-1 0 0,0 1 0 0 0,0-1 0 0 0,0 0 1 0 0,1 1-1 0 0,-1-1 0 0 0,0 0 0 0 0,1 0 1 0 0,-1 0-1 0 0,1 0 0 0 0,-1 0 0 0 0,1 0 0 0 0,0-1 1 0 0,-1 1-1 0 0,4 0 0 0 0,64 22-8 0 0,-48-18 219 0 0,0 2 0 0 0,35 16 1 0 0,-33-14 43 0 0,-19-8-229 0 0,0 1 0 0 0,-1-1 0 0 0,1 1 0 0 0,0-1 1 0 0,-1 1-1 0 0,0 0 0 0 0,1 0 0 0 0,-1 0 0 0 0,0 1 0 0 0,3 2 0 0 0,1 2 22 0 0,-3-3 24 0 0,-1 0 1 0 0,1 0-1 0 0,-1 0 1 0 0,1 0-1 0 0,-1 1 0 0 0,-1-1 1 0 0,1 1-1 0 0,-1 0 1 0 0,3 5-1 0 0,-4-5-18 0 0,1-1-1 0 0,-1 1 0 0 0,0-1 1 0 0,0 1-1 0 0,0 0 0 0 0,-1-1 1 0 0,0 1-1 0 0,0 0 0 0 0,0-1 1 0 0,0 1-1 0 0,-1 0 0 0 0,0-1 1 0 0,0 1-1 0 0,0 0 0 0 0,-3 6 1 0 0,1-3-34 0 0,0-1 0 0 0,0 0 0 0 0,-1 0 0 0 0,0 0 0 0 0,0 0 1 0 0,0-1-1 0 0,-1 0 0 0 0,0 0 0 0 0,-1 0 0 0 0,1 0 0 0 0,-1-1 1 0 0,0 0-1 0 0,0 0 0 0 0,-9 5 0 0 0,5-5-83 0 0,0-1 0 0 0,0 1-1 0 0,0-2 1 0 0,-20 5 0 0 0,25-7-39 0 0,-1 0 0 0 0,0 0 0 0 0,0 0 0 0 0,1-1 0 0 0,-1 0 0 0 0,0-1 0 0 0,0 1 1 0 0,0-1-1 0 0,1 0 0 0 0,-9-3 0 0 0,10 3-361 0 0,1-1 0 0 0,-1 0 0 0 0,0 0 0 0 0,1-1 1 0 0,-1 1-1 0 0,1-1 0 0 0,0 0 0 0 0,0 1 0 0 0,0-2 0 0 0,0 1 0 0 0,-4-6 0 0 0,-3-12-7156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0:04.9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9 12528 0 0,'0'0'1133'0'0,"1"-1"-936"0"0,12-7 5149 0 0,-13 18-3047 0 0,1-2-2131 0 0,0 1-1 0 0,0-1 1 0 0,4 12-1 0 0,-3-12-124 0 0,0 1-1 0 0,-1 0 1 0 0,1 13-1 0 0,-5 112 265 0 0,-3-18-294 0 0,-6 43-129 0 0,0-2 0 0 0,13-153 116 0 0,-1 2 0 0 0,-7 8 0 0 0,3-7-10 0 0,-2-18-44 0 0,5 6 38 0 0,0 0 0 0 0,1 1-1 0 0,-1-1 1 0 0,1 0 0 0 0,0 1-1 0 0,1-1 1 0 0,-1 0-1 0 0,1 1 1 0 0,-1-1 0 0 0,2 0-1 0 0,-1 1 1 0 0,0-1 0 0 0,1 1-1 0 0,3-8 1 0 0,2 1 5 0 0,-7 7 12 0 0,0 3-2 0 0,-1 1 0 0 0,1-1 1 0 0,0 0-1 0 0,0 1 0 0 0,0-1 0 0 0,0 0 0 0 0,0 1 1 0 0,0-1-1 0 0,0 0 0 0 0,0 1 0 0 0,0-1 0 0 0,0 1 1 0 0,0-1-1 0 0,1 0 0 0 0,-1 1 0 0 0,0-1 1 0 0,0 0-1 0 0,1 1 0 0 0,-1-1 0 0 0,1 0 0 0 0,0 0-3 0 0,-1 1-1 0 0,1-1 0 0 0,-1 0 1 0 0,1 1-1 0 0,-1 0 1 0 0,1-1-1 0 0,0 1 0 0 0,-1-1 1 0 0,1 1-1 0 0,0 0 0 0 0,-1-1 1 0 0,1 1-1 0 0,0 0 1 0 0,0 0-1 0 0,-1 0 0 0 0,1-1 1 0 0,1 1-1 0 0,0 0-8 0 0,13-4-69 0 0,-10 6 89 0 0,-4 0-12 0 0,6 1 9 0 0,0 0 6 0 0,0 0-1 0 0,-1 0 0 0 0,1 1 1 0 0,-1-1-1 0 0,10 9 0 0 0,-13-9 6 0 0,0-1 0 0 0,0 1 0 0 0,0-1 0 0 0,1 0 0 0 0,4 3 0 0 0,13 7 3 0 0,-17-9-82 0 0,1 0-1 0 0,0-1 0 0 0,0 1 0 0 0,5 1 0 0 0,-8-3-276 0 0,-1 0-371 0 0,0 0 351 0 0,0-1-1 0 0,1 1 1 0 0,-1 0 0 0 0,0 0-1 0 0,0-1 1 0 0,1 1 0 0 0,-1-1-1 0 0,1 1 1 0 0,-1-1 0 0 0,1 1-1 0 0,-1-1 1 0 0,3 0 0 0 0,10-3-1316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6:02:13.0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5528 0 0,'0'0'422'0'0,"2"0"-276"0"0,22 12 1273 0 0,-3-1 3082 0 0,-15-7-3402 0 0,0 0 0 0 0,0 0 0 0 0,0 0 0 0 0,-1 1 0 0 0,0 0 0 0 0,1 0 0 0 0,-2 0 0 0 0,6 7 0 0 0,6 7 641 0 0,41 52 1334 0 0,-29-35-2289 0 0,-23-29-596 0 0,0 1 0 0 0,0 1 0 0 0,0-1 0 0 0,-1 1-1 0 0,-1 0 1 0 0,4 11 0 0 0,12 56 607 0 0,-18-70-768 0 0,3 23 96 0 0,-1 1 0 0 0,-2-1-1 0 0,-2 32 1 0 0,0-14-125 0 0,0-15-232 0 0,-1 1 1 0 0,-2-1-1 0 0,0 0 1 0 0,-3 0 0 0 0,-1 0-1 0 0,-1-1 1 0 0,-1 0-1 0 0,-30 57 1 0 0,37-81-411 0 0,2-5 173 0 0,0 1 0 0 0,0 0 0 0 0,-1-1 0 0 0,0 1 0 0 0,1-1 0 0 0,-1 0 1 0 0,0 0-1 0 0,0 1 0 0 0,0-1 0 0 0,-4 3 0 0 0,-5-1-7804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6:02:13.4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35 5064 0 0,'3'-2'163'0'0,"-3"2"-140"0"0,1 0 0 0 0,-1-1 0 0 0,1 1 0 0 0,-1 0 1 0 0,0-1-1 0 0,1 1 0 0 0,-1 0 0 0 0,1-1 1 0 0,-1 1-1 0 0,0-1 0 0 0,1 1 0 0 0,-1-1 0 0 0,0 1 1 0 0,1-1-1 0 0,-1 1 0 0 0,0-1 0 0 0,0 1 1 0 0,0-1-1 0 0,1 1 0 0 0,-1-1 0 0 0,0 1 0 0 0,0-1 1 0 0,0 1-1 0 0,0-1 0 0 0,0 0 0 0 0,0 1 0 0 0,0-1 1 0 0,-10-18 16829 0 0,9 19-16326 0 0,-6 4 2379 0 0,4-1-2688 0 0,1 1 0 0 0,0 0 0 0 0,0-1-1 0 0,0 1 1 0 0,0 0 0 0 0,1 0 0 0 0,0 1-1 0 0,0-1 1 0 0,0 0 0 0 0,-1 9 0 0 0,-1 1 117 0 0,-2 22 40 0 0,-3 44 0 0 0,8-66-332 0 0,0 20 23 0 0,1 0-1 0 0,10 55 0 0 0,-9-75-56 0 0,9 41 55 0 0,34 103-1 0 0,-36-133-239 0 0,1-1 0 0 0,1 0-1 0 0,1 0 1 0 0,0-2 0 0 0,2 1-1 0 0,1-2 1 0 0,1 0 0 0 0,26 27-1 0 0,-35-41-710 0 0,0-1 0 0 0,0-1-1 0 0,1 1 1 0 0,12 6-1 0 0,5 2-7979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6:02:13.8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 17159 0 0,'7'-13'961'0'0,"-6"11"-782"0"0,1 1-1 0 0,-2-1 1 0 0,1 1 0 0 0,0-1-1 0 0,0 0 1 0 0,0 1 0 0 0,-1-1 0 0 0,1 0-1 0 0,1-7 7754 0 0,-2 12-7701 0 0,-6 98 226 0 0,4-72-445 0 0,2-21-15 0 0,-1 0 0 0 0,1 0 0 0 0,0 0 0 0 0,2 12-1 0 0,0 0-109 0 0,-2-15 46 0 0,0-1 0 0 0,1 1 1 0 0,-1-1-1 0 0,1 1 1 0 0,0-1-1 0 0,0 0 0 0 0,0 1 1 0 0,1-1-1 0 0,0 0 0 0 0,-1 0 1 0 0,4 5-1 0 0,-3-7 54 0 0,0 0-1 0 0,0 0 1 0 0,-1-1 0 0 0,1 1-1 0 0,0 0 1 0 0,0-1 0 0 0,1 1-1 0 0,-1-1 1 0 0,0 0 0 0 0,0 0-1 0 0,1 0 1 0 0,-1 0 0 0 0,1 0-1 0 0,-1-1 1 0 0,0 1 0 0 0,1 0-1 0 0,0-1 1 0 0,-1 0 0 0 0,1 0-1 0 0,-1 0 1 0 0,1 0 0 0 0,-1 0-1 0 0,1 0 1 0 0,-1-1 0 0 0,1 1-1 0 0,2-2 1 0 0,9-2 31 0 0,0 0 1 0 0,0-1-1 0 0,0-1 0 0 0,0-1 0 0 0,24-15 1 0 0,-23 8-701 0 0,-14 13 483 0 0,0-1 0 0 0,0 1 0 0 0,0 0 0 0 0,0 0 0 0 0,0 0 0 0 0,0 1 0 0 0,0-1 0 0 0,0 0 0 0 0,0 0 0 0 0,0 0 1 0 0,0 1-1 0 0,2-1 0 0 0</inkml:trace>
  <inkml:trace contextRef="#ctx0" brushRef="#br0" timeOffset="1">188 0 8288 0 0,'-1'6'128'0'0,"1"-4"-93"0"0,0-1-1 0 0,0 0 1 0 0,0 0 0 0 0,-1 0 0 0 0,1 0 0 0 0,0 0 0 0 0,-1 0 0 0 0,1 0 0 0 0,0 0 0 0 0,-1 0-1 0 0,0 0 1 0 0,1 0 0 0 0,-1 0 0 0 0,1 0 0 0 0,-1 0 0 0 0,0 0 0 0 0,-1 1 0 0 0,2-1 121 0 0,-1 0 0 0 0,1 0 0 0 0,0 0 0 0 0,0 1 0 0 0,0-1 0 0 0,-1 0 0 0 0,1 0 0 0 0,0 1 0 0 0,0-1 0 0 0,1 0 0 0 0,-1 2 0 0 0,0 0 1094 0 0,2 8 6285 0 0,5 4-3381 0 0,-1-1-2879 0 0,2 13 28 0 0,6 52-1 0 0,-10-55-1095 0 0,-3-19-181 0 0,0 0 0 0 0,0 0 0 0 0,1-1 1 0 0,-1 1-1 0 0,1-1 0 0 0,3 6 0 0 0,6 15-171 0 0,0 24-99 0 0,-7-29 178 0 0,1 0-1 0 0,1-1 0 0 0,9 23 1 0 0,0-10-2469 0 0,-9-18 1015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6:02:14.2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20239 0 0,'0'0'463'0'0,"1"1"61"0"0,0 1-391 0 0,1 0-1 0 0,0 0 1 0 0,0 0-1 0 0,1 0 1 0 0,-1 0 0 0 0,0 0-1 0 0,1-1 1 0 0,4 3 0 0 0,12 8-90 0 0,-4 4 619 0 0,0 0 0 0 0,0 1 0 0 0,-2 0 0 0 0,16 27 0 0 0,-26-39-549 0 0,7 12 436 0 0,11 24 0 0 0,0 1 1 0 0,13 28 284 0 0,43 128 0 0 0,-68-168-790 0 0,-2 1 1 0 0,8 55 0 0 0,-3 67-48 0 0,-12-137 5 0 0,-2 83-150 0 0,-1-57-35 0 0,1-18-642 0 0,0 0 0 0 0,-2-1 0 0 0,-13 45-1 0 0,4-41-766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6:02:14.5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45 23039 0 0,'0'0'1126'0'0,"1"0"-492"0"0,4-1-537 0 0,-1 1 0 0 0,1-1 0 0 0,-1-1 0 0 0,1 1-1 0 0,-1 0 1 0 0,1-1 0 0 0,-1 0 0 0 0,0 0 0 0 0,0-1 0 0 0,6-3 0 0 0,-6 3 60 0 0,0 0 1 0 0,1 0 0 0 0,-1 1-1 0 0,1 0 1 0 0,0-1 0 0 0,-1 2-1 0 0,1-1 1 0 0,0 1 0 0 0,0-1-1 0 0,10 0 1 0 0,-12 2-165 0 0,4 0-88 0 0,0 0 1 0 0,0 1-1 0 0,12 1 1 0 0,-17-1-381 0 0,2 9-7315 0 0,2 2-367 0 0</inkml:trace>
  <inkml:trace contextRef="#ctx0" brushRef="#br0" timeOffset="1">81 205 6448 0 0,'0'14'688'0'0,"11"-19"-688"0"0,4 5 0 0 0,-1-4 3000 0 0,1-1 576 0 0,6 5 111 0 0,-1-4 25 0 0,1 0-2144 0 0,18-5-440 0 0,-13 3-80 0 0,-17 12-24 0 0,2-12-928 0 0,4 6-184 0 0,0-3-40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6:02:18.5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 71 12552 0 0,'0'0'2488'0'0,"1"-2"-1226"0"0,2-1 130 0 0,-2 2-1020 0 0,0 0 0 0 0,0 0 0 0 0,0 0 0 0 0,0 0 0 0 0,0 0 0 0 0,0-1 0 0 0,-1 1 0 0 0,1 0 0 0 0,0 0 0 0 0,-1 0 0 0 0,1-1 0 0 0,-1 1 0 0 0,1 0 0 0 0,-1-2 0 0 0,1 1-535 0 0,-1-5 2148 0 0,0 5-1778 0 0,-1 1 0 0 0,0 0 0 0 0,1 0 0 0 0,-1-1 0 0 0,0 1 0 0 0,1 0 0 0 0,-1 0 0 0 0,0 0 0 0 0,0 0 0 0 0,0 0 0 0 0,-2-1 0 0 0,2 1-189 0 0,0 1-1 0 0,-1 0 0 0 0,1-1 1 0 0,0 1-1 0 0,-1 0 0 0 0,1 0 0 0 0,-1 0 1 0 0,1 0-1 0 0,0 0 0 0 0,-1 0 0 0 0,1 0 1 0 0,-1 0-1 0 0,1 0 0 0 0,0 1 1 0 0,-1-1-1 0 0,1 1 0 0 0,0-1 0 0 0,-3 2 1 0 0,-28 14 159 0 0,31-15-177 0 0,-48 32-200 0 0,44-29 149 0 0,0 0 0 0 0,0 0-1 0 0,1 1 1 0 0,0-1-1 0 0,0 1 1 0 0,0 0 0 0 0,-5 9-1 0 0,1 2-136 0 0,5-11 110 0 0,0 0 1 0 0,0 0-1 0 0,1 0 0 0 0,0 1 0 0 0,0-1 0 0 0,0 1 0 0 0,1-1 1 0 0,0 1-1 0 0,0 0 0 0 0,0 10 0 0 0,1-11 25 0 0,0 0-1 0 0,1 1 0 0 0,0-1 1 0 0,0 0-1 0 0,1 0 0 0 0,-1 1 1 0 0,1-1-1 0 0,0 0 0 0 0,0-1 1 0 0,1 1-1 0 0,-1 0 0 0 0,1-1 1 0 0,0 1-1 0 0,1-1 1 0 0,-1 0-1 0 0,7 6 0 0 0,80 74 85 0 0,-78-71-72 0 0,1 1-55 0 0,-1 0 1 0 0,17 22-1 0 0,-27-31 112 0 0,4 3 27 0 0,0 1 1 0 0,-1 0 0 0 0,0 0-1 0 0,0 0 1 0 0,-1 1 0 0 0,3 11-1 0 0,-2 0-161 0 0,6 29-88 0 0,-10-46 188 0 0,-1 1-1 0 0,0 0 1 0 0,1 0-1 0 0,-2 0 1 0 0,1 0-1 0 0,0 0 1 0 0,-3 6-1 0 0,2-5 6 0 0,0-1-20 0 0,-1 0 1 0 0,1 0-1 0 0,-1 0 0 0 0,0 0 0 0 0,-5 7 0 0 0,6-10 16 0 0,-1-1 1 0 0,1 1-1 0 0,-1-1 0 0 0,1 1 0 0 0,-1-1 0 0 0,0 1 0 0 0,1-1 1 0 0,-1 0-1 0 0,0 0 0 0 0,0 0 0 0 0,0 0 0 0 0,0-1 1 0 0,0 1-1 0 0,0 0 0 0 0,0-1 0 0 0,-4 1 0 0 0,5-1 24 0 0,-1 0 0 0 0,1-1-1 0 0,0 1 1 0 0,0-1 0 0 0,-1 1-1 0 0,1-1 1 0 0,0 1 0 0 0,0-1-1 0 0,0 0 1 0 0,0 1 0 0 0,0-1 0 0 0,0 0-1 0 0,0 0 1 0 0,0 0 0 0 0,0 0-1 0 0,0 0 1 0 0,0 0 0 0 0,0 0-1 0 0,0 0 1 0 0,1 0 0 0 0,-2-2-1 0 0,-13-27 143 0 0,12 20-80 0 0,1 1-1 0 0,1-1 1 0 0,0 0-1 0 0,0 0 1 0 0,1 0-1 0 0,0 0 0 0 0,2-17 1 0 0,-1 15 23 0 0,0 6-61 0 0,0 0 0 0 0,1 0 0 0 0,3-10 0 0 0,-3 10-20 0 0,0 0 0 0 0,-1 0 0 0 0,3-13 0 0 0,-3 10 46 0 0,0 0-1 0 0,1 1 0 0 0,0-1 1 0 0,1 1-1 0 0,-1-1 0 0 0,2 1 1 0 0,8-16-1 0 0,3 0 307 0 0,21-27-1 0 0,-12 18-198 0 0,-4 8 112 0 0,43-41 0 0 0,-43 46-177 0 0,6-5 173 0 0,41-30 1 0 0,-65 53-252 0 0,1 1 1 0 0,-1-1-1 0 0,1 1 0 0 0,0-1 1 0 0,0 1-1 0 0,0 0 0 0 0,0 0 1 0 0,0 1-1 0 0,0-1 0 0 0,0 0 1 0 0,0 1-1 0 0,0 0 0 0 0,4 0 1 0 0,-6 1 2 0 0,1 0-1 0 0,-1 1 1 0 0,0-1 0 0 0,0 1-1 0 0,0 0 1 0 0,0-1 0 0 0,0 1-1 0 0,1 3 1 0 0,-1 0 2 0 0,1 0-1 0 0,-1-1 1 0 0,0 1-1 0 0,-1 0 1 0 0,1 0-1 0 0,-1 0 1 0 0,-1 7-1 0 0,-5 37 76 0 0,3-27-70 0 0,-1 8-13 0 0,1 1 0 0 0,2 0 0 0 0,3 41 0 0 0,-1-64-23 0 0,1 0 0 0 0,0 0-1 0 0,1 0 1 0 0,0 0 0 0 0,6 12 0 0 0,5 13 1 0 0,-12-27 9 0 0,1 0 0 0 0,-1 0-1 0 0,1-1 1 0 0,0 0 0 0 0,1 0-1 0 0,0 0 1 0 0,0 0-1 0 0,0 0 1 0 0,0-1 0 0 0,0 1-1 0 0,1-1 1 0 0,0 0 0 0 0,0-1-1 0 0,0 1 1 0 0,0-1-1 0 0,1 0 1 0 0,-1 0 0 0 0,1-1-1 0 0,0 1 1 0 0,0-1 0 0 0,0-1-1 0 0,0 1 1 0 0,0-1-1 0 0,0 0 1 0 0,0 0 0 0 0,0-1-1 0 0,1 0 1 0 0,-1 0 0 0 0,0 0-1 0 0,0-1 1 0 0,10-2-1 0 0,-8 1 32 0 0,1-1-1 0 0,-1 0 1 0 0,0 0 0 0 0,0-1-1 0 0,0 0 1 0 0,-1-1-1 0 0,1 1 1 0 0,-1-2-1 0 0,0 1 1 0 0,8-9-1 0 0,-6 4-35 0 0,-1 0 0 0 0,-1-1 0 0 0,0 0 0 0 0,0 0 0 0 0,-1 0 0 0 0,7-20 0 0 0,-3 10 0 0 0,-7 10 73 0 0,1 1 1 0 0,-1-1-1 0 0,-1 0 0 0 0,0 0 1 0 0,0 0-1 0 0,-1 0 0 0 0,-1 0 1 0 0,0 0-1 0 0,0 0 0 0 0,-1 0 1 0 0,-1 0-1 0 0,-3-15 0 0 0,-1 8 450 0 0,-14-29 0 0 0,11 29-466 0 0,3 5-86 0 0,-1 1 0 0 0,-1 0 0 0 0,0 0 0 0 0,0 1 0 0 0,-1 0 0 0 0,-1 0 0 0 0,0 1 0 0 0,0 1 0 0 0,-1 0 0 0 0,0 0 0 0 0,-1 1 0 0 0,-23-13 0 0 0,30 19-13 0 0,0-1 0 0 0,0 1 0 0 0,-1 1 0 0 0,1-1 1 0 0,-1 1-1 0 0,1 0 0 0 0,-1 0 0 0 0,1 0 0 0 0,-1 1 1 0 0,0 0-1 0 0,1 0 0 0 0,-1 1 0 0 0,0-1 0 0 0,1 1 1 0 0,-8 2-1 0 0,9-1-99 0 0,0-1 0 0 0,0 1 0 0 0,0 0 0 0 0,1 0 0 0 0,-1 0 0 0 0,0 1 0 0 0,1-1 0 0 0,-1 1 0 0 0,1 0 0 0 0,0 0-1 0 0,0 0 1 0 0,0 0 0 0 0,0 1 0 0 0,1-1 0 0 0,-1 1 0 0 0,1-1 0 0 0,0 1 0 0 0,0 0 0 0 0,0 0 0 0 0,-1 5 0 0 0,0 0-1411 0 0,0 1 0 0 0,-2 12 0 0 0,5 0-7007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6:02:18.9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207 58 3224 0 0,'0'0'143'0'0,"-1"-2"-3"0"0,-9-13-784 0 0,-7 0 4131 0 0,13 12-1450 0 0,1 1 0 0 0,-1-1 0 0 0,0 1 0 0 0,0 0 0 0 0,0 0 0 0 0,0 1 0 0 0,-6-3 0 0 0,-5 1 580 0 0,13 2-2471 0 0,0 0 1 0 0,0 1 0 0 0,0-1 0 0 0,0 1 0 0 0,0 0-1 0 0,0 0 1 0 0,0-1 0 0 0,0 1 0 0 0,0 1-1 0 0,0-1 1 0 0,0 0 0 0 0,0 0 0 0 0,0 1 0 0 0,0-1-1 0 0,-3 2 1 0 0,2-1-72 0 0,-1 0 1 0 0,1 0-1 0 0,0 0 0 0 0,-1 1 1 0 0,1-1-1 0 0,0 1 0 0 0,0 0 1 0 0,0 0-1 0 0,0 0 0 0 0,0 1 0 0 0,1-1 1 0 0,-1 0-1 0 0,0 1 0 0 0,1 0 1 0 0,0 0-1 0 0,0 0 0 0 0,0 0 0 0 0,-3 5 1 0 0,-1 5-68 0 0,0 0 1 0 0,1 0-1 0 0,0 1 1 0 0,1-1-1 0 0,-3 23 0 0 0,5-27-7 0 0,2 0 0 0 0,0 0 0 0 0,0 0 0 0 0,0 0 0 0 0,1 0 0 0 0,0 0 0 0 0,1 0 0 0 0,0-1 0 0 0,0 1 0 0 0,5 9 0 0 0,-3-8-3 0 0,-2-3-5 0 0,1 0 0 0 0,0 0-1 0 0,0 0 1 0 0,1 0 0 0 0,0-1 0 0 0,0 1-1 0 0,1-1 1 0 0,-1 0 0 0 0,7 5-1 0 0,-5-5-30 0 0,0 0 0 0 0,1 0 0 0 0,0-1-1 0 0,0 0 1 0 0,1 0 0 0 0,-1-1-1 0 0,1 0 1 0 0,0-1 0 0 0,0 1-1 0 0,9 1 1 0 0,-14-4 16 0 0,6 1-363 0 0,-1 0 0 0 0,1-1 0 0 0,-1 0 0 0 0,17 0 1 0 0,-22-2 135 0 0,0 1-1 0 0,0-1 1 0 0,-1 1 0 0 0,1-1 0 0 0,0 0 0 0 0,-1 0 0 0 0,1 0 0 0 0,0-1 0 0 0,-1 1 0 0 0,0-1 0 0 0,1 1 0 0 0,-1-1 0 0 0,0 0 0 0 0,0 0 0 0 0,0 0 0 0 0,0 0 0 0 0,0 0 0 0 0,2-4 0 0 0,6-7-1753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6:02:19.3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55 8288 0 0,'0'2'12983'0'0,"0"10"-12247"0"0,0 0 0 0 0,1 0-1 0 0,0 0 1 0 0,1 0-1 0 0,0 0 1 0 0,8 22 0 0 0,-2-9-222 0 0,6 33 1 0 0,3 9-115 0 0,-12-48-335 0 0,-2-9-32 0 0,0 0 1 0 0,6 13-1 0 0,-2 1-6 0 0,-7-22-47 0 0,0 0 1 0 0,1 0 0 0 0,-1-1 0 0 0,1 1-1 0 0,-1 0 1 0 0,1 0 0 0 0,0 0-1 0 0,0-1 1 0 0,-1 1 0 0 0,1 0 0 0 0,1-1-1 0 0,1 4 1 0 0,-1-4 267 0 0,-2-2-239 0 0,0 0 0 0 0,1 0 1 0 0,-1 0-1 0 0,1 0 0 0 0,0 0 0 0 0,-1 0 0 0 0,1 0 1 0 0,0 0-1 0 0,-1 0 0 0 0,1 0 0 0 0,0 1 0 0 0,0-1 0 0 0,1-1 1 0 0,3-3 5 0 0,-1-2-15 0 0,-1 0 0 0 0,0 0 0 0 0,-1 0 0 0 0,0 0 0 0 0,0-1 0 0 0,0 1 0 0 0,1-15 0 0 0,1 0 0 0 0,8-26 0 0 0,-7 33 0 0 0,-1 0 0 0 0,-1-1 0 0 0,0 1 0 0 0,0-21 0 0 0,-2 25 0 0 0,4 3 0 0 0,5 8 0 0 0,-6 0 13 0 0,0 1 1 0 0,-1 0-1 0 0,1 0 0 0 0,-1 0 1 0 0,1 0-1 0 0,-1 1 0 0 0,0-1 1 0 0,0 1-1 0 0,1 0 0 0 0,-1 0 1 0 0,0 0-1 0 0,-1 1 0 0 0,1-1 1 0 0,0 1-1 0 0,3 4 0 0 0,2 2 36 0 0,0 1 0 0 0,1-1 0 0 0,0-1 0 0 0,16 13-1 0 0,-24-21-44 0 0,0 1-1 0 0,0-1 0 0 0,0 0 1 0 0,0 1-1 0 0,0-1 0 0 0,0 0 0 0 0,1 0 1 0 0,-1 0-1 0 0,0 0 0 0 0,0 0 0 0 0,0 0 1 0 0,0-1-1 0 0,0 1 0 0 0,0 0 1 0 0,0 0-1 0 0,0-1 0 0 0,0 1 0 0 0,0-1 1 0 0,0 1-1 0 0,1-2 0 0 0,1 1-1 0 0,0 0-2 0 0,0 0 0 0 0,0-1 0 0 0,0 0 0 0 0,0 0 0 0 0,0 0 0 0 0,0 0 0 0 0,0 0 0 0 0,-1-1 0 0 0,1 1 0 0 0,-1-1 0 0 0,1 1 0 0 0,-1-1 0 0 0,0 0 0 0 0,2-5 0 0 0,2-3 0 0 0,-1-1 0 0 0,7-21 0 0 0,-2 3 0 0 0,-4 17 0 0 0,-2 2 0 0 0,1-1 0 0 0,0 0 0 0 0,1 1 0 0 0,0 0 0 0 0,13-17 0 0 0,-8 19 0 0 0,2 8 0 0 0,-11 1 0 0 0,1 1 0 0 0,-1-1 0 0 0,0 1 0 0 0,0-1 0 0 0,0 1 0 0 0,0 0 0 0 0,0 0 0 0 0,0 0 0 0 0,0 0 0 0 0,0 0 0 0 0,0 1 0 0 0,0-1 0 0 0,-1 1 0 0 0,1-1 0 0 0,0 1 0 0 0,-1-1 0 0 0,1 1 0 0 0,-1 0 0 0 0,2 2 0 0 0,1 2 0 0 0,0 1 0 0 0,0 0 0 0 0,0 1 0 0 0,3 7 0 0 0,7 32 24 0 0,-1-1-1 0 0,9 66 1 0 0,-20-100-20 0 0,9 38 42 0 0,2 12-39 0 0,11 113-832 0 0,-23-150-2818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6:02:19.8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67 14280 0 0,'0'0'1102'0'0,"1"-1"-426"0"0,24-20 7245 0 0,-1 3-4437 0 0,-20 14-3236 0 0,0 1-1 0 0,1 1 1 0 0,-1-1-1 0 0,1 0 1 0 0,0 1-1 0 0,0 0 1 0 0,0 0-1 0 0,0 1 1 0 0,0 0-1 0 0,0-1 1 0 0,0 2-1 0 0,0-1 1 0 0,1 0-1 0 0,-1 1 1 0 0,5 1-1 0 0,-8-1-235 0 0,-1 0 0 0 0,1 0 0 0 0,-1 0 0 0 0,1 1 0 0 0,-1-1 0 0 0,0 1 0 0 0,1-1 0 0 0,-1 1 0 0 0,0 0 0 0 0,0-1 0 0 0,1 1 0 0 0,-1 0 0 0 0,0 0 0 0 0,0 0 0 0 0,0 0 0 0 0,0 0 0 0 0,0 0 0 0 0,0 0 0 0 0,0 0 0 0 0,0 0 0 0 0,0 0 0 0 0,-1 1 0 0 0,2 1 0 0 0,-1 0-11 0 0,1 0-1 0 0,-1 0 1 0 0,0 1 0 0 0,0-1 0 0 0,0 0 0 0 0,-1 1 0 0 0,1-1 0 0 0,0 4 0 0 0,-1 2-141 0 0,-1 0 0 0 0,0 0 0 0 0,-2 12 0 0 0,-1-3-563 0 0,3-13 582 0 0,1-1 0 0 0,-2 0 1 0 0,1 1-1 0 0,0-1 0 0 0,-1 0 0 0 0,-2 5 0 0 0,3-7-261 0 0,11 1-2480 0 0,3-2 2847 0 0,-10-1 15 0 0,1 1 0 0 0,-1-1 0 0 0,0 1 0 0 0,0-1 0 0 0,1 1 0 0 0,-1 0 0 0 0,6 3 0 0 0,-7-3 16 0 0,0 0 0 0 0,1 0 0 0 0,-1 0 0 0 0,1 0 0 0 0,0 0 0 0 0,-1-1 0 0 0,4 1 0 0 0,-3 0 11 0 0,0-1-1 0 0,0 1 0 0 0,-1 0 0 0 0,1-1 1 0 0,0 1-1 0 0,3 2 0 0 0,32 10 488 0 0,-38-12-484 0 0,1-1 1 0 0,0 1 0 0 0,-1-1-1 0 0,1 1 1 0 0,0-1 0 0 0,-1 1-1 0 0,1 0 1 0 0,0-1 0 0 0,-1 1-1 0 0,1 0 1 0 0,-1-1 0 0 0,1 1-1 0 0,-1 0 1 0 0,0 0 0 0 0,1-1-1 0 0,-1 1 1 0 0,0 0 0 0 0,1 1-1 0 0,2 4 954 0 0,-3-5-942 0 0,1 0 1 0 0,-1 0-1 0 0,1 0 1 0 0,-1 0-1 0 0,0 0 0 0 0,1 1 1 0 0,-1-1-1 0 0,0 0 1 0 0,0 0-1 0 0,0 1 0 0 0,0-1 1 0 0,0 0-1 0 0,0 0 0 0 0,0 0 1 0 0,0 1-1 0 0,0-1 1 0 0,-1 0-1 0 0,1 0 0 0 0,0 0 1 0 0,-1 1-1 0 0,1-1 0 0 0,-1 1 1 0 0,0 0 230 0 0,0-1-9 0 0,-1 2-215 0 0,1-1-1 0 0,-1 0 1 0 0,1 0-1 0 0,-1 0 1 0 0,0 0-1 0 0,1 0 1 0 0,-1-1-1 0 0,0 1 1 0 0,0 0-1 0 0,-1-1 1 0 0,1 1-1 0 0,0-1 1 0 0,0 0-1 0 0,-1 0 1 0 0,1 0-1 0 0,-1 0 1 0 0,-3 1-1 0 0,-22 7 188 0 0,10-3-149 0 0,-1 0 1 0 0,-26 4-1 0 0,-59 4-450 0 0,99-13 239 0 0,0 0-1 0 0,-1 0 1 0 0,1 1 0 0 0,-7 2 0 0 0,10-3-141 0 0,-1 0 1 0 0,1 0-1 0 0,-1 0 1 0 0,1-1-1 0 0,-1 1 1 0 0,0-1-1 0 0,0 1 1 0 0,1-1-1 0 0,-1 0 1 0 0,0 0-1 0 0,1 0 1 0 0,-5-1-1 0 0,-4 0-6529 0 0,0 1-2007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6:02:24.4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62 2304 0 0,'0'0'20685'0'0,"3"0"-19752"0"0,76-13 1432 0 0,-28-1-1174 0 0,-26 9-1152 0 0,0-1 1 0 0,38-16-1 0 0,-62 21-104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0:05.3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3 268 9504 0 0,'0'0'432'0'0,"0"-1"-6"0"0,2 0-405 0 0,-1-1 0 0 0,1 1 0 0 0,0 0 0 0 0,-1-1 0 0 0,1 1 0 0 0,0 0 0 0 0,0 0 0 0 0,0 0 0 0 0,0 0 0 0 0,3 0 0 0 0,-4 0 86 0 0,1 1 1 0 0,0-1-1 0 0,-1 1 0 0 0,1-1 0 0 0,-1 0 1 0 0,1 0-1 0 0,-1 0 0 0 0,3-2 0 0 0,7-7 1542 0 0,-3 4-996 0 0,1-2 0 0 0,-1 1 1 0 0,-1-1-1 0 0,0 0 0 0 0,0-1 0 0 0,0 0 1 0 0,-1 0-1 0 0,5-10 0 0 0,-3 2-37 0 0,-6 14-533 0 0,-1 0 1 0 0,1 0 0 0 0,-1 0-1 0 0,0 0 1 0 0,0-1 0 0 0,1-6-1 0 0,0-1 62 0 0,-1 7-119 0 0,-1 1 0 0 0,1-1 0 0 0,-1 1 0 0 0,0-1 0 0 0,0 1 0 0 0,0-1 0 0 0,0 1 0 0 0,-2-7 0 0 0,0-2 2 0 0,3 11-26 0 0,-1 0 1 0 0,0 0-1 0 0,0-1 1 0 0,-1 1-1 0 0,1 0 1 0 0,0 0-1 0 0,0 0 1 0 0,-1-1-1 0 0,1 1 1 0 0,0 0-1 0 0,-1 0 1 0 0,1 0-1 0 0,-1 0 0 0 0,0 0 1 0 0,1 0-1 0 0,-1 0 1 0 0,0 0-1 0 0,0 0 1 0 0,-1-1-1 0 0,-13-15 52 0 0,6 13-60 0 0,8 4-6 0 0,0 0 0 0 0,0-1-1 0 0,0 1 1 0 0,0 0-1 0 0,0 0 1 0 0,0 0-1 0 0,0 1 1 0 0,0-1 0 0 0,0 0-1 0 0,0 0 1 0 0,0 0-1 0 0,0 1 1 0 0,1-1 0 0 0,-1 0-1 0 0,0 1 1 0 0,0-1-1 0 0,0 1 1 0 0,0-1 0 0 0,1 1-1 0 0,-1 0 1 0 0,0-1-1 0 0,0 1 1 0 0,1 0 0 0 0,-2 1-1 0 0,-2 1-43 0 0,-2 4 16 0 0,-1 0 1 0 0,1 0-1 0 0,0 1 1 0 0,0 0-1 0 0,1 0 0 0 0,0 1 1 0 0,0-1-1 0 0,-4 13 1 0 0,0-2-87 0 0,6-11 65 0 0,0-1 0 0 0,0 1 0 0 0,1 1-1 0 0,0-1 1 0 0,1 0 0 0 0,0 1 0 0 0,0 8-1 0 0,0 8-17 0 0,4 28 0 0 0,-2-47 79 0 0,0-1 0 0 0,1 1 0 0 0,-1-1 0 0 0,1 1 0 0 0,5 8 0 0 0,-2-2 0 0 0,-1-3 0 0 0,1-1 0 0 0,7 10 0 0 0,3 5 0 0 0,-11-18-23 0 0,0 0 0 0 0,0-1 0 0 0,1 0 0 0 0,-1 0 0 0 0,1 0 0 0 0,0 0 0 0 0,0-1 0 0 0,1 1 0 0 0,-1-1 0 0 0,7 2 0 0 0,4-1-86 0 0,-10-6 50 0 0,-4 0-10 0 0,0 1-73 0 0,1 0 1 0 0,-1 0 0 0 0,0 0-1 0 0,0 0 1 0 0,0 0 0 0 0,0-1-1 0 0,0 1 1 0 0,3-3 0 0 0,5-6-609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6:02:24.8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8752 0 0,'0'0'13590'0'0,"0"2"-12687"0"0,1 3-644 0 0,0 0 1 0 0,-1 0-1 0 0,2 1 1 0 0,-1-2-1 0 0,1 1 1 0 0,3 9-1 0 0,-3-9-170 0 0,0 0 1 0 0,0 0-1 0 0,0 0 0 0 0,-1 1 0 0 0,0-1 1 0 0,2 11-1 0 0,-3-7-55 0 0,1 1 0 0 0,0-1 0 0 0,1 0 0 0 0,0 0 0 0 0,0 0 0 0 0,5 9 0 0 0,25 52 223 0 0,-18-39-276 0 0,11 5 72 0 0,-6 0-113 0 0,-12-25-5 0 0,-2 4 55 0 0,-6-12 7 0 0,1 1 4 0 0,10 17 0 0 0,-5-8-1 0 0,-5-13 0 0 0,0 1 0 0 0,1 0 0 0 0,-1 0 0 0 0,0 0 0 0 0,0 0 0 0 0,1 0 0 0 0,-1-1 0 0 0,1 1 0 0 0,-1 0 0 0 0,1 0 0 0 0,-1 0 0 0 0,1-1 0 0 0,-1 1 0 0 0,1 0 0 0 0,0-1 0 0 0,-1 1 0 0 0,1-1 0 0 0,0 1 0 0 0,-1-1 0 0 0,3 2 0 0 0,0-1 0 0 0,59 63 0 0 0,-52-55-28 0 0,0 1 0 0 0,-1 1-1 0 0,0 0 1 0 0,0 0 0 0 0,-1 1 0 0 0,-1 0 0 0 0,0 0-1 0 0,0 1 1 0 0,-1-1 0 0 0,6 22 0 0 0,-5-15-63 0 0,-6-16 125 0 0,1 1 1 0 0,-1 0-1 0 0,0-1 0 0 0,0 1 0 0 0,0 0 0 0 0,-1 0 0 0 0,1 5 0 0 0,-1 1-34 0 0,0 0 0 0 0,-1 0 1 0 0,-1 0-1 0 0,1 0 0 0 0,-2 0 0 0 0,1 0 0 0 0,-8 17 0 0 0,7-21 43 0 0,0 0-1 0 0,0 0 0 0 0,-1-1 0 0 0,0 1 0 0 0,0-1 1 0 0,0 0-1 0 0,0 0 0 0 0,-1-1 0 0 0,0 1 0 0 0,0-1 1 0 0,0 0-1 0 0,-1 0 0 0 0,-5 3 0 0 0,1-2-113 0 0,1-1 0 0 0,-1 0 0 0 0,1 0 0 0 0,-1-1 0 0 0,-12 3 0 0 0,17-5 39 0 0,1 0-1 0 0,-1-1 1 0 0,0 0-1 0 0,1 1 1 0 0,-1-1 0 0 0,0-1-1 0 0,1 1 1 0 0,-1-1-1 0 0,0 0 1 0 0,1 0 0 0 0,-1 0-1 0 0,1-1 1 0 0,-7-2-1 0 0,6 1-71 0 0,0 1 0 0 0,1-1 0 0 0,-1 0 0 0 0,-5-5 0 0 0,8 6 43 0 0,0 0 0 0 0,1 0-1 0 0,-1 0 1 0 0,1 0 0 0 0,-1 0-1 0 0,1-1 1 0 0,0 1 0 0 0,0 0-1 0 0,0-1 1 0 0,0 1 0 0 0,0-4-1 0 0,-2-2-135 0 0,1 2-322 0 0,1 0 0 0 0,-1 0 1 0 0,1 0-1 0 0,0 0 0 0 0,0-1 0 0 0,1 1 0 0 0,0 0 1 0 0,0 0-1 0 0,2-12 0 0 0,7-4-1240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6:02:25.3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135 1 11520 0 0,'-1'0'4209'0'0,"0"1"-4027"0"0,-3 0 595 0 0,0 1 0 0 0,0-1 0 0 0,0 0 0 0 0,0 0 0 0 0,-4 1 0 0 0,5-2 744 0 0,1 1-8 0 0,-2 3-786 0 0,1-2-591 0 0,1-1 0 0 0,0 1 1 0 0,0 0-1 0 0,0-1 1 0 0,0 1-1 0 0,1 0 1 0 0,-1 0-1 0 0,0 1 0 0 0,1-1 1 0 0,-1 0-1 0 0,1 1 1 0 0,0-1-1 0 0,0 0 1 0 0,0 1-1 0 0,0-1 1 0 0,0 1-1 0 0,0 0 0 0 0,0 2 1 0 0,-1 13-49 0 0,1 1 0 0 0,0-1 1 0 0,1 0-1 0 0,3 26 0 0 0,0-27-88 0 0,-1 0 0 0 0,1 1 0 0 0,10 31 0 0 0,-7-30 0 0 0,22 52 0 0 0,-23-62 0 0 0,0 1 0 0 0,0-1 0 0 0,1 1 0 0 0,13 15 0 0 0,-3-7 0 0 0,-10-11 0 0 0,0 0 0 0 0,0 0 0 0 0,1-1 0 0 0,-1 1 0 0 0,1-1 0 0 0,1-1 0 0 0,-1 1 0 0 0,1-1 0 0 0,11 5 0 0 0,-1-4 0 0 0,1-1 0 0 0,-13-8 0 0 0,-3 0 0 0 0,0 1 13 0 0,-1-1 1 0 0,1 1-1 0 0,0 0 0 0 0,-1-1 0 0 0,1 0 1 0 0,-1 1-1 0 0,0-1 0 0 0,0 0 0 0 0,0 0 1 0 0,0 0-1 0 0,-1-1 0 0 0,1 1 0 0 0,-1 0 0 0 0,0-1 1 0 0,0 1-1 0 0,0-1 0 0 0,0 1 0 0 0,-1-1 1 0 0,1 1-1 0 0,-1-6 0 0 0,0-8 94 0 0,0 1 0 0 0,-2 0 0 0 0,-4-20-1 0 0,3 15-43 0 0,1 10 4 0 0,-1 0-1 0 0,0 0 1 0 0,0 0-1 0 0,-2 0 1 0 0,1 0-1 0 0,-9-13 1 0 0,2 6 98 0 0,0 1 0 0 0,-24-27 0 0 0,29 38-94 0 0,-1 0 0 0 0,0 0-1 0 0,0 0 1 0 0,0 1 0 0 0,-12-6-1 0 0,3 1 26 0 0,9 7-127 0 0,1 0 0 0 0,-1 0 0 0 0,0 0 0 0 0,0 1 0 0 0,0 0 0 0 0,0 0 0 0 0,0 1 0 0 0,0 0 0 0 0,0 0 0 0 0,-1 1 0 0 0,-12 0 0 0 0,16 0-67 0 0,0 1 0 0 0,0 0 1 0 0,0-1-1 0 0,1 1 0 0 0,-1 1 0 0 0,0-1 1 0 0,0 0-1 0 0,1 1 0 0 0,-1 0 0 0 0,-4 3 0 0 0,6-3-46 0 0,0-1 0 0 0,0 1 0 0 0,0 0 0 0 0,0 0-1 0 0,1 0 1 0 0,-1 0 0 0 0,0 1 0 0 0,1-1-1 0 0,0 0 1 0 0,-1 1 0 0 0,1-1 0 0 0,0 1-1 0 0,0-1 1 0 0,1 1 0 0 0,-1 0 0 0 0,0 3 0 0 0,0-1-206 0 0,1-1-1 0 0,0 1 1 0 0,0 0 0 0 0,1 0 0 0 0,0-1 0 0 0,-1 1 0 0 0,1-1 0 0 0,1 1 0 0 0,2 7 0 0 0,0-3-600 0 0,0 0 0 0 0,0-1 0 0 0,10 14-1 0 0,1-3-809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6:02:25.6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99 4144 0 0,'0'0'319'0'0,"-14"-21"17487"0"0,14 18-16740 0 0,4-7 481 0 0,-4 8-1375 0 0,0 0 0 0 0,1 1-1 0 0,-1-1 1 0 0,1 1 0 0 0,-1-1 0 0 0,1 1 0 0 0,0 0 0 0 0,0-1 0 0 0,0 1 0 0 0,-1 0 0 0 0,1-1 0 0 0,2-1 0 0 0,2-1-79 0 0,0-1 1 0 0,0 1-1 0 0,0 0 1 0 0,0 1-1 0 0,1-1 1 0 0,-1 1-1 0 0,1 0 1 0 0,0 1-1 0 0,0-1 1 0 0,0 1-1 0 0,0 0 1 0 0,0 1-1 0 0,1 0 1 0 0,9-2-1 0 0,-15 4-200 0 0,1-1 0 0 0,-1 0 1 0 0,1 1-1 0 0,-1-1 0 0 0,1 0 0 0 0,-1 1 0 0 0,1 0 0 0 0,-1-1 1 0 0,0 1-1 0 0,1 0 0 0 0,-1 0 0 0 0,0 0 0 0 0,0 0 0 0 0,0 0 1 0 0,0 0-1 0 0,1 0 0 0 0,-1 0 0 0 0,1 2 0 0 0,0 0-263 0 0,0-1-1 0 0,-1 1 0 0 0,1 0 1 0 0,-1 0-1 0 0,0 0 1 0 0,1-1-1 0 0,-1 1 1 0 0,1 5-1 0 0,-2 8-2048 0 0</inkml:trace>
  <inkml:trace contextRef="#ctx0" brushRef="#br0" timeOffset="1">50 287 11056 0 0,'0'0'12561'0'0,"2"0"-11420"0"0,14-1-218 0 0,1-1 0 0 0,23-5 0 0 0,21-3-759 0 0,15-1-1950 0 0,-46 10 744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6:02:26.6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31 5528 0 0,'0'0'422'0'0,"0"-5"-260"0"0,1-20 17558 0 0,2 33-15926 0 0,-1-1-1764 0 0,0 0 1 0 0,-1 1-1 0 0,0-1 0 0 0,0 1 1 0 0,-1-1-1 0 0,-1 11 1 0 0,2 25-23 0 0,3 114-122 0 0,-4-124-77 0 0,0-27 147 0 0,0-1 0 0 0,1 1 0 0 0,-1-1 1 0 0,1 0-1 0 0,0 1 0 0 0,0-1 0 0 0,4 9 0 0 0,-4-12-30 0 0,9-2 242 0 0,-3-1-131 0 0,-1 0 0 0 0,0 0 0 0 0,1 0 0 0 0,-1-1 0 0 0,11-4 0 0 0,-9 3-25 0 0,0 1 0 0 0,17-4 0 0 0,6 0-12 0 0,-22 4 0 0 0,1 0 0 0 0,14-1 0 0 0,-16 4-64 0 0,-1-1 1 0 0,1 1-1 0 0,0 0 0 0 0,-1 0 0 0 0,10 4 0 0 0,14 8-5311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6:02:27.0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0 9672 0 0,'-2'2'5381'0'0,"0"0"-4772"0"0,0 0 0 0 0,0 0 1 0 0,0 0-1 0 0,1 0 0 0 0,-1 0 0 0 0,0 1 1 0 0,1-1-1 0 0,0 1 0 0 0,-1-1 1 0 0,1 1-1 0 0,0-1 0 0 0,-1 5 0 0 0,1-2-223 0 0,0 1 0 0 0,1-1-1 0 0,-1 1 1 0 0,1-1 0 0 0,0 1-1 0 0,1 5 1 0 0,2 9-529 0 0,1 0 1 0 0,11 32-1 0 0,-7-27 929 0 0,27 81-1026 0 0,-31-97 214 0 0,0 0-1 0 0,1 0 1 0 0,-1 0-1 0 0,2 0 1 0 0,7 9-1 0 0,-9-12 26 0 0,11 8-1307 0 0,-11-11 472 0 0,3 6-1564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6:02:27.3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 6448 0 0,'0'0'585'0'0,"1"0"-485"0"0,5-3 920 0 0,0 1-1 0 0,-1 0 1 0 0,1 1-1 0 0,0-1 1 0 0,0 1-1 0 0,0 1 1 0 0,1-1-1 0 0,-1 1 1 0 0,0 0 0 0 0,0 0-1 0 0,0 1 1 0 0,0-1-1 0 0,0 1 1 0 0,0 1-1 0 0,7 2 1 0 0,-8-2-782 0 0,1 0 0 0 0,-1 1 0 0 0,0 0 0 0 0,0 0 0 0 0,-1 0 0 0 0,6 5 1 0 0,-7-5-124 0 0,0 2 0 0 0,0-1 1 0 0,-1 0-1 0 0,0 0 1 0 0,1 1-1 0 0,-2-1 1 0 0,1 1-1 0 0,0 0 1 0 0,-1 0-1 0 0,2 8 0 0 0,2 6 168 0 0,-1-1-134 0 0,-1 1 0 0 0,0 0 0 0 0,-1 1 0 0 0,-2-1 0 0 0,0 21 0 0 0,-1-12-127 0 0,1-19-16 0 0,-1 0 1 0 0,0 0-1 0 0,0 0 1 0 0,-1 0 0 0 0,0 0-1 0 0,0 0 1 0 0,-1-1 0 0 0,-1 0-1 0 0,-4 11 1 0 0,7-18-21 0 0,0 1-1 0 0,0-1 1 0 0,0 0-1 0 0,0 1 1 0 0,0-1-1 0 0,0 0 1 0 0,0 0-1 0 0,0 0 1 0 0,-1 0-1 0 0,1 0 1 0 0,-2 1-1 0 0,2-2-3 0 0,0 1 1 0 0,1-1-1 0 0,-1 1 0 0 0,0-1 1 0 0,1 1-1 0 0,-1 0 0 0 0,0-1 1 0 0,1 1-1 0 0,-1 0 0 0 0,0-1 0 0 0,1 1 1 0 0,-1 0-1 0 0,1-1 0 0 0,0 1 1 0 0,-1 1-1 0 0,0 0-237 0 0,-13-2-1033 0 0,13 0 1189 0 0,0 0 0 0 0,0 0 0 0 0,0 0 1 0 0,0 0-1 0 0,0 0 0 0 0,0 0 0 0 0,0 0 0 0 0,1 0 0 0 0,-1 0 0 0 0,0-1 0 0 0,0 1 0 0 0,0 0 0 0 0,0-1 0 0 0,0 1 0 0 0,0 0 0 0 0,1-1 1 0 0,-1 1-1 0 0,0-1 0 0 0,-1 0 0 0 0,2-1-282 0 0,-1 1 0 0 0,1 0 1 0 0,0-1-1 0 0,-1 1 0 0 0,1-1 1 0 0,0 1-1 0 0,0 0 0 0 0,0-1 0 0 0,0 1 1 0 0,0-3-1 0 0,0 0-533 0 0,0-10-6061 0 0</inkml:trace>
  <inkml:trace contextRef="#ctx0" brushRef="#br0" timeOffset="1">281 36 12928 0 0,'12'-3'594'0'0,"-9"2"-16"0"0,2-8 7372 0 0,-10 11-7601 0 0,0 1 0 0 0,0 0 0 0 0,0 1 0 0 0,0-1 0 0 0,0 1 0 0 0,1 0 0 0 0,0 0 0 0 0,0 1 0 0 0,0-1 0 0 0,0 1 0 0 0,0 0 0 0 0,-2 6 0 0 0,2-4-321 0 0,1-1-1 0 0,1 1 1 0 0,-1 0 0 0 0,1 0-1 0 0,0 1 1 0 0,1-1-1 0 0,0 0 1 0 0,0 1 0 0 0,1 10-1 0 0,0-12-19 0 0,-1 0 0 0 0,1 0 0 0 0,0 1 0 0 0,1-1 0 0 0,0 1 0 0 0,0-1 0 0 0,0 0 0 0 0,1 1 0 0 0,2 7 0 0 0,0-7-8 0 0,3 10 0 0 0,16 24 0 0 0,-20-36 0 0 0,1 0 0 0 0,-1 0 0 0 0,1-1 0 0 0,0 1 0 0 0,1-1 0 0 0,-1 0 0 0 0,1-1 0 0 0,9 7 0 0 0,-5-5-2 0 0,-3-1-24 0 0,0 0 1 0 0,0-1 0 0 0,1 1-1 0 0,-1-2 1 0 0,1 1 0 0 0,0-1-1 0 0,0 0 1 0 0,13 2 0 0 0,-16-3-115 0 0,1-1 1 0 0,-1 0 0 0 0,1 0 0 0 0,-1 0 0 0 0,1 0 0 0 0,-1-1 0 0 0,1 1 0 0 0,-1-1 0 0 0,1-1-1 0 0,-1 1 1 0 0,0-1 0 0 0,1 1 0 0 0,-1-1 0 0 0,5-3 0 0 0,29-18-4246 0 0,-22 6-3168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6:02:27.7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1 19351 0 0,'0'0'940'0'0,"-2"0"-406"0"0,-30 0 252 0 0,31 0-60 0 0,-1 2 244 0 0,0 1-766 0 0,1 0 0 0 0,-1 0-1 0 0,1 0 1 0 0,0 0-1 0 0,0 0 1 0 0,1 0 0 0 0,-1 0-1 0 0,1 0 1 0 0,-1 0-1 0 0,1 1 1 0 0,0-1 0 0 0,0 0-1 0 0,0 0 1 0 0,1 4 0 0 0,-1 22 433 0 0,0-14-454 0 0,1 0 1 0 0,0 0-1 0 0,0 0 0 0 0,2 0 0 0 0,4 17 1 0 0,4 22 25 0 0,-8-23-242 0 0,-3-18-19 0 0,2 0 1 0 0,0-1-1 0 0,4 17 0 0 0,7 6-64 0 0,-7-21 58 0 0,-1 0 0 0 0,-1-1-1 0 0,4 23 1 0 0,-5-7 26 0 0,-2-18 32 0 0,0 0 0 0 0,1 0 0 0 0,0 0 0 0 0,0-1 0 0 0,7 17 0 0 0,1-7 8 0 0,1 0 0 0 0,19 25-1 0 0,7 14 51 0 0,-28-43-22 0 0,0 1-1 0 0,1-1 0 0 0,1-1 0 0 0,1 0 0 0 0,20 20 0 0 0,-6-14-471 0 0,-17-14 84 0 0,0 0 1 0 0,0 0-1 0 0,8 10 1 0 0,-15-13 62 0 0,1 0 1 0 0,0 0-1 0 0,0 0 1 0 0,1-1 0 0 0,-1 1-1 0 0,1-1 1 0 0,-1 0-1 0 0,1 0 1 0 0,0 0-1 0 0,0-1 1 0 0,1 1 0 0 0,-1-1-1 0 0,0 0 1 0 0,1 0-1 0 0,5 1 1 0 0,25 5-2187 0 0,-35-7 2378 0 0,1-1-1 0 0,-1 0 0 0 0,0 0 0 0 0,1 0 0 0 0,-1 0 0 0 0,0 0 0 0 0,1 0 0 0 0,-1 1 0 0 0,0-1 0 0 0,1 0 1 0 0,-1 0-1 0 0,0 0 0 0 0,1 0 0 0 0,-1 0 0 0 0,1 0 0 0 0,-1 0 0 0 0,0 0 0 0 0,1 0 0 0 0,-1-1 1 0 0,0 1-1 0 0,1 0 0 0 0,-1 0 0 0 0,0 0 0 0 0,1 0 0 0 0,-1-1 0 0 0,10-6-2460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6:02:28.1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1 17503 0 0,'0'0'803'0'0,"-2"1"-18"0"0,0 1-521 0 0,-1 0 0 0 0,1 0 1 0 0,-1 1-1 0 0,1-1 0 0 0,0 0 0 0 0,0 1 0 0 0,0-1 0 0 0,0 1 0 0 0,0 0 0 0 0,1 0 0 0 0,-1 0 0 0 0,1 0 0 0 0,-2 6 0 0 0,3-6-15 0 0,-1 0 1 0 0,1 1 0 0 0,1-1-1 0 0,-1 1 1 0 0,0-1 0 0 0,1 1-1 0 0,0-1 1 0 0,1 6-1 0 0,4 17-82 0 0,-6-25-155 0 0,1 11 111 0 0,0 0 0 0 0,1 0 0 0 0,1 0 0 0 0,0 0 0 0 0,8 19 0 0 0,-6-17 161 0 0,0 0 0 0 0,6 30 0 0 0,-9-30-169 0 0,2-1 0 0 0,-1 1 1 0 0,2-1-1 0 0,6 13 0 0 0,48 98-7 0 0,-53-115-108 0 0,0 0 0 0 0,1 0 0 0 0,12 14 0 0 0,5 4 0 0 0,-21-24-5 0 0,0-1 0 0 0,0 1 0 0 0,0 0 0 0 0,1-1 0 0 0,-1 0 0 0 0,1 0 0 0 0,-1 0-1 0 0,1 0 1 0 0,0 0 0 0 0,7 1 0 0 0,0 2-30 0 0,-10-5 31 0 0,-1 0-1 0 0,1 0 0 0 0,0 0 0 0 0,-1 0 0 0 0,1 0 0 0 0,-1 0 0 0 0,1 0 0 0 0,-1 0 0 0 0,1 0 0 0 0,0 0 0 0 0,-1-1 0 0 0,1 1 0 0 0,-1 0 0 0 0,1 0 0 0 0,-1 0 1 0 0,1-1-1 0 0,-1 1 0 0 0,2-1 0 0 0,1 0-8 0 0,-1 0 9 0 0,15-8-2 0 0,-17 8 5 0 0,1 1 1 0 0,-1-1-1 0 0,0 1 1 0 0,1-1-1 0 0,-1 0 1 0 0,1 1 0 0 0,-1-1-1 0 0,0 0 1 0 0,1 1-1 0 0,-1-1 1 0 0,0 0-1 0 0,0 1 1 0 0,1-1-1 0 0,-1 0 1 0 0,0 1 0 0 0,0-1-1 0 0,0 0 1 0 0,0 0-1 0 0,0 1 1 0 0,0-1-1 0 0,0 0 1 0 0,0 1-1 0 0,0-1 1 0 0,-1-1 0 0 0,1 1-5 0 0,0-1 1 0 0,0 1 0 0 0,0 0 0 0 0,0 0 0 0 0,0-1 0 0 0,0 1 0 0 0,0 0 0 0 0,0-1-1 0 0,1 1 1 0 0,0-2 0 0 0,-1 2 10 0 0,1 0-1 0 0,-1-1 0 0 0,0 1 1 0 0,1 0-1 0 0,-1 0 1 0 0,0 0-1 0 0,0-1 1 0 0,0 1-1 0 0,0 0 0 0 0,0-1 1 0 0,0 1-1 0 0,0 0 1 0 0,-1-2-1 0 0,-1-2 11 0 0,-1 0-1 0 0,0 0 0 0 0,0 0 1 0 0,-1 0-1 0 0,1 0 1 0 0,-1 1-1 0 0,0-1 1 0 0,0 1-1 0 0,-1 0 0 0 0,1 0 1 0 0,-1 1-1 0 0,0-1 1 0 0,0 1-1 0 0,0 0 1 0 0,0 0-1 0 0,0 1 0 0 0,-1 0 1 0 0,1 0-1 0 0,-1 0 1 0 0,-10-2-1 0 0,8 3-272 0 0,1 1 1 0 0,-1-1-1 0 0,-13 2 0 0 0,19-1 163 0 0,0 1-1 0 0,1-1 1 0 0,-1 0 0 0 0,0 1-1 0 0,0-1 1 0 0,0 1 0 0 0,0 0 0 0 0,1 0-1 0 0,-1-1 1 0 0,0 1 0 0 0,0 0 0 0 0,1 1-1 0 0,-1-1 1 0 0,1 0 0 0 0,-1 0-1 0 0,1 1 1 0 0,0-1 0 0 0,-2 3 0 0 0,-2 4-1512 0 0,-1 1-66 0 0</inkml:trace>
  <inkml:trace contextRef="#ctx0" brushRef="#br0" timeOffset="1">398 367 9216 0 0,'2'0'706'0'0,"5"0"-82"0"0,11 0 4023 0 0,14 0 719 0 0,-30 0-3796 0 0,1-1-437 0 0,26-9 969 0 0,-21 7-2058 0 0,1 0 0 0 0,0 0 0 0 0,0 1 0 0 0,10-2 1 0 0,2 2 372 0 0,29-9 0 0 0,-3 1-673 0 0,-14-2-1848 0 0,-19 11 324 0 0,1-4-76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6:02:28.5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20935 0 0,'0'0'4254'0'0,"1"0"-3170"0"0,8-1-75 0 0,18-1-625 0 0,-16 4-18 0 0,0 0 1 0 0,-1 1-1 0 0,0 0 0 0 0,18 9 1 0 0,-18-8-283 0 0,-4-2-77 0 0,1 0 0 0 0,-1 1 1 0 0,0 0-1 0 0,-1 0 1 0 0,1 1-1 0 0,0-1 0 0 0,-1 1 1 0 0,0 0-1 0 0,0 1 1 0 0,5 5-1 0 0,2 4-7 0 0,19 20 0 0 0,-29-32 0 0 0,0 0 0 0 0,-1 0 0 0 0,1 0 0 0 0,-1 0 0 0 0,0 0 0 0 0,0 0 0 0 0,0 0 0 0 0,0 1 0 0 0,0-1 0 0 0,0 0 0 0 0,0 1 0 0 0,-1-1 0 0 0,1 0 0 0 0,-1 1 0 0 0,0-1 0 0 0,0 1 0 0 0,0 2 0 0 0,0-1 0 0 0,1 0 0 0 0,-1 1 0 0 0,1-1 0 0 0,0 0 0 0 0,0 0 0 0 0,3 7 0 0 0,-2-6 12 0 0,-1-1-1 0 0,1 0 1 0 0,-1 0 0 0 0,0 1 0 0 0,0-1-1 0 0,0 1 1 0 0,0-1 0 0 0,-1 1-1 0 0,0-1 1 0 0,0 1 0 0 0,0 0-1 0 0,-1 7 1 0 0,-3-2 22 0 0,3-8-27 0 0,0 0 0 0 0,1 0 0 0 0,-1 0 0 0 0,1 0 0 0 0,-1 0 0 0 0,1 0 0 0 0,0 0 0 0 0,-1 0 0 0 0,1 0 0 0 0,0 0 0 0 0,0 0 0 0 0,0 0 0 0 0,1 3 0 0 0,2 2 2 0 0,-3-5-12 0 0,1-1-1 0 0,0 0 0 0 0,-1 0 1 0 0,0 0-1 0 0,1 1 1 0 0,-1-1-1 0 0,0 0 0 0 0,1 0 1 0 0,-1 1-1 0 0,0-1 0 0 0,0 0 1 0 0,0 0-1 0 0,0 1 1 0 0,0-1-1 0 0,-1 0 0 0 0,1 1 1 0 0,0-1-1 0 0,0 0 1 0 0,-1 0-1 0 0,1 1 0 0 0,-1-1 1 0 0,1 0-1 0 0,-1 0 0 0 0,0 1 1 0 0,-13 9-60 0 0,12-9 44 0 0,0-1 0 0 0,0 1 1 0 0,0 0-1 0 0,0-1 0 0 0,0 1 0 0 0,1 0 0 0 0,-3 2 0 0 0,1 2-151 0 0,2-4 103 0 0,0 0 1 0 0,0-1-1 0 0,1 1 0 0 0,-1-1 0 0 0,-1 1 0 0 0,1-1 0 0 0,0 1 1 0 0,0-1-1 0 0,0 1 0 0 0,-1-1 0 0 0,1 0 0 0 0,-1 0 0 0 0,1 0 1 0 0,-1 0-1 0 0,0 0 0 0 0,1 0 0 0 0,-4 1 0 0 0,0 0-432 0 0,-1 0 0 0 0,0 0-1 0 0,-10 1 1 0 0,15-3 251 0 0,-1 1 1 0 0,0-1-1 0 0,1 0 1 0 0,-1 0 0 0 0,0 0-1 0 0,1-1 1 0 0,-1 1-1 0 0,0 0 1 0 0,1-1-1 0 0,-1 1 1 0 0,1-1-1 0 0,-1 1 1 0 0,0-1-1 0 0,1 0 1 0 0,-1 1-1 0 0,1-1 1 0 0,-3-2-1 0 0,0 0-263 0 0,1 0-1 0 0,0 0 0 0 0,-1-1 0 0 0,1 1 1 0 0,1-1-1 0 0,-1 0 0 0 0,0 1 0 0 0,1-1 1 0 0,0 0-1 0 0,-3-7 0 0 0,0-19-1414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6:02:28.9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79 255 10592 0 0,'-2'2'6430'0'0,"-26"23"1004"0"0,8-6-6461 0 0,19-18-926 0 0,0 0 0 0 0,0 0 1 0 0,0 0-1 0 0,0 1 1 0 0,0-1-1 0 0,0 0 1 0 0,0 1-1 0 0,0-1 1 0 0,1 1-1 0 0,-1-1 1 0 0,0 1-1 0 0,1-1 0 0 0,-1 1 1 0 0,1 0-1 0 0,0-1 1 0 0,-1 1-1 0 0,1-1 1 0 0,0 4-1 0 0,-4 18 356 0 0,0-15-288 0 0,3-5-74 0 0,0-1-1 0 0,0 1 0 0 0,0 0 0 0 0,0 0 0 0 0,0-1 0 0 0,1 1 0 0 0,-1 0 0 0 0,1 0 1 0 0,0 0-1 0 0,0 5 0 0 0,7 11 109 0 0,-6-17-128 0 0,0 1-1 0 0,1 0 1 0 0,-1 0 0 0 0,0 0 0 0 0,-1 0 0 0 0,1 0 0 0 0,0 6 0 0 0,-4 20 87 0 0,2-25-96 0 0,0 0 1 0 0,0 1-1 0 0,1-1 1 0 0,0 0-1 0 0,-1 1 1 0 0,2-1-1 0 0,-1 0 0 0 0,0 1 1 0 0,1-1-1 0 0,0 0 1 0 0,1 6-1 0 0,3-2-12 0 0,0 0 0 0 0,0 0 0 0 0,10 11 0 0 0,0 1 0 0 0,-11-16 1 0 0,1 1-1 0 0,-1 0 1 0 0,1-1-1 0 0,0 0 1 0 0,0 0-1 0 0,0-1 1 0 0,9 6-1 0 0,44 17-15 0 0,-52-23 10 0 0,6 1-136 0 0,0 1 0 0 0,0-2 0 0 0,1 0 0 0 0,-1 0 0 0 0,1-1 0 0 0,0-1 0 0 0,16 0 0 0 0,-25-1-159 0 0,0-1-1 0 0,-1 1 1 0 0,1-1 0 0 0,0 0-1 0 0,0 0 1 0 0,0 0-1 0 0,-1-1 1 0 0,1 1 0 0 0,-1-1-1 0 0,1 0 1 0 0,-1 0-1 0 0,5-3 1 0 0,4-7-1643 0 0</inkml:trace>
  <inkml:trace contextRef="#ctx0" brushRef="#br0" timeOffset="1">336 1 4608 0 0,'2'1'3804'0'0,"11"7"-143"0"0,-1 1 0 0 0,0 1 0 0 0,21 21 0 0 0,-21-17-2130 0 0,0 0 0 0 0,18 31 0 0 0,-16-21-1204 0 0,-2 1 0 0 0,0 1 0 0 0,-2 0-1 0 0,11 44 1 0 0,-15-45-194 0 0,2 4 47 0 0,8 55-1 0 0,-13-45-93 0 0,10 153 76 0 0,-13-152-1035 0 0,-1 0 0 0 0,-9 55 0 0 0,4-68-1340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0:05.7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1 103 9760 0 0,'0'0'882'0'0,"1"1"-726"0"0,0 2 22 0 0,0-1 1 0 0,0 0-1 0 0,0 0 0 0 0,-1 1 0 0 0,1-1 0 0 0,-1 0 0 0 0,1 1 0 0 0,-1-1 0 0 0,0 1 0 0 0,0 2 0 0 0,-1 34 2704 0 0,0-19-2109 0 0,1 72 3309 0 0,0-91-3546 0 0,5-5 121 0 0,0-2-637 0 0,-1 1 0 0 0,0-1-1 0 0,0 0 1 0 0,-1 0-1 0 0,0 0 1 0 0,0-1-1 0 0,0 1 1 0 0,2-10 0 0 0,0 0-2 0 0,4-11 29 0 0,-5 16-24 0 0,0 0 1 0 0,0 1 0 0 0,6-12-1 0 0,9-17-61 0 0,-15 31 62 0 0,-1 0 0 0 0,2 0-1 0 0,-1 0 1 0 0,1 0 0 0 0,0 0 0 0 0,12-12-1 0 0,1 7 244 0 0,-18 13-253 0 0,0 0-1 0 0,1 1 1 0 0,-1-1-1 0 0,1 0 1 0 0,-1 1 0 0 0,0-1-1 0 0,1 0 1 0 0,-1 0-1 0 0,0 1 1 0 0,1-1 0 0 0,-1 1-1 0 0,0-1 1 0 0,1 0-1 0 0,-1 1 1 0 0,0-1 0 0 0,0 1-1 0 0,0-1 1 0 0,1 1 0 0 0,-1 0 28 0 0,4 3-13 0 0,-1 0-1 0 0,0 0 0 0 0,0 0 0 0 0,0 0 0 0 0,-1 1 0 0 0,0-1 1 0 0,0 1-1 0 0,0-1 0 0 0,0 1 0 0 0,0 0 0 0 0,-1-1 1 0 0,0 1-1 0 0,0 6 0 0 0,6 23 267 0 0,-5-25-214 0 0,0-1-1 0 0,0 1 1 0 0,0 12-1 0 0,-3 9-32 0 0,0-10-22 0 0,3 26 0 0 0,0-40-107 0 0,0 0 0 0 0,0 0 0 0 0,1 0 0 0 0,0-1 0 0 0,0 1 0 0 0,0-1 0 0 0,1 0 0 0 0,-1 0 0 0 0,6 5 0 0 0,-8-9-45 0 0,0 0 1 0 0,0 1-1 0 0,0-1 1 0 0,0 0-1 0 0,1 0 1 0 0,-1-1-1 0 0,0 1 0 0 0,1 0 1 0 0,-1 0-1 0 0,0 0 1 0 0,1-1-1 0 0,-1 1 1 0 0,1-1-1 0 0,-1 1 1 0 0,1-1-1 0 0,0 0 1 0 0,-1 0-1 0 0,1 1 1 0 0,-1-1-1 0 0,1 0 1 0 0,-1 0-1 0 0,3-1 1 0 0,2 0-711 0 0,0 0 1 0 0,0-1 0 0 0,0 0 0 0 0,7-3 0 0 0,-9 4 519 0 0,22-9-5678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6:02:29.3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32 7368 0 0,'-1'-1'568'0'0,"-5"-1"-159"0"0,1 0 1 0 0,0-1-1 0 0,-24-21 14424 0 0,19 34-12955 0 0,9-8-1783 0 0,-1 0 0 0 0,0 0 0 0 0,1 0 0 0 0,-1 1 0 0 0,1-1 1 0 0,0 1-1 0 0,0-1 0 0 0,0 1 0 0 0,0-1 0 0 0,0 1 0 0 0,0 0 0 0 0,1-1 0 0 0,-1 1 0 0 0,1 0 0 0 0,0 0 0 0 0,0 2 0 0 0,0 10 116 0 0,4 26 0 0 0,-2-29-158 0 0,6 41 41 0 0,25 88-1 0 0,31 48 17 0 0,3-47-265 0 0,-56-122-287 0 0,2 0-1 0 0,1-1 0 0 0,0 0 0 0 0,1-1 0 0 0,1-1 0 0 0,31 26 1 0 0,-41-38-712 0 0,0-1 1 0 0,1 1 0 0 0,-1-1-1 0 0,1-1 1 0 0,0 1 0 0 0,8 2-1 0 0,6-1-6165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6:02:29.7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49 19351 0 0,'0'0'1474'0'0,"1"0"-1005"0"0,13 0-113 0 0,-1 0 0 0 0,1-1 0 0 0,-1 0 0 0 0,0-1 1 0 0,0-1-1 0 0,0 0 0 0 0,0-1 0 0 0,0 0 0 0 0,-1-1 0 0 0,1 0 0 0 0,16-11 0 0 0,-24 12-761 0 0</inkml:trace>
  <inkml:trace contextRef="#ctx0" brushRef="#br0" timeOffset="1">32 1 7832 0 0,'-1'1'8156'0'0,"0"1"-7615"0"0,0 1 1 0 0,0-1-1 0 0,0 0 1 0 0,0 0-1 0 0,0 1 1 0 0,0-1-1 0 0,1 0 1 0 0,-1 1-1 0 0,1-1 1 0 0,0 0-1 0 0,-1 5 1 0 0,2-4-286 0 0,-1 1 0 0 0,1 0 0 0 0,0-1 0 0 0,0 1 0 0 0,0-1 0 0 0,0 1 0 0 0,4 5 0 0 0,45 77 1792 0 0,-30-54-1619 0 0,20 41-1 0 0,-29-50-373 0 0,2-1 0 0 0,27 36 0 0 0,-21-32 73 0 0,16 29 0 0 0,-31-48-59 0 0,6 11 364 0 0,13 32 0 0 0,-21-43-379 0 0,0-1 6 0 0,1 1 0 0 0,-1 0 0 0 0,1 8-1 0 0,-3-12-42 0 0,0-1 0 0 0,0 0 0 0 0,0 0 0 0 0,0 1 0 0 0,0-1 0 0 0,0 0 0 0 0,-1 0 0 0 0,1 0 0 0 0,-1 0 0 0 0,1 1 0 0 0,-1-1 0 0 0,0 0 0 0 0,0 0 0 0 0,-2 3 0 0 0,1-2-7 0 0,0-1 0 0 0,0 1 0 0 0,0-1 0 0 0,-1 1 0 0 0,1-1 0 0 0,-1 0 0 0 0,1 0 0 0 0,-1 0 0 0 0,0 0 0 0 0,0 0 0 0 0,1 0 0 0 0,-2-1 0 0 0,1 0 0 0 0,0 1 0 0 0,0-1 0 0 0,0 0 0 0 0,0-1-1 0 0,-4 2 1 0 0,-2-1-71 0 0,1 0-1 0 0,-1 0 1 0 0,1-1-1 0 0,-1 0 0 0 0,0-1 1 0 0,1 0-1 0 0,-1 0 1 0 0,1-1-1 0 0,-14-4 0 0 0,6 1-645 0 0,0-2 0 0 0,0 0 1 0 0,-28-18-1 0 0,40 22 23 0 0,-1-1 0 0 0,1 0 1 0 0,0 0-1 0 0,1 0 0 0 0,-1 0 1 0 0,-3-6-1 0 0,-3-3-4153 0 0,-5-1-2285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6:02:30.1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 11056 0 0,'25'13'1156'0'0,"12"5"-369"0"0,-8-11 3605 0 0,-22-6-2870 0 0,22 2 2901 0 0,-22-3-4001 0 0,-1 0 0 0 0,1 0-1 0 0,0 0 1 0 0,10-3 0 0 0,6-1 115 0 0,-16 3-455 0 0,0 0 0 0 0,15-5 1 0 0,31-10 63 0 0,-9 2-1694 0 0,-14 1-4857 0 0,-10 1-1513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6:02:30.5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36 17503 0 0,'0'0'1588'0'0,"1"-1"-1304"0"0,0 0-55 0 0,0 0-1 0 0,-1-1 1 0 0,1 1-1 0 0,0 0 1 0 0,0 0-1 0 0,-1 0 1 0 0,1-1-1 0 0,-1 1 1 0 0,1 0-1 0 0,0-3 1 0 0,-1 4-167 0 0,0 0-1 0 0,0-1 1 0 0,0 1 0 0 0,0 0 0 0 0,0 0 0 0 0,0-1-1 0 0,1 1 1 0 0,-1 0 0 0 0,0 0 0 0 0,0-1-1 0 0,0 1 1 0 0,1 0 0 0 0,-1 0 0 0 0,0 0 0 0 0,0-1-1 0 0,0 1 1 0 0,1 0 0 0 0,-1 0 0 0 0,0 0 0 0 0,0 0-1 0 0,1-1 1 0 0,-1 1 0 0 0,0 0 0 0 0,1 0-1 0 0,-1 0 1 0 0,0 0 0 0 0,0 0 0 0 0,1 0 0 0 0,4-2 314 0 0,-1 0 0 0 0,1 0 0 0 0,0 0 1 0 0,0 1-1 0 0,0-1 0 0 0,0 1 0 0 0,0 1 1 0 0,0-1-1 0 0,8 1 0 0 0,-5 0-283 0 0,0 0 0 0 0,-1 1 0 0 0,1 0 0 0 0,0 1 0 0 0,-1-1 0 0 0,1 1 0 0 0,-1 1 0 0 0,0 0 0 0 0,0 0 0 0 0,10 5 0 0 0,-8-1 78 0 0,0-1 0 0 0,0 1 0 0 0,0 0 0 0 0,-1 1 0 0 0,0 0 0 0 0,10 14 0 0 0,-14-17-171 0 0,-1 1 0 0 0,-1 0 0 0 0,1 0 0 0 0,-1 0 0 0 0,0 1 0 0 0,-1-1 0 0 0,1 0 0 0 0,-1 1 0 0 0,0-1 0 0 0,-1 1 0 0 0,0 10 0 0 0,-2-4-25 0 0,0 0 0 0 0,-1-1-1 0 0,-1 1 1 0 0,0 0 0 0 0,-10 20 0 0 0,11-26-178 0 0,-1-1 0 0 0,1 0 0 0 0,-1-1 0 0 0,-1 1 0 0 0,1-1 0 0 0,-1 1 0 0 0,0-1 0 0 0,0-1 0 0 0,0 1 1 0 0,-1-1-1 0 0,0 0 0 0 0,-9 6 0 0 0,14-10-2 0 0,1 0-1 0 0,-1 1 1 0 0,0-1 0 0 0,0 0-1 0 0,1 1 1 0 0,-1-1 0 0 0,0 0 0 0 0,0 0-1 0 0,0 0 1 0 0,1 1 0 0 0,-1-1-1 0 0,0 0 1 0 0,0 0 0 0 0,0 0-1 0 0,0-1 1 0 0,1 1 0 0 0,-2 0 0 0 0,-10-7-7020 0 0,4-2 319 0 0</inkml:trace>
  <inkml:trace contextRef="#ctx0" brushRef="#br0" timeOffset="1">369 1 18687 0 0,'0'0'2196'0'0,"-17"0"2123"0"0,15 0-4184 0 0,0 1 1 0 0,0-1-1 0 0,0 1 0 0 0,0 0 1 0 0,1-1-1 0 0,-1 1 0 0 0,0 0 1 0 0,0 0-1 0 0,1 1 0 0 0,-1-1 1 0 0,0 0-1 0 0,1 0 1 0 0,0 1-1 0 0,-1-1 0 0 0,1 1 1 0 0,0-1-1 0 0,-1 1 0 0 0,0 2 1 0 0,-3 4 288 0 0,0 1 1 0 0,-6 13-1 0 0,8-12-396 0 0,0-1 0 0 0,1 1 0 0 0,0-1 0 0 0,1 1 0 0 0,0-1 0 0 0,1 1 0 0 0,0 0 0 0 0,0 0 0 0 0,1-1 0 0 0,0 1 0 0 0,1 0 0 0 0,0-1 0 0 0,0 0 0 0 0,1 1 0 0 0,0-1 0 0 0,1 0 0 0 0,0 0 0 0 0,1-1 0 0 0,0 1 0 0 0,0-1 0 0 0,8 11 0 0 0,-3-8-28 0 0,5 6 0 0 0,28 24 0 0 0,-37-36 0 0 0,0 0 0 0 0,1-1 0 0 0,0 1 0 0 0,0-1 0 0 0,0-1 0 0 0,1 0 0 0 0,-1 0 0 0 0,11 3 0 0 0,-8-3-131 0 0,0-1 1 0 0,0 0-1 0 0,15 0 0 0 0,-21-2-39 0 0,-1 0-1 0 0,0 0 1 0 0,0-1-1 0 0,0 1 0 0 0,0-1 1 0 0,1 0-1 0 0,-1 0 1 0 0,0 0-1 0 0,0 0 1 0 0,0 0-1 0 0,-1-1 0 0 0,1 1 1 0 0,0-1-1 0 0,0 0 1 0 0,3-3-1 0 0,-2 2-314 0 0,0-1-283 0 0,-1 1-1 0 0,1-1 0 0 0,-1 0 1 0 0,4-4-1 0 0,2-10-7418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6:02:30.9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17503 0 0,'0'1'103'0'0,"0"0"0"0"0,-1 1 0 0 0,1-1 0 0 0,0 0 0 0 0,0 1-1 0 0,0-1 1 0 0,0 0 0 0 0,0 1 0 0 0,0-1 0 0 0,0 0-1 0 0,1 1 1 0 0,-1-1 0 0 0,1 0 0 0 0,-1 1 0 0 0,0-1 0 0 0,1 0-1 0 0,0 0 1 0 0,-1 1 0 0 0,2 0 0 0 0,19 25 915 0 0,-11-16 563 0 0,-2-2-464 0 0,0 0-1 0 0,15 11 0 0 0,-16-14-867 0 0,-1 0-1 0 0,1 1 0 0 0,-1-1 0 0 0,0 1 1 0 0,7 10-1 0 0,16 30 644 0 0,28 53 1201 0 0,-39-65-1631 0 0,-2 2 0 0 0,-2 0 0 0 0,19 76 0 0 0,-29-89-464 0 0,23 168 251 0 0,-26-167-367 0 0,0 0 0 0 0,-2 0 0 0 0,-1 0 1 0 0,0 0-1 0 0,-11 42 0 0 0,-1-32-683 0 0,4-11-3015 0 0,4-11-1003 0 0,-4 9-4620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6:02:47.6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115 0 18887 0 0,'-24'0'1680'0'0,"4"0"-1344"0"0,-1 6-272 0 0,1-6-64 0 0,5 3-520 0 0,6-3-120 0 0,3 10-32 0 0,6-1-1792 0 0,6 4 1537 0 0,3 0-5465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47:09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7200 0 0,'0'0'2489'0'0,"2"-2"-1888"0"0,-1 1-450 0 0,5-15 7822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1:23.8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121 29 15808 0 0,'-13'0'570'0'0,"7"1"-255"0"0,0-1 1 0 0,0 0-1 0 0,0 0 0 0 0,0-1 0 0 0,0 1 0 0 0,0-1 1 0 0,0-1-1 0 0,1 1 0 0 0,-1-1 0 0 0,0 0 1 0 0,-8-4-1 0 0,1 1 887 0 0,12 5-1145 0 0,0 0 1 0 0,0 0 0 0 0,0 0 0 0 0,0-1-1 0 0,0 1 1 0 0,0 0 0 0 0,0-1-1 0 0,0 1 1 0 0,0-1 0 0 0,0 1 0 0 0,1-1-1 0 0,-1 1 1 0 0,0-1 0 0 0,-1-1 1137 0 0,3 1-1370 0 0,0 1 1 0 0,0 0-1 0 0,0-1 1 0 0,1 1-1 0 0,-1 0 1 0 0,0 0-1 0 0,0 0 1 0 0,0 0-1 0 0,1 0 1 0 0,-1 0-1 0 0,0 0 1 0 0,0 0-1 0 0,3 1 1 0 0,-1 0-250 0 0,10 3-1444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1:24.6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1277 30 4144 0 0,'2'-6'428'0'0,"2"1"139"0"0,-6 4-433 0 0,2 1-91 0 0,0 0-1 0 0,0 0 1 0 0,-1 0-1 0 0,1 0 1 0 0,0 0-1 0 0,0 0 1 0 0,0 0-1 0 0,0 0 1 0 0,0 0-1 0 0,0 0 1 0 0,0 0-1 0 0,0 0 1 0 0,0 0-1 0 0,-1 0 1 0 0,1 0-1 0 0,0 0 1 0 0,0 0-1 0 0,0 0 1 0 0,0 0-1 0 0,0 0 1 0 0,0 0-1 0 0,0 0 1 0 0,0 0-1 0 0,0 0 1 0 0,0 0-1 0 0,0 0 1 0 0,-1 0-1 0 0,1 0 1 0 0,0-1-1 0 0,0 1 1 0 0,0 0-1 0 0,0 0 1 0 0,0 0-1 0 0,0 0 1 0 0,0 0-1 0 0,0 0 1 0 0,0 0-1 0 0,0 0 1 0 0,0 0-1 0 0,0 0 1 0 0,0 0-1 0 0,0-1 1 0 0,0 1-1 0 0,0 0 1 0 0,0 0-1 0 0,0 0 1 0 0,0 0-1 0 0,0 0 1 0 0,0 0-1 0 0,0 0 1 0 0,0 0-1 0 0,0 0 1 0 0,0-1-1 0 0,0 1 1 0 0,-3-14 12327 0 0,2 14-12330 0 0,0 0 1 0 0,0 0 0 0 0,0-1-1 0 0,0 1 1 0 0,1 0 0 0 0,-1 0-1 0 0,0 0 1 0 0,0 0-1 0 0,0 0 1 0 0,0 1 0 0 0,0-1-1 0 0,0 0 1 0 0,1 0 0 0 0,-1 0-1 0 0,0 1 1 0 0,-1 0-1 0 0,-11 12 350 0 0,9-7-369 0 0,-1-2-1 0 0,1 1 1 0 0,-1 0 0 0 0,-1-1 0 0 0,-9 7 0 0 0,11-8-21 0 0,-1 0 1 0 0,1 0 0 0 0,0 1-1 0 0,0-1 1 0 0,0 1-1 0 0,0 0 1 0 0,1 0 0 0 0,-4 5-1 0 0,1 0 0 0 0,3-2 0 0 0,-1-1 0 0 0,0 0 0 0 0,0 0 0 0 0,-1 0 0 0 0,-8 8 0 0 0,-46 48-41 0 0,-85 113 0 0 0,87-101 99 0 0,-49 68-58 0 0,-13 17 0 0 0,-168 173 77 0 0,216-251-90 0 0,23-29 13 0 0,16-18 0 0 0,1 2 0 0 0,-29 44 0 0 0,-55 84-1745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1:25.0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 9760 0 0,'29'-6'446'0'0,"-23"4"-10"0"0,-4 3-162 0 0,49 10 4024 0 0,-48-10-3228 0 0,-1-1-984 0 0,1 1 0 0 0,-1-1 0 0 0,0 0 0 0 0,1 1 1 0 0,-1-1-1 0 0,0 1 0 0 0,1 0 0 0 0,-1 0 0 0 0,0 0 1 0 0,0 0-1 0 0,1 0 0 0 0,1 2 0 0 0,0-1 32 0 0,-1 0 0 0 0,1 0 0 0 0,-1-1 0 0 0,1 1 0 0 0,0-1 0 0 0,5 1 0 0 0,101 24 1157 0 0,-22-4-598 0 0,126 15-502 0 0,-73-12 39 0 0,33-1 358 0 0,-6-2 6 0 0,127 9 428 0 0,-242-28-887 0 0,475 17 1329 0 0,-328-17-970 0 0,72 2 93 0 0,69 4-343 0 0,-45-1-96 0 0,-257-7-134 0 0,-19-2 12 0 0,1 2-1 0 0,30 5 1 0 0,-24-2-126 0 0,-21-3 18 0 0,0-1 1 0 0,0 1 0 0 0,1 1 0 0 0,-1-1 0 0 0,0 1 0 0 0,0 0 0 0 0,-1 0-1 0 0,9 5 1 0 0,-7 0-1345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0:06.1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157 76 3680 0 0,'0'-9'381'0'0,"0"6"217"0"0,0 1 0 0 0,0-1 0 0 0,0 1 0 0 0,-1-1 1 0 0,1 1-1 0 0,-1-1 0 0 0,0 1 0 0 0,0 0 0 0 0,0-1 0 0 0,0 1 0 0 0,0 0 0 0 0,0 0 0 0 0,0 0 0 0 0,-1-1 0 0 0,1 1 0 0 0,-1 1 0 0 0,0-1 0 0 0,-3-3 0 0 0,1 2 106 0 0,-1 0 0 0 0,1 0-1 0 0,0 0 1 0 0,-1 1 0 0 0,0 0-1 0 0,-7-2 1 0 0,11 3-589 0 0,-1 1 1 0 0,1 0-1 0 0,0 0 1 0 0,0 1-1 0 0,-1-1 0 0 0,1 0 1 0 0,0 0-1 0 0,0 1 0 0 0,0-1 1 0 0,-1 0-1 0 0,1 1 1 0 0,0-1-1 0 0,0 1 0 0 0,0-1 1 0 0,0 1-1 0 0,0 0 0 0 0,0 0 1 0 0,0-1-1 0 0,-1 3 1 0 0,-20 19 656 0 0,18-18-571 0 0,0 1-150 0 0,0 0-1 0 0,0 1 1 0 0,1-1-1 0 0,0 1 0 0 0,0 0 1 0 0,0 0-1 0 0,0 0 1 0 0,-1 8-1 0 0,-1 5 79 0 0,-4 28 0 0 0,8-39-121 0 0,1 0-1 0 0,0 1 1 0 0,0-1 0 0 0,1 0-1 0 0,0 0 1 0 0,4 15 0 0 0,-5-20 0 0 0,4 4-11 0 0,12 4 62 0 0,-15-10-52 0 0,0 0 1 0 0,0-1-1 0 0,0 0 1 0 0,0 1-1 0 0,0-1 1 0 0,0 1-1 0 0,0-1 1 0 0,0 0 0 0 0,0 0-1 0 0,0 0 1 0 0,0 0-1 0 0,0 0 1 0 0,0 0-1 0 0,0 0 1 0 0,0 0-1 0 0,0 0 1 0 0,0 0-1 0 0,0 0 1 0 0,0 0 0 0 0,0-1-1 0 0,0 1 1 0 0,0-1-1 0 0,0 1 1 0 0,0-1-1 0 0,0 1 1 0 0,0-1-1 0 0,0 1 1 0 0,1-2-1 0 0,2-2 22 0 0,0 0-1 0 0,0 0 1 0 0,-1 0-1 0 0,5-7 0 0 0,3-4 46 0 0,-1 3-52 0 0,0 0 0 0 0,14-26-1 0 0,-8 11-14 0 0,25-44-79 0 0,-35 60 63 0 0,-5 7-1 0 0,1 1 0 0 0,-1 0 0 0 0,1 0 0 0 0,0 0 0 0 0,3-4 0 0 0,1 19-97 0 0,-3-3 97 0 0,-1 0-1 0 0,0 0 0 0 0,-1 1 0 0 0,0-1 1 0 0,-1 18-1 0 0,2 16-5 0 0,4 56-14 0 0,2 12-4 0 0,-3-13 35 0 0,1 3-14 0 0,-3-62-39 0 0,-2-25 0 0 0,4 23-1 0 0,5 16-843 0 0,-9-51 448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1:25.8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1385 3224 0 0,'0'0'12438'0'0,"1"-1"-12115"0"0,0-1-262 0 0,1 0-1 0 0,0 1 1 0 0,0-1 0 0 0,0 1-1 0 0,0-1 1 0 0,1 1 0 0 0,-1-1-1 0 0,0 1 1 0 0,1 0 0 0 0,-1 0 0 0 0,5-1-1 0 0,35-8 640 0 0,-30 7-450 0 0,47-11 467 0 0,64-13 197 0 0,-19 3-477 0 0,27-5-33 0 0,-49 12-141 0 0,90-30 0 0 0,-41 9-65 0 0,559-168 977 0 0,450-155-144 0 0,-575 181 632 0 0,-300 91-1425 0 0,55-32-5 0 0,49-16-211 0 0,-169 77-1265 0 0,-189 57 155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1:26.5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14 4144 0 0,'-7'-9'13165'0'0,"8"9"-13094"0"0,0 0 1 0 0,0 0-1 0 0,0 0 1 0 0,0-1-1 0 0,0 1 1 0 0,0 0-1 0 0,0-1 1 0 0,0 1-1 0 0,0-1 1 0 0,1 0 350 0 0,2 14 69 0 0,-3-10-465 0 0,0 1 0 0 0,-1-1 0 0 0,1 1 0 0 0,-1-1 0 0 0,0 1 1 0 0,0-1-1 0 0,0 0 0 0 0,0 1 0 0 0,-1 3 0 0 0,0-2 1 0 0,1 1 1 0 0,-1-1-1 0 0,1 0 0 0 0,1 6 0 0 0,3 14 39 0 0,-2-14-33 0 0,-1 0 1 0 0,0 0-1 0 0,0 17 1 0 0,-3-5 73 0 0,1 0 0 0 0,5 45 0 0 0,-1-20-119 0 0,-4 55 0 0 0,0-1-153 0 0,1-14 262 0 0,5 53 135 0 0,-2-111-255 0 0,0-8-76 0 0,-1 42 0 0 0,-15 125-220 0 0,8-117 287 0 0,-15 85 0 0 0,17-134 16 0 0,1 0-1 0 0,3 35 1 0 0,-1-30 8 0 0,-2 28 1 0 0,1-45 7 0 0,0 0 0 0 0,0 0 0 0 0,1 1 0 0 0,1-1 0 0 0,2 13 0 0 0,4 22-26 0 0,1 47-1 0 0,-7-83 11 0 0,0 0 0 0 0,6 17 0 0 0,-5-18-1 0 0,1 1-1 0 0,0 13 1 0 0,-2-14-13 0 0,-1-1 0 0 0,2 0 1 0 0,-1 0-1 0 0,1 0 0 0 0,0 0 0 0 0,1 0 0 0 0,3 8 0 0 0,-4-12 8 0 0,-1 1-1 0 0,0-1 0 0 0,0 0 0 0 0,0 0 1 0 0,1 8-1 0 0,1 8-149 0 0,-3-19 133 0 0,0 0-1 0 0,0 0 1 0 0,1-1 0 0 0,-1 1-1 0 0,0 0 1 0 0,1 0-1 0 0,-1 0 1 0 0,1-1-1 0 0,-1 1 1 0 0,1 0-1 0 0,-1-1 1 0 0,1 1-1 0 0,0 0 1 0 0,-1-1-1 0 0,1 1 1 0 0,0-1-1 0 0,0 1 1 0 0,9 0-375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1:27.4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1334 16 1840 0 0,'8'0'12248'0'0,"-8"-1"-12050"0"0,-10-7 2590 0 0,10 8-2775 0 0,0 0 0 0 0,0 0 0 0 0,0-1 0 0 0,0 1 1 0 0,0 0-1 0 0,0 0 0 0 0,0 0 0 0 0,0-1 0 0 0,0 1 0 0 0,0 0 0 0 0,0 0 0 0 0,0 0 0 0 0,0 0 0 0 0,0-1 0 0 0,0 1 0 0 0,1 0 0 0 0,-1 0 0 0 0,0 0 0 0 0,0 0 0 0 0,0-1 0 0 0,0 1 0 0 0,0 0 0 0 0,0 0 1 0 0,1 0-1 0 0,-1 0 0 0 0,0 0 0 0 0,0 0 0 0 0,0 0 0 0 0,0-1 0 0 0,1 1 0 0 0,-1 0 0 0 0,0 0 0 0 0,0 0 0 0 0,0 0 0 0 0,1 0 0 0 0,-1 0 0 0 0,0 0 0 0 0,0 0 0 0 0,0 0 0 0 0,1 0 0 0 0,-1 0 0 0 0,0 0 1 0 0,0 0-1 0 0,0 0 0 0 0,0 0 0 0 0,1 0 0 0 0,-1 1 0 0 0,8-3 283 0 0,-14 4-110 0 0,4-2 102 0 0,1 1-268 0 0,1 0 1 0 0,-1 0-1 0 0,0 0 0 0 0,1 0 0 0 0,-1-1 0 0 0,0 1 0 0 0,0 0 0 0 0,1 0 0 0 0,-1-1 0 0 0,0 1 0 0 0,-2 0 0 0 0,-1 3 27 0 0,-13 15 135 0 0,14-14-135 0 0,-1 0 0 0 0,0-1 0 0 0,0 0 0 0 0,-6 6-1 0 0,-22 13 116 0 0,15-10-103 0 0,-1 1 0 0 0,-17 18 0 0 0,19-17-12 0 0,-1 0 0 0 0,-28 20 0 0 0,25-21 65 0 0,-35 34 0 0 0,38-32-63 0 0,-27 20 1 0 0,27-23-51 0 0,0 1 0 0 0,-17 19 0 0 0,-22 24 1 0 0,-15 19 0 0 0,-189 196-400 0 0,13-48 728 0 0,175-152-335 0 0,15-15-292 0 0,-50 45-224 0 0,105-101 449 0 0,1 1 1 0 0,0-1-1 0 0,-1 1 0 0 0,1 0 0 0 0,0 0 1 0 0,0-1-1 0 0,-2 5 0 0 0,0-1-115 0 0,2-4-129 0 0,-10 3-2833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1:28.2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7 224 3224 0 0,'-6'3'11414'0'0,"9"-4"-11170"0"0,0 0 0 0 0,0 0 0 0 0,0 0 0 0 0,0 0 0 0 0,0 1 0 0 0,6-1 0 0 0,-6 0-193 0 0,-1 1 0 0 0,1 0 1 0 0,-1 0-1 0 0,0-1 0 0 0,1 0 0 0 0,-1 1 0 0 0,0-1 0 0 0,0 0 0 0 0,1 0 0 0 0,-1 0 0 0 0,2-2 0 0 0,-2 2-11 0 0,1 0-1 0 0,-1 0 0 0 0,0 0 0 0 0,1 0 0 0 0,-1 1 0 0 0,1-1 1 0 0,-1 1-1 0 0,1 0 0 0 0,-1-1 0 0 0,1 1 0 0 0,-1 0 0 0 0,3 1 1 0 0,6-2 76 0 0,15 2 205 0 0,-18-1-122 0 0,0 0 1 0 0,-1 0-1 0 0,1-1 1 0 0,11-2-1 0 0,-6 1-9 0 0,-1 1 0 0 0,1 0 0 0 0,0 0 0 0 0,13 2 0 0 0,28-1-60 0 0,34-9-109 0 0,45-3 76 0 0,-36 1-79 0 0,-24 2 34 0 0,10 3-38 0 0,265-28 176 0 0,-43-5-190 0 0,-148 19 59 0 0,64-6 154 0 0,-125 17-78 0 0,230-12 356 0 0,-169 25 121 0 0,-118-1-527 0 0,73 16 0 0 0,-65-9-159 0 0,-29-7-106 0 0,0 1 0 0 0,0 0 0 0 0,0 1-1 0 0,-1 2 1 0 0,0-1 0 0 0,21 13-1 0 0,-22-6-283 0 0,-12-8-2300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1:28.8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1344 12840 0 0,'11'0'1369'0'0,"1"0"-1334"0"0,-5 1 34 0 0,0-1-1 0 0,0-1 1 0 0,0 1-1 0 0,-1-1 1 0 0,11-2 0 0 0,-6 0 325 0 0,-1 1 1 0 0,20-2-1 0 0,5 0 145 0 0,70-10 584 0 0,5 0-173 0 0,-41 0-326 0 0,139-25 491 0 0,131-16-626 0 0,-212 25-209 0 0,-44 8 88 0 0,218-68 569 0 0,-180 50-738 0 0,101-46 483 0 0,-93 34-164 0 0,49-17-34 0 0,424-152-56 0 0,-463 173-393 0 0,168-51 102 0 0,262-81 155 0 0,-422 135-142 0 0,-3 0 4 0 0,-122 38-138 0 0,142-43 40 0 0,-109 36-50 0 0,75-29-1 0 0,-79 25 176 0 0,-2 0-1611 0 0,-18 4-5737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1:29.4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 8288 0 0,'0'0'1097'0'0,"1"2"-2"0"0,2 6 252 0 0,1 1-286 0 0,-1 0 1 0 0,0 0-1 0 0,3 12 1 0 0,-6-16-953 0 0,6 27 446 0 0,-1 0 0 0 0,-1 33 0 0 0,-3-6-92 0 0,-13 316 1530 0 0,-25 109-1034 0 0,34-438-950 0 0,-6 190-9 0 0,8-188-414 0 0,2-1 0 0 0,2 0-1 0 0,14 71 1 0 0,-12-91-265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1:30.1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9528 0 0,'0'0'6002'0'0,"1"11"-3966"0"0,3-3-1681 0 0,-1 0 0 0 0,-1 1 0 0 0,0-1 0 0 0,0 0 1 0 0,0 1-1 0 0,-1 0 0 0 0,0-1 0 0 0,-1 13 0 0 0,2 14 298 0 0,8 162 1934 0 0,-4-47-2174 0 0,0 3-315 0 0,-2-75-113 0 0,5 45-53 0 0,1 22 123 0 0,5 105-55 0 0,-14-216-30 0 0,10 133-522 0 0,-11-165 543 0 0,19 107-420 0 0,1-10-285 0 0,-10-79 105 0 0,-9-18 120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1:30.6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63 7368 0 0,'0'0'333'0'0,"0"-1"0"0"0,-5-31-110 0 0,0 16 11015 0 0,0 6-9553 0 0,1 6-527 0 0,3 8 247 0 0,-3 10-473 0 0,3-13-887 0 0,0 1-1 0 0,0-1 1 0 0,1 1-1 0 0,-1 0 0 0 0,1 0 1 0 0,-1 0-1 0 0,1-1 1 0 0,-1 5-1 0 0,-4 127 928 0 0,3-65-956 0 0,0-32 8 0 0,6 69 0 0 0,-2-88-24 0 0,0 1 0 0 0,1 0 0 0 0,0 0 0 0 0,8 22 0 0 0,-9-33 0 0 0,16 35-2 0 0,-17-40 2 0 0,0 0 1 0 0,1 0 0 0 0,-1 0 0 0 0,0 0 0 0 0,1 0 0 0 0,-1 0-1 0 0,1 0 1 0 0,-1-1 0 0 0,1 1 0 0 0,0-1 0 0 0,0 1 0 0 0,0-1-1 0 0,0 0 1 0 0,0 1 0 0 0,4 0 0 0 0,-4-1 4 0 0,0-1 0 0 0,1 1 0 0 0,-1-1 1 0 0,0 0-1 0 0,0 0 0 0 0,1 0 0 0 0,-1 0 0 0 0,0 0 0 0 0,0-1 1 0 0,1 1-1 0 0,-1-1 0 0 0,0 1 0 0 0,0-1 0 0 0,0 0 1 0 0,0 0-1 0 0,0 0 0 0 0,0 0 0 0 0,0 0 0 0 0,0-1 0 0 0,0 1 1 0 0,0 0-1 0 0,0-1 0 0 0,-1 1 0 0 0,1-1 0 0 0,-1 0 0 0 0,3-2 1 0 0,0-2 9 0 0,46-52 55 0 0,-13 13-74 0 0,-33 42 3 0 0,13-23-8 0 0,-16 27 3 0 0,0-1 1 0 0,0 0-1 0 0,0 1 1 0 0,0-1-1 0 0,0 1 1 0 0,0-1-1 0 0,0 1 1 0 0,-1-1 0 0 0,1 1-1 0 0,0 0 1 0 0,0 0-1 0 0,0 1 1 0 0,6 7-76 0 0,0 1 0 0 0,0 0 0 0 0,-2 0 1 0 0,1 1-1 0 0,-1 0 0 0 0,-1 0 0 0 0,5 17 0 0 0,-8-25 46 0 0,0 0 0 0 0,0 0-1 0 0,1-1 1 0 0,-1 1-1 0 0,1 0 1 0 0,-1-1 0 0 0,1 1-1 0 0,0-1 1 0 0,0 0 0 0 0,0 1-1 0 0,0-1 1 0 0,5 3 0 0 0,8 7-5102 0 0,-11-10 2815 0 0,6 7-5295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1:32.0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1 125 10592 0 0,'0'0'964'0'0,"2"-2"-562"0"0,61-36 6701 0 0,-23 15-5102 0 0,-32 17-1808 0 0,1 0 0 0 0,-1 1 0 0 0,1 1 0 0 0,0-1 0 0 0,1 1 0 0 0,18-5 0 0 0,-23 8-164 0 0,49-20-164 0 0,-52 20-206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1:32.4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1 15032 0 0,'0'0'3582'0'0,"0"2"-3237"0"0,1 1-249 0 0,0 0-1 0 0,-1 0 0 0 0,1 0 0 0 0,0-1 0 0 0,1 1 0 0 0,-1 0 0 0 0,0 0 1 0 0,1-1-1 0 0,-1 1 0 0 0,5 3 0 0 0,6 12 272 0 0,-9-12-222 0 0,0-1-1 0 0,0-1 0 0 0,1 1 1 0 0,0 0-1 0 0,4 3 0 0 0,-7-7-99 0 0,-1 1-1 0 0,1-1 0 0 0,-1 0 0 0 0,1 0 1 0 0,-1 0-1 0 0,0 0 0 0 0,0 0 1 0 0,0 1-1 0 0,1-1 0 0 0,-1 0 0 0 0,0 0 1 0 0,-1 0-1 0 0,1 3 0 0 0,0 0 46 0 0,2 0-33 0 0,-1-1 0 0 0,1 0 0 0 0,0 0 0 0 0,0 0 0 0 0,0 0 0 0 0,1 0 0 0 0,-1 0 0 0 0,5 3 0 0 0,-7-5-52 0 0,0-1-1 0 0,1 1 1 0 0,-1 0-1 0 0,0 0 1 0 0,0 0-1 0 0,0-1 1 0 0,-1 1-1 0 0,1 0 1 0 0,0 0-1 0 0,0-1 1 0 0,0 1-1 0 0,0 0 1 0 0,-1-1-1 0 0,1 1 1 0 0,0 0-1 0 0,-1 0 1 0 0,0 0-1 0 0,2 10 71 0 0,3 1-2 0 0,-24 12 22 0 0,17-19-76 0 0,-11 17 20 0 0,13-21-41 0 0,0 0 0 0 0,0 0 1 0 0,0-1-1 0 0,0 1 0 0 0,0 0 0 0 0,0-1 1 0 0,0 1-1 0 0,0-1 0 0 0,0 1 0 0 0,-1-1 1 0 0,1 0-1 0 0,0 1 0 0 0,0-1 1 0 0,-1 0-1 0 0,1 0 0 0 0,0 0 0 0 0,-2 0 1 0 0,1 0-130 0 0,-14 3-216 0 0,-16-2-710 0 0,30-1-382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0:06.5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77 9216 0 0,'2'0'6229'0'0,"6"-1"-5201"0"0,1 1 1 0 0,-1-1-1 0 0,0-1 1 0 0,17-3-1 0 0,-11 0 152 0 0,28-12-1 0 0,-32 13-807 0 0,1 0 0 0 0,0 0-1 0 0,20-3 1 0 0,5-1-58 0 0,1-1-438 0 0,-4 0-2388 0 0,-26 8 1152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1:32.7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 5984 0 0,'1'0'55'0'0,"4"0"207"0"0,-1 0 1 0 0,1 0 0 0 0,-1 0-1 0 0,1-1 1 0 0,-1 1 0 0 0,1-1-1 0 0,4-2 1 0 0,1 0 1113 0 0,1 0 0 0 0,0 1 0 0 0,0 0 0 0 0,11 0 1 0 0,3 0 256 0 0,-12 0-502 0 0,0-1 0 0 0,15-5 0 0 0,-26 8-971 0 0,0-1 0 0 0,1 1 0 0 0,-1-1-1 0 0,0 1 1 0 0,0 0 0 0 0,0 0 0 0 0,0 0-1 0 0,0 0 1 0 0,0 0 0 0 0,4 1 0 0 0,2 1 1204 0 0,-7-2-1337 0 0,-1 0 0 0 0,0 1-1 0 0,1-1 1 0 0,-1 0 0 0 0,1 1 0 0 0,-1-1 0 0 0,0 1 0 0 0,1-1 0 0 0,-1 1 0 0 0,0-1 0 0 0,0 0 0 0 0,1 1 0 0 0,-1-1 0 0 0,0 1 0 0 0,0-1 0 0 0,0 1 0 0 0,0 0 0 0 0,0-1 0 0 0,1 1 0 0 0,-1-1 0 0 0,0 1 0 0 0,0-1-1 0 0,-1 2 1 0 0,2 15 217 0 0,-1-15-241 0 0,-1 3 30 0 0,0-1 1 0 0,0 1-1 0 0,0 0 1 0 0,0-1-1 0 0,-1 1 0 0 0,1-1 1 0 0,-1 1-1 0 0,0-1 1 0 0,-1 0-1 0 0,1 0 1 0 0,-1 0-1 0 0,0 0 0 0 0,0 0 1 0 0,-4 3-1 0 0,-5 9 19 0 0,6-9-117 0 0,0-1-1 0 0,-1 0 1 0 0,-11 9-1 0 0,-4 5-177 0 0,6-6-202 0 0,-5 6-943 0 0,17-15 378 0 0,4-4 896 0 0,-1 0-1 0 0,1 0 1 0 0,-1 0 0 0 0,0 0-1 0 0,1-1 1 0 0,-1 1-1 0 0,0 0 1 0 0,0-1-1 0 0,1 1 1 0 0,-1 0-1 0 0,-2 0 1 0 0,2 0-903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1:33.1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50 3680 0 0,'3'-4'240'0'0,"8"-14"264"0"0,-10 17 99 0 0,-1 0 0 0 0,0 0 1 0 0,1 0-1 0 0,-1 1 0 0 0,1-1 1 0 0,-1 0-1 0 0,0 0 0 0 0,0 0 1 0 0,0 0-1 0 0,0 0 0 0 0,0 0 0 0 0,0 0 1 0 0,0 0-1 0 0,0 0 0 0 0,0 0 1 0 0,0-1-1 0 0,0 1-366 0 0,-1 0 0 0 0,1 1-1 0 0,0-1 1 0 0,-1 1 0 0 0,1-1 0 0 0,-1 1 0 0 0,1-1-1 0 0,0 1 1 0 0,-1-1 0 0 0,1 1 0 0 0,-1-1 0 0 0,1 1-1 0 0,-1 0 1 0 0,0-1 0 0 0,1 1 0 0 0,-1 0 0 0 0,1 0 0 0 0,-1-1-1 0 0,0 1 1 0 0,-1-1-43 0 0,0 1-1 0 0,0 0 1 0 0,0-1 0 0 0,0 1-1 0 0,0 0 1 0 0,0 0 0 0 0,0 0-1 0 0,-1 1 1 0 0,1-1-1 0 0,0 0 1 0 0,0 1 0 0 0,0 0-1 0 0,0-1 1 0 0,-2 2 0 0 0,2-1-142 0 0,0 0 12 0 0,0 0 1 0 0,0 0-1 0 0,0 0 1 0 0,0 0 0 0 0,0 0-1 0 0,1 0 1 0 0,-1 0-1 0 0,0 1 1 0 0,1-1-1 0 0,-1 1 1 0 0,1-1-1 0 0,0 1 1 0 0,-1-1-1 0 0,1 1 1 0 0,0 0-1 0 0,-1 3 1 0 0,-10 12 325 0 0,11-14-358 0 0,-1-1 1 0 0,0 1 0 0 0,0 0 0 0 0,1 0 0 0 0,-1-1 0 0 0,1 1 0 0 0,0 0 0 0 0,0 0 0 0 0,-1 5 0 0 0,1-1-23 0 0,0-1 0 0 0,1 0 1 0 0,-1 1-1 0 0,1-1 0 0 0,1 1 1 0 0,0 7-1 0 0,0-11-10 0 0,0 0-1 0 0,0 0 1 0 0,0 1 0 0 0,0-1-1 0 0,0 0 1 0 0,1 0-1 0 0,0-1 1 0 0,-1 1 0 0 0,1 0-1 0 0,0 0 1 0 0,0-1-1 0 0,0 1 1 0 0,1-1 0 0 0,3 3-1 0 0,-2-1 2 0 0,-1-2 3 0 0,0 1 0 0 0,-1-1 0 0 0,1 0 0 0 0,0 1 0 0 0,1-1 0 0 0,-1-1 0 0 0,0 1 0 0 0,0 0 0 0 0,1-1 0 0 0,-1 0 0 0 0,1 0 0 0 0,-1 0-1 0 0,1 0 1 0 0,-1 0 0 0 0,6-1 0 0 0,9 2-162 0 0,-1-2-1 0 0,1 0 0 0 0,-1-1 1 0 0,1-1-1 0 0,-1 0 0 0 0,0-2 1 0 0,0 0-1 0 0,29-11 0 0 0,-15 3-1205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1:33.6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13680 0 0,'0'0'2914'0'0,"0"3"-2131"0"0,-1 15 320 0 0,0-14-907 0 0,0 1 1 0 0,1 0-1 0 0,0-1 1 0 0,0 1-1 0 0,0 0 0 0 0,1-1 1 0 0,1 7-1 0 0,3 7 6 0 0,13 30 0 0 0,-9-29-306 0 0,-8-15-130 0 0,1 0-1 0 0,0 0 0 0 0,0 0 1 0 0,4 6-1 0 0,2 3-4443 0 0,-2 2-1558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1:33.9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51 4144 0 0,'0'0'191'0'0,"1"-1"-11"0"0,2-7-143 0 0,-3 7 142 0 0,0 0 0 0 0,0 0 0 0 0,0 0 1 0 0,0 0-1 0 0,1 0 0 0 0,-1-1 0 0 0,0 1 0 0 0,1 0 1 0 0,-1 0-1 0 0,1 0 0 0 0,-1 0 0 0 0,1 0 0 0 0,-1 0 0 0 0,2-1 1 0 0,0 0 928 0 0,-1 1 0 0 0,1-1-1 0 0,0 1 1 0 0,0-1 0 0 0,0 1 0 0 0,1 0 0 0 0,3-2 0 0 0,-4 2-594 0 0,-1 0 1 0 0,0 1-1 0 0,1-1 0 0 0,-1 0 0 0 0,0 0 1 0 0,1 0-1 0 0,-1 0 0 0 0,2-2 0 0 0,-2 2 288 0 0,-1 2-756 0 0,1-1 0 0 0,-1 0 1 0 0,0 0-1 0 0,1 0 0 0 0,-1 0 0 0 0,0 0 1 0 0,1 0-1 0 0,-1 1 0 0 0,0-1 1 0 0,1 0-1 0 0,-1 0 0 0 0,1 0 0 0 0,-1 0 1 0 0,0 0-1 0 0,1 0 0 0 0,-1 0 1 0 0,0-1-1 0 0,1 1 0 0 0,-1 0 0 0 0,0 0 1 0 0,1 0-1 0 0,-1 0 0 0 0,1-1 27 0 0,0 1 0 0 0,-1 0-1 0 0,1 0 1 0 0,-1 0 0 0 0,1 0-1 0 0,0 0 1 0 0,-1-1 0 0 0,1 1 0 0 0,-1 0-1 0 0,1 0 1 0 0,0 0 0 0 0,-1 1-1 0 0,1-1 1 0 0,-1 0 0 0 0,1 0-1 0 0,0 0 1 0 0,-1 0 0 0 0,1 1 0 0 0,-1-1-1 0 0,1 0 1 0 0,0 1 0 0 0,1 0-43 0 0,0 1 1 0 0,0 0-1 0 0,0 0 1 0 0,-1 0 0 0 0,1 0-1 0 0,-1 0 1 0 0,1 0-1 0 0,-1 0 1 0 0,0 0 0 0 0,0 0-1 0 0,0 1 1 0 0,0-1-1 0 0,0 0 1 0 0,1 5 0 0 0,-2-2-23 0 0,1 0 0 0 0,-1 0-1 0 0,0 1 1 0 0,-1-1 0 0 0,1 0 0 0 0,-2 7 0 0 0,0 7-8 0 0,-3 8 0 0 0,-9 34-190 0 0,12-55 106 0 0,1-1 1 0 0,1 1-1 0 0,-1-1 1 0 0,1 7-1 0 0,-1-8-20 0 0,-3 2 26 0 0,3-4-13 0 0,3-1 31 0 0,9 8 48 0 0,-6-10 14 0 0,-3 1-3 0 0,2 0 8 0 0,-1 0 11 0 0,-1 0 1 0 0,1 0 0 0 0,-1 0 0 0 0,1 0-1 0 0,-1 0 1 0 0,1-1 0 0 0,-1 1 0 0 0,1-1 0 0 0,-1 1-1 0 0,1-1 1 0 0,-1 0 0 0 0,1 0 0 0 0,-1 0-1 0 0,4-3 1 0 0,0 0 39 0 0,0 0-1 0 0,1 0 1 0 0,13-5-1 0 0,-12 5-33 0 0,0 1 0 0 0,-1-1 0 0 0,12-8 0 0 0,-12 7-57 0 0,-1 1 0 0 0,2 0 0 0 0,7-3 0 0 0,9-4-1641 0 0,-9 3-166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1:34.4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64 13128 0 0,'0'0'989'0'0,"1"-1"-662"0"0,1 0-267 0 0,13-6 161 0 0,-13 6 75 0 0,0 0 0 0 0,0 0 0 0 0,0 0 0 0 0,0 0 0 0 0,0 0 0 0 0,0-1 0 0 0,2-2 0 0 0,4-2 394 0 0,2-2 750 0 0,-5 5-1109 0 0,-1 0 1 0 0,1 0-1 0 0,-1 0 1 0 0,1 0-1 0 0,0 1 0 0 0,0 0 1 0 0,0 0-1 0 0,1 0 1 0 0,-1 1-1 0 0,0-1 0 0 0,1 1 1 0 0,6 0-1 0 0,-9 1-269 0 0,-1 0 0 0 0,1 0 0 0 0,-1 0 0 0 0,0 1-1 0 0,1-1 1 0 0,-1 1 0 0 0,1-1 0 0 0,-1 1 0 0 0,0 0 0 0 0,0 0 0 0 0,1 0-1 0 0,2 2 1 0 0,-4-2-61 0 0,-1-1 0 0 0,1 0-1 0 0,-1 1 1 0 0,1-1 0 0 0,0 1-1 0 0,-1-1 1 0 0,1 1 0 0 0,-1-1-1 0 0,1 1 1 0 0,-1 0 0 0 0,0-1-1 0 0,1 1 1 0 0,-1 0 0 0 0,0-1-1 0 0,1 2 1 0 0,-1 0 4 0 0,1 0-1 0 0,-1 1 1 0 0,0-1 0 0 0,0 0-1 0 0,0 0 1 0 0,0 0 0 0 0,-1 0 0 0 0,1 0-1 0 0,-1 1 1 0 0,1-1 0 0 0,-1 0-1 0 0,0 0 1 0 0,0 0 0 0 0,1 0-1 0 0,-2 0 1 0 0,0 2 0 0 0,-2 1-2 0 0,0-1 0 0 0,0 1 1 0 0,-1-1-1 0 0,-5 5 0 0 0,6-5-36 0 0,-1 0 0 0 0,1 0 1 0 0,0 0-1 0 0,-5 7 0 0 0,6-6-84 0 0,0-1 0 0 0,0 1 0 0 0,0-1 0 0 0,-1 0 0 0 0,1 0 0 0 0,-1 0 0 0 0,0 0 0 0 0,-1-1 1 0 0,-3 4-1 0 0,6-6-385 0 0,-8 8-5098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1:34.8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 1 3224 0 0,'-1'0'54'0'0,"-13"4"12035"0"0,13-4-11895 0 0,0-1 1 0 0,1 1 0 0 0,-1 0 0 0 0,0 0-1 0 0,1 0 1 0 0,-1 0 0 0 0,0 0 0 0 0,0 1-1 0 0,1-1 1 0 0,-1 0 0 0 0,0 0 0 0 0,1 0-1 0 0,-1 1 1 0 0,1-1 0 0 0,-1 0 0 0 0,0 0-1 0 0,1 1 1 0 0,-1-1 0 0 0,1 1 0 0 0,-1-1-1 0 0,1 0 1 0 0,-1 1 0 0 0,1-1 0 0 0,-2 2-1 0 0,-14 13 919 0 0,14-13-1039 0 0,-1-1-1 0 0,1 1 1 0 0,0-1 0 0 0,0 1-1 0 0,1 0 1 0 0,-1 0 0 0 0,0 0-1 0 0,0 0 1 0 0,1 0-1 0 0,-1 0 1 0 0,1 1 0 0 0,0-1-1 0 0,0 1 1 0 0,0-1-1 0 0,-1 4 1 0 0,-8 19 629 0 0,-1 1-140 0 0,11-25-539 0 0,0 1 0 0 0,0-1 0 0 0,-1 0 0 0 0,1 0 0 0 0,0 1 0 0 0,0-1 0 0 0,1 0-1 0 0,-1 0 1 0 0,0 0 0 0 0,0 1 0 0 0,1-1 0 0 0,-1 0 0 0 0,0 0 0 0 0,1 0 0 0 0,-1 0-1 0 0,1 0 1 0 0,0 0 0 0 0,-1 0 0 0 0,2 2 0 0 0,8 7 42 0 0,-9-9-67 0 0,1 0 1 0 0,-1 0-1 0 0,1 1 0 0 0,-1-1 1 0 0,0 0-1 0 0,0 1 1 0 0,0-1-1 0 0,0 1 0 0 0,0-1 1 0 0,0 1-1 0 0,0 0 0 0 0,-1-1 1 0 0,2 4-1 0 0,-1-2 1 0 0,-1-3 0 0 0,0 1 0 0 0,0-1 0 0 0,0 1-1 0 0,0-1 1 0 0,0 1 0 0 0,0-1 0 0 0,0 0 0 0 0,1 1 0 0 0,-1-1 0 0 0,0 1 0 0 0,0-1 0 0 0,1 0-1 0 0,-1 1 1 0 0,0-1 0 0 0,0 0 0 0 0,1 1 0 0 0,-1-1 0 0 0,0 0 0 0 0,1 1 0 0 0,23 10 10 0 0,-19-8-7 0 0,1-2-21 0 0,-1 1 0 0 0,1-1 0 0 0,0 0 0 0 0,-1-1-1 0 0,1 1 1 0 0,0-1 0 0 0,0 0 0 0 0,0 0 0 0 0,-1-1 0 0 0,1 0 0 0 0,11-3 0 0 0,10 0-1354 0 0,-8 0-203 0 0,6-1-80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1:35.3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 7368 0 0,'-9'2'8924'0'0,"10"-1"-8660"0"0,0 0 7 0 0,-1 1 0 0 0,1 0 0 0 0,0-1 0 0 0,-1 1 0 0 0,1 0 0 0 0,-1 0 0 0 0,1 0 0 0 0,-1-1 0 0 0,0 1 0 0 0,0 0 0 0 0,0 0 0 0 0,0 0 0 0 0,0 0 0 0 0,0-1 0 0 0,0 1 0 0 0,-1 2 0 0 0,0-2-186 0 0,1-1-1 0 0,-1 1 1 0 0,1-1-1 0 0,-1 1 1 0 0,1-1-1 0 0,0 1 0 0 0,0 0 1 0 0,0-1-1 0 0,0 1 1 0 0,0-1-1 0 0,0 1 1 0 0,0 0-1 0 0,0-1 1 0 0,1 1-1 0 0,-1-1 0 0 0,1 1 1 0 0,-1 0-1 0 0,1-1 1 0 0,1 3-1 0 0,-2-3-87 0 0,1 1 36 0 0,-1 0 1 0 0,1 0-1 0 0,-1 0 1 0 0,0 0-1 0 0,0 0 1 0 0,0 0-1 0 0,0 0 1 0 0,0 0-1 0 0,-1 0 1 0 0,0 3 0 0 0,0 10 74 0 0,8 17-65 0 0,-5-28-92 0 0,-1 1 0 0 0,0 0-1 0 0,0 1 1 0 0,1 9 0 0 0,-2-15 41 0 0,0 0-1 0 0,0 1 1 0 0,0-1-1 0 0,0 0 0 0 0,0 1 1 0 0,0-1-1 0 0,0 0 1 0 0,0 1-1 0 0,0-1 1 0 0,0 0-1 0 0,1 1 1 0 0,-1-1-1 0 0,0 0 0 0 0,0 1 1 0 0,0-1-1 0 0,0 0 1 0 0,1 1-1 0 0,-1-1 1 0 0,0 0-1 0 0,0 0 0 0 0,1 1 1 0 0,-1-1-1 0 0,0 0 1 0 0,0 0-1 0 0,1 0 1 0 0,-1 1-1 0 0,1-1 1 0 0,-1 0-84 0 0,1 0 0 0 0,-1 0 0 0 0,0 0 0 0 0,0 1 0 0 0,0-1 0 0 0,1 0 0 0 0,-1 0-1 0 0,0 0 1 0 0,0 0 0 0 0,0 1 0 0 0,1-1 0 0 0,-1 0 0 0 0,0 0 0 0 0,0 0 0 0 0,0 1 0 0 0,0-1 0 0 0,1 0 0 0 0,-1 0 0 0 0,0 1 0 0 0,0-1 0 0 0,0 0 0 0 0,0 0 0 0 0,0 1 0 0 0,0-1 0 0 0,0 0 0 0 0,0 0 0 0 0,0 1 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1:35.7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73 8752 0 0,'0'0'673'0'0,"5"-4"-212"0"0,6-4 2776 0 0,23-12 0 0 0,-17 9-1574 0 0,-15 9-1343 0 0,0 0-1 0 0,0 1 1 0 0,0-1 0 0 0,1 0 0 0 0,-1 1 0 0 0,0 0 0 0 0,6-2 0 0 0,1 1 269 0 0,-7 1-376 0 0,0 1 1 0 0,0-1 0 0 0,0 1-1 0 0,0-1 1 0 0,0 0-1 0 0,0 0 1 0 0,0 1 0 0 0,0-2-1 0 0,0 1 1 0 0,3-2 0 0 0,10 3 888 0 0,-9-1-966 0 0,-3 1-33 0 0,-1-1 0 0 0,0 1 0 0 0,1 0 0 0 0,-1 0 0 0 0,0 0 0 0 0,0 0 0 0 0,1 0 0 0 0,-1 1 0 0 0,0-1 0 0 0,0 1 0 0 0,0 0 0 0 0,4 1 0 0 0,-5-2-100 0 0,-1 1 0 0 0,0 0 0 0 0,1-1 0 0 0,-1 1 1 0 0,0 0-1 0 0,0-1 0 0 0,1 1 0 0 0,-1 0 0 0 0,0 0 0 0 0,0-1 1 0 0,0 1-1 0 0,0 0 0 0 0,0-1 0 0 0,0 2 0 0 0,0 1 3 0 0,2 1-5 0 0,-2-3-2 0 0,1 0 1 0 0,-1 0-1 0 0,1 0 1 0 0,-1 0-1 0 0,1 0 1 0 0,-1 0 0 0 0,0 0-1 0 0,0 0 1 0 0,1 0-1 0 0,-1 0 1 0 0,0 0 0 0 0,0 0-1 0 0,0 0 1 0 0,0 0-1 0 0,0 0 1 0 0,0 0-1 0 0,-1 0 1 0 0,1 0 0 0 0,0 0-1 0 0,0 0 1 0 0,-1 0-1 0 0,1 0 1 0 0,-1-1 0 0 0,1 1-1 0 0,-1 0 1 0 0,1 0-1 0 0,-1 0 1 0 0,1 0-1 0 0,-1-1 1 0 0,0 1 0 0 0,1 0-1 0 0,-1 0 1 0 0,0-1-1 0 0,0 1 1 0 0,-1 0 0 0 0,1 1-22 0 0,-1 0 1 0 0,1-1 0 0 0,0 1 0 0 0,0 0-1 0 0,-1 0 1 0 0,1 0 0 0 0,0 0 0 0 0,-1 3 0 0 0,-7 13-343 0 0,-13-2-27 0 0,19-14 262 0 0,0 0 0 0 0,-1 1-1 0 0,1-1 1 0 0,1 0 0 0 0,-1 1 0 0 0,0-1 0 0 0,-3 6 0 0 0,5-6-17 0 0,-1 0-54 0 0,1 1 0 0 0,-1 0 0 0 0,0-1 0 0 0,0 1-1 0 0,0-1 1 0 0,-4 5 0 0 0,5-7 166 0 0,1 0-1 0 0,-1 1 0 0 0,1-1 0 0 0,0 0 0 0 0,-1 1 1 0 0,1-1-1 0 0,0 1 0 0 0,-1-1 0 0 0,1 1 1 0 0,0-1-1 0 0,0 1 0 0 0,0-1 0 0 0,-1 0 0 0 0,1 1 1 0 0,0-1-1 0 0,0 1 0 0 0,0-1 0 0 0,0 1 1 0 0,0-1-1 0 0,0 1 0 0 0,0 0 0 0 0,0-1 0 0 0,0 1 1 0 0,0-1-1 0 0,0 1 0 0 0,0-1 0 0 0,0 1 1 0 0,0-1-1 0 0,0 1 0 0 0,1-1 0 0 0,-1 1 0 0 0,0-1 1 0 0,0 0-1 0 0,1 1 0 0 0,-1 0 0 0 0,1 0-562 0 0,0 7-628 0 0,-1-7 1146 0 0,0 4-41 0 0,15 3-168 0 0,-3-7 185 0 0,-7 0 110 0 0,13 9 6 0 0,-15-8 47 0 0,0-1-1 0 0,0 1 0 0 0,0-1 0 0 0,0 0 0 0 0,6 1 1 0 0,-7-1-20 0 0,0-1 1 0 0,-1 1-1 0 0,1-1 1 0 0,0 1-1 0 0,0 0 1 0 0,0 0-1 0 0,-1 0 1 0 0,3 1-1 0 0,-2-1 200 0 0,10 5 402 0 0,-8-5-505 0 0,1 0-1 0 0,-1 0 1 0 0,1-1 0 0 0,8 1 0 0 0,-12-1 193 0 0,2 1-2 0 0,28 15 550 0 0,-29-15-669 0 0,5 4 186 0 0,-7-5-387 0 0,1 0 0 0 0,-1 0 0 0 0,1 1 1 0 0,0-1-1 0 0,-1 0 0 0 0,1 1 1 0 0,-1-1-1 0 0,0 0 0 0 0,1 1 0 0 0,-1-1 1 0 0,1 0-1 0 0,-1 1 0 0 0,1-1 1 0 0,-1 1-1 0 0,0-1 0 0 0,1 1 0 0 0,-1-1 1 0 0,0 1-1 0 0,0-1 0 0 0,1 1 1 0 0,-1-1-1 0 0,0 1 0 0 0,0-1 0 0 0,0 1 1 0 0,0-1-1 0 0,0 1 0 0 0,1 0 0 0 0,-1-1 1 0 0,0 1-1 0 0,0-1 0 0 0,0 1 1 0 0,-1 1-1 0 0,0-1 12 0 0,0 1 0 0 0,0 0 0 0 0,-1-1 1 0 0,1 1-1 0 0,-1-1 0 0 0,1 0 0 0 0,-1 1 0 0 0,-2 1 0 0 0,1-1 7 0 0,1 0 0 0 0,0 0-1 0 0,0 0 1 0 0,0 1 0 0 0,0-1-1 0 0,0 1 1 0 0,1 0 0 0 0,-3 5-1 0 0,2-5-10 0 0,1 0-1 0 0,-1 0 0 0 0,0 0 0 0 0,0 0 0 0 0,0 0 0 0 0,0 0 0 0 0,-1 0 0 0 0,-3 3 0 0 0,-15 8 40 0 0,13-9-37 0 0,1 0-1 0 0,0 1 1 0 0,-10 8 0 0 0,11-7-66 0 0,-1 0 0 0 0,1-1 0 0 0,-2 0 0 0 0,1 0 1 0 0,-1-1-1 0 0,1 0 0 0 0,-2-1 0 0 0,1 1 1 0 0,0-1-1 0 0,-1-1 0 0 0,-9 3 0 0 0,-9 3-1065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1:36.1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 2760 0 0,'50'0'15841'0'0,"-48"-1"-14584"0"0,2-2-692 0 0,0 1 0 0 0,0 0 0 0 0,0 0 1 0 0,1 0-1 0 0,-1 1 0 0 0,6-2 0 0 0,-6 2-73 0 0,7-3 105 0 0,0 2-457 0 0,-1 2 0 0 0,1-1 0 0 0,12 2 0 0 0,-1 0-92 0 0,-9 1 36 0 0,-7 0-76 0 0,2-1 8 0 0,-5-2-1 0 0,1 1 0 0 0,-1 1 1 0 0,1-1-1 0 0,0 1 0 0 0,-1-1 0 0 0,1 1 0 0 0,4 2 1 0 0,3-1 84 0 0,-9-1 10 0 0,0 1 2 0 0,11 21-63 0 0,-12-14-129 0 0,-2-2 55 0 0,1-5 20 0 0,-1 1 0 0 0,1 0 0 0 0,-1-1 0 0 0,0 1 0 0 0,0-1 0 0 0,0 1 0 0 0,-1-1 0 0 0,1 0 0 0 0,0 1 0 0 0,-1-1 0 0 0,0 0 0 0 0,1 0 0 0 0,-3 2 0 0 0,-10 15 70 0 0,9-13-48 0 0,1 1 0 0 0,-2-1-1 0 0,1 0 1 0 0,-12 11 0 0 0,-10 10 38 0 0,19-17-239 0 0,-1 0 1 0 0,1 0 0 0 0,-20 16-1 0 0,27-26 158 0 0,1 1-1 0 0,-1-1 1 0 0,0 1-1 0 0,1-1 1 0 0,-1 1-1 0 0,1-1 0 0 0,-1 1 1 0 0,0 0-1 0 0,1-1 1 0 0,0 1-1 0 0,-1 0 1 0 0,1 0-1 0 0,-1-1 1 0 0,1 1-1 0 0,0 0 1 0 0,-1 0-1 0 0,1-1 1 0 0,0 1-1 0 0,0 0 0 0 0,0 0 1 0 0,0 0-1 0 0,0 0 1 0 0,0 0-1 0 0,0-1 1 0 0,0 1-1 0 0,0 0 1 0 0,0 0-1 0 0,0 0 1 0 0,0 0-1 0 0,1-1 0 0 0,-1 2 1 0 0,0-2 14 0 0,1 1-1 0 0,-1-1 1 0 0,0 0 0 0 0,0 0 0 0 0,0 0-1 0 0,0 0 1 0 0,0 0 0 0 0,0 0-1 0 0,0 0 1 0 0,0 0 0 0 0,0 0 0 0 0,0 1-1 0 0,0-1 1 0 0,0 0 0 0 0,0 0 0 0 0,0 0-1 0 0,0 0 1 0 0,0 0 0 0 0,0 0-1 0 0,0 0 1 0 0,0 1 0 0 0,0-1 0 0 0,0 0-1 0 0,0 0 1 0 0,0 0 0 0 0,0 0 0 0 0,0 0-1 0 0,0 0 1 0 0,0 0 0 0 0,0 0 0 0 0,-1 0-1 0 0,1 1 1 0 0,0-1 0 0 0,0 0-1 0 0,0 0 1 0 0,0 0 0 0 0,0 0 0 0 0,0 0-1 0 0,0 0 1 0 0,0 0 0 0 0,0 0 0 0 0,0 0-1 0 0,-1 0 1 0 0,1 0 0 0 0,0 0-1 0 0,0 0 1 0 0,0 0 0 0 0,0 0 0 0 0,-10 7-610 0 0,7-6-182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1:36.4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136 8 13760 0 0,'0'0'1246'0'0,"-2"-1"-826"0"0,0 0 70 0 0,-1 0-1 0 0,0 0 1 0 0,1 0 0 0 0,-1 0-1 0 0,0 1 1 0 0,0-1 0 0 0,1 1-1 0 0,-1 0 1 0 0,0 0-1 0 0,0 0 1 0 0,0 0 0 0 0,1 0-1 0 0,-1 1 1 0 0,-5 1 0 0 0,3 0-186 0 0,0 0 1 0 0,-1 1-1 0 0,1 0 0 0 0,1 0 1 0 0,-1 0-1 0 0,-7 8 1 0 0,8-7-211 0 0,1-1 0 0 0,-1 1 1 0 0,1 0-1 0 0,0 1 0 0 0,1-1 1 0 0,-1 0-1 0 0,1 1 0 0 0,0 0 0 0 0,-2 5 1 0 0,0 3 65 0 0,0 0 0 0 0,-3 20 0 0 0,7-29-154 0 0,0 0 1 0 0,0-1 0 0 0,0 1 0 0 0,1 0 0 0 0,-1 0 0 0 0,1 0 0 0 0,0-1 0 0 0,0 1 0 0 0,3 6 0 0 0,1 0 3 0 0,-1-1-1 0 0,8 12 1 0 0,-9-17-11 0 0,0-1 1 0 0,0 1-1 0 0,1-1 0 0 0,-1 0 0 0 0,1 0 1 0 0,-1 0-1 0 0,1-1 0 0 0,0 1 0 0 0,0-1 1 0 0,0 0-1 0 0,1 0 0 0 0,-1 0 0 0 0,0-1 1 0 0,9 2-1 0 0,-8-1-6 0 0,1-1-1 0 0,0 0 1 0 0,0 0 0 0 0,0-1-1 0 0,0 0 1 0 0,0 0 0 0 0,0 0 0 0 0,0-1-1 0 0,0 0 1 0 0,-1 0 0 0 0,8-2 0 0 0,3-4-236 0 0,0 0 0 0 0,0-2 0 0 0,17-11 0 0 0,17-16-6603 0 0,-16 10-1109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3:41:09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9672 0 0,'0'2'4746'0'0,"1"15"-1213"0"0,-1-8-2496 0 0,0-1 1 0 0,-1 14-1 0 0,-1-1-167 0 0,-1 8-536 0 0,0-18-215 0 0,1 1 0 0 0,-1 15 0 0 0,-4 19-48 0 0,0-12-31 0 0,-3 61 0 0 0,4-31-40 0 0,-8 62 0 0 0,12-114-68 0 0,1 1 0 0 0,0-1-1 0 0,0 1 1 0 0,1-1-1 0 0,1 1 1 0 0,0-1 0 0 0,1 1-1 0 0,0-1 1 0 0,6 17-1 0 0,-4-12-1474 0 0,-3-5-3345 0 0,-1-3-1852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0:06.9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 8288 0 0,'-5'0'10006'0'0,"5"10"-8141"0"0,5 149 1103 0 0,-1 11-2210 0 0,-3-150-721 0 0,6 35 1 0 0,-1-12-57 0 0,-5-39-16 0 0,-1 0 1 0 0,1 0-1 0 0,0 0 0 0 0,2 6 1 0 0,4 13-280 0 0,-7-23 280 0 0,0 1-1 0 0,0 0 1 0 0,0 0-1 0 0,0 0 1 0 0,1 0 0 0 0,-1-1-1 0 0,0 1 1 0 0,1 0-1 0 0,-1 0 1 0 0,0 0 0 0 0,1-1-1 0 0,-1 1 1 0 0,1 0 0 0 0,0-1-1 0 0,-1 1 1 0 0,2 0-1 0 0,6 2-4495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1:38.0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28 353 1376 0 0,'9'0'1621'0'0,"-10"0"-1457"0"0,-1 0-1 0 0,1 0 1 0 0,0 1 0 0 0,0-1-1 0 0,-1 0 1 0 0,1 1-1 0 0,0-1 1 0 0,0 1 0 0 0,0-1-1 0 0,-2 2 1 0 0,2-2-102 0 0,0 1 1 0 0,-1-1-1 0 0,1 1 1 0 0,0-1-1 0 0,0 1 1 0 0,0-1-1 0 0,-6 1 5440 0 0,10 0-4766 0 0,9 2 5511 0 0,-14-3-5630 0 0,0-1 0 0 0,0 1 0 0 0,0 0 0 0 0,1 0-1 0 0,-1 0 1 0 0,0 1 0 0 0,0-1 0 0 0,0 0-1 0 0,-3 1 1 0 0,51 23-379 0 0,-46-24-234 0 0,1 0 0 0 0,0 1 0 0 0,-1-1 1 0 0,1 1-1 0 0,0-1 0 0 0,-1 0 0 0 0,1 1 0 0 0,-1 0 1 0 0,1-1-1 0 0,-1 1 0 0 0,1-1 0 0 0,-1 1 1 0 0,1 0-1 0 0,-1-1 0 0 0,1 2 0 0 0,3 4-5 0 0,11 2 1 0 0,-13-7 0 0 0,1 1 0 0 0,0-1 0 0 0,-1 1 0 0 0,0-1 0 0 0,1 1 0 0 0,-1 0 0 0 0,0 0 0 0 0,4 4 0 0 0,-4-4 7 0 0,0 1-1 0 0,1-1 1 0 0,-1 1-1 0 0,1-1 0 0 0,-1 0 1 0 0,1 0-1 0 0,0-1 1 0 0,6 4-1 0 0,26 16 0 0 0,-25-15-6 0 0,-6-5 0 0 0,-1 1 0 0 0,0-1 0 0 0,0 1 0 0 0,0 0 0 0 0,0 0 0 0 0,3 3 0 0 0,-4-4 0 0 0,1 0 0 0 0,-1 1 0 0 0,0-1 0 0 0,1 0 0 0 0,-1 0 0 0 0,1 0 0 0 0,-1-1 0 0 0,5 2 0 0 0,12 3 0 0 0,11 5 0 0 0,21-1 0 0 0,-32 1 172 0 0,-9-19 0 0 0,-9 9-159 0 0,0-1 0 0 0,-1 0 0 0 0,1 0 0 0 0,-1 0 0 0 0,1 1 0 0 0,-1-1 0 0 0,1 0 0 0 0,-1 0 0 0 0,0 0 0 0 0,1 0 0 0 0,-1 0 0 0 0,0 0 0 0 0,0 0 0 0 0,0 1 0 0 0,0-1 0 0 0,1 0 0 0 0,-1 0 0 0 0,-1-2 0 0 0,1 2 6 0 0,0 0 0 0 0,0 0-1 0 0,0 0 1 0 0,0 0-1 0 0,1 0 1 0 0,-1-1-1 0 0,0 1 1 0 0,0 0-1 0 0,1 0 1 0 0,-1 0 0 0 0,1 0-1 0 0,-1 0 1 0 0,1 0-1 0 0,-1 0 1 0 0,2-1-1 0 0,4-6 78 0 0,0 1 0 0 0,-1-2 0 0 0,0 1 0 0 0,8-18 0 0 0,-11 23-81 0 0,0-1-1 0 0,0 1 0 0 0,0 0 1 0 0,1 0-1 0 0,-1 0 0 0 0,1 0 1 0 0,4-3-1 0 0,-4 4-3 0 0,0-1-1 0 0,-1 1 0 0 0,1-1 1 0 0,-1 0-1 0 0,4-6 1 0 0,3-8 14 0 0,-7 12-13 0 0,1 0 0 0 0,0-1 0 0 0,0 1-1 0 0,1 0 1 0 0,-1 1 0 0 0,7-7 0 0 0,-1 0 21 0 0,0 0 0 0 0,-1 0 1 0 0,0 0-1 0 0,-1-1 0 0 0,9-20 1 0 0,-14 28-27 0 0,1 1 0 0 0,-1-1 0 0 0,1 1 0 0 0,-1 0 0 0 0,1 0 0 0 0,0 0 0 0 0,4-3 0 0 0,-4 4 1 0 0,-1 0 1 0 0,1 0 0 0 0,-1-1-1 0 0,0 1 1 0 0,1-1 0 0 0,-1 1-1 0 0,0-1 1 0 0,-1 0 0 0 0,1 0-1 0 0,0 0 1 0 0,1-5 0 0 0,-1-9 3 0 0,-1 14-12 0 0,-1 1 0 0 0,0-1 0 0 0,0 0-1 0 0,1 1 1 0 0,-1-1 0 0 0,1 0 0 0 0,0 1 0 0 0,0-1 0 0 0,0 1-1 0 0,2-4 1 0 0,12-12-261 0 0,1 1 0 0 0,0 0-1 0 0,32-24 1 0 0,-45 39 48 0 0,21-15-5862 0 0,1 1-2063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1:45.1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10 5984 0 0,'-5'-9'11069'0'0,"9"22"-10324"0"0,-3-6-650 0 0,0 1 0 0 0,-1 0 0 0 0,0 0 1 0 0,0-1-1 0 0,-1 1 0 0 0,0 0 0 0 0,-3 9 0 0 0,2-6-13 0 0,0 0 1 0 0,0 17-1 0 0,-4 56 193 0 0,5-15-24 0 0,2 60 708 0 0,4-77-648 0 0,-5-48-283 0 0,2 4 203 0 0,-1-7-226 0 0,-1-1 1 0 0,1 1 0 0 0,-1-1 0 0 0,1 1 0 0 0,0-1-1 0 0,-1 1 1 0 0,1-1 0 0 0,0 1 0 0 0,0-1 0 0 0,0 0-1 0 0,-1 1 1 0 0,1-1 0 0 0,0 0 0 0 0,0 0 0 0 0,0 0-1 0 0,-1 1 1 0 0,1-1 0 0 0,0 0 0 0 0,0 0 0 0 0,0 0-1 0 0,0 0 1 0 0,0 0 0 0 0,-1-1 0 0 0,1 1 0 0 0,0 0-1 0 0,0 0 1 0 0,0-1 0 0 0,-1 1 0 0 0,1 0 0 0 0,0-1-1 0 0,0 1 1 0 0,-1 0 0 0 0,1-1 0 0 0,1 0 0 0 0,-1 0-7 0 0,6-3 31 0 0,-1-1 0 0 0,0 0 0 0 0,0 0-1 0 0,-1 0 1 0 0,0 0 0 0 0,1-1 0 0 0,5-9-1 0 0,19-19 123 0 0,-24 28-101 0 0,0 0 0 0 0,1 1 0 0 0,0-1 0 0 0,0 1-1 0 0,0 0 1 0 0,1 1 0 0 0,0 0 0 0 0,9-4 0 0 0,-16 8-27 0 0,0 0 0 0 0,1 0 0 0 0,-1-1 0 0 0,0 1 1 0 0,0 0-1 0 0,0 0 0 0 0,0 0 0 0 0,0 0 0 0 0,1 0 0 0 0,-1 0 0 0 0,0 1 0 0 0,0-1 0 0 0,0 0 0 0 0,0 1 0 0 0,0-1 0 0 0,0 0 0 0 0,0 1 0 0 0,0-1 0 0 0,0 1 0 0 0,0 0 0 0 0,0-1 0 0 0,0 1 0 0 0,1 1 0 0 0,3 2 18 0 0,-1 1 0 0 0,0-1 0 0 0,5 8-1 0 0,5 5-3 0 0,-12-14-34 0 0,0 0 0 0 0,0-1 1 0 0,1 0-1 0 0,-1 1 0 0 0,1-1 0 0 0,-1 0 1 0 0,1 0-1 0 0,0 0 0 0 0,0-1 1 0 0,0 1-1 0 0,0-1 0 0 0,0 1 1 0 0,0-1-1 0 0,0 0 0 0 0,0 0 0 0 0,1-1 1 0 0,4 2-1 0 0,7-2-28 0 0,-8 0-243 0 0,0 0 1 0 0,0 0-1 0 0,0-1 0 0 0,0 1 1 0 0,13-5-1 0 0,10-6-680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1:46.0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0 7368 0 0,'0'0'568'0'0,"-3"1"-146"0"0,-12 2 12898 0 0,30-3-9599 0 0,-33 20-3314 0 0,15-18-294 0 0,4 10 90 0 0,0-10-201 0 0,-1-1 0 0 0,0 0 0 0 0,0 1-1 0 0,0-1 1 0 0,0 1 0 0 0,0-1 0 0 0,0 1-1 0 0,0-1 1 0 0,-1 1 0 0 0,1-1-1 0 0,-1 2 1 0 0,1-1-6 0 0,-1 1 0 0 0,1-1 0 0 0,-1 0 0 0 0,1 1-1 0 0,0-1 1 0 0,0 1 0 0 0,0-1 0 0 0,1 1 0 0 0,-1-1-1 0 0,0 0 1 0 0,1 1 0 0 0,0-1 0 0 0,-1 1 0 0 0,1-1 0 0 0,0 0-1 0 0,0 0 1 0 0,0 0 0 0 0,1 1 0 0 0,-1-1 0 0 0,0 0 0 0 0,1 0-1 0 0,1 2 1 0 0,3 6 4 0 0,-5-5 0 0 0,-1-3 0 0 0,0 0 0 0 0,1 0 0 0 0,-1-1 0 0 0,1 1 0 0 0,-1 0 0 0 0,1-1 0 0 0,0 1 0 0 0,-1 0 0 0 0,1-1 0 0 0,0 1 0 0 0,2 2 0 0 0,-1-2 0 0 0,-2-2 0 0 0,1 0 0 0 0,-1 1 0 0 0,0-1 0 0 0,1 0 0 0 0,-1 1 0 0 0,0-1 0 0 0,0 0 0 0 0,1 1 0 0 0,-1-1 0 0 0,0 0 0 0 0,0 1 0 0 0,1-1 0 0 0,-1 0 0 0 0,0 1 0 0 0,0-1 0 0 0,0 1 0 0 0,0-1 0 0 0,0 1 0 0 0,0-1 0 0 0,0 1 0 0 0,-9 7 11 0 0,36-19 133 0 0,-27 11-140 0 0,1 0 0 0 0,-1-1 1 0 0,1 1-1 0 0,-1 0 0 0 0,0 0 0 0 0,1 0 1 0 0,-1-1-1 0 0,0 1 0 0 0,0 0 0 0 0,1 0 1 0 0,-1-1-1 0 0,0 1 0 0 0,0 0 0 0 0,1-1 1 0 0,-1 1-1 0 0,0 0 0 0 0,0-1 0 0 0,0 1 1 0 0,1-1-1 0 0,-1 0 0 0 0,0 1-1 0 0,1-1 1 0 0,-1 0 0 0 0,0 1 0 0 0,1-1 0 0 0,-1 1-1 0 0,1-1 1 0 0,-1 1 0 0 0,0-1 0 0 0,1 1-1 0 0,-1-1 1 0 0,1 1 0 0 0,-1 0 0 0 0,1-1 0 0 0,0 1-1 0 0,0-1 1 0 0,6-2 11 0 0,22-14 37 0 0,-27 16-95 0 0,-4 2 73 0 0,-5 1-30 0 0,6-2-2 0 0,1 0 1 0 0,0 1 0 0 0,-1-1 0 0 0,1 0-1 0 0,0 1 1 0 0,-1-1 0 0 0,1 0 0 0 0,0 1-1 0 0,-1-1 1 0 0,1 0 0 0 0,0 1 0 0 0,0-1-1 0 0,-1 0 1 0 0,1 1 0 0 0,0-1 0 0 0,0 1-1 0 0,0-1 1 0 0,0 1 0 0 0,-1-1 0 0 0,1 0 0 0 0,0 1-1 0 0,0-1 1 0 0,0 1 0 0 0,0-1 0 0 0,0 1-1 0 0,0-1 1 0 0,0 1 0 0 0,3 10-18 0 0,0-7 19 0 0,1-1 0 0 0,0 0 0 0 0,0-1 0 0 0,0 1 0 0 0,0-1 0 0 0,0 0 0 0 0,1 0 0 0 0,-1 0 0 0 0,6 2 0 0 0,18 4 0 0 0,-24-8 0 0 0,1 1 0 0 0,-1 0 0 0 0,1 0 0 0 0,-1 0 0 0 0,1 1 0 0 0,5 2 0 0 0,-6-3-86 0 0,1 0 1 0 0,0 0-1 0 0,0 0 0 0 0,0-1 0 0 0,0 1 1 0 0,0-1-1 0 0,0 0 0 0 0,0-1 1 0 0,-1 1-1 0 0,1-1 0 0 0,0 0 0 0 0,0 0 1 0 0,6-3-1 0 0,3-2-584 0 0,-1 0 0 0 0,25-17 0 0 0,-20 13 287 0 0,3-5-856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1:47.0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35 15264 0 0,'0'1'35'0'0,"0"1"1"0"0,0-1-1 0 0,0 0 0 0 0,0 0 1 0 0,0 0-1 0 0,1 0 1 0 0,-1 0-1 0 0,0 0 1 0 0,1 0-1 0 0,-1 0 1 0 0,0 0-1 0 0,1 0 1 0 0,-1 0-1 0 0,1 0 1 0 0,0-1-1 0 0,-1 1 1 0 0,1 0-1 0 0,0 0 1 0 0,-1 0-1 0 0,2 0 1 0 0,-1-1 25 0 0,0 0 1 0 0,0 0-1 0 0,0 0 1 0 0,0-1-1 0 0,0 1 1 0 0,0 0-1 0 0,0 0 1 0 0,0-1-1 0 0,0 1 0 0 0,0-1 1 0 0,0 1-1 0 0,0-1 1 0 0,1-1-1 0 0,0 1-9 0 0,10-2-34 0 0,-9 3-4 0 0,-1-1-1 0 0,0 0 0 0 0,1 1 0 0 0,-1-1 0 0 0,0 0 1 0 0,0 0-1 0 0,0 0 0 0 0,3-3 0 0 0,1 1 391 0 0,0 0-1 0 0,0 0 1 0 0,0 0-1 0 0,0 1 1 0 0,0 0-1 0 0,13-2 1 0 0,6-3 587 0 0,-13 4-619 0 0,-1 1 1 0 0,1 0-1 0 0,0 1 0 0 0,22 0 0 0 0,-33 1-350 0 0,-1 0-1 0 0,1 0 1 0 0,0 1 0 0 0,0-1-1 0 0,-1 0 1 0 0,1 0-1 0 0,0 1 1 0 0,-1-1 0 0 0,1 0-1 0 0,0 1 1 0 0,-1-1-1 0 0,1 0 1 0 0,0 1-1 0 0,-1-1 1 0 0,1 1 0 0 0,-1-1-1 0 0,1 1 1 0 0,-1 0-1 0 0,1-1 1 0 0,-1 1 0 0 0,1-1-1 0 0,-1 1 1 0 0,0 0-1 0 0,1-1 1 0 0,-1 1-1 0 0,0 0 1 0 0,0-1 0 0 0,1 1-1 0 0,-1 0 1 0 0,0 0-1 0 0,0-1 1 0 0,0 1-1 0 0,0 1 1 0 0,0 1 10 0 0,0 0 1 0 0,0 0-1 0 0,0-1 0 0 0,0 1 0 0 0,0 0 1 0 0,-1 0-1 0 0,0 3 0 0 0,-3 4-48 0 0,-1 0 0 0 0,0 0 0 0 0,0 0 0 0 0,-1 0 0 0 0,-10 12-1 0 0,-40 39-678 0 0,54-60 618 0 0,1 1-15 0 0,-2 4 17 0 0,-4 5-19 0 0,4-2 40 0 0,10-3-10 0 0,-3-3 56 0 0,-1-2 0 0 0,1 1-1 0 0,0 0 1 0 0,-1-1 0 0 0,1 0-1 0 0,0 0 1 0 0,8 2 0 0 0,12 2 21 0 0,45 10 778 0 0,-50-6-557 0 0,-14-7-276 0 0,0 1-1 0 0,0-1 1 0 0,0 0 0 0 0,7 1-1 0 0,-11-3 43 0 0,0 0-1 0 0,-1 0 0 0 0,1 0 1 0 0,-1 0-1 0 0,1 0 0 0 0,0 0 1 0 0,-1 1-1 0 0,1-1 0 0 0,-1 0 1 0 0,1 0-1 0 0,0 0 0 0 0,-1 1 1 0 0,1-1-1 0 0,-1 0 0 0 0,1 1 1 0 0,-1-1-1 0 0,1 0 0 0 0,-1 1 1 0 0,1-1-1 0 0,-1 1 0 0 0,0-1 1 0 0,1 1-1 0 0,-1-1 0 0 0,0 1 1 0 0,1 0-1 0 0,0 1 122 0 0,0-1-80 0 0,-1 0 0 0 0,1 1-1 0 0,0-1 1 0 0,-1 1-1 0 0,1-1 1 0 0,-1 0 0 0 0,1 1-1 0 0,-1-1 1 0 0,0 1 0 0 0,0-1-1 0 0,0 1 1 0 0,0-1-1 0 0,0 1 1 0 0,0-1 0 0 0,0 1-1 0 0,-1 2 1 0 0,-1 1 102 0 0,0 0-1 0 0,0 0 1 0 0,-1 0 0 0 0,0 0-1 0 0,0 0 1 0 0,-1 0 0 0 0,1-1-1 0 0,-1 0 1 0 0,-4 5 0 0 0,-2 2-143 0 0,-3 2-39 0 0,-1 0 0 0 0,0-1 0 0 0,-1-1 0 0 0,-23 14 0 0 0,-3 2 238 0 0,29-20-182 0 0,-1 0 0 0 0,1-1 0 0 0,-1-1 0 0 0,0 0 0 0 0,-24 5 0 0 0,34-10 2 0 0,0 1 0 0 0,0-1 0 0 0,-1 0 0 0 0,1 0-1 0 0,0 0 1 0 0,-1 0 0 0 0,1 0 0 0 0,-4-1 0 0 0,6 1-117 0 0,0-1 1 0 0,0 1-1 0 0,0 0 1 0 0,0 0-1 0 0,0-1 0 0 0,0 1 1 0 0,0-1-1 0 0,0 1 1 0 0,0 0-1 0 0,0-1 0 0 0,0 0 1 0 0,1 1-1 0 0,-1-1 1 0 0,0 0-1 0 0,0 1 0 0 0,1-1 1 0 0,-1 0-1 0 0,0 0 1 0 0,1 1-1 0 0,-1-1 0 0 0,1 0 1 0 0,-1 0-1 0 0,1 0 1 0 0,-1 0-1 0 0,1 0 0 0 0,-1 0 1 0 0,1 0-1 0 0,0 0 1 0 0,0 0-1 0 0,-1-2 0 0 0,4-14-1510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1:47.4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14800 0 0,'0'0'1719'0'0,"1"2"-977"0"0,4 8 42 0 0,-1 0-1 0 0,0 0 1 0 0,-1 1 0 0 0,-1-1 0 0 0,3 16 0 0 0,1 4 37 0 0,0 7-97 0 0,-1 0 0 0 0,-1 76 1 0 0,-3-52-338 0 0,-5 106 475 0 0,3-163-939 0 0,0 12 498 0 0,2-14-128 0 0,3-7-170 0 0,4-10-107 0 0,0 0 0 0 0,1 1 0 0 0,1 0 0 0 0,0 1 0 0 0,1 0 0 0 0,18-18 0 0 0,-17 22-16 0 0,22-14 0 0 0,-33 22-3 0 0,0 1 0 0 0,1-1 0 0 0,-1 1 0 0 0,1 0 0 0 0,-1 0 0 0 0,1 0 0 0 0,-1 0-1 0 0,1 0 1 0 0,-1 0 0 0 0,1 0 0 0 0,-1 0 0 0 0,1 1 0 0 0,-1-1 0 0 0,1 0 0 0 0,-1 1 0 0 0,0-1 0 0 0,1 1 0 0 0,-1 0 0 0 0,0-1-1 0 0,1 1 1 0 0,0 1 0 0 0,6 2 7 0 0,5 3-4 0 0,-11-3 0 0 0,-1-1 0 0 0,12 16 2 0 0,1 0 1 0 0,16 17-1 0 0,-23-29-13 0 0,-1-1 0 0 0,1 0 0 0 0,1 0 0 0 0,-1 0-1 0 0,1-1 1 0 0,-1 0 0 0 0,2-1 0 0 0,10 5 0 0 0,-17-8-10 0 0,10 4-100 0 0,-1-1 0 0 0,0-1 0 0 0,1 0 0 0 0,0 0 0 0 0,0-1 0 0 0,12 1 0 0 0,6-1-652 0 0,-1-1-6335 0 0,-14-1-713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1:47.7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77 17423 0 0,'1'0'123'0'0,"-1"0"-83"0"0,0 0 1 0 0,0 0 0 0 0,0 0-1 0 0,0 0 1 0 0,0 0 0 0 0,0 0-1 0 0,0 0 1 0 0,0 0 0 0 0,0 0 0 0 0,0 0-1 0 0,0 0 1 0 0,0 0 0 0 0,0 0-1 0 0,0 0 1 0 0,0 0 0 0 0,1 0 773 0 0,-1 0-774 0 0,0 0 1 0 0,0 0 0 0 0,0 0-1 0 0,0 0 1 0 0,0 0 0 0 0,1 0-1 0 0,-1 0 1 0 0,0 1 0 0 0,0-1 0 0 0,0 0-1 0 0,0 0 1 0 0,0 0 0 0 0,0 0-1 0 0,0 0 1 0 0,0 0 0 0 0,0 0-1 0 0,0 0 1 0 0,0 0 0 0 0,0 0 0 0 0,0 0-1 0 0,-1 0 1 0 0,1 0 0 0 0,0 0-1 0 0,0 1 204 0 0,0-1-203 0 0,9-3 1576 0 0,17-6-69 0 0,-17 5-566 0 0,87-35 2427 0 0,-90 37-3325 0 0,1 0-1 0 0,0 0 0 0 0,0 1 1 0 0,0 0-1 0 0,0 0 0 0 0,8 0 0 0 0,20-2-108 0 0,-11 0-276 0 0,1 0-1176 0 0,-8-2-3438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1:48.1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 14456 0 0,'0'0'1745'0'0,"0"2"-663"0"0,-6 50 4082 0 0,6 33-2976 0 0,1-56-1970 0 0,4 28 99 0 0,3 0-282 0 0,-4-24-811 0 0,11 42 0 0 0,-7-49-846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1:48.7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1 132 9672 0 0,'0'0'440'0'0,"0"-2"-6"0"0,5-41 50 0 0,-4 40 65 0 0,-1 0-1 0 0,1 0 1 0 0,-1 0-1 0 0,1 0 1 0 0,0 0-1 0 0,0 0 0 0 0,1 0 1 0 0,-1 1-1 0 0,1-1 1 0 0,-1 0-1 0 0,1 1 1 0 0,0-1-1 0 0,0 1 1 0 0,0-1-1 0 0,0 1 0 0 0,3-3 1 0 0,0 1-12 0 0,1-1 1 0 0,-1 1-1 0 0,1 0 0 0 0,0 1 1 0 0,0-1-1 0 0,9-3 0 0 0,-11 6-422 0 0,1-1-1 0 0,-1 1 1 0 0,0 0 0 0 0,0 1-1 0 0,0-1 1 0 0,1 1 0 0 0,-1-1-1 0 0,7 2 1 0 0,34 8 360 0 0,-39-8-430 0 0,-3 0-33 0 0,0 1 0 0 0,0-1-1 0 0,0 1 1 0 0,0 0 0 0 0,0 0-1 0 0,0 0 1 0 0,0 0 0 0 0,-1 1 0 0 0,1-1-1 0 0,-1 1 1 0 0,0-1 0 0 0,0 1-1 0 0,0 0 1 0 0,0 0 0 0 0,3 5 0 0 0,0 0-4 0 0,-4-5-8 0 0,0 0 0 0 0,0 0 0 0 0,0 0 0 0 0,0 0 0 0 0,-1 0 0 0 0,1 0 0 0 0,-1 0 0 0 0,0 0 0 0 0,0 0 0 0 0,0 0-1 0 0,0 0 1 0 0,0 1 0 0 0,-1-1 0 0 0,0 4 0 0 0,-1 6-17 0 0,-1 3-210 0 0,-1 1 1 0 0,0 0-1 0 0,-1-1 1 0 0,-1 0 0 0 0,-1 0-1 0 0,-8 15 1 0 0,2-5-284 0 0,9-16 134 0 0,-1 0 1 0 0,0 0-1 0 0,-11 13 1 0 0,14-20 310 0 0,1-1 1 0 0,-1 0-1 0 0,0 0 1 0 0,0 0 0 0 0,0 0-1 0 0,-1 0 1 0 0,1 0-1 0 0,0-1 1 0 0,-1 1-1 0 0,1-1 1 0 0,-1 1-1 0 0,1-1 1 0 0,-1 0 0 0 0,0 0-1 0 0,0 0 1 0 0,1 0-1 0 0,-1-1 1 0 0,-6 1-1 0 0,-34 3 76 0 0,42-4 72 0 0,1 0-1 0 0,-1-1 0 0 0,1 1 1 0 0,-1 0-1 0 0,1-1 1 0 0,-1 1-1 0 0,1 0 1 0 0,-1-1-1 0 0,1 1 1 0 0,-1-1-1 0 0,1 1 1 0 0,-1-1-1 0 0,1 1 1 0 0,0-1-1 0 0,-1 1 1 0 0,1-1-1 0 0,0 1 1 0 0,0-1-1 0 0,-1 1 1 0 0,1-1-1 0 0,0 0 1 0 0,0 1-1 0 0,0-1 1 0 0,0 1-1 0 0,-1-1 1 0 0,1 0-1 0 0,0 1 0 0 0,0-2 1 0 0,4 0 25 0 0,-1-1 1 0 0,0 1-1 0 0,1-1 0 0 0,-1 1 1 0 0,1 0-1 0 0,0 0 0 0 0,-1 1 1 0 0,1-1-1 0 0,0 1 0 0 0,0 0 0 0 0,0 0 1 0 0,8-1-1 0 0,5 0 287 0 0,32 2 1 0 0,-27 0-150 0 0,-10 1-111 0 0,0 0 0 0 0,19 5 0 0 0,-21-4-105 0 0,1 0 1 0 0,16 1-1 0 0,-14-2-143 0 0,-1 0 0 0 0,19 4 0 0 0,-19-3-1532 0 0,0 0 0 0 0,18 0 0 0 0,-11-2-6144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1:49.1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49 5984 0 0,'-1'-5'541'0'0,"-7"-2"-445"0"0,-3-4-4 0 0,-8-14 19800 0 0,18 25-19862 0 0,1 1 0 0 0,-1 0 0 0 0,0 0 0 0 0,0 0 0 0 0,0 0 1 0 0,0 0-1 0 0,1 0 0 0 0,-1 0 0 0 0,0 0 0 0 0,1 0 0 0 0,-1 1 1 0 0,0-1 8 0 0,-1 4-19 0 0,1 0 0 0 0,-1 0 0 0 0,1 0-1 0 0,0 1 1 0 0,0-1 0 0 0,0 0 0 0 0,1 0 0 0 0,0 11 0 0 0,-1 16-22 0 0,-7 4 2 0 0,5-27 0 0 0,1 1 0 0 0,0 0 0 0 0,1 0 0 0 0,-1 18 0 0 0,19 114 0 0 0,3 112 0 0 0,-19-240 0 0 0,1 1-24 0 0,0 0-1 0 0,1-1 1 0 0,1 1-1 0 0,0-1 1 0 0,1 0-1 0 0,0 0 1 0 0,1-1-1 0 0,1 1 1 0 0,0-1-1 0 0,11 14 1 0 0,-7-12-2558 0 0,0-1 1 0 0,19 17 0 0 0,-9-9-5669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1:49.5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 16783 0 0,'0'0'1276'0'0,"-2"1"-864"0"0,-6 3-113 0 0,6-3 520 0 0,-6 16 3027 0 0,5 1-3461 0 0,1 1-1 0 0,1 0 0 0 0,2 27 1 0 0,0-22-308 0 0,-3 29 0 0 0,2-48-145 0 0,-1 0-1 0 0,1 0 1 0 0,0 0-1 0 0,0 0 0 0 0,1 0 1 0 0,0 0-1 0 0,-1 0 1 0 0,1-1-1 0 0,1 1 1 0 0,-1 0-1 0 0,1 0 1 0 0,0-1-1 0 0,0 1 0 0 0,0-1 1 0 0,1 0-1 0 0,-1 1 1 0 0,1-1-1 0 0,5 5 1 0 0,-6-7-177 0 0,0 1 1 0 0,-1-1 0 0 0,1 1-1 0 0,-1-1 1 0 0,0 1 0 0 0,0 0-1 0 0,0-1 1 0 0,0 1-1 0 0,0 0 1 0 0,0 0 0 0 0,-1-1-1 0 0,1 1 1 0 0,-1 0 0 0 0,0 3-1 0 0,0 13-7202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0:07.3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7832 0 0,'0'0'602'0'0,"1"2"-395"0"0,0-1-88 0 0,0 1 0 0 0,-1-1 0 0 0,1 0 0 0 0,0 1 0 0 0,-1-1 0 0 0,1 1 0 0 0,-1-1 0 0 0,0 1 0 0 0,1-1 0 0 0,-1 1 0 0 0,0-1-1 0 0,0 1 1 0 0,0 0 0 0 0,0-1 0 0 0,0 3 0 0 0,0 3 745 0 0,3 9 999 0 0,-1 1 1 0 0,1 30-1 0 0,3 26 25 0 0,-1 35-272 0 0,-5-71-1255 0 0,1-4 329 0 0,-7 60 0 0 0,6-91-672 0 0,0 0 0 0 0,0-1 0 0 0,0 1 0 0 0,0 0-1 0 0,0 0 1 0 0,0 0 0 0 0,1 0 0 0 0,-1 0 0 0 0,1 0 0 0 0,-1-1-1 0 0,2 4 1 0 0,-1-3 4 0 0,-1 0-15 0 0,0-1-1 0 0,1 0 1 0 0,-1 0-1 0 0,1 0 1 0 0,0 1-1 0 0,-1-1 1 0 0,1 0 0 0 0,0 0-1 0 0,-1 0 1 0 0,3 1-1 0 0,2-1 30 0 0,-3-2-32 0 0,1 2-10 0 0,-1-1-1 0 0,1 1 1 0 0,0-1-1 0 0,0 0 1 0 0,0 0-1 0 0,0-1 1 0 0,0 1-1 0 0,0 0 1 0 0,0-1-1 0 0,0 0 1 0 0,0 0-1 0 0,0 0 1 0 0,-1 0-1 0 0,1 0 1 0 0,4-3-1 0 0,3-2-27 0 0,-1 0-1 0 0,16-14 0 0 0,7-15 25 0 0,-20 22-44 0 0,-11 11 49 0 0,0 1 0 0 0,1-1-1 0 0,-1 1 1 0 0,1-1 0 0 0,0 1-1 0 0,-1-1 1 0 0,1 1 0 0 0,0 0-1 0 0,0 0 1 0 0,0-1 0 0 0,3 0-1 0 0,8-2 17 0 0,-12 4-8 0 0,0 0 0 0 0,0 0 0 0 0,1 0 0 0 0,-1 1 0 0 0,0-1 0 0 0,0 0 0 0 0,0 1 1 0 0,0-1-1 0 0,1 1 0 0 0,-1-1 0 0 0,0 1 0 0 0,0-1 0 0 0,0 1 0 0 0,0 0 0 0 0,1 1 0 0 0,0-1 1 0 0,1 1-5 0 0,0 1 0 0 0,-1-1 0 0 0,1 1 0 0 0,-1 0-1 0 0,0 0 1 0 0,0-1 0 0 0,0 2 0 0 0,0-1 0 0 0,0 0-1 0 0,-1 0 1 0 0,1 0 0 0 0,-1 1 0 0 0,0-1 0 0 0,0 1-1 0 0,0-1 1 0 0,0 6 0 0 0,9 22-76 0 0,-8-26 32 0 0,-1-1-8 0 0,1 1-1 0 0,0-1 0 0 0,0 1 1 0 0,1-1-1 0 0,-1 0 1 0 0,1 0-1 0 0,4 4 1 0 0,-7-7-43 0 0,1-1 0 0 0,-1 0 0 0 0,0 0 0 0 0,1 1 0 0 0,-1-1 0 0 0,0 0-1 0 0,1 1 1 0 0,-1-1 0 0 0,0 0 0 0 0,0 1 0 0 0,1-1 0 0 0,-1 1 0 0 0,0-1 0 0 0,0 0 0 0 0,0 1 0 0 0,0-1 0 0 0,1 1 0 0 0,-1-1 0 0 0,0 0 0 0 0,0 2 0 0 0,0-1-301 0 0</inkml:trace>
  <inkml:trace contextRef="#ctx0" brushRef="#br0" timeOffset="1">468 341 5064 0 0,'0'0'389'0'0,"11"-7"78"0"0,-3 2 2713 0 0,1 0 0 0 0,14-12 0 0 0,16-17 8 0 0,-34 29-3247 0 0,8-4 327 0 0,-11 8-386 0 0,-1 0 1 0 0,1 0-1 0 0,0 0 1 0 0,0-1-1 0 0,0 1 1 0 0,-1 0-1 0 0,1-1 1 0 0,-1 0-1 0 0,1 1 0 0 0,-1-1 1 0 0,0 0-1 0 0,2-2 1 0 0</inkml:trace>
  <inkml:trace contextRef="#ctx0" brushRef="#br0" timeOffset="2">594 424 8752 0 0,'2'-1'8523'0'0,"7"-7"-7100"0"0,-1-1-1 0 0,0 0 1 0 0,8-11-1 0 0,-8 10-1185 0 0,0 0-1 0 0,0 1 0 0 0,14-12 0 0 0,34-20-692 0 0,-35 23 105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1:49.9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18 3224 0 0,'-12'0'661'0'0,"30"-9"4484"0"0,-10 7-3887 0 0,1 0-1 0 0,-1 1 1 0 0,1 0 0 0 0,0 1-1 0 0,8 0 1 0 0,19-2 2468 0 0,-3 2-1855 0 0,-33 0-1802 0 0,1 0 0 0 0,-1 0 0 0 0,1 0 0 0 0,-1 0 0 0 0,1 0-1 0 0,-1 0 1 0 0,1 0 0 0 0,0 1 0 0 0,-1-1 0 0 0,1 0 0 0 0,-1 0 0 0 0,1 1 0 0 0,-1-1 0 0 0,0 0 0 0 0,1 1 0 0 0,-1-1 0 0 0,1 0 0 0 0,-1 1 0 0 0,0-1 0 0 0,1 1 0 0 0,2 2 163 0 0,-1-2-155 0 0,0 1 0 0 0,0 0 0 0 0,1-1 0 0 0,-1 1 0 0 0,0 0 0 0 0,-1 1 0 0 0,1-1 1 0 0,0 0-1 0 0,-1 0 0 0 0,1 1 0 0 0,-1-1 0 0 0,2 4 0 0 0,6 9 55 0 0,-8-13-124 0 0,1 0 0 0 0,-1-1-1 0 0,0 1 1 0 0,0 0 0 0 0,0 0 0 0 0,0 0-1 0 0,0 0 1 0 0,0 1 0 0 0,-1-1 0 0 0,1 0-1 0 0,0 0 1 0 0,-1 0 0 0 0,0 1 0 0 0,0-1-1 0 0,0 3 1 0 0,0 0-4 0 0,-1-1-1 0 0,-1 1 1 0 0,1 0-1 0 0,-1-1 1 0 0,-3 8-1 0 0,2-6 5 0 0,1 0 0 0 0,-1 0 0 0 0,-1 8 1 0 0,1-2-17 0 0,-1 0 0 0 0,0-1 0 0 0,-1 1 0 0 0,0-1 0 0 0,-1 0 0 0 0,-12 17 0 0 0,-2-4-230 0 0,17-21 190 0 0,0 0-1 0 0,1 0 0 0 0,-1 0 0 0 0,0 1 0 0 0,1-1 0 0 0,0 1 0 0 0,-4 7 1 0 0,3-4-107 0 0,0 0 1 0 0,0 0 0 0 0,-1 0-1 0 0,-1 0 1 0 0,1-1 0 0 0,-1 0-1 0 0,-8 9 1 0 0,-4-3-184 0 0,13-10 301 0 0,-4 2-55 0 0,4-3 119 0 0,0 1 0 0 0,1-1 0 0 0,-1 0 0 0 0,0-1 0 0 0,-6 1 0 0 0,7-1 1518 0 0,5-1-1352 0 0,5-5-9 0 0,0 0 1 0 0,1 1-1 0 0,0 0 0 0 0,0 1 0 0 0,0 0 0 0 0,0 0 0 0 0,17-5 1 0 0,-10 5-107 0 0,0 0 1 0 0,21-3-1 0 0,7-1-119 0 0,-30 6-198 0 0,-1 0-1 0 0,22 0 0 0 0,8 0-3798 0 0,-32 1-3904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1:50.3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 12728 0 0,'5'-4'1149'0'0,"-2"1"-1048"0"0,19-3 25 0 0,-11 3 656 0 0,1 0 0 0 0,0 1 1 0 0,-1 0-1 0 0,1 1 0 0 0,0 1 1 0 0,-1 0-1 0 0,1 0 1 0 0,0 1-1 0 0,19 5 0 0 0,88 24 2749 0 0,-112-27-3348 0 0,-1 1 1 0 0,1-1-1 0 0,-1 1 0 0 0,1 0 0 0 0,-1 0 1 0 0,0 1-1 0 0,5 6 0 0 0,-7-8-198 0 0,-3-2 22 0 0,0-1 1 0 0,-1 1 0 0 0,1-1 0 0 0,0 1 0 0 0,-1-1 0 0 0,1 1 0 0 0,0 0 0 0 0,-1-1 0 0 0,1 1-1 0 0,-1 0 1 0 0,0 0 0 0 0,1-1 0 0 0,-1 1 0 0 0,1 0 0 0 0,-1 0 0 0 0,0 0 0 0 0,0-1 0 0 0,1 1 0 0 0,-1 2-1 0 0,0-2 6 0 0,-1 1-1 0 0,1-1 0 0 0,-1 1 0 0 0,0-1 0 0 0,1 1 1 0 0,-1-1-1 0 0,0 0 0 0 0,0 1 0 0 0,-1 1 0 0 0,2-3-11 0 0,0 1 2 0 0,-1 0 1 0 0,1-1-1 0 0,-1 1 1 0 0,1 1 0 0 0,0-1-1 0 0,-1 0 1 0 0,1 0 0 0 0,0 0-1 0 0,0 0 1 0 0,0 0-1 0 0,0 0 1 0 0,0 0 0 0 0,0 2-1 0 0,0-2 0 0 0,0 0 0 0 0,1 0 0 0 0,-1 0 0 0 0,0 0-1 0 0,-1 0 1 0 0,1 0 0 0 0,0 0 0 0 0,0 0 0 0 0,0 0-1 0 0,-1 1 1 0 0,1-1 0 0 0,0 0 0 0 0,-1 0 0 0 0,1-1 0 0 0,-1 1-1 0 0,0 1 1 0 0,-4 4-3 0 0,1 0 0 0 0,-1 0 0 0 0,1 0 0 0 0,0 1 0 0 0,-4 8 0 0 0,6-11 3 0 0,0 1-12 0 0,0-1 1 0 0,0 0-1 0 0,0 0 1 0 0,0 0-1 0 0,-1 0 1 0 0,0 0-1 0 0,0-1 1 0 0,0 1-1 0 0,-5 4 1 0 0,-33 14-84 0 0,36-18-168 0 0,0-1 1 0 0,-1 0 0 0 0,0 0 0 0 0,1 0 0 0 0,-1-1 0 0 0,0 0 0 0 0,0 0 0 0 0,-1 0 0 0 0,1-1 0 0 0,0 0 0 0 0,0 0 0 0 0,-9-1 0 0 0,15 0-95 0 0,-1 0 1 0 0,1 0-1 0 0,-1 0 1 0 0,0 0 0 0 0,1 0-1 0 0,-1 0 1 0 0,1 0-1 0 0,-1 0 1 0 0,1 0-1 0 0,-1-1 1 0 0,1 1 0 0 0,-1 0-1 0 0,1 0 1 0 0,-1-1-1 0 0,1 1 1 0 0,-1 0-1 0 0,1-1 1 0 0,-1 0 0 0 0,-5-8-7541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1:50.6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142 6 19895 0 0,'0'0'1998'0'0,"-3"0"-1830"0"0,-2 1 85 0 0,-1 0 0 0 0,0-1 0 0 0,1 2 0 0 0,0-1 0 0 0,-1 1 0 0 0,1 0 0 0 0,0 0 0 0 0,0 0 0 0 0,0 1 0 0 0,0-1 0 0 0,0 1 0 0 0,0 0 0 0 0,1 1 0 0 0,0-1 0 0 0,-1 1 0 0 0,1 0 0 0 0,-4 6 0 0 0,-10 10-415 0 0,14-16 176 0 0,0 1 1 0 0,0-1-1 0 0,-5 8 1 0 0,8-10 5 0 0,0-1-1 0 0,0 1 1 0 0,1-1 0 0 0,-1 1-1 0 0,0 0 1 0 0,1-1 0 0 0,-1 1-1 0 0,1 0 1 0 0,0 0 0 0 0,0-1 0 0 0,-1 1-1 0 0,1 0 1 0 0,0 0 0 0 0,1 0-1 0 0,-1 3 1 0 0,8 20 47 0 0,1 3-49 0 0,-9-26-18 0 0,1 0 0 0 0,0-1 0 0 0,-1 1 0 0 0,1 0 0 0 0,0 0 0 0 0,0-1 0 0 0,0 1 0 0 0,0 0 0 0 0,0-1 0 0 0,1 1 0 0 0,-1-1 0 0 0,0 0 0 0 0,1 1 0 0 0,-1-1 0 0 0,1 0 0 0 0,0 0 0 0 0,-1 0 0 0 0,1 0 0 0 0,0 0 0 0 0,-1 0 0 0 0,1 0 0 0 0,2 0 0 0 0,12 8 0 0 0,-11-5-1 0 0,0-1 0 0 0,0 0 0 0 0,1 0 0 0 0,-1 0 0 0 0,1-1 0 0 0,-1 0 0 0 0,1 0-1 0 0,0 0 1 0 0,0-1 0 0 0,8 1 0 0 0,9 0-162 0 0,32-1 0 0 0,-39-1 12 0 0,0 0-692 0 0,-1-2 0 0 0,25-4 0 0 0,-26 3-165 0 0,11 1-838 0 0</inkml:trace>
  <inkml:trace contextRef="#ctx0" brushRef="#br0" timeOffset="1">459 99 9216 0 0,'0'0'706'0'0,"2"-1"-132"0"0,4-4 529 0 0,0 1 0 0 0,0 1 0 0 0,1-1 1 0 0,0 1-1 0 0,0 0 0 0 0,0 0 0 0 0,0 1 0 0 0,9-2 1 0 0,19-7 940 0 0,-20 5-1219 0 0,1 1 0 0 0,19-3 1 0 0,2-1-68 0 0,50-10-416 0 0,-53 12-2696 0 0,-22 6 102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1:51.0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45 2760 0 0,'0'2'17099'0'0,"1"7"-15776"0"0,0 0-1 0 0,1 0 0 0 0,0-1 0 0 0,6 17 0 0 0,3 15-233 0 0,13 112-417 0 0,-23-136-847 0 0,1-1 1 0 0,0 1-1 0 0,1-1 0 0 0,1 0 1 0 0,0 0-1 0 0,2 0 1 0 0,-1-1-1 0 0,10 17 0 0 0,-1-8-1213 0 0,-4-1-68 0 0</inkml:trace>
  <inkml:trace contextRef="#ctx0" brushRef="#br0" timeOffset="1">404 0 18223 0 0,'-2'5'237'0'0,"1"0"-1"0"0,0-1 1 0 0,1 1-1 0 0,-1 0 1 0 0,1 0-1 0 0,0-1 1 0 0,0 1-1 0 0,0 0 1 0 0,1 0-1 0 0,1 7 1 0 0,0 3 1119 0 0,1 10 71 0 0,13 89 1018 0 0,15 10-3339 0 0,-30-118 262 0 0,0 0 0 0 0,1 0 0 0 0,0 0-1 0 0,0 0 1 0 0,4 8 0 0 0,4 2-7254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1:51.4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67 20503 0 0,'0'0'464'0'0,"1"-1"68"0"0,73-38 1560 0 0,-54 31-498 0 0,-11 4-819 0 0,0 1-1 0 0,14-5 1 0 0,-18 7-654 0 0,-1 0 1 0 0,1 1 0 0 0,-1-1-1 0 0,1 1 1 0 0,-1 0 0 0 0,1 0 0 0 0,-1 0-1 0 0,1 1 1 0 0,-1-1 0 0 0,1 1 0 0 0,-1 0-1 0 0,0 0 1 0 0,1 1 0 0 0,-1 0 0 0 0,7 3-1 0 0,-9-3-13 0 0,1 0-1 0 0,-1 0 1 0 0,0 0-1 0 0,0 0 0 0 0,3 5 1 0 0,-1-3-206 0 0,-4-3 79 0 0,1 0 0 0 0,-1-1 0 0 0,0 1 0 0 0,0-1 0 0 0,0 1 0 0 0,0 0 0 0 0,0-1 0 0 0,0 1 0 0 0,0-1 0 0 0,0 1 0 0 0,0 0 0 0 0,0-1 0 0 0,0 1 0 0 0,-1-1 0 0 0,1 1 0 0 0,0 0-1 0 0,0-1 1 0 0,0 1 0 0 0,-1-1 0 0 0,1 1 0 0 0,-1 0 0 0 0,1 0-38 0 0,-3 6-83 0 0,0 1-1 0 0,-1-1 1 0 0,0 0-1 0 0,0 0 1 0 0,0 0-1 0 0,-1-1 1 0 0,0 0-1 0 0,0 0 1 0 0,-1 0-1 0 0,-11 9 1 0 0,17-14 90 0 0,-1 0 0 0 0,0 0 0 0 0,1-1 0 0 0,-1 1 0 0 0,1 0-1 0 0,0 0 1 0 0,-1 0 0 0 0,1 0 0 0 0,-1 0 0 0 0,1 0 0 0 0,0-1 0 0 0,0 1 0 0 0,-1 2 0 0 0,1-2-10 0 0,0 0-1 0 0,0-1 1 0 0,0 1-1 0 0,0-1 1 0 0,0 1 0 0 0,0 0-1 0 0,0-1 1 0 0,-1 1-1 0 0,1 0 1 0 0,0-1 0 0 0,0 1-1 0 0,-1-1 1 0 0,1 1-1 0 0,0-1 1 0 0,-1 1 0 0 0,1-1-1 0 0,-2 2 1 0 0,4 27-1520 0 0,-1-27 1583 0 0,0 1 0 0 0,1 0 0 0 0,-1-1-1 0 0,1 1 1 0 0,0-1 0 0 0,-1 0 0 0 0,1 1 0 0 0,0-1 0 0 0,0 0 0 0 0,1 0-1 0 0,-1 0 1 0 0,0 0 0 0 0,1-1 0 0 0,-1 1 0 0 0,4 1 0 0 0,1 0 108 0 0,1 0-1 0 0,0-1 1 0 0,16 4 0 0 0,-16-5 143 0 0,0 1 0 0 0,0 0 0 0 0,15 7 0 0 0,-3 3 626 0 0,-19-11-200 0 0,-2-1-647 0 0,1 1 0 0 0,-1 0 0 0 0,1 0 0 0 0,-1 0 0 0 0,1 0-1 0 0,-1 0 1 0 0,1 0 0 0 0,0-1 0 0 0,-1 1 0 0 0,1 0 0 0 0,0 0 0 0 0,0 0 0 0 0,0 0 0 0 0,-1 0 0 0 0,1 2-1 0 0,-1 3 70 0 0,0-2-79 0 0,0-1-1 0 0,0 0 0 0 0,-1 0 1 0 0,0-1-1 0 0,1 1 0 0 0,-1 0 1 0 0,0 0-1 0 0,-5 4 1 0 0,-23 21 76 0 0,20-19-71 0 0,-13 8-96 0 0,-1 0-1 0 0,0-2 1 0 0,-40 19-1 0 0,39-21-358 0 0,21-11 264 0 0,0-1 0 0 0,1 1-1 0 0,-1-1 1 0 0,-1 0 0 0 0,1 0 0 0 0,0 0-1 0 0,0 0 1 0 0,0-1 0 0 0,0 0-1 0 0,-1 0 1 0 0,1 0 0 0 0,0 0 0 0 0,-5-1-1 0 0,6 0-1049 0 0,0 0 1 0 0,0 0-1 0 0,0 0 0 0 0,0 0 0 0 0,0 0 0 0 0,-3-2 0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1:51.8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 17135 0 0,'2'-1'388'0'0,"15"-5"118"0"0,0 1 0 0 0,1 1-1 0 0,-1 0 1 0 0,1 2 0 0 0,0-1-1 0 0,0 2 1 0 0,28 2 0 0 0,-31 0 81 0 0,1 1-1 0 0,-1 1 1 0 0,0 0 0 0 0,1 2 0 0 0,18 7 0 0 0,-28-9-419 0 0,-1 1 0 0 0,1-1 0 0 0,-1 1-1 0 0,0 0 1 0 0,0 1 0 0 0,0-1 0 0 0,0 1 0 0 0,-1 0 0 0 0,0 0 0 0 0,0 1 0 0 0,0-1 0 0 0,3 8 0 0 0,-6-10-109 0 0,0-1 1 0 0,0 0 0 0 0,0 1 0 0 0,-1-1 0 0 0,1 1 0 0 0,-1-1 0 0 0,1 0 0 0 0,-1 1 0 0 0,0-1 0 0 0,0 1 0 0 0,0-1 0 0 0,0 1 0 0 0,0-1-1 0 0,-1 1 1 0 0,0 2 0 0 0,-1 0-6 0 0,1 0 1 0 0,-1-1-1 0 0,0 0 0 0 0,-1 1 0 0 0,1-1 0 0 0,-1 0 0 0 0,-4 5 0 0 0,-4 3 15 0 0,-1 0 0 0 0,-1-1 0 0 0,-18 14 0 0 0,31-25-69 0 0,-17 12-337 0 0,-32 19 0 0 0,21-20-2336 0 0,23-10 1375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1:52.1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 23 19551 0 0,'0'0'1496'0'0,"0"-3"-1025"0"0,0 3-420 0 0,0-1-1 0 0,0 0 1 0 0,0 1 0 0 0,0-1-1 0 0,0 0 1 0 0,0 1 0 0 0,0-1 0 0 0,0 1-1 0 0,0-1 1 0 0,0 0 0 0 0,0 1-1 0 0,0-1 1 0 0,-1 0 0 0 0,1 1-1 0 0,0-1 1 0 0,0 1 0 0 0,-1-1-1 0 0,1 0 1 0 0,0 1 0 0 0,-1-1-1 0 0,1 1 1 0 0,0-1 0 0 0,-1 1-1 0 0,1-1 1 0 0,-1 1 0 0 0,1 0 0 0 0,-1-1-1 0 0,1 1 1 0 0,-1-1 0 0 0,1 1-1 0 0,-1 0 1 0 0,0 0 0 0 0,1-1-1 0 0,-1 1 1 0 0,1 0 0 0 0,-1 0-1 0 0,0 0 1 0 0,1-1 0 0 0,-1 1-1 0 0,0 0 1 0 0,0 0 191 0 0,-1 0-75 0 0,-1 0 1 0 0,1 0 0 0 0,0 0-1 0 0,0 0 1 0 0,0 0-1 0 0,0 0 1 0 0,0 1-1 0 0,0-1 1 0 0,0 1-1 0 0,1-1 1 0 0,-1 1-1 0 0,0 0 1 0 0,0 0-1 0 0,0 0 1 0 0,0 0-1 0 0,1 0 1 0 0,-3 2-1 0 0,-26 23 602 0 0,18-14-488 0 0,3-5-167 0 0,1 1 1 0 0,1 1-1 0 0,-1-1 0 0 0,1 1 1 0 0,1 1-1 0 0,-1-1 0 0 0,-4 11 1 0 0,8-14-103 0 0,1 0 1 0 0,-1 0-1 0 0,1 0 1 0 0,0 1-1 0 0,1-1 1 0 0,-1 1-1 0 0,1-1 1 0 0,0 1-1 0 0,1-1 1 0 0,0 1 0 0 0,0-1-1 0 0,0 1 1 0 0,1-1-1 0 0,0 1 1 0 0,0-1-1 0 0,1 1 1 0 0,-1-1-1 0 0,1 0 1 0 0,1 0-1 0 0,-1 0 1 0 0,1 0-1 0 0,5 8 1 0 0,-5-10-9 0 0,0 1-4 0 0,0 0-1 0 0,1-1 0 0 0,-1 1 0 0 0,1-1 0 0 0,0 0 0 0 0,0 0 0 0 0,0 0 0 0 0,8 4 0 0 0,-5-4-89 0 0,1 0 1 0 0,-1 0-1 0 0,1-1 1 0 0,0-1-1 0 0,0 1 1 0 0,0-1-1 0 0,0 0 1 0 0,0-1-1 0 0,1 0 1 0 0,-1 0-1 0 0,0-1 1 0 0,1 0-1 0 0,-1-1 1 0 0,0 1-1 0 0,1-2 1 0 0,12-3-1 0 0,127-48-6469 0 0,-80 27 4097 0 0</inkml:trace>
  <inkml:trace contextRef="#ctx0" brushRef="#br0" timeOffset="1">812 99 19495 0 0,'0'0'894'0'0,"2"-1"-22"0"0,82-28 1420 0 0,-23 6-951 0 0,-45 17-1173 0 0,-13 4-154 0 0,0 1 0 0 0,0-1 0 0 0,0 1 0 0 0,0 0 0 0 0,7-1 0 0 0,-6 1-196 0 0,0 0 0 0 0,-1 0-1 0 0,1 0 1 0 0,-1 0 0 0 0,1-1 0 0 0,-1 0 0 0 0,5-2 0 0 0,3-4-1548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1:52.5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9216 0 0,'0'0'830'0'0,"0"3"-247"0"0,14 51 8672 0 0,-2-4-4192 0 0,-7-27-3932 0 0,4 38 0 0 0,1 7 171 0 0,-8-60-1669 0 0,0-1 0 0 0,1 1 0 0 0,0-1 0 0 0,0 0 0 0 0,1 0 0 0 0,0 0-1 0 0,0 0 1 0 0,1 0 0 0 0,0-1 0 0 0,0 0 0 0 0,10 10 0 0 0,0-6-8443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1:52.9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139 57 22575 0 0,'0'0'514'0'0,"1"0"71"0"0,41-22 796 0 0,-32 20-1012 0 0,-1-1 1 0 0,0 1-1 0 0,1 0 0 0 0,18 0 0 0 0,-4 0 601 0 0,3-5-649 0 0,-24 6-301 0 0,1 0 0 0 0,0 0-1 0 0,-1 0 1 0 0,1 0 0 0 0,6 0 0 0 0,-3 1-23 0 0,-5 0-6 0 0,0 1 1 0 0,0-1-1 0 0,0 0 1 0 0,0-1-1 0 0,0 1 1 0 0,1 0 0 0 0,-1-1-1 0 0,0 1 1 0 0,0-1-1 0 0,-1 1 1 0 0,1-1-1 0 0,3-1 1 0 0,-5 2 31 0 0,1-1 0 0 0,-1 1 0 0 0,1-1-1 0 0,0 1 1 0 0,-1 0 0 0 0,1 0 0 0 0,0-1 0 0 0,-1 1 0 0 0,1 0 0 0 0,0 0 0 0 0,-1 0 0 0 0,1 0 0 0 0,0 0 0 0 0,-1 0 0 0 0,1 0 0 0 0,1 0 0 0 0,3 1-3182 0 0</inkml:trace>
  <inkml:trace contextRef="#ctx0" brushRef="#br0" timeOffset="1">128 134 16727 0 0,'0'0'6131'0'0,"0"2"-4710"0"0,0 1-1174 0 0,0-1 0 0 0,0 1-1 0 0,1 0 1 0 0,0-1 0 0 0,-1 1-1 0 0,1 0 1 0 0,0-1 0 0 0,0 1 0 0 0,0-1-1 0 0,1 1 1 0 0,1 2 0 0 0,23 27 1275 0 0,-19-25-1233 0 0,-1 1 1 0 0,10 14 0 0 0,14 21 62 0 0,-21-33-320 0 0,-2 0 0 0 0,1 1 0 0 0,6 15 0 0 0,-11-20-21 0 0,-1 0-1 0 0,0 0 0 0 0,0 0 1 0 0,-1 0-1 0 0,0 1 1 0 0,1 12-1 0 0,2 15-11 0 0,-3-29 7 0 0,-1 1 0 0 0,0-1 0 0 0,0 0 0 0 0,0 0 0 0 0,0 1 0 0 0,-1-1 0 0 0,-1 7 0 0 0,1-9-4 0 0,0 1 0 0 0,0-1 0 0 0,0 1 0 0 0,0-1 0 0 0,-1 0 0 0 0,1 0 0 0 0,-1 1 0 0 0,0-1 0 0 0,0 0 1 0 0,0-1-1 0 0,0 1 0 0 0,-3 3 0 0 0,-26 27 51 0 0,17-20-53 0 0,-16 13 0 0 0,27-25 19 0 0,-17 12-163 0 0,-24 11 0 0 0,37-21 8 0 0,0 0-1 0 0,0-1 0 0 0,0 0 0 0 0,0 0 0 0 0,0-1 0 0 0,-1 1 0 0 0,-13-1 0 0 0,-11-1-876 0 0,30 0 470 0 0,2-1-81 0 0,-3-19-1200 0 0,0-1-943 0 0,5 6-2474 0 0,7 0-2070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1:53.2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12640 0 0,'0'0'1142'0'0,"3"0"-939"0"0,7 0-497 0 0,26 0 1537 0 0,-26 1 295 0 0,0 0-1 0 0,-1 0 1 0 0,18 5 0 0 0,31 7 3684 0 0,-42-11-3976 0 0,31 10 0 0 0,-17 6-393 0 0,-26-17-826 0 0,-1 0 0 0 0,0 1 0 0 0,0 0 0 0 0,0 0-1 0 0,0 0 1 0 0,0 0 0 0 0,0 0 0 0 0,-1 0 0 0 0,1 1-1 0 0,-1-1 1 0 0,1 1 0 0 0,-1-1 0 0 0,0 1 0 0 0,0 0 0 0 0,0 0-1 0 0,-1 0 1 0 0,1 1 0 0 0,2 5 0 0 0,-4-7-23 0 0,1 1 1 0 0,-1-1-1 0 0,0 0 1 0 0,0 1-1 0 0,0-1 1 0 0,0 0 0 0 0,-1 1-1 0 0,1-1 1 0 0,0 0-1 0 0,-1 1 1 0 0,0-1-1 0 0,-1 3 1 0 0,-14 28-23 0 0,12-25 11 0 0,0-2-59 0 0,0 0 0 0 0,-1 0 0 0 0,1 0 0 0 0,-9 7 0 0 0,-13 19-1441 0 0,14-19 847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0:07.8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0 140 10136 0 0,'2'-6'1049'0'0,"15"-18"1902"0"0,0 1 0 0 0,42-41 0 0 0,-55 62-2705 0 0,0-1 0 0 0,-1 0 0 0 0,2 1 0 0 0,-1 0 0 0 0,0 0 0 0 0,0 0 0 0 0,1 1 0 0 0,-1 0 0 0 0,0-1 0 0 0,1 1 0 0 0,0 1 0 0 0,-1-1 0 0 0,1 1 0 0 0,-1 0 0 0 0,6 0 0 0 0,-8 0 19 0 0,13 22 159 0 0,-13-19-417 0 0,0-1 0 0 0,0 1-1 0 0,-1 1 1 0 0,1-1 0 0 0,-1 0-1 0 0,1 0 1 0 0,-1 0-1 0 0,0 1 1 0 0,0-1 0 0 0,-1 1-1 0 0,1-1 1 0 0,-1 1 0 0 0,1-1-1 0 0,-1 1 1 0 0,0-1 0 0 0,-1 1-1 0 0,0 4 1 0 0,1 9 1 0 0,-1-8-36 0 0,0 0 0 0 0,-1 0 1 0 0,0 0-1 0 0,-1 1 0 0 0,-4 10 0 0 0,-2 8-67 0 0,5-12-213 0 0,-1 0 1 0 0,-1 0-1 0 0,-1 0 1 0 0,-10 18-1 0 0,-1-1-487 0 0,13-22 249 0 0,-2 1 0 0 0,1-1 1 0 0,-16 19-1 0 0,1-17-379 0 0,19-12 864 0 0,0 0-87 0 0,1-1 64 0 0,0 0 79 0 0,0 0-1 0 0,0 0 1 0 0,0 0-1 0 0,-1-1 1 0 0,1 1-1 0 0,0 0 1 0 0,0 0-1 0 0,0-1 1 0 0,0 1-1 0 0,0-1 1 0 0,-2 0 0 0 0,2 0 32 0 0,0 1 6 0 0,0-1 0 0 0,0 0 1 0 0,1 0-1 0 0,-1 1 0 0 0,0-1 1 0 0,0 0-1 0 0,0 0 0 0 0,1 0 0 0 0,-1 0 1 0 0,1 0-1 0 0,-1 0 0 0 0,0 0 1 0 0,1 0-1 0 0,0 0 0 0 0,-1 0 1 0 0,1 0-1 0 0,0 0 0 0 0,-1 0 0 0 0,1 0 1 0 0,0 0-1 0 0,0-1 0 0 0,0 1 1 0 0,0 0-1 0 0,0 0 0 0 0,0-2 1 0 0,1 1 26 0 0,-1 0 0 0 0,1-1 0 0 0,-1 1 0 0 0,1 0 0 0 0,0-1 0 0 0,0 1 0 0 0,0 0 0 0 0,0 0 0 0 0,2-3 0 0 0,-2 4 124 0 0,23-4 1056 0 0,-11 6-1033 0 0,0 1-1 0 0,0 0 0 0 0,0 1 0 0 0,0 0 0 0 0,24 11 0 0 0,-29-11-123 0 0,16 7 141 0 0,-16-6-140 0 0,0 0 1 0 0,13 4 0 0 0,4 0-418 0 0,-21-6 161 0 0,-1-1 0 0 0,1 0 1 0 0,-1 1-1 0 0,1-1 0 0 0,-1 0 0 0 0,1-1 1 0 0,0 1-1 0 0,-1 0 0 0 0,1-1 1 0 0,0 0-1 0 0,0 0 0 0 0,-1 0 0 0 0,1-1 1 0 0,0 1-1 0 0,-1-1 0 0 0,1 0 0 0 0,4-1 1 0 0,3-2-4810 0 0,3-2-1507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1:53.6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224 1 8752 0 0,'-26'5'13233'0'0,"23"-6"-12647"0"0,0 1 1 0 0,0 0-1 0 0,0 0 1 0 0,0-1-1 0 0,0 2 1 0 0,0-1-1 0 0,0 0 1 0 0,0 1-1 0 0,0-1 1 0 0,0 1-1 0 0,-5 1 1 0 0,-29 17 27 0 0,29-15-236 0 0,3 0-323 0 0,0-1-1 0 0,1 1 1 0 0,-1-1-1 0 0,-6 9 1 0 0,-8 5 59 0 0,13-12-107 0 0,0 0 0 0 0,1 0 0 0 0,-1 0 0 0 0,1 1 0 0 0,1-1 0 0 0,-1 1 1 0 0,1 1-1 0 0,0-1 0 0 0,0 0 0 0 0,0 1 0 0 0,-2 7 0 0 0,5-10-18 0 0,0 1 1 0 0,0-1-1 0 0,1 0 0 0 0,0 1 1 0 0,-1-1-1 0 0,2 0 0 0 0,-1 0 1 0 0,0 1-1 0 0,1-1 0 0 0,0 0 0 0 0,0 1 1 0 0,0-1-1 0 0,0 0 0 0 0,1 0 1 0 0,-1 0-1 0 0,1 0 0 0 0,0 0 1 0 0,0-1-1 0 0,1 1 0 0 0,-1-1 0 0 0,1 1 1 0 0,3 2-1 0 0,-2-1-11 0 0,0-1-1 0 0,1 0 0 0 0,-1 0 1 0 0,1 0-1 0 0,0-1 1 0 0,0 1-1 0 0,0-1 1 0 0,1 0-1 0 0,-1-1 1 0 0,1 1-1 0 0,0-1 1 0 0,-1 0-1 0 0,1-1 1 0 0,11 2-1 0 0,0-3-268 0 0,-1 0 0 0 0,1-1 0 0 0,-1-1 0 0 0,32-8 0 0 0,-47 9 258 0 0,35-10-1655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1:53.9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16583 0 0,'0'0'1730'0'0,"2"0"-1638"0"0,9 1 623 0 0,0 1 0 0 0,-1 0 1 0 0,1 1-1 0 0,-1 0 0 0 0,0 0 1 0 0,0 1-1 0 0,0 0 0 0 0,17 11 1 0 0,17 6 1400 0 0,-34-17-1958 0 0,0 1-1 0 0,-1 0 1 0 0,0 1-1 0 0,0 0 0 0 0,-1 0 1 0 0,0 1-1 0 0,0 0 1 0 0,0 1-1 0 0,-1 0 1 0 0,0 0-1 0 0,0 0 1 0 0,-1 1-1 0 0,0 0 1 0 0,-1 0-1 0 0,0 0 0 0 0,0 1 1 0 0,-1 0-1 0 0,0 0 1 0 0,-1 0-1 0 0,4 18 1 0 0,-3-9-142 0 0,-1 0 1 0 0,-1 0-1 0 0,-1 0 1 0 0,0 0-1 0 0,-1 0 1 0 0,-1 1-1 0 0,-1-1 1 0 0,-1 0 0 0 0,-8 27-1 0 0,3-20-142 0 0,-2-1 1 0 0,-1-1-1 0 0,-24 40 0 0 0,-51 60-2869 0 0,65-101 1308 0 0,-3-9-304 0 0</inkml:trace>
  <inkml:trace contextRef="#ctx0" brushRef="#br0" timeOffset="1">669 138 22663 0 0,'0'0'514'0'0,"2"0"71"0"0,4 0-329 0 0,-3 0-143 0 0,1 0-1 0 0,-1-1 1 0 0,0 1-1 0 0,1-1 1 0 0,-1 1-1 0 0,0-1 1 0 0,0 0-1 0 0,1 0 1 0 0,4-3-1 0 0,1 0 34 0 0,-5 2 67 0 0,0 1 0 0 0,0-1 0 0 0,0 1 0 0 0,0 0 1 0 0,0 0-1 0 0,0 0 0 0 0,0 1 0 0 0,6-1 0 0 0,27-8 1075 0 0,-35 9-1201 0 0,2 3-269 0 0,-4-3 158 0 0,0 0 0 0 0,0 0 0 0 0,1 0 0 0 0,-1 0 0 0 0,0 0 0 0 0,0 0 0 0 0,0 0-1 0 0,1 0 1 0 0,-1 0 0 0 0,0 0 0 0 0,0 0 0 0 0,1 0 0 0 0,-1 0 0 0 0,0 0 0 0 0,0 1 0 0 0,0-1 0 0 0,0 0-1 0 0,1 0 1 0 0,-1 0 0 0 0,0 0 0 0 0,0 0 0 0 0,0 1 0 0 0,0-1 0 0 0,0 0 0 0 0,1 0 0 0 0,-1 0 0 0 0,0 1-1 0 0,0-1 1 0 0,0 0 0 0 0,0 0 0 0 0,0 0 0 0 0,0 1 0 0 0,0-1 0 0 0,0 0 0 0 0,0 0 0 0 0,0 1 0 0 0,0 23-3616 0 0,-3-11 1490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1:54.3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0 448 16328 0 0,'4'8'1475'0'0,"4"2"-1155"0"0,-3-10-285 0 0,-4 0 69 0 0,4 2 266 0 0,0-1 0 0 0,1 0 0 0 0,-1 0 0 0 0,0 0 0 0 0,0 0 0 0 0,0-1 0 0 0,1 0 0 0 0,-1 0 0 0 0,0-1 0 0 0,0 1 0 0 0,1-1 1 0 0,-1 0-1 0 0,0 0 0 0 0,6-3 0 0 0,24-4 238 0 0,19-6-296 0 0,-19 0-7026 0 0,-10 2-1033 0 0</inkml:trace>
  <inkml:trace contextRef="#ctx0" brushRef="#br0" timeOffset="1">508 1 16583 0 0,'0'0'8762'0'0,"0"2"-7741"0"0,2 4-739 0 0,0 1 0 0 0,-1 0-1 0 0,0 0 1 0 0,-1-1 0 0 0,1 1 0 0 0,-1 0 0 0 0,-1 7 0 0 0,1 17 7 0 0,-1 51 61 0 0,-1-57-217 0 0,3 36 1 0 0,0-51-176 0 0,-1 0 0 0 0,-1-1 0 0 0,1 1 0 0 0,-1-1 0 0 0,-5 16 0 0 0,5-17 14 0 0,0-1-324 0 0,1-1 0 0 0,0 0 0 0 0,0 0 0 0 0,0 0 0 0 0,1 0-1 0 0,0 0 1 0 0,0 0 0 0 0,1 0 0 0 0,4 11 0 0 0,2 0-1527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1:55.0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204 165 5528 0 0,'0'0'422'0'0,"0"-2"-276"0"0,-4-17 2545 0 0,3 15-956 0 0,-1 0 1 0 0,0 0-1 0 0,0 0 0 0 0,-5-8 0 0 0,-15-12 6016 0 0,6 12-6706 0 0,12 11-838 0 0,1-1 0 0 0,0 1 0 0 0,-1 0-1 0 0,1-1 1 0 0,-1 2 0 0 0,1-1 0 0 0,-1 0 0 0 0,1 1 0 0 0,-6-1-1 0 0,-33 3 399 0 0,40-1-604 0 0,-1 0 0 0 0,0 0 0 0 0,0 0-1 0 0,0 0 1 0 0,1 0 0 0 0,-1 0 0 0 0,0 1-1 0 0,1-1 1 0 0,0 1 0 0 0,-1 0-1 0 0,1-1 1 0 0,0 1 0 0 0,0 0 0 0 0,0 1-1 0 0,-3 2 1 0 0,3-2-1 0 0,-1 1 0 0 0,0 0 0 0 0,1 0 0 0 0,-1 0 0 0 0,1 0-1 0 0,0 1 1 0 0,1-1 0 0 0,-3 9 0 0 0,3-8-9 0 0,1 0 1 0 0,0 0-1 0 0,0 1 0 0 0,0-1 0 0 0,1 0 1 0 0,-1 0-1 0 0,1 0 0 0 0,1 0 0 0 0,-1 0 1 0 0,1 0-1 0 0,-1 0 0 0 0,5 6 0 0 0,1 4-20 0 0,1-1-1 0 0,18 22 0 0 0,11 8-36 0 0,-34-40 57 0 0,1 0 1 0 0,-1-1 0 0 0,1 0 0 0 0,0 0-1 0 0,6 4 1 0 0,11 10-9 0 0,-3-1-4 0 0,-6-7-41 0 0,-1 2 0 0 0,0 0-1 0 0,-1 0 1 0 0,15 21 0 0 0,-23-29 50 0 0,-1-1 0 0 0,1 1 1 0 0,0 0-1 0 0,-1 0 0 0 0,0 0 1 0 0,0 0-1 0 0,0 0 0 0 0,0 0 1 0 0,0 0-1 0 0,-1 0 0 0 0,1 1 1 0 0,-1-1-1 0 0,0 0 1 0 0,0 0-1 0 0,0 0 0 0 0,0 1 1 0 0,-1-1-1 0 0,1 0 0 0 0,-1 0 1 0 0,0 0-1 0 0,0 0 0 0 0,0 0 1 0 0,0 0-1 0 0,-1 0 0 0 0,1 0 1 0 0,-1 0-1 0 0,-3 5 0 0 0,-6 6-260 0 0,-1-1 0 0 0,0 0 0 0 0,0-1 0 0 0,-2-1-1 0 0,-24 18 1 0 0,36-28 269 0 0,0 1-1 0 0,-1-1 1 0 0,1 0 0 0 0,-1 0-1 0 0,0 0 1 0 0,1 0-1 0 0,-1 0 1 0 0,0 0-1 0 0,1-1 1 0 0,-1 0 0 0 0,0 1-1 0 0,0-1 1 0 0,-3 0-1 0 0,4-1 5 0 0,1 1-1 0 0,-1 0 0 0 0,0-1 0 0 0,1 1 0 0 0,-1-1 0 0 0,0 0 1 0 0,1 0-1 0 0,-1 1 0 0 0,1-1 0 0 0,-1 0 0 0 0,1 0 0 0 0,0 0 1 0 0,-1-1-1 0 0,1 1 0 0 0,0 0 0 0 0,0 0 0 0 0,0-1 1 0 0,0 1-1 0 0,0-1 0 0 0,0 1 0 0 0,-1-3 0 0 0,0 0 12 0 0,1-1-1 0 0,0 1 1 0 0,-1 0 0 0 0,2-1-1 0 0,-1 1 1 0 0,0 0-1 0 0,1-1 1 0 0,0 1-1 0 0,0-1 1 0 0,0 1 0 0 0,1 0-1 0 0,0-5 1 0 0,3-10 111 0 0,9-26 0 0 0,-8 31-88 0 0,5-11 12 0 0,1 0-1 0 0,1 0 1 0 0,1 1-1 0 0,26-35 0 0 0,-34 52-15 0 0,2-3 19 0 0,1 0 0 0 0,0 0 0 0 0,15-13 1 0 0,-4 6 43 0 0,-10 8 64 0 0,1 1 1 0 0,21-13 0 0 0,-6 5 47 0 0,-5 3-96 0 0,1 1-1 0 0,0 1 0 0 0,1 1 1 0 0,33-11-1 0 0,-44 17-40 0 0,-7 3-41 0 0,-1 0 0 0 0,0 1 0 0 0,0-1 0 0 0,1 1 0 0 0,-1 0 1 0 0,0 0-1 0 0,1 0 0 0 0,-1 0 0 0 0,0 0 0 0 0,1 1 0 0 0,-1-1 0 0 0,0 1 0 0 0,6 2 0 0 0,-5-2-21 0 0,-2 0 1 0 0,-1 0 0 0 0,1 0 0 0 0,0 1 0 0 0,-1-1 0 0 0,1 0 0 0 0,0 1 0 0 0,-1-1 0 0 0,0 1 0 0 0,1-1 0 0 0,-1 1 0 0 0,0-1 0 0 0,0 1 0 0 0,0 0 0 0 0,2 3 0 0 0,10 30 32 0 0,-11-26-59 0 0,-1 0-1 0 0,1 16 1 0 0,-2-13-25 0 0,5 21-1 0 0,-3-22 32 0 0,1 6-61 0 0,1 0 0 0 0,0 0-1 0 0,2 0 1 0 0,0-1 0 0 0,0 0-1 0 0,13 20 1 0 0,-14-27 74 0 0,-2-4 0 0 0,1 0 0 0 0,-1 0 0 0 0,1-1 0 0 0,6 7 0 0 0,-6-7 3 0 0,1 0 24 0 0,-1 0 0 0 0,1-1 1 0 0,-1 1-1 0 0,1-1 1 0 0,9 4-1 0 0,-12-6-14 0 0,1 0-1 0 0,-1 0 1 0 0,1-1 0 0 0,0 0-1 0 0,-1 1 1 0 0,1-1-1 0 0,0 0 1 0 0,-1 0-1 0 0,1 0 1 0 0,0 0-1 0 0,-1-1 1 0 0,1 1 0 0 0,0-1-1 0 0,-1 0 1 0 0,5-1-1 0 0,2-3 129 0 0,-1 0 0 0 0,1 0-1 0 0,-1 0 1 0 0,-1-1 0 0 0,1-1-1 0 0,-1 1 1 0 0,0-1 0 0 0,9-11-1 0 0,5-4 99 0 0,-14 14-174 0 0,1 0-1 0 0,-1 0 0 0 0,-1-1 0 0 0,0 0 0 0 0,0 0 0 0 0,9-20 0 0 0,-13 22-21 0 0,1 0-1 0 0,-1 0 1 0 0,0 0-1 0 0,0-1 1 0 0,-1 1-1 0 0,0 0 1 0 0,-1-1-1 0 0,1 1 1 0 0,-2-1-1 0 0,1 1 1 0 0,-2-11-1 0 0,-1 1-40 0 0,-1 1 0 0 0,-1 0 0 0 0,-10-24 1 0 0,11 31-17 0 0,0 1 1 0 0,-1 0 0 0 0,0 0 0 0 0,0 0-1 0 0,-1 0 1 0 0,0 1 0 0 0,-14-13 0 0 0,13 13-192 0 0,-1 1 1 0 0,-1 0-1 0 0,1 0 1 0 0,-1 1 0 0 0,0 0-1 0 0,0 1 1 0 0,-1-1-1 0 0,1 2 1 0 0,-1-1-1 0 0,0 2 1 0 0,0-1-1 0 0,0 1 1 0 0,0 1 0 0 0,0-1-1 0 0,-1 2 1 0 0,1 0-1 0 0,0 0 1 0 0,0 1-1 0 0,-1 0 1 0 0,-19 5 0 0 0,-6 3-1926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2:11.8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51 126 2304 0 0,'0'0'101'0'0,"-2"0"1"0"0,-20-5-678 0 0,2-17 18325 0 0,20 22-17623 0 0,-1-1 0 0 0,1 1-1 0 0,0 0 1 0 0,-1 0 0 0 0,1-1 0 0 0,-1 1-1 0 0,1 0 1 0 0,0-1 0 0 0,-1 1 0 0 0,1-1 0 0 0,0 1-1 0 0,-1 0 1 0 0,1-1 0 0 0,0 1 0 0 0,0-1-1 0 0,-1 1 1 0 0,1-1 0 0 0,0 1 0 0 0,0-1-1 0 0,0 1 1 0 0,0-1 0 0 0,-1 0 0 0 0,2-2 32 0 0,-1 1 1 0 0,1-1 0 0 0,-1 0 0 0 0,1 1-1 0 0,0-1 1 0 0,0 0 0 0 0,0 1 0 0 0,0-1 0 0 0,0 1-1 0 0,0-1 1 0 0,1 1 0 0 0,0 0 0 0 0,-1 0-1 0 0,1-1 1 0 0,0 1 0 0 0,0 0 0 0 0,0 1 0 0 0,0-1-1 0 0,0 0 1 0 0,0 0 0 0 0,1 1 0 0 0,-1 0-1 0 0,4-2 1 0 0,7-4 61 0 0,1 2 0 0 0,-1 0-1 0 0,19-4 1 0 0,-25 7-99 0 0,0 0-88 0 0,0 0-1 0 0,0 1 1 0 0,0 0-1 0 0,0 0 0 0 0,1 1 1 0 0,-1 0-1 0 0,0 0 1 0 0,0 1-1 0 0,0 0 1 0 0,0 0-1 0 0,8 3 0 0 0,-3 0-21 0 0,1 1-11 0 0,-11-3-27 0 0,0 0 0 0 0,0 0 0 0 0,-1 1 0 0 0,1-1 0 0 0,-1 0 0 0 0,1 1 0 0 0,-1-1 0 0 0,0 1 0 0 0,0-1 0 0 0,0 1 0 0 0,0-1 1 0 0,-1 1-1 0 0,1 0 0 0 0,-1-1 0 0 0,1 1 0 0 0,-1 0 0 0 0,0 0 0 0 0,0-1 0 0 0,0 1 0 0 0,0 0 0 0 0,-2 3 0 0 0,1 1-169 0 0,0-1-1 0 0,-1 1 1 0 0,-1-1 0 0 0,1 0-1 0 0,-1 0 1 0 0,0 0 0 0 0,-7 11-1 0 0,-14 23-1629 0 0,23-38 1703 0 0,0 0 1 0 0,0-1-1 0 0,0 1 0 0 0,0 0 1 0 0,1 0-1 0 0,-1 0 1 0 0,1 0-1 0 0,-1 0 1 0 0,1 0-1 0 0,0 0 1 0 0,0 0-1 0 0,0 0 0 0 0,0 0 1 0 0,0 0-1 0 0,1 3 1 0 0,9 32-509 0 0,-9-33 616 0 0,2 0 1 0 0,-1 0-1 0 0,0 0 1 0 0,1 0-1 0 0,0 0 1 0 0,-1-1-1 0 0,1 0 0 0 0,1 1 1 0 0,-1-1-1 0 0,6 4 1 0 0,11 12-41 0 0,-16-16 61 0 0,0 0 1 0 0,0 0-1 0 0,0 0 0 0 0,0 0 0 0 0,0-1 1 0 0,1 0-1 0 0,8 4 0 0 0,-8-4 34 0 0,1 0-1 0 0,-1 1 1 0 0,0 0 0 0 0,0 0-1 0 0,6 4 1 0 0,3 5 153 0 0,-4-5-12 0 0,-1 1 0 0 0,10 11 0 0 0,-17-17-126 0 0,0 0 0 0 0,0 1 0 0 0,-1-1 0 0 0,1 0 0 0 0,-1 1 0 0 0,1 0 0 0 0,-1-1 0 0 0,0 1-1 0 0,0 0 1 0 0,0-1 0 0 0,0 1 0 0 0,0 0 0 0 0,-1 0 0 0 0,1 4 0 0 0,-1-4 23 0 0,0-1 0 0 0,1 1 0 0 0,-1-1 0 0 0,0 1 1 0 0,-1-1-1 0 0,1 0 0 0 0,0 1 0 0 0,-1-1 0 0 0,1 1 0 0 0,-1-1 0 0 0,0 0 0 0 0,0 1 1 0 0,0-1-1 0 0,0 0 0 0 0,0 0 0 0 0,-1 1 0 0 0,1-1 0 0 0,0 0 0 0 0,-1-1 0 0 0,0 1 0 0 0,-3 3 1 0 0,-7 4 41 0 0,0 0 0 0 0,0-1 1 0 0,-1-1-1 0 0,-1 0 0 0 0,1 0 1 0 0,-1-2-1 0 0,0 0 0 0 0,0 0 1 0 0,0-1-1 0 0,-1-1 0 0 0,-14 2 1 0 0,21-5-114 0 0,1 1 9 0 0,0 0-1 0 0,0-1 1 0 0,0 0 0 0 0,0-1-1 0 0,-14-1 1 0 0,11-1-151 0 0,3 1 124 0 0,0 1 1 0 0,-1-2-1 0 0,1 1 1 0 0,1-1-1 0 0,-10-4 1 0 0,14 6-140 0 0,1 0 1 0 0,-1-1-1 0 0,1 1 1 0 0,-1 0-1 0 0,1 0 1 0 0,0-1-1 0 0,0 1 1 0 0,0 0-1 0 0,-1-1 1 0 0,1 1-1 0 0,0-1 0 0 0,1 0 1 0 0,-1 1-1 0 0,0-1 1 0 0,0 0-1 0 0,1 1 1 0 0,-1-1-1 0 0,1 0 1 0 0,-1 0-1 0 0,1 0 1 0 0,0 1-1 0 0,0-1 0 0 0,0 0 1 0 0,0 0-1 0 0,0 0 1 0 0,0 0-1 0 0,1-2 1 0 0,4-14-7788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2:12.2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10136 0 0,'19'1'6122'0'0,"-9"22"-1274"0"0,1 16-2929 0 0,-9-30-1555 0 0,3 15 37 0 0,-2 0 0 0 0,-1 0 0 0 0,-1 0 0 0 0,-3 35 0 0 0,1-4-134 0 0,-9 107 131 0 0,-1 1-664 0 0,11-155 299 0 0,1 4 134 0 0,-2 0-1 0 0,1 0 1 0 0,-4 16 0 0 0,3-20-146 0 0,1-9-17 0 0,1 0 1 0 0,0-1-1 0 0,0 1 0 0 0,-1 0 1 0 0,1 0-1 0 0,0-1 0 0 0,0 1 1 0 0,0 0-1 0 0,0 0 1 0 0,1 0-1 0 0,1-1 0 0 0,4-5-3 0 0,19-22-3 0 0,41-43-82 0 0,-62 71 25 0 0,2 1 44 0 0,1 0 1 0 0,-1 1-1 0 0,8 1 1 0 0,-12-1 11 0 0,-1 0 0 0 0,1 0 0 0 0,0-1 0 0 0,0 2 1 0 0,-1-1-1 0 0,1 0 0 0 0,-1 0 0 0 0,1 1 0 0 0,-1 0 1 0 0,1-1-1 0 0,-1 1 0 0 0,3 3 0 0 0,45 61 339 0 0,-43-58-251 0 0,-1 0 0 0 0,1 0 0 0 0,1-1 1 0 0,-1 0-1 0 0,1 0 0 0 0,0-1 0 0 0,1 0 0 0 0,0 0 0 0 0,0-1 0 0 0,17 8 0 0 0,-21-12-72 0 0,0 1-1 0 0,1-1 1 0 0,-1 0-1 0 0,1 0 1 0 0,-1-1-1 0 0,1 1 1 0 0,-1-1-1 0 0,12-2 1 0 0,2 1-414 0 0,-16 1-100 0 0,-1-1-38 0 0,10-6-69 0 0,23-17-2486 0 0,-23 12 1388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2:12.6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68 15000 0 0,'0'0'4237'0'0,"6"-4"-1460"0"0,2-2-2300 0 0,0 1-1 0 0,1 0 1 0 0,-1 0-1 0 0,1 1 1 0 0,0 0-1 0 0,10-2 1 0 0,26-8 95 0 0,-39 12-552 0 0,0 0 0 0 0,0 1 0 0 0,1-1 1 0 0,9 0-1 0 0,9-2-154 0 0,-22 4-357 0 0,1-1 0 0 0,-1 1 0 0 0,1 0 0 0 0,0 0 1 0 0,-1 0-1 0 0,1 1 0 0 0,-1-1 0 0 0,1 1 1 0 0,-1 0-1 0 0,5 1 0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2:13.0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9672 0 0,'0'0'2648'0'0,"0"3"-832"0"0,0-1-1362 0 0,-1 1 4 0 0,1 0 0 0 0,1 0 0 0 0,-1-1 0 0 0,0 1 0 0 0,1 0-1 0 0,-1 0 1 0 0,1-1 0 0 0,0 1 0 0 0,1 3 0 0 0,0-1-73 0 0,0 0 0 0 0,-1 0 0 0 0,0 0 0 0 0,0-1 0 0 0,0 1 0 0 0,-1 0 0 0 0,1 0 0 0 0,-1 7 0 0 0,1 18 626 0 0,3 12-346 0 0,-2 1 1 0 0,-8 81 0 0 0,6-107-632 0 0,0 0 0 0 0,6 31 0 0 0,-1 0-111 0 0,-1-23-57 0 0,1 0-24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2:17.6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63 10592 0 0,'7'-14'490'0'0,"-6"12"-435"0"0,0 0 1 0 0,0 0-1 0 0,0 1 0 0 0,0-1 0 0 0,0 0 0 0 0,0 0 0 0 0,-1 0 0 0 0,1 0 0 0 0,-1 0 0 0 0,1 0 1 0 0,-1-4-1 0 0,0-16 8255 0 0,-6 28-7318 0 0,-1 4-843 0 0,0 1 0 0 0,1 1-1 0 0,0-1 1 0 0,1 1 0 0 0,0 0 0 0 0,-4 17-1 0 0,-4 40-148 0 0,7-35 11 0 0,3-9 14 0 0,0-1 0 0 0,1 1 0 0 0,3 26 0 0 0,10 73-8 0 0,-9-108-16 0 0,1 0-1 0 0,1-1 1 0 0,8 26 0 0 0,-9-34 11 0 0,0 1 1 0 0,1-1 0 0 0,0 0 0 0 0,0 0-1 0 0,0 0 1 0 0,1-1 0 0 0,0 1 0 0 0,11 10 0 0 0,-14-15-5 0 0,-1-1-1 0 0,1 0 1 0 0,-1 0 0 0 0,1 0 0 0 0,0 1 0 0 0,-1-1 0 0 0,1-1 0 0 0,0 1-1 0 0,0 0 1 0 0,0 0 0 0 0,0-1 0 0 0,0 1 0 0 0,0-1 0 0 0,0 0 0 0 0,0 1-1 0 0,-1-1 1 0 0,1 0 0 0 0,0 0 0 0 0,0 0 0 0 0,4-1 0 0 0,-4 0 34 0 0,1 0 0 0 0,0 0 1 0 0,0-1-1 0 0,0 1 0 0 0,-1-1 0 0 0,1 0 1 0 0,-1 1-1 0 0,1-1 0 0 0,-1 0 0 0 0,0 0 1 0 0,1-1-1 0 0,2-3 0 0 0,3-4 78 0 0,0-1-1 0 0,-1 0 0 0 0,-1 0 1 0 0,1-1-1 0 0,-2 0 0 0 0,1 0 1 0 0,6-25-1 0 0,-6 16-100 0 0,1-11-15 0 0,-7 30-5 0 0,0 0 0 0 0,0 0-1 0 0,0-1 1 0 0,0 1 0 0 0,0 0 0 0 0,-1 0 0 0 0,1 0 0 0 0,-1 0 0 0 0,1-1-1 0 0,-1 1 1 0 0,0 0 0 0 0,-2-3 0 0 0,2 4 1 0 0,0 1 1 0 0,0-1-1 0 0,0 0 1 0 0,0 1-1 0 0,0-1 1 0 0,0 1-1 0 0,0-1 1 0 0,0 1-1 0 0,0 0 0 0 0,-1-1 1 0 0,1 1-1 0 0,0 0 1 0 0,0 0-1 0 0,0 0 1 0 0,0 0-1 0 0,-1 0 1 0 0,1 0-1 0 0,0 0 0 0 0,-2 1 1 0 0,0-1 14 0 0,0 0-52 0 0,0 0 0 0 0,-1 0 0 0 0,1 1 0 0 0,-1 0 1 0 0,1-1-1 0 0,0 1 0 0 0,-1 1 0 0 0,1-1 0 0 0,0 0 0 0 0,0 1 0 0 0,0 0 1 0 0,0-1-1 0 0,0 1 0 0 0,0 0 0 0 0,1 1 0 0 0,-1-1 0 0 0,-3 5 0 0 0,-2 2-204 0 0,1 0-1 0 0,0 1 1 0 0,-9 18-1 0 0,4-6-228 0 0,12-22 439 0 0,0 1 0 0 0,0-1 0 0 0,0 1 0 0 0,0-1 0 0 0,0 0 0 0 0,0 1 0 0 0,0-1-1 0 0,0 1 1 0 0,1-1 0 0 0,-1 1 0 0 0,0-1 0 0 0,0 0 0 0 0,0 1 0 0 0,0-1 0 0 0,1 1 0 0 0,-1-1 0 0 0,0 0 0 0 0,0 1 0 0 0,1-1 0 0 0,-1 0 0 0 0,0 1-1 0 0,0-1 1 0 0,1 0 0 0 0,-1 1 0 0 0,1-1 0 0 0,8 8-550 0 0,-9-8 527 0 0,10 5-738 0 0,1-1-28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2:18.0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107 118 16527 0 0,'7'-5'433'0'0,"-10"3"227"0"0,-15 3 604 0 0,10-1-1030 0 0,6 0 635 0 0,-1 2 41 0 0,-7 4-209 0 0,5-4-582 0 0,1 0 1 0 0,-1 1-1 0 0,1 0 0 0 0,0 0 0 0 0,0 0 0 0 0,0 1 0 0 0,0-1 1 0 0,0 1-1 0 0,-5 7 0 0 0,5-2 6 0 0,1-1 0 0 0,-1 1 0 0 0,2 0 0 0 0,-1 0 0 0 0,1 0 0 0 0,-2 19 0 0 0,3 58 373 0 0,2-49-472 0 0,-1-28 31 0 0,0 0 1 0 0,1 0-1 0 0,0 0 1 0 0,0 0-1 0 0,1-1 1 0 0,0 1-1 0 0,1-1 1 0 0,0 1 0 0 0,0-1-1 0 0,1 0 1 0 0,7 13-1 0 0,-6-13-2 0 0,0-1-1 0 0,0 0 0 0 0,1 0 0 0 0,0-1 1 0 0,0 1-1 0 0,12 9 0 0 0,-15-15-68 0 0,0 1-1 0 0,0-1 0 0 0,-1 1 0 0 0,1-1 0 0 0,0 0 1 0 0,0 0-1 0 0,0 0 0 0 0,0 0 0 0 0,0-1 1 0 0,1 1-1 0 0,-1-1 0 0 0,0 0 0 0 0,0 0 0 0 0,0 0 1 0 0,0 0-1 0 0,0-1 0 0 0,0 1 0 0 0,0-1 0 0 0,1 0 1 0 0,-1 1-1 0 0,0-2 0 0 0,3 0 0 0 0,0-1 53 0 0,1-1 0 0 0,-1 1 0 0 0,0-1 0 0 0,-1 0 0 0 0,1-1 0 0 0,-1 1 0 0 0,1-1 0 0 0,-1 0 0 0 0,-1 0 0 0 0,1-1 0 0 0,-1 1 0 0 0,0-1 0 0 0,0 0 0 0 0,0 0 0 0 0,2-8 0 0 0,15-26 158 0 0,15-44-1 0 0,-29 64-117 0 0,0-1 1 0 0,-2 0 0 0 0,0 0 0 0 0,2-30-1 0 0,-5 32-14 0 0,-1 13-53 0 0,0 1 0 0 0,-1-1 0 0 0,0 1 0 0 0,0-1 0 0 0,0 0 0 0 0,0 1 0 0 0,-1-1 0 0 0,-2-7 0 0 0,0 4 18 0 0,-1-1 1 0 0,0 0-1 0 0,-1 1 1 0 0,0 0-1 0 0,-1 0 0 0 0,-11-15 1 0 0,14 21-48 0 0,0-1 0 0 0,0 1-1 0 0,0 0 1 0 0,-1 0 0 0 0,1 0 0 0 0,-1 0 0 0 0,0 1 0 0 0,0-1 0 0 0,0 1-1 0 0,0 0 1 0 0,0 0 0 0 0,-1 1 0 0 0,1-1 0 0 0,-1 1 0 0 0,1 0 0 0 0,-1 0-1 0 0,1 0 1 0 0,-6 1 0 0 0,7 0-146 0 0,1 0-1 0 0,-1 0 0 0 0,0 0 1 0 0,0 1-1 0 0,0-1 0 0 0,0 1 1 0 0,0 0-1 0 0,1 0 0 0 0,-1 0 1 0 0,0 0-1 0 0,1 1 0 0 0,-1-1 1 0 0,1 0-1 0 0,-1 1 1 0 0,-2 3-1 0 0,2-3-779 0 0,1 1 1 0 0,0-1-1 0 0,0 1 0 0 0,0 0 1 0 0,0 0-1 0 0,0 0 0 0 0,-2 6 1 0 0,-1 9-6033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0:08.2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92 16959 0 0,'0'0'1296'0'0,"-2"1"-886"0"0,-1-1-338 0 0,-2 1-35 0 0,-10 8 122 0 0,12-7-45 0 0,1 0-3 0 0,0-1 0 0 0,0 0 0 0 0,0 0 1 0 0,0 0-1 0 0,1 1 0 0 0,-1-1 0 0 0,1 1 0 0 0,-1 0 0 0 0,1-1 0 0 0,-1 1 0 0 0,1 0 1 0 0,0 0-1 0 0,0 0 0 0 0,0-1 0 0 0,0 1 0 0 0,0 0 0 0 0,0 3 0 0 0,-6 17 830 0 0,5-17-874 0 0,0-1 1 0 0,1 0 0 0 0,0 0 0 0 0,0 0-1 0 0,0 1 1 0 0,0 7 0 0 0,7 68 629 0 0,-4-74-623 0 0,0 1-1 0 0,0-1 1 0 0,1 1 0 0 0,-1-1-1 0 0,1 0 1 0 0,1 0-1 0 0,-1 0 1 0 0,1 0 0 0 0,7 7-1 0 0,-8-9-42 0 0,1 0 0 0 0,1-1-1 0 0,-1 0 1 0 0,0 0 0 0 0,1 0 0 0 0,0 0-1 0 0,0 0 1 0 0,8 2 0 0 0,12 8 36 0 0,-23-12 9 0 0,25-6 88 0 0,-21 3-124 0 0,-4 2 24 0 0,-1-2-51 0 0,0-1 0 0 0,0 1 0 0 0,1 0 0 0 0,-1 0 0 0 0,1 0 0 0 0,-1 0 0 0 0,1 0 0 0 0,0 1 0 0 0,-1-1 0 0 0,1 0 0 0 0,0 1 0 0 0,0 0 0 0 0,4-3 0 0 0,-1 1-7 0 0,-1 0 1 0 0,0 0-1 0 0,0 0 1 0 0,0-1-1 0 0,-1 0 1 0 0,1 1 0 0 0,-1-1-1 0 0,0 0 1 0 0,0-1-1 0 0,0 1 1 0 0,0-1-1 0 0,3-9 1 0 0,15-17 61 0 0,-17 26-52 0 0,0 0 0 0 0,0 0 0 0 0,-1 0 1 0 0,0-1-1 0 0,0 0 0 0 0,2-6 0 0 0,4-36 102 0 0,-8 42-118 0 0,1 0 0 0 0,-1 0 1 0 0,0 0-1 0 0,-1 0 1 0 0,1 0-1 0 0,-1 0 1 0 0,0 0-1 0 0,-1 0 1 0 0,1 0-1 0 0,-1 1 1 0 0,0-1-1 0 0,-1 0 1 0 0,0 0-1 0 0,0 0 1 0 0,0 1-1 0 0,0-1 0 0 0,-1 1 1 0 0,0 0-1 0 0,0-1 1 0 0,0 2-1 0 0,-1-1 1 0 0,-4-5-1 0 0,5 7 0 0 0,1 1 0 0 0,0 0 0 0 0,-1 0 0 0 0,1 0 0 0 0,-1 1 0 0 0,0-1 0 0 0,1 1 0 0 0,-1-1 0 0 0,0 1 0 0 0,0 0 0 0 0,0 0 0 0 0,0 0 0 0 0,-6-1 0 0 0,-15-5 0 0 0,18 5-99 0 0,0 0-1 0 0,0 1 1 0 0,0 0 0 0 0,0 0-1 0 0,0 0 1 0 0,0 1-1 0 0,0 0 1 0 0,0 0-1 0 0,0 0 1 0 0,0 1 0 0 0,0 0-1 0 0,0 0 1 0 0,-8 3-1 0 0,8-1-364 0 0,0 0 0 0 0,0 1 0 0 0,-9 6 0 0 0,4-2-1112 0 0,4 1-3495 0 0,1 3-1513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2:18.3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60 15288 0 0,'0'0'697'0'0,"2"-1"-9"0"0,9-3-428 0 0,8-5-250 0 0,12-5 1701 0 0,-8 5 324 0 0,-15 4-1269 0 0,-3 2-272 0 0,-1 1 0 0 0,1-1 0 0 0,0 1 0 0 0,1 0 1 0 0,-1 1-1 0 0,12-3 1907 0 0,-8 23-1703 0 0,-8-14-641 0 0,-1 0 1 0 0,0 0-1 0 0,0 0 0 0 0,0 0 1 0 0,-1 0-1 0 0,1 0 0 0 0,-4 10 0 0 0,-14 34 147 0 0,6-18-162 0 0,3-11-42 0 0,0 0 0 0 0,-16 25 0 0 0,12-23 0 0 0,-12 27 0 0 0,15-28-288 0 0,-5 13-404 0 0,11-10-6040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2:18.7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5 16527 0 0,'0'0'1499'0'0,"-1"-1"-1235"0"0,-7-1-36 0 0,6 1 800 0 0,-1 1 344 0 0,-30 3 1387 0 0,32-2-2666 0 0,0-1 0 0 0,0 1 0 0 0,1 0 0 0 0,-1-1 0 0 0,0 1 0 0 0,0 0 0 0 0,0 0 1 0 0,1 0-1 0 0,-1 0 0 0 0,0 0 0 0 0,1 0 0 0 0,-1 0 0 0 0,1 0 0 0 0,-1 0 0 0 0,1 0 1 0 0,-1 0-1 0 0,1 0 0 0 0,-1 2 0 0 0,0 1 195 0 0,-15 21 547 0 0,-3 4-174 0 0,18-27-614 0 0,-24 60 889 0 0,23-55-880 0 0,0-1-1 0 0,0 1 0 0 0,1 0 0 0 0,0 0 0 0 0,0-1 1 0 0,1 1-1 0 0,0 11 0 0 0,1-11-33 0 0,-1-1 1 0 0,1 1-1 0 0,0-1 1 0 0,0 1-1 0 0,1-1 0 0 0,0 0 1 0 0,0 0-1 0 0,1 0 0 0 0,-1 0 1 0 0,1 0-1 0 0,1 0 0 0 0,5 8 1 0 0,-7-12-21 0 0,1 2-2 0 0,0 0 1 0 0,0 0 0 0 0,1 0 0 0 0,0 0-1 0 0,0-1 1 0 0,0 1 0 0 0,0-1 0 0 0,0 0 0 0 0,0 0-1 0 0,1-1 1 0 0,0 1 0 0 0,-1-1 0 0 0,1 0-1 0 0,8 2 1 0 0,-1-3-194 0 0,-1 0-1 0 0,1 0 1 0 0,0-1 0 0 0,0 0-1 0 0,-1-1 1 0 0,1-1 0 0 0,15-3 0 0 0,14-5-653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2:19.1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 11976 0 0,'0'0'2216'0'0,"3"0"-1180"0"0,14 1 388 0 0,-10 0-663 0 0,0-1-1 0 0,1 0 1 0 0,-1 0 0 0 0,11-3-1 0 0,66-10 1923 0 0,-59 8-2729 0 0,0 1 1 0 0,1 1-1 0 0,38 2 0 0 0,-63 0-78 0 0,0 1-1 0 0,-1 0 1 0 0,1 0 0 0 0,0 0-1 0 0,-1 0 1 0 0,1 0-1 0 0,0 0 1 0 0,-1 0 0 0 0,1 1-1 0 0,0-1 1 0 0,-1 0-1 0 0,1 0 1 0 0,0 0-1 0 0,-1 1 1 0 0,1-1 0 0 0,0 0-1 0 0,-1 1 1 0 0,1-1-1 0 0,-1 0 1 0 0,1 1-1 0 0,0 0 1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2:19.5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 8288 0 0,'2'0'8198'0'0,"31"2"-5252"0"0,-24 0-2535 0 0,1-2 1 0 0,-1 1 0 0 0,1-1 0 0 0,0-1-1 0 0,18-3 1 0 0,8-3 20 0 0,-23 5-526 0 0,-1 0 0 0 0,17-6-1 0 0,-9 0-1377 0 0,1 4-492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2:19.9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14280 0 0,'0'0'3998'0'0,"0"2"-2643"0"0,1 24 1393 0 0,5 26-1 0 0,-2-24-1932 0 0,-1 29 0 0 0,-1-19-488 0 0,11 67-1 0 0,-11-97-322 0 0,-1-2-10 0 0,1 11-585 0 0,1 0-1 0 0,0 0 1 0 0,2 0-1 0 0,0 0 1 0 0,1-1-1 0 0,9 18 1 0 0,-4-19-5284 0 0,3-6-1631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2:20.3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217 292 19375 0 0,'-4'-8'633'0'0,"-30"-44"609"0"0,30 46-895 0 0,-1 1-1 0 0,0-1 1 0 0,0 1 0 0 0,-1 0-1 0 0,1 0 1 0 0,-8-5 0 0 0,9 8-33 0 0,0-1 1 0 0,0 1-1 0 0,0 0 1 0 0,0 0-1 0 0,0 1 1 0 0,0-1-1 0 0,-1 1 1 0 0,1 0 0 0 0,-9-1-1 0 0,8 1-181 0 0,3 0-83 0 0,-1 1 0 0 0,1 0 0 0 0,-1 0 0 0 0,0 0 0 0 0,1 0 0 0 0,-1 1 0 0 0,0-1 0 0 0,1 1-1 0 0,-1-1 1 0 0,1 1 0 0 0,-1 0 0 0 0,1 0 0 0 0,-1 0 0 0 0,1 0 0 0 0,0 0 0 0 0,0 1 0 0 0,-1-1 0 0 0,1 1 0 0 0,0 0 0 0 0,0-1-1 0 0,0 1 1 0 0,1 0 0 0 0,-1 0 0 0 0,-3 5 0 0 0,-1 4-103 0 0,4-9 45 0 0,1-1 1 0 0,-1 1-1 0 0,1 0 1 0 0,0 0-1 0 0,0 0 1 0 0,0 0-1 0 0,0 0 1 0 0,0 0-1 0 0,1 1 1 0 0,-1-1-1 0 0,1 0 1 0 0,-1 0-1 0 0,1 1 1 0 0,0-1-1 0 0,0 4 1 0 0,1 1-2 0 0,0 0 1 0 0,1 0-1 0 0,0 0 1 0 0,0 0-1 0 0,0-1 1 0 0,1 1-1 0 0,0-1 1 0 0,0 0-1 0 0,1 0 1 0 0,0 0-1 0 0,0 0 1 0 0,6 6-1 0 0,68 60-103 0 0,-1 0 377 0 0,-73-67-274 0 0,0 0-1 0 0,0 0 1 0 0,-1 1-1 0 0,0 0 1 0 0,0 0-1 0 0,0 0 1 0 0,-1 0-1 0 0,0 0 1 0 0,0 0-1 0 0,0 0 1 0 0,-1 1-1 0 0,0-1 1 0 0,1 13-1 0 0,-2-4 43 0 0,0-1 0 0 0,-1 1 0 0 0,-1 0 0 0 0,0-1 0 0 0,-5 18-1 0 0,6-27-76 0 0,0-1 0 0 0,-1 1-1 0 0,0 0 1 0 0,0 0 0 0 0,0-1-1 0 0,-4 6 1 0 0,4-8 18 0 0,0 0 1 0 0,1 0-1 0 0,-1 0 0 0 0,0 0 1 0 0,0 0-1 0 0,0 0 0 0 0,0-1 1 0 0,-1 1-1 0 0,1-1 1 0 0,0 1-1 0 0,-1-1 0 0 0,1 0 1 0 0,-6 1-1 0 0,-5 3-12 0 0,11-3 30 0 0,0-2 0 0 0,0 1 1 0 0,0 0-1 0 0,0 0 1 0 0,-1-1-1 0 0,1 1 0 0 0,0-1 1 0 0,-3 1-1 0 0,4-1 8 0 0,0-1 0 0 0,0 1 0 0 0,0 0 0 0 0,0 0 0 0 0,0-1 0 0 0,1 1 0 0 0,-1 0 0 0 0,0-1 0 0 0,0 1 0 0 0,0-1 0 0 0,1 1 0 0 0,-1-1 0 0 0,0 0 0 0 0,0 1 0 0 0,1-1-1 0 0,-1 0 1 0 0,1 1 0 0 0,-1-1 0 0 0,0 0 0 0 0,1 0 0 0 0,0 0 0 0 0,-1 1 0 0 0,1-1 0 0 0,-1 0 0 0 0,1-2 0 0 0,-3-5-9 0 0,0 0-1 0 0,1 0 0 0 0,0-1 1 0 0,0 1-1 0 0,1-1 0 0 0,0 1 1 0 0,1-1-1 0 0,0 1 1 0 0,0-1-1 0 0,1 0 0 0 0,3-13 1 0 0,0 5 6 0 0,1 1 1 0 0,0-1-1 0 0,1 1 1 0 0,16-29-1 0 0,-12 26 3 0 0,-4 6 0 0 0,1 1 0 0 0,0 0 0 0 0,16-19 0 0 0,-14 19 10 0 0,2 1 0 0 0,-1 0 0 0 0,1 0 0 0 0,1 1-1 0 0,0 1 1 0 0,0 0 0 0 0,19-10 0 0 0,-6 5 93 0 0,-16 9-33 0 0,-1 1 0 0 0,13-5 0 0 0,-16 7-22 0 0,-4 1-33 0 0,0 1 0 0 0,-1 0 0 0 0,1-1 0 0 0,0 1 0 0 0,0 0 0 0 0,-1-1 0 0 0,1 1 0 0 0,0 0 0 0 0,0 0 0 0 0,-1 0 0 0 0,1 0 0 0 0,0 0 0 0 0,0 0 0 0 0,0 0 0 0 0,-1 0 0 0 0,1 0 0 0 0,0 0 0 0 0,0 0 0 0 0,0 0 0 0 0,-1 0 0 0 0,1 1 0 0 0,0-1 0 0 0,0 0 0 0 0,-1 1 0 0 0,1-1 0 0 0,0 0 0 0 0,-1 1 0 0 0,1-1 0 0 0,0 1 0 0 0,-1-1 0 0 0,2 2 0 0 0,3 3 19 0 0,-3-4-27 0 0,-1 1 1 0 0,1 0-1 0 0,-1-1 0 0 0,1 1 0 0 0,-1 0 0 0 0,1-1 0 0 0,-1 1 0 0 0,0 0 0 0 0,0 0 0 0 0,0 0 0 0 0,0 0 0 0 0,0 0 0 0 0,-1 0 1 0 0,1 1-1 0 0,-1-1 0 0 0,1 2 0 0 0,10 104 36 0 0,-7-47-33 0 0,-2-49-10 0 0,0-1 0 0 0,0 0 0 0 0,6 16 0 0 0,-1-6-15 0 0,-1-4-50 0 0,14 26-1 0 0,-7-15 17 0 0,-11-24 41 0 0,0 0-1 0 0,1 0 0 0 0,-1 0 0 0 0,1 0 1 0 0,-1 0-1 0 0,1-1 0 0 0,0 1 0 0 0,1-1 1 0 0,-1 1-1 0 0,0-1 0 0 0,8 4 0 0 0,-8-5 9 0 0,0-1-1 0 0,-1 1 0 0 0,1-1 1 0 0,0 0-1 0 0,0 0 0 0 0,1 0 1 0 0,-1-1-1 0 0,0 1 0 0 0,0-1 1 0 0,0 0-1 0 0,0 1 0 0 0,1-1 1 0 0,-1-1-1 0 0,0 1 0 0 0,0 0 1 0 0,0-1-1 0 0,7-2 0 0 0,-2 0 14 0 0,1-1-1 0 0,-1 0 1 0 0,0 0 0 0 0,0-1-1 0 0,-1 0 1 0 0,1-1 0 0 0,-1 1-1 0 0,0-1 1 0 0,0-1 0 0 0,7-8-1 0 0,4-8 118 0 0,-1 0 0 0 0,15-26-1 0 0,31-73 621 0 0,-50 95-532 0 0,-6 9-129 0 0,-1 0-1 0 0,0 0 1 0 0,-1-1 0 0 0,-1 1-1 0 0,-1-1 1 0 0,0 0-1 0 0,-2 0 1 0 0,0 0 0 0 0,-1 0-1 0 0,-1 0 1 0 0,-1 0-1 0 0,-7-32 1 0 0,6 40-80 0 0,-1 0 0 0 0,-1 1 1 0 0,0 0-1 0 0,0 0 0 0 0,-1 0 0 0 0,-1 0 0 0 0,1 1 0 0 0,-10-10 1 0 0,13 16-13 0 0,0-1-28 0 0,-1 0 1 0 0,0 0-1 0 0,0 0 0 0 0,-1 0 1 0 0,1 1-1 0 0,-1 0 1 0 0,0 0-1 0 0,0 0 0 0 0,0 1 1 0 0,0-1-1 0 0,0 1 0 0 0,0 0 1 0 0,-1 1-1 0 0,1-1 0 0 0,-1 1 1 0 0,1 0-1 0 0,-1 0 0 0 0,0 1 1 0 0,1 0-1 0 0,-1 0 0 0 0,0 0 1 0 0,-9 2-1 0 0,-2 1-456 0 0,1 1 1 0 0,-1 1-1 0 0,1 1 0 0 0,0 0 1 0 0,1 0-1 0 0,-20 12 0 0 0,-3 4-1625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2:22.7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6 121 8288 0 0,'-1'0'113'0'0,"1"-1"1"0"0,-1 1-1 0 0,1-1 1 0 0,0 1 0 0 0,-1 0-1 0 0,1-1 1 0 0,0 1-1 0 0,-1-1 1 0 0,1 1-1 0 0,0-1 1 0 0,0 1 0 0 0,-1-1-1 0 0,1 1 1 0 0,0-1-1 0 0,0 1 1 0 0,0-1-1 0 0,0 0 1 0 0,0 1 0 0 0,0-1-1 0 0,0 1 1 0 0,0-1-1 0 0,0 1 1 0 0,0-1-1 0 0,0 1 1 0 0,0-1 0 0 0,0 0-1 0 0,0 1 1 0 0,1-2-1 0 0,3-18 2980 0 0,-3 16-2783 0 0,1 0 0 0 0,0 0 0 0 0,-1 1 0 0 0,1-1 0 0 0,1 0 0 0 0,-1 1 0 0 0,0 0 0 0 0,1-1 0 0 0,0 1 0 0 0,0 0 0 0 0,0 0 0 0 0,0 1 0 0 0,0-1 0 0 0,1 1-1 0 0,-1-1 1 0 0,7-2 0 0 0,-1 0 44 0 0,0 1 0 0 0,0 0 0 0 0,0 1-1 0 0,0 0 1 0 0,1 0 0 0 0,0 1 0 0 0,-1 1 0 0 0,20-2-1 0 0,-23 3-258 0 0,0 1 0 0 0,0 0-1 0 0,0 0 1 0 0,1 0 0 0 0,9 4-1 0 0,-10 0-35 0 0,-4-3-74 0 0,-1 0 0 0 0,1 0 0 0 0,-1 1 0 0 0,0-1 0 0 0,0 0 0 0 0,0 0 0 0 0,0 1 0 0 0,0-1 1 0 0,-1 1-1 0 0,1-1 0 0 0,0 6 0 0 0,-1-4 14 0 0,-1 0 0 0 0,1 0 0 0 0,-1 1-1 0 0,0-1 1 0 0,0 0 0 0 0,-3 6 0 0 0,-1 10-96 0 0,4-16-15 0 0,0 0 1 0 0,-1 0 0 0 0,1 0 0 0 0,-1 1-1 0 0,1-1 1 0 0,-1-1 0 0 0,-4 6-1 0 0,-6 9-506 0 0,8-12 337 0 0,0 0 1 0 0,0-1-1 0 0,0 1 0 0 0,0-1 1 0 0,-1 0-1 0 0,0 0 0 0 0,0-1 1 0 0,0 1-1 0 0,-11 6 0 0 0,14-10-122 0 0,5-1-784 0 0,0 1 1208 0 0,0-1 0 0 0,-1 1-1 0 0,1 0 1 0 0,0 0 0 0 0,-1 0-1 0 0,4 2 1 0 0,16 5 273 0 0,-3-7 55 0 0,-16-1-256 0 0,1 0 0 0 0,0 0-1 0 0,0 1 1 0 0,-1-1-1 0 0,1 1 1 0 0,4 2 0 0 0,20 3 336 0 0,-11-3-428 0 0,11 1 70 0 0,-28-4-36 0 0,1 0 0 0 0,0 0 0 0 0,-1 0 0 0 0,1 0 0 0 0,0 1 0 0 0,-1-1 0 0 0,1 0 0 0 0,0 0 0 0 0,-1 1-1 0 0,1-1 1 0 0,-1 0 0 0 0,1 1 0 0 0,-1-1 0 0 0,1 1 0 0 0,-1-1 0 0 0,1 1 0 0 0,-1-1 0 0 0,1 1 0 0 0,-1 0 0 0 0,3 1 118 0 0,5 3 98 0 0,-7-4-163 0 0,1 0 1 0 0,0 0 0 0 0,0 0 0 0 0,-1 0-1 0 0,1 1 1 0 0,-1-1 0 0 0,1 0-1 0 0,-1 1 1 0 0,0-1 0 0 0,1 1 0 0 0,-1-1-1 0 0,0 1 1 0 0,0 0 0 0 0,0-1-1 0 0,0 1 1 0 0,0 0 0 0 0,0 0 0 0 0,-1 0-1 0 0,1 0 1 0 0,-1 0 0 0 0,1 0-1 0 0,-1 0 1 0 0,1 0 0 0 0,-1 0 0 0 0,0 3-1 0 0,-1 0-61 0 0,0 0 0 0 0,0 0 0 0 0,0 0 0 0 0,-1 0 0 0 0,1 0 0 0 0,-1 0 0 0 0,0 0 0 0 0,-1-1 0 0 0,1 1 0 0 0,-1-1 0 0 0,0 0 0 0 0,0 0 0 0 0,-4 5 0 0 0,-17 27-103 0 0,19-28 119 0 0,0-1 1 0 0,-1 0 0 0 0,1 0 0 0 0,-1 0 0 0 0,-1-1 0 0 0,-10 9 0 0 0,6-6-33 0 0,2 0 18 0 0,-1-2 0 0 0,0 1 0 0 0,-13 7 0 0 0,18-13-34 0 0,1 0-1 0 0,0 0 1 0 0,-1 0-1 0 0,1 0 1 0 0,-1-1 0 0 0,1 1-1 0 0,-1-1 1 0 0,0-1-1 0 0,1 1 1 0 0,-1-1-1 0 0,-8 0 1 0 0,6 0-87 0 0,2-1 127 0 0,1 1 0 0 0,-1-1 0 0 0,0 0 0 0 0,-6-2 0 0 0,10 3-101 0 0,-1-1-1 0 0,1 0 1 0 0,-1 0-1 0 0,1 1 1 0 0,-1-1-1 0 0,1 0 1 0 0,0 0-1 0 0,-1 0 1 0 0,1-1-1 0 0,0 1 1 0 0,0 0-1 0 0,0 0 1 0 0,0-1 0 0 0,0 1-1 0 0,0 0 1 0 0,0-1-1 0 0,0-2 1 0 0,-5-8-1210 0 0,1-1-70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2:23.2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15200 0 0,'0'0'1781'0'0,"0"2"-929"0"0,-1 9 419 0 0,1-3-599 0 0,0-1 0 0 0,0 1 0 0 0,1 0 0 0 0,-1-1-1 0 0,2 0 1 0 0,2 11 0 0 0,-1-7-415 0 0,-1 0-1 0 0,0 0 0 0 0,0 0 0 0 0,-1 0 1 0 0,-1 0-1 0 0,0 0 0 0 0,0 0 0 0 0,-3 15 1 0 0,1 21 68 0 0,2-21-175 0 0,-1-1-1 0 0,-9 49 0 0 0,1-3-25 0 0,8-50-101 0 0,1-20 101 0 0,3-2-98 0 0,-1 0 1 0 0,1 0-1 0 0,-1 0 1 0 0,0 0-1 0 0,1-1 1 0 0,-1 1-1 0 0,0-1 1 0 0,0 1-1 0 0,0-1 1 0 0,0 0-1 0 0,0 0 1 0 0,0 0-1 0 0,-1 0 1 0 0,3-3-1 0 0,4-4 34 0 0,1-1-64 0 0,-3 3-23 0 0,1 1 0 0 0,0 0 0 0 0,13-10 0 0 0,-1 3-155 0 0,-13 9 147 0 0,-1 0 0 0 0,1 1-1 0 0,1-1 1 0 0,9-4 0 0 0,-12 7 38 0 0,0-1 0 0 0,0 1 0 0 0,0 0 0 0 0,0 0 0 0 0,1 0 0 0 0,-1 0 0 0 0,0 0 0 0 0,0 1 1 0 0,1 0-1 0 0,-1 0 0 0 0,6 1 0 0 0,-1 4-142 0 0,12 34 122 0 0,-17-30 43 0 0,0 0 1 0 0,0 1 0 0 0,2 10-1 0 0,5 12 39 0 0,-4-14-60 0 0,-5-14 11 0 0,-1 1 0 0 0,1 0-1 0 0,0-1 1 0 0,0 1 0 0 0,1-1-1 0 0,-1 0 1 0 0,1 0 0 0 0,0 0-1 0 0,6 6 1 0 0,-1-2 33 0 0,0-1 1 0 0,0-1-1 0 0,1 1 0 0 0,11 6 0 0 0,-17-12-135 0 0,0 1 0 0 0,0-1 0 0 0,0 0 0 0 0,0 0 0 0 0,0 0 0 0 0,0 0 0 0 0,0-1 0 0 0,0 1 0 0 0,0-1 0 0 0,1 0 0 0 0,-1 1 0 0 0,0-2 0 0 0,0 1 0 0 0,0 0 0 0 0,0-1 0 0 0,1 1 0 0 0,-1-1 0 0 0,5-2 0 0 0,9-4-1867 0 0,0-1-3823 0 0,3-4-2082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2:23.5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72 21743 0 0,'0'0'1651'0'0,"1"-2"-1126"0"0,1-2-428 0 0,0 1 0 0 0,1-1 0 0 0,-1 1-1 0 0,1-1 1 0 0,0 1 0 0 0,0 0 0 0 0,1 0-1 0 0,-1 0 1 0 0,1 1 0 0 0,7-5 0 0 0,-3 3 189 0 0,1 1 0 0 0,0 0 1 0 0,0 0-1 0 0,12-2 0 0 0,-4 1-325 0 0,-10 2-32 0 0,0 0 0 0 0,-1 1 0 0 0,1 0-1 0 0,0 0 1 0 0,0 0 0 0 0,0 1 0 0 0,0 0-1 0 0,0 0 1 0 0,0 1 0 0 0,6 1 0 0 0,-9-2-187 0 0,4 1-2802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2:23.9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31 20239 0 0,'0'0'2112'0'0,"17"0"-2000"0"0,-8 5-112 0 0,0-1 0 0 0,2 2 0 0 0,4-6 560 0 0,0-6 88 0 0,6 6 24 0 0,-1-4 0 0 0,4-1-344 0 0,2 1-64 0 0,-2-5-8 0 0,6-1-7120 0 0,2 3-1423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0:08.6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1 123 20815 0 0,'0'0'1586'0'0,"2"-1"-1081"0"0,23-21-218 0 0,1-2 1312 0 0,31-19 0 0 0,-54 41-1545 0 0,1 0 0 0 0,-1 0-1 0 0,0 1 1 0 0,1 0 0 0 0,-1-1 0 0 0,1 2-1 0 0,-1-1 1 0 0,1 0 0 0 0,6 0 0 0 0,-8 1-49 0 0,1 0 1 0 0,0-1-1 0 0,0 1 1 0 0,-1-1-1 0 0,1 1 1 0 0,0-1-1 0 0,-1 0 1 0 0,1 0-1 0 0,0-1 1 0 0,-1 1-1 0 0,1 0 1 0 0,2-3 0 0 0,-3 3-18 0 0,0 0 0 0 0,1 0 0 0 0,-1 0 0 0 0,0 1 0 0 0,0-1 1 0 0,1 1-1 0 0,-1-1 0 0 0,1 1 0 0 0,-1 0 0 0 0,0 0 0 0 0,1 0 1 0 0,-1 0-1 0 0,1 0 0 0 0,2 1 0 0 0,7-1-160 0 0,38 0-2913 0 0,-35 0 1918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2:24.3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11056 0 0,'0'0'2574'0'0,"5"12"2174"0"0,6 14-2664 0 0,0 1 1 0 0,12 54-1 0 0,12 62-1500 0 0,-34-138-764 0 0,0-1 0 0 0,1 0-1 0 0,-1 0 1 0 0,1 0 0 0 0,0 0 0 0 0,0 0-1 0 0,0 0 1 0 0,0-1 0 0 0,1 1 0 0 0,-1-1-1 0 0,1 1 1 0 0,0-1 0 0 0,0 0 0 0 0,4 3-1 0 0,2 3-1315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2:24.6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277 98 19319 0 0,'-2'0'129'0'0,"-1"0"0"0"0,1-1 0 0 0,0 1 0 0 0,0-1 0 0 0,-1 0 0 0 0,1 1 0 0 0,0-1 0 0 0,0 0 0 0 0,0 0 0 0 0,0 0-1 0 0,0-1 1 0 0,0 1 0 0 0,0 0 0 0 0,0-1 0 0 0,-2-1 0 0 0,2 0-121 0 0,-1 1 0 0 0,0 0 1 0 0,1 0-1 0 0,-1 0 0 0 0,0 1 0 0 0,-4-2 0 0 0,-74-29 5227 0 0,76 31-5153 0 0,-1-1 0 0 0,1 1 0 0 0,-1 0 0 0 0,0 1 0 0 0,1 0 0 0 0,-1 0 0 0 0,1 0 0 0 0,-1 0 1 0 0,0 1-1 0 0,1 0 0 0 0,-1 0 0 0 0,1 0 0 0 0,-1 1 0 0 0,1 0 0 0 0,0 0 0 0 0,0 0 0 0 0,-7 5 0 0 0,8-3-84 0 0,0 1 0 0 0,0 0-1 0 0,1 0 1 0 0,0 0 0 0 0,0 0 0 0 0,0 1-1 0 0,-3 8 1 0 0,6-14-1 0 0,0 1-12 0 0,-1 1 0 0 0,1 0 0 0 0,0-1 1 0 0,0 1-1 0 0,0-1 0 0 0,-1 1 0 0 0,2-1 0 0 0,-1 1 1 0 0,0-1-1 0 0,0 1 0 0 0,0-1 0 0 0,1 1 0 0 0,-1-1 1 0 0,2 3-1 0 0,10 23-177 0 0,-6-17 92 0 0,-3-5 55 0 0,0 0-1 0 0,0-1 0 0 0,1 1 0 0 0,0-1 0 0 0,8 7 0 0 0,-1 0-20 0 0,9 8 54 0 0,1-1 0 0 0,30 21 0 0 0,6 5-44 0 0,-54-42 57 0 0,0 1 0 0 0,-1-1-1 0 0,1 0 1 0 0,-1 1 0 0 0,0-1 0 0 0,0 1-1 0 0,0 0 1 0 0,0 0 0 0 0,-1 0 0 0 0,1 0-1 0 0,-1 0 1 0 0,1 0 0 0 0,-1 0 0 0 0,0 1-1 0 0,0-1 1 0 0,-1 0 0 0 0,1 1 0 0 0,-1-1-1 0 0,0 0 1 0 0,1 1 0 0 0,-1-1 0 0 0,-1 1-1 0 0,1-1 1 0 0,0 0 0 0 0,-1 1 0 0 0,0-1-1 0 0,-2 7 1 0 0,-1-2-30 0 0,0 1 0 0 0,-1-1 1 0 0,0 1-1 0 0,0-1 0 0 0,-1-1 0 0 0,0 1 0 0 0,0-1 0 0 0,-12 11 1 0 0,14-15-15 0 0,1 0 3 0 0,1-1-1 0 0,-1 1 1 0 0,0-1 0 0 0,-1 1 0 0 0,1-1-1 0 0,-5 2 1 0 0,7-3 27 0 0,-1-1 0 0 0,1 0-1 0 0,0 1 1 0 0,-1-1 0 0 0,1 0 0 0 0,-1 0-1 0 0,1 0 1 0 0,-1 0 0 0 0,1 0 0 0 0,-1 0-1 0 0,1 0 1 0 0,-1-1 0 0 0,1 1 0 0 0,-1 0-1 0 0,1-1 1 0 0,0 1 0 0 0,-1-1 0 0 0,1 0-1 0 0,0 1 1 0 0,-3-3 0 0 0,3 2 4 0 0,-1-1 0 0 0,1 0 1 0 0,0 0-1 0 0,0 1 0 0 0,0-1 1 0 0,0 0-1 0 0,0 0 0 0 0,1 0 1 0 0,-1 0-1 0 0,0 0 0 0 0,1 0 1 0 0,0 0-1 0 0,-1 0 0 0 0,1 0 1 0 0,0 0-1 0 0,0 0 0 0 0,0-3 1 0 0,-1-10 13 0 0,1 9-5 0 0,0 1 0 0 0,1-1 0 0 0,-1 0 0 0 0,1 1 0 0 0,0-1 0 0 0,1 1 0 0 0,-1-1 0 0 0,1 1 0 0 0,3-6 0 0 0,4-17 0 0 0,-8 23 0 0 0,0-1 0 0 0,1 1 0 0 0,0-1 0 0 0,0 1 0 0 0,0 0 0 0 0,1 0 0 0 0,0 0 0 0 0,-1 0 0 0 0,2 0 0 0 0,-1 0 0 0 0,1 1 0 0 0,5-6 0 0 0,13-13 29 0 0,49-45 335 0 0,-60 59-248 0 0,0 1-1 0 0,0 0 1 0 0,0 1 0 0 0,1 0-1 0 0,14-6 1 0 0,-20 11-53 0 0,-1-1 1 0 0,0 1 0 0 0,1-1-1 0 0,-1 0 1 0 0,-1-1 0 0 0,8-5-1 0 0,-10 7 26 0 0,3 2 1 0 0,-5-1-85 0 0,1 1 0 0 0,-1 0 0 0 0,1 0 0 0 0,0 0 0 0 0,-1 0 0 0 0,1 0 0 0 0,-1 0 0 0 0,1 0 0 0 0,0 0 0 0 0,-1 0 0 0 0,1 0 0 0 0,-1 0 0 0 0,1 0 0 0 0,-1 1 0 0 0,1-1 0 0 0,-1 0 0 0 0,1 0 0 0 0,-1 1 0 0 0,1-1 0 0 0,0 1 0 0 0,10 7 59 0 0,-9-6-58 0 0,-1 1 0 0 0,1-1 0 0 0,-1 1 0 0 0,1-1 0 0 0,-1 1 0 0 0,0-1 0 0 0,0 1 0 0 0,0 0 0 0 0,0-1 0 0 0,0 6 0 0 0,2 30 52 0 0,-16 114 18 0 0,12-143-76 0 0,-1 7-21 0 0,2-1-1 0 0,0 1 1 0 0,1 0 0 0 0,1 0-1 0 0,0-1 1 0 0,1 1 0 0 0,10 28-1 0 0,-11-40 7 0 0,0 0-1 0 0,0 0 0 0 0,0 0 0 0 0,0 0 1 0 0,0-1-1 0 0,1 1 0 0 0,0-1 0 0 0,0 1 0 0 0,0-1 1 0 0,0 0-1 0 0,6 4 0 0 0,3 0-64 0 0,-8-6 75 0 0,1 0-1 0 0,0 0 0 0 0,-1 0 1 0 0,1-1-1 0 0,0 1 1 0 0,0-1-1 0 0,0 0 1 0 0,-1-1-1 0 0,1 1 0 0 0,0-1 1 0 0,0 0-1 0 0,-1 0 1 0 0,1-1-1 0 0,-1 1 1 0 0,1-1-1 0 0,-1 0 0 0 0,0 0 1 0 0,0-1-1 0 0,1 1 1 0 0,-2-1-1 0 0,6-3 1 0 0,4-6 59 0 0,0-1 1 0 0,-1 0 0 0 0,0 0-1 0 0,13-21 1 0 0,-15 20 78 0 0,0-1 1 0 0,-1-1 0 0 0,-1 1-1 0 0,-1-1 1 0 0,0-1 0 0 0,-1 0-1 0 0,0 0 1 0 0,-1 0 0 0 0,-1 0-1 0 0,-1-1 1 0 0,-1 1-1 0 0,1-19 1 0 0,-3 27-64 0 0,0-1-15 0 0,0-1 0 0 0,0 0 1 0 0,-1 0-1 0 0,0 1 0 0 0,-1-1 0 0 0,0 1 1 0 0,-7-18-1 0 0,6 20-48 0 0,0 0 1 0 0,-1 0-1 0 0,0 0 0 0 0,-1 1 0 0 0,1-1 1 0 0,-1 1-1 0 0,-1 1 0 0 0,1-1 1 0 0,-1 1-1 0 0,-10-9 0 0 0,9 9-54 0 0,-1 1 0 0 0,1 0 0 0 0,-1 1 0 0 0,0 0 0 0 0,0 0-1 0 0,-1 0 1 0 0,1 1 0 0 0,-13-3 0 0 0,17 5-43 0 0,-1 0 1 0 0,0 1-1 0 0,0-1 1 0 0,0 1-1 0 0,0 0 1 0 0,0 0-1 0 0,0 1 0 0 0,0-1 1 0 0,0 1-1 0 0,0 0 1 0 0,0 0-1 0 0,1 1 0 0 0,-1 0 1 0 0,-4 2-1 0 0,-5 3-272 0 0,4-3-653 0 0,1 1 0 0 0,-16 12 1 0 0,8 0-612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2:25.1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36 10592 0 0,'1'1'5959'0'0,"2"0"-5517"0"0,0 0 0 0 0,0 1 0 0 0,-1-1 0 0 0,1 0 0 0 0,0-1 0 0 0,0 1 0 0 0,0-1 0 0 0,0 1-1 0 0,0-1 1 0 0,0 0 0 0 0,0 0 0 0 0,6-1 0 0 0,5-1 970 0 0,22-7 0 0 0,-12 3-557 0 0,-8 2-428 0 0,2 0 346 0 0,29-4 0 0 0,-11 3-706 0 0,-24 3-172 0 0,-1 0 1 0 0,1 1 0 0 0,-1 0 0 0 0,23 2 0 0 0,-20 2-71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2:25.4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10 16583 0 0,'9'-9'9890'0'0,"-10"11"-9300"0"0,-3 4-295 0 0,-4 7 192 0 0,-12 25 0 0 0,18-33-474 0 0,0 0-1 0 0,0 0 1 0 0,1 1-1 0 0,0-1 1 0 0,0 1-1 0 0,0-1 1 0 0,1 1-1 0 0,0 10 0 0 0,3 15-2 0 0,-1-11-10 0 0,-1-1 1 0 0,0 0-1 0 0,-1 0 0 0 0,-4 28 0 0 0,-7 27 0 0 0,11-65 0 0 0,0 0 0 0 0,0 1 0 0 0,1-1 0 0 0,0 1 0 0 0,4 16 0 0 0,0-8-38 0 0,0 0 0 0 0,2-1 0 0 0,14 29 0 0 0,-18-41 29 0 0,0 0-1 0 0,0 0 1 0 0,1 0-1 0 0,0 0 1 0 0,0 0-1 0 0,0-1 1 0 0,0 0-1 0 0,1 0 1 0 0,-1 0-1 0 0,1 0 1 0 0,0-1-1 0 0,0 0 1 0 0,1 0-1 0 0,-1 0 1 0 0,8 2-1 0 0,-9-4 12 0 0,1 0 0 0 0,0 0 0 0 0,-1 0 0 0 0,1-1 0 0 0,0 0 0 0 0,0 0 0 0 0,7-1 1 0 0,-10 1 10 0 0,0 0 1 0 0,0-1-1 0 0,0 1 1 0 0,0-1 0 0 0,0 1-1 0 0,0-1 1 0 0,-1 0 0 0 0,1 1-1 0 0,0-1 1 0 0,0 0 0 0 0,0 0-1 0 0,-1-1 1 0 0,1 1 0 0 0,-1 0-1 0 0,1 0 1 0 0,-1-1 0 0 0,1 1-1 0 0,-1-1 1 0 0,2-2-1 0 0,2-6 2 0 0,-4 8-9 0 0,0 0-1 0 0,-1 0 1 0 0,1 0 0 0 0,0-1-1 0 0,-1 1 1 0 0,1 0-1 0 0,-1 0 1 0 0,0 0 0 0 0,0-5-1 0 0,0 6 4 0 0,0 0 0 0 0,-1 0 0 0 0,1 0 1 0 0,0 0-1 0 0,-1 0 0 0 0,1 0 0 0 0,-1 0 0 0 0,1 0 0 0 0,-1 1 0 0 0,1-1 0 0 0,-2-1 1 0 0,-2-4 40 0 0,3 4-40 0 0,-1-1 0 0 0,0 1-1 0 0,0 0 1 0 0,0 0 0 0 0,0 0-1 0 0,0 0 1 0 0,0 0 0 0 0,0 1 0 0 0,-1-1-1 0 0,1 1 1 0 0,-1-1 0 0 0,1 1-1 0 0,-1 0 1 0 0,0 0 0 0 0,1 0 0 0 0,-1 0-1 0 0,0 1 1 0 0,0-1 0 0 0,1 1-1 0 0,-6-1 1 0 0,-2 0 21 0 0,1 1 1 0 0,-1 0-1 0 0,1 1 0 0 0,-18 3 0 0 0,22-4-115 0 0,1 1-1 0 0,0 1 1 0 0,0-1-1 0 0,0 0 1 0 0,1 1-1 0 0,-1 0 1 0 0,0 0-1 0 0,0 0 1 0 0,1 0-1 0 0,0 0 1 0 0,-1 1-1 0 0,1 0 1 0 0,0 0-1 0 0,0 0 1 0 0,0 0-1 0 0,1 0 1 0 0,-1 0 0 0 0,1 1-1 0 0,-1-1 1 0 0,1 1-1 0 0,0 0 1 0 0,1-1-1 0 0,-1 1 1 0 0,-1 7-1 0 0,2-11-21 0 0,1 1-1 0 0,0 0 1 0 0,0 0 0 0 0,-1-1-1 0 0,1 1 1 0 0,0 0-1 0 0,0 0 1 0 0,0-1 0 0 0,0 1-1 0 0,0 0 1 0 0,0 0-1 0 0,0 0 1 0 0,0-1-1 0 0,0 1 1 0 0,0 0 0 0 0,0 0-1 0 0,1-1 1 0 0,-1 1-1 0 0,0 0 1 0 0,1 1 0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2:25.8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31 107 22319 0 0,'0'0'2236'0'0,"-1"-1"-2045"0"0,-1-3-70 0 0,1 3 395 0 0,-9 8 878 0 0,8-4-1333 0 0,0 0 0 0 0,0-1 0 0 0,1 1 0 0 0,-1 0 1 0 0,1 0-1 0 0,0 0 0 0 0,0 0 0 0 0,0 0 0 0 0,0 1 1 0 0,0-1-1 0 0,0 6 0 0 0,1 41 561 0 0,0-32-540 0 0,0-4-87 0 0,1 1-1 0 0,1-1 1 0 0,0 0 0 0 0,1 0-1 0 0,6 19 1 0 0,-6-25 2 0 0,0 0 0 0 0,1 1 0 0 0,0-1-1 0 0,0 0 1 0 0,1-1 0 0 0,0 1 0 0 0,0-1 0 0 0,1 0-1 0 0,9 9 1 0 0,-13-13 3 0 0,1-1 0 0 0,-1 0 0 0 0,1 0 0 0 0,0 0 0 0 0,0-1 0 0 0,0 1 0 0 0,0-1 0 0 0,0 1 0 0 0,0-1 0 0 0,0 0 0 0 0,1 0 0 0 0,-1 0 0 0 0,0-1 0 0 0,1 1 0 0 0,-1-1 0 0 0,1 0 0 0 0,-1 0 0 0 0,0 0 0 0 0,1 0 0 0 0,-1-1 0 0 0,0 1 0 0 0,1-1 0 0 0,-1 0 0 0 0,0 0 0 0 0,0 0 0 0 0,1 0 0 0 0,-1 0 0 0 0,0-1 0 0 0,0 0 0 0 0,0 1 0 0 0,-1-1 0 0 0,1 0 0 0 0,0-1 0 0 0,-1 1 0 0 0,1 0 0 0 0,3-5 0 0 0,4-7 43 0 0,-1 1-1 0 0,0-2 1 0 0,-1 1-1 0 0,-1-1 1 0 0,0 0-1 0 0,-1-1 1 0 0,-1 0-1 0 0,0 0 1 0 0,4-23-1 0 0,-8 26 24 0 0,0 0-1 0 0,-1 0 1 0 0,-1 0-1 0 0,0 0 1 0 0,0 0-1 0 0,-1 0 1 0 0,-1 1-1 0 0,0-1 0 0 0,-1 1 1 0 0,0 0-1 0 0,-9-18 1 0 0,10 26-56 0 0,0 0 0 0 0,0 0 0 0 0,0 0 0 0 0,0 0 0 0 0,-1 0 0 0 0,0 1 0 0 0,0-1 0 0 0,0 1 0 0 0,0 0 0 0 0,-9-5 0 0 0,11 7-31 0 0,-1-1 0 0 0,0 1 0 0 0,0-1 0 0 0,0 1 0 0 0,0 0 0 0 0,0 0 0 0 0,-1 0 0 0 0,1 1 1 0 0,0-1-1 0 0,0 1 0 0 0,-1-1 0 0 0,1 1 0 0 0,0 0 0 0 0,0 1 0 0 0,-1-1 0 0 0,1 0 0 0 0,0 1 0 0 0,-4 1 0 0 0,-1 2-203 0 0,0 0 0 0 0,0 0-1 0 0,1 1 1 0 0,0 0 0 0 0,-8 7 0 0 0,11-8-561 0 0,-1 0-1 0 0,2 0 0 0 0,-1 1 1 0 0,0-1-1 0 0,-3 7 0 0 0,1 2-7709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2:26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18287 0 0,'0'0'1654'0'0,"3"0"-1364"0"0,8 0-155 0 0,4-1 1212 0 0,0 2-1 0 0,28 3 1 0 0,-41-3-1226 0 0,1-1-1 0 0,0 0 1 0 0,0 0 0 0 0,-1 0-1 0 0,1 0 1 0 0,0-1-1 0 0,3 0 1 0 0,-3 0-12 0 0,0 1 0 0 0,0-1 0 0 0,1 1 0 0 0,-1 0 0 0 0,5 0 0 0 0,6 2 131 0 0,-2-1-9 0 0,0 0 1 0 0,0 1 0 0 0,0 1 0 0 0,0 0-1 0 0,19 8 1 0 0,-27-8-159 0 0,0-1 0 0 0,-1 1 0 0 0,1-1 0 0 0,-1 1 0 0 0,0 0 0 0 0,0 1 0 0 0,0-1 0 0 0,0 0-1 0 0,0 1 1 0 0,-1 0 0 0 0,1 0 0 0 0,-1-1 0 0 0,2 7 0 0 0,-2-7-44 0 0,-1 0 0 0 0,0 0 0 0 0,0 1 0 0 0,0-1 0 0 0,-1 1 0 0 0,1-1 0 0 0,-1 1 0 0 0,0-1 0 0 0,0 1 0 0 0,0-1 0 0 0,0 1 0 0 0,0-1 0 0 0,-1 1 0 0 0,0-1 0 0 0,1 1 0 0 0,-1-1 0 0 0,-2 4 0 0 0,-6 10 93 0 0,-1 0 1 0 0,0-1-1 0 0,-19 22 1 0 0,-42 42 20 0 0,57-67-379 0 0,0 0 0 0 0,0-1 0 0 0,-18 12 0 0 0,29-23-347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2:26.5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152 0 18343 0 0,'0'0'1660'0'0,"-2"0"-1368"0"0,-2 1 23 0 0,0-1-1 0 0,0 1 1 0 0,0 0-1 0 0,0 0 0 0 0,0 1 1 0 0,0-1-1 0 0,0 1 1 0 0,0 0-1 0 0,0 0 0 0 0,1 0 1 0 0,-1 0-1 0 0,1 1 1 0 0,0 0-1 0 0,0-1 1 0 0,-1 1-1 0 0,-3 5 0 0 0,-3 5 250 0 0,0-1 0 0 0,1 1-1 0 0,-9 15 1 0 0,12-17-380 0 0,0 1 1 0 0,1-1-1 0 0,0 1 0 0 0,-4 14 0 0 0,8-20-154 0 0,0-1 0 0 0,0 1 0 0 0,0-1 0 0 0,0 1 0 0 0,1-1 0 0 0,0 1-1 0 0,0-1 1 0 0,1 1 0 0 0,-1-1 0 0 0,1 1 0 0 0,3 10 0 0 0,1-4-18 0 0,0 0 0 0 0,0 0 0 0 0,1-1 0 0 0,10 15 0 0 0,-14-23-11 0 0,1 1 0 0 0,-1-1 0 0 0,1 0 1 0 0,0 0-1 0 0,0 0 0 0 0,0-1 0 0 0,1 1 0 0 0,-1-1 0 0 0,1 0 0 0 0,-1 0 0 0 0,1 0 0 0 0,0 0 1 0 0,-1 0-1 0 0,1-1 0 0 0,0 0 0 0 0,0 0 0 0 0,8 1 0 0 0,-4-1-187 0 0,-1-1 1 0 0,0-1-1 0 0,1 1 1 0 0,-1-1-1 0 0,0 0 0 0 0,1-1 1 0 0,-1 0-1 0 0,0 0 0 0 0,7-4 1 0 0,-2 1-360 0 0,-1-1-1 0 0,0 0 1 0 0,0-1 0 0 0,15-12 0 0 0,0-3-1209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2:27.0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17503 0 0,'0'0'4658'0'0,"2"0"-3732"0"0,15 3 361 0 0,-17-2-1235 0 0,1-1-1 0 0,0 1 1 0 0,-1-1 0 0 0,1 0 0 0 0,0 1 0 0 0,-1-1-1 0 0,1 1 1 0 0,-1-1 0 0 0,1 1 0 0 0,-1 0-1 0 0,1-1 1 0 0,-1 1 0 0 0,1 0 0 0 0,-1-1 0 0 0,1 1-1 0 0,-1 0 1 0 0,0-1 0 0 0,1 2 0 0 0,-1-1 61 0 0,5 9 33 0 0,0-1 1 0 0,-1 1-1 0 0,-1 0 0 0 0,0 0 0 0 0,3 12 0 0 0,5 55 20 0 0,-6-35-123 0 0,2 109 35 0 0,-6-77-28 0 0,0-6-38 0 0,-2-40-13 0 0,2 0 1 0 0,5 37-1 0 0,-5-59 1 0 0,0 0 0 0 0,-1 0 0 0 0,1 0 0 0 0,-1 0 0 0 0,-1 0 0 0 0,1 0 0 0 0,-2 9 0 0 0,1-10 0 0 0,0 0 0 0 0,0-1 0 0 0,1 1 0 0 0,0 0 0 0 0,0 0 0 0 0,0-1 0 0 0,0 1 0 0 0,1 0 0 0 0,2 7 0 0 0,0-2-14 0 0,-2-7-56 0 0,1-6-446 0 0,61-70 620 0 0,-58 66-140 0 0,0 1 0 0 0,0 0 0 0 0,0 1 0 0 0,1-1 0 0 0,0 1-1 0 0,0 0 1 0 0,0 0 0 0 0,1 1 0 0 0,0 0 0 0 0,8-4 0 0 0,-13 8 48 0 0,1 0 0 0 0,-1 1 1 0 0,1-1-1 0 0,-1 1 0 0 0,0-1 0 0 0,1 1 1 0 0,-1 0-1 0 0,0 0 0 0 0,0 0 0 0 0,0 0 0 0 0,4 3 1 0 0,-3-2-76 0 0,13 7 43 0 0,0-1-1 0 0,1 0 1 0 0,22 7 0 0 0,-24-10 258 0 0,-1-1-331 0 0,0 1 0 0 0,0-2 0 0 0,1 0 0 0 0,-1 0 0 0 0,21 0 0 0 0,5-3-2463 0 0,-24 0 1058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2:27.4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58 10592 0 0,'2'0'7874'0'0,"63"-34"-246"0"0,-52 29-7464 0 0,0 1 0 0 0,0 0-1 0 0,0 1 1 0 0,0 0 0 0 0,0 1 0 0 0,1 1 0 0 0,17 0-1 0 0,-25 4-2446 0 0</inkml:trace>
  <inkml:trace contextRef="#ctx0" brushRef="#br0" timeOffset="1">92 220 3224 0 0,'1'0'779'0'0,"12"5"6745"0"0,-10-3-6564 0 0,0-1 1 0 0,-1 0 0 0 0,1 0 0 0 0,0 0 0 0 0,0-1 0 0 0,0 1-1 0 0,0-1 1 0 0,4 1 0 0 0,-1-1-422 0 0,0-1 0 0 0,0 1 1 0 0,0-1-1 0 0,0 0 0 0 0,-1-1 0 0 0,1 1 0 0 0,10-6 0 0 0,1 1-12 0 0,36-8-1 0 0,-8 3-2661 0 0,-20 7-6270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2:28.1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 4 19551 0 0,'0'0'956'0'0,"-2"0"-416"0"0,-1-1-325 0 0,0 0-142 0 0,1 0 0 0 0,-1 1 0 0 0,1-1 1 0 0,-1 1-1 0 0,0 0 0 0 0,1 0 0 0 0,-6 1 0 0 0,5-1 25 0 0,1 0-1 0 0,-1 0 1 0 0,0 1-1 0 0,1-1 0 0 0,-1 1 1 0 0,1 0-1 0 0,-1 0 0 0 0,1 0 1 0 0,-1 0-1 0 0,1 0 1 0 0,-1 0-1 0 0,1 1 0 0 0,0-1 1 0 0,0 1-1 0 0,0 0 1 0 0,0-1-1 0 0,0 1 0 0 0,0 0 1 0 0,0 0-1 0 0,1 0 1 0 0,-1 1-1 0 0,-1 1 0 0 0,-3 7 594 0 0,1-1-1 0 0,0 1 1 0 0,-6 20 0 0 0,5-13-470 0 0,-1 8-142 0 0,1 1 0 0 0,1 0 0 0 0,-1 35 1 0 0,0-13 27 0 0,4-26-132 0 0,1-1 0 0 0,0 1 0 0 0,2 0 0 0 0,1-1 0 0 0,0 1 0 0 0,2-1 0 0 0,1 0 0 0 0,7 25 0 0 0,-9-40 19 0 0,0 1 0 0 0,1-1 0 0 0,-1 1 0 0 0,1-1 0 0 0,1 0 0 0 0,-1-1 0 0 0,1 1 0 0 0,1-1 0 0 0,10 11 0 0 0,-13-15 1 0 0,-1 1 1 0 0,1-1 0 0 0,0 0-1 0 0,0 0 1 0 0,0 0 0 0 0,0 0 0 0 0,0-1-1 0 0,1 1 1 0 0,-1-1 0 0 0,0 0 0 0 0,1 0-1 0 0,-1 0 1 0 0,1 0 0 0 0,-1 0 0 0 0,1-1-1 0 0,-1 0 1 0 0,1 0 0 0 0,0 0 0 0 0,-1 0-1 0 0,1 0 1 0 0,-1-1 0 0 0,1 0 0 0 0,-1 1-1 0 0,6-3 1 0 0,-4 1 9 0 0,0 0-1 0 0,-1-1 1 0 0,1 1 0 0 0,0-1-1 0 0,-1 0 1 0 0,0 0-1 0 0,0-1 1 0 0,0 1 0 0 0,0-1-1 0 0,0 0 1 0 0,-1 0 0 0 0,5-7-1 0 0,-1 1 21 0 0,0 0-1 0 0,-1-1 1 0 0,-1 0-1 0 0,0 0 0 0 0,0 0 1 0 0,4-20-1 0 0,-8 28-17 0 0,0 0 0 0 0,-1-1 0 0 0,0 1-1 0 0,0 0 1 0 0,0-1 0 0 0,0 1-1 0 0,0-1 1 0 0,0 1 0 0 0,-1 0 0 0 0,0-1-1 0 0,0 1 1 0 0,-1-5 0 0 0,0 6 0 0 0,1 0 0 0 0,-1-1 0 0 0,1 1 1 0 0,-1 0-1 0 0,0 0 0 0 0,0 0 0 0 0,0 0 0 0 0,0 0 1 0 0,0 1-1 0 0,0-1 0 0 0,0 0 0 0 0,-1 1 0 0 0,1 0 0 0 0,-1-1 1 0 0,1 1-1 0 0,-1 0 0 0 0,-4-1 0 0 0,5 1-10 0 0,-1 0 0 0 0,1 0-1 0 0,-1 1 1 0 0,0-1 0 0 0,0 0 0 0 0,0 1-1 0 0,1 0 1 0 0,-1 0 0 0 0,0 0 0 0 0,0 0-1 0 0,0 0 1 0 0,1 0 0 0 0,-1 1 0 0 0,0-1-1 0 0,0 1 1 0 0,1 0 0 0 0,-6 2-1 0 0,1 0-127 0 0,1 1 0 0 0,-1-1-1 0 0,1 1 1 0 0,0 0-1 0 0,0 1 1 0 0,1-1 0 0 0,-1 1-1 0 0,1 0 1 0 0,0 1-1 0 0,0-1 1 0 0,1 1-1 0 0,0 0 1 0 0,-7 13 0 0 0,10-16-81 0 0,0-1 0 0 0,0 1 1 0 0,1 0-1 0 0,-1 0 1 0 0,1-1-1 0 0,0 1 1 0 0,0 0-1 0 0,0 0 1 0 0,0 0-1 0 0,1 0 1 0 0,-1-1-1 0 0,1 1 0 0 0,-1 0 1 0 0,1 0-1 0 0,0-1 1 0 0,0 1-1 0 0,0-1 1 0 0,1 1-1 0 0,-1-1 1 0 0,0 1-1 0 0,1-1 0 0 0,0 1 1 0 0,2 1-1 0 0,10 3-4930 0 0,1-3-1507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0:19.8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0 2760 0 0,'0'0'125'0'0,"-1"1"-3"0"0,-2 0 682 0 0,1 0 1 0 0,0 0 0 0 0,0 0 0 0 0,-1-1 0 0 0,1 1 0 0 0,0 0 0 0 0,-1-1 0 0 0,1 0 0 0 0,-1 0 0 0 0,1 0 0 0 0,0 0 0 0 0,-1 0-1 0 0,-4-1 1 0 0,1 1-1955 0 0,-12-3 1161 0 0,16 3-8 0 0,1-1 0 0 0,-1 1 1 0 0,1 0-1 0 0,-1 0 0 0 0,0 0 1 0 0,1-1-1 0 0,-1 2 0 0 0,0-1 1 0 0,1 0-1 0 0,-1 0 0 0 0,1 0 1 0 0,-1 1-1 0 0,0-1 0 0 0,1 1 1 0 0,-3 0-1 0 0,-7 3 8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2:28.5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66 251 15896 0 0,'0'0'727'0'0,"-1"-4"237"0"0,-9-19 1503 0 0,9 23-2335 0 0,1-1 0 0 0,-1 1 0 0 0,1-1 0 0 0,0 1 0 0 0,-1 0 0 0 0,1-1 0 0 0,-1 1 0 0 0,1-1 0 0 0,-1 1 0 0 0,1 0 0 0 0,-1-1 1 0 0,0 1-1 0 0,1 0 0 0 0,-1 0 0 0 0,1-1 0 0 0,-1 1 0 0 0,1 0 0 0 0,-1 0 0 0 0,0 0 0 0 0,1 0 0 0 0,-1 0 0 0 0,0 0 0 0 0,1 0 0 0 0,-1 0 0 0 0,1 0 0 0 0,-1 0 0 0 0,0 0 0 0 0,1 0 0 0 0,-1 0 0 0 0,1 1 0 0 0,-1-1 0 0 0,0 0 0 0 0,1 0 0 0 0,-1 1 0 0 0,1-1 0 0 0,-1 0 0 0 0,1 1 1 0 0,-1 0-1 0 0,-1 0-72 0 0,0 0 1 0 0,1 0-1 0 0,-1 1 1 0 0,1-1 0 0 0,0 1-1 0 0,-1-1 1 0 0,1 1 0 0 0,0-1-1 0 0,0 1 1 0 0,0 0 0 0 0,-1 2-1 0 0,-2 8 12 0 0,1 0 0 0 0,0 0 0 0 0,1 1 0 0 0,0-1 0 0 0,1 0 0 0 0,1 1 0 0 0,0-1 0 0 0,0 1 0 0 0,1-1 0 0 0,4 19 0 0 0,-1-13-84 0 0,2 0 1 0 0,-1 0-1 0 0,2 0 1 0 0,1-1-1 0 0,0 0 0 0 0,14 22 1 0 0,-18-34 10 0 0,0 0 1 0 0,1 0-1 0 0,-1-1 0 0 0,1 1 1 0 0,0-1-1 0 0,1 0 0 0 0,-1 0 1 0 0,1-1-1 0 0,0 1 0 0 0,0-1 1 0 0,0 0-1 0 0,0-1 0 0 0,0 0 1 0 0,0 0-1 0 0,9 2 0 0 0,-12-4 4 0 0,-1 0-1 0 0,1 0 1 0 0,0 0-1 0 0,0-1 1 0 0,-1 1-1 0 0,1 0 1 0 0,0-1-1 0 0,-1 0 1 0 0,1 0 0 0 0,0 0-1 0 0,-1 0 1 0 0,1 0-1 0 0,-1 0 1 0 0,3-3-1 0 0,1 1 11 0 0,-1-1-1 0 0,0 0 0 0 0,0 0 1 0 0,0 0-1 0 0,6-7 0 0 0,2-6 126 0 0,-1-1 0 0 0,-1 0 0 0 0,0 0 0 0 0,-1-2 0 0 0,-1 1 0 0 0,-1-1 0 0 0,-1 0 0 0 0,-1-1 0 0 0,0 0 0 0 0,-2 0 0 0 0,4-38 0 0 0,-8 46-76 0 0,0 0 0 0 0,0 0-1 0 0,-1 0 1 0 0,-1 1 0 0 0,0-1 0 0 0,-1 0 0 0 0,-1 1-1 0 0,0 0 1 0 0,0-1 0 0 0,-12-21 0 0 0,11 24-73 0 0,-1 1 0 0 0,0 0 0 0 0,0 0 1 0 0,-1 1-1 0 0,0 0 0 0 0,0 0 1 0 0,-1 0-1 0 0,0 1 0 0 0,0 0 0 0 0,0 1 1 0 0,-1 0-1 0 0,0 0 0 0 0,-16-7 0 0 0,19 11-77 0 0,-1 0-1 0 0,1 0 0 0 0,0 1 0 0 0,-1 0 0 0 0,0 0 0 0 0,1 0 0 0 0,-9 1 0 0 0,12 0-263 0 0,-1 0-1 0 0,0 0 1 0 0,1 1-1 0 0,-1-1 1 0 0,1 1-1 0 0,-1 0 1 0 0,1 0-1 0 0,-1 0 1 0 0,1 1-1 0 0,0-1 1 0 0,-1 1-1 0 0,1 0 1 0 0,0 0-1 0 0,-4 3 1 0 0,-3 7-8106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2:28.9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66 11056 0 0,'3'-3'1239'0'0,"-1"0"1"0"0,1-1 0 0 0,-1 1-1 0 0,1 0 1 0 0,0 0-1 0 0,0 1 1 0 0,6-5 0 0 0,-3 3-309 0 0,1 0 0 0 0,0 0 1 0 0,11-4-1 0 0,-5 4-712 0 0,0 0-1 0 0,1 1 1 0 0,-1 0 0 0 0,15-1-1 0 0,-17 4-224 0 0,0 1 0 0 0,1 0 1 0 0,-1 0-1 0 0,0 1 0 0 0,13 5 0 0 0,1-1-1113 0 0,-6-2-375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2:29.5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90 5064 0 0,'0'0'389'0'0,"1"-1"-250"0"0,7-17 2495 0 0,-6 14-1422 0 0,-1 1-1 0 0,1-1 1 0 0,0 1 0 0 0,1 0-1 0 0,-1 0 1 0 0,1 0-1 0 0,-1 0 1 0 0,1 0 0 0 0,0 0-1 0 0,6-3 1 0 0,-7 4-1010 0 0,6-3 479 0 0,0 0 1 0 0,0 0 0 0 0,1 1-1 0 0,11-4 1 0 0,-18 7-602 0 0,0 0 0 0 0,1 1 0 0 0,-1-1 0 0 0,0 1 0 0 0,1 0 1 0 0,-1-1-1 0 0,1 1 0 0 0,-1 0 0 0 0,1 0 0 0 0,-1 1 0 0 0,0-1 0 0 0,1 0 0 0 0,-1 1 0 0 0,0 0 0 0 0,1-1 0 0 0,-1 1 0 0 0,0 0 0 0 0,0 0 0 0 0,1 0 1 0 0,-1 0-1 0 0,0 1 0 0 0,0-1 0 0 0,1 2 0 0 0,5 4-50 0 0,0 1 1 0 0,-1 0-1 0 0,0 0 1 0 0,-1 0 0 0 0,10 16-1 0 0,-14-19-33 0 0,1 1 0 0 0,-1-1 0 0 0,1 1-1 0 0,-2 0 1 0 0,1 0 0 0 0,-1 0 0 0 0,0 0 0 0 0,0 0 0 0 0,0 0 0 0 0,-1 0-1 0 0,0 11 1 0 0,-2 0 2 0 0,0 8-194 0 0,-1 0 1 0 0,-10 37 0 0 0,-13 57-2111 0 0,22-96 1709 0 0,3-17 419 0 0,-1-1 1 0 0,0 0-1 0 0,0 0 1 0 0,0 0-1 0 0,-1 0 1 0 0,0 0-1 0 0,1-1 1 0 0,-2 1-1 0 0,1-1 1 0 0,0 0 0 0 0,-1 0-1 0 0,0 0 1 0 0,0 0-1 0 0,0-1 1 0 0,-8 6-1 0 0,10-8 99 0 0,0 0 0 0 0,1 0-1 0 0,-1 0 1 0 0,0-1 0 0 0,0 1 0 0 0,0 0-1 0 0,0-1 1 0 0,0 1 0 0 0,0-1 0 0 0,0 0 0 0 0,0 1-1 0 0,0-1 1 0 0,0 0 0 0 0,1 0 0 0 0,-1 0-1 0 0,-3-1 1 0 0,0 0-48 0 0,0 0-1 0 0,0-1 1 0 0,0 0-1 0 0,-6-2 0 0 0,9 3 158 0 0,0 0-1 0 0,1 0 0 0 0,-1 0 1 0 0,0 0-1 0 0,0-1 0 0 0,1 1 0 0 0,-1 0 1 0 0,1-1-1 0 0,-1 1 0 0 0,1-1 1 0 0,0 0-1 0 0,-1 1 0 0 0,1-1 0 0 0,0 0 1 0 0,0 0-1 0 0,0 1 0 0 0,0-1 1 0 0,1 0-1 0 0,-1 0 0 0 0,0 0 0 0 0,1 0 1 0 0,-1 0-1 0 0,1 0 0 0 0,0-1 1 0 0,0 1-1 0 0,0 0 0 0 0,0-3 0 0 0,-2-12 767 0 0,2 16-708 0 0,-1-1 1 0 0,1 1 0 0 0,0-1 0 0 0,0 1 0 0 0,0-1 0 0 0,0 1-1 0 0,0-1 1 0 0,0 1 0 0 0,0-1 0 0 0,0 1 0 0 0,1-1 0 0 0,0-2-1 0 0,0 2 475 0 0,8-3 563 0 0,-5 3-1016 0 0,1-1 0 0 0,-1 1-1 0 0,1 0 1 0 0,0 0 0 0 0,-1 0 0 0 0,1 1 0 0 0,0-1-1 0 0,0 1 1 0 0,0 1 0 0 0,0-1 0 0 0,0 1 0 0 0,0-1-1 0 0,0 1 1 0 0,0 1 0 0 0,0-1 0 0 0,0 1 0 0 0,0 0-1 0 0,9 3 1 0 0,23 7-111 0 0,-23-7 0 0 0,20 8 0 0 0,107 54 123 0 0,-82-34-7315 0 0,-44-23-762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2:29.9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80 216 11056 0 0,'-4'-3'1144'0'0,"-16"-16"7369"0"0,18 19-6616 0 0,1 0-1815 0 0,1 0-1 0 0,0 0 1 0 0,0 0 0 0 0,-1 0 0 0 0,1 0 0 0 0,0 0-1 0 0,-1 0 1 0 0,1 0 0 0 0,0 0 0 0 0,-1 0-1 0 0,1 0 1 0 0,0 0 0 0 0,-1 0 0 0 0,1 0 0 0 0,0 0-1 0 0,-1 0 1 0 0,1 0 0 0 0,0 0 0 0 0,-1 1-1 0 0,1-1 1 0 0,0 0 0 0 0,0 0 0 0 0,-1 1 0 0 0,-2 4 16 0 0,0 0 1 0 0,1 1 0 0 0,0 0 0 0 0,0-1 0 0 0,1 1 0 0 0,-1 0 0 0 0,1 0 0 0 0,0 0 0 0 0,1 0-1 0 0,-1 0 1 0 0,1 0 0 0 0,2 11 0 0 0,1 5 273 0 0,1 0 1 0 0,9 25-1 0 0,-6-24-300 0 0,-3-10-72 0 0,1-1 0 0 0,0 1 0 0 0,1-1 0 0 0,0 0 0 0 0,1-1 0 0 0,14 18 0 0 0,-19-26 5 0 0,1-1 0 0 0,0 1 0 0 0,-1 0 0 0 0,1-1 0 0 0,0 0 0 0 0,0 0 0 0 0,1 0 0 0 0,-1 0 0 0 0,0 0 0 0 0,1-1 0 0 0,5 3 0 0 0,-7-4-2 0 0,-1 1 0 0 0,1-1 0 0 0,0 1 0 0 0,0-1 0 0 0,0 0 1 0 0,-1 1-1 0 0,1-1 0 0 0,0 0 0 0 0,0 0 0 0 0,0 0 0 0 0,0-1 1 0 0,-1 1-1 0 0,1 0 0 0 0,0-1 0 0 0,0 1 0 0 0,-1-1 0 0 0,1 0 1 0 0,0 1-1 0 0,-1-1 0 0 0,1 0 0 0 0,0 0 0 0 0,-1 0 1 0 0,1 0-1 0 0,1-2 0 0 0,0 0 2 0 0,-1 0 4 0 0,0 1 0 0 0,1-1 0 0 0,-1 1 1 0 0,0-1-1 0 0,0 0 0 0 0,-1 0 0 0 0,1 0 0 0 0,0-1 0 0 0,1-4 0 0 0,7-23 55 0 0,-5 15-26 0 0,0-1-1 0 0,-1 1 0 0 0,2-19 0 0 0,-1 0 40 0 0,-3 21-7 0 0,0 0 1 0 0,-1 0 0 0 0,0 0 0 0 0,-1 0 0 0 0,-3-21-1 0 0,0 16 11 0 0,-2 0 0 0 0,0 0 0 0 0,-1 0 0 0 0,-1 1 0 0 0,-18-33 0 0 0,21 44-81 0 0,-1 0 0 0 0,0 0 0 0 0,0 1 0 0 0,0 0 0 0 0,-1 0 1 0 0,0 1-1 0 0,-9-8 0 0 0,11 10-41 0 0,-1 0 1 0 0,0 1 0 0 0,1-1-1 0 0,-1 1 1 0 0,0 0 0 0 0,0 0-1 0 0,-1 1 1 0 0,1-1-1 0 0,0 1 1 0 0,-1 0 0 0 0,1 1-1 0 0,-7-1 1 0 0,7 2-169 0 0,0-1 1 0 0,1 1-1 0 0,-1 0 1 0 0,0 0-1 0 0,1 1 1 0 0,-1-1-1 0 0,1 1 1 0 0,0 0-1 0 0,-1 0 1 0 0,-4 4-1 0 0,-10 10-6653 0 0,7 0-1244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2:30.3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33 11056 0 0,'2'0'3294'0'0,"26"-12"3893"0"0,-18 8-5938 0 0,0 0-1 0 0,0 0 1 0 0,15-2-1 0 0,-12 4-655 0 0,-1 1 0 0 0,25 2 0 0 0,-7 0-329 0 0,-27-1-230 0 0,0 0 1 0 0,0 0-1 0 0,0 1 1 0 0,0-1-1 0 0,0 1 0 0 0,0 0 1 0 0,0 0-1 0 0,-1 0 1 0 0,1 0-1 0 0,0 1 1 0 0,-1-1-1 0 0,1 1 0 0 0,0-1 1 0 0,-1 1-1 0 0,0 0 1 0 0,5 4-1 0 0,-5-3-13 0 0,0-1-1 0 0,0 1 1 0 0,-1 0 0 0 0,1-1-1 0 0,0 1 1 0 0,-1 0 0 0 0,0 0-1 0 0,1 0 1 0 0,-1 0 0 0 0,0 0-1 0 0,-1 1 1 0 0,1-1 0 0 0,-1 0-1 0 0,1 0 1 0 0,-1 1 0 0 0,0-1-1 0 0,0 0 1 0 0,0 0 0 0 0,-1 1-1 0 0,1-1 1 0 0,-2 3 0 0 0,-1 3 66 0 0,0-2 0 0 0,-1 1 0 0 0,0 0 0 0 0,0-1 0 0 0,-10 14 1 0 0,4-7-50 0 0,-10 11-233 0 0,-29 31 1 0 0,44-50 167 0 0,-1-1-187 0 0,0 1-1 0 0,0-2 0 0 0,0 1 1 0 0,-11 6-1 0 0,6-5-232 0 0,10-5 281 0 0,-1 0 0 0 0,1 0-1 0 0,-1-1 1 0 0,1 1 0 0 0,-1-1-1 0 0,1 0 1 0 0,-1 1 0 0 0,0-1-1 0 0,1 0 1 0 0,-2 0 0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2:30.6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15 2304 0 0,'23'-15'21178'0'0,"-32"21"-15156"0"0,0 1-5074 0 0,6-4-1469 0 0,1-1 0 0 0,-1 1 0 0 0,1-1 0 0 0,0 1 0 0 0,-4 5 0 0 0,1 9 2906 0 0,4-14-2300 0 0,0 5-32 0 0,0 0-1 0 0,0 1 1 0 0,1-1-1 0 0,0 1 1 0 0,3 16-1 0 0,-1-16-41 0 0,0-1-1 0 0,0 1 0 0 0,1 0 1 0 0,1-1-1 0 0,0 1 1 0 0,0-1-1 0 0,0 0 1 0 0,1 0-1 0 0,0 0 1 0 0,1-1-1 0 0,0 0 1 0 0,6 7-1 0 0,1 0-27 0 0,-9-9 6 0 0,-1-1 0 0 0,2 1-1 0 0,-1-1 1 0 0,0 0 0 0 0,1 0-1 0 0,8 4 1 0 0,-5-3-30 0 0,1 0-1 0 0,0-1 1 0 0,0 0 0 0 0,0-1-1 0 0,1 0 1 0 0,-1-1-1 0 0,12 2 1 0 0,-14-4-23 0 0,-1 1 0 0 0,0-1 0 0 0,1-1 0 0 0,-1 1 0 0 0,0-1 0 0 0,0-1 0 0 0,0 1-1 0 0,0-1 1 0 0,0 0 0 0 0,0 0 0 0 0,0-1 0 0 0,7-4 0 0 0,31-20-3736 0 0,-24 14-5419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4:05.3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98 17503 0 0,'0'0'3756'0'0,"0"2"-2742"0"0,0 14 108 0 0,0 5-476 0 0,1 0 1 0 0,4 32-1 0 0,7 34-437 0 0,2 12-177 0 0,-5-56-32 0 0,17 88 0 0 0,-19-87 0 0 0,2 11 0 0 0,-9-46-5 0 0,0-5-2 0 0,1 1 0 0 0,-1-1 1 0 0,1 1-1 0 0,0-1 0 0 0,1 1 1 0 0,-1-1-1 0 0,1 0 1 0 0,3 8-1 0 0,-4-10-336 0 0,-11-47-1233 0 0,7 33 1566 0 0,-7-22 0 0 0,-2-14 14 0 0,4-10-4 0 0,1-99 0 0 0,7 129 0 0 0,1 0 0 0 0,1 0 0 0 0,1 1 0 0 0,2-1 0 0 0,1 1 0 0 0,12-37 0 0 0,-10 43 0 0 0,-4 9 0 0 0,0 0 0 0 0,1 1 0 0 0,1 0 0 0 0,0 0 0 0 0,0 0 0 0 0,11-13 0 0 0,-15 21 73 0 0,0 0-1 0 0,1 0 1 0 0,0 1 0 0 0,0-1-1 0 0,0 1 1 0 0,0-1-1 0 0,0 1 1 0 0,1 0-1 0 0,5-3 1 0 0,-7 4-38 0 0,0 1 0 0 0,0 0 1 0 0,0-1-1 0 0,0 1 0 0 0,0 0 1 0 0,-1 0-1 0 0,1 0 0 0 0,0 0 1 0 0,0 0-1 0 0,0 1 0 0 0,0-1 0 0 0,0 0 1 0 0,0 1-1 0 0,0 0 0 0 0,-1-1 1 0 0,1 1-1 0 0,0 0 0 0 0,0 0 0 0 0,-1 0 1 0 0,1 0-1 0 0,-1 0 0 0 0,4 3 1 0 0,2 3 19 0 0,0 1 1 0 0,-1 1 0 0 0,1-1 0 0 0,-2 1 0 0 0,1 0 0 0 0,-1 0-1 0 0,6 18 1 0 0,2 17-56 0 0,-5-14 0 0 0,4 7 0 0 0,9 26 0 0 0,21 110 0 0 0,-22-70 0 0 0,1 7 0 0 0,-14-69-766 0 0,-4-29 195 0 0,-1 0-1 0 0,0 0 1 0 0,-1 0-1 0 0,0 0 1 0 0,-1 17 0 0 0,-1-15-963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4:05.9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15664 0 0,'0'0'1417'0'0,"0"1"-1167"0"0,1 1-214 0 0,-1-1 0 0 0,1 0 0 0 0,-1 0 0 0 0,1 0 0 0 0,0 0 0 0 0,-1 1 0 0 0,1-1 0 0 0,0 0 0 0 0,0 0 0 0 0,0 0 0 0 0,-1 0 0 0 0,1-1 0 0 0,0 1 0 0 0,1 0 0 0 0,-1 0 0 0 0,0 0 0 0 0,0-1 0 0 0,0 1 0 0 0,0-1 0 0 0,0 1 0 0 0,1-1 0 0 0,-1 1 0 0 0,0-1 0 0 0,0 0 0 0 0,1 1-1 0 0,-1-1 1 0 0,0 0 0 0 0,1 0 0 0 0,-1 0 0 0 0,0 0 0 0 0,1 0 0 0 0,-1 0 0 0 0,0-1 0 0 0,1 1 0 0 0,1-1 0 0 0,6-3 867 0 0,0 1 0 0 0,1 0 0 0 0,-1 1 0 0 0,1 0 0 0 0,17-1 0 0 0,-17 2-593 0 0,1-1-271 0 0,0 1 1 0 0,0 1-1 0 0,0 0 0 0 0,-1 0 1 0 0,1 1-1 0 0,0 0 0 0 0,0 1 1 0 0,-1 0-1 0 0,15 6 0 0 0,9 2-3377 0 0,-19 1-4511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4:06.2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0 116 9216 0 0,'0'0'706'0'0,"0"2"-463"0"0,0 7 168 0 0,4 13 6565 0 0,7 7-2143 0 0,0-3-1988 0 0,7 18-2034 0 0,-17-42-397 0 0,-5-15-48 0 0,-1 3-355 0 0,-1-8-12 0 0,5 14 1 0 0,0 0 0 0 0,0 1 0 0 0,0-1 0 0 0,-1 0 0 0 0,1 1 0 0 0,-4-6 0 0 0,-1-4 11 0 0,5 12-8 0 0,1 1 0 0 0,0-1 0 0 0,0 1 0 0 0,0-1 1 0 0,-1 1-1 0 0,1-1 0 0 0,0 1 0 0 0,0-1 0 0 0,0 0 0 0 0,0 1 0 0 0,0-1 1 0 0,0 1-1 0 0,0-1 0 0 0,0 1 0 0 0,0-1 0 0 0,1 1 0 0 0,-1-1 0 0 0,0 1 1 0 0,0-1-1 0 0,0 1 0 0 0,0-1 0 0 0,1 1 0 0 0,-1-1 0 0 0,0 1 1 0 0,1-1-1 0 0,11-7 118 0 0,-11 7-104 0 0,1 1 0 0 0,-1-1 0 0 0,0 1 0 0 0,0-1 0 0 0,0 0 0 0 0,0 0 0 0 0,0 0 0 0 0,0 0 0 0 0,0 1 0 0 0,2-3 0 0 0,-3 2-1 0 0,1 0 0 0 0,-1 0 0 0 0,0 0 0 0 0,1 0 0 0 0,-1 0 0 0 0,0 0 0 0 0,0-1 0 0 0,0 1 0 0 0,0 0 0 0 0,0 0 0 0 0,0 0 0 0 0,0-2 0 0 0,0 2-26 0 0,0-1-1 0 0,0 1 1 0 0,0-1 0 0 0,0 1 0 0 0,0-1 0 0 0,0 1-1 0 0,0 0 1 0 0,0-1 0 0 0,1 1 0 0 0,-1-1 0 0 0,1 1-1 0 0,-1 0 1 0 0,1-1 0 0 0,-1 1 0 0 0,2-2 0 0 0,0-1-54 0 0,0-1 10 0 0,14-7-207 0 0,-13 10 252 0 0,0 1 1 0 0,0-1 0 0 0,1 1-1 0 0,-1 0 1 0 0,0 0 0 0 0,1 0-1 0 0,-1 0 1 0 0,1 0 0 0 0,-1 1-1 0 0,8 0 1 0 0,5-2 1 0 0,-15 2 6 0 0,0-1-1 0 0,0 1 0 0 0,0 0 0 0 0,0 0 1 0 0,0-1-1 0 0,0 1 0 0 0,0 0 1 0 0,0 0-1 0 0,0 0 0 0 0,0 0 1 0 0,0 0-1 0 0,0 0 0 0 0,0 1 1 0 0,0-1-1 0 0,0 0 0 0 0,0 0 1 0 0,0 1-1 0 0,2 0 0 0 0,0 1-19 0 0,53 8 9 0 0,-33-5 13 0 0,32 3-1 0 0,-26-4-58 0 0,-22-3-46 0 0,0 0-1 0 0,0 0 1 0 0,0 0 0 0 0,0-1-1 0 0,0 0 1 0 0,0-1 0 0 0,0 0-1 0 0,7-1 1 0 0,-1 0 279 0 0,5-1 613 0 0,-11-1-764 0 0,-6-5 40 0 0,-2 6-55 0 0,1 1 0 0 0,0 0 0 0 0,-1-1 0 0 0,0 1 0 0 0,1-1 0 0 0,-1 1 0 0 0,0 0 0 0 0,0 0 0 0 0,0-1 0 0 0,-1 1 0 0 0,1 0 0 0 0,0 0 0 0 0,-2-2 0 0 0,-8-6 30 0 0,10 8-29 0 0,-1 0-1 0 0,0 0 1 0 0,0 1 0 0 0,0-1-1 0 0,0 0 1 0 0,0 1 0 0 0,0 0-1 0 0,0-1 1 0 0,0 1 0 0 0,-5-1 0 0 0,2 0-3 0 0,-1 0 0 0 0,1 0 0 0 0,-1 1 0 0 0,0 0 0 0 0,0 0 0 0 0,1 1 0 0 0,-12 0 0 0 0,15 0 0 0 0,-1 1 1 0 0,0-1 0 0 0,1 1-1 0 0,-1-1 1 0 0,0 1 0 0 0,1 0-1 0 0,-1 0 1 0 0,1 0 0 0 0,0 0-1 0 0,-1 1 1 0 0,1-1 0 0 0,0 1-1 0 0,-1-1 1 0 0,1 1 0 0 0,0 0-1 0 0,0 0 1 0 0,1 0 0 0 0,-1 0-1 0 0,-2 2 1 0 0,-4 8 80 0 0,6-11-71 0 0,1 1 0 0 0,-1 0 1 0 0,0 1-1 0 0,1-1 0 0 0,0 0 0 0 0,-1 0 0 0 0,1 1 0 0 0,0-1 0 0 0,0 1 1 0 0,0-1-1 0 0,1 1 0 0 0,-1-1 0 0 0,1 1 0 0 0,-1 2 0 0 0,1 4-46 0 0,0 0 0 0 0,0 0 1 0 0,1-1-1 0 0,0 1 0 0 0,1 0 0 0 0,0-1 0 0 0,1 1 0 0 0,-1-1 0 0 0,1 1 1 0 0,1-1-1 0 0,0 0 0 0 0,0-1 0 0 0,0 1 0 0 0,1-1 0 0 0,0 1 0 0 0,11 10 1 0 0,2 1-99 0 0,32 26 0 0 0,-42-38-203 0 0,0-1 0 0 0,1-1 0 0 0,0 0 0 0 0,0 0 0 0 0,0-1 0 0 0,0 0 0 0 0,11 3 0 0 0,1-2-1623 0 0,-2 0-86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4:06.6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178 45 16064 0 0,'-12'-11'737'0'0,"9"9"-15"0"0,-17-2-438 0 0,8-2-100 0 0,8 3 454 0 0,-1 1-1 0 0,0 0 1 0 0,0 0 0 0 0,0 1-1 0 0,-8-2 1 0 0,0-2 918 0 0,12 5-1463 0 0,0-1 0 0 0,0 1 0 0 0,0-1 0 0 0,0 1 0 0 0,0-1 0 0 0,0 1 0 0 0,0 0 0 0 0,0 0 0 0 0,0 0 0 0 0,0-1 0 0 0,0 1 0 0 0,-1 0 0 0 0,1 0 0 0 0,0 0 0 0 0,-2 1 0 0 0,0 0 8 0 0,0-1 0 0 0,0 1 0 0 0,-1 1 1 0 0,1-1-1 0 0,0 0 0 0 0,0 1 0 0 0,1-1 1 0 0,-1 1-1 0 0,0 0 0 0 0,0 0 0 0 0,1 0 1 0 0,-1 0-1 0 0,1 0 0 0 0,0 1 0 0 0,0-1 1 0 0,0 1-1 0 0,0 0 0 0 0,0-1 0 0 0,0 1 0 0 0,1 0 1 0 0,-1 0-1 0 0,1 0 0 0 0,0 0 0 0 0,0 0 1 0 0,0 1-1 0 0,0-1 0 0 0,1 0 0 0 0,-1 0 1 0 0,1 6-1 0 0,0 8-74 0 0,0-1-1 0 0,2 1 1 0 0,0-1 0 0 0,7 28-1 0 0,-6-28 14 0 0,1-3-43 0 0,0 0 0 0 0,1 0 0 0 0,1-1 0 0 0,0 1 0 0 0,15 21-1 0 0,-19-31-24 0 0,1 0 0 0 0,-1 0 0 0 0,1 0 0 0 0,0 0 0 0 0,0-1 0 0 0,0 1-1 0 0,6 3 1 0 0,-2-1-32 0 0,-5-3 58 0 0,0-1 0 0 0,0 0-1 0 0,0 1 1 0 0,0-1 0 0 0,1 0 0 0 0,-1 0-1 0 0,4 1 1 0 0,4-3 80 0 0,-6 0-66 0 0,-2 0-8 0 0,1 0-1 0 0,-1 0 1 0 0,1 0 0 0 0,-1 0-1 0 0,0-1 1 0 0,1 1-1 0 0,-1-1 1 0 0,0 0 0 0 0,0 1-1 0 0,0-1 1 0 0,0 0-1 0 0,0 0 1 0 0,-1-1 0 0 0,1 1-1 0 0,-1 0 1 0 0,1 0-1 0 0,-1-1 1 0 0,0 1 0 0 0,2-6-1 0 0,3-8-70 0 0,-1 0 0 0 0,3-24-1 0 0,-1 10 44 0 0,-1-13 194 0 0,-5 31-137 0 0,0 0 0 0 0,6-19 0 0 0,-6 23-4 0 0,1 0 1 0 0,-1 0 0 0 0,0 0-1 0 0,-1-16 1 0 0,0 23 38 0 0,10 11 69 0 0,-5-6-165 0 0,-1 0 0 0 0,0 0-1 0 0,-1 1 1 0 0,1-1 0 0 0,-1 1-1 0 0,0 0 1 0 0,0 0 0 0 0,3 6-1 0 0,2 7-83 0 0,2 0-1 0 0,16 23 0 0 0,-14-23 86 0 0,42 60-1603 0 0,-38-54-188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0:20.5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 12120 0 0,'0'0'5943'0'0,"5"5"-5076"0"0,0 1-704 0 0,-1-1-1 0 0,0 1 1 0 0,0 0-1 0 0,-1 0 0 0 0,0 1 1 0 0,4 10-1 0 0,31 100 538 0 0,1 30-225 0 0,-26-94-331 0 0,22 104 504 0 0,-9-42-739 0 0,4 15 30 0 0,-11-87 189 0 0,-18-40 213 0 0,0-6-199 0 0,2-7 149 0 0,0-1 0 0 0,1-18 0 0 0,0-1 46 0 0,1-2 3 0 0,-1-41-1 0 0,2-8 12 0 0,0 2-82 0 0,2-11-74 0 0,2 22-146 0 0,6-25-16 0 0,-9 37-33 0 0,-7 43 0 0 0,2-1 0 0 0,5-24 0 0 0,2 12-1 0 0,-5 14-78 0 0,0-1 1 0 0,2-15 0 0 0,-6 26 44 0 0,1 1-1 0 0,-1 0 0 0 0,0 0 0 0 0,0-1 1 0 0,1 1-1 0 0,-1 0 0 0 0,1 0 1 0 0,-1 0-1 0 0,1 0 0 0 0,0 0 0 0 0,-1 0 1 0 0,1 0-1 0 0,0 0 0 0 0,0 0 1 0 0,-1 0-1 0 0,3-1 0 0 0,3-5-361 0 0,-5 6-326 0 0,18 10-3854 0 0,-15-7 4057 0 0,-1-1 0 0 0,0 1 0 0 0,1 1 0 0 0,-1-1 1 0 0,0 0-1 0 0,0 1 0 0 0,4 4 0 0 0,9 14-1593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4:07.0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193 661 7368 0 0,'-2'0'568'0'0,"-2"0"-230"0"0,-1-1 1 0 0,1 0-1 0 0,-1 0 0 0 0,1 0 1 0 0,-1-1-1 0 0,1 1 1 0 0,-8-5-1 0 0,-30-19 10247 0 0,39 23-9759 0 0,0 1-611 0 0,0 0 1 0 0,0 0-1 0 0,-1 0 1 0 0,1 0-1 0 0,-1 1 0 0 0,1-1 1 0 0,0 1-1 0 0,-1 0 1 0 0,1 0-1 0 0,-1 0 0 0 0,1 0 1 0 0,-1 1-1 0 0,1-1 1 0 0,-1 1-1 0 0,1 0 1 0 0,0 0-1 0 0,0 0 0 0 0,-1 1 1 0 0,1-1-1 0 0,0 1 1 0 0,0-1-1 0 0,0 1 0 0 0,0 0 1 0 0,-3 3-1 0 0,3 0-174 0 0,1-1 1 0 0,0 1-1 0 0,0 0 0 0 0,0 0 0 0 0,0 0 1 0 0,1 0-1 0 0,0 0 0 0 0,0 0 1 0 0,0 0-1 0 0,1 0 0 0 0,-1 0 0 0 0,1 1 1 0 0,1-1-1 0 0,0 7 0 0 0,2 9-72 0 0,0 0 0 0 0,8 23-1 0 0,-7-31-37 0 0,1-1 0 0 0,0 1 0 0 0,14 21 0 0 0,-3-3 183 0 0,-13-26-97 0 0,0-1-1 0 0,0 1 1 0 0,0-1 0 0 0,1 0 0 0 0,0 0 0 0 0,0 0 0 0 0,0 0-1 0 0,0-1 1 0 0,5 4 0 0 0,14 11-219 0 0,-22-17 182 0 0,0-1 0 0 0,0 1 0 0 0,0-1 0 0 0,0 0-1 0 0,0 0 1 0 0,0 1 0 0 0,0-1 0 0 0,1 0 0 0 0,-1 0-1 0 0,0 0 1 0 0,0 0 0 0 0,0 0 0 0 0,0 0-1 0 0,3-1 1 0 0,-2 1-38 0 0,0 0 36 0 0,-1-1-1 0 0,0 1 1 0 0,0 0 0 0 0,0-1-1 0 0,0 1 1 0 0,0 0-1 0 0,0-1 1 0 0,-1 1 0 0 0,1-1-1 0 0,0 0 1 0 0,0 1-1 0 0,0-1 1 0 0,0 0 0 0 0,-1 1-1 0 0,1-1 1 0 0,0 0-1 0 0,-1 0 1 0 0,1 0 0 0 0,0 0-1 0 0,-1 0 1 0 0,1 1-1 0 0,-1-1 1 0 0,1 0 0 0 0,-1 0-1 0 0,0 0 1 0 0,1-2-1 0 0,6-34-832 0 0,-5 29 646 0 0,-2 0 185 0 0,1 1 1 0 0,-1-1-1 0 0,0 0 0 0 0,0 0 1 0 0,-1 1-1 0 0,0-1 0 0 0,-1 1 1 0 0,0-1-1 0 0,-4-11 0 0 0,-3-4-185 0 0,-21-36 0 0 0,6 12 181 0 0,17 34 28 0 0,5 11 0 0 0,1-1 0 0 0,0 0 0 0 0,-1 1 0 0 0,1-1 0 0 0,0 0 0 0 0,0 0 0 0 0,0-5 0 0 0,-3-5 0 0 0,4 13 1 0 0,0-1 0 0 0,0 1 1 0 0,0 0-1 0 0,0 0 0 0 0,0 0 0 0 0,0 0 0 0 0,0-1 0 0 0,-1 1 0 0 0,1 0 0 0 0,0 0 1 0 0,0 0-1 0 0,0-1 0 0 0,0 1 0 0 0,0 0 0 0 0,0 0 0 0 0,0 0 0 0 0,0-1 0 0 0,0 1 1 0 0,0 0-1 0 0,0 0 0 0 0,0-1 0 0 0,0 1 0 0 0,0 0 0 0 0,0 0 0 0 0,0 0 0 0 0,0-1 1 0 0,1 1-1 0 0,-1 0 0 0 0,0 0 0 0 0,0 0 0 0 0,0-1 0 0 0,0 1 0 0 0,0 0 0 0 0,0 0 1 0 0,1 0-1 0 0,-1 0 0 0 0,0 0 0 0 0,0-1 0 0 0,0 1 0 0 0,0 0 0 0 0,1 0 0 0 0,-1 0 1 0 0,0 0-1 0 0,0 0 0 0 0,0 0 0 0 0,1 0 0 0 0,-1 0 0 0 0,0 0 0 0 0,0 0 0 0 0,0-1 1 0 0,1 1-1 0 0,-1 0 0 0 0,0 0 0 0 0,13 3 10 0 0,-10-3-11 0 0,25 3 38 0 0,33 8-1 0 0,-52-9-12 0 0,0 0 1 0 0,0-1-1 0 0,0 0 1 0 0,1 0-1 0 0,-1-1 1 0 0,0 0-1 0 0,12-2 1 0 0,-16 1-15 0 0,0 0 0 0 0,0 0 0 0 0,0 0 1 0 0,0-1-1 0 0,-1 1 0 0 0,1-1 1 0 0,0-1-1 0 0,-1 1 0 0 0,1-1 1 0 0,-1 1-1 0 0,0-1 0 0 0,0-1 1 0 0,0 1-1 0 0,3-4 0 0 0,9-11-13 0 0,-11 14 38 0 0,0-1 0 0 0,-1 0 1 0 0,1 0-1 0 0,-1-1 0 0 0,-1 1 1 0 0,1-1-1 0 0,5-11 0 0 0,3-33 227 0 0,-6 32-348 0 0,0 1 1 0 0,-2-1-1 0 0,0-1 0 0 0,3-28 1 0 0,-6 36 83 0 0,-1-1 0 0 0,0 1 0 0 0,-1-1 0 0 0,0 1 0 0 0,-1-1 1 0 0,0 1-1 0 0,-1 0 0 0 0,-6-19 0 0 0,1 10 431 0 0,1 0-1 0 0,1-1 0 0 0,-4-26 1 0 0,9 40-486 0 0,-1 1 1 0 0,0 0 0 0 0,0 0-1 0 0,-1 0 1 0 0,0 0 0 0 0,0 0 0 0 0,0 0-1 0 0,-1 1 1 0 0,-7-10 0 0 0,-4-5-198 0 0,13 16 245 0 0,0 1-1 0 0,0-1 1 0 0,0 0-1 0 0,1 0 1 0 0,-2-4 0 0 0,-5-14 10 0 0,2 18-2 0 0,-3 5 11 0 0,9 0-6 0 0,-1 1 0 0 0,1-1 0 0 0,0 1 0 0 0,-1 0 0 0 0,1-1 0 0 0,0 1 0 0 0,0 0 0 0 0,0-1 0 0 0,0 1 0 0 0,0 0 0 0 0,0-1 0 0 0,1 4 0 0 0,-1-4-2 0 0,26 120 133 0 0,-23-98-218 0 0,17 107-619 0 0,-2-24 617 0 0,12 50 1186 0 0,11-10-648 0 0,38 168-1075 0 0,-45-115-448 0 0,-30-165-583 0 0,-3-4-4239 0 0,-1-6-1955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4:07.4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1 144 3680 0 0,'2'0'-453'0'0,"3"2"1214"0"0,2-8 5043 0 0,-4 4-4728 0 0,5-7 2140 0 0,0 2 0 0 0,16-13 1 0 0,-13 13-2573 0 0,0 0 1 0 0,0 1-1 0 0,1 0 1 0 0,19-7-1 0 0,28-12 137 0 0,-38 15-1349 0 0,27-8 1 0 0,-21 9-251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4:08.1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302 1 15808 0 0,'0'0'5873'0'0,"-2"0"-4505"0"0,0 2-1170 0 0,-1-1 0 0 0,1 0 0 0 0,-1 1 0 0 0,1 0 0 0 0,0 0 0 0 0,0 0 0 0 0,0 0 0 0 0,0 0 0 0 0,0 0-1 0 0,0 0 1 0 0,-2 4 0 0 0,-20 34 662 0 0,16-27-673 0 0,-16 35-19 0 0,1 0 0 0 0,3 1 0 0 0,-26 96 0 0 0,39-121-235 0 0,-19 42 0 0 0,-7 30-74 0 0,4-7-156 0 0,20-66-353 0 0,6-16 308 0 0,0 1 0 0 0,0 0 0 0 0,1-1-1 0 0,0 1 1 0 0,0 0 0 0 0,1 0 0 0 0,-1 10-1 0 0,2-16-141 0 0,0 1-1 0 0,0-1 0 0 0,0 0 0 0 0,-1 0 1 0 0,1 0-1 0 0,-1 0 0 0 0,1 1 0 0 0,-3 2 1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4:08.7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307 1 13824 0 0,'0'0'6349'0'0,"5"6"-4655"0"0,-3-4-1443 0 0,1-1-1 0 0,-1 1 0 0 0,1-1 0 0 0,0 1 0 0 0,0-1 1 0 0,0 0-1 0 0,-1 0 0 0 0,6 1 0 0 0,-2 4 510 0 0,22 47 658 0 0,29 79 0 0 0,-11-29-1089 0 0,-42-89-320 0 0,41 96 84 0 0,-36-88-66 0 0,7 27 0 0 0,-11-32-27 0 0,1-1 0 0 0,0 0-1 0 0,12 21 1 0 0,-1-8-81 0 0,21 52 1 0 0,-37-76 50 0 0,1-1 1 0 0,-1 0-1 0 0,1 0 0 0 0,0-1 1 0 0,0 1-1 0 0,1 0 0 0 0,-1-1 1 0 0,6 6-1 0 0,-8-8-4 0 0,0-1 0 0 0,0 0-1 0 0,1 1 1 0 0,-1-1 0 0 0,1 0 0 0 0,-1 0-1 0 0,0 1 1 0 0,1-1 0 0 0,-1 0 0 0 0,1 0-1 0 0,-1 0 1 0 0,0 1 0 0 0,1-1 0 0 0,-1 0-1 0 0,1 0 1 0 0,-1 0 0 0 0,1 0 0 0 0,-1 0-1 0 0,1 0 1 0 0,-1 0 0 0 0,1 0 0 0 0,3 0-154 0 0,15 11-901 0 0,-17-10 565 0 0,-4 2 10 0 0,1-2 449 0 0,-1 2-141 0 0,0 0 1 0 0,1 0 0 0 0,-1 1 0 0 0,1-1-1 0 0,-3 8 1 0 0,4-11 92 0 0,0 1 1 0 0,0-1-1 0 0,0 1 0 0 0,0-1 1 0 0,0 0-1 0 0,0 1 0 0 0,0-1 1 0 0,0 1-1 0 0,-1-1 0 0 0,1 1 1 0 0,0-1-1 0 0,0 1 0 0 0,-1-1 1 0 0,1 0-1 0 0,0 1 0 0 0,0-1 1 0 0,-1 1-1 0 0,1-1 1 0 0,-1 0-1 0 0,1 1 0 0 0,0-1 1 0 0,-1 0-1 0 0,1 0 0 0 0,-1 1 1 0 0,1-1-1 0 0,0 0 0 0 0,-1 0 1 0 0,1 1-1 0 0,-1-1 0 0 0,-13-2-2301 0 0,4-1 1303 0 0,-8 6-1446 0 0</inkml:trace>
  <inkml:trace contextRef="#ctx0" brushRef="#br0" timeOffset="1">0 811 15664 0 0,'3'10'242'0'0,"3"9"933"0"0,-7-20-925 0 0,-7-5 1630 0 0,18 9 87 0 0,4-2-984 0 0,24 0-1 0 0,-26-2-247 0 0,0 2 0 0 0,22 2-1 0 0,-8 1-284 0 0,0 0 1 0 0,1-2-1 0 0,-1-1 0 0 0,1-1 0 0 0,52-8 0 0 0,15-13 984 0 0,-19 6-1595 0 0,109-19-1718 0 0,-133 25-1138 0 0,-34 5 1741 0 0,0 1 0 0 0,19-1 0 0 0,-28 5 636 0 0,0-1 1 0 0,1 2 0 0 0,10 2-1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4:09.1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32 17503 0 0,'-5'1'1588'0'0,"1"2"1594"0"0,23-11-1258 0 0,-8 5-1663 0 0,1 1 0 0 0,16 0 0 0 0,-16 1-68 0 0,0 0 0 0 0,15-4 0 0 0,47-8-2570 0 0</inkml:trace>
  <inkml:trace contextRef="#ctx0" brushRef="#br0" timeOffset="1">15 237 19351 0 0,'4'-5'1542'0'0,"48"-53"950"0"0,-29 38-2168 0 0,63-53-640 0 0,-61 55-839 0 0,-9 0-76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4:09.5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16208 0 0,'0'0'1870'0'0,"1"1"-1118"0"0,5 12 112 0 0,0-1-1 0 0,-1 1 1 0 0,4 18 0 0 0,5 12 482 0 0,-5-22-1371 0 0,17 28-1 0 0,-10-21 13 0 0,41 83-378 0 0,-36-64-6409 0 0,-14-32-240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4:10.0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61 15808 0 0,'0'0'1431'0'0,"2"0"-1179"0"0,13-1 837 0 0,0 0 0 0 0,0-1 0 0 0,29-8 0 0 0,-1-5 670 0 0,-30 9-1422 0 0,1 1 1 0 0,0 1-1 0 0,-1 0 0 0 0,1 1 0 0 0,1 0 0 0 0,21-1 0 0 0,-18 3-240 0 0,-15 1-114 0 0,0-1 0 0 0,0 1 1 0 0,0 0-1 0 0,1 0 0 0 0,-1 0 0 0 0,0 0 0 0 0,0 1 1 0 0,1-1-1 0 0,2 2 0 0 0,15 9-1624 0 0,-5-2-3959 0 0,3-4-2414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4:10.5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36 723 17359 0 0,'0'1'84'0'0,"0"-1"-1"0"0,0 0 1 0 0,-1 0-1 0 0,1 1 1 0 0,0-1-1 0 0,0 0 0 0 0,0 1 1 0 0,0-1-1 0 0,0 0 1 0 0,0 1-1 0 0,-1-1 0 0 0,1 0 1 0 0,0 1-1 0 0,0-1 1 0 0,0 1-1 0 0,0-1 0 0 0,0 0 1 0 0,1 1-1 0 0,-1-1 1 0 0,0 0-1 0 0,0 1 0 0 0,0-1 1 0 0,0 0-1 0 0,0 1 1 0 0,0-1-1 0 0,0 0 1 0 0,1 1-1 0 0,-1-1 0 0 0,0 0 1 0 0,1 1-1 0 0,9-4 5378 0 0,0-1-5384 0 0,-10 4-42 0 0,3-1 60 0 0,-1 0 1 0 0,0 0 0 0 0,0 1-1 0 0,1-1 1 0 0,-1 0-1 0 0,0 1 1 0 0,1 0 0 0 0,-1-1-1 0 0,1 1 1 0 0,-1 0-1 0 0,0 0 1 0 0,1 1 0 0 0,-1-1-1 0 0,1 0 1 0 0,-1 1-1 0 0,0-1 1 0 0,1 1 0 0 0,-1 0-1 0 0,3 1 1 0 0,2 1 80 0 0,-4-2-146 0 0,-1 0 0 0 0,0 0 1 0 0,0 0-1 0 0,1 0 0 0 0,-1 0 0 0 0,0 1 1 0 0,0-1-1 0 0,0 1 0 0 0,0-1 0 0 0,-1 1 1 0 0,1 0-1 0 0,2 2 0 0 0,5 8-1 0 0,-7-9-49 0 0,0-1 1 0 0,0 0-1 0 0,0 1 1 0 0,-1-1-1 0 0,1 1 1 0 0,-1 0-1 0 0,1 0 1 0 0,-1-1-1 0 0,0 1 1 0 0,0 0-1 0 0,0 0 1 0 0,-1 0-1 0 0,1 0 1 0 0,0 5-1 0 0,-1 59-1500 0 0,0-64 1405 0 0,0-1 0 0 0,-1 1-1 0 0,1-1 1 0 0,-1 0 0 0 0,1 1 0 0 0,-1-1 0 0 0,0 0-1 0 0,1 1 1 0 0,-1-1 0 0 0,-1 0 0 0 0,1 0-1 0 0,0 0 1 0 0,0 0 0 0 0,-1 0 0 0 0,1 0-1 0 0,-1 0 1 0 0,0 0 0 0 0,1-1 0 0 0,-1 1 0 0 0,-3 2-1 0 0,-34 20-2664 0 0,36-22 2595 0 0,0 0 0 0 0,0-1-1 0 0,0 1 1 0 0,0-1 0 0 0,0 0 0 0 0,-1 0-1 0 0,1 0 1 0 0,0 0 0 0 0,0 0-1 0 0,-1-1 1 0 0,1 1 0 0 0,-1-1 0 0 0,-4 0-1 0 0,5 0 181 0 0,1 0 0 0 0,-1-1 0 0 0,1 1 0 0 0,-1-1 0 0 0,1 1 0 0 0,0-1 0 0 0,-1 0 0 0 0,1 1 0 0 0,0-1-1 0 0,-1-1 1 0 0,1 1 0 0 0,0 0 0 0 0,0 0 0 0 0,0-1 0 0 0,0 1 0 0 0,0-1 0 0 0,1 0 0 0 0,-4-3 0 0 0,4 4 513 0 0,-3-6 115 0 0,3 7-620 0 0,1-1 0 0 0,-1 1 0 0 0,0-1 0 0 0,1 1 0 0 0,-1-1 0 0 0,1 1 0 0 0,-1-1-1 0 0,1 0 1 0 0,0 1 0 0 0,-1-1 0 0 0,1 0 0 0 0,0 0 0 0 0,-1 1 0 0 0,1-1 0 0 0,0 0 0 0 0,0 0 0 0 0,0 1 0 0 0,0-1 0 0 0,0 0-1 0 0,-1 0 1 0 0,2 1 0 0 0,-1-1 0 0 0,0-2 0 0 0,0 2 361 0 0,1 1-283 0 0,0-1-1 0 0,0 1 1 0 0,0-1-1 0 0,0 1 1 0 0,0-1-1 0 0,-1 0 1 0 0,1 1 0 0 0,0-1-1 0 0,0 0 1 0 0,0 1-1 0 0,-1-1 1 0 0,2-1-1 0 0,7-6 360 0 0,0 5-90 0 0,-7 3-283 0 0,0-1 0 0 0,0 1 0 0 0,0-1 1 0 0,-1 0-1 0 0,1 1 0 0 0,0-1 1 0 0,-1 0-1 0 0,1 0 0 0 0,2-2 0 0 0,1-2 83 0 0,-4 4-95 0 0,1-1 0 0 0,-1 1 1 0 0,0-1-1 0 0,1 1 0 0 0,-1 0 0 0 0,1 0 0 0 0,-1 0 0 0 0,1 0 0 0 0,0 0 0 0 0,0 0 1 0 0,-1 0-1 0 0,1 1 0 0 0,0-1 0 0 0,0 0 0 0 0,0 1 0 0 0,-1 0 0 0 0,1-1 0 0 0,0 1 1 0 0,0 0-1 0 0,0 0 0 0 0,0 0 0 0 0,0 0 0 0 0,0 0 0 0 0,2 1 0 0 0,57 9 1270 0 0,-41-8-1179 0 0,34 9-1 0 0,-18-3-14 0 0,-23-5 50 0 0,0 0-1 0 0,12 5 0 0 0,22 6-601 0 0,-12-10-2931 0 0,-16-4-4850 0 0</inkml:trace>
  <inkml:trace contextRef="#ctx0" brushRef="#br0" timeOffset="1">1037 12 17479 0 0,'-12'-3'712'0'0,"0"0"0"0"0,-1 0 0 0 0,-21 0 0 0 0,33 3-546 0 0,0 0-1 0 0,0 1 0 0 0,0-1 0 0 0,0 0 1 0 0,1 1-1 0 0,-1-1 0 0 0,0 0 0 0 0,0 1 1 0 0,0-1-1 0 0,1 1 0 0 0,-1-1 0 0 0,0 1 1 0 0,0-1-1 0 0,1 1 0 0 0,-1 0 0 0 0,1-1 1 0 0,-1 1-1 0 0,1 0 0 0 0,-1 0 0 0 0,1-1 1 0 0,-1 1-1 0 0,1 0 0 0 0,-1 0 0 0 0,1 1 1 0 0,-7 23 1402 0 0,5-7-1435 0 0,1-1 0 0 0,1 1-1 0 0,1-1 1 0 0,0 1 0 0 0,7 28-1 0 0,1-8-88 0 0,20 53 0 0 0,-8-36-157 0 0,3-1 0 0 0,2-2-1 0 0,62 94 1 0 0,-79-135-619 0 0,-1 0 1 0 0,2-1 0 0 0,-1 0-1 0 0,1 0 1 0 0,1-1-1 0 0,15 11 1 0 0,3-1-7175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4:10.9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33 5064 0 0,'2'0'10077'0'0,"23"0"-5457"0"0,-11 1-3646 0 0,0-1 0 0 0,-1 0-1 0 0,1-1 1 0 0,16-3 0 0 0,95-20 1339 0 0,-119 22-2297 0 0,-4 1-29 0 0,0 1-1 0 0,1-1 0 0 0,-1 1 1 0 0,1 0-1 0 0,-1 0 0 0 0,1-1 1 0 0,-1 1-1 0 0,5 1 1 0 0,-4-1-551 0 0</inkml:trace>
  <inkml:trace contextRef="#ctx0" brushRef="#br0" timeOffset="1">30 10 7368 0 0,'-4'9'784'0'0,"3"-7"-396"0"0,-1 0 0 0 0,1 0-1 0 0,0 0 1 0 0,0 0 0 0 0,0 0 0 0 0,0 0 0 0 0,0 0 0 0 0,0 0 0 0 0,-1 4 0 0 0,-1 5 2727 0 0,2-10-2814 0 0,1 1 1 0 0,0-1-1 0 0,0 0 0 0 0,1 0 0 0 0,-1 0 0 0 0,0 1 1 0 0,0-1-1 0 0,0 0 0 0 0,1 0 0 0 0,-1 0 0 0 0,1 1 1 0 0,0 0-1 0 0,1 5 492 0 0,3 6-95 0 0,0 0 0 0 0,0-1 0 0 0,2 0 0 0 0,-1 0 0 0 0,12 15 0 0 0,1 3 121 0 0,-4-6-280 0 0,0-1 0 0 0,20 20 0 0 0,-28-34-410 0 0,-1 1-1 0 0,1 0 1 0 0,-2 0-1 0 0,9 18 1 0 0,11 43 348 0 0,-24-67-461 0 0,0 0 0 0 0,0 0 0 0 0,-1 0 0 0 0,1 0 0 0 0,-1 0 0 0 0,0 0 0 0 0,0 0 0 0 0,-1 1 0 0 0,1-1 1 0 0,-1 0-1 0 0,0 0 0 0 0,0 0 0 0 0,0 0 0 0 0,0-1 0 0 0,-1 1 0 0 0,0 0 0 0 0,0 0 0 0 0,0-1 0 0 0,0 1 0 0 0,0-1 0 0 0,-1 0 0 0 0,1 0 0 0 0,-1 0 0 0 0,0 0 0 0 0,0 0 0 0 0,0 0 0 0 0,0-1 0 0 0,-1 1 0 0 0,1-1 0 0 0,-1 0 0 0 0,1 0 0 0 0,-1-1 0 0 0,0 1 0 0 0,-5 1 0 0 0,5-2-100 0 0,1 0 0 0 0,-1-1-1 0 0,1 1 1 0 0,-1-1 0 0 0,0 0-1 0 0,1 0 1 0 0,-1 0 0 0 0,1-1-1 0 0,-1 1 1 0 0,0-1 0 0 0,1 0-1 0 0,-1 0 1 0 0,1 0-1 0 0,0 0 1 0 0,-1-1 0 0 0,1 1-1 0 0,0-1 1 0 0,0 0 0 0 0,0 0-1 0 0,0 0 1 0 0,0 0 0 0 0,0 0-1 0 0,0-1 1 0 0,1 0 0 0 0,-5-5-1 0 0,-4-4-642 0 0,-12-16-3659 0 0,12 11 1955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4:11.3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14400 0 0,'0'0'661'0'0,"1"1"-17"0"0,1 0-526 0 0,0 1-46 0 0,12 3-7 0 0,17-2 2147 0 0,-6-1 907 0 0,-14 0-1545 0 0,0 0 0 0 0,15 6 0 0 0,-25-8-1092 0 0,-1 0-461 0 0,0 1 1 0 0,0-1-1 0 0,1 0 0 0 0,-1 0 0 0 0,0 0 0 0 0,0 1 0 0 0,0-1 1 0 0,0 0-1 0 0,0 0 0 0 0,0 0 0 0 0,0 1 0 0 0,0-1 0 0 0,1 0 1 0 0,-1 0-1 0 0,0 0 0 0 0,0 0 0 0 0,0 1 0 0 0,0-1 0 0 0,1 0 1 0 0,-1 0-1 0 0,0 0 0 0 0,0 0 0 0 0,0 0 0 0 0,1 0 0 0 0,-1 0 0 0 0,0 0 1 0 0,0 1-1 0 0,1-1 0 0 0,-1 0-5 0 0,1 0-1 0 0,-1 0 1 0 0,1 0-1 0 0,-1 1 1 0 0,0-1-1 0 0,1 0 1 0 0,-1 0-1 0 0,1 1 1 0 0,-1-1 0 0 0,0 0-1 0 0,1 1 1 0 0,-1-1-1 0 0,0 0 1 0 0,1 1-1 0 0,-1-1 1 0 0,0 1-1 0 0,1-1 1 0 0,-1 1 0 0 0,5 10 91 0 0,-4-9-79 0 0,0 0 1 0 0,0 0-1 0 0,0 1 0 0 0,0-1 0 0 0,0 0 1 0 0,0 0-1 0 0,-1 0 0 0 0,1 1 1 0 0,-1-1-1 0 0,0 0 0 0 0,0 1 0 0 0,0-1 1 0 0,0 0-1 0 0,0 1 0 0 0,0-1 0 0 0,0 0 1 0 0,-1 0-1 0 0,1 1 0 0 0,-1-1 1 0 0,-1 4-1 0 0,-6 10-101 0 0,-1-1 0 0 0,0 1 1 0 0,-1-1-1 0 0,0-1 0 0 0,-1 0 1 0 0,-1-1-1 0 0,-24 22 0 0 0,30-27 54 0 0,1-1-1332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0:20.9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0 122 10592 0 0,'0'0'3918'0'0,"2"-1"-2386"0"0,2-2-915 0 0,0 0 0 0 0,0 0 0 0 0,-1 0 0 0 0,4-5 0 0 0,5-3 502 0 0,-11 10-1042 0 0,0 0-1 0 0,0 0 1 0 0,0 0 0 0 0,0 0-1 0 0,-1 0 1 0 0,1 0-1 0 0,0 0 1 0 0,0 0 0 0 0,-1 0-1 0 0,1-1 1 0 0,-1 1 0 0 0,1 0-1 0 0,-1 0 1 0 0,0-1-1 0 0,1 1 1 0 0,-1-3 0 0 0,1 3-41 0 0,-1 0 0 0 0,1 0 1 0 0,-1 0-1 0 0,1 0 1 0 0,-1 0-1 0 0,1 0 0 0 0,0 0 1 0 0,0 0-1 0 0,-1 0 0 0 0,1 0 1 0 0,0 0-1 0 0,0 0 1 0 0,0 0-1 0 0,0 1 0 0 0,0-1 1 0 0,0 0-1 0 0,0 1 0 0 0,0-1 1 0 0,0 1-1 0 0,0-1 1 0 0,1 1-1 0 0,-1-1 0 0 0,0 1 1 0 0,0 0-1 0 0,2-1 0 0 0,9-3 243 0 0,1-3-92 0 0,-7 3-88 0 0,0 0 0 0 0,0 1-1 0 0,1 0 1 0 0,7-2 0 0 0,52-9-302 0 0,-58 11-74 0 0,-6 3-983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4:11.7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109 242 6912 0 0,'-2'0'8868'0'0,"-1"0"-8353"0"0,-1 1 0 0 0,1-1 0 0 0,0 1 1 0 0,0 0-1 0 0,0 0 0 0 0,0 0 1 0 0,0 0-1 0 0,0 1 0 0 0,0-1 0 0 0,0 1 1 0 0,0 0-1 0 0,-4 3 0 0 0,-15 9 920 0 0,19-12-1271 0 0,0 0 1 0 0,-1 1-1 0 0,1 0 1 0 0,0 0 0 0 0,1 0-1 0 0,-1 0 1 0 0,0 0-1 0 0,1 0 1 0 0,0 0 0 0 0,-4 8-1 0 0,5-8-127 0 0,-1 1 0 0 0,2-1 1 0 0,-1 0-1 0 0,0 1 0 0 0,1-1 0 0 0,-1 1 0 0 0,1-1 0 0 0,0 0 0 0 0,0 1 0 0 0,0-1 0 0 0,1 1 0 0 0,-1-1 1 0 0,1 1-1 0 0,0-1 0 0 0,0 0 0 0 0,0 0 0 0 0,0 1 0 0 0,3 4 0 0 0,-1-3 21 0 0,1 1 0 0 0,0-1 1 0 0,0 1-1 0 0,0-1 0 0 0,0-1 0 0 0,1 1 0 0 0,0 0 0 0 0,8 5 0 0 0,-3-3-67 0 0,-7-4-9 0 0,0 0 0 0 0,0-1 0 0 0,0 0 1 0 0,1 0-1 0 0,-1 0 0 0 0,1 0 0 0 0,-1 0 0 0 0,1-1 0 0 0,0 0 0 0 0,-1 1 0 0 0,1-1 0 0 0,0-1 0 0 0,8 2 0 0 0,-7-2-109 0 0,0 0 1 0 0,0 0-1 0 0,0-1 0 0 0,0 0 1 0 0,0 0-1 0 0,0 0 0 0 0,0 0 0 0 0,0-1 1 0 0,-1 0-1 0 0,9-4 0 0 0,-9 3-1131 0 0,0 0-1 0 0,1 0 0 0 0,-1 0 0 0 0,-1-1 1 0 0,1 0-1 0 0,5-6 0 0 0,1-3-5859 0 0</inkml:trace>
  <inkml:trace contextRef="#ctx0" brushRef="#br0" timeOffset="1">283 0 11056 0 0,'0'0'1440'0'0,"6"5"2170"0"0,22 23 2502 0 0,4-3-3688 0 0,-16-13-1626 0 0,19 20 1 0 0,-20-17-315 0 0,-9-9-330 0 0,0-1-1 0 0,-1 1 0 0 0,0 0 1 0 0,0 0-1 0 0,-1 0 0 0 0,1 1 1 0 0,4 9-1 0 0,35 78 736 0 0,-39-82-815 0 0,-1-1-1 0 0,0 1 1 0 0,2 13-1 0 0,0-2 0 0 0,0-1-35 0 0,-2-1 0 0 0,-1 0 0 0 0,0 1 0 0 0,-2 0 1 0 0,-1-1-1 0 0,0 1 0 0 0,-6 37 0 0 0,2-40-98 0 0,0-1 1 0 0,-1 0-1 0 0,-11 25 0 0 0,9-19-316 0 0,7-22 301 0 0,0 0 0 0 0,0 0 0 0 0,-1 0 0 0 0,1 0 0 0 0,-1 0 1 0 0,1 0-1 0 0,-1-1 0 0 0,0 1 0 0 0,0 0 0 0 0,0 0 1 0 0,0-1-1 0 0,0 1 0 0 0,0-1 0 0 0,0 1 0 0 0,0-1 0 0 0,-1 1 1 0 0,1-1-1 0 0,-1 0 0 0 0,-1 2 0 0 0,-28 15-3759 0 0,16-13-4819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4:12.1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4 11056 0 0,'0'0'852'0'0,"-2"0"-560"0"0,-11 0 116 0 0,-7-2 5507 0 0,1 1-383 0 0,8 0-5316 0 0,10 2-130 0 0,0-1 0 0 0,0 0 0 0 0,1 1 0 0 0,-1-1 0 0 0,0 1 0 0 0,1-1 0 0 0,-1 1 0 0 0,1-1 0 0 0,-1 1 0 0 0,1-1 0 0 0,-1 1 0 0 0,1 0 0 0 0,-1-1 0 0 0,1 1-1 0 0,-1 0 1 0 0,1 0 0 0 0,-1 1 0 0 0,0-1 125 0 0,-14 18 480 0 0,11-16-594 0 0,1 1 1 0 0,0-1-1 0 0,1 1 0 0 0,-1 0 0 0 0,1 0 0 0 0,-1 0 1 0 0,1 0-1 0 0,-2 6 0 0 0,-2 10-19 0 0,1 1-1 0 0,1-1 1 0 0,1 1-1 0 0,1 0 1 0 0,1 0-1 0 0,1-1 1 0 0,2 27-1 0 0,2-2-106 0 0,1-1 1 0 0,12 48-1 0 0,-11-71 10 0 0,1 0 1 0 0,0 0 0 0 0,2-1-1 0 0,0 0 1 0 0,1-1 0 0 0,18 26-1 0 0,-16-28-41 0 0,-7-8-190 0 0,0-1 0 0 0,1 1-1 0 0,1-2 1 0 0,-1 1 0 0 0,1-1-1 0 0,1 0 1 0 0,11 9 0 0 0,12 1-2323 0 0,-7-5-2917 0 0,1 1-2225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4:12.4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0 12440 0 0,'-21'8'565'0'0,"21"-8"-537"0"0,0 1 0 0 0,0-1 0 0 0,0 1 0 0 0,1-1 0 0 0,-1 0 0 0 0,0 1-1 0 0,0-1 1 0 0,0 0 0 0 0,1 1 0 0 0,-1-1 0 0 0,0 0 0 0 0,1 1 0 0 0,-1-1 0 0 0,0 0 0 0 0,1 0 0 0 0,-1 1 0 0 0,0-1 0 0 0,1 0 0 0 0,-1 0 0 0 0,1 0-1 0 0,-1 1 1 0 0,0-1 0 0 0,1 0 0 0 0,-1 0 0 0 0,1 0 0 0 0,3 2 25 0 0,-4-1 66 0 0,1-1 1 0 0,0 1-1 0 0,0-1 1 0 0,0 1 0 0 0,0-1-1 0 0,-1 1 1 0 0,1-1-1 0 0,0 1 1 0 0,-1 0-1 0 0,1 0 1 0 0,0-1 0 0 0,-1 1-1 0 0,1 0 1 0 0,-1 0-1 0 0,1 0 1 0 0,-1-1 0 0 0,0 1-1 0 0,1 0 1 0 0,-1 0-1 0 0,0 0 1 0 0,0 0 0 0 0,1 0-1 0 0,-1 0 1 0 0,0 0-1 0 0,0 0 1 0 0,0 0 0 0 0,0 0-1 0 0,0 0 1 0 0,0 0-1 0 0,0 0 1 0 0,-1 0 0 0 0,1 0-1 0 0,0-1 1 0 0,-1 1-1 0 0,1 0 1 0 0,0 0-1 0 0,-1 0 1 0 0,1 0 0 0 0,-1 0-1 0 0,1-1 1 0 0,-2 3-1 0 0,-1 3 973 0 0,2 0-660 0 0,0 1 0 0 0,0-1-1 0 0,0 1 1 0 0,1 0 0 0 0,0-1-1 0 0,1 1 1 0 0,0-1 0 0 0,0 1 0 0 0,0-1-1 0 0,3 10 1 0 0,1 9 231 0 0,3 15-538 0 0,19 57-1 0 0,-21-77-86 0 0,-5-15-76 0 0,0 0 1 0 0,1 0 0 0 0,0 0 0 0 0,0 0 0 0 0,0 0 0 0 0,4 5 0 0 0,14 21-2718 0 0,-11-23 1076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4:12.9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64 16471 0 0,'9'-10'1251'0'0,"13"-9"-639"0"0,-19 16-323 0 0,-1 0 0 0 0,1 1 0 0 0,-1-1 0 0 0,1 1 0 0 0,0 0 0 0 0,0 0 0 0 0,0 0 0 0 0,0 0 0 0 0,0 1 0 0 0,7-3 0 0 0,-8 3 0 0 0,3-1 14 0 0,-1 1-1 0 0,1 0 1 0 0,-1 0 0 0 0,1 0-1 0 0,-1 0 1 0 0,1 1 0 0 0,0 0-1 0 0,-1 0 1 0 0,1 0 0 0 0,-1 0-1 0 0,1 1 1 0 0,7 1 0 0 0,8 4 299 0 0,-17-6-549 0 0,-1 1 0 0 0,0-1 0 0 0,1 1 0 0 0,-1-1 0 0 0,1 1 0 0 0,-1 0 0 0 0,0 0 0 0 0,0 0 0 0 0,1 0 0 0 0,-1 1 0 0 0,0-1 0 0 0,0 0 0 0 0,0 1 1 0 0,0 0-1 0 0,-1-1 0 0 0,1 1 0 0 0,2 3 0 0 0,0 1-19 0 0,0 0 1 0 0,-1 0-1 0 0,1 1 1 0 0,-1 0-1 0 0,-1 0 1 0 0,1-1-1 0 0,-1 2 1 0 0,0-1-1 0 0,-1 0 0 0 0,0 0 1 0 0,0 0-1 0 0,0 14 1 0 0,-2-8-140 0 0,0 0-1 0 0,-1 0 1 0 0,-6 26 0 0 0,-17 38-1163 0 0,12-41 400 0 0,9-26 381 0 0,0 1 0 0 0,-2-1 0 0 0,1 0 0 0 0,-1-1 1 0 0,-9 12-1 0 0,-6 10-1064 0 0,20-29 1265 0 0,-6-4 2293 0 0,10-1-1844 0 0,0 1 0 0 0,0 0 0 0 0,0-1-1 0 0,0 1 1 0 0,0 1 0 0 0,1-1 0 0 0,-1 0 0 0 0,1 1 0 0 0,0 0 0 0 0,-1-1-1 0 0,1 1 1 0 0,5 0 0 0 0,7-1 279 0 0,29 1 0 0 0,-31 1-365 0 0,0 0 0 0 0,17-3 0 0 0,25-11-2258 0 0,-41 10 63 0 0</inkml:trace>
  <inkml:trace contextRef="#ctx0" brushRef="#br0" timeOffset="1">496 54 10136 0 0,'14'11'464'0'0,"-11"-9"-10"0"0,7-2-276 0 0,16-5 1538 0 0,-18 3-565 0 0,-1 0 0 0 0,1 1 1 0 0,0 0-1 0 0,0 0 0 0 0,0 1 1 0 0,0 0-1 0 0,0 0 0 0 0,0 1 0 0 0,10 1 1 0 0,48 16 1154 0 0,-46-12-1885 0 0,-16-5-375 0 0,0-1 0 0 0,-1 1-1 0 0,1 0 1 0 0,0 0-1 0 0,-1 1 1 0 0,0-1 0 0 0,1 1-1 0 0,-1 0 1 0 0,0 0-1 0 0,0 0 1 0 0,0 0 0 0 0,0 0-1 0 0,0 1 1 0 0,4 4-1 0 0,-3-1-9 0 0,0 0-1 0 0,0 1 0 0 0,-1-1 1 0 0,4 9-1 0 0,-7-12-27 0 0,1 0 0 0 0,0 0 1 0 0,-1-1-1 0 0,1 1 0 0 0,-1 0 0 0 0,0 0 1 0 0,0 0-1 0 0,0 0 0 0 0,-1 0 1 0 0,1 0-1 0 0,-1 0 0 0 0,-1 4 0 0 0,-1 4 16 0 0,0 0 0 0 0,-1-1 0 0 0,-1 0 0 0 0,0 0 0 0 0,0 0-1 0 0,-1 0 1 0 0,-9 12 0 0 0,7-13-38 0 0,0 0 1 0 0,0 0-1 0 0,-12 8 0 0 0,-3 2-177 0 0,-11 7-415 0 0,25-20 311 0 0,-5 4-678 0 0,2-8-2481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4:13.3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130 290 15552 0 0,'1'1'7677'0'0,"-1"1"-7554"0"0,1-1 1 0 0,-1 0-1 0 0,0 0 1 0 0,1 0 0 0 0,-1 0-1 0 0,0 0 1 0 0,0 0 0 0 0,0 0-1 0 0,0 1 1 0 0,0-1-1 0 0,0 0 1 0 0,-1 0 0 0 0,1 0-1 0 0,0 0 1 0 0,0 0 0 0 0,-1 0-1 0 0,1 1 1 0 0,-1-1-1 0 0,1 0 1 0 0,-2 1 0 0 0,-15 26 1284 0 0,6-13-1043 0 0,-6 14 154 0 0,-27 49 196 0 0,38-65-665 0 0,0 0 0 0 0,1 1 0 0 0,0-1 0 0 0,-2 17 0 0 0,4-18-43 0 0,1-2 1 0 0,0 0-1 0 0,1-1 1 0 0,0 11 0 0 0,1-16-7 0 0,0-1 0 0 0,1 1 0 0 0,-1-1 0 0 0,1 1 1 0 0,0-1-1 0 0,0 0 0 0 0,0 0 0 0 0,0 1 0 0 0,0-1 1 0 0,1 0-1 0 0,0 0 0 0 0,3 4 0 0 0,1 1-31 0 0,1 0 0 0 0,1-1 1 0 0,0 0-1 0 0,0-1 0 0 0,0 0 0 0 0,0 0 0 0 0,1 0 0 0 0,0-1 0 0 0,0-1 0 0 0,1 0 1 0 0,0 0-1 0 0,-1 0 0 0 0,1-2 0 0 0,20 5 0 0 0,-25-7-35 0 0,0 0 0 0 0,-1-1 0 0 0,1 1-1 0 0,0-1 1 0 0,-1 0 0 0 0,1 0 0 0 0,-1 0 0 0 0,1 0-1 0 0,-1-1 1 0 0,0 0 0 0 0,1 0 0 0 0,-1 0 0 0 0,7-6-1 0 0,19-17-2167 0 0,-5-2-4567 0 0,-9 3-1277 0 0</inkml:trace>
  <inkml:trace contextRef="#ctx0" brushRef="#br0" timeOffset="1">433 0 9216 0 0,'1'1'7362'0'0,"5"3"-6627"0"0,-2 0-1 0 0,1 0 1 0 0,0 1-1 0 0,-1 0 0 0 0,0 0 1 0 0,0 0-1 0 0,0 0 1 0 0,3 7-1 0 0,8 10 184 0 0,0 1-26 0 0,-2 1 1 0 0,19 42-1 0 0,-18-36-365 0 0,-5-11-165 0 0,0-1 1 0 0,10 39 0 0 0,-17-39-201 0 0,0 1 0 0 0,0-1 1 0 0,-2 23-1 0 0,-1-23-80 0 0,1 1 0 0 0,6 34 1 0 0,1-7-134 0 0,-1 2 0 0 0,-3-1 0 0 0,-2 0 0 0 0,-5 53 0 0 0,3-87-480 0 0,-1 0-1 0 0,-1 0 1 0 0,0-1-1 0 0,0 1 1 0 0,-1-1-1 0 0,-1 1 1 0 0,0-1 0 0 0,-1 0-1 0 0,-11 17 1 0 0,-4 3-8202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4:13.9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80 17503 0 0,'0'0'858'0'0,"2"-1"-378"0"0,34-27 130 0 0,-31 24-572 0 0,0-1-1 0 0,0 1 1 0 0,0 0 0 0 0,1 0 0 0 0,-1 1-1 0 0,1 0 1 0 0,0 0 0 0 0,0 0 0 0 0,0 1-1 0 0,8-2 1 0 0,44-5 1402 0 0,-55 8-1481 0 0,0 1 0 0 0,0-1-1 0 0,0 1 1 0 0,0-1 0 0 0,0 1 0 0 0,0 0 0 0 0,0 1-1 0 0,0-1 1 0 0,0 0 0 0 0,0 1 0 0 0,0 0 0 0 0,0-1-1 0 0,0 1 1 0 0,0 0 0 0 0,0 1 0 0 0,0-1 0 0 0,-1 0-1 0 0,1 1 1 0 0,0 0 0 0 0,-1-1 0 0 0,1 1 0 0 0,-1 0-1 0 0,0 0 1 0 0,0 1 0 0 0,0-1 0 0 0,0 0 0 0 0,0 1-1 0 0,0-1 1 0 0,2 5 0 0 0,1 6-478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4:14.3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1 122 15664 0 0,'0'0'1695'0'0,"9"-6"-1695"0"0,12-1 0 0 0,5 1 0 0 0,-2 2 448 0 0,7-5 48 0 0,-7 0 16 0 0,6-4 0 0 0,5 4-72 0 0,1-4-16 0 0,-5 3 0 0 0,8 1 0 0 0,8-4-1304 0 0,-14 0-264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4:18.2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29 3680 0 0,'0'-6'114'0'0,"1"5"-72"0"0,-1 0 1 0 0,0 0 0 0 0,0 0-1 0 0,-5-17 14797 0 0,5 19-14738 0 0,0-1-1 0 0,0 1 0 0 0,0 0 0 0 0,0-1 0 0 0,0 1 0 0 0,0 0 0 0 0,0 0 1 0 0,0-1-1 0 0,0 1 0 0 0,0 0 0 0 0,0-1 0 0 0,1 1 0 0 0,-1 0 0 0 0,0-1 0 0 0,1 1 1 0 0,-1 0-1 0 0,0-1 0 0 0,1 1 0 0 0,-1-1 0 0 0,1 1 0 0 0,-1-1 0 0 0,1 1 1 0 0,-1-1-1 0 0,2 1 0 0 0,-1 0 138 0 0,1-1 1 0 0,0 1-1 0 0,-1-1 1 0 0,1 0-1 0 0,0 1 1 0 0,-1-1-1 0 0,1 0 1 0 0,2-1-1 0 0,1 1-229 0 0,13-1 25 0 0,4-1 23 0 0,-18 3 10 0 0,18 1 565 0 0,32 8 0 0 0,-48-9-566 0 0,1 1-1 0 0,-1 1 0 0 0,1-1 0 0 0,-1 1 0 0 0,0 0 1 0 0,0 0-1 0 0,-1 1 0 0 0,1 0 0 0 0,6 5 1 0 0,-4-2-46 0 0,-7-6-20 0 0,0 0 1 0 0,1 0-1 0 0,-1 0 0 0 0,0 0 0 0 0,0 0 0 0 0,0 0 0 0 0,0 1 0 0 0,0-1 0 0 0,0 0 0 0 0,0 1 0 0 0,0-1 1 0 0,-1 1-1 0 0,1-1 0 0 0,0 1 0 0 0,-1-1 0 0 0,1 1 0 0 0,-1 2 0 0 0,2 2-41 0 0,-1 0-1 0 0,-1 1 0 0 0,1-1 1 0 0,-1 0-1 0 0,0 0 0 0 0,-1 1 1 0 0,1-1-1 0 0,-1 0 0 0 0,-1 0 1 0 0,1 0-1 0 0,-1 0 0 0 0,0 0 1 0 0,0 0-1 0 0,-1 0 0 0 0,-6 10 1 0 0,-5 11-1137 0 0,12-21 910 0 0,-1 0-1 0 0,0 0 1 0 0,0-1 0 0 0,0 1 0 0 0,-1-1 0 0 0,0 0 0 0 0,-6 7 0 0 0,7-10 138 0 0,0 0 1 0 0,1 0-1 0 0,0 1 1 0 0,-1-1-1 0 0,1 1 1 0 0,-3 5-1 0 0,5-8 112 0 0,-1 1 0 0 0,1-1-1 0 0,0 0 1 0 0,0 1 0 0 0,-1-1-1 0 0,1 0 1 0 0,0 1 0 0 0,-1-1-1 0 0,1 0 1 0 0,0 0 0 0 0,-1 1-1 0 0,1-1 1 0 0,0 0 0 0 0,-1 0-1 0 0,1 0 1 0 0,-1 1 0 0 0,1-1-1 0 0,0 0 1 0 0,-1 0 0 0 0,8 1-301 0 0,52 8 1500 0 0,-55-7-1109 0 0,-1-1-1 0 0,0 0 0 0 0,1 1 1 0 0,-1-1-1 0 0,0 1 0 0 0,0 0 1 0 0,0 0-1 0 0,0 1 0 0 0,-1-1 0 0 0,6 5 1 0 0,-1 1 194 0 0,0 1 0 0 0,7 12 0 0 0,-11-17-211 0 0,-1 1-1 0 0,0 0 1 0 0,0 0 0 0 0,-1 0-1 0 0,1 0 1 0 0,-1 0 0 0 0,0 0-1 0 0,-1 0 1 0 0,1 0-1 0 0,-1 1 1 0 0,0-1 0 0 0,0 0-1 0 0,-1 0 1 0 0,1 0 0 0 0,-1 1-1 0 0,0-1 1 0 0,-1 0 0 0 0,1 0-1 0 0,-4 6 1 0 0,0 1-79 0 0,0 0 1 0 0,-1-1-1 0 0,-1 1 1 0 0,1-1-1 0 0,-2-1 1 0 0,-15 19-1 0 0,15-22 75 0 0,5-2-14 0 0,-1-1 0 0 0,-1 1 0 0 0,1-1 0 0 0,-1 0 1 0 0,1-1-1 0 0,-1 1 0 0 0,0-1 0 0 0,-7 3 0 0 0,-1 1-38 0 0,9-5-22 0 0,1-1 1 0 0,-1 1-1 0 0,0-1 0 0 0,1 1 0 0 0,-1-1 0 0 0,-8 1 0 0 0,1-1-1211 0 0,11-1 1183 0 0,0 0-1 0 0,0 0 0 0 0,0 0 1 0 0,0 0-1 0 0,0 0 0 0 0,0 0 0 0 0,0 1 1 0 0,0-1-1 0 0,-1 0 0 0 0,1 0 1 0 0,0 0-1 0 0,0 0 0 0 0,0 0 0 0 0,0 0 1 0 0,0 0-1 0 0,0 0 0 0 0,0 0 1 0 0,-1 0-1 0 0,1 0 0 0 0,0-1 0 0 0,0 1 1 0 0,0 0-1 0 0,0 0 0 0 0,0 0 1 0 0,0 0-1 0 0,0 0 0 0 0,0 0 0 0 0,-1 0 1 0 0,1 0-1 0 0,0 0 0 0 0,0 0 0 0 0,0 0 1 0 0,0 0-1 0 0,0 0 0 0 0,0 0 1 0 0,0-1-1 0 0,0 1 0 0 0,0 0 0 0 0,0 0 1 0 0,0 0-1 0 0,0 0 0 0 0,0 0 1 0 0,0 0-1 0 0,0 0 0 0 0,0 0 0 0 0,0-1 1 0 0,0 1-1 0 0,-1 0 0 0 0,1 0 1 0 0,0 0-1 0 0,1 0 0 0 0,-1 0 0 0 0,0 0 1 0 0,0 0-1 0 0,0-1 0 0 0,0 1 1 0 0,0 0-1 0 0,0 0 0 0 0,0 0 0 0 0,0 0 1 0 0,0 0-1 0 0,0 0 0 0 0,0 0 1 0 0,0 0-1 0 0,0-1 0 0 0,0 1 0 0 0,0-5 175 0 0,0-4-1530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4:18.5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14 17503 0 0,'0'0'1759'0'0,"-1"2"-1614"0"0,-2 1-185 0 0,-1 1 378 0 0,1 0 0 0 0,-1 0 0 0 0,1 0 1 0 0,0 1-1 0 0,0 0 0 0 0,1-1 0 0 0,-3 7 1 0 0,-2 15 776 0 0,2-9-277 0 0,-6 35-1 0 0,10-48-742 0 0,0 7 27 0 0,0 0 0 0 0,0 0 0 0 0,1 1-1 0 0,3 20 1 0 0,-2-24-122 0 0,2 10 0 0 0,0 1 0 0 0,1 0 0 0 0,1-1 0 0 0,1 0 0 0 0,1 0 0 0 0,9 18 0 0 0,-10-25 0 0 0,-1-1 0 0 0,2 0 0 0 0,-1 0 0 0 0,1 0 0 0 0,1-1 0 0 0,0 0 0 0 0,0-1 0 0 0,13 11 0 0 0,-17-16 12 0 0,0 0 0 0 0,0-1 0 0 0,1 1-1 0 0,-1-1 1 0 0,0 0 0 0 0,1-1 0 0 0,0 1-1 0 0,-1-1 1 0 0,1 0 0 0 0,0 0 0 0 0,0 0-1 0 0,7 0 1 0 0,-8-2 14 0 0,0 1 0 0 0,-1 0-1 0 0,1-1 1 0 0,-1 0 0 0 0,1 0-1 0 0,-1 0 1 0 0,1 0 0 0 0,-1-1-1 0 0,0 1 1 0 0,1-1 0 0 0,-1 0 0 0 0,0 0-1 0 0,0 0 1 0 0,0 0 0 0 0,0-1-1 0 0,-1 1 1 0 0,1-1 0 0 0,2-3 0 0 0,2-3 69 0 0,0-1 0 0 0,0-1 0 0 0,-1 1 1 0 0,0-1-1 0 0,7-21 0 0 0,-6 11 79 0 0,-1 0 0 0 0,5-30 0 0 0,-8 33-66 0 0,-1 0 1 0 0,-1 0-1 0 0,-2-29 1 0 0,0 38-70 0 0,0 0 0 0 0,0 0 0 0 0,-1 0 0 0 0,0 0 0 0 0,-1 1 1 0 0,0-1-1 0 0,0 1 0 0 0,-1 0 0 0 0,-5-10 0 0 0,8 17-34 0 0,-4-6 17 0 0,1-1-1 0 0,-2 1 1 0 0,1 0-1 0 0,-1 1 1 0 0,0-1 0 0 0,-7-5-1 0 0,2 4-28 0 0,1 0 0 0 0,-22-11 1 0 0,27 17-34 0 0,0 0 1 0 0,0 0 0 0 0,0 0-1 0 0,0 1 1 0 0,0 0 0 0 0,0 0-1 0 0,0 0 1 0 0,0 1-1 0 0,-1 0 1 0 0,-6 0 0 0 0,3 1-299 0 0,1 0-1 0 0,-1 0 1 0 0,1 1 0 0 0,-17 5 0 0 0,1 6-2461 0 0,20-10 1520 0 0,0 1 0 0 0,1-1-1 0 0,-1 0 1 0 0,-3 6-1 0 0,-3 5-6039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4:19.0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35 17103 0 0,'0'0'786'0'0,"7"-5"254"0"0,16-12-635 0 0,-7 5 4711 0 0,-15 11-5007 0 0,-1 1 0 0 0,1 0 1 0 0,0 0-1 0 0,0 0 0 0 0,-1 0 0 0 0,1 0 1 0 0,0 0-1 0 0,0 1 0 0 0,0-1 0 0 0,-1 0 1 0 0,1 0-1 0 0,0 0 0 0 0,-1 1 1 0 0,1-1-1 0 0,0 0 0 0 0,0 1 0 0 0,-1-1 1 0 0,1 1-1 0 0,-1-1 0 0 0,2 1 0 0 0,13 11 826 0 0,-15-11-911 0 0,1 0 6 0 0,0 0 1 0 0,0 0-1 0 0,0 0 0 0 0,0 1 1 0 0,0-1-1 0 0,-1 1 0 0 0,1-1 1 0 0,0 0-1 0 0,-1 1 0 0 0,1-1 0 0 0,-1 1 1 0 0,0-1-1 0 0,1 1 0 0 0,-1 0 1 0 0,0-1-1 0 0,0 1 0 0 0,0-1 1 0 0,0 1-1 0 0,0-1 0 0 0,-1 3 1 0 0,0 5 42 0 0,-1 0 0 0 0,-5 13 1 0 0,2-6-24 0 0,-2 3-37 0 0,0 0 0 0 0,-1-1 1 0 0,-19 30-1 0 0,26-46-13 0 0,-43 65-1458 0 0,43-66 850 0 0,28-10-7240 0 0,-19 7 6548 0 0,0-1-1 0 0,-1 0 0 0 0,1 0 0 0 0,-1 0 1 0 0,14-10-1 0 0,-7 2 69 0 0,1 2 323 0 0,-2-2 0 0 0,0 0-1 0 0,0 0 1 0 0,-1-1 0 0 0,13-17-1 0 0,2-14 1188 0 0,-5-2 3289 0 0,-6 10 1205 0 0,-14 32-4661 0 0,4-9 4564 0 0,-6 12-4553 0 0,0 0 0 0 0,1 0 1 0 0,-1-1-1 0 0,0 1 0 0 0,0 0 1 0 0,0 0-1 0 0,0 0 1 0 0,0-1-1 0 0,0 1 0 0 0,0 0 1 0 0,0 0-1 0 0,0-1 0 0 0,0 1 1 0 0,0 0-1 0 0,0 0 0 0 0,1 0 1 0 0,-1-1-1 0 0,-1 1 0 0 0,1 0 1 0 0,0 0-1 0 0,0-1 0 0 0,0 1 1 0 0,0 0-1 0 0,0 0 1 0 0,0 0-1 0 0,0-1 0 0 0,0 1 1 0 0,0 0-1 0 0,0 0 0 0 0,0 0 1 0 0,-1-1-1 0 0,1 1 0 0 0,0 0 1 0 0,0 0-1 0 0,0 0 0 0 0,0 0 1 0 0,0-1-1 0 0,-1 1 0 0 0,1 0 1 0 0,0 0-1 0 0,0 0 1 0 0,0 0-1 0 0,-1 0 0 0 0,0-1 19 0 0,0 1 1 0 0,-1 0-1 0 0,1 0 0 0 0,0 0 0 0 0,0 0 0 0 0,-1 0 0 0 0,1 1 1 0 0,0-1-1 0 0,0 0 0 0 0,-1 0 0 0 0,1 1 0 0 0,0-1 0 0 0,0 1 1 0 0,0-1-1 0 0,0 1 0 0 0,0 0 0 0 0,0-1 0 0 0,-2 2 0 0 0,1 1 49 0 0,-1-1 0 0 0,1 1 0 0 0,0 0-1 0 0,0 0 1 0 0,-2 3 0 0 0,-8 13 394 0 0,3-9-539 0 0,1 1 0 0 0,1-1 0 0 0,0 1-1 0 0,0 1 1 0 0,1-1 0 0 0,1 1 0 0 0,-6 16-1 0 0,10-23-42 0 0,-1 0-1 0 0,1-1 0 0 0,0 1 0 0 0,1 0 0 0 0,0 0 1 0 0,-1 0-1 0 0,1 0 0 0 0,1 0 0 0 0,-1 0 0 0 0,1 0 1 0 0,0 0-1 0 0,0-1 0 0 0,0 1 0 0 0,1 0 0 0 0,0-1 0 0 0,0 1 1 0 0,0-1-1 0 0,0 1 0 0 0,1-1 0 0 0,-1 0 0 0 0,1 0 1 0 0,5 6-1 0 0,-3-5-38 0 0,-4-3 27 0 0,0-1 0 0 0,0 1 0 0 0,0-1 1 0 0,0 0-1 0 0,1 0 0 0 0,-1 0 0 0 0,0 1 1 0 0,0-1-1 0 0,1 0 0 0 0,-1-1 0 0 0,1 1 1 0 0,-1 0-1 0 0,1 0 0 0 0,-1 0 1 0 0,1-1-1 0 0,-1 1 0 0 0,1-1 0 0 0,-1 0 1 0 0,1 1-1 0 0,0-1 0 0 0,-1 0 0 0 0,1 0 1 0 0,0 0-1 0 0,-1 0 0 0 0,1 0 1 0 0,3-1-1 0 0,1 1-129 0 0,1-1 0 0 0,-1-1 0 0 0,0 1 0 0 0,1-1 0 0 0,-1 0 0 0 0,0 0 0 0 0,0-1 0 0 0,-1 0 0 0 0,1 0 0 0 0,6-5 0 0 0,-6 4-786 0 0,0-1 1 0 0,-1 0 0 0 0,8-9-1 0 0,-3-4-7270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0:21.3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 14888 0 0,'0'0'1487'0'0,"2"0"-1231"0"0,3 2 189 0 0,0 0 0 0 0,0-1 0 0 0,1 0 0 0 0,-1 0 0 0 0,0-1 0 0 0,1 0 0 0 0,-1 1 0 0 0,0-2 0 0 0,1 1 0 0 0,9-3 0 0 0,30-1 202 0 0,15-6-1118 0 0,-49 7 144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4:19.4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81 10136 0 0,'-1'-1'84'0'0,"1"0"0"0"0,-1 0 0 0 0,0 0 0 0 0,1 0 1 0 0,-1 0-1 0 0,1 0 0 0 0,-1 0 0 0 0,1-1 0 0 0,0 1 0 0 0,-1 0 1 0 0,1 0-1 0 0,0 0 0 0 0,0 0 0 0 0,0 0 0 0 0,0-1 0 0 0,0 1 1 0 0,0 0-1 0 0,0 0 0 0 0,0 0 0 0 0,0 0 0 0 0,1-1 0 0 0,-1 1 1 0 0,0 0-1 0 0,1 0 0 0 0,0-2 0 0 0,2-9 2874 0 0,7 5 1430 0 0,2-8-1920 0 0,-11 14-2116 0 0,0-1 0 0 0,0 0-1 0 0,0 0 1 0 0,1 1-1 0 0,-1-1 1 0 0,1 1 0 0 0,1-3-1 0 0,-1 4-15 0 0,1 0 0 0 0,-1 0 0 0 0,0-1-1 0 0,0 1 1 0 0,0 0 0 0 0,1 1 0 0 0,-1-1-1 0 0,0 0 1 0 0,0 1 0 0 0,0-1 0 0 0,3 2-1 0 0,-3-1-187 0 0,-1 2-54 0 0,0 4-76 0 0,0 1 1 0 0,0-1-1 0 0,-1 1 1 0 0,0 0-1 0 0,0-1 1 0 0,-2 9 0 0 0,0 18 12 0 0,1-3-80 0 0,0-24 20 0 0,0 1 0 0 0,1 0 0 0 0,0 0 0 0 0,0 0 0 0 0,1-1 0 0 0,0 1 0 0 0,0 0 0 0 0,4 8-1 0 0,-4-12-5 0 0,1-1 0 0 0,0 0 1 0 0,0 0-1 0 0,1 0 0 0 0,-1-1 0 0 0,0 1 0 0 0,1 0 0 0 0,5 3 0 0 0,-7-5 18 0 0,1 1 0 0 0,0-1 1 0 0,-1 0-1 0 0,1 0 1 0 0,0 0-1 0 0,0 0 0 0 0,0 0 1 0 0,0 0-1 0 0,0-1 1 0 0,0 1-1 0 0,0 0 0 0 0,0-1 1 0 0,0 0-1 0 0,2 1 0 0 0,12-4-73 0 0,-13 2 78 0 0,-1 0 1 0 0,1 1-1 0 0,-1 0 1 0 0,1-1-1 0 0,0 1 1 0 0,-1 0 0 0 0,1 0-1 0 0,-1 1 1 0 0,5 0-1 0 0,-3-1-2 0 0,0 1 0 0 0,-1-1 0 0 0,1 0 0 0 0,0 0 0 0 0,0-1 0 0 0,0 1 0 0 0,0-1-1 0 0,0 1 1 0 0,-1-1 0 0 0,1-1 0 0 0,0 1 0 0 0,3-2 0 0 0,5-3-373 0 0,0-1 0 0 0,12-9 0 0 0,-4 3-1542 0 0,0 0-7093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4:20.6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58 17503 0 0,'-3'-1'6806'0'0,"14"32"-6512"0"0,1 0 1 0 0,33 56-1 0 0,10 25 121 0 0,51 155-351 0 0,-97-245-64 0 0,1-1 0 0 0,1 0 0 0 0,16 23 0 0 0,-18-35 0 0 0,-9-9 0 0 0,0 0 0 0 0,1 0 0 0 0,-1 1 0 0 0,0-1 0 0 0,1 0 0 0 0,-1 0 0 0 0,0 0 0 0 0,1 1 0 0 0,-1-1 0 0 0,1 0 0 0 0,-1 0 0 0 0,0 0 0 0 0,1 0 0 0 0,-1 0 0 0 0,0 0 0 0 0,1 0 0 0 0,-1 0 0 0 0,1 0 0 0 0,-1 0 0 0 0,0 0 0 0 0,1 0 0 0 0,-1 0 0 0 0,1 0 0 0 0,0-4 18 0 0,0 0 0 0 0,0 0 0 0 0,0 0 0 0 0,0 0 0 0 0,0 1 0 0 0,-1-1 0 0 0,0 0 0 0 0,0 0 0 0 0,-1-5 0 0 0,1 6-7 0 0,2-75 156 0 0,-3-68-15 0 0,-3 18-542 0 0,5 83 304 0 0,2 0 0 0 0,2 0-1 0 0,10-44 1 0 0,-13 78-688 0 0,1-1 0 0 0,0 0 0 0 0,0 1 1 0 0,6-14-1 0 0,-3 16-1684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4:21.1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47 10592 0 0,'0'0'818'0'0,"0"2"-532"0"0,-14 40 2272 0 0,12-38-1999 0 0,1-1 0 0 0,0 1 1 0 0,0 0-1 0 0,0-1 0 0 0,0 1 0 0 0,0 7 0 0 0,-2 11 1488 0 0,3-19-1868 0 0,0 0 0 0 0,1-1 0 0 0,-1 1-1 0 0,0 0 1 0 0,1 0 0 0 0,-1 0-1 0 0,1-1 1 0 0,0 1 0 0 0,0-1 0 0 0,2 5-1 0 0,14 26 778 0 0,-16-32-935 0 0,0 1 0 0 0,0 0 0 0 0,0 0 0 0 0,0-1 0 0 0,1 1 0 0 0,-1-1 0 0 0,0 1 0 0 0,1-1 0 0 0,-1 1 0 0 0,1-1 0 0 0,-1 0 0 0 0,1 0 0 0 0,0 1 0 0 0,-1-1 0 0 0,1-1 0 0 0,0 1 0 0 0,0 0 0 0 0,0 0 0 0 0,0-1 0 0 0,0 1 1 0 0,0-1-1 0 0,4 1 0 0 0,-5-1-33 0 0,2 0 162 0 0,-2 0-113 0 0,1 0 0 0 0,-1 0-1 0 0,1 0 1 0 0,-1 0 0 0 0,1 0-1 0 0,-1-1 1 0 0,1 1 0 0 0,-1-1-1 0 0,1 1 1 0 0,-1-1 0 0 0,1 1-1 0 0,-1-1 1 0 0,0 0 0 0 0,0 0-1 0 0,1 1 1 0 0,-1-1 0 0 0,2-2-1 0 0,-2 1 18 0 0,0 1-1 0 0,0-1 1 0 0,0 0 0 0 0,0 1-1 0 0,0-1 1 0 0,0 0-1 0 0,-1 0 1 0 0,1 0 0 0 0,-1 1-1 0 0,1-1 1 0 0,-1 0-1 0 0,0 0 1 0 0,0 0 0 0 0,0-4-1 0 0,0-2 35 0 0,-1 0-1 0 0,0 0 1 0 0,-1 0-1 0 0,0 0 1 0 0,0 0-1 0 0,-1 0 1 0 0,0 0-1 0 0,-6-12 1 0 0,-2-3-25 0 0,7 15-79 0 0,0 0 0 0 0,0 1 1 0 0,-1 0-1 0 0,-1 0 0 0 0,1 0 0 0 0,-1 0 0 0 0,0 1 1 0 0,0 0-1 0 0,-1 0 0 0 0,0 1 0 0 0,-8-5 1 0 0,14 9-87 0 0,0 0 1 0 0,-1 0-1 0 0,1 0 1 0 0,-1 1 0 0 0,0-1-1 0 0,1 0 1 0 0,-1 1 0 0 0,1-1-1 0 0,-4 1 1 0 0,5 0 29 0 0,-1 0 0 0 0,1 0 0 0 0,-1 0 0 0 0,1 0 0 0 0,-1 0 0 0 0,1 0 0 0 0,-1 0 0 0 0,1 0 0 0 0,0 1 0 0 0,-1-1 0 0 0,1 0 0 0 0,-1 0 0 0 0,1 1 0 0 0,-1-1 0 0 0,1 0 0 0 0,0 0-1 0 0,-1 1 1 0 0,1-1 0 0 0,0 0 0 0 0,-1 1 0 0 0,1-1 0 0 0,0 1 0 0 0,-1-1 0 0 0,1 0 0 0 0,0 1 0 0 0,0-1 0 0 0,-1 1 0 0 0,1-1 0 0 0,0 1 0 0 0,0-1 0 0 0,0 1 0 0 0,0-1 0 0 0,0 1 0 0 0,0-1 0 0 0,0 1 0 0 0,-2 10-1470 0 0,0-1 1 0 0,1 1-1 0 0,0 19 1 0 0,6-3-699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4:21.5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4 17247 0 0,'0'0'794'0'0,"-1"-1"-22"0"0,-11-1 8127 0 0,12 2-8818 0 0,1 7-952 0 0,0 11 510 0 0,0-12 201 0 0,-1 0 0 0 0,1 1 0 0 0,0-1 1 0 0,2 9-1 0 0,25 80 13 0 0,16 62 172 0 0,-17-52 28 0 0,-17-67-32 0 0,-5-19-229 0 0,0 0 0 0 0,1-1-1 0 0,1 1 1 0 0,15 28 0 0 0,-6-19-1331 0 0,-5-2-84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4:22.0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0 13824 0 0,'0'0'1246'0'0,"-1"1"-867"0"0,0-1-223 0 0,-1 1-1 0 0,1 0 1 0 0,0 0-1 0 0,0 0 1 0 0,0 0 0 0 0,0 0-1 0 0,0 0 1 0 0,0 0 0 0 0,0 0-1 0 0,0 0 1 0 0,0 1 0 0 0,0-1-1 0 0,1 0 1 0 0,-1 1 0 0 0,0-1-1 0 0,1 0 1 0 0,0 1 0 0 0,-1-1-1 0 0,1 1 1 0 0,0-1-1 0 0,-1 0 1 0 0,1 1 0 0 0,0-1-1 0 0,0 4 1 0 0,0 4 595 0 0,1 0 0 0 0,2 17-1 0 0,-1-19-527 0 0,4 20 205 0 0,2 1 0 0 0,1-2-1 0 0,1 0 1 0 0,16 32 0 0 0,-24-54-415 0 0,0-1-1 0 0,1 1 1 0 0,-1-1 0 0 0,1 0-1 0 0,-1 0 1 0 0,1 0 0 0 0,4 4-1 0 0,3 2 63 0 0,-10-8 13 0 0,4-3-18 0 0,-3 2-66 0 0,-1 0 0 0 0,0 0 0 0 0,1 0 0 0 0,-1 0 0 0 0,0 0 0 0 0,1 0 0 0 0,-1 0 0 0 0,0 0 0 0 0,1 0 0 0 0,-1 0 0 0 0,0 0 0 0 0,1 0 0 0 0,-1-1 0 0 0,0 1 0 0 0,1 0 0 0 0,-1 0 0 0 0,0 0 0 0 0,0-1 0 0 0,1 1 0 0 0,-1 0 0 0 0,0 0 0 0 0,0-1 1 0 0,1 1-1 0 0,-1 0 0 0 0,9-17 204 0 0,-7 13-165 0 0,0 0 1 0 0,0 0-1 0 0,0 0 0 0 0,-1 0 1 0 0,1 0-1 0 0,1-8 1 0 0,8-99 582 0 0,-11 108-659 0 0,0-1 0 0 0,0 0 0 0 0,0 1 0 0 0,-1-1 0 0 0,0-5-1 0 0,0 6 17 0 0,0 0 0 0 0,1 0 0 0 0,-1 0 0 0 0,1 0 0 0 0,0 0 0 0 0,0 0 0 0 0,0 0 0 0 0,1-3 0 0 0,1 3 20 0 0,-2 3-1 0 0,0-1-1 0 0,0 1 1 0 0,1-1 0 0 0,-1 1 0 0 0,0-1-1 0 0,0 1 1 0 0,0-1 0 0 0,0 1 0 0 0,0-1-1 0 0,0 1 1 0 0,0-1 0 0 0,0 1 0 0 0,0-1-1 0 0,0 1 1 0 0,0-1 0 0 0,0 1 0 0 0,0-1-1 0 0,0 1 1 0 0,0-1 0 0 0,0 1 0 0 0,0-1-1 0 0,-1 1 1 0 0,1-1 0 0 0,0 1 0 0 0,0 0-1 0 0,-1-1 1 0 0,1 1 0 0 0,-1-1 0 0 0,30 75 72 0 0,-11-31-78 0 0,-11-26-179 0 0,13 25 0 0 0,-3-6-338 0 0,-12-25-688 0 0,1 0-1 0 0,11 17 0 0 0,-10-16-542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4:22.4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38 16783 0 0,'0'0'1688'0'0,"0"2"-1544"0"0,1 10 149 0 0,0 0-1 0 0,4 16 0 0 0,-2-16 500 0 0,-1 1-1 0 0,1 20 0 0 0,-3-16 240 0 0,5 30-1 0 0,1-31-238 0 0,-5-15-867 0 0,-1 1 0 0 0,1-1-1 0 0,-1 0 1 0 0,1 0 0 0 0,-1 0 0 0 0,1 0 0 0 0,-1 0 0 0 0,0 0-1 0 0,0 1 1 0 0,1-1 0 0 0,-1 0 0 0 0,0 0 0 0 0,0 1-1 0 0,0 0 1 0 0,0-6 73 0 0,1 0 1 0 0,-1 0-1 0 0,0-1 0 0 0,0 1 0 0 0,0 0 0 0 0,0 0 1 0 0,-1 0-1 0 0,0 0 0 0 0,1 0 0 0 0,-4-7 0 0 0,3 6 3 0 0,-1-1-1 0 0,1 1 1 0 0,0 0-1 0 0,0 0 1 0 0,1-1-1 0 0,0 1 1 0 0,0-6-1 0 0,11-47 0 0 0,-10 50 61 0 0,1-1-1 0 0,0 1 0 0 0,1 0 0 0 0,-1 0 1 0 0,2 0-1 0 0,-1 1 0 0 0,1-1 1 0 0,8-11-1 0 0,-12 19-59 0 0,3-3 185 0 0,3-1-90 0 0,-4 3-10 0 0,-1 2-70 0 0,0-1 0 0 0,0 0 0 0 0,0 1 0 0 0,0-1 0 0 0,0 1 0 0 0,0-1 0 0 0,0 1-1 0 0,0 0 1 0 0,0-1 0 0 0,0 1 0 0 0,0 0 0 0 0,0 0 0 0 0,-1-1 0 0 0,1 1 0 0 0,0 0 0 0 0,0 0-1 0 0,0 1 1 0 0,11 18 106 0 0,9 34 166 0 0,-1-5-144 0 0,-15-36-111 0 0,0 1-1 0 0,1-1 1 0 0,8 13 0 0 0,11 13 74 0 0,-25-38-108 0 0,0 0 1 0 0,1-1-1 0 0,-1 1 1 0 0,0-1 0 0 0,1 1-1 0 0,-1 0 1 0 0,1-1-1 0 0,-1 1 1 0 0,1-1 0 0 0,-1 1-1 0 0,1-1 1 0 0,-1 0-1 0 0,1 1 1 0 0,-1-1 0 0 0,1 1-1 0 0,0-1 1 0 0,-1 0-1 0 0,1 0 1 0 0,0 1 0 0 0,-1-1-1 0 0,1 0 1 0 0,0 0-1 0 0,-1 0 1 0 0,1 0 0 0 0,0 0-1 0 0,0 0 1 0 0,-1 0-1 0 0,1 0 1 0 0,0 0 0 0 0,-1 0-1 0 0,1 0 1 0 0,0 0-1 0 0,-1 0 1 0 0,1 0 0 0 0,0-1-1 0 0,0 1 1 0 0,1-1-8 0 0,-1 0 0 0 0,0 0 0 0 0,1 0 0 0 0,-1 0 1 0 0,0 0-1 0 0,0-1 0 0 0,0 1 0 0 0,2-2 0 0 0,6-12 8 0 0,10-25 0 0 0,-12 24 0 0 0,0-12 0 0 0,-4 19 0 0 0,1 0 0 0 0,0 0 0 0 0,0 1 0 0 0,1 0 0 0 0,0 0 0 0 0,0 0 0 0 0,10-11 0 0 0,-6 13 0 0 0,-7 6 0 0 0,0 0 0 0 0,0 0 0 0 0,1 0 0 0 0,-1 1 0 0 0,0-1 0 0 0,0 0 0 0 0,0 1 0 0 0,0 0 0 0 0,0-1 0 0 0,0 1 0 0 0,-1 0 0 0 0,1 0 0 0 0,0 0 0 0 0,0 0 0 0 0,3 2 0 0 0,-2 0 0 0 0,0-1 0 0 0,0 0 0 0 0,0 1 0 0 0,0 0 0 0 0,-1-1 0 0 0,1 1 0 0 0,2 4 0 0 0,6 11 21 0 0,1 0 1 0 0,14 16-1 0 0,-5-5-21 0 0,-17-25 5 0 0,-1 0 0 0 0,1-1 0 0 0,0 1 0 0 0,0-1 0 0 0,1 0 0 0 0,-1 0 0 0 0,1 0 0 0 0,-1 0 0 0 0,1-1 0 0 0,0 0 0 0 0,5 2-1 0 0,4 2 1 0 0,-12-5-5 0 0,0 0 0 0 0,0-1 0 0 0,0 1 0 0 0,0 0 0 0 0,0-1 0 0 0,1 0 0 0 0,-1 0 0 0 0,0 0 0 0 0,0 0 0 0 0,0 0 0 0 0,0 0 0 0 0,1 0 0 0 0,-1 0 0 0 0,0-1 0 0 0,0 1 0 0 0,0-1 0 0 0,0 0 0 0 0,0 0 0 0 0,0 0 0 0 0,0 0 0 0 0,0 0 0 0 0,0 0 0 0 0,3-3 0 0 0,-2 2 0 0 0,0-1 0 0 0,0 0 0 0 0,0 0 0 0 0,0-1 0 0 0,0 1 0 0 0,-1-1 0 0 0,1 1 0 0 0,-1-1 0 0 0,0 0 0 0 0,0 0 0 0 0,1-5 0 0 0,0 2 40 0 0,-1 0 0 0 0,0 0 0 0 0,-1 0-1 0 0,1-1 1 0 0,-1 1 0 0 0,-1 0 0 0 0,1-1 0 0 0,-1 1-1 0 0,-1-1 1 0 0,1 1 0 0 0,-1-1 0 0 0,-3-10 0 0 0,-1 3 46 0 0,4 11-63 0 0,0 0 0 0 0,-1 0 0 0 0,0 0 1 0 0,1 0-1 0 0,-1 0 0 0 0,-1 1 0 0 0,1-1 0 0 0,-4-4 0 0 0,6 8-21 0 0,0 0-1 0 0,0-1 1 0 0,0 1-1 0 0,-1 0 1 0 0,1 0-1 0 0,0 0 1 0 0,0 0 0 0 0,0-1-1 0 0,0 1 1 0 0,-1 0-1 0 0,1 0 1 0 0,0 0-1 0 0,0 0 1 0 0,0 0-1 0 0,0 0 1 0 0,-1 0 0 0 0,1-1-1 0 0,0 1 1 0 0,0 0-1 0 0,-1 0 1 0 0,1 0-1 0 0,0 0 1 0 0,0 0-1 0 0,0 0 1 0 0,-1 0-1 0 0,1 0 1 0 0,0 0 0 0 0,0 0-1 0 0,-1 0 1 0 0,1 0-1 0 0,-2 1-5 0 0,0 0 0 0 0,1 0 0 0 0,-1 0 0 0 0,0 0 0 0 0,1 0-1 0 0,-1 0 1 0 0,1 1 0 0 0,-1-1 0 0 0,1 0 0 0 0,0 1 0 0 0,-1-1 0 0 0,1 1 0 0 0,0 0-1 0 0,0-1 1 0 0,0 1 0 0 0,0 0 0 0 0,1-1 0 0 0,-1 1 0 0 0,0 0 0 0 0,1 0 0 0 0,-1 0-1 0 0,1 0 1 0 0,-1 0 0 0 0,1 3 0 0 0,-1 5-74 0 0,1 0-1 0 0,0 1 0 0 0,2 14 1 0 0,-1-13 42 0 0,1 0 11 0 0,0-1 0 0 0,1 1 0 0 0,0 0 1 0 0,0-1-1 0 0,2 0 0 0 0,-1 0 0 0 0,1 0 0 0 0,1-1 0 0 0,0 1 1 0 0,0-1-1 0 0,1 0 0 0 0,1-1 0 0 0,-1 0 0 0 0,1 0 0 0 0,18 14 1 0 0,-21-19-187 0 0,-1-1 1 0 0,1 0-1 0 0,-1-1 1 0 0,1 1 0 0 0,0-1-1 0 0,0 0 1 0 0,0 0 0 0 0,0-1-1 0 0,1 1 1 0 0,-1-1-1 0 0,0 0 1 0 0,1-1 0 0 0,5 1-1 0 0,15-5-7988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4:22.9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242 504 21191 0 0,'-11'-3'403'0'0,"0"1"-1"0"0,0 0 1 0 0,0 1-1 0 0,-20 0 1 0 0,26 1-347 0 0,-1 0 0 0 0,1 1 0 0 0,-1 0 0 0 0,1 0 1 0 0,0 0-1 0 0,0 1 0 0 0,0-1 0 0 0,-1 1 0 0 0,1 0 1 0 0,1 1-1 0 0,-10 5 0 0 0,-3 4 384 0 0,13-10-357 0 0,0 1 0 0 0,0 0 0 0 0,0-1 0 0 0,1 1 0 0 0,-1 0 1 0 0,1 1-1 0 0,0-1 0 0 0,0 1 0 0 0,0-1 0 0 0,-4 8 1 0 0,-9 13 114 0 0,-1 5-78 0 0,16-27-119 0 0,1-1 0 0 0,-1 1 0 0 0,1 0 0 0 0,-1 0 1 0 0,1 0-1 0 0,0 0 0 0 0,-1 0 0 0 0,1 0 0 0 0,0 0 0 0 0,0 0 0 0 0,0 0 0 0 0,1 0 0 0 0,-1 0 0 0 0,1 3 0 0 0,3 4-1 0 0,-4-8 0 0 0,1 1 0 0 0,0 0 0 0 0,0 0 0 0 0,-1 0 0 0 0,1 0 0 0 0,-1 0 0 0 0,0 1 0 0 0,1-1 0 0 0,-1 0 0 0 0,0 0 0 0 0,0 3 0 0 0,-1-4 0 0 0,1 1 0 0 0,0 0 0 0 0,0-1 0 0 0,0 1 0 0 0,0 0 0 0 0,0-1 0 0 0,0 1 0 0 0,0 0 0 0 0,1-1 0 0 0,-1 1 0 0 0,1 0 0 0 0,-1-1 0 0 0,1 1 0 0 0,0-1 0 0 0,-1 1 0 0 0,1-1 0 0 0,0 1 0 0 0,0-1 0 0 0,0 1 0 0 0,0-1 0 0 0,0 0 0 0 0,1 0 0 0 0,-1 1 0 0 0,0-1 0 0 0,0 0 0 0 0,1 0 0 0 0,-1 0 0 0 0,1-1 0 0 0,-1 1 0 0 0,3 1 0 0 0,-3-2 0 0 0,0 1 0 0 0,0-1 0 0 0,-1 0 0 0 0,1 1 0 0 0,0-1 0 0 0,0 1 0 0 0,0 0 0 0 0,0-1 0 0 0,-1 1 0 0 0,1 0 0 0 0,0-1 0 0 0,-1 1 0 0 0,1 0 0 0 0,0 0 0 0 0,-1-1 0 0 0,1 1 0 0 0,-1 0 0 0 0,0 0 0 0 0,1 0 0 0 0,-1 0 0 0 0,1 0 0 0 0,-1 0 0 0 0,0 0 0 0 0,0 0 0 0 0,0 0 0 0 0,1 2 0 0 0,-1-3 0 0 0,0 1 0 0 0,0 0 0 0 0,1 0 0 0 0,-1-1 0 0 0,1 1 0 0 0,-1 0 0 0 0,1-1 0 0 0,-1 1 0 0 0,1 0 0 0 0,-1-1 0 0 0,1 1 0 0 0,-1-1 0 0 0,1 1 0 0 0,0-1 0 0 0,-1 1 0 0 0,1-1 0 0 0,0 1 0 0 0,0-1 0 0 0,-1 0 0 0 0,1 1 0 0 0,0-1 0 0 0,0 0 0 0 0,-1 0 0 0 0,1 0 0 0 0,0 1 0 0 0,1-1 0 0 0,0 0 0 0 0,38 14-98 0 0,-39-14 85 0 0,1 0 1 0 0,-1 1-1 0 0,0-1 1 0 0,0 0-1 0 0,1 0 1 0 0,-1 0-1 0 0,0 0 1 0 0,0 0-1 0 0,1 0 1 0 0,-1 0 0 0 0,0 0-1 0 0,0-1 1 0 0,0 1-1 0 0,1 0 1 0 0,-1-1-1 0 0,0 1 1 0 0,1-2-1 0 0,19-11-150 0 0,-12 6 120 0 0,-6 6 64 0 0,-1-1 0 0 0,1 1-1 0 0,0-1 1 0 0,-1 0 0 0 0,1 0 0 0 0,-1-1 0 0 0,0 1 0 0 0,0 0 0 0 0,0-1-1 0 0,0 1 1 0 0,0-1 0 0 0,0 0 0 0 0,-1 1 0 0 0,1-1 0 0 0,-1 0 0 0 0,0 0-1 0 0,0 0 1 0 0,0 0 0 0 0,0 0 0 0 0,0 0 0 0 0,-1-1 0 0 0,1 1 0 0 0,-1 0-1 0 0,0-6 1 0 0,1-2-11 0 0,0 9-14 0 0,-1 1 1 0 0,1-1-1 0 0,-1 1 0 0 0,0-1 0 0 0,0 1 0 0 0,0-1 0 0 0,0 1 0 0 0,0-1 0 0 0,0 1 0 0 0,0-1 0 0 0,0 1 1 0 0,-1-1-1 0 0,1 1 0 0 0,-1-1 0 0 0,1 1 0 0 0,-1 0 0 0 0,1-1 0 0 0,-2-1 0 0 0,-3-2-113 0 0,5 4 79 0 0,-1 1 1 0 0,0-1 0 0 0,0 0-1 0 0,0 1 1 0 0,1-1 0 0 0,-1 0-1 0 0,0 0 1 0 0,1 1 0 0 0,-1-1-1 0 0,1 0 1 0 0,-1 0 0 0 0,1 0-1 0 0,-1 0 1 0 0,1 0 0 0 0,0 0-1 0 0,-1 0 1 0 0,1 0 0 0 0,0 0-1 0 0,0 0 1 0 0,0 0 0 0 0,0 0 0 0 0,-1 0-1 0 0,1 0 1 0 0,1 0 0 0 0,-1 0-1 0 0,0 0 1 0 0,0 0 0 0 0,0 0-1 0 0,1 0 1 0 0,-1 0 0 0 0,1-1-1 0 0,0 0-89 0 0,0-1-31 0 0,-2-9-149 0 0,2 11 311 0 0,-1 0 0 0 0,1 1 0 0 0,-1-1-1 0 0,1 0 1 0 0,-1 1 0 0 0,1-1 0 0 0,-1 1 0 0 0,1-1-1 0 0,0 1 1 0 0,-1-1 0 0 0,1 1 0 0 0,0 0-1 0 0,-1-1 1 0 0,1 1 0 0 0,0 0 0 0 0,0-1 0 0 0,-1 1-1 0 0,1 0 1 0 0,0 0 0 0 0,1-1 0 0 0,-2 1 2 0 0,3-1 119 0 0,-1 1 16 0 0,40 5-149 0 0,-19-1-200 0 0,29 0 272 0 0,-44-4-68 0 0,-1 0-1 0 0,1-1 1 0 0,0 0-1 0 0,-1 0 1 0 0,0-1-1 0 0,1 1 0 0 0,-1-2 1 0 0,11-4-1 0 0,-14 6-27 0 0,-2 0 24 0 0,-1 0 0 0 0,1 0 1 0 0,-1 0-1 0 0,1 0 0 0 0,-1 0 0 0 0,1 0 0 0 0,-1 0 1 0 0,0 0-1 0 0,1-1 0 0 0,-1 1 0 0 0,0-1 0 0 0,0 1 1 0 0,0-1-1 0 0,1-2 0 0 0,8-10-10 0 0,11-4 86 0 0,-18 16-45 0 0,0 0 0 0 0,0 0 1 0 0,0 0-1 0 0,0-1 1 0 0,-1 1-1 0 0,1-1 1 0 0,-1 0-1 0 0,0 1 0 0 0,0-1 1 0 0,0 0-1 0 0,0-1 1 0 0,0 1-1 0 0,-1 0 1 0 0,3-5-1 0 0,-2-4 106 0 0,1 1-1 0 0,-1 0 1 0 0,-1-1 0 0 0,0 1 0 0 0,-1-1-1 0 0,-1-18 1 0 0,-1-4-8 0 0,2 28-111 0 0,0 0 1 0 0,0-1-1 0 0,-1 1 0 0 0,1 0 0 0 0,-1 0 1 0 0,-1-1-1 0 0,-3-9 0 0 0,-7-16 47 0 0,9 24-39 0 0,0 0 0 0 0,0 0 0 0 0,-1 0 0 0 0,0 0 0 0 0,0 0 0 0 0,-1 1 0 0 0,0-1 0 0 0,-7-7 0 0 0,1 5 37 0 0,6 6-21 0 0,1 0 1 0 0,0-1-1 0 0,0 1 0 0 0,-7-10 0 0 0,7 8-6 0 0,1 1-4 0 0,1 0 0 0 0,-1 0 0 0 0,-1 0 0 0 0,1 1 0 0 0,-1-1 0 0 0,0 1 0 0 0,-6-6 0 0 0,4 5-31 0 0,-1 0-1 0 0,1 0 0 0 0,1-1 1 0 0,-1 0-1 0 0,1 0 0 0 0,0-1 1 0 0,-5-10-1 0 0,8 15 1 0 0,1-1 1 0 0,-1 0-1 0 0,1 1 0 0 0,-1-1 1 0 0,0 1-1 0 0,0-1 0 0 0,0 1 1 0 0,-1 0-1 0 0,1 0 0 0 0,0 0 1 0 0,-1 0-1 0 0,-3-2 0 0 0,6 4 8 0 0,0-1 0 0 0,-1 1 0 0 0,1 0 0 0 0,0 0-1 0 0,0 0 1 0 0,0 0 0 0 0,0 0 0 0 0,0-1 0 0 0,0 1 0 0 0,-1 0 0 0 0,1 0-1 0 0,0 0 1 0 0,0 0 0 0 0,0 0 0 0 0,0 0 0 0 0,-1 0 0 0 0,1 0-1 0 0,0 0 1 0 0,0 0 0 0 0,0 0 0 0 0,0 0 0 0 0,-1 0 0 0 0,1 0 0 0 0,0 0-1 0 0,0 0 1 0 0,0 0 0 0 0,-1 0 0 0 0,1 0 0 0 0,0 0 0 0 0,0 0-1 0 0,0 0 1 0 0,0 0 0 0 0,-1 0 0 0 0,1 0 0 0 0,0 0 0 0 0,0 0 0 0 0,0 0-1 0 0,0 0 1 0 0,0 1 0 0 0,-1-1 0 0 0,1 0 0 0 0,0 0 0 0 0,0 0 0 0 0,0 0-1 0 0,0 0 1 0 0,0 1 0 0 0,0-1 0 0 0,0 0 0 0 0,-1 0 0 0 0,1 0-1 0 0,0 0 1 0 0,0 1 0 0 0,0-1 0 0 0,0 0 0 0 0,0 0 0 0 0,0 0 0 0 0,0 0-1 0 0,0 1 1 0 0,0-1 0 0 0,2 7 40 0 0,0 1-24 0 0,0 0 0 0 0,1-1 0 0 0,0 1-1 0 0,0-1 1 0 0,1 1 0 0 0,0-1 0 0 0,0 0-1 0 0,10 11 1 0 0,12 24-34 0 0,6 27-77 0 0,12 23 21 0 0,-29-60 54 0 0,-1 0-1 0 0,16 63 1 0 0,-9-29 10 0 0,15 85 9 0 0,-10-35 0 0 0,-22-104-3 0 0,7 27-140 0 0,-2 1 0 0 0,6 52 0 0 0,-12-56-244 0 0,2 0 0 0 0,12 41 0 0 0,-15-69 101 0 0,-1 1 0 0 0,1 0 0 0 0,-1 0 0 0 0,-1-1 0 0 0,0 13 1 0 0,1 15-5886 0 0,2-14-789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4:23.3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29 264 1840 0 0,'-10'-27'83'0'0,"9"25"-77"0"0,1 0 1 0 0,-1 1 0 0 0,1-1-1 0 0,0 0 1 0 0,-1 1 0 0 0,1-1-1 0 0,0 0 1 0 0,0 0 0 0 0,0-2-1 0 0,1 3-4 0 0,-1 0 0 0 0,0 0-1 0 0,0 0 1 0 0,0 0-1 0 0,0 0 1 0 0,0 1-1 0 0,0-1 1 0 0,-1 0-1 0 0,1 0 1 0 0,0 0 0 0 0,0 0-1 0 0,-1 0 1 0 0,1 0-1 0 0,-1 1 1 0 0,1-1-1 0 0,-1-1 1 0 0,0 1 126 0 0,0-1 0 0 0,0 1-1 0 0,0 0 1 0 0,1 0 0 0 0,-1 0 0 0 0,0-1-1 0 0,1 1 1 0 0,-1 0 0 0 0,1-1 0 0 0,-1 1 0 0 0,1-1-1 0 0,0 1 1 0 0,0 0 0 0 0,-1-1 0 0 0,1 1-1 0 0,0-1 1 0 0,0 1 0 0 0,0-1 0 0 0,1 1 0 0 0,-1 0-1 0 0,0-1 1 0 0,1 1 0 0 0,-1-1 0 0 0,1-1 0 0 0,0 1 650 0 0,-1 0 0 0 0,0 0 0 0 0,0 0 1 0 0,0 0-1 0 0,0 0 0 0 0,0 0 0 0 0,0 0 1 0 0,-1 0-1 0 0,1 0 0 0 0,-1 0 0 0 0,1 0 1 0 0,-1 0-1 0 0,-1-3 0 0 0,2 5-629 0 0,-1-1 0 0 0,1 0 0 0 0,0 0 1 0 0,0 1-1 0 0,-1-1 0 0 0,1 0 0 0 0,0 0 0 0 0,0 0 0 0 0,0 0 0 0 0,0 1 0 0 0,0-1 0 0 0,0 0 0 0 0,0 0 1 0 0,0 0-1 0 0,0 0 0 0 0,0 1 0 0 0,1-1 0 0 0,-1 0 0 0 0,0 0 0 0 0,1 1 0 0 0,-1-2 0 0 0,2 0 64 0 0,-1 0-1 0 0,0 1 0 0 0,0-1 1 0 0,1 1-1 0 0,-1-1 0 0 0,1 1 1 0 0,0-1-1 0 0,1-1 1 0 0,5-2 283 0 0,0 1 0 0 0,1 0 1 0 0,8-4-1 0 0,8-3-17 0 0,-10 4-226 0 0,29-10-1 0 0,29-8-444 0 0,-46 14-240 0 0,-6 4 20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4:23.9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169 1 17591 0 0,'-9'15'399'0'0,"7"-12"968"0"0,0-2-1157 0 0,0 0 0 0 0,0 0 1 0 0,0 0-1 0 0,0 0 0 0 0,0 0 0 0 0,0 1 1 0 0,0-1-1 0 0,0 1 0 0 0,0-1 0 0 0,1 1 1 0 0,-1-1-1 0 0,1 1 0 0 0,-1 0 1 0 0,-1 3-1 0 0,-2 1 509 0 0,2-2-534 0 0,0 1-1 0 0,1-1 1 0 0,-1 0 0 0 0,1 1-1 0 0,0-1 1 0 0,0 1 0 0 0,1 0 0 0 0,-1 0-1 0 0,0 8 1 0 0,-3 4 133 0 0,-3 11-166 0 0,1-7-142 0 0,-8 43 0 0 0,8-22-10 0 0,-13 42 0 0 0,-7 32 0 0 0,22-94-3 0 0,-2 12 11 0 0,7-31-13 0 0,0-1 0 0 0,0 0-1 0 0,0 0 1 0 0,0 0 0 0 0,0 1-1 0 0,1-1 1 0 0,-1 0 0 0 0,1 0-1 0 0,-1 0 1 0 0,1 0 0 0 0,0 0 0 0 0,1 3-1 0 0,-1-3-331 0 0,0-3-775 0 0,0 0 1048 0 0,-1 1 0 0 0,1-1-1 0 0,-1 0 1 0 0,1 1-1 0 0,0-1 1 0 0,-1 0-1 0 0,1 1 1 0 0,-1-1-1 0 0,0 0 1 0 0,1 1 0 0 0,-1-1-1 0 0,0 0 1 0 0,1 0-1 0 0,-1 1 1 0 0,0-1-1 0 0,0 0 1 0 0,0 0-1 0 0,1-1 1 0 0,-1-1-119 0 0,12-28-802 0 0,-8 21 760 0 0,0 0 0 0 0,-1 0 0 0 0,0 0 0 0 0,-1-1 0 0 0,2-14-1 0 0,-1-1-72 0 0,12-45-1 0 0,-4 21 243 0 0,14-65-91 0 0,-23 106 144 0 0,1 1 0 0 0,-1-1 0 0 0,8-12 0 0 0,4-14 143 0 0,-13 33 73 0 0,0-1-1 0 0,0 0 0 0 0,0 0 1 0 0,1 0-1 0 0,0 0 1 0 0,-1 1-1 0 0,1-1 0 0 0,0 1 1 0 0,0-1-1 0 0,0 1 0 0 0,1 0 1 0 0,-1 0-1 0 0,0 0 1 0 0,1 0-1 0 0,0 0 0 0 0,-1 1 1 0 0,6-3-1 0 0,6 1-179 0 0,-9 3 65 0 0,0 0 1 0 0,0 1-1 0 0,0 0 0 0 0,0 0 0 0 0,0 1 0 0 0,-1-1 1 0 0,1 1-1 0 0,-1 0 0 0 0,1 0 0 0 0,-1 1 0 0 0,1-1 1 0 0,-1 1-1 0 0,0 0 0 0 0,4 4 0 0 0,6 6 151 0 0,0 2 1 0 0,15 18-1 0 0,-16-17-398 0 0,-2-3 149 0 0,0 0 0 0 0,-1 1 0 0 0,-1 1 0 0 0,9 18 0 0 0,1 6-12 0 0,27 66 570 0 0,-25-37-93 0 0,-11-32-356 0 0,18 41-1 0 0,-22-62-80 0 0,7 29 0 0 0,0 1-170 0 0,-9-24-416 0 0,-4-19 254 0 0,1-1-33 0 0,-1 0 283 0 0,1-1-1 0 0,-1 1 1 0 0,0 0 0 0 0,0-1-1 0 0,0 1 1 0 0,0 0 0 0 0,1-1-1 0 0,-1 1 1 0 0,0 0 0 0 0,0-1-1 0 0,0 1 1 0 0,0 0 0 0 0,0-1-1 0 0,-1 1 1 0 0,1 0 0 0 0,0-1-1 0 0,0 1 1 0 0,0 0 0 0 0,-1-1-1 0 0,1 1 1 0 0,0 0 0 0 0,-1-1-1 0 0,1 1 1 0 0,0-1 0 0 0,-1 1-1 0 0,1 0 1 0 0,-1-1 0 0 0,1 1-1 0 0,-1-1 1 0 0,1 0 0 0 0,-1 1-1 0 0,1-1 1 0 0,-1 1 0 0 0,1-1-1 0 0,-1 0 1 0 0,0 1 0 0 0,1-1-1 0 0,-1 0 1 0 0,0 0 0 0 0,0 1-1 0 0,-6 1-151 0 0,1 1 0 0 0,-1-1 0 0 0,-7 2 0 0 0,9-3 83 0 0,-17 5-518 0 0,15-3 312 0 0,-1-1 0 0 0,1 0 0 0 0,-1 0 0 0 0,0-1 0 0 0,-8 0-1 0 0,-18-2-840 0 0,-42-8 0 0 0,2 0 782 0 0,27 3 393 0 0,33 3 121 0 0,-27 0-1 0 0,20 2 41 0 0,15 0 54 0 0,0 1 0 0 0,0-1 1 0 0,0 1-1 0 0,-1 1 0 0 0,1-1 0 0 0,0 1 1 0 0,0 0-1 0 0,-10 3 0 0 0,11 0 176 0 0,4-4-274 0 0,0 1 0 0 0,0 0-1 0 0,0-1 1 0 0,0 1 0 0 0,0-1-1 0 0,1 0 1 0 0,-1 1 0 0 0,0-1-1 0 0,0 0 1 0 0,0 0 0 0 0,-3 1 2522 0 0,4 0-2583 0 0,0 1 1 0 0,1 0-1 0 0,0-1 1 0 0,-1 1 0 0 0,1-1-1 0 0,0 1 1 0 0,0-1-1 0 0,-1 0 1 0 0,1 1-1 0 0,0-1 1 0 0,0 0-1 0 0,1 0 1 0 0,-1 1-1 0 0,0-1 1 0 0,0 0-1 0 0,1 0 1 0 0,-1 0-1 0 0,0-1 1 0 0,1 1-1 0 0,1 1 1 0 0,8 6 142 0 0,-8-6-190 0 0,0 0-1 0 0,0 0 1 0 0,0 0-1 0 0,0-1 1 0 0,0 1 0 0 0,0-1-1 0 0,0 0 1 0 0,1 0-1 0 0,-1 0 1 0 0,6 1 0 0 0,40 2 110 0 0,-30-3-109 0 0,24 2 267 0 0,-17 0 120 0 0,-1-1 0 0 0,0-2 1 0 0,30-2-1 0 0,-30-2-369 0 0,111-19-1038 0 0,-111 18-298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4:24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36 16783 0 0,'0'0'1688'0'0,"2"-1"-1544"0"0,55-11 1850 0 0,-32 6-1565 0 0,-1 0 0 0 0,1 2 0 0 0,0 1 0 0 0,0 1 0 0 0,27 1 0 0 0,-41 1-1849 0 0,3 3-6319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0:37.0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163 70 6448 0 0,'0'0'4745'0'0,"-2"-1"-3366"0"0,1 1-1171 0 0,0-1 1 0 0,1 1 0 0 0,-1 0-1 0 0,0-1 1 0 0,0 1 0 0 0,1-1-1 0 0,-1 1 1 0 0,1-1 0 0 0,-1 1-1 0 0,0-1 1 0 0,1 1 0 0 0,-1-1-1 0 0,1 1 1 0 0,-1-1 0 0 0,0-1-1 0 0,1-1 875 0 0,-1 0 0 0 0,0 0 0 0 0,1 0 0 0 0,0 0-1 0 0,0 0 1 0 0,0-4 0 0 0,3-15 386 0 0,0 19-853 0 0,-3 3-611 0 0,0 0 0 0 0,0-1-1 0 0,1 1 1 0 0,-1 0 0 0 0,0 0 0 0 0,0 0 0 0 0,0 0-1 0 0,0 0 1 0 0,1 0 0 0 0,-1 0 0 0 0,0 0-1 0 0,0 0 1 0 0,0 0 0 0 0,0-1 0 0 0,0 1-1 0 0,0 0 1 0 0,0 0 0 0 0,1 0 0 0 0,-1 0-1 0 0,0 0 1 0 0,0-1 0 0 0,0 1 0 0 0,0 0-1 0 0,0 0 1 0 0,0 0 0 0 0,0 0 0 0 0,0-1 0 0 0,0 1-1 0 0,0 0 1 0 0,0 0 0 0 0,0 0 0 0 0,0 0-1 0 0,0-1 1 0 0,0 1 0 0 0,0 0-7 0 0,0 0 1 0 0,0 0-1 0 0,0-1 1 0 0,0 1 0 0 0,0 0-1 0 0,0 0 1 0 0,0 0-1 0 0,0 0 1 0 0,0 0-1 0 0,0-1 1 0 0,0 1-1 0 0,0 0 1 0 0,0 0-1 0 0,0 0 1 0 0,0 0-1 0 0,0 0 1 0 0,0-1 0 0 0,-1 1-1 0 0,1 0 1 0 0,0 0-1 0 0,0 0 1 0 0,0 0-1 0 0,0 0 1 0 0,0 0-1 0 0,0 0 1 0 0,0-1-1 0 0,-1 1 1 0 0,1 0-1 0 0,0 0 1 0 0,0 0-1 0 0,0 0 1 0 0,0 0 0 0 0,0 0-1 0 0,-1 0 1 0 0,1 0-1 0 0,0 0 1 0 0,0 0-1 0 0,0 0 1 0 0,0 0-1 0 0,0 0 1 0 0,-1 0-1 0 0,1 0 1 0 0,0 0-1 0 0,0 0 1 0 0,0 0-1 0 0,0 0 1 0 0,-1 0 0 0 0,1 0-1 0 0,0 0 1 0 0,0 0-1 0 0,-12 7 199 0 0,-12 14 196 0 0,12-11-363 0 0,9-8-30 0 0,1 0 0 0 0,0 0 0 0 0,0 0 0 0 0,0 0 0 0 0,0 0 0 0 0,0 0 0 0 0,0 1 0 0 0,0-1 0 0 0,-1 5 0 0 0,-12 15 0 0 0,12-19 0 0 0,0 1 0 0 0,0 0 0 0 0,1 0 0 0 0,-1 0 0 0 0,1 0 0 0 0,-2 4 0 0 0,-15 39 3 0 0,13-33-29 0 0,0 1 0 0 0,-4 16 1 0 0,7-23-47 0 0,3-6 14 0 0,-1 0-1 0 0,1 1 1 0 0,-1-1-1 0 0,1 0 0 0 0,0 1 1 0 0,0-1-1 0 0,0 5 1 0 0,0-6 126 0 0,1 2 29 0 0,-1-2-91 0 0,1 0-1 0 0,-1 0 1 0 0,0 1 0 0 0,1-1-1 0 0,-1 0 1 0 0,1 0 0 0 0,0 0-1 0 0,-1 1 1 0 0,1-1 0 0 0,0 0 0 0 0,0 0-1 0 0,-1 0 1 0 0,3 1 0 0 0,0 1 3 0 0,-2-1-14 0 0,0 0 0 0 0,1 0 0 0 0,-1-1 0 0 0,0 1 0 0 0,1-1 0 0 0,-1 1 0 0 0,1-1 0 0 0,-1 1 0 0 0,1-1 0 0 0,0 0 0 0 0,0 0 0 0 0,-1 0 0 0 0,1 0 0 0 0,0 0 0 0 0,0 0 0 0 0,0 0 0 0 0,0-1 0 0 0,0 1 0 0 0,4 0 0 0 0,14 4-47 0 0,6 5-40 0 0,2-2 24 0 0,-20-2 68 0 0,-7-4 5 0 0,1-1 0 0 0,-1 0 0 0 0,0 1-1 0 0,1-1 1 0 0,-1 1 0 0 0,0 0 0 0 0,0-1 0 0 0,0 1-1 0 0,0 0 1 0 0,0 0 0 0 0,-1 0 0 0 0,1 0 0 0 0,0 0-1 0 0,-1 0 1 0 0,1 0 0 0 0,-1 0 0 0 0,0 0-1 0 0,0 0 1 0 0,0 0 0 0 0,0 4 0 0 0,-1-2 7 0 0,0 0 0 0 0,-1 0 0 0 0,0 0 0 0 0,1 0 0 0 0,-1 0 0 0 0,-1 0 0 0 0,1-1 0 0 0,-1 1 0 0 0,-3 4 1 0 0,-72 85 133 0 0,74-89-166 0 0,1 0-1 0 0,0 1 1 0 0,-1-1-1 0 0,-3 9 1 0 0,6-12-78 0 0,2-18-7248 0 0,2 3 429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4:24.9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60 17503 0 0,'0'0'1904'0'0,"9"0"-1904"0"0,6-6 808 0 0,2 6 128 0 0,-8-3 24 0 0,12-1 8 0 0,-1-2-528 0 0,4 3-112 0 0,6-3-16 0 0,1 2-8 0 0,-6-5-440 0 0,10 5-88 0 0,-5-5-24 0 0,5 3-9319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4:25.3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54 16671 0 0,'0'0'1274'0'0,"1"-1"-873"0"0,2-2-377 0 0,0-1 148 0 0,0 1-1 0 0,1-1 1 0 0,0 1-1 0 0,0 0 1 0 0,-1 0-1 0 0,2 0 1 0 0,-1 1-1 0 0,0-1 1 0 0,1 1 0 0 0,-1 0-1 0 0,10-3 1 0 0,-11 5 91 0 0,11-4 924 0 0,0 1 0 0 0,1 1 0 0 0,24-2 1 0 0,-37 4-1115 0 0,0 0 1 0 0,0 0 0 0 0,0 0 0 0 0,0 1 0 0 0,-1-1 0 0 0,1 0 0 0 0,0 1 0 0 0,0 0 0 0 0,0-1 0 0 0,-1 1 0 0 0,1 0 0 0 0,0 0-1 0 0,-1 0 1 0 0,1 0 0 0 0,2 2 0 0 0,-4-3-73 0 0,1 1-1 0 0,-1 0 1 0 0,0-1 0 0 0,1 1-1 0 0,-1 0 1 0 0,0-1-1 0 0,0 1 1 0 0,1 0 0 0 0,-1-1-1 0 0,0 1 1 0 0,0 0-1 0 0,0-1 1 0 0,0 1 0 0 0,0 0-1 0 0,0 0 1 0 0,0-1-1 0 0,0 1 1 0 0,0 0 0 0 0,0-1-1 0 0,-1 1 1 0 0,1 0 0 0 0,0-1-1 0 0,0 1 1 0 0,-1 0-1 0 0,1-1 1 0 0,-1 2 0 0 0,0 0-6 0 0,-5 18-59 0 0,6-15-50 0 0,-2-1 0 0 0,1 0 0 0 0,0 1 0 0 0,-1-1 0 0 0,0 0 0 0 0,-3 7 0 0 0,-10 19-1133 0 0,15-29 1226 0 0,0-1-1 0 0,0 0 1 0 0,-1 0 0 0 0,1 1-1 0 0,0-1 1 0 0,0 0 0 0 0,0 0 0 0 0,0 0-1 0 0,-1 0 1 0 0,1 1 0 0 0,0-1 0 0 0,0 0-1 0 0,0 0 1 0 0,-1 0 0 0 0,1 0-1 0 0,0 0 1 0 0,0 1 0 0 0,-1-1 0 0 0,1 0-1 0 0,0 0 1 0 0,0 0 0 0 0,-1 0-1 0 0,1 0 1 0 0,0 0 0 0 0,0 0 0 0 0,-1 0-1 0 0,1 0 1 0 0,0 0 0 0 0,0 0-1 0 0,-1 0 1 0 0,1 0 4 0 0,0 0 0 0 0,0 0-1 0 0,-1 0 1 0 0,1 0 0 0 0,0 0-1 0 0,0 0 1 0 0,0 0 0 0 0,-1 0 0 0 0,1 0-1 0 0,0 0 1 0 0,0 0 0 0 0,0 0 0 0 0,-1 0-1 0 0,1 0 1 0 0,0 0 0 0 0,0 0 0 0 0,0 0-1 0 0,-1 0 1 0 0,1 0 0 0 0,0 0 0 0 0,0 1-1 0 0,0-1 1 0 0,0 0 0 0 0,0 0-1 0 0,-1 0 1 0 0,1 0 0 0 0,0 0 0 0 0,0 1-1 0 0,0-1 1 0 0,0 0 0 0 0,0 0 0 0 0,0 0-1 0 0,0 0 1 0 0,-1 1 0 0 0,1-1 0 0 0,0 0-1 0 0,0 1-36 0 0,0 0-1 0 0,-1-1 1 0 0,1 1-1 0 0,0 0 1 0 0,0-1-1 0 0,0 1 1 0 0,0 0-1 0 0,0 0 0 0 0,0-1 1 0 0,0 1-1 0 0,0 0 1 0 0,0 0-1 0 0,0-1 1 0 0,0 1-1 0 0,0 0 1 0 0,0-1-1 0 0,0 1 1 0 0,1 0-1 0 0,-1-1 0 0 0,0 1 1 0 0,1 0-1 0 0,-1-1 1 0 0,0 1-1 0 0,1 0 1 0 0,-1-1-1 0 0,1 1 1 0 0,-1-1-1 0 0,1 1 1 0 0,-1-1-1 0 0,1 1 1 0 0,-1-1-1 0 0,2 1 0 0 0,2 2 154 0 0,0-1 0 0 0,1 0 0 0 0,-1-1 0 0 0,7 3 0 0 0,5 1 82 0 0,8 1 179 0 0,-7-2-72 0 0,1 0 59 0 0,-15-4-254 0 0,1 1-1 0 0,-1 0 0 0 0,0-1 1 0 0,0 1-1 0 0,0 1 0 0 0,0-1 1 0 0,0 0-1 0 0,0 1 0 0 0,0-1 1 0 0,0 1-1 0 0,0 0 1 0 0,-1 0-1 0 0,5 4 0 0 0,-4-3-34 0 0,0 0 0 0 0,-1 0 0 0 0,0 1 0 0 0,0-1-1 0 0,0 1 1 0 0,0 0 0 0 0,0-1 0 0 0,-1 1 0 0 0,1 0-1 0 0,-1 0 1 0 0,0 0 0 0 0,0 0 0 0 0,-1 0 0 0 0,1 0 0 0 0,-1 0-1 0 0,0 0 1 0 0,0 0 0 0 0,0 0 0 0 0,-1 0 0 0 0,1 0-1 0 0,-3 7 1 0 0,-5 15-34 0 0,6-18-24 0 0,-1 1 0 0 0,0 0 0 0 0,0-1 0 0 0,-1 0 0 0 0,0 1 0 0 0,-8 11 0 0 0,-1-5-12 0 0,-1 0 0 0 0,-20 19 0 0 0,27-29 8 0 0,1 0 0 0 0,-1 0 0 0 0,-1-1 0 0 0,1 0 0 0 0,0 0 0 0 0,-1-1 0 0 0,0 0 0 0 0,-9 3 0 0 0,9-4-85 0 0,0 0 0 0 0,0-1 0 0 0,1 0 0 0 0,-1 0 0 0 0,0 0 0 0 0,0-1 0 0 0,-15-2 0 0 0,21 2-41 0 0,1-1 1 0 0,-1 1-1 0 0,1-1 0 0 0,0 1 0 0 0,-1-1 0 0 0,1 1 0 0 0,0-1 1 0 0,0 0-1 0 0,0 1 0 0 0,-1-1 0 0 0,1 0 0 0 0,0 0 0 0 0,0 0 0 0 0,0 0 1 0 0,0 0-1 0 0,0 0 0 0 0,1 0 0 0 0,-1 0 0 0 0,0-1 0 0 0,0 1 1 0 0,1 0-1 0 0,-1 0 0 0 0,1-1 0 0 0,-1 1 0 0 0,1 0 0 0 0,-1-1 1 0 0,1 1-1 0 0,0-1 0 0 0,0 1 0 0 0,0 0 0 0 0,0-1 0 0 0,0 1 1 0 0,0-3-1 0 0,0-14-7343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4:25.9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71 103 3224 0 0,'0'0'8757'0'0,"-5"0"-6014"0"0,-19 3 6299 0 0,15 3-6939 0 0,5-1-2037 0 0,1-1 1 0 0,0 1 0 0 0,-1 0-1 0 0,2 0 1 0 0,-1 0 0 0 0,1 0-1 0 0,-1 0 1 0 0,2 0 0 0 0,-1 1 0 0 0,0-1-1 0 0,1 1 1 0 0,0-1 0 0 0,0 1-1 0 0,1 0 1 0 0,0-1 0 0 0,0 1-1 0 0,0 0 1 0 0,1 7 0 0 0,2 2 72 0 0,-1 0 0 0 0,2-1 1 0 0,0 0-1 0 0,0 1 0 0 0,1-1 1 0 0,8 13-1 0 0,-7-14-144 0 0,1-1-1 0 0,1-1 1 0 0,0 1 0 0 0,1-1-1 0 0,0 0 1 0 0,0-1 0 0 0,1 0-1 0 0,1-1 1 0 0,16 13 0 0 0,-24-20-7 0 0,1 0 1 0 0,-1 0-1 0 0,1 0 1 0 0,0 0-1 0 0,-1-1 1 0 0,1 0-1 0 0,0 0 1 0 0,0 0-1 0 0,0 0 1 0 0,0 0-1 0 0,0-1 1 0 0,0 0-1 0 0,0 1 1 0 0,0-2-1 0 0,0 1 1 0 0,0 0-1 0 0,0-1 0 0 0,0 0 1 0 0,0 0-1 0 0,0 0 1 0 0,0 0-1 0 0,0-1 1 0 0,-1 1-1 0 0,5-3 1 0 0,-6 2-1 0 0,0 0 0 0 0,0 0 0 0 0,0 0 0 0 0,0 0 0 0 0,-1-1 0 0 0,1 1 0 0 0,0 0 0 0 0,-1-1 0 0 0,0 0-1 0 0,2-3 1 0 0,8-26-137 0 0,-8 17 140 0 0,-1 0 0 0 0,-1-1 0 0 0,0 1 0 0 0,-1 0 0 0 0,-2-18 0 0 0,-7-53 198 0 0,9 80-182 0 0,1 1-1 0 0,-2-1 1 0 0,1 1-1 0 0,-1-1 1 0 0,0 1 0 0 0,0-1-1 0 0,0 1 1 0 0,-1 0-1 0 0,0-1 1 0 0,0 1 0 0 0,0 0-1 0 0,0 0 1 0 0,-1 1-1 0 0,0-1 1 0 0,-7-8-1 0 0,2 2 36 0 0,-1 1 0 0 0,0 0 0 0 0,0 1 0 0 0,-1 0 0 0 0,0 0-1 0 0,-1 1 1 0 0,-19-11 0 0 0,23 15-69 0 0,-1-1-156 0 0,1 2 0 0 0,-1-1 0 0 0,-9-3 0 0 0,14 7 122 0 0,0-1 1 0 0,1 0-1 0 0,-1 1 1 0 0,0 0-1 0 0,0-1 0 0 0,1 1 1 0 0,-1 0-1 0 0,0 1 0 0 0,0-1 1 0 0,0 0-1 0 0,1 1 0 0 0,-1-1 1 0 0,-5 3-1 0 0,6-2-296 0 0,-1 0 0 0 0,1 0-1 0 0,-1 0 1 0 0,1 0 0 0 0,0 1-1 0 0,-1-1 1 0 0,1 0 0 0 0,0 1-1 0 0,0 0 1 0 0,0 0 0 0 0,0 0-1 0 0,0 0 1 0 0,1 0 0 0 0,-1 0-1 0 0,0 0 1 0 0,1 0 0 0 0,0 0-1 0 0,-2 4 1 0 0,-3 12-7021 0 0</inkml:trace>
  <inkml:trace contextRef="#ctx0" brushRef="#br0" timeOffset="1">489 188 19351 0 0,'0'0'439'0'0,"2"-1"62"0"0,26-8 679 0 0,-27 8-1132 0 0,0 1 0 0 0,0-1 0 0 0,0 1 0 0 0,0 0-1 0 0,0-1 1 0 0,1 1 0 0 0,-1 0 0 0 0,0 0 0 0 0,0 0 0 0 0,0 0-1 0 0,0 0 1 0 0,0 0 0 0 0,0 0 0 0 0,0 0 0 0 0,1 0-1 0 0,-1 0 1 0 0,0 1 0 0 0,1-1 0 0 0,8 3 1805 0 0,7-3-299 0 0,-15 1-1428 0 0,0 0 0 0 0,0 0 1 0 0,0 0-1 0 0,-1 0 0 0 0,1 0 0 0 0,-1 1 0 0 0,1-1 0 0 0,-1 1 0 0 0,3 2 0 0 0,-3-2 47 0 0,3 1 128 0 0,1 4-133 0 0,-3 16-8 0 0,-3-14-155 0 0,0 0 0 0 0,0-1 0 0 0,-1 1 0 0 0,0-1 0 0 0,-1 0 0 0 0,0 0 0 0 0,0 1 0 0 0,-5 7-1 0 0,1-3-190 0 0,0 0 0 0 0,-1-1 0 0 0,0 0-1 0 0,-13 13 1 0 0,21-24-237 0 0,-17 20-688 0 0,15-16-2781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4:26.4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43 515 1840 0 0,'0'-3'47'0'0,"0"2"-41"0"0,0 0 0 0 0,0 0 0 0 0,0 1 0 0 0,1-1 0 0 0,-1 0 0 0 0,0 0 0 0 0,1 0 0 0 0,-1 1 0 0 0,0-1 0 0 0,1 0 0 0 0,-1 0-1 0 0,1 1 1 0 0,-1-1 0 0 0,1 0 0 0 0,18-25 22864 0 0,-21 28-22349 0 0,-20 34-321 0 0,15-24-199 0 0,0 0-1 0 0,1 0 0 0 0,1 0 1 0 0,-6 18-1 0 0,9-25-2 0 0,1 0 1 0 0,0 0-1 0 0,0 0 1 0 0,0 0-1 0 0,0 1 1 0 0,1-1-1 0 0,0 0 1 0 0,0 1-1 0 0,1-1 0 0 0,-1 0 1 0 0,1 0-1 0 0,0 0 1 0 0,3 9-1 0 0,2 8-159 0 0,-5-19 146 0 0,-1-1 1 0 0,1 1 0 0 0,-1-1-1 0 0,1 0 1 0 0,0 1 0 0 0,0-1-1 0 0,0 0 1 0 0,0 1 0 0 0,0-1-1 0 0,1 0 1 0 0,-1 0 0 0 0,2 2-1 0 0,1 1-65 0 0,0-1-1 0 0,0 0 1 0 0,1 0 0 0 0,-1-1-1 0 0,1 1 1 0 0,0-1-1 0 0,10 5 1 0 0,-13-7 35 0 0,0 0 0 0 0,1 0 0 0 0,-1-1 0 0 0,1 1 0 0 0,-1-1 0 0 0,1 1 0 0 0,-1-1 0 0 0,1 0 0 0 0,-1 0 1 0 0,1 0-1 0 0,-1-1 0 0 0,1 1 0 0 0,-1-1 0 0 0,0 1 0 0 0,1-1 0 0 0,-1 0 0 0 0,1 0 0 0 0,-1 0 0 0 0,0 0 0 0 0,0 0 0 0 0,3-2 0 0 0,-1 0-256 0 0,-1 1 0 0 0,1-1 0 0 0,0-1 0 0 0,-1 1 0 0 0,0 0 0 0 0,0-1 0 0 0,0 0 0 0 0,0 0 0 0 0,0 0 0 0 0,-1 0 0 0 0,3-6 0 0 0,1 0-929 0 0,4-6-520 0 0</inkml:trace>
  <inkml:trace contextRef="#ctx0" brushRef="#br0" timeOffset="1">193 36 16471 0 0,'0'0'1947'0'0,"1"-2"-926"0"0,4-8 285 0 0,-5 8-997 0 0,1 1 0 0 0,-1-1 0 0 0,1 1 0 0 0,-1-1 0 0 0,1 1 0 0 0,0 0 0 0 0,0-1 0 0 0,0 1 0 0 0,0 0 0 0 0,0-1 0 0 0,0 1 0 0 0,0 0 0 0 0,0 0 0 0 0,0 0 0 0 0,0 0 0 0 0,4-2 2289 0 0,-1 11-2562 0 0,-1-1-1 0 0,-1 1 1 0 0,1 0-1 0 0,-1 0 1 0 0,0 0-1 0 0,0 9 1 0 0,1 50-372 0 0,-3-64 310 0 0,0 3-37 0 0,0-1 0 0 0,0 0 0 0 0,1 1 0 0 0,0-1 0 0 0,0 1 0 0 0,1-1 0 0 0,-1 0 0 0 0,1 0 1 0 0,0 0-1 0 0,1 0 0 0 0,-1 0 0 0 0,1 0 0 0 0,0-1 0 0 0,0 1 0 0 0,0-1 0 0 0,1 0 0 0 0,-1 0 0 0 0,1 0 0 0 0,0 0 0 0 0,1-1 0 0 0,-1 1 0 0 0,0-1 1 0 0,1 0-1 0 0,0-1 0 0 0,0 1 0 0 0,-1-1 0 0 0,1 0 0 0 0,1 0 0 0 0,-1 0 0 0 0,6 0 0 0 0,-7-1 56 0 0,-3 0-13 0 0,1-1-1 0 0,-1 1 1 0 0,1-1-1 0 0,0 0 1 0 0,0 1-1 0 0,-1-1 0 0 0,1 0 1 0 0,0 0-1 0 0,-1 0 1 0 0,1-1-1 0 0,0 1 1 0 0,-1 0-1 0 0,1-1 0 0 0,0 1 1 0 0,2-2-1 0 0,-3 2-123 0 0,2-2-216 0 0,9-4-906 0 0,5-3-388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4: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18687 0 0,'0'0'9261'0'0,"1"2"-8917"0"0,23 94 538 0 0,-21-81-818 0 0,9 25 1 0 0,-7-27-60 0 0,-1 1 1 0 0,3 16-1 0 0,4 41 46 0 0,11 90-53 0 0,-21-149-27 0 0,1 0-1 0 0,5 16 1 0 0,-4-15-64 0 0,4 23 0 0 0,-7-31 48 0 0,1 0 1 0 0,0 0-1 0 0,-1 0 1 0 0,3 5-1 0 0,-2-7-74 0 0,0-4-831 0 0,0 1 944 0 0,1 0 1 0 0,-1-1 0 0 0,0 1-1 0 0,0-1 1 0 0,0 1-1 0 0,0-1 1 0 0,-1 1 0 0 0,1-1-1 0 0,0 0 1 0 0,0 0 0 0 0,0 1-1 0 0,0-1 1 0 0,-1 0-1 0 0,1 0 1 0 0,0 0 0 0 0,-1 0-1 0 0,1 0 1 0 0,0 0-1 0 0,0-1 1 0 0,7-18 14 0 0,-5 2-9 0 0,-1 8 0 0 0,6 2 0 0 0,4 1 0 0 0,-8 5 0 0 0,10-2 0 0 0,-9 7 0 0 0,-3-2 0 0 0,9 3 0 0 0,-8-3 6 0 0,0 0 1 0 0,1 0 0 0 0,-1 0 0 0 0,0 1-1 0 0,0-1 1 0 0,0 1 0 0 0,3 2-1 0 0,20 17 10 0 0,-2-2 22 0 0,28 17 0 0 0,-44-31-32 0 0,1 0 0 0 0,-1-1 0 0 0,1-1 0 0 0,-1 1 0 0 0,1-1-1 0 0,0-1 1 0 0,19 4 0 0 0,-24-6-110 0 0,-1 0-1 0 0,1 0 1 0 0,0-1 0 0 0,0 1-1 0 0,-1-1 1 0 0,1 0-1 0 0,0 0 1 0 0,-1 0 0 0 0,1 0-1 0 0,-1-1 1 0 0,1 1-1 0 0,-1-1 1 0 0,0 0 0 0 0,1 0-1 0 0,-1 0 1 0 0,0 0-1 0 0,0-1 1 0 0,-1 1 0 0 0,1-1-1 0 0,0 0 1 0 0,-1 0-1 0 0,4-5 1 0 0,1-8-9047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5:12.3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35 2304 0 0,'-2'-4'1730'0'0,"2"0"-3900"0"0,-8-23 22120 0 0,9 28-19889 0 0,-1 0 1 0 0,0 0-1 0 0,1-1 1 0 0,-1 1-1 0 0,0 0 0 0 0,1 0 1 0 0,-1 0-1 0 0,1-1 0 0 0,-1 1 1 0 0,1 0-1 0 0,0-1 1 0 0,-1 1-1 0 0,1-1 0 0 0,-1 1 1 0 0,1 0-1 0 0,0-1 1 0 0,0 1-1 0 0,-1-1 0 0 0,1 0 1 0 0,0 1-1 0 0,0-1 0 0 0,0 0 1 0 0,-1 1-1 0 0,2-1 1 0 0,24 2 627 0 0,-8-1-345 0 0,29 3 26 0 0,-36-3-377 0 0,0 0 1 0 0,0 0 0 0 0,20 5 0 0 0,-20-3-7 0 0,-1-1 0 0 0,1 0-1 0 0,-1-1 1 0 0,12 0-1 0 0,24 3-597 0 0,-22 0-785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5:12.7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 11520 0 0,'0'0'1414'0'0,"1"3"-223"0"0,1 0-697 0 0,-1-1-1 0 0,1 1 1 0 0,0-1 0 0 0,0 0-1 0 0,0 0 1 0 0,0 1-1 0 0,1-1 1 0 0,-1 0 0 0 0,1-1-1 0 0,-1 1 1 0 0,6 2 0 0 0,-4-2-188 0 0,-1-1 1 0 0,1 0-1 0 0,0 0 0 0 0,0 0 1 0 0,-1-1-1 0 0,1 1 1 0 0,0-1-1 0 0,0 0 0 0 0,6 0 1 0 0,10 0 343 0 0,20 0 299 0 0,-13 0-596 0 0,-18-1-280 0 0,0 0 0 0 0,0 0 0 0 0,11-4 0 0 0,23-3-120 0 0,-37 7-83 0 0,0 0 0 0 0,-1 0 0 0 0,1-1 0 0 0,-1 0-1 0 0,9-4 1 0 0,17-5-6384 0 0,-10 10-1237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5:13.3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67 17215 0 0,'0'0'1736'0'0,"4"-8"-1576"0"0,0 4 57 0 0,-1 1 0 0 0,1 0-1 0 0,-1 0 1 0 0,1 1-1 0 0,0-1 1 0 0,0 1-1 0 0,0-1 1 0 0,1 1 0 0 0,-1 1-1 0 0,5-3 1 0 0,13-6 919 0 0,-18 8-928 0 0,1 1 1 0 0,-1-1-1 0 0,1 1 1 0 0,-1-1-1 0 0,9 0 0 0 0,8-3 266 0 0,-18 4-427 0 0,-1 1 0 0 0,1-1 0 0 0,-1 0-1 0 0,1 1 1 0 0,-1 0 0 0 0,1-1 0 0 0,-1 1 0 0 0,1 0 0 0 0,-1 0 0 0 0,1 0 0 0 0,-1 1-1 0 0,1-1 1 0 0,-1 1 0 0 0,1-1 0 0 0,-1 1 0 0 0,0 0 0 0 0,1 0 0 0 0,3 2 0 0 0,-5-3-42 0 0,-1 0 1 0 0,0 1 0 0 0,1-1 0 0 0,-1 0-1 0 0,1 0 1 0 0,-1 0 0 0 0,1 0 0 0 0,-1 0-1 0 0,1 0 1 0 0,-1 1 0 0 0,1-1-1 0 0,-1 0 1 0 0,1 0 0 0 0,-1-1 0 0 0,1 1-1 0 0,-1 0 1 0 0,1 0 0 0 0,0 0 0 0 0,0 0 0 0 0,-1 0 0 0 0,1-1 1 0 0,0 1-1 0 0,0 0 0 0 0,-1 0 1 0 0,1 0-1 0 0,0 0 0 0 0,0 0 1 0 0,-1 1-1 0 0,1-1 0 0 0,0 0 1 0 0,0 0-1 0 0,-1 0 0 0 0,1 1 1 0 0,0-1-1 0 0,-1 0 0 0 0,1 1 1 0 0,0-1-1 0 0,-1 0 0 0 0,1 1 1 0 0,0-1-1 0 0,-1 1 0 0 0,1-1 1 0 0,-1 1-1 0 0,1 0 0 0 0,-1-1 1 0 0,1 1-1 0 0,-1-1 0 0 0,1 1 1 0 0,-1 1-1 0 0,3 1-13 0 0,0 1-1 0 0,0-1 1 0 0,-1 1 0 0 0,0 0-1 0 0,3 6 1 0 0,-4-8-19 0 0,-1-1 0 0 0,1 1 1 0 0,-1 0-1 0 0,0 0 0 0 0,0 0 0 0 0,0 0 0 0 0,0 4 0 0 0,0 3-106 0 0,-1-4-21 0 0,0 0-1 0 0,0 1 0 0 0,0-1 1 0 0,0 0-1 0 0,-1 0 0 0 0,0 0 1 0 0,0 0-1 0 0,0 0 1 0 0,-1 0-1 0 0,-3 4 0 0 0,4-5-62 0 0,0 0 0 0 0,-1-1 1 0 0,0 1-1 0 0,0-1 0 0 0,0 0 0 0 0,0 0 0 0 0,0 0 0 0 0,-1 0 0 0 0,1 0 0 0 0,-1-1 0 0 0,0 1 0 0 0,-6 2 0 0 0,4-1-331 0 0,10-1 673 0 0,12 0 339 0 0,-13-3-413 0 0,7 0 278 0 0,0 0 1 0 0,0 1-1 0 0,17 2 0 0 0,-11 0 116 0 0,-14-3-390 0 0,0 0 0 0 0,0 1 0 0 0,0-1 0 0 0,0 0 1 0 0,0 1-1 0 0,0 0 0 0 0,-1-1 0 0 0,1 1 0 0 0,0 0 0 0 0,0 0 1 0 0,0 0-1 0 0,-1 0 0 0 0,1 0 0 0 0,2 2 0 0 0,6 6 173 0 0,-7-7-139 0 0,0 0-1 0 0,0 1 1 0 0,0-1-1 0 0,-1 1 1 0 0,1 0-1 0 0,-1 0 1 0 0,2 3 0 0 0,-2-4-71 0 0,-1 0 1 0 0,0 1 0 0 0,1-1-1 0 0,-1 0 1 0 0,0 1 0 0 0,0-1 0 0 0,-1 0-1 0 0,1 1 1 0 0,0-1 0 0 0,-1 1 0 0 0,0-1-1 0 0,1 1 1 0 0,-1 0 0 0 0,0-1-1 0 0,0 1 1 0 0,-1-1 0 0 0,1 1 0 0 0,-1 3-1 0 0,0-3-3 0 0,0 0-1 0 0,0-1 0 0 0,0 1 0 0 0,0-1 1 0 0,-1 1-1 0 0,1-1 0 0 0,-1 0 1 0 0,1 1-1 0 0,-1-1 0 0 0,0 0 0 0 0,0 0 1 0 0,0 0-1 0 0,0 0 0 0 0,0-1 1 0 0,-1 1-1 0 0,-3 2 0 0 0,-3 1 64 0 0,0 1 0 0 0,-20 6-1 0 0,17-8-674 0 0,-1-1-1 0 0,0 0 1 0 0,0-1-1 0 0,0-1 1 0 0,0 0-1 0 0,-21-2 1 0 0,15 1-103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5:13.7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90 6448 0 0,'-1'14'3475'0'0,"-18"-15"12088"0"0,14 1-13476 0 0,2 0-3471 0 0,1 0 1162 0 0,-8 19 1641 0 0,9-15-1406 0 0,1 0 1 0 0,-1 0 0 0 0,1 0-1 0 0,0 0 1 0 0,0 0 0 0 0,1-1-1 0 0,-1 1 1 0 0,1 0 0 0 0,0 0-1 0 0,0 0 1 0 0,2 5 0 0 0,4 6-27 0 0,11 20 0 0 0,-13-26 24 0 0,2 3-11 0 0,1-1 0 0 0,13 16 1 0 0,-7-10 9 0 0,-5-7-2 0 0,1-1 1 0 0,0-1 0 0 0,1 1-1 0 0,0-2 1 0 0,20 12-1 0 0,-9-5-6 0 0,-15-11-2 0 0,-1 1 0 0 0,1-1 0 0 0,0 0 0 0 0,1-1 0 0 0,-1 0 0 0 0,0 0 0 0 0,1 0 0 0 0,-1-1 0 0 0,1 0 0 0 0,-1 0 0 0 0,1-1 0 0 0,-1 0 0 0 0,14-2 0 0 0,-16 1-4 0 0,-1 0-1 0 0,0 0 1 0 0,0 0-1 0 0,0-1 1 0 0,1 1-1 0 0,-2-1 1 0 0,1 0-1 0 0,0 0 1 0 0,0-1-1 0 0,0 1 1 0 0,-1-1 0 0 0,0 0-1 0 0,1 0 1 0 0,-1 0-1 0 0,0 0 1 0 0,0 0-1 0 0,-1-1 1 0 0,1 0-1 0 0,-1 1 1 0 0,0-1-1 0 0,0 0 1 0 0,0 0-1 0 0,0 0 1 0 0,-1 0-1 0 0,1 0 1 0 0,-1 0 0 0 0,0-1-1 0 0,0 1 1 0 0,-1 0-1 0 0,1-1 1 0 0,-1 1-1 0 0,0-1 1 0 0,0 1-1 0 0,-1 0 1 0 0,1-1-1 0 0,-2-5 1 0 0,-2-6 114 0 0,-1 1 0 0 0,0-1 0 0 0,-1 1 0 0 0,-13-23 0 0 0,14 30-13 0 0,0 0-1 0 0,-1 0 1 0 0,1 0 0 0 0,-2 0 0 0 0,1 1 0 0 0,-1 0 0 0 0,-1 1 0 0 0,1-1 0 0 0,-10-5-1 0 0,-8-3 198 0 0,10 6-87 0 0,-20-15 0 0 0,27 19-210 0 0,-1-1-1 0 0,1 1 0 0 0,-1 0 1 0 0,0 1-1 0 0,0 0 1 0 0,0 1-1 0 0,-1 0 0 0 0,1 0 1 0 0,-1 1-1 0 0,1 0 0 0 0,-1 0 1 0 0,0 1-1 0 0,0 1 0 0 0,-17 1 1 0 0,23-1-91 0 0,1 0 0 0 0,0 0 1 0 0,0 1-1 0 0,0 0 0 0 0,0-1 1 0 0,0 1-1 0 0,0 1 0 0 0,0-1 1 0 0,0 0-1 0 0,0 1 1 0 0,0-1-1 0 0,0 1 0 0 0,1 0 1 0 0,-1 0-1 0 0,1 0 0 0 0,-1 0 1 0 0,-3 5-1 0 0,4-5-314 0 0,1 1 0 0 0,-1 0 1 0 0,1-1-1 0 0,0 1 0 0 0,0 0 0 0 0,0 0 1 0 0,-1 5-1 0 0,1-3-1163 0 0,0 0 0 0 0,1 1 0 0 0,0-1 0 0 0,0 9 1 0 0,3 7-5698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5:14.2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 19087 0 0,'0'0'2730'0'0,"2"0"-2025"0"0,1-1-428 0 0,0 0 1 0 0,0 1-1 0 0,1-1 0 0 0,-1 1 1 0 0,6 0-1 0 0,20-1 736 0 0,-18-1-903 0 0,0 0 1 0 0,13 1-1 0 0,16-2-9 0 0,-39 3-101 0 0,0-1 0 0 0,0 1 0 0 0,0 0 0 0 0,0 0 0 0 0,0 0 0 0 0,0 0 0 0 0,1 0 0 0 0,-1 0 0 0 0,0 1 0 0 0,0-1 0 0 0,0 0 0 0 0,0 0 0 0 0,2 2 0 0 0,16 4 0 0 0,-17-6 9 0 0,0 1-1 0 0,0-1 1 0 0,0 1-1 0 0,0 0 1 0 0,-1 0-1 0 0,1 0 1 0 0,0 0-1 0 0,0 0 1 0 0,-1 0-1 0 0,1 0 1 0 0,0 1-1 0 0,-1-1 1 0 0,1 0-1 0 0,-1 1 1 0 0,0 0-1 0 0,0-1 1 0 0,1 1-1 0 0,1 3 1 0 0,-3-3 192 0 0,0 12 184 0 0,0-9-461 0 0,-1 1 0 0 0,0-1 0 0 0,0 0 0 0 0,0 1 0 0 0,-1-1 1 0 0,0 0-1 0 0,0 0 0 0 0,-5 8 0 0 0,-2 7 42 0 0,5-14 30 0 0,1-1 1 0 0,-1 0-1 0 0,0 1 0 0 0,0-1 1 0 0,-1-1-1 0 0,0 1 0 0 0,1-1 0 0 0,-2 0 1 0 0,-5 5-1 0 0,-13 10-631 0 0,20-16 431 0 0,0 0 0 0 0,0-1-1 0 0,0 1 1 0 0,-7 2 0 0 0,-8 5-711 0 0,6-5 126 0 0,7-4-2675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3:41:10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18 4608 0 0,'0'0'353'0'0,"-14"-12"1426"0"0,13 11-1782 0 0,-1 0 1 0 0,1 1 0 0 0,-1-1-1 0 0,1 0 1 0 0,-1 1-1 0 0,0 0 1 0 0,0-1-1 0 0,1 1 1 0 0,-1 0 0 0 0,0 0-1 0 0,1 0 1 0 0,-1 0-1 0 0,0 0 1 0 0,0 0 0 0 0,1 0-1 0 0,-1 1 1 0 0,0-1-1 0 0,-3 2 1 0 0,-8 0-459 0 0,11-2 148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0:37.4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6912 0 0,'0'0'3641'0'0,"0"2"-2025"0"0,10 100 5710 0 0,-10-90-6878 0 0,1 0-1 0 0,4 17 0 0 0,0 2-29 0 0,-3-18-314 0 0,-2-12-89 0 0,0 0 0 0 0,0 0 0 0 0,0 1 0 0 0,0-1 0 0 0,0 0 0 0 0,0 0 0 0 0,0 0-1 0 0,0 1 1 0 0,1-1 0 0 0,-1 0 0 0 0,0 0 0 0 0,1 0 0 0 0,-1 0 0 0 0,1 0 0 0 0,1 2-1 0 0,0 4 308 0 0,4-8-475 0 0,-1-3 167 0 0,0 0-1 0 0,-1 0 1 0 0,0 0-1 0 0,0-1 1 0 0,0 1 0 0 0,5-8-1 0 0,11-13 287 0 0,-9 12-284 0 0,17-26 0 0 0,-2 2-18 0 0,-12 14-1 0 0,-11 19-7 0 0,-1 0 0 0 0,0 0-1 0 0,1 0 1 0 0,0 0 0 0 0,6-6 0 0 0,-2 6-12 0 0,-5 3-94 0 0,-1 11-250 0 0,1 2 469 0 0,0 0-1 0 0,0 19 1 0 0,1 12-364 0 0,1-18 138 0 0,8 39 135 0 0,11 5 410 0 0,-23-69-427 0 0,1 0-1 0 0,-1 1 1 0 0,0-1 0 0 0,0 1 0 0 0,0-1 0 0 0,1 0 0 0 0,-1 1 0 0 0,0-1 0 0 0,0 0 0 0 0,1 1 0 0 0,-1-1-1 0 0,0 0 1 0 0,0 1 0 0 0,1-1 0 0 0,-1 0 0 0 0,0 0 0 0 0,1 1 0 0 0,-1-1 0 0 0,1 0 0 0 0,-1 0-1 0 0,0 0 1 0 0,1 0 0 0 0,0 1 0 0 0,-1-1-91 0 0,0 0 0 0 0,0 0 1 0 0,1 0-1 0 0,-1 0 0 0 0,0 0 0 0 0,0 0 0 0 0,0 0 0 0 0,1 0 1 0 0,-1 0-1 0 0,0 0 0 0 0,0 0 0 0 0,0 1 0 0 0,0-1 0 0 0,1 0 1 0 0,-1 0-1 0 0,0 0 0 0 0,0 0 0 0 0,0 0 0 0 0,0 1 0 0 0,0-1 1 0 0,0 0-1 0 0,1 0 0 0 0,-1 0 0 0 0,0 0 0 0 0,0 1 0 0 0,0-1 1 0 0,0 0-1 0 0,0 0 0 0 0,0 0 0 0 0,0 0 0 0 0,0 1 0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5:14.5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109 1 9216 0 0,'0'0'13990'0'0,"-1"0"-13307"0"0,-2 0-412 0 0,0 0 0 0 0,1 0 0 0 0,-1 0 0 0 0,0 0 1 0 0,1 1-1 0 0,-1-1 0 0 0,-3 2 0 0 0,-25 16 1204 0 0,28-16-1508 0 0,1 0 27 0 0,0 0-1 0 0,0 0 0 0 0,0 0 0 0 0,0 0 0 0 0,0 1 0 0 0,0-1 0 0 0,1 1 0 0 0,-1-1 0 0 0,1 1 0 0 0,-1 0 1 0 0,1-1-1 0 0,-1 6 0 0 0,-11 19-29 0 0,11-23 30 0 0,0-1 0 0 0,1 1 0 0 0,-1 0 1 0 0,1 1-1 0 0,0-1 0 0 0,0 0 0 0 0,0 0 0 0 0,0 0 0 0 0,1 1 0 0 0,0-1 0 0 0,-1 0 0 0 0,2 1 1 0 0,-1-1-1 0 0,1 0 0 0 0,1 8 0 0 0,-1-5 1 0 0,1-1 0 0 0,0 1 0 0 0,1-1 1 0 0,-1 1-1 0 0,1-1 0 0 0,0 0 0 0 0,1 0 0 0 0,0 0 0 0 0,7 8 1 0 0,-3-4 117 0 0,-5-7-93 0 0,-1 0 0 0 0,1 0 0 0 0,-1 0 0 0 0,1-1 0 0 0,0 1 1 0 0,0-1-1 0 0,0 0 0 0 0,0 0 0 0 0,0 0 0 0 0,0 0 0 0 0,1 0 0 0 0,3 0 0 0 0,7 4-15 0 0,-10-5-63 0 0,0 1 0 0 0,0-1 1 0 0,0 0-1 0 0,0 0 0 0 0,0 0 0 0 0,8 0 0 0 0,1-1-321 0 0,-2 0 31 0 0,0 0 0 0 0,14-2 0 0 0,-22 1 335 0 0,1 0-1 0 0,-1 0 1 0 0,0 0-1 0 0,0 0 1 0 0,1 0 0 0 0,-1-1-1 0 0,0 1 1 0 0,0-1-1 0 0,0 0 1 0 0,0 0 0 0 0,3-3-1 0 0,9-7-329 0 0,-12 10-118 0 0,0-1 0 0 0,1 1 0 0 0,-1-1 0 0 0,0 0 0 0 0,-1 0 0 0 0,5-5 0 0 0,2-7-1521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5:14.9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36 13704 0 0,'0'0'4103'0'0,"1"-2"-2653"0"0,-1 0-1177 0 0,1 1 0 0 0,0-1 0 0 0,-1 0 1 0 0,1 1-1 0 0,0-1 0 0 0,0 1 0 0 0,0-1 0 0 0,0 1 1 0 0,0 0-1 0 0,1-1 0 0 0,-1 1 0 0 0,0 0 0 0 0,1 0 1 0 0,-1 0-1 0 0,1 0 0 0 0,-1 0 0 0 0,1 0 0 0 0,2-1 0 0 0,0 0 51 0 0,0 1 0 0 0,1 0 0 0 0,-1 0 0 0 0,0 0 0 0 0,0 1 0 0 0,0-1 0 0 0,5 1 0 0 0,-7 0-174 0 0,-1 1-129 0 0,0 0 1 0 0,0 0-1 0 0,0 0 1 0 0,1 0 0 0 0,-1 0-1 0 0,0 0 1 0 0,0 0-1 0 0,1 0 1 0 0,1 0 0 0 0,2 3 20 0 0,0 0-133 0 0,-1 1-1 0 0,0 0 0 0 0,-1 0 1 0 0,1 0-1 0 0,-1 1 1 0 0,0-1-1 0 0,0 1 0 0 0,-1 0 1 0 0,1 0-1 0 0,-2 0 1 0 0,1 0-1 0 0,0 0 0 0 0,-1 0 1 0 0,0 1-1 0 0,-1-1 1 0 0,1 0-1 0 0,-1 1 0 0 0,-1-1 1 0 0,0 8-1 0 0,-3 0-322 0 0,3-13 340 0 0,1-1 0 0 0,-1 1 0 0 0,1 0 0 0 0,0 0 0 0 0,0-1 0 0 0,-1 1 0 0 0,1 0 0 0 0,0 0-1 0 0,0-1 1 0 0,0 1 0 0 0,0 0 0 0 0,0 0 0 0 0,0 1 0 0 0,1-1 42 0 0,-1 0-1 0 0,1-1 0 0 0,-1 1 0 0 0,1 0 1 0 0,0-1-1 0 0,-1 1 0 0 0,1 0 1 0 0,0-1-1 0 0,-1 1 0 0 0,1-1 0 0 0,0 1 1 0 0,0-1-1 0 0,0 1 0 0 0,0-1 0 0 0,-1 0 1 0 0,1 0-1 0 0,1 1 0 0 0,4 1 60 0 0,-1-1-1 0 0,1 1 0 0 0,0-1 0 0 0,-1-1 1 0 0,1 1-1 0 0,0-1 0 0 0,9 0 0 0 0,45-9 305 0 0,-25 4-264 0 0,-6-1-1575 0 0,-17 2-104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5:15.4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 59 9672 0 0,'-4'-6'1004'0'0,"-3"-4"-1236"0"0,-8-9 5146 0 0,14 17-4366 0 0,0 1 0 0 0,-1-1-1 0 0,1 1 1 0 0,-1-1 0 0 0,1 1 0 0 0,-1 0-1 0 0,1 0 1 0 0,-1-1 0 0 0,0 1-1 0 0,0 0 1 0 0,1 0 0 0 0,-1 1 0 0 0,0-1-1 0 0,-3-1 1 0 0,1-1 1488 0 0,4 3-2016 0 0,0 0 0 0 0,0 0 0 0 0,0 0 0 0 0,0 0 0 0 0,0 0 0 0 0,-1 0 1 0 0,1 0-1 0 0,0-1 0 0 0,0 1 0 0 0,0 0 0 0 0,0 0 0 0 0,0 0 0 0 0,0 0 0 0 0,0 0 0 0 0,0 0 0 0 0,0 0 0 0 0,0 0 1 0 0,-1 0-1 0 0,1 0 0 0 0,0 0 0 0 0,0-1 0 0 0,0 1 0 0 0,0 0 0 0 0,0 0 0 0 0,0 0 0 0 0,0 0 0 0 0,-1 0 0 0 0,1 0 1 0 0,0 0-1 0 0,0 0 0 0 0,0 0 0 0 0,0 0 0 0 0,0 0 0 0 0,0 0 0 0 0,-1 0 0 0 0,1 0 0 0 0,0 0 0 0 0,0 0 0 0 0,0 1 1 0 0,0-1-1 0 0,0 0 0 0 0,0 0 0 0 0,-5 2 58 0 0,3 0-27 0 0,-1-1-1 0 0,0 0 1 0 0,1 1 0 0 0,0-1-1 0 0,-1 1 1 0 0,1 0-1 0 0,0 0 1 0 0,0 0 0 0 0,0 0-1 0 0,0 0 1 0 0,0 0 0 0 0,1 1-1 0 0,-1-1 1 0 0,1 1-1 0 0,-1-1 1 0 0,1 1 0 0 0,0 0-1 0 0,0-1 1 0 0,0 1 0 0 0,-1 4-1 0 0,-3 18-50 0 0,2 0 0 0 0,0 1 0 0 0,1-1 0 0 0,2 1 0 0 0,3 32 0 0 0,0-30 0 0 0,2 0 0 0 0,1 0 0 0 0,0-1 0 0 0,14 32 0 0 0,51 102 0 0 0,-51-123-461 0 0,2-2 0 0 0,52 67-1 0 0,-68-96 110 0 0,1 0 1 0 0,0 0-1 0 0,11 7 0 0 0,-7-6-299 0 0,15 14-1035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5:15.7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11 17423 0 0,'0'0'1574'0'0,"-1"-2"-1292"0"0,-7-6 3360 0 0,8 8-3552 0 0,0 0 1 0 0,0 0 0 0 0,-1 0-1 0 0,1 0 1 0 0,0 0 0 0 0,0 0-1 0 0,0 0 1 0 0,-1 0 0 0 0,1 0-1 0 0,0 0 1 0 0,0 0 0 0 0,0 0-1 0 0,-1 0 1 0 0,1 0 0 0 0,0 0-1 0 0,0 0 1 0 0,0 0 0 0 0,0 0-1 0 0,-1 0 1 0 0,1 0 0 0 0,0 0-1 0 0,0 0 1 0 0,0 0 0 0 0,0 1-1 0 0,-1-1 1 0 0,1 0 0 0 0,0 0-1 0 0,0 0 1 0 0,0 0 0 0 0,0 0-1 0 0,0 0 1 0 0,-1 1 0 0 0,1-1-1 0 0,0 0 1 0 0,0 0 0 0 0,0 0-1 0 0,0 1 1 0 0,-3 7 63 0 0,1 0 1 0 0,0 0-1 0 0,1 0 0 0 0,-1 1 1 0 0,2-1-1 0 0,-1 0 1 0 0,1 1-1 0 0,0-1 0 0 0,2 9 1 0 0,7 28-123 0 0,2-1 1 0 0,25 67-1 0 0,10-3-47 0 0,-33-86-34 0 0,0 1-1 0 0,2-2 0 0 0,17 21 0 0 0,14 20-176 0 0,-42-55 194 0 0,5 2-17 0 0,13 0-108 0 0,-18-8 127 0 0,-3-2 26 0 0,-1 1-1 0 0,1-1 0 0 0,0 0 1 0 0,-1 0-1 0 0,1 0 0 0 0,-1 1 1 0 0,0-1-1 0 0,1 0 1 0 0,-1 0-1 0 0,0 0 0 0 0,1 0 1 0 0,-1-1-1 0 0,4-7 5 0 0,-3 8 0 0 0,0-1 0 0 0,0 1 0 0 0,0-1 0 0 0,-1 0 0 0 0,1 1 0 0 0,-1-1 0 0 0,1 0 0 0 0,-1 1 0 0 0,0-1 0 0 0,0 0 0 0 0,1 1 0 0 0,-1-1 0 0 0,0 0 0 0 0,-1-3 0 0 0,-1-8 3 0 0,2 9 2 0 0,-1 0 0 0 0,1 0 1 0 0,-1 0-1 0 0,0 0 0 0 0,0 0 1 0 0,0 0-1 0 0,0 1 0 0 0,-1-1 1 0 0,0 0-1 0 0,0 1 0 0 0,-4-7 1 0 0,-7-11 62 0 0,12 19-60 0 0,0 0 0 0 0,0 0 0 0 0,0 0 0 0 0,0 1 1 0 0,-1-1-1 0 0,1 0 0 0 0,0 0 0 0 0,-1 1 0 0 0,1-1 0 0 0,-1 1 0 0 0,0-1 0 0 0,1 1 0 0 0,-1 0 0 0 0,0-1 0 0 0,0 1 0 0 0,-3-1 0 0 0,3 1-23 0 0,-1 0-1 0 0,0 1 1 0 0,1-1-1 0 0,-1 1 1 0 0,1 0-1 0 0,-1-1 1 0 0,1 1-1 0 0,-1 0 1 0 0,0 1-1 0 0,1-1 1 0 0,-1 0-1 0 0,1 1 1 0 0,-1-1-1 0 0,1 1 1 0 0,-1 0-1 0 0,1 0 1 0 0,-5 2-1 0 0,6-2-49 0 0,-1 0-1 0 0,1 0 0 0 0,0 0 1 0 0,-1 0-1 0 0,1 0 0 0 0,0 1 1 0 0,0-1-1 0 0,0 0 0 0 0,0 1 1 0 0,0-1-1 0 0,0 1 0 0 0,0-1 1 0 0,0 1-1 0 0,0-1 0 0 0,1 1 1 0 0,-1 0-1 0 0,1-1 0 0 0,-1 1 1 0 0,1 0-1 0 0,-1-1 0 0 0,1 1 1 0 0,0 0-1 0 0,0 0 1 0 0,0-1-1 0 0,0 1 0 0 0,0 0 1 0 0,1 1-1 0 0,0 2-461 0 0,1 0 0 0 0,-1 0 0 0 0,1 0 0 0 0,0 0 0 0 0,0-1 0 0 0,1 1-1 0 0,-1-1 1 0 0,1 0 0 0 0,0 1 0 0 0,0-1 0 0 0,1-1 0 0 0,3 5 0 0 0,7 2-1791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5:16.2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71 185 2304 0 0,'0'0'101'0'0,"-2"-1"1"0"0,-3-2 617 0 0,-19 1 15002 0 0,22 3-15495 0 0,0 0 0 0 0,1 0-1 0 0,-1 1 1 0 0,0-1-1 0 0,1 0 1 0 0,-1 1-1 0 0,1-1 1 0 0,0 1 0 0 0,0-1-1 0 0,-1 1 1 0 0,1 0-1 0 0,0-1 1 0 0,0 1-1 0 0,1 0 1 0 0,-1 0-1 0 0,0 0 1 0 0,1 0 0 0 0,-1 0-1 0 0,1 0 1 0 0,-1 0-1 0 0,1 2 1 0 0,0 0-102 0 0,0 0-1 0 0,1 0 1 0 0,-1 0 0 0 0,1-1 0 0 0,0 1 0 0 0,0 0-1 0 0,1 0 1 0 0,-1-1 0 0 0,1 1 0 0 0,0-1-1 0 0,2 4 1 0 0,10 18-22 0 0,35 42 0 0 0,-40-57-134 0 0,0 0 0 0 0,0-1 0 0 0,1 0-1 0 0,0-1 1 0 0,1 0 0 0 0,17 10 0 0 0,-19-13-55 0 0,-1 0 1 0 0,1-1-1 0 0,1-1 0 0 0,-1 1 1 0 0,0-1-1 0 0,1-1 0 0 0,0 0 1 0 0,-1 0-1 0 0,14 0 0 0 0,-21-2 87 0 0,0 0 1 0 0,0 0-1 0 0,0 0 0 0 0,0 0 0 0 0,-1-1 0 0 0,1 1 0 0 0,0-1 1 0 0,0 0-1 0 0,-1 1 0 0 0,1-1 0 0 0,0 0 0 0 0,-1 0 1 0 0,1 0-1 0 0,-1 0 0 0 0,1 0 0 0 0,-1 0 0 0 0,1 0 0 0 0,-1-1 1 0 0,0 1-1 0 0,1 0 0 0 0,-1-1 0 0 0,0 1 0 0 0,0-1 0 0 0,0 0 1 0 0,0 1-1 0 0,1-4 0 0 0,0-2 27 0 0,1-1 0 0 0,-1 0-1 0 0,-1 0 1 0 0,2-14 0 0 0,-1 9 16 0 0,-2 7 80 0 0,1-1 0 0 0,-2 0 0 0 0,1 1 0 0 0,-1-1 0 0 0,-1-8 1 0 0,-1-4 135 0 0,0 4-8 0 0,0 0 0 0 0,-1 0 0 0 0,-1 1 0 0 0,0 0 0 0 0,-1 0 0 0 0,-1 0 0 0 0,0 0 0 0 0,-11-14 0 0 0,10 16-167 0 0,-1 1 0 0 0,0 0 0 0 0,-1 1 0 0 0,-17-15 0 0 0,-47-29 279 0 0,64 47-357 0 0,4 3-66 0 0,1 1-1 0 0,-1 0 1 0 0,0 0-1 0 0,0 0 1 0 0,-1 1-1 0 0,1 0 1 0 0,-12-3-1 0 0,15 5 30 0 0,0-1 0 0 0,0 1 0 0 0,0 0 0 0 0,1 0 0 0 0,-1 0 0 0 0,0 0 0 0 0,0 0-1 0 0,0 1 1 0 0,1-1 0 0 0,-1 1 0 0 0,0 0 0 0 0,0 0 0 0 0,1 0 0 0 0,-1 0 0 0 0,1 0 0 0 0,-1 0 0 0 0,1 1 0 0 0,0-1-1 0 0,-1 1 1 0 0,1 0 0 0 0,-2 2 0 0 0,3-3-83 0 0,0 0 0 0 0,0 0 0 0 0,0 1 0 0 0,0-1 0 0 0,0 0 0 0 0,1 0 0 0 0,-1 1 0 0 0,0-1 0 0 0,1 1 0 0 0,0-1 0 0 0,-1 0 0 0 0,1 1 0 0 0,0-1 0 0 0,-1 1 0 0 0,1-1 0 0 0,0 1 0 0 0,0-1 0 0 0,0 1 0 0 0,1 2 0 0 0,4 10-1958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5:16.6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 11056 0 0,'8'16'505'0'0,"-7"-13"-9"0"0,1-2-317 0 0,9 2 1283 0 0,0 0 0 0 0,0-1 0 0 0,1 0 0 0 0,-1-1 0 0 0,0 0 1 0 0,1-1-1 0 0,13-1 0 0 0,2-3-726 0 0,2 0 255 0 0,-13 3-399 0 0,24-7 1 0 0,23-12-674 0 0,-22 5-3766 0 0,-25 10-4526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5:17.0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0 126 10592 0 0,'0'0'818'0'0,"0"-9"-500"0"0,1 4 734 0 0,-1-1 0 0 0,1 1 0 0 0,1 0 1 0 0,1-6-1 0 0,0-1 1880 0 0,5-6 1273 0 0,-5 14-3818 0 0,0 0-1 0 0,0 0 1 0 0,0 0-1 0 0,0 0 0 0 0,1 1 1 0 0,0-1-1 0 0,6-4 1 0 0,-5 5-306 0 0,0 0 0 0 0,1 1 1 0 0,-1-1-1 0 0,1 2 0 0 0,-1-1 1 0 0,1 0-1 0 0,0 1 0 0 0,-1 0 1 0 0,1 0-1 0 0,0 1 0 0 0,0 0 1 0 0,0 0-1 0 0,8 1 0 0 0,-9-1-29 0 0,-1 1-1 0 0,1 0 0 0 0,-1 0 0 0 0,1 1 1 0 0,-1-1-1 0 0,0 1 0 0 0,0 0 1 0 0,0 0-1 0 0,0 0 0 0 0,0 1 0 0 0,0-1 1 0 0,0 1-1 0 0,-1 0 0 0 0,1 0 0 0 0,-1 0 1 0 0,0 0-1 0 0,5 8 0 0 0,-7-9-51 0 0,0 0 0 0 0,0 0 0 0 0,-1 0 0 0 0,1 0 0 0 0,-1 0 0 0 0,1 0 0 0 0,-1 0 0 0 0,0 0 0 0 0,0 0 0 0 0,0 1 0 0 0,0-1 0 0 0,0 0 0 0 0,0 0 0 0 0,-1 3 0 0 0,0 19 0 0 0,2-14-3 0 0,0 0-31 0 0,0-1 1 0 0,-1 19 0 0 0,0-16-64 0 0,0-1 0 0 0,0 0 0 0 0,1 1 0 0 0,1-1 0 0 0,5 22 0 0 0,-1-3-333 0 0,-4-14-42 0 0,0-1-1 0 0,-2 2 0 0 0,0-1 0 0 0,0 0 0 0 0,-2 0 0 0 0,-5 27 0 0 0,5-34 20 0 0,-1 0-1 0 0,0-1 1 0 0,0 1 0 0 0,-1 0-1 0 0,0-1 1 0 0,0 0 0 0 0,-1 0-1 0 0,-8 10 1 0 0,11-16 321 0 0,-1 0 0 0 0,0 0 1 0 0,1 0-1 0 0,-1 0 0 0 0,0-1 0 0 0,0 1 0 0 0,0-1 1 0 0,-1 0-1 0 0,-5 2 0 0 0,0 0-119 0 0,3-3 132 0 0,3-1 251 0 0,1-1 0 0 0,-1 0 0 0 0,0 1 0 0 0,1-1 1 0 0,-1 0-1 0 0,1 0 0 0 0,0 0 0 0 0,0-1 0 0 0,-1 1 0 0 0,1-1 0 0 0,1 1 0 0 0,-1-1 0 0 0,0 1 0 0 0,1-1 0 0 0,-1 0 1 0 0,1 0-1 0 0,0 0 0 0 0,0 0 0 0 0,0 0 0 0 0,0 0 0 0 0,1 0 0 0 0,-1 0 0 0 0,1 0 0 0 0,0 0 0 0 0,0-1 0 0 0,0 1 1 0 0,1-4-1 0 0,0-3 461 0 0,-1 9-522 0 0,0 0 0 0 0,0-1 0 0 0,0 1 0 0 0,1 0-1 0 0,-1 0 1 0 0,0 0 0 0 0,1 0 0 0 0,-1 0 0 0 0,0 0 0 0 0,1-1 0 0 0,-1 1 0 0 0,1 0-1 0 0,0 0 1 0 0,-1 0 0 0 0,1 1 0 0 0,0-1 0 0 0,1-2 0 0 0,4-2 136 0 0,1 0 1 0 0,-1 1-1 0 0,1 0 1 0 0,0 0-1 0 0,0 0 0 0 0,1 1 1 0 0,-1 0-1 0 0,1 0 1 0 0,-1 1-1 0 0,1 0 1 0 0,0 0-1 0 0,0 1 0 0 0,14-1 1 0 0,-9 2-192 0 0,-1 0 0 0 0,1 1 0 0 0,0 0 0 0 0,-1 1 1 0 0,1 1-1 0 0,-1 0 0 0 0,0 0 0 0 0,13 6 0 0 0,14 5 20 0 0,-22-8-1389 0 0,18 9 0 0 0,-20-9-1463 0 0,0-2-5409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5:17.6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36 18023 0 0,'0'0'1804'0'0,"-2"0"-1649"0"0,-12 0-16 0 0,12 2 94 0 0,0-1-1 0 0,0 0 1 0 0,1 1 0 0 0,-1-1 0 0 0,0 1-1 0 0,1-1 1 0 0,-1 1 0 0 0,1 0 0 0 0,-3 4 0 0 0,2-4-73 0 0,1 1 0 0 0,-1 0 1 0 0,1 0-1 0 0,0 0 1 0 0,0 0-1 0 0,0 0 0 0 0,0 0 1 0 0,1 0-1 0 0,-1 0 0 0 0,1 1 1 0 0,-1-1-1 0 0,1 0 1 0 0,0 0-1 0 0,1 1 0 0 0,0 4 1 0 0,2 4-10 0 0,0 0 1 0 0,0-1 0 0 0,6 11-1 0 0,-2-5-205 0 0,-1-5 54 0 0,1 0 0 0 0,0 0 0 0 0,0-1 0 0 0,15 17 0 0 0,-8-10 0 0 0,-13-17 0 0 0,4 5 0 0 0,-1 1 0 0 0,1-1 0 0 0,1 0 0 0 0,-1 0 0 0 0,1-1 0 0 0,0 1 0 0 0,1-1 0 0 0,10 6 0 0 0,4 1 10 0 0,-15-7-16 0 0,1-2 1 0 0,0 1 0 0 0,10 3-1 0 0,-15-6 17 0 0,1 0 0 0 0,0 0-1 0 0,0-1 1 0 0,-1 0 0 0 0,1 1-1 0 0,0-1 1 0 0,0 0 0 0 0,-1 0-1 0 0,1 0 1 0 0,0-1 0 0 0,0 1-1 0 0,-1-1 1 0 0,6-1 0 0 0,-7 1 22 0 0,1 0 1 0 0,-1 0-1 0 0,1-1 1 0 0,-1 1-1 0 0,0 0 1 0 0,1-1-1 0 0,-1 1 1 0 0,0-1-1 0 0,0 1 1 0 0,0-1-1 0 0,0 1 1 0 0,0-1 0 0 0,0 0-1 0 0,1-3 1 0 0,8-29 437 0 0,-10 29-385 0 0,0 0 0 0 0,0 0-1 0 0,0 0 1 0 0,-2-9 0 0 0,-1-9 205 0 0,3 17-209 0 0,-1 0-1 0 0,0-1 0 0 0,-1 1 1 0 0,1 0-1 0 0,-1 0 1 0 0,0 0-1 0 0,-1 0 1 0 0,1 0-1 0 0,-5-6 0 0 0,-2-6 97 0 0,-2-2 82 0 0,0-1 0 0 0,-2 2 0 0 0,-22-28 0 0 0,29 40-219 0 0,1 1 0 0 0,-1 0 0 0 0,0 0 0 0 0,0 1 1 0 0,-1 0-1 0 0,-11-7 0 0 0,16 11-113 0 0,-1-1 0 0 0,0 1 0 0 0,0-1 0 0 0,0 1 0 0 0,0 0 0 0 0,0 0 0 0 0,0 0 0 0 0,0 1 0 0 0,0-1 0 0 0,0 1 0 0 0,0-1 0 0 0,0 1 0 0 0,0 0 0 0 0,-1 0 0 0 0,1 1 0 0 0,0-1 0 0 0,0 1 0 0 0,0-1 0 0 0,-5 3 0 0 0,6-2-119 0 0,0 0-1 0 0,1 0 1 0 0,-1 0-1 0 0,1 1 1 0 0,-1-1-1 0 0,1 0 1 0 0,0 1-1 0 0,-1-1 1 0 0,1 1-1 0 0,0 0 1 0 0,0-1-1 0 0,0 1 1 0 0,0 0-1 0 0,0 2 1 0 0,-1 0-519 0 0,-4 9-948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5:18.0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 16783 0 0,'0'0'818'0'0,"10"-5"196"0"0,-6 2-739 0 0,1 1 0 0 0,0 0-1 0 0,0 0 1 0 0,0 0 0 0 0,0 0-1 0 0,0 1 1 0 0,9-2 0 0 0,-5 2 204 0 0,0 1 0 0 0,0 0-1 0 0,1 0 1 0 0,-1 1 0 0 0,0 0 0 0 0,0 1 0 0 0,-1 0 0 0 0,1 0 0 0 0,0 1 0 0 0,0 0 0 0 0,-1 0 0 0 0,0 1 0 0 0,0 0 0 0 0,11 8-1 0 0,-15-9-405 0 0,0 0 0 0 0,-1 0-1 0 0,1 0 1 0 0,-1 1-1 0 0,0 0 1 0 0,0 0-1 0 0,0 0 1 0 0,0 0-1 0 0,2 5 1 0 0,5 8-7 0 0,-9-17-61 0 0,-1 1 0 0 0,1-1 0 0 0,-1 1 0 0 0,1 0 0 0 0,-1-1 0 0 0,1 1 0 0 0,-1 0 0 0 0,1 0-1 0 0,-1-1 1 0 0,0 1 0 0 0,1 0 0 0 0,-1 0 0 0 0,0-1 0 0 0,0 1 0 0 0,0 0 0 0 0,1 0-1 0 0,-1 0 1 0 0,0-1 0 0 0,0 1 0 0 0,0 0 0 0 0,0 0 0 0 0,0 0 0 0 0,-1 1 0 0 0,0 1 11 0 0,1 1-10 0 0,0 1 0 0 0,0-1-1 0 0,-1 1 1 0 0,0-1 0 0 0,0 0 0 0 0,0 0 0 0 0,0 0 0 0 0,-1 1 0 0 0,0-1 0 0 0,1 0-1 0 0,-4 4 1 0 0,-2 1-74 0 0,0 0-1 0 0,-15 16 0 0 0,8-11-247 0 0,8-8 12 0 0,-1 0 0 0 0,0-1 0 0 0,0 0 0 0 0,-1 0 0 0 0,1 0 0 0 0,-1-1 0 0 0,0-1 0 0 0,-13 6 0 0 0,19-9-329 0 0,-1 5-387 0 0</inkml:trace>
  <inkml:trace contextRef="#ctx0" brushRef="#br0" timeOffset="1">352 8 5528 0 0,'3'-7'19249'0'0,"-6"7"-19154"0"0,-1 0 1 0 0,1 0-1 0 0,-1 1 1 0 0,1 0-1 0 0,0 0 0 0 0,-1 0 1 0 0,1 0-1 0 0,0 0 1 0 0,-1 1-1 0 0,1-1 1 0 0,0 1-1 0 0,0 0 1 0 0,0 0-1 0 0,0 0 1 0 0,1 0-1 0 0,-1 1 1 0 0,1-1-1 0 0,-1 1 1 0 0,1-1-1 0 0,0 1 1 0 0,0 0-1 0 0,0 0 1 0 0,0 0-1 0 0,0 0 1 0 0,-1 6-1 0 0,-2 1-24 0 0,0 0 1 0 0,1 1-1 0 0,1-1 0 0 0,-4 22 0 0 0,6-28-80 0 0,1 0 0 0 0,-1 0 0 0 0,1 0 0 0 0,0-1 0 0 0,0 1 1 0 0,1 0-1 0 0,-1 0 0 0 0,1 0 0 0 0,0-1 0 0 0,0 1 0 0 0,0 0 0 0 0,0-1 0 0 0,1 1 0 0 0,-1-1 0 0 0,1 1 1 0 0,0-1-1 0 0,0 0 0 0 0,4 5 0 0 0,-3-5-29 0 0,-1 0 24 0 0,1 0 0 0 0,-1 0 0 0 0,1-1-1 0 0,-1 1 1 0 0,1-1 0 0 0,0 1 0 0 0,0-1 0 0 0,1 0 0 0 0,-1 0-1 0 0,0-1 1 0 0,1 1 0 0 0,-1 0 0 0 0,6 1 0 0 0,-3-2 6 0 0,0 1 1 0 0,0-1 0 0 0,0 0-1 0 0,0-1 1 0 0,1 1-1 0 0,-1-1 1 0 0,0 0 0 0 0,8-2-1 0 0,2 0-32 0 0,0-2-1 0 0,0 1 0 0 0,25-11 1 0 0,-41 14 38 0 0,12-4-417 0 0,1-2-1 0 0,-1 1 1 0 0,-1-2-1 0 0,1 0 1 0 0,-1 0-1 0 0,0-1 1 0 0,11-10-1 0 0,-5 0-1860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5:18.4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4608 0 0,'3'0'10725'0'0,"1"0"-10046"0"0,0 1-1 0 0,0-1 1 0 0,0 1 0 0 0,0 0 0 0 0,0 0-1 0 0,-1 1 1 0 0,1-1 0 0 0,0 1 0 0 0,-1-1 0 0 0,1 1-1 0 0,-1 1 1 0 0,1-1 0 0 0,-1 0 0 0 0,3 3-1 0 0,7 7 161 0 0,-1 0-1 0 0,12 15 1 0 0,-12-12-743 0 0,50 72 1054 0 0,-55-77-1068 0 0,1 5-18 0 0,-1 1 0 0 0,0-1 0 0 0,-2 1 1 0 0,1 0-1 0 0,-2 1 0 0 0,5 28 0 0 0,-4-18-101 0 0,4 15 35 0 0,-3 1 1 0 0,-1-1-1 0 0,-2 1 1 0 0,-3 0-1 0 0,-1-1 1 0 0,-6 47-1 0 0,4-65-33 0 0,-2 1 0 0 0,0 0-1 0 0,-1-1 1 0 0,-1 0 0 0 0,-1-1 0 0 0,-14 27-1 0 0,9-23-14 0 0,11-20-361 0 0,-1-1-1 0 0,0 0 1 0 0,0 0 0 0 0,-1 0-1 0 0,1 0 1 0 0,-1 0 0 0 0,-1-1-1 0 0,1 0 1 0 0,-6 5 0 0 0,-18 10-1788 0 0,10-9-16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0:37.8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5064 0 0,'0'0'10729'0'0,"0"3"-9708"0"0,5 17 62 0 0,-2-11-802 0 0,-1 0 0 0 0,0 1 1 0 0,1 16-1 0 0,3 53 975 0 0,-2-44-655 0 0,9 82 799 0 0,-12-102-1252 0 0,0 0 0 0 0,2 0 0 0 0,-1 0 0 0 0,2 0 0 0 0,0-1 0 0 0,7 16 0 0 0,-6-19-92 0 0,-4-8-39 0 0,0 0 1 0 0,0-1-1 0 0,0 1 1 0 0,1-1 0 0 0,-1 1-1 0 0,1-1 1 0 0,3 5-1 0 0,-3-6 230 0 0,13-2-8 0 0,-13 0-217 0 0,1 0-1 0 0,-1 0 1 0 0,0-1 0 0 0,1 1 0 0 0,-1 0 0 0 0,0-1 0 0 0,0 1 0 0 0,0-1 0 0 0,0 0 0 0 0,-1 0 0 0 0,1 0 0 0 0,0 0 0 0 0,-1 0 0 0 0,1 0 0 0 0,1-4-1 0 0,1-1 12 0 0,-1-1 0 0 0,0 1 0 0 0,3-15 0 0 0,-6 17-14 0 0,0 1-1 0 0,-1 0 1 0 0,0-1-1 0 0,1 1 1 0 0,-2 0-1 0 0,1 0 0 0 0,0 0 1 0 0,-1 0-1 0 0,0 0 1 0 0,0 0-1 0 0,0 0 1 0 0,-4-4-1 0 0,4 5-8 0 0,0 1 0 0 0,0 0 0 0 0,-1 0 0 0 0,1 0 0 0 0,0 1 0 0 0,-1-1 0 0 0,0 0 1 0 0,1 1-1 0 0,-1 0 0 0 0,0 0 0 0 0,0 0 0 0 0,0 0 0 0 0,0 0 0 0 0,1 0 0 0 0,-1 1 0 0 0,-6-1 0 0 0,5 1-99 0 0,-1 0 0 0 0,1 0 0 0 0,-1 0 0 0 0,0 1 0 0 0,1-1-1 0 0,-1 1 1 0 0,1 0 0 0 0,-1 1 0 0 0,-7 3 0 0 0,10-4-796 0 0,-2 3-773 0 0,-1 8-2639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5:20.4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5 118 3680 0 0,'-4'2'20891'0'0,"10"11"-20405"0"0,1-1 1 0 0,13 20-1 0 0,1-1-690 0 0,26 55 1 0 0,-13-21 241 0 0,-24-46 163 0 0,10 27 0 0 0,-5-9 39 0 0,9 19-103 0 0,-14-31-91 0 0,1 0 0 0 0,1-2-1 0 0,26 40 1 0 0,-24-39-46 0 0,-12-21 0 0 0,-1 0 0 0 0,1 0 0 0 0,0 1 0 0 0,0-1 0 0 0,0 0 0 0 0,0-1 0 0 0,1 1 0 0 0,-1 0 0 0 0,1-1 0 0 0,0 1 0 0 0,5 3 0 0 0,6 0 0 0 0,-9-7 0 0 0,-3 1 0 0 0,-1 0 0 0 0,1 0 0 0 0,-1 0 0 0 0,0-1 0 0 0,1 1-1 0 0,-1 0 1 0 0,1 0 0 0 0,-1-1 0 0 0,0 1 0 0 0,0-1 0 0 0,1 1-1 0 0,-1-1 1 0 0,0 1 0 0 0,0-1 0 0 0,1 0 0 0 0,-1 0 0 0 0,0 1 0 0 0,0-1-1 0 0,0 0 1 0 0,0 0 0 0 0,0 0 0 0 0,0 0 0 0 0,-1 0 0 0 0,1-1-1 0 0,0 1 1 0 0,0 0 0 0 0,-1 0 0 0 0,1 0 0 0 0,-1-1 0 0 0,1 1 0 0 0,0-2-1 0 0,6-11 28 0 0,-1 2 25 0 0,0 0 1 0 0,-1 0 0 0 0,-1-1 0 0 0,0 0 0 0 0,0 1-1 0 0,-1-1 1 0 0,1-19 0 0 0,0 7 23 0 0,-2 17-2 0 0,0 0 0 0 0,5-14-1 0 0,2-7 82 0 0,36-142 190 0 0,-37 146-309 0 0,4-14-265 0 0,2 0 0 0 0,2 1 0 0 0,26-47-1 0 0,-18 36-2039 0 0,-10 26 106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5:41.3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0 134 12896 0 0,'5'-5'7771'0'0,"4"29"-7007"0"0,10 42-1 0 0,3 11-392 0 0,45 174-281 0 0,-30-116-36 0 0,-24-93-32 0 0,-10-35-5 0 0,0 1 0 0 0,0-1 0 0 0,1 0 0 0 0,0 0 0 0 0,0 0 0 0 0,1 0 0 0 0,-1-1 0 0 0,2 0 0 0 0,6 7 0 0 0,-11-11 80 0 0,0-3-77 0 0,0 1 1 0 0,0 0-1 0 0,0-1 0 0 0,0 1 0 0 0,0-1 1 0 0,0 1-1 0 0,-1-1 0 0 0,1 1 1 0 0,0-1-1 0 0,0 1 0 0 0,-1-1 0 0 0,1 0 1 0 0,0 0-1 0 0,-1 1 0 0 0,1-1 1 0 0,0 0-1 0 0,0-1 0 0 0,8-15 274 0 0,-2-2 38 0 0,-1-1 1 0 0,-1 0-1 0 0,0 0 0 0 0,3-42 1 0 0,-7 53-270 0 0,8-112 658 0 0,-1 52-420 0 0,5-36-50 0 0,-1 12-151 0 0,-10 62-168 0 0,2 0-1 0 0,1 1 0 0 0,16-55 1 0 0,-19 80 36 0 0,0 0-124 0 0,0 0 1 0 0,-1-1 0 0 0,1 1-1 0 0,-1 0 1 0 0,1-6 0 0 0,-2 9-307 0 0,5-5-1804 0 0,4 2 284 0 0,1 4-74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5:41.9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0 183 14048 0 0,'0'0'1684'0'0,"0"-6"526"0"0,0 5-1949 0 0,1-1 0 0 0,-1 0 0 0 0,0 1-1 0 0,1-1 1 0 0,-1 0 0 0 0,1 1 0 0 0,0-1 0 0 0,-1 1-1 0 0,1-1 1 0 0,0 1 0 0 0,0-1 0 0 0,2-2 0 0 0,-2 3 435 0 0,2 0-31 0 0,0-1-490 0 0,1 0 0 0 0,-1 0 0 0 0,1 0 0 0 0,-1-1 0 0 0,0 1 0 0 0,3-4-1 0 0,-2 2-35 0 0,0 1-1 0 0,0 0 1 0 0,1 0-1 0 0,-1 0 0 0 0,6-3 1 0 0,2 1 16 0 0,-1 0-60 0 0,0 0 0 0 0,0 0-1 0 0,0-1 1 0 0,9-7 0 0 0,-13 8-82 0 0,1 0 0 0 0,0 0 0 0 0,0 1 0 0 0,10-4 0 0 0,18-10-173 0 0,10-4-2900 0 0,-36 18 1508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5:42.3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1 153 16272 0 0,'0'0'1469'0'0,"1"-1"-1208"0"0,2-1-116 0 0,1-1 0 0 0,0 1 0 0 0,0-1-1 0 0,0 1 1 0 0,8-2 0 0 0,11-7 1286 0 0,22-22 1555 0 0,-33 24-2532 0 0,-1 1 1 0 0,1 0-1 0 0,1 0 0 0 0,-1 1 1 0 0,1 0-1 0 0,19-6 1 0 0,9 0 154 0 0,-33 9-852 0 0,1 1 0 0 0,0 0 0 0 0,-1 1 0 0 0,1 0 0 0 0,0 0 0 0 0,14 0 0 0 0,-7 3-1504 0 0,3 2-84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5:51.1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89 14256 0 0,'0'0'322'0'0,"-6"-6"432"0"0,6 5-737 0 0,-1 1 0 0 0,1-1 1 0 0,0 1-1 0 0,-1-1 1 0 0,1 1-1 0 0,0-1 0 0 0,0 0 1 0 0,0 1-1 0 0,-1-1 1 0 0,1 1-1 0 0,0-1 1 0 0,0 0-1 0 0,0 1 0 0 0,0-1 1 0 0,0 0-1 0 0,0 1 1 0 0,0-1-1 0 0,0 1 0 0 0,0-1 1 0 0,0 0-1 0 0,0 1 1 0 0,1-1-1 0 0,-1 1 1 0 0,0-2-1 0 0,1 2-14 0 0,-1-1 0 0 0,0 0-1 0 0,1 0 1 0 0,-1 0 0 0 0,0 0 0 0 0,0 0 0 0 0,0 0 0 0 0,0 0 0 0 0,0 1 0 0 0,0-1-1 0 0,0 0 1 0 0,0 0 0 0 0,0 0 0 0 0,0 0 0 0 0,-1 0 0 0 0,1-1 0 0 0,-1 0 65 0 0,0 1 1 0 0,0-1 0 0 0,0 0-1 0 0,1 0 1 0 0,-1 0 0 0 0,1 0-1 0 0,-1 0 1 0 0,1 0 0 0 0,0 0 0 0 0,0 0-1 0 0,0 0 1 0 0,0 0 0 0 0,0 0-1 0 0,1-3 1 0 0,0 2 1091 0 0,-11-5 1228 0 0,9 7-2245 0 0,0 1 1 0 0,0-1-1 0 0,-1 1 1 0 0,1-1-1 0 0,0 1 1 0 0,-1-1-1 0 0,1 1 1 0 0,-1 0-1 0 0,1 0 0 0 0,0-1 1 0 0,-3 1-1 0 0,2 0 637 0 0,2 0-743 0 0,0 0 1 0 0,0 0-1 0 0,0 0 0 0 0,-1 0 0 0 0,1 0 0 0 0,0-1 0 0 0,0 1 0 0 0,0 0 1 0 0,0 0-1 0 0,0 0 0 0 0,0 0 0 0 0,0 0 0 0 0,-1 0 0 0 0,1-1 0 0 0,0 1 1 0 0,0 0-1 0 0,0 0 0 0 0,0 0 0 0 0,-1 0 0 0 0,1 0 0 0 0,0 0 1 0 0,0 0-1 0 0,0 0 0 0 0,0 0 0 0 0,0 0 0 0 0,-1 0 0 0 0,1 0 0 0 0,0 0 1 0 0,0 0-1 0 0,0 0 0 0 0,0 0 0 0 0,-1 0 0 0 0,1 0 0 0 0,0 0 0 0 0,0 0 1 0 0,0 0-1 0 0,0 0 0 0 0,-1 0 0 0 0,1 0 0 0 0,0 1 0 0 0,0-1 0 0 0,0 0 1 0 0,-2 5 79 0 0,0 0 1 0 0,-1-1-1 0 0,1 1 0 0 0,-1-1 1 0 0,0 1-1 0 0,-6 7 1 0 0,5-8-107 0 0,0 1 1 0 0,0 0-1 0 0,1 0 0 0 0,0 0 1 0 0,0 0-1 0 0,0 1 1 0 0,-2 7-1 0 0,-29 114 62 0 0,32-118-73 0 0,0 0 1 0 0,1 0-1 0 0,1 0 0 0 0,0 0 0 0 0,1 18 0 0 0,0 19-15 0 0,-3-10-29 0 0,4 52 1 0 0,1-39-7 0 0,-3-26 34 0 0,1 1 0 0 0,2-1 0 0 0,0 0-1 0 0,9 30 1 0 0,-11-49 1 0 0,0-1 0 0 0,1 0 0 0 0,-1 1-1 0 0,1-1 1 0 0,0 0 0 0 0,0 0 0 0 0,0 0-1 0 0,0 0 1 0 0,0 0 0 0 0,4 3 0 0 0,-4-4 5 0 0,0-1 0 0 0,0 0 0 0 0,1 1 0 0 0,-1-1 0 0 0,0 0 0 0 0,1 0 0 0 0,-1 0 0 0 0,0 0 0 0 0,1 0 0 0 0,-1-1 0 0 0,1 1 0 0 0,0-1 0 0 0,-1 0 0 0 0,6 1 0 0 0,-7-1 4 0 0,1 0 1 0 0,0 0 0 0 0,0 0-1 0 0,0 0 1 0 0,-1-1-1 0 0,1 1 1 0 0,0 0-1 0 0,0-1 1 0 0,-1 1-1 0 0,1-1 1 0 0,0 0-1 0 0,0 1 1 0 0,-1-1 0 0 0,1 0-1 0 0,-1 0 1 0 0,1 0-1 0 0,-1 0 1 0 0,1 0-1 0 0,-1 0 1 0 0,0-1-1 0 0,0 1 1 0 0,1 0 0 0 0,-1-1-1 0 0,0 1 1 0 0,1-3-1 0 0,3-3 1 0 0,7-7-2 0 0,-2 2 26 0 0,13-20 0 0 0,-20 27-4 0 0,-1 1 1 0 0,1-1-1 0 0,-1 0 0 0 0,0 0 0 0 0,0 0 1 0 0,-1-1-1 0 0,0 1 0 0 0,1-8 0 0 0,-1 6-4 0 0,0 1-11 0 0,0 0 1 0 0,-1 0 0 0 0,-1-10-1 0 0,1 14 4 0 0,0 0 0 0 0,-1 0 0 0 0,0 0 0 0 0,1 0 0 0 0,-1-1 0 0 0,0 1 0 0 0,0 1 0 0 0,0-1 0 0 0,0 0 0 0 0,0 0 0 0 0,-1 0 1 0 0,1 0-1 0 0,-3-2 0 0 0,-3-5 28 0 0,6 8-30 0 0,1 0 1 0 0,-1 0-1 0 0,1 0 1 0 0,-1 0-1 0 0,0 0 1 0 0,1 0-1 0 0,-1 1 1 0 0,0-1-1 0 0,0 0 1 0 0,0 1-1 0 0,0-1 1 0 0,1 0-1 0 0,-1 1 1 0 0,0-1-1 0 0,0 1 1 0 0,-2-1-1 0 0,1 0-22 0 0,-1 0 1 0 0,0 1-1 0 0,1-1 0 0 0,-1 1 0 0 0,0 0 1 0 0,0-1-1 0 0,1 1 0 0 0,-1 0 0 0 0,0 1 1 0 0,0-1-1 0 0,1 0 0 0 0,-4 2 0 0 0,-2 0-133 0 0,0 1-1 0 0,-13 7 0 0 0,2-1-8 0 0,16-7 78 0 0,1 0-1 0 0,-1 0 0 0 0,1 0 0 0 0,-1 0 1 0 0,1 0-1 0 0,0 1 0 0 0,-1-1 0 0 0,1 1 1 0 0,1-1-1 0 0,-1 1 0 0 0,0 0 1 0 0,1 0-1 0 0,-1 0 0 0 0,1 0 0 0 0,0 0 1 0 0,0 0-1 0 0,-1 4 0 0 0,-3 8-470 0 0,0 8-2058 0 0,0-15 1122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5:51.7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96 223 3224 0 0,'-15'-22'11744'0'0,"0"14"-7443"0"0,12 10-4082 0 0,1-1 1 0 0,0 0-1 0 0,0 0 1 0 0,0 1-1 0 0,0 0 1 0 0,0-1 0 0 0,0 1-1 0 0,0 0 1 0 0,0 0-1 0 0,1 0 1 0 0,-1 0-1 0 0,0 2 1 0 0,0-2-241 0 0,0 1 82 0 0,1-1 0 0 0,0 0 0 0 0,0 1-1 0 0,0-1 1 0 0,0 1 0 0 0,0-1 0 0 0,0 1 0 0 0,1-1 0 0 0,-1 1 0 0 0,1 0-1 0 0,0 3 1 0 0,-4 14 112 0 0,-2 2-116 0 0,0 1 1 0 0,2-1-1 0 0,0 1 1 0 0,2 0-1 0 0,0 0 1 0 0,3 41-1 0 0,1-54-57 0 0,-1-1 0 0 0,1 1 0 0 0,5 15 0 0 0,0-3 0 0 0,-6-19 3 0 0,0 1 0 0 0,0-1 0 0 0,0 0 0 0 0,1 1 0 0 0,0-1 0 0 0,0 0 0 0 0,0 0 0 0 0,0 0 0 0 0,0 0 0 0 0,0 0 0 0 0,1-1 0 0 0,-1 1-1 0 0,1-1 1 0 0,0 1 0 0 0,0-1 0 0 0,0 0 0 0 0,0 0 0 0 0,0 0 0 0 0,0-1 0 0 0,1 1 0 0 0,-1-1 0 0 0,0 0 0 0 0,1 1 0 0 0,-1-2 0 0 0,5 2 0 0 0,-3-1 5 0 0,1-1 0 0 0,0 1 0 0 0,-1-1 0 0 0,1 0 0 0 0,0 0 1 0 0,0-1-1 0 0,-1 0 0 0 0,1 0 0 0 0,0 0 0 0 0,-1-1 0 0 0,1 0 0 0 0,-1 0 1 0 0,0 0-1 0 0,8-5 0 0 0,-2 0 53 0 0,2 0 9 0 0,-1 0 1 0 0,-1-1-1 0 0,0-1 0 0 0,0 0 1 0 0,-1 0-1 0 0,18-20 0 0 0,-25 23-29 0 0,1 0 0 0 0,-1 0 0 0 0,-1 0 1 0 0,1 0-1 0 0,2-10 0 0 0,6-14 104 0 0,-6 20-91 0 0,-4 7-35 0 0,1 0 0 0 0,-1 0 1 0 0,1 0-1 0 0,-1 0 0 0 0,0 0 0 0 0,0-1 0 0 0,0 1 1 0 0,-1 0-1 0 0,1 0 0 0 0,-1-1 0 0 0,0-4 0 0 0,-4-13 118 0 0,2 17-97 0 0,1-1 1 0 0,0 1-1 0 0,0 0 1 0 0,1-1-1 0 0,-1 1 1 0 0,1-7-1 0 0,5-13 163 0 0,-4 21-172 0 0,0 0 1 0 0,0 0-1 0 0,0-1 0 0 0,-1 1 0 0 0,1 0 0 0 0,-1-1 0 0 0,0 1 0 0 0,0 0 1 0 0,0-1-1 0 0,-1 1 0 0 0,1 0 0 0 0,-2-5 0 0 0,-7-26 154 0 0,7 25-138 0 0,0 0-1 0 0,0 1 1 0 0,-1-1-1 0 0,0 1 1 0 0,-5-9-1 0 0,-3-2-33 0 0,0 1 0 0 0,-1 0 0 0 0,-1 1-1 0 0,-17-17 1 0 0,-19-4-303 0 0,47 37 218 0 0,0-1 1 0 0,0 1 0 0 0,1 0 0 0 0,-1 0 0 0 0,0 0 0 0 0,0 0 0 0 0,0 0 0 0 0,0 0 0 0 0,-1 1 0 0 0,1-1 0 0 0,0 0 0 0 0,0 1 0 0 0,0 0 0 0 0,-1 0 0 0 0,1-1 0 0 0,0 1-1 0 0,0 1 1 0 0,0-1 0 0 0,-1 0 0 0 0,1 0 0 0 0,0 1 0 0 0,0-1 0 0 0,0 1 0 0 0,-4 1 0 0 0,3 0-242 0 0,-1-1-1 0 0,1 1 1 0 0,0 0 0 0 0,0 0 0 0 0,0 0-1 0 0,0 1 1 0 0,0-1 0 0 0,0 1-1 0 0,1-1 1 0 0,-1 1 0 0 0,1 0 0 0 0,0 0-1 0 0,-4 6 1 0 0,4 1-1290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5:52.1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86 14256 0 0,'0'0'1290'0'0,"0"-1"-1062"0"0,4-10 371 0 0,-4 11-546 0 0,0 0 1 0 0,0 0 0 0 0,0 0 0 0 0,0 0 0 0 0,0 0 0 0 0,-1 0 0 0 0,1 0 0 0 0,0 0 0 0 0,0 0 0 0 0,0 0-1 0 0,0 0 1 0 0,0 0 0 0 0,-1 0 0 0 0,1 0 0 0 0,0 0 0 0 0,0 0 0 0 0,0 0 0 0 0,0 0 0 0 0,0 0 0 0 0,-1 0-1 0 0,1-1 1 0 0,0 1 0 0 0,0 0 0 0 0,0 0 0 0 0,0 0 0 0 0,0 0 0 0 0,0 0 0 0 0,0 0 0 0 0,-1-5 4269 0 0,-1 6-3563 0 0,-1 0-567 0 0,0 0-42 0 0,-1 0-1 0 0,1 0 0 0 0,0 0 1 0 0,0 1-1 0 0,0-1 0 0 0,0 1 0 0 0,0 0 1 0 0,0 0-1 0 0,0 0 0 0 0,1 0 1 0 0,-1 1-1 0 0,1-1 0 0 0,-4 5 1 0 0,-15 22 241 0 0,17-24-336 0 0,0 0 1 0 0,0 0-1 0 0,1 0 0 0 0,-1 1 1 0 0,1-1-1 0 0,-3 8 0 0 0,-2 41-56 0 0,6-44 0 0 0,1 1 0 0 0,0-1 0 0 0,0 1 0 0 0,1-1 0 0 0,0 1 0 0 0,1 0 0 0 0,0-1 0 0 0,1 0 0 0 0,0 1 0 0 0,1-1 0 0 0,0 0 0 0 0,0 0 0 0 0,8 14 0 0 0,-6-13 1 0 0,1-1 0 0 0,0 0-1 0 0,0 0 1 0 0,1-1 0 0 0,10 11-1 0 0,-1-4-10 0 0,31 24 0 0 0,-43-37 4 0 0,0-1 0 0 0,0 0-1 0 0,0 0 1 0 0,0 0 0 0 0,0 0 0 0 0,0-1 0 0 0,1 1-1 0 0,-1-1 1 0 0,0 0 0 0 0,1-1 0 0 0,-1 1-1 0 0,1-1 1 0 0,-1 0 0 0 0,9 0 0 0 0,-3-2 56 0 0,1 1 0 0 0,-1-1 0 0 0,1-1 1 0 0,-1 0-1 0 0,12-5 0 0 0,-18 6-18 0 0,0 0 1 0 0,-1 0-1 0 0,1-1 0 0 0,-1 1 0 0 0,1-1 0 0 0,-1 0 0 0 0,0 0 0 0 0,0-1 1 0 0,0 1-1 0 0,0 0 0 0 0,-1-1 0 0 0,0 0 0 0 0,3-4 0 0 0,9-14 160 0 0,-2 6-54 0 0,-2 0-1 0 0,0-1 1 0 0,-1 0 0 0 0,0-1 0 0 0,-2 0 0 0 0,0 0 0 0 0,-1 0 0 0 0,-1-1 0 0 0,3-24 0 0 0,-7 36-88 0 0,0-1-1 0 0,-1 1 0 0 0,0-1 0 0 0,-2-10 1 0 0,0-11 102 0 0,3 16-110 0 0,-1 10-38 0 0,1 0 1 0 0,-1 1-1 0 0,0-1 1 0 0,0 0 0 0 0,-1 0-1 0 0,1 0 1 0 0,0 0-1 0 0,-1 1 1 0 0,0-1 0 0 0,-1-4-1 0 0,-2-1-13 0 0,0 0-1 0 0,-1 1 0 0 0,0 0 1 0 0,0 0-1 0 0,-1 0 1 0 0,1 0-1 0 0,-2 1 1 0 0,1 0-1 0 0,-1 0 0 0 0,0 1 1 0 0,0-1-1 0 0,0 2 1 0 0,-1-1-1 0 0,1 1 1 0 0,-1 0-1 0 0,0 1 1 0 0,-11-4-1 0 0,10 4-154 0 0,0 1 1 0 0,-1 0-1 0 0,1 0 0 0 0,-1 1 0 0 0,0 1 1 0 0,1-1-1 0 0,-1 2 0 0 0,0-1 0 0 0,1 1 1 0 0,-1 1-1 0 0,1-1 0 0 0,-1 2 0 0 0,1-1 1 0 0,0 1-1 0 0,-13 7 0 0 0,17-8-229 0 0,0 1 0 0 0,0 1 0 0 0,0-1-1 0 0,1 1 1 0 0,-7 6 0 0 0,-5 5-1617 0 0,1-2-53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5:52.5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 7832 0 0,'0'0'705'0'0,"1"-1"-577"0"0,18-4 1194 0 0,-7 2 3768 0 0,24-1 0 0 0,-22 4-5418 0 0,-10 0 692 0 0,38 2 1874 0 0,-38-2-2082 0 0,-1 0 1 0 0,1 1-1 0 0,-1 0 1 0 0,1 0-1 0 0,-1 0 0 0 0,0 0 1 0 0,1 0-1 0 0,4 3 1 0 0,-7-3 175 0 0,4 0-154 0 0,-1 0 0 0 0,1 1 1 0 0,0-1-1 0 0,-1 1 1 0 0,1 0-1 0 0,-1 0 0 0 0,5 4 1 0 0,0-1 4 0 0,14 7 243 0 0,-22-11-352 0 0,0 0-69 0 0,-1-1-1 0 0,1 0 1 0 0,0 1-1 0 0,-1-1 1 0 0,1 0 0 0 0,-1 1-1 0 0,1-1 1 0 0,-1 1-1 0 0,1-1 1 0 0,-1 1-1 0 0,1-1 1 0 0,-1 1-1 0 0,1-1 1 0 0,-1 1 0 0 0,0 0-1 0 0,1-1 1 0 0,-1 1-1 0 0,0 0 1 0 0,1-1-1 0 0,-1 1 1 0 0,0 0-1 0 0,0-1 1 0 0,0 1 0 0 0,0 0-1 0 0,0-1 1 0 0,0 1-1 0 0,0 0 1 0 0,0 0-1 0 0,0-1 1 0 0,0 1-1 0 0,0 0 1 0 0,0-1-1 0 0,0 1 1 0 0,-1 0 0 0 0,1 0-1 0 0,-5 5 27 0 0,5-5-23 0 0,-1 0-1 0 0,0 1 0 0 0,0-1 0 0 0,0 0 0 0 0,1 1 0 0 0,-1-1 1 0 0,0 0-1 0 0,1 1 0 0 0,0-1 0 0 0,-1 0 0 0 0,1 1 0 0 0,0-1 0 0 0,-1 1 1 0 0,1-1-1 0 0,0 1 0 0 0,0-1 0 0 0,0 2 0 0 0,0-1 2 0 0,0 0-1 0 0,-1 0 0 0 0,1 0 1 0 0,-1 0-1 0 0,1 0 0 0 0,-1-1 1 0 0,0 1-1 0 0,0 0 0 0 0,0 0 1 0 0,0-1-1 0 0,0 1 0 0 0,0-1 1 0 0,-1 1-1 0 0,-1 1 0 0 0,-26 23-28 0 0,17-17-70 0 0,2 0-51 0 0,0-1-1 0 0,0-1 1 0 0,-18 11 0 0 0,20-13-185 0 0,0 0 1 0 0,0 1 0 0 0,-9 10 0 0 0,-13 8-3101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5:53.0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150 484 8752 0 0,'0'-2'673'0'0,"6"-8"-404"0"0,-6 8-136 0 0,1 1-1 0 0,-1-1 1 0 0,1 1-1 0 0,0-1 1 0 0,0 1 0 0 0,0-1-1 0 0,0 1 1 0 0,0-1-1 0 0,0 1 1 0 0,0 0 0 0 0,0 0-1 0 0,0-1 1 0 0,1 1-1 0 0,5-3 5047 0 0,-7 4-4944 0 0,0-1 1 0 0,1 0 0 0 0,-1 1 0 0 0,0-1-1 0 0,0 1 1 0 0,1-1 0 0 0,-1 0-1 0 0,0 0 1 0 0,0 1 0 0 0,0-1-1 0 0,0 0 1 0 0,0 1 0 0 0,0-1-1 0 0,0 0 1 0 0,0 1 0 0 0,0-1-1 0 0,0 0 1 0 0,0 0 0 0 0,0 1-1 0 0,-1-1 1 0 0,1 0 0 0 0,0 1-1 0 0,-1-2 1 0 0,0 2-89 0 0,1-1 0 0 0,-1 0 0 0 0,0 0 0 0 0,0 1 1 0 0,1-1-1 0 0,-1 0 0 0 0,0 1 0 0 0,0-1 0 0 0,0 1 0 0 0,0-1 0 0 0,0 1 1 0 0,0 0-1 0 0,0-1 0 0 0,-1 1 0 0 0,-1-1 5 0 0,0 1 0 0 0,0-1 0 0 0,0 1 0 0 0,-1 0 0 0 0,1 0-1 0 0,0 0 1 0 0,0 0 0 0 0,0 1 0 0 0,-6 1 0 0 0,1 0 120 0 0,3 0-208 0 0,-1 0 0 0 0,1 0 0 0 0,0 0 0 0 0,-1 1 0 0 0,1-1 0 0 0,0 1 0 0 0,1 0 0 0 0,-1 1 0 0 0,-6 5 0 0 0,-3 7 30 0 0,-17 21-76 0 0,29-33-22 0 0,-1 1-1 0 0,2-1 1 0 0,-1 1-1 0 0,0-1 0 0 0,1 1 1 0 0,0 0-1 0 0,0-1 1 0 0,0 1-1 0 0,1 0 1 0 0,0 0-1 0 0,-1 0 1 0 0,2-1-1 0 0,-1 1 0 0 0,2 8 1 0 0,0 16-61 0 0,-3-25 57 0 0,1 1 0 0 0,1-1-1 0 0,-1 0 1 0 0,1 1 0 0 0,0-1 0 0 0,0 1 0 0 0,0-1 0 0 0,0 0 0 0 0,1 0-1 0 0,-1 0 1 0 0,1 0 0 0 0,0 0 0 0 0,4 5 0 0 0,-3-6-7 0 0,-1 0 0 0 0,1-1 0 0 0,0 1 0 0 0,0-1 0 0 0,0 0 0 0 0,0 0 0 0 0,0 0 0 0 0,0 0 0 0 0,0-1 0 0 0,1 1 0 0 0,-1-1 0 0 0,1 0 0 0 0,-1 0 0 0 0,1 0 0 0 0,0 0 0 0 0,6-1 0 0 0,-1 1-80 0 0,0-1 1 0 0,0 0-1 0 0,0-1 1 0 0,0 0-1 0 0,0 0 1 0 0,0-1 0 0 0,-1-1-1 0 0,1 1 1 0 0,0-1-1 0 0,-1-1 1 0 0,9-3 0 0 0,26-19-7305 0 0,-23 13-390 0 0</inkml:trace>
  <inkml:trace contextRef="#ctx0" brushRef="#br0" timeOffset="1">320 55 12896 0 0,'0'0'997'0'0,"1"-2"-656"0"0,10-9-404 0 0,-7 8 1133 0 0,0 0 1 0 0,0 0-1 0 0,0 1 1 0 0,1-1-1 0 0,6-2 1 0 0,-5 3-146 0 0,0-1 0 0 0,0 0-1 0 0,7-5 1 0 0,-2 2 2461 0 0,-10 17-3309 0 0,-1 6-82 0 0,-2-6 2 0 0,2-6-59 0 0,-1 0 0 0 0,0 0 1 0 0,-1 0-1 0 0,-2 7 0 0 0,2-7 0 0 0,-1 0 0 0 0,1 1 0 0 0,0-1-1 0 0,1 0 1 0 0,-1 1 0 0 0,1-1 0 0 0,0 1-1 0 0,0 5 1 0 0,-5 20-384 0 0,6-29 356 0 0,2-1 17 0 0,1 1 62 0 0,0 1 1 0 0,0-1 0 0 0,0 0-1 0 0,1 0 1 0 0,-1 0-1 0 0,1 0 1 0 0,3 1 0 0 0,-5-2 13 0 0,0-1 0 0 0,0 0 0 0 0,0 0 0 0 0,0 0 0 0 0,0 0 0 0 0,-1 0 0 0 0,1 0 0 0 0,0 0 0 0 0,2-1 0 0 0,19-2 47 0 0,-16 4-39 0 0,0-1 0 0 0,0 0 0 0 0,0-1-1 0 0,0 0 1 0 0,-1 0 0 0 0,1 0 0 0 0,0-1-1 0 0,0 0 1 0 0,-1 0 0 0 0,1-1 0 0 0,-1 0-1 0 0,8-4 1 0 0,-1 0-825 0 0,1 0 1 0 0,15-6-1 0 0,-14 7-987 0 0,9-6-6316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5:53.6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130 1 12440 0 0,'0'0'10661'0'0,"-2"6"-8381"0"0,-41 70 474 0 0,37-65-2634 0 0,1 0 1 0 0,0 1-1 0 0,-6 23 0 0 0,4-10-60 0 0,-28 107 103 0 0,29-100-198 0 0,2 1 0 0 0,0-1 0 0 0,3 1 0 0 0,0-1 0 0 0,2 1-1 0 0,2-1 1 0 0,9 48 0 0 0,-3-40-207 0 0,1 0 1 0 0,3-1-1 0 0,1 0 0 0 0,2-1 0 0 0,31 54 0 0 0,14 10-2360 0 0,-32-56 1088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0:38.2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145 0 14112 0 0,'0'0'5241'0'0,"-3"1"-4027"0"0,-2 2-1027 0 0,0-1 1 0 0,-1 1-1 0 0,1 0 0 0 0,0 0 0 0 0,0 0 0 0 0,1 1 0 0 0,-1 0 0 0 0,1 0 0 0 0,-1 0 0 0 0,1 0 0 0 0,1 1 0 0 0,-7 9 0 0 0,8-11-183 0 0,1-1 0 0 0,0 0 0 0 0,1 1-1 0 0,-1-1 1 0 0,0 1 0 0 0,1-1 0 0 0,-1 1-1 0 0,1-1 1 0 0,0 1 0 0 0,0 0 0 0 0,0-1-1 0 0,0 1 1 0 0,0-1 0 0 0,1 1 0 0 0,0 2-1 0 0,0 2 1 0 0,1-1 0 0 0,0 0 0 0 0,0 0 0 0 0,4 8 0 0 0,8 16 34 0 0,-10-21-12 0 0,0-1-1 0 0,0 0 1 0 0,0 0-1 0 0,8 10 1 0 0,-9-13 59 0 0,1 1 0 0 0,-1 1 1 0 0,-1-1-1 0 0,1 0 0 0 0,-1 1 1 0 0,0-1-1 0 0,0 1 0 0 0,-1 0 1 0 0,0-1-1 0 0,1 11 0 0 0,-3-13-53 0 0,1-1-1 0 0,-1 0 1 0 0,1 0-1 0 0,-1 0 1 0 0,0 1 0 0 0,0-1-1 0 0,0 0 1 0 0,-1 0-1 0 0,-1 3 1 0 0,-20 28 158 0 0,13-19-144 0 0,6-10-46 0 0,0 0 0 0 0,0-1 1 0 0,0 1-1 0 0,-8 5 0 0 0,0 1-14 0 0,10-10 2 0 0,1 0 0 0 0,0-1 0 0 0,0 1 0 0 0,-1 0 1 0 0,1-1-1 0 0,0 1 0 0 0,-1-1 0 0 0,1 0 0 0 0,-1 1 0 0 0,1-1 0 0 0,0 0 1 0 0,-1 0-1 0 0,1 0 0 0 0,-1 0 0 0 0,-1 0 0 0 0,-4 0-95 0 0,6 0-56 0 0,-1 0 1 0 0,1 1-1 0 0,0-1 1 0 0,0 0-1 0 0,-1-1 1 0 0,1 1-1 0 0,0 0 1 0 0,-1 0-1 0 0,1 0 1 0 0,0-1-1 0 0,0 1 1 0 0,0-1 0 0 0,-1 1-1 0 0,1-1 1 0 0,0 1-1 0 0,0-1 1 0 0,0 0-1 0 0,0 1 1 0 0,0-1-1 0 0,0 0 1 0 0,0 0-1 0 0,0 0 1 0 0,0 0-1 0 0,0 0 1 0 0,1 0 0 0 0,-2-1-1 0 0,-3-11-2188 0 0</inkml:trace>
  <inkml:trace contextRef="#ctx0" brushRef="#br0" timeOffset="1">171 134 11376 0 0,'0'0'1030'0'0,"2"-1"-848"0"0,54-20 2924 0 0,57-24 4210 0 0,-90 31-6357 0 0,-18 11-807 0 0,1 0 1 0 0,0-1 0 0 0,-1 2 0 0 0,1-1-1 0 0,1 1 1 0 0,5-2 0 0 0,1-1-228 0 0,-7-3-657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5:58.9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9 152 15952 0 0,'0'0'729'0'0,"0"-2"-13"0"0,2-6-616 0 0,-1-1 1 0 0,1 1 0 0 0,4-9-1 0 0,-2 4 932 0 0,-3 7-388 0 0,1 1 0 0 0,1-1 0 0 0,-1 1 0 0 0,1 0 0 0 0,0 0 0 0 0,0 0 0 0 0,0 0 0 0 0,1 0 0 0 0,5-4 0 0 0,-7 6-471 0 0,1 1 0 0 0,0 0 1 0 0,0 0-1 0 0,0 0 0 0 0,0 1 0 0 0,1-1 0 0 0,-1 1 0 0 0,1-1 0 0 0,-1 1 0 0 0,0 0 0 0 0,1 1 1 0 0,6-2-1 0 0,-5 1-1 0 0,1 0 0 0 0,-1-1 1 0 0,10-3-1 0 0,-10 3-155 0 0,0 1 0 0 0,-1-1 0 0 0,1 1 0 0 0,0 0 0 0 0,0 1 0 0 0,0-1 0 0 0,0 1 0 0 0,8 0 0 0 0,-9 0-10 0 0,-1 0 0 0 0,1 1 0 0 0,0-1 0 0 0,-1 1 0 0 0,1 0 0 0 0,-1 0 0 0 0,1 0 0 0 0,-1 0 0 0 0,1 1 0 0 0,-1-1 0 0 0,0 1 0 0 0,4 2 0 0 0,3 4-5 0 0,-8-6-1 0 0,1 0-1 0 0,0 1 1 0 0,-1-1 0 0 0,1 1-1 0 0,-1-1 1 0 0,3 4 0 0 0,-4-4-4 0 0,-1 0 1 0 0,1 0 0 0 0,0 0-1 0 0,-1-1 1 0 0,1 1-1 0 0,-1 0 1 0 0,0 0 0 0 0,1 0-1 0 0,-1 0 1 0 0,0 0-1 0 0,0 0 1 0 0,0 0 0 0 0,-1 0-1 0 0,0 3 1 0 0,-3 13-263 0 0,0 0 0 0 0,-2-1 1 0 0,-14 31-1 0 0,17-43 152 0 0,1 0 0 0 0,-2 0 0 0 0,1 0-1 0 0,0-1 1 0 0,-8 7 0 0 0,-7 12-361 0 0,13-16 352 0 0,2-1-34 0 0,-1 0 0 0 0,-1-1 0 0 0,1 1 0 0 0,-1-1 0 0 0,0 1 1 0 0,-11 8-1 0 0,-16 17-720 0 0,21-20 530 0 0,9-9 160 0 0,13 7-253 0 0,-6-6 515 0 0,0 0 0 0 0,1 0 0 0 0,11 4 0 0 0,-5-2 33 0 0,-8-3-62 0 0,-1-1 0 0 0,1 0 0 0 0,0 0 0 0 0,7 1 0 0 0,-8-2-15 0 0,-1 0 1 0 0,1 1-1 0 0,-1-1 0 0 0,1 1 1 0 0,-1-1-1 0 0,1 1 1 0 0,-1 0-1 0 0,0 0 1 0 0,0 0-1 0 0,1 1 0 0 0,-1-1 1 0 0,3 3-1 0 0,-2-2 27 0 0,1 0-1 0 0,0 1 1 0 0,0-1-1 0 0,7 3 1 0 0,-7-4-27 0 0,0 1 1 0 0,0-1 0 0 0,-1 1 0 0 0,1 0 0 0 0,-1 1 0 0 0,4 2 0 0 0,12 12 164 0 0,-19-17-188 0 0,1 1 0 0 0,-1-1 0 0 0,0 1-1 0 0,1-1 1 0 0,-1 1 0 0 0,0-1 0 0 0,0 1 0 0 0,0-1-1 0 0,1 1 1 0 0,-1-1 0 0 0,0 1 0 0 0,0-1-1 0 0,0 1 1 0 0,0 0 0 0 0,0-1 0 0 0,0 1 0 0 0,0-1-1 0 0,0 1 1 0 0,0-1 0 0 0,0 2 0 0 0,-1 0 34 0 0,2 4 42 0 0,-1-1-1 0 0,-1 0 1 0 0,1 0-1 0 0,-1 0 0 0 0,0 0 1 0 0,0 0-1 0 0,0 0 1 0 0,-1 0-1 0 0,0 0 1 0 0,0 0-1 0 0,-5 8 1 0 0,-3 9-23 0 0,8-19-56 0 0,0 1 0 0 0,0-1-1 0 0,0 0 1 0 0,0 0 0 0 0,-1 0-1 0 0,1 0 1 0 0,-1 0 0 0 0,0 0 0 0 0,0-1-1 0 0,0 1 1 0 0,0-1 0 0 0,-1 0-1 0 0,-6 3 1 0 0,-11 9-8 0 0,16-11 4 0 0,0 1-1 0 0,0-1 1 0 0,-1 0 0 0 0,1-1-1 0 0,-1 1 1 0 0,1-1-1 0 0,-8 2 1 0 0,-13 3 42 0 0,19-5-26 0 0,0 0 0 0 0,0 0 0 0 0,-1-1-1 0 0,-12 2 1 0 0,14-3-38 0 0,0 0-1 0 0,0-1 1 0 0,0 1-1 0 0,0-1 1 0 0,0 0-1 0 0,-8-3 1 0 0,13 3-17 0 0,-1 1 0 0 0,1-1 0 0 0,-1 0 1 0 0,1 0-1 0 0,-1 1 0 0 0,1-1 0 0 0,0 0 1 0 0,0 0-1 0 0,-1 0 0 0 0,1-1 0 0 0,0 1 0 0 0,0 0 1 0 0,0 0-1 0 0,0-1 0 0 0,0 1 0 0 0,1 0 0 0 0,-1-1 1 0 0,0 1-1 0 0,1-1 0 0 0,-1 1 0 0 0,1-1 1 0 0,-1 1-1 0 0,1-1 0 0 0,0 1 0 0 0,-1-1 0 0 0,1 0 1 0 0,0-2-1 0 0,1-23-2622 0 0,4 9 1107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5:59.4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48 14744 0 0,'0'0'1136'0'0,"2"2"-747"0"0,2 1-368 0 0,-4-2 25 0 0,1 0 1 0 0,-1-1-1 0 0,1 1 0 0 0,-1-1 0 0 0,1 1 0 0 0,0 0 0 0 0,-1-1 0 0 0,1 1 0 0 0,0-1 1 0 0,0 0-1 0 0,-1 1 0 0 0,1-1 0 0 0,0 0 0 0 0,0 1 0 0 0,0-1 0 0 0,-1 0 0 0 0,1 0 0 0 0,0 0 1 0 0,0 1-1 0 0,0-1 0 0 0,0 0 0 0 0,-1 0 0 0 0,1 0 0 0 0,0-1 0 0 0,0 1 0 0 0,0 0 1 0 0,0 0-1 0 0,-1 0 0 0 0,1 0 0 0 0,0-1 0 0 0,1 0 0 0 0,25-8 4933 0 0,-22 9-4518 0 0,0 0 1 0 0,0 0-1 0 0,0 0 1 0 0,0 1-1 0 0,7 1 1 0 0,-10-2-386 0 0,5 0 274 0 0,0 0 0 0 0,0 0 1 0 0,12-2-1 0 0,12-1 177 0 0,-20 2-395 0 0,1 0 0 0 0,0-1 1 0 0,11-3-1 0 0,-1 0-37 0 0,22-10-1194 0 0,-18 5-346 0 0,3 1-42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6:00.0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0 354 15408 0 0,'12'-2'727'0'0,"0"0"0"0"0,0 1 0 0 0,0 1 0 0 0,1 0 1 0 0,-1 1-1 0 0,0 0 0 0 0,0 0 0 0 0,18 6 1 0 0,20 5 1509 0 0,-25-7-1378 0 0,-22-5-755 0 0,0 1-1 0 0,0-1 1 0 0,0 1 0 0 0,0 0 0 0 0,0-1 0 0 0,0 1 0 0 0,0 0-1 0 0,4 3 1 0 0,10 3 308 0 0,-15-6-358 0 0,1 0 0 0 0,-1 0 0 0 0,1 0 0 0 0,-1 0 0 0 0,0 0 0 0 0,0 1 0 0 0,1-1 0 0 0,-1 1 0 0 0,3 3 0 0 0,-3-3-32 0 0,0 1-1 0 0,0 0 1 0 0,0-1 0 0 0,-1 1-1 0 0,0 0 1 0 0,1 0-1 0 0,-1 0 1 0 0,0 0 0 0 0,0 0-1 0 0,-1 0 1 0 0,1 1-1 0 0,0-1 1 0 0,-1 0 0 0 0,0 0-1 0 0,0 1 1 0 0,0-1-1 0 0,0 0 1 0 0,-1 0 0 0 0,0 4-1 0 0,-1-1-9 0 0,0 0 0 0 0,0 0 1 0 0,-1 0-1 0 0,1 0 0 0 0,-1-1 0 0 0,-1 1 0 0 0,1-1 0 0 0,-1 0 0 0 0,-7 8 1 0 0,3-3-23 0 0,-41 39-206 0 0,38-34 79 0 0,3-4-107 0 0,-1-1 1 0 0,1 1-1 0 0,-2-1 0 0 0,1-1 1 0 0,-2 1-1 0 0,-19 13 1 0 0,17-13-333 0 0,-3 1-1680 0 0,19-4-1390 0 0</inkml:trace>
  <inkml:trace contextRef="#ctx0" brushRef="#br0" timeOffset="0.99">394 430 3224 0 0,'1'-12'14187'0'0,"-7"3"-8083"0"0,3 9-4957 0 0,-4 3-941 0 0,1 0 1 0 0,0 0-1 0 0,0 1 0 0 0,0 0 1 0 0,0 1-1 0 0,1-1 0 0 0,0 1 1 0 0,0 0-1 0 0,0 0 0 0 0,0 1 1 0 0,-4 6-1 0 0,3-2-154 0 0,0-1-1 0 0,0 1 1 0 0,1 0 0 0 0,0 1 0 0 0,1-1 0 0 0,-4 17-1 0 0,7-22-50 0 0,1 0 0 0 0,0 0 0 0 0,0 0 0 0 0,0 0 0 0 0,0 0 0 0 0,1 0 0 0 0,0 0 0 0 0,0 0 0 0 0,0-1 0 0 0,3 6 0 0 0,2 12-1 0 0,-6-20 0 0 0,0 1 0 0 0,1-1 0 0 0,-1 0 0 0 0,1 1 0 0 0,0-1 0 0 0,0 0 0 0 0,0 0 0 0 0,0 0 0 0 0,0 0 0 0 0,0 0 0 0 0,0 0 0 0 0,1 0 0 0 0,-1 0 0 0 0,1-1 0 0 0,-1 1 0 0 0,1 0 0 0 0,0-1 0 0 0,0 1 0 0 0,0-1 0 0 0,0 0 0 0 0,0 0 0 0 0,3 2 0 0 0,2 1-58 0 0,1-1 0 0 0,0 0 0 0 0,1 0 0 0 0,-1-1 0 0 0,1 0 0 0 0,-1 0 0 0 0,1-1 0 0 0,-1 0 0 0 0,1-1 0 0 0,0 0 0 0 0,-1 0 0 0 0,1-1 0 0 0,0 0 0 0 0,-1 0 0 0 0,1-1 0 0 0,-1 0 0 0 0,0 0 0 0 0,1-1 0 0 0,10-6 0 0 0,-16 8 64 0 0,18-10-1623 0 0,0-3-4381 0 0,0-4-2064 0 0</inkml:trace>
  <inkml:trace contextRef="#ctx0" brushRef="#br0" timeOffset="1.99">821 1 11520 0 0,'16'5'528'0'0,"-13"-5"-16"0"0,-1 0-326 0 0,2 1 515 0 0,1-1 0 0 0,-1 1 1 0 0,1-1-1 0 0,-1 1 0 0 0,0 1 0 0 0,1-1 0 0 0,-1 1 0 0 0,0-1 0 0 0,0 1 0 0 0,0 0 0 0 0,0 1 0 0 0,6 4 0 0 0,3 3 598 0 0,-1 1 0 0 0,14 15 0 0 0,-8-7-533 0 0,-10-10-553 0 0,0 0 0 0 0,-1 1-1 0 0,-1 0 1 0 0,1 0 0 0 0,-2 0 0 0 0,1 1-1 0 0,-2-1 1 0 0,1 1 0 0 0,3 16-1 0 0,1 8 307 0 0,7 65-1 0 0,-12-71-424 0 0,-2 0 1 0 0,-1 0-1 0 0,-1 1 0 0 0,-2-1 0 0 0,-1 0 0 0 0,-1 0 1 0 0,-1 0-1 0 0,-13 40 0 0 0,-11 8-151 0 0,-67 124-1 0 0,66-149-736 0 0,-3-1 0 0 0,-1-2-1 0 0,-45 49 1 0 0,39-54-9050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6:34.1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71 10136 0 0,'2'-1'62'0'0,"-1"-1"0"0"0,0 0 0 0 0,0 0 1 0 0,-1 0-1 0 0,1 1 0 0 0,0-1 0 0 0,0 0 1 0 0,-1 0-1 0 0,0 0 0 0 0,1 0 0 0 0,-1 0 1 0 0,0-1-1 0 0,0 1 0 0 0,0 0 0 0 0,0 0 1 0 0,0 0-1 0 0,0 0 0 0 0,-1 0 0 0 0,1 0 0 0 0,-1 0 1 0 0,-1-3-1 0 0,2 3 341 0 0,-1 1 1 0 0,1 0-1 0 0,0-1 1 0 0,-1 1-1 0 0,1-1 0 0 0,0 1 1 0 0,0-1-1 0 0,0 1 1 0 0,0 0-1 0 0,0-1 0 0 0,1-6 6437 0 0,0 22-5417 0 0,0-2-1294 0 0,0 0 0 0 0,-1 0 0 0 0,-1 15 1 0 0,-1 8 9 0 0,0 25 27 0 0,1-31-124 0 0,1 1-1 0 0,3 34 0 0 0,2-15-45 0 0,-5-38 19 0 0,1 0-1 0 0,0 0 1 0 0,0 0 0 0 0,2 0-1 0 0,-1 0 1 0 0,1 0 0 0 0,6 12 0 0 0,-9-22-42 0 0,0 0 1 0 0,0 0 0 0 0,1 0 0 0 0,-1 0 0 0 0,1 0 0 0 0,-1 0-1 0 0,1-1 1 0 0,-1 1 0 0 0,1 0 0 0 0,-1 0 0 0 0,1-1 0 0 0,0 1-1 0 0,-1 0 1 0 0,1-1 0 0 0,0 1 0 0 0,0-1 0 0 0,-1 1 0 0 0,1-1-1 0 0,0 1 1 0 0,0-1 0 0 0,0 1 0 0 0,0-1 0 0 0,0 0 0 0 0,0 1-1 0 0,0-1 1 0 0,-1 0 0 0 0,1 0 0 0 0,0 0 0 0 0,0 0 0 0 0,0 0-1 0 0,0 0 1 0 0,0 0 0 0 0,0 0 0 0 0,0 0 0 0 0,0 0 0 0 0,0-1-1 0 0,0 1 1 0 0,0 0 0 0 0,0-1 0 0 0,-1 1 0 0 0,1 0 0 0 0,0-1-1 0 0,0 1 1 0 0,1-2 0 0 0,1 0-69 0 0,0-1 0 0 0,0 0 0 0 0,0 1 0 0 0,0-1 0 0 0,-1-1 0 0 0,1 1-1 0 0,-1 0 1 0 0,3-5 0 0 0,-1 0-52 0 0,0 0 0 0 0,-1 0 1 0 0,0 0-1 0 0,3-11 0 0 0,-6 19 134 0 0,0 0 0 0 0,0-1 1 0 0,0 1-1 0 0,0 0 1 0 0,0-1-1 0 0,0 1 0 0 0,1-1 1 0 0,-1 1-1 0 0,0 0 0 0 0,0-1 1 0 0,0 1-1 0 0,1 0 1 0 0,-1 0-1 0 0,0-1 0 0 0,0 1 1 0 0,0 0-1 0 0,1-1 0 0 0,-1 1 1 0 0,0 0-1 0 0,1 0 0 0 0,-1-1 1 0 0,0 1-1 0 0,1 0 1 0 0,-1 0-1 0 0,0 0 0 0 0,1 0 1 0 0,-1-1-1 0 0,0 1 0 0 0,1 0 1 0 0,-1 0-1 0 0,1 0 1 0 0,0 0-1 0 0,0 0 1 0 0,0 1 0 0 0,0-1-1 0 0,0 0 1 0 0,0 1 0 0 0,0-1 0 0 0,0 1-1 0 0,0-1 1 0 0,0 1 0 0 0,0 0-1 0 0,1 0 1 0 0,25 27 26 0 0,-22-22-38 0 0,14 13 234 0 0,23 19-1 0 0,-40-38-143 0 0,0 1 0 0 0,0-1 0 0 0,0 1-1 0 0,0-1 1 0 0,0 0 0 0 0,-1 0 0 0 0,1 0 0 0 0,0 0 0 0 0,0 0 0 0 0,0 0 0 0 0,0 0-1 0 0,0-1 1 0 0,0 1 0 0 0,2-1 0 0 0,-1-1 14 0 0,0 1 0 0 0,0 0 0 0 0,0-1 0 0 0,-1 0 0 0 0,1 0 0 0 0,0 0 0 0 0,-1 0 0 0 0,1 0 1 0 0,-1 0-1 0 0,0 0 0 0 0,0-1 0 0 0,0 1 0 0 0,2-4 0 0 0,1-3 177 0 0,-1 1 1 0 0,0-1-1 0 0,3-10 1 0 0,2-6 192 0 0,-6 18-382 0 0,-1 1 0 0 0,0-1 0 0 0,-1 0 0 0 0,0 0 0 0 0,1-12-1 0 0,-3-40-259 0 0,0 22-397 0 0,1-2-2613 0 0,0 17 1306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6:34.9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 10136 0 0,'0'0'777'0'0,"-1"1"-304"0"0,0 1-214 0 0,0 0-1 0 0,1 1 1 0 0,-1-1-1 0 0,1 0 1 0 0,0 0 0 0 0,-1 1-1 0 0,1-1 1 0 0,0 0-1 0 0,0 1 1 0 0,1-1-1 0 0,-1 0 1 0 0,0 0-1 0 0,1 1 1 0 0,-1-1-1 0 0,1 0 1 0 0,1 3 0 0 0,-1-1 332 0 0,1 1 1 0 0,-1 0 0 0 0,0 10 0 0 0,0 8 1420 0 0,6 31 1 0 0,-4-36-1437 0 0,-1 1 0 0 0,-1 0 0 0 0,-1 22 0 0 0,0 87 774 0 0,1-60-929 0 0,3 21 26 0 0,-3-76-387 0 0,1 1 0 0 0,1-1 0 0 0,0 0-1 0 0,9 20 1 0 0,-12-32-59 0 0,1 0 0 0 0,0 0-1 0 0,-1 0 1 0 0,1 1 0 0 0,0-1-1 0 0,0 0 1 0 0,0 0 0 0 0,0 0-1 0 0,0 0 1 0 0,0 0 0 0 0,0-1-1 0 0,1 1 1 0 0,-1 0 0 0 0,0-1-1 0 0,0 1 1 0 0,1 0 0 0 0,2 0-1 0 0,-3-1-3 0 0,1 0 1 0 0,-1-1-1 0 0,1 1 0 0 0,-1 0 0 0 0,1-1 0 0 0,-1 1 1 0 0,1-1-1 0 0,-1 1 0 0 0,0-1 0 0 0,1 0 1 0 0,-1 0-1 0 0,0 1 0 0 0,1-1 0 0 0,-1 0 0 0 0,0 0 1 0 0,0 0-1 0 0,0-1 0 0 0,0 1 0 0 0,0 0 0 0 0,0 0 1 0 0,0 0-1 0 0,1-3 0 0 0,1-2-2 0 0,1-1 1 0 0,-1-1-1 0 0,2-9 1 0 0,0 4-31 0 0,7-19 14 0 0,-2 0-1 0 0,8-41 1 0 0,-11 42 4 0 0,2 1 0 0 0,0 0 0 0 0,21-41 0 0 0,-11 27 10 0 0,-14 39 7 0 0,-2 7 0 0 0,-1 5 0 0 0,-2-7 0 0 0,0 0 0 0 0,1 8-4 0 0,-1-1-1 0 0,1 0 1 0 0,-3 14 0 0 0,2-15-2 0 0,-1 0 0 0 0,1 1 0 0 0,0-1 0 0 0,0 1 0 0 0,2 6 0 0 0,4 17-5 0 0,-3-15 7 0 0,0-1 1 0 0,10 25 0 0 0,-4-15-10 0 0,-5-13 4 0 0,1 0-1 0 0,8 15 1 0 0,-11-22 8 0 0,0-1 0 0 0,0 0 0 0 0,1 0 0 0 0,-1 0 0 0 0,1 0 0 0 0,0-1 0 0 0,0 1 0 0 0,0-1-1 0 0,0 0 1 0 0,0 1 0 0 0,6 1 0 0 0,0 1 7 0 0,1-1-1 0 0,0 0 1 0 0,0 0-1 0 0,0-1 1 0 0,13 2 0 0 0,-20-4-5 0 0,0-1 1 0 0,0 0 0 0 0,0 0 0 0 0,-1 0 0 0 0,1 0 0 0 0,0 0 0 0 0,0-1 0 0 0,0 1 0 0 0,-1-1 0 0 0,1 0 0 0 0,0 0 0 0 0,-1 0 0 0 0,1 0 0 0 0,0 0 0 0 0,-1-1 0 0 0,0 1 0 0 0,1-1 0 0 0,-1 0 0 0 0,0 1 0 0 0,0-1 0 0 0,0 0 0 0 0,0 0 0 0 0,0-1 0 0 0,2-1 0 0 0,3-7 27 0 0,0-1-1 0 0,-1 1 1 0 0,0-1 0 0 0,-1 0 0 0 0,0 0-1 0 0,-1-1 1 0 0,0 0 0 0 0,2-18 0 0 0,-5 24-23 0 0,-1 0 1 0 0,0 0 0 0 0,0 0 0 0 0,0 0 0 0 0,-1 0 0 0 0,0 0 0 0 0,0 0 0 0 0,-1 0 0 0 0,0 1-1 0 0,0-1 1 0 0,-4-8 0 0 0,6 14-7 0 0,-1 1 0 0 0,1 0 0 0 0,0 0 0 0 0,0-1 1 0 0,0 1-1 0 0,0 0 0 0 0,-1 0 0 0 0,1 0 0 0 0,0 0 0 0 0,0-1 0 0 0,0 1 0 0 0,-1 0 0 0 0,1 0 0 0 0,0 0 0 0 0,0 0 0 0 0,-1 0 0 0 0,1 0 1 0 0,0 0-1 0 0,0 0 0 0 0,-1 0 0 0 0,1-1 0 0 0,0 1 0 0 0,0 0 0 0 0,-1 0 0 0 0,1 0 0 0 0,0 0 0 0 0,0 1 0 0 0,-1-1 0 0 0,1 0 0 0 0,0 0 0 0 0,0 0 1 0 0,-1 0-1 0 0,1 0 0 0 0,0 0 0 0 0,0 0 0 0 0,-1 0 0 0 0,1 0 0 0 0,0 1 0 0 0,0-1 0 0 0,0 0 0 0 0,-1 0 0 0 0,1 0 0 0 0,0 1 0 0 0,-10 7-9 0 0,9-7 2 0 0,-2 2-6 0 0,0 0 0 0 0,0 0 1 0 0,1 0-1 0 0,-1 0 0 0 0,1 1 0 0 0,0-1 1 0 0,0 1-1 0 0,0-1 0 0 0,-2 7 1 0 0,-8 35-96 0 0,10-32 89 0 0,1 0 0 0 0,0 0 1 0 0,1 0-1 0 0,0 0 0 0 0,1 0 0 0 0,4 20 0 0 0,-2-23 17 0 0,-1 1 0 0 0,1-1 0 0 0,1 0 0 0 0,0 0 0 0 0,7 12 0 0 0,-10-20-13 0 0,0 1 0 0 0,0-1 1 0 0,1 0-1 0 0,-1 0 0 0 0,1 0 0 0 0,0-1 0 0 0,-1 1 1 0 0,1 0-1 0 0,0 0 0 0 0,0-1 0 0 0,0 0 0 0 0,0 1 1 0 0,1-1-1 0 0,-1 0 0 0 0,0 0 0 0 0,0 0 0 0 0,1 0 1 0 0,-1 0-1 0 0,0-1 0 0 0,1 1 0 0 0,-1-1 1 0 0,1 1-1 0 0,-1-1 0 0 0,1 0 0 0 0,-1 0 0 0 0,1 0 1 0 0,-1 0-1 0 0,1-1 0 0 0,2 0 0 0 0,1-1-191 0 0,0 0 0 0 0,0 0-1 0 0,0-1 1 0 0,0 0 0 0 0,-1 0-1 0 0,1-1 1 0 0,-1 0 0 0 0,0 0-1 0 0,0 0 1 0 0,0 0 0 0 0,-1-1-1 0 0,1 0 1 0 0,-1 0 0 0 0,7-10-1 0 0,3-9-957 0 0,0 0 1 0 0,11-30-1 0 0,-17 38 636 0 0,-3 1 29 0 0,1 0 1 0 0,-2-1-1 0 0,4-18 1 0 0,-1 0 234 0 0,-3 25 310 0 0,-4 9-1 0 0,0 0 0 0 0,0 0 0 0 0,0 0 0 0 0,0 0 0 0 0,0 0 0 0 0,1 0 180 0 0,-1 0-180 0 0,0 0 0 0 0,0 0 0 0 0,0 0 1 0 0,0 0-1 0 0,0 0 0 0 0,0 0 0 0 0,0 0 0 0 0,0-1 0 0 0,0 1 0 0 0,0 0 0 0 0,0 0 0 0 0,0 0 0 0 0,0 0 0 0 0,1 0 0 0 0,-1 0 0 0 0,0 0 0 0 0,0 0 0 0 0,0 0 0 0 0,0 0 0 0 0,0 0 0 0 0,0 0 0 0 0,0 0 0 0 0,0 0 0 0 0,0 0 1 0 0,0 1-1 0 0,0-1 0 0 0,0 0 0 0 0,0 0 0 0 0,1 0 0 0 0,-1 0 0 0 0,0 0 180 0 0,0 0-180 0 0,0 0 0 0 0,0 0 0 0 0,0 0 0 0 0,0 0 0 0 0,0 0 0 0 0,0 0 0 0 0,0 0 0 0 0,0 0 0 0 0,0 0 1 0 0,0 1-1 0 0,0-1 0 0 0,0 0 0 0 0,0 0 0 0 0,0 0 0 0 0,0 0 0 0 0,0 0 0 0 0,0 0 0 0 0,0 0 0 0 0,0 0 0 0 0,3 11 1405 0 0,1 20-733 0 0,-3-18-36 0 0,2 10-170 0 0,-1 1-1 0 0,-2-1 0 0 0,0 0 1 0 0,-5 31-1 0 0,4-33-49 0 0,1 27-1 0 0,0-21 111 0 0,0-24-207 0 0,16-5-186 0 0,-9-3-158 0 0,-1 0 1 0 0,0-1-1 0 0,0 1 1 0 0,0-2-1 0 0,-1 1 1 0 0,7-10-1 0 0,-11 14-16 0 0,51-78 80 0 0,-7 9-29 0 0,-29 44-55 0 0,-14 23 0 0 0,0-1 0 0 0,0 1 0 0 0,1 0 0 0 0,-1 0 0 0 0,1 0 0 0 0,0 1 0 0 0,0-1 0 0 0,1 1 0 0 0,-1-1 0 0 0,0 1 0 0 0,1 0 0 0 0,0 1 0 0 0,7-5 0 0 0,-10 7-2 0 0,-1 0 0 0 0,1-1 0 0 0,0 1-1 0 0,0 0 1 0 0,0 0 0 0 0,-1 0 0 0 0,1 0 0 0 0,0 1 0 0 0,0-1-1 0 0,0 0 1 0 0,-1 0 0 0 0,1 0 0 0 0,0 1 0 0 0,0-1-1 0 0,-1 0 1 0 0,1 1 0 0 0,0-1 0 0 0,0 1 0 0 0,-1-1 0 0 0,1 0-1 0 0,0 1 1 0 0,-1 0 0 0 0,1-1 0 0 0,-1 1 0 0 0,1-1 0 0 0,-1 1-1 0 0,1 1 1 0 0,1 0-9 0 0,0 1 0 0 0,0-1-1 0 0,0 1 1 0 0,-1 0 0 0 0,1 0-1 0 0,0 3 1 0 0,9 33-4 0 0,-8-26-270 0 0,0 0 0 0 0,1 0 1 0 0,1-1-1 0 0,11 24 1 0 0,-2-19-450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6:35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7 15664 0 0,'0'0'1877'0'0,"1"-1"-767"0"0,2 0-597 0 0,-1 0-1 0 0,1 0 1 0 0,0 1-1 0 0,0-1 1 0 0,-1 1 0 0 0,1-1-1 0 0,0 1 1 0 0,0 0-1 0 0,0 0 1 0 0,4 0-1 0 0,-5 1-407 0 0,0-1 0 0 0,-1 1 0 0 0,1-1 0 0 0,-1 1 0 0 0,1-1-1 0 0,-1 1 1 0 0,1 0 0 0 0,-1 0 0 0 0,0 0 0 0 0,1 0 0 0 0,-1 0 0 0 0,0 0 0 0 0,0 0-1 0 0,0 0 1 0 0,0 1 0 0 0,0-1 0 0 0,0 0 0 0 0,0 1 0 0 0,0-1 0 0 0,0 1 0 0 0,1 2 0 0 0,7 16 289 0 0,-7-17-353 0 0,1 1 0 0 0,-2 0 0 0 0,1 0 0 0 0,0 0 0 0 0,-1 0 0 0 0,1 0 0 0 0,-1 0 0 0 0,0 0 1 0 0,-1 0-1 0 0,1 0 0 0 0,-1 1 0 0 0,0-1 0 0 0,0 0 0 0 0,0 5 0 0 0,-3 8-17 0 0,0 0 1 0 0,-1 0-1 0 0,-1-1 0 0 0,0 0 1 0 0,-1 0-1 0 0,-1 0 0 0 0,-1-1 1 0 0,-17 27-1 0 0,10-22-128 0 0,1-1-436 0 0,-1 0 0 0 0,-20 18 0 0 0,26-29-108 0 0,8-6-231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6:35.9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90 7368 0 0,'-10'-7'11037'0'0,"8"7"-10660"0"0,1 0 1 0 0,-1-1 0 0 0,0 1 0 0 0,1 0-1 0 0,-1 0 1 0 0,0 0 0 0 0,1 1-1 0 0,-1-1 1 0 0,1 0 0 0 0,-1 1-1 0 0,0-1 1 0 0,1 1 0 0 0,-1-1 0 0 0,-1 2-1 0 0,0 0-16 0 0,-1 0-1 0 0,1 0 1 0 0,0 0-1 0 0,0 1 1 0 0,-5 4-1 0 0,1 1-110 0 0,1 0-1 0 0,0 0 1 0 0,-10 16-1 0 0,10-13-104 0 0,1 0 1 0 0,0 0-1 0 0,1 0 0 0 0,-5 16 1 0 0,8-21-135 0 0,0 0 1 0 0,0 0-1 0 0,1-1 1 0 0,-1 1-1 0 0,1 0 0 0 0,1 0 1 0 0,-1-1-1 0 0,1 1 1 0 0,0 0-1 0 0,0-1 1 0 0,3 8-1 0 0,-1-5-11 0 0,0 0 0 0 0,0 0 0 0 0,6 8 0 0 0,-8-14 0 0 0,0 1 0 0 0,1-1 0 0 0,0 0 0 0 0,-1 0 0 0 0,1 0 0 0 0,0-1 0 0 0,0 1 0 0 0,0 0 0 0 0,0-1 0 0 0,0 1 0 0 0,0-1 0 0 0,1 0 0 0 0,-1 1 0 0 0,4 0 0 0 0,-1 0-118 0 0,0-1 0 0 0,0 0 0 0 0,0 0-1 0 0,0 0 1 0 0,0-1 0 0 0,1 0 0 0 0,-1 0 0 0 0,0 0-1 0 0,0 0 1 0 0,0-1 0 0 0,1 0 0 0 0,-1 0 0 0 0,0 0-1 0 0,0-1 1 0 0,0 0 0 0 0,8-4 0 0 0,-4 2-839 0 0,-2 0 1 0 0,1 0-1 0 0,0-1 1 0 0,12-9-1 0 0,-6 1-1195 0 0</inkml:trace>
  <inkml:trace contextRef="#ctx0" brushRef="#br0" timeOffset="1">355 86 15608 0 0,'0'0'1409'0'0,"0"-1"-985"0"0,0-1-233 0 0,0 1 0 0 0,0-1 1 0 0,0 1-1 0 0,1-1 0 0 0,-1 1 1 0 0,0-1-1 0 0,1 1 0 0 0,-1 0 0 0 0,1-1 1 0 0,-1 1-1 0 0,1 0 0 0 0,0-1 1 0 0,0 1-1 0 0,-1 0 0 0 0,1 0 1 0 0,2-2-1 0 0,20-13 2268 0 0,-5 4-1357 0 0,-14 10-922 0 0,1-1 0 0 0,-1 1 0 0 0,1 0 1 0 0,0 0-1 0 0,0 1 0 0 0,8-3 0 0 0,20-6 594 0 0,-29 9-833 0 0,0 0 1 0 0,1-1 0 0 0,-1 2-1 0 0,0-1 1 0 0,1 1 0 0 0,-1-1-1 0 0,1 1 1 0 0,4 1 0 0 0,1-1-1465 0 0</inkml:trace>
  <inkml:trace contextRef="#ctx0" brushRef="#br0" timeOffset="2">429 185 7832 0 0,'0'0'12455'0'0,"2"-1"-10951"0"0,19-5-99 0 0,-18 6-1262 0 0,0 0 1 0 0,-1-1-1 0 0,1 0 1 0 0,0 1-1 0 0,0-1 1 0 0,3-2 0 0 0,53-24 664 0 0,-16 9-2167 0 0,-23 9 508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6:36.6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1 120 13360 0 0,'1'-1'1026'0'0,"22"-33"243"0"0,-19 27-468 0 0,2 1-1 0 0,-1 0 1 0 0,0 0 0 0 0,1 1 0 0 0,0-1-1 0 0,1 1 1 0 0,-1 1 0 0 0,1-1 0 0 0,0 1-1 0 0,10-5 1 0 0,-2 4 19 0 0,1 0-1 0 0,-1 1 0 0 0,31-3 0 0 0,-39 6-689 0 0,-1 1 0 0 0,1 1 0 0 0,0-1-1 0 0,12 3 1 0 0,6 1 257 0 0,-22-3-370 0 0,0-1 0 0 0,1 1 0 0 0,-1 0 0 0 0,0 0-1 0 0,0 0 1 0 0,0 1 0 0 0,0-1 0 0 0,0 1 0 0 0,0-1-1 0 0,0 1 1 0 0,0 0 0 0 0,4 4 0 0 0,-6-5-12 0 0,1 1 0 0 0,-1-1 1 0 0,0 1-1 0 0,0-1 0 0 0,1 1 1 0 0,-1 0-1 0 0,0 0 0 0 0,-1-1 0 0 0,1 1 1 0 0,0 0-1 0 0,0 0 0 0 0,-1 0 1 0 0,1 0-1 0 0,-1 0 0 0 0,0 0 0 0 0,1 0 1 0 0,-1 0-1 0 0,0 0 0 0 0,0 0 1 0 0,0 0-1 0 0,-1 0 0 0 0,1 0 1 0 0,0 0-1 0 0,-1 2 0 0 0,-4 5-40 0 0,1 1-1 0 0,-1-1 0 0 0,-1 0 1 0 0,1 0-1 0 0,-13 14 1 0 0,-3 5-91 0 0,14-18-54 0 0,1 1-1 0 0,-1-1 0 0 0,2 1 0 0 0,0 1 0 0 0,-5 14 0 0 0,8-20 41 0 0,1-3 65 0 0,0-1 1 0 0,0 0-1 0 0,0 0 1 0 0,0 1 0 0 0,1-1-1 0 0,-1 0 1 0 0,1 1 0 0 0,0-1-1 0 0,0 1 1 0 0,0-1-1 0 0,0 0 1 0 0,0 1 0 0 0,0-1-1 0 0,0 1 1 0 0,1-1-1 0 0,0 0 1 0 0,-1 1 0 0 0,1-1-1 0 0,0 0 1 0 0,2 4 0 0 0,-3-5-240 0 0,2-1 244 0 0,0 0 0 0 0,0 0 0 0 0,0 1 0 0 0,0-1 1 0 0,0 1-1 0 0,0 0 0 0 0,-1-1 0 0 0,1 1 0 0 0,0 0 0 0 0,2 2 0 0 0,-2-2 48 0 0,-1 0 0 0 0,1 0 1 0 0,0 0-1 0 0,0 0 0 0 0,-1 0 1 0 0,1-1-1 0 0,0 1 0 0 0,0-1 1 0 0,0 1-1 0 0,3-1 0 0 0,-5 1 15 0 0,1-1 0 0 0,0 0 1 0 0,-1 0-1 0 0,1 1 0 0 0,-1-1 0 0 0,1 0 0 0 0,-1 1 0 0 0,1-1 0 0 0,-1 0 0 0 0,1 1 1 0 0,-1-1-1 0 0,1 1 0 0 0,-1-1 0 0 0,1 2 0 0 0,1 0-2 0 0,2 0 84 0 0,1 1 0 0 0,-1-1 0 0 0,0-1 0 0 0,1 1-1 0 0,-1-1 1 0 0,1 1 0 0 0,-1-1 0 0 0,1 0 0 0 0,7 0 0 0 0,-7-1 8 0 0,-1 0 0 0 0,1 1 0 0 0,-1 0 1 0 0,1 0-1 0 0,-1 0 0 0 0,0 1 0 0 0,1-1 1 0 0,-1 1-1 0 0,0 0 0 0 0,5 3 0 0 0,10 8 477 0 0,-18-13-531 0 0,-1 1 0 0 0,1-1-1 0 0,-1 1 1 0 0,0 0 0 0 0,1-1 0 0 0,-1 1 0 0 0,0 0-1 0 0,0-1 1 0 0,0 1 0 0 0,1 0 0 0 0,-1-1-1 0 0,0 1 1 0 0,0 0 0 0 0,0-1 0 0 0,0 2-1 0 0,0 0 56 0 0,8 11 161 0 0,-6-12-221 0 0,-1 0 1 0 0,0 0-1 0 0,0 0 1 0 0,0 1 0 0 0,-1-1-1 0 0,1 0 1 0 0,0 0-1 0 0,0 1 1 0 0,-1-1 0 0 0,1 1-1 0 0,-1-1 1 0 0,1 0-1 0 0,-1 1 1 0 0,1-1 0 0 0,-1 1-1 0 0,0 2 1 0 0,-16 40 472 0 0,14-40-476 0 0,0 0 0 0 0,0 0 0 0 0,0 0 0 0 0,0-1 1 0 0,-1 1-1 0 0,0 0 0 0 0,1-1 0 0 0,-1 0 0 0 0,-1 0 0 0 0,1 0 0 0 0,0 0 0 0 0,-1 0 0 0 0,1 0 0 0 0,-1-1 0 0 0,-7 4 0 0 0,-5 4 10 0 0,-8 7-11 0 0,-44 21 0 0 0,19-8-816 0 0,47-29 285 0 0</inkml:trace>
  <inkml:trace contextRef="#ctx0" brushRef="#br0" timeOffset="1">675 425 13824 0 0,'20'8'1061'0'0,"-19"-8"-885"0"0,0 0 0 0 0,-1 1-1 0 0,1-1 1 0 0,-1 1 0 0 0,1-1 0 0 0,0 0 0 0 0,-1 1 0 0 0,1-1-1 0 0,-1 1 1 0 0,1 0 0 0 0,-1-1 0 0 0,1 1 0 0 0,-1-1 0 0 0,0 1-1 0 0,1 0 1 0 0,-1-1 0 0 0,0 1 0 0 0,1 0 0 0 0,-1-1 0 0 0,0 1-1 0 0,0 0 1 0 0,0-1 0 0 0,0 1 0 0 0,1 0 0 0 0,-1 0 0 0 0,0-1 0 0 0,0 1-1 0 0,0 0 1 0 0,-1 0 0 0 0,1-1 0 0 0,0 1 0 0 0,0 0 0 0 0,0-1-1 0 0,-1 2 1 0 0,1-1-181 0 0,-11 44 4532 0 0,6-28-3333 0 0,-12 27-1 0 0,15-38-1095 0 0,0 0 0 0 0,0 0-1 0 0,1 0 1 0 0,0-1 0 0 0,-1 7-1 0 0,-6 25 277 0 0,3-24-308 0 0,-1 4-2 0 0,0 0-1 0 0,-5 32 0 0 0,6-21-65 0 0,-12 38 0 0 0,9-38-50 0 0,6-22-212 0 0,2 0-1 0 0,-1 0 0 0 0,0 0 0 0 0,1 0 1 0 0,0 0-1 0 0,2 8 0 0 0,-2 8-1767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6:37.1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45 387 13824 0 0,'-6'-4'1246'0'0,"-4"0"-1008"0"0,6 2-175 0 0,0 0 0 0 0,1 0 0 0 0,-1 0 0 0 0,-10-8 11935 0 0,14 13-11558 0 0,1 9-386 0 0,0 0 0 0 0,1 0 0 0 0,7 22 0 0 0,2 14-29 0 0,-7-26-25 0 0,1 0 0 0 0,1-1 0 0 0,1 0 0 0 0,0 0 0 0 0,2-1 0 0 0,1 0 0 0 0,18 29 0 0 0,-13-23 16 0 0,-9-15 11 0 0,0 0-1 0 0,14 18 1 0 0,-18-27-22 0 0,0 0-1 0 0,0 0 1 0 0,0 0-1 0 0,0 0 1 0 0,0-1 0 0 0,0 1-1 0 0,0 0 1 0 0,1-1-1 0 0,-1 0 1 0 0,0 1-1 0 0,1-1 1 0 0,-1 0-1 0 0,1 0 1 0 0,0-1 0 0 0,-1 1-1 0 0,1 0 1 0 0,0-1-1 0 0,2 0 1 0 0,-3 0 14 0 0,1 0 1 0 0,-1-1-1 0 0,0 1 0 0 0,0-1 1 0 0,0 1-1 0 0,0-1 1 0 0,0 0-1 0 0,0 0 1 0 0,0 0-1 0 0,-1 0 0 0 0,1 0 1 0 0,0-1-1 0 0,0 1 1 0 0,-1 0-1 0 0,1-1 1 0 0,-1 1-1 0 0,2-3 0 0 0,1 0 62 0 0,0-1 0 0 0,-1 0 0 0 0,0 0-1 0 0,5-9 1 0 0,11-33 266 0 0,-2 0-1 0 0,22-91 1 0 0,-14-2-256 0 0,0-1-158 0 0,10-29-2553 0 0,-27 142 772 0 0,0 12-6117 0 0</inkml:trace>
  <inkml:trace contextRef="#ctx0" brushRef="#br0" timeOffset="1">522 392 11520 0 0,'0'0'886'0'0,"2"0"-251"0"0,2-3 606 0 0,1 1 1 0 0,0 0-1 0 0,0 1 1 0 0,8-3-1 0 0,-8 3-506 0 0,0 0 0 0 0,0-1-1 0 0,1 0 1 0 0,-1 0 0 0 0,0 0 0 0 0,7-5-1 0 0,-4 2-122 0 0,48-33 1949 0 0,-50 35-2397 0 0,-1-1-1 0 0,0 0 1 0 0,-1 0-1 0 0,9-9 1 0 0,-11 10-157 0 0,1-1 0 0 0,0 1 0 0 0,1 0 0 0 0,-1 0 0 0 0,0 1 0 0 0,1-1 0 0 0,0 1-1 0 0,6-4 1 0 0,-8 5-569 0 0,-4 28-8505 0 0,-7 4 6763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6:37.5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1 461 10592 0 0,'0'0'818'0'0,"1"1"-231"0"0,2-1-108 0 0,-1 1 1 0 0,1-1-1 0 0,0 0 0 0 0,-1 1 0 0 0,1-1 1 0 0,-1 0-1 0 0,1-1 0 0 0,0 1 1 0 0,-1 0-1 0 0,1-1 0 0 0,2 0 0 0 0,30-11 2814 0 0,-31 11-3089 0 0,67-25 3050 0 0,-41 15-2912 0 0,-18 6-247 0 0,0 1 1 0 0,15-9-1 0 0,93-45-1455 0 0,-91 42 104 0 0,-16 9-29 0 0,-1 0 1 0 0,0 0 0 0 0,0-1-1 0 0,0-1 1 0 0,14-14 0 0 0,-11 9-735 0 0,8-10-2103 0 0,-22 22 3191 0 0,0 0 423 0 0,0-2 1843 0 0,0 1 0 0 0,0 0 0 0 0,0 0 0 0 0,-1-1-1 0 0,1-7 3038 0 0,-8 10-2101 0 0,6 1-2211 0 0,1 0 1 0 0,-1 0-1 0 0,1 0 1 0 0,0 0-1 0 0,-1 0 1 0 0,1 0-1 0 0,-1 0 1 0 0,1 0 0 0 0,-1 0-1 0 0,1 0 1 0 0,0 0-1 0 0,-1 0 1 0 0,1 0-1 0 0,-1 0 1 0 0,1 1-1 0 0,-1-1 1 0 0,1 0 0 0 0,0 0-1 0 0,-1 0 1 0 0,1 1-1 0 0,0-1 1 0 0,-1 0-1 0 0,1 0 1 0 0,0 1-1 0 0,-1-1 1 0 0,1 0 0 0 0,0 1-1 0 0,0-1 1 0 0,-1 0-1 0 0,1 1 1 0 0,0-1-1 0 0,0 1 1 0 0,-1-1 0 0 0,1 0-1 0 0,0 1 1 0 0,0-1-1 0 0,0 1 1 0 0,0 0-1 0 0,-5 7 137 0 0,0 1-1 0 0,1 0 1 0 0,0 0 0 0 0,0 0-1 0 0,1 1 1 0 0,0-1-1 0 0,1 1 1 0 0,0-1 0 0 0,1 1-1 0 0,0 0 1 0 0,0 0-1 0 0,1 0 1 0 0,1 0-1 0 0,-1-1 1 0 0,4 15 0 0 0,1 4-107 0 0,-4-21-86 0 0,0 0-1 0 0,1 0 0 0 0,0 1 1 0 0,0-1-1 0 0,5 10 0 0 0,-4-12 27 0 0,-1-1-1 0 0,1 1 0 0 0,0-1 0 0 0,0 0 1 0 0,1 0-1 0 0,-1 0 0 0 0,1-1 1 0 0,0 1-1 0 0,0-1 0 0 0,0 0 0 0 0,0 0 1 0 0,1 0-1 0 0,7 3 0 0 0,-8-5 10 0 0,-1 0-1 0 0,0 0 0 0 0,0 0 0 0 0,0 0 0 0 0,1-1 0 0 0,-1 1 1 0 0,0-1-1 0 0,1 0 0 0 0,-1 0 0 0 0,0 0 0 0 0,1-1 0 0 0,-1 1 1 0 0,0-1-1 0 0,0 1 0 0 0,1-1 0 0 0,-1 0 0 0 0,0 0 0 0 0,0-1 1 0 0,0 1-1 0 0,0-1 0 0 0,0 0 0 0 0,4-2 0 0 0,7-9 175 0 0,0 0 1 0 0,-1-1-1 0 0,-1 0 0 0 0,20-30 1 0 0,-18 25-66 0 0,-4 5-43 0 0,-2 0 0 0 0,0 0 0 0 0,0 0 0 0 0,-1-1 0 0 0,-1 0 0 0 0,0-1 0 0 0,-1 1 0 0 0,3-21 0 0 0,-7 28-74 0 0,0 0 0 0 0,-1 1 0 0 0,0-1 0 0 0,0 0-1 0 0,-1 1 1 0 0,0-1 0 0 0,-1 1 0 0 0,1-1 0 0 0,-1 1 0 0 0,-4-10 0 0 0,1 5 0 0 0,0 0 0 0 0,-1 1 1 0 0,0 0-1 0 0,-1 0 1 0 0,-12-16-1 0 0,16 24-40 0 0,0 0 0 0 0,0 0 0 0 0,0 0 0 0 0,-1 0 0 0 0,1 0 0 0 0,0 1 0 0 0,-1 0 0 0 0,0 0 0 0 0,1 0 0 0 0,-1 0 0 0 0,0 0 0 0 0,0 1 0 0 0,0 0 0 0 0,0 0 0 0 0,-1 0 0 0 0,1 0 0 0 0,0 1 0 0 0,0-1 0 0 0,0 1 0 0 0,-9 1 0 0 0,8 0-70 0 0,-1 0 0 0 0,1 0 0 0 0,-1 0-1 0 0,1 1 1 0 0,-1 0 0 0 0,1 0 0 0 0,0 1 0 0 0,0-1-1 0 0,0 1 1 0 0,1 0 0 0 0,-1 1 0 0 0,0-1 0 0 0,1 1 0 0 0,0 0-1 0 0,-4 4 1 0 0,1 0-444 0 0,0 1 0 0 0,0-1-1 0 0,1 1 1 0 0,1 0 0 0 0,-1 0 0 0 0,-3 11 0 0 0,-1 6-1271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0:38.5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0 14456 0 0,'-9'0'3765'0'0,"10"2"-2555"0"0,0 4-653 0 0,1 1-1 0 0,-1 0 0 0 0,-1-1 1 0 0,1 1-1 0 0,-1 0 0 0 0,-1 11 1 0 0,1 17 92 0 0,3 19-103 0 0,-1 0 0 0 0,-7 65 0 0 0,4-103-515 0 0,1-1 0 0 0,4 28 0 0 0,-2-18 10 0 0,3 8-307 0 0,2 0 0 0 0,14 44 0 0 0,-14-51-1233 0 0,-1-8 224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6:39.1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0 125 13360 0 0,'0'0'1026'0'0,"1"-2"-437"0"0,1 1 0 0 0,-1 0-1 0 0,0 0 1 0 0,1-1-1 0 0,-1 1 1 0 0,1 0 0 0 0,-1 0-1 0 0,1 0 1 0 0,2 0 0 0 0,0 4-499 0 0,0 0 1 0 0,0 0-1 0 0,0 0 0 0 0,-1 1 1 0 0,1 0-1 0 0,-1 0 1 0 0,0 0-1 0 0,0 0 1 0 0,0 0-1 0 0,-1 1 1 0 0,4 5-1 0 0,2 9 57 0 0,8 30 0 0 0,-9-26-48 0 0,17 77 36 0 0,-4-14-56 0 0,-8-43-69 0 0,-6-19 17 0 0,16 39 0 0 0,-13-41-29 0 0,-3-10 31 0 0,12 24 0 0 0,-17-33-7 0 0,1 0 1 0 0,0 0-1 0 0,0-1 1 0 0,1 1-1 0 0,-1-1 1 0 0,0 1-1 0 0,1-1 0 0 0,0 0 1 0 0,-1 0-1 0 0,1 0 1 0 0,0 0-1 0 0,5 2 1 0 0,-5-6 214 0 0,12-13 148 0 0,-9 8-221 0 0,0 1 1 0 0,-1-1 0 0 0,1 1-1 0 0,-1-1 1 0 0,-1-1 0 0 0,1 1-1 0 0,-1-1 1 0 0,5-14 0 0 0,3-19 369 0 0,11-37 172 0 0,-11 46-551 0 0,-2-1 1 0 0,-1 0 0 0 0,5-42-1 0 0,0-15-108 0 0,3-35-19 0 0,-10 91-111 0 0,-5 28-109 0 0,-1 0-1 0 0,1 0 1 0 0,0-12 0 0 0,-2 16-428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6:39.7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59 5528 0 0,'2'-1'14143'0'0,"40"-31"-9256"0"0,-31 26-4581 0 0,-8 4-246 0 0,1 0-1 0 0,-1 0 0 0 0,1 1 0 0 0,0-1 1 0 0,-1 1-1 0 0,5-1 0 0 0,14-6 37 0 0,-8 8-96 0 0,-11 1-80 0 0,0 0 0 0 0,0 0-1 0 0,-1 0 1 0 0,1 1-1 0 0,0-1 1 0 0,0 1 0 0 0,-1-1-1 0 0,1 1 1 0 0,-1 0 0 0 0,1 0-1 0 0,-1 0 1 0 0,4 5 0 0 0,-5-6-262 0 0,1 1-1 0 0,-1 0 1 0 0,0 0 0 0 0,0 0 0 0 0,0 0-1 0 0,0 0 1 0 0,0 0 0 0 0,0 0 0 0 0,0 1 0 0 0,-1-1-1 0 0,1 0 1 0 0,-1 0 0 0 0,0 1 0 0 0,1-1 0 0 0,-1 0-1 0 0,0 0 1 0 0,-1 1 0 0 0,1 2 0 0 0,-5 8-6423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6:40.2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6 426 2760 0 0,'0'0'125'0'0,"0"2"-3"0"0,-6 19 12495 0 0,9-21-10975 0 0,1 1-1309 0 0,1 0 0 0 0,-1-1 0 0 0,1 0 0 0 0,-1 0 0 0 0,1 0 0 0 0,-1 0 0 0 0,1-1 0 0 0,-1 0 0 0 0,1 0 0 0 0,-1 0-1 0 0,9-4 1 0 0,4-2 65 0 0,28-17 0 0 0,-16 8-284 0 0,86-47-2783 0 0,-85 46 1678 0 0</inkml:trace>
  <inkml:trace contextRef="#ctx0" brushRef="#br0" timeOffset="1">699 1 18079 0 0,'0'0'828'0'0,"-2"0"-17"0"0,0 0-739 0 0,0 0 0 0 0,0 0-1 0 0,0 0 1 0 0,0 0 0 0 0,0 1-1 0 0,0-1 1 0 0,0 1 0 0 0,0-1 0 0 0,0 1-1 0 0,0 0 1 0 0,0 0 0 0 0,0 0 0 0 0,-1 1-1 0 0,-1 0 314 0 0,3-1-284 0 0,1-1-1 0 0,-1 1 0 0 0,0-1 1 0 0,1 1-1 0 0,-1-1 1 0 0,1 1-1 0 0,-1-1 0 0 0,0 1 1 0 0,1 0-1 0 0,-1 0 0 0 0,1-1 1 0 0,0 1-1 0 0,-1 0 0 0 0,1 0 1 0 0,0-1-1 0 0,-1 1 1 0 0,1 2-1 0 0,-1-2 34 0 0,1 0 0 0 0,0 0 0 0 0,-1 0 0 0 0,1 0 0 0 0,-1 0 0 0 0,1 0 0 0 0,-1-1 0 0 0,1 1 0 0 0,-1 0 0 0 0,0 0 0 0 0,1 0 1 0 0,-2 1-1 0 0,-2 1 24 0 0,0 1 0 0 0,0-1 0 0 0,1 1 1 0 0,-1 0-1 0 0,1 0 0 0 0,0 1 1 0 0,0-1-1 0 0,1 1 0 0 0,-1-1 1 0 0,-2 9-1 0 0,-5 19-9 0 0,1 0 0 0 0,2 1-1 0 0,-3 37 1 0 0,10-66-145 0 0,-2 11-2 0 0,1 1 0 0 0,1-1 0 0 0,1 1 1 0 0,2 17-1 0 0,16 62-3 0 0,-18-89 3 0 0,1 1-1 0 0,1 0 0 0 0,-1 0 1 0 0,1-1-1 0 0,0 0 0 0 0,1 1 1 0 0,0-1-1 0 0,7 9 1 0 0,-9-12 1 0 0,1-1 1 0 0,-1 1-1 0 0,1-1 0 0 0,-1 1 1 0 0,1-1-1 0 0,0 0 1 0 0,0 0-1 0 0,0 0 1 0 0,0 0-1 0 0,0-1 1 0 0,0 1-1 0 0,0-1 1 0 0,1 0-1 0 0,-1 0 0 0 0,0 0 1 0 0,1 0-1 0 0,6 0 1 0 0,-8-1 2 0 0,0-1 0 0 0,-1 1 0 0 0,1 0 1 0 0,0-1-1 0 0,0 1 0 0 0,-1-1 0 0 0,1 0 0 0 0,0 1 1 0 0,-1-1-1 0 0,1 0 0 0 0,0 0 0 0 0,-1 0 0 0 0,1 0 1 0 0,-1-1-1 0 0,0 1 0 0 0,1 0 0 0 0,1-2 1 0 0,8-7 22 0 0,-9 9-29 0 0,1-1 0 0 0,-1 1 0 0 0,0 0 0 0 0,0-1 0 0 0,0 0 0 0 0,0 1 0 0 0,-1-1 0 0 0,1 0 0 0 0,0 0 0 0 0,-1 0 0 0 0,1 0 0 0 0,-1 0 0 0 0,0 0 0 0 0,0 0 0 0 0,0 0 0 0 0,0-1 0 0 0,1-3 0 0 0,5-11 75 0 0,-6 15-58 0 0,-1 1-1 0 0,1 0 1 0 0,0-1 0 0 0,-1 1-1 0 0,1-1 1 0 0,-1 1-1 0 0,1-1 1 0 0,-1 0 0 0 0,0 1-1 0 0,0-1 1 0 0,0 1-1 0 0,0-1 1 0 0,0 1 0 0 0,0-1-1 0 0,0 0 1 0 0,0 1-1 0 0,0-1 1 0 0,-1 1 0 0 0,1-1-1 0 0,-1 1 1 0 0,1-1-1 0 0,-1 1 1 0 0,0-1 0 0 0,0 1-1 0 0,0-2 1 0 0,-1 1-2 0 0,1 0-1 0 0,0 0 1 0 0,0 0 0 0 0,-1 0-1 0 0,1 1 1 0 0,-1-1 0 0 0,0 0-1 0 0,0 1 1 0 0,1-1 0 0 0,-1 1 0 0 0,0 0-1 0 0,0-1 1 0 0,0 1 0 0 0,0 0-1 0 0,0 0 1 0 0,-1 1 0 0 0,-3-2-1 0 0,3 1 4 0 0,-1 1 0 0 0,0 0 0 0 0,1 0 0 0 0,-1 0 0 0 0,0 0 0 0 0,1 1 0 0 0,-1-1 0 0 0,1 1-1 0 0,-1 0 1 0 0,-5 3 0 0 0,0-2-174 0 0,1 1 1 0 0,0 1-1 0 0,0-1 0 0 0,0 1 0 0 0,0 1 0 0 0,1-1 1 0 0,0 1-1 0 0,-1 1 0 0 0,2-1 0 0 0,-1 1 0 0 0,1 0 1 0 0,-9 12-1 0 0,12-15-535 0 0,-6 11-2 0 0,8-13 447 0 0,1-1 0 0 0,0 0-1 0 0,0 1 1 0 0,-1-1 0 0 0,1 0 0 0 0,0 1 0 0 0,0-1 0 0 0,0 1 0 0 0,0-1-1 0 0,0 1 1 0 0,0-1 0 0 0,0 0 0 0 0,0 1 0 0 0,0-1 0 0 0,0 1 0 0 0,0-1-1 0 0,0 1 1 0 0,0-1 0 0 0,0 0 0 0 0,0 1 0 0 0,0-1 0 0 0,0 1 0 0 0,0-1-1 0 0,1 1 1 0 0,-1-1 0 0 0,0 0 0 0 0,0 1 0 0 0,0-1 0 0 0,1 0 0 0 0,-1 1-1 0 0,17 8-7160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6:40.8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111 110 21967 0 0,'0'0'498'0'0,"-2"-1"72"0"0,0-2-233 0 0,0 2-258 0 0,0-1 0 0 0,1 0 0 0 0,-1 1 0 0 0,0-1-1 0 0,0 1 1 0 0,0-1 0 0 0,0 1 0 0 0,0 0 0 0 0,0 0 0 0 0,-1 0 0 0 0,1 0 0 0 0,0 0 0 0 0,-3 0 0 0 0,3 1-8 0 0,1 0 1 0 0,0 0 0 0 0,0 0-1 0 0,0 0 1 0 0,-1 0 0 0 0,1 0-1 0 0,0 1 1 0 0,0-1 0 0 0,0 0-1 0 0,-1 1 1 0 0,1-1 0 0 0,0 1 0 0 0,0-1-1 0 0,0 1 1 0 0,0-1 0 0 0,-2 3-1 0 0,1-1 93 0 0,1 0 0 0 0,-1 0-1 0 0,1 1 1 0 0,0-1 0 0 0,0 0-1 0 0,0 1 1 0 0,0-1 0 0 0,-1 6 0 0 0,-24 58 282 0 0,21-50-435 0 0,1 1-1 0 0,-3 30 0 0 0,7-38-22 0 0,0 1-1 0 0,1-1 0 0 0,-1 1 0 0 0,2-1 0 0 0,-1 0 0 0 0,6 16 0 0 0,1 2-64 0 0,-7-20 57 0 0,1-1 0 0 0,0 1-1 0 0,0 0 1 0 0,0 0 0 0 0,1-1-1 0 0,0 1 1 0 0,1-1-1 0 0,0 0 1 0 0,-1 0 0 0 0,9 9-1 0 0,-12-15 22 0 0,8 8-13 0 0,0-1 1 0 0,1 0 0 0 0,15 11 0 0 0,-21-17-14 0 0,0 1 1 0 0,0-1 0 0 0,0 1 0 0 0,1-1 0 0 0,-1 0-1 0 0,0-1 1 0 0,0 1 0 0 0,1 0 0 0 0,-1-1 0 0 0,0 0-1 0 0,1 0 1 0 0,-1 0 0 0 0,0 0 0 0 0,1 0 0 0 0,-1-1-1 0 0,5 0 1 0 0,-2-2-1 0 0,0 0 0 0 0,0 0 0 0 0,-1 0-1 0 0,1-1 1 0 0,-1 0 0 0 0,0 0 0 0 0,0 0-1 0 0,5-6 1 0 0,-4 5 18 0 0,-4 3 3 0 0,0-1 0 0 0,0 1 1 0 0,-1 0-1 0 0,1 0 0 0 0,-1-1 1 0 0,1 1-1 0 0,-1 0 1 0 0,0-1-1 0 0,0 0 0 0 0,0 1 1 0 0,0-1-1 0 0,-1 0 0 0 0,1 1 1 0 0,-1-5-1 0 0,6-15 5 0 0,-1 10 17 0 0,1 1 0 0 0,0 0 1 0 0,8-11-1 0 0,-7 12 42 0 0,-1 1 0 0 0,-1-2 0 0 0,9-18 1 0 0,-7 5 50 0 0,4-10 73 0 0,-5 22-85 0 0,-5 11-74 0 0,1-1 0 0 0,-1 0 0 0 0,0 1 0 0 0,0-1 0 0 0,0 0 0 0 0,-1 0 1 0 0,1 0-1 0 0,0 0 0 0 0,-1 0 0 0 0,1 0 0 0 0,-1 0 0 0 0,0 0 1 0 0,1 0-1 0 0,-1 0 0 0 0,0 0 0 0 0,0 0 0 0 0,-1 0 0 0 0,0-4 0 0 0,-4-12 163 0 0,2 10-91 0 0,0 0 0 0 0,1-1 0 0 0,0 1 0 0 0,1-1 0 0 0,-1-9 0 0 0,2 15-84 0 0,0 0 1 0 0,0 0-1 0 0,0 0 0 0 0,-1 0 1 0 0,1 0-1 0 0,-1 0 0 0 0,0 1 1 0 0,0-1-1 0 0,0 0 1 0 0,0 0-1 0 0,-1 1 0 0 0,1-1 1 0 0,-1 0-1 0 0,0 1 0 0 0,1 0 1 0 0,-1-1-1 0 0,-3-2 1 0 0,-2-1-1 0 0,0 1 0 0 0,0 0 0 0 0,-1 0 1 0 0,-11-5-1 0 0,13 7-19 0 0,3 2-16 0 0,-1-1-1 0 0,1 1 1 0 0,-1 0 0 0 0,1 0-1 0 0,-1 0 1 0 0,0 1-1 0 0,1 0 1 0 0,-1-1-1 0 0,0 1 1 0 0,1 0 0 0 0,-1 1-1 0 0,0-1 1 0 0,1 0-1 0 0,-1 1 1 0 0,0 0 0 0 0,1 0-1 0 0,-1 0 1 0 0,1 1-1 0 0,-1-1 1 0 0,1 1 0 0 0,0 0-1 0 0,0-1 1 0 0,0 1-1 0 0,0 1 1 0 0,-4 2 0 0 0,2 0-478 0 0,-1 0 1 0 0,1 0-1 0 0,0 0 1 0 0,0 1-1 0 0,0 0 1 0 0,1 0 0 0 0,0 0-1 0 0,0 1 1 0 0,1-1-1 0 0,-1 1 1 0 0,-3 13-1 0 0,1 2-7707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6:41.2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71 112 21967 0 0,'3'0'-24'0'0,"-3"0"53"0"0,1 0 1 0 0,-1 0 0 0 0,0 0 0 0 0,1 0 0 0 0,-1 0-1 0 0,0 0 1 0 0,1 0 0 0 0,-1 0 0 0 0,0 0 0 0 0,1 0-1 0 0,-1-1 1 0 0,0 1 0 0 0,1 0 0 0 0,-1 0-1 0 0,0 0 1 0 0,0 0 0 0 0,1 0 0 0 0,-1-1 0 0 0,0 1-1 0 0,0 0 1 0 0,1 0 0 0 0,-1 0 0 0 0,0-1 0 0 0,0 1-1 0 0,1 0 1 0 0,-1 0 0 0 0,0-1 0 0 0,0 1 0 0 0,0 0-1 0 0,0 0 1 0 0,1-1 0 0 0,-1 1 0 0 0,0 0-1 0 0,0-1 1 0 0,0 1 0 0 0,0 0 0 0 0,0-1 0 0 0,0 1-1 0 0,0 0 1 0 0,0-1 0 0 0,0 1 0 0 0,0 0 0 0 0,0-1-1 0 0,0 1 1 0 0,0 0 0 0 0,0 0 0 0 0,0-1-1 0 0,0 1 1 0 0,0 0 0 0 0,-1-1 0 0 0,1 1 0 0 0,0 0-1 0 0,0-1 1 0 0,0 1 0 0 0,0 0 0 0 0,-1-1 0 0 0,1 1-4 0 0,0-1 0 0 0,0 1 1 0 0,0-1-1 0 0,0 0 1 0 0,0 1-1 0 0,0-1 1 0 0,0 0-1 0 0,0 1 0 0 0,0-1 1 0 0,0 1-1 0 0,0-1 1 0 0,1 0-1 0 0,-1 1 0 0 0,0-1 1 0 0,0 1-1 0 0,1-1 1 0 0,-1 1-1 0 0,0-1 1 0 0,1 1-1 0 0,-1-1 0 0 0,0 1 1 0 0,1-1-1 0 0,-1 1 1 0 0,1-1-1 0 0,0 0 0 0 0,0 1-23 0 0,-1 0-1 0 0,0-1 1 0 0,1 1-1 0 0,-1 0 1 0 0,1-1-1 0 0,-1 1 0 0 0,0-1 1 0 0,1 1-1 0 0,-1 0 1 0 0,0-1-1 0 0,0 1 1 0 0,1-1-1 0 0,-1 1 0 0 0,0-1 1 0 0,0 1-1 0 0,0-1 1 0 0,0 1-1 0 0,1-1 1 0 0,-1 0-1 0 0,0 1 0 0 0,0-1 1 0 0,0 0-1 0 0,-3-4 1 0 0,2 4 62 0 0,1 1 1 0 0,0-1 0 0 0,-1 1 0 0 0,1-1-1 0 0,-1 1 1 0 0,1-1 0 0 0,0 0 0 0 0,0 1-1 0 0,-1-1 1 0 0,1 0 0 0 0,0 1 0 0 0,0-1 0 0 0,0 0-1 0 0,0 1 1 0 0,0-1 0 0 0,0 0 0 0 0,0 0-1 0 0,0 0 1 0 0,-15 1 1261 0 0,12 0-1268 0 0,1 0-1 0 0,0 0 1 0 0,-1 1 0 0 0,1-1 0 0 0,-1 1-1 0 0,1 0 1 0 0,-1 0 0 0 0,1 0 0 0 0,0 0-1 0 0,0 0 1 0 0,0 0 0 0 0,-1 0 0 0 0,1 1-1 0 0,0-1 1 0 0,1 1 0 0 0,-4 2 0 0 0,2 0-36 0 0,0 0 1 0 0,0 0-1 0 0,0 0 1 0 0,0 0-1 0 0,1 0 1 0 0,-1 1-1 0 0,-2 6 0 0 0,4-5-22 0 0,0-1 0 0 0,0 0 0 0 0,0 1 0 0 0,1-1 0 0 0,0 1 0 0 0,0 0 0 0 0,0-1 0 0 0,1 1 0 0 0,0-1 0 0 0,0 0 0 0 0,0 1-1 0 0,3 8 1 0 0,2 9-2 0 0,-4-16-24 0 0,0 0 0 0 0,1-1 1 0 0,-1 1-1 0 0,1-1 0 0 0,0 0 0 0 0,1 0 0 0 0,7 11 1 0 0,-5-10-52 0 0,-1 2-1 0 0,8 16 1 0 0,-11-20 16 0 0,1 1-1 0 0,-1-1 0 0 0,1 1 0 0 0,0-1 0 0 0,0 0 0 0 0,1 0 0 0 0,0-1 0 0 0,0 1 0 0 0,6 5 0 0 0,-8-8 51 0 0,6 5-56 0 0,0 1 0 0 0,11 5-1 0 0,-17-11 53 0 0,1-1 0 0 0,-1 0 0 0 0,0 1 0 0 0,1-1 0 0 0,-1 0 0 0 0,1-1 0 0 0,-1 1 0 0 0,1 0 0 0 0,-1-1 0 0 0,1 1-1 0 0,0-1 1 0 0,-1 0 0 0 0,1 0 0 0 0,4 0 0 0 0,7-5-39 0 0,-8 1 68 0 0,0 1 1 0 0,-1-1-1 0 0,0-1 0 0 0,0 1 1 0 0,0-1-1 0 0,0 0 0 0 0,0 0 1 0 0,5-9-1 0 0,-1 0 141 0 0,-1-1 0 0 0,9-19 0 0 0,-8 3 144 0 0,-2 2-22 0 0,-5 26-253 0 0,-1-1 0 0 0,0 0 0 0 0,0 1 1 0 0,0-1-1 0 0,0 0 0 0 0,0 0 0 0 0,-1 0 0 0 0,0-6 1 0 0,-1 1 37 0 0,-1 0 0 0 0,-4-16 0 0 0,4 16-33 0 0,0 2-14 0 0,1 1 0 0 0,-2-1 0 0 0,1 1 0 0 0,-1 0 0 0 0,0-1 0 0 0,-4-6 0 0 0,-2 0 0 0 0,-1-4-137 0 0,-22-24 1 0 0,2 19-738 0 0,28 21 452 0 0</inkml:trace>
  <inkml:trace contextRef="#ctx0" brushRef="#br0" timeOffset="1">628 42 18455 0 0,'0'0'846'0'0,"2"0"-17"0"0,6 3 1324 0 0,-7-3-1155 0 0,15 1 739 0 0,26 5 0 0 0,-27-3-1091 0 0,25 0-1 0 0,-39-3-638 0 0,0 1 1 0 0,-1-1-1 0 0,1 0 0 0 0,0 0 1 0 0,0 0-1 0 0,0 0 0 0 0,-1 1 1 0 0,1-1-1 0 0,0 0 1 0 0,0 1-1 0 0,-1-1 0 0 0,1 0 1 0 0,0 1-1 0 0,-1-1 0 0 0,1 1 1 0 0,1 0-1 0 0,1 2-3 0 0,3 0-1 0 0,1 0 22 0 0,0 0 1 0 0,-1 0-1 0 0,1 1 0 0 0,-1 0 0 0 0,0 1 0 0 0,0-1 0 0 0,0 1 1 0 0,0 0-1 0 0,-1 0 0 0 0,7 10 0 0 0,-10-13-28 0 0,-1 1-1 0 0,0-1 0 0 0,0 1 1 0 0,0 0-1 0 0,0 0 1 0 0,-1 0-1 0 0,1-1 1 0 0,-1 1-1 0 0,0 0 0 0 0,0 0 1 0 0,0 0-1 0 0,0 0 1 0 0,0 0-1 0 0,0-1 1 0 0,-1 1-1 0 0,1 0 0 0 0,-1 0 1 0 0,0 0-1 0 0,0-1 1 0 0,0 1-1 0 0,0 0 1 0 0,-1-1-1 0 0,1 1 0 0 0,-4 4 1 0 0,-8 9-326 0 0,-2-1 0 0 0,0-1-1 0 0,0 0 1 0 0,-1-1 0 0 0,-19 12 0 0 0,-29 24-3217 0 0,52-40 1676 0 0,3 0-66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6:41.8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69 374 15808 0 0,'1'-2'726'0'0,"7"-5"-84"0"0,-7 6-466 0 0,0 1 0 0 0,-1-1 0 0 0,1 0 0 0 0,0 1 0 0 0,-1-1 0 0 0,1 0 0 0 0,-1 1 0 0 0,1-1 0 0 0,-1 0 0 0 0,1 0 0 0 0,-1 0 0 0 0,0 1-1 0 0,1-1 1 0 0,-1 0 0 0 0,0 0 0 0 0,0 0 0 0 0,1-1 0 0 0,-2 1 46 0 0,1 1-1 0 0,0-1 0 0 0,0 1 0 0 0,-1-1 1 0 0,1 1-1 0 0,0-1 0 0 0,-1 1 0 0 0,1-1 1 0 0,0 1-1 0 0,-1-1 0 0 0,1 1 0 0 0,-1-1 0 0 0,1 1 1 0 0,-1 0-1 0 0,1-1 0 0 0,-1 1 0 0 0,1 0 1 0 0,-1 0-1 0 0,1-1 0 0 0,-1 1 0 0 0,1 0 1 0 0,-1 0-1 0 0,-1-1 0 0 0,1 1-88 0 0,0 0-1 0 0,-1 0 1 0 0,1 1 0 0 0,-1-1 0 0 0,1 0-1 0 0,0 0 1 0 0,-1 1 0 0 0,1-1-1 0 0,-3 2 1 0 0,-1 0-98 0 0,0 0 0 0 0,1 1 1 0 0,-1 0-1 0 0,1 0 0 0 0,-5 5 0 0 0,6-5-24 0 0,1-1 1 0 0,-1 1-1 0 0,1 0 0 0 0,0 0 1 0 0,0 0-1 0 0,0 1 0 0 0,0-1 0 0 0,1 0 1 0 0,-1 1-1 0 0,1-1 0 0 0,0 1 0 0 0,0 0 1 0 0,0-1-1 0 0,0 1 0 0 0,1 0 0 0 0,0-1 1 0 0,-1 1-1 0 0,1 0 0 0 0,1 0 0 0 0,-1-1 1 0 0,0 1-1 0 0,1 0 0 0 0,0-1 1 0 0,0 1-1 0 0,0 0 0 0 0,0-1 0 0 0,1 1 1 0 0,3 5-1 0 0,0 0-96 0 0,1 0 0 0 0,0-1 0 0 0,1 0 1 0 0,0 0-1 0 0,0-1 0 0 0,1 0 0 0 0,0 0 0 0 0,0-1 0 0 0,1 0 1 0 0,-1 0-1 0 0,1-1 0 0 0,17 8 0 0 0,-22-12-131 0 0,0 0 0 0 0,-1 0 0 0 0,1-1 0 0 0,0 1 0 0 0,0-1 0 0 0,-1 1 0 0 0,1-1 0 0 0,6-1 0 0 0,17-4-3826 0 0,-7-3-3571 0 0</inkml:trace>
  <inkml:trace contextRef="#ctx0" brushRef="#br0" timeOffset="1">479 8 13824 0 0,'0'0'1061'0'0,"-1"-1"-692"0"0,-1 0 51 0 0,1 0-1 0 0,-1 0 1 0 0,1 0-1 0 0,-1 1 1 0 0,1-1-1 0 0,-1 1 0 0 0,1-1 1 0 0,-1 1-1 0 0,0 0 1 0 0,1-1-1 0 0,-1 1 1 0 0,0 0-1 0 0,1 0 1 0 0,-1 0-1 0 0,0 0 1 0 0,1 0-1 0 0,-3 1 1 0 0,2 0-181 0 0,0 0-1 0 0,0-1 1 0 0,0 1 0 0 0,0 0 0 0 0,1 1 0 0 0,-1-1 0 0 0,0 0 0 0 0,0 0 0 0 0,1 1 0 0 0,-1-1 0 0 0,1 1 0 0 0,-2 1 0 0 0,-1 4 5 0 0,0 0 0 0 0,0-1 0 0 0,0 1 1 0 0,1 1-1 0 0,0-1 0 0 0,-3 13 0 0 0,-9 36 426 0 0,-8 66-1 0 0,19-92-602 0 0,2 0 0 0 0,1 0 1 0 0,1 0-1 0 0,5 32 0 0 0,-2-35-2 0 0,2-1 0 0 0,13 42 1 0 0,-14-55-342 0 0,1 0 0 0 0,1-1 0 0 0,0 1 1 0 0,1-2-1 0 0,1 1 0 0 0,-1-1 0 0 0,11 11 1 0 0,10 5-1883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6:42.4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54 16416 0 0,'-1'-2'250'0'0,"7"-11"1246"0"0,-5 12-1273 0 0,0-1 0 0 0,0 0 0 0 0,0 0 0 0 0,0 1 0 0 0,0-1 0 0 0,0 1 0 0 0,0-1 0 0 0,0 1-1 0 0,1-1 1 0 0,-1 1 0 0 0,1 0 0 0 0,-1 0 0 0 0,1-1 0 0 0,-1 1 0 0 0,1 0 0 0 0,0 0 0 0 0,-1 1 0 0 0,1-1 0 0 0,3-1 0 0 0,3 0 416 0 0,0 0 1 0 0,0 0 0 0 0,0 1-1 0 0,0 0 1 0 0,0 1 0 0 0,13 0-1 0 0,-18 0-570 0 0,11-2 351 0 0,-12 2-366 0 0,0-1 0 0 0,0 1 0 0 0,0 0 0 0 0,1 0 0 0 0,-1 0 0 0 0,0 0 0 0 0,0 0 0 0 0,0 1 0 0 0,1-1 0 0 0,-1 1 0 0 0,0-1 0 0 0,0 1 0 0 0,0 0 0 0 0,0 0 1 0 0,0 0-1 0 0,0 0 0 0 0,0 0 0 0 0,3 2 0 0 0,-5-2-51 0 0,0-1 0 0 0,1 0 0 0 0,-1 1 0 0 0,0-1 0 0 0,0 0 0 0 0,0 1 0 0 0,1-1 0 0 0,-1 0 0 0 0,0 1 0 0 0,0-1 0 0 0,0 1 0 0 0,0-1 0 0 0,0 0 0 0 0,0 1 0 0 0,0-1 1 0 0,0 1-1 0 0,0-1 0 0 0,0 1 0 0 0,0 0 0 0 0,0 1 1 0 0,1 1-13 0 0,-1-1-1 0 0,0 1 1 0 0,0 0 0 0 0,0 0-1 0 0,0-1 1 0 0,0 1-1 0 0,-1 0 1 0 0,1-1 0 0 0,-1 1-1 0 0,1 0 1 0 0,-1-1 0 0 0,-2 5-1 0 0,-18 31-208 0 0,11-22 150 0 0,-35 50-1277 0 0,31-47 735 0 0,11-17 384 0 0,1 1 1 0 0,-1 0-1 0 0,1 0 0 0 0,0 0 0 0 0,0 0 1 0 0,0 1-1 0 0,0-1 0 0 0,-1 4 1 0 0,4 3-694 0 0,-1-8 836 0 0,1 0 0 0 0,-1 0 1 0 0,0-1-1 0 0,1 1 0 0 0,-1 0 0 0 0,1 0 1 0 0,0 0-1 0 0,-1 0 0 0 0,1 0 1 0 0,0-1-1 0 0,0 1 0 0 0,0 0 0 0 0,0-1 1 0 0,1 1-1 0 0,-1-1 0 0 0,0 1 0 0 0,1-1 1 0 0,-1 0-1 0 0,3 2 0 0 0,1 1 157 0 0,0 0 0 0 0,1 0 0 0 0,0 0 0 0 0,0-1 0 0 0,0 0 0 0 0,0 0 0 0 0,9 2 0 0 0,-13-4-18 0 0,0-1 779 0 0,-2 0-756 0 0,1 0-1 0 0,-1 0 1 0 0,1 0-1 0 0,-1 0 1 0 0,1 0 0 0 0,-1 0-1 0 0,0 0 1 0 0,1 0-1 0 0,-1 0 1 0 0,1 0 0 0 0,-1 0-1 0 0,0 0 1 0 0,1 1-1 0 0,-1-1 1 0 0,1 0 0 0 0,-1 0-1 0 0,0 0 1 0 0,1 0-1 0 0,-1 1 1 0 0,0-1 0 0 0,1 0-1 0 0,-1 0 1 0 0,0 1-1 0 0,1-1 1 0 0,-1 0 0 0 0,0 1-1 0 0,1-1 1 0 0,-1 0-1 0 0,0 1 1 0 0,0-1 0 0 0,0 0-1 0 0,1 1 1 0 0,-1-1-1 0 0,0 1 1 0 0,0-1 0 0 0,0 0-1 0 0,0 1 1 0 0,0-1-1 0 0,0 1 1 0 0,0-1 0 0 0,0 0-1 0 0,1 1 1 0 0,-2-1-1 0 0,1 1 1 0 0,0-1 0 0 0,0 1-1 0 0,0-1 1 0 0,0 0 0 0 0,0 1-1 0 0,0-1 1 0 0,0 1-1 0 0,0-1 1 0 0,-1 0 0 0 0,1 1-1 0 0,0 0 1 0 0,-2 1-72 0 0,1 0 1 0 0,0 0-1 0 0,0 0 1 0 0,-1 0-1 0 0,1 0 1 0 0,-1 0-1 0 0,0 0 1 0 0,-2 2-1 0 0,-45 39 469 0 0,-7 6-675 0 0,24-20-847 0 0,11-9-3194 0 0</inkml:trace>
  <inkml:trace contextRef="#ctx0" brushRef="#br0" timeOffset="1">396 271 13360 0 0,'15'0'1424'0'0,"-6"-3"-1424"0"0,8-7 1504 0 0,-2 10 247 0 0,0-9 49 0 0,5 9 16 0 0,-5-4-1048 0 0,6 1-200 0 0,-3-3-48 0 0,3 2-8 0 0,-1-1-608 0 0,6 5-128 0 0,-2-8-32 0 0,-3 3-9151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6:42.8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71 17911 0 0,'1'0'820'0'0,"23"0"-602"0"0,72 3 4034 0 0,-83-2-3600 0 0,0 2 0 0 0,0-1 0 0 0,0 1 0 0 0,0 1 0 0 0,17 8 0 0 0,-28-11-559 0 0,1 0 0 0 0,0 1 1 0 0,-1-1-1 0 0,1 1 0 0 0,-1 0 0 0 0,1 0 1 0 0,-1 0-1 0 0,0 0 0 0 0,0 1 1 0 0,0-1-1 0 0,3 4 0 0 0,-4-4-73 0 0,0 0 0 0 0,0 1 0 0 0,0-1-1 0 0,0 1 1 0 0,0-1 0 0 0,-1 1 0 0 0,1 2-1 0 0,-4 6 36 0 0,0 1-29 0 0,2-8-14 0 0,-1 1-1 0 0,1-1 1 0 0,-1 0-1 0 0,0 0 1 0 0,0 1-1 0 0,0-1 1 0 0,0 0 0 0 0,-1-1-1 0 0,1 1 1 0 0,-1 0-1 0 0,0-1 1 0 0,0 0-1 0 0,-6 5 1 0 0,-7 5-58 0 0,-28 19 1 0 0,39-29 33 0 0,-67 44-2082 0 0,53-35-527 0 0,8-4-820 0 0</inkml:trace>
  <inkml:trace contextRef="#ctx0" brushRef="#br0" timeOffset="1">372 64 17359 0 0,'6'-4'236'0'0,"-1"-1"0"0"0,0 1-1 0 0,-1 0 1 0 0,1-1-1 0 0,-1 0 1 0 0,0 0 0 0 0,7-12-1 0 0,-4 7-216 0 0,-2 5 1004 0 0,-17 5 1332 0 0,9 0-1237 0 0,0 3-402 0 0,-34 19 252 0 0,20-13-777 0 0,1 0 0 0 0,0 2 1 0 0,1 0-1 0 0,-26 24 0 0 0,38-31-167 0 0,1-1-1 0 0,-1 1 1 0 0,1 0-1 0 0,0 0 1 0 0,-1 0 0 0 0,2 1-1 0 0,-1-1 1 0 0,0 0-1 0 0,1 1 1 0 0,0-1-1 0 0,0 1 1 0 0,0-1-1 0 0,0 9 1 0 0,1 4 75 0 0,1-1 0 0 0,3 23 0 0 0,-3-33-96 0 0,-1-3-4 0 0,1 0 1 0 0,0 0 0 0 0,0 0 0 0 0,0 0 0 0 0,0 0-1 0 0,1 0 1 0 0,-1 0 0 0 0,1-1 0 0 0,0 1 0 0 0,0 0-1 0 0,0-1 1 0 0,0 1 0 0 0,0-1 0 0 0,0 0 0 0 0,1 0 0 0 0,-1 0-1 0 0,1 0 1 0 0,0 0 0 0 0,-1-1 0 0 0,1 1 0 0 0,0-1-1 0 0,0 0 1 0 0,0 1 0 0 0,0-1 0 0 0,4 0 0 0 0,1 2-50 0 0,0-2 0 0 0,1 1 0 0 0,-1-1 0 0 0,1 0 0 0 0,-1-1 0 0 0,0 0 0 0 0,1 0 0 0 0,11-3 0 0 0,-7 2-377 0 0,-1-2 0 0 0,1 0 0 0 0,-1 0 0 0 0,0-1 0 0 0,0-1 0 0 0,14-7 0 0 0,-5-1-991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6:43.2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16783 0 0,'0'0'1522'0'0,"2"0"-1250"0"0,5 0 150 0 0,0 0 1 0 0,0 0 0 0 0,0 1-1 0 0,-1 1 1 0 0,1-1 0 0 0,0 1-1 0 0,-1 0 1 0 0,1 0 0 0 0,-1 1-1 0 0,0 0 1 0 0,0 0 0 0 0,0 1-1 0 0,8 5 1 0 0,-4-2-119 0 0,1 1 0 0 0,-1 0 0 0 0,-1 1 0 0 0,0 0 0 0 0,0 0 0 0 0,-1 1 0 0 0,0 0 0 0 0,0 0 0 0 0,5 12 0 0 0,3 11 238 0 0,-6-16-273 0 0,-2 1-1 0 0,0 0 1 0 0,7 26 0 0 0,-12-30-248 0 0,0 0 0 0 0,-2 1 0 0 0,0-1 0 0 0,0 0 0 0 0,-1 0-1 0 0,-1 1 1 0 0,0-1 0 0 0,-2 0 0 0 0,1 0 0 0 0,-1 0 0 0 0,-6 14 0 0 0,-8 17-42 0 0,-43 83 0 0 0,46-102 33 0 0,-20 39-1090 0 0,12-22-6329 0 0,2-11-1568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6:44.7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68 14944 0 0,'0'0'1504'0'0,"2"-2"-1382"0"0,11-13-264 0 0,-8 10 891 0 0,0-1 0 0 0,0 1 0 0 0,1 0 0 0 0,8-7 0 0 0,-10 10-229 0 0,-1-1 0 0 0,1 1 0 0 0,0 0 0 0 0,0 0 0 0 0,1 1 1 0 0,-1-1-1 0 0,0 1 0 0 0,7-1 0 0 0,-9 2-273 0 0,-1 1-183 0 0,4 7-54 0 0,5 6-10 0 0,-11-9 0 0 0,1-2 0 0 0,-1 4-28 0 0,0 1 0 0 0,0-1 0 0 0,-1 0 0 0 0,-3 11 0 0 0,-1 2-160 0 0,-3 12-488 0 0,5-21 587 0 0,2-8 67 0 0,1 0 0 0 0,0 1 0 0 0,0-1 1 0 0,1 1-1 0 0,-1-1 0 0 0,1 1 0 0 0,-1 4 0 0 0,2-5-26 0 0,4 4 36 0 0,-4-6 12 0 0,1 1 0 0 0,0-1 0 0 0,-1 1 0 0 0,1-1 0 0 0,0 1-1 0 0,0-1 1 0 0,0 0 0 0 0,0 0 0 0 0,0 0 0 0 0,0 0 0 0 0,0-1 0 0 0,1 1 0 0 0,-1 0-1 0 0,0-1 1 0 0,0 1 0 0 0,0-1 0 0 0,1 0 0 0 0,-1 0 0 0 0,0 0 0 0 0,0 0-1 0 0,1 0 1 0 0,-1 0 0 0 0,0-1 0 0 0,4-1 0 0 0,5 1-11 0 0,0-1-329 0 0,0-1 1 0 0,0 0 0 0 0,16-6 0 0 0,-3 0-5026 0 0,2 0-1986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0:38.9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 13416 0 0,'0'0'613'0'0,"1"-2"-10"0"0,16-13-202 0 0,-14 13 199 0 0,-1 0 0 0 0,0 1 1 0 0,0-1-1 0 0,1 1 0 0 0,-1 0 1 0 0,1 0-1 0 0,3-1 0 0 0,-3 1-353 0 0,1 0 0 0 0,-1 1 0 0 0,1-1 0 0 0,-1 1 0 0 0,1 0 1 0 0,-1 0-1 0 0,1 0 0 0 0,-1 1 0 0 0,1-1 0 0 0,-1 1 0 0 0,1 0 0 0 0,-1 0 0 0 0,4 2 0 0 0,-4-1-157 0 0,0-1 1 0 0,0 1-1 0 0,-1 1 1 0 0,1-1-1 0 0,-1 0 1 0 0,1 1-1 0 0,-1-1 1 0 0,0 1-1 0 0,0 0 1 0 0,0-1-1 0 0,0 1 1 0 0,0 0-1 0 0,-1 0 1 0 0,1 0-1 0 0,1 7 1 0 0,-2-7-24 0 0,0 1 1 0 0,0-1-1 0 0,0 1 0 0 0,-1 0 1 0 0,1 0-1 0 0,-1-1 1 0 0,0 1-1 0 0,0 0 0 0 0,-1 0 1 0 0,1 0-1 0 0,-1-1 1 0 0,1 1-1 0 0,-3 5 0 0 0,-2 14 278 0 0,4-13-308 0 0,-2-1 0 0 0,1 1 0 0 0,-1-1 1 0 0,0 0-1 0 0,-1 0 0 0 0,0 0 0 0 0,0-1 0 0 0,-8 11 1 0 0,4-5-29 0 0,1 0 1 0 0,0 0 0 0 0,-6 21 0 0 0,6-16 8 0 0,-10 21-1 0 0,-9 12-738 0 0,26-48 874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6:46.2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147 1 15696 0 0,'0'0'1417'0'0,"-11"1"737"0"0,-23 17 450 0 0,31-16-2491 0 0,-1 0 0 0 0,0 1 0 0 0,1-1 0 0 0,0 0 0 0 0,-1 1 0 0 0,1 0 0 0 0,0 0 0 0 0,1 0 0 0 0,-1 0 0 0 0,-3 6 0 0 0,-21 36 371 0 0,20-29-418 0 0,1 1-1 0 0,1-1 1 0 0,1 1 0 0 0,-5 33 0 0 0,5-27-74 0 0,4-16 8 0 0,-1 0 0 0 0,1 0 0 0 0,0 0 0 0 0,0 0 0 0 0,1 0 0 0 0,3 13 0 0 0,14 41 0 0 0,-15-52 0 0 0,-1-4 10 0 0,0 0 1 0 0,1 0-1 0 0,-1-1 0 0 0,1 1 0 0 0,0-1 0 0 0,1 1 1 0 0,-1-1-1 0 0,1 0 0 0 0,-1-1 0 0 0,1 1 0 0 0,0 0 0 0 0,1-1 1 0 0,-1 0-1 0 0,1 0 0 0 0,-1 0 0 0 0,1-1 0 0 0,0 0 1 0 0,0 0-1 0 0,0 0 0 0 0,0 0 0 0 0,5 1 0 0 0,-6-3 30 0 0,0 0-1 0 0,0 0 1 0 0,0-1 0 0 0,0 1-1 0 0,0-1 1 0 0,0 1-1 0 0,0-1 1 0 0,0 0 0 0 0,-1-1-1 0 0,1 1 1 0 0,0-1-1 0 0,-1 0 1 0 0,1 1-1 0 0,-1-2 1 0 0,4-1 0 0 0,5-5 189 0 0,-1 0 0 0 0,17-16 1 0 0,-16 12-21 0 0,0-1 1 0 0,0 0 0 0 0,10-17-1 0 0,-17 23-136 0 0,0 0 0 0 0,-1-1-1 0 0,0 1 1 0 0,-1-1 0 0 0,1 0-1 0 0,-2 0 1 0 0,4-15-1 0 0,-6 18-48 0 0,0 1 0 0 0,0-1 0 0 0,0 1 0 0 0,-1-1-1 0 0,0 1 1 0 0,0-1 0 0 0,0 1 0 0 0,0 0-1 0 0,-4-8 1 0 0,1 4 40 0 0,0-1-1 0 0,-1 2 0 0 0,0-1 1 0 0,-8-10-1 0 0,9 15-74 0 0,0 0 0 0 0,0 0-1 0 0,-1 0 1 0 0,1 1 0 0 0,-1-1 0 0 0,1 1 0 0 0,-1 0-1 0 0,0 1 1 0 0,-1-1 0 0 0,1 1 0 0 0,-10-3-1 0 0,4 2-276 0 0,-1 0 0 0 0,1 1 0 0 0,-1 0-1 0 0,-20 0 1 0 0,27 2 37 0 0,1 1 1 0 0,-1-1-1 0 0,1 1 0 0 0,-9 2 1 0 0,12-3 98 0 0,0 0 0 0 0,-1 1 0 0 0,1-1 0 0 0,0 0 0 0 0,0 1 0 0 0,0-1 0 0 0,0 1 0 0 0,0-1 0 0 0,1 1 0 0 0,-1 0 0 0 0,0-1 0 0 0,0 1 0 0 0,0 0 0 0 0,0 0 0 0 0,1 0 1 0 0,-1-1-1 0 0,0 1 0 0 0,1 0 0 0 0,-1 0 0 0 0,1 0 0 0 0,-1 0 0 0 0,1 0 0 0 0,-1 0 0 0 0,1 0 0 0 0,0 0 0 0 0,-1 0 0 0 0,1 1 0 0 0,0 0 0 0 0,0 6-1916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6:46.7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298 12 16783 0 0,'2'-1'770'0'0,"0"-1"-509"0"0,11-4 502 0 0,-13 5-671 0 0,0 1 0 0 0,1 0 0 0 0,-1 0 0 0 0,0 0-1 0 0,0-1 1 0 0,1 1 0 0 0,-1 0 0 0 0,0 0 0 0 0,0 0 0 0 0,1 0 0 0 0,-1 0 0 0 0,0 0 0 0 0,1 0 0 0 0,-1 0 0 0 0,0-1 0 0 0,1 1 0 0 0,-1 0 0 0 0,0 0 0 0 0,1 0 0 0 0,-1 0-1 0 0,0 1 1 0 0,0-1 0 0 0,1 0 0 0 0,-1 0 0 0 0,0 0 0 0 0,1 0 0 0 0,-1 0 0 0 0,1 0 0 0 0,-7 8 5513 0 0,-4 4-5914 0 0,-46 58 649 0 0,3-3-469 0 0,-4 5-70 0 0,-24 26-163 0 0,27-35-424 0 0,54-63 764 0 0,-1 1 0 0 0,1 0 0 0 0,-1-1 0 0 0,0 1 0 0 0,1 0 0 0 0,-1-1 0 0 0,1 1-1 0 0,0 0 1 0 0,-1 0 0 0 0,1-1 0 0 0,-1 1 0 0 0,1 0 0 0 0,0 0 0 0 0,0 0 0 0 0,-1-1 0 0 0,1 1 0 0 0,0 0 0 0 0,0 0-1 0 0,0 0 1 0 0,0 0 0 0 0,0 0 0 0 0,0-1 0 0 0,0 1 0 0 0,0 0 0 0 0,1 0 0 0 0,-1 0 0 0 0,0 0 0 0 0,2 1 40 0 0,-1-1 1 0 0,0 1-1 0 0,1-1 1 0 0,-1 0-1 0 0,1 0 1 0 0,-1 0-1 0 0,1 0 1 0 0,-1 0 0 0 0,1 0-1 0 0,0 0 1 0 0,2 0-1 0 0,8 3 179 0 0,0-1-1 0 0,0 0 1 0 0,1 0 0 0 0,-1-2-1 0 0,1 1 1 0 0,0-2 0 0 0,15 0-1 0 0,21 1 3 0 0,5-1-19 0 0,-42 0-150 0 0,1 0-1 0 0,-1 0 1 0 0,1 1 0 0 0,21 4-1 0 0,0-1-4 0 0,-28-4-98 0 0,0 1-1 0 0,0-1 1 0 0,0 1-1 0 0,0 0 1 0 0,0 1-1 0 0,8 2 1 0 0,-3-1-371 0 0,4-2-11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6:47.2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 19895 0 0,'0'0'911'0'0,"0"-1"-19"0"0,0 0-880 0 0,0 1 0 0 0,-1-1 0 0 0,1 1 0 0 0,0-1-1 0 0,0 1 1 0 0,0-1 0 0 0,0 0 0 0 0,0 1 0 0 0,0-1 0 0 0,0 1 0 0 0,1-1 0 0 0,-1 1-1 0 0,0-1 1 0 0,0 1 0 0 0,0-1 0 0 0,0 1 0 0 0,1-1 0 0 0,-1 1 0 0 0,0-1 0 0 0,1 1-1 0 0,-1-1 1 0 0,0 1 0 0 0,1 0 0 0 0,-1-1 0 0 0,0 1 0 0 0,1-1 0 0 0,-1 1 0 0 0,1 0-1 0 0,-1-1 1 0 0,1 1 0 0 0,-1 0 0 0 0,1-1 0 0 0,0 1 49 0 0,14-10 1331 0 0,-8 7-976 0 0,-4 1-290 0 0,0 1-1 0 0,-1-1 1 0 0,1 1-1 0 0,0 0 1 0 0,0 0 0 0 0,1 0-1 0 0,-1 1 1 0 0,0-1-1 0 0,0 1 1 0 0,0 0-1 0 0,0-1 1 0 0,1 1-1 0 0,-1 1 1 0 0,0-1-1 0 0,0 0 1 0 0,0 1-1 0 0,0 0 1 0 0,4 1 0 0 0,28 3 512 0 0,-31-5-555 0 0,0 0 0 0 0,0 1 0 0 0,0 0 0 0 0,0 0 0 0 0,0 0 0 0 0,0 0 0 0 0,5 2 0 0 0,-8-2 157 0 0,0-1-233 0 0,-1 0 1 0 0,1 0-1 0 0,0 0 0 0 0,-1 0 1 0 0,1 0-1 0 0,-1 0 0 0 0,1 0 1 0 0,0 1-1 0 0,-1-1 0 0 0,1 0 0 0 0,-1 0 1 0 0,1 0-1 0 0,0 1 0 0 0,-1-1 1 0 0,1 0-1 0 0,-1 1 0 0 0,1-1 1 0 0,-1 1-1 0 0,0-1 0 0 0,1 0 1 0 0,-1 1-1 0 0,1-1 0 0 0,-1 1 0 0 0,0-1 1 0 0,1 1-1 0 0,-1-1 0 0 0,0 1 1 0 0,1 0-1 0 0,-1-1 0 0 0,0 1 1 0 0,0-1-1 0 0,0 1 0 0 0,0 0 0 0 0,1-1 1 0 0,-1 2-1 0 0,1 23-46 0 0,-1-20 66 0 0,-1 1-21 0 0,0 0 0 0 0,0 0 0 0 0,-1 0-1 0 0,1 0 1 0 0,-2 0 0 0 0,1 0 0 0 0,0-1 0 0 0,-6 9 0 0 0,7-12-6 0 0,-6 8-17 0 0,1-1 1 0 0,-1 0-1 0 0,0-1 1 0 0,-1 0-1 0 0,-11 9 0 0 0,-5 7-97 0 0,13-12-67 0 0,6-6 28 0 0,0-1 0 0 0,0 0-1 0 0,-10 7 1 0 0,-9 9-1407 0 0,22-20 783 0 0,-8-1-5174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6:47.6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71 300 5064 0 0,'4'-2'49'0'0,"0"0"1"0"0,0-1 0 0 0,0 1-1 0 0,0-1 1 0 0,0 0-1 0 0,-1 0 1 0 0,1 0 0 0 0,-1 0-1 0 0,3-4 1 0 0,6-3-8 0 0,3-2 2791 0 0,-14 12-2352 0 0,-1-1 0 0 0,1 0 0 0 0,0 1 0 0 0,-1-1 0 0 0,1 0 0 0 0,-1 0 0 0 0,1 1 0 0 0,-1-1 0 0 0,1 0 0 0 0,-1 0 0 0 0,0 0 0 0 0,1 1 0 0 0,-1-1 0 0 0,0 0 0 0 0,0-2 1 0 0,3-5 6057 0 0,-10 12-3031 0 0,1-1-3387 0 0,0 0 0 0 0,0 0 1 0 0,0 0-1 0 0,0 1 0 0 0,1 0 0 0 0,0 0 0 0 0,-6 5 0 0 0,-31 39 76 0 0,38-44-183 0 0,-1 4-22 0 0,-1 0 0 0 0,1 1 0 0 0,0-1 0 0 0,1 1 0 0 0,0 1 0 0 0,0-1 0 0 0,1 0 0 0 0,-4 18 0 0 0,7-23-5 0 0,0 0 1 0 0,0 1-1 0 0,0-1 0 0 0,0 0 0 0 0,1 0 1 0 0,-1 1-1 0 0,1-1 0 0 0,0 0 1 0 0,0 0-1 0 0,1 0 0 0 0,-1 0 0 0 0,1 0 1 0 0,0 0-1 0 0,0 0 0 0 0,0-1 0 0 0,1 1 1 0 0,3 4-1 0 0,3 1-12 0 0,-7-7 2 0 0,-1-1-1 0 0,1 1 1 0 0,0 0 0 0 0,0 0 0 0 0,0-1 0 0 0,0 1 0 0 0,0-1 0 0 0,0 0 0 0 0,0 1 0 0 0,1-1 0 0 0,-1 0 0 0 0,0 0-1 0 0,1-1 1 0 0,-1 1 0 0 0,5 1 0 0 0,-1-2-155 0 0,0 0 1 0 0,1 0-1 0 0,-1-1 0 0 0,0 1 0 0 0,0-1 0 0 0,0 0 1 0 0,0-1-1 0 0,0 0 0 0 0,0 0 0 0 0,10-5 0 0 0,2-3-2214 0 0,32-23 0 0 0,-45 30 1924 0 0,19-11-1324 0 0</inkml:trace>
  <inkml:trace contextRef="#ctx0" brushRef="#br0" timeOffset="1">779 1 19895 0 0,'0'0'2272'0'0,"-2"1"-1704"0"0,-7 9 253 0 0,-20 19 1002 0 0,23-21-1570 0 0,-1 0 0 0 0,-9 8 0 0 0,-10 10 91 0 0,14-12-218 0 0,-23 20 0 0 0,2-2-65 0 0,-4 2-4 0 0,26-25-34 0 0,0 1-1 0 0,-16 19 0 0 0,6-7-22 0 0,18-20 0 0 0,0 1 0 0 0,0 0 0 0 0,0 0 0 0 0,0 0 0 0 0,0 0 0 0 0,1 0 0 0 0,0 0 0 0 0,0 1 0 0 0,0-1 0 0 0,0 1 0 0 0,0 0 0 0 0,0 0 0 0 0,-1 7 0 0 0,-4 10 0 0 0,6-18 0 0 0,0 0 0 0 0,0 0 0 0 0,0 0 0 0 0,0 1 0 0 0,0-1 0 0 0,0 6 0 0 0,1 34 54 0 0,-1-36-44 0 0,1-7-8 0 0,-1 1 0 0 0,1 0 0 0 0,0-1 0 0 0,0 1 0 0 0,-1 0 0 0 0,1-1 0 0 0,0 1 0 0 0,0 0 0 0 0,0-1 0 0 0,0 1 0 0 0,0 0 0 0 0,0-1 0 0 0,0 1 0 0 0,0 0 0 0 0,0 0 0 0 0,0-1 0 0 0,0 1 0 0 0,0 0 0 0 0,0-1 0 0 0,1 2 0 0 0,8 4 41 0 0,-3-4 27 0 0,2 1 58 0 0,1 1-1 0 0,-1-1 1 0 0,18 3-1 0 0,7 1 296 0 0,-26-5-382 0 0,-1-1 0 0 0,1 0 0 0 0,-1 0 0 0 0,12 1 0 0 0,118 7 130 0 0,-7 0-355 0 0,-125-9 9 0 0,0 0-1 0 0,1-1 0 0 0,-1 0 1 0 0,0 1-1 0 0,0-2 0 0 0,0 1 1 0 0,6-3-1 0 0,12-9-3539 0 0,-8 4-4804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6:48.2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71 117 15664 0 0,'5'-6'1625'0'0,"2"2"-1478"0"0,0 0 1 0 0,-1 0-1 0 0,1 1 1 0 0,11-4-1 0 0,11-6 1625 0 0,-24 10-1210 0 0,15-7 2042 0 0,41-17-1 0 0,-28 13-1109 0 0,-27 11-1260 0 0,-1 0 0 0 0,1 0 0 0 0,0 1 1 0 0,1 0-1 0 0,-1 0 0 0 0,12-2 0 0 0,72 1 1670 0 0,-88 4-1822 0 0,8 1-12 0 0,-8-1 16 0 0,0 9-81 0 0,-2-9-24 0 0,1 0-1 0 0,-1 1 1 0 0,0-1-1 0 0,0 0 1 0 0,1 0 0 0 0,-1 0-1 0 0,0 0 1 0 0,0 0-1 0 0,0 0 1 0 0,-1 0-1 0 0,1 0 1 0 0,0 0-1 0 0,0 0 1 0 0,0 1 0 0 0,-1-1-1 0 0,1 0 1 0 0,-1 0-1 0 0,0 1 1 0 0,-29 50-1228 0 0,29-51 1023 0 0,1 14-440 0 0,0-12 600 0 0,1-1 0 0 0,-1 1 0 0 0,1 0 0 0 0,0-1 0 0 0,0 1 0 0 0,0-1 0 0 0,0 1 0 0 0,0-1 0 0 0,2 3 0 0 0,3 20-432 0 0,0-8 308 0 0,-6-13 163 0 0,0 2 5 0 0,5 3 2 0 0,-4-7 12 0 0,0-1 0 0 0,0 1-1 0 0,0 0 1 0 0,0-1 0 0 0,0 1-1 0 0,-1 0 1 0 0,2 3 0 0 0,0 2 17 0 0,0 0 0 0 0,1 0 1 0 0,0-1-1 0 0,1 1 0 0 0,-1-1 1 0 0,1 0-1 0 0,1 0 0 0 0,6 8 1 0 0,-2-3 35 0 0,-3-1 134 0 0,1 0-1 0 0,6 16 1 0 0,-9-16 46 0 0,2 0 1 0 0,8 13-1 0 0,-13-20-183 0 0,1-1-1 0 0,-1 1 1 0 0,0 0 0 0 0,0-1-1 0 0,0 1 1 0 0,-1 0 0 0 0,1 0-1 0 0,0 4 1 0 0,-1-4 9 0 0,0 0 1 0 0,1 0 0 0 0,0 0-1 0 0,0 0 1 0 0,2 5 0 0 0,-3-7 5 0 0,0 1-1 0 0,0 0 1 0 0,0 0 0 0 0,0-1 0 0 0,0 1 0 0 0,0 0 0 0 0,-1-1-1 0 0,1 1 1 0 0,0 0 0 0 0,-1-1 0 0 0,1 1 0 0 0,-1-1 0 0 0,0 1-1 0 0,0-1 1 0 0,-1 3 0 0 0,0 0-3 0 0,0-1-8 0 0,1 0-1 0 0,-1-1 0 0 0,0 1 1 0 0,0-1-1 0 0,0 0 1 0 0,0 0-1 0 0,-1 1 1 0 0,1-1-1 0 0,-3 1 0 0 0,-2 3 54 0 0,-1 0-4 0 0,-1 0-1 0 0,0-1 1 0 0,0 0 0 0 0,0 0 0 0 0,0-1 0 0 0,-13 4-1 0 0,21-8-89 0 0,-45 14 38 0 0,-1-2 1 0 0,-88 10 0 0 0,108-19-23 0 0,-42 1-314 0 0,49-4-109 0 0,1 1 0 0 0,-21 3 0 0 0,22-3-872 0 0,12-1-1304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6:50.0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 15144 0 0,'0'0'1371'0'0,"0"2"-1055"0"0,-5 104 2387 0 0,-3 49-1302 0 0,7-145-1345 0 0,1 13 135 0 0,3 33-1 0 0,-1-21-67 0 0,17 98 70 0 0,-14-101-290 0 0,11 54-2669 0 0,-12-72-4059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6:50.4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51 15200 0 0,'2'-1'348'0'0,"30"-14"710"0"0,-25 11-992 0 0,0 0 1 0 0,0 1-1 0 0,15-5 0 0 0,-1 2 239 0 0,-16 4-84 0 0,0 0 0 0 0,0 1 0 0 0,0-1 1 0 0,0 1-1 0 0,0 0 0 0 0,0 1 0 0 0,0 0 1 0 0,0-1-1 0 0,0 1 0 0 0,1 1 0 0 0,-1-1 0 0 0,0 1 1 0 0,0 0-1 0 0,7 3 0 0 0,-9-4-167 0 0,-1 2-1 0 0,1-1 1 0 0,-1 0-1 0 0,0 0 1 0 0,1 1-1 0 0,-1-1 1 0 0,0 1 0 0 0,0 0-1 0 0,0-1 1 0 0,0 1-1 0 0,-1 0 1 0 0,1 0-1 0 0,0 0 1 0 0,-1 1-1 0 0,1-1 1 0 0,-1 0 0 0 0,0 1-1 0 0,2 3 1 0 0,6 11 57 0 0,-6-11-92 0 0,0 0-1 0 0,-1 0 1 0 0,0 0-1 0 0,0 0 0 0 0,0 1 1 0 0,0-1-1 0 0,0 12 0 0 0,0 50 0 0 0,-3-46-13 0 0,0-1-135 0 0,-1 0 1 0 0,-1-1 0 0 0,-1 1-1 0 0,-7 24 1 0 0,-2 6-543 0 0,10-38 312 0 0,0-1 0 0 0,-1 0-1 0 0,0 0 1 0 0,-1 0 0 0 0,0 0 0 0 0,-1-1-1 0 0,0 0 1 0 0,0 0 0 0 0,-14 16-1 0 0,19-26 317 0 0,0 0 0 0 0,0 0 0 0 0,0 0 0 0 0,0 0 0 0 0,0-1-1 0 0,0 1 1 0 0,0 0 0 0 0,0 0 0 0 0,0-1 0 0 0,0 1-1 0 0,0-1 1 0 0,-1 1 0 0 0,1-1 0 0 0,0 1 0 0 0,-1-1 0 0 0,1 0-1 0 0,0 0 1 0 0,-1 1 0 0 0,1-1 0 0 0,0 0 0 0 0,-2 0-1 0 0,1-1 21 0 0,0 1-1 0 0,0-1 1 0 0,0 0-1 0 0,0 0 1 0 0,1 1-1 0 0,-1-1 1 0 0,0 0-1 0 0,0 0 1 0 0,0-1-1 0 0,1 1 1 0 0,-1 0-1 0 0,-1-3 1 0 0,-2 0 154 0 0,1-1 0 0 0,1 0 0 0 0,-1 0 1 0 0,1 0-1 0 0,0-1 0 0 0,0 1 0 0 0,0-1 1 0 0,-2-8-1 0 0,2 5 254 0 0,1 0 1 0 0,0 0 0 0 0,1 0-1 0 0,0 0 1 0 0,0-1-1 0 0,1-14 1 0 0,0 21-259 0 0,1 1 0 0 0,-1-1 1 0 0,0 0-1 0 0,1 0 0 0 0,0 1 0 0 0,0-1 0 0 0,-1 1 1 0 0,1-1-1 0 0,1 1 0 0 0,-1-1 0 0 0,0 1 0 0 0,1-1 1 0 0,-1 1-1 0 0,1 0 0 0 0,0 0 0 0 0,0 0 0 0 0,0 0 1 0 0,0 0-1 0 0,0 0 0 0 0,0 1 0 0 0,0-1 1 0 0,0 0-1 0 0,1 1 0 0 0,-1 0 0 0 0,1 0 0 0 0,4-2 1 0 0,0 1-2 0 0,0 1 0 0 0,0 0 1 0 0,0 1-1 0 0,0-1 1 0 0,0 1-1 0 0,0 1 1 0 0,0-1-1 0 0,0 1 0 0 0,0 1 1 0 0,11 2-1 0 0,-6 0-7 0 0,0 0 0 0 0,0 1 0 0 0,-1 1 0 0 0,22 12 0 0 0,8 6 5 0 0,-28-18-86 0 0,-1 1 1 0 0,-1 0 0 0 0,16 12-1 0 0,-13-8-1491 0 0,1 0 0 0 0,1-1 0 0 0,31 15 0 0 0,-28-15-743 0 0,1 0-5157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6:51.1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13 10136 0 0,'-22'0'464'0'0,"22"0"-445"0"0,-1 0 0 0 0,1 0 0 0 0,0 0 0 0 0,-1-1 0 0 0,1 1 0 0 0,0 0 0 0 0,-1 0 0 0 0,1 0 0 0 0,0 0 1 0 0,-1 0-1 0 0,1 0 0 0 0,0 0 0 0 0,-1-1 0 0 0,1 1 0 0 0,0 0 0 0 0,0 0 0 0 0,-1 0 0 0 0,1-1 0 0 0,0 1 0 0 0,-1 0 0 0 0,1 0 1 0 0,0-1-1 0 0,0 1 0 0 0,0 0 0 0 0,-1-1 0 0 0,1 1 0 0 0,0 0 0 0 0,0-1 0 0 0,0 0 0 0 0,-1 0 23 0 0,-1 0-2 0 0,0 0-1 0 0,0 1 1 0 0,1-1-1 0 0,-1 1 1 0 0,0-1-1 0 0,0 1 1 0 0,0 0-1 0 0,0 0 1 0 0,0 0-1 0 0,0 0 1 0 0,0 0-1 0 0,0 0 1 0 0,-3 1-1 0 0,-15 0 3958 0 0,19-2-3697 0 0,0 1 0 0 0,0 0 0 0 0,0 0 0 0 0,1 0 1 0 0,-1 0-1 0 0,0 0 0 0 0,0 0 0 0 0,0 0 1 0 0,0 0-1 0 0,0 1 0 0 0,0-1 0 0 0,0 0 1 0 0,0 1-1 0 0,0-1 0 0 0,0 0 0 0 0,1 1 1 0 0,-1-1-1 0 0,0 1 0 0 0,0-1 0 0 0,0 1 0 0 0,0 0 1 0 0,-1 1-26 0 0,0 0 0 0 0,0 1 1 0 0,0-1-1 0 0,1 0 0 0 0,-1 0 1 0 0,1 1-1 0 0,-2 4 0 0 0,1-2-177 0 0,0 0-1 0 0,1 0 0 0 0,-1 0 1 0 0,1 0-1 0 0,0 0 0 0 0,1 0 1 0 0,-1 0-1 0 0,1 9 0 0 0,14 61 382 0 0,-14-67-484 0 0,1 1-1 0 0,0-1 1 0 0,1 1 0 0 0,0-1-1 0 0,0 0 1 0 0,1 1 0 0 0,0-1-1 0 0,0 0 1 0 0,1-1 0 0 0,0 1-1 0 0,7 9 1 0 0,0 1 51 0 0,2-1 1 0 0,22 24 0 0 0,-31-36-33 0 0,0-1 0 0 0,0 0 0 0 0,1-1 0 0 0,0 1 0 0 0,0-1 0 0 0,0 1 0 0 0,0-2 0 0 0,0 1 1 0 0,1 0-1 0 0,-1-1 0 0 0,1 0 0 0 0,0-1 0 0 0,11 3 0 0 0,-10-3-3 0 0,0 0 1 0 0,0-1-1 0 0,0 0 0 0 0,0-1 0 0 0,0 1 1 0 0,0-1-1 0 0,0-1 0 0 0,7-1 1 0 0,-10 1-5 0 0,0 0 0 0 0,-1 1 1 0 0,1-1-1 0 0,-1-1 0 0 0,0 1 1 0 0,0 0-1 0 0,0-1 0 0 0,0 0 1 0 0,0 1-1 0 0,0-1 0 0 0,-1 0 1 0 0,1-1-1 0 0,-1 1 0 0 0,0 0 1 0 0,3-8-1 0 0,1 0 38 0 0,-2 0 0 0 0,1 0 0 0 0,-1 0 0 0 0,-1-1 0 0 0,0 1 0 0 0,2-20 0 0 0,-4 23 9 0 0,-1 1 0 0 0,0-1-1 0 0,0 1 1 0 0,-1 0 0 0 0,0-1 0 0 0,-1 1 0 0 0,1 0-1 0 0,-1 0 1 0 0,-1 0 0 0 0,1 0 0 0 0,-1 0 0 0 0,-5-8 0 0 0,5 9-70 0 0,-1 0 1 0 0,0 0-1 0 0,-1 0 1 0 0,1 1 0 0 0,-1 0-1 0 0,0-1 1 0 0,0 2 0 0 0,-1-1-1 0 0,1 1 1 0 0,-1 0 0 0 0,0 0-1 0 0,0 0 1 0 0,-1 1-1 0 0,1 0 1 0 0,-1 0 0 0 0,0 1-1 0 0,1 0 1 0 0,-1 0 0 0 0,0 0-1 0 0,0 1 1 0 0,0 0 0 0 0,0 0-1 0 0,-1 1 1 0 0,-11 1 0 0 0,10 0-337 0 0,-10 0-11 0 0,-21 6 0 0 0,35-6-211 0 0,1 0 0 0 0,0 0 0 0 0,-1 1 0 0 0,1 0 0 0 0,0-1 0 0 0,-1 1 1 0 0,1 1-1 0 0,0-1 0 0 0,1 1 0 0 0,-6 4 0 0 0,8 8-10828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6:51.5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31 107 8288 0 0,'0'0'381'0'0,"0"-2"-6"0"0,0-15 13239 0 0,-1 19-12790 0 0,-4 10-197 0 0,1-4-430 0 0,0 0-1 0 0,0 1 0 0 0,1 0 1 0 0,1 0-1 0 0,0 0 1 0 0,0 0-1 0 0,-1 15 1 0 0,3-6-173 0 0,1 0 1 0 0,0 0-1 0 0,7 30 1 0 0,-5-40-25 0 0,-1 0-1 0 0,1 0 1 0 0,0 0 0 0 0,1 0-1 0 0,-1-1 1 0 0,2 0 0 0 0,-1 1-1 0 0,1-2 1 0 0,0 1 0 0 0,8 8-1 0 0,-7-9 1 0 0,0 0-1 0 0,1 0 1 0 0,0-1-1 0 0,0 0 0 0 0,0 0 1 0 0,0-1-1 0 0,1 0 1 0 0,0 0-1 0 0,-1-1 1 0 0,1 0-1 0 0,1-1 0 0 0,-1 1 1 0 0,0-1-1 0 0,1-1 1 0 0,-1 0-1 0 0,1 0 1 0 0,-1 0-1 0 0,10-2 1 0 0,-9 1-17 0 0,-1-1 0 0 0,0-1 0 0 0,0 1 1 0 0,0-2-1 0 0,15-5 0 0 0,-17 6 15 0 0,-1-1 0 0 0,0-1 1 0 0,0 1-1 0 0,0-1 0 0 0,0 0 0 0 0,-1 0 0 0 0,1 0 0 0 0,6-10 0 0 0,-3 3 173 0 0,-1 0-1 0 0,-1 0 0 0 0,0-1 1 0 0,0 0-1 0 0,5-19 1 0 0,-4 12 208 0 0,-4 9-176 0 0,-1-1 1 0 0,1 1-1 0 0,-2-1 1 0 0,0 0 0 0 0,0 1-1 0 0,-1-18 1 0 0,0 17-71 0 0,-1 5-74 0 0,0-1 0 0 0,0 1 0 0 0,0 0 0 0 0,0 0 0 0 0,-1 0 0 0 0,0 0 0 0 0,-1 0 0 0 0,1 0 0 0 0,-7-10 0 0 0,0 0 23 0 0,6 10-74 0 0,0 1 0 0 0,-1-1 0 0 0,0 1 0 0 0,-1-1 0 0 0,1 1 0 0 0,-1 0-1 0 0,0 1 1 0 0,0-1 0 0 0,-1 1 0 0 0,1 0 0 0 0,-1 0 0 0 0,0 1 0 0 0,0 0 0 0 0,0 0 0 0 0,0 0 0 0 0,0 1 0 0 0,-11-3 0 0 0,6 2-193 0 0,-1 1 1 0 0,1 0 0 0 0,-1 1 0 0 0,1 0 0 0 0,-1 1 0 0 0,0 1 0 0 0,1-1 0 0 0,-1 2 0 0 0,-16 3-1 0 0,26-4-566 0 0,-1 0-1 0 0,1-1 1 0 0,-1 1-1 0 0,1 0 0 0 0,0 1 1 0 0,0-1-1 0 0,-1 0 0 0 0,-1 2 1 0 0,2-1-576 0 0,-10 7-7058 0 0</inkml:trace>
  <inkml:trace contextRef="#ctx0" brushRef="#br0" timeOffset="1">599 120 10592 0 0,'0'0'2817'0'0,"2"0"-929"0"0,53-4 4149 0 0,-31 0-4929 0 0,34-10 0 0 0,-31 7-471 0 0,57-8-1 0 0,-72 13-739 0 0,-1 2-1 0 0,17 1 1 0 0,-10 2-6725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6:52.0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1 103 15552 0 0,'0'0'1679'0'0,"15"-4"-1679"0"0,-6-2 736 0 0,6 3 104 0 0,0-7 24 0 0,5 1 8 0 0,1-4-552 0 0,-1 4-104 0 0,4-4-24 0 0,2 0-8 0 0,9-2-1160 0 0,-5 8-232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0:39.3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151 138 7368 0 0,'0'0'666'0'0,"0"-12"-555"0"0,-1 6 2522 0 0,-7-3 4449 0 0,-1 9-3361 0 0,7 1-3448 0 0,0 0 0 0 0,0 0 0 0 0,0 0 0 0 0,0 1 0 0 0,0-1 0 0 0,0 1 0 0 0,0 0 0 0 0,-2 1 0 0 0,-3 5 59 0 0,0-1 1 0 0,0 1-1 0 0,0 0 1 0 0,1 1-1 0 0,-9 15 1 0 0,2 2-152 0 0,7-17-143 0 0,1 0-1 0 0,0 1 1 0 0,1 0-1 0 0,0 0 1 0 0,-4 18-1 0 0,1 6 45 0 0,4-19-51 0 0,0 0 0 0 0,0 1 0 0 0,2-1 0 0 0,0 0 0 0 0,1 18 0 0 0,0-30-23 0 0,0 0-1 0 0,1 0 1 0 0,-1 1 0 0 0,1-1-1 0 0,0 0 1 0 0,0 0-1 0 0,2 4 1 0 0,0-3-12 0 0,0 0 1 0 0,0 0-1 0 0,0 0 1 0 0,0-1-1 0 0,0 1 0 0 0,1-1 1 0 0,6 5-1 0 0,-8-7-28 0 0,0 1 0 0 0,0-1 0 0 0,0 0 0 0 0,0 0 0 0 0,0 0 0 0 0,0-1 0 0 0,1 1 0 0 0,-1 0 0 0 0,0-1 0 0 0,0 1 0 0 0,1-1 0 0 0,-1 0 0 0 0,0 0 0 0 0,1 0 0 0 0,-1 0 0 0 0,0 0 0 0 0,1 0 0 0 0,-1-1 0 0 0,4-1 0 0 0,2 0-764 0 0,-1-1-1 0 0,0 0 1 0 0,0 0-1 0 0,12-9 1 0 0,-1 0-1314 0 0</inkml:trace>
  <inkml:trace contextRef="#ctx0" brushRef="#br0" timeOffset="1">357 135 13504 0 0,'4'-7'1440'0'0,"-1"4"-1279"0"0,-1 0 1 0 0,0 0-1 0 0,1 0 1 0 0,0 1-1 0 0,-1-1 1 0 0,1 1-1 0 0,0 0 1 0 0,0 0-1 0 0,0 0 1 0 0,1 0-1 0 0,-1 0 1 0 0,0 1-1 0 0,7-3 1 0 0,1-1 825 0 0,0 0 1 0 0,0-1 0 0 0,12-10-1 0 0,-11 9-479 0 0,59-42 1784 0 0,-70 48-2340 0 0,0 0 0 0 0,0 1 1 0 0,0-1-1 0 0,0 1 0 0 0,0-1 0 0 0,0 1 0 0 0,1 0 0 0 0,-1-1 0 0 0,0 1 0 0 0,0 0 0 0 0,1 0 0 0 0,-1 0 0 0 0,0 0 1 0 0,3 0-1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6:52.5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41 6448 0 0,'1'-1'498'0'0,"0"1"-471"0"0,-1 0-1 0 0,0 0 0 0 0,0 0 1 0 0,1-1-1 0 0,-1 1 0 0 0,0 0 1 0 0,1 0-1 0 0,-1 0 0 0 0,0-1 0 0 0,0 1 1 0 0,0 0-1 0 0,1 0 0 0 0,-1-1 1 0 0,0 1-1 0 0,0 0 0 0 0,0-1 1 0 0,0 1-1 0 0,1 0 0 0 0,-1-1 1 0 0,0 1-1 0 0,0-1 0 0 0,-1-4 662 0 0,0 2 1368 0 0,-1-1 0 0 0,1 1 0 0 0,-1 0 1 0 0,0 0-1 0 0,1-1 0 0 0,-6-5 1111 0 0,4 9-3072 0 0,1 0 0 0 0,0 1 1 0 0,0-1-1 0 0,0 0 1 0 0,-1 1-1 0 0,1-1 0 0 0,0 1 1 0 0,0-1-1 0 0,0 1 0 0 0,0 0 1 0 0,0 0-1 0 0,0 0 1 0 0,0 0-1 0 0,0 1 0 0 0,0-1 1 0 0,1 0-1 0 0,-1 1 0 0 0,0-1 1 0 0,1 1-1 0 0,-1 0 1 0 0,1-1-1 0 0,-2 3 0 0 0,0 2-34 0 0,0 1 0 0 0,0 0-1 0 0,0 0 1 0 0,1-1-1 0 0,-3 14 1 0 0,1 0-50 0 0,-2 28 0 0 0,1-5-12 0 0,4-30-7 0 0,0-1-1 0 0,1 1 0 0 0,1-1 0 0 0,3 22 1 0 0,1 13-29 0 0,-3-36 36 0 0,0 1-1 0 0,0-1 0 0 0,1 1 1 0 0,1-1-1 0 0,0 0 0 0 0,0 0 1 0 0,12 20-1 0 0,-14-26-9 0 0,1 0 1 0 0,0 0-1 0 0,0 0 0 0 0,0-1 1 0 0,1 1-1 0 0,-1-1 0 0 0,1 0 1 0 0,0 0-1 0 0,1 0 0 0 0,5 4 0 0 0,-7-6 10 0 0,0 0 0 0 0,0-1 0 0 0,1 1-1 0 0,-1-1 1 0 0,1 0 0 0 0,-1 0 0 0 0,1 0-1 0 0,-1 0 1 0 0,1-1 0 0 0,0 1 0 0 0,-1-1-1 0 0,1 0 1 0 0,0 0 0 0 0,-1 0 0 0 0,1-1-1 0 0,7-1 1 0 0,-4 0-17 0 0,0-1 0 0 0,0 1-1 0 0,0-2 1 0 0,-1 1 0 0 0,1-1-1 0 0,-1 0 1 0 0,1 0 0 0 0,-2-1-1 0 0,1 0 1 0 0,7-7 0 0 0,-13 11 8 0 0,0 1 0 0 0,0-1 0 0 0,0 0 0 0 0,0 0 1 0 0,0 1-1 0 0,0-1 0 0 0,0 0 0 0 0,0 1 0 0 0,0-1 0 0 0,0 0 0 0 0,0 1 1 0 0,-1-1-1 0 0,1 0 0 0 0,0 1 0 0 0,-1-1 0 0 0,1 0 0 0 0,0 1 0 0 0,-2-2 0 0 0,2 2 3 0 0,-1-3 46 0 0,-1 1 1 0 0,1 0-1 0 0,-1-1 0 0 0,0 1 0 0 0,0 0 0 0 0,0 0 1 0 0,0 0-1 0 0,0 0 0 0 0,0 0 0 0 0,-1 0 0 0 0,1 0 1 0 0,-1 1-1 0 0,1 0 0 0 0,-1-1 0 0 0,0 1 0 0 0,1 0 0 0 0,-1 0 1 0 0,-6-1-1 0 0,2 0-48 0 0,0 1 1 0 0,-1 0-1 0 0,1 0 1 0 0,-1 1-1 0 0,1 0 1 0 0,-11 1 0 0 0,15-1-69 0 0,0 1 1 0 0,-1-1-1 0 0,1 1 1 0 0,-1 0 0 0 0,1 0-1 0 0,0 1 1 0 0,0-1 0 0 0,-1 0-1 0 0,1 1 1 0 0,0 0 0 0 0,0 0-1 0 0,1 0 1 0 0,-1 0 0 0 0,0 0-1 0 0,1 0 1 0 0,-1 1 0 0 0,1 0-1 0 0,-4 4 1 0 0,6-7 8 0 0,-1 1 1 0 0,1 0-1 0 0,0 0 0 0 0,-1 0 1 0 0,1 0-1 0 0,0-1 1 0 0,-1 1-1 0 0,1 0 0 0 0,0 0 1 0 0,0 0-1 0 0,0 0 1 0 0,0 0-1 0 0,0 0 0 0 0,0 0 1 0 0,0-1-1 0 0,0 1 0 0 0,0 0 1 0 0,0 0-1 0 0,1 1 1 0 0,0 6-2790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6:53.1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206 355 5064 0 0,'0'0'232'0'0,"0"-2"-14"0"0,-9-9-231 0 0,-10-2 4559 0 0,10 8-1612 0 0,7 4-2138 0 0,0 0 1 0 0,0 0-1 0 0,0 1 1 0 0,0-1-1 0 0,0 0 1 0 0,0 1-1 0 0,0 0 1 0 0,0-1-1 0 0,-2 1 1 0 0,-31 2 1791 0 0,31-1-2371 0 0,1 0 0 0 0,-1 0 1 0 0,0 0-1 0 0,1 1 0 0 0,-1-1 1 0 0,-3 3-1 0 0,-5 2 157 0 0,8-4-311 0 0,1 1 1 0 0,-1-1-1 0 0,1 1 1 0 0,0 0 0 0 0,0 0-1 0 0,0 0 1 0 0,0 0-1 0 0,1 0 1 0 0,-1 1 0 0 0,1-1-1 0 0,0 1 1 0 0,0 0 0 0 0,0 0-1 0 0,0 0 1 0 0,-1 4-1 0 0,-9 17 113 0 0,10-20-126 0 0,-1 1 0 0 0,1 0 1 0 0,0 0-1 0 0,0 0 0 0 0,1 1 1 0 0,0-1-1 0 0,0 0 0 0 0,1 0 1 0 0,-1 1-1 0 0,1-1 0 0 0,2 11 1 0 0,-2 5 130 0 0,0-18-169 0 0,1 1 0 0 0,-1-1 0 0 0,1 1-1 0 0,0-1 1 0 0,0 1 0 0 0,1-1 0 0 0,-1 0 0 0 0,1 0-1 0 0,0 0 1 0 0,0 0 0 0 0,0 0 0 0 0,1 0 0 0 0,-1 0-1 0 0,1-1 1 0 0,0 1 0 0 0,0-1 0 0 0,5 4 0 0 0,-4-3-66 0 0,1 0 0 0 0,-1-1 0 0 0,1 0 0 0 0,0 0 0 0 0,1 0 0 0 0,-1 0 0 0 0,0-1 0 0 0,1 0 0 0 0,0 0 0 0 0,-1 0 0 0 0,1-1 0 0 0,9 2 0 0 0,-6-3 12 0 0,0 1-1 0 0,-1-1 1 0 0,1-1 0 0 0,0 1-1 0 0,-1-1 1 0 0,17-5 0 0 0,-19 4 83 0 0,-1 0 1 0 0,1 0-1 0 0,-1-1 1 0 0,0 0-1 0 0,0 0 1 0 0,0 0-1 0 0,0 0 0 0 0,-1-1 1 0 0,0 0-1 0 0,1 0 1 0 0,4-6-1 0 0,13-13 254 0 0,-16 16-291 0 0,1 1 0 0 0,-1-1 0 0 0,0-1 0 0 0,0 1 0 0 0,-1-1 0 0 0,6-10 0 0 0,16-52-120 0 0,-25 63 183 0 0,1-1 0 0 0,-1 1 1 0 0,-1 0-1 0 0,0-1 0 0 0,0 0 1 0 0,0 1-1 0 0,-1-1 0 0 0,0 0 0 0 0,0 1 1 0 0,-1-1-1 0 0,0 1 0 0 0,-1-1 1 0 0,1 1-1 0 0,-6-14 0 0 0,4 16-36 0 0,0 0-1 0 0,0 0 1 0 0,0 1-1 0 0,-1-1 0 0 0,0 1 1 0 0,0 0-1 0 0,0 0 1 0 0,0 0-1 0 0,-8-4 1 0 0,-4-6 40 0 0,10 10-92 0 0,0 0 0 0 0,0 0 0 0 0,0 1 0 0 0,-1-1 0 0 0,1 1 0 0 0,-1 0 0 0 0,0 1 0 0 0,0 0 0 0 0,0 0 0 0 0,0 1 0 0 0,0-1-1 0 0,0 2 1 0 0,-11-1 0 0 0,12 0-75 0 0,-1 1-1 0 0,1 1 0 0 0,0-1 0 0 0,0 1 1 0 0,0 0-1 0 0,0 1 0 0 0,0-1 0 0 0,0 1 1 0 0,0 0-1 0 0,0 1 0 0 0,1 0 0 0 0,-1-1 1 0 0,1 2-1 0 0,0-1 0 0 0,-10 8 1 0 0,-3 3-619 0 0,15-12 506 0 0,1-1-1 0 0,0 1 0 0 0,0-1 1 0 0,0 1-1 0 0,0-1 0 0 0,0 1 0 0 0,0 0 1 0 0,0 0-1 0 0,0 0 0 0 0,1 0 1 0 0,-1 1-1 0 0,1-1 0 0 0,-1 0 1 0 0,1 1-1 0 0,-2 3 0 0 0,3 7-2142 0 0</inkml:trace>
  <inkml:trace contextRef="#ctx0" brushRef="#br0" timeOffset="1">619 193 8752 0 0,'-2'-4'793'0'0,"1"2"-714"0"0,0 1-76 0 0,1 1-1 0 0,-1 0 1 0 0,1-1 0 0 0,0 1 0 0 0,-1-1 0 0 0,1 1 0 0 0,0-1 0 0 0,-1 1-1 0 0,1-1 1 0 0,0 1 0 0 0,-1-1 0 0 0,1 1 0 0 0,0-1 0 0 0,0 1 0 0 0,0-1-1 0 0,0 1 1 0 0,-1-1 0 0 0,1 1 0 0 0,0-1 0 0 0,0 0 0 0 0,0 1 0 0 0,0-1-1 0 0,0 1 1 0 0,0-1 0 0 0,1 1 0 0 0,-1-1 0 0 0,0 0 0 0 0,0 0 181 0 0,1 1 0 0 0,-1-1 0 0 0,0 0 1 0 0,0 1-1 0 0,1-1 0 0 0,-1 1 0 0 0,0-1 0 0 0,0 0 1 0 0,0 1-1 0 0,0-1 0 0 0,0 0 0 0 0,0 1 1 0 0,0-1-1 0 0,0 0 0 0 0,0 1 0 0 0,0-1 0 0 0,0 0 1 0 0,-1 1-1 0 0,1-1 0 0 0,0 1 0 0 0,0-1 0 0 0,0 0 1 0 0,-1 1-1 0 0,1-1 0 0 0,-1 1 0 0 0,1-1 1 0 0,0 1-1 0 0,-1-1 0 0 0,1 1 0 0 0,-1-1 0 0 0,1 1 1 0 0,-2-1-1 0 0,-16-11 7131 0 0,17 11-7049 0 0,0 1 1 0 0,0-1-1 0 0,0 1 0 0 0,0 0 1 0 0,0 0-1 0 0,0 0 0 0 0,0-1 1 0 0,0 1-1 0 0,0 0 0 0 0,0 0 1 0 0,0 0-1 0 0,0 1 0 0 0,0-1 1 0 0,0 0-1 0 0,-1 0 0 0 0,1 1-213 0 0,0-1-1 0 0,1 0 1 0 0,-1 1-1 0 0,0-1 0 0 0,1 1 1 0 0,-1-1-1 0 0,0 1 0 0 0,1-1 1 0 0,-1 1-1 0 0,1 0 1 0 0,-1-1-1 0 0,1 1 0 0 0,-1-1 1 0 0,1 1-1 0 0,0 0 0 0 0,-1 0 1 0 0,0 2-67 0 0,0-1-1 0 0,1 1 1 0 0,-1 0 0 0 0,1-1 0 0 0,0 1 0 0 0,-1 0 0 0 0,1-1-1 0 0,0 1 1 0 0,1 0 0 0 0,-1 3 0 0 0,1-4-3 0 0,-1 0 0 0 0,0 0 0 0 0,-1 1 0 0 0,1-1 0 0 0,0 0 0 0 0,-1 1 0 0 0,1-1 0 0 0,-1 0 0 0 0,0 0 0 0 0,1 0 0 0 0,-2 2 0 0 0,1-1 1 0 0,0-1 0 0 0,0 0 0 0 0,0 0 0 0 0,0 1-1 0 0,1-1 1 0 0,-1 0 0 0 0,1 1 0 0 0,0-1 0 0 0,0 0 0 0 0,0 4-1 0 0,1 3-39 0 0,1 0-1 0 0,1 0 0 0 0,4 11 1 0 0,-4-12 3 0 0,0 2 0 0 0,0-1 0 0 0,1 12 0 0 0,-4-18 51 0 0,1 0 1 0 0,-1 0-1 0 0,0 0 1 0 0,1 0 0 0 0,0 0-1 0 0,0-1 1 0 0,0 1-1 0 0,0 0 1 0 0,0 0-1 0 0,0 0 1 0 0,1-1-1 0 0,0 1 1 0 0,-1-1-1 0 0,1 1 1 0 0,0-1-1 0 0,0 0 1 0 0,0 1 0 0 0,0-1-1 0 0,1 0 1 0 0,2 1-1 0 0,-3-1-6 0 0,11 8-20 0 0,21 11 0 0 0,-30-19 29 0 0,0 0-1 0 0,1 0 1 0 0,-1-1-1 0 0,0 1 0 0 0,1-1 1 0 0,-1 0-1 0 0,1 0 0 0 0,0-1 1 0 0,5 1-1 0 0,-1-1-16 0 0,1 0 0 0 0,-1-1 0 0 0,1 0 0 0 0,-1 0 0 0 0,0-1 0 0 0,0 0 0 0 0,1 0 0 0 0,-1-1 0 0 0,0-1 0 0 0,-1 1 0 0 0,1-1 0 0 0,-1-1 0 0 0,11-7 0 0 0,-6 3 91 0 0,-1-1 0 0 0,0 0 0 0 0,0-1 0 0 0,-1 0 0 0 0,0-1 0 0 0,-1 0 0 0 0,-1-1-1 0 0,0 0 1 0 0,-1 0 0 0 0,10-21 0 0 0,-16 29-2 0 0,0-1 1 0 0,-1 1-1 0 0,0-1 0 0 0,0 0 0 0 0,0 1 0 0 0,-1-1 0 0 0,0 0 1 0 0,-1-11-1 0 0,1 0 60 0 0,0 11-114 0 0,-1 1-1 0 0,1-1 0 0 0,-1 1 1 0 0,0 0-1 0 0,-1-1 0 0 0,1 1 1 0 0,-1 0-1 0 0,0 0 1 0 0,0 0-1 0 0,-1 0 0 0 0,0 0 1 0 0,1 1-1 0 0,-1-1 0 0 0,-1 1 1 0 0,-7-9-1 0 0,2 5 17 0 0,0 0 0 0 0,-1 0 0 0 0,1 1 0 0 0,-2 0 0 0 0,-19-9 0 0 0,15 8-111 0 0,12 6 19 0 0,0 0 0 0 0,0 0-1 0 0,-1 0 1 0 0,1 1 0 0 0,-1 0-1 0 0,0-1 1 0 0,1 1 0 0 0,-7-1-1 0 0,5 2-67 0 0,2 0-62 0 0,-1-1 0 0 0,0 1 0 0 0,1 0-1 0 0,-1 0 1 0 0,0 0 0 0 0,1 0 0 0 0,-1 1 0 0 0,0 0 0 0 0,1 0-1 0 0,-6 2 1 0 0,-5 5-1549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6:53.6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45 13360 0 0,'0'0'1702'0'0,"7"-5"1709"0"0,0 1-2544 0 0,1 0 0 0 0,0 0 0 0 0,0 1 1 0 0,0 0-1 0 0,1 1 0 0 0,-1 0 0 0 0,17-2 1 0 0,62 0 541 0 0,-77 4-1096 0 0,-3 0-229 0 0,-1 0 0 0 0,0 1 0 0 0,0 0 0 0 0,0 0 0 0 0,0 0 0 0 0,0 1 0 0 0,-1 0 0 0 0,1 0 0 0 0,0 0 0 0 0,-1 1 0 0 0,8 4 0 0 0,-10-5-74 0 0,-1 0-1 0 0,0-1 1 0 0,0 1 0 0 0,0 0-1 0 0,0 0 1 0 0,0 0 0 0 0,0 0-1 0 0,-1 0 1 0 0,1 1 0 0 0,-1-1 0 0 0,0 1-1 0 0,1-1 1 0 0,-1 1 0 0 0,0-1-1 0 0,0 1 1 0 0,-1-1 0 0 0,1 1-1 0 0,0 0 1 0 0,-1 0 0 0 0,0-1 0 0 0,1 1-1 0 0,-1 0 1 0 0,0 0 0 0 0,-1-1-1 0 0,1 1 1 0 0,0 0 0 0 0,-2 2-1 0 0,-1 6 7 0 0,-1-1 0 0 0,0 1 0 0 0,-8 13 0 0 0,6-13-13 0 0,0-1-148 0 0,-1 1-1 0 0,0-2 1 0 0,0 1-1 0 0,-18 15 1 0 0,-2 5-402 0 0,13-12-411 0 0,-11 11-756 0 0,3-14-2492 0 0,13-10-3345 0 0</inkml:trace>
  <inkml:trace contextRef="#ctx0" brushRef="#br0" timeOffset="1">407 49 7832 0 0,'15'-8'295'0'0,"-11"7"-211"0"0,-1-1 0 0 0,1 0 0 0 0,-1 1 0 0 0,0-1-1 0 0,1-1 1 0 0,-1 1 0 0 0,0 0 0 0 0,0-1 0 0 0,-1 0-1 0 0,11-16 16019 0 0,-18 19-15919 0 0,1 1-1 0 0,0 0 0 0 0,-1 0 1 0 0,1 1-1 0 0,0-1 1 0 0,0 1-1 0 0,0 0 0 0 0,0 0 1 0 0,0 0-1 0 0,1 1 1 0 0,-7 4-1 0 0,3-1-132 0 0,1 0 1 0 0,-1-1-1 0 0,1 2 0 0 0,1-1 1 0 0,-7 10-1 0 0,6-7-27 0 0,0 1 1 0 0,1 1-1 0 0,0-1 1 0 0,1 1-1 0 0,-6 20 0 0 0,9-27-28 0 0,0 1 0 0 0,1-1 0 0 0,-1 0-1 0 0,1 0 1 0 0,-1 1 0 0 0,2-1 0 0 0,-1 0 0 0 0,0 1-1 0 0,1-1 1 0 0,0 0 0 0 0,-1 0 0 0 0,2 0-1 0 0,-1 0 1 0 0,0 0 0 0 0,1 0 0 0 0,0 0 0 0 0,0 0-1 0 0,3 5 1 0 0,1-2-52 0 0,0 0 0 0 0,13 12 0 0 0,-15-16 25 0 0,-1 0 1 0 0,1-1-1 0 0,0 1 0 0 0,0-1 1 0 0,0 0-1 0 0,1 0 0 0 0,-1-1 1 0 0,5 2-1 0 0,-3-2 5 0 0,-3 1-35 0 0,0-1-1 0 0,0-1 1 0 0,0 1-1 0 0,1 0 1 0 0,-1-1 0 0 0,0 1-1 0 0,1-1 1 0 0,-1 0-1 0 0,1 0 1 0 0,-1-1 0 0 0,5 0-1 0 0,0-1-564 0 0,0-1 1 0 0,0 0-1 0 0,0 0 0 0 0,-1 0 0 0 0,1-1 0 0 0,-1 0 1 0 0,0-1-1 0 0,11-9 0 0 0,-3 1-7027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6:54.2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79 17647 0 0,'0'0'2898'0'0,"2"-1"-1814"0"0,15-15 1124 0 0,-15 15-1410 0 0,-2 0-659 0 0,0 1 0 0 0,1-1 0 0 0,-1 1 0 0 0,0-1 0 0 0,1 1 0 0 0,-1 0 0 0 0,1-1 0 0 0,-1 1 0 0 0,0 0 0 0 0,1-1 0 0 0,-1 1 0 0 0,1 0 0 0 0,-1-1 0 0 0,1 1 0 0 0,-1 0 0 0 0,1 0 0 0 0,0-1 0 0 0,-1 1 0 0 0,2 0 0 0 0,-1 4-85 0 0,0-1-1 0 0,0 1 1 0 0,-1 0-1 0 0,1 0 0 0 0,-1 0 1 0 0,0 0-1 0 0,0-1 1 0 0,0 1-1 0 0,0 0 1 0 0,-1 0-1 0 0,0 4 1 0 0,-3 7-79 0 0,-10 23 1 0 0,10-29-64 0 0,1 0 0 0 0,-1 0 0 0 0,2 0-1 0 0,-1 1 1 0 0,1-1 0 0 0,0 13 0 0 0,7 9-468 0 0,-5-30 530 0 0,1-1 0 0 0,-1 1 1 0 0,0-1-1 0 0,1 0 0 0 0,-1 1 0 0 0,0-1 0 0 0,1 0 0 0 0,-1 1 0 0 0,1-1 0 0 0,-1 0 0 0 0,0 1 0 0 0,1-1 1 0 0,-1 0-1 0 0,1 0 0 0 0,-1 0 0 0 0,1 1 0 0 0,-1-1 0 0 0,1 0 0 0 0,1 1-62 0 0,3 1-43 0 0,0-1 0 0 0,0 1-1 0 0,0-1 1 0 0,0 0 0 0 0,1-1 0 0 0,-1 1-1 0 0,0-1 1 0 0,0 0 0 0 0,0 0-1 0 0,1 0 1 0 0,-1-1 0 0 0,0 0 0 0 0,10-3-1 0 0,9-3-1767 0 0,34-14-1 0 0,-44 15 1231 0 0,19-8-1113 0 0</inkml:trace>
  <inkml:trace contextRef="#ctx0" brushRef="#br0" timeOffset="1">649 3 18887 0 0,'-14'-1'2065'0'0,"13"1"-2026"0"0,0-1 0 0 0,0 1 0 0 0,-1 0 0 0 0,1 0 0 0 0,0 0 0 0 0,-1 0 0 0 0,1 0 0 0 0,0 0-1 0 0,-1 0 1 0 0,1 1 0 0 0,0-1 0 0 0,-1 0 0 0 0,1 1 0 0 0,0-1 0 0 0,0 1 0 0 0,0-1 0 0 0,-1 1-1 0 0,0 1 1 0 0,-4 2 240 0 0,1 0-1 0 0,-1 0 0 0 0,2 1 0 0 0,-1 0 0 0 0,0 0 1 0 0,1 0-1 0 0,0 1 0 0 0,0-1 0 0 0,0 1 0 0 0,1 0 1 0 0,0 0-1 0 0,0 0 0 0 0,1 1 0 0 0,-4 12 0 0 0,0 5-141 0 0,2 1 0 0 0,-3 42 0 0 0,7-65-123 0 0,0 27-11 0 0,1 0 1 0 0,2 1 0 0 0,8 38-1 0 0,-5-37-41 0 0,1-1-1 0 0,1-1 1 0 0,2 0-1 0 0,1 0 1 0 0,22 41 0 0 0,-27-59-227 0 0,0-1 0 0 0,1-1 0 0 0,0 1 0 0 0,9 9 0 0 0,-12-15-141 0 0,-1-1 0 0 0,0 0-1 0 0,1 0 1 0 0,-1 0 0 0 0,1-1 0 0 0,0 1 0 0 0,0-1 0 0 0,0 0 0 0 0,0 0 0 0 0,1-1-1 0 0,-1 1 1 0 0,0-1 0 0 0,8 2 0 0 0,10-5-1865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6:54.7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58 8752 0 0,'0'0'398'0'0,"7"-4"140"0"0,-2 0-417 0 0,0 0-1 0 0,0 0 1 0 0,0 1 0 0 0,10-4 0 0 0,3-1 4996 0 0,24-5-1 0 0,-23 7-2662 0 0,-6 2-1423 0 0,-11 4-115 0 0,-1 0-691 0 0,-1 0 1 0 0,1 0-1 0 0,0-1 1 0 0,0 1-1 0 0,-1 0 0 0 0,1 1 1 0 0,0-1-1 0 0,-1 0 1 0 0,1 0-1 0 0,0 0 0 0 0,-1 0 1 0 0,1 0-1 0 0,0 1 1 0 0,0-1-1 0 0,1 2-204 0 0,0 1 1 0 0,0-1-1 0 0,-1 0 0 0 0,1 0 0 0 0,-1 1 1 0 0,1-1-1 0 0,-1 1 0 0 0,0-1 1 0 0,0 1-1 0 0,0 0 0 0 0,0-1 0 0 0,-1 1 1 0 0,1 0-1 0 0,-1 0 0 0 0,1-1 0 0 0,-1 1 1 0 0,0 0-1 0 0,0 0 0 0 0,-1 0 0 0 0,1-1 1 0 0,0 1-1 0 0,-1 0 0 0 0,-1 5 0 0 0,-1 2-39 0 0,-1 1 0 0 0,0-1 0 0 0,0 0 0 0 0,-1-1 0 0 0,-6 10-1 0 0,-6 8-118 0 0,5-8-710 0 0,-19 38 1 0 0,31-56 802 0 0,-1 0 0 0 0,1 0 0 0 0,-1 0 0 0 0,1 0 0 0 0,0-1 0 0 0,0 1 0 0 0,-1 0 0 0 0,1 0 0 0 0,0 0 0 0 0,0 0 1 0 0,0 0-1 0 0,0 0 0 0 0,0 0 0 0 0,0 0 0 0 0,0 0 0 0 0,0-1 0 0 0,0 1 0 0 0,1 0 0 0 0,-1 0 0 0 0,0 0 0 0 0,1 1 0 0 0,0 0-452 0 0,15 11-2037 0 0,-6-13 2549 0 0,0 1-1 0 0,-1 1 1 0 0,1 0 0 0 0,9 3 0 0 0,-8-2 500 0 0,0 0 1 0 0,0-1-1 0 0,0 0 1 0 0,15 0-1 0 0,-6-2 256 0 0,-19 0 199 0 0,-1 4-906 0 0,0 1 1 0 0,-1-1-1 0 0,1 0 1 0 0,-1 1-1 0 0,0-1 1 0 0,0 0-1 0 0,-1 0 1 0 0,1 0-1 0 0,-1 0 1 0 0,0 0-1 0 0,0 0 1 0 0,-1 0-1 0 0,1 0 1 0 0,-1-1-1 0 0,-5 6 1 0 0,3-2-25 0 0,-5 13 29 0 0,9-17-76 0 0,0 0 1 0 0,-1 0-1 0 0,1-1 1 0 0,-1 1-1 0 0,1 0 1 0 0,-1-1-1 0 0,0 1 1 0 0,-2 2-1 0 0,-4 2-312 0 0,0 1 0 0 0,-1-1 0 0 0,0 0-1 0 0,0-1 1 0 0,-18 9 0 0 0,12-15-3354 0 0,4-3 1537 0 0</inkml:trace>
  <inkml:trace contextRef="#ctx0" brushRef="#br0" timeOffset="1">292 265 18687 0 0,'0'0'430'0'0,"3"-1"55"0"0,11-4 57 0 0,24-4 1 0 0,-24 7-145 0 0,0-2 0 0 0,24-8 0 0 0,-30 9 642 0 0,-1 1 1 0 0,15-3-1 0 0,6-2 215 0 0,-17 4-1049 0 0,1 1 1 0 0,13-2-1 0 0,3 0-175 0 0,-15 3-60 0 0,-10 1-156 0 0,-1 0 0 0 0,1 0 0 0 0,-1 0 0 0 0,1-1 0 0 0,-1 1 0 0 0,5-3 0 0 0,3-2-1207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6:55.1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0 12896 0 0,'0'0'1504'0'0,"1"1"-614"0"0,5 1-301 0 0,-1-1 0 0 0,0 0 0 0 0,0 0 0 0 0,0 0-1 0 0,0-1 1 0 0,1 1 0 0 0,-1-1 0 0 0,0-1 0 0 0,6 0-1 0 0,4 1 725 0 0,-13 0-94 0 0,1 0-675 0 0,32 14 670 0 0,-7-2-319 0 0,-19-9-782 0 0,13 5 431 0 0,-21-8-507 0 0,-1 1 1 0 0,1 0-1 0 0,0-1 0 0 0,0 1 1 0 0,-1 0-1 0 0,1-1 0 0 0,0 1 1 0 0,-1 0-1 0 0,1 0 1 0 0,-1 0-1 0 0,1-1 0 0 0,-1 1 1 0 0,1 0-1 0 0,-1 0 0 0 0,1 0 1 0 0,-1 0-1 0 0,0 0 0 0 0,0 0 1 0 0,1 0-1 0 0,-1 0 0 0 0,0 0 1 0 0,0 1-1 0 0,-1 2-23 0 0,1 0 0 0 0,-1 0 1 0 0,0-1-1 0 0,0 1 0 0 0,0 0 0 0 0,0-1 0 0 0,-1 1 0 0 0,1-1 0 0 0,-1 1 1 0 0,0-1-1 0 0,0 0 0 0 0,0 0 0 0 0,-1 0 0 0 0,1 0 0 0 0,-1 0 0 0 0,1 0 1 0 0,-4 2-1 0 0,1 0-15 0 0,0-1-1 0 0,1 1 1 0 0,0 1 0 0 0,0-1 0 0 0,-3 6 0 0 0,2 1 0 0 0,1-4-44 0 0,0 0 0 0 0,-1 0 0 0 0,0 0 0 0 0,-10 12-1 0 0,-97 102-2561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6:55.6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126 359 18863 0 0,'0'0'430'0'0,"-11"0"1204"0"0,3 3-1435 0 0,0 0 0 0 0,1 1-1 0 0,-1-1 1 0 0,1 1 0 0 0,0 1-1 0 0,0-1 1 0 0,0 1 0 0 0,1 0-1 0 0,0 1 1 0 0,0 0 0 0 0,0 0-1 0 0,-5 7 1 0 0,8-9-131 0 0,1-1 1 0 0,0 1-1 0 0,0 0 1 0 0,0 0-1 0 0,0 0 1 0 0,0 0-1 0 0,1 0 1 0 0,0 0 0 0 0,0 0-1 0 0,0 0 1 0 0,0 1-1 0 0,1-1 1 0 0,-1 0-1 0 0,1 1 1 0 0,0-1-1 0 0,1 0 1 0 0,-1 1-1 0 0,1-1 1 0 0,0 0-1 0 0,0 0 1 0 0,0 1-1 0 0,2 4 1 0 0,-1-4 8 0 0,0 0 1 0 0,0 1 0 0 0,1-1 0 0 0,0-1-1 0 0,0 1 1 0 0,0 0 0 0 0,0-1 0 0 0,1 1-1 0 0,-1-1 1 0 0,1 0 0 0 0,0 0-1 0 0,1-1 1 0 0,-1 1 0 0 0,1-1 0 0 0,-1 0-1 0 0,11 5 1 0 0,-10-5-139 0 0,1-1 0 0 0,0 0 0 0 0,-1 0 0 0 0,1 0-1 0 0,0 0 1 0 0,0-1 0 0 0,0 0 0 0 0,0-1 0 0 0,0 1 0 0 0,0-1 0 0 0,1 0 0 0 0,-1-1-1 0 0,12-2 1 0 0,-8 0-260 0 0,0 0-1 0 0,0-1 1 0 0,0 0-1 0 0,-1-1 0 0 0,1 0 1 0 0,-1-1-1 0 0,0 0 1 0 0,-1 0-1 0 0,1-1 1 0 0,-1 0-1 0 0,10-11 1 0 0,-4 1-605 0 0</inkml:trace>
  <inkml:trace contextRef="#ctx0" brushRef="#br0" timeOffset="1">498 0 12896 0 0,'0'0'13167'0'0,"5"7"-12057"0"0,0 2-879 0 0,0 0 0 0 0,-1 1 1 0 0,0 0-1 0 0,0 0 1 0 0,-1 0-1 0 0,0 0 1 0 0,-1 0-1 0 0,1 13 0 0 0,0 11 319 0 0,-3 41-1 0 0,0-37-212 0 0,-1-4-150 0 0,-2 0 0 0 0,-1 0 0 0 0,-15 58 0 0 0,3-38 1 0 0,-33 79 0 0 0,-15-9-112 0 0,-56 92-433 0 0,105-192-317 0 0,0-1-1 0 0,-1 0 1 0 0,-1-1 0 0 0,-38 36 0 0 0,17-26-6290 0 0,2-1-2163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7:28.7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23 136 3680 0 0,'0'0'5298'0'0,"-5"-10"106"0"0,3 8-5112 0 0,1 0 0 0 0,-1 0 0 0 0,1 1 0 0 0,-1-1 0 0 0,1 0 0 0 0,0-1 0 0 0,0 1 0 0 0,0 0 0 0 0,0 0 0 0 0,0 0 0 0 0,0-1 0 0 0,1 1-1 0 0,-1 0 1 0 0,1-1 0 0 0,-1 1 0 0 0,1 0 0 0 0,0-1 0 0 0,0 1 0 0 0,0-1 0 0 0,0 1 0 0 0,1 0 0 0 0,-1-1 0 0 0,0 1 0 0 0,1 0 0 0 0,0-1 0 0 0,0 1 0 0 0,1-3 0 0 0,-1 3 78 0 0,5-9 242 0 0,17-13 175 0 0,-20 22-749 0 0,0 0 0 0 0,0 0 1 0 0,0 0-1 0 0,0 0 0 0 0,0 0 1 0 0,0 1-1 0 0,1 0 0 0 0,-1-1 0 0 0,0 1 1 0 0,1 0-1 0 0,7 0 0 0 0,-1-2-8 0 0,-10 3-24 0 0,1 0 0 0 0,0 0 0 0 0,0-1 0 0 0,0 1 0 0 0,-1 0 0 0 0,1 0 0 0 0,0 0 0 0 0,0 0 0 0 0,0 0 0 0 0,0 0 0 0 0,0 0-1 0 0,-1 0 1 0 0,1 0 0 0 0,0 1 0 0 0,0-1 0 0 0,0 0 0 0 0,-1 0 0 0 0,1 1 0 0 0,1-1 0 0 0,2 2 9 0 0,0-2-12 0 0,1 1 1 0 0,0 0 0 0 0,0 0 0 0 0,-1 0-1 0 0,1 1 1 0 0,-1 0 0 0 0,1 0-1 0 0,-1 0 1 0 0,0 0 0 0 0,0 0 0 0 0,0 1-1 0 0,0 0 1 0 0,0 0 0 0 0,0 0 0 0 0,-1 0-1 0 0,0 1 1 0 0,1-1 0 0 0,-1 1 0 0 0,5 8-1 0 0,1 1-3 0 0,-7-11 0 0 0,0 1 0 0 0,0 0 0 0 0,0 0 0 0 0,0 0 0 0 0,0 1 0 0 0,-1-1 0 0 0,1 0 0 0 0,-1 1 0 0 0,2 6 0 0 0,4 19 122 0 0,-5-21-79 0 0,0 0 0 0 0,-1 0 0 0 0,1 0 0 0 0,-1 0 0 0 0,-1 0 0 0 0,0 12 0 0 0,-2 0-216 0 0,0 0-1 0 0,-2 0 1 0 0,0 0 0 0 0,-13 35-1 0 0,13-46 111 0 0,-7 18-303 0 0,-20 34-1 0 0,-3-20 19 0 0,31-36 334 0 0,-1 0-1 0 0,1 0 0 0 0,-1 0 1 0 0,0 0-1 0 0,0-1 0 0 0,-9 7 1 0 0,2-2 2 0 0,8-7 9 0 0,0 1 0 0 0,0-1 0 0 0,1 0 1 0 0,-1 0-1 0 0,0 0 0 0 0,-1-1 0 0 0,1 1 1 0 0,0-1-1 0 0,0 0 0 0 0,-1 0 0 0 0,1 0 1 0 0,-1 0-1 0 0,1 0 0 0 0,-7 0 0 0 0,8-1 9 0 0,-10 2 64 0 0,8-3 2165 0 0,10-3-1792 0 0,10-2-453 0 0,-3 4 188 0 0,1 0 52 0 0,0 0 0 0 0,1 1 0 0 0,-1 1 0 0 0,20 2 0 0 0,2 1 9 0 0,0 0-1 0 0,39-4 1 0 0,-24 0-362 0 0,-45 1-173 0 0,-1-1-1 0 0,0 1 1 0 0,0-2-1 0 0,1 1 1 0 0,-1 0-1 0 0,6-3 1 0 0,0-1-1599 0 0,10-3-6847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7:29.4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3680 0 0,'2'0'16795'0'0,"9"2"-15639"0"0,0-1-1 0 0,0 0 1 0 0,19-1-1 0 0,-18 0-817 0 0,1 0 0 0 0,-1 1 0 0 0,13 2 0 0 0,5-2-98 0 0,-27-1-239 0 0,1-1 0 0 0,0 1 0 0 0,0 0 1 0 0,-1 1-1 0 0,1-1 0 0 0,0 1 0 0 0,-1-1 0 0 0,1 1 0 0 0,-1 0 0 0 0,1 0 0 0 0,5 3 0 0 0,0 1-137 0 0,-7-4-160 0 0,-1-1 0 0 0,1 1 1 0 0,0 0-1 0 0,-1 0 0 0 0,1 0 1 0 0,-1 1-1 0 0,1-1 0 0 0,1 2 1 0 0</inkml:trace>
  <inkml:trace contextRef="#ctx0" brushRef="#br0" timeOffset="1">31 179 16208 0 0,'0'0'1759'0'0,"11"9"-1759"0"0,4-5 776 0 0,-1-4 120 0 0,1 0 32 0 0,6 0 0 0 0,-1 0-496 0 0,1 0-96 0 0,-3 0-16 0 0,8 0-8 0 0,-5 0-1376 0 0,-1 0-280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7:30.0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77 12440 0 0,'0'0'957'0'0,"-2"-2"-624"0"0,1 1 492 0 0,-5-9 8089 0 0,15 4-7464 0 0,-5 3-1282 0 0,0 1 0 0 0,0 0-1 0 0,0 0 1 0 0,0 0 0 0 0,1 1 0 0 0,-1-1-1 0 0,0 1 1 0 0,1 0 0 0 0,-1 0 0 0 0,9 0-1 0 0,-3 1-33 0 0,0 0-1 0 0,0 1 0 0 0,0 0 1 0 0,10 2-1 0 0,-15-2-107 0 0,-1 1-1 0 0,1-1 1 0 0,0 1 0 0 0,-1 0-1 0 0,1 0 1 0 0,-1 0-1 0 0,1 0 1 0 0,-1 1 0 0 0,0 0-1 0 0,0 0 1 0 0,0 0-1 0 0,-1 0 1 0 0,1 1 0 0 0,3 4-1 0 0,-4-4-12 0 0,0 0 0 0 0,1 0 0 0 0,0-1 0 0 0,5 4 0 0 0,-7-5-9 0 0,1 0 1 0 0,-1 0-1 0 0,0 0 0 0 0,0 0 0 0 0,0 0 0 0 0,0 0 1 0 0,0 0-1 0 0,0 1 0 0 0,-1-1 0 0 0,1 1 1 0 0,-1-1-1 0 0,1 1 0 0 0,0 3 0 0 0,0-1 2 0 0,-1 0 1 0 0,1 0-1 0 0,-1 0 0 0 0,0 1 1 0 0,0-1-1 0 0,-1 0 0 0 0,0 1 1 0 0,1-1-1 0 0,-2 0 0 0 0,1 1 1 0 0,-1-1-1 0 0,0 0 0 0 0,0 1 1 0 0,-3 8-1 0 0,-7 14 14 0 0,9-22-17 0 0,0 0 1 0 0,0 1 0 0 0,-1-1-1 0 0,0 0 1 0 0,0-1 0 0 0,-1 1 0 0 0,1 0-1 0 0,-6 4 1 0 0,-7 7-133 0 0,-18 15-1 0 0,29-28 90 0 0,0 0 0 0 0,-1 0 0 0 0,1 0-1 0 0,-1-1 1 0 0,0 0 0 0 0,0 0-1 0 0,-1 0 1 0 0,-7 1 0 0 0,-3 1-281 0 0,15-4 249 0 0,0 0 0 0 0,-1 0 0 0 0,1 0-1 0 0,-1 0 1 0 0,1-1 0 0 0,-1 1 0 0 0,1-1 0 0 0,-1 0 0 0 0,1 1 0 0 0,-1-1-1 0 0,1-1 1 0 0,-1 1 0 0 0,1 0 0 0 0,-1 0 0 0 0,1-1 0 0 0,-1 0-1 0 0,1 1 1 0 0,-1-1 0 0 0,-3-2 0 0 0,-7-1-754 0 0,-4-3-850 0 0,17 6 1580 0 0,-1 1 0 0 0,1-1 0 0 0,-1 1 0 0 0,1-1 0 0 0,0 1 0 0 0,-1-1 0 0 0,1 1 0 0 0,0-1 0 0 0,-1 1 0 0 0,1-1 0 0 0,0 1 0 0 0,0-1 0 0 0,-1 1 0 0 0,1-1 0 0 0,0 0 0 0 0,0 1 0 0 0,0-1 0 0 0,0 1 1 0 0,0-1-1 0 0,0 0 0 0 0,0 1 0 0 0,0-1 0 0 0,0 1 0 0 0,0-1 0 0 0,0 0 0 0 0,0 1 0 0 0,1-1 0 0 0,-1 1 0 0 0,0-2 0 0 0,7-14-2682 0 0,0 2-3845 0 0</inkml:trace>
  <inkml:trace contextRef="#ctx0" brushRef="#br0" timeOffset="1">378 14 3680 0 0,'8'-5'-480'0'0,"8"-3"10533"0"0,-33 12-308 0 0,11-1-9420 0 0,0 0-87 0 0,1-1 0 0 0,-1 1 0 0 0,1 0 0 0 0,0 1 0 0 0,0-1 0 0 0,0 1-1 0 0,0 0 1 0 0,1 0 0 0 0,-7 7 0 0 0,0 6 95 0 0,7-13-271 0 0,1 1 0 0 0,-1 0 0 0 0,1 0 0 0 0,1 0 0 0 0,-1 0 0 0 0,-2 8 0 0 0,-5 17-1 0 0,6-20-38 0 0,0 0 1 0 0,1 0 0 0 0,0 1-1 0 0,1-1 1 0 0,0 1 0 0 0,0 13-1 0 0,1-2-28 0 0,1-17 1 0 0,-1 0 0 0 0,1-1 0 0 0,0 1 0 0 0,1 0 0 0 0,-1 0 0 0 0,1-1 0 0 0,0 1 0 0 0,0 0 0 0 0,0-1 0 0 0,1 1 0 0 0,3 7 0 0 0,2 7-7 0 0,-6-15 9 0 0,1 0 1 0 0,-1 0-1 0 0,1 0 1 0 0,0 0 0 0 0,0-1-1 0 0,0 1 1 0 0,6 6-1 0 0,-5-7-10 0 0,1 1 0 0 0,-1-1 0 0 0,1 0 0 0 0,0 0 0 0 0,0-1 0 0 0,0 1 0 0 0,0-1 0 0 0,0 0 0 0 0,1 0 0 0 0,-1 0 0 0 0,6 1 0 0 0,1-2-56 0 0,0 1 0 0 0,1-1 0 0 0,15-1 0 0 0,-21 0 40 0 0,5 0-468 0 0,-1-1 0 0 0,21-3 0 0 0,-25 3-923 0 0,0-1 1 0 0,-1 0-1 0 0,1 0 1 0 0,5-3-1 0 0,17-8-6159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0:39.6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0 548 5064 0 0,'3'0'6241'0'0,"31"-5"1838"0"0,-22 2-6483 0 0,0 0 1 0 0,17-8 0 0 0,0 1-699 0 0,-22 9-723 0 0,0-2 1 0 0,0 1-1 0 0,8-5 1 0 0,11-11-507 0 0,-2 1-6259 0 0,-4 7-1503 0 0</inkml:trace>
  <inkml:trace contextRef="#ctx0" brushRef="#br0" timeOffset="1">623 195 14800 0 0,'0'0'1342'0'0,"1"-2"-1103"0"0,7-9-218 0 0,-6 7 312 0 0,1 0 0 0 0,0 0 0 0 0,0 0-1 0 0,1 0 1 0 0,-1 1 0 0 0,1-1 0 0 0,6-4 0 0 0,10-5 747 0 0,25-25-1 0 0,-34 28-633 0 0,-1 1 0 0 0,1 0 0 0 0,1 1 0 0 0,0 0 0 0 0,0 1-1 0 0,0 0 1 0 0,17-6 0 0 0,31-12-2414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7:30.5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0 103 6912 0 0,'0'0'622'0'0,"3"-1"-512"0"0,13-5-180 0 0,10-9 6030 0 0,-19 11-3544 0 0,0-1 1 0 0,1 1-1 0 0,15-6 0 0 0,-13 7-1272 0 0,1-2 0 0 0,16-9 0 0 0,-10 5-346 0 0,-15 9-357 0 0,18 3 268 0 0,-19-2-703 0 0,0-1 1 0 0,0 0-1 0 0,-1 0 0 0 0,1 1 1 0 0,0-1-1 0 0,-1 1 0 0 0,1-1 1 0 0,-1 0-1 0 0,1 1 1 0 0,0-1-1 0 0,-1 1 0 0 0,1-1 1 0 0,-1 1-1 0 0,1 0 1 0 0,-1-1-1 0 0,0 1 0 0 0,1-1 1 0 0,-1 1-1 0 0,0 0 0 0 0,1-1 1 0 0,-1 1-1 0 0,0 0 1 0 0,0 0-1 0 0,1-1 0 0 0,-1 1 1 0 0,0 1-1 0 0,2 41 10 0 0,-3-39-28 0 0,1 1 1 0 0,-1-1-1 0 0,0 1 0 0 0,-1-1 0 0 0,1 1 1 0 0,-1-1-1 0 0,0 0 0 0 0,0 0 0 0 0,-4 7 1 0 0,2-6-53 0 0,1 1 1 0 0,1-1-1 0 0,-1 1 0 0 0,1 0 1 0 0,-2 7-1 0 0,2-7-48 0 0,0 0 0 0 0,0 0 0 0 0,0 0 0 0 0,-5 8 0 0 0,6-12-126 0 0,1-2 203 0 0,0 1 0 0 0,-1-1 0 0 0,1 0 1 0 0,0 1-1 0 0,0-1 0 0 0,0 1 0 0 0,0-1 1 0 0,0 1-1 0 0,0-1 0 0 0,0 1 0 0 0,0-1 0 0 0,1 1 1 0 0,-1-1-1 0 0,0 0 0 0 0,0 1 0 0 0,0-1 0 0 0,0 1 1 0 0,1-1-1 0 0,-1 0 0 0 0,0 1 0 0 0,1 0 1 0 0,6 1-141 0 0,-5-1 30 0 0,-1 0-106 0 0,0 0 249 0 0,-1 0 0 0 0,1 0 1 0 0,0 0-1 0 0,0 0 0 0 0,0 0 1 0 0,0-1-1 0 0,0 1 0 0 0,0 0 0 0 0,0-1 1 0 0,0 1-1 0 0,0 0 0 0 0,0-1 1 0 0,0 1-1 0 0,1-1 0 0 0,-1 0 0 0 0,2 1 1 0 0,1 0 4 0 0,1-1 0 0 0,0 1 0 0 0,-1-1 1 0 0,7-1-1 0 0,1 0-50 0 0,0 0-1 0 0,21-7 1 0 0,-26 6-432 0 0,0 0-1 0 0,1 1 1 0 0,11 0 0 0 0,-5 0-1504 0 0,5 0-6088 0 0</inkml:trace>
  <inkml:trace contextRef="#ctx0" brushRef="#br0" timeOffset="1">773 4 21191 0 0,'0'0'480'0'0,"-1"0"67"0"0,-15-1 477 0 0,13 0-990 0 0,0 1-1 0 0,0-1 1 0 0,0 1-1 0 0,0 0 0 0 0,0 0 1 0 0,0 0-1 0 0,0 0 1 0 0,0 1-1 0 0,0-1 1 0 0,-5 3-1 0 0,-15 5 1062 0 0,20-4-447 0 0,-8 13-74 0 0,8-13-577 0 0,0 0 0 0 0,0 0 0 0 0,0 0-1 0 0,1 1 1 0 0,0-1 0 0 0,-3 9 0 0 0,3-1-68 0 0,1 0 0 0 0,0 22 0 0 0,0-2 213 0 0,7 175 673 0 0,-2-147-849 0 0,-2-35 34 0 0,2-1 0 0 0,12 42 0 0 0,2 10 0 0 0,-14-56-101 0 0,9 34 0 0 0,-10-46 38 0 0,0 0 0 0 0,1 0 1 0 0,-1-1-1 0 0,1 0 0 0 0,1 0 1 0 0,-1 0-1 0 0,7 6 0 0 0,-8-8 63 0 0,8 7-852 0 0,1 1 1 0 0,-1-1-1 0 0,19 13 1 0 0,-7-11-879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7:31.0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7368 0 0,'2'0'3830'0'0,"21"1"4404"0"0,2 2-4393 0 0,-23-2-3641 0 0,1-1 1 0 0,-1 0-1 0 0,0 0 1 0 0,1 0 0 0 0,-1 0-1 0 0,0-1 1 0 0,4 0-1 0 0,-3 0-31 0 0,-1 0 0 0 0,0 1-1 0 0,0 0 1 0 0,1-1 0 0 0,-1 1 0 0 0,0 0-1 0 0,5 1 1 0 0,30 3 1232 0 0,-26-3-1018 0 0,0 0 0 0 0,19 5 0 0 0,-27-5-333 0 0,1 0-1 0 0,-1 0 1 0 0,0 1-1 0 0,1-1 1 0 0,-1 1 0 0 0,0 0-1 0 0,0 0 1 0 0,0 0-1 0 0,0 0 1 0 0,0 1 0 0 0,-1-1-1 0 0,4 5 1 0 0,0-1 39 0 0,-5-5-89 0 0,1 1 1 0 0,-1-1 0 0 0,1 1-1 0 0,-1 0 1 0 0,0-1 0 0 0,0 1 0 0 0,0 0-1 0 0,0 0 1 0 0,0 0 0 0 0,0 0 0 0 0,0 0-1 0 0,0 0 1 0 0,-1 0 0 0 0,1 0 0 0 0,-1 0-1 0 0,0 0 1 0 0,1 0 0 0 0,-1 4-1 0 0,-6 20-363 0 0,-2-1-1 0 0,0 0 0 0 0,-12 24 0 0 0,17-43 203 0 0,-22 36-1672 0 0,22-35 1921 0 0,3-6-219 0 0,-1 0 1 0 0,1-1-1 0 0,0 1 0 0 0,-1 0 1 0 0,1-1-1 0 0,0 1 0 0 0,-1 0 1 0 0,1 0-1 0 0,0-1 1 0 0,0 1-1 0 0,0 0 0 0 0,0 0 1 0 0,0-1-1 0 0,0 1 0 0 0,0 0 1 0 0,0 0-1 0 0,0 0 0 0 0,0-1 1 0 0,0 1-1 0 0,0 0 0 0 0,1 0 1 0 0,-1-1-1 0 0,0 1 0 0 0,1 1 1 0 0,1 0 242 0 0,-1 1 0 0 0,1-1 0 0 0,0 1 0 0 0,0-1 0 0 0,0 0 0 0 0,0 0 1 0 0,0 0-1 0 0,1 0 0 0 0,-1-1 0 0 0,0 1 0 0 0,1-1 0 0 0,0 1 0 0 0,4 1 1 0 0,0 0 86 0 0,1 0 0 0 0,-1-1 0 0 0,15 2 0 0 0,-18-3-65 0 0,0 1 0 0 0,-1-1 0 0 0,0 1 0 0 0,1-1 0 0 0,-1 1 0 0 0,0 0 0 0 0,4 3 0 0 0,1 0 338 0 0,-6-3-415 0 0,-1 0 1 0 0,1 0-1 0 0,0 0 0 0 0,-1 0 0 0 0,1 1 1 0 0,-1-1-1 0 0,0 0 0 0 0,0 1 0 0 0,0-1 0 0 0,0 1 1 0 0,0-1-1 0 0,0 4 0 0 0,0-3-54 0 0,-1 1 1 0 0,0 0-1 0 0,1-1 0 0 0,-1 1 0 0 0,-1-1 0 0 0,1 1 0 0 0,-1 0 1 0 0,1-1-1 0 0,-1 1 0 0 0,0-1 0 0 0,0 1 0 0 0,0-1 1 0 0,-1 1-1 0 0,-2 4 0 0 0,-3 3 4 0 0,0 0 1 0 0,-15 16-1 0 0,8-10-5 0 0,8-9-2 0 0,-25 29 0 0 0,29-35 0 0 0,0 0 0 0 0,-1 0 0 0 0,1 0 0 0 0,0 0 0 0 0,-1 0 0 0 0,0-1 0 0 0,1 1 0 0 0,-1-1 0 0 0,0 0 0 0 0,0 0 0 0 0,1 0 0 0 0,-6 1 0 0 0,-8 1-347 0 0,10-2-223 0 0,0 0-1 0 0,-1 0 1 0 0,1-1 0 0 0,-8 0 0 0 0,12-1 357 0 0,0 1 0 0 0,-1 0-1 0 0,1-1 1 0 0,0 1 0 0 0,0-1 0 0 0,0 0 0 0 0,0 0-1 0 0,0 0 1 0 0,0 0 0 0 0,0 0 0 0 0,0 0 0 0 0,0-1-1 0 0,0 1 1 0 0,0-1 0 0 0,1 1 0 0 0,-3-3 0 0 0,0-5-5172 0 0,3-3-1295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7:31.6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1 225 18511 0 0,'0'2'852'0'0,"1"-1"-778"0"0,1 1 0 0 0,-1-1-1 0 0,0 0 1 0 0,1 1 0 0 0,-1-1-1 0 0,1 0 1 0 0,-1 0 0 0 0,1 0-1 0 0,0 0 1 0 0,-1 0 0 0 0,1 0-1 0 0,0-1 1 0 0,0 1 0 0 0,-1-1-1 0 0,4 1 1 0 0,31 7 839 0 0,-29-8-363 0 0,0 1 0 0 0,0-1 0 0 0,0 0 1 0 0,0 0-1 0 0,0-1 0 0 0,13-3 0 0 0,40-16-350 0 0,-11 4-7439 0 0,-34 12-612 0 0</inkml:trace>
  <inkml:trace contextRef="#ctx0" brushRef="#br0" timeOffset="1">458 1 5528 0 0,'0'0'497'0'0,"1"0"160"0"0,5 0 1463 0 0,0 1 0 0 0,-1 0-1 0 0,1 0 1 0 0,0 1 0 0 0,5 1-1 0 0,25 7 2679 0 0,31 0-2581 0 0,-59-8-2052 0 0,-1 0 0 0 0,0 0 0 0 0,0 1 0 0 0,0 0 0 0 0,0 0 0 0 0,0 0 0 0 0,-1 1 0 0 0,1 0 0 0 0,6 6 0 0 0,-8-6-98 0 0,-2-2-41 0 0,-1-1-1 0 0,0 1 0 0 0,0 0 0 0 0,0 0 0 0 0,0 1 1 0 0,0-1-1 0 0,0 0 0 0 0,-1 1 0 0 0,1-1 0 0 0,-1 0 1 0 0,1 1-1 0 0,-1 0 0 0 0,0-1 0 0 0,0 1 0 0 0,0 0 1 0 0,-1 0-1 0 0,1 0 0 0 0,-1-1 0 0 0,1 5 0 0 0,-1 1-3 0 0,0 0-1 0 0,-1 0 0 0 0,0 0 1 0 0,0-1-1 0 0,-4 13 0 0 0,1-4-51 0 0,-1-1-1 0 0,0 0 0 0 0,-1 0 1 0 0,-1 0-1 0 0,0-1 0 0 0,-1 0 1 0 0,-15 20-1 0 0,18-27-250 0 0,-1-1 0 0 0,1 1 0 0 0,-1-1-1 0 0,0 0 1 0 0,0 0 0 0 0,-1-1 0 0 0,0 0-1 0 0,0 0 1 0 0,0-1 0 0 0,-11 5 0 0 0,17-8-962 0 0,-7-4-1723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7:32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0 21191 0 0,'0'0'4280'0'0,"-1"0"-3768"0"0,-1 0-442 0 0,1 0 0 0 0,-1 0 0 0 0,1 1 0 0 0,-1-1 0 0 0,1 0-1 0 0,0 1 1 0 0,-1-1 0 0 0,1 1 0 0 0,-1-1 0 0 0,1 1 0 0 0,0 0 0 0 0,0-1-1 0 0,-1 1 1 0 0,1 0 0 0 0,0 0 0 0 0,0 0 0 0 0,0 0 0 0 0,0 0 0 0 0,0 0 0 0 0,0 0-1 0 0,-1 3 1 0 0,0-1-19 0 0,0 0-1 0 0,1 0 0 0 0,0 0 1 0 0,0 0-1 0 0,0 0 1 0 0,0 0-1 0 0,0 1 0 0 0,0 3 1 0 0,0-4-36 0 0,0 0 1 0 0,1 0-1 0 0,-1 0 1 0 0,0 0-1 0 0,-1 0 0 0 0,1 0 1 0 0,-2 3-1 0 0,-6 12-17 0 0,8-10-6 0 0,-1 0-1 0 0,1-1 1 0 0,0 1 0 0 0,1 0-1 0 0,0 0 1 0 0,0-1-1 0 0,1 1 1 0 0,0 0 0 0 0,2 12-1 0 0,-2-16-11 0 0,0 1 1 0 0,0 0-1 0 0,-1 0 0 0 0,0 5 1 0 0,0-8 8 0 0,0 1 0 0 0,0-1 0 0 0,0 1-1 0 0,1 0 1 0 0,-1-1 0 0 0,0 1 0 0 0,1-1 0 0 0,0 1 0 0 0,-1-1 0 0 0,1 0 0 0 0,0 1 0 0 0,0-1-1 0 0,1 0 1 0 0,-1 1 0 0 0,2 2 0 0 0,1-1 4 0 0,0 0-1 0 0,1 1 1 0 0,-1-1-1 0 0,1-1 0 0 0,0 1 1 0 0,0-1-1 0 0,0 0 1 0 0,0 0-1 0 0,0 0 1 0 0,1 0-1 0 0,10 2 1 0 0,-7-2-46 0 0,0-1 1 0 0,1 0 0 0 0,-1-1 0 0 0,1 0 0 0 0,-1-1-1 0 0,16 0 1 0 0,-17-1-188 0 0,1 0 0 0 0,-1 0-1 0 0,0-1 1 0 0,0 0 0 0 0,0 0 0 0 0,0-1-1 0 0,0 0 1 0 0,-1 0 0 0 0,1-1 0 0 0,-1 0-1 0 0,0 0 1 0 0,0-1 0 0 0,0 0 0 0 0,8-8-1 0 0,4-4-1707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7:32.6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11976 0 0,'2'2'7814'0'0,"4"4"-7046"0"0,-1 0 1 0 0,1 1-1 0 0,-1 0 0 0 0,-1 0 0 0 0,1 1 0 0 0,4 10 1 0 0,10 15 742 0 0,-10-17-950 0 0,0 1-1 0 0,-2 1 1 0 0,12 34 0 0 0,16 85 799 0 0,-30-114-1316 0 0,-2 0 0 0 0,1 34-1 0 0,-1-11-17 0 0,-3-33-10 0 0,1 1 0 0 0,-4 23 0 0 0,0-4 0 0 0,-1 3-102 0 0,-1 0 0 0 0,-1-1 0 0 0,-19 60 0 0 0,-25 33-3090 0 0,31-87 1655 0 0,-2 0-14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7:33.2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67 9216 0 0,'-2'0'178'0'0,"1"0"1"0"0,-1 0 0 0 0,0 0 0 0 0,0-1 0 0 0,0 1-1 0 0,1-1 1 0 0,-1 1 0 0 0,0-1 0 0 0,1 0-1 0 0,-1 0 1 0 0,1 1 0 0 0,-2-2 0 0 0,1 1 233 0 0,1 0 0 0 0,0 0 0 0 0,-1-1 0 0 0,1 1 0 0 0,0 0 0 0 0,0 0 1 0 0,0-1-1 0 0,0 1 0 0 0,0-1 0 0 0,0 1 0 0 0,0-1 0 0 0,1 1 0 0 0,-1-1 0 0 0,0 1 1 0 0,1-1-1 0 0,-1 1 0 0 0,1-1 0 0 0,0 0 0 0 0,-1-2 0 0 0,1 3-299 0 0,0 0 1 0 0,1 0-1 0 0,-1 1 1 0 0,0-1-1 0 0,0 0 1 0 0,1 0-1 0 0,-1 0 1 0 0,0 1-1 0 0,1-1 0 0 0,-1 0 1 0 0,1 0-1 0 0,-1 1 1 0 0,1-1-1 0 0,-1 0 1 0 0,1 1-1 0 0,0-1 0 0 0,-1 1 1 0 0,1-1-1 0 0,0 1 1 0 0,-1-1-1 0 0,1 1 1 0 0,0-1-1 0 0,0 1 0 0 0,0 0 1 0 0,-1-1-1 0 0,1 1 1 0 0,0 0-1 0 0,1-1 1 0 0,28-4 917 0 0,-20 4-559 0 0,-3 0-332 0 0,-1 0-1 0 0,1 0 0 0 0,0 0 1 0 0,-1 1-1 0 0,1 0 0 0 0,0 0 1 0 0,0 1-1 0 0,-1 0 0 0 0,1 0 1 0 0,0 1-1 0 0,9 3 0 0 0,-12-3-120 0 0,8 3 13 0 0,1 1 0 0 0,13 8 0 0 0,-23-12-34 0 0,-1 0 0 0 0,1 1 1 0 0,0-1-1 0 0,0 0 0 0 0,-1 1 1 0 0,1-1-1 0 0,-1 1 0 0 0,0 0 0 0 0,0 0 1 0 0,0 0-1 0 0,0 0 0 0 0,0 0 1 0 0,1 6-1 0 0,0 0-295 0 0,-1 1 0 0 0,0-1 1 0 0,-1 0-1 0 0,0 1 0 0 0,0-1 1 0 0,-1 1-1 0 0,-1-1 0 0 0,1 1 0 0 0,-1-1 1 0 0,-1 0-1 0 0,0 1 0 0 0,-6 16 1 0 0,5-20-88 0 0,0 0 0 0 0,0-1 0 0 0,0 1 0 0 0,-1-1 1 0 0,0 1-1 0 0,-5 4 0 0 0,4-8 85 0 0,5-2 286 0 0,-1 0 1 0 0,1 0-1 0 0,-1 0 0 0 0,1 0 1 0 0,-1 0-1 0 0,1 0 0 0 0,-1 0 1 0 0,1 0-1 0 0,-1 0 0 0 0,1 1 1 0 0,0-1-1 0 0,-1 0 0 0 0,1 0 1 0 0,-1 0-1 0 0,1 1 1 0 0,0-1-1 0 0,-1 0 0 0 0,1 1 1 0 0,0-1-1 0 0,-1 0 0 0 0,1 1 1 0 0,0-1-1 0 0,-1 0 0 0 0,1 1 1 0 0,0-1-1 0 0,0 0 0 0 0,-2 3 947 0 0,16 2-202 0 0,93 56 2107 0 0,-103-59-2772 0 0,0 0 1 0 0,-1 0-1 0 0,1 1 0 0 0,-1-1 1 0 0,1 1-1 0 0,-1 0 0 0 0,0 0 1 0 0,0 1-1 0 0,0-1 1 0 0,0 1-1 0 0,-1-1 0 0 0,0 1 1 0 0,1 0-1 0 0,-1 0 0 0 0,-1 0 1 0 0,1 0-1 0 0,-1 0 0 0 0,1 0 1 0 0,-1 1-1 0 0,0-1 0 0 0,0 0 1 0 0,-1 1-1 0 0,0-1 1 0 0,0 6-1 0 0,0-5-14 0 0,0 1 1 0 0,-1-1-1 0 0,0 0 0 0 0,0 0 1 0 0,0 0-1 0 0,-1 0 1 0 0,0 0-1 0 0,0 0 0 0 0,0 0 1 0 0,0-1-1 0 0,-1 1 1 0 0,0-1-1 0 0,0 1 0 0 0,0-1 1 0 0,0 0-1 0 0,-1 0 1 0 0,1-1-1 0 0,-1 1 0 0 0,0-1 1 0 0,-7 5-1 0 0,-3 3 46 0 0,9-7-62 0 0,1 0-1 0 0,-1 0 1 0 0,0-1 0 0 0,0 0-1 0 0,-7 4 1 0 0,-12 3 30 0 0,13-5-27 0 0,-1 0-1 0 0,1-1 1 0 0,-1 0 0 0 0,-14 2-1 0 0,-7 2-355 0 0,28-6 192 0 0,-1 0 0 0 0,0-1 0 0 0,0 1 0 0 0,1-1 0 0 0,-1 0 0 0 0,0-1 0 0 0,0 0 0 0 0,0 0 0 0 0,0 0 0 0 0,0 0 0 0 0,-6-2 0 0 0,10 1-578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7:35.0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26 8288 0 0,'-1'-3'282'0'0,"1"1"-235"0"0,0 1 0 0 0,0 0 0 0 0,0 0 0 0 0,-1 0 0 0 0,1 0 0 0 0,0 0 0 0 0,0 0 0 0 0,0 0 0 0 0,1 0-1 0 0,-1 0 1 0 0,5-10 9104 0 0,6 12-6902 0 0,60 10 880 0 0,-56-8-2762 0 0,-1 0-5 0 0,-1 0 0 0 0,28 10 1 0 0,-37-11-330 0 0,0 0 0 0 0,0 0 0 0 0,0 1 0 0 0,0-1 0 0 0,0 1 0 0 0,-1 0 1 0 0,1 0-1 0 0,-1 0 0 0 0,0 0 0 0 0,0 1 0 0 0,0-1 0 0 0,0 1 0 0 0,4 6 1 0 0,-4-3-12 0 0,-1 0 1 0 0,1 0-1 0 0,-1 0 1 0 0,0 0-1 0 0,-1 0 1 0 0,0 0 0 0 0,0 0-1 0 0,0 0 1 0 0,-1 1-1 0 0,0-1 1 0 0,-2 12-1 0 0,1-10-12 0 0,0 0-1 0 0,-1-1 0 0 0,-1 1 0 0 0,1-1 0 0 0,-1 0 0 0 0,-1 1 1 0 0,1-1-1 0 0,-2-1 0 0 0,-6 12 0 0 0,3-8-4 0 0,6-8-37 0 0,0 1 0 0 0,0-1-1 0 0,-1 0 1 0 0,1 0-1 0 0,-1 0 1 0 0,0 0-1 0 0,0 0 1 0 0,0 0 0 0 0,0-1-1 0 0,0 1 1 0 0,-5 1-1 0 0,4-2-86 0 0,0 0 1 0 0,-1-1-1 0 0,1 0 0 0 0,0 0 0 0 0,0 0 1 0 0,-1-1-1 0 0,1 1 0 0 0,0-1 0 0 0,-1 0 1 0 0,-5-1-1 0 0,9 1 39 0 0,-1-1 0 0 0,1 1 0 0 0,0 0 0 0 0,-1-1 0 0 0,1 1 0 0 0,-1-1 0 0 0,1 0 0 0 0,0 1 0 0 0,0-1 0 0 0,-1 0 0 0 0,1 0 0 0 0,0 0 0 0 0,0 0 0 0 0,0 0 0 0 0,0 0 0 0 0,0 0 0 0 0,0 0 1 0 0,0 0-1 0 0,0-1 0 0 0,0 1 0 0 0,1 0 0 0 0,-1 0 0 0 0,0-1 0 0 0,1 1 0 0 0,-1-1 0 0 0,1 1 0 0 0,0 0 0 0 0,-1-1 0 0 0,1 1 0 0 0,0-1 0 0 0,0 1 0 0 0,0-1 0 0 0,0-2 0 0 0,0 0-328 0 0,1-1-1 0 0,-1 1 1 0 0,1-1 0 0 0,0 1-1 0 0,0 0 1 0 0,0-1 0 0 0,0 1 0 0 0,1 0-1 0 0,0 0 1 0 0,0 0 0 0 0,0 0-1 0 0,0 0 1 0 0,1 0 0 0 0,-1 1-1 0 0,1-1 1 0 0,0 1 0 0 0,0-1 0 0 0,1 1-1 0 0,-1 0 1 0 0,6-4 0 0 0,32-30-2209 0 0,-26 23 2310 0 0,1 0-1 0 0,17-12 1 0 0,-7 7 2845 0 0,39-36 0 0 0,-55 47-1361 0 0,6-6 6547 0 0,-18 16-7538 0 0,1 0 1 0 0,-1 1-1 0 0,1-1 1 0 0,0 1-1 0 0,0-1 1 0 0,0 1 0 0 0,0-1-1 0 0,0 5 1 0 0,1-6-174 0 0,-21 48 432 0 0,18-36-425 0 0,1 0-1 0 0,0 0 0 0 0,0 1 1 0 0,1-1-1 0 0,2 26 0 0 0,0-32-14 0 0,0 0-1 0 0,0 0 1 0 0,1 0 0 0 0,0 0-1 0 0,0-1 1 0 0,0 1 0 0 0,1 0-1 0 0,0-1 1 0 0,1 0-1 0 0,-1 0 1 0 0,1 0 0 0 0,8 10-1 0 0,-10-14-44 0 0,0-1-1 0 0,0 1 0 0 0,0-1 1 0 0,1 1-1 0 0,-1-1 0 0 0,0 0 1 0 0,0 0-1 0 0,1 0 0 0 0,-1 0 1 0 0,1 0-1 0 0,-1 0 0 0 0,1-1 1 0 0,-1 1-1 0 0,1-1 0 0 0,0 0 1 0 0,-1 1-1 0 0,6-2 0 0 0,-4 1-46 0 0,0 0-1 0 0,0-1 0 0 0,0 0 1 0 0,0 0-1 0 0,0 0 0 0 0,0 0 1 0 0,0-1-1 0 0,0 0 1 0 0,0 1-1 0 0,4-4 0 0 0,1-1-254 0 0,-5 4-82 0 0,-1 0 0 0 0,0-1 0 0 0,1 1-1 0 0,-1-1 1 0 0,0 1 0 0 0,0-1 0 0 0,4-6-1 0 0,4-13-1351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7:35.6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96 16008 0 0,'0'0'1451'0'0,"1"-2"-1195"0"0,7-13-270 0 0,-6 10 345 0 0,1 0-1 0 0,0 1 1 0 0,0-1-1 0 0,0 1 0 0 0,0 0 1 0 0,6-6-1 0 0,-4 5 162 0 0,0 1 1 0 0,0 0-1 0 0,1 0 1 0 0,-1 0-1 0 0,1 1 0 0 0,0 0 1 0 0,0 0-1 0 0,1 1 1 0 0,-1-1-1 0 0,0 1 0 0 0,1 1 1 0 0,7-2-1 0 0,-12 3-13 0 0,-1 1-63 0 0,5 3-238 0 0,-5-3-171 0 0,0-1-1 0 0,0 1 1 0 0,-1 1-1 0 0,1-1 1 0 0,0 0-1 0 0,-1 0 1 0 0,1 0-1 0 0,-1 0 1 0 0,1 0-1 0 0,-1 0 1 0 0,0 1-1 0 0,1-1 1 0 0,-1 0-1 0 0,0 0 1 0 0,0 1-1 0 0,0-1 1 0 0,0 0-1 0 0,0 0 0 0 0,-1 3 1 0 0,1-2 11 0 0,-1 13-34 0 0,0-1-1 0 0,-1 0 1 0 0,-5 15-1 0 0,-3 19-290 0 0,3-23 34 0 0,6-20 146 0 0,-1-1 0 0 0,1 0 1 0 0,0 1-1 0 0,0-1 1 0 0,0 6-1 0 0,1-9-62 0 0,3 1-176 0 0,0 0 355 0 0,0-1-1 0 0,0 1 0 0 0,1-1 0 0 0,-1 1 1 0 0,0-1-1 0 0,1 0 0 0 0,-1 0 0 0 0,1 0 0 0 0,-1-1 1 0 0,1 1-1 0 0,-1-1 0 0 0,6 0 0 0 0,0 0 0 0 0,0 0-1 0 0,0-1 1 0 0,1 0 0 0 0,13-4-1 0 0,26-10-4 0 0,72-17-1369 0 0,-97 27-4474 0 0,-3 1-1976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7:36.3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 9216 0 0,'0'0'2864'0'0,"6"0"1481"0"0,50-3 2007 0 0,-31 0-5043 0 0,34-9 0 0 0,-46 9-1281 0 0,0 1-1 0 0,1 1 1 0 0,-1 0-1 0 0,1 1 0 0 0,13 2 1 0 0,9-1-21 0 0,84 2-1265 0 0,-93-2-182 0 0,-3 4-86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7:36.8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59 20359 0 0,'0'0'463'0'0,"11"-5"1286"0"0,-7 2-1750 0 0,0 0 0 0 0,0 1 0 0 0,0-1 0 0 0,1 1 0 0 0,6-2 0 0 0,-5 1 131 0 0,0 1 0 0 0,0-1 0 0 0,9-6 0 0 0,-9 6 56 0 0,-1 1 0 0 0,1 0 1 0 0,-1 0-1 0 0,1 0 0 0 0,0 1 0 0 0,0 0 1 0 0,0 0-1 0 0,5 0 0 0 0,11-2 74 0 0,-12 2-169 0 0,0 0 1 0 0,1 1-1 0 0,-1 0 1 0 0,1 1-1 0 0,16 4 1 0 0,-20-4-111 0 0,20 4 19 0 0,-21-4 95 0 0,-1 1 0 0 0,1 0 0 0 0,-1 1 1 0 0,0-1-1 0 0,0 1 0 0 0,0 0 0 0 0,6 5 0 0 0,-8-6-3 0 0,-1 0 0 0 0,0 1 0 0 0,1-1 0 0 0,-1 1 0 0 0,0-1 0 0 0,0 1-1 0 0,-1 0 1 0 0,1-1 0 0 0,-1 1 0 0 0,1 0 0 0 0,-1 0 0 0 0,0 0 0 0 0,1 5 0 0 0,2 4-75 0 0,-3-11-17 0 0,0 1 0 0 0,-1-1 0 0 0,1 1 0 0 0,-1 0 0 0 0,1 0 0 0 0,-1-1 0 0 0,0 1 0 0 0,1 0 0 0 0,-1 0 0 0 0,0-1 0 0 0,0 1-1 0 0,0 0 1 0 0,-1 0 0 0 0,1 0 0 0 0,0-1 0 0 0,-1 1 0 0 0,0 2 0 0 0,-7 10-126 0 0,0 1 0 0 0,-12 12 0 0 0,-10 19-372 0 0,26-41 412 0 0,1 1 0 0 0,-1-1 1 0 0,0 0-1 0 0,0 0 0 0 0,0 0 0 0 0,0-1 0 0 0,-1 1 0 0 0,0-1 1 0 0,0 0-1 0 0,0-1 0 0 0,-1 1 0 0 0,-8 3 0 0 0,5-2-307 0 0,0-1-1 0 0,0 0 0 0 0,-1-1 1 0 0,-18 5-1 0 0,6-4-507 0 0,-13 0-2436 0 0,33-4 1439 0 0</inkml:trace>
  <inkml:trace contextRef="#ctx0" brushRef="#br0" timeOffset="1">469 65 5064 0 0,'-15'-10'12238'0'0,"4"10"-10764"0"0,0 1 0 0 0,0-1 0 0 0,0 2 0 0 0,-11 2 0 0 0,17-3-1398 0 0,0 1 0 0 0,0 0-1 0 0,1 0 1 0 0,-1 0 0 0 0,1 1 0 0 0,-1-1 0 0 0,1 1 0 0 0,0 0 0 0 0,0 0 0 0 0,0 0 0 0 0,-3 5 0 0 0,-15 10 73 0 0,19-17-152 0 0,1 1 0 0 0,0 0 0 0 0,-1-1 0 0 0,1 1 0 0 0,0 0 0 0 0,0 0 0 0 0,0 0 1 0 0,0 0-1 0 0,0 1 0 0 0,1-1 0 0 0,-1 0 0 0 0,1 1 0 0 0,-1 0 0 0 0,1-1 0 0 0,0 1 0 0 0,0-1 0 0 0,0 1 0 0 0,-1 3 1 0 0,-3 18-12 0 0,4-19 14 0 0,-1-1 0 0 0,1 1 0 0 0,0-1 0 0 0,0 1 0 0 0,1-1 0 0 0,0 1 0 0 0,-1 0 0 0 0,1-1 0 0 0,1 1 0 0 0,-1 0 0 0 0,1-1 0 0 0,0 1 0 0 0,0-1 0 0 0,0 1 0 0 0,2 4 0 0 0,27 38 0 0 0,-23-36 0 0 0,-2-5 0 0 0,1 0 0 0 0,-1 0 0 0 0,1 0 0 0 0,0-1 0 0 0,1 0 0 0 0,6 4 0 0 0,14 11 0 0 0,-22-16-149 0 0,1 0 0 0 0,-1 0-1 0 0,1-1 1 0 0,0 0 0 0 0,0 0 0 0 0,0 0-1 0 0,1-1 1 0 0,-1 0 0 0 0,0 0-1 0 0,1 0 1 0 0,0-1 0 0 0,-1 0 0 0 0,1 0-1 0 0,0-1 1 0 0,-1 0 0 0 0,1 0-1 0 0,0-1 1 0 0,0 1 0 0 0,-1-1 0 0 0,1-1-1 0 0,-1 0 1 0 0,1 1 0 0 0,-1-2 0 0 0,0 1-1 0 0,1-1 1 0 0,7-5 0 0 0,12-9-7700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0:40.0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0 13504 0 0,'-11'2'407'0'0,"8"-1"-289"0"0,0-1-1 0 0,0 1 0 0 0,0 0 1 0 0,0 0-1 0 0,1 0 0 0 0,-1 0 1 0 0,0 0-1 0 0,-4 3 1 0 0,-19 14 3331 0 0,23-15-3178 0 0,0-1 1 0 0,1 1-1 0 0,-1 0 0 0 0,1-1 1 0 0,0 1-1 0 0,-1 0 1 0 0,1 0-1 0 0,1 1 1 0 0,-1-1-1 0 0,0 0 0 0 0,1 1 1 0 0,0-1-1 0 0,-2 7 1 0 0,-4 15 271 0 0,5-22-496 0 0,1 0-1 0 0,0 0 0 0 0,0 0 1 0 0,0 0-1 0 0,1 0 0 0 0,-1 0 1 0 0,1 0-1 0 0,0 0 1 0 0,0 0-1 0 0,0 0 0 0 0,0 6 1 0 0,1-6-28 0 0,-1 0 0 0 0,1 1 1 0 0,0-1-1 0 0,-1 0 0 0 0,1 0 1 0 0,1 1-1 0 0,-1-1 0 0 0,0 0 1 0 0,1 0-1 0 0,0-1 0 0 0,-1 1 1 0 0,1 0-1 0 0,0 0 0 0 0,1-1 1 0 0,-1 1-1 0 0,0-1 0 0 0,1 0 1 0 0,-1 0-1 0 0,4 2 0 0 0,19 19 128 0 0,-22-22-143 0 0,1 2 22 0 0,0-1 0 0 0,0 1 0 0 0,0-1 0 0 0,1 0 0 0 0,7 2 0 0 0,-8-2-14 0 0,0-1-1 0 0,1 1 1 0 0,-1 0-1 0 0,5 3 1 0 0,15 6 23 0 0,-12-8-22 0 0,0 2 0 0 0,11 5 0 0 0,8 3 12 0 0,-19-8-25 0 0,-1 3 11 0 0,-10-5 1 0 0,-1 0 0 0 0,0-1-1 0 0,0 1 1 0 0,0 0 0 0 0,0-1 0 0 0,-1 1 0 0 0,1 0-1 0 0,-1-1 1 0 0,1 1 0 0 0,-1 0 0 0 0,0-1 0 0 0,0 1-1 0 0,-2 2 1 0 0,-1 0 0 0 0,-1 1-1 0 0,0-1 0 0 0,-1 0 1 0 0,1 0-1 0 0,-1-1 0 0 0,-7 6 1 0 0,-13 9 0 0 0,1 8 76 0 0,20-21-60 0 0,0 0 0 0 0,0-1 0 0 0,-9 8 0 0 0,0-1 32 0 0,13-11-92 0 0,0 1-1 0 0,-1-1 1 0 0,1 0-1 0 0,-1 1 1 0 0,1-1-1 0 0,-1 0 1 0 0,0 0-1 0 0,1 0 1 0 0,-1 0 0 0 0,0 0-1 0 0,0-1 1 0 0,0 1-1 0 0,1 0 1 0 0,-1-1-1 0 0,0 1 1 0 0,-2-1-1 0 0,2 0-425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7:37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 7832 0 0,'3'0'8201'0'0,"0"0"-7343"0"0,0 0-456 0 0,-1 0-1 0 0,1 0 0 0 0,-1 0 0 0 0,0 0 0 0 0,1 0 1 0 0,-1-1-1 0 0,1 1 0 0 0,-1-1 0 0 0,0 0 0 0 0,3-1 1 0 0,2-1 81 0 0,0 0 1 0 0,0 0-1 0 0,1 1 1 0 0,-1 0-1 0 0,0 0 1 0 0,1 1-1 0 0,-1 0 1 0 0,1 0-1 0 0,0 1 1 0 0,12 1-1 0 0,-8 2 60 0 0,-7-3-489 0 0,-2 0-21 0 0,0 0 0 0 0,1 0 0 0 0,-1 1 1 0 0,0-1-1 0 0,1 1 0 0 0,-1-1 1 0 0,0 1-1 0 0,4 1 0 0 0,-4-1 58 0 0,-3-1-96 0 0,1 0 0 0 0,-1 0-1 0 0,0 0 1 0 0,0 0 0 0 0,0 0 0 0 0,1 0 0 0 0,-1 0 0 0 0,0 0 0 0 0,0 0 0 0 0,0 0-1 0 0,0 0 1 0 0,1 0 0 0 0,-1 0 0 0 0,0 0 0 0 0,0 0 0 0 0,0 0 0 0 0,1 0 0 0 0,-1 0 0 0 0,0 1-1 0 0,0-1 1 0 0,0 0 0 0 0,0 0 0 0 0,1 0 0 0 0,-1 0 0 0 0,0 0 0 0 0,0 0 0 0 0,0 1-1 0 0,0-1 1 0 0,0 0 0 0 0,0 0 0 0 0,0 0 0 0 0,1 0 0 0 0,-1 1 0 0 0,0-1 0 0 0,0 0-1 0 0,0 0 1 0 0,0 0 0 0 0,0 1 0 0 0,0-1 0 0 0,0 0 0 0 0,0 0 0 0 0,0 0 0 0 0,0 1 0 0 0,0-1-1 0 0,0 0 1 0 0,0 0 0 0 0,0 0 0 0 0,0 1 0 0 0,0-1 0 0 0,0 0 0 0 0,0 0 0 0 0,-1 0-1 0 0,1 0 1 0 0,0 1 0 0 0,0-1 0 0 0,0 0 0 0 0,-7 10-622 0 0,7-9 645 0 0,-1-1-116 0 0,1 0 1 0 0,-1 1 0 0 0,1-1 0 0 0,-1 1-1 0 0,0-1 1 0 0,1 1 0 0 0,-1-1 0 0 0,1 1 0 0 0,0-1-1 0 0,-1 1 1 0 0,1-1 0 0 0,-1 1 0 0 0,1 0-1 0 0,0-1 1 0 0,-1 1 0 0 0,1 0 0 0 0,0-1-1 0 0,0 1 1 0 0,0 0 0 0 0,-1-1 0 0 0,1 1 0 0 0,0 0-1 0 0,0-1 1 0 0,0 2 0 0 0,0 0-300 0 0,0 18 257 0 0,1-8 93 0 0,2-10 31 0 0,-2-1 5 0 0,11 8 47 0 0,-9-9-1 0 0,1 2 8 0 0,-1 0-3 0 0,0 1 1 0 0,0-1-1 0 0,0 1 0 0 0,0-1 1 0 0,0 0-1 0 0,1 0 1 0 0,-1-1-1 0 0,7 3 1 0 0,-4-1 84 0 0,-1 0 1 0 0,1 1-1 0 0,8 7 1 0 0,-5-5-22 0 0,-8-5-73 0 0,0-1 0 0 0,0 1 0 0 0,0 0 0 0 0,-1 0 0 0 0,1-1 0 0 0,0 1 0 0 0,0 0 0 0 0,0 0 0 0 0,-1 0-1 0 0,1 0 1 0 0,0 0 0 0 0,-1 0 0 0 0,1 0 0 0 0,-1 0 0 0 0,1 0 0 0 0,-1 0 0 0 0,0 0 0 0 0,0 1 0 0 0,1-1 0 0 0,-1 0 0 0 0,0 0 0 0 0,0 0 0 0 0,0 0-1 0 0,0 1 1 0 0,0-1 0 0 0,0 0 0 0 0,0 0 0 0 0,-1 0 0 0 0,0 2 0 0 0,0 2 35 0 0,-1-1 0 0 0,-1 1 0 0 0,1-1 0 0 0,0 0 0 0 0,-6 6 0 0 0,2-2 58 0 0,1 0-38 0 0,3-5-40 0 0,0 1 0 0 0,0-1 0 0 0,-1 0 0 0 0,1 0 0 0 0,-1 0 0 0 0,-4 4 0 0 0,-10 11 210 0 0,15-16-233 0 0,1-1 0 0 0,-1 1 0 0 0,1 0 0 0 0,-1 0 0 0 0,0 0 0 0 0,0-1 0 0 0,0 1 0 0 0,0-1 0 0 0,0 1 0 0 0,0-1-1 0 0,0 0 1 0 0,0 0 0 0 0,0 0 0 0 0,-4 1 0 0 0,-36 11 105 0 0,41-13-136 0 0,1 0-3 0 0,-1 0 0 0 0,0 0 0 0 0,0 0 0 0 0,0 1 0 0 0,0-1 0 0 0,0 0 0 0 0,0 0 0 0 0,0 1 0 0 0,0-1 0 0 0,1 0 0 0 0,-1 1 0 0 0,0-1 0 0 0,0 1 0 0 0,0-1 0 0 0,1 1 0 0 0,-1 0 0 0 0,0-1 0 0 0,1 1 0 0 0,-1 0 0 0 0,0-1 0 0 0,0 2 0 0 0,-2-2-285 0 0,-18 3-520 0 0,19-2-434 0 0,0-1-330 0 0,-11 0-68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7:39.0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 15200 0 0,'0'0'2201'0'0,"2"0"-1584"0"0,14 0 368 0 0,0 0 0 0 0,0-2 0 0 0,0 1 0 0 0,24-7 0 0 0,-24 4-788 0 0,1 1-1 0 0,0 0 1 0 0,32 1-1 0 0,-8 0-344 0 0,34-4 134 0 0,-20 5-2116 0 0,-28 1-268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7:39.9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81 11976 0 0,'0'0'1082'0'0,"-3"-6"-868"0"0,2 4 62 0 0,1 1 1 0 0,0 0 0 0 0,-1 0 0 0 0,1-1 0 0 0,0 1-1 0 0,0 0 1 0 0,0 0 0 0 0,0-1 0 0 0,0 1-1 0 0,0 0 1 0 0,0-1 0 0 0,0 1 0 0 0,0 0 0 0 0,1 0-1 0 0,-1-1 1 0 0,0 1 0 0 0,1 0 0 0 0,0-2 0 0 0,2-3 697 0 0,-2 3-750 0 0,0 1-1 0 0,1 0 1 0 0,-1 0 0 0 0,1-1 0 0 0,0 1 0 0 0,0 0 0 0 0,-1 0-1 0 0,1 1 1 0 0,1-1 0 0 0,-1 0 0 0 0,0 1 0 0 0,0-1 0 0 0,0 1 0 0 0,1-1-1 0 0,-1 1 1 0 0,1 0 0 0 0,3-1 0 0 0,0 0 41 0 0,1 0 0 0 0,0 0 0 0 0,0 1 0 0 0,0 0 0 0 0,13 0 1 0 0,-19 1-248 0 0,-1 0-1 0 0,1 0 1 0 0,-1 0 0 0 0,1 0 0 0 0,-1 0 0 0 0,1 0 0 0 0,-1 0 0 0 0,1 0 0 0 0,-1 0 0 0 0,1 0 0 0 0,-1 0 0 0 0,1 1 0 0 0,-1-1 0 0 0,1 0 0 0 0,-1 0 0 0 0,1 1 0 0 0,-1-1 0 0 0,1 1 0 0 0,1 0 25 0 0,7 8-9 0 0,-6-6-6 0 0,-1 0-1 0 0,0-1 0 0 0,0 1 0 0 0,0 0 1 0 0,-1 0-1 0 0,1 1 0 0 0,-1-1 1 0 0,1 0-1 0 0,-1 0 0 0 0,0 1 0 0 0,0-1 1 0 0,0 7-1 0 0,0 0 38 0 0,-1 0 0 0 0,0 0 0 0 0,-2 11 0 0 0,-1 24-256 0 0,7-4 5 0 0,-2-29-190 0 0,-1 0 0 0 0,0 1 0 0 0,-1-1 0 0 0,0 1 0 0 0,-1-1 1 0 0,0 0-1 0 0,-6 22 0 0 0,-8 23-1353 0 0,8-29-375 0 0,-21 55 0 0 0,26-80 1749 0 0,0 1 0 0 0,0 0 0 0 0,-1-1 1 0 0,0 1-1 0 0,1-1 0 0 0,-1 0 0 0 0,-1 0 0 0 0,1 0 0 0 0,0 0 1 0 0,-1 0-1 0 0,1-1 0 0 0,-8 4 0 0 0,-5 4-491 0 0,6-6 804 0 0,-2-4 140 0 0,11 0 171 0 0,0 0 0 0 0,1 0 0 0 0,-1 0 0 0 0,0-1 0 0 0,1 1 0 0 0,-1 0 0 0 0,1-1 0 0 0,-1 1 0 0 0,0 0 0 0 0,1-1 0 0 0,-1 1 0 0 0,1-1 0 0 0,-1 1 0 0 0,1-1 0 0 0,-1 0 0 0 0,-6-13 558 0 0,6 11-215 0 0,0 1 1097 0 0,4-1-1038 0 0,6-4-276 0 0,1-1-1 0 0,-1 1 1 0 0,2 0 0 0 0,-1 1 0 0 0,14-6 0 0 0,-11 7-55 0 0,-3 0-177 0 0,1 0 0 0 0,0 1 0 0 0,0 1 0 0 0,0 0-1 0 0,0 1 1 0 0,23-3 0 0 0,3 4 67 0 0,26 2 429 0 0,-26 1-489 0 0,-16-2-554 0 0,-1 2 0 0 0,21 4 0 0 0,-23-1-1304 0 0,1-1-490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7:40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 12440 0 0,'0'0'1486'0'0,"3"0"-436"0"0,1 1-554 0 0,0-1 0 0 0,-1 0 0 0 0,1 0 1 0 0,0 0-1 0 0,0-1 0 0 0,0 1 1 0 0,0-1-1 0 0,0 0 0 0 0,6-3 1 0 0,18-3 1067 0 0,0 3-490 0 0,-17 2-751 0 0,0 0 1 0 0,14 1-1 0 0,34-9-2465 0 0</inkml:trace>
  <inkml:trace contextRef="#ctx0" brushRef="#br0" timeOffset="1">121 260 15552 0 0,'0'0'712'0'0,"2"-1"-17"0"0,3-1-512 0 0,1-1 0 0 0,1 1 0 0 0,-1 0 0 0 0,0 0 0 0 0,0 1 0 0 0,1 0 0 0 0,-1 0-1 0 0,11 0 1 0 0,-10 1 224 0 0,1-1 0 0 0,-1 0-1 0 0,1 0 1 0 0,-1-1-1 0 0,0 1 1 0 0,1-2-1 0 0,9-3 1 0 0,117-70 1329 0 0,-117 66-2808 0 0,0-1 0 0 0,0-1 1 0 0,-1 0-1 0 0,16-18 0 0 0,-20 20-378 0 0,4-4-751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7:40.9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186 135 3680 0 0,'0'0'284'0'0,"-10"5"4757"0"0,-3 11 997 0 0,11-14-5746 0 0,0 0 1 0 0,0 0-1 0 0,1 0 0 0 0,-1 0 1 0 0,0 0-1 0 0,1 0 1 0 0,0 0-1 0 0,-1 1 0 0 0,1-1 1 0 0,0 1-1 0 0,0-1 1 0 0,0 1-1 0 0,0-1 0 0 0,0 4 1 0 0,0 3 38 0 0,1 1 0 0 0,0 0-1 0 0,0 0 1 0 0,1 0 0 0 0,0 0 0 0 0,1-1 0 0 0,0 1 0 0 0,0 0 0 0 0,1-1 0 0 0,7 15 0 0 0,1 1-80 0 0,1 0 0 0 0,18 26 0 0 0,-22-39-212 0 0,1 1 0 0 0,1-2 0 0 0,-1 0 0 0 0,2 0-1 0 0,19 16 1 0 0,-26-24 21 0 0,1 0-1 0 0,-1-1 0 0 0,0 1 1 0 0,1-1-1 0 0,0 0 0 0 0,-1-1 1 0 0,1 1-1 0 0,0-1 0 0 0,0 0 1 0 0,0 0-1 0 0,0 0 1 0 0,0-1-1 0 0,0 0 0 0 0,0 0 1 0 0,0 0-1 0 0,0 0 0 0 0,0-1 1 0 0,0 0-1 0 0,0 0 0 0 0,0 0 1 0 0,0-1-1 0 0,-1 0 0 0 0,1 0 1 0 0,0 0-1 0 0,-1 0 1 0 0,0-1-1 0 0,1 1 0 0 0,3-5 1 0 0,1 0 103 0 0,-1 0 0 0 0,-1-1 0 0 0,1 0 0 0 0,-2 0 1 0 0,1-1-1 0 0,-1 0 0 0 0,0 0 0 0 0,-1-1 1 0 0,0 1-1 0 0,0-1 0 0 0,3-12 0 0 0,4-8 254 0 0,-9 23-308 0 0,0 1 1 0 0,0-1 0 0 0,-1 1-1 0 0,0-1 1 0 0,0 0-1 0 0,0-9 1 0 0,-1 1 115 0 0,-1-1 0 0 0,0 0-1 0 0,-1 0 1 0 0,-1 1 0 0 0,-7-30 0 0 0,7 38-189 0 0,0 0 1 0 0,-1 0-1 0 0,0 0 1 0 0,-1 0-1 0 0,1 0 1 0 0,-1 0-1 0 0,0 1 1 0 0,-1 0-1 0 0,1 0 1 0 0,-1 0-1 0 0,-1 0 1 0 0,1 1-1 0 0,-1 0 1 0 0,-6-5-1 0 0,-2 0-49 0 0,0 1-1 0 0,-1 0 1 0 0,0 1 0 0 0,0 1-1 0 0,-22-8 1 0 0,20 11-113 0 0,0 0 1 0 0,0 2-1 0 0,0-1 0 0 0,0 2 1 0 0,-32 1-1 0 0,20 3-878 0 0,1 1 0 0 0,-48 13 0 0 0,34-3-1935 0 0,-1 7-5931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7:51.5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0 3680 0 0,'0'0'284'0'0,"-1"1"-187"0"0,-4 4 1899 0 0,-1 0-1 0 0,1 0 0 0 0,-1 0 1 0 0,-10 6 2591 0 0,15-10-3818 0 0,0 1-620 0 0,0 0 0 0 0,0-1-1 0 0,1 1 1 0 0,-1 0 0 0 0,0 0-1 0 0,1 0 1 0 0,-1 0-1 0 0,1 0 1 0 0,0 0 0 0 0,0-1-1 0 0,0 1 1 0 0,0 0 0 0 0,0 0-1 0 0,0 0 1 0 0,0 0-1 0 0,0 0 1 0 0,1 0 0 0 0,-1 0-1 0 0,1 0 1 0 0,0 0 0 0 0,-1-1-1 0 0,1 1 1 0 0,0 0-1 0 0,0 0 1 0 0,2 2 0 0 0,1 1-38 0 0,0 0 0 0 0,0-1 0 0 0,0 0 0 0 0,1 0 0 0 0,-1 0 0 0 0,1 0 1 0 0,7 3-1 0 0,2 2 132 0 0,1-2 1 0 0,1 0 0 0 0,19 6 0 0 0,-23-9-550 0 0,32 4-131 0 0,-30-5-348 0 0,0 0 0 0 0,0-1 1 0 0,0-1-1 0 0,22-1 0 0 0,-33 0 483 0 0,-1 0-1258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7:52.3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1 5064 0 0,'0'0'12157'0'0,"2"1"-11579"0"0,38 28 2085 0 0,-19-15-2244 0 0,-8-6 105 0 0,0 1 1 0 0,0 1-1 0 0,-1-1 1 0 0,19 22-1 0 0,-27-25-563 0 0,0 1 0 0 0,-1-1 0 0 0,0 1 0 0 0,0-1 0 0 0,-1 1 0 0 0,0 0 0 0 0,2 10 0 0 0,-4-14 31 0 0,0 0 0 0 0,0 1 1 0 0,0-1-1 0 0,-1 0 0 0 0,1 0 0 0 0,-1 1 0 0 0,0-1 0 0 0,0 0 0 0 0,0 0 0 0 0,-1 0 0 0 0,-2 5 0 0 0,1-2 43 0 0,-1-1-1 0 0,1 1 0 0 0,-1-1 0 0 0,0 0 1 0 0,-6 5-1 0 0,5-5-20 0 0,0-1 0 0 0,0 0 0 0 0,0 0 0 0 0,-1-1 0 0 0,0 0 0 0 0,0 1 0 0 0,0-2 0 0 0,0 1 0 0 0,-10 2 0 0 0,6-2 13 0 0,0 1 1 0 0,-13 6-1 0 0,16-6-110 0 0,0-1 0 0 0,-1 1 0 0 0,0-2 0 0 0,-13 4 0 0 0,6-2-580 0 0,13-3 588 0 0,1-1-1 0 0,0 1 0 0 0,0-1 1 0 0,0 0-1 0 0,0 1 1 0 0,0-1-1 0 0,-1 0 0 0 0,1 0 1 0 0,0 0-1 0 0,0 0 1 0 0,-1 0-1 0 0,1 0 1 0 0,0 0-1 0 0,0 0 0 0 0,0-1 1 0 0,0 1-1 0 0,-1 0 1 0 0,-1-2-1 0 0,1 1-559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7:52.8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200 19 3224 0 0,'0'0'12448'0'0,"-10"-8"-7907"0"0,7 7-4289 0 0,0-1 0 0 0,0 1 1 0 0,-1-1-1 0 0,1 1 0 0 0,0 0 1 0 0,0 1-1 0 0,-1-1 0 0 0,1 0 0 0 0,0 1 1 0 0,-1 0-1 0 0,1 0 0 0 0,0 0 1 0 0,-1 0-1 0 0,1 0 0 0 0,0 1 1 0 0,-1-1-1 0 0,1 1 0 0 0,0 0 0 0 0,0 0 1 0 0,-6 3-1 0 0,2-1-173 0 0,0 1 0 0 0,0 0 0 0 0,1 1 0 0 0,-1-1 0 0 0,1 1 0 0 0,0 0 0 0 0,-10 12 0 0 0,8-8 3 0 0,1-2-54 0 0,1 1-1 0 0,0 0 1 0 0,0 1-1 0 0,-6 9 0 0 0,11-15-31 0 0,0 0-1 0 0,-1 0 1 0 0,1 1-1 0 0,0-1 1 0 0,1 1-1 0 0,-1-1 1 0 0,0 1-1 0 0,1-1 1 0 0,0 1-1 0 0,0-1 1 0 0,0 1-1 0 0,0-1 0 0 0,1 1 1 0 0,-1-1-1 0 0,3 7 1 0 0,-1 0-24 0 0,2-1 1 0 0,-1 1-1 0 0,1-1 1 0 0,1 0-1 0 0,0 0 0 0 0,7 9 1 0 0,-9-13-6 0 0,0-1 1 0 0,1 0 0 0 0,0 0-1 0 0,0-1 1 0 0,0 1-1 0 0,0-1 1 0 0,1 0 0 0 0,-1 0-1 0 0,1 0 1 0 0,0 0-1 0 0,0-1 1 0 0,0 0 0 0 0,6 2-1 0 0,3 0 5 0 0,0-1-1 0 0,0 0 1 0 0,0-1-1 0 0,1 0 1 0 0,-1-1-1 0 0,1-1 0 0 0,-1 0 1 0 0,1-1-1 0 0,22-5 1 0 0,-32 5 58 0 0,1 0-307 0 0,-1 0 1 0 0,1 0-1 0 0,-1 0 1 0 0,0-1 0 0 0,1 0-1 0 0,-1 0 1 0 0,0 0-1 0 0,0-1 1 0 0,5-3-1 0 0,5-7-1139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7:53.4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37 13824 0 0,'0'0'1061'0'0,"2"-1"-516"0"0,21-15 4051 0 0,-19 14-4120 0 0,1 1 0 0 0,0-1 0 0 0,0 1 0 0 0,0 0 0 0 0,-1 1 0 0 0,7-1 0 0 0,-6 1-27 0 0,0-1 1 0 0,0 0-1 0 0,10-2 0 0 0,-11 2-267 0 0,-1-1-1 0 0,0 1 1 0 0,1 1-1 0 0,-1-1 1 0 0,1 0-1 0 0,5 1 1 0 0,-8 0-142 0 0,1 0 1 0 0,0 0 0 0 0,0 0-1 0 0,-1 1 1 0 0,1-1 0 0 0,0 1-1 0 0,-1 0 1 0 0,1-1-1 0 0,-1 1 1 0 0,1 0 0 0 0,0 0-1 0 0,-1 0 1 0 0,0 0 0 0 0,3 2-1 0 0,2 5 8 0 0,2 12-161 0 0,-7-19 102 0 0,-1 0 1 0 0,0-1-1 0 0,0 1 1 0 0,0-1-1 0 0,0 1 1 0 0,0 0-1 0 0,0-1 1 0 0,0 1-1 0 0,0-1 1 0 0,-1 1-1 0 0,1 0 1 0 0,0-1-1 0 0,0 1 1 0 0,0-1-1 0 0,-1 1 1 0 0,1 0-1 0 0,0-1 1 0 0,-1 1-1 0 0,1-1 1 0 0,-1 1-1 0 0,0 1-41 0 0,-5 15-1025 0 0,6-15 980 0 0,0 0-1 0 0,-1 0 1 0 0,0 0 0 0 0,1-1 0 0 0,-1 1-1 0 0,0 0 1 0 0,0-1 0 0 0,0 1-1 0 0,0-1 1 0 0,0 1 0 0 0,-2 2 0 0 0,-8 12-2101 0 0,10-15 2125 0 0,1-1 0 0 0,0 1-1 0 0,-1 0 1 0 0,1-1-1 0 0,0 1 1 0 0,0 0 0 0 0,-1 0-1 0 0,1 0 1 0 0,0-1-1 0 0,0 1 1 0 0,0 0 0 0 0,0 0-1 0 0,0-1 1 0 0,0 1-1 0 0,0 0 1 0 0,0 0 0 0 0,0 0-1 0 0,1-1 1 0 0,-1 1 0 0 0,0 0-1 0 0,0 0 1 0 0,1 0-1 0 0,0 0 82 0 0,-1 0 0 0 0,1 0 0 0 0,0 0 0 0 0,-1 0-1 0 0,1 0 1 0 0,0 0 0 0 0,0 0 0 0 0,0-1 0 0 0,0 1 0 0 0,0 0-1 0 0,0 0 1 0 0,0-1 0 0 0,0 1 0 0 0,0-1 0 0 0,0 1-1 0 0,0-1 1 0 0,2 1 0 0 0,4 2 51 0 0,3 3 101 0 0,1 1 213 0 0,0 0 1 0 0,15 6-1 0 0,-25-12-330 0 0,0-1-1 0 0,-1 1 0 0 0,1-1 0 0 0,0 1 1 0 0,0-1-1 0 0,-1 1 0 0 0,1-1 0 0 0,0 1 1 0 0,-1 0-1 0 0,1 0 0 0 0,-1-1 0 0 0,1 1 1 0 0,-1 0-1 0 0,1 1 0 0 0,0-2-22 0 0,-1 1-1 0 0,0-1 1 0 0,0 1 0 0 0,1-1-1 0 0,-1 1 1 0 0,0-1 0 0 0,1 1-1 0 0,-1-1 1 0 0,0 1-1 0 0,1-1 1 0 0,-1 0 0 0 0,1 1-1 0 0,-1-1 1 0 0,0 0-1 0 0,1 1 1 0 0,-1-1 0 0 0,1 0-1 0 0,-1 0 1 0 0,1 1 0 0 0,-1-1-1 0 0,1 0 1 0 0,-1 0-1 0 0,1 0 1 0 0,0 0 0 0 0,0 0-1 0 0,-1 1 0 0 0,1-1 0 0 0,-1 0-1 0 0,0 1 1 0 0,1-1 0 0 0,-1 0 0 0 0,0 1-1 0 0,1-1 1 0 0,-1 0 0 0 0,0 1-1 0 0,0-1 1 0 0,1 1 0 0 0,-1-1-1 0 0,0 1 1 0 0,0-1 0 0 0,0 0 0 0 0,0 1-1 0 0,1-1 1 0 0,-1 1 0 0 0,0-1-1 0 0,0 1 1 0 0,0-1 0 0 0,0 2-1 0 0,1 9 136 0 0,-2-8-86 0 0,1 0 0 0 0,-1 0 0 0 0,0 0 0 0 0,0 0 0 0 0,0 0 0 0 0,0 0 1 0 0,0 0-1 0 0,-1 0 0 0 0,1 0 0 0 0,-1-1 0 0 0,-2 3 0 0 0,-23 28 47 0 0,22-28-71 0 0,1 0-57 0 0,-1-1-1 0 0,1-1 0 0 0,-1 1 1 0 0,0-1-1 0 0,0 0 1 0 0,-1 0-1 0 0,-9 4 0 0 0,-14 8-1169 0 0,26-13 1119 0 0,-5 3-1664 0 0,0-3-3467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7:54.4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 3680 0 0,'0'0'17367'0'0,"2"1"-16395"0"0,4 0-700 0 0,1 1 0 0 0,0-2 0 0 0,-1 1 0 0 0,1-1 0 0 0,0 0 0 0 0,-1 0 0 0 0,1-1 0 0 0,0 0 0 0 0,6-1 0 0 0,13-2 27 0 0,125-3-900 0 0,-96 3-2842 0 0,-25 0-4271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0:40.4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166 1 11976 0 0,'-2'1'142'0'0,"-12"10"1471"0"0,14-10-1541 0 0,-1-1-1 0 0,1 1 0 0 0,0-1 1 0 0,0 1-1 0 0,0-1 1 0 0,-1 1-1 0 0,1-1 0 0 0,0 1 1 0 0,0-1-1 0 0,0 1 1 0 0,0-1-1 0 0,0 1 0 0 0,0-1 1 0 0,0 1-1 0 0,0-1 1 0 0,0 1-1 0 0,0-1 0 0 0,1 1 1 0 0,-1-1-1 0 0,0 1 1 0 0,0-1-1 0 0,0 1 0 0 0,1-1 1 0 0,-1 1-1 0 0,0-1 1 0 0,0 1-1 0 0,1-1 0 0 0,-1 0 1 0 0,0 1-1 0 0,1-1 1 0 0,-1 1-1 0 0,1-1 1 0 0,1 2 188 0 0,-1 0 1 0 0,1 0 0 0 0,0 0-1 0 0,-1 0 1 0 0,0 1 0 0 0,1-1-1 0 0,-1 0 1 0 0,0 1 0 0 0,0-1-1 0 0,0 1 1 0 0,0 4 0 0 0,0-2 95 0 0,-1-1 0 0 0,0 1 0 0 0,0 0 0 0 0,-1-1 0 0 0,1 1 1 0 0,-2 5-1 0 0,0-1 23 0 0,1-1 0 0 0,0 0 0 0 0,1 1 0 0 0,0-1 0 0 0,0 1 1 0 0,1-1-1 0 0,2 10 0 0 0,-3-14-289 0 0,0 1 1 0 0,0-1-1 0 0,0 0 1 0 0,0 1-1 0 0,0-1 1 0 0,-1 1-1 0 0,0-1 1 0 0,0 0-1 0 0,0 1 0 0 0,-1-1 1 0 0,-2 5-1 0 0,-6 23 350 0 0,2 2-324 0 0,-3-1 0 0 0,-16 39 0 0 0,-14 38-116 0 0,36-97-334 0 0,0-1-1 0 0,-1-1 0 0 0,-1 1 1 0 0,-8 11-1 0 0,-6 9-1536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7:54.8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84 4144 0 0,'5'-5'6996'0'0,"-4"2"-5350"0"0,8-11 5339 0 0,-1 6-5613 0 0,0 1-1036 0 0,-1 1-1 0 0,1 1 1 0 0,0-1 0 0 0,1 2-1 0 0,-1-1 1 0 0,1 1-1 0 0,0 0 1 0 0,11-3-1 0 0,-14 5-179 0 0,-1 1-1 0 0,1 0 0 0 0,0 0 0 0 0,-1 1 0 0 0,1-1 1 0 0,0 1-1 0 0,0 1 0 0 0,-1-1 0 0 0,1 1 1 0 0,0 0-1 0 0,-1 0 0 0 0,1 0 0 0 0,0 1 1 0 0,-1 0-1 0 0,6 3 0 0 0,-10-5-156 0 0,-1 1-1 0 0,1-1 1 0 0,0 1-1 0 0,-1 0 1 0 0,1-1-1 0 0,0 1 0 0 0,-1 0 1 0 0,1-1-1 0 0,-1 1 1 0 0,1 0-1 0 0,-1 0 1 0 0,1 0-1 0 0,-1-1 1 0 0,1 1-1 0 0,-1 0 1 0 0,0 0-1 0 0,0 0 1 0 0,1 0-1 0 0,-1 1 1 0 0,1 20-104 0 0,-2-16 46 0 0,0 5-154 0 0,0 0 0 0 0,-1 0 1 0 0,0 0-1 0 0,-1 0 0 0 0,0-1 1 0 0,-1 1-1 0 0,-5 9 0 0 0,-2 8-780 0 0,10-24 827 0 0,-1-1-1 0 0,0 1 1 0 0,0-1-1 0 0,0 0 1 0 0,0 0 0 0 0,-1 0-1 0 0,-3 4 1 0 0,2-4-143 0 0,1 1 0 0 0,0-1 1 0 0,0 1-1 0 0,-3 7 0 0 0,5-11 275 0 0,1 1 0 0 0,-1 0 0 0 0,1 0-1 0 0,-1-1 1 0 0,1 1 0 0 0,-1 0 0 0 0,1-1 0 0 0,-1 1-1 0 0,0-1 1 0 0,1 1 0 0 0,-1 0 0 0 0,0-1-1 0 0,0 0 1 0 0,1 1 0 0 0,-1-1 0 0 0,0 1 0 0 0,0-1-1 0 0,0 0 1 0 0,0 1 0 0 0,-3 0-60 0 0,3 0-84 0 0,20 16 826 0 0,-8-10-105 0 0,0-1-1 0 0,21 9 0 0 0,-18-6-33 0 0,-1 0-21 0 0,-12-8-446 0 0,1-1-1 0 0,0 1 1 0 0,0 0-1 0 0,-1 0 1 0 0,1 0-1 0 0,-1 0 1 0 0,1 1-1 0 0,-1-1 1 0 0,1 0-1 0 0,-1 1 1 0 0,0-1-1 0 0,0 1 1 0 0,1-1-1 0 0,-1 1 1 0 0,0 0-1 0 0,0-1 1 0 0,-1 1 0 0 0,1 0-1 0 0,0 0 1 0 0,-1 0-1 0 0,1-1 1 0 0,-1 1-1 0 0,1 0 1 0 0,-1 3-1 0 0,1 4 39 0 0,-1 0 0 0 0,0 0 0 0 0,-3 19 0 0 0,1-2-8 0 0,2-22-63 0 0,-1 1 1 0 0,0 0-1 0 0,0 0 1 0 0,0-1-1 0 0,0 1 1 0 0,-1-1-1 0 0,0 1 1 0 0,0-1-1 0 0,0 1 1 0 0,0-1-1 0 0,-1 0 1 0 0,0 0-1 0 0,1 0 1 0 0,-6 4-1 0 0,-2 3-12 0 0,-1 0 1 0 0,-1-1-1 0 0,-13 9 1 0 0,16-12-42 0 0,-1 0 1 0 0,1-1-1 0 0,-2-1 1 0 0,1 0 0 0 0,-15 5-1 0 0,20-8-237 0 0,0-1-1 0 0,0 1 1 0 0,-1-1-1 0 0,1 0 1 0 0,-1-1-1 0 0,1 0 1 0 0,0 0-1 0 0,-1 0 1 0 0,1 0-1 0 0,-1-1 1 0 0,1 0-1 0 0,0 0 1 0 0,-7-2-1 0 0,0-2-1342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7:55.5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1 471 14944 0 0,'0'0'1357'0'0,"2"0"-1117"0"0,5-1-22 0 0,1-1-1 0 0,-1 1 1 0 0,0-1 0 0 0,8-3-1 0 0,9-3 2951 0 0,-16 7-2921 0 0,-1 0 0 0 0,1 0 0 0 0,-1 1 0 0 0,1 0 0 0 0,-1 1 0 0 0,1-1 1 0 0,-1 2-1 0 0,1-1 0 0 0,-1 1 0 0 0,1 0 0 0 0,-1 0 0 0 0,0 1 0 0 0,0 0 1 0 0,0 0-1 0 0,-1 1 0 0 0,12 8 0 0 0,3 9-88 0 0,-12-15-122 0 0,-7-5-32 0 0,-1 0 0 0 0,1 0 1 0 0,-1-1-1 0 0,0 1 0 0 0,0 0 0 0 0,1 0 1 0 0,-1 0-1 0 0,0 0 0 0 0,0 1 0 0 0,0-1 0 0 0,0 0 1 0 0,0 0-1 0 0,0 1 0 0 0,-1-1 0 0 0,1 1 0 0 0,0-1 1 0 0,-1 0-1 0 0,1 1 0 0 0,-1-1 0 0 0,1 1 0 0 0,-1-1 1 0 0,1 4-1 0 0,-1-2 8 0 0,1 0 0 0 0,0 0 0 0 0,0 0 0 0 0,0 0 1 0 0,1-1-1 0 0,-1 1 0 0 0,3 4 0 0 0,-2-6-5 0 0,-1 1-1 0 0,0 0 1 0 0,1 0 0 0 0,-1-1 0 0 0,0 1-1 0 0,0 0 1 0 0,-1 0 0 0 0,1 0-1 0 0,0 0 1 0 0,-1 0 0 0 0,1 0 0 0 0,-1 0-1 0 0,0 0 1 0 0,1 1 0 0 0,-1-1 0 0 0,0 0-1 0 0,0 0 1 0 0,0 0 0 0 0,-1 0-1 0 0,1 0 1 0 0,-1 0 0 0 0,0 4 0 0 0,-7 6 7 0 0,6-10-6 0 0,0 1-1 0 0,1 0 1 0 0,-1 0 0 0 0,0-1 0 0 0,1 1 0 0 0,-1 4 0 0 0,-2 8 10 0 0,4-12-13 0 0,-1 1 1 0 0,0 0-1 0 0,0 0 1 0 0,-1-1-1 0 0,1 1 1 0 0,-1 0-1 0 0,-3 6 1 0 0,-6 9-130 0 0,7-12 14 0 0,0 0 1 0 0,-1 0 0 0 0,1-1 0 0 0,-9 10 0 0 0,-4 4-459 0 0,14-16 190 0 0,0 0 0 0 0,1 0 0 0 0,-2-1 0 0 0,1 0 0 0 0,0 1 0 0 0,-7 3 0 0 0,1 0-1931 0 0</inkml:trace>
  <inkml:trace contextRef="#ctx0" brushRef="#br0" timeOffset="1">316 474 17047 0 0,'15'-4'163'0'0,"-11"3"-1"0"0,1 0 0 0 0,-1 0 0 0 0,0 0 1 0 0,1 0-1 0 0,-1 1 0 0 0,6 0 0 0 0,0-4 396 0 0,-10 4-550 0 0,0 0-1 0 0,0 0 0 0 0,0 0 0 0 0,0 0 1 0 0,0 0-1 0 0,0-1 0 0 0,0 1 1 0 0,0 0-1 0 0,0 0 0 0 0,0 0 0 0 0,0 0 1 0 0,0 0-1 0 0,0 0 0 0 0,0 0 0 0 0,0-1 1 0 0,0 1-1 0 0,0 0 0 0 0,0 0 0 0 0,0 0 1 0 0,0 0-1 0 0,0 0 0 0 0,0 0 1 0 0,0 0-1 0 0,0-1 0 0 0,0 1 0 0 0,-1 0 1 0 0,1 0-1 0 0,0 0 0 0 0,0 0 0 0 0,0 0 1 0 0,0 0-1 0 0,0 0 0 0 0,0 0 0 0 0,0 0 1 0 0,0 0-1 0 0,0-1 0 0 0,0 1 1 0 0,-1 0-1 0 0,1 0 0 0 0,0 0 0 0 0,0 0 1 0 0,0 0-1 0 0,0 0 0 0 0,0 0 0 0 0,-1 0 104 0 0,1 0 0 0 0,-1 0 0 0 0,1 0 0 0 0,0 0 0 0 0,-1 0-1 0 0,1 0 1 0 0,-1 0 0 0 0,1 0 0 0 0,0 0 0 0 0,-1 0 0 0 0,1 0 0 0 0,-1 0-1 0 0,1 0 1 0 0,0 0 0 0 0,-1 0 0 0 0,1 0 0 0 0,-1 0 0 0 0,1 0 0 0 0,0 1-1 0 0,-1-1 1 0 0,1 0 0 0 0,0 0 0 0 0,-1 1 0 0 0,1-1 0 0 0,-1 1 0 0 0,-28 18 1264 0 0,25-17-1328 0 0,-1 0 0 0 0,1 1 0 0 0,0-1 0 0 0,0 1 1 0 0,0 0-1 0 0,0 1 0 0 0,0-1 0 0 0,1 1 0 0 0,-1-1 0 0 0,-3 7 0 0 0,0 1 31 0 0,1-1-44 0 0,1 0 0 0 0,-8 16 0 0 0,12-22-37 0 0,0 1 0 0 0,0-1 0 0 0,0 1 0 0 0,0 0 0 0 0,1-1 0 0 0,-1 1 0 0 0,1 0-1 0 0,0 0 1 0 0,1 5 0 0 0,1 2-52 0 0,-1 2-123 0 0,7 25-1 0 0,-7-37 170 0 0,0 1 0 0 0,1-1 0 0 0,-1 0 0 0 0,1 1 0 0 0,0-1 0 0 0,0 0 0 0 0,0 0 0 0 0,0 0 0 0 0,0-1 1 0 0,0 1-1 0 0,0 0 0 0 0,1-1 0 0 0,-1 1 0 0 0,0-1 0 0 0,4 1 0 0 0,11 9-8 0 0,-3 4 29 0 0,-13-13-6 0 0,0-1 0 0 0,0 0 0 0 0,0 1 0 0 0,0-1-1 0 0,0 0 1 0 0,1 0 0 0 0,-1 0 0 0 0,0 0 0 0 0,1 0 0 0 0,-1 0 0 0 0,1 0-1 0 0,2 1 1 0 0,0 0 19 0 0,0-1 0 0 0,1 1 0 0 0,-1-1-1 0 0,1 0 1 0 0,0-1 0 0 0,-1 1 0 0 0,1-1 0 0 0,0 0-1 0 0,5 0 1 0 0,-8 0-124 0 0,1-1 0 0 0,-1 1 0 0 0,0 0 0 0 0,0-1 0 0 0,0 0 0 0 0,0 1 0 0 0,0-1-1 0 0,0 0 1 0 0,0 0 0 0 0,0 0 0 0 0,0 0 0 0 0,-1 0 0 0 0,1-1 0 0 0,0 1 0 0 0,-1 0 0 0 0,1-1 0 0 0,-1 0 0 0 0,1 1 0 0 0,-1-1 0 0 0,0 0-1 0 0,2-2 1 0 0,6-9-1649 0 0</inkml:trace>
  <inkml:trace contextRef="#ctx0" brushRef="#br0" timeOffset="2">463 45 19351 0 0,'0'0'940'0'0,"1"-1"-406"0"0,0 0-474 0 0,0-1 0 0 0,0 1 0 0 0,0 0 0 0 0,0-1 0 0 0,0 1 1 0 0,0 0-1 0 0,1 0 0 0 0,-1 0 0 0 0,3-1 0 0 0,-1-1-32 0 0,20-11 598 0 0,-13 11 16 0 0,-4 2-185 0 0,-3 1 485 0 0,0-4 211 0 0,-2 3-1110 0 0,-1 1 1 0 0,0-1-1 0 0,0 1 1 0 0,1 0-1 0 0,-1-1 1 0 0,0 1-1 0 0,0 0 1 0 0,1 0 0 0 0,-1-1-1 0 0,0 1 1 0 0,1 0-1 0 0,-1 0 1 0 0,1-1-1 0 0,-1 1 1 0 0,0 0-1 0 0,1 0 1 0 0,-1 0-1 0 0,1 0 1 0 0,-1 0 0 0 0,0 0-1 0 0,1 0 1 0 0,-1 0-1 0 0,1-1 1 0 0,-1 1-1 0 0,1 1 1 0 0,1-1 576 0 0,7 13-232 0 0,-8-9-368 0 0,0 0-1 0 0,-1 0 1 0 0,1 0 0 0 0,-1 0-1 0 0,0 8 1 0 0,-1-8-53 0 0,1-1 0 0 0,0 1 1 0 0,0 0-1 0 0,1 0 0 0 0,-1 0 0 0 0,1 0 1 0 0,2 5-1 0 0,9 9-82 0 0,-10-16 110 0 0,-1-1 0 0 0,1 1 0 0 0,-1 0 0 0 0,0-1 1 0 0,1 1-1 0 0,-1 0 0 0 0,0 0 0 0 0,0 0 0 0 0,0 0 0 0 0,-1 0 0 0 0,1 0 0 0 0,0 0 1 0 0,-1 0-1 0 0,1 4 0 0 0,-1-5-10 0 0,0 1 1 0 0,0 0-1 0 0,0 0 1 0 0,0 0-1 0 0,0 0 1 0 0,1 0-1 0 0,-1 0 0 0 0,0 0 1 0 0,1 0-1 0 0,0 0 1 0 0,-1 0-1 0 0,1 0 1 0 0,0-1-1 0 0,0 1 1 0 0,0 0-1 0 0,0-1 0 0 0,1 1 1 0 0,-1-1-1 0 0,0 1 1 0 0,0-1-1 0 0,1 1 1 0 0,-1-1-1 0 0,3 2 1 0 0,-1 0-40 0 0,1-1 0 0 0,-1 1 0 0 0,1 0 1 0 0,-1-1-1 0 0,1 0 0 0 0,0 0 1 0 0,0 0-1 0 0,0 0 0 0 0,0 0 1 0 0,0-1-1 0 0,1 0 0 0 0,-1 0 1 0 0,0 0-1 0 0,9 0 0 0 0,-10-1 54 0 0,-1 0 0 0 0,0 0 0 0 0,1 0 0 0 0,-1 0-1 0 0,1 0 1 0 0,-1-1 0 0 0,1 0 0 0 0,-1 1 0 0 0,0-1 0 0 0,1 0-1 0 0,-1 0 1 0 0,2-1 0 0 0,2-1-22 0 0,26-19-2351 0 0,-13 13 1098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7:56.2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 14768 0 0,'8'12'274'0'0,"-2"-2"-38"0"0,-6-10-217 0 0,0 0 0 0 0,0 0 0 0 0,0 0 0 0 0,0 0 0 0 0,0 0 0 0 0,0 0 0 0 0,1 0 1 0 0,-1 0-1 0 0,0 0 0 0 0,0 0 0 0 0,0 0 0 0 0,0-1 0 0 0,0 1 0 0 0,0 0 0 0 0,0 0 1 0 0,0 0-1 0 0,0 0 0 0 0,0 0 0 0 0,0 0 0 0 0,0 0 0 0 0,0 0 0 0 0,0 0 1 0 0,0 0-1 0 0,0 0 0 0 0,0 0 0 0 0,1 0 0 0 0,-1 0 0 0 0,0 0 0 0 0,0 0 0 0 0,0 0 1 0 0,0 0-1 0 0,0 0 0 0 0,0 0 0 0 0,0 0 0 0 0,0 0 0 0 0,0 0 0 0 0,0 0 0 0 0,0 0 1 0 0,0 0-1 0 0,0 0 0 0 0,0 0 0 0 0,0 1 0 0 0,0-1 0 0 0,1 0 0 0 0,-1 0 1 0 0,0 0-1 0 0,0 0 0 0 0,0 0 0 0 0,0 0 0 0 0,0 0 0 0 0,0 0 0 0 0,0 0 0 0 0,0 0 1 0 0,0 0-1 0 0,0 0 0 0 0,1-2 129 0 0,-1 1 1 0 0,1-1-1 0 0,0 0 1 0 0,0 0-1 0 0,0 1 1 0 0,0-1-1 0 0,0 1 1 0 0,0-1-1 0 0,0 1 1 0 0,1-1-1 0 0,-1 1 1 0 0,0 0-1 0 0,1-1 1 0 0,-1 1-1 0 0,1 0 1 0 0,0 0-1 0 0,-1 0 1 0 0,1 0-1 0 0,0 0 1 0 0,0 1-1 0 0,-1-1 1 0 0,1 0-1 0 0,2 1 1 0 0,121-13 3797 0 0,-82 8-3360 0 0,33 0 427 0 0,-74 5-1061 0 0,13 0-147 0 0,-10 0 55 0 0,0 0 32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7:56.7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6448 0 0,'-1'2'5180'0'0,"0"-1"-4824"0"0,1 0 1 0 0,-1 0-1 0 0,1 1 1 0 0,-1-1-1 0 0,1 0 1 0 0,0 1-1 0 0,0-1 0 0 0,0 0 1 0 0,0 1-1 0 0,0-1 1 0 0,0 0-1 0 0,0 1 1 0 0,0-1-1 0 0,0 0 1 0 0,1 1-1 0 0,-1-1 1 0 0,1 0-1 0 0,-1 1 1 0 0,2 1-1 0 0,-1-1-133 0 0,0 0-1 0 0,-1 0 1 0 0,1 0-1 0 0,-1 0 1 0 0,1 0-1 0 0,-1 0 1 0 0,0 0-1 0 0,1 0 1 0 0,-1 1-1 0 0,0-1 1 0 0,-1 3-1 0 0,1 0-7 0 0,-1 0 0 0 0,1 0 0 0 0,1 0-1 0 0,-1 0 1 0 0,1 0 0 0 0,-1 0-1 0 0,1 0 1 0 0,1 0 0 0 0,2 8 0 0 0,5 24 84 0 0,-6-18-380 0 0,1 0-1 0 0,7 21 1 0 0,1 1 164 0 0,-6-16-138 0 0,1 0 0 0 0,1-1 1 0 0,1 0-1 0 0,14 24 0 0 0,7 11-3206 0 0,-18-31-4149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7:57.2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37 11056 0 0,'0'0'1001'0'0,"7"-4"-802"0"0,10-3 1826 0 0,0 0 1 0 0,28-8-1 0 0,-39 14-1541 0 0,0 0 0 0 0,-1 0-1 0 0,1 0 1 0 0,0 1 0 0 0,0 0-1 0 0,-1 0 1 0 0,1 1 0 0 0,0-1 0 0 0,0 1-1 0 0,-1 0 1 0 0,1 1 0 0 0,9 3 0 0 0,0 1-66 0 0,-7-3-281 0 0,1 1 1 0 0,-1 0-1 0 0,0 0 0 0 0,13 10 0 0 0,-19-13-130 0 0,-1 1 0 0 0,1 0 0 0 0,-1-1 0 0 0,1 1 0 0 0,-1 0 1 0 0,1-1-1 0 0,-1 1 0 0 0,0 0 0 0 0,0 0 0 0 0,0 0 0 0 0,0 0 0 0 0,0 0 0 0 0,0 0 0 0 0,-1 1 0 0 0,1-1 0 0 0,-1 0 1 0 0,0 0-1 0 0,1 0 0 0 0,-1 1 0 0 0,0-1 0 0 0,0 0 0 0 0,0 0 0 0 0,-1 5 0 0 0,0-5-7 0 0,1 1 1 0 0,0-1-1 0 0,0 1 0 0 0,1 0 1 0 0,-1-1-1 0 0,0 1 0 0 0,1-1 0 0 0,-1 1 1 0 0,1-1-1 0 0,0 0 0 0 0,0 1 1 0 0,1 2-1 0 0,0-2-8 0 0,0 1 0 0 0,-1 0 1 0 0,0 0-1 0 0,0 0 0 0 0,1 4 1 0 0,0 55-512 0 0,2-38-343 0 0,-2 0 1 0 0,0 1-1 0 0,-3 27 0 0 0,-1-35-33 0 0,1 3-324 0 0,-1 0 0 0 0,-1 0 0 0 0,-1-1 0 0 0,-8 25 0 0 0,11-41 1032 0 0,0-1-231 0 0,-1 1 0 0 0,1 0 1 0 0,0-1-1 0 0,-1 0 0 0 0,0 1 0 0 0,0-1 0 0 0,-4 6 0 0 0,4-8 255 0 0,1 0 0 0 0,-1 0 0 0 0,1 0 0 0 0,-1 0 0 0 0,1 0 0 0 0,-1-1 1 0 0,0 1-1 0 0,1 0 0 0 0,-1-1 0 0 0,0 0 0 0 0,0 1 0 0 0,1-1 0 0 0,-1 0 0 0 0,0 0 0 0 0,0 0 0 0 0,0 0 0 0 0,1 0 0 0 0,-1 0 0 0 0,0 0 0 0 0,-2-1 0 0 0,-1 0 381 0 0,-1 0 0 0 0,1 0 0 0 0,0-1 1 0 0,0 0-1 0 0,0 0 0 0 0,0 0 0 0 0,0 0 0 0 0,0-1 0 0 0,-8-5 0 0 0,6-4 2554 0 0,3 9-2214 0 0,3 3-374 0 0,0-1 1 0 0,0 0-1 0 0,0 1 1 0 0,0-1 0 0 0,0 0-1 0 0,0 0 1 0 0,0 0-1 0 0,1 1 1 0 0,-1-1 0 0 0,0 0-1 0 0,0 0 1 0 0,1 0-1 0 0,-1 0 1 0 0,1 0 0 0 0,-1-1-1 0 0,1 1 1 0 0,-1 0-1 0 0,1 0 1 0 0,-1-2-1 0 0,1 1 1 0 0,0 1-1 0 0,0-1 0 0 0,1 1 0 0 0,-1-1 0 0 0,0 1 1 0 0,0-1-1 0 0,1 1 0 0 0,-1-1 0 0 0,1 1 0 0 0,-1-1 1 0 0,1 1-1 0 0,-1 0 0 0 0,1-1 0 0 0,0 1 0 0 0,0 0 1 0 0,0 0-1 0 0,0-1 0 0 0,0 1 0 0 0,0 0 0 0 0,2-1 1 0 0,1-1 72 0 0,0 1 0 0 0,1 0 0 0 0,-1-1 0 0 0,1 2 0 0 0,5-3 0 0 0,0 1 120 0 0,-6 2-238 0 0,1 0-1 0 0,0 0 1 0 0,0 0-1 0 0,0 1 1 0 0,0 0-1 0 0,1 0 1 0 0,-1 0-1 0 0,0 1 1 0 0,5 0-1 0 0,3 2 273 0 0,0 0-1 0 0,17 7 0 0 0,-24-8-406 0 0,0 0 0 0 0,1 0-1 0 0,9 0 1 0 0,13 4 28 0 0,133 33 40 0 0,-139-35-568 0 0,-2-3-935 0 0</inkml:trace>
  <inkml:trace contextRef="#ctx0" brushRef="#br0" timeOffset="1">719 145 10592 0 0,'0'0'818'0'0,"8"-4"4606"0"0,4 4-4243 0 0,-1 0-1 0 0,1-1 0 0 0,0 0 1 0 0,0-1-1 0 0,12-4 1 0 0,-19 5-1107 0 0,0-1 0 0 0,0 0 0 0 0,-1 1 1 0 0,1 0-1 0 0,0 0 0 0 0,0 1 1 0 0,0-1-1 0 0,1 1 0 0 0,-1 0 0 0 0,0 1 1 0 0,0-1-1 0 0,0 1 0 0 0,9 2 1 0 0,-11-2-252 0 0,11 3-1317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7:57.9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1 345 18079 0 0,'0'0'1639'0'0,"2"0"-1350"0"0,112-9 6038 0 0,-105 9-6294 0 0,-1 0 0 0 0,1 0 0 0 0,-1-1 0 0 0,1 0 0 0 0,0 0 0 0 0,-1-1 0 0 0,0-1 0 0 0,1 1 0 0 0,-1-1 0 0 0,12-6 0 0 0,114-84-6776 0 0,-118 80 4252 0 0</inkml:trace>
  <inkml:trace contextRef="#ctx0" brushRef="#br0" timeOffset="1">458 69 7368 0 0,'0'0'11926'0'0,"-1"1"-10739"0"0,-2 5-951 0 0,0-1 0 0 0,0 1 0 0 0,1 0 0 0 0,0 0 0 0 0,0 0 0 0 0,1 0 0 0 0,0 0 0 0 0,0 1 0 0 0,0-1 0 0 0,0 0 0 0 0,1 1 0 0 0,0-1 0 0 0,1 0 0 0 0,0 1 0 0 0,0-1 0 0 0,0 0 0 0 0,0 0 0 0 0,1 0 0 0 0,0 0 0 0 0,4 9 0 0 0,34 76 156 0 0,-23-64-390 0 0,0-1 1 0 0,2 0 0 0 0,25 26-1 0 0,-37-45-2 0 0,-1-1 0 0 0,1-1 0 0 0,0 1 0 0 0,10 5 0 0 0,5 3 0 0 0,-20-12 6 0 0,1 0 0 0 0,0-1 0 0 0,1 0-1 0 0,-1 0 1 0 0,0 0 0 0 0,0 0 0 0 0,0 0 0 0 0,1-1-1 0 0,-1 1 1 0 0,0-1 0 0 0,0 0 0 0 0,1 0 0 0 0,3-1-1 0 0,-1 1 18 0 0,-4 0 8 0 0,0 0-1 0 0,0-1 0 0 0,0 1 1 0 0,0-1-1 0 0,0 1 0 0 0,-1-1 1 0 0,1 0-1 0 0,0 0 1 0 0,0 0-1 0 0,-1 0 0 0 0,1 0 1 0 0,0 0-1 0 0,-1 0 0 0 0,1-1 1 0 0,-1 1-1 0 0,1 0 0 0 0,-1-1 1 0 0,0 1-1 0 0,2-3 1 0 0,1-2 107 0 0,0 0 0 0 0,-1-1 0 0 0,6-10 0 0 0,-4 5 17 0 0,-2 5 2 0 0,0 0 0 0 0,0 0 0 0 0,0-1 0 0 0,-1 1 0 0 0,0-1 0 0 0,-1 1 0 0 0,1-11 0 0 0,-5-62 1353 0 0,2 67-1445 0 0,0 0 0 0 0,-1 0 0 0 0,0 1 0 0 0,-1-1 0 0 0,0 1 0 0 0,-1 0-1 0 0,0 0 1 0 0,-1 0 0 0 0,-1 0 0 0 0,1 1 0 0 0,-2 0 0 0 0,0 0 0 0 0,-9-11-1 0 0,10 15-66 0 0,-1 0 0 0 0,0 1 0 0 0,0 0 0 0 0,0 0-1 0 0,0 1 1 0 0,-1-1 0 0 0,-13-5 0 0 0,7 4 10 0 0,-1 1 1 0 0,1 0-1 0 0,-28-6 0 0 0,31 10-43 0 0,0 1 0 0 0,0 0-1 0 0,0 0 1 0 0,0 1 0 0 0,0 0-1 0 0,0 1 1 0 0,0 0-1 0 0,0 1 1 0 0,0 0 0 0 0,-11 4-1 0 0,16-3-54 0 0,-1-1 0 0 0,0 1-1 0 0,1 0 1 0 0,-1 0 0 0 0,1 1-1 0 0,0 0 1 0 0,1 0-1 0 0,-1 0 1 0 0,0 1 0 0 0,1 0-1 0 0,0 0 1 0 0,0 0 0 0 0,1 1-1 0 0,0-1 1 0 0,-1 1-1 0 0,-3 9 1 0 0,3-5-427 0 0,1 1-1 0 0,0-1 1 0 0,0 1 0 0 0,2 0 0 0 0,-1 0-1 0 0,-1 16 1 0 0,3 8-1206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8:17.2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 2304 0 0,'0'0'545'0'0,"12"0"6167"0"0,-6 0-5785 0 0,-1-1 1 0 0,1 1-1 0 0,0-1 0 0 0,-1 0 1 0 0,1 0-1 0 0,0 0 0 0 0,7-3 0 0 0,31-10 1212 0 0,-40 13-1962 0 0,-1 0 0 0 0,1 0-1 0 0,0 0 1 0 0,-1 0 0 0 0,1 1-1 0 0,0 0 1 0 0,0-1 0 0 0,-1 1 0 0 0,1 1-1 0 0,0-1 1 0 0,-1 0 0 0 0,6 2 0 0 0,-5-1-79 0 0,1 0 0 0 0,0 0 1 0 0,-1 1-1 0 0,1 0 0 0 0,-1 0 1 0 0,0 0-1 0 0,0 0 1 0 0,1 0-1 0 0,2 4 0 0 0,-2-2 66 0 0,-1-1-1 0 0,0 1 0 0 0,0 1 1 0 0,0-1-1 0 0,5 7 1 0 0,-8-8-156 0 0,0-1 0 0 0,0 1 0 0 0,0-1 1 0 0,0 1-1 0 0,-1 0 0 0 0,1-1 0 0 0,-1 1 1 0 0,1 0-1 0 0,-1 0 0 0 0,0-1 1 0 0,0 1-1 0 0,0 0 0 0 0,-1 4 0 0 0,-2 8-8 0 0,0 1 0 0 0,0-1 0 0 0,-2-1 0 0 0,1 1 0 0 0,-2 0 0 0 0,0-1 0 0 0,-1 0 0 0 0,-1-1 0 0 0,0 1 0 0 0,-12 15 0 0 0,11-17-1 0 0,7-9-3 0 0,0 0 0 0 0,0-1 0 0 0,0 1 0 0 0,0 0 1 0 0,-1-1-1 0 0,1 0 0 0 0,0 0 0 0 0,-1 0 0 0 0,-4 3 0 0 0,2-2-152 0 0,1-1 35 0 0,0 0 0 0 0,-1 0 0 0 0,1 0 0 0 0,0-1-1 0 0,-8 2 1 0 0,11-3 13 0 0,0 1 0 0 0,0-1 0 0 0,0 0 0 0 0,0 0 0 0 0,0 0 0 0 0,0-1 0 0 0,-1 1 0 0 0,1 0 0 0 0,0 0 0 0 0,0-1 0 0 0,0 1 0 0 0,0 0 0 0 0,0-1 0 0 0,0 1 0 0 0,0-1 0 0 0,0 1 0 0 0,0-1 0 0 0,0 0 0 0 0,0 1 0 0 0,1-1 0 0 0,-1 0 0 0 0,0 0 0 0 0,0 0 0 0 0,0 1 0 0 0,1-1 0 0 0,-1 0-1 0 0,1 0 1 0 0,-2-1 0 0 0,-3-7-4767 0 0,0-1-1409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8:17.8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147 1 15408 0 0,'0'0'1541'0'0,"-2"1"-1409"0"0,-4 2 49 0 0,3 0 656 0 0,-1-1-1 0 0,1 0 0 0 0,-1 1 1 0 0,1 0-1 0 0,0 0 1 0 0,0 0-1 0 0,0 0 1 0 0,-3 5-1 0 0,1-1-335 0 0,-31 33 743 0 0,34-37-1235 0 0,-11 14 165 0 0,-13 24-1 0 0,22-34-139 0 0,1 1 0 0 0,-1-1-1 0 0,2 1 1 0 0,-1 0 0 0 0,1 0-1 0 0,-2 14 1 0 0,3-13-34 0 0,0 0-1 0 0,1 0 1 0 0,0 0-1 0 0,1 0 1 0 0,-1 0-1 0 0,2 0 1 0 0,-1 0-1 0 0,1 0 1 0 0,1 0-1 0 0,0 0 1 0 0,0-1-1 0 0,0 1 1 0 0,1-1-1 0 0,1 0 1 0 0,-1 0-1 0 0,1-1 1 0 0,1 1-1 0 0,-1-1 1 0 0,1 0-1 0 0,8 7 1 0 0,-6-8 36 0 0,0-1 1 0 0,0 0-1 0 0,0 0 1 0 0,1 0 0 0 0,0-1-1 0 0,0-1 1 0 0,0 1 0 0 0,0-1-1 0 0,14 2 1 0 0,-4 0 30 0 0,-5-3-289 0 0,1 0 1 0 0,-1 0-1 0 0,1-1 1 0 0,0-1-1 0 0,-1-1 1 0 0,20-3-1 0 0,-24 3-51 0 0,-1 1 11 0 0,-4-1-106 0 0,0 1-1 0 0,1-1 0 0 0,-1 0 1 0 0,0 0-1 0 0,0 0 1 0 0,0-1-1 0 0,5-1 0 0 0,2-6-2171 0 0</inkml:trace>
  <inkml:trace contextRef="#ctx0" brushRef="#br0" timeOffset="1">379 114 16783 0 0,'0'0'4086'0'0,"3"1"-2844"0"0,8 2-63 0 0,-3-1-518 0 0,-1 0 0 0 0,1 0 1 0 0,14 1-1 0 0,-8-3-465 0 0,-9-1-99 0 0,1 1-1 0 0,0 0 0 0 0,-1 1 1 0 0,1-1-1 0 0,0 1 1 0 0,-1 0-1 0 0,1 0 0 0 0,-1 1 1 0 0,8 2-1 0 0,0 1-4187 0 0,-6-2-1435 0 0,3 2-2016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8:18.2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0 465 6912 0 0,'2'1'6456'0'0,"1"1"-5193"0"0,1 0 0 0 0,0 0 1 0 0,0 0-1 0 0,0-1 0 0 0,6 2 1 0 0,23 0 2340 0 0,-10-3-2798 0 0,24-4-1 0 0,-21 1-30 0 0,35-9-802 0 0,-53 11-305 0 0,0 0 1 0 0,0-1-1 0 0,9-2 0 0 0,2-2-2118 0 0,1 1-5988 0 0</inkml:trace>
  <inkml:trace contextRef="#ctx0" brushRef="#br0" timeOffset="1">362 1 12896 0 0,'2'1'9887'0'0,"7"10"-8469"0"0,0 0 0 0 0,11 19 1 0 0,5 7-1018 0 0,14 24 526 0 0,-4-5 189 0 0,32 56-1528 0 0,-57-95 365 0 0,-2-1-49 0 0,10 29 0 0 0,1 4-377 0 0,3 8-624 0 0,1 2-2315 0 0,-14-40 474 0 0,-2 0-4869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8:18.6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5064 0 0,'1'2'8470'0'0,"19"21"767"0"0,-17-18-8408 0 0,0 0 1 0 0,-1 0 0 0 0,4 10 0 0 0,-1-2-128 0 0,-2-7-391 0 0,-1 1 0 0 0,0-1-1 0 0,2 10 1 0 0,4 24 515 0 0,-4-24-696 0 0,-1 0 1 0 0,-1 0-1 0 0,0 17 0 0 0,0 11-17 0 0,-3 38-273 0 0,0-68-403 0 0,1 0 1 0 0,1 19-1 0 0,4-6-1245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0:40.8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10 180 11976 0 0,'0'0'922'0'0,"-6"-6"-564"0"0,3-7 8056 0 0,6 19-6774 0 0,17 57-1232 0 0,6 22-318 0 0,-6-15-51 0 0,1-3-25 0 0,34 90 36 0 0,-53-152-36 0 0,1 0 1 0 0,0 0-1 0 0,0 0 0 0 0,0-1 0 0 0,5 6 1 0 0,-6-8 225 0 0,-2-2-213 0 0,1 0 0 0 0,0 0 0 0 0,0 0 0 0 0,0 0 0 0 0,-1 0 0 0 0,1 0 0 0 0,0 0-1 0 0,0 0 1 0 0,-1-1 0 0 0,1 1 0 0 0,0 0 0 0 0,0 0 0 0 0,-1-1 0 0 0,1 1 0 0 0,0 0 0 0 0,0-1 0 0 0,-1 1 0 0 0,1-1 0 0 0,-1 1 0 0 0,1-1 0 0 0,0 1 0 0 0,-1-1 0 0 0,1 1 0 0 0,-1-1 0 0 0,1 0 0 0 0,-1 1 0 0 0,0-1 0 0 0,1-1 0 0 0,7-14 291 0 0,-1 0-1 0 0,-1 0 0 0 0,6-28 0 0 0,6-53 321 0 0,-4 10-474 0 0,12-109 169 0 0,-24 148-627 0 0,-2 31-132 0 0,0 0 1 0 0,1 0-1 0 0,5-23 0 0 0,-5 28-1346 0 0,-1 1-83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8:19.1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38 9216 0 0,'1'0'4321'0'0,"18"0"2876"0"0,-16 0-6148 0 0,21 11 557 0 0,-21-9-868 0 0,-2-2-667 0 0,0 0-1 0 0,0 1 0 0 0,1-1 1 0 0,-1 1-1 0 0,0-1 0 0 0,0 1 0 0 0,0-1 1 0 0,0 1-1 0 0,0 0 0 0 0,0-1 1 0 0,0 1-1 0 0,0 0 0 0 0,0 0 1 0 0,0 0-1 0 0,0 0 0 0 0,-1 0 1 0 0,1 0-1 0 0,1 1 0 0 0,-1 1 56 0 0,0 0 0 0 0,0 0-1 0 0,0 1 1 0 0,0-1 0 0 0,0 5-1 0 0,2 8 665 0 0,-3-11-736 0 0,0-1 0 0 0,0 0-1 0 0,-1 0 1 0 0,1 0 0 0 0,-1 0-1 0 0,0 1 1 0 0,0-1 0 0 0,-1 0-1 0 0,-1 4 1 0 0,-3 13 25 0 0,3-11-313 0 0,0 1-1 0 0,0 0 0 0 0,-1 0 1 0 0,0-1-1 0 0,-7 11 0 0 0,10-19-274 0 0</inkml:trace>
  <inkml:trace contextRef="#ctx0" brushRef="#br0" timeOffset="1">298 1 19783 0 0,'0'0'1982'0'0,"-2"1"-1694"0"0,-7 4 575 0 0,-1 0 0 0 0,2 1 1 0 0,-1 1-1 0 0,-13 12 1 0 0,13-10-747 0 0,0 0 0 0 0,1 0 1 0 0,0 1-1 0 0,1 1 0 0 0,0-1 1 0 0,1 1-1 0 0,-6 12 0 0 0,10-17-104 0 0,0 0 0 0 0,1 0 0 0 0,0 0 0 0 0,-1 8 0 0 0,-1 6 5 0 0,1-13-19 0 0,1 0 1 0 0,1 0-1 0 0,-1 1 0 0 0,1-1 0 0 0,0 0 0 0 0,1 0 1 0 0,0 0-1 0 0,0 1 0 0 0,0-1 0 0 0,1 0 1 0 0,0 0-1 0 0,1 0 0 0 0,-1-1 0 0 0,1 1 0 0 0,0-1 1 0 0,7 11-1 0 0,-7-13 6 0 0,0 1-1 0 0,1-1 1 0 0,-1 0 0 0 0,1-1 0 0 0,-1 1-1 0 0,1-1 1 0 0,0 1 0 0 0,0-1 0 0 0,1 0 0 0 0,-1 0-1 0 0,1-1 1 0 0,-1 0 0 0 0,1 1 0 0 0,0-1-1 0 0,0-1 1 0 0,0 1 0 0 0,0-1 0 0 0,0 0-1 0 0,0 0 1 0 0,0 0 0 0 0,0-1 0 0 0,0 0 0 0 0,1 0-1 0 0,-1 0 1 0 0,6-2 0 0 0,-4 1-156 0 0,0-1 0 0 0,0 0 1 0 0,-1-1-1 0 0,1 0 0 0 0,-1 0 0 0 0,0 0 1 0 0,0-1-1 0 0,0 1 0 0 0,0-2 0 0 0,0 1 1 0 0,-1-1-1 0 0,0 1 0 0 0,6-8 0 0 0,3-6-1247 0 0,1 0-60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8:19.5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13360 0 0,'2'1'6175'0'0,"9"1"-4939"0"0,0 0-1 0 0,1 0 0 0 0,-1-1 0 0 0,23-1 0 0 0,-19 0-851 0 0,-2 2 30 0 0,-10-1-403 0 0,-1-1 0 0 0,1 1 0 0 0,0-1 0 0 0,0 1 0 0 0,-1-1 0 0 0,7 0 0 0 0,-8 0-268 0 0</inkml:trace>
  <inkml:trace contextRef="#ctx0" brushRef="#br0" timeOffset="1">92 147 5984 0 0,'1'0'10643'0'0,"8"0"-8341"0"0,0-1-1 0 0,14-3 0 0 0,41-14-866 0 0,-49 13-1284 0 0,50-15-4205 0 0,-36 18 2486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8:20.1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 7832 0 0,'3'0'9675'0'0,"66"-4"-3213"0"0,38-2-5549 0 0,-58 6-1377 0 0,-42 1-1181 0 0,5 4-537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8:20.7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27 680 21191 0 0,'-9'1'304'0'0,"0"1"300"0"0,1-1 3799 0 0,10 1-3976 0 0,42 40 379 0 0,-37-36-813 0 0,1-1 0 0 0,-1-1 0 0 0,1 1-1 0 0,0-2 1 0 0,0 1 0 0 0,1-1 0 0 0,-1 0 0 0 0,1 0-1 0 0,14 1 1 0 0,-20-3 18 0 0,0-1 0 0 0,0 1 1 0 0,0-1-1 0 0,0 0 0 0 0,0 0 0 0 0,0-1 0 0 0,1 1 0 0 0,-1-1 0 0 0,0 1 0 0 0,0-1 1 0 0,-1 0-1 0 0,1 0 0 0 0,0 0 0 0 0,0 0 0 0 0,0-1 0 0 0,-1 1 0 0 0,1-1 1 0 0,-1 0-1 0 0,5-3 0 0 0,12-12 77 0 0,-17 15-94 0 0,0 0 0 0 0,0 1-1 0 0,0-1 1 0 0,0 0 0 0 0,0 0-1 0 0,0 0 1 0 0,0 0 0 0 0,-1 0-1 0 0,1-1 1 0 0,-1 1 0 0 0,1-1-1 0 0,-1 1 1 0 0,1-3 0 0 0,1-3-77 0 0,0 0 0 0 0,-1-1 0 0 0,0 1 0 0 0,-1 0 0 0 0,0 0 0 0 0,0-1 0 0 0,0 1-1 0 0,-1-1 1 0 0,0 1 0 0 0,-1-1 0 0 0,0 1 0 0 0,-1 0 0 0 0,-2-10 0 0 0,-5-17-403 0 0,6 23 244 0 0,0 0 0 0 0,0 1 1 0 0,-10-20-1 0 0,-33-73-1107 0 0,34 81 1332 0 0,6 13-2 0 0,0-1-1 0 0,0 0 1 0 0,-6-20-1 0 0,9 12-23 0 0,2 15 30 0 0,0-1 1 0 0,0 0-1 0 0,0 1 1 0 0,0-1-1 0 0,-1 0 1 0 0,-2-4-1 0 0,-5-6-27 0 0,6 8 26 0 0,-1 1-1 0 0,1-1 0 0 0,-1 0 1 0 0,2 0-1 0 0,-4-10 0 0 0,5 11 8 0 0,-1 1-1 0 0,0 0 1 0 0,0 0-1 0 0,-1 1 0 0 0,-4-9 1 0 0,4 8 239 0 0,-1-1 0 0 0,1 0 1 0 0,-2-7-1 0 0,5 11-82 0 0,0 2-110 0 0,0-1 0 0 0,0 1 0 0 0,0 0 0 0 0,0-1 0 0 0,0 1 0 0 0,0-1 0 0 0,0 1 0 0 0,0-1 0 0 0,-1 1 0 0 0,1 0 0 0 0,0-1 0 0 0,0 1 0 0 0,0 0 0 0 0,0-1 1 0 0,0 1-1 0 0,-1-1 0 0 0,1 1 0 0 0,0 0 0 0 0,-1-1 0 0 0,1 1-38 0 0,0 0 1 0 0,0 0 0 0 0,0 0-1 0 0,-1 0 1 0 0,1 0-1 0 0,0 0 1 0 0,0 0-1 0 0,0 0 1 0 0,0 0 0 0 0,0 0-1 0 0,0 0 1 0 0,-1 0-1 0 0,1-1 1 0 0,0 1-1 0 0,0 0 1 0 0,0 0-1 0 0,0 0 1 0 0,0 0 0 0 0,0 0-1 0 0,0 0 1 0 0,0 0-1 0 0,-1 0 1 0 0,1 0-1 0 0,0-1 1 0 0,0 1 0 0 0,0 0-1 0 0,0 0 1 0 0,0 0-1 0 0,0 0 1 0 0,0 0-1 0 0,0 0 1 0 0,0-1 0 0 0,0 1-1 0 0,0 0 1 0 0,0 0-1 0 0,0 0 1 0 0,0 0-1 0 0,0 0 1 0 0,0 0-1 0 0,0-1 1 0 0,0 1 0 0 0,0 0-1 0 0,0 0 1 0 0,0 0-1 0 0,0 0 1 0 0,0 0-1 0 0,0 0 1 0 0,0-1 0 0 0,0 1-1 0 0,0 0 1 0 0,0 0-1 0 0,0 0 1 0 0,1 0-1 0 0,-1 0 1 0 0,0 0-1 0 0,0 0 1 0 0,0 0 0 0 0,0-1-1 0 0,0 1 1 0 0,0 0-1 0 0,0 0 1 0 0,0 0-1 0 0,1 0 1 0 0,-1 0 0 0 0,0 0-1 0 0,0 0 1 0 0,0 0-1 0 0,0 0 1 0 0,8-2-20 0 0,-8 2 22 0 0,10-1 293 0 0,-1 1 0 0 0,1 0 0 0 0,-1 1-1 0 0,16 3 1 0 0,22 1 145 0 0,17-3-709 0 0,-33-1 266 0 0,-1 0 1 0 0,43-6-1 0 0,129-38 264 0 0,-111 20-547 0 0,-14 12-2321 0 0,-43 7-3058 0 0,-3 0-2495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8:21.3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0 207 15200 0 0,'0'0'1172'0'0,"3"0"-574"0"0,77 9 5361 0 0,-53-9-4181 0 0,29-5 1 0 0,-48 5-1283 0 0,0 1 0 0 0,0-1 0 0 0,0 1 0 0 0,0 1 0 0 0,15 3 0 0 0,-22-4-493 0 0,0-1 0 0 0,0 0-1 0 0,0 0 1 0 0,0 1 0 0 0,-1-1 0 0 0,1 1 0 0 0,0-1 0 0 0,0 1 0 0 0,0-1 0 0 0,-1 1-1 0 0,1-1 1 0 0,0 1 0 0 0,-1-1 0 0 0,1 1 0 0 0,0 0 0 0 0,-1 0 0 0 0,1-1 0 0 0,-1 1-1 0 0,1 0 1 0 0,-1 0 0 0 0,0-1 0 0 0,1 3 0 0 0,0-2-13 0 0,-1 1 0 0 0,0-1 0 0 0,0 1 0 0 0,0-1 1 0 0,0 1-1 0 0,0-1 0 0 0,0 1 0 0 0,0-1 0 0 0,-1 1 0 0 0,1-1 0 0 0,0 1 0 0 0,-1-1 0 0 0,1 0 1 0 0,-1 1-1 0 0,-1 1 0 0 0,-1 3-160 0 0,0 1-1 0 0,1-1 1 0 0,0 0 0 0 0,0 1 0 0 0,-1 8-1 0 0,2-13 64 0 0,1 0-1 0 0,-1-1 0 0 0,0 1 1 0 0,1-1-1 0 0,-1 1 0 0 0,0-1 0 0 0,0 0 1 0 0,0 1-1 0 0,0-1 0 0 0,0 0 0 0 0,-1 0 1 0 0,1 0-1 0 0,-3 2 0 0 0,-5 7-681 0 0,9-10 761 0 0,0 0 0 0 0,0 1 0 0 0,0-1 0 0 0,0 0 0 0 0,0 1 0 0 0,0-1 0 0 0,0 1 0 0 0,0-1 0 0 0,0 0 0 0 0,0 1 0 0 0,0-1 0 0 0,0 1 0 0 0,0-1 0 0 0,0 0 0 0 0,0 1 0 0 0,0-1 0 0 0,1 0 0 0 0,-1 1 0 0 0,0-1 0 0 0,0 0 0 0 0,0 1 0 0 0,1-1 0 0 0,-1 0 0 0 0,0 1 0 0 0,0-1 0 0 0,1 0 0 0 0,-1 1 0 0 0,1-1 0 0 0,0 2-505 0 0,-2-2 18 0 0,-19 5-988 0 0,12-2-36 0 0,22 2 1821 0 0,60 9 1310 0 0,-60-12-252 0 0,27 7 0 0 0,-39-8-892 0 0,-2 0-376 0 0,0 1 1 0 0,0-1-1 0 0,1 0 0 0 0,-1 1 0 0 0,1-1 0 0 0,-1 0 0 0 0,1 0 1 0 0,-1 1-1 0 0,1-1 0 0 0,0 0 0 0 0,1 2 0 0 0,-2-3-45 0 0,1 1-1 0 0,0 0 1 0 0,0 0-1 0 0,-1 0 1 0 0,1 0-1 0 0,-1 0 1 0 0,1 0-1 0 0,-1 0 1 0 0,0 0-1 0 0,1 0 1 0 0,-1 0-1 0 0,0 0 1 0 0,1 0-1 0 0,-1 0 1 0 0,0 0 0 0 0,0 0-1 0 0,0 0 1 0 0,0 0-1 0 0,0 1 1 0 0,0-1-1 0 0,-1 0 1 0 0,1 1-1 0 0,-16 24 218 0 0,14-19-198 0 0,2-5-36 0 0,-1-1-1 0 0,1 1 0 0 0,-1-1 0 0 0,1 1 1 0 0,-1-1-1 0 0,0 1 0 0 0,1-1 1 0 0,-1 1-1 0 0,0-1 0 0 0,0 0 0 0 0,0 1 1 0 0,0-1-1 0 0,-2 1 0 0 0,-14 15 62 0 0,-25 32-1 0 0,37-44-67 0 0,0 1-1 0 0,-1-1 0 0 0,0 0 0 0 0,0 0 0 0 0,-10 6 0 0 0,9-7-6 0 0,0 1-1 0 0,1-1 1 0 0,-11 12-1 0 0,16-15-3 0 0,-1 0-1 0 0,1 0 1 0 0,0 0 0 0 0,-1 0-1 0 0,1-1 1 0 0,0 1-1 0 0,-1 0 1 0 0,1-1 0 0 0,-1 1-1 0 0,0-1 1 0 0,1 1-1 0 0,-1-1 1 0 0,1 0 0 0 0,-3 0-1 0 0,-6 2-24 0 0,4 0-104 0 0,-1 0-1 0 0,0 0 0 0 0,0-1 1 0 0,-11 1-1 0 0,15-2-53 0 0,-1 0 0 0 0,1 0-1 0 0,0 0 1 0 0,-1-1 0 0 0,1 1 0 0 0,0-1 0 0 0,0 0 0 0 0,0 0-1 0 0,-1 0 1 0 0,1 0 0 0 0,-4-3 0 0 0,6 3 110 0 0,1 1 1 0 0,-1 0-1 0 0,1 0 0 0 0,0-1 1 0 0,-1 1-1 0 0,1 0 0 0 0,0-1 1 0 0,0 1-1 0 0,-1 0 0 0 0,1-1 1 0 0,0 1-1 0 0,0-1 1 0 0,-1 1-1 0 0,1 0 0 0 0,0-1 1 0 0,0 1-1 0 0,0-1 0 0 0,0 1 1 0 0,0-1-1 0 0,-1 1 0 0 0,1 0 1 0 0,0-1-1 0 0,0 1 0 0 0,0-1 1 0 0,0 1-1 0 0,0-1 1 0 0,1 1-1 0 0,-1-1 0 0 0,0 1 1 0 0,0-1-1 0 0,0 1 0 0 0,0 0 1 0 0,0-1-1 0 0,1 1 0 0 0,-1-1 1 0 0,1-2-421 0 0,0-6-1250 0 0</inkml:trace>
  <inkml:trace contextRef="#ctx0" brushRef="#br0" timeOffset="1">533 233 11056 0 0,'5'1'185'0'0,"43"5"1580"0"0,-14-4 6215 0 0,43 3-2193 0 0,7-1-4833 0 0,-7-4-895 0 0,-75 0-592 0 0,2-1-214 0 0,13-6-1342 0 0,-5 3-3789 0 0</inkml:trace>
  <inkml:trace contextRef="#ctx0" brushRef="#br0" timeOffset="2">804 1 6912 0 0,'0'0'528'0'0,"-1"0"-342"0"0,-9 6 7546 0 0,8-4-7123 0 0,0 0 0 0 0,0 0-1 0 0,1 0 1 0 0,-1 0 0 0 0,1 0-1 0 0,0 1 1 0 0,0-1 0 0 0,0 0-1 0 0,0 1 1 0 0,0-1 0 0 0,0 1-1 0 0,0-1 1 0 0,1 1 0 0 0,-1-1 0 0 0,1 1-1 0 0,0 3 1 0 0,-1 1-252 0 0,0-1-1 0 0,0 1 1 0 0,0 0 0 0 0,-1-1-1 0 0,-3 10 1 0 0,4-12-179 0 0,-1 0 1 0 0,1 1-1 0 0,-1 0 1 0 0,1-1-1 0 0,1 1 1 0 0,-1 0 0 0 0,1-1-1 0 0,-1 1 1 0 0,2 7-1 0 0,2 1-178 0 0,-2-10 0 0 0,0 0 0 0 0,-1 0 0 0 0,1 0 0 0 0,-1 0 0 0 0,1 0 0 0 0,-1-1 0 0 0,0 1 0 0 0,0 0 0 0 0,-1 4 0 0 0,-1 1 0 0 0,1 0 0 0 0,0 0 0 0 0,0 0 0 0 0,0-1 0 0 0,1 1 0 0 0,1 0 0 0 0,-1 0 0 0 0,4 13 0 0 0,24 59 64 0 0,-26-74-159 0 0,0-1-1 0 0,0 1 1 0 0,0 0 0 0 0,1-1-1 0 0,0 0 1 0 0,0 1-1 0 0,0-1 1 0 0,0 0 0 0 0,1-1-1 0 0,0 1 1 0 0,0-1 0 0 0,6 5-1 0 0,-7-6-348 0 0,0 0 1 0 0,0 0-1 0 0,-1 0 0 0 0,1 1 1 0 0,0-1-1 0 0,-1 1 0 0 0,0 0 0 0 0,0 0 1 0 0,2 5-1 0 0,4 5-8438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8:22.0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13824 0 0,'0'2'8578'0'0,"0"6"-7240"0"0,1 1-1 0 0,0-1 1 0 0,3 15-1 0 0,22 49 538 0 0,-3-9-1863 0 0,61 215 231 0 0,-47-159-3475 0 0,-28-84 1093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8:24.7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13824 0 0,'0'0'1246'0'0,"0"2"-715"0"0,15 21 5953 0 0,-12-19-5668 0 0,0 1 0 0 0,0 0 0 0 0,0 0 0 0 0,4 9 0 0 0,-3 5-583 0 0,0-1 0 0 0,-2 2 1 0 0,0-1-1 0 0,-1 0 1 0 0,-3 36-1 0 0,1-9-412 0 0,1-24-564 0 0,0-13 68 0 0,0 0 0 0 0,0 0 0 0 0,1-1 0 0 0,3 17 1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8:25.3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41 11520 0 0,'0'0'1589'0'0,"2"0"314"0"0,3 0-798 0 0,-1 0 1 0 0,1 1 0 0 0,0 0 0 0 0,-1 0 0 0 0,1 0 0 0 0,6 3 0 0 0,-3-1-549 0 0,0 1 0 0 0,0 0 0 0 0,-1 1 0 0 0,1 0 0 0 0,7 6 0 0 0,-8-4-404 0 0,0-1 0 0 0,0 1 0 0 0,-1 0 0 0 0,1 1 0 0 0,-1-1 0 0 0,5 10 0 0 0,-8-12-126 0 0,0-1 1 0 0,0 1-1 0 0,-1 0 1 0 0,0 1-1 0 0,1-1 0 0 0,-2 0 1 0 0,1 1-1 0 0,-1-1 1 0 0,1 1-1 0 0,-1-1 1 0 0,-1 1-1 0 0,1 0 1 0 0,-1-1-1 0 0,0 1 0 0 0,-1-1 1 0 0,1 1-1 0 0,-1 0 1 0 0,-2 8-1 0 0,-2 1-188 0 0,-1 1 0 0 0,0-1 0 0 0,-1 0 0 0 0,0-1 0 0 0,-1 1 0 0 0,-1-2 0 0 0,0 1 0 0 0,-20 20 0 0 0,25-30-170 0 0,0 0 1 0 0,-1-1 0 0 0,0 0-1 0 0,0 0 1 0 0,0 0-1 0 0,0 0 1 0 0,0-1 0 0 0,-1 0-1 0 0,1 0 1 0 0,-1 0-1 0 0,1-1 1 0 0,-1 1 0 0 0,0-1-1 0 0,1-1 1 0 0,-9 1-1 0 0,-4-4-1565 0 0</inkml:trace>
  <inkml:trace contextRef="#ctx0" brushRef="#br0" timeOffset="1">307 0 16416 0 0,'-1'2'4445'0'0,"-20"32"-791"0"0,8-15-3098 0 0,2 0 1 0 0,0 1-1 0 0,0 0 1 0 0,2 1-1 0 0,-10 33 1 0 0,17-42-509 0 0,0 0 0 0 0,2 1 1 0 0,-1 0-1 0 0,3 20 0 0 0,-1-28-48 0 0,0 0 0 0 0,1 0 0 0 0,-1-1 0 0 0,1 1 0 0 0,0 0 0 0 0,1 0 0 0 0,-1-1 0 0 0,7 8 0 0 0,2 6 0 0 0,-8-13-1 0 0,0-1-1 0 0,0 0 1 0 0,1 1-1 0 0,0-1 1 0 0,0-1 0 0 0,0 1-1 0 0,0 0 1 0 0,0-1-1 0 0,1 0 1 0 0,9 5-1 0 0,-3-3-208 0 0,0 0 0 0 0,0 0 0 0 0,24 5 0 0 0,4-3-1629 0 0,-11-7-5063 0 0,-5-3-1076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8:25.7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42 16903 0 0,'0'0'771'0'0,"2"0"-14"0"0,8 0 1697 0 0,-4-1-1942 0 0,0 0 0 0 0,0 0 0 0 0,0-1 0 0 0,0 1 0 0 0,0-1 1 0 0,-1-1-1 0 0,9-3 0 0 0,-5 2-128 0 0,-1 0 1 0 0,15-4-1 0 0,-22 8-375 0 0,30-6 202 0 0,-10 4-2965 0 0</inkml:trace>
  <inkml:trace contextRef="#ctx0" brushRef="#br0" timeOffset="1">82 166 6912 0 0,'15'19'744'0'0,"-6"-10"-744"0"0,6-5 2848 0 0,-4 0 560 0 0,4-4 111 0 0,0 0 17 0 0,0 0-2488 0 0,5 0-504 0 0,1-4-96 0 0,-1 0-16 0 0,-1-5-1632 0 0,1 0-328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8:26.1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0 459 13360 0 0,'0'0'1209'0'0,"2"1"-994"0"0,0 1-212 0 0,0 0 1 0 0,0-1 0 0 0,1 1 0 0 0,-1-1 0 0 0,1 0 0 0 0,-1 0 0 0 0,1 0 0 0 0,-1 0-1 0 0,1 0 1 0 0,0 0 0 0 0,2 0 0 0 0,21 7 1458 0 0,78 40 5053 0 0,-99-45-6317 0 0,21 11 12 0 0,0-1-1 0 0,32 10 1 0 0,-53-22-45 0 0,0 0 0 0 0,1-1 0 0 0,-1 1 0 0 0,1-1 0 0 0,-1 0 0 0 0,9-1 0 0 0,1 0 109 0 0,-15 1-264 0 0,1 0-1 0 0,-1 0 1 0 0,1-1 0 0 0,-1 1-1 0 0,0 0 1 0 0,1-1 0 0 0,-1 1-1 0 0,0 0 1 0 0,0-1-1 0 0,1 1 1 0 0,-1 0 0 0 0,0-1-1 0 0,0 1 1 0 0,1-1-1 0 0,-1 1 1 0 0,0 0 0 0 0,0-1-1 0 0,0 1 1 0 0,0-1-1 0 0,0 1 1 0 0,1-1 0 0 0,-1-1 18 0 0,1-1-9 0 0,0 0-1 0 0,-1 0 1 0 0,1 0-1 0 0,-1 0 0 0 0,0 0 1 0 0,1 0-1 0 0,-2 0 1 0 0,1 0-1 0 0,0 0 1 0 0,-2-6-1 0 0,0 0 40 0 0,0 0 0 0 0,-6-12 1 0 0,5 15-22 0 0,0 0 1 0 0,0 0-1 0 0,-1 1 1 0 0,0-1-1 0 0,0 1 1 0 0,-10-9-1 0 0,8 7-16 0 0,0 1-1 0 0,-11-16 1 0 0,-6-19-84 0 0,14 23-20 0 0,-20-29 1 0 0,-5 5 18 0 0,18 24 32 0 0,1-2-1 0 0,1 0 1 0 0,-13-22-1 0 0,20 28 27 0 0,5 10-1 0 0,-1 0-1 0 0,1 0 1 0 0,0 0-1 0 0,1 0 1 0 0,-1 0 0 0 0,1 0-1 0 0,0-1 1 0 0,0 1 0 0 0,-1-8-1 0 0,2 11 8 0 0,0-1 0 0 0,-1 0-1 0 0,1 0 1 0 0,0 1 0 0 0,1-1 0 0 0,-1 0-1 0 0,0 1 1 0 0,0-1 0 0 0,1 0-1 0 0,-1 1 1 0 0,1-1 0 0 0,-1 1-1 0 0,1-1 1 0 0,0 0 0 0 0,0 1 0 0 0,0 0-1 0 0,0-1 1 0 0,0 1 0 0 0,0-1-1 0 0,0 1 1 0 0,0 0 0 0 0,0 0 0 0 0,0 0-1 0 0,1 0 1 0 0,-1 0 0 0 0,1 0-1 0 0,-1 0 1 0 0,1 0 0 0 0,-1 0 0 0 0,1 1-1 0 0,-1-1 1 0 0,1 0 0 0 0,-1 1-1 0 0,1-1 1 0 0,0 1 0 0 0,1 0 0 0 0,48-9 305 0 0,-37 6-187 0 0,0 2 1 0 0,-1-1-1 0 0,1 2 0 0 0,22 1 1 0 0,-2 0 158 0 0,1-1 38 0 0,-1 1 77 0 0,63-8 0 0 0,-45 2-266 0 0,10-3-27 0 0,-22 2 28 0 0,-24 4-335 0 0,-1-1 0 0 0,27-8 0 0 0,-32 10 49 0 0,4-2-2943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3:41:10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7368 0 0,'0'0'8889'0'0,"0"2"-7639"0"0,4 10-266 0 0,-2-5-551 0 0,0-1 1 0 0,0 0 0 0 0,-1 1-1 0 0,0-1 1 0 0,1 11 0 0 0,-11 94 710 0 0,3-60-1102 0 0,1 4 8 0 0,-8 71-144 0 0,5-73 52 0 0,-1-2 1 0 0,-2 83 0 0 0,10-93-53 0 0,0-18-243 0 0,2 28 0 0 0,1-33 106 0 0,-2-10-346 0 0,1-1-1 0 0,0 1 1 0 0,0-1-1 0 0,0 1 1 0 0,4 7-1 0 0,4 6-1309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0:41.2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58 13360 0 0,'2'0'612'0'0,"-2"0"-611"0"0,2 0 48 0 0,0 0 0 0 0,-1 0 0 0 0,1 0 0 0 0,0 0 1 0 0,0 0-1 0 0,-1 0 0 0 0,1-1 0 0 0,0 1 0 0 0,-1-1 0 0 0,1 1 0 0 0,0-1 0 0 0,-1 0 0 0 0,1 1 0 0 0,-1-1 0 0 0,1 0 0 0 0,1-2 1 0 0,-1 3 138 0 0,-1-1 1 0 0,0 0 0 0 0,0 1 0 0 0,1-1 0 0 0,-1 1-1 0 0,0-1 1 0 0,1 1 0 0 0,-1-1 0 0 0,0 1 0 0 0,1 0-1 0 0,-1 0 1 0 0,1 0 0 0 0,1 0 0 0 0,15-3 2578 0 0,-1-4-512 0 0,14-8-363 0 0,-23 12-1776 0 0,0-1 0 0 0,0 1 0 0 0,0 1 1 0 0,0 0-1 0 0,1 0 0 0 0,-1 1 0 0 0,1 0 1 0 0,-1 0-1 0 0,15 1 0 0 0,-22 0-1105 0 0</inkml:trace>
  <inkml:trace contextRef="#ctx0" brushRef="#br0" timeOffset="1">61 258 9216 0 0,'0'0'976'0'0,"15"-3"512"0"0,0 3 264 0 0,0-4 48 0 0,0-2 15 0 0,0 3-543 0 0,5-7-112 0 0,-5 7-16 0 0,5-3-8 0 0,1-3-712 0 0,-1 1-136 0 0,1-6-32 0 0,-6 6-6288 0 0,5-7-1255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8:26.5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2304 0 0,'2'1'4062'0'0,"14"9"6115"0"0,2-5-4951 0 0,-12-4-4732 0 0,0 0 0 0 0,-1-1 1 0 0,1 1-1 0 0,0-2 0 0 0,0 1 0 0 0,-1-1 0 0 0,1 1 0 0 0,8-4 1 0 0,45-4 1902 0 0,-57 7-2332 0 0,0 1-1 0 0,0 0 1 0 0,0 0 0 0 0,0 0-1 0 0,0 0 1 0 0,0 1 0 0 0,0-1 0 0 0,0 0-1 0 0,3 2 1 0 0,7 0 196 0 0,-11-2-214 0 0,0 0-29 0 0,0 0 0 0 0,0 0 0 0 0,0 0 1 0 0,0 0-1 0 0,-1 0 0 0 0,1 0 0 0 0,0 0 0 0 0,0 0 0 0 0,0 1 0 0 0,-1-1 1 0 0,1 0-1 0 0,0 0 0 0 0,0 1 0 0 0,-1-1 0 0 0,1 1 0 0 0,0-1 0 0 0,0 0 1 0 0,0 2-1 0 0,1 0-28 0 0,-1 0 0 0 0,0 0 1 0 0,0 0-1 0 0,0 0 0 0 0,0 1 0 0 0,0-1 1 0 0,0 0-1 0 0,-1 0 0 0 0,1 1 0 0 0,-1-1 1 0 0,1 1-1 0 0,-1-1 0 0 0,0 0 1 0 0,0 1-1 0 0,0-1 0 0 0,0 1 0 0 0,-2 4 1 0 0,2 1-331 0 0,-3 8-357 0 0,2-15 334 0 0,1 2-401 0 0,0 5 380 0 0,0-6 14 0 0,0-1-10 0 0,0 0 315 0 0,0-1 0 0 0,1 1 1 0 0,-1 0-1 0 0,0-1 0 0 0,0 1 0 0 0,1 0 0 0 0,-1-1 1 0 0,0 1-1 0 0,1 0 0 0 0,-1-1 0 0 0,1 1 0 0 0,-1-1 1 0 0,1 1-1 0 0,2-1 36 0 0,0 1 15 0 0,7 11-139 0 0,11 9 171 0 0,-19-19 7 0 0,0-1 0 0 0,-1 0-1 0 0,1 1 1 0 0,-1-1 0 0 0,0 1-1 0 0,1 0 1 0 0,-1-1 0 0 0,0 1-1 0 0,0 0 1 0 0,0 0 0 0 0,1 2 0 0 0,4 8 340 0 0,-6-11-324 0 0,1 1 0 0 0,0-1 0 0 0,0 1 0 0 0,-1-1 0 0 0,1 1 0 0 0,-1 0 0 0 0,1-1 0 0 0,-1 1 0 0 0,0 0 0 0 0,0-1 0 0 0,1 1 0 0 0,-2 2 0 0 0,2 1 46 0 0,-1 0-42 0 0,0-1 0 0 0,0 0 0 0 0,0 0 1 0 0,0 0-1 0 0,-1 0 0 0 0,1 0 0 0 0,-1 0 1 0 0,0 0-1 0 0,0 0 0 0 0,-1 0 0 0 0,1 0 1 0 0,-1 0-1 0 0,-4 7 0 0 0,5-9-26 0 0,-1 0 0 0 0,0 0 1 0 0,1 1-1 0 0,0-1 0 0 0,0 0 0 0 0,-2 4 0 0 0,3-4-4 0 0,-1 0 0 0 0,0-1 0 0 0,0 1 0 0 0,0 0 0 0 0,0-1 0 0 0,0 1 0 0 0,0 0-1 0 0,0-1 1 0 0,0 0 0 0 0,0 1 0 0 0,-1-1 0 0 0,-1 2 0 0 0,-12 8 88 0 0,11-7-78 0 0,0-1 0 0 0,0 0 0 0 0,-1 0 0 0 0,1-1 1 0 0,-1 1-1 0 0,0-1 0 0 0,-5 2 0 0 0,-1 0-46 0 0,0-1 0 0 0,0 0-1 0 0,-1-1 1 0 0,-15 1 0 0 0,24-3-123 0 0,-1 0 1 0 0,1 0 0 0 0,0 0 0 0 0,-1-1-1 0 0,1 1 1 0 0,0-1 0 0 0,-1 0-1 0 0,1 0 1 0 0,0 0 0 0 0,0-1 0 0 0,0 1-1 0 0,0-1 1 0 0,0 1 0 0 0,0-1 0 0 0,0 0-1 0 0,1 0 1 0 0,-1-1 0 0 0,1 1 0 0 0,-4-4-1 0 0,6 6 10 0 0,-1 0-1 0 0,1-1 1 0 0,-1 1-1 0 0,1-1 0 0 0,0 1 1 0 0,-1-1-1 0 0,1 1 1 0 0,0-1-1 0 0,-1 0 1 0 0,1 1-1 0 0,0-1 0 0 0,0 1 1 0 0,-1-1-1 0 0,1 0 1 0 0,0 1-1 0 0,0-1 0 0 0,0 1 1 0 0,0-1-1 0 0,0 0 1 0 0,0 1-1 0 0,0-1 1 0 0,0 0-1 0 0,0 1 0 0 0,0-1 1 0 0,0 0-1 0 0,1 1 1 0 0,-1-1-1 0 0,0 1 1 0 0,1-2-1 0 0,8-6-7607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8:27.1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0 121 4144 0 0,'2'1'3098'0'0,"0"1"-2239"0"0,0-1-1 0 0,0 1 1 0 0,1-1-1 0 0,-1 0 0 0 0,0 0 1 0 0,0 0-1 0 0,1 0 1 0 0,-1 0-1 0 0,4 0 0 0 0,-1 0 85 0 0,1 0 0 0 0,-1-1 0 0 0,0 0 0 0 0,6 0 0 0 0,7-2 789 0 0,31-8 0 0 0,-28 5-763 0 0,69-22 900 0 0,-37 10-1248 0 0,-31 11-545 0 0,-1-2-1 0 0,0-1 0 0 0,22-12 1 0 0,-3-2-2272 0 0,-30 15 1017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8:27.7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80 12440 0 0,'0'0'10297'0'0,"0"3"-8939"0"0,-4 19 383 0 0,3-18-1533 0 0,0 0-1 0 0,0 0 1 0 0,0 0-1 0 0,1 0 1 0 0,0 0-1 0 0,0 5 0 0 0,0-7-184 0 0,6 65 410 0 0,3 0 0 0 0,26 92 0 0 0,-31-148-1247 0 0,0 0 1 0 0,1 0 0 0 0,1-1 0 0 0,0 1-1 0 0,13 16 1 0 0,-10-18-1478 0 0</inkml:trace>
  <inkml:trace contextRef="#ctx0" brushRef="#br0" timeOffset="1">386 1 13360 0 0,'2'2'3693'0'0,"1"2"-2745"0"0,2 2 160 0 0,-1 0 0 0 0,0 1-1 0 0,0-1 1 0 0,-1 1 0 0 0,1 0 0 0 0,3 11-1 0 0,17 90 597 0 0,8 23-1044 0 0,-15-72-737 0 0,15 47-403 0 0,-21-76-1641 0 0,9 48 1 0 0,-12-46-6409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8:45.9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1 205 12440 0 0,'0'0'565'0'0,"0"-2"-5"0"0,0-24 6885 0 0,1 28-7273 0 0,0 1 0 0 0,0-1-1 0 0,0 1 1 0 0,0-1 0 0 0,1 0 0 0 0,1 4-1 0 0,-1-5-90 0 0,8 16 3 0 0,-1 1 1 0 0,-1 0-1 0 0,0 0 1 0 0,8 29-1 0 0,-3-8-48 0 0,42 131-388 0 0,-19-58-456 0 0,-32-100 678 0 0,-4-12 129 0 0,0 1 1 0 0,0-1 0 0 0,0 1-1 0 0,0-1 1 0 0,1 1-1 0 0,-1-1 1 0 0,0 0 0 0 0,0 1-1 0 0,0-1 1 0 0,0 1 0 0 0,1-1-1 0 0,-1 0 1 0 0,0 1-1 0 0,0-1 1 0 0,1 0 0 0 0,-1 1-1 0 0,0-1 1 0 0,1 0 0 0 0,-1 0-1 0 0,0 1 1 0 0,1-1-1 0 0,-1 0 1 0 0,0 0 0 0 0,1 1-1 0 0,-1-1 1 0 0,1 0 0 0 0,-1 0-1 0 0,1 0 1 0 0,-1 0-1 0 0,0 0 1 0 0,1 0 0 0 0,-1 0-1 0 0,1 0 1 0 0,-1 0 0 0 0,1 0-1 0 0,-1 0 1 0 0,0 0-1 0 0,1 0 1 0 0,-1 0 0 0 0,1 0-1 0 0,-1 0 1 0 0,0 0 0 0 0,1 0-1 0 0,-1-1 1 0 0,1 1-1 0 0,-1 0 1 0 0,0 0 0 0 0,1 0-1 0 0,-1-1 1 0 0,1 1 0 0 0,1-2 48 0 0,-1 1 1 0 0,1-1 0 0 0,-1 0-1 0 0,1 1 1 0 0,-1-1 0 0 0,1 0 0 0 0,-1 0-1 0 0,0 0 1 0 0,1-2 0 0 0,7-19 489 0 0,-1-1 0 0 0,7-37 0 0 0,3-54 515 0 0,0 0-202 0 0,8-34-220 0 0,-6 27-1294 0 0,-15 106 799 0 0,-1 6-1752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8:46.5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159 372 14280 0 0,'0'0'1102'0'0,"-1"-2"-719"0"0,-2-3 695 0 0,0 1 0 0 0,-1-1-1 0 0,1 0 1 0 0,-8-7 0 0 0,10 12-894 0 0,1-1 0 0 0,-1 0-1 0 0,0 0 1 0 0,1 0 0 0 0,-1 0 0 0 0,1 0 0 0 0,-1 0 0 0 0,1 0-1 0 0,0 0 1 0 0,0 0 0 0 0,-1 0 0 0 0,1 0 0 0 0,0-2 0 0 0,0 2-62 0 0,0-1 0 0 0,-1 1 0 0 0,1-1 0 0 0,0 1 1 0 0,-1 0-1 0 0,1-1 0 0 0,-1 1 0 0 0,1 0 1 0 0,-2-2-1 0 0,0 1-40 0 0,1 1 1 0 0,-1 0-1 0 0,1-1 1 0 0,-1 1-1 0 0,0 0 1 0 0,1 0 0 0 0,-1 0-1 0 0,0 0 1 0 0,-2-1-1 0 0,-10-6 565 0 0,13 8-608 0 0,1-1 0 0 0,-1 1 0 0 0,0 0 0 0 0,1-1 1 0 0,-1 1-1 0 0,0 0 0 0 0,1 0 0 0 0,-1 0 0 0 0,1 0 0 0 0,-1-1 0 0 0,0 1 0 0 0,1 0 1 0 0,-1 0-1 0 0,0 0 0 0 0,1 0 0 0 0,-1 0 0 0 0,0 1 0 0 0,1-1 0 0 0,-2 0 1 0 0,0 1 62 0 0,-1-1-96 0 0,0 0-1 0 0,0 0 1 0 0,0 1-1 0 0,0-1 1 0 0,0 1-1 0 0,0 0 1 0 0,0 0-1 0 0,1 0 1 0 0,-1 0-1 0 0,0 1 1 0 0,1-1-1 0 0,-1 1 1 0 0,1-1-1 0 0,-1 1 1 0 0,1 0 0 0 0,0 0-1 0 0,0 0 1 0 0,0 0-1 0 0,0 1 1 0 0,-3 3-1 0 0,3-2-47 0 0,0-1 1 0 0,0 1-1 0 0,0-1 0 0 0,0 1 0 0 0,1-1 0 0 0,0 1 1 0 0,0 0-1 0 0,0 0 0 0 0,0 0 0 0 0,1-1 1 0 0,-1 1-1 0 0,1 0 0 0 0,0 0 0 0 0,1 7 1 0 0,2 15-306 0 0,-3-17 172 0 0,1 0 1 0 0,4 14 0 0 0,-4-20 130 0 0,-1-1 0 0 0,2 1 0 0 0,-1 0 0 0 0,0-1 0 0 0,0 1-1 0 0,1-1 1 0 0,0 1 0 0 0,-1-1 0 0 0,1 0 0 0 0,0 1 0 0 0,0-1 0 0 0,3 2 0 0 0,-3-2-36 0 0,1 0 0 0 0,-1-1 0 0 0,1 1 0 0 0,-1-1 0 0 0,1 1 0 0 0,0-1 0 0 0,0 0 0 0 0,5 2 0 0 0,1 0-103 0 0,-7-3 13 0 0,2 0 18 0 0,10-4 6 0 0,-6-5 13 0 0,1-4 59 0 0,-6 9 60 0 0,1-1 0 0 0,-1 0 0 0 0,0 1 0 0 0,4-10 0 0 0,32-78-7 0 0,-38 89 13 0 0,0 1 0 0 0,0-1 0 0 0,0 1 0 0 0,-1-1 1 0 0,1 0-1 0 0,-1 1 0 0 0,0-1 0 0 0,0-4 0 0 0,3-15-39 0 0,0 14 85 0 0,-2 6 1199 0 0,0 53-864 0 0,-2-45-413 0 0,1 1-1 0 0,1-1 1 0 0,-1 0 0 0 0,1 1-1 0 0,0-1 1 0 0,0 0 0 0 0,1 0-1 0 0,0 0 1 0 0,4 8 0 0 0,1 2-165 0 0,1-1 0 0 0,12 17 1 0 0,-18-30 67 0 0,3 5-380 0 0,-1 0 1 0 0,0 0 0 0 0,6 13-1 0 0,-10-18-368 0 0</inkml:trace>
  <inkml:trace contextRef="#ctx0" brushRef="#br0" timeOffset="1">315 4 9672 0 0,'2'-4'9451'0'0,"-1"11"-7061"0"0,1 0-3457 0 0,7 19 2528 0 0,6 38-1 0 0,5 33-406 0 0,-16-74-875 0 0,2 38 0 0 0,0 3-151 0 0,-2-33-131 0 0,-2-13-374 0 0,1-1 0 0 0,0 1 0 0 0,2-1 0 0 0,-1 1 1 0 0,2-1-1 0 0,13 26 0 0 0,-10-30-1650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8:47.0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51 9672 0 0,'0'0'2589'0'0,"-1"2"-842"0"0,0 1-1134 0 0,0 1 0 0 0,0-1 1 0 0,0 0-1 0 0,1 1 1 0 0,-1-1-1 0 0,1 1 0 0 0,0-1 1 0 0,0 0-1 0 0,0 1 1 0 0,1 5-1 0 0,10 36 1346 0 0,-7-35-1590 0 0,-1 1 0 0 0,2 16 0 0 0,-4-24-319 0 0,-1 1 0 0 0,1 0 1 0 0,0-1-1 0 0,-1 0 0 0 0,2 1 1 0 0,-1-1-1 0 0,0 1 0 0 0,3 3 1 0 0,1 0 47 0 0,0 0 1 0 0,1 0 0 0 0,10 11 0 0 0,-5-10-88 0 0,-6-8-7 0 0,0-1 45 0 0,-4 1-48 0 0,1 0 1 0 0,-1 0 0 0 0,1-1 0 0 0,-1 1 0 0 0,1-1-1 0 0,-1 1 1 0 0,1-1 0 0 0,-1 0 0 0 0,1 0 0 0 0,-1 1-1 0 0,0-1 1 0 0,1 0 0 0 0,-1 0 0 0 0,0 0 0 0 0,0 0-1 0 0,0-1 1 0 0,0 1 0 0 0,0 0 0 0 0,0 0 0 0 0,1-3-1 0 0,3-4 12 0 0,-1 0 0 0 0,5-12-1 0 0,-1 4-5 0 0,-2 2-7 0 0,0 0-1 0 0,-1 0 1 0 0,0 0-1 0 0,4-28 1 0 0,-3 15 6 0 0,15-44 1 0 0,-20 69 130 0 0,0 17-5 0 0,5 41-54 0 0,-4-39-331 0 0,-1 0-1 0 0,2 0 1 0 0,5 19-1 0 0,-2-6-1707 0 0,-3-16 170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8:47.5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0 254 11056 0 0,'0'0'852'0'0,"2"-1"-560"0"0,2 0 212 0 0,0-1 0 0 0,0 0 0 0 0,-1 0 0 0 0,1-1 0 0 0,0 1 0 0 0,-1-1 0 0 0,0 1 0 0 0,1-1-1 0 0,-1 0 1 0 0,0 0 0 0 0,-1-1 0 0 0,1 1 0 0 0,0-1 0 0 0,-1 1 0 0 0,0-1 0 0 0,3-5 0 0 0,-3 5-191 0 0,0 0-1 0 0,1 0 0 0 0,0 0 0 0 0,0 0 0 0 0,1 0 0 0 0,-1 0 0 0 0,1 1 1 0 0,5-5-1 0 0,9-10 414 0 0,-11 11-535 0 0,0-2 90 0 0,0 0 1 0 0,0 0 0 0 0,-1-1-1 0 0,8-14 1 0 0,-8 12-97 0 0,-4 9-152 0 0,0-1 0 0 0,0 1 1 0 0,-1-1-1 0 0,0 1 1 0 0,1-1-1 0 0,-1 1 0 0 0,0-1 1 0 0,0 0-1 0 0,0-5 1 0 0,-2-3-36 0 0,-3 8-91 0 0,3 3 55 0 0,0 0 0 0 0,-1 1 1 0 0,1-1-1 0 0,0 1 0 0 0,0-1 0 0 0,-1 1 1 0 0,1-1-1 0 0,0 1 0 0 0,-1 0 0 0 0,1 0 0 0 0,0 0 1 0 0,-1 0-1 0 0,1 0 0 0 0,-1 0 0 0 0,1 0 1 0 0,0 0-1 0 0,-1 1 0 0 0,1-1 0 0 0,0 0 1 0 0,-1 1-1 0 0,1-1 0 0 0,0 1 0 0 0,0-1 0 0 0,-1 1 1 0 0,1 0-1 0 0,0 0 0 0 0,0-1 0 0 0,-2 3 1 0 0,0 0-30 0 0,0-1 0 0 0,0 1 1 0 0,1 0-1 0 0,-1 1 1 0 0,0-1-1 0 0,1 0 0 0 0,0 1 1 0 0,-3 7-1 0 0,1-2 4 0 0,0 2 0 0 0,1-1 0 0 0,0 0 0 0 0,1 1 0 0 0,0-1 0 0 0,0 1 0 0 0,1 18 0 0 0,0-24 10 0 0,1-1-1 0 0,0 0 1 0 0,0 0 0 0 0,1 0-1 0 0,-1 0 1 0 0,1 0-1 0 0,0 0 1 0 0,0 0-1 0 0,0 0 1 0 0,1 0 0 0 0,-1 0-1 0 0,1 0 1 0 0,4 5-1 0 0,-4-5-210 0 0,1-1 1 0 0,0 0-1 0 0,0 1 0 0 0,1-2 0 0 0,-1 1 0 0 0,1 0 0 0 0,-1 0 0 0 0,1-1 0 0 0,0 0 1 0 0,0 0-1 0 0,0 0 0 0 0,0 0 0 0 0,1-1 0 0 0,-1 0 0 0 0,0 0 0 0 0,0 0 0 0 0,1 0 1 0 0,-1 0-1 0 0,1-1 0 0 0,-1 0 0 0 0,1 0 0 0 0,5-1 0 0 0,10-3-1862 0 0</inkml:trace>
  <inkml:trace contextRef="#ctx0" brushRef="#br0" timeOffset="1">407 107 2760 0 0,'16'-19'258'0'0,"-14"13"-248"0"0,0 1 307 0 0,-2 4 93 0 0,1 0 1 0 0,-1 0-1 0 0,0-1 0 0 0,1 1 0 0 0,-1 0 1 0 0,0 0-1 0 0,0 0 0 0 0,1-1 0 0 0,-1 1 1 0 0,0 0-1 0 0,0 0 0 0 0,0-1 0 0 0,-1 1 1 0 0,1 0-1 0 0,0 0 0 0 0,0 0 0 0 0,-1-1 0 0 0,1 1 1 0 0,-1 0-1 0 0,1 0 0 0 0,-2-2 0 0 0,1 1-79 0 0,1 1 0 0 0,-1 0 0 0 0,0-1-1 0 0,0 1 1 0 0,0-1 0 0 0,-1 1 0 0 0,1 0-1 0 0,0 0 1 0 0,0 0 0 0 0,-1 0 0 0 0,1 0-1 0 0,-4-2 1 0 0,2 2-134 0 0,0 0 0 0 0,0 0-1 0 0,0 1 1 0 0,0-1 0 0 0,0 1 0 0 0,0 0-1 0 0,0 0 1 0 0,0 0 0 0 0,0 0-1 0 0,0 0 1 0 0,0 1 0 0 0,0 0 0 0 0,0-1-1 0 0,0 1 1 0 0,0 0 0 0 0,0 0 0 0 0,0 1-1 0 0,0-1 1 0 0,-4 3 0 0 0,6-3-99 0 0,0 1-18 0 0,-3 5-53 0 0,4 1 16 0 0,4-3-14 0 0,-1 1 0 0 0,1-2 1 0 0,-1 1-1 0 0,1 0 0 0 0,0-1 1 0 0,1 0-1 0 0,-1 0 0 0 0,1 0 1 0 0,8 5-1 0 0,-2-2 247 0 0,0 0-1 0 0,1-1 1 0 0,-1-1 0 0 0,25 8 0 0 0,-22-3 814 0 0,-12-10-322 0 0,-1 3-384 0 0,0 1-290 0 0,-1 0-1 0 0,0 0 1 0 0,1 0-1 0 0,-1 1 1 0 0,0-1-1 0 0,-1 0 1 0 0,1 0-1 0 0,-1 0 1 0 0,0 0-1 0 0,0 0 1 0 0,0 0-1 0 0,-1 0 1 0 0,1 0 0 0 0,-1 0-1 0 0,0-1 1 0 0,0 1-1 0 0,-5 6 1 0 0,1-2-190 0 0,0-1 1 0 0,-1 0-1 0 0,0 0 0 0 0,0-1 1 0 0,0 1-1 0 0,-15 8 1 0 0,17-13-2017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8:48.4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42 449 15200 0 0,'0'0'1172'0'0,"-1"0"-766"0"0,-15-5 6672 0 0,7 6-4632 0 0,9 0-2474 0 0,-1-1 1 0 0,1 1 0 0 0,-1-1-1 0 0,0 1 1 0 0,1 0 0 0 0,-1-1 0 0 0,1 1-1 0 0,0 0 1 0 0,-1-1 0 0 0,1 1-1 0 0,-1 0 1 0 0,1 0 0 0 0,0 0-1 0 0,0-1 1 0 0,-1 1 0 0 0,1 1 0 0 0,-2 4 504 0 0,0 5-450 0 0,0 1-1 0 0,1-1 0 0 0,0 0 1 0 0,1 1-1 0 0,0 0 1 0 0,2 12-1 0 0,-1-15-23 0 0,0 0-14 0 0,0 0 0 0 0,0 0 0 0 0,1 0 0 0 0,6 17 0 0 0,-6-21 4 0 0,0-1 0 0 0,0 1 0 0 0,1-1 0 0 0,-1 0 1 0 0,1 1-1 0 0,0-1 0 0 0,0 0 0 0 0,0-1 0 0 0,1 1 0 0 0,5 4 1 0 0,-5-4-4 0 0,0-1-25 0 0,-1-1 1 0 0,1 1 0 0 0,0-1-1 0 0,0 1 1 0 0,7 2-1 0 0,-10-5 23 0 0,0 1 0 0 0,0-1 0 0 0,1 0-1 0 0,-1 0 1 0 0,0 0 0 0 0,0 1 0 0 0,0-1-1 0 0,0 0 1 0 0,0-1 0 0 0,1 1-1 0 0,-1 0 1 0 0,0 0 0 0 0,0 0 0 0 0,0-1-1 0 0,0 1 1 0 0,0-1 0 0 0,0 1 0 0 0,0-1-1 0 0,0 1 1 0 0,0-1 0 0 0,0 1-1 0 0,0-1 1 0 0,0 0 0 0 0,0 0 0 0 0,0 1-1 0 0,-1-1 1 0 0,1 0 0 0 0,1-1 0 0 0,0-1 8 0 0,-1 1 1 0 0,1 0 0 0 0,-1-1-1 0 0,0 1 1 0 0,0 0 0 0 0,1-1 0 0 0,-1 0-1 0 0,-1 1 1 0 0,1-1 0 0 0,0 0 0 0 0,-1 1-1 0 0,1-4 1 0 0,-1-2-107 0 0,0 0-1 0 0,-3-15 1 0 0,1 9-78 0 0,1 9 135 0 0,0 0-1 0 0,0 1 1 0 0,-1-1 0 0 0,-3-6-1 0 0,-3-12-109 0 0,4 14 51 0 0,0 1 1 0 0,0-1 0 0 0,-1 1 0 0 0,0 0 0 0 0,-1 0 0 0 0,1 1 0 0 0,-13-13-1 0 0,8 9-62 0 0,10 10 159 0 0,0 1 0 0 0,-1 0 1 0 0,1 0-1 0 0,0 0 1 0 0,0 0-1 0 0,0 0 0 0 0,0-1 1 0 0,0 1-1 0 0,0 0 0 0 0,0 0 1 0 0,0 0-1 0 0,-1-1 1 0 0,1 1-1 0 0,0 0 0 0 0,0 0 1 0 0,0 0-1 0 0,0 0 0 0 0,0-1 1 0 0,0 1-1 0 0,0 0 1 0 0,0 0-1 0 0,0 0 0 0 0,0-1 1 0 0,0 1-1 0 0,0 0 0 0 0,0 0 1 0 0,0 0-1 0 0,1-1 1 0 0,-1 1-1 0 0,0 0 0 0 0,0 0 1 0 0,0 0-1 0 0,0-1 1 0 0,0 1-1 0 0,0 0 0 0 0,0 0 1 0 0,0 0-1 0 0,1 0 0 0 0,-1 0 1 0 0,0-1-1 0 0,0 1 1 0 0,0 0-1 0 0,0 0 0 0 0,1 0 1 0 0,-1 0-1 0 0,0 0 0 0 0,0 0 1 0 0,16-5-188 0 0,16 4 110 0 0,-21 1 110 0 0,-1 0 0 0 0,1 0 0 0 0,-1-1 0 0 0,0-1 0 0 0,1 0 0 0 0,-1 0 0 0 0,0-1 0 0 0,0 0 0 0 0,0 0 0 0 0,0-1 0 0 0,-1-1 0 0 0,11-6 0 0 0,-7 3 102 0 0,-1-1 0 0 0,0-1 0 0 0,0 0 0 0 0,14-16 0 0 0,-17 16-14 0 0,-1-1-1 0 0,0 0 1 0 0,0 0 0 0 0,9-20-1 0 0,-15 26-80 0 0,1-1-4 0 0,0 1 0 0 0,-1-1-1 0 0,1 0 1 0 0,-1-1-1 0 0,-1 1 1 0 0,1 0 0 0 0,-1 0-1 0 0,0-1 1 0 0,-1 1 0 0 0,0 0-1 0 0,0-1 1 0 0,0-6 0 0 0,-1 8-8 0 0,1 1 0 0 0,-1-1 1 0 0,0 1-1 0 0,0-1 0 0 0,0 0 1 0 0,0 1-1 0 0,-1 0 0 0 0,0-1 1 0 0,0 1-1 0 0,-5-8 0 0 0,-4-3-13 0 0,-13-24-1 0 0,17 25 5 0 0,-1 1 0 0 0,-17-21 0 0 0,25 33-1 0 0,-1 1 1 0 0,1-1-1 0 0,-1 1 1 0 0,1-1-1 0 0,0 1 1 0 0,-1-1-1 0 0,1 1 1 0 0,-1-1-1 0 0,1 1 1 0 0,-1-1-1 0 0,0 1 1 0 0,1 0-1 0 0,-1-1 1 0 0,1 1-1 0 0,-1 0 1 0 0,0 0-1 0 0,1-1 1 0 0,-1 1-1 0 0,0 0 1 0 0,1 0-1 0 0,-1 0 1 0 0,0 0-1 0 0,1 0 1 0 0,-2 0-1 0 0,2 0 6 0 0,-1 1 0 0 0,0-1 0 0 0,1 0 0 0 0,-1 1 0 0 0,1-1 0 0 0,-1 1 0 0 0,1-1 0 0 0,0 1 0 0 0,-1-1 0 0 0,1 1 0 0 0,-1 0 0 0 0,1-1 0 0 0,0 1 1 0 0,-1-1-1 0 0,1 1 0 0 0,0 0 0 0 0,0-1 0 0 0,-1 2 0 0 0,0 4 51 0 0,0 1 1 0 0,0-1 0 0 0,0 12-1 0 0,3 11-60 0 0,6 37 0 0 0,-1-9 0 0 0,11 137 30 0 0,50 214 0 0 0,-47-303-908 0 0,-3-9-3310 0 0,-7-60-3253 0 0</inkml:trace>
  <inkml:trace contextRef="#ctx0" brushRef="#br0" timeOffset="1">239 732 7832 0 0,'0'0'344'0'0,"6"-10"72"0"0,-6 1-328 0 0,0 0-88 0 0,4 1 0 0 0,1-1 2256 0 0,4 0 432 0 0,3 0 96 0 0,2 5 7 0 0,1-5-1919 0 0,6 5-384 0 0,-1-2-72 0 0,1-3-24 0 0,3 5-904 0 0,2 1-176 0 0,-2-3-40 0 0,6 2-8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8:48.9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 9672 0 0,'0'0'1269'0'0,"6"-6"1967"0"0,-3 4-2715 0 0,0 0 0 0 0,0 0 0 0 0,0 0 0 0 0,1 1 0 0 0,-1-1 0 0 0,0 1 0 0 0,1 0-1 0 0,-1 0 1 0 0,1 0 0 0 0,-1 0 0 0 0,1 1 0 0 0,0 0 0 0 0,-1-1 0 0 0,5 1 0 0 0,22-4 583 0 0,-29 4-1049 0 0,0 0 0 0 0,1 0 1 0 0,-1 0-1 0 0,0 0 0 0 0,1 0 0 0 0,-1 0 0 0 0,1 0 0 0 0,-1 0 0 0 0,0 1 0 0 0,0-1 0 0 0,1 1 0 0 0,-1-1 0 0 0,0 1 0 0 0,1-1 0 0 0,-1 1 0 0 0,2 1 1 0 0,16 13 517 0 0,-14-10-612 0 0,-3-4 128 0 0,-3 12 63 0 0,-1-2-95 0 0,1-4-42 0 0,-1 0 0 0 0,1 1 0 0 0,-1-1 0 0 0,-1 0 0 0 0,0 0 0 0 0,0 0 0 0 0,0-1 0 0 0,-7 11 0 0 0,4-9-22 0 0,1 0-1 0 0,-9 16 1 0 0,11-19-53 0 0,0 1 0 0 0,0-1 0 0 0,-1 0 1 0 0,0-1-1 0 0,-8 9 0 0 0,-9 11-308 0 0,-8 8-3255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8:49.5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3459 13 10592 0 0,'0'0'818'0'0,"-10"-9"-218"0"0,5 8 449 0 0,1 0 0 0 0,-1 0 0 0 0,0 1 0 0 0,1 0 0 0 0,-1-1 0 0 0,0 2 0 0 0,-8 0 0 0 0,8 0-644 0 0,1 0 0 0 0,-1 1 0 0 0,1-1-1 0 0,-1 1 1 0 0,1 0 0 0 0,0 0 0 0 0,-6 4 0 0 0,5-2-247 0 0,0 0 0 0 0,1 0 0 0 0,-1 0 0 0 0,1 1 0 0 0,0-1 0 0 0,0 1 0 0 0,0 0 0 0 0,1 0 0 0 0,0 1 0 0 0,0-1 0 0 0,0 1 0 0 0,-4 11 0 0 0,3-3-56 0 0,1 0 0 0 0,0 0-1 0 0,1 0 1 0 0,1 0 0 0 0,0 0-1 0 0,2 25 1 0 0,-1-34-98 0 0,1 1-1 0 0,0-1 0 0 0,1 0 1 0 0,-1 0-1 0 0,1 0 1 0 0,0 0-1 0 0,0-1 1 0 0,1 1-1 0 0,-1 0 0 0 0,1-1 1 0 0,0 0-1 0 0,0 1 1 0 0,1-1-1 0 0,-1 0 1 0 0,1-1-1 0 0,0 1 0 0 0,0-1 1 0 0,0 1-1 0 0,0-1 1 0 0,8 3-1 0 0,-5-2 1 0 0,-1 0-1 0 0,2-1 0 0 0,-1 0 1 0 0,0-1-1 0 0,1 0 1 0 0,-1 0-1 0 0,1 0 1 0 0,0-1-1 0 0,-1 0 0 0 0,1-1 1 0 0,0 0-1 0 0,0 0 1 0 0,11-2-1 0 0,-3-1-504 0 0,0 0 0 0 0,0-1-1 0 0,25-11 1 0 0,-10-3-566 0 0</inkml:trace>
  <inkml:trace contextRef="#ctx0" brushRef="#br0" timeOffset="1">1 1393 13760 0 0,'0'0'1577'0'0,"2"0"-1001"0"0,6 3 78 0 0,1-1 0 0 0,-1-1 0 0 0,1 0 1 0 0,-1 0-1 0 0,12 0 0 0 0,44-1 605 0 0,-34 0-7322 0 0,-21 0-403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0:41.6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86 11520 0 0,'-20'0'528'0'0,"16"0"-16"0"0,4-1-124 0 0,0-1-187 0 0,0 1 0 0 0,0-1 1 0 0,1 1-1 0 0,-1-1 0 0 0,0 1 1 0 0,1-1-1 0 0,0 1 1 0 0,-1-1-1 0 0,1 1 0 0 0,0 0 1 0 0,0-1-1 0 0,0 1 0 0 0,-1 0 1 0 0,1 0-1 0 0,1-1 0 0 0,-1 1 1 0 0,0 0-1 0 0,0 0 0 0 0,0 0 1 0 0,1 1-1 0 0,1-2 1 0 0,4-2 1061 0 0,0 0 0 0 0,15-5 0 0 0,-9 3-721 0 0,6-4 230 0 0,-16 8-691 0 0,0 1 1 0 0,0-1 0 0 0,0 1 0 0 0,0-1 0 0 0,0 1 0 0 0,0 0-1 0 0,5-1 1 0 0,-2 2-30 0 0,-5 1-62 0 0,1-1 0 0 0,-1 0 0 0 0,1 0 0 0 0,0 0-1 0 0,-1-1 1 0 0,1 1 0 0 0,-1 0 0 0 0,1-1 0 0 0,-1 1 0 0 0,1 0 0 0 0,-1-1 0 0 0,0 0 0 0 0,1 1-1 0 0,0-2 1 0 0,22-3-2740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8:50.1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 6448 0 0,'0'0'8664'0'0,"15"5"-5785"0"0,0-5-1775 0 0,2 0-360 0 0,-3-5-72 0 0,1 5-8 0 0,0-4-376 0 0,0-2-80 0 0,0 3-16 0 0,5 3-5991 0 0,1-6-1209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8:50.9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8752 0 0,'-10'2'17581'0'0,"20"142"-17091"0"0,-9-135-474 0 0,5 39-514 0 0,19 67 0 0 0,-11-59-764 0 0,-13-50 549 0 0,1 0 0 0 0,0 0 1 0 0,6 10-1 0 0,-7-14 545 0 0,4 11-1555 0 0</inkml:trace>
  <inkml:trace contextRef="#ctx0" brushRef="#br0" timeOffset="1">508 341 12896 0 0,'-7'6'6434'0'0,"1"13"-3666"0"0,4-13-2168 0 0,-1-1-1 0 0,2 1 0 0 0,-1 0 1 0 0,1 0-1 0 0,0 0 0 0 0,-1 10 1 0 0,1 0-204 0 0,-1-1 1 0 0,0 0-1 0 0,-5 15 0 0 0,-16 41-240 0 0,21-65-246 0 0,0 0 1 0 0,0 0-1 0 0,-1 0 0 0 0,0 0 0 0 0,-5 7 1 0 0,-7 18-2351 0 0,9-20 870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8:52.1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1 353 18511 0 0,'0'0'6964'0'0,"1"2"-6512"0"0,30 37 596 0 0,-24-29-994 0 0,1 0 1 0 0,0 0-1 0 0,0-1 0 0 0,1-1 0 0 0,0 1 1 0 0,14 9-1 0 0,10 10-26 0 0,2-1-28 0 0,-16-13-512 0 0,-13-38 2 0 0,-7 11 259 0 0,-1 0 0 0 0,0 0 0 0 0,-1 0 0 0 0,-6-17 0 0 0,-4-19-248 0 0,8 28 305 0 0,-13-33 1 0 0,11 35 95 0 0,1 0 1 0 0,-4-21-1 0 0,2 2 123 0 0,3 19 32 0 0,-2-29-1 0 0,6 43-45 0 0,1-1 0 0 0,0 1 0 0 0,0 0 1 0 0,1 0-1 0 0,0-1 0 0 0,0 1 0 0 0,0 0 0 0 0,0 0 0 0 0,1 0 0 0 0,2-7 0 0 0,1 4 89 0 0,-5 6-78 0 0,1 0 1 0 0,0 0-1 0 0,0 0 0 0 0,0 0 1 0 0,0 0-1 0 0,0 0 1 0 0,0 0-1 0 0,0 1 1 0 0,1-1-1 0 0,-1 0 0 0 0,1 1 1 0 0,-1-1-1 0 0,1 1 1 0 0,-1 0-1 0 0,1 0 1 0 0,0-1-1 0 0,0 1 0 0 0,0 0 1 0 0,3-1-1 0 0,11-3 153 0 0,-8 2-95 0 0,1 0 0 0 0,-1 1-1 0 0,0 0 1 0 0,1 1 0 0 0,14-2 0 0 0,197 3 378 0 0,-140 7-1109 0 0,-63-5 132 0 0,-12-1-79 0 0,0 0 0 0 0,0 0 0 0 0,1 1 0 0 0,5 2 0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8:52.8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8288 0 0,'0'0'756'0'0,"2"0"-252"0"0,46 10 9273 0 0,-24-6-7587 0 0,-7-2-368 0 0,24 1-1 0 0,-34-3-1393 0 0,0 0 0 0 0,0 1 0 0 0,0 0 0 0 0,13 4 0 0 0,-17-3-346 0 0,-2 1-114 0 0,1 0 0 0 0,-1 0 0 0 0,0 0 0 0 0,1 0-1 0 0,-2 0 1 0 0,1 1 0 0 0,0-1 0 0 0,0 0 0 0 0,-1 0-1 0 0,0 1 1 0 0,0-1 0 0 0,0 0 0 0 0,0 1-1 0 0,-1 5 1 0 0,0 4-175 0 0,1-9 17 0 0,-1 0 0 0 0,1-1 0 0 0,-1 1-1 0 0,0 0 1 0 0,0 0 0 0 0,-3 6 0 0 0,3-8-291 0 0,0-2-133 0 0,1 0 582 0 0,0 0 1 0 0,-1 1-1 0 0,1-1 1 0 0,0 0-1 0 0,0 0 0 0 0,0 0 1 0 0,0 0-1 0 0,-1 0 1 0 0,1 0-1 0 0,0 0 1 0 0,0 0-1 0 0,0 0 1 0 0,0 1-1 0 0,0-1 1 0 0,0 0-1 0 0,-1 0 1 0 0,1 0-1 0 0,0 0 0 0 0,0 0 1 0 0,0 1-1 0 0,0-1 1 0 0,0 0-1 0 0,0 0 1 0 0,0 0-1 0 0,0 0 1 0 0,0 1-1 0 0,0-1 1 0 0,0 0-1 0 0,0 0 0 0 0,0 0 1 0 0,0 0-1 0 0,0 1 1 0 0,0-1-1 0 0,0 0 1 0 0,0 0-1 0 0,0 0 1 0 0,0 1-1 0 0,0-1 1 0 0,0 0-1 0 0,0 0 0 0 0,0 0 1 0 0,4 8-1485 0 0,0-3 1568 0 0,0-1 0 0 0,1 0 0 0 0,-1-1 0 0 0,1 1 0 0 0,6 3 0 0 0,14 11 482 0 0,-3 8 638 0 0,-19-22-920 0 0,-2-3-161 0 0,0 0 0 0 0,0 0 0 0 0,0 0 1 0 0,0 0-1 0 0,0 0 0 0 0,0 1 1 0 0,0-1-1 0 0,0 0 0 0 0,-1 1 0 0 0,1-1 1 0 0,-1 0-1 0 0,1 3 0 0 0,2 7 398 0 0,-2-10-482 0 0,-1 0-1 0 0,0-1 1 0 0,0 1 0 0 0,1 0 0 0 0,-1-1-1 0 0,0 1 1 0 0,0 0 0 0 0,0 0-1 0 0,0-1 1 0 0,0 1 0 0 0,0 0-1 0 0,0 0 1 0 0,0-1 0 0 0,0 2 0 0 0,0 1 14 0 0,-1 0 0 0 0,1 0 0 0 0,-1 0 0 0 0,0-1 1 0 0,0 1-1 0 0,0 0 0 0 0,0 0 0 0 0,0-1 1 0 0,-1 1-1 0 0,1-1 0 0 0,-1 1 0 0 0,0-1 1 0 0,1 0-1 0 0,-1 1 0 0 0,0-1 0 0 0,0 0 0 0 0,-1 0 1 0 0,1-1-1 0 0,0 1 0 0 0,-1 0 0 0 0,1-1 1 0 0,-1 1-1 0 0,1-1 0 0 0,-5 2 0 0 0,-5 1-145 0 0,-1 1 179 0 0,0-1 0 0 0,-26 6-1 0 0,36-9-280 0 0,-1-1 0 0 0,1 0-1 0 0,-1 0 1 0 0,1 1 0 0 0,0-2 0 0 0,-1 1-1 0 0,1 0 1 0 0,-1-1 0 0 0,1 0-1 0 0,0 1 1 0 0,-1-1 0 0 0,1-1-1 0 0,0 1 1 0 0,0 0 0 0 0,0-1 0 0 0,0 0-1 0 0,-4-2 1 0 0,-4-5-1525 0 0</inkml:trace>
  <inkml:trace contextRef="#ctx0" brushRef="#br0" timeOffset="1">630 117 18919 0 0,'0'0'1712'0'0,"2"-1"-1409"0"0,17-15-270 0 0,1 7 1302 0 0,0 0-1 0 0,1 2 0 0 0,30-8 0 0 0,-4 1-488 0 0,-31 9-681 0 0,0 1 1 0 0,-1 0 0 0 0,1 2-1 0 0,33-3 1 0 0,-26 2-376 0 0,-22 3-66 0 0,7 0-1388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8:53.7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5 162 12896 0 0,'0'0'12790'0'0,"-1"2"-12095"0"0,0 0-594 0 0,0 0 1 0 0,1 0-1 0 0,-1 0 1 0 0,1 0-1 0 0,-1 0 1 0 0,1 0 0 0 0,0 1-1 0 0,0-1 1 0 0,0 0-1 0 0,0 0 1 0 0,1 0 0 0 0,-1 0-1 0 0,1 4 1 0 0,2 13 286 0 0,-3-12-259 0 0,-1 3-60 0 0,1 0 1 0 0,1 0 0 0 0,0 0-1 0 0,0 0 1 0 0,1 0 0 0 0,4 13-1 0 0,6 16-43 0 0,-8-23-130 0 0,1 0 1 0 0,1-1 0 0 0,11 23 0 0 0,-9-24-206 0 0,-6-10 75 0 0,1 1 1 0 0,-1 0-1 0 0,1 0 0 0 0,1-1 1 0 0,-1 0-1 0 0,0 1 0 0 0,1-1 1 0 0,0-1-1 0 0,0 1 0 0 0,8 5 1 0 0,6 1-1707 0 0,-1-1-422 0 0</inkml:trace>
  <inkml:trace contextRef="#ctx0" brushRef="#br0" timeOffset="1">491 1 12440 0 0,'0'0'1125'0'0,"0"1"-513"0"0,-4 9 2216 0 0,1 0 0 0 0,0 0 0 0 0,-3 21 0 0 0,5-21-2287 0 0,0 0-1 0 0,1 0 0 0 0,1 0 0 0 0,1 15 0 0 0,10 57 714 0 0,6 39-523 0 0,-11-88-829 0 0,-2 0 0 0 0,0 45-1 0 0,-3-51-736 0 0,1 0 0 0 0,2 0-1 0 0,0 0 1 0 0,9 26-1 0 0,-4-21-604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8:5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1480 15408 0 0,'0'0'704'0'0,"0"-2"-15"0"0,1 0-668 0 0,-1 0 0 0 0,1 1 0 0 0,0-1 0 0 0,-1 0 0 0 0,1 0 0 0 0,0 1 1 0 0,0-1-1 0 0,1 0 0 0 0,-1 1 0 0 0,0 0 0 0 0,0-1 0 0 0,1 1 0 0 0,2-2 0 0 0,24-21-67 0 0,-23 21 67 0 0,35-25-196 0 0,65-35-1 0 0,-7 6 163 0 0,232-158 220 0 0,-78 55-44 0 0,-34 25-21 0 0,128-88 224 0 0,-132 82-27 0 0,-148 100-232 0 0,75-45 122 0 0,179-124-260 0 0,-279 178-155 0 0,-5-3-26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58:57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0 20503 0 0,'-2'2'80'0'0,"0"-1"-1"0"0,0 0 1 0 0,1 1-1 0 0,-1-1 1 0 0,0 1-1 0 0,1-1 1 0 0,-1 1-1 0 0,1 0 1 0 0,-1 0-1 0 0,1 0 1 0 0,0 0-1 0 0,0 0 1 0 0,0 0-1 0 0,0 0 1 0 0,0 0-1 0 0,0 0 1 0 0,0 1-1 0 0,1-1 1 0 0,-1 0-1 0 0,1 0 1 0 0,0 1-1 0 0,0-1 1 0 0,0 0-1 0 0,0 1 1 0 0,0-1-1 0 0,0 0 1 0 0,0 1-1 0 0,1-1 1 0 0,-1 0-1 0 0,2 4 1 0 0,3 6-168 0 0,-1 0 0 0 0,2-1 0 0 0,-1 0 1 0 0,12 15-1 0 0,-10-14 218 0 0,16 21-201 0 0,1-1-1 0 0,46 47 0 0 0,-30-35 27 0 0,36 30-32 0 0,3 2 74 0 0,87 117-166 0 0,-15-8-121 0 0,-11 12-299 0 0,-70-97 181 0 0,137 235-833 0 0,-131-205 712 0 0,79 154-2664 0 0,-110-197-2643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0:42.0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0 9216 0 0,'0'0'706'0'0,"0"2"-463"0"0,0-1-212 0 0,0 0 1 0 0,-1 0-1 0 0,1 0 0 0 0,0-1 1 0 0,0 1-1 0 0,0 0 0 0 0,-1 0 0 0 0,1 0 1 0 0,-1 0-1 0 0,1-1 0 0 0,0 1 1 0 0,-1 0-1 0 0,1 0 0 0 0,-1-1 1 0 0,0 1-1 0 0,1 0 0 0 0,-1-1 1 0 0,-1 2-1 0 0,-7 10 1718 0 0,6 2 706 0 0,2-11-2320 0 0,0-1-32 0 0,0-1 0 0 0,0 1 0 0 0,0-1 0 0 0,1 1 0 0 0,-1-1 0 0 0,0 1 0 0 0,1-1 0 0 0,-1 1-1 0 0,1 0 1 0 0,0 0 0 0 0,0-1 0 0 0,-1 1 0 0 0,1 0 0 0 0,0-1 0 0 0,0 1 0 0 0,1 0-1 0 0,-1 0 1 0 0,0-1 0 0 0,1 1 0 0 0,-1 0 0 0 0,1-1 0 0 0,-1 1 0 0 0,1-1 0 0 0,1 3-1 0 0,2 16 297 0 0,-3-18-351 0 0,-1 1 0 0 0,0-1 0 0 0,1 1 0 0 0,-1-1 0 0 0,1 0 0 0 0,0 1 0 0 0,2 3 0 0 0,5 6 288 0 0,1-1 0 0 0,21 20 0 0 0,-8-9 73 0 0,7 4 141 0 0,-23-21-427 0 0,-1-1-1 0 0,1 1 1 0 0,-1 0 0 0 0,0 0-1 0 0,0 1 1 0 0,3 6-1 0 0,-5-8-34 0 0,0-1 0 0 0,-1 1 0 0 0,1-1 1 0 0,0 0-1 0 0,5 4 0 0 0,10 13 343 0 0,-11 2 289 0 0,7-1-198 0 0,-13-21-512 0 0,-1 0 1 0 0,0 0 0 0 0,0 0 0 0 0,0 1-1 0 0,0-1 1 0 0,0 0 0 0 0,0 0 0 0 0,0 0 0 0 0,0 1-1 0 0,0-1 1 0 0,0 0 0 0 0,0 0 0 0 0,0 0-1 0 0,0 1 1 0 0,0-1 0 0 0,0 0 0 0 0,0 0 0 0 0,0 0-1 0 0,0 0 1 0 0,0 1 0 0 0,0-1 0 0 0,0 0-1 0 0,0 0 1 0 0,0 0 0 0 0,0 1 0 0 0,0-1 0 0 0,0 0-1 0 0,-1 0 1 0 0,1 0 0 0 0,0 0 0 0 0,0 1-1 0 0,0-1 1 0 0,0 0 0 0 0,0 0 0 0 0,-1 0 0 0 0,1 0-1 0 0,0 0 1 0 0,0 0 0 0 0,0 1 0 0 0,-1-1-1 0 0,1 0 1 0 0,0 0 0 0 0,0 0-1 0 0,0 0 1 0 0,0 0 0 0 0,-1 0-1 0 0,1 0 1 0 0,0 1 0 0 0,0-1-1 0 0,0 0 1 0 0,0 0 0 0 0,0 0-1 0 0,0 0 1 0 0,-1 1-1 0 0,1-1 1 0 0,0 0 0 0 0,0 0-1 0 0,0 0 1 0 0,0 0 0 0 0,0 1-1 0 0,0-1 1 0 0,0 0 0 0 0,0 0-1 0 0,0 0 1 0 0,0 1 0 0 0,0-1-1 0 0,0 0 1 0 0,0 0 0 0 0,0 0-1 0 0,0 1 1 0 0,0-1 0 0 0,0 0-1 0 0,0 0 1 0 0,0 0 0 0 0,0 0-1 0 0,0 1 1 0 0,0-1 0 0 0,0 0-1 0 0,1 0 1 0 0,-1 2 17 0 0,0-1-1 0 0,1 0 1 0 0,-1 1 0 0 0,0-1 0 0 0,0 0-1 0 0,0 1 1 0 0,0-1 0 0 0,0 0 0 0 0,0 1-1 0 0,-1-1 1 0 0,1 0 0 0 0,0 1 0 0 0,-1-1-1 0 0,1 0 1 0 0,-1 1 0 0 0,1-1 0 0 0,-1 0-1 0 0,1 0 1 0 0,-1 0 0 0 0,0 0 0 0 0,0 0-1 0 0,0 0 1 0 0,0 0 0 0 0,-1 1 0 0 0,-4 5 142 0 0,0-1 0 0 0,-14 10 0 0 0,11-11-137 0 0,0 1-1 0 0,0-2 1 0 0,0 1 0 0 0,-17 5 0 0 0,1-1-36 0 0,16-6 5 0 0,0 0-1 0 0,0 0 1 0 0,-16 1-1 0 0,21-3-120 0 0,-1 0 0 0 0,0-1 0 0 0,0 0 0 0 0,0 0 0 0 0,0 0 0 0 0,0-1 0 0 0,0 1 0 0 0,-7-3 0 0 0,12 2 62 0 0,0 1 1 0 0,-1 0 0 0 0,1 0-1 0 0,0 0 1 0 0,0 0-1 0 0,0 0 1 0 0,0-1-1 0 0,0 1 1 0 0,-1 0-1 0 0,1 0 1 0 0,0 0-1 0 0,0 0 1 0 0,0-1-1 0 0,0 1 1 0 0,0 0-1 0 0,0 0 1 0 0,0 0-1 0 0,0-1 1 0 0,0 1-1 0 0,0 0 1 0 0,0 0 0 0 0,0 0-1 0 0,0-1 1 0 0,0 1-1 0 0,0 0 1 0 0,0 0-1 0 0,0-1 1 0 0,0 1-1 0 0,0 0 1 0 0,0 0-1 0 0,0 0 1 0 0,0-1-1 0 0,0 1 1 0 0,0 0-1 0 0,1 0 1 0 0,4-12-822 0 0,2-3-2182 0 0,-3-1-3879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0:42.4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150 58 8752 0 0,'0'0'30'0'0,"1"0"1"0"0,0 0 0 0 0,-1-1 0 0 0,1 1 0 0 0,-1 0-1 0 0,1 0 1 0 0,-1-1 0 0 0,1 1 0 0 0,-1 0-1 0 0,1-1 1 0 0,-1 1 0 0 0,1-1 0 0 0,-1 1-1 0 0,0 0 1 0 0,1-1 0 0 0,-1 1 0 0 0,1-1-1 0 0,-1 1 1 0 0,0-1 0 0 0,0 0 0 0 0,1 1-1 0 0,-1-1 1 0 0,0 1 0 0 0,0-1 0 0 0,0 1-1 0 0,1-1 1 0 0,-1-1 0 0 0,0 1 193 0 0,0-1 1 0 0,-1 0-1 0 0,1 0 1 0 0,0 0-1 0 0,-1 1 1 0 0,1-1-1 0 0,-1 0 1 0 0,-1-2-1 0 0,4-4 2579 0 0,-2 8-2704 0 0,0 0 0 0 0,0 0 0 0 0,0 0 0 0 0,0 0 0 0 0,0-1 0 0 0,1 1 1 0 0,-1 0-1 0 0,0 0 0 0 0,0 0 0 0 0,0 0 0 0 0,0-1 0 0 0,0 1 0 0 0,0 0 0 0 0,0 0 0 0 0,0 0 0 0 0,0 0 0 0 0,0-1 0 0 0,0 1 0 0 0,0 0 0 0 0,0 0 0 0 0,0 0 0 0 0,0 0 0 0 0,0-1 1 0 0,0 1-1 0 0,0 0 0 0 0,0 0 0 0 0,0 0 0 0 0,0-1 0 0 0,0 1 0 0 0,0 0 0 0 0,0 0 0 0 0,-1 0 0 0 0,1 0 0 0 0,0 0 0 0 0,0-1 0 0 0,0 1 0 0 0,0 0 0 0 0,0 0 0 0 0,-29-9 6507 0 0,29 9-6565 0 0,0 0 0 0 0,0 0 1 0 0,0-1-1 0 0,0 1 0 0 0,0 0 1 0 0,0 0-1 0 0,0 0 0 0 0,-1 0 1 0 0,1-1-1 0 0,0 1 0 0 0,0 0 1 0 0,0 0-1 0 0,0 0 0 0 0,-1 0 1 0 0,1 0-1 0 0,0 0 0 0 0,0-1 1 0 0,0 1-1 0 0,-1 0 0 0 0,1 0 1 0 0,0 0-1 0 0,0 0 0 0 0,-1 0 1 0 0,1 0-1 0 0,0 0 0 0 0,0 0 1 0 0,0 0-1 0 0,-1 0 0 0 0,1 0 1 0 0,0 0-1 0 0,0 0 0 0 0,0 0 1 0 0,-1 0-1 0 0,-7 0 272 0 0,6 1-277 0 0,1-1 0 0 0,-1 1 0 0 0,1-1 0 0 0,0 1 0 0 0,-1 0 1 0 0,1-1-1 0 0,-1 1 0 0 0,1 0 0 0 0,0 0 0 0 0,0 0 0 0 0,0 0 0 0 0,0 0 0 0 0,-1 1 0 0 0,1-1 0 0 0,1 0 0 0 0,-1 0 0 0 0,0 1 0 0 0,0-1 0 0 0,-1 3 0 0 0,-10 31 216 0 0,8-22-204 0 0,-4 14-33 0 0,1 0 0 0 0,2 0 0 0 0,0 0 0 0 0,-1 40 0 0 0,4-44-15 0 0,-1 0 0 0 0,-1 0 0 0 0,-1 0 0 0 0,-9 24 0 0 0,11-38 0 0 0,1-1 0 0 0,0 1 0 0 0,1 0 0 0 0,0-1 0 0 0,0 1 0 0 0,1 0 0 0 0,1 0 0 0 0,1 11 0 0 0,-1-8 0 0 0,0 0 0 0 0,-1 0 0 0 0,-1 14 0 0 0,-3-3 0 0 0,3-16 0 0 0,-1 0 0 0 0,1 0 0 0 0,1 0 0 0 0,-1 0 0 0 0,1 0 0 0 0,2 12 0 0 0,1-7-33 0 0,1-1 0 0 0,0 0 0 0 0,0-1-1 0 0,1 1 1 0 0,11 16 0 0 0,9 20-134 0 0,-24-43 113 0 0,0-1 0 0 0,1 1 0 0 0,-1-1 0 0 0,1 0 0 0 0,0 0 0 0 0,0 0 0 0 0,0 0 0 0 0,0 0 0 0 0,0 0 0 0 0,1-1 0 0 0,0 1 0 0 0,-1-1 0 0 0,1 1 0 0 0,0-1 0 0 0,0 0 0 0 0,0 0 0 0 0,0 0 0 0 0,7 2 0 0 0,-7-3 212 0 0,14 7-1866 0 0,-1-4-5195 0 0,-4-3-803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0:42.8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0 129 2760 0 0,'17'-3'125'0'0,"-17"3"-122"0"0,1 0 1 0 0,-1 0-1 0 0,0 0 0 0 0,0 0 0 0 0,0 0 1 0 0,0 0-1 0 0,0 0 0 0 0,1 0 0 0 0,-1 0 1 0 0,0 0-1 0 0,0 0 0 0 0,0-1 0 0 0,0 1 0 0 0,0 0 1 0 0,1 0-1 0 0,-1 0 0 0 0,0 0 0 0 0,0 0 1 0 0,0 0-1 0 0,0 0 0 0 0,0 0 0 0 0,0 0 1 0 0,1-1-1 0 0,-1 1 0 0 0,0 0 0 0 0,0 0 0 0 0,0 0 1 0 0,0 0-1 0 0,0 0 0 0 0,0-1 0 0 0,0 1 1 0 0,0 0-1 0 0,0 0 0 0 0,0 0 0 0 0,0 0 1 0 0,0 0-1 0 0,0-1 0 0 0,0 1 0 0 0,0 0 1 0 0,0 0-1 0 0,0 0 0 0 0,0-1 0 0 0,0 0 5 0 0,1-2 181 0 0,0 0 0 0 0,0 0 0 0 0,1 0 0 0 0,-1 1 0 0 0,0-1 0 0 0,4-4 0 0 0,7-14 5765 0 0,-11 18-4920 0 0,0 1 0 0 0,1-1 1 0 0,-1 0-1 0 0,1 0 0 0 0,-1 1 0 0 0,3-4 1 0 0,15-12 2737 0 0,-13 15-3270 0 0,-1-1-1 0 0,0 1 1 0 0,1 0-1 0 0,0 0 0 0 0,9-3 1 0 0,2 0 430 0 0,-15 5-809 0 0,0 0 1 0 0,0 0-1 0 0,1 0 1 0 0,-1 0-1 0 0,0 1 1 0 0,0-1 0 0 0,1 1-1 0 0,-1 0 1 0 0,0-1-1 0 0,1 1 1 0 0,-1 0-1 0 0,0 0 1 0 0,5 1-1 0 0,15 6 788 0 0,-21-7-894 0 0,0 0 0 0 0,0 1 0 0 0,0-1 0 0 0,0 1 0 0 0,0-1 0 0 0,0 1 0 0 0,0-1 0 0 0,-1 1 0 0 0,1 0 0 0 0,0 0 0 0 0,0-1 0 0 0,-1 1 0 0 0,1 0 1 0 0,0 0-1 0 0,-1 0 0 0 0,1 0 0 0 0,-1 0 0 0 0,1 1 0 0 0,2 25 71 0 0,-1-16-74 0 0,-1 0-1 0 0,0-1 1 0 0,-1 1 0 0 0,0 0 0 0 0,-2 18-1 0 0,0 13-137 0 0,2-34 27 0 0,-1 0 0 0 0,0 0 0 0 0,0-1 0 0 0,-1 1 0 0 0,0 0 0 0 0,0-1 0 0 0,0 0 0 0 0,-7 13 0 0 0,-7 26-583 0 0,12-35 299 0 0,0 0-1 0 0,-9 20 0 0 0,-15 10-777 0 0,10-17 151 0 0,17-22 950 0 0,0-1-1 0 0,-1 1 0 0 0,1-1 0 0 0,0 1 1 0 0,-1-1-1 0 0,1 0 0 0 0,-1 0 0 0 0,0 0 1 0 0,1 0-1 0 0,-1 0 0 0 0,0 0 0 0 0,-1 1 1 0 0,-13 7-272 0 0,15-7 95 0 0,0-2-57 0 0,-3 4 292 0 0,3-3 70 0 0,-5 0 256 0 0,15-3 761 0 0,12-11-486 0 0,-19 12-289 0 0,-1 0-277 0 0,-1 1 0 0 0,1-1-1 0 0,-1 0 1 0 0,1 1 0 0 0,-1-1 0 0 0,1 1-1 0 0,0-1 1 0 0,-1 1 0 0 0,1-1-1 0 0,0 1 1 0 0,-1-1 0 0 0,1 1 0 0 0,0-1-1 0 0,0 1 1 0 0,-1 0 0 0 0,1-1-1 0 0,0 1 1 0 0,0 0 0 0 0,0 0 0 0 0,-1 0-1 0 0,3 0 1 0 0,0-1 105 0 0,25-10 438 0 0,-26 10-358 0 0,13 0 158 0 0,11-3-57 0 0,17 0-290 0 0,-39 4-88 0 0,0 0 0 0 0,-1 0 1 0 0,1 0-1 0 0,0-1 0 0 0,0 1 0 0 0,0-1 0 0 0,5-2 0 0 0,1 0-318 0 0,8-2-1311 0 0,-4 0-5090 0 0,5-3-691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0:43.3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70 9672 0 0,'-17'4'331'0'0,"-30"8"853"0"0,22-1 2554 0 0,15-3 904 0 0,1 4-4068 0 0,8-9-121 0 0,0-1-339 0 0,0 0-1 0 0,1 0 1 0 0,-1 0 0 0 0,1 0-1 0 0,-1 1 1 0 0,1-1 0 0 0,0 0-1 0 0,0 0 1 0 0,0 0 0 0 0,0 0-1 0 0,1 0 1 0 0,-1 1 0 0 0,0-1-1 0 0,1 0 1 0 0,0 0 0 0 0,-1 0-1 0 0,1 0 1 0 0,1 2 0 0 0,0 0-8 0 0,-1 0 0 0 0,0-1 0 0 0,0 1 0 0 0,0 0 0 0 0,0 5 0 0 0,-1-7-60 0 0,1 1-1 0 0,-1-1 1 0 0,1 0 0 0 0,-1 1 0 0 0,1-1 0 0 0,0 0-1 0 0,0 1 1 0 0,0-1 0 0 0,0 0 0 0 0,0 0-1 0 0,0 0 1 0 0,1 0 0 0 0,-1 0 0 0 0,4 3-1 0 0,-3-3-14 0 0,-1 0 0 0 0,1 0-1 0 0,-1 0 1 0 0,1 0-1 0 0,-1 0 1 0 0,0 0 0 0 0,0 0-1 0 0,0 0 1 0 0,0 0-1 0 0,0 1 1 0 0,0-1-1 0 0,-1 0 1 0 0,1 1 0 0 0,0 4-1 0 0,-1-5-10 0 0,0 0 0 0 0,1 0 0 0 0,-1 1 0 0 0,1-1 0 0 0,-1 0-1 0 0,1 0 1 0 0,0 0 0 0 0,0 0 0 0 0,0 0 0 0 0,0 0 0 0 0,0 0 0 0 0,1 0 0 0 0,-1 0-1 0 0,1-1 1 0 0,-1 1 0 0 0,1 0 0 0 0,2 1 0 0 0,4 4 22 0 0,2 0 1 0 0,11 7-1 0 0,-3-3-19 0 0,-15-9-6 0 0,1 0 0 0 0,0 0 0 0 0,0-1 0 0 0,0 1 0 0 0,0-1 1 0 0,0 0-1 0 0,0 0 0 0 0,0-1 0 0 0,0 1 0 0 0,1-1 0 0 0,-1 1 0 0 0,7-2 0 0 0,-9 1-16 0 0,0 0 14 0 0,0 0 0 0 0,0-1 0 0 0,0 1 0 0 0,0-1 0 0 0,0 0 0 0 0,0 1 0 0 0,-1-1 0 0 0,1 0 0 0 0,0 0 0 0 0,0 0 0 0 0,-1 0 0 0 0,1 0 0 0 0,-1 0 0 0 0,3-3 0 0 0,1 0 21 0 0,2-2 40 0 0,0 0-1 0 0,0 0 1 0 0,-1-1 0 0 0,0 0-1 0 0,0 0 1 0 0,7-13 0 0 0,0 2 70 0 0,-6 7-16 0 0,0-1-1 0 0,-1 1 0 0 0,0-1 1 0 0,-1 0-1 0 0,-1 0 0 0 0,0-1 1 0 0,0 0-1 0 0,3-24 0 0 0,-7 32-77 0 0,-1 0 0 0 0,1 1 0 0 0,0-1 1 0 0,-1 0-1 0 0,0 0 0 0 0,0 1 0 0 0,-1-1 0 0 0,1 0 0 0 0,-4-6 0 0 0,1 2 10 0 0,4 6-44 0 0,-1 1 1 0 0,0-1-1 0 0,-1 0 0 0 0,1 0 1 0 0,0 1-1 0 0,-1-1 1 0 0,1 1-1 0 0,-1-1 0 0 0,0 1 1 0 0,0-1-1 0 0,0 1 0 0 0,0 0 1 0 0,0 0-1 0 0,-1 0 1 0 0,1 0-1 0 0,-1 1 0 0 0,1-1 1 0 0,-3-1-1 0 0,-7-1-21 0 0,0 1-1 0 0,-1 0 0 0 0,1 1 1 0 0,0 0-1 0 0,-16 0 1 0 0,19 2-76 0 0,1 0 0 0 0,-1 1-1 0 0,0 0 1 0 0,1 0 0 0 0,-1 1 0 0 0,1 0 0 0 0,-1 0 0 0 0,-10 5 0 0 0,18-6 27 0 0,0-1-1 0 0,0 1 1 0 0,0 0 0 0 0,0-1-1 0 0,0 1 1 0 0,1 0 0 0 0,-1 0 0 0 0,0-1-1 0 0,0 1 1 0 0,1 0 0 0 0,-1 0 0 0 0,0 0-1 0 0,1 0 1 0 0,-1 0 0 0 0,1 0 0 0 0,-1 0-1 0 0,1 0 1 0 0,0 0 0 0 0,-1 0 0 0 0,1 1-1 0 0,0 1 1 0 0,-1-1-54 0 0,1-1 0 0 0,0 1 0 0 0,-1-1-1 0 0,1 1 1 0 0,-1-1 0 0 0,0 1 0 0 0,1-1 0 0 0,-1 1 0 0 0,0-1 0 0 0,0 1-1 0 0,0-1 1 0 0,0 0 0 0 0,-2 3 0 0 0,-22 14-2555 0 0,3 1-5552 0 0</inkml:trace>
  <inkml:trace contextRef="#ctx0" brushRef="#br0" timeOffset="1">630 111 18143 0 0,'0'0'2067'0'0,"3"0"-1320"0"0,4-1 77 0 0,1 0 1 0 0,13-3-1 0 0,-12 1-304 0 0,0 2 0 0 0,0-1 0 0 0,11 1 0 0 0,39-4 372 0 0,-28 1-723 0 0,1-1-219 0 0,7 4-1894 0 0,-19 1-122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0:43.7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95 11056 0 0,'0'0'1389'0'0,"3"-1"-89"0"0,2-2-202 0 0,1 0 0 0 0,-1 0 0 0 0,0-1 0 0 0,0 0 0 0 0,6-5 0 0 0,17-13 2414 0 0,-26 20-3386 0 0,1 1 0 0 0,-1 0 0 0 0,0 0-1 0 0,0 0 1 0 0,0 0 0 0 0,1 0 0 0 0,-1 0-1 0 0,0 1 1 0 0,1-1 0 0 0,4 0 0 0 0,-6 1-52 0 0,0 0 0 0 0,1 0 0 0 0,-1 0 0 0 0,0 0 0 0 0,0-1 0 0 0,0 1 0 0 0,0 0 0 0 0,1-1 0 0 0,-1 1 0 0 0,0-1 0 0 0,0 1 0 0 0,0-1 0 0 0,2-1 0 0 0,8-4 260 0 0,-2 4-168 0 0,-5 2-77 0 0,0-1-1 0 0,0 0 1 0 0,0 0-1 0 0,-1-1 1 0 0,1 1 0 0 0,0-1-1 0 0,4-3 1 0 0,1-1-73 0 0,-7 4-149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0:44.1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46 238 18399 0 0,'0'0'900'0'0,"0"1"-392"0"0,0 1-474 0 0,0-1 0 0 0,0 1 0 0 0,0-1 0 0 0,0 1 0 0 0,0-1 0 0 0,-1 1-1 0 0,1-1 1 0 0,-1 0 0 0 0,1 1 0 0 0,-1-1 0 0 0,1 1 0 0 0,-1-1 0 0 0,0 0-1 0 0,1 0 1 0 0,-2 2 0 0 0,-15 26 839 0 0,2 20 2376 0 0,13-45-3210 0 0,1 0 0 0 0,0 0-1 0 0,0 0 1 0 0,0 0-1 0 0,1 0 1 0 0,0 0 0 0 0,-1 0-1 0 0,1 0 1 0 0,1 1 0 0 0,-1-1-1 0 0,1 0 1 0 0,-1 0 0 0 0,1 0-1 0 0,0 0 1 0 0,1 0-1 0 0,-1 0 1 0 0,1 0 0 0 0,0-1-1 0 0,-1 1 1 0 0,2 0 0 0 0,1 3-1 0 0,4 3 69 0 0,0 0-1 0 0,1 0 0 0 0,0 0 1 0 0,0-2-1 0 0,17 14 0 0 0,4 4-106 0 0,-21-18 0 0 0,0 0 0 0 0,0-1 0 0 0,1 1 0 0 0,14 6 0 0 0,-16-9 83 0 0,0 0-1 0 0,9 9 0 0 0,4 2 105 0 0,-21-16-124 0 0,1 1 1 0 0,0 0-1 0 0,-1-1 1 0 0,1 1-1 0 0,-1 0 1 0 0,1 0-1 0 0,-1 0 1 0 0,0 0-1 0 0,1-1 1 0 0,-1 1 0 0 0,0 0-1 0 0,0 0 1 0 0,1 0-1 0 0,-1 0 1 0 0,0 0-1 0 0,0 0 1 0 0,0 0-1 0 0,0 0 1 0 0,0 0 0 0 0,0 0-1 0 0,-1 1 1 0 0,-5 18 125 0 0,-12-2 24 0 0,3-4-106 0 0,7-4-144 0 0,0 0 0 0 0,-1 0 0 0 0,-1-1 0 0 0,1 0 0 0 0,-1-1 0 0 0,-1 0 0 0 0,0 0 0 0 0,-19 9 0 0 0,19-11-130 0 0,8-4-125 0 0,0-1 1 0 0,0 1 0 0 0,0-1 0 0 0,0 0 0 0 0,0 0 0 0 0,0 0 0 0 0,0 0 0 0 0,0-1 0 0 0,0 1 0 0 0,-5-1 0 0 0,6 0-1034 0 0,2-9-3109 0 0</inkml:trace>
  <inkml:trace contextRef="#ctx0" brushRef="#br0" timeOffset="1">505 0 3680 0 0,'1'0'8046'0'0,"2"0"-7275"0"0,-1 1-1 0 0,0-1 0 0 0,0 1 0 0 0,0-1 0 0 0,0 1 0 0 0,0 0 1 0 0,0 0-1 0 0,-1 0 0 0 0,1 0 0 0 0,2 1 0 0 0,16 8 1894 0 0,-17-9-2529 0 0,-1 0-1 0 0,0 0 1 0 0,0 0-1 0 0,1 0 1 0 0,-1 0 0 0 0,0 1-1 0 0,0-1 1 0 0,-1 1-1 0 0,1 0 1 0 0,0-1 0 0 0,0 1-1 0 0,-1 0 1 0 0,1 0-1 0 0,-1 0 1 0 0,2 3 0 0 0,2 4 248 0 0,-1 0 1 0 0,5 15 0 0 0,0 1 118 0 0,27 69 363 0 0,-32-79-735 0 0,0 0 0 0 0,-1 0-1 0 0,-1 0 1 0 0,1 23 0 0 0,-3 3-71 0 0,-1 0-1 0 0,-3 0 1 0 0,-9 48 0 0 0,8-71-41 0 0,0 4 0 0 0,-3 25-1 0 0,5-22-79 0 0,-2 1 0 0 0,-1-1 0 0 0,-1-1 0 0 0,-20 46 0 0 0,-53 90-931 0 0,63-129 763 0 0,14-26-218 0 0,0 0-1 0 0,1 0 1 0 0,-2-1 0 0 0,1 1 0 0 0,-8 7 0 0 0,-5 1-1146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0:44.6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 16671 0 0,'29'-15'1832'0'0,"-25"12"-1595"0"0,0 0 0 0 0,0 1 0 0 0,0 0 0 0 0,1 0 0 0 0,-1 0 0 0 0,1 0 0 0 0,-1 0 1 0 0,9 0-1 0 0,-7 0 367 0 0,-2 2-278 0 0,-1-1 0 0 0,0 0 0 0 0,1 1-1 0 0,-1 0 1 0 0,0-1 0 0 0,1 1 0 0 0,-1 1 0 0 0,0-1 0 0 0,1 0 0 0 0,-1 1 0 0 0,0 0 0 0 0,6 1 0 0 0,1 2 377 0 0,-9-3-630 0 0,0-1 1 0 0,1 0-1 0 0,-1 1 0 0 0,0-1 0 0 0,0 1 1 0 0,0-1-1 0 0,0 1 0 0 0,0 0 1 0 0,0-1-1 0 0,0 1 0 0 0,0 0 1 0 0,0 0-1 0 0,-1-1 0 0 0,1 1 1 0 0,0 0-1 0 0,0 0 0 0 0,-1 0 1 0 0,1 0-1 0 0,1 2 0 0 0,-1 1-19 0 0,0 0 0 0 0,1 0 1 0 0,-1 0-1 0 0,0 0 0 0 0,-1 0 0 0 0,1 1 0 0 0,-1-1 0 0 0,0 0 1 0 0,0 0-1 0 0,-1 5 0 0 0,-8 45-132 0 0,7-44 85 0 0,-5 21-95 0 0,3-18 17 0 0,1 0 1 0 0,1 1-1 0 0,0 0 1 0 0,0-1-1 0 0,1 1 0 0 0,1 0 1 0 0,2 17-1 0 0,-2-29 61 0 0,1 0 0 0 0,-1 0 0 0 0,1 0 1 0 0,-1 0-1 0 0,1 0 0 0 0,0 0 0 0 0,0 0 0 0 0,0 0 0 0 0,0 0 0 0 0,0 0 0 0 0,0 0 0 0 0,1 0 1 0 0,-1-1-1 0 0,0 1 0 0 0,1-1 0 0 0,-1 1 0 0 0,1-1 0 0 0,0 1 0 0 0,0-1 0 0 0,-1 0 0 0 0,1 0 0 0 0,0 0 1 0 0,0 0-1 0 0,0 0 0 0 0,0 0 0 0 0,0-1 0 0 0,0 1 0 0 0,1-1 0 0 0,-1 1 0 0 0,3-1 0 0 0,0 0 6 0 0,0 0 0 0 0,0 0 0 0 0,0 0-1 0 0,-1-1 1 0 0,1 0 0 0 0,0 0-1 0 0,0 0 1 0 0,0-1 0 0 0,-1 0-1 0 0,1 1 1 0 0,-1-2 0 0 0,6-2 0 0 0,18-11-192 0 0,-19 12-161 0 0,0-1 0 0 0,-1 0 1 0 0,13-11-1 0 0,-4 0-1002 0 0,3 2-65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0:45.1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72 12440 0 0,'-9'29'565'0'0,"7"-23"424"0"0,13-13 1842 0 0,18-17 1716 0 0,-24 19-4065 0 0,0 0-1 0 0,1 1 0 0 0,-1 0 1 0 0,1 0-1 0 0,8-5 1 0 0,95-34 1143 0 0,-108 42-2793 0 0,-6 10-3687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3:41:11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2760 0 0,'0'0'508'0'0,"10"1"5346"0"0,-5 1-4758 0 0,1-1-1 0 0,0 0 0 0 0,-1 0 0 0 0,13 0 0 0 0,8 0 59 0 0,-20 0-898 0 0,1-2 0 0 0,0 1 0 0 0,-1-1 0 0 0,10-2 1 0 0,11-1 372 0 0,-5 0-98 0 0,12 0-21 0 0,175-11-8 0 0,-120 6-388 0 0,65-7 50 0 0,117-7 88 0 0,-191 17-102 0 0,21 1-60 0 0,-66 4-102 0 0,286 10 302 0 0,-190-4-281 0 0,-47-2 10 0 0,133 2 318 0 0,83 7 251 0 0,187 34 253 0 0,-385-41-981 0 0,-35-2 0 0 0,-8-3 196 0 0,0-2-1 0 0,66-10 0 0 0,-32 1 91 0 0,-24 2-43 0 0,122-32 0 0 0,-100 25-93 0 0,-69 9-10 0 0,23-4-16 0 0,-19 3-6194 0 0,-12 5-699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0:45.5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99 16064 0 0,'0'0'1743'0'0,"15"-3"-1743"0"0,4 3 0 0 0,-8-6 1176 0 0,4 6 200 0 0,11-4 32 0 0,-7-1 16 0 0,1-5-864 0 0,0 3-176 0 0,-5-2-32 0 0,11-1 0 0 0,4 1-232 0 0,-10 0-48 0 0,-10-4-8 0 0,10 0-10095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0:51.8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 9216 0 0,'0'-9'10894'0'0,"-1"25"-9857"0"0,2 0 0 0 0,3 20 0 0 0,-3-32-1004 0 0,-1-1 1 0 0,0 1 0 0 0,0 0 0 0 0,0 0 0 0 0,-1-1 0 0 0,-1 6 0 0 0,0 18 179 0 0,12 116 523 0 0,-10-138-718 0 0,0 1 1 0 0,0-1-1 0 0,-2 11 0 0 0,1-11-19 0 0,0-1 0 0 0,1 1 0 0 0,-1 0 0 0 0,1 0-1 0 0,0-1 1 0 0,1 1 0 0 0,0 5 0 0 0,4 5-42 0 0,-4-11 28 0 0,1 1 1 0 0,-1-1-1 0 0,0 1 1 0 0,1 8-1 0 0,3 30-1293 0 0,10 45 0 0 0,-14-79-478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0:52.2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13824 0 0,'0'0'1246'0'0,"0"0"-1092"0"0,1 1 1 0 0,-1-1-1 0 0,1 1 0 0 0,-1-1 0 0 0,1 1 0 0 0,-1 0 1 0 0,1-1-1 0 0,-1 1 0 0 0,0-1 0 0 0,0 1 0 0 0,1 0 0 0 0,-1 0 1 0 0,0 1-1 0 0,1 3 401 0 0,-1 0 0 0 0,1 0 0 0 0,-1 0-1 0 0,4 10 1 0 0,-3-12-371 0 0,0 1-1 0 0,-1 0 1 0 0,1 0-1 0 0,-1 0 0 0 0,0 5 1 0 0,2 14 438 0 0,4-5-268 0 0,-5-16-317 0 0,0 0 0 0 0,0 1 0 0 0,0-1 1 0 0,-1 0-1 0 0,1 0 0 0 0,-1 0 1 0 0,0 0-1 0 0,1 1 0 0 0,-1-1 1 0 0,0 0-1 0 0,0 0 0 0 0,-1 1 1 0 0,1-1-1 0 0,-1 4 0 0 0,-2 4 29 0 0,2 0 0 0 0,-1 0 0 0 0,1 1 0 0 0,0-1 0 0 0,1 0 0 0 0,0 0 0 0 0,1 1 0 0 0,0-1 0 0 0,5 18 0 0 0,9 61 152 0 0,-12-73-271 0 0,-2-10-24 0 0,0 0 1 0 0,1 0-1 0 0,-1 0 0 0 0,1 0 0 0 0,1 0 1 0 0,-1-1-1 0 0,1 1 0 0 0,0-1 0 0 0,4 7 1 0 0,-6-10-883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0:52.6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65 12352 0 0,'0'0'1118'0'0,"6"-5"-900"0"0,54-29 4908 0 0,-50 29-4307 0 0,-1 2-1 0 0,1 0 1 0 0,1 0-1 0 0,15-2 1 0 0,-8 1-337 0 0,-15 3-390 0 0,1 1 0 0 0,-1-1 1 0 0,1 1-1 0 0,0 0 0 0 0,-1-1 0 0 0,1 2 1 0 0,0-1-1 0 0,-1 0 0 0 0,1 1 1 0 0,0-1-1 0 0,-1 1 0 0 0,1 0 0 0 0,-1 1 1 0 0,0-1-1 0 0,1 0 0 0 0,-1 1 1 0 0,0 0-1 0 0,0 0 0 0 0,0 0 0 0 0,0 0 1 0 0,0 0-1 0 0,0 1 0 0 0,0-1 1 0 0,-1 1-1 0 0,0-1 0 0 0,3 5 1 0 0,-4-6-99 0 0,0 1 0 0 0,0 0 1 0 0,0-1-1 0 0,-1 1 1 0 0,1-1-1 0 0,0 1 0 0 0,-1 0 1 0 0,0 0-1 0 0,1-1 1 0 0,-1 1-1 0 0,0 0 0 0 0,0-1 1 0 0,0 4-1 0 0,-4 23-133 0 0,1-15 105 0 0,2-4 26 0 0,-2 0 0 0 0,0 0 0 0 0,0 0 0 0 0,0 0 0 0 0,-5 8 0 0 0,2-5-294 0 0,-7 23 1 0 0,8-22-211 0 0,0 1 0 0 0,-14 25 1 0 0,-1 1-690 0 0,15-29 509 0 0,-1-1 0 0 0,-13 19 1 0 0,12-19 193 0 0,0 1 1 0 0,-6 12-1 0 0,11-19 383 0 0,0 0 1 0 0,-1 0-1 0 0,1 0 0 0 0,-1-1 1 0 0,0 1-1 0 0,0-1 0 0 0,0 1 1 0 0,-4 2-1 0 0,6-5 106 0 0,0-1 1 0 0,1 1-1 0 0,-1-1 0 0 0,0 1 0 0 0,1 0 0 0 0,-1 0 1 0 0,0-1-1 0 0,1 1 0 0 0,-1 0 0 0 0,1 0 0 0 0,-1 0 1 0 0,1 0-1 0 0,0-1 0 0 0,-1 1 0 0 0,1 2 0 0 0,-1-1-5 0 0,1 0 1854 0 0,1-2-1740 0 0,0 0 1 0 0,0 0-1 0 0,1 1 0 0 0,-1-1 0 0 0,0 0 0 0 0,0 1 0 0 0,0-1 0 0 0,0 1 0 0 0,0 0 0 0 0,1-1 0 0 0,-1 1 0 0 0,0 0 0 0 0,0-1 0 0 0,1 3 0 0 0,-1-2-44 0 0,-1-1 0 0 0,1 1-1 0 0,0 0 1 0 0,0 0 0 0 0,0-1 0 0 0,0 1-1 0 0,0-1 1 0 0,0 1 0 0 0,0 0 0 0 0,1-1-1 0 0,-1 0 1 0 0,0 1 0 0 0,0-1 0 0 0,0 0-1 0 0,0 0 1 0 0,0 1 0 0 0,1-1 0 0 0,1 0-1 0 0,16-4 568 0 0,-10 2-292 0 0,0 1 0 0 0,14-1 0 0 0,-10 2-88 0 0,0-1 0 0 0,0 0-1 0 0,1-1 1 0 0,-1-1 0 0 0,15-4-1 0 0,-4-2 20 0 0,24-15-1 0 0,-3-1-2864 0 0,-26 12 1091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0:52.9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1 179 17503 0 0,'3'0'209'0'0,"1"0"0"0"0,-1-1-1 0 0,1 1 1 0 0,-1 0 0 0 0,1-1-1 0 0,-1 0 1 0 0,0 0 0 0 0,1 0-1 0 0,-1 0 1 0 0,0-1 0 0 0,0 1-1 0 0,0-1 1 0 0,0 0 0 0 0,0 0-1 0 0,0 0 1 0 0,0 0 0 0 0,2-3-1 0 0,11-5 808 0 0,0 0 0 0 0,22-10 0 0 0,-13 7-372 0 0,28-10 349 0 0,-41 19-715 0 0,0 0 1 0 0,-1-1-1 0 0,1-1 1 0 0,-1 0 0 0 0,15-12-1 0 0,-25 18-279 0 0,2-3-117 0 0,0 0 0 0 0,0 0-1 0 0,1 0 1 0 0,0 1 0 0 0,-1-1-1 0 0,1 1 1 0 0,0 0 0 0 0,0 0-1 0 0,6-1 1 0 0,-10 2-136 0 0,1 1 1 0 0,-1 0-1 0 0,1-1 0 0 0,-1 1 0 0 0,0-1 0 0 0,1 1 0 0 0,-1 0 0 0 0,1-1 1 0 0,-1 1-1 0 0,0-1 0 0 0,1 1 0 0 0,-1-1 0 0 0,0 1 0 0 0,1-1 1 0 0,-1 1-1 0 0,0-1 0 0 0,1-1 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0:53.3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2 11144 0 0,'0'0'506'0'0,"-1"0"-4"0"0,0-1-417 0 0,-3 1-47 0 0,-10 7 249 0 0,13-7-83 0 0,0 1 0 0 0,1-1 0 0 0,-1 1 0 0 0,0-1 0 0 0,0 1-1 0 0,1-1 1 0 0,-1 1 0 0 0,1 0 0 0 0,-1-1 0 0 0,0 1 0 0 0,1 0-1 0 0,-1-1 1 0 0,1 1 0 0 0,-1 0 0 0 0,1 0 0 0 0,0-1 0 0 0,-1 1 0 0 0,1 0-1 0 0,0 0 1 0 0,-1 0 0 0 0,1 0 0 0 0,0 0 0 0 0,0-1 0 0 0,0 1 0 0 0,0 0-1 0 0,0 0 1 0 0,0 0 0 0 0,0 0 0 0 0,0 0 0 0 0,0 0 0 0 0,0-1 0 0 0,1 1-1 0 0,-1 0 1 0 0,0 0 0 0 0,1 0 0 0 0,-1 0 0 0 0,1 1 0 0 0,2 5-396 0 0,-2 7 1726 0 0,-1-13-1490 0 0,0 0 1 0 0,0 0 0 0 0,0 0-1 0 0,0-1 1 0 0,0 1-1 0 0,1 0 1 0 0,-1 0-1 0 0,0 0 1 0 0,0 0-1 0 0,1 0 1 0 0,-1 0-1 0 0,0 0 1 0 0,1-1-1 0 0,-1 1 1 0 0,1 0 0 0 0,-1 0-1 0 0,2 0 1 0 0,9 13 410 0 0,0-1 0 0 0,2 0 0 0 0,0 0 1 0 0,0-2-1 0 0,1 0 0 0 0,26 16 0 0 0,76 54 745 0 0,-107-72-1001 0 0,1 0 0 0 0,15 19 0 0 0,-21-22-133 0 0,-1-3-5 0 0,-1 1-1 0 0,0-1 1 0 0,0 1 0 0 0,0 0 0 0 0,0-1 0 0 0,0 1-1 0 0,-1 0 1 0 0,0 0 0 0 0,0 0 0 0 0,0 0 0 0 0,0 1-1 0 0,-1-1 1 0 0,1 0 0 0 0,-1 0 0 0 0,0 0 0 0 0,0 0-1 0 0,-1 1 1 0 0,1-1 0 0 0,-2 5 0 0 0,0-6-30 0 0,0 0 0 0 0,0 0 0 0 0,0 0 1 0 0,0 0-1 0 0,0-1 0 0 0,-1 1 0 0 0,1-1 0 0 0,-1 0 1 0 0,1 0-1 0 0,-1 0 0 0 0,0 0 0 0 0,0 0 1 0 0,0 0-1 0 0,0-1 0 0 0,0 1 0 0 0,0-1 0 0 0,-1 0 1 0 0,-4 1-1 0 0,-3 1 34 0 0,-1-1 0 0 0,1 0-1 0 0,-1-1 1 0 0,-14 0 0 0 0,19-1-171 0 0,0-1 0 0 0,1 0 1 0 0,-1 0-1 0 0,1-1 0 0 0,0 0 0 0 0,0 0 0 0 0,-1 0 0 0 0,1-1 0 0 0,-8-4 0 0 0,-18-1-1479 0 0,31 8 1456 0 0,1 0-1 0 0,0-1 1 0 0,0 1 0 0 0,-1 0-1 0 0,1-1 1 0 0,0 1 0 0 0,0-1-1 0 0,0 1 1 0 0,-1 0 0 0 0,1-1-1 0 0,0 1 1 0 0,0-1 0 0 0,0 1-1 0 0,0 0 1 0 0,0-1 0 0 0,0 1-1 0 0,0-1 1 0 0,0 1 0 0 0,0-1-1 0 0,0 1 1 0 0,0-1 0 0 0,0 0-320 0 0,-3-8-1441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0:54.4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202 78 5064 0 0,'0'0'389'0'0,"-1"-2"-250"0"0,-1-4 251 0 0,-5 3 4185 0 0,-9-18 2048 0 0,-2 0-2988 0 0,8 12-1014 0 0,9 8-2460 0 0,-1-1-1 0 0,1 1 0 0 0,0 0 0 0 0,-1 0 1 0 0,1 0-1 0 0,-1-1 0 0 0,0 2 1 0 0,1-1-1 0 0,-1 0 0 0 0,0 0 0 0 0,1 0 1 0 0,-1 1-1 0 0,0-1 0 0 0,0 1 0 0 0,0-1 1 0 0,1 1-1 0 0,-1 0 0 0 0,0 0 1 0 0,0 0-1 0 0,0 0 0 0 0,0 0 0 0 0,0 0 1 0 0,0 0-1 0 0,-3 1 0 0 0,1 1-131 0 0,0 0 0 0 0,0-1 0 0 0,0 2 0 0 0,0-1 0 0 0,-6 5 0 0 0,2-2-31 0 0,5-3 2 0 0,1 0 0 0 0,-1 0 0 0 0,1 0 0 0 0,-1 0 0 0 0,1 1 0 0 0,0-1 0 0 0,0 1 0 0 0,0 0 0 0 0,1 0 0 0 0,-1 0 0 0 0,0 0 0 0 0,0 3 0 0 0,-7 11 0 0 0,5-11 0 0 0,1 1 0 0 0,0 0 0 0 0,0 1 0 0 0,1-1 0 0 0,-3 14 0 0 0,1-5 0 0 0,3-12-28 0 0,0 1 1 0 0,1-1-1 0 0,-1 1 0 0 0,1 0 0 0 0,0-1 0 0 0,0 1 0 0 0,1-1 1 0 0,-1 1-1 0 0,1 0 0 0 0,0-1 0 0 0,0 0 0 0 0,1 1 1 0 0,-1-1-1 0 0,1 0 0 0 0,0 1 0 0 0,0-1 0 0 0,1 0 1 0 0,-1 0-1 0 0,1-1 0 0 0,-1 1 0 0 0,1 0 0 0 0,6 4 1 0 0,-4-3-34 0 0,0 0 0 0 0,1-1 0 0 0,-1 0 1 0 0,1 0-1 0 0,0 0 0 0 0,0 0 1 0 0,1-1-1 0 0,-1 0 0 0 0,1-1 1 0 0,-1 1-1 0 0,1-1 0 0 0,0 0 1 0 0,11 1-1 0 0,-11-4-122 0 0,0 1-1 0 0,0-1 1 0 0,0 0-1 0 0,-1-1 1 0 0,1 0 0 0 0,0 0-1 0 0,-1 0 1 0 0,12-7 0 0 0,-5 3-110 0 0,1 0-1275 0 0,-1 0 0 0 0,1-2-1 0 0,22-16 1 0 0,-17 11-478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0:54.9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51 15176 0 0,'0'0'1518'0'0,"0"2"-1387"0"0,1 6 343 0 0,0 0 1 0 0,0 0 0 0 0,1 0-1 0 0,3 8 1 0 0,-2-8 216 0 0,-1 1 1 0 0,0-1-1 0 0,-1 1 1 0 0,2 10-1 0 0,-3-13-516 0 0,0 0-1 0 0,1-1 1 0 0,0 1 0 0 0,2 5-1 0 0,-1-5-171 0 0,-1-1 0 0 0,0 1 0 0 0,0-1 0 0 0,0 6 0 0 0,2 27 883 0 0,-3-38-880 0 0,0 0 1 0 0,0 0 0 0 0,0 0 0 0 0,0 1 0 0 0,0-1-1 0 0,0 0 1 0 0,0 0 0 0 0,0 1 0 0 0,0-1 0 0 0,0 0-1 0 0,0 0 1 0 0,0 1 0 0 0,0-1 0 0 0,0 0 0 0 0,0 0-1 0 0,0 0 1 0 0,1 1 0 0 0,-1-1 0 0 0,0 0 0 0 0,0 0-1 0 0,0 1 1 0 0,0-1 0 0 0,0 0 0 0 0,1 0 0 0 0,-1 0 0 0 0,0 0-1 0 0,0 1 1 0 0,0-1 0 0 0,0 0 0 0 0,1 0 0 0 0,-1 0-1 0 0,0 0 1 0 0,0 0 0 0 0,0 0 0 0 0,1 1 0 0 0,-1-1-1 0 0,0 0 1 0 0,0 0 0 0 0,1 0 0 0 0,-1 0 0 0 0,0 0-1 0 0,0 0 1 0 0,1 0 0 0 0,-1 0 0 0 0,0 0 0 0 0,0 0-1 0 0,1 0 1 0 0,-1 0 0 0 0,0 0 0 0 0,0 0 0 0 0,0 0-1 0 0,1-1 1 0 0,-1 1 0 0 0,0 0 0 0 0,0 0 0 0 0,0 0-1 0 0,1 0 1 0 0,-1 0 0 0 0,0 0 0 0 0,0-1 0 0 0,0 1-1 0 0,1 0 1 0 0,-1 0 0 0 0,12-11 312 0 0,-3-1-367 0 0,0 0-1 0 0,-1-1 1 0 0,11-25-1 0 0,-11 22-178 0 0,18-28 0 0 0,-14 24 77 0 0,-10 16 75 0 0,0 0 0 0 0,1 0 0 0 0,-1 0 0 0 0,1 0 0 0 0,0 0 0 0 0,0 0 0 0 0,1 1 0 0 0,-1 0 0 0 0,5-4 0 0 0,-1 1 39 0 0,2 4 36 0 0,-7 4 41 0 0,1-1 0 0 0,-1 1 0 0 0,0-1 0 0 0,1 1 0 0 0,-1 0 0 0 0,0 0 0 0 0,0 0 0 0 0,-1 0 0 0 0,1 0 0 0 0,0 0 0 0 0,-1 0 0 0 0,1 1 0 0 0,-1-1 0 0 0,0 1 0 0 0,0-1 0 0 0,2 5 0 0 0,3 9 358 0 0,4 22-1 0 0,-9-35-388 0 0,4 9 53 0 0,-4-10-49 0 0,0 0-1 0 0,-1 0 1 0 0,1 0-1 0 0,0 0 1 0 0,-1 0-1 0 0,1 0 0 0 0,-1 5 1 0 0,2 4-1 0 0,7-5-13 0 0,1 1 0 0 0,2-6 0 0 0,1-1 12 0 0,2-2 81 0 0,-10-3-80 0 0,-4 3 1 0 0,7-7 10 0 0,0 0-1 0 0,0 0 1 0 0,-1 0 0 0 0,9-18-1 0 0,-9 16-29 0 0,0 0-1 0 0,1 0 1 0 0,13-14-1 0 0,-7 8-38 0 0,-11 13 34 0 0,0 1 0 0 0,0-1 1 0 0,0 0-1 0 0,1 1 0 0 0,-1 0 1 0 0,1 0-1 0 0,0 0 0 0 0,0 0 1 0 0,7-3-1 0 0,17-7 11 0 0,-12 7 0 0 0,-12 7 0 0 0,-2 0 0 0 0,1 0 9 0 0,-1 0 0 0 0,1 0 0 0 0,0 0 0 0 0,0 1 0 0 0,-1-1 0 0 0,1 1 0 0 0,-1 0 0 0 0,1-1 0 0 0,-1 1 0 0 0,0 0 0 0 0,1 0 0 0 0,-1 1 0 0 0,0-1 0 0 0,-1 0 0 0 0,1 1 0 0 0,0-1 0 0 0,-1 1 0 0 0,1 0 0 0 0,-1-1 0 0 0,0 1 0 0 0,0 0 0 0 0,0 0 0 0 0,1 3 0 0 0,-2-2 8 0 0,1-1 0 0 0,0 1 0 0 0,0-1 0 0 0,0 0-1 0 0,2 5 1 0 0,-1-6-12 0 0,-1 1-1 0 0,0 1 1 0 0,0-1-1 0 0,0 0 1 0 0,1 6-1 0 0,0 2 18 0 0,0 0 1 0 0,5 16-1 0 0,4 14-17 0 0,-5-15-411 0 0,-1-8-3714 0 0,-3-11 374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0:55.4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83 12440 0 0,'0'0'957'0'0,"1"-1"-624"0"0,1-3-29 0 0,0 1 0 0 0,0 0-1 0 0,0 1 1 0 0,1-1 0 0 0,-1 0 0 0 0,1 1-1 0 0,-1-1 1 0 0,1 1 0 0 0,4-3-1 0 0,10-6 3463 0 0,-8 4-2954 0 0,44-20 4105 0 0,-51 26-4793 0 0,0 0-1 0 0,1 0 1 0 0,-1 0 0 0 0,0 0-1 0 0,0 1 1 0 0,0-1 0 0 0,0 1-1 0 0,1 0 1 0 0,-1-1 0 0 0,0 1-1 0 0,0 0 1 0 0,1 0 0 0 0,-1 0 0 0 0,0 1-1 0 0,0-1 1 0 0,1 1 0 0 0,-1-1-1 0 0,0 1 1 0 0,0-1 0 0 0,0 1-1 0 0,3 1 1 0 0,-3 1-57 0 0,2 3-42 0 0,-4-5-22 0 0,0 0 0 0 0,1-1 0 0 0,-1 1-1 0 0,0 0 1 0 0,0 0 0 0 0,0 0 0 0 0,0 0 0 0 0,0 0 0 0 0,0 0-1 0 0,0 0 1 0 0,0 0 0 0 0,0 0 0 0 0,-1 0 0 0 0,1 0 0 0 0,0 0-1 0 0,-1 0 1 0 0,1 0 0 0 0,-1 1 0 0 0,-1 3 3 0 0,-3 31-177 0 0,5-33 51 0 0,0-3 93 0 0,-1 1-1 0 0,0 0 1 0 0,1 0-1 0 0,-1 0 1 0 0,1 1-1 0 0,-1-1 0 0 0,1 0 1 0 0,0 0-1 0 0,-1 0 1 0 0,1 0-1 0 0,0 0 0 0 0,0 0 1 0 0,0 0-1 0 0,0 1 1 0 0,0 1-1 0 0,0 1-156 0 0,0 0-1 0 0,1 1 1 0 0,0-1-1 0 0,0 0 1 0 0,0 0-1 0 0,0 1 1 0 0,3 3-1 0 0,-4-6 9 0 0,1-1 165 0 0,-1 0-1 0 0,0-1 1 0 0,1 1-1 0 0,-1 0 1 0 0,1 0-1 0 0,0 0 1 0 0,-1-1-1 0 0,1 1 1 0 0,-1 0-1 0 0,1-1 1 0 0,0 1-1 0 0,0-1 1 0 0,-1 1-1 0 0,1-1 1 0 0,0 1 0 0 0,0-1-1 0 0,0 1 1 0 0,0-1-1 0 0,-1 0 1 0 0,1 0-1 0 0,0 1 1 0 0,1-1-1 0 0,19 8-62 0 0,-15-1 75 0 0,2-1-10 0 0,16 8-45 0 0,-22-13 57 0 0,0 0-1 0 0,-1 0 0 0 0,1 0 1 0 0,0 0-1 0 0,0-1 0 0 0,0 1 1 0 0,0 0-1 0 0,0-1 1 0 0,0 1-1 0 0,2-1 0 0 0,-2 1 2 0 0,0-1 0 0 0,-1 0-1 0 0,1 0 1 0 0,0 1-1 0 0,-1-1 1 0 0,1 1 0 0 0,-1 0-1 0 0,1-1 1 0 0,0 1 0 0 0,-1 0-1 0 0,0 0 1 0 0,1 0 0 0 0,-1 0-1 0 0,1 0 1 0 0,-1 0 0 0 0,2 3-1 0 0,4 3 91 0 0,-5-5 66 0 0,-2-2-142 0 0,0 0 1 0 0,0 0 0 0 0,0 0 0 0 0,1 0 0 0 0,-1 0 0 0 0,0 0 0 0 0,0 0 0 0 0,0 0 0 0 0,1 0-1 0 0,-1 0 1 0 0,0 0 0 0 0,0 0 0 0 0,0 0 0 0 0,0 1 0 0 0,0-1 0 0 0,1 0 0 0 0,-1 0 0 0 0,0 0-1 0 0,0 0 1 0 0,0 0 0 0 0,0 0 0 0 0,0 0 0 0 0,0 1 0 0 0,1-1 0 0 0,-1 0 0 0 0,0 0 0 0 0,0 0-1 0 0,0 0 1 0 0,0 1 0 0 0,0-1 0 0 0,0 0 0 0 0,0 0 0 0 0,0 0 0 0 0,0 0 0 0 0,0 1 0 0 0,0-1-1 0 0,0 0 1 0 0,0 0 0 0 0,0 0 0 0 0,0 1 0 0 0,0-1 0 0 0,0 0 0 0 0,0 0 0 0 0,0 0 0 0 0,0 0-1 0 0,0 1 1 0 0,0-1 0 0 0,0 0 0 0 0,0 0 0 0 0,0 0 0 0 0,-1 0 0 0 0,1 1 0 0 0,0-1 0 0 0,0 0-1 0 0,0 0 1 0 0,-7 10 582 0 0,7-9-713 0 0,-2 2 162 0 0,0 1 0 0 0,-1-1 0 0 0,1 0 1 0 0,-1 0-1 0 0,1 0 0 0 0,-1 0 0 0 0,0-1 0 0 0,0 1 0 0 0,0-1 0 0 0,0 0 0 0 0,-1 0 0 0 0,1 0 0 0 0,-7 3 0 0 0,-25 6 159 0 0,21-5-137 0 0,-27 5-1 0 0,17-8-420 0 0,22-3 32 0 0,-5-3-2100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1:50.2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 0 10592 0 0,'-20'11'15334'0'0,"21"-6"-15234"0"0,1-1 1 0 0,-1 0-1 0 0,0 1 0 0 0,-1-1 1 0 0,1 1-1 0 0,-1-1 0 0 0,0 1 1 0 0,-1 8-1 0 0,-9 39 990 0 0,3-20-826 0 0,0-4-677 0 0,-1 0-1 0 0,-21 46 1 0 0,13-34-120 0 0,2-10-2007 0 0,3-2-6186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3:41:11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42 2760 0 0,'5'-26'10792'0'0,"-5"18"-8486"0"0,0 8-2243 0 0,0 0 1 0 0,0-1-1 0 0,0 1 0 0 0,0 0 0 0 0,0-1 1 0 0,0 1-1 0 0,0 0 0 0 0,0-1 1 0 0,0 1-1 0 0,-1 0 0 0 0,1 0 0 0 0,0-1 1 0 0,0 1-1 0 0,0 0 0 0 0,0-1 0 0 0,0 1 1 0 0,-1 0-1 0 0,1 0 0 0 0,0-1 0 0 0,0 1 1 0 0,-1 0-1 0 0,1 0 0 0 0,-2-1 1621 0 0,-2 8-36 0 0,-2 5-1482 0 0,-1 0 1 0 0,2 0-1 0 0,-1 0 1 0 0,2 1 0 0 0,-1-1-1 0 0,2 1 1 0 0,0 0-1 0 0,-2 15 1 0 0,-7 28-96 0 0,-35 148-211 0 0,-23 177-1321 0 0,58-294-78 0 0,6-42 519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1:52.0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58 5064 0 0,'0'0'232'0'0,"0"-1"-14"0"0,-3-7-152 0 0,2 6-18 0 0,1 0 1 0 0,-1 0-1 0 0,0 0 0 0 0,0 0 0 0 0,-7-10 10013 0 0,4 7-8072 0 0,4 4-1858 0 0,-1 0 0 0 0,0 1 0 0 0,1-1 0 0 0,-1 0-1 0 0,1 0 1 0 0,-1 0 0 0 0,1 0 0 0 0,-1 0-1 0 0,1 0 1 0 0,0 0 0 0 0,-1 0 0 0 0,1-1-1 0 0,0 0 1 0 0,0 2-45 0 0,0-1 0 0 0,0 1 0 0 0,0 0 0 0 0,0-1 1 0 0,1 1-1 0 0,-1 0 0 0 0,0-1 0 0 0,0 1 0 0 0,0 0 0 0 0,0 0 0 0 0,1-1 0 0 0,-1 1 0 0 0,0 0 0 0 0,0 0 0 0 0,0 0 0 0 0,1-1 0 0 0,-1 1 1 0 0,0 0-1 0 0,1 0 0 0 0,-1 0 0 0 0,0 0 0 0 0,0-1 0 0 0,1 1 0 0 0,-1 0 0 0 0,0 0 0 0 0,1 0 0 0 0,-1 0 0 0 0,0 0 0 0 0,1 0 0 0 0,4 0 671 0 0,0 0 0 0 0,0 0 0 0 0,0 1 0 0 0,9 2 0 0 0,-9-3-691 0 0,5 3-78 0 0,0 1 0 0 0,0 0 0 0 0,0 0 0 0 0,-1 1 0 0 0,11 7 0 0 0,2 4 12 0 0,3 3 0 0 0,-19-16-13 0 0,0 0 0 0 0,-1 1 0 0 0,0 0 0 0 0,0 0 0 0 0,0 0 1 0 0,0 0-1 0 0,-1 1 0 0 0,1 0 0 0 0,-1 0 0 0 0,0 0 0 0 0,4 8 0 0 0,-6-9-11 0 0,0 0 1 0 0,-1 0 0 0 0,1 0-1 0 0,-1 0 1 0 0,1 0 0 0 0,-1 1-1 0 0,-1-1 1 0 0,1 0 0 0 0,-1 0-1 0 0,1 1 1 0 0,-1-1-1 0 0,0 1 1 0 0,-1-1 0 0 0,1 0-1 0 0,-1 0 1 0 0,0 1 0 0 0,-2 6-1 0 0,-3 4-111 0 0,0 0 0 0 0,-1 0 0 0 0,0 0 0 0 0,-1-1 0 0 0,-11 15 0 0 0,5-10-56 0 0,-18 21-192 0 0,17-24 137 0 0,10-9 31 0 0,0-1 0 0 0,-1-1 0 0 0,1 1 0 0 0,-1-1 0 0 0,-1 0 0 0 0,1 0 0 0 0,-1-1 0 0 0,-6 4 0 0 0,5-5 127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1:52.4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218 35 3224 0 0,'3'-14'675'0'0,"-2"14"-355"0"0,-1-1 1 0 0,0 0-1 0 0,0 0 1 0 0,0 1 0 0 0,0-1-1 0 0,0 0 1 0 0,-1 0-1 0 0,1 1 1 0 0,0-1-1 0 0,0 0 1 0 0,0 0 0 0 0,-1 1-1 0 0,1-1 1 0 0,0 0-1 0 0,-1 1 1 0 0,1-1 0 0 0,0 0-1 0 0,-1 1 1 0 0,1-1-1 0 0,-1 1 1 0 0,1-1 0 0 0,-1 1-1 0 0,1-1 1 0 0,-1 1-1 0 0,0-1 1 0 0,1 1 0 0 0,-1-1-1 0 0,0 1 1 0 0,1 0-1 0 0,-1-1 1 0 0,0 1 0 0 0,1 0-1 0 0,-2 0 1 0 0,-1-1 323 0 0,-1 1 0 0 0,1 0 1 0 0,0 0-1 0 0,-1 0 1 0 0,1 1-1 0 0,-5 0 0 0 0,-8 1 401 0 0,13-1-930 0 0,1-1 0 0 0,0 1 0 0 0,0 0 1 0 0,0-1-1 0 0,0 1 0 0 0,0 0 0 0 0,0 0 0 0 0,0 0 0 0 0,1 1 0 0 0,-1-1 0 0 0,0 0 1 0 0,1 1-1 0 0,-3 1 0 0 0,-3 3 164 0 0,-5 2 89 0 0,5-4-205 0 0,0 1-1 0 0,1 0 0 0 0,-1 0 0 0 0,1 0 1 0 0,0 1-1 0 0,1 0 0 0 0,-11 13 0 0 0,16-18-153 0 0,-6 6 23 0 0,1 1 0 0 0,0 0 0 0 0,1 1-1 0 0,0-1 1 0 0,0 1 0 0 0,0 0 0 0 0,1 0 0 0 0,-2 10 0 0 0,-3 16 7 0 0,6-30-35 0 0,1 1 0 0 0,0-1 0 0 0,-1 1 0 0 0,2-1 0 0 0,-1 1 0 0 0,1 0 0 0 0,-1-1 0 0 0,2 11 0 0 0,0-13 5 0 0,0 1-1 0 0,-1 0 1 0 0,1-1 0 0 0,0 0 0 0 0,1 1-1 0 0,-1-1 1 0 0,1 0 0 0 0,-1 1-1 0 0,1-1 1 0 0,0 0 0 0 0,0 0 0 0 0,1-1-1 0 0,-1 1 1 0 0,0 0 0 0 0,1-1-1 0 0,0 1 1 0 0,0-1 0 0 0,-1 0 0 0 0,1 0-1 0 0,0 0 1 0 0,1 0 0 0 0,-1 0-1 0 0,0-1 1 0 0,1 0 0 0 0,-1 1 0 0 0,0-1-1 0 0,7 1 1 0 0,2-1 52 0 0,0 0 0 0 0,0 0 0 0 0,1-1-1 0 0,-1 0 1 0 0,0-2 0 0 0,14-2 0 0 0,-13 3-70 0 0,6-4-239 0 0,0 0 1 0 0,0-1-1 0 0,-1-1 0 0 0,0-1 0 0 0,29-16 1 0 0,-11 3-1171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1:53.2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368 7 16671 0 0,'0'0'4274'0'0,"-10"-4"-2270"0"0,7 3-1908 0 0,-1 1 1 0 0,1-1 0 0 0,0 1-1 0 0,-1 0 1 0 0,1 0 0 0 0,0 0-1 0 0,-1 0 1 0 0,1 1-1 0 0,0-1 1 0 0,0 1 0 0 0,-1 0-1 0 0,1 0 1 0 0,0 0 0 0 0,0 1-1 0 0,0-1 1 0 0,0 1 0 0 0,-3 1-1 0 0,-4 5-81 0 0,-1 0 1 0 0,2 0-1 0 0,-12 12 0 0 0,-13 11 11 0 0,-41 31-40 0 0,49-32-103 0 0,21-24 83 0 0,-1 1-1 0 0,1-1 1 0 0,-13 10-1 0 0,12-11 21 0 0,-3 1-33 0 0,1 0 0 0 0,0 1 0 0 0,0 0 1 0 0,1 0-1 0 0,-1 0 0 0 0,-7 12 1 0 0,12-10 20 0 0,0-4-22 0 0,2 3 36 0 0,1 2 12 0 0,0-2-10 0 0,0-7 7 0 0,0-1 1 0 0,1 1 0 0 0,-1 0 0 0 0,1 0-1 0 0,-1 0 1 0 0,1 0 0 0 0,-1 0 0 0 0,1 0 0 0 0,-1 0-1 0 0,1-1 1 0 0,0 1 0 0 0,0 0 0 0 0,-1 0-1 0 0,1-1 1 0 0,0 1 0 0 0,0-1 0 0 0,0 1-1 0 0,0-1 1 0 0,-1 1 0 0 0,1-1 0 0 0,2 1-1 0 0,1 1-1 0 0,5 4 11 0 0,0 0 0 0 0,0-1-1 0 0,1-1 1 0 0,0 1 0 0 0,0-2-1 0 0,0 1 1 0 0,1-1 0 0 0,12 2-1 0 0,-4-1 82 0 0,35 11 0 0 0,-37-9-74 0 0,1-1-1 0 0,30 5 0 0 0,57 6-2558 0 0,-84-15 1238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1:54.4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143 23 6912 0 0,'0'0'622'0'0,"-5"-10"4782"0"0,3 9-5027 0 0,0-1 0 0 0,-1 1-1 0 0,1-1 1 0 0,-1 1-1 0 0,1 0 1 0 0,-1 0 0 0 0,1 0-1 0 0,-1 0 1 0 0,1 1 0 0 0,-5-1-1 0 0,6 1-298 0 0,-1 0-1 0 0,0 0 0 0 0,0 0 1 0 0,1 1-1 0 0,-1-1 1 0 0,0 1-1 0 0,0-1 0 0 0,1 1 1 0 0,-1 0-1 0 0,1 0 0 0 0,-1 0 1 0 0,0-1-1 0 0,1 1 1 0 0,0 1-1 0 0,-1-1 0 0 0,-1 2 1 0 0,-2 2 2 0 0,0 0 0 0 0,1 0 1 0 0,0 1-1 0 0,0-1 0 0 0,0 1 1 0 0,1 0-1 0 0,0 0 0 0 0,-3 8 1 0 0,-2 7-46 0 0,-5 25 1 0 0,7-23-20 0 0,3-9-2 0 0,1-1 0 0 0,0 1 0 0 0,0 25 0 0 0,0 2-114 0 0,1-27 64 0 0,1 0-1 0 0,0 0 0 0 0,3 15 1 0 0,-3-23 54 0 0,1 0 0 0 0,1 0 0 0 0,-1 0 0 0 0,1-1 0 0 0,0 1 0 0 0,0 0 0 0 0,1-1 0 0 0,-1 1 0 0 0,7 8 0 0 0,-7-11-14 0 0,1 0 0 0 0,-1-1 0 0 0,1 1 0 0 0,0 0 0 0 0,0-1 0 0 0,0 1 1 0 0,0-1-1 0 0,1 0 0 0 0,-1 0 0 0 0,0 0 0 0 0,1-1 0 0 0,0 1 0 0 0,-1-1 0 0 0,1 0 1 0 0,0 0-1 0 0,0 0 0 0 0,-1 0 0 0 0,1-1 0 0 0,0 1 0 0 0,0-1 0 0 0,6-1 0 0 0,-4 0 34 0 0,1 0-1 0 0,0-1 0 0 0,-1 0 1 0 0,0 0-1 0 0,1-1 1 0 0,-1 0-1 0 0,0 0 0 0 0,0-1 1 0 0,-1 1-1 0 0,1-1 0 0 0,-1 0 1 0 0,1-1-1 0 0,8-9 0 0 0,2-5 114 0 0,0-1 0 0 0,18-30 0 0 0,-27 40-135 0 0,-1 0 15 0 0,11-14 1 0 0,-2-1 1 0 0,0-1-1 0 0,12-31 0 0 0,-26 54-23 0 0,0 0 0 0 0,0 0 1 0 0,-1 0-1 0 0,1 0 0 0 0,-1 0 0 0 0,1 0 0 0 0,-1 0 0 0 0,0 0 0 0 0,0 0 0 0 0,-1 0 0 0 0,1 0 0 0 0,-1 0 0 0 0,1 0 0 0 0,-1 0 0 0 0,0 0 0 0 0,0 0 0 0 0,0 0 0 0 0,0 1 0 0 0,-3-5 0 0 0,1 3-38 0 0,0 0 1 0 0,0 1-1 0 0,0-1 0 0 0,0 1 0 0 0,-1-1 0 0 0,1 1 0 0 0,-1 1 0 0 0,0-1 1 0 0,0 0-1 0 0,0 1 0 0 0,-7-3 0 0 0,5 3-98 0 0,0 1-1 0 0,0 0 0 0 0,0 0 1 0 0,0 1-1 0 0,0 0 1 0 0,0 0-1 0 0,0 1 1 0 0,0-1-1 0 0,0 1 1 0 0,-9 3-1 0 0,-1-1-833 0 0,-14 1-717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1:55.3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354 16 11056 0 0,'-2'-2'372'0'0,"1"0"1"0"0,-1 1 0 0 0,0-1-1 0 0,-1 1 1 0 0,1 0 0 0 0,0 0-1 0 0,0 0 1 0 0,-1 0 0 0 0,-2-1-1 0 0,4 2 157 0 0,-1-1 0 0 0,1 1 0 0 0,0 0 0 0 0,-1 0 0 0 0,1 0 0 0 0,-1 0 0 0 0,1 0 0 0 0,0 0 0 0 0,-1 0 0 0 0,-1 0 0 0 0,-23 11-39 0 0,7-2-47 0 0,10-4-377 0 0,0 0 0 0 0,0 0 0 0 0,0 1 0 0 0,1 0 1 0 0,0 0-1 0 0,0 1 0 0 0,-11 13 0 0 0,-6 4-66 0 0,0-2-164 0 0,-40 51-1 0 0,53-59-12 0 0,1 2 0 0 0,0 0 0 0 0,2 0 0 0 0,-13 28 0 0 0,18-36 116 0 0,4-7 54 0 0,-1 0 0 0 0,0 0-1 0 0,1 0 1 0 0,-1 0 0 0 0,1 0 0 0 0,0 0 0 0 0,-1 0 0 0 0,1 0-1 0 0,0 0 1 0 0,0 0 0 0 0,0 0 0 0 0,0 1 0 0 0,0-1 0 0 0,0 0 0 0 0,0 0-1 0 0,0 0 1 0 0,0 0 0 0 0,0 0 0 0 0,1 2 0 0 0,0 5-47 0 0,-1-5 1 0 0,0-2 52 0 0,0 0 1 0 0,0-1-1 0 0,0 1 0 0 0,0 0 0 0 0,0-1 1 0 0,0 1-1 0 0,0 0 0 0 0,1-1 0 0 0,-1 1 1 0 0,0-1-1 0 0,0 1 0 0 0,0 0 0 0 0,1-1 1 0 0,-1 1-1 0 0,0-1 0 0 0,1 2 1 0 0,4-1-4 0 0,-4-1-1 0 0,8 11-46 0 0,-8-9 52 0 0,0-1 0 0 0,0 0-1 0 0,0 1 1 0 0,0-1 0 0 0,0 0 0 0 0,0 0 0 0 0,0 0-1 0 0,0 0 1 0 0,3 2 0 0 0,12 5 106 0 0,1 0-1 0 0,0-2 1 0 0,0 0 0 0 0,1-1-1 0 0,-1-1 1 0 0,1 0 0 0 0,33 1-1 0 0,-24-2 186 0 0,41 7 0 0 0,-29-6-9 0 0,-8-1-1678 0 0,-11 2-3891 0 0,-4 1-1379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2:02.1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0 221 16527 0 0,'0'0'374'0'0,"1"-7"504"0"0,3-3-472 0 0,-3 8-392 0 0,0 0 1 0 0,0 1-1 0 0,0-1 0 0 0,-1 0 1 0 0,1 0-1 0 0,-1 1 1 0 0,0-1-1 0 0,1 0 1 0 0,-1 0-1 0 0,0-3 0 0 0,1 1 105 0 0,-1 1 0 0 0,1-1 0 0 0,0 0 0 0 0,1 1 0 0 0,-1-1-1 0 0,0 1 1 0 0,1-1 0 0 0,0 1 0 0 0,0 0 0 0 0,0 0 0 0 0,3-4-1 0 0,6-10 1186 0 0,-9 14-1100 0 0,0 0 1 0 0,0 0-1 0 0,0 1 0 0 0,1-1 1 0 0,0 1-1 0 0,-1-1 1 0 0,7-3-1 0 0,9-9 558 0 0,38-38 1702 0 0,-52 49-2356 0 0,0 1 0 0 0,1 0 1 0 0,-1 0-1 0 0,1 0 0 0 0,8-3 0 0 0,-2 4-41 0 0,-10 1-66 0 0,1 1 0 0 0,0 0 0 0 0,0-1 0 0 0,-1 1 1 0 0,1 0-1 0 0,0 0 0 0 0,0 0 0 0 0,-1 1 0 0 0,1-1 0 0 0,0 0 0 0 0,0 1 1 0 0,2 0-1 0 0,-3 0-2 0 0,0-1 1 0 0,-1 0-1 0 0,1 1 1 0 0,-1-1-1 0 0,0 1 1 0 0,1-1-1 0 0,-1 1 1 0 0,1-1-1 0 0,-1 1 1 0 0,0 0-1 0 0,1-1 1 0 0,-1 1-1 0 0,0-1 1 0 0,0 1-1 0 0,1 0 1 0 0,-1 0-1 0 0,1 3-6 0 0,1 1-27 0 0,0-1 0 0 0,-1 1 0 0 0,0 0 0 0 0,0-1 0 0 0,0 1 0 0 0,0 0 0 0 0,-1-1 0 0 0,0 1 1 0 0,0 0-1 0 0,0 0 0 0 0,-2 7 0 0 0,-2 5-334 0 0,-9 30 0 0 0,10-37 220 0 0,-33 87-1181 0 0,27-72 560 0 0,-19 39 1 0 0,16-40 58 0 0,-13 38-1 0 0,19-43 367 0 0,4-13 260 0 0,0 0-1 0 0,0 0 1 0 0,0 0-1 0 0,1 1 1 0 0,0-1-1 0 0,0 9 0 0 0,-2 17-51 0 0,5-24 158 0 0,-1-8 16 0 0,-1 1-1 0 0,0 0 1 0 0,1 0 0 0 0,-1 0 0 0 0,0-1 0 0 0,1 1 0 0 0,-1 0 0 0 0,1-1-1 0 0,0 1 1 0 0,-1 0 0 0 0,1-1 0 0 0,-1 1 0 0 0,1-1 0 0 0,0 1-1 0 0,0-1 1 0 0,-1 1 0 0 0,1-1 0 0 0,0 1 0 0 0,0-1 0 0 0,-1 0 0 0 0,3 1-1 0 0,-2-1-12 0 0,1 1 346 0 0,12-1 362 0 0,-9 0-680 0 0,0-1 0 0 0,0 1 0 0 0,0-1 0 0 0,0 0 0 0 0,1-1 0 0 0,-1 1 0 0 0,-1-1 0 0 0,1 0-1 0 0,0 0 1 0 0,0-1 0 0 0,-1 1 0 0 0,6-5 0 0 0,-1 0-269 0 0,-1 1 0 0 0,-1-2-1 0 0,1 1 1 0 0,11-16 0 0 0,-9 9-358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2:02.5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36 11000 0 0,'0'0'993'0'0,"2"-1"-814"0"0,1 0 156 0 0,0 0 1 0 0,0 0-1 0 0,0 0 1 0 0,0-1-1 0 0,0 1 1 0 0,0-1-1 0 0,5-4 1 0 0,2-1 2341 0 0,13 4-140 0 0,-22 3-2494 0 0,6-3 898 0 0,1 1 0 0 0,-1 0 0 0 0,15-1 0 0 0,-20 4-872 0 0,0-1 1 0 0,0 1 0 0 0,1 0 0 0 0,-1-1 0 0 0,0 1-1 0 0,0 0 1 0 0,0 0 0 0 0,-1 1 0 0 0,1-1 0 0 0,0 0-1 0 0,2 3 1 0 0,3 1 62 0 0,-5-5-96 0 0,-1 1 1 0 0,1 1-1 0 0,0-1 1 0 0,-1 0-1 0 0,1 0 1 0 0,-1 1-1 0 0,0-1 1 0 0,3 3-1 0 0,-4-3-29 0 0,0 0 1 0 0,1-1-1 0 0,-1 1 0 0 0,0 0 1 0 0,0 0-1 0 0,0 0 0 0 0,0-1 1 0 0,0 1-1 0 0,1 0 0 0 0,-2 0 1 0 0,1 0-1 0 0,0 0 0 0 0,0-1 1 0 0,0 1-1 0 0,0 0 0 0 0,0 0 1 0 0,-1 0-1 0 0,1-1 0 0 0,0 1 1 0 0,-1 0-1 0 0,0 1 0 0 0,-6 22 60 0 0,7-21-80 0 0,-1 0 1 0 0,0 0-1 0 0,1-1 1 0 0,-1 1-1 0 0,0 0 0 0 0,0 0 1 0 0,-1-1-1 0 0,1 1 0 0 0,-1 0 1 0 0,-2 3-1 0 0,-34 51 103 0 0,-13 14-165 0 0,47-66-22 0 0,1 1 1 0 0,-1-1-1 0 0,1 1 0 0 0,-3 7 1 0 0,4-9-63 0 0,1 0 1 0 0,-1 0 0 0 0,-1 0 0 0 0,1 0 0 0 0,-1-1-1 0 0,-3 5 1 0 0,5-6-327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2:02.9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130 1 9672 0 0,'0'0'748'0'0,"-2"0"-254"0"0,-1 0 27 0 0,-1 1 0 0 0,1 0 0 0 0,-1 0 0 0 0,1 0 0 0 0,0 0 0 0 0,-1 0-1 0 0,1 0 1 0 0,0 1 0 0 0,0 0 0 0 0,0 0 0 0 0,0 0 0 0 0,0 0 0 0 0,0 0 0 0 0,-4 5 0 0 0,-5 4 646 0 0,-17 25 1 0 0,24-30-1015 0 0,2-1 1 0 0,-1 1-1 0 0,0 0 0 0 0,1 0 0 0 0,0 1 0 0 0,1-1 0 0 0,0 0 0 0 0,0 1 0 0 0,0 0 0 0 0,0-1 0 0 0,1 1 0 0 0,0 0 0 0 0,0 7 1 0 0,2-4-33 0 0,0 0 1 0 0,0-1 0 0 0,0 1-1 0 0,2 0 1 0 0,-1 0 0 0 0,1-1 0 0 0,0 0-1 0 0,7 13 1 0 0,-8-18-115 0 0,0-1 1 0 0,0-1-1 0 0,1 1 0 0 0,-1 0 1 0 0,1 0-1 0 0,0-1 0 0 0,0 0 0 0 0,0 1 1 0 0,0-1-1 0 0,0 0 0 0 0,0 0 1 0 0,5 2-1 0 0,-3-2-1 0 0,0 0 0 0 0,1 0 0 0 0,-1 0 0 0 0,0 0 0 0 0,1-1 0 0 0,-1 0 0 0 0,8 0 0 0 0,-2-1-1 0 0,0-1 0 0 0,0-1 1 0 0,-1 1-1 0 0,1-2 1 0 0,15-5-1 0 0,51-25-107 0 0,-11-1-1208 0 0,-25 11-4388 0 0,-9 5-1773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0:22.2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59 12696 0 0,'0'0'1149'0'0,"-4"-6"-922"0"0,3 5-171 0 0,1 0 0 0 0,0 0 0 0 0,0 0 0 0 0,0 0 0 0 0,0 0 0 0 0,0 0 0 0 0,1 0 0 0 0,-1 1 0 0 0,0-1 0 0 0,0 0 0 0 0,1 0 0 0 0,-1 0 0 0 0,0 0 0 0 0,1 0 1 0 0,-1 0-1 0 0,1 1 0 0 0,-1-1 0 0 0,1 0 0 0 0,-1 0 0 0 0,1 1 0 0 0,0-1 0 0 0,-1 0 0 0 0,1 1 0 0 0,0-1 0 0 0,1 0 0 0 0,0-1 209 0 0,0 0 1 0 0,0 1-1 0 0,0 0 0 0 0,0-1 0 0 0,1 1 0 0 0,-1 0 0 0 0,0 0 0 0 0,5-1 0 0 0,17-10 935 0 0,-14 10-953 0 0,-7 1-153 0 0,0 0 1 0 0,1 1-1 0 0,-1-1 1 0 0,0 1-1 0 0,0 0 1 0 0,0 0-1 0 0,1 0 1 0 0,-1 0-1 0 0,0 0 1 0 0,0 1-1 0 0,0 0 1 0 0,6 1-1 0 0,0 1 48 0 0,-2 0 6 0 0,1 0 1 0 0,0 0 0 0 0,-1 1-1 0 0,0 0 1 0 0,11 8-1 0 0,-16-11-115 0 0,0 1-1 0 0,0 0 0 0 0,0 1 0 0 0,-1-1 1 0 0,1 0-1 0 0,-1 0 0 0 0,0 1 1 0 0,1-1-1 0 0,-1 1 0 0 0,0-1 0 0 0,-1 1 1 0 0,1-1-1 0 0,0 1 0 0 0,-1 0 1 0 0,1-1-1 0 0,-1 1 0 0 0,0 0 0 0 0,0-1 1 0 0,0 1-1 0 0,0 4 0 0 0,-1 0 9 0 0,0-1 0 0 0,-1 0 0 0 0,1 1-1 0 0,-1-1 1 0 0,0 0 0 0 0,-1 0 0 0 0,-5 10-1 0 0,-6 11 52 0 0,8-16-56 0 0,0 1 0 0 0,-1-2 0 0 0,0 1-1 0 0,-13 13 1 0 0,1-6 22 0 0,-33 25 0 0 0,19-17-77 0 0,32-24-78 0 0,-6 2-300 0 0,19-17-5720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0:22.6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215 31 5064 0 0,'-1'-1'4378'0'0,"-5"-4"-2744"0"0,4 1-460 0 0,-1 1 0 0 0,0 1 0 0 0,0-1 0 0 0,-1 0 1 0 0,-6-3-1 0 0,9 5-1040 0 0,0 1 0 0 0,-1-1 1 0 0,1 1-1 0 0,-1-1 0 0 0,1 1 1 0 0,-1 0-1 0 0,1 0 0 0 0,-1-1 1 0 0,1 1-1 0 0,-1 0 1 0 0,0 0-1 0 0,1 1 0 0 0,-1-1 1 0 0,1 0-1 0 0,-1 0 0 0 0,1 1 1 0 0,-1-1-1 0 0,1 1 0 0 0,0-1 1 0 0,-3 2-1 0 0,-17 5 809 0 0,18-7-865 0 0,0 1-1 0 0,1 0 1 0 0,-1-1-1 0 0,0 1 0 0 0,0 1 1 0 0,1-1-1 0 0,-1 0 1 0 0,-4 3-1 0 0,0 3 2 0 0,1-1-1 0 0,-1 1 1 0 0,1 1-1 0 0,1-1 1 0 0,0 1 0 0 0,0 0-1 0 0,-6 11 1 0 0,1-1-1 0 0,3-5-65 0 0,1 0 1 0 0,0 1-1 0 0,1-1 1 0 0,-5 19 0 0 0,8-25-14 0 0,1 0 0 0 0,1 0 0 0 0,-1 0 0 0 0,1 1 0 0 0,0-1 0 0 0,1 0 0 0 0,1 7 0 0 0,-1-9-11 0 0,0 0 0 0 0,0-1 0 0 0,0 1 0 0 0,1-1 0 0 0,0 0 0 0 0,0 1 0 0 0,0-1 1 0 0,0 0-1 0 0,1 0 0 0 0,-1 0 0 0 0,5 4 0 0 0,-4-6 7 0 0,0 0 1 0 0,-1 0-1 0 0,1 0 0 0 0,0-1 0 0 0,0 1 1 0 0,0-1-1 0 0,0 1 0 0 0,0-1 1 0 0,5 1-1 0 0,29 4-251 0 0,-28-6-83 0 0,0-1 0 0 0,-1 1 0 0 0,1-2 0 0 0,-1 0 0 0 0,1 0 0 0 0,-1 0 0 0 0,1-1 0 0 0,-1 0 0 0 0,14-8 0 0 0,0-3-1161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3:41:12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1503 6912 0 0,'1'0'528'0'0,"2"-1"-454"0"0,-1 1 0 0 0,1-1 0 0 0,-1 0 0 0 0,0-1 0 0 0,1 1 0 0 0,-1 0 0 0 0,0-1 0 0 0,0 1 0 0 0,3-3 0 0 0,20-18 2547 0 0,-16 13-1271 0 0,19-14 0 0 0,0 0-46 0 0,0 0 127 0 0,56-37 0 0 0,-61 45-1147 0 0,64-33 579 0 0,-66 33-672 0 0,-1 1 70 0 0,34-18 0 0 0,67-31 421 0 0,-47 23-419 0 0,-26 13-120 0 0,42-23 145 0 0,73-36 231 0 0,-110 62-386 0 0,76-32 158 0 0,193-92-146 0 0,-10-17 394 0 0,-242 124-429 0 0,16-8 25 0 0,-9 7 8 0 0,-44 22-94 0 0,33-18 84 0 0,41-23-18 0 0,-42 20-51 0 0,-9 7 83 0 0,-19 11 104 0 0,50-23 1 0 0,-25 15-136 0 0,-31 15-55 0 0,48-18 0 0 0,-71 31-59 0 0,1-1-1 0 0,16-10 0 0 0,-18 10 14 0 0,-1 0 0 0 0,1 0 0 0 0,0 1 0 0 0,0 0 0 0 0,10-2 0 0 0,21-5 26 0 0,-25 6-495 0 0,0 0 0 0 0,0 1 0 0 0,0 1 0 0 0,24-1-1 0 0,-32 3-278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0:23.0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204 9 10592 0 0,'-15'-5'2270'0'0,"14"5"-2127"0"0,1 0 0 0 0,-1-1 0 0 0,1 1 1 0 0,-1 0-1 0 0,1-1 0 0 0,-1 1 0 0 0,1 0 0 0 0,-1 0 0 0 0,0-1 0 0 0,1 1 0 0 0,-1 0 0 0 0,1 0 0 0 0,-1 0 0 0 0,1 0 0 0 0,-1 0 0 0 0,0 0 0 0 0,1 0 0 0 0,-1 0 0 0 0,1 0 0 0 0,-1 0 1 0 0,0 0-1 0 0,1 0 0 0 0,-1 0 0 0 0,0 1 0 0 0,-17 10 2597 0 0,13-7-2238 0 0,0 1 1 0 0,1 0 0 0 0,0 1 0 0 0,-5 6 0 0 0,-7 15-12 0 0,2 1 1 0 0,1 1-1 0 0,1 1 0 0 0,-14 52 1 0 0,16-43-271 0 0,-11 48 167 0 0,6 39-166 0 0,14-104-189 0 0,0 0-1 0 0,2 0 1 0 0,7 40-1 0 0,-6-50-33 0 0,20 82-60 0 0,-19-85 50 0 0,0 0 0 0 0,1 0 0 0 0,0 0-1 0 0,1 0 1 0 0,-1-1 0 0 0,2 0 0 0 0,9 13-1 0 0,-3-8-205 0 0,-5-5-643 0 0,-1 0 0 0 0,2-1 0 0 0,-1 0 0 0 0,1-1 0 0 0,16 12 0 0 0,-4-8-6426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0:23.4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67 8752 0 0,'0'0'793'0'0,"2"0"-650"0"0,0-1 4 0 0,-1 0 0 0 0,1 0 1 0 0,-1 0-1 0 0,0 0 0 0 0,1 0 0 0 0,-1-1 1 0 0,0 1-1 0 0,0 0 0 0 0,0-1 0 0 0,0 1 1 0 0,0-1-1 0 0,1-1 0 0 0,10-13 3061 0 0,-9 13-2829 0 0,-1 1 0 0 0,1 0 0 0 0,-1 0 0 0 0,1 0 0 0 0,0 0 0 0 0,0 1 0 0 0,0-1 0 0 0,0 1 0 0 0,0-1 0 0 0,0 1 0 0 0,0 0 0 0 0,0 1 0 0 0,0-1 0 0 0,5 0 0 0 0,-8 1-334 0 0,1 0-1 0 0,-1 0 1 0 0,0 0 0 0 0,1 0-1 0 0,-1 0 1 0 0,0 0-1 0 0,0 0 1 0 0,1 0-1 0 0,-1-1 1 0 0,0 1 0 0 0,0 0-1 0 0,1 0 1 0 0,-1 0-1 0 0,0 0 1 0 0,0 0-1 0 0,1-1 1 0 0,-1 1-1 0 0,0 0 1 0 0,0 0 0 0 0,1 0-1 0 0,-1 0 1 0 0,0-1-1 0 0,0 1 1 0 0,0 0-1 0 0,3-2 169 0 0,-1 1-76 0 0,1 0 0 0 0,0 0 0 0 0,0 0 0 0 0,0 1 0 0 0,0 0 0 0 0,0-1 0 0 0,0 1 0 0 0,0 0 0 0 0,6 1 0 0 0,19-1 702 0 0,-27 0-816 0 0,1 0 0 0 0,-1 0 0 0 0,1 0 0 0 0,-1 0 0 0 0,1 1 0 0 0,-1-1 0 0 0,1 0 0 0 0,-1 1 0 0 0,0-1 0 0 0,1 1 0 0 0,-1-1 0 0 0,1 1 0 0 0,-1 0 0 0 0,0 0-1 0 0,0-1 1 0 0,0 1 0 0 0,1 0 0 0 0,-1 0 0 0 0,0 0 0 0 0,0 0 0 0 0,0 0 0 0 0,0 1 0 0 0,0-1 0 0 0,-1 0 0 0 0,1 0 0 0 0,1 3 0 0 0,-1-2-18 0 0,0 1 1 0 0,0-1-1 0 0,0 0 1 0 0,0 0-1 0 0,0 1 1 0 0,-1-1 0 0 0,1 1-1 0 0,-1-1 1 0 0,1 0-1 0 0,-1 1 1 0 0,0-1-1 0 0,0 1 1 0 0,0-1-1 0 0,0 1 1 0 0,-1 3-1 0 0,-7 27 8 0 0,8-28-13 0 0,-1 1 0 0 0,0-1 0 0 0,-1 0 0 0 0,1 1 0 0 0,-1-1-1 0 0,-5 10 1 0 0,-19 30-262 0 0,-31 53-1044 0 0,16-27 202 0 0,39-68 1033 0 0,0 0 0 0 0,0 1 1 0 0,0-1-1 0 0,1 1 0 0 0,-1-1 0 0 0,1 1 0 0 0,0-1 0 0 0,0 1 0 0 0,-1 7 0 0 0,1-3-188 0 0,1-8 260 0 0,0 0 1 0 0,0 0-1 0 0,0 0 1 0 0,0 0 0 0 0,0 0-1 0 0,0 0 1 0 0,0 0-1 0 0,0 0 1 0 0,0 0-1 0 0,0 0 1 0 0,0 0-1 0 0,0 0 1 0 0,0 0 0 0 0,1 0-1 0 0,-1 0 1 0 0,0 0-1 0 0,0 0 1 0 0,0 0-1 0 0,0 0 1 0 0,0 0-1 0 0,0 0 1 0 0,0 0 0 0 0,0 0-1 0 0,0 0 1 0 0,0 0-1 0 0,0 0 1 0 0,0 0-1 0 0,0 0 1 0 0,0 0-1 0 0,0 0 1 0 0,0 0-1 0 0,1 0 1 0 0,-1 0 0 0 0,0 0-1 0 0,0 0 1 0 0,0 0-1 0 0,0 0 1 0 0,0 0-1 0 0,0 0 1 0 0,0 0-1 0 0,0 1 1 0 0,0-1 0 0 0,0 0-1 0 0,0 0 1 0 0,0 0-1 0 0,0 0 1 0 0,0 0-1 0 0,0 0 1 0 0,0 0-1 0 0,0 0 1 0 0,0 0 0 0 0,5-2 45 0 0,-1 1 3 0 0,0 0 0 0 0,0 0-1 0 0,-1 0 1 0 0,9 0-1 0 0,-12 1-41 0 0,1 0 0 0 0,0 0-1 0 0,-1 0 1 0 0,1-1 0 0 0,0 1-1 0 0,-1 0 1 0 0,1 0-1 0 0,-1 0 1 0 0,1 0 0 0 0,0-1-1 0 0,-1 1 1 0 0,1 0 0 0 0,-1-1-1 0 0,1 1 1 0 0,-1 0-1 0 0,2-2 1 0 0,2 0 14 0 0,11-5 62 0 0,-1-1-1 0 0,18-12 1 0 0,-14 8-15 0 0,12-2-463 0 0,-24 12-55 0 0,0-1-1 0 0,-1 0 1 0 0,1 0-1 0 0,8-6 1 0 0,-6 0-1078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0:23.8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39 109 9672 0 0,'36'0'654'0'0,"-30"0"-313"0"0,-22 0-126 0 0,14 0 708 0 0,1 0 302 0 0,-30 2 4435 0 0,30-1-5573 0 0,-1-1 0 0 0,1 0 1 0 0,0 1-1 0 0,-1-1 0 0 0,1 1 0 0 0,-1-1 0 0 0,1 1 1 0 0,0 0-1 0 0,0 0 0 0 0,0-1 0 0 0,-1 1 0 0 0,1 0 0 0 0,0 0 1 0 0,0 0-1 0 0,0 0 0 0 0,0 1 0 0 0,-1 0 0 0 0,2-1-69 0 0,0-1-1 0 0,0 1 0 0 0,-1-1 0 0 0,1 1 1 0 0,0 0-1 0 0,0-1 0 0 0,0 1 0 0 0,0-1 0 0 0,-1 1 1 0 0,1 0-1 0 0,0-1 0 0 0,0 1 0 0 0,0 0 1 0 0,0-1-1 0 0,1 2 0 0 0,-1 3 34 0 0,-3 13 69 0 0,2-14-98 0 0,0 0 0 0 0,1-1 1 0 0,-1 1-1 0 0,1 0 0 0 0,0 0 0 0 0,0-1 0 0 0,0 1 0 0 0,0 0 0 0 0,0 0 0 0 0,1 0 0 0 0,0-1 0 0 0,0 1 0 0 0,0 0 0 0 0,2 3 0 0 0,11 31-3 0 0,-7-17-20 0 0,-4-17 23 0 0,-1 0 0 0 0,1 0-1 0 0,0 0 1 0 0,0 0-1 0 0,1-1 1 0 0,-1 1-1 0 0,1-1 1 0 0,0 0 0 0 0,-1 0-1 0 0,1 0 1 0 0,1 0-1 0 0,4 2 1 0 0,21 16 313 0 0,-28-20-264 0 0,-1 0-1 0 0,0 0 1 0 0,0 0-1 0 0,0 0 1 0 0,1 0-1 0 0,-1 0 1 0 0,1 0-1 0 0,-1 0 1 0 0,1 0-1 0 0,-1-1 1 0 0,1 1-1 0 0,-1-1 1 0 0,1 1-1 0 0,3 0 1 0 0,-2-2-32 0 0,-1-1 1 0 0,1 1 0 0 0,-1-1 0 0 0,1 1-1 0 0,-1-1 1 0 0,1 0 0 0 0,-1 0 0 0 0,0 0-1 0 0,0 0 1 0 0,3-4 0 0 0,3-6 137 0 0,-1 1 0 0 0,10-19 0 0 0,-2 3 39 0 0,-10 17-142 0 0,0 0 0 0 0,0 1 1 0 0,-1-2-1 0 0,0 1 1 0 0,3-16-1 0 0,-5 19-18 0 0,0 0-1 0 0,0 1 1 0 0,1 0-1 0 0,5-9 0 0 0,-7 12-28 0 0,0 1-9 0 0,0 0-1 0 0,-1 0 1 0 0,0 0-1 0 0,1 1 1 0 0,-1-1-1 0 0,0 0 1 0 0,0 0-1 0 0,0 0 1 0 0,0 0-1 0 0,0 0 1 0 0,0 1-1 0 0,0-1 1 0 0,-1 0-1 0 0,1 0 1 0 0,-1-1-1 0 0,-12-29 283 0 0,11 28-264 0 0,0 1-4 0 0,-1-1-1 0 0,1 1 1 0 0,-1-1-1 0 0,0 1 1 0 0,0 0-1 0 0,0 0 1 0 0,0 0-1 0 0,-1 1 1 0 0,1-1-1 0 0,-1 1 1 0 0,0-1-1 0 0,1 1 1 0 0,-8-2-1 0 0,-16-12 16 0 0,25 15-42 0 0,-1-1 0 0 0,0 1 0 0 0,0-1 0 0 0,0 1 0 0 0,0 0 0 0 0,0 0 0 0 0,0 0 0 0 0,0 1-1 0 0,0-1 1 0 0,0 1 0 0 0,-1-1 0 0 0,1 1 0 0 0,0 0 0 0 0,-6 1 0 0 0,1-1 1 0 0,-13 2-6 0 0,3 9-115 0 0,11-5 1 0 0,4-4 56 0 0,1-2 22 0 0,1 1 0 0 0,-1 0 0 0 0,1-1 0 0 0,0 1-1 0 0,0 0 1 0 0,-1 0 0 0 0,1 0 0 0 0,0 0 0 0 0,0 0 0 0 0,0 0-1 0 0,0 0 1 0 0,0 0 0 0 0,0 0 0 0 0,0 1 0 0 0,0-1 0 0 0,1 0-1 0 0,-1 1 1 0 0,0-1 0 0 0,1 0 0 0 0,-1 1 0 0 0,0 1 0 0 0,2 5-339 0 0,-1-7 306 0 0,0 0-1 0 0,1 0 0 0 0,-1 0 0 0 0,0 0 0 0 0,0 0 0 0 0,0 0 0 0 0,0 1 0 0 0,-1-1 1 0 0,1 0-1 0 0,0 0 0 0 0,0 0 0 0 0,-1-1 0 0 0,1 1 0 0 0,0 0 0 0 0,-1 0 0 0 0,1 0 1 0 0,-2 2-1 0 0,-10 13-2204 0 0,5-2-5361 0 0</inkml:trace>
  <inkml:trace contextRef="#ctx0" brushRef="#br0" timeOffset="1">349 191 15552 0 0,'0'0'712'0'0,"1"-1"-17"0"0,11-12-393 0 0,-8 9-179 0 0,0 0 1 0 0,0 0 0 0 0,0 0-1 0 0,0 0 1 0 0,0 1 0 0 0,1 0-1 0 0,6-4 1 0 0,64-37 4085 0 0,-49 27-3502 0 0,-23 15-658 0 0,0 1 0 0 0,1 0 0 0 0,-1-1 0 0 0,0 1 0 0 0,1 0 0 0 0,-1 1-1 0 0,1-1 1 0 0,-1 1 0 0 0,5-1 0 0 0,11-2-33 0 0,11-6-1082 0 0,-14 9-172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0:25.0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56 404 10912 0 0,'0'0'986'0'0,"1"11"1048"0"0,17 23 752 0 0,-16-29-2433 0 0,1 1 1 0 0,0-1-1 0 0,0 0 0 0 0,5 7 0 0 0,-4-7-77 0 0,-1 0-1 0 0,0 0 0 0 0,0 0 0 0 0,0 0 0 0 0,3 9 0 0 0,9 26 933 0 0,-10-29-903 0 0,0 0 1 0 0,-1 0 0 0 0,0 0 0 0 0,3 20-1 0 0,2 33 522 0 0,-4-38-584 0 0,-2 0-1 0 0,1 28 1 0 0,-4 133-99 0 0,-1-168-110 0 0,-2-1 0 0 0,0 0-1 0 0,0 0 1 0 0,-2 0 0 0 0,-7 18 0 0 0,4-12-33 0 0,-8 44 0 0 0,13-53 3 0 0,-1-1 0 0 0,0 0-1 0 0,-1 0 1 0 0,-10 19 0 0 0,-6 19-355 0 0,20-50 298 0 0,0 1 1 0 0,0 0-1 0 0,-1-1 0 0 0,1 1 0 0 0,-1-1 1 0 0,0 0-1 0 0,1 0 0 0 0,-1 1 0 0 0,0-1 1 0 0,0 0-1 0 0,-4 2 0 0 0,-28 16-1447 0 0,28-16 732 0 0,-5 1-1087 0 0</inkml:trace>
  <inkml:trace contextRef="#ctx0" brushRef="#br0" timeOffset="1">281 60 14192 0 0,'6'-6'1290'0'0,"-1"0"-809"0"0,1 1-1 0 0,0-1 0 0 0,0 1 1 0 0,0 1-1 0 0,1-1 0 0 0,0 1 1 0 0,-1 0-1 0 0,2 0 0 0 0,-1 1 1 0 0,10-3-1 0 0,1 6 839 0 0,-17 0-1156 0 0,1 0-1 0 0,0 1 0 0 0,0-1 1 0 0,0 0-1 0 0,-1 0 0 0 0,1 0 1 0 0,0-1-1 0 0,0 1 1 0 0,0 0-1 0 0,1-1 0 0 0,6 10 632 0 0,-7-6-742 0 0,0-1 1 0 0,0 1-1 0 0,-1 0 1 0 0,1 0-1 0 0,-1 0 0 0 0,0 0 1 0 0,1 0-1 0 0,-1 0 1 0 0,-1 0-1 0 0,1 0 1 0 0,0 0-1 0 0,-1 0 1 0 0,1 1-1 0 0,-1-1 1 0 0,0 0-1 0 0,0 0 1 0 0,-1 0-1 0 0,0 5 1 0 0,-1 3-46 0 0,-2 0 1 0 0,1-1-1 0 0,-1 1 1 0 0,-6 9-1 0 0,5-10-55 0 0,1-1-1 0 0,0 1 0 0 0,-5 19 1 0 0,7-21-44 0 0,2-7 71 0 0,0 0-1 0 0,-1 1 1 0 0,1-1-1 0 0,0 0 1 0 0,-1 1-1 0 0,1-1 0 0 0,0 0 1 0 0,0 1-1 0 0,0-1 1 0 0,0 0-1 0 0,1 1 0 0 0,-1-1 1 0 0,1 3-1 0 0,-1-3 15 0 0,1 0 0 0 0,-1 0-1 0 0,1 1 1 0 0,-1-1 0 0 0,1 0-1 0 0,0 0 1 0 0,0 0 0 0 0,0 0-1 0 0,0 0 1 0 0,-1 0-1 0 0,1 0 1 0 0,0 0 0 0 0,1 0-1 0 0,-1 0 1 0 0,0-1 0 0 0,0 1-1 0 0,0 0 1 0 0,0-1 0 0 0,1 1-1 0 0,-1-1 1 0 0,0 1 0 0 0,0-1-1 0 0,1 0 1 0 0,-1 1 0 0 0,0-1-1 0 0,1 0 1 0 0,-1 0 0 0 0,0 0-1 0 0,1 0 1 0 0,-1 0 0 0 0,2-1-1 0 0,0 1 3 0 0,7 0-35 0 0,-1 0-1 0 0,0-1 1 0 0,1 0-1 0 0,-1-1 1 0 0,0 0 0 0 0,0 0-1 0 0,0-1 1 0 0,0 0-1 0 0,-1-1 1 0 0,1 0-1 0 0,14-9 1 0 0,-6 3-629 0 0,34-15-1 0 0,-30 16 174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2:03.3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19 229 6912 0 0,'-17'-24'528'0'0,"17"24"-521"0"0,0-1 0 0 0,-1 0 1 0 0,1 0-1 0 0,0 0 0 0 0,0 0 1 0 0,-1 0-1 0 0,1 0 0 0 0,0 0 1 0 0,0 0-1 0 0,0 0 0 0 0,0 0 1 0 0,0 0-1 0 0,1 0 0 0 0,-1 0 0 0 0,0 0 1 0 0,0 0-1 0 0,1 0 0 0 0,-1 0 1 0 0,0 1-1 0 0,1-1 0 0 0,-1 0 1 0 0,1 0-1 0 0,-1 0 0 0 0,1 0 1 0 0,-1 1-1 0 0,2-2 0 0 0,-1 1 14 0 0,0 0-1 0 0,-1 0 1 0 0,1 0 0 0 0,0 0-1 0 0,-1 0 1 0 0,1 0 0 0 0,-1 0-1 0 0,1 0 1 0 0,-1-1 0 0 0,0 1-1 0 0,1-1 1 0 0,-1-1 184 0 0,-1 0 236 0 0,1-1 0 0 0,0 1 0 0 0,1-1-1 0 0,-1 1 1 0 0,0-1 0 0 0,1 1 0 0 0,0 0 0 0 0,0-1-1 0 0,3-5 1 0 0,19-28 3639 0 0,-19 30-3514 0 0,0 2 0 0 0,1-1 0 0 0,0 0 0 0 0,0 1 0 0 0,9-7-1 0 0,-10 8-245 0 0,3-1 132 0 0,0 0 1 0 0,0 0-1 0 0,1 1 0 0 0,0 0 1 0 0,0 0-1 0 0,0 1 1 0 0,0 0-1 0 0,17-4 1 0 0,-22 7-437 0 0,-1 0 0 0 0,1 0 0 0 0,0 0 0 0 0,-1 0 0 0 0,1 0 0 0 0,-1 0 0 0 0,1 1 0 0 0,0 0 0 0 0,-1-1 0 0 0,1 1 1 0 0,-1 0-1 0 0,0 0 0 0 0,1 0 0 0 0,-1 1 0 0 0,0-1 0 0 0,1 1 0 0 0,-1-1 0 0 0,0 1 0 0 0,0-1 0 0 0,0 1 0 0 0,0 0 0 0 0,-1 0 1 0 0,1 0-1 0 0,-1 0 0 0 0,1 1 0 0 0,-1-1 0 0 0,1 0 0 0 0,-1 1 0 0 0,0-1 0 0 0,1 5 0 0 0,-1 2-58 0 0,-1 0 0 0 0,-1 0-1 0 0,0 0 1 0 0,0 0 0 0 0,-1 0-1 0 0,0 0 1 0 0,0 0 0 0 0,-7 16 0 0 0,-5 20-192 0 0,-27 111-1494 0 0,26-101 998 0 0,-6 3-76 0 0,13-39 529 0 0,-8 29 0 0 0,7-19 107 0 0,6-23 171 0 0,1 0-1 0 0,0 0 0 0 0,1 1 1 0 0,-1-1-1 0 0,0 11 0 0 0,2-16 2 0 0,0-1-1 0 0,0 0 1 0 0,0 1-1 0 0,0-1 1 0 0,0 1-1 0 0,0-1 1 0 0,0 0-1 0 0,0 1 1 0 0,0-1-1 0 0,1 1 0 0 0,-1-1 1 0 0,0 0-1 0 0,0 1 1 0 0,0-1-1 0 0,0 0 1 0 0,1 1-1 0 0,-1-1 1 0 0,0 0-1 0 0,0 1 1 0 0,1-1-1 0 0,1 1 24 0 0,-1 0-1 0 0,1 0 1 0 0,0-1-1 0 0,-1 1 1 0 0,1-1-1 0 0,0 0 1 0 0,0 0-1 0 0,-1 1 1 0 0,1-1-1 0 0,0 0 1 0 0,0 0-1 0 0,0-1 1 0 0,-1 1-1 0 0,1 0 1 0 0,0 0-1 0 0,0-1 1 0 0,1 0-1 0 0,2 0 26 0 0,-1-1 0 0 0,1 0 0 0 0,-1 0 0 0 0,0 0 0 0 0,1 0 0 0 0,3-3 0 0 0,1-2-10 0 0,0 0 1 0 0,0-1 0 0 0,0 0 0 0 0,12-16 0 0 0,0-1-200 0 0,-14 18-262 0 0,0-1-1 0 0,0 0 0 0 0,5-10 0 0 0,15-24-2463 0 0,-17 29 1567 0 0,9-16-4466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2:03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25 13392 0 0,'0'0'1340'0'0,"2"-1"-1228"0"0,55-20 5897 0 0,-54 21-5711 0 0,0-1 1 0 0,-1 1 0 0 0,1-1 0 0 0,0 1-1 0 0,0 0 1 0 0,-1 0 0 0 0,1 0 0 0 0,4 1-1 0 0,1-1 56 0 0,14 0 710 0 0,-22 0-1053 0 0,1 0-1 0 0,0 0 1 0 0,0 0-1 0 0,-1 0 1 0 0,1 0-1 0 0,0 1 1 0 0,0-1-1 0 0,-1 0 1 0 0,1 0-1 0 0,0 0 0 0 0,0 1 1 0 0,-1-1-1 0 0,2 1 1 0 0,-1 1-8 0 0,0 0 0 0 0,0 0 0 0 0,0 0 0 0 0,0 0 0 0 0,-1 0 0 0 0,1 1 0 0 0,-1-1 0 0 0,1 0 0 0 0,-1 0 0 0 0,0 0 1 0 0,0 3-1 0 0,-1 27-11 0 0,-9 18 218 0 0,9-46-127 0 0,0 1 0 0 0,0 0 1 0 0,-1-1-1 0 0,0 1 0 0 0,-4 7 1 0 0,-5 12 161 0 0,8-11-208 0 0,2-8-65 0 0,-1 1 0 0 0,0 0 0 0 0,0-1 0 0 0,-4 8 0 0 0,-20 36-278 0 0,17-31-125 0 0,0 0 0 0 0,-21 29 1 0 0,25-41-189 0 0,-3 4 475 0 0,6-2-6713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2:04.1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8 9216 0 0,'-2'0'706'0'0,"0"0"-638"0"0,-1 0 0 0 0,1 0 0 0 0,0-1 0 0 0,-1 1 0 0 0,1 0-1 0 0,0-1 1 0 0,-5-1 0 0 0,6 1 808 0 0,-1 0-1 0 0,0 1 1 0 0,0 0-1 0 0,0-1 1 0 0,0 1-1 0 0,0 0 1 0 0,0 0-1 0 0,0 0 1 0 0,0 0-1 0 0,-2 1 1 0 0,-8 1 530 0 0,10 0-1232 0 0,1-1-1 0 0,-1 1 1 0 0,0 0-1 0 0,1 0 1 0 0,0 0-1 0 0,-1 0 1 0 0,1 0-1 0 0,0 0 1 0 0,0 0-1 0 0,-1 4 1 0 0,-4 5 202 0 0,-3 2 59 0 0,7-10-344 0 0,-1 1 1 0 0,0 0-1 0 0,1-1 0 0 0,0 1 1 0 0,-1 0-1 0 0,2 0 0 0 0,-1 0 1 0 0,0 1-1 0 0,1-1 0 0 0,0 0 1 0 0,-1 6-1 0 0,4 30 424 0 0,-2-35-473 0 0,-1 0 9 0 0,0 0 0 0 0,1 0 0 0 0,-1 0 0 0 0,1 0 0 0 0,1 0 1 0 0,-1 0-1 0 0,1 0 0 0 0,1 9 0 0 0,6 18 176 0 0,-6-24-153 0 0,0 0 0 0 0,0 0 0 0 0,6 14 1 0 0,-7-19-66 0 0,0-1 0 0 0,1 0 0 0 0,0 1 0 0 0,-1-1 1 0 0,1 0-1 0 0,0 1 0 0 0,0-1 0 0 0,0 0 0 0 0,0 0 1 0 0,1-1-1 0 0,-1 1 0 0 0,0 0 0 0 0,1-1 0 0 0,4 3 1 0 0,-3-2-3 0 0,17 5 7 0 0,-18-7-10 0 0,1 0 0 0 0,-1 0 1 0 0,0 0-1 0 0,1 0 0 0 0,-1 0 1 0 0,0-1-1 0 0,0 0 0 0 0,1 0 1 0 0,-1 0-1 0 0,0 0 0 0 0,3-1 1 0 0,35-19-118 0 0,-35 18 75 0 0,3-2-317 0 0,-1 0 0 0 0,0-1 1 0 0,0 0-1 0 0,0 0 0 0 0,10-12 0 0 0,15-18-8539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2:06.0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 0 8288 0 0,'0'0'638'0'0,"-2"0"-414"0"0,-41 9 4964 0 0,43-9-5132 0 0,0 0-1 0 0,0 0 0 0 0,-1 0 1 0 0,1 0-1 0 0,0 0 0 0 0,0 0 1 0 0,-1 0-1 0 0,1 0 1 0 0,0 1-1 0 0,-1-1 0 0 0,1 0 1 0 0,0 0-1 0 0,0 0 1 0 0,-1 0-1 0 0,1 0 0 0 0,0 0 1 0 0,0 1-1 0 0,-1-1 0 0 0,1 0 1 0 0,0 0-1 0 0,0 0 1 0 0,0 1-1 0 0,0-1 0 0 0,-1 0 1 0 0,1 0-1 0 0,0 0 0 0 0,0 1 1 0 0,0-1-1 0 0,0 1 1 0 0,-7 5 2582 0 0,6-5-2497 0 0,-1 0 1 0 0,0 0-1 0 0,1 0 1 0 0,-1 0-1 0 0,1 0 1 0 0,0 1-1 0 0,-1-1 0 0 0,1 1 1 0 0,0-1-1 0 0,0 1 1 0 0,0-1-1 0 0,0 1 0 0 0,0 0 1 0 0,0 0-1 0 0,0-1 1 0 0,0 1-1 0 0,1 0 0 0 0,-1 0 1 0 0,1 0-1 0 0,-1 0 1 0 0,1 0-1 0 0,0 0 0 0 0,0 3 1 0 0,-1 2 168 0 0,-6 21 1035 0 0,5-20-1137 0 0,0 0 0 0 0,1-1 0 0 0,0 1 0 0 0,-1 9 0 0 0,2 282 411 0 0,1-278-910 0 0,1 1 1 0 0,7 39-1 0 0,9 4-4252 0 0,-12-42-2844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2:06.4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88 196 13824 0 0,'-2'0'1061'0'0,"0"0"-903"0"0,-1 1-1 0 0,1-1 1 0 0,-1 1 0 0 0,1 0 0 0 0,-1-1-1 0 0,1 1 1 0 0,0 0 0 0 0,-1 0 0 0 0,1 1-1 0 0,0-1 1 0 0,0 0 0 0 0,0 1 0 0 0,0-1-1 0 0,0 1 1 0 0,0 0 0 0 0,0 0 0 0 0,1 0 0 0 0,-1 0-1 0 0,0 0 1 0 0,1 0 0 0 0,0 0 0 0 0,-1 0-1 0 0,1 0 1 0 0,0 1 0 0 0,0-1 0 0 0,0 0-1 0 0,0 5 1 0 0,-20 44 1361 0 0,17-30-1358 0 0,1-1 1 0 0,0 1 0 0 0,1 0 0 0 0,2 0 0 0 0,2 38-1 0 0,0-51-156 0 0,0 1-1 0 0,1-1 0 0 0,0 0 1 0 0,0 0-1 0 0,1 0 1 0 0,0 0-1 0 0,0-1 0 0 0,1 1 1 0 0,0-1-1 0 0,0 0 1 0 0,1 0-1 0 0,-1-1 0 0 0,11 9 1 0 0,-13-13 6 0 0,-1-1 1 0 0,1 1 0 0 0,0-1 0 0 0,0 1 0 0 0,0-1 0 0 0,0 0-1 0 0,0 0 1 0 0,0 0 0 0 0,0-1 0 0 0,0 1 0 0 0,0-1-1 0 0,0 0 1 0 0,0 0 0 0 0,5 0 0 0 0,-4 0-6 0 0,1 0-1 0 0,0-1 1 0 0,-1 0 0 0 0,1 0 0 0 0,-1 0-1 0 0,1 0 1 0 0,-1-1 0 0 0,0 0 0 0 0,7-3-1 0 0,-4 0-5 0 0,0-1-1 0 0,0 0 1 0 0,-1 0-1 0 0,0 0 0 0 0,0-1 1 0 0,0 0-1 0 0,-1 0 1 0 0,0-1-1 0 0,0 1 1 0 0,-1-1-1 0 0,4-10 0 0 0,2-6 30 0 0,-1 0 0 0 0,9-40 0 0 0,-13 37 65 0 0,0 0 0 0 0,-2 0-1 0 0,0 0 1 0 0,-2 0-1 0 0,-1-1 1 0 0,-2 1 0 0 0,0 0-1 0 0,-11-45 1 0 0,12 68-92 0 0,0-1 1 0 0,-1 1-1 0 0,1 0 1 0 0,-1-1-1 0 0,0 1 1 0 0,0 0-1 0 0,-1 0 1 0 0,1 0-1 0 0,-1 0 1 0 0,0 1-1 0 0,0-1 1 0 0,0 1-1 0 0,-5-4 1 0 0,5 5-2 0 0,0 0 0 0 0,0 0 0 0 0,0 0 0 0 0,-1 0 0 0 0,1 1 0 0 0,-1-1 0 0 0,0 1 0 0 0,1 0 1 0 0,-1 0-1 0 0,0 0 0 0 0,0 1 0 0 0,1-1 0 0 0,-1 1 0 0 0,0 0 0 0 0,0 0 0 0 0,-4 1 0 0 0,1 0-16 0 0,1 0-1 0 0,-1 1 0 0 0,1 0 1 0 0,-1 0-1 0 0,1 0 1 0 0,0 1-1 0 0,0 0 0 0 0,0 1 1 0 0,0-1-1 0 0,0 1 1 0 0,1 0-1 0 0,0 0 0 0 0,-1 1 1 0 0,2-1-1 0 0,-1 1 1 0 0,-6 9-1 0 0,-33 74-3028 0 0,29-52-4142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4:13.9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0 138 15664 0 0,'0'0'1571'0'0,"3"1"-1437"0"0,3 0 138 0 0,0 1 0 0 0,0-1 0 0 0,0 0 0 0 0,0-1 0 0 0,0 1 0 0 0,0-1 0 0 0,0 0 1 0 0,0-1-1 0 0,0 1 0 0 0,1-1 0 0 0,-1-1 0 0 0,0 1 0 0 0,9-4 0 0 0,167-63 3769 0 0,-170 63-3865 0 0,27-12-2 0 0,-23 9-175 0 0,30-10 0 0 0,-11 4 1 0 0,-32 13-497 0 0,1 0-1 0 0,0 0 1 0 0,-1 1-1 0 0,1-1 1 0 0,5 0-1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3:41:13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5528 0 0,'0'0'12410'0'0,"0"11"-10333"0"0,-2 11-1649 0 0,-1 1-1 0 0,-1-1 0 0 0,0 0 0 0 0,-12 32 1 0 0,1 0-1137 0 0,12-47 170 0 0,1 1 24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4:14.4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117 1 8752 0 0,'0'0'673'0'0,"-2"1"-437"0"0,-9 2 22 0 0,-16 2 7420 0 0,3-1-3389 0 0,23-4-3072 0 0,-1 1-471 0 0,-1 1-612 0 0,0 0 1 0 0,0 0 0 0 0,0 1 0 0 0,0-1 0 0 0,1 1 0 0 0,-1-1 0 0 0,1 1-1 0 0,0 0 1 0 0,0 0 0 0 0,0 0 0 0 0,0 1 0 0 0,0-1 0 0 0,0 0-1 0 0,1 1 1 0 0,-2 5 0 0 0,0 1-92 0 0,1 0 0 0 0,0-1 0 0 0,0 1-1 0 0,1 0 1 0 0,1 10 0 0 0,-1-17-43 0 0,1 2 0 0 0,6 9 0 0 0,-2-7-3 0 0,0 0 1 0 0,0 0-1 0 0,0-1 0 0 0,1 0 0 0 0,0 1 0 0 0,1-2 0 0 0,0 1 0 0 0,-1-1 1 0 0,2 0-1 0 0,-1 0 0 0 0,0 0 0 0 0,1-1 0 0 0,0 0 0 0 0,0 0 0 0 0,0-1 0 0 0,1 0 1 0 0,-1 0-1 0 0,1-1 0 0 0,0 0 0 0 0,7 1 0 0 0,-5 0 1 0 0,0 0 0 0 0,0 0 0 0 0,-1 1 0 0 0,1 0 0 0 0,15 11 0 0 0,-15-7 2 0 0,-8-6 1 0 0,-1-1-1 0 0,1 1 1 0 0,-1 0-1 0 0,0 0 0 0 0,0-1 1 0 0,1 1-1 0 0,-1 0 1 0 0,0 0-1 0 0,-1 0 1 0 0,1 0-1 0 0,0 0 1 0 0,0 1-1 0 0,-1-1 1 0 0,1 0-1 0 0,-1 0 1 0 0,0 0-1 0 0,0 0 0 0 0,0 1 1 0 0,0-1-1 0 0,0 0 1 0 0,0 0-1 0 0,0 0 1 0 0,-1 1-1 0 0,1-1 1 0 0,-1 0-1 0 0,0 0 1 0 0,0 0-1 0 0,0 2 1 0 0,0-2 7 0 0,-3 6 12 0 0,-1 1 1 0 0,1-1-1 0 0,-1 0 0 0 0,0-1 1 0 0,-13 15-1 0 0,12-16-22 0 0,4-4 8 0 0,0 1 0 0 0,-1-1 0 0 0,1 1 1 0 0,-1-1-1 0 0,0 0 0 0 0,1 0 0 0 0,-1 0 0 0 0,-4 1 1 0 0,-16 7 1 0 0,20-8-3 0 0,-1 0 0 0 0,1-1-1 0 0,-1 1 1 0 0,1-1 0 0 0,-1 0 0 0 0,0 0-1 0 0,0 0 1 0 0,1 0 0 0 0,-1-1-1 0 0,0 1 1 0 0,0-1 0 0 0,0 0-1 0 0,-7-1 1 0 0,5-1-58 0 0,-1 1 0 0 0,1-1 0 0 0,0-1 0 0 0,0 1 0 0 0,0-1 0 0 0,1 0 0 0 0,-1 0-1 0 0,1-1 1 0 0,-1 0 0 0 0,-4-4 0 0 0,9 7-217 0 0,11-11-8304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4:14.8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67 18079 0 0,'0'0'2716'0'0,"-11"1"1014"0"0,8 1-3683 0 0,0-1 0 0 0,0 1 1 0 0,0 0-1 0 0,0 1 1 0 0,0-1-1 0 0,0 0 0 0 0,1 1 1 0 0,-1-1-1 0 0,1 1 0 0 0,-1 0 1 0 0,1 0-1 0 0,0 0 1 0 0,0 0-1 0 0,1 0 0 0 0,-1 1 1 0 0,1-1-1 0 0,-1 0 1 0 0,1 1-1 0 0,0-1 0 0 0,0 1 1 0 0,1-1-1 0 0,-1 1 0 0 0,1 7 1 0 0,2 32 293 0 0,-4 84-1 0 0,1-120-341 0 0,1 1 1 0 0,1-1-1 0 0,-1 0 0 0 0,1 1 0 0 0,0-1 0 0 0,1 0 0 0 0,0 0 1 0 0,0 0-1 0 0,1 0 0 0 0,-1 0 0 0 0,2 0 0 0 0,4 8 1 0 0,-4-12-5 0 0,0 1 1 0 0,0-1-1 0 0,0 0 1 0 0,0 0-1 0 0,1 0 1 0 0,-1-1-1 0 0,1 1 1 0 0,0-1 0 0 0,0 0-1 0 0,0 0 1 0 0,6 1-1 0 0,-6-2-3 0 0,0 0 1 0 0,1 1-1 0 0,-1-2 0 0 0,0 1 0 0 0,0 0 0 0 0,1-1 0 0 0,-1 0 1 0 0,0 0-1 0 0,0-1 0 0 0,1 0 0 0 0,-1 0 0 0 0,0 0 0 0 0,0 0 1 0 0,0-1-1 0 0,7-2 0 0 0,-6 0 7 0 0,1 0 0 0 0,-1 0 0 0 0,0 0 0 0 0,0-1 0 0 0,0 0 1 0 0,-1 0-1 0 0,0 0 0 0 0,0-1 0 0 0,0 0 0 0 0,0 0 0 0 0,-1 0 0 0 0,4-8 0 0 0,3-7 2 0 0,-1-1-1 0 0,10-35 0 0 0,-14 40 14 0 0,-2 0 1 0 0,0 0-1 0 0,-1 0 0 0 0,0-1 0 0 0,-2 1 1 0 0,0-1-1 0 0,-1 0 0 0 0,-2-17 0 0 0,2 31-6 0 0,-1-1-1 0 0,0 1 0 0 0,0 0 1 0 0,-1 0-1 0 0,1-1 0 0 0,-1 1 1 0 0,0 0-1 0 0,0 0 0 0 0,0 1 1 0 0,-1-1-1 0 0,1 0 0 0 0,-1 1 1 0 0,0 0-1 0 0,0-1 0 0 0,0 1 1 0 0,0 0-1 0 0,-4-2 0 0 0,2 1-5 0 0,0 1-1 0 0,0 1 0 0 0,0-1 0 0 0,0 1 0 0 0,-1-1 0 0 0,1 2 0 0 0,-1-1 0 0 0,0 1 0 0 0,1-1 1 0 0,-1 1-1 0 0,0 1 0 0 0,-8-1 0 0 0,7 1-134 0 0,0 0 0 0 0,1 1 0 0 0,-1-1 0 0 0,0 1 1 0 0,0 1-1 0 0,1-1 0 0 0,-1 1 0 0 0,1 0 0 0 0,-1 1 0 0 0,1-1 0 0 0,0 1 1 0 0,0 1-1 0 0,0-1 0 0 0,1 1 0 0 0,-1 0 0 0 0,-8 8 0 0 0,13-11 45 0 0,0 0-1 0 0,0 0 1 0 0,0-1 0 0 0,1 1-1 0 0,-1 0 1 0 0,0 0-1 0 0,1 0 1 0 0,-1 0 0 0 0,0 0-1 0 0,1 0 1 0 0,0 0-1 0 0,-1 1 1 0 0,1-1-1 0 0,0 0 1 0 0,-1 2 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4:15.2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79 10136 0 0,'0'0'777'0'0,"0"-1"-505"0"0,0 0-13 0 0,-1 0 0 0 0,1 1 0 0 0,0-1 1 0 0,0 1-1 0 0,-1-1 0 0 0,1 0 0 0 0,0 1 0 0 0,-1-1 0 0 0,1 1 0 0 0,0-1 1 0 0,-1 1-1 0 0,1-1 0 0 0,-1 1 0 0 0,1-1 0 0 0,-1 1 0 0 0,1-1 1 0 0,-1 1-1 0 0,1 0 0 0 0,-1-1 0 0 0,-1 0 0 0 0,-5 4 5031 0 0,5-2-6405 0 0,-1 1 1318 0 0,-1 1 0 0 0,1-1 0 0 0,0 1 0 0 0,-1-1 0 0 0,1 1 1 0 0,0 0-1 0 0,0 0 0 0 0,1 0 0 0 0,-1 1 0 0 0,1-1 0 0 0,-1 1 0 0 0,1-1 0 0 0,0 1 0 0 0,1 0 0 0 0,-1 0 0 0 0,-2 7 0 0 0,0 5-53 0 0,0 0-1 0 0,-2 29 0 0 0,5-37-128 0 0,0-1 1 0 0,0 1-1 0 0,1 0 1 0 0,1-1-1 0 0,-1 1 1 0 0,1-1-1 0 0,0 1 1 0 0,4 11-1 0 0,1 1-11 0 0,2 1 0 0 0,0-1 0 0 0,12 22 0 0 0,-16-36-9 0 0,-1 0 0 0 0,1 0 0 0 0,0-1 0 0 0,0 0 1 0 0,1 0-1 0 0,-1 0 0 0 0,1 0 0 0 0,0-1 0 0 0,1 1 0 0 0,-1-1 0 0 0,1-1 0 0 0,-1 1 0 0 0,1-1 0 0 0,7 3 0 0 0,-9-5 0 0 0,1 1 1 0 0,0-1-1 0 0,-1 0 0 0 0,1-1 0 0 0,0 1 0 0 0,-1-1 1 0 0,1 0-1 0 0,0 0 0 0 0,-1 0 0 0 0,1-1 0 0 0,0 1 0 0 0,0-1 1 0 0,-1 0-1 0 0,1-1 0 0 0,-1 1 0 0 0,1-1 0 0 0,-1 0 1 0 0,0 0-1 0 0,7-4 0 0 0,-4 1 55 0 0,0-1-1 0 0,1 0 1 0 0,-2 0-1 0 0,1 0 1 0 0,-1-1-1 0 0,0 0 1 0 0,0-1 0 0 0,8-14-1 0 0,-9 13 51 0 0,0-1 1 0 0,-1 1-1 0 0,0-1 0 0 0,-1 0 0 0 0,3-16 0 0 0,5-54 600 0 0,-8 46-357 0 0,-2 24-287 0 0,0 0 0 0 0,-1 0 0 0 0,-1-10-1 0 0,0 16-41 0 0,1 0-1 0 0,-1 0 0 0 0,0 0 0 0 0,0 0 1 0 0,0 0-1 0 0,-1 0 0 0 0,1 0 0 0 0,-1 1 0 0 0,0-1 1 0 0,-3-4-1 0 0,-2-1 56 0 0,0 1 1 0 0,-1 0-1 0 0,0 0 0 0 0,-1 1 1 0 0,1 0-1 0 0,-1 0 0 0 0,-1 1 1 0 0,-13-7-1 0 0,16 9-108 0 0,0 1 0 0 0,1 1-1 0 0,-1-1 1 0 0,0 1 0 0 0,0 0 0 0 0,0 1 0 0 0,-1 0-1 0 0,1 0 1 0 0,0 1 0 0 0,0-1 0 0 0,-1 1-1 0 0,1 1 1 0 0,0 0 0 0 0,-10 2 0 0 0,13-2-77 0 0,-1 1 0 0 0,1 0 1 0 0,0 0-1 0 0,0 0 0 0 0,0 0 0 0 0,0 1 1 0 0,0 0-1 0 0,0 0 0 0 0,-5 6 1 0 0,-10 13-2510 0 0,4 1-4234 0 0,5-4-584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4:15.5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 4608 0 0,'18'6'16516'0'0,"-17"-7"-15779"0"0,6-2 1354 0 0,-3 2-4360 0 0,7-4 3174 0 0,1 1-1 0 0,-1 1 1 0 0,16-3-1 0 0,-8 2-496 0 0,-12 3-309 0 0,-1 0 0 0 0,0 0 0 0 0,1 1 0 0 0,7 1 0 0 0,-7-1-70 0 0,0 0 1 0 0,-1 0-1 0 0,11-2 1 0 0,-13 1 71 0 0,0 1 0 0 0,0 0 0 0 0,0-1 0 0 0,-1 2 0 0 0,5-1 0 0 0,5 1-1503 0 0,1-2-5609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4:16.0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36 10136 0 0,'0'0'2744'0'0,"2"2"-879"0"0,-1 1-1535 0 0,0-2-57 0 0,0 0 0 0 0,0 1 0 0 0,1-1 0 0 0,-1 0 0 0 0,0 0 0 0 0,0 1 1 0 0,1-1-1 0 0,-1 0 0 0 0,1 0 0 0 0,-1-1 0 0 0,1 1 0 0 0,-1 0 0 0 0,1 0 0 0 0,0-1 0 0 0,-1 1 1 0 0,1-1-1 0 0,0 1 0 0 0,-1-1 0 0 0,1 0 0 0 0,3 1 0 0 0,8-1 92 0 0,0-1 0 0 0,0 0 0 0 0,0-1 1 0 0,0 0-1 0 0,0-1 0 0 0,20-7 0 0 0,-24 7-229 0 0,1 0-1 0 0,19-4 1 0 0,-19 5-465 0 0,0 0 0 0 0,-1-1 1 0 0,19-7-1 0 0,-8 1-7657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4:20.2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 5528 0 0,'0'0'497'0'0,"1"-1"-405"0"0,1-3 269 0 0,5 0 3007 0 0,-3 2-2457 0 0,-2 0-314 0 0,1 0 0 0 0,0 0 0 0 0,0 0 0 0 0,0 0 0 0 0,0 0 0 0 0,0 1 0 0 0,1 0 0 0 0,-1-1 0 0 0,0 1 0 0 0,1 0 0 0 0,-1 0 0 0 0,1 1-1 0 0,4-1 1 0 0,-1 1-290 0 0,0 0-1 0 0,0 1 0 0 0,0-1 0 0 0,0 2 1 0 0,0-1-1 0 0,7 3 0 0 0,5 0 126 0 0,-15-4-346 0 0,-1 1-1 0 0,1 0 1 0 0,-1 0 0 0 0,1 0-1 0 0,-1 0 1 0 0,0 0-1 0 0,1 1 1 0 0,-1-1-1 0 0,3 3 1 0 0,27 15 211 0 0,-26-16-266 0 0,0 1 0 0 0,-1-1 0 0 0,0 1 0 0 0,0 0 0 0 0,0 1-1 0 0,0 0 1 0 0,8 8 0 0 0,-12-10-19 0 0,0 0-1 0 0,1 0 1 0 0,-1 0-1 0 0,-1 1 1 0 0,1-1-1 0 0,0 0 1 0 0,-1 1-1 0 0,1-1 1 0 0,-1 1 0 0 0,0 0-1 0 0,0-1 1 0 0,-1 1-1 0 0,1 0 1 0 0,-1 0-1 0 0,0 0 1 0 0,0-1-1 0 0,0 1 1 0 0,0 0-1 0 0,-1 0 1 0 0,1 0 0 0 0,-1-1-1 0 0,0 1 1 0 0,-3 6-1 0 0,1 0 14 0 0,2-8-19 0 0,0 0-1 0 0,0 0 0 0 0,0 1 0 0 0,0-1 1 0 0,0 0-1 0 0,0 0 0 0 0,0 0 0 0 0,-1-1 1 0 0,1 1-1 0 0,-1 0 0 0 0,-2 2 0 0 0,-22 21 38 0 0,21-19-34 0 0,-1-1 0 0 0,1 0 0 0 0,-1 0 0 0 0,1 0 0 0 0,-2-1 0 0 0,1 0 0 0 0,-8 4 0 0 0,8-5-124 0 0,1 0-156 0 0,0-1 0 0 0,-1 0 1 0 0,1 0-1 0 0,-1 0 0 0 0,0-1 0 0 0,-11 2 0 0 0,16-5-969 0 0,-5-6 970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4:20.7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277 1 12640 0 0,'-12'0'578'0'0,"10"0"-14"0"0,0 0-361 0 0,-45 0 3579 0 0,45 0-2480 0 0,-5 0 852 0 0,0 2-1616 0 0,-1-1 0 0 0,1 2 0 0 0,0-1-1 0 0,0 1 1 0 0,-1 0 0 0 0,-7 5 0 0 0,7-2-447 0 0,0-1 0 0 0,0 1 0 0 0,1 0 0 0 0,0 1 0 0 0,1 0 0 0 0,-1 0 0 0 0,1 0 0 0 0,-8 13 0 0 0,1-1 50 0 0,7-10-121 0 0,0 0 0 0 0,0-1-1 0 0,1 2 1 0 0,-7 16 0 0 0,0 3-20 0 0,10-25 0 0 0,0 0 0 0 0,0 1 0 0 0,0-1 0 0 0,1 1 0 0 0,-1-1 0 0 0,1 1 0 0 0,0 0 0 0 0,1 0 0 0 0,-1-1 0 0 0,1 1 0 0 0,0 0 0 0 0,0 0 0 0 0,1 4 0 0 0,-1-7 0 0 0,1 0 0 0 0,0-1 0 0 0,0 1 0 0 0,-1 0 0 0 0,1-1 0 0 0,0 1 0 0 0,1-1 0 0 0,-1 1 0 0 0,0-1 0 0 0,0 0 0 0 0,1 1 0 0 0,-1-1 0 0 0,3 1 0 0 0,-1 2 0 0 0,7 1 0 0 0,-4-3 37 0 0,0 0 0 0 0,0 0 0 0 0,1-1 0 0 0,7 1 0 0 0,8 2 104 0 0,-19-3-129 0 0,0-1 0 0 0,1 0 0 0 0,-1 0 0 0 0,0-1 0 0 0,1 1 0 0 0,5-2 0 0 0,10 0 61 0 0,-16 2-67 0 0,0 0-1 0 0,0 0 1 0 0,0 0 0 0 0,0 0-1 0 0,0 0 1 0 0,-1 0 0 0 0,1-1-1 0 0,0 0 1 0 0,0 1 0 0 0,0-1-1 0 0,3-2 1 0 0,3 0 6 0 0,33-11-136 0 0,-10 3-2212 0 0,-11 5-3053 0 0,5-3-2676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4:21.2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186 19 17503 0 0,'-60'-18'3204'0'0,"58"18"-2972"0"0,0 0 0 0 0,0-1 0 0 0,0 1 0 0 0,0 0 0 0 0,0 0 0 0 0,0 0 0 0 0,1 0 0 0 0,-1 1 0 0 0,0-1 0 0 0,0 1 0 0 0,0-1 0 0 0,0 1 0 0 0,1-1 0 0 0,-1 1 0 0 0,0 0 0 0 0,1 0 0 0 0,-1 0 0 0 0,0 0 0 0 0,1 0 0 0 0,-3 2 0 0 0,1 0-221 0 0,-1 0-1 0 0,1 0 1 0 0,0 0-1 0 0,0 0 1 0 0,0 0-1 0 0,-4 7 1 0 0,-1 13 513 0 0,4-9-203 0 0,-3 5 12 0 0,2-7-141 0 0,0 1 0 0 0,1 0 0 0 0,-3 19 0 0 0,4-11-183 0 0,-4 23-7 0 0,2 0 1 0 0,1 53-1 0 0,4-77-2 0 0,1 6 0 0 0,0 0 0 0 0,2 0 0 0 0,0 0 0 0 0,9 29 0 0 0,41 90 0 0 0,-45-131-173 0 0,0 0 0 0 0,0 0 0 0 0,2-1 0 0 0,0-1 0 0 0,0 1 0 0 0,1-2 0 0 0,22 19 0 0 0,-29-26-71 0 0,0-1 0 0 0,0 0 0 0 0,1 0 0 0 0,-1 0 0 0 0,1-1 0 0 0,-1 1 0 0 0,1-1 0 0 0,0 0 0 0 0,0-1 0 0 0,0 1 0 0 0,6 0 0 0 0,-3-1-1753 0 0,0 0 1 0 0,0-1-1 0 0,15 0 1 0 0,-2-4-4641 0 0</inkml:trace>
  <inkml:trace contextRef="#ctx0" brushRef="#br0" timeOffset="1">401 299 13824 0 0,'0'0'1246'0'0,"0"-4"-996"0"0,0 2-128 0 0,0 1 1 0 0,0-1 0 0 0,1 0 0 0 0,-1 1 0 0 0,0-1 0 0 0,1 1 0 0 0,-1-1 0 0 0,1 1 0 0 0,-1-1 0 0 0,1 1 0 0 0,0 0 0 0 0,0-1 0 0 0,0 1 0 0 0,0 0 0 0 0,0-1 0 0 0,0 1 0 0 0,0 0 0 0 0,1-2 0 0 0,3 0 603 0 0,0-1 1 0 0,0 1 0 0 0,10-5 0 0 0,3-1 857 0 0,-14 6-1146 0 0,1 0 1 0 0,1 1-1 0 0,-1 0 0 0 0,0 0 0 0 0,0 1 0 0 0,1-1 0 0 0,8 0 0 0 0,39 0-202 0 0,-50 2-111 0 0,-1 0-48 0 0,1 0 0 0 0,-1 0 1 0 0,1 1-1 0 0,-1-1 0 0 0,0 1 1 0 0,1 0-1 0 0,-1 0 0 0 0,0 0 1 0 0,0 0-1 0 0,0 0 0 0 0,0 0 1 0 0,0 1-1 0 0,0-1 0 0 0,0 1 1 0 0,0-1-1 0 0,0 1 0 0 0,-1 0 1 0 0,1-1-1 0 0,-1 1 0 0 0,3 4 1 0 0,-2-3-68 0 0,0 0 1 0 0,0 0-1 0 0,-1 0 1 0 0,0 0-1 0 0,1 1 1 0 0,-1-1-1 0 0,0 1 0 0 0,-1-1 1 0 0,1 0-1 0 0,0 1 1 0 0,-1-1-1 0 0,0 1 1 0 0,0 5-1 0 0,-3 15-202 0 0,-1 0 0 0 0,-2 0 0 0 0,0-1 0 0 0,-18 45 0 0 0,11-26-223 0 0,11-35 323 0 0,0 1 0 0 0,0 0 0 0 0,-1-1-1 0 0,0 0 1 0 0,-7 14 0 0 0,-5 5-592 0 0,15-24 535 0 0,-1 1 1 0 0,0-1-1 0 0,0 0 0 0 0,0 0 0 0 0,-1 1 1 0 0,1-1-1 0 0,0 0 0 0 0,-1 0 1 0 0,1 0-1 0 0,-1 0 0 0 0,0-1 1 0 0,1 1-1 0 0,-1 0 0 0 0,0-1 0 0 0,0 1 1 0 0,0-1-1 0 0,0 0 0 0 0,-1 1 1 0 0,1-1-1 0 0,0 0 0 0 0,-1-1 0 0 0,1 1 1 0 0,0 0-1 0 0,-1 0 0 0 0,-2-1 1 0 0,-30-3-183 0 0,36-11 859 0 0,1 11-309 0 0,0 0-1 0 0,0 0 1 0 0,0 0 0 0 0,1 0-1 0 0,-1 1 1 0 0,0-1 0 0 0,1 1-1 0 0,0-1 1 0 0,0 1 0 0 0,0 0-1 0 0,0 0 1 0 0,0 1 0 0 0,0-1-1 0 0,0 0 1 0 0,0 1 0 0 0,4-1-1 0 0,16-4-5 0 0,0 1-1 0 0,29-2 1 0 0,-23 3-440 0 0,12 3 209 0 0,-32 1 19 0 0,0 0-1 0 0,0 0 1 0 0,18-4 0 0 0,-18 2-77 0 0,13-3-2126 0 0,0-1 0 0 0,30-12 0 0 0,-26 5-4963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4:21.6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70 13824 0 0,'0'0'2797'0'0,"-11"1"1632"0"0,9 0-4238 0 0,0 0 0 0 0,0 1 0 0 0,0-1 0 0 0,0 1 0 0 0,1-1 0 0 0,-1 1 0 0 0,1 0 0 0 0,-1 0-1 0 0,1-1 1 0 0,-1 1 0 0 0,1 0 0 0 0,0 0 0 0 0,0 0 0 0 0,0 1 0 0 0,0-1 0 0 0,0 0 0 0 0,1 0 0 0 0,-1 1 0 0 0,0-1 0 0 0,1 3 0 0 0,-1 6-57 0 0,0 0 1 0 0,0 0-1 0 0,2 12 1 0 0,0-2-190 0 0,0-9 55 0 0,0-1 0 0 0,1 1 0 0 0,0-1 0 0 0,1 1 0 0 0,0-1 0 0 0,1 0 0 0 0,0 0 0 0 0,1-1 0 0 0,0 1 0 0 0,1-1 0 0 0,0 0 0 0 0,0 0 0 0 0,1-1 0 0 0,0 0 0 0 0,1 0 0 0 0,11 10 0 0 0,-16-16 0 0 0,1-1 0 0 0,0 1 0 0 0,1-1 0 0 0,-1 0 0 0 0,0 0 0 0 0,1 0 0 0 0,-1 0 0 0 0,1-1 0 0 0,0 1 0 0 0,5 0 0 0 0,-7-2 0 0 0,-1 1 0 0 0,1-1 0 0 0,0 0 0 0 0,-1 0 0 0 0,1 0 0 0 0,0 0 0 0 0,-1 0 0 0 0,1-1 0 0 0,0 1 0 0 0,-1-1 0 0 0,1 0 0 0 0,-1 0 0 0 0,1 0 0 0 0,-1 0 0 0 0,1 0 0 0 0,-1 0 0 0 0,0 0 0 0 0,1-1 0 0 0,1-1 0 0 0,1-2 105 0 0,0 0-1 0 0,-1-1 1 0 0,1 1-1 0 0,-1-1 1 0 0,-1 0-1 0 0,1 0 1 0 0,-1 0-1 0 0,0 0 1 0 0,0-1-1 0 0,3-12 1 0 0,2-8 189 0 0,-6 19-197 0 0,0 0 0 0 0,0 1 0 0 0,1-13 0 0 0,-3 13-43 0 0,2-6 66 0 0,-1 0 0 0 0,-1 0 0 0 0,0 0 0 0 0,-1 0 0 0 0,0 0 0 0 0,-1 0 0 0 0,-4-15-1 0 0,3 20-116 0 0,-1-4 25 0 0,-1 0-1 0 0,-10-17 0 0 0,13 24-33 0 0,-1 1 0 0 0,0 1-1 0 0,0-1 1 0 0,0 0-1 0 0,-1 1 1 0 0,1 0 0 0 0,-1-1-1 0 0,0 1 1 0 0,0 1 0 0 0,-7-5-1 0 0,8 5-58 0 0,-1 1 0 0 0,1-1 0 0 0,-1 1 0 0 0,0-1 0 0 0,0 1 0 0 0,0 0 0 0 0,0 0 0 0 0,0 1 0 0 0,0-1-1 0 0,0 1 1 0 0,-7 0 0 0 0,9 1-182 0 0,-1-1-1 0 0,1 1 0 0 0,0-1 1 0 0,0 1-1 0 0,-1 0 0 0 0,1 0 1 0 0,0 0-1 0 0,0 0 0 0 0,0 0 1 0 0,0 1-1 0 0,0-1 1 0 0,0 1-1 0 0,1-1 0 0 0,-1 1 1 0 0,0 0-1 0 0,1-1 0 0 0,-1 1 1 0 0,1 0-1 0 0,-1 0 0 0 0,1 0 1 0 0,-2 4-1 0 0,-10 17-2017 0 0,3 0-21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7T05:14:22.1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25 100 3680 0 0,'-8'9'329'0'0,"3"-14"-56"0"0,-3-7 2797 0 0,8 10-2606 0 0,-1 1 1 0 0,1 0-1 0 0,-1 0 1 0 0,1 0-1 0 0,-1 0 1 0 0,1 0-1 0 0,0 0 1 0 0,0 0-1 0 0,0-1 1 0 0,-1 1-1 0 0,1 0 1 0 0,0 0-1 0 0,0 0 1 0 0,1 0-1 0 0,-1-1 1 0 0,0 1-1 0 0,0 0 1 0 0,1 0-1 0 0,-1 0 1 0 0,0 0-1 0 0,1 0 1 0 0,-1 0-1 0 0,1 0 1 0 0,0 0-1 0 0,-1 0 1 0 0,1 0-1 0 0,1-2 1 0 0,3-4 949 0 0,1 0 0 0 0,9-9-1 0 0,-15 16-1410 0 0,3-3 155 0 0,0 1-1 0 0,1-1 1 0 0,-1 1 0 0 0,1-1 0 0 0,-1 1-1 0 0,1 0 1 0 0,0 0 0 0 0,0 1 0 0 0,0-1-1 0 0,0 1 1 0 0,0 0 0 0 0,7-1 0 0 0,3 0 84 0 0,0 2 0 0 0,20 0 0 0 0,-10 0-131 0 0,23 5-983 0 0,-15-1-5755 0 0,-5-3-1956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7/04/2022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970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7/04/2022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287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7/04/2022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2277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7/04/2022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912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7/04/2022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197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7/04/2022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729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7/04/2022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808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7/04/2022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713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7/04/2022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327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7/04/2022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898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7/04/2022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630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7/04/2022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838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9" Type="http://schemas.openxmlformats.org/officeDocument/2006/relationships/image" Target="../media/image21.png"/><Relationship Id="rId21" Type="http://schemas.openxmlformats.org/officeDocument/2006/relationships/image" Target="../media/image12.png"/><Relationship Id="rId34" Type="http://schemas.openxmlformats.org/officeDocument/2006/relationships/customXml" Target="../ink/ink15.xml"/><Relationship Id="rId42" Type="http://schemas.openxmlformats.org/officeDocument/2006/relationships/customXml" Target="../ink/ink19.xml"/><Relationship Id="rId47" Type="http://schemas.openxmlformats.org/officeDocument/2006/relationships/image" Target="../media/image25.png"/><Relationship Id="rId50" Type="http://schemas.openxmlformats.org/officeDocument/2006/relationships/customXml" Target="../ink/ink23.xml"/><Relationship Id="rId55" Type="http://schemas.openxmlformats.org/officeDocument/2006/relationships/image" Target="../media/image31.png"/><Relationship Id="rId7" Type="http://schemas.openxmlformats.org/officeDocument/2006/relationships/image" Target="../media/image5.png"/><Relationship Id="rId12" Type="http://schemas.openxmlformats.org/officeDocument/2006/relationships/customXml" Target="../ink/ink4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7.xml"/><Relationship Id="rId46" Type="http://schemas.openxmlformats.org/officeDocument/2006/relationships/customXml" Target="../ink/ink21.xml"/><Relationship Id="rId2" Type="http://schemas.openxmlformats.org/officeDocument/2006/relationships/image" Target="../media/image1.pn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29" Type="http://schemas.openxmlformats.org/officeDocument/2006/relationships/image" Target="../media/image16.png"/><Relationship Id="rId41" Type="http://schemas.openxmlformats.org/officeDocument/2006/relationships/image" Target="../media/image22.png"/><Relationship Id="rId5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7.png"/><Relationship Id="rId24" Type="http://schemas.openxmlformats.org/officeDocument/2006/relationships/customXml" Target="../ink/ink10.xml"/><Relationship Id="rId32" Type="http://schemas.openxmlformats.org/officeDocument/2006/relationships/customXml" Target="../ink/ink14.xml"/><Relationship Id="rId37" Type="http://schemas.openxmlformats.org/officeDocument/2006/relationships/image" Target="../media/image20.png"/><Relationship Id="rId40" Type="http://schemas.openxmlformats.org/officeDocument/2006/relationships/customXml" Target="../ink/ink18.xml"/><Relationship Id="rId45" Type="http://schemas.openxmlformats.org/officeDocument/2006/relationships/image" Target="../media/image24.png"/><Relationship Id="rId53" Type="http://schemas.openxmlformats.org/officeDocument/2006/relationships/image" Target="../media/image29.png"/><Relationship Id="rId58" Type="http://schemas.openxmlformats.org/officeDocument/2006/relationships/image" Target="../media/image34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2.xml"/><Relationship Id="rId36" Type="http://schemas.openxmlformats.org/officeDocument/2006/relationships/customXml" Target="../ink/ink16.xml"/><Relationship Id="rId49" Type="http://schemas.openxmlformats.org/officeDocument/2006/relationships/image" Target="../media/image26.png"/><Relationship Id="rId57" Type="http://schemas.openxmlformats.org/officeDocument/2006/relationships/image" Target="../media/image33.png"/><Relationship Id="rId10" Type="http://schemas.openxmlformats.org/officeDocument/2006/relationships/customXml" Target="../ink/ink3.xml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4" Type="http://schemas.openxmlformats.org/officeDocument/2006/relationships/customXml" Target="../ink/ink20.xml"/><Relationship Id="rId52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15.png"/><Relationship Id="rId30" Type="http://schemas.openxmlformats.org/officeDocument/2006/relationships/customXml" Target="../ink/ink13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22.xml"/><Relationship Id="rId56" Type="http://schemas.openxmlformats.org/officeDocument/2006/relationships/image" Target="../media/image32.png"/><Relationship Id="rId8" Type="http://schemas.openxmlformats.org/officeDocument/2006/relationships/customXml" Target="../ink/ink2.xml"/><Relationship Id="rId51" Type="http://schemas.openxmlformats.org/officeDocument/2006/relationships/image" Target="../media/image27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customXml" Target="../ink/ink24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2.xml"/><Relationship Id="rId299" Type="http://schemas.openxmlformats.org/officeDocument/2006/relationships/image" Target="../media/image187.png"/><Relationship Id="rId303" Type="http://schemas.openxmlformats.org/officeDocument/2006/relationships/image" Target="../media/image189.png"/><Relationship Id="rId21" Type="http://schemas.openxmlformats.org/officeDocument/2006/relationships/customXml" Target="../ink/ink34.xml"/><Relationship Id="rId42" Type="http://schemas.openxmlformats.org/officeDocument/2006/relationships/image" Target="../media/image58.png"/><Relationship Id="rId63" Type="http://schemas.openxmlformats.org/officeDocument/2006/relationships/customXml" Target="../ink/ink55.xml"/><Relationship Id="rId84" Type="http://schemas.openxmlformats.org/officeDocument/2006/relationships/image" Target="../media/image79.png"/><Relationship Id="rId138" Type="http://schemas.openxmlformats.org/officeDocument/2006/relationships/image" Target="../media/image106.png"/><Relationship Id="rId159" Type="http://schemas.openxmlformats.org/officeDocument/2006/relationships/customXml" Target="../ink/ink103.xml"/><Relationship Id="rId170" Type="http://schemas.openxmlformats.org/officeDocument/2006/relationships/image" Target="../media/image122.png"/><Relationship Id="rId191" Type="http://schemas.openxmlformats.org/officeDocument/2006/relationships/customXml" Target="../ink/ink119.xml"/><Relationship Id="rId205" Type="http://schemas.openxmlformats.org/officeDocument/2006/relationships/customXml" Target="../ink/ink126.xml"/><Relationship Id="rId226" Type="http://schemas.openxmlformats.org/officeDocument/2006/relationships/customXml" Target="../ink/ink136.xml"/><Relationship Id="rId247" Type="http://schemas.openxmlformats.org/officeDocument/2006/relationships/image" Target="../media/image161.png"/><Relationship Id="rId107" Type="http://schemas.openxmlformats.org/officeDocument/2006/relationships/customXml" Target="../ink/ink77.xml"/><Relationship Id="rId268" Type="http://schemas.openxmlformats.org/officeDocument/2006/relationships/customXml" Target="../ink/ink157.xml"/><Relationship Id="rId289" Type="http://schemas.openxmlformats.org/officeDocument/2006/relationships/image" Target="../media/image182.png"/><Relationship Id="rId11" Type="http://schemas.openxmlformats.org/officeDocument/2006/relationships/customXml" Target="../ink/ink29.xml"/><Relationship Id="rId32" Type="http://schemas.openxmlformats.org/officeDocument/2006/relationships/image" Target="../media/image53.png"/><Relationship Id="rId53" Type="http://schemas.openxmlformats.org/officeDocument/2006/relationships/customXml" Target="../ink/ink50.xml"/><Relationship Id="rId74" Type="http://schemas.openxmlformats.org/officeDocument/2006/relationships/image" Target="../media/image74.png"/><Relationship Id="rId128" Type="http://schemas.openxmlformats.org/officeDocument/2006/relationships/image" Target="../media/image101.png"/><Relationship Id="rId149" Type="http://schemas.openxmlformats.org/officeDocument/2006/relationships/customXml" Target="../ink/ink98.xml"/><Relationship Id="rId314" Type="http://schemas.openxmlformats.org/officeDocument/2006/relationships/customXml" Target="../ink/ink180.xml"/><Relationship Id="rId5" Type="http://schemas.openxmlformats.org/officeDocument/2006/relationships/customXml" Target="../ink/ink26.xml"/><Relationship Id="rId95" Type="http://schemas.openxmlformats.org/officeDocument/2006/relationships/customXml" Target="../ink/ink71.xml"/><Relationship Id="rId160" Type="http://schemas.openxmlformats.org/officeDocument/2006/relationships/image" Target="../media/image117.png"/><Relationship Id="rId181" Type="http://schemas.openxmlformats.org/officeDocument/2006/relationships/customXml" Target="../ink/ink114.xml"/><Relationship Id="rId216" Type="http://schemas.openxmlformats.org/officeDocument/2006/relationships/customXml" Target="../ink/ink131.xml"/><Relationship Id="rId237" Type="http://schemas.openxmlformats.org/officeDocument/2006/relationships/image" Target="../media/image156.png"/><Relationship Id="rId258" Type="http://schemas.openxmlformats.org/officeDocument/2006/relationships/customXml" Target="../ink/ink152.xml"/><Relationship Id="rId279" Type="http://schemas.openxmlformats.org/officeDocument/2006/relationships/image" Target="../media/image177.png"/><Relationship Id="rId22" Type="http://schemas.openxmlformats.org/officeDocument/2006/relationships/image" Target="../media/image48.png"/><Relationship Id="rId43" Type="http://schemas.openxmlformats.org/officeDocument/2006/relationships/customXml" Target="../ink/ink45.xml"/><Relationship Id="rId64" Type="http://schemas.openxmlformats.org/officeDocument/2006/relationships/image" Target="../media/image69.png"/><Relationship Id="rId118" Type="http://schemas.openxmlformats.org/officeDocument/2006/relationships/image" Target="../media/image96.png"/><Relationship Id="rId139" Type="http://schemas.openxmlformats.org/officeDocument/2006/relationships/customXml" Target="../ink/ink93.xml"/><Relationship Id="rId290" Type="http://schemas.openxmlformats.org/officeDocument/2006/relationships/customXml" Target="../ink/ink168.xml"/><Relationship Id="rId304" Type="http://schemas.openxmlformats.org/officeDocument/2006/relationships/customXml" Target="../ink/ink175.xml"/><Relationship Id="rId85" Type="http://schemas.openxmlformats.org/officeDocument/2006/relationships/customXml" Target="../ink/ink66.xml"/><Relationship Id="rId150" Type="http://schemas.openxmlformats.org/officeDocument/2006/relationships/image" Target="../media/image112.png"/><Relationship Id="rId171" Type="http://schemas.openxmlformats.org/officeDocument/2006/relationships/customXml" Target="../ink/ink109.xml"/><Relationship Id="rId192" Type="http://schemas.openxmlformats.org/officeDocument/2006/relationships/image" Target="../media/image133.png"/><Relationship Id="rId206" Type="http://schemas.openxmlformats.org/officeDocument/2006/relationships/image" Target="../media/image140.png"/><Relationship Id="rId227" Type="http://schemas.openxmlformats.org/officeDocument/2006/relationships/image" Target="../media/image151.png"/><Relationship Id="rId248" Type="http://schemas.openxmlformats.org/officeDocument/2006/relationships/customXml" Target="../ink/ink147.xml"/><Relationship Id="rId269" Type="http://schemas.openxmlformats.org/officeDocument/2006/relationships/image" Target="../media/image172.png"/><Relationship Id="rId12" Type="http://schemas.openxmlformats.org/officeDocument/2006/relationships/image" Target="../media/image43.png"/><Relationship Id="rId33" Type="http://schemas.openxmlformats.org/officeDocument/2006/relationships/customXml" Target="../ink/ink40.xml"/><Relationship Id="rId108" Type="http://schemas.openxmlformats.org/officeDocument/2006/relationships/image" Target="../media/image91.png"/><Relationship Id="rId129" Type="http://schemas.openxmlformats.org/officeDocument/2006/relationships/customXml" Target="../ink/ink88.xml"/><Relationship Id="rId280" Type="http://schemas.openxmlformats.org/officeDocument/2006/relationships/customXml" Target="../ink/ink163.xml"/><Relationship Id="rId315" Type="http://schemas.openxmlformats.org/officeDocument/2006/relationships/image" Target="../media/image195.png"/><Relationship Id="rId54" Type="http://schemas.openxmlformats.org/officeDocument/2006/relationships/image" Target="../media/image64.png"/><Relationship Id="rId75" Type="http://schemas.openxmlformats.org/officeDocument/2006/relationships/customXml" Target="../ink/ink61.xml"/><Relationship Id="rId96" Type="http://schemas.openxmlformats.org/officeDocument/2006/relationships/image" Target="../media/image85.png"/><Relationship Id="rId140" Type="http://schemas.openxmlformats.org/officeDocument/2006/relationships/image" Target="../media/image107.png"/><Relationship Id="rId161" Type="http://schemas.openxmlformats.org/officeDocument/2006/relationships/customXml" Target="../ink/ink104.xml"/><Relationship Id="rId182" Type="http://schemas.openxmlformats.org/officeDocument/2006/relationships/image" Target="../media/image128.png"/><Relationship Id="rId217" Type="http://schemas.openxmlformats.org/officeDocument/2006/relationships/image" Target="../media/image146.png"/><Relationship Id="rId6" Type="http://schemas.openxmlformats.org/officeDocument/2006/relationships/image" Target="../media/image40.png"/><Relationship Id="rId238" Type="http://schemas.openxmlformats.org/officeDocument/2006/relationships/customXml" Target="../ink/ink142.xml"/><Relationship Id="rId259" Type="http://schemas.openxmlformats.org/officeDocument/2006/relationships/image" Target="../media/image167.png"/><Relationship Id="rId23" Type="http://schemas.openxmlformats.org/officeDocument/2006/relationships/customXml" Target="../ink/ink35.xml"/><Relationship Id="rId119" Type="http://schemas.openxmlformats.org/officeDocument/2006/relationships/customXml" Target="../ink/ink83.xml"/><Relationship Id="rId270" Type="http://schemas.openxmlformats.org/officeDocument/2006/relationships/customXml" Target="../ink/ink158.xml"/><Relationship Id="rId291" Type="http://schemas.openxmlformats.org/officeDocument/2006/relationships/image" Target="../media/image183.png"/><Relationship Id="rId305" Type="http://schemas.openxmlformats.org/officeDocument/2006/relationships/image" Target="../media/image190.png"/><Relationship Id="rId44" Type="http://schemas.openxmlformats.org/officeDocument/2006/relationships/image" Target="../media/image59.png"/><Relationship Id="rId65" Type="http://schemas.openxmlformats.org/officeDocument/2006/relationships/customXml" Target="../ink/ink56.xml"/><Relationship Id="rId86" Type="http://schemas.openxmlformats.org/officeDocument/2006/relationships/image" Target="../media/image80.png"/><Relationship Id="rId130" Type="http://schemas.openxmlformats.org/officeDocument/2006/relationships/image" Target="../media/image102.png"/><Relationship Id="rId151" Type="http://schemas.openxmlformats.org/officeDocument/2006/relationships/customXml" Target="../ink/ink99.xml"/><Relationship Id="rId172" Type="http://schemas.openxmlformats.org/officeDocument/2006/relationships/image" Target="../media/image123.png"/><Relationship Id="rId193" Type="http://schemas.openxmlformats.org/officeDocument/2006/relationships/customXml" Target="../ink/ink120.xml"/><Relationship Id="rId207" Type="http://schemas.openxmlformats.org/officeDocument/2006/relationships/image" Target="../media/image141.png"/><Relationship Id="rId228" Type="http://schemas.openxmlformats.org/officeDocument/2006/relationships/customXml" Target="../ink/ink137.xml"/><Relationship Id="rId249" Type="http://schemas.openxmlformats.org/officeDocument/2006/relationships/image" Target="../media/image162.png"/><Relationship Id="rId13" Type="http://schemas.openxmlformats.org/officeDocument/2006/relationships/customXml" Target="../ink/ink30.xml"/><Relationship Id="rId109" Type="http://schemas.openxmlformats.org/officeDocument/2006/relationships/customXml" Target="../ink/ink78.xml"/><Relationship Id="rId260" Type="http://schemas.openxmlformats.org/officeDocument/2006/relationships/customXml" Target="../ink/ink153.xml"/><Relationship Id="rId281" Type="http://schemas.openxmlformats.org/officeDocument/2006/relationships/image" Target="../media/image178.png"/><Relationship Id="rId34" Type="http://schemas.openxmlformats.org/officeDocument/2006/relationships/image" Target="../media/image54.png"/><Relationship Id="rId55" Type="http://schemas.openxmlformats.org/officeDocument/2006/relationships/customXml" Target="../ink/ink51.xml"/><Relationship Id="rId76" Type="http://schemas.openxmlformats.org/officeDocument/2006/relationships/image" Target="../media/image75.png"/><Relationship Id="rId97" Type="http://schemas.openxmlformats.org/officeDocument/2006/relationships/customXml" Target="../ink/ink72.xml"/><Relationship Id="rId120" Type="http://schemas.openxmlformats.org/officeDocument/2006/relationships/image" Target="../media/image97.png"/><Relationship Id="rId141" Type="http://schemas.openxmlformats.org/officeDocument/2006/relationships/customXml" Target="../ink/ink94.xml"/><Relationship Id="rId7" Type="http://schemas.openxmlformats.org/officeDocument/2006/relationships/customXml" Target="../ink/ink27.xml"/><Relationship Id="rId162" Type="http://schemas.openxmlformats.org/officeDocument/2006/relationships/image" Target="../media/image118.png"/><Relationship Id="rId183" Type="http://schemas.openxmlformats.org/officeDocument/2006/relationships/customXml" Target="../ink/ink115.xml"/><Relationship Id="rId218" Type="http://schemas.openxmlformats.org/officeDocument/2006/relationships/customXml" Target="../ink/ink132.xml"/><Relationship Id="rId239" Type="http://schemas.openxmlformats.org/officeDocument/2006/relationships/image" Target="../media/image157.png"/><Relationship Id="rId250" Type="http://schemas.openxmlformats.org/officeDocument/2006/relationships/customXml" Target="../ink/ink148.xml"/><Relationship Id="rId271" Type="http://schemas.openxmlformats.org/officeDocument/2006/relationships/image" Target="../media/image173.png"/><Relationship Id="rId292" Type="http://schemas.openxmlformats.org/officeDocument/2006/relationships/customXml" Target="../ink/ink169.xml"/><Relationship Id="rId306" Type="http://schemas.openxmlformats.org/officeDocument/2006/relationships/customXml" Target="../ink/ink176.xml"/><Relationship Id="rId24" Type="http://schemas.openxmlformats.org/officeDocument/2006/relationships/image" Target="../media/image49.png"/><Relationship Id="rId45" Type="http://schemas.openxmlformats.org/officeDocument/2006/relationships/customXml" Target="../ink/ink46.xml"/><Relationship Id="rId66" Type="http://schemas.openxmlformats.org/officeDocument/2006/relationships/image" Target="../media/image70.png"/><Relationship Id="rId87" Type="http://schemas.openxmlformats.org/officeDocument/2006/relationships/customXml" Target="../ink/ink67.xml"/><Relationship Id="rId110" Type="http://schemas.openxmlformats.org/officeDocument/2006/relationships/image" Target="../media/image92.png"/><Relationship Id="rId131" Type="http://schemas.openxmlformats.org/officeDocument/2006/relationships/customXml" Target="../ink/ink89.xml"/><Relationship Id="rId61" Type="http://schemas.openxmlformats.org/officeDocument/2006/relationships/customXml" Target="../ink/ink54.xml"/><Relationship Id="rId82" Type="http://schemas.openxmlformats.org/officeDocument/2006/relationships/image" Target="../media/image78.png"/><Relationship Id="rId152" Type="http://schemas.openxmlformats.org/officeDocument/2006/relationships/image" Target="../media/image113.png"/><Relationship Id="rId173" Type="http://schemas.openxmlformats.org/officeDocument/2006/relationships/customXml" Target="../ink/ink110.xml"/><Relationship Id="rId194" Type="http://schemas.openxmlformats.org/officeDocument/2006/relationships/image" Target="../media/image134.png"/><Relationship Id="rId199" Type="http://schemas.openxmlformats.org/officeDocument/2006/relationships/customXml" Target="../ink/ink123.xml"/><Relationship Id="rId203" Type="http://schemas.openxmlformats.org/officeDocument/2006/relationships/customXml" Target="../ink/ink125.xml"/><Relationship Id="rId208" Type="http://schemas.openxmlformats.org/officeDocument/2006/relationships/customXml" Target="../ink/ink127.xml"/><Relationship Id="rId229" Type="http://schemas.openxmlformats.org/officeDocument/2006/relationships/image" Target="../media/image152.png"/><Relationship Id="rId19" Type="http://schemas.openxmlformats.org/officeDocument/2006/relationships/customXml" Target="../ink/ink33.xml"/><Relationship Id="rId224" Type="http://schemas.openxmlformats.org/officeDocument/2006/relationships/customXml" Target="../ink/ink135.xml"/><Relationship Id="rId240" Type="http://schemas.openxmlformats.org/officeDocument/2006/relationships/customXml" Target="../ink/ink143.xml"/><Relationship Id="rId245" Type="http://schemas.openxmlformats.org/officeDocument/2006/relationships/image" Target="../media/image160.png"/><Relationship Id="rId261" Type="http://schemas.openxmlformats.org/officeDocument/2006/relationships/image" Target="../media/image168.png"/><Relationship Id="rId266" Type="http://schemas.openxmlformats.org/officeDocument/2006/relationships/customXml" Target="../ink/ink156.xml"/><Relationship Id="rId287" Type="http://schemas.openxmlformats.org/officeDocument/2006/relationships/image" Target="../media/image181.png"/><Relationship Id="rId14" Type="http://schemas.openxmlformats.org/officeDocument/2006/relationships/image" Target="../media/image44.png"/><Relationship Id="rId30" Type="http://schemas.openxmlformats.org/officeDocument/2006/relationships/image" Target="../media/image52.png"/><Relationship Id="rId35" Type="http://schemas.openxmlformats.org/officeDocument/2006/relationships/customXml" Target="../ink/ink41.xml"/><Relationship Id="rId56" Type="http://schemas.openxmlformats.org/officeDocument/2006/relationships/image" Target="../media/image65.png"/><Relationship Id="rId77" Type="http://schemas.openxmlformats.org/officeDocument/2006/relationships/customXml" Target="../ink/ink62.xml"/><Relationship Id="rId100" Type="http://schemas.openxmlformats.org/officeDocument/2006/relationships/image" Target="../media/image87.png"/><Relationship Id="rId105" Type="http://schemas.openxmlformats.org/officeDocument/2006/relationships/customXml" Target="../ink/ink76.xml"/><Relationship Id="rId126" Type="http://schemas.openxmlformats.org/officeDocument/2006/relationships/image" Target="../media/image100.png"/><Relationship Id="rId147" Type="http://schemas.openxmlformats.org/officeDocument/2006/relationships/customXml" Target="../ink/ink97.xml"/><Relationship Id="rId168" Type="http://schemas.openxmlformats.org/officeDocument/2006/relationships/image" Target="../media/image121.png"/><Relationship Id="rId282" Type="http://schemas.openxmlformats.org/officeDocument/2006/relationships/customXml" Target="../ink/ink164.xml"/><Relationship Id="rId312" Type="http://schemas.openxmlformats.org/officeDocument/2006/relationships/customXml" Target="../ink/ink179.xml"/><Relationship Id="rId8" Type="http://schemas.openxmlformats.org/officeDocument/2006/relationships/image" Target="../media/image41.png"/><Relationship Id="rId51" Type="http://schemas.openxmlformats.org/officeDocument/2006/relationships/customXml" Target="../ink/ink49.xml"/><Relationship Id="rId72" Type="http://schemas.openxmlformats.org/officeDocument/2006/relationships/image" Target="../media/image73.png"/><Relationship Id="rId93" Type="http://schemas.openxmlformats.org/officeDocument/2006/relationships/customXml" Target="../ink/ink70.xml"/><Relationship Id="rId98" Type="http://schemas.openxmlformats.org/officeDocument/2006/relationships/image" Target="../media/image86.png"/><Relationship Id="rId121" Type="http://schemas.openxmlformats.org/officeDocument/2006/relationships/customXml" Target="../ink/ink84.xml"/><Relationship Id="rId142" Type="http://schemas.openxmlformats.org/officeDocument/2006/relationships/image" Target="../media/image108.png"/><Relationship Id="rId163" Type="http://schemas.openxmlformats.org/officeDocument/2006/relationships/customXml" Target="../ink/ink105.xml"/><Relationship Id="rId184" Type="http://schemas.openxmlformats.org/officeDocument/2006/relationships/image" Target="../media/image129.png"/><Relationship Id="rId189" Type="http://schemas.openxmlformats.org/officeDocument/2006/relationships/customXml" Target="../ink/ink118.xml"/><Relationship Id="rId219" Type="http://schemas.openxmlformats.org/officeDocument/2006/relationships/image" Target="../media/image147.png"/><Relationship Id="rId3" Type="http://schemas.openxmlformats.org/officeDocument/2006/relationships/customXml" Target="../ink/ink25.xml"/><Relationship Id="rId214" Type="http://schemas.openxmlformats.org/officeDocument/2006/relationships/customXml" Target="../ink/ink130.xml"/><Relationship Id="rId230" Type="http://schemas.openxmlformats.org/officeDocument/2006/relationships/customXml" Target="../ink/ink138.xml"/><Relationship Id="rId235" Type="http://schemas.openxmlformats.org/officeDocument/2006/relationships/image" Target="../media/image155.png"/><Relationship Id="rId251" Type="http://schemas.openxmlformats.org/officeDocument/2006/relationships/image" Target="../media/image163.png"/><Relationship Id="rId256" Type="http://schemas.openxmlformats.org/officeDocument/2006/relationships/customXml" Target="../ink/ink151.xml"/><Relationship Id="rId277" Type="http://schemas.openxmlformats.org/officeDocument/2006/relationships/image" Target="../media/image176.png"/><Relationship Id="rId298" Type="http://schemas.openxmlformats.org/officeDocument/2006/relationships/customXml" Target="../ink/ink172.xml"/><Relationship Id="rId25" Type="http://schemas.openxmlformats.org/officeDocument/2006/relationships/customXml" Target="../ink/ink36.xml"/><Relationship Id="rId46" Type="http://schemas.openxmlformats.org/officeDocument/2006/relationships/image" Target="../media/image60.png"/><Relationship Id="rId67" Type="http://schemas.openxmlformats.org/officeDocument/2006/relationships/customXml" Target="../ink/ink57.xml"/><Relationship Id="rId116" Type="http://schemas.openxmlformats.org/officeDocument/2006/relationships/image" Target="../media/image95.png"/><Relationship Id="rId137" Type="http://schemas.openxmlformats.org/officeDocument/2006/relationships/customXml" Target="../ink/ink92.xml"/><Relationship Id="rId158" Type="http://schemas.openxmlformats.org/officeDocument/2006/relationships/image" Target="../media/image116.png"/><Relationship Id="rId272" Type="http://schemas.openxmlformats.org/officeDocument/2006/relationships/customXml" Target="../ink/ink159.xml"/><Relationship Id="rId293" Type="http://schemas.openxmlformats.org/officeDocument/2006/relationships/image" Target="../media/image184.png"/><Relationship Id="rId302" Type="http://schemas.openxmlformats.org/officeDocument/2006/relationships/customXml" Target="../ink/ink174.xml"/><Relationship Id="rId307" Type="http://schemas.openxmlformats.org/officeDocument/2006/relationships/image" Target="../media/image191.png"/><Relationship Id="rId20" Type="http://schemas.openxmlformats.org/officeDocument/2006/relationships/image" Target="../media/image47.png"/><Relationship Id="rId41" Type="http://schemas.openxmlformats.org/officeDocument/2006/relationships/customXml" Target="../ink/ink44.xml"/><Relationship Id="rId62" Type="http://schemas.openxmlformats.org/officeDocument/2006/relationships/image" Target="../media/image68.png"/><Relationship Id="rId83" Type="http://schemas.openxmlformats.org/officeDocument/2006/relationships/customXml" Target="../ink/ink65.xml"/><Relationship Id="rId88" Type="http://schemas.openxmlformats.org/officeDocument/2006/relationships/image" Target="../media/image81.png"/><Relationship Id="rId111" Type="http://schemas.openxmlformats.org/officeDocument/2006/relationships/customXml" Target="../ink/ink79.xml"/><Relationship Id="rId132" Type="http://schemas.openxmlformats.org/officeDocument/2006/relationships/image" Target="../media/image103.png"/><Relationship Id="rId153" Type="http://schemas.openxmlformats.org/officeDocument/2006/relationships/customXml" Target="../ink/ink100.xml"/><Relationship Id="rId174" Type="http://schemas.openxmlformats.org/officeDocument/2006/relationships/image" Target="../media/image124.png"/><Relationship Id="rId179" Type="http://schemas.openxmlformats.org/officeDocument/2006/relationships/customXml" Target="../ink/ink113.xml"/><Relationship Id="rId195" Type="http://schemas.openxmlformats.org/officeDocument/2006/relationships/customXml" Target="../ink/ink121.xml"/><Relationship Id="rId209" Type="http://schemas.openxmlformats.org/officeDocument/2006/relationships/image" Target="../media/image142.png"/><Relationship Id="rId190" Type="http://schemas.openxmlformats.org/officeDocument/2006/relationships/image" Target="../media/image132.png"/><Relationship Id="rId204" Type="http://schemas.openxmlformats.org/officeDocument/2006/relationships/image" Target="../media/image139.png"/><Relationship Id="rId220" Type="http://schemas.openxmlformats.org/officeDocument/2006/relationships/customXml" Target="../ink/ink133.xml"/><Relationship Id="rId225" Type="http://schemas.openxmlformats.org/officeDocument/2006/relationships/image" Target="../media/image150.png"/><Relationship Id="rId241" Type="http://schemas.openxmlformats.org/officeDocument/2006/relationships/image" Target="../media/image158.png"/><Relationship Id="rId246" Type="http://schemas.openxmlformats.org/officeDocument/2006/relationships/customXml" Target="../ink/ink146.xml"/><Relationship Id="rId267" Type="http://schemas.openxmlformats.org/officeDocument/2006/relationships/image" Target="../media/image171.png"/><Relationship Id="rId288" Type="http://schemas.openxmlformats.org/officeDocument/2006/relationships/customXml" Target="../ink/ink167.xml"/><Relationship Id="rId15" Type="http://schemas.openxmlformats.org/officeDocument/2006/relationships/customXml" Target="../ink/ink31.xml"/><Relationship Id="rId36" Type="http://schemas.openxmlformats.org/officeDocument/2006/relationships/image" Target="../media/image55.png"/><Relationship Id="rId57" Type="http://schemas.openxmlformats.org/officeDocument/2006/relationships/customXml" Target="../ink/ink52.xml"/><Relationship Id="rId106" Type="http://schemas.openxmlformats.org/officeDocument/2006/relationships/image" Target="../media/image90.png"/><Relationship Id="rId127" Type="http://schemas.openxmlformats.org/officeDocument/2006/relationships/customXml" Target="../ink/ink87.xml"/><Relationship Id="rId262" Type="http://schemas.openxmlformats.org/officeDocument/2006/relationships/customXml" Target="../ink/ink154.xml"/><Relationship Id="rId283" Type="http://schemas.openxmlformats.org/officeDocument/2006/relationships/image" Target="../media/image179.png"/><Relationship Id="rId313" Type="http://schemas.openxmlformats.org/officeDocument/2006/relationships/image" Target="../media/image194.png"/><Relationship Id="rId10" Type="http://schemas.openxmlformats.org/officeDocument/2006/relationships/image" Target="../media/image42.png"/><Relationship Id="rId31" Type="http://schemas.openxmlformats.org/officeDocument/2006/relationships/customXml" Target="../ink/ink39.xml"/><Relationship Id="rId52" Type="http://schemas.openxmlformats.org/officeDocument/2006/relationships/image" Target="../media/image63.png"/><Relationship Id="rId73" Type="http://schemas.openxmlformats.org/officeDocument/2006/relationships/customXml" Target="../ink/ink60.xml"/><Relationship Id="rId78" Type="http://schemas.openxmlformats.org/officeDocument/2006/relationships/image" Target="../media/image76.png"/><Relationship Id="rId94" Type="http://schemas.openxmlformats.org/officeDocument/2006/relationships/image" Target="../media/image84.png"/><Relationship Id="rId99" Type="http://schemas.openxmlformats.org/officeDocument/2006/relationships/customXml" Target="../ink/ink73.xml"/><Relationship Id="rId101" Type="http://schemas.openxmlformats.org/officeDocument/2006/relationships/customXml" Target="../ink/ink74.xml"/><Relationship Id="rId122" Type="http://schemas.openxmlformats.org/officeDocument/2006/relationships/image" Target="../media/image98.png"/><Relationship Id="rId143" Type="http://schemas.openxmlformats.org/officeDocument/2006/relationships/customXml" Target="../ink/ink95.xml"/><Relationship Id="rId148" Type="http://schemas.openxmlformats.org/officeDocument/2006/relationships/image" Target="../media/image111.png"/><Relationship Id="rId164" Type="http://schemas.openxmlformats.org/officeDocument/2006/relationships/image" Target="../media/image119.png"/><Relationship Id="rId169" Type="http://schemas.openxmlformats.org/officeDocument/2006/relationships/customXml" Target="../ink/ink108.xml"/><Relationship Id="rId185" Type="http://schemas.openxmlformats.org/officeDocument/2006/relationships/customXml" Target="../ink/ink116.xml"/><Relationship Id="rId4" Type="http://schemas.openxmlformats.org/officeDocument/2006/relationships/image" Target="../media/image39.png"/><Relationship Id="rId9" Type="http://schemas.openxmlformats.org/officeDocument/2006/relationships/customXml" Target="../ink/ink28.xml"/><Relationship Id="rId180" Type="http://schemas.openxmlformats.org/officeDocument/2006/relationships/image" Target="../media/image127.png"/><Relationship Id="rId210" Type="http://schemas.openxmlformats.org/officeDocument/2006/relationships/customXml" Target="../ink/ink128.xml"/><Relationship Id="rId215" Type="http://schemas.openxmlformats.org/officeDocument/2006/relationships/image" Target="../media/image145.png"/><Relationship Id="rId236" Type="http://schemas.openxmlformats.org/officeDocument/2006/relationships/customXml" Target="../ink/ink141.xml"/><Relationship Id="rId257" Type="http://schemas.openxmlformats.org/officeDocument/2006/relationships/image" Target="../media/image166.png"/><Relationship Id="rId278" Type="http://schemas.openxmlformats.org/officeDocument/2006/relationships/customXml" Target="../ink/ink162.xml"/><Relationship Id="rId26" Type="http://schemas.openxmlformats.org/officeDocument/2006/relationships/image" Target="../media/image50.png"/><Relationship Id="rId231" Type="http://schemas.openxmlformats.org/officeDocument/2006/relationships/image" Target="../media/image153.png"/><Relationship Id="rId252" Type="http://schemas.openxmlformats.org/officeDocument/2006/relationships/customXml" Target="../ink/ink149.xml"/><Relationship Id="rId273" Type="http://schemas.openxmlformats.org/officeDocument/2006/relationships/image" Target="../media/image174.png"/><Relationship Id="rId294" Type="http://schemas.openxmlformats.org/officeDocument/2006/relationships/customXml" Target="../ink/ink170.xml"/><Relationship Id="rId308" Type="http://schemas.openxmlformats.org/officeDocument/2006/relationships/customXml" Target="../ink/ink177.xml"/><Relationship Id="rId47" Type="http://schemas.openxmlformats.org/officeDocument/2006/relationships/customXml" Target="../ink/ink47.xml"/><Relationship Id="rId68" Type="http://schemas.openxmlformats.org/officeDocument/2006/relationships/image" Target="../media/image71.png"/><Relationship Id="rId89" Type="http://schemas.openxmlformats.org/officeDocument/2006/relationships/customXml" Target="../ink/ink68.xml"/><Relationship Id="rId112" Type="http://schemas.openxmlformats.org/officeDocument/2006/relationships/image" Target="../media/image93.png"/><Relationship Id="rId133" Type="http://schemas.openxmlformats.org/officeDocument/2006/relationships/customXml" Target="../ink/ink90.xml"/><Relationship Id="rId154" Type="http://schemas.openxmlformats.org/officeDocument/2006/relationships/image" Target="../media/image114.png"/><Relationship Id="rId175" Type="http://schemas.openxmlformats.org/officeDocument/2006/relationships/customXml" Target="../ink/ink111.xml"/><Relationship Id="rId196" Type="http://schemas.openxmlformats.org/officeDocument/2006/relationships/image" Target="../media/image135.png"/><Relationship Id="rId200" Type="http://schemas.openxmlformats.org/officeDocument/2006/relationships/image" Target="../media/image137.png"/><Relationship Id="rId16" Type="http://schemas.openxmlformats.org/officeDocument/2006/relationships/image" Target="../media/image45.png"/><Relationship Id="rId221" Type="http://schemas.openxmlformats.org/officeDocument/2006/relationships/image" Target="../media/image148.png"/><Relationship Id="rId242" Type="http://schemas.openxmlformats.org/officeDocument/2006/relationships/customXml" Target="../ink/ink144.xml"/><Relationship Id="rId263" Type="http://schemas.openxmlformats.org/officeDocument/2006/relationships/image" Target="../media/image169.png"/><Relationship Id="rId284" Type="http://schemas.openxmlformats.org/officeDocument/2006/relationships/customXml" Target="../ink/ink165.xml"/><Relationship Id="rId37" Type="http://schemas.openxmlformats.org/officeDocument/2006/relationships/customXml" Target="../ink/ink42.xml"/><Relationship Id="rId58" Type="http://schemas.openxmlformats.org/officeDocument/2006/relationships/image" Target="../media/image66.png"/><Relationship Id="rId79" Type="http://schemas.openxmlformats.org/officeDocument/2006/relationships/customXml" Target="../ink/ink63.xml"/><Relationship Id="rId102" Type="http://schemas.openxmlformats.org/officeDocument/2006/relationships/image" Target="../media/image88.png"/><Relationship Id="rId123" Type="http://schemas.openxmlformats.org/officeDocument/2006/relationships/customXml" Target="../ink/ink85.xml"/><Relationship Id="rId144" Type="http://schemas.openxmlformats.org/officeDocument/2006/relationships/image" Target="../media/image109.png"/><Relationship Id="rId90" Type="http://schemas.openxmlformats.org/officeDocument/2006/relationships/image" Target="../media/image82.png"/><Relationship Id="rId165" Type="http://schemas.openxmlformats.org/officeDocument/2006/relationships/customXml" Target="../ink/ink106.xml"/><Relationship Id="rId186" Type="http://schemas.openxmlformats.org/officeDocument/2006/relationships/image" Target="../media/image130.png"/><Relationship Id="rId211" Type="http://schemas.openxmlformats.org/officeDocument/2006/relationships/image" Target="../media/image143.png"/><Relationship Id="rId232" Type="http://schemas.openxmlformats.org/officeDocument/2006/relationships/customXml" Target="../ink/ink139.xml"/><Relationship Id="rId253" Type="http://schemas.openxmlformats.org/officeDocument/2006/relationships/image" Target="../media/image164.png"/><Relationship Id="rId274" Type="http://schemas.openxmlformats.org/officeDocument/2006/relationships/customXml" Target="../ink/ink160.xml"/><Relationship Id="rId295" Type="http://schemas.openxmlformats.org/officeDocument/2006/relationships/image" Target="../media/image185.png"/><Relationship Id="rId309" Type="http://schemas.openxmlformats.org/officeDocument/2006/relationships/image" Target="../media/image192.png"/><Relationship Id="rId27" Type="http://schemas.openxmlformats.org/officeDocument/2006/relationships/customXml" Target="../ink/ink37.xml"/><Relationship Id="rId48" Type="http://schemas.openxmlformats.org/officeDocument/2006/relationships/image" Target="../media/image61.png"/><Relationship Id="rId69" Type="http://schemas.openxmlformats.org/officeDocument/2006/relationships/customXml" Target="../ink/ink58.xml"/><Relationship Id="rId113" Type="http://schemas.openxmlformats.org/officeDocument/2006/relationships/customXml" Target="../ink/ink80.xml"/><Relationship Id="rId134" Type="http://schemas.openxmlformats.org/officeDocument/2006/relationships/image" Target="../media/image104.png"/><Relationship Id="rId80" Type="http://schemas.openxmlformats.org/officeDocument/2006/relationships/image" Target="../media/image77.png"/><Relationship Id="rId155" Type="http://schemas.openxmlformats.org/officeDocument/2006/relationships/customXml" Target="../ink/ink101.xml"/><Relationship Id="rId176" Type="http://schemas.openxmlformats.org/officeDocument/2006/relationships/image" Target="../media/image125.png"/><Relationship Id="rId197" Type="http://schemas.openxmlformats.org/officeDocument/2006/relationships/customXml" Target="../ink/ink122.xml"/><Relationship Id="rId201" Type="http://schemas.openxmlformats.org/officeDocument/2006/relationships/customXml" Target="../ink/ink124.xml"/><Relationship Id="rId222" Type="http://schemas.openxmlformats.org/officeDocument/2006/relationships/customXml" Target="../ink/ink134.xml"/><Relationship Id="rId243" Type="http://schemas.openxmlformats.org/officeDocument/2006/relationships/image" Target="../media/image159.png"/><Relationship Id="rId264" Type="http://schemas.openxmlformats.org/officeDocument/2006/relationships/customXml" Target="../ink/ink155.xml"/><Relationship Id="rId285" Type="http://schemas.openxmlformats.org/officeDocument/2006/relationships/image" Target="../media/image180.png"/><Relationship Id="rId17" Type="http://schemas.openxmlformats.org/officeDocument/2006/relationships/customXml" Target="../ink/ink32.xml"/><Relationship Id="rId38" Type="http://schemas.openxmlformats.org/officeDocument/2006/relationships/image" Target="../media/image56.png"/><Relationship Id="rId59" Type="http://schemas.openxmlformats.org/officeDocument/2006/relationships/customXml" Target="../ink/ink53.xml"/><Relationship Id="rId103" Type="http://schemas.openxmlformats.org/officeDocument/2006/relationships/customXml" Target="../ink/ink75.xml"/><Relationship Id="rId124" Type="http://schemas.openxmlformats.org/officeDocument/2006/relationships/image" Target="../media/image99.png"/><Relationship Id="rId310" Type="http://schemas.openxmlformats.org/officeDocument/2006/relationships/customXml" Target="../ink/ink178.xml"/><Relationship Id="rId70" Type="http://schemas.openxmlformats.org/officeDocument/2006/relationships/image" Target="../media/image72.png"/><Relationship Id="rId91" Type="http://schemas.openxmlformats.org/officeDocument/2006/relationships/customXml" Target="../ink/ink69.xml"/><Relationship Id="rId145" Type="http://schemas.openxmlformats.org/officeDocument/2006/relationships/customXml" Target="../ink/ink96.xml"/><Relationship Id="rId166" Type="http://schemas.openxmlformats.org/officeDocument/2006/relationships/image" Target="../media/image120.png"/><Relationship Id="rId187" Type="http://schemas.openxmlformats.org/officeDocument/2006/relationships/customXml" Target="../ink/ink117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29.xml"/><Relationship Id="rId233" Type="http://schemas.openxmlformats.org/officeDocument/2006/relationships/image" Target="../media/image154.png"/><Relationship Id="rId254" Type="http://schemas.openxmlformats.org/officeDocument/2006/relationships/customXml" Target="../ink/ink150.xml"/><Relationship Id="rId28" Type="http://schemas.openxmlformats.org/officeDocument/2006/relationships/image" Target="../media/image51.png"/><Relationship Id="rId49" Type="http://schemas.openxmlformats.org/officeDocument/2006/relationships/customXml" Target="../ink/ink48.xml"/><Relationship Id="rId114" Type="http://schemas.openxmlformats.org/officeDocument/2006/relationships/image" Target="../media/image94.png"/><Relationship Id="rId275" Type="http://schemas.openxmlformats.org/officeDocument/2006/relationships/image" Target="../media/image175.png"/><Relationship Id="rId296" Type="http://schemas.openxmlformats.org/officeDocument/2006/relationships/customXml" Target="../ink/ink171.xml"/><Relationship Id="rId300" Type="http://schemas.openxmlformats.org/officeDocument/2006/relationships/customXml" Target="../ink/ink173.xml"/><Relationship Id="rId60" Type="http://schemas.openxmlformats.org/officeDocument/2006/relationships/image" Target="../media/image67.png"/><Relationship Id="rId81" Type="http://schemas.openxmlformats.org/officeDocument/2006/relationships/customXml" Target="../ink/ink64.xml"/><Relationship Id="rId135" Type="http://schemas.openxmlformats.org/officeDocument/2006/relationships/customXml" Target="../ink/ink91.xml"/><Relationship Id="rId156" Type="http://schemas.openxmlformats.org/officeDocument/2006/relationships/image" Target="../media/image115.png"/><Relationship Id="rId177" Type="http://schemas.openxmlformats.org/officeDocument/2006/relationships/customXml" Target="../ink/ink112.xml"/><Relationship Id="rId198" Type="http://schemas.openxmlformats.org/officeDocument/2006/relationships/image" Target="../media/image136.png"/><Relationship Id="rId202" Type="http://schemas.openxmlformats.org/officeDocument/2006/relationships/image" Target="../media/image138.png"/><Relationship Id="rId223" Type="http://schemas.openxmlformats.org/officeDocument/2006/relationships/image" Target="../media/image149.png"/><Relationship Id="rId244" Type="http://schemas.openxmlformats.org/officeDocument/2006/relationships/customXml" Target="../ink/ink145.xml"/><Relationship Id="rId18" Type="http://schemas.openxmlformats.org/officeDocument/2006/relationships/image" Target="../media/image46.png"/><Relationship Id="rId39" Type="http://schemas.openxmlformats.org/officeDocument/2006/relationships/customXml" Target="../ink/ink43.xml"/><Relationship Id="rId265" Type="http://schemas.openxmlformats.org/officeDocument/2006/relationships/image" Target="../media/image170.png"/><Relationship Id="rId286" Type="http://schemas.openxmlformats.org/officeDocument/2006/relationships/customXml" Target="../ink/ink166.xml"/><Relationship Id="rId50" Type="http://schemas.openxmlformats.org/officeDocument/2006/relationships/image" Target="../media/image62.png"/><Relationship Id="rId104" Type="http://schemas.openxmlformats.org/officeDocument/2006/relationships/image" Target="../media/image89.png"/><Relationship Id="rId125" Type="http://schemas.openxmlformats.org/officeDocument/2006/relationships/customXml" Target="../ink/ink86.xml"/><Relationship Id="rId146" Type="http://schemas.openxmlformats.org/officeDocument/2006/relationships/image" Target="../media/image110.png"/><Relationship Id="rId167" Type="http://schemas.openxmlformats.org/officeDocument/2006/relationships/customXml" Target="../ink/ink107.xml"/><Relationship Id="rId188" Type="http://schemas.openxmlformats.org/officeDocument/2006/relationships/image" Target="../media/image131.png"/><Relationship Id="rId311" Type="http://schemas.openxmlformats.org/officeDocument/2006/relationships/image" Target="../media/image193.png"/><Relationship Id="rId71" Type="http://schemas.openxmlformats.org/officeDocument/2006/relationships/customXml" Target="../ink/ink59.xml"/><Relationship Id="rId92" Type="http://schemas.openxmlformats.org/officeDocument/2006/relationships/image" Target="../media/image83.png"/><Relationship Id="rId213" Type="http://schemas.openxmlformats.org/officeDocument/2006/relationships/image" Target="../media/image144.png"/><Relationship Id="rId234" Type="http://schemas.openxmlformats.org/officeDocument/2006/relationships/customXml" Target="../ink/ink140.xml"/><Relationship Id="rId2" Type="http://schemas.openxmlformats.org/officeDocument/2006/relationships/image" Target="../media/image38.png"/><Relationship Id="rId29" Type="http://schemas.openxmlformats.org/officeDocument/2006/relationships/customXml" Target="../ink/ink38.xml"/><Relationship Id="rId255" Type="http://schemas.openxmlformats.org/officeDocument/2006/relationships/image" Target="../media/image165.png"/><Relationship Id="rId276" Type="http://schemas.openxmlformats.org/officeDocument/2006/relationships/customXml" Target="../ink/ink161.xml"/><Relationship Id="rId297" Type="http://schemas.openxmlformats.org/officeDocument/2006/relationships/image" Target="../media/image186.png"/><Relationship Id="rId40" Type="http://schemas.openxmlformats.org/officeDocument/2006/relationships/image" Target="../media/image57.png"/><Relationship Id="rId115" Type="http://schemas.openxmlformats.org/officeDocument/2006/relationships/customXml" Target="../ink/ink81.xml"/><Relationship Id="rId136" Type="http://schemas.openxmlformats.org/officeDocument/2006/relationships/image" Target="../media/image105.png"/><Relationship Id="rId157" Type="http://schemas.openxmlformats.org/officeDocument/2006/relationships/customXml" Target="../ink/ink102.xml"/><Relationship Id="rId178" Type="http://schemas.openxmlformats.org/officeDocument/2006/relationships/image" Target="../media/image126.png"/><Relationship Id="rId301" Type="http://schemas.openxmlformats.org/officeDocument/2006/relationships/image" Target="../media/image18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png"/><Relationship Id="rId13" Type="http://schemas.openxmlformats.org/officeDocument/2006/relationships/image" Target="../media/image205.png"/><Relationship Id="rId3" Type="http://schemas.openxmlformats.org/officeDocument/2006/relationships/image" Target="../media/image197.png"/><Relationship Id="rId7" Type="http://schemas.openxmlformats.org/officeDocument/2006/relationships/image" Target="../media/image201.png"/><Relationship Id="rId12" Type="http://schemas.openxmlformats.org/officeDocument/2006/relationships/customXml" Target="../ink/ink182.xml"/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204.png"/><Relationship Id="rId5" Type="http://schemas.openxmlformats.org/officeDocument/2006/relationships/image" Target="../media/image199.png"/><Relationship Id="rId10" Type="http://schemas.openxmlformats.org/officeDocument/2006/relationships/customXml" Target="../ink/ink181.xml"/><Relationship Id="rId4" Type="http://schemas.openxmlformats.org/officeDocument/2006/relationships/image" Target="../media/image198.png"/><Relationship Id="rId9" Type="http://schemas.openxmlformats.org/officeDocument/2006/relationships/image" Target="../media/image203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18.png"/><Relationship Id="rId117" Type="http://schemas.openxmlformats.org/officeDocument/2006/relationships/customXml" Target="../ink/ink240.xml"/><Relationship Id="rId21" Type="http://schemas.openxmlformats.org/officeDocument/2006/relationships/customXml" Target="../ink/ink192.xml"/><Relationship Id="rId42" Type="http://schemas.openxmlformats.org/officeDocument/2006/relationships/image" Target="../media/image226.png"/><Relationship Id="rId47" Type="http://schemas.openxmlformats.org/officeDocument/2006/relationships/customXml" Target="../ink/ink205.xml"/><Relationship Id="rId63" Type="http://schemas.openxmlformats.org/officeDocument/2006/relationships/customXml" Target="../ink/ink213.xml"/><Relationship Id="rId68" Type="http://schemas.openxmlformats.org/officeDocument/2006/relationships/image" Target="../media/image239.png"/><Relationship Id="rId84" Type="http://schemas.openxmlformats.org/officeDocument/2006/relationships/image" Target="../media/image247.png"/><Relationship Id="rId89" Type="http://schemas.openxmlformats.org/officeDocument/2006/relationships/customXml" Target="../ink/ink226.xml"/><Relationship Id="rId112" Type="http://schemas.openxmlformats.org/officeDocument/2006/relationships/image" Target="../media/image261.png"/><Relationship Id="rId133" Type="http://schemas.openxmlformats.org/officeDocument/2006/relationships/image" Target="../media/image272.png"/><Relationship Id="rId138" Type="http://schemas.openxmlformats.org/officeDocument/2006/relationships/customXml" Target="../ink/ink250.xml"/><Relationship Id="rId154" Type="http://schemas.openxmlformats.org/officeDocument/2006/relationships/customXml" Target="../ink/ink258.xml"/><Relationship Id="rId159" Type="http://schemas.openxmlformats.org/officeDocument/2006/relationships/image" Target="../media/image285.png"/><Relationship Id="rId175" Type="http://schemas.openxmlformats.org/officeDocument/2006/relationships/image" Target="../media/image293.png"/><Relationship Id="rId170" Type="http://schemas.openxmlformats.org/officeDocument/2006/relationships/customXml" Target="../ink/ink266.xml"/><Relationship Id="rId191" Type="http://schemas.openxmlformats.org/officeDocument/2006/relationships/image" Target="../media/image302.png"/><Relationship Id="rId16" Type="http://schemas.openxmlformats.org/officeDocument/2006/relationships/image" Target="../media/image213.png"/><Relationship Id="rId107" Type="http://schemas.openxmlformats.org/officeDocument/2006/relationships/customXml" Target="../ink/ink235.xml"/><Relationship Id="rId11" Type="http://schemas.openxmlformats.org/officeDocument/2006/relationships/customXml" Target="../ink/ink187.xml"/><Relationship Id="rId32" Type="http://schemas.openxmlformats.org/officeDocument/2006/relationships/image" Target="../media/image221.png"/><Relationship Id="rId37" Type="http://schemas.openxmlformats.org/officeDocument/2006/relationships/customXml" Target="../ink/ink200.xml"/><Relationship Id="rId53" Type="http://schemas.openxmlformats.org/officeDocument/2006/relationships/customXml" Target="../ink/ink208.xml"/><Relationship Id="rId58" Type="http://schemas.openxmlformats.org/officeDocument/2006/relationships/image" Target="../media/image234.png"/><Relationship Id="rId74" Type="http://schemas.openxmlformats.org/officeDocument/2006/relationships/image" Target="../media/image242.png"/><Relationship Id="rId79" Type="http://schemas.openxmlformats.org/officeDocument/2006/relationships/customXml" Target="../ink/ink221.xml"/><Relationship Id="rId102" Type="http://schemas.openxmlformats.org/officeDocument/2006/relationships/image" Target="../media/image256.png"/><Relationship Id="rId123" Type="http://schemas.openxmlformats.org/officeDocument/2006/relationships/image" Target="../media/image267.png"/><Relationship Id="rId128" Type="http://schemas.openxmlformats.org/officeDocument/2006/relationships/customXml" Target="../ink/ink245.xml"/><Relationship Id="rId144" Type="http://schemas.openxmlformats.org/officeDocument/2006/relationships/customXml" Target="../ink/ink253.xml"/><Relationship Id="rId149" Type="http://schemas.openxmlformats.org/officeDocument/2006/relationships/image" Target="../media/image280.png"/><Relationship Id="rId5" Type="http://schemas.openxmlformats.org/officeDocument/2006/relationships/customXml" Target="../ink/ink184.xml"/><Relationship Id="rId90" Type="http://schemas.openxmlformats.org/officeDocument/2006/relationships/image" Target="../media/image250.png"/><Relationship Id="rId95" Type="http://schemas.openxmlformats.org/officeDocument/2006/relationships/customXml" Target="../ink/ink229.xml"/><Relationship Id="rId160" Type="http://schemas.openxmlformats.org/officeDocument/2006/relationships/customXml" Target="../ink/ink261.xml"/><Relationship Id="rId165" Type="http://schemas.openxmlformats.org/officeDocument/2006/relationships/image" Target="../media/image288.png"/><Relationship Id="rId181" Type="http://schemas.openxmlformats.org/officeDocument/2006/relationships/image" Target="../media/image296.png"/><Relationship Id="rId186" Type="http://schemas.openxmlformats.org/officeDocument/2006/relationships/customXml" Target="../ink/ink274.xml"/><Relationship Id="rId22" Type="http://schemas.openxmlformats.org/officeDocument/2006/relationships/image" Target="../media/image216.png"/><Relationship Id="rId27" Type="http://schemas.openxmlformats.org/officeDocument/2006/relationships/customXml" Target="../ink/ink195.xml"/><Relationship Id="rId43" Type="http://schemas.openxmlformats.org/officeDocument/2006/relationships/customXml" Target="../ink/ink203.xml"/><Relationship Id="rId48" Type="http://schemas.openxmlformats.org/officeDocument/2006/relationships/image" Target="../media/image229.png"/><Relationship Id="rId64" Type="http://schemas.openxmlformats.org/officeDocument/2006/relationships/image" Target="../media/image237.png"/><Relationship Id="rId69" Type="http://schemas.openxmlformats.org/officeDocument/2006/relationships/customXml" Target="../ink/ink216.xml"/><Relationship Id="rId113" Type="http://schemas.openxmlformats.org/officeDocument/2006/relationships/customXml" Target="../ink/ink238.xml"/><Relationship Id="rId118" Type="http://schemas.openxmlformats.org/officeDocument/2006/relationships/image" Target="../media/image264.png"/><Relationship Id="rId134" Type="http://schemas.openxmlformats.org/officeDocument/2006/relationships/customXml" Target="../ink/ink248.xml"/><Relationship Id="rId139" Type="http://schemas.openxmlformats.org/officeDocument/2006/relationships/image" Target="../media/image275.png"/><Relationship Id="rId80" Type="http://schemas.openxmlformats.org/officeDocument/2006/relationships/image" Target="../media/image245.png"/><Relationship Id="rId85" Type="http://schemas.openxmlformats.org/officeDocument/2006/relationships/customXml" Target="../ink/ink224.xml"/><Relationship Id="rId150" Type="http://schemas.openxmlformats.org/officeDocument/2006/relationships/customXml" Target="../ink/ink256.xml"/><Relationship Id="rId155" Type="http://schemas.openxmlformats.org/officeDocument/2006/relationships/image" Target="../media/image283.png"/><Relationship Id="rId171" Type="http://schemas.openxmlformats.org/officeDocument/2006/relationships/image" Target="../media/image291.png"/><Relationship Id="rId176" Type="http://schemas.openxmlformats.org/officeDocument/2006/relationships/customXml" Target="../ink/ink269.xml"/><Relationship Id="rId192" Type="http://schemas.openxmlformats.org/officeDocument/2006/relationships/image" Target="../media/image303.png"/><Relationship Id="rId12" Type="http://schemas.openxmlformats.org/officeDocument/2006/relationships/image" Target="../media/image211.png"/><Relationship Id="rId17" Type="http://schemas.openxmlformats.org/officeDocument/2006/relationships/customXml" Target="../ink/ink190.xml"/><Relationship Id="rId33" Type="http://schemas.openxmlformats.org/officeDocument/2006/relationships/customXml" Target="../ink/ink198.xml"/><Relationship Id="rId38" Type="http://schemas.openxmlformats.org/officeDocument/2006/relationships/image" Target="../media/image224.png"/><Relationship Id="rId59" Type="http://schemas.openxmlformats.org/officeDocument/2006/relationships/customXml" Target="../ink/ink211.xml"/><Relationship Id="rId103" Type="http://schemas.openxmlformats.org/officeDocument/2006/relationships/customXml" Target="../ink/ink233.xml"/><Relationship Id="rId108" Type="http://schemas.openxmlformats.org/officeDocument/2006/relationships/image" Target="../media/image259.png"/><Relationship Id="rId124" Type="http://schemas.openxmlformats.org/officeDocument/2006/relationships/customXml" Target="../ink/ink243.xml"/><Relationship Id="rId129" Type="http://schemas.openxmlformats.org/officeDocument/2006/relationships/image" Target="../media/image270.png"/><Relationship Id="rId54" Type="http://schemas.openxmlformats.org/officeDocument/2006/relationships/image" Target="../media/image232.png"/><Relationship Id="rId70" Type="http://schemas.openxmlformats.org/officeDocument/2006/relationships/image" Target="../media/image240.png"/><Relationship Id="rId75" Type="http://schemas.openxmlformats.org/officeDocument/2006/relationships/customXml" Target="../ink/ink219.xml"/><Relationship Id="rId91" Type="http://schemas.openxmlformats.org/officeDocument/2006/relationships/customXml" Target="../ink/ink227.xml"/><Relationship Id="rId96" Type="http://schemas.openxmlformats.org/officeDocument/2006/relationships/image" Target="../media/image253.png"/><Relationship Id="rId140" Type="http://schemas.openxmlformats.org/officeDocument/2006/relationships/customXml" Target="../ink/ink251.xml"/><Relationship Id="rId145" Type="http://schemas.openxmlformats.org/officeDocument/2006/relationships/image" Target="../media/image278.png"/><Relationship Id="rId161" Type="http://schemas.openxmlformats.org/officeDocument/2006/relationships/image" Target="../media/image286.png"/><Relationship Id="rId166" Type="http://schemas.openxmlformats.org/officeDocument/2006/relationships/customXml" Target="../ink/ink264.xml"/><Relationship Id="rId182" Type="http://schemas.openxmlformats.org/officeDocument/2006/relationships/customXml" Target="../ink/ink272.xml"/><Relationship Id="rId187" Type="http://schemas.openxmlformats.org/officeDocument/2006/relationships/image" Target="../media/image2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8.png"/><Relationship Id="rId23" Type="http://schemas.openxmlformats.org/officeDocument/2006/relationships/customXml" Target="../ink/ink193.xml"/><Relationship Id="rId28" Type="http://schemas.openxmlformats.org/officeDocument/2006/relationships/image" Target="../media/image219.png"/><Relationship Id="rId49" Type="http://schemas.openxmlformats.org/officeDocument/2006/relationships/customXml" Target="../ink/ink206.xml"/><Relationship Id="rId114" Type="http://schemas.openxmlformats.org/officeDocument/2006/relationships/image" Target="../media/image262.png"/><Relationship Id="rId119" Type="http://schemas.openxmlformats.org/officeDocument/2006/relationships/customXml" Target="../ink/ink241.xml"/><Relationship Id="rId44" Type="http://schemas.openxmlformats.org/officeDocument/2006/relationships/image" Target="../media/image227.png"/><Relationship Id="rId60" Type="http://schemas.openxmlformats.org/officeDocument/2006/relationships/image" Target="../media/image235.png"/><Relationship Id="rId65" Type="http://schemas.openxmlformats.org/officeDocument/2006/relationships/customXml" Target="../ink/ink214.xml"/><Relationship Id="rId81" Type="http://schemas.openxmlformats.org/officeDocument/2006/relationships/customXml" Target="../ink/ink222.xml"/><Relationship Id="rId86" Type="http://schemas.openxmlformats.org/officeDocument/2006/relationships/image" Target="../media/image248.png"/><Relationship Id="rId130" Type="http://schemas.openxmlformats.org/officeDocument/2006/relationships/customXml" Target="../ink/ink246.xml"/><Relationship Id="rId135" Type="http://schemas.openxmlformats.org/officeDocument/2006/relationships/image" Target="../media/image273.png"/><Relationship Id="rId151" Type="http://schemas.openxmlformats.org/officeDocument/2006/relationships/image" Target="../media/image281.png"/><Relationship Id="rId156" Type="http://schemas.openxmlformats.org/officeDocument/2006/relationships/customXml" Target="../ink/ink259.xml"/><Relationship Id="rId177" Type="http://schemas.openxmlformats.org/officeDocument/2006/relationships/image" Target="../media/image294.png"/><Relationship Id="rId172" Type="http://schemas.openxmlformats.org/officeDocument/2006/relationships/customXml" Target="../ink/ink267.xml"/><Relationship Id="rId13" Type="http://schemas.openxmlformats.org/officeDocument/2006/relationships/customXml" Target="../ink/ink188.xml"/><Relationship Id="rId18" Type="http://schemas.openxmlformats.org/officeDocument/2006/relationships/image" Target="../media/image214.png"/><Relationship Id="rId39" Type="http://schemas.openxmlformats.org/officeDocument/2006/relationships/customXml" Target="../ink/ink201.xml"/><Relationship Id="rId109" Type="http://schemas.openxmlformats.org/officeDocument/2006/relationships/customXml" Target="../ink/ink236.xml"/><Relationship Id="rId34" Type="http://schemas.openxmlformats.org/officeDocument/2006/relationships/image" Target="../media/image222.png"/><Relationship Id="rId50" Type="http://schemas.openxmlformats.org/officeDocument/2006/relationships/image" Target="../media/image230.png"/><Relationship Id="rId55" Type="http://schemas.openxmlformats.org/officeDocument/2006/relationships/customXml" Target="../ink/ink209.xml"/><Relationship Id="rId76" Type="http://schemas.openxmlformats.org/officeDocument/2006/relationships/image" Target="../media/image243.png"/><Relationship Id="rId97" Type="http://schemas.openxmlformats.org/officeDocument/2006/relationships/customXml" Target="../ink/ink230.xml"/><Relationship Id="rId104" Type="http://schemas.openxmlformats.org/officeDocument/2006/relationships/image" Target="../media/image257.png"/><Relationship Id="rId120" Type="http://schemas.openxmlformats.org/officeDocument/2006/relationships/image" Target="../media/image265.png"/><Relationship Id="rId125" Type="http://schemas.openxmlformats.org/officeDocument/2006/relationships/image" Target="../media/image268.png"/><Relationship Id="rId141" Type="http://schemas.openxmlformats.org/officeDocument/2006/relationships/image" Target="../media/image276.png"/><Relationship Id="rId146" Type="http://schemas.openxmlformats.org/officeDocument/2006/relationships/customXml" Target="../ink/ink254.xml"/><Relationship Id="rId167" Type="http://schemas.openxmlformats.org/officeDocument/2006/relationships/image" Target="../media/image289.png"/><Relationship Id="rId188" Type="http://schemas.openxmlformats.org/officeDocument/2006/relationships/customXml" Target="../ink/ink275.xml"/><Relationship Id="rId7" Type="http://schemas.openxmlformats.org/officeDocument/2006/relationships/customXml" Target="../ink/ink185.xml"/><Relationship Id="rId71" Type="http://schemas.openxmlformats.org/officeDocument/2006/relationships/customXml" Target="../ink/ink217.xml"/><Relationship Id="rId92" Type="http://schemas.openxmlformats.org/officeDocument/2006/relationships/image" Target="../media/image251.png"/><Relationship Id="rId162" Type="http://schemas.openxmlformats.org/officeDocument/2006/relationships/customXml" Target="../ink/ink262.xml"/><Relationship Id="rId183" Type="http://schemas.openxmlformats.org/officeDocument/2006/relationships/image" Target="../media/image297.png"/><Relationship Id="rId2" Type="http://schemas.openxmlformats.org/officeDocument/2006/relationships/image" Target="../media/image206.png"/><Relationship Id="rId29" Type="http://schemas.openxmlformats.org/officeDocument/2006/relationships/customXml" Target="../ink/ink196.xml"/><Relationship Id="rId24" Type="http://schemas.openxmlformats.org/officeDocument/2006/relationships/image" Target="../media/image217.png"/><Relationship Id="rId40" Type="http://schemas.openxmlformats.org/officeDocument/2006/relationships/image" Target="../media/image225.png"/><Relationship Id="rId45" Type="http://schemas.openxmlformats.org/officeDocument/2006/relationships/customXml" Target="../ink/ink204.xml"/><Relationship Id="rId66" Type="http://schemas.openxmlformats.org/officeDocument/2006/relationships/image" Target="../media/image238.png"/><Relationship Id="rId87" Type="http://schemas.openxmlformats.org/officeDocument/2006/relationships/customXml" Target="../ink/ink225.xml"/><Relationship Id="rId110" Type="http://schemas.openxmlformats.org/officeDocument/2006/relationships/image" Target="../media/image260.png"/><Relationship Id="rId115" Type="http://schemas.openxmlformats.org/officeDocument/2006/relationships/customXml" Target="../ink/ink239.xml"/><Relationship Id="rId131" Type="http://schemas.openxmlformats.org/officeDocument/2006/relationships/image" Target="../media/image271.png"/><Relationship Id="rId136" Type="http://schemas.openxmlformats.org/officeDocument/2006/relationships/customXml" Target="../ink/ink249.xml"/><Relationship Id="rId157" Type="http://schemas.openxmlformats.org/officeDocument/2006/relationships/image" Target="../media/image284.png"/><Relationship Id="rId178" Type="http://schemas.openxmlformats.org/officeDocument/2006/relationships/customXml" Target="../ink/ink270.xml"/><Relationship Id="rId61" Type="http://schemas.openxmlformats.org/officeDocument/2006/relationships/customXml" Target="../ink/ink212.xml"/><Relationship Id="rId82" Type="http://schemas.openxmlformats.org/officeDocument/2006/relationships/image" Target="../media/image246.png"/><Relationship Id="rId152" Type="http://schemas.openxmlformats.org/officeDocument/2006/relationships/customXml" Target="../ink/ink257.xml"/><Relationship Id="rId173" Type="http://schemas.openxmlformats.org/officeDocument/2006/relationships/image" Target="../media/image292.png"/><Relationship Id="rId19" Type="http://schemas.openxmlformats.org/officeDocument/2006/relationships/customXml" Target="../ink/ink191.xml"/><Relationship Id="rId14" Type="http://schemas.openxmlformats.org/officeDocument/2006/relationships/image" Target="../media/image212.png"/><Relationship Id="rId30" Type="http://schemas.openxmlformats.org/officeDocument/2006/relationships/image" Target="../media/image220.png"/><Relationship Id="rId35" Type="http://schemas.openxmlformats.org/officeDocument/2006/relationships/customXml" Target="../ink/ink199.xml"/><Relationship Id="rId56" Type="http://schemas.openxmlformats.org/officeDocument/2006/relationships/image" Target="../media/image233.png"/><Relationship Id="rId77" Type="http://schemas.openxmlformats.org/officeDocument/2006/relationships/customXml" Target="../ink/ink220.xml"/><Relationship Id="rId100" Type="http://schemas.openxmlformats.org/officeDocument/2006/relationships/image" Target="../media/image255.png"/><Relationship Id="rId105" Type="http://schemas.openxmlformats.org/officeDocument/2006/relationships/customXml" Target="../ink/ink234.xml"/><Relationship Id="rId126" Type="http://schemas.openxmlformats.org/officeDocument/2006/relationships/customXml" Target="../ink/ink244.xml"/><Relationship Id="rId147" Type="http://schemas.openxmlformats.org/officeDocument/2006/relationships/image" Target="../media/image279.png"/><Relationship Id="rId168" Type="http://schemas.openxmlformats.org/officeDocument/2006/relationships/customXml" Target="../ink/ink265.xml"/><Relationship Id="rId8" Type="http://schemas.openxmlformats.org/officeDocument/2006/relationships/image" Target="../media/image209.png"/><Relationship Id="rId51" Type="http://schemas.openxmlformats.org/officeDocument/2006/relationships/customXml" Target="../ink/ink207.xml"/><Relationship Id="rId72" Type="http://schemas.openxmlformats.org/officeDocument/2006/relationships/image" Target="../media/image241.png"/><Relationship Id="rId93" Type="http://schemas.openxmlformats.org/officeDocument/2006/relationships/customXml" Target="../ink/ink228.xml"/><Relationship Id="rId98" Type="http://schemas.openxmlformats.org/officeDocument/2006/relationships/image" Target="../media/image254.png"/><Relationship Id="rId121" Type="http://schemas.openxmlformats.org/officeDocument/2006/relationships/image" Target="../media/image266.png"/><Relationship Id="rId142" Type="http://schemas.openxmlformats.org/officeDocument/2006/relationships/customXml" Target="../ink/ink252.xml"/><Relationship Id="rId163" Type="http://schemas.openxmlformats.org/officeDocument/2006/relationships/image" Target="../media/image287.png"/><Relationship Id="rId184" Type="http://schemas.openxmlformats.org/officeDocument/2006/relationships/customXml" Target="../ink/ink273.xml"/><Relationship Id="rId189" Type="http://schemas.openxmlformats.org/officeDocument/2006/relationships/image" Target="../media/image300.png"/><Relationship Id="rId3" Type="http://schemas.openxmlformats.org/officeDocument/2006/relationships/customXml" Target="../ink/ink183.xml"/><Relationship Id="rId25" Type="http://schemas.openxmlformats.org/officeDocument/2006/relationships/customXml" Target="../ink/ink194.xml"/><Relationship Id="rId46" Type="http://schemas.openxmlformats.org/officeDocument/2006/relationships/image" Target="../media/image228.png"/><Relationship Id="rId67" Type="http://schemas.openxmlformats.org/officeDocument/2006/relationships/customXml" Target="../ink/ink215.xml"/><Relationship Id="rId116" Type="http://schemas.openxmlformats.org/officeDocument/2006/relationships/image" Target="../media/image263.png"/><Relationship Id="rId137" Type="http://schemas.openxmlformats.org/officeDocument/2006/relationships/image" Target="../media/image274.png"/><Relationship Id="rId158" Type="http://schemas.openxmlformats.org/officeDocument/2006/relationships/customXml" Target="../ink/ink260.xml"/><Relationship Id="rId20" Type="http://schemas.openxmlformats.org/officeDocument/2006/relationships/image" Target="../media/image215.png"/><Relationship Id="rId41" Type="http://schemas.openxmlformats.org/officeDocument/2006/relationships/customXml" Target="../ink/ink202.xml"/><Relationship Id="rId62" Type="http://schemas.openxmlformats.org/officeDocument/2006/relationships/image" Target="../media/image236.png"/><Relationship Id="rId83" Type="http://schemas.openxmlformats.org/officeDocument/2006/relationships/customXml" Target="../ink/ink223.xml"/><Relationship Id="rId88" Type="http://schemas.openxmlformats.org/officeDocument/2006/relationships/image" Target="../media/image249.png"/><Relationship Id="rId111" Type="http://schemas.openxmlformats.org/officeDocument/2006/relationships/customXml" Target="../ink/ink237.xml"/><Relationship Id="rId132" Type="http://schemas.openxmlformats.org/officeDocument/2006/relationships/customXml" Target="../ink/ink247.xml"/><Relationship Id="rId153" Type="http://schemas.openxmlformats.org/officeDocument/2006/relationships/image" Target="../media/image282.png"/><Relationship Id="rId174" Type="http://schemas.openxmlformats.org/officeDocument/2006/relationships/customXml" Target="../ink/ink268.xml"/><Relationship Id="rId179" Type="http://schemas.openxmlformats.org/officeDocument/2006/relationships/image" Target="../media/image295.png"/><Relationship Id="rId190" Type="http://schemas.openxmlformats.org/officeDocument/2006/relationships/image" Target="../media/image301.png"/><Relationship Id="rId15" Type="http://schemas.openxmlformats.org/officeDocument/2006/relationships/customXml" Target="../ink/ink189.xml"/><Relationship Id="rId36" Type="http://schemas.openxmlformats.org/officeDocument/2006/relationships/image" Target="../media/image223.png"/><Relationship Id="rId57" Type="http://schemas.openxmlformats.org/officeDocument/2006/relationships/customXml" Target="../ink/ink210.xml"/><Relationship Id="rId106" Type="http://schemas.openxmlformats.org/officeDocument/2006/relationships/image" Target="../media/image258.png"/><Relationship Id="rId127" Type="http://schemas.openxmlformats.org/officeDocument/2006/relationships/image" Target="../media/image269.png"/><Relationship Id="rId10" Type="http://schemas.openxmlformats.org/officeDocument/2006/relationships/image" Target="../media/image210.png"/><Relationship Id="rId31" Type="http://schemas.openxmlformats.org/officeDocument/2006/relationships/customXml" Target="../ink/ink197.xml"/><Relationship Id="rId52" Type="http://schemas.openxmlformats.org/officeDocument/2006/relationships/image" Target="../media/image231.png"/><Relationship Id="rId73" Type="http://schemas.openxmlformats.org/officeDocument/2006/relationships/customXml" Target="../ink/ink218.xml"/><Relationship Id="rId78" Type="http://schemas.openxmlformats.org/officeDocument/2006/relationships/image" Target="../media/image244.png"/><Relationship Id="rId94" Type="http://schemas.openxmlformats.org/officeDocument/2006/relationships/image" Target="../media/image252.png"/><Relationship Id="rId99" Type="http://schemas.openxmlformats.org/officeDocument/2006/relationships/customXml" Target="../ink/ink231.xml"/><Relationship Id="rId101" Type="http://schemas.openxmlformats.org/officeDocument/2006/relationships/customXml" Target="../ink/ink232.xml"/><Relationship Id="rId122" Type="http://schemas.openxmlformats.org/officeDocument/2006/relationships/customXml" Target="../ink/ink242.xml"/><Relationship Id="rId143" Type="http://schemas.openxmlformats.org/officeDocument/2006/relationships/image" Target="../media/image277.png"/><Relationship Id="rId148" Type="http://schemas.openxmlformats.org/officeDocument/2006/relationships/customXml" Target="../ink/ink255.xml"/><Relationship Id="rId164" Type="http://schemas.openxmlformats.org/officeDocument/2006/relationships/customXml" Target="../ink/ink263.xml"/><Relationship Id="rId169" Type="http://schemas.openxmlformats.org/officeDocument/2006/relationships/image" Target="../media/image290.png"/><Relationship Id="rId185" Type="http://schemas.openxmlformats.org/officeDocument/2006/relationships/image" Target="../media/image298.png"/><Relationship Id="rId4" Type="http://schemas.openxmlformats.org/officeDocument/2006/relationships/image" Target="../media/image207.png"/><Relationship Id="rId9" Type="http://schemas.openxmlformats.org/officeDocument/2006/relationships/customXml" Target="../ink/ink186.xml"/><Relationship Id="rId180" Type="http://schemas.openxmlformats.org/officeDocument/2006/relationships/customXml" Target="../ink/ink271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33.xml"/><Relationship Id="rId299" Type="http://schemas.openxmlformats.org/officeDocument/2006/relationships/customXml" Target="../ink/ink424.xml"/><Relationship Id="rId21" Type="http://schemas.openxmlformats.org/officeDocument/2006/relationships/customXml" Target="../ink/ink285.xml"/><Relationship Id="rId63" Type="http://schemas.openxmlformats.org/officeDocument/2006/relationships/customXml" Target="../ink/ink306.xml"/><Relationship Id="rId159" Type="http://schemas.openxmlformats.org/officeDocument/2006/relationships/customXml" Target="../ink/ink354.xml"/><Relationship Id="rId324" Type="http://schemas.openxmlformats.org/officeDocument/2006/relationships/image" Target="../media/image465.png"/><Relationship Id="rId366" Type="http://schemas.openxmlformats.org/officeDocument/2006/relationships/image" Target="../media/image486.png"/><Relationship Id="rId170" Type="http://schemas.openxmlformats.org/officeDocument/2006/relationships/image" Target="../media/image388.png"/><Relationship Id="rId226" Type="http://schemas.openxmlformats.org/officeDocument/2006/relationships/image" Target="../media/image416.png"/><Relationship Id="rId433" Type="http://schemas.openxmlformats.org/officeDocument/2006/relationships/customXml" Target="../ink/ink491.xml"/><Relationship Id="rId268" Type="http://schemas.openxmlformats.org/officeDocument/2006/relationships/image" Target="../media/image437.png"/><Relationship Id="rId475" Type="http://schemas.openxmlformats.org/officeDocument/2006/relationships/customXml" Target="../ink/ink512.xml"/><Relationship Id="rId32" Type="http://schemas.openxmlformats.org/officeDocument/2006/relationships/image" Target="../media/image319.png"/><Relationship Id="rId74" Type="http://schemas.openxmlformats.org/officeDocument/2006/relationships/image" Target="../media/image340.png"/><Relationship Id="rId128" Type="http://schemas.openxmlformats.org/officeDocument/2006/relationships/image" Target="../media/image367.png"/><Relationship Id="rId335" Type="http://schemas.openxmlformats.org/officeDocument/2006/relationships/customXml" Target="../ink/ink442.xml"/><Relationship Id="rId377" Type="http://schemas.openxmlformats.org/officeDocument/2006/relationships/customXml" Target="../ink/ink463.xml"/><Relationship Id="rId5" Type="http://schemas.openxmlformats.org/officeDocument/2006/relationships/customXml" Target="../ink/ink277.xml"/><Relationship Id="rId181" Type="http://schemas.openxmlformats.org/officeDocument/2006/relationships/customXml" Target="../ink/ink365.xml"/><Relationship Id="rId237" Type="http://schemas.openxmlformats.org/officeDocument/2006/relationships/customXml" Target="../ink/ink393.xml"/><Relationship Id="rId402" Type="http://schemas.openxmlformats.org/officeDocument/2006/relationships/image" Target="../media/image504.png"/><Relationship Id="rId279" Type="http://schemas.openxmlformats.org/officeDocument/2006/relationships/customXml" Target="../ink/ink414.xml"/><Relationship Id="rId444" Type="http://schemas.openxmlformats.org/officeDocument/2006/relationships/image" Target="../media/image525.png"/><Relationship Id="rId43" Type="http://schemas.openxmlformats.org/officeDocument/2006/relationships/customXml" Target="../ink/ink296.xml"/><Relationship Id="rId139" Type="http://schemas.openxmlformats.org/officeDocument/2006/relationships/customXml" Target="../ink/ink344.xml"/><Relationship Id="rId290" Type="http://schemas.openxmlformats.org/officeDocument/2006/relationships/image" Target="../media/image448.png"/><Relationship Id="rId304" Type="http://schemas.openxmlformats.org/officeDocument/2006/relationships/image" Target="../media/image455.png"/><Relationship Id="rId346" Type="http://schemas.openxmlformats.org/officeDocument/2006/relationships/image" Target="../media/image476.png"/><Relationship Id="rId388" Type="http://schemas.openxmlformats.org/officeDocument/2006/relationships/image" Target="../media/image497.png"/><Relationship Id="rId85" Type="http://schemas.openxmlformats.org/officeDocument/2006/relationships/customXml" Target="../ink/ink317.xml"/><Relationship Id="rId150" Type="http://schemas.openxmlformats.org/officeDocument/2006/relationships/image" Target="../media/image378.png"/><Relationship Id="rId192" Type="http://schemas.openxmlformats.org/officeDocument/2006/relationships/image" Target="../media/image399.png"/><Relationship Id="rId206" Type="http://schemas.openxmlformats.org/officeDocument/2006/relationships/image" Target="../media/image406.png"/><Relationship Id="rId413" Type="http://schemas.openxmlformats.org/officeDocument/2006/relationships/customXml" Target="../ink/ink481.xml"/><Relationship Id="rId248" Type="http://schemas.openxmlformats.org/officeDocument/2006/relationships/image" Target="../media/image427.png"/><Relationship Id="rId455" Type="http://schemas.openxmlformats.org/officeDocument/2006/relationships/customXml" Target="../ink/ink502.xml"/><Relationship Id="rId12" Type="http://schemas.openxmlformats.org/officeDocument/2006/relationships/image" Target="../media/image309.png"/><Relationship Id="rId108" Type="http://schemas.openxmlformats.org/officeDocument/2006/relationships/image" Target="../media/image357.png"/><Relationship Id="rId315" Type="http://schemas.openxmlformats.org/officeDocument/2006/relationships/customXml" Target="../ink/ink432.xml"/><Relationship Id="rId357" Type="http://schemas.openxmlformats.org/officeDocument/2006/relationships/customXml" Target="../ink/ink453.xml"/><Relationship Id="rId54" Type="http://schemas.openxmlformats.org/officeDocument/2006/relationships/image" Target="../media/image330.png"/><Relationship Id="rId96" Type="http://schemas.openxmlformats.org/officeDocument/2006/relationships/image" Target="../media/image351.png"/><Relationship Id="rId161" Type="http://schemas.openxmlformats.org/officeDocument/2006/relationships/customXml" Target="../ink/ink355.xml"/><Relationship Id="rId217" Type="http://schemas.openxmlformats.org/officeDocument/2006/relationships/customXml" Target="../ink/ink383.xml"/><Relationship Id="rId399" Type="http://schemas.openxmlformats.org/officeDocument/2006/relationships/customXml" Target="../ink/ink474.xml"/><Relationship Id="rId259" Type="http://schemas.openxmlformats.org/officeDocument/2006/relationships/customXml" Target="../ink/ink404.xml"/><Relationship Id="rId424" Type="http://schemas.openxmlformats.org/officeDocument/2006/relationships/image" Target="../media/image515.png"/><Relationship Id="rId466" Type="http://schemas.openxmlformats.org/officeDocument/2006/relationships/image" Target="../media/image536.png"/><Relationship Id="rId23" Type="http://schemas.openxmlformats.org/officeDocument/2006/relationships/customXml" Target="../ink/ink286.xml"/><Relationship Id="rId119" Type="http://schemas.openxmlformats.org/officeDocument/2006/relationships/customXml" Target="../ink/ink334.xml"/><Relationship Id="rId270" Type="http://schemas.openxmlformats.org/officeDocument/2006/relationships/image" Target="../media/image438.png"/><Relationship Id="rId326" Type="http://schemas.openxmlformats.org/officeDocument/2006/relationships/image" Target="../media/image466.png"/><Relationship Id="rId65" Type="http://schemas.openxmlformats.org/officeDocument/2006/relationships/customXml" Target="../ink/ink307.xml"/><Relationship Id="rId130" Type="http://schemas.openxmlformats.org/officeDocument/2006/relationships/image" Target="../media/image368.png"/><Relationship Id="rId368" Type="http://schemas.openxmlformats.org/officeDocument/2006/relationships/image" Target="../media/image487.png"/><Relationship Id="rId172" Type="http://schemas.openxmlformats.org/officeDocument/2006/relationships/image" Target="../media/image389.png"/><Relationship Id="rId228" Type="http://schemas.openxmlformats.org/officeDocument/2006/relationships/image" Target="../media/image417.png"/><Relationship Id="rId435" Type="http://schemas.openxmlformats.org/officeDocument/2006/relationships/customXml" Target="../ink/ink492.xml"/><Relationship Id="rId477" Type="http://schemas.openxmlformats.org/officeDocument/2006/relationships/customXml" Target="../ink/ink513.xml"/><Relationship Id="rId281" Type="http://schemas.openxmlformats.org/officeDocument/2006/relationships/customXml" Target="../ink/ink415.xml"/><Relationship Id="rId337" Type="http://schemas.openxmlformats.org/officeDocument/2006/relationships/customXml" Target="../ink/ink443.xml"/><Relationship Id="rId34" Type="http://schemas.openxmlformats.org/officeDocument/2006/relationships/image" Target="../media/image320.png"/><Relationship Id="rId55" Type="http://schemas.openxmlformats.org/officeDocument/2006/relationships/customXml" Target="../ink/ink302.xml"/><Relationship Id="rId76" Type="http://schemas.openxmlformats.org/officeDocument/2006/relationships/image" Target="../media/image341.png"/><Relationship Id="rId97" Type="http://schemas.openxmlformats.org/officeDocument/2006/relationships/customXml" Target="../ink/ink323.xml"/><Relationship Id="rId120" Type="http://schemas.openxmlformats.org/officeDocument/2006/relationships/image" Target="../media/image363.png"/><Relationship Id="rId141" Type="http://schemas.openxmlformats.org/officeDocument/2006/relationships/customXml" Target="../ink/ink345.xml"/><Relationship Id="rId358" Type="http://schemas.openxmlformats.org/officeDocument/2006/relationships/image" Target="../media/image482.png"/><Relationship Id="rId379" Type="http://schemas.openxmlformats.org/officeDocument/2006/relationships/customXml" Target="../ink/ink464.xml"/><Relationship Id="rId7" Type="http://schemas.openxmlformats.org/officeDocument/2006/relationships/customXml" Target="../ink/ink278.xml"/><Relationship Id="rId162" Type="http://schemas.openxmlformats.org/officeDocument/2006/relationships/image" Target="../media/image384.png"/><Relationship Id="rId183" Type="http://schemas.openxmlformats.org/officeDocument/2006/relationships/customXml" Target="../ink/ink366.xml"/><Relationship Id="rId218" Type="http://schemas.openxmlformats.org/officeDocument/2006/relationships/image" Target="../media/image412.png"/><Relationship Id="rId239" Type="http://schemas.openxmlformats.org/officeDocument/2006/relationships/customXml" Target="../ink/ink394.xml"/><Relationship Id="rId390" Type="http://schemas.openxmlformats.org/officeDocument/2006/relationships/image" Target="../media/image498.png"/><Relationship Id="rId404" Type="http://schemas.openxmlformats.org/officeDocument/2006/relationships/image" Target="../media/image505.png"/><Relationship Id="rId425" Type="http://schemas.openxmlformats.org/officeDocument/2006/relationships/customXml" Target="../ink/ink487.xml"/><Relationship Id="rId446" Type="http://schemas.openxmlformats.org/officeDocument/2006/relationships/image" Target="../media/image526.png"/><Relationship Id="rId467" Type="http://schemas.openxmlformats.org/officeDocument/2006/relationships/customXml" Target="../ink/ink508.xml"/><Relationship Id="rId250" Type="http://schemas.openxmlformats.org/officeDocument/2006/relationships/image" Target="../media/image428.png"/><Relationship Id="rId271" Type="http://schemas.openxmlformats.org/officeDocument/2006/relationships/customXml" Target="../ink/ink410.xml"/><Relationship Id="rId292" Type="http://schemas.openxmlformats.org/officeDocument/2006/relationships/image" Target="../media/image449.png"/><Relationship Id="rId306" Type="http://schemas.openxmlformats.org/officeDocument/2006/relationships/image" Target="../media/image456.png"/><Relationship Id="rId24" Type="http://schemas.openxmlformats.org/officeDocument/2006/relationships/image" Target="../media/image315.png"/><Relationship Id="rId45" Type="http://schemas.openxmlformats.org/officeDocument/2006/relationships/customXml" Target="../ink/ink297.xml"/><Relationship Id="rId66" Type="http://schemas.openxmlformats.org/officeDocument/2006/relationships/image" Target="../media/image336.png"/><Relationship Id="rId87" Type="http://schemas.openxmlformats.org/officeDocument/2006/relationships/customXml" Target="../ink/ink318.xml"/><Relationship Id="rId110" Type="http://schemas.openxmlformats.org/officeDocument/2006/relationships/image" Target="../media/image358.png"/><Relationship Id="rId131" Type="http://schemas.openxmlformats.org/officeDocument/2006/relationships/customXml" Target="../ink/ink340.xml"/><Relationship Id="rId327" Type="http://schemas.openxmlformats.org/officeDocument/2006/relationships/customXml" Target="../ink/ink438.xml"/><Relationship Id="rId348" Type="http://schemas.openxmlformats.org/officeDocument/2006/relationships/image" Target="../media/image477.png"/><Relationship Id="rId369" Type="http://schemas.openxmlformats.org/officeDocument/2006/relationships/customXml" Target="../ink/ink459.xml"/><Relationship Id="rId152" Type="http://schemas.openxmlformats.org/officeDocument/2006/relationships/image" Target="../media/image379.png"/><Relationship Id="rId173" Type="http://schemas.openxmlformats.org/officeDocument/2006/relationships/customXml" Target="../ink/ink361.xml"/><Relationship Id="rId194" Type="http://schemas.openxmlformats.org/officeDocument/2006/relationships/image" Target="../media/image400.png"/><Relationship Id="rId208" Type="http://schemas.openxmlformats.org/officeDocument/2006/relationships/image" Target="../media/image407.png"/><Relationship Id="rId229" Type="http://schemas.openxmlformats.org/officeDocument/2006/relationships/customXml" Target="../ink/ink389.xml"/><Relationship Id="rId380" Type="http://schemas.openxmlformats.org/officeDocument/2006/relationships/image" Target="../media/image493.png"/><Relationship Id="rId415" Type="http://schemas.openxmlformats.org/officeDocument/2006/relationships/customXml" Target="../ink/ink482.xml"/><Relationship Id="rId436" Type="http://schemas.openxmlformats.org/officeDocument/2006/relationships/image" Target="../media/image521.png"/><Relationship Id="rId457" Type="http://schemas.openxmlformats.org/officeDocument/2006/relationships/customXml" Target="../ink/ink503.xml"/><Relationship Id="rId240" Type="http://schemas.openxmlformats.org/officeDocument/2006/relationships/image" Target="../media/image423.png"/><Relationship Id="rId261" Type="http://schemas.openxmlformats.org/officeDocument/2006/relationships/customXml" Target="../ink/ink405.xml"/><Relationship Id="rId478" Type="http://schemas.openxmlformats.org/officeDocument/2006/relationships/image" Target="../media/image542.png"/><Relationship Id="rId14" Type="http://schemas.openxmlformats.org/officeDocument/2006/relationships/image" Target="../media/image310.png"/><Relationship Id="rId35" Type="http://schemas.openxmlformats.org/officeDocument/2006/relationships/customXml" Target="../ink/ink292.xml"/><Relationship Id="rId56" Type="http://schemas.openxmlformats.org/officeDocument/2006/relationships/image" Target="../media/image331.png"/><Relationship Id="rId77" Type="http://schemas.openxmlformats.org/officeDocument/2006/relationships/customXml" Target="../ink/ink313.xml"/><Relationship Id="rId100" Type="http://schemas.openxmlformats.org/officeDocument/2006/relationships/image" Target="../media/image353.png"/><Relationship Id="rId282" Type="http://schemas.openxmlformats.org/officeDocument/2006/relationships/image" Target="../media/image444.png"/><Relationship Id="rId317" Type="http://schemas.openxmlformats.org/officeDocument/2006/relationships/customXml" Target="../ink/ink433.xml"/><Relationship Id="rId338" Type="http://schemas.openxmlformats.org/officeDocument/2006/relationships/image" Target="../media/image472.png"/><Relationship Id="rId359" Type="http://schemas.openxmlformats.org/officeDocument/2006/relationships/customXml" Target="../ink/ink454.xml"/><Relationship Id="rId8" Type="http://schemas.openxmlformats.org/officeDocument/2006/relationships/image" Target="../media/image307.png"/><Relationship Id="rId98" Type="http://schemas.openxmlformats.org/officeDocument/2006/relationships/image" Target="../media/image352.png"/><Relationship Id="rId121" Type="http://schemas.openxmlformats.org/officeDocument/2006/relationships/customXml" Target="../ink/ink335.xml"/><Relationship Id="rId142" Type="http://schemas.openxmlformats.org/officeDocument/2006/relationships/image" Target="../media/image374.png"/><Relationship Id="rId163" Type="http://schemas.openxmlformats.org/officeDocument/2006/relationships/customXml" Target="../ink/ink356.xml"/><Relationship Id="rId184" Type="http://schemas.openxmlformats.org/officeDocument/2006/relationships/image" Target="../media/image395.png"/><Relationship Id="rId219" Type="http://schemas.openxmlformats.org/officeDocument/2006/relationships/customXml" Target="../ink/ink384.xml"/><Relationship Id="rId370" Type="http://schemas.openxmlformats.org/officeDocument/2006/relationships/image" Target="../media/image488.png"/><Relationship Id="rId391" Type="http://schemas.openxmlformats.org/officeDocument/2006/relationships/customXml" Target="../ink/ink470.xml"/><Relationship Id="rId405" Type="http://schemas.openxmlformats.org/officeDocument/2006/relationships/customXml" Target="../ink/ink477.xml"/><Relationship Id="rId426" Type="http://schemas.openxmlformats.org/officeDocument/2006/relationships/image" Target="../media/image516.png"/><Relationship Id="rId447" Type="http://schemas.openxmlformats.org/officeDocument/2006/relationships/customXml" Target="../ink/ink498.xml"/><Relationship Id="rId230" Type="http://schemas.openxmlformats.org/officeDocument/2006/relationships/image" Target="../media/image418.png"/><Relationship Id="rId251" Type="http://schemas.openxmlformats.org/officeDocument/2006/relationships/customXml" Target="../ink/ink400.xml"/><Relationship Id="rId468" Type="http://schemas.openxmlformats.org/officeDocument/2006/relationships/image" Target="../media/image537.png"/><Relationship Id="rId25" Type="http://schemas.openxmlformats.org/officeDocument/2006/relationships/customXml" Target="../ink/ink287.xml"/><Relationship Id="rId46" Type="http://schemas.openxmlformats.org/officeDocument/2006/relationships/image" Target="../media/image326.png"/><Relationship Id="rId67" Type="http://schemas.openxmlformats.org/officeDocument/2006/relationships/customXml" Target="../ink/ink308.xml"/><Relationship Id="rId272" Type="http://schemas.openxmlformats.org/officeDocument/2006/relationships/image" Target="../media/image439.png"/><Relationship Id="rId293" Type="http://schemas.openxmlformats.org/officeDocument/2006/relationships/customXml" Target="../ink/ink421.xml"/><Relationship Id="rId307" Type="http://schemas.openxmlformats.org/officeDocument/2006/relationships/customXml" Target="../ink/ink428.xml"/><Relationship Id="rId328" Type="http://schemas.openxmlformats.org/officeDocument/2006/relationships/image" Target="../media/image467.png"/><Relationship Id="rId349" Type="http://schemas.openxmlformats.org/officeDocument/2006/relationships/customXml" Target="../ink/ink449.xml"/><Relationship Id="rId88" Type="http://schemas.openxmlformats.org/officeDocument/2006/relationships/image" Target="../media/image347.png"/><Relationship Id="rId111" Type="http://schemas.openxmlformats.org/officeDocument/2006/relationships/customXml" Target="../ink/ink330.xml"/><Relationship Id="rId132" Type="http://schemas.openxmlformats.org/officeDocument/2006/relationships/image" Target="../media/image369.png"/><Relationship Id="rId153" Type="http://schemas.openxmlformats.org/officeDocument/2006/relationships/customXml" Target="../ink/ink351.xml"/><Relationship Id="rId174" Type="http://schemas.openxmlformats.org/officeDocument/2006/relationships/image" Target="../media/image390.png"/><Relationship Id="rId195" Type="http://schemas.openxmlformats.org/officeDocument/2006/relationships/customXml" Target="../ink/ink372.xml"/><Relationship Id="rId209" Type="http://schemas.openxmlformats.org/officeDocument/2006/relationships/customXml" Target="../ink/ink379.xml"/><Relationship Id="rId360" Type="http://schemas.openxmlformats.org/officeDocument/2006/relationships/image" Target="../media/image483.png"/><Relationship Id="rId381" Type="http://schemas.openxmlformats.org/officeDocument/2006/relationships/customXml" Target="../ink/ink465.xml"/><Relationship Id="rId416" Type="http://schemas.openxmlformats.org/officeDocument/2006/relationships/image" Target="../media/image511.png"/><Relationship Id="rId220" Type="http://schemas.openxmlformats.org/officeDocument/2006/relationships/image" Target="../media/image413.png"/><Relationship Id="rId241" Type="http://schemas.openxmlformats.org/officeDocument/2006/relationships/customXml" Target="../ink/ink395.xml"/><Relationship Id="rId437" Type="http://schemas.openxmlformats.org/officeDocument/2006/relationships/customXml" Target="../ink/ink493.xml"/><Relationship Id="rId458" Type="http://schemas.openxmlformats.org/officeDocument/2006/relationships/image" Target="../media/image532.png"/><Relationship Id="rId479" Type="http://schemas.openxmlformats.org/officeDocument/2006/relationships/customXml" Target="../ink/ink514.xml"/><Relationship Id="rId15" Type="http://schemas.openxmlformats.org/officeDocument/2006/relationships/customXml" Target="../ink/ink282.xml"/><Relationship Id="rId36" Type="http://schemas.openxmlformats.org/officeDocument/2006/relationships/image" Target="../media/image321.png"/><Relationship Id="rId57" Type="http://schemas.openxmlformats.org/officeDocument/2006/relationships/customXml" Target="../ink/ink303.xml"/><Relationship Id="rId262" Type="http://schemas.openxmlformats.org/officeDocument/2006/relationships/image" Target="../media/image434.png"/><Relationship Id="rId283" Type="http://schemas.openxmlformats.org/officeDocument/2006/relationships/customXml" Target="../ink/ink416.xml"/><Relationship Id="rId318" Type="http://schemas.openxmlformats.org/officeDocument/2006/relationships/image" Target="../media/image462.png"/><Relationship Id="rId339" Type="http://schemas.openxmlformats.org/officeDocument/2006/relationships/customXml" Target="../ink/ink444.xml"/><Relationship Id="rId78" Type="http://schemas.openxmlformats.org/officeDocument/2006/relationships/image" Target="../media/image342.png"/><Relationship Id="rId99" Type="http://schemas.openxmlformats.org/officeDocument/2006/relationships/customXml" Target="../ink/ink324.xml"/><Relationship Id="rId101" Type="http://schemas.openxmlformats.org/officeDocument/2006/relationships/customXml" Target="../ink/ink325.xml"/><Relationship Id="rId122" Type="http://schemas.openxmlformats.org/officeDocument/2006/relationships/image" Target="../media/image364.png"/><Relationship Id="rId143" Type="http://schemas.openxmlformats.org/officeDocument/2006/relationships/customXml" Target="../ink/ink346.xml"/><Relationship Id="rId164" Type="http://schemas.openxmlformats.org/officeDocument/2006/relationships/image" Target="../media/image385.png"/><Relationship Id="rId185" Type="http://schemas.openxmlformats.org/officeDocument/2006/relationships/customXml" Target="../ink/ink367.xml"/><Relationship Id="rId350" Type="http://schemas.openxmlformats.org/officeDocument/2006/relationships/image" Target="../media/image478.png"/><Relationship Id="rId371" Type="http://schemas.openxmlformats.org/officeDocument/2006/relationships/customXml" Target="../ink/ink460.xml"/><Relationship Id="rId406" Type="http://schemas.openxmlformats.org/officeDocument/2006/relationships/image" Target="../media/image506.png"/><Relationship Id="rId9" Type="http://schemas.openxmlformats.org/officeDocument/2006/relationships/customXml" Target="../ink/ink279.xml"/><Relationship Id="rId210" Type="http://schemas.openxmlformats.org/officeDocument/2006/relationships/image" Target="../media/image408.png"/><Relationship Id="rId392" Type="http://schemas.openxmlformats.org/officeDocument/2006/relationships/image" Target="../media/image499.png"/><Relationship Id="rId427" Type="http://schemas.openxmlformats.org/officeDocument/2006/relationships/customXml" Target="../ink/ink488.xml"/><Relationship Id="rId448" Type="http://schemas.openxmlformats.org/officeDocument/2006/relationships/image" Target="../media/image527.png"/><Relationship Id="rId469" Type="http://schemas.openxmlformats.org/officeDocument/2006/relationships/customXml" Target="../ink/ink509.xml"/><Relationship Id="rId26" Type="http://schemas.openxmlformats.org/officeDocument/2006/relationships/image" Target="../media/image316.png"/><Relationship Id="rId231" Type="http://schemas.openxmlformats.org/officeDocument/2006/relationships/customXml" Target="../ink/ink390.xml"/><Relationship Id="rId252" Type="http://schemas.openxmlformats.org/officeDocument/2006/relationships/image" Target="../media/image429.png"/><Relationship Id="rId273" Type="http://schemas.openxmlformats.org/officeDocument/2006/relationships/customXml" Target="../ink/ink411.xml"/><Relationship Id="rId294" Type="http://schemas.openxmlformats.org/officeDocument/2006/relationships/image" Target="../media/image450.png"/><Relationship Id="rId308" Type="http://schemas.openxmlformats.org/officeDocument/2006/relationships/image" Target="../media/image457.png"/><Relationship Id="rId329" Type="http://schemas.openxmlformats.org/officeDocument/2006/relationships/customXml" Target="../ink/ink439.xml"/><Relationship Id="rId480" Type="http://schemas.openxmlformats.org/officeDocument/2006/relationships/image" Target="../media/image543.png"/><Relationship Id="rId47" Type="http://schemas.openxmlformats.org/officeDocument/2006/relationships/customXml" Target="../ink/ink298.xml"/><Relationship Id="rId68" Type="http://schemas.openxmlformats.org/officeDocument/2006/relationships/image" Target="../media/image337.png"/><Relationship Id="rId89" Type="http://schemas.openxmlformats.org/officeDocument/2006/relationships/customXml" Target="../ink/ink319.xml"/><Relationship Id="rId112" Type="http://schemas.openxmlformats.org/officeDocument/2006/relationships/image" Target="../media/image359.png"/><Relationship Id="rId133" Type="http://schemas.openxmlformats.org/officeDocument/2006/relationships/customXml" Target="../ink/ink341.xml"/><Relationship Id="rId154" Type="http://schemas.openxmlformats.org/officeDocument/2006/relationships/image" Target="../media/image380.png"/><Relationship Id="rId175" Type="http://schemas.openxmlformats.org/officeDocument/2006/relationships/customXml" Target="../ink/ink362.xml"/><Relationship Id="rId340" Type="http://schemas.openxmlformats.org/officeDocument/2006/relationships/image" Target="../media/image473.png"/><Relationship Id="rId361" Type="http://schemas.openxmlformats.org/officeDocument/2006/relationships/customXml" Target="../ink/ink455.xml"/><Relationship Id="rId196" Type="http://schemas.openxmlformats.org/officeDocument/2006/relationships/image" Target="../media/image401.png"/><Relationship Id="rId200" Type="http://schemas.openxmlformats.org/officeDocument/2006/relationships/image" Target="../media/image403.png"/><Relationship Id="rId382" Type="http://schemas.openxmlformats.org/officeDocument/2006/relationships/image" Target="../media/image494.png"/><Relationship Id="rId417" Type="http://schemas.openxmlformats.org/officeDocument/2006/relationships/customXml" Target="../ink/ink483.xml"/><Relationship Id="rId438" Type="http://schemas.openxmlformats.org/officeDocument/2006/relationships/image" Target="../media/image522.png"/><Relationship Id="rId459" Type="http://schemas.openxmlformats.org/officeDocument/2006/relationships/customXml" Target="../ink/ink504.xml"/><Relationship Id="rId16" Type="http://schemas.openxmlformats.org/officeDocument/2006/relationships/image" Target="../media/image311.png"/><Relationship Id="rId221" Type="http://schemas.openxmlformats.org/officeDocument/2006/relationships/customXml" Target="../ink/ink385.xml"/><Relationship Id="rId242" Type="http://schemas.openxmlformats.org/officeDocument/2006/relationships/image" Target="../media/image424.png"/><Relationship Id="rId263" Type="http://schemas.openxmlformats.org/officeDocument/2006/relationships/customXml" Target="../ink/ink406.xml"/><Relationship Id="rId284" Type="http://schemas.openxmlformats.org/officeDocument/2006/relationships/image" Target="../media/image445.png"/><Relationship Id="rId319" Type="http://schemas.openxmlformats.org/officeDocument/2006/relationships/customXml" Target="../ink/ink434.xml"/><Relationship Id="rId470" Type="http://schemas.openxmlformats.org/officeDocument/2006/relationships/image" Target="../media/image538.png"/><Relationship Id="rId37" Type="http://schemas.openxmlformats.org/officeDocument/2006/relationships/customXml" Target="../ink/ink293.xml"/><Relationship Id="rId58" Type="http://schemas.openxmlformats.org/officeDocument/2006/relationships/image" Target="../media/image332.png"/><Relationship Id="rId79" Type="http://schemas.openxmlformats.org/officeDocument/2006/relationships/customXml" Target="../ink/ink314.xml"/><Relationship Id="rId102" Type="http://schemas.openxmlformats.org/officeDocument/2006/relationships/image" Target="../media/image354.png"/><Relationship Id="rId123" Type="http://schemas.openxmlformats.org/officeDocument/2006/relationships/customXml" Target="../ink/ink336.xml"/><Relationship Id="rId144" Type="http://schemas.openxmlformats.org/officeDocument/2006/relationships/image" Target="../media/image375.png"/><Relationship Id="rId330" Type="http://schemas.openxmlformats.org/officeDocument/2006/relationships/image" Target="../media/image468.png"/><Relationship Id="rId90" Type="http://schemas.openxmlformats.org/officeDocument/2006/relationships/image" Target="../media/image348.png"/><Relationship Id="rId165" Type="http://schemas.openxmlformats.org/officeDocument/2006/relationships/customXml" Target="../ink/ink357.xml"/><Relationship Id="rId186" Type="http://schemas.openxmlformats.org/officeDocument/2006/relationships/image" Target="../media/image396.png"/><Relationship Id="rId351" Type="http://schemas.openxmlformats.org/officeDocument/2006/relationships/customXml" Target="../ink/ink450.xml"/><Relationship Id="rId372" Type="http://schemas.openxmlformats.org/officeDocument/2006/relationships/image" Target="../media/image489.png"/><Relationship Id="rId393" Type="http://schemas.openxmlformats.org/officeDocument/2006/relationships/customXml" Target="../ink/ink471.xml"/><Relationship Id="rId407" Type="http://schemas.openxmlformats.org/officeDocument/2006/relationships/customXml" Target="../ink/ink478.xml"/><Relationship Id="rId428" Type="http://schemas.openxmlformats.org/officeDocument/2006/relationships/image" Target="../media/image517.png"/><Relationship Id="rId449" Type="http://schemas.openxmlformats.org/officeDocument/2006/relationships/customXml" Target="../ink/ink499.xml"/><Relationship Id="rId211" Type="http://schemas.openxmlformats.org/officeDocument/2006/relationships/customXml" Target="../ink/ink380.xml"/><Relationship Id="rId232" Type="http://schemas.openxmlformats.org/officeDocument/2006/relationships/image" Target="../media/image419.png"/><Relationship Id="rId253" Type="http://schemas.openxmlformats.org/officeDocument/2006/relationships/customXml" Target="../ink/ink401.xml"/><Relationship Id="rId274" Type="http://schemas.openxmlformats.org/officeDocument/2006/relationships/image" Target="../media/image440.png"/><Relationship Id="rId295" Type="http://schemas.openxmlformats.org/officeDocument/2006/relationships/customXml" Target="../ink/ink422.xml"/><Relationship Id="rId309" Type="http://schemas.openxmlformats.org/officeDocument/2006/relationships/customXml" Target="../ink/ink429.xml"/><Relationship Id="rId460" Type="http://schemas.openxmlformats.org/officeDocument/2006/relationships/image" Target="../media/image533.png"/><Relationship Id="rId481" Type="http://schemas.openxmlformats.org/officeDocument/2006/relationships/customXml" Target="../ink/ink515.xml"/><Relationship Id="rId27" Type="http://schemas.openxmlformats.org/officeDocument/2006/relationships/customXml" Target="../ink/ink288.xml"/><Relationship Id="rId48" Type="http://schemas.openxmlformats.org/officeDocument/2006/relationships/image" Target="../media/image327.png"/><Relationship Id="rId69" Type="http://schemas.openxmlformats.org/officeDocument/2006/relationships/customXml" Target="../ink/ink309.xml"/><Relationship Id="rId113" Type="http://schemas.openxmlformats.org/officeDocument/2006/relationships/customXml" Target="../ink/ink331.xml"/><Relationship Id="rId134" Type="http://schemas.openxmlformats.org/officeDocument/2006/relationships/image" Target="../media/image370.png"/><Relationship Id="rId320" Type="http://schemas.openxmlformats.org/officeDocument/2006/relationships/image" Target="../media/image463.png"/><Relationship Id="rId80" Type="http://schemas.openxmlformats.org/officeDocument/2006/relationships/image" Target="../media/image343.png"/><Relationship Id="rId155" Type="http://schemas.openxmlformats.org/officeDocument/2006/relationships/customXml" Target="../ink/ink352.xml"/><Relationship Id="rId176" Type="http://schemas.openxmlformats.org/officeDocument/2006/relationships/image" Target="../media/image391.png"/><Relationship Id="rId197" Type="http://schemas.openxmlformats.org/officeDocument/2006/relationships/customXml" Target="../ink/ink373.xml"/><Relationship Id="rId341" Type="http://schemas.openxmlformats.org/officeDocument/2006/relationships/customXml" Target="../ink/ink445.xml"/><Relationship Id="rId362" Type="http://schemas.openxmlformats.org/officeDocument/2006/relationships/image" Target="../media/image484.png"/><Relationship Id="rId383" Type="http://schemas.openxmlformats.org/officeDocument/2006/relationships/customXml" Target="../ink/ink466.xml"/><Relationship Id="rId418" Type="http://schemas.openxmlformats.org/officeDocument/2006/relationships/image" Target="../media/image512.png"/><Relationship Id="rId439" Type="http://schemas.openxmlformats.org/officeDocument/2006/relationships/customXml" Target="../ink/ink494.xml"/><Relationship Id="rId201" Type="http://schemas.openxmlformats.org/officeDocument/2006/relationships/customXml" Target="../ink/ink375.xml"/><Relationship Id="rId222" Type="http://schemas.openxmlformats.org/officeDocument/2006/relationships/image" Target="../media/image414.png"/><Relationship Id="rId243" Type="http://schemas.openxmlformats.org/officeDocument/2006/relationships/customXml" Target="../ink/ink396.xml"/><Relationship Id="rId264" Type="http://schemas.openxmlformats.org/officeDocument/2006/relationships/image" Target="../media/image435.png"/><Relationship Id="rId285" Type="http://schemas.openxmlformats.org/officeDocument/2006/relationships/customXml" Target="../ink/ink417.xml"/><Relationship Id="rId450" Type="http://schemas.openxmlformats.org/officeDocument/2006/relationships/image" Target="../media/image528.png"/><Relationship Id="rId471" Type="http://schemas.openxmlformats.org/officeDocument/2006/relationships/customXml" Target="../ink/ink510.xml"/><Relationship Id="rId17" Type="http://schemas.openxmlformats.org/officeDocument/2006/relationships/customXml" Target="../ink/ink283.xml"/><Relationship Id="rId38" Type="http://schemas.openxmlformats.org/officeDocument/2006/relationships/image" Target="../media/image322.png"/><Relationship Id="rId59" Type="http://schemas.openxmlformats.org/officeDocument/2006/relationships/customXml" Target="../ink/ink304.xml"/><Relationship Id="rId103" Type="http://schemas.openxmlformats.org/officeDocument/2006/relationships/customXml" Target="../ink/ink326.xml"/><Relationship Id="rId124" Type="http://schemas.openxmlformats.org/officeDocument/2006/relationships/image" Target="../media/image365.png"/><Relationship Id="rId310" Type="http://schemas.openxmlformats.org/officeDocument/2006/relationships/image" Target="../media/image458.png"/><Relationship Id="rId70" Type="http://schemas.openxmlformats.org/officeDocument/2006/relationships/image" Target="../media/image338.png"/><Relationship Id="rId91" Type="http://schemas.openxmlformats.org/officeDocument/2006/relationships/customXml" Target="../ink/ink320.xml"/><Relationship Id="rId145" Type="http://schemas.openxmlformats.org/officeDocument/2006/relationships/customXml" Target="../ink/ink347.xml"/><Relationship Id="rId166" Type="http://schemas.openxmlformats.org/officeDocument/2006/relationships/image" Target="../media/image386.png"/><Relationship Id="rId187" Type="http://schemas.openxmlformats.org/officeDocument/2006/relationships/customXml" Target="../ink/ink368.xml"/><Relationship Id="rId331" Type="http://schemas.openxmlformats.org/officeDocument/2006/relationships/customXml" Target="../ink/ink440.xml"/><Relationship Id="rId352" Type="http://schemas.openxmlformats.org/officeDocument/2006/relationships/image" Target="../media/image479.png"/><Relationship Id="rId373" Type="http://schemas.openxmlformats.org/officeDocument/2006/relationships/customXml" Target="../ink/ink461.xml"/><Relationship Id="rId394" Type="http://schemas.openxmlformats.org/officeDocument/2006/relationships/image" Target="../media/image500.png"/><Relationship Id="rId408" Type="http://schemas.openxmlformats.org/officeDocument/2006/relationships/image" Target="../media/image507.png"/><Relationship Id="rId429" Type="http://schemas.openxmlformats.org/officeDocument/2006/relationships/customXml" Target="../ink/ink489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409.png"/><Relationship Id="rId233" Type="http://schemas.openxmlformats.org/officeDocument/2006/relationships/customXml" Target="../ink/ink391.xml"/><Relationship Id="rId254" Type="http://schemas.openxmlformats.org/officeDocument/2006/relationships/image" Target="../media/image430.png"/><Relationship Id="rId440" Type="http://schemas.openxmlformats.org/officeDocument/2006/relationships/image" Target="../media/image523.png"/><Relationship Id="rId28" Type="http://schemas.openxmlformats.org/officeDocument/2006/relationships/image" Target="../media/image317.png"/><Relationship Id="rId49" Type="http://schemas.openxmlformats.org/officeDocument/2006/relationships/customXml" Target="../ink/ink299.xml"/><Relationship Id="rId114" Type="http://schemas.openxmlformats.org/officeDocument/2006/relationships/image" Target="../media/image360.png"/><Relationship Id="rId275" Type="http://schemas.openxmlformats.org/officeDocument/2006/relationships/customXml" Target="../ink/ink412.xml"/><Relationship Id="rId296" Type="http://schemas.openxmlformats.org/officeDocument/2006/relationships/image" Target="../media/image451.png"/><Relationship Id="rId300" Type="http://schemas.openxmlformats.org/officeDocument/2006/relationships/image" Target="../media/image453.png"/><Relationship Id="rId461" Type="http://schemas.openxmlformats.org/officeDocument/2006/relationships/customXml" Target="../ink/ink505.xml"/><Relationship Id="rId482" Type="http://schemas.openxmlformats.org/officeDocument/2006/relationships/image" Target="../media/image544.png"/><Relationship Id="rId60" Type="http://schemas.openxmlformats.org/officeDocument/2006/relationships/image" Target="../media/image333.png"/><Relationship Id="rId81" Type="http://schemas.openxmlformats.org/officeDocument/2006/relationships/customXml" Target="../ink/ink315.xml"/><Relationship Id="rId135" Type="http://schemas.openxmlformats.org/officeDocument/2006/relationships/customXml" Target="../ink/ink342.xml"/><Relationship Id="rId156" Type="http://schemas.openxmlformats.org/officeDocument/2006/relationships/image" Target="../media/image381.png"/><Relationship Id="rId177" Type="http://schemas.openxmlformats.org/officeDocument/2006/relationships/customXml" Target="../ink/ink363.xml"/><Relationship Id="rId198" Type="http://schemas.openxmlformats.org/officeDocument/2006/relationships/image" Target="../media/image402.png"/><Relationship Id="rId321" Type="http://schemas.openxmlformats.org/officeDocument/2006/relationships/customXml" Target="../ink/ink435.xml"/><Relationship Id="rId342" Type="http://schemas.openxmlformats.org/officeDocument/2006/relationships/image" Target="../media/image474.png"/><Relationship Id="rId363" Type="http://schemas.openxmlformats.org/officeDocument/2006/relationships/customXml" Target="../ink/ink456.xml"/><Relationship Id="rId384" Type="http://schemas.openxmlformats.org/officeDocument/2006/relationships/image" Target="../media/image495.png"/><Relationship Id="rId419" Type="http://schemas.openxmlformats.org/officeDocument/2006/relationships/customXml" Target="../ink/ink484.xml"/><Relationship Id="rId202" Type="http://schemas.openxmlformats.org/officeDocument/2006/relationships/image" Target="../media/image404.png"/><Relationship Id="rId223" Type="http://schemas.openxmlformats.org/officeDocument/2006/relationships/customXml" Target="../ink/ink386.xml"/><Relationship Id="rId244" Type="http://schemas.openxmlformats.org/officeDocument/2006/relationships/image" Target="../media/image425.png"/><Relationship Id="rId430" Type="http://schemas.openxmlformats.org/officeDocument/2006/relationships/image" Target="../media/image518.png"/><Relationship Id="rId18" Type="http://schemas.openxmlformats.org/officeDocument/2006/relationships/image" Target="../media/image312.png"/><Relationship Id="rId39" Type="http://schemas.openxmlformats.org/officeDocument/2006/relationships/customXml" Target="../ink/ink294.xml"/><Relationship Id="rId265" Type="http://schemas.openxmlformats.org/officeDocument/2006/relationships/customXml" Target="../ink/ink407.xml"/><Relationship Id="rId286" Type="http://schemas.openxmlformats.org/officeDocument/2006/relationships/image" Target="../media/image446.png"/><Relationship Id="rId451" Type="http://schemas.openxmlformats.org/officeDocument/2006/relationships/customXml" Target="../ink/ink500.xml"/><Relationship Id="rId472" Type="http://schemas.openxmlformats.org/officeDocument/2006/relationships/image" Target="../media/image539.png"/><Relationship Id="rId50" Type="http://schemas.openxmlformats.org/officeDocument/2006/relationships/image" Target="../media/image328.png"/><Relationship Id="rId104" Type="http://schemas.openxmlformats.org/officeDocument/2006/relationships/image" Target="../media/image355.png"/><Relationship Id="rId125" Type="http://schemas.openxmlformats.org/officeDocument/2006/relationships/customXml" Target="../ink/ink337.xml"/><Relationship Id="rId146" Type="http://schemas.openxmlformats.org/officeDocument/2006/relationships/image" Target="../media/image376.png"/><Relationship Id="rId167" Type="http://schemas.openxmlformats.org/officeDocument/2006/relationships/customXml" Target="../ink/ink358.xml"/><Relationship Id="rId188" Type="http://schemas.openxmlformats.org/officeDocument/2006/relationships/image" Target="../media/image397.png"/><Relationship Id="rId311" Type="http://schemas.openxmlformats.org/officeDocument/2006/relationships/customXml" Target="../ink/ink430.xml"/><Relationship Id="rId332" Type="http://schemas.openxmlformats.org/officeDocument/2006/relationships/image" Target="../media/image469.png"/><Relationship Id="rId353" Type="http://schemas.openxmlformats.org/officeDocument/2006/relationships/customXml" Target="../ink/ink451.xml"/><Relationship Id="rId374" Type="http://schemas.openxmlformats.org/officeDocument/2006/relationships/image" Target="../media/image490.png"/><Relationship Id="rId395" Type="http://schemas.openxmlformats.org/officeDocument/2006/relationships/customXml" Target="../ink/ink472.xml"/><Relationship Id="rId409" Type="http://schemas.openxmlformats.org/officeDocument/2006/relationships/customXml" Target="../ink/ink479.xml"/><Relationship Id="rId71" Type="http://schemas.openxmlformats.org/officeDocument/2006/relationships/customXml" Target="../ink/ink310.xml"/><Relationship Id="rId92" Type="http://schemas.openxmlformats.org/officeDocument/2006/relationships/image" Target="../media/image349.png"/><Relationship Id="rId213" Type="http://schemas.openxmlformats.org/officeDocument/2006/relationships/customXml" Target="../ink/ink381.xml"/><Relationship Id="rId234" Type="http://schemas.openxmlformats.org/officeDocument/2006/relationships/image" Target="../media/image420.png"/><Relationship Id="rId420" Type="http://schemas.openxmlformats.org/officeDocument/2006/relationships/image" Target="../media/image513.png"/><Relationship Id="rId2" Type="http://schemas.openxmlformats.org/officeDocument/2006/relationships/image" Target="../media/image304.png"/><Relationship Id="rId29" Type="http://schemas.openxmlformats.org/officeDocument/2006/relationships/customXml" Target="../ink/ink289.xml"/><Relationship Id="rId255" Type="http://schemas.openxmlformats.org/officeDocument/2006/relationships/customXml" Target="../ink/ink402.xml"/><Relationship Id="rId276" Type="http://schemas.openxmlformats.org/officeDocument/2006/relationships/image" Target="../media/image441.png"/><Relationship Id="rId297" Type="http://schemas.openxmlformats.org/officeDocument/2006/relationships/customXml" Target="../ink/ink423.xml"/><Relationship Id="rId441" Type="http://schemas.openxmlformats.org/officeDocument/2006/relationships/customXml" Target="../ink/ink495.xml"/><Relationship Id="rId462" Type="http://schemas.openxmlformats.org/officeDocument/2006/relationships/image" Target="../media/image534.png"/><Relationship Id="rId483" Type="http://schemas.openxmlformats.org/officeDocument/2006/relationships/customXml" Target="../ink/ink516.xml"/><Relationship Id="rId40" Type="http://schemas.openxmlformats.org/officeDocument/2006/relationships/image" Target="../media/image323.png"/><Relationship Id="rId115" Type="http://schemas.openxmlformats.org/officeDocument/2006/relationships/customXml" Target="../ink/ink332.xml"/><Relationship Id="rId136" Type="http://schemas.openxmlformats.org/officeDocument/2006/relationships/image" Target="../media/image371.png"/><Relationship Id="rId157" Type="http://schemas.openxmlformats.org/officeDocument/2006/relationships/customXml" Target="../ink/ink353.xml"/><Relationship Id="rId178" Type="http://schemas.openxmlformats.org/officeDocument/2006/relationships/image" Target="../media/image392.png"/><Relationship Id="rId301" Type="http://schemas.openxmlformats.org/officeDocument/2006/relationships/customXml" Target="../ink/ink425.xml"/><Relationship Id="rId322" Type="http://schemas.openxmlformats.org/officeDocument/2006/relationships/image" Target="../media/image464.png"/><Relationship Id="rId343" Type="http://schemas.openxmlformats.org/officeDocument/2006/relationships/customXml" Target="../ink/ink446.xml"/><Relationship Id="rId364" Type="http://schemas.openxmlformats.org/officeDocument/2006/relationships/image" Target="../media/image485.png"/><Relationship Id="rId61" Type="http://schemas.openxmlformats.org/officeDocument/2006/relationships/customXml" Target="../ink/ink305.xml"/><Relationship Id="rId82" Type="http://schemas.openxmlformats.org/officeDocument/2006/relationships/image" Target="../media/image344.png"/><Relationship Id="rId199" Type="http://schemas.openxmlformats.org/officeDocument/2006/relationships/customXml" Target="../ink/ink374.xml"/><Relationship Id="rId203" Type="http://schemas.openxmlformats.org/officeDocument/2006/relationships/customXml" Target="../ink/ink376.xml"/><Relationship Id="rId385" Type="http://schemas.openxmlformats.org/officeDocument/2006/relationships/customXml" Target="../ink/ink467.xml"/><Relationship Id="rId19" Type="http://schemas.openxmlformats.org/officeDocument/2006/relationships/customXml" Target="../ink/ink284.xml"/><Relationship Id="rId224" Type="http://schemas.openxmlformats.org/officeDocument/2006/relationships/image" Target="../media/image415.png"/><Relationship Id="rId245" Type="http://schemas.openxmlformats.org/officeDocument/2006/relationships/customXml" Target="../ink/ink397.xml"/><Relationship Id="rId266" Type="http://schemas.openxmlformats.org/officeDocument/2006/relationships/image" Target="../media/image436.png"/><Relationship Id="rId287" Type="http://schemas.openxmlformats.org/officeDocument/2006/relationships/customXml" Target="../ink/ink418.xml"/><Relationship Id="rId410" Type="http://schemas.openxmlformats.org/officeDocument/2006/relationships/image" Target="../media/image508.png"/><Relationship Id="rId431" Type="http://schemas.openxmlformats.org/officeDocument/2006/relationships/customXml" Target="../ink/ink490.xml"/><Relationship Id="rId452" Type="http://schemas.openxmlformats.org/officeDocument/2006/relationships/image" Target="../media/image529.png"/><Relationship Id="rId473" Type="http://schemas.openxmlformats.org/officeDocument/2006/relationships/customXml" Target="../ink/ink511.xml"/><Relationship Id="rId30" Type="http://schemas.openxmlformats.org/officeDocument/2006/relationships/image" Target="../media/image318.png"/><Relationship Id="rId105" Type="http://schemas.openxmlformats.org/officeDocument/2006/relationships/customXml" Target="../ink/ink327.xml"/><Relationship Id="rId126" Type="http://schemas.openxmlformats.org/officeDocument/2006/relationships/image" Target="../media/image366.png"/><Relationship Id="rId147" Type="http://schemas.openxmlformats.org/officeDocument/2006/relationships/customXml" Target="../ink/ink348.xml"/><Relationship Id="rId168" Type="http://schemas.openxmlformats.org/officeDocument/2006/relationships/image" Target="../media/image387.png"/><Relationship Id="rId312" Type="http://schemas.openxmlformats.org/officeDocument/2006/relationships/image" Target="../media/image459.png"/><Relationship Id="rId333" Type="http://schemas.openxmlformats.org/officeDocument/2006/relationships/customXml" Target="../ink/ink441.xml"/><Relationship Id="rId354" Type="http://schemas.openxmlformats.org/officeDocument/2006/relationships/image" Target="../media/image480.png"/><Relationship Id="rId51" Type="http://schemas.openxmlformats.org/officeDocument/2006/relationships/customXml" Target="../ink/ink300.xml"/><Relationship Id="rId72" Type="http://schemas.openxmlformats.org/officeDocument/2006/relationships/image" Target="../media/image339.png"/><Relationship Id="rId93" Type="http://schemas.openxmlformats.org/officeDocument/2006/relationships/customXml" Target="../ink/ink321.xml"/><Relationship Id="rId189" Type="http://schemas.openxmlformats.org/officeDocument/2006/relationships/customXml" Target="../ink/ink369.xml"/><Relationship Id="rId375" Type="http://schemas.openxmlformats.org/officeDocument/2006/relationships/customXml" Target="../ink/ink462.xml"/><Relationship Id="rId396" Type="http://schemas.openxmlformats.org/officeDocument/2006/relationships/image" Target="../media/image501.png"/><Relationship Id="rId3" Type="http://schemas.openxmlformats.org/officeDocument/2006/relationships/customXml" Target="../ink/ink276.xml"/><Relationship Id="rId214" Type="http://schemas.openxmlformats.org/officeDocument/2006/relationships/image" Target="../media/image410.png"/><Relationship Id="rId235" Type="http://schemas.openxmlformats.org/officeDocument/2006/relationships/customXml" Target="../ink/ink392.xml"/><Relationship Id="rId256" Type="http://schemas.openxmlformats.org/officeDocument/2006/relationships/image" Target="../media/image431.png"/><Relationship Id="rId277" Type="http://schemas.openxmlformats.org/officeDocument/2006/relationships/customXml" Target="../ink/ink413.xml"/><Relationship Id="rId298" Type="http://schemas.openxmlformats.org/officeDocument/2006/relationships/image" Target="../media/image452.png"/><Relationship Id="rId400" Type="http://schemas.openxmlformats.org/officeDocument/2006/relationships/image" Target="../media/image503.png"/><Relationship Id="rId421" Type="http://schemas.openxmlformats.org/officeDocument/2006/relationships/customXml" Target="../ink/ink485.xml"/><Relationship Id="rId442" Type="http://schemas.openxmlformats.org/officeDocument/2006/relationships/image" Target="../media/image524.png"/><Relationship Id="rId463" Type="http://schemas.openxmlformats.org/officeDocument/2006/relationships/customXml" Target="../ink/ink506.xml"/><Relationship Id="rId484" Type="http://schemas.openxmlformats.org/officeDocument/2006/relationships/image" Target="../media/image545.png"/><Relationship Id="rId116" Type="http://schemas.openxmlformats.org/officeDocument/2006/relationships/image" Target="../media/image361.png"/><Relationship Id="rId137" Type="http://schemas.openxmlformats.org/officeDocument/2006/relationships/customXml" Target="../ink/ink343.xml"/><Relationship Id="rId158" Type="http://schemas.openxmlformats.org/officeDocument/2006/relationships/image" Target="../media/image382.png"/><Relationship Id="rId302" Type="http://schemas.openxmlformats.org/officeDocument/2006/relationships/image" Target="../media/image454.png"/><Relationship Id="rId323" Type="http://schemas.openxmlformats.org/officeDocument/2006/relationships/customXml" Target="../ink/ink436.xml"/><Relationship Id="rId344" Type="http://schemas.openxmlformats.org/officeDocument/2006/relationships/image" Target="../media/image475.png"/><Relationship Id="rId20" Type="http://schemas.openxmlformats.org/officeDocument/2006/relationships/image" Target="../media/image313.png"/><Relationship Id="rId41" Type="http://schemas.openxmlformats.org/officeDocument/2006/relationships/customXml" Target="../ink/ink295.xml"/><Relationship Id="rId62" Type="http://schemas.openxmlformats.org/officeDocument/2006/relationships/image" Target="../media/image334.png"/><Relationship Id="rId83" Type="http://schemas.openxmlformats.org/officeDocument/2006/relationships/customXml" Target="../ink/ink316.xml"/><Relationship Id="rId179" Type="http://schemas.openxmlformats.org/officeDocument/2006/relationships/customXml" Target="../ink/ink364.xml"/><Relationship Id="rId365" Type="http://schemas.openxmlformats.org/officeDocument/2006/relationships/customXml" Target="../ink/ink457.xml"/><Relationship Id="rId386" Type="http://schemas.openxmlformats.org/officeDocument/2006/relationships/image" Target="../media/image496.png"/><Relationship Id="rId190" Type="http://schemas.openxmlformats.org/officeDocument/2006/relationships/image" Target="../media/image398.png"/><Relationship Id="rId204" Type="http://schemas.openxmlformats.org/officeDocument/2006/relationships/image" Target="../media/image405.png"/><Relationship Id="rId225" Type="http://schemas.openxmlformats.org/officeDocument/2006/relationships/customXml" Target="../ink/ink387.xml"/><Relationship Id="rId246" Type="http://schemas.openxmlformats.org/officeDocument/2006/relationships/image" Target="../media/image426.png"/><Relationship Id="rId267" Type="http://schemas.openxmlformats.org/officeDocument/2006/relationships/customXml" Target="../ink/ink408.xml"/><Relationship Id="rId288" Type="http://schemas.openxmlformats.org/officeDocument/2006/relationships/image" Target="../media/image447.png"/><Relationship Id="rId411" Type="http://schemas.openxmlformats.org/officeDocument/2006/relationships/customXml" Target="../ink/ink480.xml"/><Relationship Id="rId432" Type="http://schemas.openxmlformats.org/officeDocument/2006/relationships/image" Target="../media/image519.png"/><Relationship Id="rId453" Type="http://schemas.openxmlformats.org/officeDocument/2006/relationships/customXml" Target="../ink/ink501.xml"/><Relationship Id="rId474" Type="http://schemas.openxmlformats.org/officeDocument/2006/relationships/image" Target="../media/image540.png"/><Relationship Id="rId106" Type="http://schemas.openxmlformats.org/officeDocument/2006/relationships/image" Target="../media/image356.png"/><Relationship Id="rId127" Type="http://schemas.openxmlformats.org/officeDocument/2006/relationships/customXml" Target="../ink/ink338.xml"/><Relationship Id="rId313" Type="http://schemas.openxmlformats.org/officeDocument/2006/relationships/customXml" Target="../ink/ink431.xml"/><Relationship Id="rId10" Type="http://schemas.openxmlformats.org/officeDocument/2006/relationships/image" Target="../media/image308.png"/><Relationship Id="rId31" Type="http://schemas.openxmlformats.org/officeDocument/2006/relationships/customXml" Target="../ink/ink290.xml"/><Relationship Id="rId52" Type="http://schemas.openxmlformats.org/officeDocument/2006/relationships/image" Target="../media/image329.png"/><Relationship Id="rId73" Type="http://schemas.openxmlformats.org/officeDocument/2006/relationships/customXml" Target="../ink/ink311.xml"/><Relationship Id="rId94" Type="http://schemas.openxmlformats.org/officeDocument/2006/relationships/image" Target="../media/image350.png"/><Relationship Id="rId148" Type="http://schemas.openxmlformats.org/officeDocument/2006/relationships/image" Target="../media/image377.png"/><Relationship Id="rId169" Type="http://schemas.openxmlformats.org/officeDocument/2006/relationships/customXml" Target="../ink/ink359.xml"/><Relationship Id="rId334" Type="http://schemas.openxmlformats.org/officeDocument/2006/relationships/image" Target="../media/image470.png"/><Relationship Id="rId355" Type="http://schemas.openxmlformats.org/officeDocument/2006/relationships/customXml" Target="../ink/ink452.xml"/><Relationship Id="rId376" Type="http://schemas.openxmlformats.org/officeDocument/2006/relationships/image" Target="../media/image491.png"/><Relationship Id="rId397" Type="http://schemas.openxmlformats.org/officeDocument/2006/relationships/customXml" Target="../ink/ink473.xml"/><Relationship Id="rId4" Type="http://schemas.openxmlformats.org/officeDocument/2006/relationships/image" Target="../media/image305.png"/><Relationship Id="rId180" Type="http://schemas.openxmlformats.org/officeDocument/2006/relationships/image" Target="../media/image393.png"/><Relationship Id="rId215" Type="http://schemas.openxmlformats.org/officeDocument/2006/relationships/customXml" Target="../ink/ink382.xml"/><Relationship Id="rId236" Type="http://schemas.openxmlformats.org/officeDocument/2006/relationships/image" Target="../media/image421.png"/><Relationship Id="rId257" Type="http://schemas.openxmlformats.org/officeDocument/2006/relationships/customXml" Target="../ink/ink403.xml"/><Relationship Id="rId278" Type="http://schemas.openxmlformats.org/officeDocument/2006/relationships/image" Target="../media/image442.png"/><Relationship Id="rId401" Type="http://schemas.openxmlformats.org/officeDocument/2006/relationships/customXml" Target="../ink/ink475.xml"/><Relationship Id="rId422" Type="http://schemas.openxmlformats.org/officeDocument/2006/relationships/image" Target="../media/image514.png"/><Relationship Id="rId443" Type="http://schemas.openxmlformats.org/officeDocument/2006/relationships/customXml" Target="../ink/ink496.xml"/><Relationship Id="rId464" Type="http://schemas.openxmlformats.org/officeDocument/2006/relationships/image" Target="../media/image535.png"/><Relationship Id="rId303" Type="http://schemas.openxmlformats.org/officeDocument/2006/relationships/customXml" Target="../ink/ink426.xml"/><Relationship Id="rId42" Type="http://schemas.openxmlformats.org/officeDocument/2006/relationships/image" Target="../media/image324.png"/><Relationship Id="rId84" Type="http://schemas.openxmlformats.org/officeDocument/2006/relationships/image" Target="../media/image345.png"/><Relationship Id="rId138" Type="http://schemas.openxmlformats.org/officeDocument/2006/relationships/image" Target="../media/image372.png"/><Relationship Id="rId345" Type="http://schemas.openxmlformats.org/officeDocument/2006/relationships/customXml" Target="../ink/ink447.xml"/><Relationship Id="rId387" Type="http://schemas.openxmlformats.org/officeDocument/2006/relationships/customXml" Target="../ink/ink468.xml"/><Relationship Id="rId191" Type="http://schemas.openxmlformats.org/officeDocument/2006/relationships/customXml" Target="../ink/ink370.xml"/><Relationship Id="rId205" Type="http://schemas.openxmlformats.org/officeDocument/2006/relationships/customXml" Target="../ink/ink377.xml"/><Relationship Id="rId247" Type="http://schemas.openxmlformats.org/officeDocument/2006/relationships/customXml" Target="../ink/ink398.xml"/><Relationship Id="rId412" Type="http://schemas.openxmlformats.org/officeDocument/2006/relationships/image" Target="../media/image509.png"/><Relationship Id="rId107" Type="http://schemas.openxmlformats.org/officeDocument/2006/relationships/customXml" Target="../ink/ink328.xml"/><Relationship Id="rId289" Type="http://schemas.openxmlformats.org/officeDocument/2006/relationships/customXml" Target="../ink/ink419.xml"/><Relationship Id="rId454" Type="http://schemas.openxmlformats.org/officeDocument/2006/relationships/image" Target="../media/image530.png"/><Relationship Id="rId11" Type="http://schemas.openxmlformats.org/officeDocument/2006/relationships/customXml" Target="../ink/ink280.xml"/><Relationship Id="rId53" Type="http://schemas.openxmlformats.org/officeDocument/2006/relationships/customXml" Target="../ink/ink301.xml"/><Relationship Id="rId149" Type="http://schemas.openxmlformats.org/officeDocument/2006/relationships/customXml" Target="../ink/ink349.xml"/><Relationship Id="rId314" Type="http://schemas.openxmlformats.org/officeDocument/2006/relationships/image" Target="../media/image460.png"/><Relationship Id="rId356" Type="http://schemas.openxmlformats.org/officeDocument/2006/relationships/image" Target="../media/image481.png"/><Relationship Id="rId398" Type="http://schemas.openxmlformats.org/officeDocument/2006/relationships/image" Target="../media/image502.png"/><Relationship Id="rId95" Type="http://schemas.openxmlformats.org/officeDocument/2006/relationships/customXml" Target="../ink/ink322.xml"/><Relationship Id="rId160" Type="http://schemas.openxmlformats.org/officeDocument/2006/relationships/image" Target="../media/image383.png"/><Relationship Id="rId216" Type="http://schemas.openxmlformats.org/officeDocument/2006/relationships/image" Target="../media/image411.png"/><Relationship Id="rId423" Type="http://schemas.openxmlformats.org/officeDocument/2006/relationships/customXml" Target="../ink/ink486.xml"/><Relationship Id="rId258" Type="http://schemas.openxmlformats.org/officeDocument/2006/relationships/image" Target="../media/image432.png"/><Relationship Id="rId465" Type="http://schemas.openxmlformats.org/officeDocument/2006/relationships/customXml" Target="../ink/ink507.xml"/><Relationship Id="rId22" Type="http://schemas.openxmlformats.org/officeDocument/2006/relationships/image" Target="../media/image314.png"/><Relationship Id="rId64" Type="http://schemas.openxmlformats.org/officeDocument/2006/relationships/image" Target="../media/image335.png"/><Relationship Id="rId118" Type="http://schemas.openxmlformats.org/officeDocument/2006/relationships/image" Target="../media/image362.png"/><Relationship Id="rId325" Type="http://schemas.openxmlformats.org/officeDocument/2006/relationships/customXml" Target="../ink/ink437.xml"/><Relationship Id="rId367" Type="http://schemas.openxmlformats.org/officeDocument/2006/relationships/customXml" Target="../ink/ink458.xml"/><Relationship Id="rId171" Type="http://schemas.openxmlformats.org/officeDocument/2006/relationships/customXml" Target="../ink/ink360.xml"/><Relationship Id="rId227" Type="http://schemas.openxmlformats.org/officeDocument/2006/relationships/customXml" Target="../ink/ink388.xml"/><Relationship Id="rId269" Type="http://schemas.openxmlformats.org/officeDocument/2006/relationships/customXml" Target="../ink/ink409.xml"/><Relationship Id="rId434" Type="http://schemas.openxmlformats.org/officeDocument/2006/relationships/image" Target="../media/image520.png"/><Relationship Id="rId476" Type="http://schemas.openxmlformats.org/officeDocument/2006/relationships/image" Target="../media/image541.png"/><Relationship Id="rId33" Type="http://schemas.openxmlformats.org/officeDocument/2006/relationships/customXml" Target="../ink/ink291.xml"/><Relationship Id="rId129" Type="http://schemas.openxmlformats.org/officeDocument/2006/relationships/customXml" Target="../ink/ink339.xml"/><Relationship Id="rId280" Type="http://schemas.openxmlformats.org/officeDocument/2006/relationships/image" Target="../media/image443.png"/><Relationship Id="rId336" Type="http://schemas.openxmlformats.org/officeDocument/2006/relationships/image" Target="../media/image471.png"/><Relationship Id="rId75" Type="http://schemas.openxmlformats.org/officeDocument/2006/relationships/customXml" Target="../ink/ink312.xml"/><Relationship Id="rId140" Type="http://schemas.openxmlformats.org/officeDocument/2006/relationships/image" Target="../media/image373.png"/><Relationship Id="rId182" Type="http://schemas.openxmlformats.org/officeDocument/2006/relationships/image" Target="../media/image394.png"/><Relationship Id="rId378" Type="http://schemas.openxmlformats.org/officeDocument/2006/relationships/image" Target="../media/image492.png"/><Relationship Id="rId403" Type="http://schemas.openxmlformats.org/officeDocument/2006/relationships/customXml" Target="../ink/ink476.xml"/><Relationship Id="rId6" Type="http://schemas.openxmlformats.org/officeDocument/2006/relationships/image" Target="../media/image306.png"/><Relationship Id="rId238" Type="http://schemas.openxmlformats.org/officeDocument/2006/relationships/image" Target="../media/image422.png"/><Relationship Id="rId445" Type="http://schemas.openxmlformats.org/officeDocument/2006/relationships/customXml" Target="../ink/ink497.xml"/><Relationship Id="rId291" Type="http://schemas.openxmlformats.org/officeDocument/2006/relationships/customXml" Target="../ink/ink420.xml"/><Relationship Id="rId305" Type="http://schemas.openxmlformats.org/officeDocument/2006/relationships/customXml" Target="../ink/ink427.xml"/><Relationship Id="rId347" Type="http://schemas.openxmlformats.org/officeDocument/2006/relationships/customXml" Target="../ink/ink448.xml"/><Relationship Id="rId44" Type="http://schemas.openxmlformats.org/officeDocument/2006/relationships/image" Target="../media/image325.png"/><Relationship Id="rId86" Type="http://schemas.openxmlformats.org/officeDocument/2006/relationships/image" Target="../media/image346.png"/><Relationship Id="rId151" Type="http://schemas.openxmlformats.org/officeDocument/2006/relationships/customXml" Target="../ink/ink350.xml"/><Relationship Id="rId389" Type="http://schemas.openxmlformats.org/officeDocument/2006/relationships/customXml" Target="../ink/ink469.xml"/><Relationship Id="rId193" Type="http://schemas.openxmlformats.org/officeDocument/2006/relationships/customXml" Target="../ink/ink371.xml"/><Relationship Id="rId207" Type="http://schemas.openxmlformats.org/officeDocument/2006/relationships/customXml" Target="../ink/ink378.xml"/><Relationship Id="rId249" Type="http://schemas.openxmlformats.org/officeDocument/2006/relationships/customXml" Target="../ink/ink399.xml"/><Relationship Id="rId414" Type="http://schemas.openxmlformats.org/officeDocument/2006/relationships/image" Target="../media/image510.png"/><Relationship Id="rId456" Type="http://schemas.openxmlformats.org/officeDocument/2006/relationships/image" Target="../media/image531.png"/><Relationship Id="rId13" Type="http://schemas.openxmlformats.org/officeDocument/2006/relationships/customXml" Target="../ink/ink281.xml"/><Relationship Id="rId109" Type="http://schemas.openxmlformats.org/officeDocument/2006/relationships/customXml" Target="../ink/ink329.xml"/><Relationship Id="rId260" Type="http://schemas.openxmlformats.org/officeDocument/2006/relationships/image" Target="../media/image433.png"/><Relationship Id="rId316" Type="http://schemas.openxmlformats.org/officeDocument/2006/relationships/image" Target="../media/image46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304241" y="1009330"/>
            <a:ext cx="8974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>
                <a:cs typeface="Arial" panose="020B0604020202020204" pitchFamily="34" charset="0"/>
              </a:rPr>
              <a:t>I will solve contextual polynomial problems.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459635" y="4267098"/>
            <a:ext cx="94576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>
                <a:cs typeface="Arial" panose="020B0604020202020204" pitchFamily="34" charset="0"/>
              </a:rPr>
              <a:t>Solve contextual polynomial problems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chemeClr val="tx2"/>
          </a:solidFill>
          <a:ln>
            <a:solidFill>
              <a:srgbClr val="7030A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3336331"/>
            <a:ext cx="2916437" cy="584775"/>
          </a:xfrm>
          <a:prstGeom prst="homePlate">
            <a:avLst/>
          </a:prstGeom>
          <a:solidFill>
            <a:schemeClr val="tx2"/>
          </a:solidFill>
          <a:ln>
            <a:solidFill>
              <a:srgbClr val="7030A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3143855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0"/>
            <a:ext cx="4124506" cy="584775"/>
          </a:xfrm>
          <a:prstGeom prst="homePlate">
            <a:avLst/>
          </a:prstGeom>
          <a:solidFill>
            <a:schemeClr val="tx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Cambridge Example 34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8EE018-5C83-4A14-BC81-69F2A50C9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348" y="0"/>
            <a:ext cx="7818652" cy="248194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36EC5DD-E588-48D2-895B-A104497FADD6}"/>
              </a:ext>
            </a:extLst>
          </p:cNvPr>
          <p:cNvCxnSpPr/>
          <p:nvPr/>
        </p:nvCxnSpPr>
        <p:spPr>
          <a:xfrm>
            <a:off x="10040702" y="1828800"/>
            <a:ext cx="141584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329C02E-FBD3-49A5-AAB3-FD4E113945E9}"/>
                  </a:ext>
                </a:extLst>
              </p:cNvPr>
              <p:cNvSpPr txBox="1"/>
              <p:nvPr/>
            </p:nvSpPr>
            <p:spPr>
              <a:xfrm>
                <a:off x="10326745" y="1551801"/>
                <a:ext cx="843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12−2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329C02E-FBD3-49A5-AAB3-FD4E11394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745" y="1551801"/>
                <a:ext cx="843757" cy="276999"/>
              </a:xfrm>
              <a:prstGeom prst="rect">
                <a:avLst/>
              </a:prstGeom>
              <a:blipFill>
                <a:blip r:embed="rId3"/>
                <a:stretch>
                  <a:fillRect l="-5797" r="-5797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41172B7-54D8-4571-B019-EBFBDB295290}"/>
                  </a:ext>
                </a:extLst>
              </p:cNvPr>
              <p:cNvSpPr txBox="1"/>
              <p:nvPr/>
            </p:nvSpPr>
            <p:spPr>
              <a:xfrm>
                <a:off x="176981" y="802313"/>
                <a:ext cx="2667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Area of base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12−2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41172B7-54D8-4571-B019-EBFBDB295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81" y="802313"/>
                <a:ext cx="2667653" cy="369332"/>
              </a:xfrm>
              <a:prstGeom prst="rect">
                <a:avLst/>
              </a:prstGeom>
              <a:blipFill>
                <a:blip r:embed="rId4"/>
                <a:stretch>
                  <a:fillRect l="-1826" t="-10000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3CA3038-770E-4FD0-9023-0BDD52C16359}"/>
                  </a:ext>
                </a:extLst>
              </p:cNvPr>
              <p:cNvSpPr txBox="1"/>
              <p:nvPr/>
            </p:nvSpPr>
            <p:spPr>
              <a:xfrm>
                <a:off x="370677" y="1580455"/>
                <a:ext cx="29808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Volume of box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12−2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3CA3038-770E-4FD0-9023-0BDD52C16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77" y="1580455"/>
                <a:ext cx="2980881" cy="369332"/>
              </a:xfrm>
              <a:prstGeom prst="rect">
                <a:avLst/>
              </a:prstGeom>
              <a:blipFill>
                <a:blip r:embed="rId5"/>
                <a:stretch>
                  <a:fillRect l="-1840"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BB12D4A9-0DC1-47DE-A4D2-C44351738AFE}"/>
              </a:ext>
            </a:extLst>
          </p:cNvPr>
          <p:cNvGrpSpPr/>
          <p:nvPr/>
        </p:nvGrpSpPr>
        <p:grpSpPr>
          <a:xfrm>
            <a:off x="8521990" y="2874008"/>
            <a:ext cx="2948400" cy="1313280"/>
            <a:chOff x="8521990" y="2874008"/>
            <a:chExt cx="2948400" cy="131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6303835-74B5-49AA-9CB2-C168AEB9C4C2}"/>
                    </a:ext>
                  </a:extLst>
                </p14:cNvPr>
                <p14:cNvContentPartPr/>
                <p14:nvPr/>
              </p14:nvContentPartPr>
              <p14:xfrm>
                <a:off x="9500830" y="2874008"/>
                <a:ext cx="1647360" cy="802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6303835-74B5-49AA-9CB2-C168AEB9C4C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491830" y="2865008"/>
                  <a:ext cx="1665000" cy="82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FE06413-D26E-4531-B953-96D4F46EEF61}"/>
                    </a:ext>
                  </a:extLst>
                </p14:cNvPr>
                <p14:cNvContentPartPr/>
                <p14:nvPr/>
              </p14:nvContentPartPr>
              <p14:xfrm>
                <a:off x="8521990" y="2947088"/>
                <a:ext cx="1414440" cy="784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FE06413-D26E-4531-B953-96D4F46EEF6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12990" y="2938088"/>
                  <a:ext cx="1432080" cy="80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BFA95BE-98EF-4B91-A8D9-B62096A130C0}"/>
                    </a:ext>
                  </a:extLst>
                </p14:cNvPr>
                <p14:cNvContentPartPr/>
                <p14:nvPr/>
              </p14:nvContentPartPr>
              <p14:xfrm>
                <a:off x="9913750" y="3729728"/>
                <a:ext cx="23040" cy="253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BFA95BE-98EF-4B91-A8D9-B62096A130C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904750" y="3721088"/>
                  <a:ext cx="406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E9EA47C-7308-4969-9941-0AC074A722BC}"/>
                    </a:ext>
                  </a:extLst>
                </p14:cNvPr>
                <p14:cNvContentPartPr/>
                <p14:nvPr/>
              </p14:nvContentPartPr>
              <p14:xfrm>
                <a:off x="8621350" y="3651968"/>
                <a:ext cx="23400" cy="6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E9EA47C-7308-4969-9941-0AC074A722B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612350" y="3643328"/>
                  <a:ext cx="410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DFFBF23-8326-4D59-A501-8ECDCD85B843}"/>
                    </a:ext>
                  </a:extLst>
                </p14:cNvPr>
                <p14:cNvContentPartPr/>
                <p14:nvPr/>
              </p14:nvContentPartPr>
              <p14:xfrm>
                <a:off x="8568430" y="3633968"/>
                <a:ext cx="23040" cy="306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DFFBF23-8326-4D59-A501-8ECDCD85B84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559430" y="3625328"/>
                  <a:ext cx="406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DBC3348-3F41-4BE7-9D55-1FA93DBD9B66}"/>
                    </a:ext>
                  </a:extLst>
                </p14:cNvPr>
                <p14:cNvContentPartPr/>
                <p14:nvPr/>
              </p14:nvContentPartPr>
              <p14:xfrm>
                <a:off x="8669590" y="3901808"/>
                <a:ext cx="1311840" cy="45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DBC3348-3F41-4BE7-9D55-1FA93DBD9B6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60950" y="3893168"/>
                  <a:ext cx="13294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561BC87-06D2-4730-875E-B19204CF85CB}"/>
                    </a:ext>
                  </a:extLst>
                </p14:cNvPr>
                <p14:cNvContentPartPr/>
                <p14:nvPr/>
              </p14:nvContentPartPr>
              <p14:xfrm>
                <a:off x="11119390" y="3005408"/>
                <a:ext cx="72360" cy="327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561BC87-06D2-4730-875E-B19204CF85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110390" y="2996768"/>
                  <a:ext cx="9000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5A4B57C-4377-4874-B69B-EB0B84C0B207}"/>
                    </a:ext>
                  </a:extLst>
                </p14:cNvPr>
                <p14:cNvContentPartPr/>
                <p14:nvPr/>
              </p14:nvContentPartPr>
              <p14:xfrm>
                <a:off x="10017790" y="3410048"/>
                <a:ext cx="1018080" cy="541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5A4B57C-4377-4874-B69B-EB0B84C0B20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009150" y="3401048"/>
                  <a:ext cx="103572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ECA8F9E-BCD6-475F-9E67-7A317D6F8860}"/>
                    </a:ext>
                  </a:extLst>
                </p14:cNvPr>
                <p14:cNvContentPartPr/>
                <p14:nvPr/>
              </p14:nvContentPartPr>
              <p14:xfrm>
                <a:off x="10536910" y="3797048"/>
                <a:ext cx="18000" cy="80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ECA8F9E-BCD6-475F-9E67-7A317D6F886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528270" y="3788048"/>
                  <a:ext cx="356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261A501-72D4-4200-8692-DB80841DA6CA}"/>
                    </a:ext>
                  </a:extLst>
                </p14:cNvPr>
                <p14:cNvContentPartPr/>
                <p14:nvPr/>
              </p14:nvContentPartPr>
              <p14:xfrm>
                <a:off x="10591270" y="3774368"/>
                <a:ext cx="90000" cy="103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261A501-72D4-4200-8692-DB80841DA6C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582270" y="3765728"/>
                  <a:ext cx="1076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256EC87-1078-4D40-A30E-5F6CE3ABC58C}"/>
                    </a:ext>
                  </a:extLst>
                </p14:cNvPr>
                <p14:cNvContentPartPr/>
                <p14:nvPr/>
              </p14:nvContentPartPr>
              <p14:xfrm>
                <a:off x="10781350" y="3785168"/>
                <a:ext cx="15120" cy="7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256EC87-1078-4D40-A30E-5F6CE3ABC5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772350" y="3776168"/>
                  <a:ext cx="327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E6A15A0-B8D9-4815-846A-F281DE12A48C}"/>
                    </a:ext>
                  </a:extLst>
                </p14:cNvPr>
                <p14:cNvContentPartPr/>
                <p14:nvPr/>
              </p14:nvContentPartPr>
              <p14:xfrm>
                <a:off x="10767670" y="3747728"/>
                <a:ext cx="96120" cy="25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E6A15A0-B8D9-4815-846A-F281DE12A48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758670" y="3738728"/>
                  <a:ext cx="1137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3BBAC5C-BD8E-490F-BD30-2D8676A04D34}"/>
                    </a:ext>
                  </a:extLst>
                </p14:cNvPr>
                <p14:cNvContentPartPr/>
                <p14:nvPr/>
              </p14:nvContentPartPr>
              <p14:xfrm>
                <a:off x="10912390" y="3696608"/>
                <a:ext cx="77400" cy="102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3BBAC5C-BD8E-490F-BD30-2D8676A04D3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903750" y="3687968"/>
                  <a:ext cx="950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A5A1DF4-49DA-42A1-BC7D-F14BC11F1D2A}"/>
                    </a:ext>
                  </a:extLst>
                </p14:cNvPr>
                <p14:cNvContentPartPr/>
                <p14:nvPr/>
              </p14:nvContentPartPr>
              <p14:xfrm>
                <a:off x="11068990" y="3717848"/>
                <a:ext cx="68040" cy="73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A5A1DF4-49DA-42A1-BC7D-F14BC11F1D2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059990" y="3709208"/>
                  <a:ext cx="856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A2F4D62-1D54-4145-84BB-F65DCFDA8429}"/>
                    </a:ext>
                  </a:extLst>
                </p14:cNvPr>
                <p14:cNvContentPartPr/>
                <p14:nvPr/>
              </p14:nvContentPartPr>
              <p14:xfrm>
                <a:off x="11142790" y="3717848"/>
                <a:ext cx="96120" cy="62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A2F4D62-1D54-4145-84BB-F65DCFDA842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134150" y="3709208"/>
                  <a:ext cx="1137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747C392-D3E4-4CE1-A10E-BC9DA94E1A59}"/>
                    </a:ext>
                  </a:extLst>
                </p14:cNvPr>
                <p14:cNvContentPartPr/>
                <p14:nvPr/>
              </p14:nvContentPartPr>
              <p14:xfrm>
                <a:off x="11219830" y="3102248"/>
                <a:ext cx="74880" cy="81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747C392-D3E4-4CE1-A10E-BC9DA94E1A5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211190" y="3093608"/>
                  <a:ext cx="925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0E853C7-7F81-43D9-87EF-55AE41BAD4C9}"/>
                    </a:ext>
                  </a:extLst>
                </p14:cNvPr>
                <p14:cNvContentPartPr/>
                <p14:nvPr/>
              </p14:nvContentPartPr>
              <p14:xfrm>
                <a:off x="11306950" y="3087488"/>
                <a:ext cx="163440" cy="115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0E853C7-7F81-43D9-87EF-55AE41BAD4C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298310" y="3078488"/>
                  <a:ext cx="1810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2A2B33F-9A16-4250-8101-A9B112A0F8A9}"/>
                    </a:ext>
                  </a:extLst>
                </p14:cNvPr>
                <p14:cNvContentPartPr/>
                <p14:nvPr/>
              </p14:nvContentPartPr>
              <p14:xfrm>
                <a:off x="8997550" y="4039328"/>
                <a:ext cx="19080" cy="142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2A2B33F-9A16-4250-8101-A9B112A0F8A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988910" y="4030328"/>
                  <a:ext cx="367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A5BBE34-3AE0-479E-A1EC-C2DCE0FBB287}"/>
                    </a:ext>
                  </a:extLst>
                </p14:cNvPr>
                <p14:cNvContentPartPr/>
                <p14:nvPr/>
              </p14:nvContentPartPr>
              <p14:xfrm>
                <a:off x="9100150" y="4048688"/>
                <a:ext cx="91440" cy="138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A5BBE34-3AE0-479E-A1EC-C2DCE0FBB28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091510" y="4040048"/>
                  <a:ext cx="1090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DE4A3EC-F63B-4ABB-8ECA-F5D50F32813B}"/>
                    </a:ext>
                  </a:extLst>
                </p14:cNvPr>
                <p14:cNvContentPartPr/>
                <p14:nvPr/>
              </p14:nvContentPartPr>
              <p14:xfrm>
                <a:off x="9257830" y="4096208"/>
                <a:ext cx="83160" cy="24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DE4A3EC-F63B-4ABB-8ECA-F5D50F32813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249190" y="4087568"/>
                  <a:ext cx="1008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6FE456C-3886-4362-AE6D-4964EA4405A1}"/>
                    </a:ext>
                  </a:extLst>
                </p14:cNvPr>
                <p14:cNvContentPartPr/>
                <p14:nvPr/>
              </p14:nvContentPartPr>
              <p14:xfrm>
                <a:off x="9405790" y="4012688"/>
                <a:ext cx="113400" cy="126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6FE456C-3886-4362-AE6D-4964EA4405A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397150" y="4004048"/>
                  <a:ext cx="1310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DC0E4DA-CB7D-4C31-8D07-7753CC4BE5EA}"/>
                    </a:ext>
                  </a:extLst>
                </p14:cNvPr>
                <p14:cNvContentPartPr/>
                <p14:nvPr/>
              </p14:nvContentPartPr>
              <p14:xfrm>
                <a:off x="9545470" y="4053368"/>
                <a:ext cx="45720" cy="71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DC0E4DA-CB7D-4C31-8D07-7753CC4BE5E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536830" y="4044368"/>
                  <a:ext cx="633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41627DC-81FF-48AE-924E-C0530FD38DBE}"/>
                    </a:ext>
                  </a:extLst>
                </p14:cNvPr>
                <p14:cNvContentPartPr/>
                <p14:nvPr/>
              </p14:nvContentPartPr>
              <p14:xfrm>
                <a:off x="9617830" y="4042568"/>
                <a:ext cx="126360" cy="122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41627DC-81FF-48AE-924E-C0530FD38DB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609190" y="4033928"/>
                  <a:ext cx="144000" cy="140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454A15B4-F6C9-463E-AD5A-0ED0473C25DB}"/>
              </a:ext>
            </a:extLst>
          </p:cNvPr>
          <p:cNvSpPr txBox="1"/>
          <p:nvPr/>
        </p:nvSpPr>
        <p:spPr>
          <a:xfrm>
            <a:off x="176981" y="1995294"/>
            <a:ext cx="435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What would be the domain for the volume?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78E1CD0-FC78-4BE9-A361-8BBCE82E0D04}"/>
                  </a:ext>
                </a:extLst>
              </p:cNvPr>
              <p:cNvSpPr txBox="1"/>
              <p:nvPr/>
            </p:nvSpPr>
            <p:spPr>
              <a:xfrm>
                <a:off x="1147308" y="2462942"/>
                <a:ext cx="2067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0&lt;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&lt;6}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78E1CD0-FC78-4BE9-A361-8BBCE82E0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308" y="2462942"/>
                <a:ext cx="2067746" cy="369332"/>
              </a:xfrm>
              <a:prstGeom prst="rect">
                <a:avLst/>
              </a:prstGeom>
              <a:blipFill>
                <a:blip r:embed="rId5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7ECDB89-4965-4F9A-908D-DAD086363F20}"/>
                  </a:ext>
                </a:extLst>
              </p:cNvPr>
              <p:cNvSpPr txBox="1"/>
              <p:nvPr/>
            </p:nvSpPr>
            <p:spPr>
              <a:xfrm>
                <a:off x="688045" y="2906076"/>
                <a:ext cx="2143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12−2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7ECDB89-4965-4F9A-908D-DAD086363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45" y="2906076"/>
                <a:ext cx="2143857" cy="369332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7A29E8A-E816-497D-B574-095B3BE359AD}"/>
                  </a:ext>
                </a:extLst>
              </p:cNvPr>
              <p:cNvSpPr txBox="1"/>
              <p:nvPr/>
            </p:nvSpPr>
            <p:spPr>
              <a:xfrm>
                <a:off x="243914" y="3325913"/>
                <a:ext cx="3265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−48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+144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−100=0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7A29E8A-E816-497D-B574-095B3BE35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14" y="3325913"/>
                <a:ext cx="3265702" cy="369332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DB9BFBB-4F0B-46FA-B83D-B934F2626C60}"/>
                  </a:ext>
                </a:extLst>
              </p:cNvPr>
              <p:cNvSpPr txBox="1"/>
              <p:nvPr/>
            </p:nvSpPr>
            <p:spPr>
              <a:xfrm>
                <a:off x="357869" y="4004218"/>
                <a:ext cx="3926396" cy="67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</m:rad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+11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</m:rad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+11</m:t>
                          </m:r>
                        </m:num>
                        <m:den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DB9BFBB-4F0B-46FA-B83D-B934F2626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69" y="4004218"/>
                <a:ext cx="3926396" cy="674159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Picture 59">
            <a:extLst>
              <a:ext uri="{FF2B5EF4-FFF2-40B4-BE49-F238E27FC236}">
                <a16:creationId xmlns:a16="http://schemas.microsoft.com/office/drawing/2014/main" id="{8ED5852A-663E-4E64-BE60-4B20313DE5EC}"/>
              </a:ext>
            </a:extLst>
          </p:cNvPr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 rot="5400000">
            <a:off x="6279387" y="3076848"/>
            <a:ext cx="2004856" cy="46720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0432031-6C9E-442B-9A50-CD621128A0B3}"/>
                  </a:ext>
                </a:extLst>
              </p:cNvPr>
              <p:cNvSpPr txBox="1"/>
              <p:nvPr/>
            </p:nvSpPr>
            <p:spPr>
              <a:xfrm>
                <a:off x="2816258" y="4846129"/>
                <a:ext cx="797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&lt;6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0432031-6C9E-442B-9A50-CD621128A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258" y="4846129"/>
                <a:ext cx="797591" cy="369332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0E6A95F-3970-49F2-AF55-36F400A78408}"/>
                  </a:ext>
                </a:extLst>
              </p:cNvPr>
              <p:cNvSpPr txBox="1"/>
              <p:nvPr/>
            </p:nvSpPr>
            <p:spPr>
              <a:xfrm>
                <a:off x="396477" y="5215461"/>
                <a:ext cx="2515881" cy="67415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</m:rad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+11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0E6A95F-3970-49F2-AF55-36F400A78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77" y="5215461"/>
                <a:ext cx="2515881" cy="674159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70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42" grpId="0"/>
      <p:bldP spid="67" grpId="0"/>
      <p:bldP spid="68" grpId="0"/>
      <p:bldP spid="69" grpId="0"/>
      <p:bldP spid="71" grpId="0"/>
      <p:bldP spid="72" grpId="0"/>
      <p:bldP spid="77" grpId="0"/>
      <p:bldP spid="8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0"/>
            <a:ext cx="4124506" cy="584775"/>
          </a:xfrm>
          <a:prstGeom prst="homePlate">
            <a:avLst/>
          </a:prstGeom>
          <a:solidFill>
            <a:schemeClr val="tx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Cambridge Example 34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8EE018-5C83-4A14-BC81-69F2A50C9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923" y="0"/>
            <a:ext cx="7818652" cy="24819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4C0052-1401-4356-9F5A-5DF74C107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69" y="870856"/>
            <a:ext cx="3477853" cy="55618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288335-2382-455D-90FF-784224677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7970" y="2675879"/>
            <a:ext cx="2264675" cy="272343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7E9C7A1-8A58-41E8-A3E5-88C9C018C8E5}"/>
                  </a:ext>
                </a:extLst>
              </p14:cNvPr>
              <p14:cNvContentPartPr/>
              <p14:nvPr/>
            </p14:nvContentPartPr>
            <p14:xfrm>
              <a:off x="4683107" y="4413382"/>
              <a:ext cx="367200" cy="87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7E9C7A1-8A58-41E8-A3E5-88C9C018C8E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29467" y="4305742"/>
                <a:ext cx="474840" cy="30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5588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0"/>
            <a:ext cx="3581580" cy="584775"/>
          </a:xfrm>
          <a:prstGeom prst="homePlate">
            <a:avLst/>
          </a:prstGeom>
          <a:solidFill>
            <a:schemeClr val="tx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Cambridge Ex 7I Q1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E469B7-D11D-4C3C-B56F-3DDF0510E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211" y="44736"/>
            <a:ext cx="7424295" cy="2755613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AB09B644-374E-44DD-B200-09B551557054}"/>
              </a:ext>
            </a:extLst>
          </p:cNvPr>
          <p:cNvGrpSpPr/>
          <p:nvPr/>
        </p:nvGrpSpPr>
        <p:grpSpPr>
          <a:xfrm>
            <a:off x="360910" y="840140"/>
            <a:ext cx="1440000" cy="393120"/>
            <a:chOff x="360910" y="840140"/>
            <a:chExt cx="1440000" cy="39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55E41E3-A567-4BC0-B5CF-33B73B410A70}"/>
                    </a:ext>
                  </a:extLst>
                </p14:cNvPr>
                <p14:cNvContentPartPr/>
                <p14:nvPr/>
              </p14:nvContentPartPr>
              <p14:xfrm>
                <a:off x="360910" y="849860"/>
                <a:ext cx="81360" cy="252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55E41E3-A567-4BC0-B5CF-33B73B410A7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51910" y="840860"/>
                  <a:ext cx="990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3F9D434-D02B-46A5-AD24-B7D9D3412A33}"/>
                    </a:ext>
                  </a:extLst>
                </p14:cNvPr>
                <p14:cNvContentPartPr/>
                <p14:nvPr/>
              </p14:nvContentPartPr>
              <p14:xfrm>
                <a:off x="471790" y="927260"/>
                <a:ext cx="62640" cy="154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3F9D434-D02B-46A5-AD24-B7D9D3412A3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2790" y="918260"/>
                  <a:ext cx="802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F997933-B4EE-4308-89B1-9DF0E54B2261}"/>
                    </a:ext>
                  </a:extLst>
                </p14:cNvPr>
                <p14:cNvContentPartPr/>
                <p14:nvPr/>
              </p14:nvContentPartPr>
              <p14:xfrm>
                <a:off x="555310" y="965780"/>
                <a:ext cx="125280" cy="118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F997933-B4EE-4308-89B1-9DF0E54B226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46670" y="956780"/>
                  <a:ext cx="1429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757675C-ACCA-49F6-B7D4-CBB5F1E76D77}"/>
                    </a:ext>
                  </a:extLst>
                </p14:cNvPr>
                <p14:cNvContentPartPr/>
                <p14:nvPr/>
              </p14:nvContentPartPr>
              <p14:xfrm>
                <a:off x="694270" y="981620"/>
                <a:ext cx="98640" cy="251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757675C-ACCA-49F6-B7D4-CBB5F1E76D7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5630" y="972620"/>
                  <a:ext cx="1162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431DD2B-FBF9-465A-B355-3349CBDFCE06}"/>
                    </a:ext>
                  </a:extLst>
                </p14:cNvPr>
                <p14:cNvContentPartPr/>
                <p14:nvPr/>
              </p14:nvContentPartPr>
              <p14:xfrm>
                <a:off x="798310" y="973340"/>
                <a:ext cx="105480" cy="27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431DD2B-FBF9-465A-B355-3349CBDFCE0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89310" y="964340"/>
                  <a:ext cx="1231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A5C45C6-F864-4872-BCBB-B4F41F47C0AB}"/>
                    </a:ext>
                  </a:extLst>
                </p14:cNvPr>
                <p14:cNvContentPartPr/>
                <p14:nvPr/>
              </p14:nvContentPartPr>
              <p14:xfrm>
                <a:off x="852310" y="840140"/>
                <a:ext cx="19080" cy="188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A5C45C6-F864-4872-BCBB-B4F41F47C0A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3670" y="831500"/>
                  <a:ext cx="367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1D96C73-3452-495B-8C14-D1CEE64805FA}"/>
                    </a:ext>
                  </a:extLst>
                </p14:cNvPr>
                <p14:cNvContentPartPr/>
                <p14:nvPr/>
              </p14:nvContentPartPr>
              <p14:xfrm>
                <a:off x="930070" y="844820"/>
                <a:ext cx="273960" cy="194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1D96C73-3452-495B-8C14-D1CEE64805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21070" y="836180"/>
                  <a:ext cx="2916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061221B-2BAE-4DA9-8C65-1E3C94C4B1C3}"/>
                    </a:ext>
                  </a:extLst>
                </p14:cNvPr>
                <p14:cNvContentPartPr/>
                <p14:nvPr/>
              </p14:nvContentPartPr>
              <p14:xfrm>
                <a:off x="1346590" y="852740"/>
                <a:ext cx="126720" cy="150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061221B-2BAE-4DA9-8C65-1E3C94C4B1C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37590" y="844100"/>
                  <a:ext cx="1443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20A6B8F-752E-40D8-B9C6-9CB7474B1A9C}"/>
                    </a:ext>
                  </a:extLst>
                </p14:cNvPr>
                <p14:cNvContentPartPr/>
                <p14:nvPr/>
              </p14:nvContentPartPr>
              <p14:xfrm>
                <a:off x="1494190" y="856700"/>
                <a:ext cx="104400" cy="141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20A6B8F-752E-40D8-B9C6-9CB7474B1A9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85550" y="848060"/>
                  <a:ext cx="1220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9B67796-F78F-416B-AC09-7A7296512891}"/>
                    </a:ext>
                  </a:extLst>
                </p14:cNvPr>
                <p14:cNvContentPartPr/>
                <p14:nvPr/>
              </p14:nvContentPartPr>
              <p14:xfrm>
                <a:off x="1691470" y="882980"/>
                <a:ext cx="109440" cy="44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9B67796-F78F-416B-AC09-7A729651289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82830" y="874340"/>
                  <a:ext cx="127080" cy="6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38EA4E6-EA11-4755-9EB2-A48625B0B9D3}"/>
              </a:ext>
            </a:extLst>
          </p:cNvPr>
          <p:cNvGrpSpPr/>
          <p:nvPr/>
        </p:nvGrpSpPr>
        <p:grpSpPr>
          <a:xfrm>
            <a:off x="477910" y="1411460"/>
            <a:ext cx="293400" cy="298080"/>
            <a:chOff x="477910" y="1411460"/>
            <a:chExt cx="293400" cy="29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54ED132-C5CE-4655-9A27-71F394D6DD26}"/>
                    </a:ext>
                  </a:extLst>
                </p14:cNvPr>
                <p14:cNvContentPartPr/>
                <p14:nvPr/>
              </p14:nvContentPartPr>
              <p14:xfrm>
                <a:off x="497350" y="1425500"/>
                <a:ext cx="37080" cy="3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54ED132-C5CE-4655-9A27-71F394D6DD2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88350" y="1416500"/>
                  <a:ext cx="547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5DAC559-10B0-4EA3-8D1D-2845DBF5E6E4}"/>
                    </a:ext>
                  </a:extLst>
                </p14:cNvPr>
                <p14:cNvContentPartPr/>
                <p14:nvPr/>
              </p14:nvContentPartPr>
              <p14:xfrm>
                <a:off x="477910" y="1411460"/>
                <a:ext cx="154080" cy="298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5DAC559-10B0-4EA3-8D1D-2845DBF5E6E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68910" y="1402460"/>
                  <a:ext cx="1717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BC669B6-A22F-495F-80D9-DB2CDFEAF17F}"/>
                    </a:ext>
                  </a:extLst>
                </p14:cNvPr>
                <p14:cNvContentPartPr/>
                <p14:nvPr/>
              </p14:nvContentPartPr>
              <p14:xfrm>
                <a:off x="694630" y="1515500"/>
                <a:ext cx="76680" cy="43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BC669B6-A22F-495F-80D9-DB2CDFEAF1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85630" y="1506860"/>
                  <a:ext cx="943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77075EE-DBAF-4BD6-A196-B2D6635A81D5}"/>
                    </a:ext>
                  </a:extLst>
                </p14:cNvPr>
                <p14:cNvContentPartPr/>
                <p14:nvPr/>
              </p14:nvContentPartPr>
              <p14:xfrm>
                <a:off x="696430" y="1562300"/>
                <a:ext cx="67320" cy="7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77075EE-DBAF-4BD6-A196-B2D6635A81D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87790" y="1553660"/>
                  <a:ext cx="84960" cy="2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49D53DB-2D48-4853-A11F-F9624830100F}"/>
              </a:ext>
            </a:extLst>
          </p:cNvPr>
          <p:cNvGrpSpPr/>
          <p:nvPr/>
        </p:nvGrpSpPr>
        <p:grpSpPr>
          <a:xfrm>
            <a:off x="319870" y="1925540"/>
            <a:ext cx="504360" cy="324000"/>
            <a:chOff x="319870" y="1925540"/>
            <a:chExt cx="504360" cy="32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0057EC3-FB28-4A8C-AB28-27D16E2667A0}"/>
                    </a:ext>
                  </a:extLst>
                </p14:cNvPr>
                <p14:cNvContentPartPr/>
                <p14:nvPr/>
              </p14:nvContentPartPr>
              <p14:xfrm>
                <a:off x="319870" y="2053700"/>
                <a:ext cx="58680" cy="195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0057EC3-FB28-4A8C-AB28-27D16E2667A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11230" y="2045060"/>
                  <a:ext cx="763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061A2BE-5A4C-4C81-B2B3-D26C364DDA3A}"/>
                    </a:ext>
                  </a:extLst>
                </p14:cNvPr>
                <p14:cNvContentPartPr/>
                <p14:nvPr/>
              </p14:nvContentPartPr>
              <p14:xfrm>
                <a:off x="427150" y="2112020"/>
                <a:ext cx="94680" cy="106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061A2BE-5A4C-4C81-B2B3-D26C364DDA3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18150" y="2103380"/>
                  <a:ext cx="1123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5B75D3E-D05D-4E16-8861-62A1F396093A}"/>
                    </a:ext>
                  </a:extLst>
                </p14:cNvPr>
                <p14:cNvContentPartPr/>
                <p14:nvPr/>
              </p14:nvContentPartPr>
              <p14:xfrm>
                <a:off x="570070" y="2007620"/>
                <a:ext cx="54360" cy="167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5B75D3E-D05D-4E16-8861-62A1F396093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61430" y="1998980"/>
                  <a:ext cx="720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8D1FB76-D7C5-4D0F-852A-7EB5D961DEF7}"/>
                    </a:ext>
                  </a:extLst>
                </p14:cNvPr>
                <p14:cNvContentPartPr/>
                <p14:nvPr/>
              </p14:nvContentPartPr>
              <p14:xfrm>
                <a:off x="662590" y="2047940"/>
                <a:ext cx="155520" cy="155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8D1FB76-D7C5-4D0F-852A-7EB5D961DEF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53590" y="2038940"/>
                  <a:ext cx="1731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6814212-A899-4096-BE7C-302D6F586411}"/>
                    </a:ext>
                  </a:extLst>
                </p14:cNvPr>
                <p14:cNvContentPartPr/>
                <p14:nvPr/>
              </p14:nvContentPartPr>
              <p14:xfrm>
                <a:off x="803710" y="1925540"/>
                <a:ext cx="20520" cy="218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6814212-A899-4096-BE7C-302D6F58641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94710" y="1916540"/>
                  <a:ext cx="38160" cy="23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7EFAEA4-1697-4CEA-B574-3579266A5432}"/>
              </a:ext>
            </a:extLst>
          </p:cNvPr>
          <p:cNvGrpSpPr/>
          <p:nvPr/>
        </p:nvGrpSpPr>
        <p:grpSpPr>
          <a:xfrm>
            <a:off x="982630" y="1863620"/>
            <a:ext cx="1936080" cy="1258920"/>
            <a:chOff x="982630" y="1863620"/>
            <a:chExt cx="1936080" cy="125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2100E8C-DE9B-4F35-9D0C-F973D8774335}"/>
                    </a:ext>
                  </a:extLst>
                </p14:cNvPr>
                <p14:cNvContentPartPr/>
                <p14:nvPr/>
              </p14:nvContentPartPr>
              <p14:xfrm>
                <a:off x="982630" y="2030660"/>
                <a:ext cx="48960" cy="150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2100E8C-DE9B-4F35-9D0C-F973D877433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3990" y="2021660"/>
                  <a:ext cx="666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4E4DCDB-CB9C-4C65-997B-5D6DEFD72AF3}"/>
                    </a:ext>
                  </a:extLst>
                </p14:cNvPr>
                <p14:cNvContentPartPr/>
                <p14:nvPr/>
              </p14:nvContentPartPr>
              <p14:xfrm>
                <a:off x="1051750" y="1978820"/>
                <a:ext cx="204120" cy="182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4E4DCDB-CB9C-4C65-997B-5D6DEFD72AF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43110" y="1970180"/>
                  <a:ext cx="2217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77ED383-68EE-485C-8CA0-2C036AB61A80}"/>
                    </a:ext>
                  </a:extLst>
                </p14:cNvPr>
                <p14:cNvContentPartPr/>
                <p14:nvPr/>
              </p14:nvContentPartPr>
              <p14:xfrm>
                <a:off x="1205470" y="1863620"/>
                <a:ext cx="323280" cy="1972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77ED383-68EE-485C-8CA0-2C036AB61A8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96470" y="1854620"/>
                  <a:ext cx="3409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870FE63-1FCD-4C58-A0CA-89E20099D823}"/>
                    </a:ext>
                  </a:extLst>
                </p14:cNvPr>
                <p14:cNvContentPartPr/>
                <p14:nvPr/>
              </p14:nvContentPartPr>
              <p14:xfrm>
                <a:off x="1434790" y="1903580"/>
                <a:ext cx="89640" cy="178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870FE63-1FCD-4C58-A0CA-89E20099D82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426150" y="1894580"/>
                  <a:ext cx="1072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C427FC5-D9C5-49C9-991A-110EB239F8D3}"/>
                    </a:ext>
                  </a:extLst>
                </p14:cNvPr>
                <p14:cNvContentPartPr/>
                <p14:nvPr/>
              </p14:nvContentPartPr>
              <p14:xfrm>
                <a:off x="1577710" y="2036420"/>
                <a:ext cx="61200" cy="222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C427FC5-D9C5-49C9-991A-110EB239F8D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569070" y="2027780"/>
                  <a:ext cx="788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52D39C8-CFFC-405E-83C8-5A2A48C15A2A}"/>
                    </a:ext>
                  </a:extLst>
                </p14:cNvPr>
                <p14:cNvContentPartPr/>
                <p14:nvPr/>
              </p14:nvContentPartPr>
              <p14:xfrm>
                <a:off x="1115110" y="2517380"/>
                <a:ext cx="104760" cy="232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52D39C8-CFFC-405E-83C8-5A2A48C15A2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06470" y="2508380"/>
                  <a:ext cx="1224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31BF51A-4823-4AC1-B75B-9FE4531648E3}"/>
                    </a:ext>
                  </a:extLst>
                </p14:cNvPr>
                <p14:cNvContentPartPr/>
                <p14:nvPr/>
              </p14:nvContentPartPr>
              <p14:xfrm>
                <a:off x="1286470" y="2578940"/>
                <a:ext cx="104040" cy="93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31BF51A-4823-4AC1-B75B-9FE4531648E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277470" y="2569940"/>
                  <a:ext cx="1216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A0871BF-C0F3-41B0-B024-E62BC27D819C}"/>
                    </a:ext>
                  </a:extLst>
                </p14:cNvPr>
                <p14:cNvContentPartPr/>
                <p14:nvPr/>
              </p14:nvContentPartPr>
              <p14:xfrm>
                <a:off x="1715590" y="2477060"/>
                <a:ext cx="61200" cy="309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A0871BF-C0F3-41B0-B024-E62BC27D819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706950" y="2468420"/>
                  <a:ext cx="788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72D9198-228D-47B7-A768-E11CE039049C}"/>
                    </a:ext>
                  </a:extLst>
                </p14:cNvPr>
                <p14:cNvContentPartPr/>
                <p14:nvPr/>
              </p14:nvContentPartPr>
              <p14:xfrm>
                <a:off x="1673110" y="2500100"/>
                <a:ext cx="86400" cy="177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72D9198-228D-47B7-A768-E11CE039049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664470" y="2491100"/>
                  <a:ext cx="1040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0534F26-9977-46D0-B203-516E7576C0B4}"/>
                    </a:ext>
                  </a:extLst>
                </p14:cNvPr>
                <p14:cNvContentPartPr/>
                <p14:nvPr/>
              </p14:nvContentPartPr>
              <p14:xfrm>
                <a:off x="1829710" y="2408300"/>
                <a:ext cx="58320" cy="294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0534F26-9977-46D0-B203-516E7576C0B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820710" y="2399660"/>
                  <a:ext cx="759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4FBB067-AB20-4608-8151-AED5AB41DCAF}"/>
                    </a:ext>
                  </a:extLst>
                </p14:cNvPr>
                <p14:cNvContentPartPr/>
                <p14:nvPr/>
              </p14:nvContentPartPr>
              <p14:xfrm>
                <a:off x="1929070" y="2482460"/>
                <a:ext cx="115920" cy="1634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4FBB067-AB20-4608-8151-AED5AB41DCA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920070" y="2473460"/>
                  <a:ext cx="1335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CA6A910-EC78-4F2F-A85C-6486E547328F}"/>
                    </a:ext>
                  </a:extLst>
                </p14:cNvPr>
                <p14:cNvContentPartPr/>
                <p14:nvPr/>
              </p14:nvContentPartPr>
              <p14:xfrm>
                <a:off x="2074870" y="2471660"/>
                <a:ext cx="323280" cy="1270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CA6A910-EC78-4F2F-A85C-6486E547328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065870" y="2462660"/>
                  <a:ext cx="340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D92E97A-1CA1-483A-BFB7-9E331479CCEA}"/>
                    </a:ext>
                  </a:extLst>
                </p14:cNvPr>
                <p14:cNvContentPartPr/>
                <p14:nvPr/>
              </p14:nvContentPartPr>
              <p14:xfrm>
                <a:off x="2449990" y="2377700"/>
                <a:ext cx="65880" cy="345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D92E97A-1CA1-483A-BFB7-9E331479CCE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440990" y="2368700"/>
                  <a:ext cx="835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C8FF66D-6106-4934-9740-A537F2A48A60}"/>
                    </a:ext>
                  </a:extLst>
                </p14:cNvPr>
                <p14:cNvContentPartPr/>
                <p14:nvPr/>
              </p14:nvContentPartPr>
              <p14:xfrm>
                <a:off x="2438830" y="2306780"/>
                <a:ext cx="238320" cy="365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C8FF66D-6106-4934-9740-A537F2A48A6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429830" y="2297780"/>
                  <a:ext cx="25596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84850FA-6061-4681-8A31-C0A1292BCAC9}"/>
                    </a:ext>
                  </a:extLst>
                </p14:cNvPr>
                <p14:cNvContentPartPr/>
                <p14:nvPr/>
              </p14:nvContentPartPr>
              <p14:xfrm>
                <a:off x="2669230" y="2197340"/>
                <a:ext cx="130680" cy="122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84850FA-6061-4681-8A31-C0A1292BCAC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660230" y="2188340"/>
                  <a:ext cx="1483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524C30A-D2B1-4081-A685-C56B7E7B58D3}"/>
                    </a:ext>
                  </a:extLst>
                </p14:cNvPr>
                <p14:cNvContentPartPr/>
                <p14:nvPr/>
              </p14:nvContentPartPr>
              <p14:xfrm>
                <a:off x="1427590" y="3006620"/>
                <a:ext cx="69120" cy="385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524C30A-D2B1-4081-A685-C56B7E7B58D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418590" y="2997980"/>
                  <a:ext cx="867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43FCEED-36E3-469C-9744-2C7EE23A1037}"/>
                    </a:ext>
                  </a:extLst>
                </p14:cNvPr>
                <p14:cNvContentPartPr/>
                <p14:nvPr/>
              </p14:nvContentPartPr>
              <p14:xfrm>
                <a:off x="1420750" y="3086900"/>
                <a:ext cx="96120" cy="356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43FCEED-36E3-469C-9744-2C7EE23A103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411750" y="3078260"/>
                  <a:ext cx="1137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AA26000-D387-4386-964C-5CD5154C417D}"/>
                    </a:ext>
                  </a:extLst>
                </p14:cNvPr>
                <p14:cNvContentPartPr/>
                <p14:nvPr/>
              </p14:nvContentPartPr>
              <p14:xfrm>
                <a:off x="1735030" y="2911940"/>
                <a:ext cx="15120" cy="1911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AA26000-D387-4386-964C-5CD5154C417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726030" y="2902940"/>
                  <a:ext cx="32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889F024-8446-4FBC-96CC-E13FBFF793D6}"/>
                    </a:ext>
                  </a:extLst>
                </p14:cNvPr>
                <p14:cNvContentPartPr/>
                <p14:nvPr/>
              </p14:nvContentPartPr>
              <p14:xfrm>
                <a:off x="1827190" y="2891060"/>
                <a:ext cx="25920" cy="1594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889F024-8446-4FBC-96CC-E13FBFF793D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818550" y="2882420"/>
                  <a:ext cx="435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47CA19E-03B3-4016-B881-6295081776BA}"/>
                    </a:ext>
                  </a:extLst>
                </p14:cNvPr>
                <p14:cNvContentPartPr/>
                <p14:nvPr/>
              </p14:nvContentPartPr>
              <p14:xfrm>
                <a:off x="1916110" y="2896460"/>
                <a:ext cx="139320" cy="174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47CA19E-03B3-4016-B881-6295081776B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907470" y="2887460"/>
                  <a:ext cx="1569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EB1F867-A3EF-469E-A427-B99FD8375EE4}"/>
                    </a:ext>
                  </a:extLst>
                </p14:cNvPr>
                <p14:cNvContentPartPr/>
                <p14:nvPr/>
              </p14:nvContentPartPr>
              <p14:xfrm>
                <a:off x="2089990" y="2841020"/>
                <a:ext cx="123480" cy="644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EB1F867-A3EF-469E-A427-B99FD8375EE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081350" y="2832020"/>
                  <a:ext cx="1411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574AD28-7D22-4844-9024-C1B3F8FE0C38}"/>
                    </a:ext>
                  </a:extLst>
                </p14:cNvPr>
                <p14:cNvContentPartPr/>
                <p14:nvPr/>
              </p14:nvContentPartPr>
              <p14:xfrm>
                <a:off x="2114470" y="2869100"/>
                <a:ext cx="113040" cy="1602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574AD28-7D22-4844-9024-C1B3F8FE0C3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105830" y="2860460"/>
                  <a:ext cx="1306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EF33E46-2EC2-4FAD-AA06-87CFF023E15B}"/>
                    </a:ext>
                  </a:extLst>
                </p14:cNvPr>
                <p14:cNvContentPartPr/>
                <p14:nvPr/>
              </p14:nvContentPartPr>
              <p14:xfrm>
                <a:off x="2370070" y="2948300"/>
                <a:ext cx="113040" cy="1080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EF33E46-2EC2-4FAD-AA06-87CFF023E15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361070" y="2939660"/>
                  <a:ext cx="1306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00F0BED-8838-49BB-BD7A-F0699EA6F46D}"/>
                    </a:ext>
                  </a:extLst>
                </p14:cNvPr>
                <p14:cNvContentPartPr/>
                <p14:nvPr/>
              </p14:nvContentPartPr>
              <p14:xfrm>
                <a:off x="2534950" y="2919140"/>
                <a:ext cx="222840" cy="957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00F0BED-8838-49BB-BD7A-F0699EA6F46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525950" y="2910500"/>
                  <a:ext cx="2404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ACB8F04-091F-4C41-BD72-53D1CFFCD641}"/>
                    </a:ext>
                  </a:extLst>
                </p14:cNvPr>
                <p14:cNvContentPartPr/>
                <p14:nvPr/>
              </p14:nvContentPartPr>
              <p14:xfrm>
                <a:off x="2810350" y="2727620"/>
                <a:ext cx="108360" cy="1105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ACB8F04-091F-4C41-BD72-53D1CFFCD64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801350" y="2718620"/>
                  <a:ext cx="126000" cy="12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BC9DFC8-1B6E-44C5-AE2F-3A8F71A62FEF}"/>
                  </a:ext>
                </a:extLst>
              </p14:cNvPr>
              <p14:cNvContentPartPr/>
              <p14:nvPr/>
            </p14:nvContentPartPr>
            <p14:xfrm>
              <a:off x="2621710" y="1536380"/>
              <a:ext cx="42480" cy="1339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BC9DFC8-1B6E-44C5-AE2F-3A8F71A62FEF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613070" y="1527380"/>
                <a:ext cx="60120" cy="15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DCE99FB-1D84-4A4A-8B49-86C8C0C9EE66}"/>
              </a:ext>
            </a:extLst>
          </p:cNvPr>
          <p:cNvGrpSpPr/>
          <p:nvPr/>
        </p:nvGrpSpPr>
        <p:grpSpPr>
          <a:xfrm>
            <a:off x="2847430" y="1308860"/>
            <a:ext cx="944280" cy="264240"/>
            <a:chOff x="2847430" y="1308860"/>
            <a:chExt cx="944280" cy="26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9582C54-6CC6-4739-A9C5-DE084016B959}"/>
                    </a:ext>
                  </a:extLst>
                </p14:cNvPr>
                <p14:cNvContentPartPr/>
                <p14:nvPr/>
              </p14:nvContentPartPr>
              <p14:xfrm>
                <a:off x="3350710" y="1412540"/>
                <a:ext cx="85680" cy="1605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9582C54-6CC6-4739-A9C5-DE084016B95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342070" y="1403900"/>
                  <a:ext cx="1033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BDE4618-9562-4841-8419-D45D20354326}"/>
                    </a:ext>
                  </a:extLst>
                </p14:cNvPr>
                <p14:cNvContentPartPr/>
                <p14:nvPr/>
              </p14:nvContentPartPr>
              <p14:xfrm>
                <a:off x="3434230" y="1417580"/>
                <a:ext cx="129240" cy="1249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BDE4618-9562-4841-8419-D45D2035432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425230" y="1408940"/>
                  <a:ext cx="1468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241D033-AB96-47D9-B211-F7440C4D3EC2}"/>
                    </a:ext>
                  </a:extLst>
                </p14:cNvPr>
                <p14:cNvContentPartPr/>
                <p14:nvPr/>
              </p14:nvContentPartPr>
              <p14:xfrm>
                <a:off x="3113830" y="1352060"/>
                <a:ext cx="145440" cy="1569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241D033-AB96-47D9-B211-F7440C4D3EC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105190" y="1343420"/>
                  <a:ext cx="1630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017A8DC-8B50-426B-B0D6-F2CF9D2560CF}"/>
                    </a:ext>
                  </a:extLst>
                </p14:cNvPr>
                <p14:cNvContentPartPr/>
                <p14:nvPr/>
              </p14:nvContentPartPr>
              <p14:xfrm>
                <a:off x="2847430" y="1368980"/>
                <a:ext cx="129240" cy="1641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017A8DC-8B50-426B-B0D6-F2CF9D2560C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838790" y="1360340"/>
                  <a:ext cx="1468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1A08064-2B25-4558-B191-D25434435F3D}"/>
                    </a:ext>
                  </a:extLst>
                </p14:cNvPr>
                <p14:cNvContentPartPr/>
                <p14:nvPr/>
              </p14:nvContentPartPr>
              <p14:xfrm>
                <a:off x="3645190" y="1308860"/>
                <a:ext cx="146520" cy="1670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1A08064-2B25-4558-B191-D25434435F3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636550" y="1300220"/>
                  <a:ext cx="16416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8172BB70-F135-4C78-9B33-0E054910778D}"/>
              </a:ext>
            </a:extLst>
          </p:cNvPr>
          <p:cNvGrpSpPr/>
          <p:nvPr/>
        </p:nvGrpSpPr>
        <p:grpSpPr>
          <a:xfrm>
            <a:off x="1878310" y="759140"/>
            <a:ext cx="343800" cy="206640"/>
            <a:chOff x="1878310" y="759140"/>
            <a:chExt cx="343800" cy="20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B440965-0B56-4D23-A94B-73DF1C54813A}"/>
                    </a:ext>
                  </a:extLst>
                </p14:cNvPr>
                <p14:cNvContentPartPr/>
                <p14:nvPr/>
              </p14:nvContentPartPr>
              <p14:xfrm>
                <a:off x="1878310" y="766700"/>
                <a:ext cx="87120" cy="1990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B440965-0B56-4D23-A94B-73DF1C54813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869310" y="757700"/>
                  <a:ext cx="1047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6E848A9-058C-44A5-990F-AB0916E5B533}"/>
                    </a:ext>
                  </a:extLst>
                </p14:cNvPr>
                <p14:cNvContentPartPr/>
                <p14:nvPr/>
              </p14:nvContentPartPr>
              <p14:xfrm>
                <a:off x="2014030" y="814220"/>
                <a:ext cx="57600" cy="1101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6E848A9-058C-44A5-990F-AB0916E5B53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005030" y="805220"/>
                  <a:ext cx="752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CF57DDF-1D98-4A42-8B3D-8194A488011B}"/>
                    </a:ext>
                  </a:extLst>
                </p14:cNvPr>
                <p14:cNvContentPartPr/>
                <p14:nvPr/>
              </p14:nvContentPartPr>
              <p14:xfrm>
                <a:off x="2074150" y="759140"/>
                <a:ext cx="147960" cy="1141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CF57DDF-1D98-4A42-8B3D-8194A488011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065150" y="750500"/>
                  <a:ext cx="165600" cy="1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212ABF7-814E-47FD-AA9B-E2EA951BBAB9}"/>
              </a:ext>
            </a:extLst>
          </p:cNvPr>
          <p:cNvGrpSpPr/>
          <p:nvPr/>
        </p:nvGrpSpPr>
        <p:grpSpPr>
          <a:xfrm>
            <a:off x="1011790" y="1167740"/>
            <a:ext cx="1355400" cy="517320"/>
            <a:chOff x="1011790" y="1167740"/>
            <a:chExt cx="1355400" cy="51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9CE2CC3-2328-4227-9E79-1173E7ECA5C9}"/>
                    </a:ext>
                  </a:extLst>
                </p14:cNvPr>
                <p14:cNvContentPartPr/>
                <p14:nvPr/>
              </p14:nvContentPartPr>
              <p14:xfrm>
                <a:off x="1011790" y="1473740"/>
                <a:ext cx="72360" cy="122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9CE2CC3-2328-4227-9E79-1173E7ECA5C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02790" y="1465100"/>
                  <a:ext cx="900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83DA188-2C70-4B68-A455-2B783469126B}"/>
                    </a:ext>
                  </a:extLst>
                </p14:cNvPr>
                <p14:cNvContentPartPr/>
                <p14:nvPr/>
              </p14:nvContentPartPr>
              <p14:xfrm>
                <a:off x="1124110" y="1449620"/>
                <a:ext cx="79920" cy="122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83DA188-2C70-4B68-A455-2B783469126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15110" y="1440620"/>
                  <a:ext cx="975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55C9042-D721-403A-B940-980240A62F57}"/>
                    </a:ext>
                  </a:extLst>
                </p14:cNvPr>
                <p14:cNvContentPartPr/>
                <p14:nvPr/>
              </p14:nvContentPartPr>
              <p14:xfrm>
                <a:off x="1296550" y="1366100"/>
                <a:ext cx="73800" cy="318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55C9042-D721-403A-B940-980240A62F5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287550" y="1357460"/>
                  <a:ext cx="9144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5E9F321-9820-46E1-AFC2-DDC7EE0CFB2E}"/>
                    </a:ext>
                  </a:extLst>
                </p14:cNvPr>
                <p14:cNvContentPartPr/>
                <p14:nvPr/>
              </p14:nvContentPartPr>
              <p14:xfrm>
                <a:off x="1422190" y="1456100"/>
                <a:ext cx="83880" cy="147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5E9F321-9820-46E1-AFC2-DDC7EE0CFB2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413190" y="1447100"/>
                  <a:ext cx="1015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B6AE493-C609-4D00-BAB2-FA0DC8A4F799}"/>
                    </a:ext>
                  </a:extLst>
                </p14:cNvPr>
                <p14:cNvContentPartPr/>
                <p14:nvPr/>
              </p14:nvContentPartPr>
              <p14:xfrm>
                <a:off x="1535230" y="1437740"/>
                <a:ext cx="218160" cy="129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B6AE493-C609-4D00-BAB2-FA0DC8A4F79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526590" y="1428740"/>
                  <a:ext cx="2358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2343119-A302-42FB-8BEC-C869677A0DDA}"/>
                    </a:ext>
                  </a:extLst>
                </p14:cNvPr>
                <p14:cNvContentPartPr/>
                <p14:nvPr/>
              </p14:nvContentPartPr>
              <p14:xfrm>
                <a:off x="2138950" y="1167740"/>
                <a:ext cx="228240" cy="508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2343119-A302-42FB-8BEC-C869677A0DD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129950" y="1159100"/>
                  <a:ext cx="24588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D69D5BD-2BAA-4298-8829-F6669EEE75A6}"/>
                    </a:ext>
                  </a:extLst>
                </p14:cNvPr>
                <p14:cNvContentPartPr/>
                <p14:nvPr/>
              </p14:nvContentPartPr>
              <p14:xfrm>
                <a:off x="1827910" y="1354580"/>
                <a:ext cx="116280" cy="2206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D69D5BD-2BAA-4298-8829-F6669EEE75A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818910" y="1345940"/>
                  <a:ext cx="1339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1CA010D-1B1E-4852-B8F9-5EA57AB6AD06}"/>
                    </a:ext>
                  </a:extLst>
                </p14:cNvPr>
                <p14:cNvContentPartPr/>
                <p14:nvPr/>
              </p14:nvContentPartPr>
              <p14:xfrm>
                <a:off x="1961830" y="1413260"/>
                <a:ext cx="50760" cy="1360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1CA010D-1B1E-4852-B8F9-5EA57AB6AD0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952830" y="1404620"/>
                  <a:ext cx="684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9D5BD66-9DC9-4F9C-BFEF-D9FC852915A3}"/>
                    </a:ext>
                  </a:extLst>
                </p14:cNvPr>
                <p14:cNvContentPartPr/>
                <p14:nvPr/>
              </p14:nvContentPartPr>
              <p14:xfrm>
                <a:off x="2025190" y="1389140"/>
                <a:ext cx="96120" cy="1170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9D5BD66-9DC9-4F9C-BFEF-D9FC852915A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016190" y="1380500"/>
                  <a:ext cx="11376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7C5F145-6028-424A-95B0-7365959A5E32}"/>
              </a:ext>
            </a:extLst>
          </p:cNvPr>
          <p:cNvGrpSpPr/>
          <p:nvPr/>
        </p:nvGrpSpPr>
        <p:grpSpPr>
          <a:xfrm>
            <a:off x="3941110" y="1232540"/>
            <a:ext cx="208800" cy="248040"/>
            <a:chOff x="3941110" y="1232540"/>
            <a:chExt cx="208800" cy="24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DE9485F-C0AD-4D38-8853-D542C0510959}"/>
                    </a:ext>
                  </a:extLst>
                </p14:cNvPr>
                <p14:cNvContentPartPr/>
                <p14:nvPr/>
              </p14:nvContentPartPr>
              <p14:xfrm>
                <a:off x="3941110" y="1251620"/>
                <a:ext cx="35280" cy="2289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DE9485F-C0AD-4D38-8853-D542C051095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932110" y="1242620"/>
                  <a:ext cx="529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3F9DC3A-AE1F-4B1D-8C27-37810B460E63}"/>
                    </a:ext>
                  </a:extLst>
                </p14:cNvPr>
                <p14:cNvContentPartPr/>
                <p14:nvPr/>
              </p14:nvContentPartPr>
              <p14:xfrm>
                <a:off x="4043350" y="1232540"/>
                <a:ext cx="106560" cy="2106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3F9DC3A-AE1F-4B1D-8C27-37810B460E6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034710" y="1223900"/>
                  <a:ext cx="124200" cy="22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767D032-0E30-4A36-9084-27C6F57AF038}"/>
              </a:ext>
            </a:extLst>
          </p:cNvPr>
          <p:cNvGrpSpPr/>
          <p:nvPr/>
        </p:nvGrpSpPr>
        <p:grpSpPr>
          <a:xfrm>
            <a:off x="830350" y="3479660"/>
            <a:ext cx="447840" cy="224640"/>
            <a:chOff x="830350" y="3479660"/>
            <a:chExt cx="447840" cy="22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BB441EF-CD86-4C27-BFF1-5BF6EC0AE086}"/>
                    </a:ext>
                  </a:extLst>
                </p14:cNvPr>
                <p14:cNvContentPartPr/>
                <p14:nvPr/>
              </p14:nvContentPartPr>
              <p14:xfrm>
                <a:off x="830350" y="3479660"/>
                <a:ext cx="163440" cy="525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BB441EF-CD86-4C27-BFF1-5BF6EC0AE08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21350" y="3470660"/>
                  <a:ext cx="1810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3B0BA4C-4A38-42ED-BFCA-76317A028832}"/>
                    </a:ext>
                  </a:extLst>
                </p14:cNvPr>
                <p14:cNvContentPartPr/>
                <p14:nvPr/>
              </p14:nvContentPartPr>
              <p14:xfrm>
                <a:off x="851950" y="3527540"/>
                <a:ext cx="87840" cy="1695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3B0BA4C-4A38-42ED-BFCA-76317A02883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43310" y="3518900"/>
                  <a:ext cx="1054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8085A20-472D-4987-9256-3B1E0590B560}"/>
                    </a:ext>
                  </a:extLst>
                </p14:cNvPr>
                <p14:cNvContentPartPr/>
                <p14:nvPr/>
              </p14:nvContentPartPr>
              <p14:xfrm>
                <a:off x="1000990" y="3540500"/>
                <a:ext cx="113040" cy="1638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8085A20-472D-4987-9256-3B1E0590B56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91990" y="3531500"/>
                  <a:ext cx="1306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D44B27D-99A3-4372-A398-A0FF94D1B2D6}"/>
                    </a:ext>
                  </a:extLst>
                </p14:cNvPr>
                <p14:cNvContentPartPr/>
                <p14:nvPr/>
              </p14:nvContentPartPr>
              <p14:xfrm>
                <a:off x="1156870" y="3507380"/>
                <a:ext cx="121320" cy="1692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D44B27D-99A3-4372-A398-A0FF94D1B2D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47870" y="3498380"/>
                  <a:ext cx="138960" cy="18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D388401-00A5-4437-9C90-7CE5C3FCD20B}"/>
              </a:ext>
            </a:extLst>
          </p:cNvPr>
          <p:cNvGrpSpPr/>
          <p:nvPr/>
        </p:nvGrpSpPr>
        <p:grpSpPr>
          <a:xfrm>
            <a:off x="1447390" y="3464900"/>
            <a:ext cx="923400" cy="306000"/>
            <a:chOff x="1447390" y="3464900"/>
            <a:chExt cx="923400" cy="30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1D42395-428A-4195-80E5-DBD88FBB34EA}"/>
                    </a:ext>
                  </a:extLst>
                </p14:cNvPr>
                <p14:cNvContentPartPr/>
                <p14:nvPr/>
              </p14:nvContentPartPr>
              <p14:xfrm>
                <a:off x="1447390" y="3582260"/>
                <a:ext cx="87120" cy="118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1D42395-428A-4195-80E5-DBD88FBB34E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438750" y="3573260"/>
                  <a:ext cx="1047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58FD569-0C73-4882-B469-46BC921822CC}"/>
                    </a:ext>
                  </a:extLst>
                </p14:cNvPr>
                <p14:cNvContentPartPr/>
                <p14:nvPr/>
              </p14:nvContentPartPr>
              <p14:xfrm>
                <a:off x="1476190" y="3625820"/>
                <a:ext cx="98640" cy="212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58FD569-0C73-4882-B469-46BC921822C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467550" y="3617180"/>
                  <a:ext cx="1162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852BBA2-FD9A-4648-A23D-60FFFF67B887}"/>
                    </a:ext>
                  </a:extLst>
                </p14:cNvPr>
                <p14:cNvContentPartPr/>
                <p14:nvPr/>
              </p14:nvContentPartPr>
              <p14:xfrm>
                <a:off x="1648630" y="3579380"/>
                <a:ext cx="104040" cy="1076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852BBA2-FD9A-4648-A23D-60FFFF67B88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639990" y="3570740"/>
                  <a:ext cx="1216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6E9E1CE-D70F-4252-BBEB-66837F2F6457}"/>
                    </a:ext>
                  </a:extLst>
                </p14:cNvPr>
                <p14:cNvContentPartPr/>
                <p14:nvPr/>
              </p14:nvContentPartPr>
              <p14:xfrm>
                <a:off x="1753030" y="3539060"/>
                <a:ext cx="111240" cy="1144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6E9E1CE-D70F-4252-BBEB-66837F2F645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744390" y="3530420"/>
                  <a:ext cx="1288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6CAE1E2-803E-494D-9283-73CC7407D545}"/>
                    </a:ext>
                  </a:extLst>
                </p14:cNvPr>
                <p14:cNvContentPartPr/>
                <p14:nvPr/>
              </p14:nvContentPartPr>
              <p14:xfrm>
                <a:off x="1949230" y="3464900"/>
                <a:ext cx="307800" cy="3060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6CAE1E2-803E-494D-9283-73CC7407D54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940590" y="3455900"/>
                  <a:ext cx="32544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DB77FF4-EDA1-424A-A0D3-58AF91D7D2BB}"/>
                    </a:ext>
                  </a:extLst>
                </p14:cNvPr>
                <p14:cNvContentPartPr/>
                <p14:nvPr/>
              </p14:nvContentPartPr>
              <p14:xfrm>
                <a:off x="2276110" y="3558860"/>
                <a:ext cx="94680" cy="1450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DB77FF4-EDA1-424A-A0D3-58AF91D7D2B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267110" y="3549860"/>
                  <a:ext cx="112320" cy="16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719899D-80DF-4BBB-9446-54EC152731D4}"/>
              </a:ext>
            </a:extLst>
          </p:cNvPr>
          <p:cNvGrpSpPr/>
          <p:nvPr/>
        </p:nvGrpSpPr>
        <p:grpSpPr>
          <a:xfrm>
            <a:off x="2519470" y="3273740"/>
            <a:ext cx="848160" cy="439560"/>
            <a:chOff x="2519470" y="3273740"/>
            <a:chExt cx="848160" cy="43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0EFE4F3-8F9B-4C94-9CB6-EA765911CC42}"/>
                    </a:ext>
                  </a:extLst>
                </p14:cNvPr>
                <p14:cNvContentPartPr/>
                <p14:nvPr/>
              </p14:nvContentPartPr>
              <p14:xfrm>
                <a:off x="2519470" y="3623660"/>
                <a:ext cx="101160" cy="396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0EFE4F3-8F9B-4C94-9CB6-EA765911CC4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510470" y="3615020"/>
                  <a:ext cx="1188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A103086-B6BF-452D-B742-622D70C37B2F}"/>
                    </a:ext>
                  </a:extLst>
                </p14:cNvPr>
                <p14:cNvContentPartPr/>
                <p14:nvPr/>
              </p14:nvContentPartPr>
              <p14:xfrm>
                <a:off x="2723230" y="3513140"/>
                <a:ext cx="222480" cy="1630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A103086-B6BF-452D-B742-622D70C37B2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714590" y="3504140"/>
                  <a:ext cx="2401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A19A616-1E35-4398-93A2-C9D7F0F0C362}"/>
                    </a:ext>
                  </a:extLst>
                </p14:cNvPr>
                <p14:cNvContentPartPr/>
                <p14:nvPr/>
              </p14:nvContentPartPr>
              <p14:xfrm>
                <a:off x="2956870" y="3415220"/>
                <a:ext cx="257040" cy="2980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A19A616-1E35-4398-93A2-C9D7F0F0C36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947870" y="3406580"/>
                  <a:ext cx="2746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C4EC4A9-1B9D-4B4A-BC19-20B2FC62B41F}"/>
                    </a:ext>
                  </a:extLst>
                </p14:cNvPr>
                <p14:cNvContentPartPr/>
                <p14:nvPr/>
              </p14:nvContentPartPr>
              <p14:xfrm>
                <a:off x="3255670" y="3273740"/>
                <a:ext cx="111960" cy="867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C4EC4A9-1B9D-4B4A-BC19-20B2FC62B41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246670" y="3265100"/>
                  <a:ext cx="129600" cy="10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629CDCEB-AB1F-4019-961E-45EB841DF673}"/>
                  </a:ext>
                </a:extLst>
              </p14:cNvPr>
              <p14:cNvContentPartPr/>
              <p14:nvPr/>
            </p14:nvContentPartPr>
            <p14:xfrm>
              <a:off x="8364070" y="4635620"/>
              <a:ext cx="11160" cy="360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629CDCEB-AB1F-4019-961E-45EB841DF673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8355070" y="4626980"/>
                <a:ext cx="28800" cy="2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1" name="Group 140">
            <a:extLst>
              <a:ext uri="{FF2B5EF4-FFF2-40B4-BE49-F238E27FC236}">
                <a16:creationId xmlns:a16="http://schemas.microsoft.com/office/drawing/2014/main" id="{DA8E1879-7057-428C-8A06-5060A5ADCBDD}"/>
              </a:ext>
            </a:extLst>
          </p:cNvPr>
          <p:cNvGrpSpPr/>
          <p:nvPr/>
        </p:nvGrpSpPr>
        <p:grpSpPr>
          <a:xfrm>
            <a:off x="534070" y="4277780"/>
            <a:ext cx="276840" cy="252720"/>
            <a:chOff x="534070" y="4277780"/>
            <a:chExt cx="276840" cy="25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871AE00-7AEB-4C7E-8BB2-376919AD6D68}"/>
                    </a:ext>
                  </a:extLst>
                </p14:cNvPr>
                <p14:cNvContentPartPr/>
                <p14:nvPr/>
              </p14:nvContentPartPr>
              <p14:xfrm>
                <a:off x="534070" y="4392980"/>
                <a:ext cx="72720" cy="1375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871AE00-7AEB-4C7E-8BB2-376919AD6D6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25070" y="4384340"/>
                  <a:ext cx="903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51F67E3-1644-4979-ADCA-6C934F9D9F40}"/>
                    </a:ext>
                  </a:extLst>
                </p14:cNvPr>
                <p14:cNvContentPartPr/>
                <p14:nvPr/>
              </p14:nvContentPartPr>
              <p14:xfrm>
                <a:off x="606790" y="4412420"/>
                <a:ext cx="100800" cy="1159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51F67E3-1644-4979-ADCA-6C934F9D9F4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98150" y="4403420"/>
                  <a:ext cx="1184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2DD42FB-0E27-4806-9D05-2343C704AA53}"/>
                    </a:ext>
                  </a:extLst>
                </p14:cNvPr>
                <p14:cNvContentPartPr/>
                <p14:nvPr/>
              </p14:nvContentPartPr>
              <p14:xfrm>
                <a:off x="718750" y="4277780"/>
                <a:ext cx="92160" cy="1382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2DD42FB-0E27-4806-9D05-2343C704AA5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09750" y="4268780"/>
                  <a:ext cx="109800" cy="15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907423C-A61E-4E22-93F1-54B1F7671D12}"/>
              </a:ext>
            </a:extLst>
          </p:cNvPr>
          <p:cNvGrpSpPr/>
          <p:nvPr/>
        </p:nvGrpSpPr>
        <p:grpSpPr>
          <a:xfrm>
            <a:off x="921790" y="4227020"/>
            <a:ext cx="1807200" cy="282960"/>
            <a:chOff x="921790" y="4227020"/>
            <a:chExt cx="1807200" cy="28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AD03B1C-05C2-4922-9E57-ED41FF632092}"/>
                    </a:ext>
                  </a:extLst>
                </p14:cNvPr>
                <p14:cNvContentPartPr/>
                <p14:nvPr/>
              </p14:nvContentPartPr>
              <p14:xfrm>
                <a:off x="921790" y="4423940"/>
                <a:ext cx="109080" cy="162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AD03B1C-05C2-4922-9E57-ED41FF63209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12790" y="4414940"/>
                  <a:ext cx="1267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F0E0484-A458-405C-94CB-8A44F0D398FB}"/>
                    </a:ext>
                  </a:extLst>
                </p14:cNvPr>
                <p14:cNvContentPartPr/>
                <p14:nvPr/>
              </p14:nvContentPartPr>
              <p14:xfrm>
                <a:off x="1128790" y="4362380"/>
                <a:ext cx="77040" cy="1008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F0E0484-A458-405C-94CB-8A44F0D398F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119790" y="4353380"/>
                  <a:ext cx="946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9658571-11DE-48EE-94D5-0B460406578A}"/>
                    </a:ext>
                  </a:extLst>
                </p14:cNvPr>
                <p14:cNvContentPartPr/>
                <p14:nvPr/>
              </p14:nvContentPartPr>
              <p14:xfrm>
                <a:off x="1177030" y="4354100"/>
                <a:ext cx="48240" cy="1512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9658571-11DE-48EE-94D5-0B460406578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68030" y="4345460"/>
                  <a:ext cx="658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6FF5EA1-2804-4954-9F2B-1A56B550F244}"/>
                    </a:ext>
                  </a:extLst>
                </p14:cNvPr>
                <p14:cNvContentPartPr/>
                <p14:nvPr/>
              </p14:nvContentPartPr>
              <p14:xfrm>
                <a:off x="1261630" y="4318460"/>
                <a:ext cx="322200" cy="1915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6FF5EA1-2804-4954-9F2B-1A56B550F24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252630" y="4309460"/>
                  <a:ext cx="3398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F820C5C-1FEC-448D-87C3-9EEE9830612B}"/>
                    </a:ext>
                  </a:extLst>
                </p14:cNvPr>
                <p14:cNvContentPartPr/>
                <p14:nvPr/>
              </p14:nvContentPartPr>
              <p14:xfrm>
                <a:off x="1598230" y="4227020"/>
                <a:ext cx="154080" cy="820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F820C5C-1FEC-448D-87C3-9EEE9830612B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589230" y="4218380"/>
                  <a:ext cx="1717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3A93582-96E8-44EE-BAFB-D2AA68539F9A}"/>
                    </a:ext>
                  </a:extLst>
                </p14:cNvPr>
                <p14:cNvContentPartPr/>
                <p14:nvPr/>
              </p14:nvContentPartPr>
              <p14:xfrm>
                <a:off x="1878310" y="4439780"/>
                <a:ext cx="114840" cy="82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3A93582-96E8-44EE-BAFB-D2AA68539F9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869310" y="4431140"/>
                  <a:ext cx="1324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3264462-1D01-4763-AD84-D1CB1336AA5B}"/>
                    </a:ext>
                  </a:extLst>
                </p14:cNvPr>
                <p14:cNvContentPartPr/>
                <p14:nvPr/>
              </p14:nvContentPartPr>
              <p14:xfrm>
                <a:off x="1950310" y="4324220"/>
                <a:ext cx="228240" cy="1767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3264462-1D01-4763-AD84-D1CB1336AA5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941670" y="4315220"/>
                  <a:ext cx="2458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E425558-49AE-4247-B440-C9036EC91DF3}"/>
                    </a:ext>
                  </a:extLst>
                </p14:cNvPr>
                <p14:cNvContentPartPr/>
                <p14:nvPr/>
              </p14:nvContentPartPr>
              <p14:xfrm>
                <a:off x="2120230" y="4344380"/>
                <a:ext cx="69840" cy="1497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E425558-49AE-4247-B440-C9036EC91DF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111590" y="4335740"/>
                  <a:ext cx="874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72A74BB-6609-4A57-B471-FB628E288C09}"/>
                    </a:ext>
                  </a:extLst>
                </p14:cNvPr>
                <p14:cNvContentPartPr/>
                <p14:nvPr/>
              </p14:nvContentPartPr>
              <p14:xfrm>
                <a:off x="2237590" y="4275620"/>
                <a:ext cx="255600" cy="1778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72A74BB-6609-4A57-B471-FB628E288C09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228590" y="4266620"/>
                  <a:ext cx="2732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4B47BB9-3FFD-4C58-9928-0B8652FF6854}"/>
                    </a:ext>
                  </a:extLst>
                </p14:cNvPr>
                <p14:cNvContentPartPr/>
                <p14:nvPr/>
              </p14:nvContentPartPr>
              <p14:xfrm>
                <a:off x="2549350" y="4310540"/>
                <a:ext cx="179640" cy="1342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4B47BB9-3FFD-4C58-9928-0B8652FF685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540710" y="4301540"/>
                  <a:ext cx="197280" cy="15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981DEF5-4AA2-4184-98A3-312056C3719D}"/>
              </a:ext>
            </a:extLst>
          </p:cNvPr>
          <p:cNvGrpSpPr/>
          <p:nvPr/>
        </p:nvGrpSpPr>
        <p:grpSpPr>
          <a:xfrm>
            <a:off x="2920510" y="4142060"/>
            <a:ext cx="1019160" cy="208440"/>
            <a:chOff x="2920510" y="4142060"/>
            <a:chExt cx="1019160" cy="20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948093F-46EE-4557-9C37-9B83B1CE4C92}"/>
                    </a:ext>
                  </a:extLst>
                </p14:cNvPr>
                <p14:cNvContentPartPr/>
                <p14:nvPr/>
              </p14:nvContentPartPr>
              <p14:xfrm>
                <a:off x="2920510" y="4170860"/>
                <a:ext cx="285120" cy="1242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948093F-46EE-4557-9C37-9B83B1CE4C92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911870" y="4162220"/>
                  <a:ext cx="3027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5C5FFD6-D75F-4500-A52C-439FE69122BD}"/>
                    </a:ext>
                  </a:extLst>
                </p14:cNvPr>
                <p14:cNvContentPartPr/>
                <p14:nvPr/>
              </p14:nvContentPartPr>
              <p14:xfrm>
                <a:off x="3129670" y="4200380"/>
                <a:ext cx="78480" cy="1501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5C5FFD6-D75F-4500-A52C-439FE69122BD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120670" y="4191740"/>
                  <a:ext cx="961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FB13BDC-A8EF-481F-900A-B620A05C7801}"/>
                    </a:ext>
                  </a:extLst>
                </p14:cNvPr>
                <p14:cNvContentPartPr/>
                <p14:nvPr/>
              </p14:nvContentPartPr>
              <p14:xfrm>
                <a:off x="3271870" y="4144940"/>
                <a:ext cx="258840" cy="1814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FB13BDC-A8EF-481F-900A-B620A05C7801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262870" y="4136300"/>
                  <a:ext cx="2764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78D061C-C30B-4B05-B92B-7AA7F7B04FD1}"/>
                    </a:ext>
                  </a:extLst>
                </p14:cNvPr>
                <p14:cNvContentPartPr/>
                <p14:nvPr/>
              </p14:nvContentPartPr>
              <p14:xfrm>
                <a:off x="3669670" y="4225220"/>
                <a:ext cx="96480" cy="428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78D061C-C30B-4B05-B92B-7AA7F7B04FD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660670" y="4216580"/>
                  <a:ext cx="1141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55C5C50-5A3F-4FA9-BDA3-8E043D2F0BD1}"/>
                    </a:ext>
                  </a:extLst>
                </p14:cNvPr>
                <p14:cNvContentPartPr/>
                <p14:nvPr/>
              </p14:nvContentPartPr>
              <p14:xfrm>
                <a:off x="3874150" y="4166180"/>
                <a:ext cx="62640" cy="1400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55C5C50-5A3F-4FA9-BDA3-8E043D2F0BD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865510" y="4157540"/>
                  <a:ext cx="802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1A4C09C-533E-4829-BC36-8E0B664C4DE7}"/>
                    </a:ext>
                  </a:extLst>
                </p14:cNvPr>
                <p14:cNvContentPartPr/>
                <p14:nvPr/>
              </p14:nvContentPartPr>
              <p14:xfrm>
                <a:off x="3809350" y="4142060"/>
                <a:ext cx="130320" cy="1360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1A4C09C-533E-4829-BC36-8E0B664C4DE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800350" y="4133420"/>
                  <a:ext cx="14796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0D16B1B7-E1D3-4CEF-9688-9F00241C273B}"/>
              </a:ext>
            </a:extLst>
          </p:cNvPr>
          <p:cNvGrpSpPr/>
          <p:nvPr/>
        </p:nvGrpSpPr>
        <p:grpSpPr>
          <a:xfrm>
            <a:off x="546670" y="4793660"/>
            <a:ext cx="771840" cy="416520"/>
            <a:chOff x="546670" y="4793660"/>
            <a:chExt cx="771840" cy="41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5B1C3F1-5FDD-4871-BEC4-258C42990B21}"/>
                    </a:ext>
                  </a:extLst>
                </p14:cNvPr>
                <p14:cNvContentPartPr/>
                <p14:nvPr/>
              </p14:nvContentPartPr>
              <p14:xfrm>
                <a:off x="546670" y="4959260"/>
                <a:ext cx="74520" cy="1998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5B1C3F1-5FDD-4871-BEC4-258C42990B2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38030" y="4950620"/>
                  <a:ext cx="921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8E08403-560E-4B5D-A3A8-1A04B12F165B}"/>
                    </a:ext>
                  </a:extLst>
                </p14:cNvPr>
                <p14:cNvContentPartPr/>
                <p14:nvPr/>
              </p14:nvContentPartPr>
              <p14:xfrm>
                <a:off x="634510" y="4913900"/>
                <a:ext cx="237600" cy="1879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8E08403-560E-4B5D-A3A8-1A04B12F165B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25870" y="4905260"/>
                  <a:ext cx="2552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A4237E9-1E12-4EC8-B174-4EA354A66FCA}"/>
                    </a:ext>
                  </a:extLst>
                </p14:cNvPr>
                <p14:cNvContentPartPr/>
                <p14:nvPr/>
              </p14:nvContentPartPr>
              <p14:xfrm>
                <a:off x="846910" y="4793660"/>
                <a:ext cx="327960" cy="2048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A4237E9-1E12-4EC8-B174-4EA354A66FCA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38270" y="4784660"/>
                  <a:ext cx="345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F482BE4-AC14-462D-84A1-C283DE89930A}"/>
                    </a:ext>
                  </a:extLst>
                </p14:cNvPr>
                <p14:cNvContentPartPr/>
                <p14:nvPr/>
              </p14:nvContentPartPr>
              <p14:xfrm>
                <a:off x="1080910" y="4841540"/>
                <a:ext cx="237600" cy="3686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F482BE4-AC14-462D-84A1-C283DE89930A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72270" y="4832900"/>
                  <a:ext cx="255240" cy="3862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85" name="Picture 184">
            <a:extLst>
              <a:ext uri="{FF2B5EF4-FFF2-40B4-BE49-F238E27FC236}">
                <a16:creationId xmlns:a16="http://schemas.microsoft.com/office/drawing/2014/main" id="{C68CC904-4998-4335-A992-D7C1E75B3EAD}"/>
              </a:ext>
            </a:extLst>
          </p:cNvPr>
          <p:cNvPicPr>
            <a:picLocks noChangeAspect="1"/>
          </p:cNvPicPr>
          <p:nvPr/>
        </p:nvPicPr>
        <p:blipFill>
          <a:blip r:embed="rId207"/>
          <a:stretch>
            <a:fillRect/>
          </a:stretch>
        </p:blipFill>
        <p:spPr>
          <a:xfrm rot="5400000">
            <a:off x="7412094" y="1037160"/>
            <a:ext cx="718631" cy="5003800"/>
          </a:xfrm>
          <a:prstGeom prst="rect">
            <a:avLst/>
          </a:prstGeom>
        </p:spPr>
      </p:pic>
      <p:grpSp>
        <p:nvGrpSpPr>
          <p:cNvPr id="211" name="Group 210">
            <a:extLst>
              <a:ext uri="{FF2B5EF4-FFF2-40B4-BE49-F238E27FC236}">
                <a16:creationId xmlns:a16="http://schemas.microsoft.com/office/drawing/2014/main" id="{45D4B301-AABD-4424-9056-C56AEDE2B211}"/>
              </a:ext>
            </a:extLst>
          </p:cNvPr>
          <p:cNvGrpSpPr/>
          <p:nvPr/>
        </p:nvGrpSpPr>
        <p:grpSpPr>
          <a:xfrm>
            <a:off x="1755190" y="4911740"/>
            <a:ext cx="291600" cy="139680"/>
            <a:chOff x="1755190" y="4911740"/>
            <a:chExt cx="291600" cy="13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F128D28-0A5C-4888-9453-E84E4D08AE60}"/>
                    </a:ext>
                  </a:extLst>
                </p14:cNvPr>
                <p14:cNvContentPartPr/>
                <p14:nvPr/>
              </p14:nvContentPartPr>
              <p14:xfrm>
                <a:off x="1755190" y="4911740"/>
                <a:ext cx="68760" cy="1328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F128D28-0A5C-4888-9453-E84E4D08AE6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746190" y="4902740"/>
                  <a:ext cx="864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3FA9712-98B5-4B0D-A852-A911F22C59CD}"/>
                    </a:ext>
                  </a:extLst>
                </p14:cNvPr>
                <p14:cNvContentPartPr/>
                <p14:nvPr/>
              </p14:nvContentPartPr>
              <p14:xfrm>
                <a:off x="1851670" y="4919300"/>
                <a:ext cx="99000" cy="1321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3FA9712-98B5-4B0D-A852-A911F22C59C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843030" y="4910300"/>
                  <a:ext cx="1166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80FE657-16E3-457C-872D-BE08E5E5869D}"/>
                    </a:ext>
                  </a:extLst>
                </p14:cNvPr>
                <p14:cNvContentPartPr/>
                <p14:nvPr/>
              </p14:nvContentPartPr>
              <p14:xfrm>
                <a:off x="1972270" y="4940180"/>
                <a:ext cx="74520" cy="597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80FE657-16E3-457C-872D-BE08E5E5869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963630" y="4931540"/>
                  <a:ext cx="92160" cy="7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E9125B8E-8FBB-4C46-AFD3-9C28F7BF3212}"/>
              </a:ext>
            </a:extLst>
          </p:cNvPr>
          <p:cNvGrpSpPr/>
          <p:nvPr/>
        </p:nvGrpSpPr>
        <p:grpSpPr>
          <a:xfrm>
            <a:off x="2216350" y="4677740"/>
            <a:ext cx="998640" cy="231840"/>
            <a:chOff x="2216350" y="4677740"/>
            <a:chExt cx="998640" cy="23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4FFC830F-CA22-4C5F-8D95-409E8244FA3E}"/>
                    </a:ext>
                  </a:extLst>
                </p14:cNvPr>
                <p14:cNvContentPartPr/>
                <p14:nvPr/>
              </p14:nvContentPartPr>
              <p14:xfrm>
                <a:off x="2216350" y="4846220"/>
                <a:ext cx="68760" cy="72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4FFC830F-CA22-4C5F-8D95-409E8244FA3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207710" y="4837580"/>
                  <a:ext cx="864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31692F5-F0AF-4A70-88EB-7462D9AF11BF}"/>
                    </a:ext>
                  </a:extLst>
                </p14:cNvPr>
                <p14:cNvContentPartPr/>
                <p14:nvPr/>
              </p14:nvContentPartPr>
              <p14:xfrm>
                <a:off x="2399590" y="4710860"/>
                <a:ext cx="90720" cy="363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31692F5-F0AF-4A70-88EB-7462D9AF11B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390950" y="4701860"/>
                  <a:ext cx="1083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26E5AB3-EF85-4AE4-8446-4D03A119FF7F}"/>
                    </a:ext>
                  </a:extLst>
                </p14:cNvPr>
                <p14:cNvContentPartPr/>
                <p14:nvPr/>
              </p14:nvContentPartPr>
              <p14:xfrm>
                <a:off x="2393110" y="4758020"/>
                <a:ext cx="74160" cy="1195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26E5AB3-EF85-4AE4-8446-4D03A119FF7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384470" y="4749020"/>
                  <a:ext cx="918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EB2F463F-EBD7-4794-AF2F-DBF6381DCE1D}"/>
                    </a:ext>
                  </a:extLst>
                </p14:cNvPr>
                <p14:cNvContentPartPr/>
                <p14:nvPr/>
              </p14:nvContentPartPr>
              <p14:xfrm>
                <a:off x="2536750" y="4677740"/>
                <a:ext cx="190440" cy="1868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EB2F463F-EBD7-4794-AF2F-DBF6381DCE1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528110" y="4669100"/>
                  <a:ext cx="2080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5160E5B-97F3-4D2A-AEFF-A3F52EC78382}"/>
                    </a:ext>
                  </a:extLst>
                </p14:cNvPr>
                <p14:cNvContentPartPr/>
                <p14:nvPr/>
              </p14:nvContentPartPr>
              <p14:xfrm>
                <a:off x="2634310" y="4770620"/>
                <a:ext cx="66240" cy="151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5160E5B-97F3-4D2A-AEFF-A3F52EC7838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625670" y="4761980"/>
                  <a:ext cx="838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81A4973D-D938-4D7A-B658-E97BD3A7F731}"/>
                    </a:ext>
                  </a:extLst>
                </p14:cNvPr>
                <p14:cNvContentPartPr/>
                <p14:nvPr/>
              </p14:nvContentPartPr>
              <p14:xfrm>
                <a:off x="2620990" y="4785380"/>
                <a:ext cx="82800" cy="864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81A4973D-D938-4D7A-B658-E97BD3A7F73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612350" y="4776740"/>
                  <a:ext cx="1004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756EA7D-CB11-4C60-9A18-BD690CE5E29E}"/>
                    </a:ext>
                  </a:extLst>
                </p14:cNvPr>
                <p14:cNvContentPartPr/>
                <p14:nvPr/>
              </p14:nvContentPartPr>
              <p14:xfrm>
                <a:off x="2835550" y="4805540"/>
                <a:ext cx="108360" cy="82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756EA7D-CB11-4C60-9A18-BD690CE5E29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826910" y="4796540"/>
                  <a:ext cx="1260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F4A3EDE6-F43A-492C-A009-6237226811B7}"/>
                    </a:ext>
                  </a:extLst>
                </p14:cNvPr>
                <p14:cNvContentPartPr/>
                <p14:nvPr/>
              </p14:nvContentPartPr>
              <p14:xfrm>
                <a:off x="2887750" y="4753340"/>
                <a:ext cx="43920" cy="1386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F4A3EDE6-F43A-492C-A009-6237226811B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879110" y="4744700"/>
                  <a:ext cx="615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2B359382-F602-4DFB-810E-482C2F99494B}"/>
                    </a:ext>
                  </a:extLst>
                </p14:cNvPr>
                <p14:cNvContentPartPr/>
                <p14:nvPr/>
              </p14:nvContentPartPr>
              <p14:xfrm>
                <a:off x="3041830" y="4706540"/>
                <a:ext cx="164880" cy="1868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2B359382-F602-4DFB-810E-482C2F99494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032830" y="4697900"/>
                  <a:ext cx="1825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3427C0F7-529C-42D3-A2C4-047BE19D926E}"/>
                    </a:ext>
                  </a:extLst>
                </p14:cNvPr>
                <p14:cNvContentPartPr/>
                <p14:nvPr/>
              </p14:nvContentPartPr>
              <p14:xfrm>
                <a:off x="3113830" y="4733900"/>
                <a:ext cx="101160" cy="1756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3427C0F7-529C-42D3-A2C4-047BE19D926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105190" y="4725260"/>
                  <a:ext cx="11880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EF3A1B30-CCBC-4774-8E15-7C8FB66A3CA1}"/>
              </a:ext>
            </a:extLst>
          </p:cNvPr>
          <p:cNvGrpSpPr/>
          <p:nvPr/>
        </p:nvGrpSpPr>
        <p:grpSpPr>
          <a:xfrm>
            <a:off x="2372230" y="5030180"/>
            <a:ext cx="1011960" cy="308520"/>
            <a:chOff x="2372230" y="5030180"/>
            <a:chExt cx="1011960" cy="30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62727360-4CFB-46FB-9608-B170D7B305EE}"/>
                    </a:ext>
                  </a:extLst>
                </p14:cNvPr>
                <p14:cNvContentPartPr/>
                <p14:nvPr/>
              </p14:nvContentPartPr>
              <p14:xfrm>
                <a:off x="2372230" y="5030180"/>
                <a:ext cx="772560" cy="295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62727360-4CFB-46FB-9608-B170D7B305E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363590" y="5021540"/>
                  <a:ext cx="7902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3D4CA866-B694-42ED-931E-3668A94F3F18}"/>
                    </a:ext>
                  </a:extLst>
                </p14:cNvPr>
                <p14:cNvContentPartPr/>
                <p14:nvPr/>
              </p14:nvContentPartPr>
              <p14:xfrm>
                <a:off x="2836630" y="5131340"/>
                <a:ext cx="547560" cy="2073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3D4CA866-B694-42ED-931E-3668A94F3F1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827990" y="5122340"/>
                  <a:ext cx="565200" cy="22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C13DE88D-C2EE-4A90-B8BB-9DAF1B3505E2}"/>
              </a:ext>
            </a:extLst>
          </p:cNvPr>
          <p:cNvGrpSpPr/>
          <p:nvPr/>
        </p:nvGrpSpPr>
        <p:grpSpPr>
          <a:xfrm>
            <a:off x="3657070" y="4906700"/>
            <a:ext cx="340560" cy="181440"/>
            <a:chOff x="3657070" y="4906700"/>
            <a:chExt cx="340560" cy="18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DE82B8FC-9D9A-4C44-9EA0-5A8984163D29}"/>
                    </a:ext>
                  </a:extLst>
                </p14:cNvPr>
                <p14:cNvContentPartPr/>
                <p14:nvPr/>
              </p14:nvContentPartPr>
              <p14:xfrm>
                <a:off x="3657070" y="4965380"/>
                <a:ext cx="56520" cy="1227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DE82B8FC-9D9A-4C44-9EA0-5A8984163D2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648070" y="4956740"/>
                  <a:ext cx="741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606B8943-E904-4606-B81B-349F64CD0891}"/>
                    </a:ext>
                  </a:extLst>
                </p14:cNvPr>
                <p14:cNvContentPartPr/>
                <p14:nvPr/>
              </p14:nvContentPartPr>
              <p14:xfrm>
                <a:off x="3715750" y="4906700"/>
                <a:ext cx="281880" cy="1602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606B8943-E904-4606-B81B-349F64CD089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706750" y="4898060"/>
                  <a:ext cx="299520" cy="17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43971C82-F932-4E60-A0B4-0BDC1C52186B}"/>
              </a:ext>
            </a:extLst>
          </p:cNvPr>
          <p:cNvGrpSpPr/>
          <p:nvPr/>
        </p:nvGrpSpPr>
        <p:grpSpPr>
          <a:xfrm>
            <a:off x="4163590" y="4617980"/>
            <a:ext cx="798480" cy="250200"/>
            <a:chOff x="4163590" y="4617980"/>
            <a:chExt cx="798480" cy="25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E6C3D440-1977-40A7-BED3-2F5803166D12}"/>
                    </a:ext>
                  </a:extLst>
                </p14:cNvPr>
                <p14:cNvContentPartPr/>
                <p14:nvPr/>
              </p14:nvContentPartPr>
              <p14:xfrm>
                <a:off x="4168990" y="4693940"/>
                <a:ext cx="103320" cy="381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E6C3D440-1977-40A7-BED3-2F5803166D1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160350" y="4684940"/>
                  <a:ext cx="1209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2420DC88-8C96-4F6E-B581-96EF078667AD}"/>
                    </a:ext>
                  </a:extLst>
                </p14:cNvPr>
                <p14:cNvContentPartPr/>
                <p14:nvPr/>
              </p14:nvContentPartPr>
              <p14:xfrm>
                <a:off x="4163590" y="4722740"/>
                <a:ext cx="79920" cy="1454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2420DC88-8C96-4F6E-B581-96EF078667A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154950" y="4713740"/>
                  <a:ext cx="975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1A48AEB-25F4-4B79-B300-95E5239394A0}"/>
                    </a:ext>
                  </a:extLst>
                </p14:cNvPr>
                <p14:cNvContentPartPr/>
                <p14:nvPr/>
              </p14:nvContentPartPr>
              <p14:xfrm>
                <a:off x="4315510" y="4619780"/>
                <a:ext cx="203040" cy="2109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1A48AEB-25F4-4B79-B300-95E5239394A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306870" y="4610780"/>
                  <a:ext cx="2206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813474FE-AC21-4CAD-99B1-2459AACDD339}"/>
                    </a:ext>
                  </a:extLst>
                </p14:cNvPr>
                <p14:cNvContentPartPr/>
                <p14:nvPr/>
              </p14:nvContentPartPr>
              <p14:xfrm>
                <a:off x="4409830" y="4687100"/>
                <a:ext cx="97920" cy="1710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813474FE-AC21-4CAD-99B1-2459AACDD33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401190" y="4678460"/>
                  <a:ext cx="1155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1B160FEE-4E29-4F53-B785-62380790E3A0}"/>
                    </a:ext>
                  </a:extLst>
                </p14:cNvPr>
                <p14:cNvContentPartPr/>
                <p14:nvPr/>
              </p14:nvContentPartPr>
              <p14:xfrm>
                <a:off x="4610350" y="4659740"/>
                <a:ext cx="106920" cy="1728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1B160FEE-4E29-4F53-B785-62380790E3A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601710" y="4651100"/>
                  <a:ext cx="1245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83479724-DAB3-41AF-8B2E-7D8D1E20493F}"/>
                    </a:ext>
                  </a:extLst>
                </p14:cNvPr>
                <p14:cNvContentPartPr/>
                <p14:nvPr/>
              </p14:nvContentPartPr>
              <p14:xfrm>
                <a:off x="4803670" y="4617980"/>
                <a:ext cx="158400" cy="2160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83479724-DAB3-41AF-8B2E-7D8D1E20493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795030" y="4609340"/>
                  <a:ext cx="176040" cy="23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5098DD7C-04DA-4394-A2B2-D5F7B373CE85}"/>
                  </a:ext>
                </a:extLst>
              </p14:cNvPr>
              <p14:cNvContentPartPr/>
              <p14:nvPr/>
            </p14:nvContentPartPr>
            <p14:xfrm>
              <a:off x="4114990" y="4983380"/>
              <a:ext cx="779760" cy="11952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5098DD7C-04DA-4394-A2B2-D5F7B373CE85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105990" y="4974740"/>
                <a:ext cx="79740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04E8C0D3-6CF1-49A2-BAB1-5052116756FD}"/>
                  </a:ext>
                </a:extLst>
              </p14:cNvPr>
              <p14:cNvContentPartPr/>
              <p14:nvPr/>
            </p14:nvContentPartPr>
            <p14:xfrm>
              <a:off x="4523590" y="5182460"/>
              <a:ext cx="271800" cy="14580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04E8C0D3-6CF1-49A2-BAB1-5052116756FD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4514590" y="5173460"/>
                <a:ext cx="289440" cy="16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" name="Group 225">
            <a:extLst>
              <a:ext uri="{FF2B5EF4-FFF2-40B4-BE49-F238E27FC236}">
                <a16:creationId xmlns:a16="http://schemas.microsoft.com/office/drawing/2014/main" id="{117D95B4-7917-4B23-A9E3-A9C84C81A789}"/>
              </a:ext>
            </a:extLst>
          </p:cNvPr>
          <p:cNvGrpSpPr/>
          <p:nvPr/>
        </p:nvGrpSpPr>
        <p:grpSpPr>
          <a:xfrm>
            <a:off x="3828790" y="5381900"/>
            <a:ext cx="1916640" cy="645480"/>
            <a:chOff x="3828790" y="5381900"/>
            <a:chExt cx="1916640" cy="64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62134844-A7E8-45C0-9824-640386F19674}"/>
                    </a:ext>
                  </a:extLst>
                </p14:cNvPr>
                <p14:cNvContentPartPr/>
                <p14:nvPr/>
              </p14:nvContentPartPr>
              <p14:xfrm>
                <a:off x="3828790" y="5381900"/>
                <a:ext cx="1096920" cy="2466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62134844-A7E8-45C0-9824-640386F1967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819790" y="5373260"/>
                  <a:ext cx="11145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C387D545-7AA2-4B24-94F2-82181CC50E30}"/>
                    </a:ext>
                  </a:extLst>
                </p14:cNvPr>
                <p14:cNvContentPartPr/>
                <p14:nvPr/>
              </p14:nvContentPartPr>
              <p14:xfrm>
                <a:off x="4238110" y="5887340"/>
                <a:ext cx="120240" cy="9000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C387D545-7AA2-4B24-94F2-82181CC50E3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229110" y="5878700"/>
                  <a:ext cx="1378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74BCD047-6E44-4B98-B4DA-4E070BAD9F20}"/>
                    </a:ext>
                  </a:extLst>
                </p14:cNvPr>
                <p14:cNvContentPartPr/>
                <p14:nvPr/>
              </p14:nvContentPartPr>
              <p14:xfrm>
                <a:off x="4394710" y="5906780"/>
                <a:ext cx="147960" cy="727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74BCD047-6E44-4B98-B4DA-4E070BAD9F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386070" y="5898140"/>
                  <a:ext cx="1656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434B146E-7EAE-41FC-9025-4AA73020E24E}"/>
                    </a:ext>
                  </a:extLst>
                </p14:cNvPr>
                <p14:cNvContentPartPr/>
                <p14:nvPr/>
              </p14:nvContentPartPr>
              <p14:xfrm>
                <a:off x="4485790" y="5803820"/>
                <a:ext cx="74880" cy="1735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434B146E-7EAE-41FC-9025-4AA73020E24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477150" y="5795180"/>
                  <a:ext cx="925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AE0DCC44-2209-4E64-BFF7-4907F3DB6B94}"/>
                    </a:ext>
                  </a:extLst>
                </p14:cNvPr>
                <p14:cNvContentPartPr/>
                <p14:nvPr/>
              </p14:nvContentPartPr>
              <p14:xfrm>
                <a:off x="4710070" y="5831180"/>
                <a:ext cx="212040" cy="1962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AE0DCC44-2209-4E64-BFF7-4907F3DB6B9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701430" y="5822540"/>
                  <a:ext cx="2296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05F721D-E9DD-493E-8DE5-42A062C410B6}"/>
                    </a:ext>
                  </a:extLst>
                </p14:cNvPr>
                <p14:cNvContentPartPr/>
                <p14:nvPr/>
              </p14:nvContentPartPr>
              <p14:xfrm>
                <a:off x="4955590" y="5820740"/>
                <a:ext cx="80640" cy="1047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05F721D-E9DD-493E-8DE5-42A062C410B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946950" y="5812100"/>
                  <a:ext cx="982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0FB281D5-EF81-435E-B410-42A51EA18B73}"/>
                    </a:ext>
                  </a:extLst>
                </p14:cNvPr>
                <p14:cNvContentPartPr/>
                <p14:nvPr/>
              </p14:nvContentPartPr>
              <p14:xfrm>
                <a:off x="5058190" y="5792660"/>
                <a:ext cx="211320" cy="13140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0FB281D5-EF81-435E-B410-42A51EA18B7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049550" y="5783660"/>
                  <a:ext cx="2289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AA14392E-CAE5-4F51-B946-CD633FF5318F}"/>
                    </a:ext>
                  </a:extLst>
                </p14:cNvPr>
                <p14:cNvContentPartPr/>
                <p14:nvPr/>
              </p14:nvContentPartPr>
              <p14:xfrm>
                <a:off x="5212990" y="5686100"/>
                <a:ext cx="16920" cy="82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AA14392E-CAE5-4F51-B946-CD633FF5318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203990" y="5677460"/>
                  <a:ext cx="345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522C2074-FBDA-4FB2-ABF1-8408FC3DCFAA}"/>
                    </a:ext>
                  </a:extLst>
                </p14:cNvPr>
                <p14:cNvContentPartPr/>
                <p14:nvPr/>
              </p14:nvContentPartPr>
              <p14:xfrm>
                <a:off x="5301910" y="5617340"/>
                <a:ext cx="443520" cy="2559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522C2074-FBDA-4FB2-ABF1-8408FC3DCFA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293270" y="5608700"/>
                  <a:ext cx="461160" cy="27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1CDFB4CC-4859-4326-88ED-6581C7EB28F9}"/>
              </a:ext>
            </a:extLst>
          </p:cNvPr>
          <p:cNvGrpSpPr/>
          <p:nvPr/>
        </p:nvGrpSpPr>
        <p:grpSpPr>
          <a:xfrm>
            <a:off x="481150" y="6170300"/>
            <a:ext cx="172440" cy="203040"/>
            <a:chOff x="481150" y="6170300"/>
            <a:chExt cx="172440" cy="20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B22D86BD-F85F-4D76-954E-EAC3B6ECB236}"/>
                    </a:ext>
                  </a:extLst>
                </p14:cNvPr>
                <p14:cNvContentPartPr/>
                <p14:nvPr/>
              </p14:nvContentPartPr>
              <p14:xfrm>
                <a:off x="481150" y="6170300"/>
                <a:ext cx="16560" cy="4392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B22D86BD-F85F-4D76-954E-EAC3B6ECB23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72510" y="6161660"/>
                  <a:ext cx="342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FA45BD40-69E3-481D-AEFA-9B78CCDFDC6B}"/>
                    </a:ext>
                  </a:extLst>
                </p14:cNvPr>
                <p14:cNvContentPartPr/>
                <p14:nvPr/>
              </p14:nvContentPartPr>
              <p14:xfrm>
                <a:off x="491950" y="6270020"/>
                <a:ext cx="161640" cy="1033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FA45BD40-69E3-481D-AEFA-9B78CCDFDC6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82950" y="6261020"/>
                  <a:ext cx="17928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A1F306D7-2344-46ED-9747-9E17B258A201}"/>
              </a:ext>
            </a:extLst>
          </p:cNvPr>
          <p:cNvGrpSpPr/>
          <p:nvPr/>
        </p:nvGrpSpPr>
        <p:grpSpPr>
          <a:xfrm>
            <a:off x="854470" y="6078860"/>
            <a:ext cx="775440" cy="408600"/>
            <a:chOff x="854470" y="6078860"/>
            <a:chExt cx="775440" cy="40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9DEFE4D7-C76B-40BB-ABC4-3457E50029A5}"/>
                    </a:ext>
                  </a:extLst>
                </p14:cNvPr>
                <p14:cNvContentPartPr/>
                <p14:nvPr/>
              </p14:nvContentPartPr>
              <p14:xfrm>
                <a:off x="854470" y="6202700"/>
                <a:ext cx="85320" cy="1620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9DEFE4D7-C76B-40BB-ABC4-3457E50029A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45470" y="6193700"/>
                  <a:ext cx="1029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171E379-576E-487D-9C15-5BC50362A643}"/>
                    </a:ext>
                  </a:extLst>
                </p14:cNvPr>
                <p14:cNvContentPartPr/>
                <p14:nvPr/>
              </p14:nvContentPartPr>
              <p14:xfrm>
                <a:off x="977590" y="6185060"/>
                <a:ext cx="95760" cy="15660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171E379-576E-487D-9C15-5BC50362A64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68950" y="6176420"/>
                  <a:ext cx="1134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68D88986-206B-4043-B989-736B31932A05}"/>
                    </a:ext>
                  </a:extLst>
                </p14:cNvPr>
                <p14:cNvContentPartPr/>
                <p14:nvPr/>
              </p14:nvContentPartPr>
              <p14:xfrm>
                <a:off x="1127350" y="6198020"/>
                <a:ext cx="109440" cy="7128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68D88986-206B-4043-B989-736B31932A0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18350" y="6189020"/>
                  <a:ext cx="1270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96E53DDB-1170-488A-B2DE-8AFE4CF21A0E}"/>
                    </a:ext>
                  </a:extLst>
                </p14:cNvPr>
                <p14:cNvContentPartPr/>
                <p14:nvPr/>
              </p14:nvContentPartPr>
              <p14:xfrm>
                <a:off x="1309870" y="6078860"/>
                <a:ext cx="170640" cy="30492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96E53DDB-1170-488A-B2DE-8AFE4CF21A0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300870" y="6069860"/>
                  <a:ext cx="1882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49021F85-7666-4259-963F-21D89248557C}"/>
                    </a:ext>
                  </a:extLst>
                </p14:cNvPr>
                <p14:cNvContentPartPr/>
                <p14:nvPr/>
              </p14:nvContentPartPr>
              <p14:xfrm>
                <a:off x="1563310" y="6320060"/>
                <a:ext cx="66600" cy="16740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49021F85-7666-4259-963F-21D89248557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554310" y="6311420"/>
                  <a:ext cx="84240" cy="18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CEFD9214-B6CF-4557-B642-92E59F7D8B16}"/>
              </a:ext>
            </a:extLst>
          </p:cNvPr>
          <p:cNvGrpSpPr/>
          <p:nvPr/>
        </p:nvGrpSpPr>
        <p:grpSpPr>
          <a:xfrm>
            <a:off x="1972270" y="6173540"/>
            <a:ext cx="438480" cy="180000"/>
            <a:chOff x="1972270" y="6173540"/>
            <a:chExt cx="438480" cy="18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1FECF068-FEEB-48C5-9C31-70E3B757CD50}"/>
                    </a:ext>
                  </a:extLst>
                </p14:cNvPr>
                <p14:cNvContentPartPr/>
                <p14:nvPr/>
              </p14:nvContentPartPr>
              <p14:xfrm>
                <a:off x="1972270" y="6173540"/>
                <a:ext cx="275040" cy="1800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1FECF068-FEEB-48C5-9C31-70E3B757CD50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963630" y="6164900"/>
                  <a:ext cx="2926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C793440A-A34A-4BB8-842F-C319C3106C7B}"/>
                    </a:ext>
                  </a:extLst>
                </p14:cNvPr>
                <p14:cNvContentPartPr/>
                <p14:nvPr/>
              </p14:nvContentPartPr>
              <p14:xfrm>
                <a:off x="2300230" y="6234740"/>
                <a:ext cx="110520" cy="777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C793440A-A34A-4BB8-842F-C319C3106C7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291230" y="6225740"/>
                  <a:ext cx="128160" cy="9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B3E9EEE8-3CBC-44CD-B188-1F1AA4AB60CB}"/>
              </a:ext>
            </a:extLst>
          </p:cNvPr>
          <p:cNvGrpSpPr/>
          <p:nvPr/>
        </p:nvGrpSpPr>
        <p:grpSpPr>
          <a:xfrm>
            <a:off x="2607670" y="6090020"/>
            <a:ext cx="1150560" cy="574560"/>
            <a:chOff x="2607670" y="6090020"/>
            <a:chExt cx="1150560" cy="57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6B0468E1-F1DD-4A1C-9021-106ADC711440}"/>
                    </a:ext>
                  </a:extLst>
                </p14:cNvPr>
                <p14:cNvContentPartPr/>
                <p14:nvPr/>
              </p14:nvContentPartPr>
              <p14:xfrm>
                <a:off x="2607670" y="6242660"/>
                <a:ext cx="159480" cy="2196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6B0468E1-F1DD-4A1C-9021-106ADC71144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599030" y="6233660"/>
                  <a:ext cx="1771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3B415D7F-D6B4-4137-840E-2775EF6706CF}"/>
                    </a:ext>
                  </a:extLst>
                </p14:cNvPr>
                <p14:cNvContentPartPr/>
                <p14:nvPr/>
              </p14:nvContentPartPr>
              <p14:xfrm>
                <a:off x="2911150" y="6157700"/>
                <a:ext cx="54360" cy="2448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3B415D7F-D6B4-4137-840E-2775EF6706C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902510" y="6148700"/>
                  <a:ext cx="720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648B668C-DE8A-4510-8E2D-F0C847F1421E}"/>
                    </a:ext>
                  </a:extLst>
                </p14:cNvPr>
                <p14:cNvContentPartPr/>
                <p14:nvPr/>
              </p14:nvContentPartPr>
              <p14:xfrm>
                <a:off x="2898190" y="6160940"/>
                <a:ext cx="91800" cy="1782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648B668C-DE8A-4510-8E2D-F0C847F1421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889550" y="6152300"/>
                  <a:ext cx="1094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8995C2AD-7629-4FDE-AEEA-75E386FFAA00}"/>
                    </a:ext>
                  </a:extLst>
                </p14:cNvPr>
                <p14:cNvContentPartPr/>
                <p14:nvPr/>
              </p14:nvContentPartPr>
              <p14:xfrm>
                <a:off x="3072430" y="6116660"/>
                <a:ext cx="229680" cy="2098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8995C2AD-7629-4FDE-AEEA-75E386FFAA00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063790" y="6107660"/>
                  <a:ext cx="2473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22208393-E99C-4980-B352-03EA9EA2E1FD}"/>
                    </a:ext>
                  </a:extLst>
                </p14:cNvPr>
                <p14:cNvContentPartPr/>
                <p14:nvPr/>
              </p14:nvContentPartPr>
              <p14:xfrm>
                <a:off x="3175390" y="6192980"/>
                <a:ext cx="91440" cy="1224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22208393-E99C-4980-B352-03EA9EA2E1F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166750" y="6184340"/>
                  <a:ext cx="1090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A0C6C46B-64D0-4AE0-856C-0E45359D0A07}"/>
                    </a:ext>
                  </a:extLst>
                </p14:cNvPr>
                <p14:cNvContentPartPr/>
                <p14:nvPr/>
              </p14:nvContentPartPr>
              <p14:xfrm>
                <a:off x="3177550" y="6196580"/>
                <a:ext cx="295200" cy="14904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A0C6C46B-64D0-4AE0-856C-0E45359D0A0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168550" y="6187580"/>
                  <a:ext cx="3128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890249B1-EACD-4EE7-874D-B6DB65601EA6}"/>
                    </a:ext>
                  </a:extLst>
                </p14:cNvPr>
                <p14:cNvContentPartPr/>
                <p14:nvPr/>
              </p14:nvContentPartPr>
              <p14:xfrm>
                <a:off x="3426310" y="6130340"/>
                <a:ext cx="191520" cy="20448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890249B1-EACD-4EE7-874D-B6DB65601EA6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417310" y="6121340"/>
                  <a:ext cx="2091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E06AC9BD-D4F7-42E1-BAA0-818DE0ACFD98}"/>
                    </a:ext>
                  </a:extLst>
                </p14:cNvPr>
                <p14:cNvContentPartPr/>
                <p14:nvPr/>
              </p14:nvContentPartPr>
              <p14:xfrm>
                <a:off x="3646270" y="6090020"/>
                <a:ext cx="92520" cy="2448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E06AC9BD-D4F7-42E1-BAA0-818DE0ACFD9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637270" y="6081380"/>
                  <a:ext cx="1101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78D0C29D-9E42-417C-94ED-98454E1758F3}"/>
                    </a:ext>
                  </a:extLst>
                </p14:cNvPr>
                <p14:cNvContentPartPr/>
                <p14:nvPr/>
              </p14:nvContentPartPr>
              <p14:xfrm>
                <a:off x="3626110" y="6128900"/>
                <a:ext cx="120960" cy="22356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78D0C29D-9E42-417C-94ED-98454E1758F3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617470" y="6120260"/>
                  <a:ext cx="1386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1653F8BF-AE2C-487E-BA3D-E76B6175014E}"/>
                    </a:ext>
                  </a:extLst>
                </p14:cNvPr>
                <p14:cNvContentPartPr/>
                <p14:nvPr/>
              </p14:nvContentPartPr>
              <p14:xfrm>
                <a:off x="2723230" y="6400700"/>
                <a:ext cx="1035000" cy="6444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1653F8BF-AE2C-487E-BA3D-E76B6175014E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714590" y="6392060"/>
                  <a:ext cx="10526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CDED8483-6630-4387-A6E9-085D883BCFF7}"/>
                    </a:ext>
                  </a:extLst>
                </p14:cNvPr>
                <p14:cNvContentPartPr/>
                <p14:nvPr/>
              </p14:nvContentPartPr>
              <p14:xfrm>
                <a:off x="3346390" y="6540020"/>
                <a:ext cx="302040" cy="1245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CDED8483-6630-4387-A6E9-085D883BCFF7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337750" y="6531380"/>
                  <a:ext cx="319680" cy="142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9762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0"/>
            <a:ext cx="4124506" cy="584775"/>
          </a:xfrm>
          <a:prstGeom prst="homePlate">
            <a:avLst/>
          </a:prstGeom>
          <a:solidFill>
            <a:schemeClr val="tx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Cambridge Example 35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57986E-D674-4D22-9196-EF612CBEF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370" y="118787"/>
            <a:ext cx="7306695" cy="27531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2A320F-828C-4DED-BE97-D0EA8C185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337226" y="-602365"/>
            <a:ext cx="2137033" cy="481148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EFE50E4-426B-4E38-95B4-90932B5B7D9A}"/>
              </a:ext>
            </a:extLst>
          </p:cNvPr>
          <p:cNvSpPr txBox="1"/>
          <p:nvPr/>
        </p:nvSpPr>
        <p:spPr>
          <a:xfrm>
            <a:off x="0" y="3247441"/>
            <a:ext cx="2665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Define your variables </a:t>
            </a:r>
            <a:r>
              <a:rPr lang="en-AU" dirty="0" err="1"/>
              <a:t>a,b,c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1B842BD-0DE6-4B70-9257-61C8C4DD4C07}"/>
                  </a:ext>
                </a:extLst>
              </p:cNvPr>
              <p:cNvSpPr txBox="1"/>
              <p:nvPr/>
            </p:nvSpPr>
            <p:spPr>
              <a:xfrm>
                <a:off x="7834724" y="3616773"/>
                <a:ext cx="43813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The max deviation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=38.21</m:t>
                    </m:r>
                  </m:oMath>
                </a14:m>
                <a:r>
                  <a:rPr lang="en-AU" dirty="0"/>
                  <a:t> when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=54.46</m:t>
                    </m:r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1B842BD-0DE6-4B70-9257-61C8C4DD4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724" y="3616773"/>
                <a:ext cx="4381328" cy="369332"/>
              </a:xfrm>
              <a:prstGeom prst="rect">
                <a:avLst/>
              </a:prstGeom>
              <a:blipFill>
                <a:blip r:embed="rId4"/>
                <a:stretch>
                  <a:fillRect l="-1113"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33B8643A-FDCB-4BBC-979F-0D1821DAA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95" y="3572173"/>
            <a:ext cx="2438401" cy="32858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BDFCE7-FE1D-4F39-8F81-FFFBACFB6B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4820" y="3769504"/>
            <a:ext cx="1757416" cy="285989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7E24FEE-6FDB-40F1-A2B5-373AFEABA3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6536" y="3769504"/>
            <a:ext cx="2840816" cy="24051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C7074EA-A78A-45CD-8717-0EF2A7FF9C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6276627" y="4329380"/>
            <a:ext cx="808563" cy="43216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1A74050-D4F8-4A0C-818F-7CCF2AC7636D}"/>
                  </a:ext>
                </a:extLst>
              </p:cNvPr>
              <p:cNvSpPr txBox="1"/>
              <p:nvPr/>
            </p:nvSpPr>
            <p:spPr>
              <a:xfrm>
                <a:off x="3187850" y="2816204"/>
                <a:ext cx="3623941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num>
                        <m:den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375000</m:t>
                          </m:r>
                        </m:den>
                      </m:f>
                      <m:sSup>
                        <m:sSupPr>
                          <m:ctrlPr>
                            <a:rPr lang="en-AU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num>
                        <m:den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1250</m:t>
                          </m:r>
                        </m:den>
                      </m:f>
                      <m:sSup>
                        <m:sSupPr>
                          <m:ctrlPr>
                            <a:rPr lang="en-AU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233</m:t>
                          </m:r>
                        </m:num>
                        <m:den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150</m:t>
                          </m:r>
                        </m:den>
                      </m:f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1A74050-D4F8-4A0C-818F-7CCF2AC76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50" y="2816204"/>
                <a:ext cx="3623941" cy="6127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012C542-8370-4167-88AC-CB16189FD12E}"/>
                  </a:ext>
                </a:extLst>
              </p14:cNvPr>
              <p14:cNvContentPartPr/>
              <p14:nvPr/>
            </p14:nvContentPartPr>
            <p14:xfrm>
              <a:off x="2923030" y="6522690"/>
              <a:ext cx="119160" cy="385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012C542-8370-4167-88AC-CB16189FD12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69030" y="6415050"/>
                <a:ext cx="22680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3AE7140-B145-495F-B75C-A72955C3B3F0}"/>
                  </a:ext>
                </a:extLst>
              </p14:cNvPr>
              <p14:cNvContentPartPr/>
              <p14:nvPr/>
            </p14:nvContentPartPr>
            <p14:xfrm>
              <a:off x="2743390" y="6432690"/>
              <a:ext cx="285840" cy="392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3AE7140-B145-495F-B75C-A72955C3B3F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89750" y="6325050"/>
                <a:ext cx="393480" cy="25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863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0"/>
            <a:ext cx="3581580" cy="584775"/>
          </a:xfrm>
          <a:prstGeom prst="homePlate">
            <a:avLst/>
          </a:prstGeom>
          <a:solidFill>
            <a:schemeClr val="tx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Cambridge Ex 7I Q2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3CBDF9-35F0-4A12-BE3C-BC47E59DF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309" y="-50513"/>
            <a:ext cx="7421011" cy="3210373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C145681F-B64A-49A9-8828-2271944EF31F}"/>
              </a:ext>
            </a:extLst>
          </p:cNvPr>
          <p:cNvGrpSpPr/>
          <p:nvPr/>
        </p:nvGrpSpPr>
        <p:grpSpPr>
          <a:xfrm>
            <a:off x="368830" y="875780"/>
            <a:ext cx="1181880" cy="208800"/>
            <a:chOff x="368830" y="875780"/>
            <a:chExt cx="1181880" cy="20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D9595CD-2F99-4A7C-8EA2-E281D5163BA4}"/>
                    </a:ext>
                  </a:extLst>
                </p14:cNvPr>
                <p14:cNvContentPartPr/>
                <p14:nvPr/>
              </p14:nvContentPartPr>
              <p14:xfrm>
                <a:off x="368830" y="875780"/>
                <a:ext cx="159480" cy="208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D9595CD-2F99-4A7C-8EA2-E281D5163BA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0190" y="866780"/>
                  <a:ext cx="1771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F298B5E-EBDA-41EF-9CAB-7A7F6D7EFDC9}"/>
                    </a:ext>
                  </a:extLst>
                </p14:cNvPr>
                <p14:cNvContentPartPr/>
                <p14:nvPr/>
              </p14:nvContentPartPr>
              <p14:xfrm>
                <a:off x="546670" y="951380"/>
                <a:ext cx="65160" cy="27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F298B5E-EBDA-41EF-9CAB-7A7F6D7EFDC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8030" y="942380"/>
                  <a:ext cx="828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B3DF0BD-3F08-4AB3-9497-F8D3AEAFB9CE}"/>
                    </a:ext>
                  </a:extLst>
                </p14:cNvPr>
                <p14:cNvContentPartPr/>
                <p14:nvPr/>
              </p14:nvContentPartPr>
              <p14:xfrm>
                <a:off x="564670" y="1007540"/>
                <a:ext cx="68400" cy="27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B3DF0BD-3F08-4AB3-9497-F8D3AEAFB9C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6030" y="998540"/>
                  <a:ext cx="860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C6F5248-C7E0-4CAE-B342-56042E0659E1}"/>
                    </a:ext>
                  </a:extLst>
                </p14:cNvPr>
                <p14:cNvContentPartPr/>
                <p14:nvPr/>
              </p14:nvContentPartPr>
              <p14:xfrm>
                <a:off x="772750" y="896300"/>
                <a:ext cx="25920" cy="146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C6F5248-C7E0-4CAE-B342-56042E0659E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64110" y="887660"/>
                  <a:ext cx="435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C71DF44-24DE-4852-92EB-D115BBF81B43}"/>
                    </a:ext>
                  </a:extLst>
                </p14:cNvPr>
                <p14:cNvContentPartPr/>
                <p14:nvPr/>
              </p14:nvContentPartPr>
              <p14:xfrm>
                <a:off x="852310" y="918620"/>
                <a:ext cx="126720" cy="132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C71DF44-24DE-4852-92EB-D115BBF81B4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43670" y="909620"/>
                  <a:ext cx="1443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0B35558-E508-4CE1-9232-63E603C62DAE}"/>
                    </a:ext>
                  </a:extLst>
                </p14:cNvPr>
                <p14:cNvContentPartPr/>
                <p14:nvPr/>
              </p14:nvContentPartPr>
              <p14:xfrm>
                <a:off x="1052830" y="970460"/>
                <a:ext cx="85320" cy="24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0B35558-E508-4CE1-9232-63E603C62DA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44190" y="961820"/>
                  <a:ext cx="102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3F68EF3-55B5-4DF1-80EF-2376E8967421}"/>
                    </a:ext>
                  </a:extLst>
                </p14:cNvPr>
                <p14:cNvContentPartPr/>
                <p14:nvPr/>
              </p14:nvContentPartPr>
              <p14:xfrm>
                <a:off x="1196110" y="907460"/>
                <a:ext cx="101880" cy="126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3F68EF3-55B5-4DF1-80EF-2376E896742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87110" y="898820"/>
                  <a:ext cx="1195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9ED5C24-40FE-4193-85C8-FC72F30E9EA5}"/>
                    </a:ext>
                  </a:extLst>
                </p14:cNvPr>
                <p14:cNvContentPartPr/>
                <p14:nvPr/>
              </p14:nvContentPartPr>
              <p14:xfrm>
                <a:off x="1344430" y="884780"/>
                <a:ext cx="206280" cy="128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9ED5C24-40FE-4193-85C8-FC72F30E9EA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35790" y="876140"/>
                  <a:ext cx="22392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4F9EEFE-E396-4A3C-880E-F80B489F477C}"/>
              </a:ext>
            </a:extLst>
          </p:cNvPr>
          <p:cNvGrpSpPr/>
          <p:nvPr/>
        </p:nvGrpSpPr>
        <p:grpSpPr>
          <a:xfrm>
            <a:off x="337870" y="1349900"/>
            <a:ext cx="350280" cy="141840"/>
            <a:chOff x="337870" y="1349900"/>
            <a:chExt cx="350280" cy="14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09A1703-1672-402A-8590-C6A510D61D44}"/>
                    </a:ext>
                  </a:extLst>
                </p14:cNvPr>
                <p14:cNvContentPartPr/>
                <p14:nvPr/>
              </p14:nvContentPartPr>
              <p14:xfrm>
                <a:off x="337870" y="1349900"/>
                <a:ext cx="176400" cy="141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09A1703-1672-402A-8590-C6A510D61D4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8870" y="1340900"/>
                  <a:ext cx="1940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219947B-EA86-48E8-ADC1-074D2AF4866E}"/>
                    </a:ext>
                  </a:extLst>
                </p14:cNvPr>
                <p14:cNvContentPartPr/>
                <p14:nvPr/>
              </p14:nvContentPartPr>
              <p14:xfrm>
                <a:off x="593470" y="1392020"/>
                <a:ext cx="94680" cy="79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219947B-EA86-48E8-ADC1-074D2AF4866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4830" y="1383020"/>
                  <a:ext cx="112320" cy="9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FF1E6EF-650A-4152-B8A4-ABBCCDBE0A82}"/>
              </a:ext>
            </a:extLst>
          </p:cNvPr>
          <p:cNvGrpSpPr/>
          <p:nvPr/>
        </p:nvGrpSpPr>
        <p:grpSpPr>
          <a:xfrm>
            <a:off x="877870" y="1270700"/>
            <a:ext cx="830880" cy="161640"/>
            <a:chOff x="877870" y="1270700"/>
            <a:chExt cx="830880" cy="16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FDFAEB1-8726-4FE6-9A4D-8D858A3B7050}"/>
                    </a:ext>
                  </a:extLst>
                </p14:cNvPr>
                <p14:cNvContentPartPr/>
                <p14:nvPr/>
              </p14:nvContentPartPr>
              <p14:xfrm>
                <a:off x="877870" y="1274300"/>
                <a:ext cx="12960" cy="145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FDFAEB1-8726-4FE6-9A4D-8D858A3B705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68870" y="1265300"/>
                  <a:ext cx="306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1580CD5-1057-4D34-88A6-D03335D88D9B}"/>
                    </a:ext>
                  </a:extLst>
                </p14:cNvPr>
                <p14:cNvContentPartPr/>
                <p14:nvPr/>
              </p14:nvContentPartPr>
              <p14:xfrm>
                <a:off x="952390" y="1270700"/>
                <a:ext cx="94320" cy="110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1580CD5-1057-4D34-88A6-D03335D88D9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43390" y="1262060"/>
                  <a:ext cx="1119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D0ED931-FA33-4C3D-AE3D-8C85E36FB1F2}"/>
                    </a:ext>
                  </a:extLst>
                </p14:cNvPr>
                <p14:cNvContentPartPr/>
                <p14:nvPr/>
              </p14:nvContentPartPr>
              <p14:xfrm>
                <a:off x="1105750" y="1324340"/>
                <a:ext cx="75960" cy="35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D0ED931-FA33-4C3D-AE3D-8C85E36FB1F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97110" y="1315700"/>
                  <a:ext cx="936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31D5B85-530C-4875-8A96-BD72242A823B}"/>
                    </a:ext>
                  </a:extLst>
                </p14:cNvPr>
                <p14:cNvContentPartPr/>
                <p14:nvPr/>
              </p14:nvContentPartPr>
              <p14:xfrm>
                <a:off x="1268110" y="1276100"/>
                <a:ext cx="128880" cy="156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31D5B85-530C-4875-8A96-BD72242A823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259110" y="1267100"/>
                  <a:ext cx="1465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72FC76A-3F55-4B65-AAF1-15BB3E0B812B}"/>
                    </a:ext>
                  </a:extLst>
                </p14:cNvPr>
                <p14:cNvContentPartPr/>
                <p14:nvPr/>
              </p14:nvContentPartPr>
              <p14:xfrm>
                <a:off x="1462150" y="1304540"/>
                <a:ext cx="80280" cy="100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72FC76A-3F55-4B65-AAF1-15BB3E0B812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453510" y="1295900"/>
                  <a:ext cx="979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A97F4F3-CCB5-44AD-A435-69944E9C5322}"/>
                    </a:ext>
                  </a:extLst>
                </p14:cNvPr>
                <p14:cNvContentPartPr/>
                <p14:nvPr/>
              </p14:nvContentPartPr>
              <p14:xfrm>
                <a:off x="1538470" y="1293740"/>
                <a:ext cx="170280" cy="92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A97F4F3-CCB5-44AD-A435-69944E9C532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529830" y="1284740"/>
                  <a:ext cx="187920" cy="10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8AB3A94-1D08-4489-812F-2B30D2E8F9F2}"/>
              </a:ext>
            </a:extLst>
          </p:cNvPr>
          <p:cNvGrpSpPr/>
          <p:nvPr/>
        </p:nvGrpSpPr>
        <p:grpSpPr>
          <a:xfrm>
            <a:off x="280630" y="1866140"/>
            <a:ext cx="321840" cy="210600"/>
            <a:chOff x="280630" y="1866140"/>
            <a:chExt cx="321840" cy="21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F105ECE-24EC-447F-944D-DCA65A4DC127}"/>
                    </a:ext>
                  </a:extLst>
                </p14:cNvPr>
                <p14:cNvContentPartPr/>
                <p14:nvPr/>
              </p14:nvContentPartPr>
              <p14:xfrm>
                <a:off x="280630" y="1866140"/>
                <a:ext cx="117720" cy="210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F105ECE-24EC-447F-944D-DCA65A4DC12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71630" y="1857140"/>
                  <a:ext cx="1353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7D53B83-11D2-4D72-BE43-34D14AC85EC8}"/>
                    </a:ext>
                  </a:extLst>
                </p14:cNvPr>
                <p14:cNvContentPartPr/>
                <p14:nvPr/>
              </p14:nvContentPartPr>
              <p14:xfrm>
                <a:off x="479350" y="1944980"/>
                <a:ext cx="78480" cy="21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7D53B83-11D2-4D72-BE43-34D14AC85EC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70350" y="1935980"/>
                  <a:ext cx="961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015A3FC-E9AD-450C-A719-D5B4A37768E3}"/>
                    </a:ext>
                  </a:extLst>
                </p14:cNvPr>
                <p14:cNvContentPartPr/>
                <p14:nvPr/>
              </p14:nvContentPartPr>
              <p14:xfrm>
                <a:off x="519310" y="2001140"/>
                <a:ext cx="83160" cy="18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015A3FC-E9AD-450C-A719-D5B4A37768E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10670" y="1992140"/>
                  <a:ext cx="1008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4994190-AD2C-4ABD-BE64-059B5A9C08D8}"/>
              </a:ext>
            </a:extLst>
          </p:cNvPr>
          <p:cNvGrpSpPr/>
          <p:nvPr/>
        </p:nvGrpSpPr>
        <p:grpSpPr>
          <a:xfrm>
            <a:off x="822430" y="1700900"/>
            <a:ext cx="2540520" cy="365400"/>
            <a:chOff x="822430" y="1700900"/>
            <a:chExt cx="2540520" cy="36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779A06F-EBB5-4AC0-93BE-53A8440F695B}"/>
                    </a:ext>
                  </a:extLst>
                </p14:cNvPr>
                <p14:cNvContentPartPr/>
                <p14:nvPr/>
              </p14:nvContentPartPr>
              <p14:xfrm>
                <a:off x="822430" y="1909340"/>
                <a:ext cx="81360" cy="124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779A06F-EBB5-4AC0-93BE-53A8440F695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13790" y="1900700"/>
                  <a:ext cx="990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67FF8C5-D97B-49E4-B636-F36800597DD7}"/>
                    </a:ext>
                  </a:extLst>
                </p14:cNvPr>
                <p14:cNvContentPartPr/>
                <p14:nvPr/>
              </p14:nvContentPartPr>
              <p14:xfrm>
                <a:off x="925750" y="1914020"/>
                <a:ext cx="109440" cy="102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67FF8C5-D97B-49E4-B636-F36800597DD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17110" y="1905020"/>
                  <a:ext cx="1270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E10AACB-9CD7-445A-B8FD-F2601591267B}"/>
                    </a:ext>
                  </a:extLst>
                </p14:cNvPr>
                <p14:cNvContentPartPr/>
                <p14:nvPr/>
              </p14:nvContentPartPr>
              <p14:xfrm>
                <a:off x="1171630" y="1817900"/>
                <a:ext cx="84240" cy="243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E10AACB-9CD7-445A-B8FD-F2601591267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62990" y="1808900"/>
                  <a:ext cx="1018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E59E5B2-987F-457F-93CF-13D8609FB842}"/>
                    </a:ext>
                  </a:extLst>
                </p14:cNvPr>
                <p14:cNvContentPartPr/>
                <p14:nvPr/>
              </p14:nvContentPartPr>
              <p14:xfrm>
                <a:off x="1293670" y="1893500"/>
                <a:ext cx="23400" cy="90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E59E5B2-987F-457F-93CF-13D8609FB84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285030" y="1884500"/>
                  <a:ext cx="410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A15F96D-6E86-473E-99F5-E42C5CBE6625}"/>
                    </a:ext>
                  </a:extLst>
                </p14:cNvPr>
                <p14:cNvContentPartPr/>
                <p14:nvPr/>
              </p14:nvContentPartPr>
              <p14:xfrm>
                <a:off x="1377190" y="1879460"/>
                <a:ext cx="114480" cy="114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A15F96D-6E86-473E-99F5-E42C5CBE662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368550" y="1870460"/>
                  <a:ext cx="1321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74D3701-861D-44F1-998B-FCD8C30A108C}"/>
                    </a:ext>
                  </a:extLst>
                </p14:cNvPr>
                <p14:cNvContentPartPr/>
                <p14:nvPr/>
              </p14:nvContentPartPr>
              <p14:xfrm>
                <a:off x="1615870" y="1922660"/>
                <a:ext cx="92520" cy="27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74D3701-861D-44F1-998B-FCD8C30A108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607230" y="1914020"/>
                  <a:ext cx="1101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8D297B5-018B-44DE-9DD0-1F7D17FA97A1}"/>
                    </a:ext>
                  </a:extLst>
                </p14:cNvPr>
                <p14:cNvContentPartPr/>
                <p14:nvPr/>
              </p14:nvContentPartPr>
              <p14:xfrm>
                <a:off x="1757350" y="1871180"/>
                <a:ext cx="90360" cy="120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8D297B5-018B-44DE-9DD0-1F7D17FA97A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748710" y="1862540"/>
                  <a:ext cx="1080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F86DE76-88D4-4A8F-BD00-845986195D26}"/>
                    </a:ext>
                  </a:extLst>
                </p14:cNvPr>
                <p14:cNvContentPartPr/>
                <p14:nvPr/>
              </p14:nvContentPartPr>
              <p14:xfrm>
                <a:off x="1894870" y="1859660"/>
                <a:ext cx="186480" cy="131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F86DE76-88D4-4A8F-BD00-845986195D2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885870" y="1851020"/>
                  <a:ext cx="2041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2F6B4CE-F14B-435A-A513-C9381F7670B8}"/>
                    </a:ext>
                  </a:extLst>
                </p14:cNvPr>
                <p14:cNvContentPartPr/>
                <p14:nvPr/>
              </p14:nvContentPartPr>
              <p14:xfrm>
                <a:off x="2112670" y="1744460"/>
                <a:ext cx="78840" cy="250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2F6B4CE-F14B-435A-A513-C9381F7670B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104030" y="1735460"/>
                  <a:ext cx="964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2F54BE3-5365-485C-80F3-02072AFC687C}"/>
                    </a:ext>
                  </a:extLst>
                </p14:cNvPr>
                <p14:cNvContentPartPr/>
                <p14:nvPr/>
              </p14:nvContentPartPr>
              <p14:xfrm>
                <a:off x="2296270" y="1770740"/>
                <a:ext cx="47520" cy="224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2F54BE3-5365-485C-80F3-02072AFC687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287630" y="1761740"/>
                  <a:ext cx="651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E844110-71BC-4C70-8A5F-F7C89A01A8DD}"/>
                    </a:ext>
                  </a:extLst>
                </p14:cNvPr>
                <p14:cNvContentPartPr/>
                <p14:nvPr/>
              </p14:nvContentPartPr>
              <p14:xfrm>
                <a:off x="2458630" y="1825820"/>
                <a:ext cx="22320" cy="154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E844110-71BC-4C70-8A5F-F7C89A01A8D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449630" y="1817180"/>
                  <a:ext cx="399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5AAFFD1-CB14-4EB2-86DA-DBA8E386B717}"/>
                    </a:ext>
                  </a:extLst>
                </p14:cNvPr>
                <p14:cNvContentPartPr/>
                <p14:nvPr/>
              </p14:nvContentPartPr>
              <p14:xfrm>
                <a:off x="2530990" y="1822580"/>
                <a:ext cx="312480" cy="141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5AAFFD1-CB14-4EB2-86DA-DBA8E386B71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521990" y="1813940"/>
                  <a:ext cx="3301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500B836-425B-4B4F-B3C6-5750B5F908DF}"/>
                    </a:ext>
                  </a:extLst>
                </p14:cNvPr>
                <p14:cNvContentPartPr/>
                <p14:nvPr/>
              </p14:nvContentPartPr>
              <p14:xfrm>
                <a:off x="2895310" y="1819700"/>
                <a:ext cx="121320" cy="164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500B836-425B-4B4F-B3C6-5750B5F908D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886310" y="1811060"/>
                  <a:ext cx="1389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932D7DE-8B9E-4770-9933-DDCE64B400E9}"/>
                    </a:ext>
                  </a:extLst>
                </p14:cNvPr>
                <p14:cNvContentPartPr/>
                <p14:nvPr/>
              </p14:nvContentPartPr>
              <p14:xfrm>
                <a:off x="3076390" y="1864340"/>
                <a:ext cx="88560" cy="99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932D7DE-8B9E-4770-9933-DDCE64B400E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067750" y="1855340"/>
                  <a:ext cx="1062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390BEBE-6733-420D-9041-2AD8B96706FB}"/>
                    </a:ext>
                  </a:extLst>
                </p14:cNvPr>
                <p14:cNvContentPartPr/>
                <p14:nvPr/>
              </p14:nvContentPartPr>
              <p14:xfrm>
                <a:off x="3193390" y="1700900"/>
                <a:ext cx="169560" cy="365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390BEBE-6733-420D-9041-2AD8B96706F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184390" y="1691900"/>
                  <a:ext cx="187200" cy="38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054B41C-E574-45AC-9F60-15D4D3C66FF3}"/>
              </a:ext>
            </a:extLst>
          </p:cNvPr>
          <p:cNvGrpSpPr/>
          <p:nvPr/>
        </p:nvGrpSpPr>
        <p:grpSpPr>
          <a:xfrm>
            <a:off x="491950" y="2431340"/>
            <a:ext cx="110520" cy="77040"/>
            <a:chOff x="491950" y="2431340"/>
            <a:chExt cx="110520" cy="7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EFF3FDD-58A6-4026-AE97-8E595D6B8271}"/>
                    </a:ext>
                  </a:extLst>
                </p14:cNvPr>
                <p14:cNvContentPartPr/>
                <p14:nvPr/>
              </p14:nvContentPartPr>
              <p14:xfrm>
                <a:off x="491950" y="2431340"/>
                <a:ext cx="94680" cy="14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EFF3FDD-58A6-4026-AE97-8E595D6B827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82950" y="2422340"/>
                  <a:ext cx="1123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7D9D68E-FEFC-4582-9BF7-29609A9211BB}"/>
                    </a:ext>
                  </a:extLst>
                </p14:cNvPr>
                <p14:cNvContentPartPr/>
                <p14:nvPr/>
              </p14:nvContentPartPr>
              <p14:xfrm>
                <a:off x="504550" y="2475980"/>
                <a:ext cx="97920" cy="324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7D9D68E-FEFC-4582-9BF7-29609A9211B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95910" y="2466980"/>
                  <a:ext cx="11556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F0FDB33-2CD2-449F-A7AA-1BA8DC6595FE}"/>
              </a:ext>
            </a:extLst>
          </p:cNvPr>
          <p:cNvGrpSpPr/>
          <p:nvPr/>
        </p:nvGrpSpPr>
        <p:grpSpPr>
          <a:xfrm>
            <a:off x="881110" y="2226500"/>
            <a:ext cx="2312640" cy="342720"/>
            <a:chOff x="881110" y="2226500"/>
            <a:chExt cx="2312640" cy="34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B6AE1CE-0C3C-47BC-B4BA-F9A83FC94E79}"/>
                    </a:ext>
                  </a:extLst>
                </p14:cNvPr>
                <p14:cNvContentPartPr/>
                <p14:nvPr/>
              </p14:nvContentPartPr>
              <p14:xfrm>
                <a:off x="881110" y="2347460"/>
                <a:ext cx="103320" cy="115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B6AE1CE-0C3C-47BC-B4BA-F9A83FC94E7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72110" y="2338460"/>
                  <a:ext cx="1209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0C6DD50-3B86-4A64-99BE-B255EEF708A5}"/>
                    </a:ext>
                  </a:extLst>
                </p14:cNvPr>
                <p14:cNvContentPartPr/>
                <p14:nvPr/>
              </p14:nvContentPartPr>
              <p14:xfrm>
                <a:off x="972910" y="2337380"/>
                <a:ext cx="22680" cy="185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0C6DD50-3B86-4A64-99BE-B255EEF708A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64270" y="2328740"/>
                  <a:ext cx="403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26CAD88-8AC1-40E7-B679-22F652E2CE4A}"/>
                    </a:ext>
                  </a:extLst>
                </p14:cNvPr>
                <p14:cNvContentPartPr/>
                <p14:nvPr/>
              </p14:nvContentPartPr>
              <p14:xfrm>
                <a:off x="1045630" y="2384180"/>
                <a:ext cx="243000" cy="1206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26CAD88-8AC1-40E7-B679-22F652E2CE4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36630" y="2375540"/>
                  <a:ext cx="2606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39A9E3C-F531-40C8-93C6-0A18D109B653}"/>
                    </a:ext>
                  </a:extLst>
                </p14:cNvPr>
                <p14:cNvContentPartPr/>
                <p14:nvPr/>
              </p14:nvContentPartPr>
              <p14:xfrm>
                <a:off x="1344430" y="2288060"/>
                <a:ext cx="82080" cy="2811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39A9E3C-F531-40C8-93C6-0A18D109B65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335790" y="2279060"/>
                  <a:ext cx="9972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09F533C-21CF-4F12-B47E-8A22A7606EAC}"/>
                    </a:ext>
                  </a:extLst>
                </p14:cNvPr>
                <p14:cNvContentPartPr/>
                <p14:nvPr/>
              </p14:nvContentPartPr>
              <p14:xfrm>
                <a:off x="1513270" y="2360060"/>
                <a:ext cx="90360" cy="181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09F533C-21CF-4F12-B47E-8A22A7606EA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504630" y="2351420"/>
                  <a:ext cx="108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87D299B-7858-4251-9389-CFB77C3979BC}"/>
                    </a:ext>
                  </a:extLst>
                </p14:cNvPr>
                <p14:cNvContentPartPr/>
                <p14:nvPr/>
              </p14:nvContentPartPr>
              <p14:xfrm>
                <a:off x="1691470" y="2443580"/>
                <a:ext cx="92160" cy="9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87D299B-7858-4251-9389-CFB77C3979B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682830" y="2434940"/>
                  <a:ext cx="1098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422B19F-49E1-48B3-9C1C-C4C84E77B7BF}"/>
                    </a:ext>
                  </a:extLst>
                </p14:cNvPr>
                <p14:cNvContentPartPr/>
                <p14:nvPr/>
              </p14:nvContentPartPr>
              <p14:xfrm>
                <a:off x="1851310" y="2340620"/>
                <a:ext cx="197640" cy="133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422B19F-49E1-48B3-9C1C-C4C84E77B7B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842670" y="2331980"/>
                  <a:ext cx="2152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B6733AF-5072-46FA-B8E3-65306A18C2E9}"/>
                    </a:ext>
                  </a:extLst>
                </p14:cNvPr>
                <p14:cNvContentPartPr/>
                <p14:nvPr/>
              </p14:nvContentPartPr>
              <p14:xfrm>
                <a:off x="2093590" y="2274020"/>
                <a:ext cx="112320" cy="2790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B6733AF-5072-46FA-B8E3-65306A18C2E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084590" y="2265020"/>
                  <a:ext cx="12996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E357C0C-348A-418D-8A15-7133086B5569}"/>
                    </a:ext>
                  </a:extLst>
                </p14:cNvPr>
                <p14:cNvContentPartPr/>
                <p14:nvPr/>
              </p14:nvContentPartPr>
              <p14:xfrm>
                <a:off x="2319310" y="2270780"/>
                <a:ext cx="61920" cy="276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E357C0C-348A-418D-8A15-7133086B556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310670" y="2261780"/>
                  <a:ext cx="795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F2F5D6E-1397-4271-8CF2-4C1B95A71C2D}"/>
                    </a:ext>
                  </a:extLst>
                </p14:cNvPr>
                <p14:cNvContentPartPr/>
                <p14:nvPr/>
              </p14:nvContentPartPr>
              <p14:xfrm>
                <a:off x="2484910" y="2342060"/>
                <a:ext cx="93600" cy="504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F2F5D6E-1397-4271-8CF2-4C1B95A71C2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475910" y="2333420"/>
                  <a:ext cx="1112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CBEC6E5-4517-4450-B216-6C60AB26EFA5}"/>
                    </a:ext>
                  </a:extLst>
                </p14:cNvPr>
                <p14:cNvContentPartPr/>
                <p14:nvPr/>
              </p14:nvContentPartPr>
              <p14:xfrm>
                <a:off x="2495350" y="2349980"/>
                <a:ext cx="97920" cy="174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CBEC6E5-4517-4450-B216-6C60AB26EFA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486710" y="2341340"/>
                  <a:ext cx="1155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27B3EEA-B05A-4C72-97EF-F67377A24D77}"/>
                    </a:ext>
                  </a:extLst>
                </p14:cNvPr>
                <p14:cNvContentPartPr/>
                <p14:nvPr/>
              </p14:nvContentPartPr>
              <p14:xfrm>
                <a:off x="2659870" y="2356820"/>
                <a:ext cx="280800" cy="106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27B3EEA-B05A-4C72-97EF-F67377A24D7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650870" y="2347820"/>
                  <a:ext cx="2984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0378960-DC64-4982-883E-4F60F3A6B542}"/>
                    </a:ext>
                  </a:extLst>
                </p14:cNvPr>
                <p14:cNvContentPartPr/>
                <p14:nvPr/>
              </p14:nvContentPartPr>
              <p14:xfrm>
                <a:off x="2939590" y="2358260"/>
                <a:ext cx="113040" cy="102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0378960-DC64-4982-883E-4F60F3A6B54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930950" y="2349260"/>
                  <a:ext cx="1306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71892B2-124C-49A5-8F3D-1EC94AA030B8}"/>
                    </a:ext>
                  </a:extLst>
                </p14:cNvPr>
                <p14:cNvContentPartPr/>
                <p14:nvPr/>
              </p14:nvContentPartPr>
              <p14:xfrm>
                <a:off x="3099790" y="2226500"/>
                <a:ext cx="93960" cy="3013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71892B2-124C-49A5-8F3D-1EC94AA030B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091150" y="2217500"/>
                  <a:ext cx="111600" cy="31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A6F4E42-933B-4BC0-A547-A5C9AD2336AF}"/>
                  </a:ext>
                </a:extLst>
              </p14:cNvPr>
              <p14:cNvContentPartPr/>
              <p14:nvPr/>
            </p14:nvContentPartPr>
            <p14:xfrm>
              <a:off x="3448990" y="2533940"/>
              <a:ext cx="32040" cy="1515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A6F4E42-933B-4BC0-A547-A5C9AD2336AF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3439990" y="2525300"/>
                <a:ext cx="49680" cy="16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DFC41297-E1B0-4EF7-A862-16503D837EE4}"/>
              </a:ext>
            </a:extLst>
          </p:cNvPr>
          <p:cNvGrpSpPr/>
          <p:nvPr/>
        </p:nvGrpSpPr>
        <p:grpSpPr>
          <a:xfrm>
            <a:off x="3649870" y="2198420"/>
            <a:ext cx="1103760" cy="254160"/>
            <a:chOff x="3649870" y="2198420"/>
            <a:chExt cx="1103760" cy="25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6ABB64A-004E-4580-BC0F-3FB330AFEC00}"/>
                    </a:ext>
                  </a:extLst>
                </p14:cNvPr>
                <p14:cNvContentPartPr/>
                <p14:nvPr/>
              </p14:nvContentPartPr>
              <p14:xfrm>
                <a:off x="3649870" y="2282660"/>
                <a:ext cx="119160" cy="169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6ABB64A-004E-4580-BC0F-3FB330AFEC0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641230" y="2274020"/>
                  <a:ext cx="1368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B0ED703-2B00-4878-B0AB-C403B3CBDBC7}"/>
                    </a:ext>
                  </a:extLst>
                </p14:cNvPr>
                <p14:cNvContentPartPr/>
                <p14:nvPr/>
              </p14:nvContentPartPr>
              <p14:xfrm>
                <a:off x="3868390" y="2293100"/>
                <a:ext cx="126000" cy="1591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B0ED703-2B00-4878-B0AB-C403B3CBDBC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859390" y="2284100"/>
                  <a:ext cx="1436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08D136A-6945-4364-B6D2-8534A5768C9C}"/>
                    </a:ext>
                  </a:extLst>
                </p14:cNvPr>
                <p14:cNvContentPartPr/>
                <p14:nvPr/>
              </p14:nvContentPartPr>
              <p14:xfrm>
                <a:off x="4057030" y="2302820"/>
                <a:ext cx="106920" cy="126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08D136A-6945-4364-B6D2-8534A5768C9C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048390" y="2293820"/>
                  <a:ext cx="1245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AFBFADB-F2DD-4304-8DB3-AAE11A361F40}"/>
                    </a:ext>
                  </a:extLst>
                </p14:cNvPr>
                <p14:cNvContentPartPr/>
                <p14:nvPr/>
              </p14:nvContentPartPr>
              <p14:xfrm>
                <a:off x="4201750" y="2284460"/>
                <a:ext cx="110880" cy="1180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AFBFADB-F2DD-4304-8DB3-AAE11A361F4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193110" y="2275820"/>
                  <a:ext cx="1285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A23F08F-3FC2-47CC-BBEF-1AED267B47ED}"/>
                    </a:ext>
                  </a:extLst>
                </p14:cNvPr>
                <p14:cNvContentPartPr/>
                <p14:nvPr/>
              </p14:nvContentPartPr>
              <p14:xfrm>
                <a:off x="4384270" y="2207060"/>
                <a:ext cx="136080" cy="2084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A23F08F-3FC2-47CC-BBEF-1AED267B47E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375630" y="2198060"/>
                  <a:ext cx="1537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5F0FBE4-46BF-4C3F-BD04-5D8DFF3C96E7}"/>
                    </a:ext>
                  </a:extLst>
                </p14:cNvPr>
                <p14:cNvContentPartPr/>
                <p14:nvPr/>
              </p14:nvContentPartPr>
              <p14:xfrm>
                <a:off x="4643110" y="2198420"/>
                <a:ext cx="99000" cy="331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5F0FBE4-46BF-4C3F-BD04-5D8DFF3C96E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634470" y="2189420"/>
                  <a:ext cx="1166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896BD44-58E5-49BD-9164-B5A8606CFF3C}"/>
                    </a:ext>
                  </a:extLst>
                </p14:cNvPr>
                <p14:cNvContentPartPr/>
                <p14:nvPr/>
              </p14:nvContentPartPr>
              <p14:xfrm>
                <a:off x="4596310" y="2223260"/>
                <a:ext cx="157320" cy="2178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896BD44-58E5-49BD-9164-B5A8606CFF3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587670" y="2214260"/>
                  <a:ext cx="174960" cy="23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2DF7FAE-EADA-4D98-800A-4D423E6BD0FF}"/>
                  </a:ext>
                </a:extLst>
              </p14:cNvPr>
              <p14:cNvContentPartPr/>
              <p14:nvPr/>
            </p14:nvContentPartPr>
            <p14:xfrm>
              <a:off x="8177230" y="3944420"/>
              <a:ext cx="30960" cy="439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2DF7FAE-EADA-4D98-800A-4D423E6BD0FF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8168590" y="3935420"/>
                <a:ext cx="48600" cy="61560"/>
              </a:xfrm>
              <a:prstGeom prst="rect">
                <a:avLst/>
              </a:prstGeom>
            </p:spPr>
          </p:pic>
        </mc:Fallback>
      </mc:AlternateContent>
      <p:pic>
        <p:nvPicPr>
          <p:cNvPr id="74" name="Picture 73">
            <a:extLst>
              <a:ext uri="{FF2B5EF4-FFF2-40B4-BE49-F238E27FC236}">
                <a16:creationId xmlns:a16="http://schemas.microsoft.com/office/drawing/2014/main" id="{BDC0DC56-B5EA-478C-8D47-442AC266337E}"/>
              </a:ext>
            </a:extLst>
          </p:cNvPr>
          <p:cNvPicPr>
            <a:picLocks noChangeAspect="1"/>
          </p:cNvPicPr>
          <p:nvPr/>
        </p:nvPicPr>
        <p:blipFill>
          <a:blip r:embed="rId121"/>
          <a:stretch>
            <a:fillRect/>
          </a:stretch>
        </p:blipFill>
        <p:spPr>
          <a:xfrm>
            <a:off x="88181" y="2829598"/>
            <a:ext cx="3096057" cy="2200582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3138C4D3-9DB5-4E79-8766-CF354A9B8E13}"/>
              </a:ext>
            </a:extLst>
          </p:cNvPr>
          <p:cNvGrpSpPr/>
          <p:nvPr/>
        </p:nvGrpSpPr>
        <p:grpSpPr>
          <a:xfrm>
            <a:off x="643870" y="5462900"/>
            <a:ext cx="317160" cy="192960"/>
            <a:chOff x="643870" y="5462900"/>
            <a:chExt cx="317160" cy="19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329B37F-7AD3-467D-BBC7-694739812A44}"/>
                    </a:ext>
                  </a:extLst>
                </p14:cNvPr>
                <p14:cNvContentPartPr/>
                <p14:nvPr/>
              </p14:nvContentPartPr>
              <p14:xfrm>
                <a:off x="643870" y="5462900"/>
                <a:ext cx="147240" cy="1929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329B37F-7AD3-467D-BBC7-694739812A4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35230" y="5453900"/>
                  <a:ext cx="1648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3653439-4982-4AB9-91A1-85F9CE514F2D}"/>
                    </a:ext>
                  </a:extLst>
                </p14:cNvPr>
                <p14:cNvContentPartPr/>
                <p14:nvPr/>
              </p14:nvContentPartPr>
              <p14:xfrm>
                <a:off x="854470" y="5504300"/>
                <a:ext cx="67680" cy="309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3653439-4982-4AB9-91A1-85F9CE514F2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45470" y="5495660"/>
                  <a:ext cx="853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3D7EAA9-4D2C-4C2C-9C10-E85D78D80928}"/>
                    </a:ext>
                  </a:extLst>
                </p14:cNvPr>
                <p14:cNvContentPartPr/>
                <p14:nvPr/>
              </p14:nvContentPartPr>
              <p14:xfrm>
                <a:off x="877870" y="5554340"/>
                <a:ext cx="83160" cy="212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3D7EAA9-4D2C-4C2C-9C10-E85D78D8092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68870" y="5545700"/>
                  <a:ext cx="100800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545FFD7-2984-482E-8D32-D9D7E9B6ABA5}"/>
              </a:ext>
            </a:extLst>
          </p:cNvPr>
          <p:cNvGrpSpPr/>
          <p:nvPr/>
        </p:nvGrpSpPr>
        <p:grpSpPr>
          <a:xfrm>
            <a:off x="1264870" y="5218100"/>
            <a:ext cx="1496880" cy="421560"/>
            <a:chOff x="1264870" y="5218100"/>
            <a:chExt cx="1496880" cy="42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8311E12-9293-475B-BEA2-01DA996F6C69}"/>
                    </a:ext>
                  </a:extLst>
                </p14:cNvPr>
                <p14:cNvContentPartPr/>
                <p14:nvPr/>
              </p14:nvContentPartPr>
              <p14:xfrm>
                <a:off x="1264870" y="5369300"/>
                <a:ext cx="130680" cy="1080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8311E12-9293-475B-BEA2-01DA996F6C6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256230" y="5360300"/>
                  <a:ext cx="1483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3A6BBEF-BC7D-4C0C-A6A2-1FCF90989B13}"/>
                    </a:ext>
                  </a:extLst>
                </p14:cNvPr>
                <p14:cNvContentPartPr/>
                <p14:nvPr/>
              </p14:nvContentPartPr>
              <p14:xfrm>
                <a:off x="1371430" y="5369300"/>
                <a:ext cx="38520" cy="1990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3A6BBEF-BC7D-4C0C-A6A2-1FCF90989B1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362430" y="5360300"/>
                  <a:ext cx="561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AE7FAC7-81DA-46CD-BC9C-27F7D936311A}"/>
                    </a:ext>
                  </a:extLst>
                </p14:cNvPr>
                <p14:cNvContentPartPr/>
                <p14:nvPr/>
              </p14:nvContentPartPr>
              <p14:xfrm>
                <a:off x="1561870" y="5269580"/>
                <a:ext cx="148680" cy="3700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AE7FAC7-81DA-46CD-BC9C-27F7D936311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553230" y="5260940"/>
                  <a:ext cx="16632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D320227-216E-4F20-91B8-C4F70D8A7EE0}"/>
                    </a:ext>
                  </a:extLst>
                </p14:cNvPr>
                <p14:cNvContentPartPr/>
                <p14:nvPr/>
              </p14:nvContentPartPr>
              <p14:xfrm>
                <a:off x="1815310" y="5285780"/>
                <a:ext cx="86760" cy="727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D320227-216E-4F20-91B8-C4F70D8A7EE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806310" y="5276780"/>
                  <a:ext cx="1044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83A6DC2-5364-4424-85BE-D245FB20B0EC}"/>
                    </a:ext>
                  </a:extLst>
                </p14:cNvPr>
                <p14:cNvContentPartPr/>
                <p14:nvPr/>
              </p14:nvContentPartPr>
              <p14:xfrm>
                <a:off x="1809550" y="5345180"/>
                <a:ext cx="126000" cy="1936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83A6DC2-5364-4424-85BE-D245FB20B0E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800550" y="5336540"/>
                  <a:ext cx="1436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C1BDFCF-135C-4636-B51B-53DC51AED88B}"/>
                    </a:ext>
                  </a:extLst>
                </p14:cNvPr>
                <p14:cNvContentPartPr/>
                <p14:nvPr/>
              </p14:nvContentPartPr>
              <p14:xfrm>
                <a:off x="1981270" y="5269580"/>
                <a:ext cx="95400" cy="3348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C1BDFCF-135C-4636-B51B-53DC51AED88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972270" y="5260940"/>
                  <a:ext cx="11304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C623A35-397F-4614-A332-07DB09EDA901}"/>
                    </a:ext>
                  </a:extLst>
                </p14:cNvPr>
                <p14:cNvContentPartPr/>
                <p14:nvPr/>
              </p14:nvContentPartPr>
              <p14:xfrm>
                <a:off x="2157310" y="5273180"/>
                <a:ext cx="102960" cy="3124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C623A35-397F-4614-A332-07DB09EDA90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148670" y="5264540"/>
                  <a:ext cx="12060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B80A46B-A186-423D-B483-FBE2858375C6}"/>
                    </a:ext>
                  </a:extLst>
                </p14:cNvPr>
                <p14:cNvContentPartPr/>
                <p14:nvPr/>
              </p14:nvContentPartPr>
              <p14:xfrm>
                <a:off x="2301310" y="5356700"/>
                <a:ext cx="109440" cy="1710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B80A46B-A186-423D-B483-FBE2858375C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92670" y="5347700"/>
                  <a:ext cx="1270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11CDBB7-D0B5-436A-B0A5-690D8A22A258}"/>
                    </a:ext>
                  </a:extLst>
                </p14:cNvPr>
                <p14:cNvContentPartPr/>
                <p14:nvPr/>
              </p14:nvContentPartPr>
              <p14:xfrm>
                <a:off x="2433790" y="5218100"/>
                <a:ext cx="123120" cy="4104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11CDBB7-D0B5-436A-B0A5-690D8A22A25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425150" y="5209460"/>
                  <a:ext cx="14076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0C4F92D-3A67-4AE4-9562-2F440F901108}"/>
                    </a:ext>
                  </a:extLst>
                </p14:cNvPr>
                <p14:cNvContentPartPr/>
                <p14:nvPr/>
              </p14:nvContentPartPr>
              <p14:xfrm>
                <a:off x="2649070" y="5384060"/>
                <a:ext cx="112680" cy="792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0C4F92D-3A67-4AE4-9562-2F440F90110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640430" y="5375060"/>
                  <a:ext cx="130320" cy="9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A77AF99-DACD-4C01-A6B5-4A2FD8848C7D}"/>
              </a:ext>
            </a:extLst>
          </p:cNvPr>
          <p:cNvGrpSpPr/>
          <p:nvPr/>
        </p:nvGrpSpPr>
        <p:grpSpPr>
          <a:xfrm>
            <a:off x="2879110" y="5284340"/>
            <a:ext cx="861480" cy="387000"/>
            <a:chOff x="2879110" y="5284340"/>
            <a:chExt cx="861480" cy="38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13A2F26-1224-4DBF-A428-18A83590EBD6}"/>
                    </a:ext>
                  </a:extLst>
                </p14:cNvPr>
                <p14:cNvContentPartPr/>
                <p14:nvPr/>
              </p14:nvContentPartPr>
              <p14:xfrm>
                <a:off x="2879110" y="5303780"/>
                <a:ext cx="322920" cy="2570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13A2F26-1224-4DBF-A428-18A83590EBD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870470" y="5294780"/>
                  <a:ext cx="3405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60949DF-5747-4A8F-9211-4109316028A9}"/>
                    </a:ext>
                  </a:extLst>
                </p14:cNvPr>
                <p14:cNvContentPartPr/>
                <p14:nvPr/>
              </p14:nvContentPartPr>
              <p14:xfrm>
                <a:off x="3293110" y="5477660"/>
                <a:ext cx="97920" cy="1440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60949DF-5747-4A8F-9211-4109316028A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284470" y="5468660"/>
                  <a:ext cx="1155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66AEE5C-1D64-403B-9A25-1A850067D375}"/>
                    </a:ext>
                  </a:extLst>
                </p14:cNvPr>
                <p14:cNvContentPartPr/>
                <p14:nvPr/>
              </p14:nvContentPartPr>
              <p14:xfrm>
                <a:off x="3418030" y="5456060"/>
                <a:ext cx="228600" cy="2152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66AEE5C-1D64-403B-9A25-1A850067D37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409390" y="5447420"/>
                  <a:ext cx="2462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1527E7F-CB34-4D6C-91AA-22A012E349EF}"/>
                    </a:ext>
                  </a:extLst>
                </p14:cNvPr>
                <p14:cNvContentPartPr/>
                <p14:nvPr/>
              </p14:nvContentPartPr>
              <p14:xfrm>
                <a:off x="3613510" y="5284340"/>
                <a:ext cx="127080" cy="1216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1527E7F-CB34-4D6C-91AA-22A012E349E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604510" y="5275340"/>
                  <a:ext cx="144720" cy="13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63E4986-C934-49F0-8C92-AC2FD74E575B}"/>
              </a:ext>
            </a:extLst>
          </p:cNvPr>
          <p:cNvGrpSpPr/>
          <p:nvPr/>
        </p:nvGrpSpPr>
        <p:grpSpPr>
          <a:xfrm>
            <a:off x="421750" y="5882660"/>
            <a:ext cx="510480" cy="324000"/>
            <a:chOff x="421750" y="5882660"/>
            <a:chExt cx="510480" cy="32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360C248-3530-430C-9EAF-F17B5CF3AE3F}"/>
                    </a:ext>
                  </a:extLst>
                </p14:cNvPr>
                <p14:cNvContentPartPr/>
                <p14:nvPr/>
              </p14:nvContentPartPr>
              <p14:xfrm>
                <a:off x="435790" y="5882660"/>
                <a:ext cx="89280" cy="223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360C248-3530-430C-9EAF-F17B5CF3AE3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26790" y="5874020"/>
                  <a:ext cx="1069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654E9C4-A4C7-4050-9BBE-6029664619D2}"/>
                    </a:ext>
                  </a:extLst>
                </p14:cNvPr>
                <p14:cNvContentPartPr/>
                <p14:nvPr/>
              </p14:nvContentPartPr>
              <p14:xfrm>
                <a:off x="421750" y="5887340"/>
                <a:ext cx="123480" cy="3193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654E9C4-A4C7-4050-9BBE-6029664619D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12750" y="5878700"/>
                  <a:ext cx="14112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05C28D8-9104-4D39-B358-7EEB58B7BE52}"/>
                    </a:ext>
                  </a:extLst>
                </p14:cNvPr>
                <p14:cNvContentPartPr/>
                <p14:nvPr/>
              </p14:nvContentPartPr>
              <p14:xfrm>
                <a:off x="602470" y="5959700"/>
                <a:ext cx="122040" cy="1890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05C28D8-9104-4D39-B358-7EEB58B7BE5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93470" y="5951060"/>
                  <a:ext cx="1396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5202A7E-79D4-4D77-A6BC-14048124712B}"/>
                    </a:ext>
                  </a:extLst>
                </p14:cNvPr>
                <p14:cNvContentPartPr/>
                <p14:nvPr/>
              </p14:nvContentPartPr>
              <p14:xfrm>
                <a:off x="827110" y="6030620"/>
                <a:ext cx="105120" cy="1033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5202A7E-79D4-4D77-A6BC-14048124712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18470" y="6021620"/>
                  <a:ext cx="12276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007B224-CFFC-406B-BE66-219941F37FB2}"/>
              </a:ext>
            </a:extLst>
          </p:cNvPr>
          <p:cNvGrpSpPr/>
          <p:nvPr/>
        </p:nvGrpSpPr>
        <p:grpSpPr>
          <a:xfrm>
            <a:off x="1143910" y="5856740"/>
            <a:ext cx="2172240" cy="392760"/>
            <a:chOff x="1143910" y="5856740"/>
            <a:chExt cx="2172240" cy="39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3D182FB-4F4F-47A1-920A-B8D035EC2FC7}"/>
                    </a:ext>
                  </a:extLst>
                </p14:cNvPr>
                <p14:cNvContentPartPr/>
                <p14:nvPr/>
              </p14:nvContentPartPr>
              <p14:xfrm>
                <a:off x="1143910" y="5966180"/>
                <a:ext cx="102600" cy="1288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3D182FB-4F4F-47A1-920A-B8D035EC2FC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34910" y="5957540"/>
                  <a:ext cx="1202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507C945-0D0F-4C76-A7A9-02651E3DB682}"/>
                    </a:ext>
                  </a:extLst>
                </p14:cNvPr>
                <p14:cNvContentPartPr/>
                <p14:nvPr/>
              </p14:nvContentPartPr>
              <p14:xfrm>
                <a:off x="1206550" y="6007940"/>
                <a:ext cx="47880" cy="1436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507C945-0D0F-4C76-A7A9-02651E3DB68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97910" y="5998940"/>
                  <a:ext cx="655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90D8475-64B1-454E-9F82-6C7EBC2CF5F4}"/>
                    </a:ext>
                  </a:extLst>
                </p14:cNvPr>
                <p14:cNvContentPartPr/>
                <p14:nvPr/>
              </p14:nvContentPartPr>
              <p14:xfrm>
                <a:off x="1303030" y="6003260"/>
                <a:ext cx="186120" cy="1432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90D8475-64B1-454E-9F82-6C7EBC2CF5F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294390" y="5994620"/>
                  <a:ext cx="2037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DAFCEC9-D1A6-49AF-9B22-9C5FE9D3CC77}"/>
                    </a:ext>
                  </a:extLst>
                </p14:cNvPr>
                <p14:cNvContentPartPr/>
                <p14:nvPr/>
              </p14:nvContentPartPr>
              <p14:xfrm>
                <a:off x="1496350" y="5911460"/>
                <a:ext cx="163800" cy="3380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DAFCEC9-D1A6-49AF-9B22-9C5FE9D3CC7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487350" y="5902820"/>
                  <a:ext cx="18144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BC4E064-8A75-43B9-B8FB-82FB8ED87055}"/>
                    </a:ext>
                  </a:extLst>
                </p14:cNvPr>
                <p14:cNvContentPartPr/>
                <p14:nvPr/>
              </p14:nvContentPartPr>
              <p14:xfrm>
                <a:off x="1655470" y="5972300"/>
                <a:ext cx="261000" cy="2095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BC4E064-8A75-43B9-B8FB-82FB8ED8705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646470" y="5963660"/>
                  <a:ext cx="2786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DC8CBA3-7551-490C-B76F-55C67D4227E9}"/>
                    </a:ext>
                  </a:extLst>
                </p14:cNvPr>
                <p14:cNvContentPartPr/>
                <p14:nvPr/>
              </p14:nvContentPartPr>
              <p14:xfrm>
                <a:off x="2015830" y="6002180"/>
                <a:ext cx="94680" cy="1476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DC8CBA3-7551-490C-B76F-55C67D4227E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07190" y="5993180"/>
                  <a:ext cx="1123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E4DD72E-5585-4A1F-9FEE-5B6C764EC808}"/>
                    </a:ext>
                  </a:extLst>
                </p14:cNvPr>
                <p14:cNvContentPartPr/>
                <p14:nvPr/>
              </p14:nvContentPartPr>
              <p14:xfrm>
                <a:off x="2130670" y="5903540"/>
                <a:ext cx="208080" cy="315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E4DD72E-5585-4A1F-9FEE-5B6C764EC80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122030" y="5894900"/>
                  <a:ext cx="22572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E7E63AF-D9E3-4F2F-ACE7-EBA10B42F2F8}"/>
                    </a:ext>
                  </a:extLst>
                </p14:cNvPr>
                <p14:cNvContentPartPr/>
                <p14:nvPr/>
              </p14:nvContentPartPr>
              <p14:xfrm>
                <a:off x="2483830" y="5932340"/>
                <a:ext cx="138240" cy="3027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E7E63AF-D9E3-4F2F-ACE7-EBA10B42F2F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475190" y="5923340"/>
                  <a:ext cx="1558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1251997-265D-4484-8DB1-ACBB6D225384}"/>
                    </a:ext>
                  </a:extLst>
                </p14:cNvPr>
                <p14:cNvContentPartPr/>
                <p14:nvPr/>
              </p14:nvContentPartPr>
              <p14:xfrm>
                <a:off x="2603710" y="5962940"/>
                <a:ext cx="111960" cy="2282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1251997-265D-4484-8DB1-ACBB6D22538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594710" y="5954300"/>
                  <a:ext cx="1296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43BBF1B-5DD7-412B-813A-FFD1197C05F2}"/>
                    </a:ext>
                  </a:extLst>
                </p14:cNvPr>
                <p14:cNvContentPartPr/>
                <p14:nvPr/>
              </p14:nvContentPartPr>
              <p14:xfrm>
                <a:off x="2797750" y="6075260"/>
                <a:ext cx="136080" cy="259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43BBF1B-5DD7-412B-813A-FFD1197C05F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788750" y="6066620"/>
                  <a:ext cx="1537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84B750E-05A1-4740-9212-946ACC7074FF}"/>
                    </a:ext>
                  </a:extLst>
                </p14:cNvPr>
                <p14:cNvContentPartPr/>
                <p14:nvPr/>
              </p14:nvContentPartPr>
              <p14:xfrm>
                <a:off x="3023470" y="6015860"/>
                <a:ext cx="223200" cy="1418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84B750E-05A1-4740-9212-946ACC7074F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014830" y="6007220"/>
                  <a:ext cx="2408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E75F46E-6E91-4154-929F-7302BF03196D}"/>
                    </a:ext>
                  </a:extLst>
                </p14:cNvPr>
                <p14:cNvContentPartPr/>
                <p14:nvPr/>
              </p14:nvContentPartPr>
              <p14:xfrm>
                <a:off x="3200230" y="5856740"/>
                <a:ext cx="115920" cy="3686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E75F46E-6E91-4154-929F-7302BF03196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191590" y="5848100"/>
                  <a:ext cx="133560" cy="38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53C4BE83-97F4-4EA5-9187-B6FE8DD5C537}"/>
                  </a:ext>
                </a:extLst>
              </p14:cNvPr>
              <p14:cNvContentPartPr/>
              <p14:nvPr/>
            </p14:nvContentPartPr>
            <p14:xfrm>
              <a:off x="5294710" y="4920740"/>
              <a:ext cx="41760" cy="198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53C4BE83-97F4-4EA5-9187-B6FE8DD5C537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5285710" y="4911740"/>
                <a:ext cx="59400" cy="37440"/>
              </a:xfrm>
              <a:prstGeom prst="rect">
                <a:avLst/>
              </a:prstGeom>
            </p:spPr>
          </p:pic>
        </mc:Fallback>
      </mc:AlternateContent>
      <p:pic>
        <p:nvPicPr>
          <p:cNvPr id="116" name="Picture 115">
            <a:extLst>
              <a:ext uri="{FF2B5EF4-FFF2-40B4-BE49-F238E27FC236}">
                <a16:creationId xmlns:a16="http://schemas.microsoft.com/office/drawing/2014/main" id="{AD3D3788-9384-4434-9394-DC8DC6478025}"/>
              </a:ext>
            </a:extLst>
          </p:cNvPr>
          <p:cNvPicPr>
            <a:picLocks noChangeAspect="1"/>
          </p:cNvPicPr>
          <p:nvPr/>
        </p:nvPicPr>
        <p:blipFill>
          <a:blip r:embed="rId190"/>
          <a:stretch>
            <a:fillRect/>
          </a:stretch>
        </p:blipFill>
        <p:spPr>
          <a:xfrm>
            <a:off x="3967750" y="3413480"/>
            <a:ext cx="1989020" cy="2871279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544BDCD8-492D-4E56-BCEF-A530E0CF96CA}"/>
              </a:ext>
            </a:extLst>
          </p:cNvPr>
          <p:cNvPicPr>
            <a:picLocks noChangeAspect="1"/>
          </p:cNvPicPr>
          <p:nvPr/>
        </p:nvPicPr>
        <p:blipFill>
          <a:blip r:embed="rId191"/>
          <a:stretch>
            <a:fillRect/>
          </a:stretch>
        </p:blipFill>
        <p:spPr>
          <a:xfrm>
            <a:off x="6017950" y="5120703"/>
            <a:ext cx="2248793" cy="1288276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48D825DB-2891-420C-B1DF-F24FFF71C1EE}"/>
              </a:ext>
            </a:extLst>
          </p:cNvPr>
          <p:cNvPicPr>
            <a:picLocks noChangeAspect="1"/>
          </p:cNvPicPr>
          <p:nvPr/>
        </p:nvPicPr>
        <p:blipFill>
          <a:blip r:embed="rId192"/>
          <a:stretch>
            <a:fillRect/>
          </a:stretch>
        </p:blipFill>
        <p:spPr>
          <a:xfrm>
            <a:off x="8323853" y="4748383"/>
            <a:ext cx="2436471" cy="165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5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0"/>
            <a:ext cx="3581580" cy="584775"/>
          </a:xfrm>
          <a:prstGeom prst="homePlate">
            <a:avLst/>
          </a:prstGeom>
          <a:solidFill>
            <a:schemeClr val="tx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Cambridge Ex 7I Q4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AE9516-14D6-4FCE-97C6-EA699DCAA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002" y="0"/>
            <a:ext cx="7306695" cy="20767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1BB4C4F-3A91-4FC5-9513-3F8F87DE910E}"/>
                  </a:ext>
                </a:extLst>
              </p14:cNvPr>
              <p14:cNvContentPartPr/>
              <p14:nvPr/>
            </p14:nvContentPartPr>
            <p14:xfrm>
              <a:off x="2385190" y="683900"/>
              <a:ext cx="3600" cy="72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1BB4C4F-3A91-4FC5-9513-3F8F87DE910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76190" y="674900"/>
                <a:ext cx="21240" cy="2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8" name="Group 207">
            <a:extLst>
              <a:ext uri="{FF2B5EF4-FFF2-40B4-BE49-F238E27FC236}">
                <a16:creationId xmlns:a16="http://schemas.microsoft.com/office/drawing/2014/main" id="{65F3D389-247B-4B44-A89C-96FB1A22ACB7}"/>
              </a:ext>
            </a:extLst>
          </p:cNvPr>
          <p:cNvGrpSpPr/>
          <p:nvPr/>
        </p:nvGrpSpPr>
        <p:grpSpPr>
          <a:xfrm>
            <a:off x="927190" y="1233260"/>
            <a:ext cx="2169000" cy="1252080"/>
            <a:chOff x="927190" y="1233260"/>
            <a:chExt cx="2169000" cy="125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3ECDD03-104F-4BE3-9025-E3540D975124}"/>
                    </a:ext>
                  </a:extLst>
                </p14:cNvPr>
                <p14:cNvContentPartPr/>
                <p14:nvPr/>
              </p14:nvContentPartPr>
              <p14:xfrm>
                <a:off x="1636030" y="1233260"/>
                <a:ext cx="43920" cy="108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3ECDD03-104F-4BE3-9025-E3540D97512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27390" y="1224620"/>
                  <a:ext cx="615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1CBEF32-D889-48B8-B97A-EE980FA0B9E7}"/>
                    </a:ext>
                  </a:extLst>
                </p14:cNvPr>
                <p14:cNvContentPartPr/>
                <p14:nvPr/>
              </p14:nvContentPartPr>
              <p14:xfrm>
                <a:off x="1158310" y="1242980"/>
                <a:ext cx="462240" cy="5522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1CBEF32-D889-48B8-B97A-EE980FA0B9E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49310" y="1233980"/>
                  <a:ext cx="47988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2571305B-CAD5-4EEB-8D4A-865D337D7B2C}"/>
                    </a:ext>
                  </a:extLst>
                </p14:cNvPr>
                <p14:cNvContentPartPr/>
                <p14:nvPr/>
              </p14:nvContentPartPr>
              <p14:xfrm>
                <a:off x="1541710" y="1240820"/>
                <a:ext cx="1174320" cy="1108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2571305B-CAD5-4EEB-8D4A-865D337D7B2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33070" y="1231820"/>
                  <a:ext cx="11919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44ACDF4D-4976-43A9-B947-97A9DB68F0E7}"/>
                    </a:ext>
                  </a:extLst>
                </p14:cNvPr>
                <p14:cNvContentPartPr/>
                <p14:nvPr/>
              </p14:nvContentPartPr>
              <p14:xfrm>
                <a:off x="1136710" y="1353500"/>
                <a:ext cx="1601280" cy="4989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44ACDF4D-4976-43A9-B947-97A9DB68F0E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27710" y="1344500"/>
                  <a:ext cx="161892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FAF64C7-6398-4D7A-B779-7ADFC08C9D3D}"/>
                    </a:ext>
                  </a:extLst>
                </p14:cNvPr>
                <p14:cNvContentPartPr/>
                <p14:nvPr/>
              </p14:nvContentPartPr>
              <p14:xfrm>
                <a:off x="1678510" y="1290140"/>
                <a:ext cx="30240" cy="6969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FAF64C7-6398-4D7A-B779-7ADFC08C9D3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669510" y="1281500"/>
                  <a:ext cx="47880" cy="71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A6920DA-BC07-4F8F-AD2D-5199AEA631F1}"/>
                    </a:ext>
                  </a:extLst>
                </p14:cNvPr>
                <p14:cNvContentPartPr/>
                <p14:nvPr/>
              </p14:nvContentPartPr>
              <p14:xfrm>
                <a:off x="1186750" y="2019500"/>
                <a:ext cx="484920" cy="4579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A6920DA-BC07-4F8F-AD2D-5199AEA631F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77750" y="2010860"/>
                  <a:ext cx="5025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F4FBD81-44B0-4FF0-BA04-446FE88B5003}"/>
                    </a:ext>
                  </a:extLst>
                </p14:cNvPr>
                <p14:cNvContentPartPr/>
                <p14:nvPr/>
              </p14:nvContentPartPr>
              <p14:xfrm>
                <a:off x="1765630" y="1919420"/>
                <a:ext cx="992160" cy="820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F4FBD81-44B0-4FF0-BA04-446FE88B500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756990" y="1910780"/>
                  <a:ext cx="10098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D8FDF531-5B6A-4A8E-B9C9-7279E7E2524C}"/>
                    </a:ext>
                  </a:extLst>
                </p14:cNvPr>
                <p14:cNvContentPartPr/>
                <p14:nvPr/>
              </p14:nvContentPartPr>
              <p14:xfrm>
                <a:off x="1223470" y="1969460"/>
                <a:ext cx="1642680" cy="4845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D8FDF531-5B6A-4A8E-B9C9-7279E7E2524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214830" y="1960460"/>
                  <a:ext cx="166032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88A5CB0-1AE4-427D-A77C-B8727EA02EA7}"/>
                    </a:ext>
                  </a:extLst>
                </p14:cNvPr>
                <p14:cNvContentPartPr/>
                <p14:nvPr/>
              </p14:nvContentPartPr>
              <p14:xfrm>
                <a:off x="1121590" y="1880540"/>
                <a:ext cx="22680" cy="6048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88A5CB0-1AE4-427D-A77C-B8727EA02EA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12950" y="1871900"/>
                  <a:ext cx="40320" cy="62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0360D6B-EEEA-45D5-A0B8-5977F33C2F05}"/>
                    </a:ext>
                  </a:extLst>
                </p14:cNvPr>
                <p14:cNvContentPartPr/>
                <p14:nvPr/>
              </p14:nvContentPartPr>
              <p14:xfrm>
                <a:off x="2716030" y="1357820"/>
                <a:ext cx="51120" cy="5986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0360D6B-EEEA-45D5-A0B8-5977F33C2F0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707030" y="1348820"/>
                  <a:ext cx="6876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3E6CDDE-E71E-4247-9384-6F4EDFFAE4D5}"/>
                    </a:ext>
                  </a:extLst>
                </p14:cNvPr>
                <p14:cNvContentPartPr/>
                <p14:nvPr/>
              </p14:nvContentPartPr>
              <p14:xfrm>
                <a:off x="2966230" y="1491740"/>
                <a:ext cx="129960" cy="2073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3E6CDDE-E71E-4247-9384-6F4EDFFAE4D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957230" y="1482740"/>
                  <a:ext cx="1476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863B659-586C-482D-B88E-19482217B26E}"/>
                    </a:ext>
                  </a:extLst>
                </p14:cNvPr>
                <p14:cNvContentPartPr/>
                <p14:nvPr/>
              </p14:nvContentPartPr>
              <p14:xfrm>
                <a:off x="2113390" y="1752380"/>
                <a:ext cx="89280" cy="450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863B659-586C-482D-B88E-19482217B26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4750" y="1743380"/>
                  <a:ext cx="1069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C754F376-01D0-4E09-AE7F-A605436FE023}"/>
                    </a:ext>
                  </a:extLst>
                </p14:cNvPr>
                <p14:cNvContentPartPr/>
                <p14:nvPr/>
              </p14:nvContentPartPr>
              <p14:xfrm>
                <a:off x="2124190" y="1798460"/>
                <a:ext cx="40320" cy="871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C754F376-01D0-4E09-AE7F-A605436FE02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115550" y="1789820"/>
                  <a:ext cx="579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5F5B951-0BD5-4193-B884-671F86EC9B22}"/>
                    </a:ext>
                  </a:extLst>
                </p14:cNvPr>
                <p14:cNvContentPartPr/>
                <p14:nvPr/>
              </p14:nvContentPartPr>
              <p14:xfrm>
                <a:off x="2178550" y="1815380"/>
                <a:ext cx="82080" cy="802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5F5B951-0BD5-4193-B884-671F86EC9B2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169550" y="1806740"/>
                  <a:ext cx="997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E4A2DB9-2F61-4DE7-9B5E-E079DF67A222}"/>
                    </a:ext>
                  </a:extLst>
                </p14:cNvPr>
                <p14:cNvContentPartPr/>
                <p14:nvPr/>
              </p14:nvContentPartPr>
              <p14:xfrm>
                <a:off x="2276830" y="1814660"/>
                <a:ext cx="110520" cy="763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E4A2DB9-2F61-4DE7-9B5E-E079DF67A22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267830" y="1805660"/>
                  <a:ext cx="1281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2BDD4FD-E000-4681-8D9D-481E0DA8DB5D}"/>
                    </a:ext>
                  </a:extLst>
                </p14:cNvPr>
                <p14:cNvContentPartPr/>
                <p14:nvPr/>
              </p14:nvContentPartPr>
              <p14:xfrm>
                <a:off x="1252990" y="2128220"/>
                <a:ext cx="23040" cy="730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2BDD4FD-E000-4681-8D9D-481E0DA8DB5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244350" y="2119220"/>
                  <a:ext cx="406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2FE8A6AA-EC6C-4157-BDE0-5A139DC1D39E}"/>
                    </a:ext>
                  </a:extLst>
                </p14:cNvPr>
                <p14:cNvContentPartPr/>
                <p14:nvPr/>
              </p14:nvContentPartPr>
              <p14:xfrm>
                <a:off x="1337230" y="2047580"/>
                <a:ext cx="100080" cy="878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2FE8A6AA-EC6C-4157-BDE0-5A139DC1D39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328230" y="2038580"/>
                  <a:ext cx="1177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4AAF8B78-E693-4819-AC70-79FF5C73A62F}"/>
                    </a:ext>
                  </a:extLst>
                </p14:cNvPr>
                <p14:cNvContentPartPr/>
                <p14:nvPr/>
              </p14:nvContentPartPr>
              <p14:xfrm>
                <a:off x="1485550" y="2012300"/>
                <a:ext cx="61200" cy="597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4AAF8B78-E693-4819-AC70-79FF5C73A62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476910" y="2003660"/>
                  <a:ext cx="78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3A8AEF67-21C1-49BD-8EEB-E575AB283FC2}"/>
                    </a:ext>
                  </a:extLst>
                </p14:cNvPr>
                <p14:cNvContentPartPr/>
                <p14:nvPr/>
              </p14:nvContentPartPr>
              <p14:xfrm>
                <a:off x="1543150" y="1998260"/>
                <a:ext cx="78480" cy="727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3A8AEF67-21C1-49BD-8EEB-E575AB283FC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534150" y="1989620"/>
                  <a:ext cx="961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A905657B-7090-418C-BE16-B5AAC7542F5C}"/>
                    </a:ext>
                  </a:extLst>
                </p14:cNvPr>
                <p14:cNvContentPartPr/>
                <p14:nvPr/>
              </p14:nvContentPartPr>
              <p14:xfrm>
                <a:off x="1942030" y="2364740"/>
                <a:ext cx="10800" cy="691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A905657B-7090-418C-BE16-B5AAC7542F5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933030" y="2356100"/>
                  <a:ext cx="284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24AF467-3E44-4C1F-AA36-0A7A9866F9CD}"/>
                    </a:ext>
                  </a:extLst>
                </p14:cNvPr>
                <p14:cNvContentPartPr/>
                <p14:nvPr/>
              </p14:nvContentPartPr>
              <p14:xfrm>
                <a:off x="1992430" y="2307860"/>
                <a:ext cx="100080" cy="1681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24AF467-3E44-4C1F-AA36-0A7A9866F9C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983790" y="2299220"/>
                  <a:ext cx="1177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E7D6D8E-65B5-4DD9-B0B1-325AF39C28F9}"/>
                    </a:ext>
                  </a:extLst>
                </p14:cNvPr>
                <p14:cNvContentPartPr/>
                <p14:nvPr/>
              </p14:nvContentPartPr>
              <p14:xfrm>
                <a:off x="2080630" y="2369060"/>
                <a:ext cx="96840" cy="979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E7D6D8E-65B5-4DD9-B0B1-325AF39C28F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071990" y="2360060"/>
                  <a:ext cx="1144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822D893-BC79-4A2D-A937-3CE1BCE093CF}"/>
                    </a:ext>
                  </a:extLst>
                </p14:cNvPr>
                <p14:cNvContentPartPr/>
                <p14:nvPr/>
              </p14:nvContentPartPr>
              <p14:xfrm>
                <a:off x="2167750" y="2363660"/>
                <a:ext cx="121320" cy="961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822D893-BC79-4A2D-A937-3CE1BCE093C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159110" y="2355020"/>
                  <a:ext cx="1389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0FD18BBB-BFBE-4FD2-9822-9766FC3FC515}"/>
                    </a:ext>
                  </a:extLst>
                </p14:cNvPr>
                <p14:cNvContentPartPr/>
                <p14:nvPr/>
              </p14:nvContentPartPr>
              <p14:xfrm>
                <a:off x="1593550" y="1979180"/>
                <a:ext cx="268920" cy="1951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0FD18BBB-BFBE-4FD2-9822-9766FC3FC5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584550" y="1970180"/>
                  <a:ext cx="2865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B0917A68-D35C-4CCD-87D1-7646A1528F62}"/>
                    </a:ext>
                  </a:extLst>
                </p14:cNvPr>
                <p14:cNvContentPartPr/>
                <p14:nvPr/>
              </p14:nvContentPartPr>
              <p14:xfrm>
                <a:off x="927190" y="2079980"/>
                <a:ext cx="147960" cy="17568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B0917A68-D35C-4CCD-87D1-7646A1528F6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18550" y="2071340"/>
                  <a:ext cx="1656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0378263C-024D-416F-BF43-0CE12FA3A7E3}"/>
                    </a:ext>
                  </a:extLst>
                </p14:cNvPr>
                <p14:cNvContentPartPr/>
                <p14:nvPr/>
              </p14:nvContentPartPr>
              <p14:xfrm>
                <a:off x="1787230" y="1725020"/>
                <a:ext cx="138960" cy="705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0378263C-024D-416F-BF43-0CE12FA3A7E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778230" y="1716020"/>
                  <a:ext cx="156600" cy="8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E94ECE7E-759A-4A31-A38D-047847C8AC11}"/>
              </a:ext>
            </a:extLst>
          </p:cNvPr>
          <p:cNvGrpSpPr/>
          <p:nvPr/>
        </p:nvGrpSpPr>
        <p:grpSpPr>
          <a:xfrm>
            <a:off x="680950" y="2718980"/>
            <a:ext cx="3788280" cy="484200"/>
            <a:chOff x="680950" y="2718980"/>
            <a:chExt cx="3788280" cy="48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686464F-512D-4347-A3E5-A94D266B2D2A}"/>
                    </a:ext>
                  </a:extLst>
                </p14:cNvPr>
                <p14:cNvContentPartPr/>
                <p14:nvPr/>
              </p14:nvContentPartPr>
              <p14:xfrm>
                <a:off x="680950" y="2987540"/>
                <a:ext cx="120960" cy="1836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686464F-512D-4347-A3E5-A94D266B2D2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71950" y="2978540"/>
                  <a:ext cx="1386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76544256-0767-41BB-8D47-DAECF84AF11D}"/>
                    </a:ext>
                  </a:extLst>
                </p14:cNvPr>
                <p14:cNvContentPartPr/>
                <p14:nvPr/>
              </p14:nvContentPartPr>
              <p14:xfrm>
                <a:off x="839710" y="2972780"/>
                <a:ext cx="193680" cy="2062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76544256-0767-41BB-8D47-DAECF84AF11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30710" y="2963780"/>
                  <a:ext cx="2113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8E1E5721-AD9C-4420-8928-588B1CC76645}"/>
                    </a:ext>
                  </a:extLst>
                </p14:cNvPr>
                <p14:cNvContentPartPr/>
                <p14:nvPr/>
              </p14:nvContentPartPr>
              <p14:xfrm>
                <a:off x="1045630" y="3064220"/>
                <a:ext cx="108000" cy="288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8E1E5721-AD9C-4420-8928-588B1CC7664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36630" y="3055220"/>
                  <a:ext cx="1256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1B0A11A7-38B4-41B6-B11A-6305A18BA694}"/>
                    </a:ext>
                  </a:extLst>
                </p14:cNvPr>
                <p14:cNvContentPartPr/>
                <p14:nvPr/>
              </p14:nvContentPartPr>
              <p14:xfrm>
                <a:off x="1101430" y="2988620"/>
                <a:ext cx="15120" cy="1501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1B0A11A7-38B4-41B6-B11A-6305A18BA69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92790" y="2979980"/>
                  <a:ext cx="327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B647A3B4-062E-47DE-9019-8297B31E44FC}"/>
                    </a:ext>
                  </a:extLst>
                </p14:cNvPr>
                <p14:cNvContentPartPr/>
                <p14:nvPr/>
              </p14:nvContentPartPr>
              <p14:xfrm>
                <a:off x="1349830" y="2988260"/>
                <a:ext cx="148680" cy="1314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B647A3B4-062E-47DE-9019-8297B31E44F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341190" y="2979260"/>
                  <a:ext cx="1663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C7C46331-46EF-48C7-86AB-38285DCE55D1}"/>
                    </a:ext>
                  </a:extLst>
                </p14:cNvPr>
                <p14:cNvContentPartPr/>
                <p14:nvPr/>
              </p14:nvContentPartPr>
              <p14:xfrm>
                <a:off x="1604350" y="2891060"/>
                <a:ext cx="63000" cy="3121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C7C46331-46EF-48C7-86AB-38285DCE55D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595350" y="2882420"/>
                  <a:ext cx="806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81F10FC4-A3AA-433E-8A92-99BD7978E257}"/>
                    </a:ext>
                  </a:extLst>
                </p14:cNvPr>
                <p14:cNvContentPartPr/>
                <p14:nvPr/>
              </p14:nvContentPartPr>
              <p14:xfrm>
                <a:off x="1767790" y="2969180"/>
                <a:ext cx="16560" cy="1292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81F10FC4-A3AA-433E-8A92-99BD7978E25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758790" y="2960540"/>
                  <a:ext cx="342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C36B9D10-4B30-40F9-BFA6-9ABEA3514259}"/>
                    </a:ext>
                  </a:extLst>
                </p14:cNvPr>
                <p14:cNvContentPartPr/>
                <p14:nvPr/>
              </p14:nvContentPartPr>
              <p14:xfrm>
                <a:off x="1838710" y="2974580"/>
                <a:ext cx="108720" cy="1436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C36B9D10-4B30-40F9-BFA6-9ABEA351425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829710" y="2965940"/>
                  <a:ext cx="1263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B0937326-196E-48B2-9F31-DE2E083AB571}"/>
                    </a:ext>
                  </a:extLst>
                </p14:cNvPr>
                <p14:cNvContentPartPr/>
                <p14:nvPr/>
              </p14:nvContentPartPr>
              <p14:xfrm>
                <a:off x="1956430" y="3023540"/>
                <a:ext cx="128160" cy="1040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B0937326-196E-48B2-9F31-DE2E083AB57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947430" y="3014900"/>
                  <a:ext cx="1458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68A7FFA-3513-471C-9B08-183914AA882C}"/>
                    </a:ext>
                  </a:extLst>
                </p14:cNvPr>
                <p14:cNvContentPartPr/>
                <p14:nvPr/>
              </p14:nvContentPartPr>
              <p14:xfrm>
                <a:off x="2073430" y="2988620"/>
                <a:ext cx="288720" cy="921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68A7FFA-3513-471C-9B08-183914AA882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064430" y="2979980"/>
                  <a:ext cx="306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F88E4F92-4A01-489F-83A8-12BCFAF40748}"/>
                    </a:ext>
                  </a:extLst>
                </p14:cNvPr>
                <p14:cNvContentPartPr/>
                <p14:nvPr/>
              </p14:nvContentPartPr>
              <p14:xfrm>
                <a:off x="2316070" y="2907260"/>
                <a:ext cx="172080" cy="1789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F88E4F92-4A01-489F-83A8-12BCFAF4074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307430" y="2898260"/>
                  <a:ext cx="1897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5D4C9C8A-7B49-481E-B507-E986F78C1731}"/>
                    </a:ext>
                  </a:extLst>
                </p14:cNvPr>
                <p14:cNvContentPartPr/>
                <p14:nvPr/>
              </p14:nvContentPartPr>
              <p14:xfrm>
                <a:off x="2531350" y="2886020"/>
                <a:ext cx="112680" cy="1659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5D4C9C8A-7B49-481E-B507-E986F78C173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522710" y="2877380"/>
                  <a:ext cx="1303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C0FEF494-4F18-49FD-8D38-3B7895B9D3A9}"/>
                    </a:ext>
                  </a:extLst>
                </p14:cNvPr>
                <p14:cNvContentPartPr/>
                <p14:nvPr/>
              </p14:nvContentPartPr>
              <p14:xfrm>
                <a:off x="2639710" y="2955500"/>
                <a:ext cx="127800" cy="1047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C0FEF494-4F18-49FD-8D38-3B7895B9D3A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631070" y="2946500"/>
                  <a:ext cx="1454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CEDD6905-7A1C-43B2-9020-AAB73F97B261}"/>
                    </a:ext>
                  </a:extLst>
                </p14:cNvPr>
                <p14:cNvContentPartPr/>
                <p14:nvPr/>
              </p14:nvContentPartPr>
              <p14:xfrm>
                <a:off x="2760310" y="2925980"/>
                <a:ext cx="375840" cy="12852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CEDD6905-7A1C-43B2-9020-AAB73F97B26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751670" y="2917340"/>
                  <a:ext cx="3934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51C18DF0-D8A8-4ECE-A04C-48B6F434355B}"/>
                    </a:ext>
                  </a:extLst>
                </p14:cNvPr>
                <p14:cNvContentPartPr/>
                <p14:nvPr/>
              </p14:nvContentPartPr>
              <p14:xfrm>
                <a:off x="3095830" y="2858300"/>
                <a:ext cx="43920" cy="1306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51C18DF0-D8A8-4ECE-A04C-48B6F434355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087190" y="2849660"/>
                  <a:ext cx="615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82FD578E-11EF-43CD-BFD0-D6C9ECF395E6}"/>
                    </a:ext>
                  </a:extLst>
                </p14:cNvPr>
                <p14:cNvContentPartPr/>
                <p14:nvPr/>
              </p14:nvContentPartPr>
              <p14:xfrm>
                <a:off x="3223990" y="2805740"/>
                <a:ext cx="136800" cy="2332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82FD578E-11EF-43CD-BFD0-D6C9ECF395E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215350" y="2797100"/>
                  <a:ext cx="1544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EC02AFAB-D7FF-4222-BD9B-BCBD2EE058F9}"/>
                    </a:ext>
                  </a:extLst>
                </p14:cNvPr>
                <p14:cNvContentPartPr/>
                <p14:nvPr/>
              </p14:nvContentPartPr>
              <p14:xfrm>
                <a:off x="3346030" y="2913020"/>
                <a:ext cx="110880" cy="9432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EC02AFAB-D7FF-4222-BD9B-BCBD2EE058F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7030" y="2904380"/>
                  <a:ext cx="1285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E2C206AD-690F-4A77-90CB-637AE87BFD2A}"/>
                    </a:ext>
                  </a:extLst>
                </p14:cNvPr>
                <p14:cNvContentPartPr/>
                <p14:nvPr/>
              </p14:nvContentPartPr>
              <p14:xfrm>
                <a:off x="3437470" y="2933900"/>
                <a:ext cx="96840" cy="1065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E2C206AD-690F-4A77-90CB-637AE87BFD2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428470" y="2925260"/>
                  <a:ext cx="1144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6D93CDF2-AB73-4353-8562-C763DE0C15F1}"/>
                    </a:ext>
                  </a:extLst>
                </p14:cNvPr>
                <p14:cNvContentPartPr/>
                <p14:nvPr/>
              </p14:nvContentPartPr>
              <p14:xfrm>
                <a:off x="3653470" y="2780180"/>
                <a:ext cx="293400" cy="2732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6D93CDF2-AB73-4353-8562-C763DE0C15F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644830" y="2771180"/>
                  <a:ext cx="3110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84AB959C-083F-4D2F-8C47-91B762E489C2}"/>
                    </a:ext>
                  </a:extLst>
                </p14:cNvPr>
                <p14:cNvContentPartPr/>
                <p14:nvPr/>
              </p14:nvContentPartPr>
              <p14:xfrm>
                <a:off x="3870910" y="2745980"/>
                <a:ext cx="188280" cy="17028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84AB959C-083F-4D2F-8C47-91B762E489C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861910" y="2737340"/>
                  <a:ext cx="2059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0AE439A8-8E2F-4122-BC45-C4FE3326F7C0}"/>
                    </a:ext>
                  </a:extLst>
                </p14:cNvPr>
                <p14:cNvContentPartPr/>
                <p14:nvPr/>
              </p14:nvContentPartPr>
              <p14:xfrm>
                <a:off x="4148830" y="2718980"/>
                <a:ext cx="320400" cy="2336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0AE439A8-8E2F-4122-BC45-C4FE3326F7C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140190" y="2710340"/>
                  <a:ext cx="338040" cy="25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2679B07D-BB33-4788-A68B-D64E821CF56A}"/>
              </a:ext>
            </a:extLst>
          </p:cNvPr>
          <p:cNvGrpSpPr/>
          <p:nvPr/>
        </p:nvGrpSpPr>
        <p:grpSpPr>
          <a:xfrm>
            <a:off x="848350" y="3448700"/>
            <a:ext cx="564480" cy="266760"/>
            <a:chOff x="848350" y="3448700"/>
            <a:chExt cx="564480" cy="26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0717834F-ADC0-4C09-9785-F251AF54E87E}"/>
                    </a:ext>
                  </a:extLst>
                </p14:cNvPr>
                <p14:cNvContentPartPr/>
                <p14:nvPr/>
              </p14:nvContentPartPr>
              <p14:xfrm>
                <a:off x="848350" y="3491900"/>
                <a:ext cx="149040" cy="20664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0717834F-ADC0-4C09-9785-F251AF54E87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39350" y="3482900"/>
                  <a:ext cx="1666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C48C1E83-9774-445A-B659-DF298816D9F5}"/>
                    </a:ext>
                  </a:extLst>
                </p14:cNvPr>
                <p14:cNvContentPartPr/>
                <p14:nvPr/>
              </p14:nvContentPartPr>
              <p14:xfrm>
                <a:off x="1082350" y="3448700"/>
                <a:ext cx="185040" cy="26676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C48C1E83-9774-445A-B659-DF298816D9F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73710" y="3440060"/>
                  <a:ext cx="2026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D62E61A8-4F88-41DA-B96F-BC016429D1B5}"/>
                    </a:ext>
                  </a:extLst>
                </p14:cNvPr>
                <p14:cNvContentPartPr/>
                <p14:nvPr/>
              </p14:nvContentPartPr>
              <p14:xfrm>
                <a:off x="1329670" y="3567500"/>
                <a:ext cx="83160" cy="2448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D62E61A8-4F88-41DA-B96F-BC016429D1B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321030" y="3558860"/>
                  <a:ext cx="1008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F1BBAB41-53DA-4E4A-A5BD-2A545FE4CFA7}"/>
                    </a:ext>
                  </a:extLst>
                </p14:cNvPr>
                <p14:cNvContentPartPr/>
                <p14:nvPr/>
              </p14:nvContentPartPr>
              <p14:xfrm>
                <a:off x="1373230" y="3482900"/>
                <a:ext cx="12960" cy="18216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F1BBAB41-53DA-4E4A-A5BD-2A545FE4CFA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364230" y="3473900"/>
                  <a:ext cx="30600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A86B270C-3BDA-4F49-92D3-32E4278CB32A}"/>
              </a:ext>
            </a:extLst>
          </p:cNvPr>
          <p:cNvGrpSpPr/>
          <p:nvPr/>
        </p:nvGrpSpPr>
        <p:grpSpPr>
          <a:xfrm>
            <a:off x="1713070" y="3347180"/>
            <a:ext cx="1175400" cy="323640"/>
            <a:chOff x="1713070" y="3347180"/>
            <a:chExt cx="1175400" cy="32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F041109B-7DB2-4317-A521-7A56BF162EB9}"/>
                    </a:ext>
                  </a:extLst>
                </p14:cNvPr>
                <p14:cNvContentPartPr/>
                <p14:nvPr/>
              </p14:nvContentPartPr>
              <p14:xfrm>
                <a:off x="1713070" y="3428180"/>
                <a:ext cx="83520" cy="22716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F041109B-7DB2-4317-A521-7A56BF162EB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704070" y="3419180"/>
                  <a:ext cx="1011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FBC6A2EC-1A7B-4690-B1AD-9E312E80C6A1}"/>
                    </a:ext>
                  </a:extLst>
                </p14:cNvPr>
                <p14:cNvContentPartPr/>
                <p14:nvPr/>
              </p14:nvContentPartPr>
              <p14:xfrm>
                <a:off x="1827190" y="3448700"/>
                <a:ext cx="119520" cy="19728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FBC6A2EC-1A7B-4690-B1AD-9E312E80C6A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818190" y="3440060"/>
                  <a:ext cx="1371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5A0787CB-55B2-4AF8-99A1-A62ED8B6A8E1}"/>
                    </a:ext>
                  </a:extLst>
                </p14:cNvPr>
                <p14:cNvContentPartPr/>
                <p14:nvPr/>
              </p14:nvContentPartPr>
              <p14:xfrm>
                <a:off x="2014030" y="3532220"/>
                <a:ext cx="54720" cy="13860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5A0787CB-55B2-4AF8-99A1-A62ED8B6A8E1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005030" y="3523580"/>
                  <a:ext cx="723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7DADE404-4570-4132-8874-2B9DA0C36908}"/>
                    </a:ext>
                  </a:extLst>
                </p14:cNvPr>
                <p14:cNvContentPartPr/>
                <p14:nvPr/>
              </p14:nvContentPartPr>
              <p14:xfrm>
                <a:off x="2068390" y="3527540"/>
                <a:ext cx="91080" cy="12708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7DADE404-4570-4132-8874-2B9DA0C3690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059390" y="3518900"/>
                  <a:ext cx="1087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821E3603-800E-43DD-8443-9BD387FA0145}"/>
                    </a:ext>
                  </a:extLst>
                </p14:cNvPr>
                <p14:cNvContentPartPr/>
                <p14:nvPr/>
              </p14:nvContentPartPr>
              <p14:xfrm>
                <a:off x="2247310" y="3543740"/>
                <a:ext cx="110520" cy="1116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821E3603-800E-43DD-8443-9BD387FA014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238310" y="3534740"/>
                  <a:ext cx="1281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DC355D36-38B6-48ED-A926-AD94B3A700E3}"/>
                    </a:ext>
                  </a:extLst>
                </p14:cNvPr>
                <p14:cNvContentPartPr/>
                <p14:nvPr/>
              </p14:nvContentPartPr>
              <p14:xfrm>
                <a:off x="2300230" y="3598460"/>
                <a:ext cx="87120" cy="1332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DC355D36-38B6-48ED-A926-AD94B3A700E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291230" y="3589820"/>
                  <a:ext cx="104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0D3A9B0E-5B81-4BA9-91E4-2B0DEFFFE607}"/>
                    </a:ext>
                  </a:extLst>
                </p14:cNvPr>
                <p14:cNvContentPartPr/>
                <p14:nvPr/>
              </p14:nvContentPartPr>
              <p14:xfrm>
                <a:off x="2480590" y="3434660"/>
                <a:ext cx="35280" cy="17352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0D3A9B0E-5B81-4BA9-91E4-2B0DEFFFE60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471950" y="3426020"/>
                  <a:ext cx="529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F2353C1C-B72B-4989-A25D-2FCB253F0683}"/>
                    </a:ext>
                  </a:extLst>
                </p14:cNvPr>
                <p14:cNvContentPartPr/>
                <p14:nvPr/>
              </p14:nvContentPartPr>
              <p14:xfrm>
                <a:off x="2573110" y="3347180"/>
                <a:ext cx="315360" cy="27180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F2353C1C-B72B-4989-A25D-2FCB253F068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564470" y="3338540"/>
                  <a:ext cx="333000" cy="28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D3711862-1518-45DB-AAA3-E013CA8DD942}"/>
              </a:ext>
            </a:extLst>
          </p:cNvPr>
          <p:cNvGrpSpPr/>
          <p:nvPr/>
        </p:nvGrpSpPr>
        <p:grpSpPr>
          <a:xfrm>
            <a:off x="1671670" y="3936140"/>
            <a:ext cx="598320" cy="206640"/>
            <a:chOff x="1671670" y="3936140"/>
            <a:chExt cx="598320" cy="20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7A04C039-541E-45E4-AF3F-B03F87DE8804}"/>
                    </a:ext>
                  </a:extLst>
                </p14:cNvPr>
                <p14:cNvContentPartPr/>
                <p14:nvPr/>
              </p14:nvContentPartPr>
              <p14:xfrm>
                <a:off x="1671670" y="3949100"/>
                <a:ext cx="123840" cy="19332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7A04C039-541E-45E4-AF3F-B03F87DE880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663030" y="3940100"/>
                  <a:ext cx="1414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78DDE8D3-CBE3-4B46-8672-F0070D695324}"/>
                    </a:ext>
                  </a:extLst>
                </p14:cNvPr>
                <p14:cNvContentPartPr/>
                <p14:nvPr/>
              </p14:nvContentPartPr>
              <p14:xfrm>
                <a:off x="1867510" y="3936140"/>
                <a:ext cx="170280" cy="20664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78DDE8D3-CBE3-4B46-8672-F0070D69532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858510" y="3927500"/>
                  <a:ext cx="1879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61BDFB4E-92AB-4F0E-AD62-8A96CAA581E0}"/>
                    </a:ext>
                  </a:extLst>
                </p14:cNvPr>
                <p14:cNvContentPartPr/>
                <p14:nvPr/>
              </p14:nvContentPartPr>
              <p14:xfrm>
                <a:off x="2147590" y="4005620"/>
                <a:ext cx="75240" cy="2592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61BDFB4E-92AB-4F0E-AD62-8A96CAA581E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138950" y="3996980"/>
                  <a:ext cx="928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7379E629-1670-4516-8DE3-0B5835F5FC1E}"/>
                    </a:ext>
                  </a:extLst>
                </p14:cNvPr>
                <p14:cNvContentPartPr/>
                <p14:nvPr/>
              </p14:nvContentPartPr>
              <p14:xfrm>
                <a:off x="2178550" y="4081220"/>
                <a:ext cx="91440" cy="1656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7379E629-1670-4516-8DE3-0B5835F5FC1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169550" y="4072580"/>
                  <a:ext cx="10908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91BF1D45-07F8-4AE9-878F-B31B88305FAE}"/>
              </a:ext>
            </a:extLst>
          </p:cNvPr>
          <p:cNvGrpSpPr/>
          <p:nvPr/>
        </p:nvGrpSpPr>
        <p:grpSpPr>
          <a:xfrm>
            <a:off x="2515510" y="3834620"/>
            <a:ext cx="1194840" cy="254160"/>
            <a:chOff x="2515510" y="3834620"/>
            <a:chExt cx="1194840" cy="25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A02BBDD4-A972-4985-B5BB-CFDF81E325E0}"/>
                    </a:ext>
                  </a:extLst>
                </p14:cNvPr>
                <p14:cNvContentPartPr/>
                <p14:nvPr/>
              </p14:nvContentPartPr>
              <p14:xfrm>
                <a:off x="2515510" y="3915620"/>
                <a:ext cx="47160" cy="12888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A02BBDD4-A972-4985-B5BB-CFDF81E325E0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506510" y="3906620"/>
                  <a:ext cx="648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BC741FA6-98F6-4F0C-A13C-4376BCB1F926}"/>
                    </a:ext>
                  </a:extLst>
                </p14:cNvPr>
                <p14:cNvContentPartPr/>
                <p14:nvPr/>
              </p14:nvContentPartPr>
              <p14:xfrm>
                <a:off x="2609110" y="3877100"/>
                <a:ext cx="266760" cy="21168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BC741FA6-98F6-4F0C-A13C-4376BCB1F92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600110" y="3868460"/>
                  <a:ext cx="2844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4DC90C35-99C9-455F-959B-484B46BA2857}"/>
                    </a:ext>
                  </a:extLst>
                </p14:cNvPr>
                <p14:cNvContentPartPr/>
                <p14:nvPr/>
              </p14:nvContentPartPr>
              <p14:xfrm>
                <a:off x="2996830" y="3979700"/>
                <a:ext cx="119520" cy="1656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4DC90C35-99C9-455F-959B-484B46BA285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988190" y="3970700"/>
                  <a:ext cx="1371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3CC8F741-B058-427E-91CE-89B2D9695915}"/>
                    </a:ext>
                  </a:extLst>
                </p14:cNvPr>
                <p14:cNvContentPartPr/>
                <p14:nvPr/>
              </p14:nvContentPartPr>
              <p14:xfrm>
                <a:off x="3200230" y="3834620"/>
                <a:ext cx="77400" cy="21312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3CC8F741-B058-427E-91CE-89B2D969591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191590" y="3825980"/>
                  <a:ext cx="950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840AF6C8-3CEC-45FA-8E90-D2E89410B6F8}"/>
                    </a:ext>
                  </a:extLst>
                </p14:cNvPr>
                <p14:cNvContentPartPr/>
                <p14:nvPr/>
              </p14:nvContentPartPr>
              <p14:xfrm>
                <a:off x="3356470" y="3864500"/>
                <a:ext cx="95400" cy="15516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840AF6C8-3CEC-45FA-8E90-D2E89410B6F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347830" y="3855500"/>
                  <a:ext cx="1130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8E074AF8-6258-498F-BD4F-B99033599D58}"/>
                    </a:ext>
                  </a:extLst>
                </p14:cNvPr>
                <p14:cNvContentPartPr/>
                <p14:nvPr/>
              </p14:nvContentPartPr>
              <p14:xfrm>
                <a:off x="3499750" y="3894020"/>
                <a:ext cx="105480" cy="13428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8E074AF8-6258-498F-BD4F-B99033599D5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490750" y="3885020"/>
                  <a:ext cx="1231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F8A0BCC8-401C-4092-A3A6-545547C1B4FA}"/>
                    </a:ext>
                  </a:extLst>
                </p14:cNvPr>
                <p14:cNvContentPartPr/>
                <p14:nvPr/>
              </p14:nvContentPartPr>
              <p14:xfrm>
                <a:off x="3606310" y="3892940"/>
                <a:ext cx="104040" cy="13212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F8A0BCC8-401C-4092-A3A6-545547C1B4F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597310" y="3883940"/>
                  <a:ext cx="121680" cy="1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EE6FAE8F-12F1-4D21-9958-041BAC4D91A0}"/>
              </a:ext>
            </a:extLst>
          </p:cNvPr>
          <p:cNvGrpSpPr/>
          <p:nvPr/>
        </p:nvGrpSpPr>
        <p:grpSpPr>
          <a:xfrm>
            <a:off x="1929070" y="4335380"/>
            <a:ext cx="399960" cy="268560"/>
            <a:chOff x="1929070" y="4335380"/>
            <a:chExt cx="399960" cy="26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3BFFF00A-7052-46D3-83C8-2A1F34683E49}"/>
                    </a:ext>
                  </a:extLst>
                </p14:cNvPr>
                <p14:cNvContentPartPr/>
                <p14:nvPr/>
              </p14:nvContentPartPr>
              <p14:xfrm>
                <a:off x="1929070" y="4335380"/>
                <a:ext cx="190440" cy="26856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3BFFF00A-7052-46D3-83C8-2A1F34683E4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920070" y="4326740"/>
                  <a:ext cx="2080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3ECA3EF8-3B82-4A26-BF0B-45DF07D3CEF9}"/>
                    </a:ext>
                  </a:extLst>
                </p14:cNvPr>
                <p14:cNvContentPartPr/>
                <p14:nvPr/>
              </p14:nvContentPartPr>
              <p14:xfrm>
                <a:off x="2209150" y="4420340"/>
                <a:ext cx="119880" cy="8388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3ECA3EF8-3B82-4A26-BF0B-45DF07D3CEF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200150" y="4411700"/>
                  <a:ext cx="137520" cy="10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F8D15A79-98A3-405A-A721-A7D50994B271}"/>
              </a:ext>
            </a:extLst>
          </p:cNvPr>
          <p:cNvGrpSpPr/>
          <p:nvPr/>
        </p:nvGrpSpPr>
        <p:grpSpPr>
          <a:xfrm>
            <a:off x="2658430" y="4292540"/>
            <a:ext cx="1306440" cy="281160"/>
            <a:chOff x="2658430" y="4292540"/>
            <a:chExt cx="1306440" cy="28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73DBA99E-5F83-4CCE-9BE3-01FBD252193C}"/>
                    </a:ext>
                  </a:extLst>
                </p14:cNvPr>
                <p14:cNvContentPartPr/>
                <p14:nvPr/>
              </p14:nvContentPartPr>
              <p14:xfrm>
                <a:off x="2658430" y="4344740"/>
                <a:ext cx="98280" cy="22896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73DBA99E-5F83-4CCE-9BE3-01FBD252193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649430" y="4335740"/>
                  <a:ext cx="1159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284CFD1B-C69D-4B0E-B838-B92A5C2296A7}"/>
                    </a:ext>
                  </a:extLst>
                </p14:cNvPr>
                <p14:cNvContentPartPr/>
                <p14:nvPr/>
              </p14:nvContentPartPr>
              <p14:xfrm>
                <a:off x="2824750" y="4322060"/>
                <a:ext cx="124920" cy="21600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284CFD1B-C69D-4B0E-B838-B92A5C2296A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816110" y="4313420"/>
                  <a:ext cx="1425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7A76B19B-A2BB-468C-886D-C168B334FB27}"/>
                    </a:ext>
                  </a:extLst>
                </p14:cNvPr>
                <p14:cNvContentPartPr/>
                <p14:nvPr/>
              </p14:nvContentPartPr>
              <p14:xfrm>
                <a:off x="3139390" y="4464260"/>
                <a:ext cx="97920" cy="2412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7A76B19B-A2BB-468C-886D-C168B334FB2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130390" y="4455260"/>
                  <a:ext cx="1155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C302EF78-77BC-4E43-AF69-3DB1A7D49736}"/>
                    </a:ext>
                  </a:extLst>
                </p14:cNvPr>
                <p14:cNvContentPartPr/>
                <p14:nvPr/>
              </p14:nvContentPartPr>
              <p14:xfrm>
                <a:off x="3420190" y="4304420"/>
                <a:ext cx="155520" cy="19080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C302EF78-77BC-4E43-AF69-3DB1A7D4973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411190" y="4295420"/>
                  <a:ext cx="1731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93144241-6B8C-482F-8E82-FEF01F674240}"/>
                    </a:ext>
                  </a:extLst>
                </p14:cNvPr>
                <p14:cNvContentPartPr/>
                <p14:nvPr/>
              </p14:nvContentPartPr>
              <p14:xfrm>
                <a:off x="3608110" y="4292540"/>
                <a:ext cx="95040" cy="19080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93144241-6B8C-482F-8E82-FEF01F67424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599110" y="4283540"/>
                  <a:ext cx="1126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F12A1603-1D28-4D2D-B844-FBD0C77D11B7}"/>
                    </a:ext>
                  </a:extLst>
                </p14:cNvPr>
                <p14:cNvContentPartPr/>
                <p14:nvPr/>
              </p14:nvContentPartPr>
              <p14:xfrm>
                <a:off x="3749230" y="4349060"/>
                <a:ext cx="89280" cy="10728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F12A1603-1D28-4D2D-B844-FBD0C77D11B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740230" y="4340060"/>
                  <a:ext cx="106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D3380DF8-36A0-4534-A4B5-29D31B8916FD}"/>
                    </a:ext>
                  </a:extLst>
                </p14:cNvPr>
                <p14:cNvContentPartPr/>
                <p14:nvPr/>
              </p14:nvContentPartPr>
              <p14:xfrm>
                <a:off x="3839230" y="4354460"/>
                <a:ext cx="125640" cy="11268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D3380DF8-36A0-4534-A4B5-29D31B8916F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830230" y="4345460"/>
                  <a:ext cx="143280" cy="13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E2007B29-4707-4449-8B9C-CF35FD9830AA}"/>
              </a:ext>
            </a:extLst>
          </p:cNvPr>
          <p:cNvGrpSpPr/>
          <p:nvPr/>
        </p:nvGrpSpPr>
        <p:grpSpPr>
          <a:xfrm>
            <a:off x="435430" y="4840460"/>
            <a:ext cx="942120" cy="471600"/>
            <a:chOff x="435430" y="4840460"/>
            <a:chExt cx="942120" cy="47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0CB3489C-38C2-41C7-8513-E0D4EB392E6E}"/>
                    </a:ext>
                  </a:extLst>
                </p14:cNvPr>
                <p14:cNvContentPartPr/>
                <p14:nvPr/>
              </p14:nvContentPartPr>
              <p14:xfrm>
                <a:off x="435430" y="4912820"/>
                <a:ext cx="153360" cy="28944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0CB3489C-38C2-41C7-8513-E0D4EB392E6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26790" y="4904180"/>
                  <a:ext cx="1710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5615BCFB-DBC3-47C3-9EF5-91A3CAD3795F}"/>
                    </a:ext>
                  </a:extLst>
                </p14:cNvPr>
                <p14:cNvContentPartPr/>
                <p14:nvPr/>
              </p14:nvContentPartPr>
              <p14:xfrm>
                <a:off x="490510" y="5086340"/>
                <a:ext cx="106560" cy="1296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5615BCFB-DBC3-47C3-9EF5-91A3CAD3795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81870" y="5077700"/>
                  <a:ext cx="1242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3A6A5364-53CE-4745-9282-93EBF9EEAE59}"/>
                    </a:ext>
                  </a:extLst>
                </p14:cNvPr>
                <p14:cNvContentPartPr/>
                <p14:nvPr/>
              </p14:nvContentPartPr>
              <p14:xfrm>
                <a:off x="660430" y="5052860"/>
                <a:ext cx="175680" cy="12420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3A6A5364-53CE-4745-9282-93EBF9EEAE5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51430" y="5043860"/>
                  <a:ext cx="1933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72859EF3-5AF9-4659-8587-B5995536A780}"/>
                    </a:ext>
                  </a:extLst>
                </p14:cNvPr>
                <p14:cNvContentPartPr/>
                <p14:nvPr/>
              </p14:nvContentPartPr>
              <p14:xfrm>
                <a:off x="860590" y="5047820"/>
                <a:ext cx="140400" cy="12276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72859EF3-5AF9-4659-8587-B5995536A78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51950" y="5038820"/>
                  <a:ext cx="1580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77CA8A7C-EA30-40A2-9593-6898CBB83878}"/>
                    </a:ext>
                  </a:extLst>
                </p14:cNvPr>
                <p14:cNvContentPartPr/>
                <p14:nvPr/>
              </p14:nvContentPartPr>
              <p14:xfrm>
                <a:off x="1148230" y="4840460"/>
                <a:ext cx="205560" cy="47160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77CA8A7C-EA30-40A2-9593-6898CBB8387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39230" y="4831820"/>
                  <a:ext cx="22320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77D294B7-D1F9-44D5-B844-6AE6DDC170CF}"/>
                    </a:ext>
                  </a:extLst>
                </p14:cNvPr>
                <p14:cNvContentPartPr/>
                <p14:nvPr/>
              </p14:nvContentPartPr>
              <p14:xfrm>
                <a:off x="1273510" y="5086340"/>
                <a:ext cx="104040" cy="5256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77D294B7-D1F9-44D5-B844-6AE6DDC170C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264870" y="5077700"/>
                  <a:ext cx="121680" cy="7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6AAE2F7C-9DEA-43D2-AABE-3F998A6DD413}"/>
              </a:ext>
            </a:extLst>
          </p:cNvPr>
          <p:cNvGrpSpPr/>
          <p:nvPr/>
        </p:nvGrpSpPr>
        <p:grpSpPr>
          <a:xfrm>
            <a:off x="1599670" y="4841540"/>
            <a:ext cx="442080" cy="306720"/>
            <a:chOff x="1599670" y="4841540"/>
            <a:chExt cx="442080" cy="30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0A9CDAAD-6A98-475C-BD2B-C792F21B3E95}"/>
                    </a:ext>
                  </a:extLst>
                </p14:cNvPr>
                <p14:cNvContentPartPr/>
                <p14:nvPr/>
              </p14:nvContentPartPr>
              <p14:xfrm>
                <a:off x="1599670" y="4871060"/>
                <a:ext cx="109080" cy="27468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0A9CDAAD-6A98-475C-BD2B-C792F21B3E9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590670" y="4862420"/>
                  <a:ext cx="1267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4D201BD1-57B1-45A3-8610-E78FA0750854}"/>
                    </a:ext>
                  </a:extLst>
                </p14:cNvPr>
                <p14:cNvContentPartPr/>
                <p14:nvPr/>
              </p14:nvContentPartPr>
              <p14:xfrm>
                <a:off x="1605430" y="4841540"/>
                <a:ext cx="306000" cy="30672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4D201BD1-57B1-45A3-8610-E78FA075085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596430" y="4832900"/>
                  <a:ext cx="3236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35AE83C0-E24E-4E96-9BF6-B8CAA3C321B3}"/>
                    </a:ext>
                  </a:extLst>
                </p14:cNvPr>
                <p14:cNvContentPartPr/>
                <p14:nvPr/>
              </p14:nvContentPartPr>
              <p14:xfrm>
                <a:off x="1961830" y="4880420"/>
                <a:ext cx="79920" cy="8532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35AE83C0-E24E-4E96-9BF6-B8CAA3C321B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952830" y="4871780"/>
                  <a:ext cx="97560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F00BD02E-A3FE-4B9A-AC1F-E82FC6D39B26}"/>
              </a:ext>
            </a:extLst>
          </p:cNvPr>
          <p:cNvGrpSpPr/>
          <p:nvPr/>
        </p:nvGrpSpPr>
        <p:grpSpPr>
          <a:xfrm>
            <a:off x="2277910" y="4735340"/>
            <a:ext cx="1774800" cy="396720"/>
            <a:chOff x="2277910" y="4735340"/>
            <a:chExt cx="1774800" cy="39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44BE7D0B-C017-4D16-82C9-EE6E64B5152F}"/>
                    </a:ext>
                  </a:extLst>
                </p14:cNvPr>
                <p14:cNvContentPartPr/>
                <p14:nvPr/>
              </p14:nvContentPartPr>
              <p14:xfrm>
                <a:off x="2314270" y="4735340"/>
                <a:ext cx="63720" cy="13860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44BE7D0B-C017-4D16-82C9-EE6E64B5152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305270" y="4726700"/>
                  <a:ext cx="813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2F9111C4-EE07-4F15-9C05-8A470D9A479C}"/>
                    </a:ext>
                  </a:extLst>
                </p14:cNvPr>
                <p14:cNvContentPartPr/>
                <p14:nvPr/>
              </p14:nvContentPartPr>
              <p14:xfrm>
                <a:off x="2277910" y="4918220"/>
                <a:ext cx="130680" cy="2196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2F9111C4-EE07-4F15-9C05-8A470D9A479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269270" y="4909580"/>
                  <a:ext cx="1483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127503FB-E962-437A-AB3E-C5F2CBDF58AA}"/>
                    </a:ext>
                  </a:extLst>
                </p14:cNvPr>
                <p14:cNvContentPartPr/>
                <p14:nvPr/>
              </p14:nvContentPartPr>
              <p14:xfrm>
                <a:off x="2357470" y="4786100"/>
                <a:ext cx="453240" cy="34596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127503FB-E962-437A-AB3E-C5F2CBDF58A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348470" y="4777100"/>
                  <a:ext cx="47088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234DBE53-3E4F-4656-BBD4-571DDC2F67DF}"/>
                    </a:ext>
                  </a:extLst>
                </p14:cNvPr>
                <p14:cNvContentPartPr/>
                <p14:nvPr/>
              </p14:nvContentPartPr>
              <p14:xfrm>
                <a:off x="2833750" y="4793300"/>
                <a:ext cx="97920" cy="19656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234DBE53-3E4F-4656-BBD4-571DDC2F67D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824750" y="4784300"/>
                  <a:ext cx="1155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92DCFF47-C1CD-4D3F-858D-93F2808C9659}"/>
                    </a:ext>
                  </a:extLst>
                </p14:cNvPr>
                <p14:cNvContentPartPr/>
                <p14:nvPr/>
              </p14:nvContentPartPr>
              <p14:xfrm>
                <a:off x="2953270" y="4891940"/>
                <a:ext cx="54000" cy="9072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92DCFF47-C1CD-4D3F-858D-93F2808C965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944630" y="4882940"/>
                  <a:ext cx="716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46A351D1-A4C2-4E50-AF11-8634AF38D8EE}"/>
                    </a:ext>
                  </a:extLst>
                </p14:cNvPr>
                <p14:cNvContentPartPr/>
                <p14:nvPr/>
              </p14:nvContentPartPr>
              <p14:xfrm>
                <a:off x="3037510" y="4796900"/>
                <a:ext cx="196920" cy="26712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46A351D1-A4C2-4E50-AF11-8634AF38D8EE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028870" y="4787900"/>
                  <a:ext cx="2145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6B35E5AE-8712-46A0-8A00-FC466C3635C9}"/>
                    </a:ext>
                  </a:extLst>
                </p14:cNvPr>
                <p14:cNvContentPartPr/>
                <p14:nvPr/>
              </p14:nvContentPartPr>
              <p14:xfrm>
                <a:off x="3364750" y="4811660"/>
                <a:ext cx="93960" cy="26712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6B35E5AE-8712-46A0-8A00-FC466C3635C9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356110" y="4802660"/>
                  <a:ext cx="1116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C3DABFB2-CB4F-46D4-BA32-41311E6216BE}"/>
                    </a:ext>
                  </a:extLst>
                </p14:cNvPr>
                <p14:cNvContentPartPr/>
                <p14:nvPr/>
              </p14:nvContentPartPr>
              <p14:xfrm>
                <a:off x="3468430" y="4840460"/>
                <a:ext cx="40320" cy="14472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C3DABFB2-CB4F-46D4-BA32-41311E6216B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459790" y="4831460"/>
                  <a:ext cx="579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B4AC9249-EEC6-4960-91D7-305EC9DBC751}"/>
                    </a:ext>
                  </a:extLst>
                </p14:cNvPr>
                <p14:cNvContentPartPr/>
                <p14:nvPr/>
              </p14:nvContentPartPr>
              <p14:xfrm>
                <a:off x="3532510" y="4853060"/>
                <a:ext cx="289080" cy="15480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B4AC9249-EEC6-4960-91D7-305EC9DBC75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523870" y="4844420"/>
                  <a:ext cx="3067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37280430-9DAE-45D4-A07E-944DF417D23C}"/>
                    </a:ext>
                  </a:extLst>
                </p14:cNvPr>
                <p14:cNvContentPartPr/>
                <p14:nvPr/>
              </p14:nvContentPartPr>
              <p14:xfrm>
                <a:off x="3825550" y="4742180"/>
                <a:ext cx="227160" cy="34488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37280430-9DAE-45D4-A07E-944DF417D23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816910" y="4733180"/>
                  <a:ext cx="244800" cy="36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B441F213-57AC-468D-872B-6E953BACEA69}"/>
              </a:ext>
            </a:extLst>
          </p:cNvPr>
          <p:cNvGrpSpPr/>
          <p:nvPr/>
        </p:nvGrpSpPr>
        <p:grpSpPr>
          <a:xfrm>
            <a:off x="2024470" y="5497100"/>
            <a:ext cx="172080" cy="101160"/>
            <a:chOff x="2024470" y="5497100"/>
            <a:chExt cx="172080" cy="10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C92EC82D-F0D3-441E-A25C-7E5DED1F95F9}"/>
                    </a:ext>
                  </a:extLst>
                </p14:cNvPr>
                <p14:cNvContentPartPr/>
                <p14:nvPr/>
              </p14:nvContentPartPr>
              <p14:xfrm>
                <a:off x="2024470" y="5497100"/>
                <a:ext cx="91440" cy="2916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C92EC82D-F0D3-441E-A25C-7E5DED1F95F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015830" y="5488100"/>
                  <a:ext cx="1090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70AB36DB-4223-4FF7-90C2-9105B9B128C6}"/>
                    </a:ext>
                  </a:extLst>
                </p14:cNvPr>
                <p14:cNvContentPartPr/>
                <p14:nvPr/>
              </p14:nvContentPartPr>
              <p14:xfrm>
                <a:off x="2057230" y="5554340"/>
                <a:ext cx="139320" cy="4392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70AB36DB-4223-4FF7-90C2-9105B9B128C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048590" y="5545700"/>
                  <a:ext cx="156960" cy="6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D4F53F01-2CD6-4948-99BA-7218A3979263}"/>
              </a:ext>
            </a:extLst>
          </p:cNvPr>
          <p:cNvGrpSpPr/>
          <p:nvPr/>
        </p:nvGrpSpPr>
        <p:grpSpPr>
          <a:xfrm>
            <a:off x="2540710" y="5348420"/>
            <a:ext cx="595440" cy="255240"/>
            <a:chOff x="2540710" y="5348420"/>
            <a:chExt cx="595440" cy="25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9C017CD6-9FD0-4119-9C7A-4E5A391B9E39}"/>
                    </a:ext>
                  </a:extLst>
                </p14:cNvPr>
                <p14:cNvContentPartPr/>
                <p14:nvPr/>
              </p14:nvContentPartPr>
              <p14:xfrm>
                <a:off x="2540710" y="5357780"/>
                <a:ext cx="107280" cy="23436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9C017CD6-9FD0-4119-9C7A-4E5A391B9E39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532070" y="5349140"/>
                  <a:ext cx="1249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22E0F165-926D-46C1-B4DE-CBBAB25FE4B1}"/>
                    </a:ext>
                  </a:extLst>
                </p14:cNvPr>
                <p14:cNvContentPartPr/>
                <p14:nvPr/>
              </p14:nvContentPartPr>
              <p14:xfrm>
                <a:off x="2704510" y="5387300"/>
                <a:ext cx="119160" cy="18324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22E0F165-926D-46C1-B4DE-CBBAB25FE4B1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695510" y="5378660"/>
                  <a:ext cx="1368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A8F926F1-3768-4D70-997D-6F2BB9D0CF9B}"/>
                    </a:ext>
                  </a:extLst>
                </p14:cNvPr>
                <p14:cNvContentPartPr/>
                <p14:nvPr/>
              </p14:nvContentPartPr>
              <p14:xfrm>
                <a:off x="2877310" y="5498540"/>
                <a:ext cx="121320" cy="10512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A8F926F1-3768-4D70-997D-6F2BB9D0CF9B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868310" y="5489540"/>
                  <a:ext cx="1389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C047C2B2-2C76-423E-8C73-0085480AA65F}"/>
                    </a:ext>
                  </a:extLst>
                </p14:cNvPr>
                <p14:cNvContentPartPr/>
                <p14:nvPr/>
              </p14:nvContentPartPr>
              <p14:xfrm>
                <a:off x="3021310" y="5348420"/>
                <a:ext cx="114840" cy="9180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C047C2B2-2C76-423E-8C73-0085480AA65F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012670" y="5339420"/>
                  <a:ext cx="1324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936E4496-AD25-4527-8292-C4F6BFC1E388}"/>
              </a:ext>
            </a:extLst>
          </p:cNvPr>
          <p:cNvGrpSpPr/>
          <p:nvPr/>
        </p:nvGrpSpPr>
        <p:grpSpPr>
          <a:xfrm>
            <a:off x="459910" y="5856740"/>
            <a:ext cx="807480" cy="257040"/>
            <a:chOff x="459910" y="5856740"/>
            <a:chExt cx="807480" cy="25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35FB4B39-930A-4303-8A70-ABB0E9A576F0}"/>
                    </a:ext>
                  </a:extLst>
                </p14:cNvPr>
                <p14:cNvContentPartPr/>
                <p14:nvPr/>
              </p14:nvContentPartPr>
              <p14:xfrm>
                <a:off x="459910" y="5856740"/>
                <a:ext cx="128520" cy="25380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35FB4B39-930A-4303-8A70-ABB0E9A576F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51270" y="5848100"/>
                  <a:ext cx="1461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96E681AF-A0B6-44F5-B947-191AAFF5E493}"/>
                    </a:ext>
                  </a:extLst>
                </p14:cNvPr>
                <p14:cNvContentPartPr/>
                <p14:nvPr/>
              </p14:nvContentPartPr>
              <p14:xfrm>
                <a:off x="637390" y="5987780"/>
                <a:ext cx="52200" cy="8676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96E681AF-A0B6-44F5-B947-191AAFF5E49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28390" y="5979140"/>
                  <a:ext cx="698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3AEB2E59-A906-490D-8CF9-591061347818}"/>
                    </a:ext>
                  </a:extLst>
                </p14:cNvPr>
                <p14:cNvContentPartPr/>
                <p14:nvPr/>
              </p14:nvContentPartPr>
              <p14:xfrm>
                <a:off x="742510" y="5878340"/>
                <a:ext cx="68400" cy="22932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3AEB2E59-A906-490D-8CF9-591061347818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33870" y="5869700"/>
                  <a:ext cx="860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32653094-D7D4-4C1F-818A-9EB21EB29299}"/>
                    </a:ext>
                  </a:extLst>
                </p14:cNvPr>
                <p14:cNvContentPartPr/>
                <p14:nvPr/>
              </p14:nvContentPartPr>
              <p14:xfrm>
                <a:off x="850870" y="5995340"/>
                <a:ext cx="96120" cy="11592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32653094-D7D4-4C1F-818A-9EB21EB2929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41870" y="5986340"/>
                  <a:ext cx="1137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D7662B63-0533-49AD-8290-EBDB9EDBA10F}"/>
                    </a:ext>
                  </a:extLst>
                </p14:cNvPr>
                <p14:cNvContentPartPr/>
                <p14:nvPr/>
              </p14:nvContentPartPr>
              <p14:xfrm>
                <a:off x="990190" y="5993180"/>
                <a:ext cx="277200" cy="12060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D7662B63-0533-49AD-8290-EBDB9EDBA10F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81190" y="5984180"/>
                  <a:ext cx="29484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EE86B98-07EB-49DB-9425-DCDE6A2C149C}"/>
              </a:ext>
            </a:extLst>
          </p:cNvPr>
          <p:cNvGrpSpPr/>
          <p:nvPr/>
        </p:nvGrpSpPr>
        <p:grpSpPr>
          <a:xfrm>
            <a:off x="1519750" y="5828660"/>
            <a:ext cx="243000" cy="446400"/>
            <a:chOff x="1519750" y="5828660"/>
            <a:chExt cx="243000" cy="44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BCAE2073-DD95-4FA2-A4C1-FD23DAA678FD}"/>
                    </a:ext>
                  </a:extLst>
                </p14:cNvPr>
                <p14:cNvContentPartPr/>
                <p14:nvPr/>
              </p14:nvContentPartPr>
              <p14:xfrm>
                <a:off x="1519750" y="5828660"/>
                <a:ext cx="228600" cy="44640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BCAE2073-DD95-4FA2-A4C1-FD23DAA678FD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510750" y="5820020"/>
                  <a:ext cx="24624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1B6E7558-631D-4EA2-ABE7-33D1A2A02F01}"/>
                    </a:ext>
                  </a:extLst>
                </p14:cNvPr>
                <p14:cNvContentPartPr/>
                <p14:nvPr/>
              </p14:nvContentPartPr>
              <p14:xfrm>
                <a:off x="1667350" y="6109460"/>
                <a:ext cx="95400" cy="9540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1B6E7558-631D-4EA2-ABE7-33D1A2A02F0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658710" y="6100820"/>
                  <a:ext cx="113040" cy="11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3BBB3DB6-6684-4676-941B-18D2518D6A6E}"/>
                  </a:ext>
                </a:extLst>
              </p14:cNvPr>
              <p14:cNvContentPartPr/>
              <p14:nvPr/>
            </p14:nvContentPartPr>
            <p14:xfrm>
              <a:off x="2036710" y="5884100"/>
              <a:ext cx="199080" cy="286200"/>
            </p14:xfrm>
          </p:contentPart>
        </mc:Choice>
        <mc:Fallback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3BBB3DB6-6684-4676-941B-18D2518D6A6E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2028070" y="5875460"/>
                <a:ext cx="216720" cy="30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40" name="Group 339">
            <a:extLst>
              <a:ext uri="{FF2B5EF4-FFF2-40B4-BE49-F238E27FC236}">
                <a16:creationId xmlns:a16="http://schemas.microsoft.com/office/drawing/2014/main" id="{DD7998DC-07BF-4400-9389-9EE4EB6F3394}"/>
              </a:ext>
            </a:extLst>
          </p:cNvPr>
          <p:cNvGrpSpPr/>
          <p:nvPr/>
        </p:nvGrpSpPr>
        <p:grpSpPr>
          <a:xfrm>
            <a:off x="2461150" y="5991740"/>
            <a:ext cx="173520" cy="74520"/>
            <a:chOff x="2461150" y="5991740"/>
            <a:chExt cx="173520" cy="7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EBA37654-C046-4612-BC2A-624A5EA0F30B}"/>
                    </a:ext>
                  </a:extLst>
                </p14:cNvPr>
                <p14:cNvContentPartPr/>
                <p14:nvPr/>
              </p14:nvContentPartPr>
              <p14:xfrm>
                <a:off x="2461150" y="5991740"/>
                <a:ext cx="93960" cy="1296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EBA37654-C046-4612-BC2A-624A5EA0F30B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452510" y="5983100"/>
                  <a:ext cx="1116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2DD33EDF-FE59-436F-BDE4-059061D6EB5F}"/>
                    </a:ext>
                  </a:extLst>
                </p14:cNvPr>
                <p14:cNvContentPartPr/>
                <p14:nvPr/>
              </p14:nvContentPartPr>
              <p14:xfrm>
                <a:off x="2525950" y="6044660"/>
                <a:ext cx="108720" cy="2160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2DD33EDF-FE59-436F-BDE4-059061D6EB5F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517310" y="6035660"/>
                  <a:ext cx="126360" cy="3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ABCB6C82-0A06-49F6-9EC2-5007F60E67B5}"/>
              </a:ext>
            </a:extLst>
          </p:cNvPr>
          <p:cNvGrpSpPr/>
          <p:nvPr/>
        </p:nvGrpSpPr>
        <p:grpSpPr>
          <a:xfrm>
            <a:off x="2943910" y="5773220"/>
            <a:ext cx="843840" cy="302040"/>
            <a:chOff x="2943910" y="5773220"/>
            <a:chExt cx="843840" cy="30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89A6BFBF-D6C1-486D-9F66-672195B4CA13}"/>
                    </a:ext>
                  </a:extLst>
                </p14:cNvPr>
                <p14:cNvContentPartPr/>
                <p14:nvPr/>
              </p14:nvContentPartPr>
              <p14:xfrm>
                <a:off x="2943910" y="5895620"/>
                <a:ext cx="111960" cy="17964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89A6BFBF-D6C1-486D-9F66-672195B4CA13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935270" y="5886620"/>
                  <a:ext cx="1296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F9949304-A916-4F46-8707-D1CDF5057989}"/>
                    </a:ext>
                  </a:extLst>
                </p14:cNvPr>
                <p14:cNvContentPartPr/>
                <p14:nvPr/>
              </p14:nvContentPartPr>
              <p14:xfrm>
                <a:off x="3113830" y="5871500"/>
                <a:ext cx="215640" cy="16992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F9949304-A916-4F46-8707-D1CDF505798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3105190" y="5862500"/>
                  <a:ext cx="2332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10DF7045-C0EB-4030-86CF-53A8B544D45F}"/>
                    </a:ext>
                  </a:extLst>
                </p14:cNvPr>
                <p14:cNvContentPartPr/>
                <p14:nvPr/>
              </p14:nvContentPartPr>
              <p14:xfrm>
                <a:off x="3343510" y="5773220"/>
                <a:ext cx="146160" cy="27540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10DF7045-C0EB-4030-86CF-53A8B544D45F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3334510" y="5764220"/>
                  <a:ext cx="1638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3D1C2A23-DA85-41C4-B661-6B723032CDF0}"/>
                    </a:ext>
                  </a:extLst>
                </p14:cNvPr>
                <p14:cNvContentPartPr/>
                <p14:nvPr/>
              </p14:nvContentPartPr>
              <p14:xfrm>
                <a:off x="3604870" y="5803820"/>
                <a:ext cx="182880" cy="22356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3D1C2A23-DA85-41C4-B661-6B723032CDF0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3595870" y="5795180"/>
                  <a:ext cx="200520" cy="24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3C880082-A672-4177-8EC6-DEB4C4DD6C27}"/>
              </a:ext>
            </a:extLst>
          </p:cNvPr>
          <p:cNvGrpSpPr/>
          <p:nvPr/>
        </p:nvGrpSpPr>
        <p:grpSpPr>
          <a:xfrm>
            <a:off x="2589670" y="6431300"/>
            <a:ext cx="131760" cy="87480"/>
            <a:chOff x="2589670" y="6431300"/>
            <a:chExt cx="131760" cy="8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5396F857-B428-4760-AA6B-0E1D897CD51F}"/>
                    </a:ext>
                  </a:extLst>
                </p14:cNvPr>
                <p14:cNvContentPartPr/>
                <p14:nvPr/>
              </p14:nvContentPartPr>
              <p14:xfrm>
                <a:off x="2589670" y="6431300"/>
                <a:ext cx="110160" cy="1764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5396F857-B428-4760-AA6B-0E1D897CD51F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580670" y="6422300"/>
                  <a:ext cx="1278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6759D828-8571-4A2E-A371-01850306F6B1}"/>
                    </a:ext>
                  </a:extLst>
                </p14:cNvPr>
                <p14:cNvContentPartPr/>
                <p14:nvPr/>
              </p14:nvContentPartPr>
              <p14:xfrm>
                <a:off x="2596150" y="6503300"/>
                <a:ext cx="125280" cy="1548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6759D828-8571-4A2E-A371-01850306F6B1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587510" y="6494660"/>
                  <a:ext cx="142920" cy="3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F08E0530-47FB-47EB-AB3A-A51C08968B14}"/>
              </a:ext>
            </a:extLst>
          </p:cNvPr>
          <p:cNvGrpSpPr/>
          <p:nvPr/>
        </p:nvGrpSpPr>
        <p:grpSpPr>
          <a:xfrm>
            <a:off x="2984230" y="6295940"/>
            <a:ext cx="651600" cy="259560"/>
            <a:chOff x="2984230" y="6295940"/>
            <a:chExt cx="651600" cy="25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EAD040F2-0F3A-4707-AE13-A3B176F16442}"/>
                    </a:ext>
                  </a:extLst>
                </p14:cNvPr>
                <p14:cNvContentPartPr/>
                <p14:nvPr/>
              </p14:nvContentPartPr>
              <p14:xfrm>
                <a:off x="2984230" y="6416540"/>
                <a:ext cx="117720" cy="13248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EAD040F2-0F3A-4707-AE13-A3B176F16442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975230" y="6407540"/>
                  <a:ext cx="1353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E5241201-DFF6-4A79-9CD3-AE319D61EBD1}"/>
                    </a:ext>
                  </a:extLst>
                </p14:cNvPr>
                <p14:cNvContentPartPr/>
                <p14:nvPr/>
              </p14:nvContentPartPr>
              <p14:xfrm>
                <a:off x="3137950" y="6403580"/>
                <a:ext cx="149760" cy="14400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E5241201-DFF6-4A79-9CD3-AE319D61EBD1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3129310" y="6394940"/>
                  <a:ext cx="1674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F6AB2572-C305-4D82-861D-A20B66B54E21}"/>
                    </a:ext>
                  </a:extLst>
                </p14:cNvPr>
                <p14:cNvContentPartPr/>
                <p14:nvPr/>
              </p14:nvContentPartPr>
              <p14:xfrm>
                <a:off x="3367270" y="6468020"/>
                <a:ext cx="76680" cy="8280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F6AB2572-C305-4D82-861D-A20B66B54E21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3358630" y="6459020"/>
                  <a:ext cx="943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C38AADEF-7CE1-4838-A244-1EE2BA411684}"/>
                    </a:ext>
                  </a:extLst>
                </p14:cNvPr>
                <p14:cNvContentPartPr/>
                <p14:nvPr/>
              </p14:nvContentPartPr>
              <p14:xfrm>
                <a:off x="3453310" y="6451820"/>
                <a:ext cx="104400" cy="10368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C38AADEF-7CE1-4838-A244-1EE2BA411684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3444310" y="6443180"/>
                  <a:ext cx="1220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E3E28439-BE0D-4ACE-89F1-531CD996F5D1}"/>
                    </a:ext>
                  </a:extLst>
                </p14:cNvPr>
                <p14:cNvContentPartPr/>
                <p14:nvPr/>
              </p14:nvContentPartPr>
              <p14:xfrm>
                <a:off x="3519910" y="6295940"/>
                <a:ext cx="115920" cy="6516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E3E28439-BE0D-4ACE-89F1-531CD996F5D1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510910" y="6287300"/>
                  <a:ext cx="133560" cy="8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0F3D8DD7-FD6E-4758-B04A-62B85A6E5916}"/>
              </a:ext>
            </a:extLst>
          </p:cNvPr>
          <p:cNvGrpSpPr/>
          <p:nvPr/>
        </p:nvGrpSpPr>
        <p:grpSpPr>
          <a:xfrm>
            <a:off x="3804670" y="6252740"/>
            <a:ext cx="1439280" cy="365400"/>
            <a:chOff x="3804670" y="6252740"/>
            <a:chExt cx="1439280" cy="36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253B1352-18C3-4676-9B62-87A93FE7E6F2}"/>
                    </a:ext>
                  </a:extLst>
                </p14:cNvPr>
                <p14:cNvContentPartPr/>
                <p14:nvPr/>
              </p14:nvContentPartPr>
              <p14:xfrm>
                <a:off x="3804670" y="6258860"/>
                <a:ext cx="110160" cy="29160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253B1352-18C3-4676-9B62-87A93FE7E6F2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3795670" y="6249860"/>
                  <a:ext cx="1278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6B88D34E-5824-465D-9F7A-CE14067F1BB4}"/>
                    </a:ext>
                  </a:extLst>
                </p14:cNvPr>
                <p14:cNvContentPartPr/>
                <p14:nvPr/>
              </p14:nvContentPartPr>
              <p14:xfrm>
                <a:off x="3960550" y="6311780"/>
                <a:ext cx="100440" cy="21564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6B88D34E-5824-465D-9F7A-CE14067F1BB4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951550" y="6303140"/>
                  <a:ext cx="1180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2FA33F54-38B3-48FA-843F-5B5F166498ED}"/>
                    </a:ext>
                  </a:extLst>
                </p14:cNvPr>
                <p14:cNvContentPartPr/>
                <p14:nvPr/>
              </p14:nvContentPartPr>
              <p14:xfrm>
                <a:off x="4084390" y="6348860"/>
                <a:ext cx="123120" cy="16632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2FA33F54-38B3-48FA-843F-5B5F166498ED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4075390" y="6340220"/>
                  <a:ext cx="1407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A64D237C-4A7C-4240-929A-404DB6A5EEC0}"/>
                    </a:ext>
                  </a:extLst>
                </p14:cNvPr>
                <p14:cNvContentPartPr/>
                <p14:nvPr/>
              </p14:nvContentPartPr>
              <p14:xfrm>
                <a:off x="4342870" y="6434540"/>
                <a:ext cx="125280" cy="2088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A64D237C-4A7C-4240-929A-404DB6A5EEC0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4334230" y="6425540"/>
                  <a:ext cx="1429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B59008A5-BEF9-4778-957C-DA14D47FEB95}"/>
                    </a:ext>
                  </a:extLst>
                </p14:cNvPr>
                <p14:cNvContentPartPr/>
                <p14:nvPr/>
              </p14:nvContentPartPr>
              <p14:xfrm>
                <a:off x="4514950" y="6316460"/>
                <a:ext cx="170280" cy="19008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B59008A5-BEF9-4778-957C-DA14D47FEB95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505950" y="6307820"/>
                  <a:ext cx="1879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82DA3852-3617-4D6D-8BF7-07E25297AA57}"/>
                    </a:ext>
                  </a:extLst>
                </p14:cNvPr>
                <p14:cNvContentPartPr/>
                <p14:nvPr/>
              </p14:nvContentPartPr>
              <p14:xfrm>
                <a:off x="4697470" y="6327980"/>
                <a:ext cx="101880" cy="13392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82DA3852-3617-4D6D-8BF7-07E25297AA57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4688470" y="6318980"/>
                  <a:ext cx="1195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A3BF2372-B298-486B-960D-AE2EF70AE8D3}"/>
                    </a:ext>
                  </a:extLst>
                </p14:cNvPr>
                <p14:cNvContentPartPr/>
                <p14:nvPr/>
              </p14:nvContentPartPr>
              <p14:xfrm>
                <a:off x="4911310" y="6390980"/>
                <a:ext cx="215640" cy="10296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A3BF2372-B298-486B-960D-AE2EF70AE8D3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4902670" y="6382340"/>
                  <a:ext cx="2332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7A0AD055-94CE-480E-B378-4003CB9F4FDD}"/>
                    </a:ext>
                  </a:extLst>
                </p14:cNvPr>
                <p14:cNvContentPartPr/>
                <p14:nvPr/>
              </p14:nvContentPartPr>
              <p14:xfrm>
                <a:off x="5148190" y="6252740"/>
                <a:ext cx="95760" cy="36540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7A0AD055-94CE-480E-B378-4003CB9F4FDD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139190" y="6243740"/>
                  <a:ext cx="113400" cy="38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1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13CA8520-145E-40D0-9945-C19ADDB82D0B}"/>
                  </a:ext>
                </a:extLst>
              </p14:cNvPr>
              <p14:cNvContentPartPr/>
              <p14:nvPr/>
            </p14:nvContentPartPr>
            <p14:xfrm>
              <a:off x="2030230" y="6380900"/>
              <a:ext cx="222840" cy="259560"/>
            </p14:xfrm>
          </p:contentPart>
        </mc:Choice>
        <mc:Fallback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13CA8520-145E-40D0-9945-C19ADDB82D0B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2021590" y="6372260"/>
                <a:ext cx="240480" cy="27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5" name="Group 364">
            <a:extLst>
              <a:ext uri="{FF2B5EF4-FFF2-40B4-BE49-F238E27FC236}">
                <a16:creationId xmlns:a16="http://schemas.microsoft.com/office/drawing/2014/main" id="{E291B5FD-0405-4350-8F2D-77BA604E578C}"/>
              </a:ext>
            </a:extLst>
          </p:cNvPr>
          <p:cNvGrpSpPr/>
          <p:nvPr/>
        </p:nvGrpSpPr>
        <p:grpSpPr>
          <a:xfrm>
            <a:off x="6677470" y="2556260"/>
            <a:ext cx="324000" cy="288720"/>
            <a:chOff x="6677470" y="2556260"/>
            <a:chExt cx="324000" cy="28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5AD2A000-D515-467B-B268-E4E6D8AC63E4}"/>
                    </a:ext>
                  </a:extLst>
                </p14:cNvPr>
                <p14:cNvContentPartPr/>
                <p14:nvPr/>
              </p14:nvContentPartPr>
              <p14:xfrm>
                <a:off x="6677470" y="2556260"/>
                <a:ext cx="139320" cy="28872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5AD2A000-D515-467B-B268-E4E6D8AC63E4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668470" y="2547260"/>
                  <a:ext cx="15696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61785AE5-4144-42F1-BF03-53A8F29B9E20}"/>
                    </a:ext>
                  </a:extLst>
                </p14:cNvPr>
                <p14:cNvContentPartPr/>
                <p14:nvPr/>
              </p14:nvContentPartPr>
              <p14:xfrm>
                <a:off x="6876190" y="2614220"/>
                <a:ext cx="104040" cy="6588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61785AE5-4144-42F1-BF03-53A8F29B9E20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6867190" y="2605580"/>
                  <a:ext cx="1216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9681D980-26AE-460A-AADC-5C5D24C58DAB}"/>
                    </a:ext>
                  </a:extLst>
                </p14:cNvPr>
                <p14:cNvContentPartPr/>
                <p14:nvPr/>
              </p14:nvContentPartPr>
              <p14:xfrm>
                <a:off x="6872590" y="2678300"/>
                <a:ext cx="128880" cy="5508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9681D980-26AE-460A-AADC-5C5D24C58DAB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6863950" y="2669660"/>
                  <a:ext cx="146520" cy="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9FDD9E11-D82E-470A-9AB6-C6E45723B553}"/>
              </a:ext>
            </a:extLst>
          </p:cNvPr>
          <p:cNvGrpSpPr/>
          <p:nvPr/>
        </p:nvGrpSpPr>
        <p:grpSpPr>
          <a:xfrm>
            <a:off x="7414390" y="2398220"/>
            <a:ext cx="873720" cy="378720"/>
            <a:chOff x="7414390" y="2398220"/>
            <a:chExt cx="873720" cy="37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E0AD4A0A-A7A0-4C60-B940-FA505467F70F}"/>
                    </a:ext>
                  </a:extLst>
                </p14:cNvPr>
                <p14:cNvContentPartPr/>
                <p14:nvPr/>
              </p14:nvContentPartPr>
              <p14:xfrm>
                <a:off x="7414390" y="2482820"/>
                <a:ext cx="72360" cy="25416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E0AD4A0A-A7A0-4C60-B940-FA505467F70F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405750" y="2474180"/>
                  <a:ext cx="900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25E22464-70F7-49B7-BF0F-709CCBE711EC}"/>
                    </a:ext>
                  </a:extLst>
                </p14:cNvPr>
                <p14:cNvContentPartPr/>
                <p14:nvPr/>
              </p14:nvContentPartPr>
              <p14:xfrm>
                <a:off x="7515190" y="2508020"/>
                <a:ext cx="120600" cy="22068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25E22464-70F7-49B7-BF0F-709CCBE711EC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506190" y="2499020"/>
                  <a:ext cx="1382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44A44F33-B5B0-485D-8869-560E7DDDBD45}"/>
                    </a:ext>
                  </a:extLst>
                </p14:cNvPr>
                <p14:cNvContentPartPr/>
                <p14:nvPr/>
              </p14:nvContentPartPr>
              <p14:xfrm>
                <a:off x="7647310" y="2477060"/>
                <a:ext cx="154080" cy="19116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44A44F33-B5B0-485D-8869-560E7DDDBD45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7638310" y="2468060"/>
                  <a:ext cx="1717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F1670DD9-5226-4F74-8377-5D94927340D3}"/>
                    </a:ext>
                  </a:extLst>
                </p14:cNvPr>
                <p14:cNvContentPartPr/>
                <p14:nvPr/>
              </p14:nvContentPartPr>
              <p14:xfrm>
                <a:off x="7835590" y="2603060"/>
                <a:ext cx="90360" cy="9504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F1670DD9-5226-4F74-8377-5D94927340D3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7826950" y="2594060"/>
                  <a:ext cx="1080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019F4310-1F4E-4486-A071-1A3AEEACD672}"/>
                    </a:ext>
                  </a:extLst>
                </p14:cNvPr>
                <p14:cNvContentPartPr/>
                <p14:nvPr/>
              </p14:nvContentPartPr>
              <p14:xfrm>
                <a:off x="7913710" y="2449700"/>
                <a:ext cx="231120" cy="25632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019F4310-1F4E-4486-A071-1A3AEEACD672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7904710" y="2441060"/>
                  <a:ext cx="2487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47AB0FF0-526B-4A1A-8DC1-A944AC57D49E}"/>
                    </a:ext>
                  </a:extLst>
                </p14:cNvPr>
                <p14:cNvContentPartPr/>
                <p14:nvPr/>
              </p14:nvContentPartPr>
              <p14:xfrm>
                <a:off x="8210350" y="2398220"/>
                <a:ext cx="77760" cy="37872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47AB0FF0-526B-4A1A-8DC1-A944AC57D49E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8201350" y="2389580"/>
                  <a:ext cx="95400" cy="39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B71EA0A1-15CB-4A09-BB17-E2E59EE528AB}"/>
              </a:ext>
            </a:extLst>
          </p:cNvPr>
          <p:cNvGrpSpPr/>
          <p:nvPr/>
        </p:nvGrpSpPr>
        <p:grpSpPr>
          <a:xfrm>
            <a:off x="8382070" y="2349980"/>
            <a:ext cx="737280" cy="439560"/>
            <a:chOff x="8382070" y="2349980"/>
            <a:chExt cx="737280" cy="43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D8940F34-2372-4385-ACA4-568899517A54}"/>
                    </a:ext>
                  </a:extLst>
                </p14:cNvPr>
                <p14:cNvContentPartPr/>
                <p14:nvPr/>
              </p14:nvContentPartPr>
              <p14:xfrm>
                <a:off x="8382070" y="2428100"/>
                <a:ext cx="105840" cy="22788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D8940F34-2372-4385-ACA4-568899517A54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8373070" y="2419460"/>
                  <a:ext cx="1234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5035A2FC-93DE-4623-9E78-140A2CD5D99E}"/>
                    </a:ext>
                  </a:extLst>
                </p14:cNvPr>
                <p14:cNvContentPartPr/>
                <p14:nvPr/>
              </p14:nvContentPartPr>
              <p14:xfrm>
                <a:off x="8557030" y="2551580"/>
                <a:ext cx="125280" cy="2268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5035A2FC-93DE-4623-9E78-140A2CD5D99E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8548390" y="2542580"/>
                  <a:ext cx="1429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92587A63-67CA-49F1-B243-97B71BBF072C}"/>
                    </a:ext>
                  </a:extLst>
                </p14:cNvPr>
                <p14:cNvContentPartPr/>
                <p14:nvPr/>
              </p14:nvContentPartPr>
              <p14:xfrm>
                <a:off x="8734510" y="2349980"/>
                <a:ext cx="384840" cy="43956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92587A63-67CA-49F1-B243-97B71BBF072C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8725510" y="2341340"/>
                  <a:ext cx="402480" cy="45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665405DA-9133-4D10-90E8-14231A0FA2CA}"/>
              </a:ext>
            </a:extLst>
          </p:cNvPr>
          <p:cNvGrpSpPr/>
          <p:nvPr/>
        </p:nvGrpSpPr>
        <p:grpSpPr>
          <a:xfrm>
            <a:off x="6006070" y="3027500"/>
            <a:ext cx="555480" cy="228240"/>
            <a:chOff x="6006070" y="3027500"/>
            <a:chExt cx="555480" cy="22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1808CFD6-F663-48FF-96F9-3D5E3BB807B2}"/>
                    </a:ext>
                  </a:extLst>
                </p14:cNvPr>
                <p14:cNvContentPartPr/>
                <p14:nvPr/>
              </p14:nvContentPartPr>
              <p14:xfrm>
                <a:off x="6006070" y="3086900"/>
                <a:ext cx="119880" cy="16812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1808CFD6-F663-48FF-96F9-3D5E3BB807B2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5997070" y="3078260"/>
                  <a:ext cx="1375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EB00BDD3-0229-4660-824E-5AFCC0086C6C}"/>
                    </a:ext>
                  </a:extLst>
                </p14:cNvPr>
                <p14:cNvContentPartPr/>
                <p14:nvPr/>
              </p14:nvContentPartPr>
              <p14:xfrm>
                <a:off x="6181750" y="3027500"/>
                <a:ext cx="379800" cy="22824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EB00BDD3-0229-4660-824E-5AFCC0086C6C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6172750" y="3018860"/>
                  <a:ext cx="397440" cy="24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DAF71897-BE19-4079-81D2-0FCAC5A7D280}"/>
              </a:ext>
            </a:extLst>
          </p:cNvPr>
          <p:cNvGrpSpPr/>
          <p:nvPr/>
        </p:nvGrpSpPr>
        <p:grpSpPr>
          <a:xfrm>
            <a:off x="6892750" y="3013100"/>
            <a:ext cx="590400" cy="335160"/>
            <a:chOff x="6892750" y="3013100"/>
            <a:chExt cx="590400" cy="33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7999A150-EBB5-4A9B-958E-51B634E4FE56}"/>
                    </a:ext>
                  </a:extLst>
                </p14:cNvPr>
                <p14:cNvContentPartPr/>
                <p14:nvPr/>
              </p14:nvContentPartPr>
              <p14:xfrm>
                <a:off x="6892750" y="3121460"/>
                <a:ext cx="56520" cy="13968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7999A150-EBB5-4A9B-958E-51B634E4FE56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6883750" y="3112820"/>
                  <a:ext cx="741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4AC4A42D-2A23-40D6-BB33-315D29B89AF6}"/>
                    </a:ext>
                  </a:extLst>
                </p14:cNvPr>
                <p14:cNvContentPartPr/>
                <p14:nvPr/>
              </p14:nvContentPartPr>
              <p14:xfrm>
                <a:off x="6955030" y="3091580"/>
                <a:ext cx="214920" cy="13464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4AC4A42D-2A23-40D6-BB33-315D29B89AF6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946030" y="3082580"/>
                  <a:ext cx="2325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6A9E7606-D1EB-4C6A-BF66-70B61DB8BA7E}"/>
                    </a:ext>
                  </a:extLst>
                </p14:cNvPr>
                <p14:cNvContentPartPr/>
                <p14:nvPr/>
              </p14:nvContentPartPr>
              <p14:xfrm>
                <a:off x="7228990" y="3013100"/>
                <a:ext cx="254160" cy="33516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6A9E7606-D1EB-4C6A-BF66-70B61DB8BA7E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220350" y="3004100"/>
                  <a:ext cx="271800" cy="35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DB50E0AF-2414-4304-8E40-96F0280FADC8}"/>
              </a:ext>
            </a:extLst>
          </p:cNvPr>
          <p:cNvGrpSpPr/>
          <p:nvPr/>
        </p:nvGrpSpPr>
        <p:grpSpPr>
          <a:xfrm>
            <a:off x="7940710" y="3008780"/>
            <a:ext cx="494280" cy="280800"/>
            <a:chOff x="7940710" y="3008780"/>
            <a:chExt cx="494280" cy="28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C55002DE-D489-47BF-8DE2-6941E30D243D}"/>
                    </a:ext>
                  </a:extLst>
                </p14:cNvPr>
                <p14:cNvContentPartPr/>
                <p14:nvPr/>
              </p14:nvContentPartPr>
              <p14:xfrm>
                <a:off x="7940710" y="3008780"/>
                <a:ext cx="264600" cy="280800"/>
              </p14:xfrm>
            </p:contentPart>
          </mc:Choice>
          <mc:Fallback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C55002DE-D489-47BF-8DE2-6941E30D243D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7931710" y="2999780"/>
                  <a:ext cx="28224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6FB2E46D-CE8E-457A-817C-301D3FC26C1C}"/>
                    </a:ext>
                  </a:extLst>
                </p14:cNvPr>
                <p14:cNvContentPartPr/>
                <p14:nvPr/>
              </p14:nvContentPartPr>
              <p14:xfrm>
                <a:off x="8153830" y="3019580"/>
                <a:ext cx="281160" cy="18000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6FB2E46D-CE8E-457A-817C-301D3FC26C1C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8145190" y="3010580"/>
                  <a:ext cx="29880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5E93490E-8EED-4191-A145-832F84DB98A2}"/>
              </a:ext>
            </a:extLst>
          </p:cNvPr>
          <p:cNvGrpSpPr/>
          <p:nvPr/>
        </p:nvGrpSpPr>
        <p:grpSpPr>
          <a:xfrm>
            <a:off x="6959710" y="3548420"/>
            <a:ext cx="2061360" cy="384840"/>
            <a:chOff x="6959710" y="3548420"/>
            <a:chExt cx="2061360" cy="38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2AC8B5C0-5225-46E3-8D4B-7746FCE189C1}"/>
                    </a:ext>
                  </a:extLst>
                </p14:cNvPr>
                <p14:cNvContentPartPr/>
                <p14:nvPr/>
              </p14:nvContentPartPr>
              <p14:xfrm>
                <a:off x="6959710" y="3690260"/>
                <a:ext cx="157680" cy="24300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2AC8B5C0-5225-46E3-8D4B-7746FCE189C1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6950710" y="3681260"/>
                  <a:ext cx="1753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125EA2BF-92BD-494D-8B14-5D25BB616CE4}"/>
                    </a:ext>
                  </a:extLst>
                </p14:cNvPr>
                <p14:cNvContentPartPr/>
                <p14:nvPr/>
              </p14:nvContentPartPr>
              <p14:xfrm>
                <a:off x="7200190" y="3775580"/>
                <a:ext cx="61920" cy="2952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125EA2BF-92BD-494D-8B14-5D25BB616CE4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7191550" y="3766580"/>
                  <a:ext cx="795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25E89E80-FD30-4224-A1BF-193E7197CE82}"/>
                    </a:ext>
                  </a:extLst>
                </p14:cNvPr>
                <p14:cNvContentPartPr/>
                <p14:nvPr/>
              </p14:nvContentPartPr>
              <p14:xfrm>
                <a:off x="7218550" y="3710780"/>
                <a:ext cx="277560" cy="19836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25E89E80-FD30-4224-A1BF-193E7197CE82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7209550" y="3702140"/>
                  <a:ext cx="2952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024F36D6-2E87-4DF7-9C97-D32F1CBDD298}"/>
                    </a:ext>
                  </a:extLst>
                </p14:cNvPr>
                <p14:cNvContentPartPr/>
                <p14:nvPr/>
              </p14:nvContentPartPr>
              <p14:xfrm>
                <a:off x="7531030" y="3711500"/>
                <a:ext cx="125640" cy="18216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024F36D6-2E87-4DF7-9C97-D32F1CBDD298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7522030" y="3702500"/>
                  <a:ext cx="1432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28B24C02-2333-4F82-B906-11D88174D840}"/>
                    </a:ext>
                  </a:extLst>
                </p14:cNvPr>
                <p14:cNvContentPartPr/>
                <p14:nvPr/>
              </p14:nvContentPartPr>
              <p14:xfrm>
                <a:off x="7705270" y="3706100"/>
                <a:ext cx="308880" cy="15012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28B24C02-2333-4F82-B906-11D88174D840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7696630" y="3697460"/>
                  <a:ext cx="3265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98D92395-B80E-4605-AA0C-4FAAD4044662}"/>
                    </a:ext>
                  </a:extLst>
                </p14:cNvPr>
                <p14:cNvContentPartPr/>
                <p14:nvPr/>
              </p14:nvContentPartPr>
              <p14:xfrm>
                <a:off x="8026390" y="3615380"/>
                <a:ext cx="172800" cy="25056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98D92395-B80E-4605-AA0C-4FAAD4044662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8017390" y="3606380"/>
                  <a:ext cx="1904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CDD55384-32BE-4CA4-95E0-6C77B9D282F3}"/>
                    </a:ext>
                  </a:extLst>
                </p14:cNvPr>
                <p14:cNvContentPartPr/>
                <p14:nvPr/>
              </p14:nvContentPartPr>
              <p14:xfrm>
                <a:off x="8319070" y="3653540"/>
                <a:ext cx="235080" cy="17460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CDD55384-32BE-4CA4-95E0-6C77B9D282F3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8310430" y="3644900"/>
                  <a:ext cx="2527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030425CA-A397-4B0C-9F5D-5F202B5BF73A}"/>
                    </a:ext>
                  </a:extLst>
                </p14:cNvPr>
                <p14:cNvContentPartPr/>
                <p14:nvPr/>
              </p14:nvContentPartPr>
              <p14:xfrm>
                <a:off x="8669350" y="3666140"/>
                <a:ext cx="185040" cy="12420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030425CA-A397-4B0C-9F5D-5F202B5BF73A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8660710" y="3657140"/>
                  <a:ext cx="2026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293A8779-0B16-41CF-B61A-F49FE954A5F3}"/>
                    </a:ext>
                  </a:extLst>
                </p14:cNvPr>
                <p14:cNvContentPartPr/>
                <p14:nvPr/>
              </p14:nvContentPartPr>
              <p14:xfrm>
                <a:off x="8926390" y="3548420"/>
                <a:ext cx="94680" cy="28404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293A8779-0B16-41CF-B61A-F49FE954A5F3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8917390" y="3539780"/>
                  <a:ext cx="1123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FD413129-095C-4007-8AD5-C5E4E9CA838F}"/>
                    </a:ext>
                  </a:extLst>
                </p14:cNvPr>
                <p14:cNvContentPartPr/>
                <p14:nvPr/>
              </p14:nvContentPartPr>
              <p14:xfrm>
                <a:off x="8063830" y="3575780"/>
                <a:ext cx="92520" cy="7236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FD413129-095C-4007-8AD5-C5E4E9CA838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8054830" y="3567140"/>
                  <a:ext cx="110160" cy="9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839FDD96-3E9D-4D93-B949-C6595272091D}"/>
              </a:ext>
            </a:extLst>
          </p:cNvPr>
          <p:cNvGrpSpPr/>
          <p:nvPr/>
        </p:nvGrpSpPr>
        <p:grpSpPr>
          <a:xfrm>
            <a:off x="9436510" y="3527540"/>
            <a:ext cx="1111680" cy="241560"/>
            <a:chOff x="9436510" y="3527540"/>
            <a:chExt cx="1111680" cy="24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A0A7D2CF-9153-4EF1-A95D-B52E9500400A}"/>
                    </a:ext>
                  </a:extLst>
                </p14:cNvPr>
                <p14:cNvContentPartPr/>
                <p14:nvPr/>
              </p14:nvContentPartPr>
              <p14:xfrm>
                <a:off x="9436510" y="3607820"/>
                <a:ext cx="116280" cy="16128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A0A7D2CF-9153-4EF1-A95D-B52E9500400A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9427870" y="3599180"/>
                  <a:ext cx="1339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1A01082B-3F51-4193-B2A9-4585C316CA64}"/>
                    </a:ext>
                  </a:extLst>
                </p14:cNvPr>
                <p14:cNvContentPartPr/>
                <p14:nvPr/>
              </p14:nvContentPartPr>
              <p14:xfrm>
                <a:off x="9624790" y="3570380"/>
                <a:ext cx="156600" cy="16848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1A01082B-3F51-4193-B2A9-4585C316CA64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9615790" y="3561380"/>
                  <a:ext cx="1742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A05B3999-5037-4EEB-B1E7-A74919E0E33D}"/>
                    </a:ext>
                  </a:extLst>
                </p14:cNvPr>
                <p14:cNvContentPartPr/>
                <p14:nvPr/>
              </p14:nvContentPartPr>
              <p14:xfrm>
                <a:off x="9894430" y="3624020"/>
                <a:ext cx="66240" cy="9864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A05B3999-5037-4EEB-B1E7-A74919E0E33D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9885430" y="3615020"/>
                  <a:ext cx="838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8F6C26B6-3C43-4656-B924-E8CA520C8FDD}"/>
                    </a:ext>
                  </a:extLst>
                </p14:cNvPr>
                <p14:cNvContentPartPr/>
                <p14:nvPr/>
              </p14:nvContentPartPr>
              <p14:xfrm>
                <a:off x="9976150" y="3527540"/>
                <a:ext cx="334800" cy="18684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8F6C26B6-3C43-4656-B924-E8CA520C8FDD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9967510" y="3518900"/>
                  <a:ext cx="3524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9BD6DE16-E0D5-4742-B572-1A3C02887563}"/>
                    </a:ext>
                  </a:extLst>
                </p14:cNvPr>
                <p14:cNvContentPartPr/>
                <p14:nvPr/>
              </p14:nvContentPartPr>
              <p14:xfrm>
                <a:off x="10352710" y="3535820"/>
                <a:ext cx="195480" cy="21312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9BD6DE16-E0D5-4742-B572-1A3C02887563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0343710" y="3526820"/>
                  <a:ext cx="213120" cy="23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86368D2A-7D3F-4C20-B779-DC488DAEA849}"/>
              </a:ext>
            </a:extLst>
          </p:cNvPr>
          <p:cNvGrpSpPr/>
          <p:nvPr/>
        </p:nvGrpSpPr>
        <p:grpSpPr>
          <a:xfrm>
            <a:off x="6508990" y="4320620"/>
            <a:ext cx="812520" cy="255240"/>
            <a:chOff x="6508990" y="4320620"/>
            <a:chExt cx="812520" cy="25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13B9DF1D-139E-414B-B0EE-8640FC2725F1}"/>
                    </a:ext>
                  </a:extLst>
                </p14:cNvPr>
                <p14:cNvContentPartPr/>
                <p14:nvPr/>
              </p14:nvContentPartPr>
              <p14:xfrm>
                <a:off x="6508990" y="4320620"/>
                <a:ext cx="18360" cy="23508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13B9DF1D-139E-414B-B0EE-8640FC2725F1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6500350" y="4311980"/>
                  <a:ext cx="360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863FDD4D-953B-414A-B0DD-58691504514A}"/>
                    </a:ext>
                  </a:extLst>
                </p14:cNvPr>
                <p14:cNvContentPartPr/>
                <p14:nvPr/>
              </p14:nvContentPartPr>
              <p14:xfrm>
                <a:off x="6611950" y="4382900"/>
                <a:ext cx="181440" cy="19296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863FDD4D-953B-414A-B0DD-58691504514A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6602950" y="4373900"/>
                  <a:ext cx="1990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ED75D556-3EA3-4655-A49E-5E11B57EF105}"/>
                    </a:ext>
                  </a:extLst>
                </p14:cNvPr>
                <p14:cNvContentPartPr/>
                <p14:nvPr/>
              </p14:nvContentPartPr>
              <p14:xfrm>
                <a:off x="6804190" y="4435460"/>
                <a:ext cx="123480" cy="14004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ED75D556-3EA3-4655-A49E-5E11B57EF105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6795190" y="4426820"/>
                  <a:ext cx="1411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AF4BA3DF-BEDE-4030-B8A9-7C7469DFE944}"/>
                    </a:ext>
                  </a:extLst>
                </p14:cNvPr>
                <p14:cNvContentPartPr/>
                <p14:nvPr/>
              </p14:nvContentPartPr>
              <p14:xfrm>
                <a:off x="6961510" y="4401620"/>
                <a:ext cx="330840" cy="15876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AF4BA3DF-BEDE-4030-B8A9-7C7469DFE944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6952870" y="4392620"/>
                  <a:ext cx="3484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C7669DE8-C666-4D45-BDB4-8B8ED0580C6A}"/>
                    </a:ext>
                  </a:extLst>
                </p14:cNvPr>
                <p14:cNvContentPartPr/>
                <p14:nvPr/>
              </p14:nvContentPartPr>
              <p14:xfrm>
                <a:off x="7238350" y="4486580"/>
                <a:ext cx="83160" cy="3708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C7669DE8-C666-4D45-BDB4-8B8ED0580C6A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229710" y="4477940"/>
                  <a:ext cx="10080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1DBB203C-2C5C-45A2-8C38-28B904DAD5A3}"/>
              </a:ext>
            </a:extLst>
          </p:cNvPr>
          <p:cNvGrpSpPr/>
          <p:nvPr/>
        </p:nvGrpSpPr>
        <p:grpSpPr>
          <a:xfrm>
            <a:off x="7543630" y="4084100"/>
            <a:ext cx="1733040" cy="460080"/>
            <a:chOff x="7543630" y="4084100"/>
            <a:chExt cx="1733040" cy="46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3C275265-8DF4-4426-AE0E-2A39D10BAFF3}"/>
                    </a:ext>
                  </a:extLst>
                </p14:cNvPr>
                <p14:cNvContentPartPr/>
                <p14:nvPr/>
              </p14:nvContentPartPr>
              <p14:xfrm>
                <a:off x="7543630" y="4365620"/>
                <a:ext cx="85320" cy="178560"/>
              </p14:xfrm>
            </p:contentPart>
          </mc:Choice>
          <mc:Fallback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3C275265-8DF4-4426-AE0E-2A39D10BAFF3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7534630" y="4356620"/>
                  <a:ext cx="1029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9ADA50B3-1477-47A5-93E0-6745A2F39FC0}"/>
                    </a:ext>
                  </a:extLst>
                </p14:cNvPr>
                <p14:cNvContentPartPr/>
                <p14:nvPr/>
              </p14:nvContentPartPr>
              <p14:xfrm>
                <a:off x="7701310" y="4268780"/>
                <a:ext cx="350640" cy="228960"/>
              </p14:xfrm>
            </p:contentPart>
          </mc:Choice>
          <mc:Fallback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9ADA50B3-1477-47A5-93E0-6745A2F39FC0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7692310" y="4260140"/>
                  <a:ext cx="3682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6346BD1B-3ACD-410B-ADF5-0E35C97D8F0D}"/>
                    </a:ext>
                  </a:extLst>
                </p14:cNvPr>
                <p14:cNvContentPartPr/>
                <p14:nvPr/>
              </p14:nvContentPartPr>
              <p14:xfrm>
                <a:off x="8146630" y="4340060"/>
                <a:ext cx="203040" cy="11952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6346BD1B-3ACD-410B-ADF5-0E35C97D8F0D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8137630" y="4331420"/>
                  <a:ext cx="2206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3A5C174C-A03D-405F-B792-F00F2DECA307}"/>
                    </a:ext>
                  </a:extLst>
                </p14:cNvPr>
                <p14:cNvContentPartPr/>
                <p14:nvPr/>
              </p14:nvContentPartPr>
              <p14:xfrm>
                <a:off x="8379910" y="4200740"/>
                <a:ext cx="268560" cy="24660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3A5C174C-A03D-405F-B792-F00F2DECA307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8371270" y="4192100"/>
                  <a:ext cx="2862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F1882FB9-9F8C-46DD-A292-2E32E7F69EBB}"/>
                    </a:ext>
                  </a:extLst>
                </p14:cNvPr>
                <p14:cNvContentPartPr/>
                <p14:nvPr/>
              </p14:nvContentPartPr>
              <p14:xfrm>
                <a:off x="8694910" y="4217660"/>
                <a:ext cx="215640" cy="17064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F1882FB9-9F8C-46DD-A292-2E32E7F69EBB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8685910" y="4208660"/>
                  <a:ext cx="2332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802B0524-A8FA-4D6C-B912-958ED0898BEA}"/>
                    </a:ext>
                  </a:extLst>
                </p14:cNvPr>
                <p14:cNvContentPartPr/>
                <p14:nvPr/>
              </p14:nvContentPartPr>
              <p14:xfrm>
                <a:off x="8992270" y="4235300"/>
                <a:ext cx="76680" cy="12564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802B0524-A8FA-4D6C-B912-958ED0898BEA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8983630" y="4226300"/>
                  <a:ext cx="943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BE82B7BA-065E-4732-A22A-2B31DC14C4A6}"/>
                    </a:ext>
                  </a:extLst>
                </p14:cNvPr>
                <p14:cNvContentPartPr/>
                <p14:nvPr/>
              </p14:nvContentPartPr>
              <p14:xfrm>
                <a:off x="9082270" y="4084100"/>
                <a:ext cx="194400" cy="42840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BE82B7BA-065E-4732-A22A-2B31DC14C4A6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9073270" y="4075100"/>
                  <a:ext cx="212040" cy="44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BDD6CCDF-78DF-4655-952A-EE32FE8DF4CC}"/>
              </a:ext>
            </a:extLst>
          </p:cNvPr>
          <p:cNvGrpSpPr/>
          <p:nvPr/>
        </p:nvGrpSpPr>
        <p:grpSpPr>
          <a:xfrm>
            <a:off x="6893470" y="4831820"/>
            <a:ext cx="301680" cy="199440"/>
            <a:chOff x="6893470" y="4831820"/>
            <a:chExt cx="301680" cy="19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A90E0F73-4391-418E-A7B9-44691A2F91EA}"/>
                    </a:ext>
                  </a:extLst>
                </p14:cNvPr>
                <p14:cNvContentPartPr/>
                <p14:nvPr/>
              </p14:nvContentPartPr>
              <p14:xfrm>
                <a:off x="6893470" y="4831820"/>
                <a:ext cx="149400" cy="199440"/>
              </p14:xfrm>
            </p:contentPart>
          </mc:Choice>
          <mc:Fallback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A90E0F73-4391-418E-A7B9-44691A2F91EA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6884830" y="4823180"/>
                  <a:ext cx="1670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8641E861-09EF-4CD4-AFCB-DA60E63DC4FE}"/>
                    </a:ext>
                  </a:extLst>
                </p14:cNvPr>
                <p14:cNvContentPartPr/>
                <p14:nvPr/>
              </p14:nvContentPartPr>
              <p14:xfrm>
                <a:off x="7111270" y="4875740"/>
                <a:ext cx="83880" cy="6912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8641E861-09EF-4CD4-AFCB-DA60E63DC4FE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7102630" y="4867100"/>
                  <a:ext cx="10152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0" name="Group 439">
            <a:extLst>
              <a:ext uri="{FF2B5EF4-FFF2-40B4-BE49-F238E27FC236}">
                <a16:creationId xmlns:a16="http://schemas.microsoft.com/office/drawing/2014/main" id="{8BE96F7A-2621-4651-B266-2225AC48784C}"/>
              </a:ext>
            </a:extLst>
          </p:cNvPr>
          <p:cNvGrpSpPr/>
          <p:nvPr/>
        </p:nvGrpSpPr>
        <p:grpSpPr>
          <a:xfrm>
            <a:off x="7459030" y="4705100"/>
            <a:ext cx="1216080" cy="357480"/>
            <a:chOff x="7459030" y="4705100"/>
            <a:chExt cx="1216080" cy="35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2E432F4B-9790-4F75-8377-DF0F09F8187C}"/>
                    </a:ext>
                  </a:extLst>
                </p14:cNvPr>
                <p14:cNvContentPartPr/>
                <p14:nvPr/>
              </p14:nvContentPartPr>
              <p14:xfrm>
                <a:off x="7459030" y="4856300"/>
                <a:ext cx="190080" cy="147600"/>
              </p14:xfrm>
            </p:contentPart>
          </mc:Choice>
          <mc:Fallback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2E432F4B-9790-4F75-8377-DF0F09F8187C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7450390" y="4847660"/>
                  <a:ext cx="2077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31128610-BDEF-4623-A3F4-D7F0973A6E9C}"/>
                    </a:ext>
                  </a:extLst>
                </p14:cNvPr>
                <p14:cNvContentPartPr/>
                <p14:nvPr/>
              </p14:nvContentPartPr>
              <p14:xfrm>
                <a:off x="7643710" y="4721300"/>
                <a:ext cx="306000" cy="302400"/>
              </p14:xfrm>
            </p:contentPart>
          </mc:Choice>
          <mc:Fallback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31128610-BDEF-4623-A3F4-D7F0973A6E9C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7634710" y="4712660"/>
                  <a:ext cx="32364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7E5AD59A-DCA5-4BFF-902A-B7928DC312E3}"/>
                    </a:ext>
                  </a:extLst>
                </p14:cNvPr>
                <p14:cNvContentPartPr/>
                <p14:nvPr/>
              </p14:nvContentPartPr>
              <p14:xfrm>
                <a:off x="8030710" y="4790060"/>
                <a:ext cx="113040" cy="208080"/>
              </p14:xfrm>
            </p:contentPart>
          </mc:Choice>
          <mc:Fallback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7E5AD59A-DCA5-4BFF-902A-B7928DC312E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8022070" y="4781420"/>
                  <a:ext cx="1306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8A5CE2F0-CE12-4DE3-8469-ADA93D033C24}"/>
                    </a:ext>
                  </a:extLst>
                </p14:cNvPr>
                <p14:cNvContentPartPr/>
                <p14:nvPr/>
              </p14:nvContentPartPr>
              <p14:xfrm>
                <a:off x="8191990" y="4838300"/>
                <a:ext cx="256320" cy="138600"/>
              </p14:xfrm>
            </p:contentPart>
          </mc:Choice>
          <mc:Fallback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8A5CE2F0-CE12-4DE3-8469-ADA93D033C24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8183350" y="4829660"/>
                  <a:ext cx="2739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4D8CF736-F4C2-4A42-89C2-D8538019C9FC}"/>
                    </a:ext>
                  </a:extLst>
                </p14:cNvPr>
                <p14:cNvContentPartPr/>
                <p14:nvPr/>
              </p14:nvContentPartPr>
              <p14:xfrm>
                <a:off x="8461270" y="4869260"/>
                <a:ext cx="112680" cy="111240"/>
              </p14:xfrm>
            </p:contentPart>
          </mc:Choice>
          <mc:Fallback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4D8CF736-F4C2-4A42-89C2-D8538019C9FC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452630" y="4860260"/>
                  <a:ext cx="1303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5A018263-EC4D-42D7-97DA-5AB780256814}"/>
                    </a:ext>
                  </a:extLst>
                </p14:cNvPr>
                <p14:cNvContentPartPr/>
                <p14:nvPr/>
              </p14:nvContentPartPr>
              <p14:xfrm>
                <a:off x="8618590" y="4705100"/>
                <a:ext cx="56520" cy="35748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5A018263-EC4D-42D7-97DA-5AB780256814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609950" y="4696460"/>
                  <a:ext cx="74160" cy="37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BB7F37E1-949F-4590-8D6E-01F6C56F148D}"/>
              </a:ext>
            </a:extLst>
          </p:cNvPr>
          <p:cNvGrpSpPr/>
          <p:nvPr/>
        </p:nvGrpSpPr>
        <p:grpSpPr>
          <a:xfrm>
            <a:off x="6673510" y="5217740"/>
            <a:ext cx="1190160" cy="301680"/>
            <a:chOff x="6673510" y="5217740"/>
            <a:chExt cx="1190160" cy="30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E0FDE877-0D24-455A-BF8C-C2EFD3178288}"/>
                    </a:ext>
                  </a:extLst>
                </p14:cNvPr>
                <p14:cNvContentPartPr/>
                <p14:nvPr/>
              </p14:nvContentPartPr>
              <p14:xfrm>
                <a:off x="6673510" y="5293700"/>
                <a:ext cx="130680" cy="22320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E0FDE877-0D24-455A-BF8C-C2EFD3178288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6664510" y="5285060"/>
                  <a:ext cx="1483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B5DA5E6B-ABEC-46E0-86D7-BFEE1E1C6B3A}"/>
                    </a:ext>
                  </a:extLst>
                </p14:cNvPr>
                <p14:cNvContentPartPr/>
                <p14:nvPr/>
              </p14:nvContentPartPr>
              <p14:xfrm>
                <a:off x="6843430" y="5371460"/>
                <a:ext cx="176040" cy="118800"/>
              </p14:xfrm>
            </p:contentPart>
          </mc:Choice>
          <mc:Fallback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B5DA5E6B-ABEC-46E0-86D7-BFEE1E1C6B3A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6834430" y="5362460"/>
                  <a:ext cx="1936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52048D8B-06F2-4CB5-B11A-C04B01264F09}"/>
                    </a:ext>
                  </a:extLst>
                </p14:cNvPr>
                <p14:cNvContentPartPr/>
                <p14:nvPr/>
              </p14:nvContentPartPr>
              <p14:xfrm>
                <a:off x="7008310" y="5226020"/>
                <a:ext cx="154080" cy="81360"/>
              </p14:xfrm>
            </p:contentPart>
          </mc:Choice>
          <mc:Fallback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52048D8B-06F2-4CB5-B11A-C04B01264F09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6999670" y="5217380"/>
                  <a:ext cx="1717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39460443-1027-4BAB-B996-D446AC44D9C8}"/>
                    </a:ext>
                  </a:extLst>
                </p14:cNvPr>
                <p14:cNvContentPartPr/>
                <p14:nvPr/>
              </p14:nvContentPartPr>
              <p14:xfrm>
                <a:off x="7313950" y="5423300"/>
                <a:ext cx="161640" cy="9360"/>
              </p14:xfrm>
            </p:contentPart>
          </mc:Choice>
          <mc:Fallback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39460443-1027-4BAB-B996-D446AC44D9C8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7305310" y="5414300"/>
                  <a:ext cx="1792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E81AB22A-4F9C-4D53-8EC8-4604D4CA75C6}"/>
                    </a:ext>
                  </a:extLst>
                </p14:cNvPr>
                <p14:cNvContentPartPr/>
                <p14:nvPr/>
              </p14:nvContentPartPr>
              <p14:xfrm>
                <a:off x="7549390" y="5368940"/>
                <a:ext cx="212400" cy="150480"/>
              </p14:xfrm>
            </p:contentPart>
          </mc:Choice>
          <mc:Fallback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E81AB22A-4F9C-4D53-8EC8-4604D4CA75C6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540750" y="5359940"/>
                  <a:ext cx="2300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73B8E881-22E1-4A05-815E-E6702BC2B609}"/>
                    </a:ext>
                  </a:extLst>
                </p14:cNvPr>
                <p14:cNvContentPartPr/>
                <p14:nvPr/>
              </p14:nvContentPartPr>
              <p14:xfrm>
                <a:off x="7761430" y="5217740"/>
                <a:ext cx="102240" cy="113040"/>
              </p14:xfrm>
            </p:contentPart>
          </mc:Choice>
          <mc:Fallback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73B8E881-22E1-4A05-815E-E6702BC2B609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7752430" y="5209100"/>
                  <a:ext cx="119880" cy="13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3">
            <p14:nvContentPartPr>
              <p14:cNvPr id="449" name="Ink 448">
                <a:extLst>
                  <a:ext uri="{FF2B5EF4-FFF2-40B4-BE49-F238E27FC236}">
                    <a16:creationId xmlns:a16="http://schemas.microsoft.com/office/drawing/2014/main" id="{C9F7CA72-DAB3-4410-A71E-C21FF3C452B0}"/>
                  </a:ext>
                </a:extLst>
              </p14:cNvPr>
              <p14:cNvContentPartPr/>
              <p14:nvPr/>
            </p14:nvContentPartPr>
            <p14:xfrm>
              <a:off x="8041510" y="5420780"/>
              <a:ext cx="145440" cy="11880"/>
            </p14:xfrm>
          </p:contentPart>
        </mc:Choice>
        <mc:Fallback>
          <p:pic>
            <p:nvPicPr>
              <p:cNvPr id="449" name="Ink 448">
                <a:extLst>
                  <a:ext uri="{FF2B5EF4-FFF2-40B4-BE49-F238E27FC236}">
                    <a16:creationId xmlns:a16="http://schemas.microsoft.com/office/drawing/2014/main" id="{C9F7CA72-DAB3-4410-A71E-C21FF3C452B0}"/>
                  </a:ext>
                </a:extLst>
              </p:cNvPr>
              <p:cNvPicPr/>
              <p:nvPr/>
            </p:nvPicPr>
            <p:blipFill>
              <a:blip r:embed="rId394"/>
              <a:stretch>
                <a:fillRect/>
              </a:stretch>
            </p:blipFill>
            <p:spPr>
              <a:xfrm>
                <a:off x="8032870" y="5411780"/>
                <a:ext cx="163080" cy="2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53" name="Group 452">
            <a:extLst>
              <a:ext uri="{FF2B5EF4-FFF2-40B4-BE49-F238E27FC236}">
                <a16:creationId xmlns:a16="http://schemas.microsoft.com/office/drawing/2014/main" id="{C5FDA2E8-2C01-4314-92EB-5B98C9126E49}"/>
              </a:ext>
            </a:extLst>
          </p:cNvPr>
          <p:cNvGrpSpPr/>
          <p:nvPr/>
        </p:nvGrpSpPr>
        <p:grpSpPr>
          <a:xfrm>
            <a:off x="8408710" y="5327540"/>
            <a:ext cx="561600" cy="231840"/>
            <a:chOff x="8408710" y="5327540"/>
            <a:chExt cx="561600" cy="23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F860019F-D237-403C-BF66-8DDFCF438C74}"/>
                    </a:ext>
                  </a:extLst>
                </p14:cNvPr>
                <p14:cNvContentPartPr/>
                <p14:nvPr/>
              </p14:nvContentPartPr>
              <p14:xfrm>
                <a:off x="8408710" y="5363180"/>
                <a:ext cx="160200" cy="196200"/>
              </p14:xfrm>
            </p:contentPart>
          </mc:Choice>
          <mc:Fallback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F860019F-D237-403C-BF66-8DDFCF438C74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8399710" y="5354540"/>
                  <a:ext cx="177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7AAC74EE-9FED-4481-8FD5-0908C7059E51}"/>
                    </a:ext>
                  </a:extLst>
                </p14:cNvPr>
                <p14:cNvContentPartPr/>
                <p14:nvPr/>
              </p14:nvContentPartPr>
              <p14:xfrm>
                <a:off x="8620750" y="5388740"/>
                <a:ext cx="186840" cy="93960"/>
              </p14:xfrm>
            </p:contentPart>
          </mc:Choice>
          <mc:Fallback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7AAC74EE-9FED-4481-8FD5-0908C7059E5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8611750" y="5379740"/>
                  <a:ext cx="2044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91A7694B-C23D-44CD-99E6-FC986149C038}"/>
                    </a:ext>
                  </a:extLst>
                </p14:cNvPr>
                <p14:cNvContentPartPr/>
                <p14:nvPr/>
              </p14:nvContentPartPr>
              <p14:xfrm>
                <a:off x="8774470" y="5327540"/>
                <a:ext cx="195840" cy="188280"/>
              </p14:xfrm>
            </p:contentPart>
          </mc:Choice>
          <mc:Fallback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91A7694B-C23D-44CD-99E6-FC986149C038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8765830" y="5318540"/>
                  <a:ext cx="213480" cy="20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D447BA98-8BA9-4DC4-A6CC-BB231690F75D}"/>
              </a:ext>
            </a:extLst>
          </p:cNvPr>
          <p:cNvGrpSpPr/>
          <p:nvPr/>
        </p:nvGrpSpPr>
        <p:grpSpPr>
          <a:xfrm>
            <a:off x="6385150" y="5682500"/>
            <a:ext cx="310680" cy="275400"/>
            <a:chOff x="6385150" y="5682500"/>
            <a:chExt cx="310680" cy="27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D35F2A99-CFD3-4E92-B51C-EF73CD289C41}"/>
                    </a:ext>
                  </a:extLst>
                </p14:cNvPr>
                <p14:cNvContentPartPr/>
                <p14:nvPr/>
              </p14:nvContentPartPr>
              <p14:xfrm>
                <a:off x="6385150" y="5765300"/>
                <a:ext cx="102600" cy="64440"/>
              </p14:xfrm>
            </p:contentPart>
          </mc:Choice>
          <mc:Fallback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D35F2A99-CFD3-4E92-B51C-EF73CD289C41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6376510" y="5756300"/>
                  <a:ext cx="1202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FDEC0BF5-5A79-43A8-A24D-DFECAAF2F216}"/>
                    </a:ext>
                  </a:extLst>
                </p14:cNvPr>
                <p14:cNvContentPartPr/>
                <p14:nvPr/>
              </p14:nvContentPartPr>
              <p14:xfrm>
                <a:off x="6420070" y="5837300"/>
                <a:ext cx="87120" cy="120600"/>
              </p14:xfrm>
            </p:contentPart>
          </mc:Choice>
          <mc:Fallback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FDEC0BF5-5A79-43A8-A24D-DFECAAF2F216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6411070" y="5828660"/>
                  <a:ext cx="1047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4F5A3029-DE22-4753-A12F-93F125383379}"/>
                    </a:ext>
                  </a:extLst>
                </p14:cNvPr>
                <p14:cNvContentPartPr/>
                <p14:nvPr/>
              </p14:nvContentPartPr>
              <p14:xfrm>
                <a:off x="6503950" y="5843420"/>
                <a:ext cx="126360" cy="112320"/>
              </p14:xfrm>
            </p:contentPart>
          </mc:Choice>
          <mc:Fallback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4F5A3029-DE22-4753-A12F-93F125383379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6495310" y="5834780"/>
                  <a:ext cx="1440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65AF9EFF-248E-43FD-8336-FA282388E803}"/>
                    </a:ext>
                  </a:extLst>
                </p14:cNvPr>
                <p14:cNvContentPartPr/>
                <p14:nvPr/>
              </p14:nvContentPartPr>
              <p14:xfrm>
                <a:off x="6608710" y="5682500"/>
                <a:ext cx="87120" cy="126360"/>
              </p14:xfrm>
            </p:contentPart>
          </mc:Choice>
          <mc:Fallback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65AF9EFF-248E-43FD-8336-FA282388E803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6599710" y="5673860"/>
                  <a:ext cx="10476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9CB060B7-453D-482A-87C9-69D0E3B18D67}"/>
              </a:ext>
            </a:extLst>
          </p:cNvPr>
          <p:cNvGrpSpPr/>
          <p:nvPr/>
        </p:nvGrpSpPr>
        <p:grpSpPr>
          <a:xfrm>
            <a:off x="6898150" y="5631380"/>
            <a:ext cx="1483560" cy="295920"/>
            <a:chOff x="6898150" y="5631380"/>
            <a:chExt cx="1483560" cy="29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1CEC555A-F685-4ED7-8635-75594E682EEF}"/>
                    </a:ext>
                  </a:extLst>
                </p14:cNvPr>
                <p14:cNvContentPartPr/>
                <p14:nvPr/>
              </p14:nvContentPartPr>
              <p14:xfrm>
                <a:off x="6898150" y="5817860"/>
                <a:ext cx="121320" cy="8640"/>
              </p14:xfrm>
            </p:contentPart>
          </mc:Choice>
          <mc:Fallback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1CEC555A-F685-4ED7-8635-75594E682EEF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6889150" y="5809220"/>
                  <a:ext cx="1389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7EAB3B40-5069-42E3-B9EB-0E2A923A2D70}"/>
                    </a:ext>
                  </a:extLst>
                </p14:cNvPr>
                <p14:cNvContentPartPr/>
                <p14:nvPr/>
              </p14:nvContentPartPr>
              <p14:xfrm>
                <a:off x="7116670" y="5700860"/>
                <a:ext cx="94320" cy="216720"/>
              </p14:xfrm>
            </p:contentPart>
          </mc:Choice>
          <mc:Fallback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7EAB3B40-5069-42E3-B9EB-0E2A923A2D70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7108030" y="5691860"/>
                  <a:ext cx="1119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C01EEB78-B0BF-404E-AA13-214977C35CBD}"/>
                    </a:ext>
                  </a:extLst>
                </p14:cNvPr>
                <p14:cNvContentPartPr/>
                <p14:nvPr/>
              </p14:nvContentPartPr>
              <p14:xfrm>
                <a:off x="7243750" y="5631380"/>
                <a:ext cx="273240" cy="295920"/>
              </p14:xfrm>
            </p:contentPart>
          </mc:Choice>
          <mc:Fallback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C01EEB78-B0BF-404E-AA13-214977C35CBD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7235110" y="5622380"/>
                  <a:ext cx="29088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DF7BD9C9-C75E-45FA-968E-32343D1CCA19}"/>
                    </a:ext>
                  </a:extLst>
                </p14:cNvPr>
                <p14:cNvContentPartPr/>
                <p14:nvPr/>
              </p14:nvContentPartPr>
              <p14:xfrm>
                <a:off x="7621750" y="5827940"/>
                <a:ext cx="116280" cy="19800"/>
              </p14:xfrm>
            </p:contentPart>
          </mc:Choice>
          <mc:Fallback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DF7BD9C9-C75E-45FA-968E-32343D1CCA19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7612750" y="5819300"/>
                  <a:ext cx="1339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2C7FD230-3292-4F8F-9A21-FFFE62C09790}"/>
                    </a:ext>
                  </a:extLst>
                </p14:cNvPr>
                <p14:cNvContentPartPr/>
                <p14:nvPr/>
              </p14:nvContentPartPr>
              <p14:xfrm>
                <a:off x="7689070" y="5709140"/>
                <a:ext cx="54720" cy="182160"/>
              </p14:xfrm>
            </p:contentPart>
          </mc:Choice>
          <mc:Fallback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2C7FD230-3292-4F8F-9A21-FFFE62C09790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7680430" y="5700140"/>
                  <a:ext cx="723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C6234554-0682-4EB9-BBAF-8C040B144FE9}"/>
                    </a:ext>
                  </a:extLst>
                </p14:cNvPr>
                <p14:cNvContentPartPr/>
                <p14:nvPr/>
              </p14:nvContentPartPr>
              <p14:xfrm>
                <a:off x="7798870" y="5709860"/>
                <a:ext cx="326520" cy="195840"/>
              </p14:xfrm>
            </p:contentPart>
          </mc:Choice>
          <mc:Fallback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C6234554-0682-4EB9-BBAF-8C040B144FE9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7789870" y="5700860"/>
                  <a:ext cx="3441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2C75A9D9-B812-4412-9123-79F84C9E574D}"/>
                    </a:ext>
                  </a:extLst>
                </p14:cNvPr>
                <p14:cNvContentPartPr/>
                <p14:nvPr/>
              </p14:nvContentPartPr>
              <p14:xfrm>
                <a:off x="8097670" y="5705180"/>
                <a:ext cx="284040" cy="176040"/>
              </p14:xfrm>
            </p:contentPart>
          </mc:Choice>
          <mc:Fallback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2C75A9D9-B812-4412-9123-79F84C9E574D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8089030" y="5696540"/>
                  <a:ext cx="301680" cy="19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74807AED-E114-4547-A37F-AD0272832410}"/>
              </a:ext>
            </a:extLst>
          </p:cNvPr>
          <p:cNvGrpSpPr/>
          <p:nvPr/>
        </p:nvGrpSpPr>
        <p:grpSpPr>
          <a:xfrm>
            <a:off x="5852350" y="6329420"/>
            <a:ext cx="653400" cy="320760"/>
            <a:chOff x="5852350" y="6329420"/>
            <a:chExt cx="653400" cy="32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37306DEB-3770-40D4-ADB7-F177FC4CF23C}"/>
                    </a:ext>
                  </a:extLst>
                </p14:cNvPr>
                <p14:cNvContentPartPr/>
                <p14:nvPr/>
              </p14:nvContentPartPr>
              <p14:xfrm>
                <a:off x="5852350" y="6414380"/>
                <a:ext cx="88920" cy="117360"/>
              </p14:xfrm>
            </p:contentPart>
          </mc:Choice>
          <mc:Fallback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37306DEB-3770-40D4-ADB7-F177FC4CF23C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5843350" y="6405380"/>
                  <a:ext cx="1065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E60F7087-24A3-4166-B9AE-CC1A8CC3F853}"/>
                    </a:ext>
                  </a:extLst>
                </p14:cNvPr>
                <p14:cNvContentPartPr/>
                <p14:nvPr/>
              </p14:nvContentPartPr>
              <p14:xfrm>
                <a:off x="5936590" y="6385580"/>
                <a:ext cx="196200" cy="162360"/>
              </p14:xfrm>
            </p:contentPart>
          </mc:Choice>
          <mc:Fallback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E60F7087-24A3-4166-B9AE-CC1A8CC3F853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5927950" y="6376940"/>
                  <a:ext cx="2138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22479DA1-86A9-4D15-8DDE-6CE2A7E347F8}"/>
                    </a:ext>
                  </a:extLst>
                </p14:cNvPr>
                <p14:cNvContentPartPr/>
                <p14:nvPr/>
              </p14:nvContentPartPr>
              <p14:xfrm>
                <a:off x="6111190" y="6329420"/>
                <a:ext cx="246600" cy="216360"/>
              </p14:xfrm>
            </p:contentPart>
          </mc:Choice>
          <mc:Fallback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22479DA1-86A9-4D15-8DDE-6CE2A7E347F8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6102190" y="6320780"/>
                  <a:ext cx="2642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33F6167B-AB46-4519-A8A1-A55126DD8032}"/>
                    </a:ext>
                  </a:extLst>
                </p14:cNvPr>
                <p14:cNvContentPartPr/>
                <p14:nvPr/>
              </p14:nvContentPartPr>
              <p14:xfrm>
                <a:off x="6478030" y="6492140"/>
                <a:ext cx="27720" cy="158040"/>
              </p14:xfrm>
            </p:contentPart>
          </mc:Choice>
          <mc:Fallback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33F6167B-AB46-4519-A8A1-A55126DD8032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6469390" y="6483140"/>
                  <a:ext cx="45360" cy="17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90539281-2955-48ED-8BDD-DFC86D4C7B05}"/>
              </a:ext>
            </a:extLst>
          </p:cNvPr>
          <p:cNvGrpSpPr/>
          <p:nvPr/>
        </p:nvGrpSpPr>
        <p:grpSpPr>
          <a:xfrm>
            <a:off x="6793030" y="6409700"/>
            <a:ext cx="293040" cy="136800"/>
            <a:chOff x="6793030" y="6409700"/>
            <a:chExt cx="293040" cy="13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1C6812F6-2D26-4043-96DD-B9282A533AA2}"/>
                    </a:ext>
                  </a:extLst>
                </p14:cNvPr>
                <p14:cNvContentPartPr/>
                <p14:nvPr/>
              </p14:nvContentPartPr>
              <p14:xfrm>
                <a:off x="6793030" y="6409700"/>
                <a:ext cx="154080" cy="136800"/>
              </p14:xfrm>
            </p:contentPart>
          </mc:Choice>
          <mc:Fallback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1C6812F6-2D26-4043-96DD-B9282A533AA2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6784390" y="6401060"/>
                  <a:ext cx="1717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C16BE881-3866-49D7-9246-DEB26B7EB7A3}"/>
                    </a:ext>
                  </a:extLst>
                </p14:cNvPr>
                <p14:cNvContentPartPr/>
                <p14:nvPr/>
              </p14:nvContentPartPr>
              <p14:xfrm>
                <a:off x="6975550" y="6426620"/>
                <a:ext cx="110520" cy="53280"/>
              </p14:xfrm>
            </p:contentPart>
          </mc:Choice>
          <mc:Fallback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C16BE881-3866-49D7-9246-DEB26B7EB7A3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6966910" y="6417620"/>
                  <a:ext cx="128160" cy="7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B3401652-A4D0-4637-B8E0-9368E7194C56}"/>
              </a:ext>
            </a:extLst>
          </p:cNvPr>
          <p:cNvGrpSpPr/>
          <p:nvPr/>
        </p:nvGrpSpPr>
        <p:grpSpPr>
          <a:xfrm>
            <a:off x="7259950" y="6289460"/>
            <a:ext cx="825480" cy="288360"/>
            <a:chOff x="7259950" y="6289460"/>
            <a:chExt cx="825480" cy="28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4BFD1BD3-D2EA-45B5-BAD1-260ADA7E43B8}"/>
                    </a:ext>
                  </a:extLst>
                </p14:cNvPr>
                <p14:cNvContentPartPr/>
                <p14:nvPr/>
              </p14:nvContentPartPr>
              <p14:xfrm>
                <a:off x="7259950" y="6453260"/>
                <a:ext cx="89280" cy="3600"/>
              </p14:xfrm>
            </p:contentPart>
          </mc:Choice>
          <mc:Fallback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4BFD1BD3-D2EA-45B5-BAD1-260ADA7E43B8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7250950" y="6444260"/>
                  <a:ext cx="1069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E72B139F-C5CF-47E7-AA03-72FDDA4363E0}"/>
                    </a:ext>
                  </a:extLst>
                </p14:cNvPr>
                <p14:cNvContentPartPr/>
                <p14:nvPr/>
              </p14:nvContentPartPr>
              <p14:xfrm>
                <a:off x="7411510" y="6289460"/>
                <a:ext cx="289800" cy="277200"/>
              </p14:xfrm>
            </p:contentPart>
          </mc:Choice>
          <mc:Fallback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E72B139F-C5CF-47E7-AA03-72FDDA4363E0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7402870" y="6280460"/>
                  <a:ext cx="3074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805AE040-DD87-4ED2-969A-F3D153CC756A}"/>
                    </a:ext>
                  </a:extLst>
                </p14:cNvPr>
                <p14:cNvContentPartPr/>
                <p14:nvPr/>
              </p14:nvContentPartPr>
              <p14:xfrm>
                <a:off x="7598350" y="6348860"/>
                <a:ext cx="321840" cy="228960"/>
              </p14:xfrm>
            </p:contentPart>
          </mc:Choice>
          <mc:Fallback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805AE040-DD87-4ED2-969A-F3D153CC756A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7589350" y="6340220"/>
                  <a:ext cx="3394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411D6F16-59DE-4E70-8D9A-FB61552C24F0}"/>
                    </a:ext>
                  </a:extLst>
                </p14:cNvPr>
                <p14:cNvContentPartPr/>
                <p14:nvPr/>
              </p14:nvContentPartPr>
              <p14:xfrm>
                <a:off x="8018110" y="6340940"/>
                <a:ext cx="67320" cy="222480"/>
              </p14:xfrm>
            </p:contentPart>
          </mc:Choice>
          <mc:Fallback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411D6F16-59DE-4E70-8D9A-FB61552C24F0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8009470" y="6331940"/>
                  <a:ext cx="84960" cy="24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3">
            <p14:nvContentPartPr>
              <p14:cNvPr id="481" name="Ink 480">
                <a:extLst>
                  <a:ext uri="{FF2B5EF4-FFF2-40B4-BE49-F238E27FC236}">
                    <a16:creationId xmlns:a16="http://schemas.microsoft.com/office/drawing/2014/main" id="{C6C0A4FB-A613-45C9-8F19-0A34A17822A2}"/>
                  </a:ext>
                </a:extLst>
              </p14:cNvPr>
              <p14:cNvContentPartPr/>
              <p14:nvPr/>
            </p14:nvContentPartPr>
            <p14:xfrm>
              <a:off x="8322310" y="6515900"/>
              <a:ext cx="18000" cy="121320"/>
            </p14:xfrm>
          </p:contentPart>
        </mc:Choice>
        <mc:Fallback>
          <p:pic>
            <p:nvPicPr>
              <p:cNvPr id="481" name="Ink 480">
                <a:extLst>
                  <a:ext uri="{FF2B5EF4-FFF2-40B4-BE49-F238E27FC236}">
                    <a16:creationId xmlns:a16="http://schemas.microsoft.com/office/drawing/2014/main" id="{C6C0A4FB-A613-45C9-8F19-0A34A17822A2}"/>
                  </a:ext>
                </a:extLst>
              </p:cNvPr>
              <p:cNvPicPr/>
              <p:nvPr/>
            </p:nvPicPr>
            <p:blipFill>
              <a:blip r:embed="rId444"/>
              <a:stretch>
                <a:fillRect/>
              </a:stretch>
            </p:blipFill>
            <p:spPr>
              <a:xfrm>
                <a:off x="8313670" y="6507260"/>
                <a:ext cx="35640" cy="13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89" name="Group 488">
            <a:extLst>
              <a:ext uri="{FF2B5EF4-FFF2-40B4-BE49-F238E27FC236}">
                <a16:creationId xmlns:a16="http://schemas.microsoft.com/office/drawing/2014/main" id="{490FF893-EB3D-43FB-B995-B10ACA27C7CE}"/>
              </a:ext>
            </a:extLst>
          </p:cNvPr>
          <p:cNvGrpSpPr/>
          <p:nvPr/>
        </p:nvGrpSpPr>
        <p:grpSpPr>
          <a:xfrm>
            <a:off x="8542990" y="6241220"/>
            <a:ext cx="1091160" cy="254520"/>
            <a:chOff x="8542990" y="6241220"/>
            <a:chExt cx="1091160" cy="25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2CABD816-1CBD-48DD-B342-7B4134AFBB27}"/>
                    </a:ext>
                  </a:extLst>
                </p14:cNvPr>
                <p14:cNvContentPartPr/>
                <p14:nvPr/>
              </p14:nvContentPartPr>
              <p14:xfrm>
                <a:off x="8542990" y="6337700"/>
                <a:ext cx="162720" cy="158040"/>
              </p14:xfrm>
            </p:contentPart>
          </mc:Choice>
          <mc:Fallback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2CABD816-1CBD-48DD-B342-7B4134AFBB27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8534350" y="6328700"/>
                  <a:ext cx="1803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288E03D1-EABA-4E44-A2EC-30A9EFA53D2F}"/>
                    </a:ext>
                  </a:extLst>
                </p14:cNvPr>
                <p14:cNvContentPartPr/>
                <p14:nvPr/>
              </p14:nvContentPartPr>
              <p14:xfrm>
                <a:off x="8747110" y="6356780"/>
                <a:ext cx="100080" cy="72720"/>
              </p14:xfrm>
            </p:contentPart>
          </mc:Choice>
          <mc:Fallback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288E03D1-EABA-4E44-A2EC-30A9EFA53D2F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8738110" y="6348140"/>
                  <a:ext cx="1177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5ED3331E-F7EE-4310-8049-E4764E1B4E26}"/>
                    </a:ext>
                  </a:extLst>
                </p14:cNvPr>
                <p14:cNvContentPartPr/>
                <p14:nvPr/>
              </p14:nvContentPartPr>
              <p14:xfrm>
                <a:off x="8950510" y="6252740"/>
                <a:ext cx="255240" cy="211680"/>
              </p14:xfrm>
            </p:contentPart>
          </mc:Choice>
          <mc:Fallback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5ED3331E-F7EE-4310-8049-E4764E1B4E26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8941510" y="6243740"/>
                  <a:ext cx="2728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14250C4E-685F-4108-8579-C58DC916A875}"/>
                    </a:ext>
                  </a:extLst>
                </p14:cNvPr>
                <p14:cNvContentPartPr/>
                <p14:nvPr/>
              </p14:nvContentPartPr>
              <p14:xfrm>
                <a:off x="9100270" y="6356780"/>
                <a:ext cx="102240" cy="129600"/>
              </p14:xfrm>
            </p:contentPart>
          </mc:Choice>
          <mc:Fallback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14250C4E-685F-4108-8579-C58DC916A875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9091270" y="6348140"/>
                  <a:ext cx="1198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369A4F9A-FCE7-494A-B7D8-3860D6F71DE3}"/>
                    </a:ext>
                  </a:extLst>
                </p14:cNvPr>
                <p14:cNvContentPartPr/>
                <p14:nvPr/>
              </p14:nvContentPartPr>
              <p14:xfrm>
                <a:off x="9338950" y="6328340"/>
                <a:ext cx="161640" cy="49320"/>
              </p14:xfrm>
            </p:contentPart>
          </mc:Choice>
          <mc:Fallback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369A4F9A-FCE7-494A-B7D8-3860D6F71DE3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9329950" y="6319340"/>
                  <a:ext cx="1792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806D9E60-5156-4938-A094-7B4F49F77F14}"/>
                    </a:ext>
                  </a:extLst>
                </p14:cNvPr>
                <p14:cNvContentPartPr/>
                <p14:nvPr/>
              </p14:nvContentPartPr>
              <p14:xfrm>
                <a:off x="9430030" y="6241220"/>
                <a:ext cx="204120" cy="218880"/>
              </p14:xfrm>
            </p:contentPart>
          </mc:Choice>
          <mc:Fallback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806D9E60-5156-4938-A094-7B4F49F77F14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9421390" y="6232580"/>
                  <a:ext cx="221760" cy="23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D8423DBC-486D-493D-8778-3ECADF7AE51B}"/>
              </a:ext>
            </a:extLst>
          </p:cNvPr>
          <p:cNvGrpSpPr/>
          <p:nvPr/>
        </p:nvGrpSpPr>
        <p:grpSpPr>
          <a:xfrm>
            <a:off x="9917830" y="4823180"/>
            <a:ext cx="1355760" cy="834480"/>
            <a:chOff x="9917830" y="4823180"/>
            <a:chExt cx="1355760" cy="83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1ED09760-21E1-482B-96A4-C1A280539C80}"/>
                    </a:ext>
                  </a:extLst>
                </p14:cNvPr>
                <p14:cNvContentPartPr/>
                <p14:nvPr/>
              </p14:nvContentPartPr>
              <p14:xfrm>
                <a:off x="9917830" y="4873220"/>
                <a:ext cx="117720" cy="236880"/>
              </p14:xfrm>
            </p:contentPart>
          </mc:Choice>
          <mc:Fallback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1ED09760-21E1-482B-96A4-C1A280539C80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9909190" y="4864580"/>
                  <a:ext cx="1353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F9AC45CD-1F4F-4639-93AA-1C96EC800CE4}"/>
                    </a:ext>
                  </a:extLst>
                </p14:cNvPr>
                <p14:cNvContentPartPr/>
                <p14:nvPr/>
              </p14:nvContentPartPr>
              <p14:xfrm>
                <a:off x="10072990" y="4904540"/>
                <a:ext cx="156600" cy="195120"/>
              </p14:xfrm>
            </p:contentPart>
          </mc:Choice>
          <mc:Fallback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F9AC45CD-1F4F-4639-93AA-1C96EC800CE4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10064350" y="4895540"/>
                  <a:ext cx="1742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55DAD360-547A-42C7-BC90-63D280AC54B9}"/>
                    </a:ext>
                  </a:extLst>
                </p14:cNvPr>
                <p14:cNvContentPartPr/>
                <p14:nvPr/>
              </p14:nvContentPartPr>
              <p14:xfrm>
                <a:off x="10265230" y="5000660"/>
                <a:ext cx="83520" cy="97560"/>
              </p14:xfrm>
            </p:contentPart>
          </mc:Choice>
          <mc:Fallback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55DAD360-547A-42C7-BC90-63D280AC54B9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10256590" y="4992020"/>
                  <a:ext cx="1011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16BAEE0F-51A8-42CF-9107-AB1366860874}"/>
                    </a:ext>
                  </a:extLst>
                </p14:cNvPr>
                <p14:cNvContentPartPr/>
                <p14:nvPr/>
              </p14:nvContentPartPr>
              <p14:xfrm>
                <a:off x="10376110" y="4980500"/>
                <a:ext cx="174960" cy="106200"/>
              </p14:xfrm>
            </p:contentPart>
          </mc:Choice>
          <mc:Fallback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16BAEE0F-51A8-42CF-9107-AB1366860874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10367110" y="4971860"/>
                  <a:ext cx="192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74A843DF-1719-4C0F-BA13-2E6E4C15CF51}"/>
                    </a:ext>
                  </a:extLst>
                </p14:cNvPr>
                <p14:cNvContentPartPr/>
                <p14:nvPr/>
              </p14:nvContentPartPr>
              <p14:xfrm>
                <a:off x="10764190" y="4823180"/>
                <a:ext cx="169200" cy="374400"/>
              </p14:xfrm>
            </p:contentPart>
          </mc:Choice>
          <mc:Fallback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74A843DF-1719-4C0F-BA13-2E6E4C15CF51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10755550" y="4814540"/>
                  <a:ext cx="18684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46EAE239-DFFD-45F8-887A-E04BB2AF7651}"/>
                    </a:ext>
                  </a:extLst>
                </p14:cNvPr>
                <p14:cNvContentPartPr/>
                <p14:nvPr/>
              </p14:nvContentPartPr>
              <p14:xfrm>
                <a:off x="11114110" y="4980140"/>
                <a:ext cx="51120" cy="93600"/>
              </p14:xfrm>
            </p:contentPart>
          </mc:Choice>
          <mc:Fallback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46EAE239-DFFD-45F8-887A-E04BB2AF7651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11105470" y="4971500"/>
                  <a:ext cx="687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E0C3AD52-6A7A-4E1C-8C1F-2E12C2451B01}"/>
                    </a:ext>
                  </a:extLst>
                </p14:cNvPr>
                <p14:cNvContentPartPr/>
                <p14:nvPr/>
              </p14:nvContentPartPr>
              <p14:xfrm>
                <a:off x="9979390" y="4947020"/>
                <a:ext cx="1294200" cy="504720"/>
              </p14:xfrm>
            </p:contentPart>
          </mc:Choice>
          <mc:Fallback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E0C3AD52-6A7A-4E1C-8C1F-2E12C2451B01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9970750" y="4938020"/>
                  <a:ext cx="131184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EF07EA76-C78E-438D-936C-4D8666266DF8}"/>
                    </a:ext>
                  </a:extLst>
                </p14:cNvPr>
                <p14:cNvContentPartPr/>
                <p14:nvPr/>
              </p14:nvContentPartPr>
              <p14:xfrm>
                <a:off x="9992350" y="5516900"/>
                <a:ext cx="58680" cy="9000"/>
              </p14:xfrm>
            </p:contentPart>
          </mc:Choice>
          <mc:Fallback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EF07EA76-C78E-438D-936C-4D8666266DF8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9983350" y="5508260"/>
                  <a:ext cx="763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B69A72B3-1090-4887-9ACC-C27E69635429}"/>
                    </a:ext>
                  </a:extLst>
                </p14:cNvPr>
                <p14:cNvContentPartPr/>
                <p14:nvPr/>
              </p14:nvContentPartPr>
              <p14:xfrm>
                <a:off x="10252990" y="5424020"/>
                <a:ext cx="182880" cy="233640"/>
              </p14:xfrm>
            </p:contentPart>
          </mc:Choice>
          <mc:Fallback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B69A72B3-1090-4887-9ACC-C27E69635429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0243990" y="5415380"/>
                  <a:ext cx="2005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3DC0F54D-811F-47EA-AF0D-E9019479CAA8}"/>
                    </a:ext>
                  </a:extLst>
                </p14:cNvPr>
                <p14:cNvContentPartPr/>
                <p14:nvPr/>
              </p14:nvContentPartPr>
              <p14:xfrm>
                <a:off x="10607230" y="5373980"/>
                <a:ext cx="207720" cy="193680"/>
              </p14:xfrm>
            </p:contentPart>
          </mc:Choice>
          <mc:Fallback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3DC0F54D-811F-47EA-AF0D-E9019479CAA8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10598590" y="5364980"/>
                  <a:ext cx="2253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89ABF891-F435-4E39-8114-4750B7C1406B}"/>
                    </a:ext>
                  </a:extLst>
                </p14:cNvPr>
                <p14:cNvContentPartPr/>
                <p14:nvPr/>
              </p14:nvContentPartPr>
              <p14:xfrm>
                <a:off x="10735750" y="5440220"/>
                <a:ext cx="343440" cy="123480"/>
              </p14:xfrm>
            </p:contentPart>
          </mc:Choice>
          <mc:Fallback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89ABF891-F435-4E39-8114-4750B7C1406B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10727110" y="5431220"/>
                  <a:ext cx="3610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C7FE3E07-93E9-4E38-B67F-8F3FD00F543A}"/>
                    </a:ext>
                  </a:extLst>
                </p14:cNvPr>
                <p14:cNvContentPartPr/>
                <p14:nvPr/>
              </p14:nvContentPartPr>
              <p14:xfrm>
                <a:off x="10997110" y="5357780"/>
                <a:ext cx="202680" cy="240480"/>
              </p14:xfrm>
            </p:contentPart>
          </mc:Choice>
          <mc:Fallback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C7FE3E07-93E9-4E38-B67F-8F3FD00F543A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10988110" y="5349140"/>
                  <a:ext cx="220320" cy="25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9481BA98-1797-4322-830C-010B92B7C71F}"/>
              </a:ext>
            </a:extLst>
          </p:cNvPr>
          <p:cNvGrpSpPr/>
          <p:nvPr/>
        </p:nvGrpSpPr>
        <p:grpSpPr>
          <a:xfrm>
            <a:off x="7279750" y="6064100"/>
            <a:ext cx="812880" cy="720000"/>
            <a:chOff x="7279750" y="6064100"/>
            <a:chExt cx="812880" cy="72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ED92F907-A942-47A9-A19E-2AC251CA04D5}"/>
                    </a:ext>
                  </a:extLst>
                </p14:cNvPr>
                <p14:cNvContentPartPr/>
                <p14:nvPr/>
              </p14:nvContentPartPr>
              <p14:xfrm>
                <a:off x="7279750" y="6225020"/>
                <a:ext cx="812880" cy="532800"/>
              </p14:xfrm>
            </p:contentPart>
          </mc:Choice>
          <mc:Fallback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ED92F907-A942-47A9-A19E-2AC251CA04D5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7271110" y="6216380"/>
                  <a:ext cx="83052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0D07A11E-6106-493A-94CF-2CFFD24DC705}"/>
                    </a:ext>
                  </a:extLst>
                </p14:cNvPr>
                <p14:cNvContentPartPr/>
                <p14:nvPr/>
              </p14:nvContentPartPr>
              <p14:xfrm>
                <a:off x="7494310" y="6064100"/>
                <a:ext cx="493560" cy="720000"/>
              </p14:xfrm>
            </p:contentPart>
          </mc:Choice>
          <mc:Fallback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0D07A11E-6106-493A-94CF-2CFFD24DC705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7485670" y="6055100"/>
                  <a:ext cx="511200" cy="737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067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627382"/>
          </a:xfrm>
        </p:spPr>
        <p:txBody>
          <a:bodyPr>
            <a:normAutofit lnSpcReduction="10000"/>
          </a:bodyPr>
          <a:lstStyle/>
          <a:p>
            <a:pPr algn="l"/>
            <a:r>
              <a:rPr lang="en-AU" sz="4000" dirty="0"/>
              <a:t>Complete Cambridge Ex 3L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2942146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5749</TotalTime>
  <Words>151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TAN Mei Yi [Harrisdale Senior High School]</cp:lastModifiedBy>
  <cp:revision>206</cp:revision>
  <cp:lastPrinted>2017-04-18T22:41:05Z</cp:lastPrinted>
  <dcterms:created xsi:type="dcterms:W3CDTF">2017-01-28T08:32:28Z</dcterms:created>
  <dcterms:modified xsi:type="dcterms:W3CDTF">2022-04-07T06:06:39Z</dcterms:modified>
</cp:coreProperties>
</file>