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47" r:id="rId2"/>
    <p:sldId id="520" r:id="rId3"/>
    <p:sldId id="521" r:id="rId4"/>
    <p:sldId id="522" r:id="rId5"/>
    <p:sldId id="523" r:id="rId6"/>
    <p:sldId id="524" r:id="rId7"/>
    <p:sldId id="525" r:id="rId8"/>
    <p:sldId id="527" r:id="rId9"/>
    <p:sldId id="533" r:id="rId10"/>
    <p:sldId id="534" r:id="rId11"/>
    <p:sldId id="526" r:id="rId12"/>
    <p:sldId id="481" r:id="rId13"/>
    <p:sldId id="528" r:id="rId14"/>
    <p:sldId id="529" r:id="rId15"/>
    <p:sldId id="514" r:id="rId16"/>
    <p:sldId id="530" r:id="rId17"/>
    <p:sldId id="532" r:id="rId18"/>
    <p:sldId id="531" r:id="rId19"/>
    <p:sldId id="44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355"/>
    <a:srgbClr val="215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00:57.955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-7 162 460,'-16'20'41,"16"-20"-33,11 5-8,0 4 0,5-4 196,-5 0 38,0 0 7,5 0 2,12 0-161,-6 0-32,-22-5-6,16 5-2,6-1-9,0-4-1,-11 5-1,0 0 0,5 0-19,1 0-4,5-5-8,-6 5 12,1-5 6,-1 0 1,17 0 0,-11 0 0,5 0-1,1 5 0,-1 0 0,6-1 0,0 1-5,6 0-1,-12 0 0,11 0 0,12-5-1,-6 5-1,-12-5 0,18 5 0,5 0 9,-6-1 1,6-4 1,-6 5 0,1-5 15,10 0 4,0-5 0,1 5 0,-1-4-23,0 4-4,-5 0-1,5 0 0,6-5 5,0-5 1,-6 10 0,6-5 0,0 0 5,0 0 1,0 0 0,-1 1 0,1-1-24,-5 5 0,4-5 0,-4 5 0,4-5 0,-4 0 0,-1 0 0,11 0 8,1 0-8,-1 5 0,-5 0 0,0-4 0,-1-1 0,7 0 0,-12-5 0,6 10 8,-6-5-8,11 0 9,-5-4-9,0 4 10,0-5-10,5 5 12,0-5-12,1 5 12,-1 1-4,0-1 0,-5 0 0,5 0 0,-5-5 0,0 0 0,5 6 0,-5-1 0,0 5-8,0-5 12,5 5-12,0-5 12,1 5-12,-1 0 0,-5 0 0,0-5 8,-6 0-8,6 0 0,0 0 0,-1 1 8,1-1-8,0 0 0,5 5 0,1-5 0,-1 0 0,0 0 0,0 5 0,-5 0 8,0-5 13,0 5 3,0 0 0,-1 0 0,1-5-24,6 1-8,-18-1 0,7 5 0,5 0 19,-6 5 4,0-1 1,1 1 0,-7-5-16,1-5-10,-5 5 2,4-4 0,-4 4 8,5 0 8,-6-5-8,6 5 11,5-5-11,-11 0 0,1-5 0,-1 5-11,1 5 11,-1-5 8,-5 10-8,0-5 11,0 0-11,-1 0 0,1 0 0,-5 0 0,-1 5 9,0 0 0,6-10 0,0 5 0,-5 0 4,4 0 1,1 0 0,-5 0 0,-1 0-14,6 5 0,0-5 0,0 0 0,0 0 30,5-5 0,-5 5 0,0 0 0,5 0-22,-11 0-8,6 0 0,-5 0 0,-1 0 0,6 0 0,-6 0 0,6 0 0,-5 0 0,4 0 0,7 0 0,-1 0 0,-5 5 0,0 0 0,0-5 0,5 0 0,1 5 0,4 0 0,-4-10 0,-1 10 0,-5 0 0,0-1 0,5 1 0,-5 0 0,5-5 0,-5 0 0,6 0 0,-7 0 0,12 0 0,-5 5 0,-6-5 0,10 5 0,-4-5 0,5 5 0,-6 0 0,0 0 0,1-5 0,-1 4 0,-5-4 0,5 5 0,1 0 0,-7 0 0,7-5 0,-1 5 0,1-5 0,4 0 0,-4 0 0,-1 5 0,0-5 0,6 5 0,0 0 0,0-1 0,0 1 0,-6-5 0,1 5 0,4-5 0,-10 0 0,6 0 0,4-5 0,-4 0 0,-1 5 12,1 0-4,-1 0-8,0-4 12,6 4-12,5-5 0,-5 0-12,0 0 12,0 5 0,0 0 0,0 0 10,-6-5-2,6 0-8,0-5 0,-6 6 0,6-1 0,0 0 0,-6 0 0,0 0 0,1 0 0,5 0 0,-1 0 0,1-4 0,0 9 8,-6 0 1,6 0 1,-5 0 0,5-5 0,-12 5-10,7 0 0,-1 0 0,0 0 0,6 0 0,-5 5 0,-1-5 0,0 9 0,6-4 0,-5-5 0,-1 5 0,0 0 0,-5 0 0,6 0 0,-7 5 0,1-6 0,0 6 0,0-5 0,0 0 0,0 0 0,0 0 0,0 0 0,-1-1 0,1-4 0,0 0 0,-5 5 8,-1 0-8,6-5 8,0 5-8,0-5 0,-1 5 9,7-5-9,-6-5 0,-6 5 8,6-5-8,0 5 0,-6 0 10,1 0-2,-1 0-8,0 0 12,1 0-12,-1-5 0,6 0 0,-6 5-10,1 0 10,-1 0 0,1 0 8,-7 0-8,1 0 0,6 0 0,5 0-12,-6 0 4,-5 0 8,0 5 0,0-5 0,0 0 0,-1 0 0,1 5 0,0-5 0,0 0 0,-5-5 0,5 5 0,-1-5 0,1 5 8,0-4 19,0 4 4,0 0 1,0 0 0,-6-5-32,12 5 0,-6-5 0,0 5 0,-6 0 0,0 0 0,6 0 0,-5 0 0,5 0 0,-6 0 0,6 5 0,5 0 0,-5-1 11,-5-4-11,-1 0 12,1 5-12,-1 0 0,0 0 0,-5 0 0,6 0 0,-1-5 0,-5 5 8,6 0-8,-1-5 0,0 0 0,-5 4 0,6 1 0,-1-5 0,1 5 0,4 0 0,1 0 0,0-5 0,0 0 0,0 0 0,0 5 0,5-5 0,-5 5 8,0 0-8,6-5 9,-1 0-9,-11 0 11,6 4-11,-5-4 12,5 5-12,-6-5 9,0 0-9,6-5 0,-5 10 9,5-5-9,-6 5 0,1-5 0,4 0 0,7 0 0,-1 0 0,-5 0 9,5 0-9,1 0 8,5 0-8,-6 0 10,1-5-10,-12 5 16,6-5-2,11 5-1,-6 0 0,-16 0 5,11-4 1,5 4 0,1 0 0,-6 0-19,5 0 0,-11 0 0,1 0 0,10 0 8,-10 0-8,-1 0 0,-5 0 0,5 0 0,6-5 0,-11 5 0,0 0 0,-5 0 0,-1 5 0,12-5 0,-12 0 0,-16 0 0,11 0 0,11-5 0,-6 5 0,-16 0-16,11 0-3,0 5-1,0-5 0,6 0-7,-17 0-1,0 0-1,0 0 0,16 0-23,-16 0-4,0 0 0,-16-5-1219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03:24.20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127E7A4-6D55-45AC-90DE-7D5602EC263B}" emma:medium="tactile" emma:mode="ink">
          <msink:context xmlns:msink="http://schemas.microsoft.com/ink/2010/main" type="inkDrawing" rotatedBoundingBox="9442,5985 12771,6141 12766,6260 9436,6104" shapeName="Other"/>
        </emma:interpretation>
      </emma:emma>
    </inkml:annotationXML>
    <inkml:trace contextRef="#ctx0" brushRef="#br0">18 62 518,'0'0'23,"0"0"5,0 0-28,0 0 0,0 0 0,0 0 0,-11 0 196,11 0 35,0 0 6,0 0 2,0 0-146,0 0-29,0 0-5,0 0-2,-6-10 0,12 0 0,-6 10 0,11-9 0,11 4-35,-11 5-7,-11 0-2,10-10 0,18 5 12,-6 0 3,-6 0 0,1 5 0,-1 0-12,6-5-1,6 1-1,-7 8 0,-4 1-14,10 10 0,1-10 8,5 0-8,-6 0 0,1 4 0,-1-4 8,11 0-8,-5 0 16,6 5 1,-12-1 0,11-4 0,12 5 12,-12-10 3,-10 5 0,5 5 0,16-5 0,0-1 0,1-4 0,-1 10 0,-5-5-7,5 5-1,6 0 0,0-10 0,-6 4 2,1 1 0,-1 0 0,6-5 0,0 0-4,5 0-1,0 5 0,-5-5 0,-6-5 5,6 0 1,0 5 0,0 0 0,0-5-6,-6 5-1,6 0 0,0-4 0,-6 4-20,1-5 0,-7 0 0,7 5 0,5-5 0,-6 5 0,6 0 0,-6 5 0,1-10 0,-1 5 11,6 0-11,-6 0 12,0 0-4,1 0-8,-6 5 12,5-5-4,-5 0 8,0 0 0,0 5 1,0 0 0,-6-1 3,0-4 1,-5 5 0,6 5 0,-6-5-13,-6 0-8,0 0 10,-5 0-10,6 4-9,-12 1-8,1-5-2,-6 0 0,0 0-121,-11-5-25,16 0-5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03:24.87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05858DD-5723-4ABD-8F88-EF4AD1F49F78}" emma:medium="tactile" emma:mode="ink">
          <msink:context xmlns:msink="http://schemas.microsoft.com/ink/2010/main" type="inkDrawing" rotatedBoundingBox="15667,6041 18916,6564 18898,6676 15649,6152" semanticType="callout" shapeName="Other">
            <msink:sourceLink direction="with" ref="{C5D22D4F-BA00-4119-9F53-A46BEBCBA534}"/>
          </msink:context>
        </emma:interpretation>
      </emma:emma>
    </inkml:annotationXML>
    <inkml:trace contextRef="#ctx0" brushRef="#br0">0 0 1440,'0'0'128,"0"0"-103,0 0-25,0 0 0,0 0 141,0 0 23,0 0 5,0 0 1,11 10-86,0-6-16,-11-4-4,27 0-1,-5 10-17,6-10-3,5 5-1,0 0 0,5 0-11,6 0-3,11-5 0,0 5 0,-1 4 17,1 6 3,11-5 1,0-1 0,5 1-19,-5 5-4,0-1-1,5 1 0,6 0 7,5 4 0,6-4 1,0 4 0,10 6-7,1-6-2,5 6 0,-11-6 0,1 1 1,4-6 0,-4 6 0,10-6 0,-5 1 3,-1 4 0,1-4 0,-11-5 0,5 4-10,-11-4-2,0 0 0,1-5 0,-1 5-16,-5-6 0,-6-4 8,-5 0-8,-6 0-23,-10 0-8,-7 0-1,-4-4-1,-6-6-195,-11 5-38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03:38.930"/>
    </inkml:context>
    <inkml:brush xml:id="br0">
      <inkml:brushProperty name="width" value="0.09333" units="cm"/>
      <inkml:brushProperty name="height" value="0.09333" units="cm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ED1C24"/>
      <inkml:brushProperty name="fitToCurve" value="1"/>
    </inkml:brush>
    <inkml:brush xml:id="br2">
      <inkml:brushProperty name="width" value="0.09333" units="cm"/>
      <inkml:brushProperty name="height" value="0.09333" units="cm"/>
      <inkml:brushProperty name="color" value="#3165BB"/>
      <inkml:brushProperty name="fitToCurve" value="1"/>
    </inkml:brush>
    <inkml:context xml:id="ctx1">
      <inkml:inkSource xml:id="inkSrc9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1" timeString="2021-04-23T01:03:26.312"/>
    </inkml:context>
  </inkml:definitions>
  <inkml:traceGroup>
    <inkml:annotationXML>
      <emma:emma xmlns:emma="http://www.w3.org/2003/04/emma" version="1.0">
        <emma:interpretation id="{ACB0B804-6152-464A-A884-E7B7A7616161}" emma:medium="tactile" emma:mode="ink">
          <msink:context xmlns:msink="http://schemas.microsoft.com/ink/2010/main" type="writingRegion" rotatedBoundingBox="1390,6977 15697,7069 15657,13297 1350,13206"/>
        </emma:interpretation>
      </emma:emma>
    </inkml:annotationXML>
    <inkml:traceGroup>
      <inkml:annotationXML>
        <emma:emma xmlns:emma="http://www.w3.org/2003/04/emma" version="1.0">
          <emma:interpretation id="{42EBD239-6D11-40CF-92C3-47205AE529C9}" emma:medium="tactile" emma:mode="ink">
            <msink:context xmlns:msink="http://schemas.microsoft.com/ink/2010/main" type="paragraph" rotatedBoundingBox="2328,6973 15706,7224 15682,8550 2303,83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5FF78B-5EE5-4F8C-A51E-932B8607AB02}" emma:medium="tactile" emma:mode="ink">
              <msink:context xmlns:msink="http://schemas.microsoft.com/ink/2010/main" type="line" rotatedBoundingBox="2328,6973 15706,7224 15682,8550 2303,8300"/>
            </emma:interpretation>
          </emma:emma>
        </inkml:annotationXML>
        <inkml:traceGroup>
          <inkml:annotationXML>
            <emma:emma xmlns:emma="http://www.w3.org/2003/04/emma" version="1.0">
              <emma:interpretation id="{A93D3947-E65F-4700-9805-6EE9BC6DA300}" emma:medium="tactile" emma:mode="ink">
                <msink:context xmlns:msink="http://schemas.microsoft.com/ink/2010/main" type="inkWord" rotatedBoundingBox="2328,6973 7338,7067 7313,8394 2303,8300"/>
              </emma:interpretation>
              <emma:one-of disjunction-type="recognition" id="oneOf0">
                <emma:interpretation id="interp0" emma:lang="en-AU" emma:confidence="0">
                  <emma:literal>'parallel</emma:literal>
                </emma:interpretation>
                <emma:interpretation id="interp1" emma:lang="en-AU" emma:confidence="0">
                  <emma:literal>parallel</emma:literal>
                </emma:interpretation>
                <emma:interpretation id="interp2" emma:lang="en-AU" emma:confidence="0">
                  <emma:literal>-parallel</emma:literal>
                </emma:interpretation>
                <emma:interpretation id="interp3" emma:lang="en-AU" emma:confidence="0">
                  <emma:literal>"parallel</emma:literal>
                </emma:interpretation>
                <emma:interpretation id="interp4" emma:lang="en-AU" emma:confidence="0">
                  <emma:literal>Parallel</emma:literal>
                </emma:interpretation>
              </emma:one-of>
            </emma:emma>
          </inkml:annotationXML>
          <inkml:trace contextRef="#ctx0" brushRef="#br0">1304-932 1918,'0'0'85,"0"-5"18,0 0-83,0 5-20,-11-5 0,6 0 0,-1-4 116,6-1 20,0 10 3,0 0 1,-5-5-33,5 5-7,0 0 0,0 0-1,0 0-47,0 0-10,-11 15-2,11-6 0,0 11-29,5 4-11,1-4 0,-1 9 9,1 0-9,10 5 0,-16-4 0,11 4 0,-5-5 0,5 0 0,0-5 0,-6 1 0,-5-1-24,6-4 2,-1-6 1,-5 1 0,0-15-11,0 15-3,0-15 0,0 0 0,0 0 12,0 0 3,0 0 0,-5-5 0,-1-5 6,1-5 2,-6-4 0,5-1 0,1-4 12,5 0-12,-6-1 12,6 1-12,0 4 12,0 1 0,6-1 0,-1 1-9,1-1 9,5 6 11,-6-1-3,6-4 0,6 4 7,5-4 1,-11 4 0,16 5 0,-16-4-6,11 9-1,0-5 0,0 10 0,0-10-9,-6 5 0,6 5 0,-5 0 8,-1 0-8,0 5 0,-5 5 0,0-5 8,-11-5-8,11 10 10,-11-10-10,6 9 10,-1 1-10,-5-10 10,0 0-10,0 0 10,0 15-2,0-6-8,-11 1 12,0 0-4,0-5-8,0 5 10,-10-6-10,4 6 10,6-10-25,-5 5-5,-1 0 0,6 0-1,-11-5-47,11 5-8,6 0-3,5-5 0,0 0-124,0 0-25,0 0-4,0 0-614</inkml:trace>
          <inkml:trace contextRef="#ctx0" brushRef="#br0" timeOffset="387.9">2132-1005 748,'0'0'67,"0"0"-54,0 0-13,0 0 0,11 0 263,-11 0 49,0 0 11,0 0 1,0 0-140,0 0-29,0 0-6,0-5-1,-21 5-68,10 5-13,-6-5-3,-5 5-1,0-1-43,6-4-9,-6 10-2,5-5 0,-5 0-9,6 10 0,-6-6 0,6 11 0,5-6-20,5 1 0,-10 0 0,10 9 0,6-4-3,0-1 0,0 1 0,11-6 0,0 6 7,-5-6 0,5-4 1,5 5 0,-5-11-5,5 1 0,1-5-1,5 0 0,-6 0 21,6-9 0,-5-1 0,5 0 0,-6-9-18,1-1 1,-1 1 0,0-6 0,-5 6 17,0-6 0,6 6 0,-17-5 9,11 4 3,-6 1 1,1 4 0,-6 0 0,0-4-5,5 9 0,-5 10-8,0 0 12,0 0-12,0 0-8,0 10 8,0 4-13,0-14 39,6 15 8,-6 0 2,11 4 0,-6 6-36,1-6 0,-1 5 0,1-4 0,5-1-29,5-4-3,-16 0-1,11-6 0,-11-9-35,11 10-6,0-5-2,-11-5-595,11 5-119</inkml:trace>
          <inkml:trace contextRef="#ctx0" brushRef="#br0" timeOffset="959.83">2462-1020 288,'0'0'25,"0"0"-25,0 10 0,-11 4 0,11-4 223,0 5 39,0-1 8,0 6 2,0-10-116,11 9-22,-11 1-5,0 4-1,0-9-65,5 4-14,-5-4-2,6-5-1,-1-1-22,-5-9-5,0 0-1,0 0 0,0 0 34,0 0 8,0 0 0,0 0 1,0 0 5,0 0 1,5-9 0,1-1 0,-6-5-54,5 1-13,1-6 0,-1 5 0,1-9 16,-1 5 1,6-1 0,-5 1 0,5 4-17,0-5 0,0 1-11,5-1 11,1 11-37,-1-6-1,-5 5 0,11-4 0,-6 4-63,17-5-13,-5 10-2,5 1-1,-6-11-64,1 5-13,4 10-2,-4-5-1,-1-4 2,1 9 1,-12 0 0,12 0 0,-12 4 214,0 1 44,1-5 8,-12 5 1,6 0 99,-11-5 19,11 5 4,-11-5 1,0 0-48,0 0-8,0 0-3,0 0 0,0 0-7,0 0-2,-5 15 0,5-15 0,-11 4-102,0 1-26,0 10 0,0-5 0,-5 4 32,5-4 0,-6 0 1,1 4 0,5 1-25,0 0-8,0 4 0,0-4 0,5-1 0,1 6 0,5-1 0,-6 1 0,6-5 0,0 4 0,6-9-9,-6 0 9,0-10 0,11 9-8,0-4 8,-11-5 0,11 5 0,0-5-8,0 0 8,5-5 0,1 0 0,-6 0 0,5-9 0,-5 9 0,0-5 0,0 0 11,5-4-11,-5-1 12,0 5-4,0-4-8,-5-6 12,5 11-4,0-6 4,0 10 0,0-5 0,-11 10 0,5-9-12,-5 9 10,6-10-10,-6 10 10,11 5-10,0 4 0,-11-9 0,16 20 8,-5-1-8,5 1 0,-5-1 0,0 6 0,6-6-20,-6 1-7,5-1-1,1 1 0,-6-6-156,5-4-31,6 0-6</inkml:trace>
          <inkml:trace contextRef="#ctx0" brushRef="#br0" timeOffset="1173.75">3465-1239 1911,'0'0'84,"0"0"19,-5 14-83,5 1-20,0 4 0,-6 6 0,6-1 117,6 1 19,-6 4 4,5 5 1,6-5-61,-11 5-13,6 5-3,-1-5 0,-5-4-51,11 4-13,0-10 0,5 1 0,-10-11 0,10 6 0,1-11 0,-1 1 0,1-5-194,5 0-42</inkml:trace>
          <inkml:trace contextRef="#ctx0" brushRef="#br0" timeOffset="1565.07">3728-1249 1976,'0'0'44,"0"0"8,0 15 3,0 4 0,6 1-44,-1 4-11,-5-5 0,6 6 0,5-1 47,-6 5 7,6 1 2,0 4 0,11 0-40,-16-5-8,10 5-8,1 0 11,-1-9-11,0 4 0,6 0 0,-5-4 0,5-1 14,-6 0 1,6-9 0,0 4 0,0 1-27,-6-5-4,1-6-2,-6-4 0,5 0 66,-5 0 12,6-5 4,-1-5 0,-5-5-52,0 1-12,0-6 0,6 0 0,-6-4 12,-6-1 4,1 1 0,-1 4 0,0-9 26,1 9 6,-12-4 0,1 4 1,5-4-49,-5 4-25,-12 0 2,6 6 1,0-6 22,6 10 0,-12 0 0,6 5 8,6-5 8,5 5 2,-11 10 0,5 5 0,1-1-41,5 1-8,0 5-1,5-1-1,6 1 21,-5-1 12,-1 5-12,12-4 12,-6-6 0,5 6 0,-5-5 0,11-1 0,-6 1 0,6-5 0,0-1 0,-5-4 0,5-5-27,-6 5 2,-5-5 0,6-5 0,-1-5-8,6 1-2,0-6 0,0 0-1005</inkml:trace>
          <inkml:trace contextRef="#ctx0" brushRef="#br0" timeOffset="1750.57">4589-1244 1324,'0'0'118,"0"0"-94,0 0-24,0 0 0,0 0 221,0 0 40,0 14 8,6 6 2,-1 4-142,1 6-28,-1-6-5,6 15-2,0 0-34,0 5-8,0-5 0,0 10-1,6-6-31,-6 1-5,0 0-2,5-5 0,0 0-89,1-5-17,5-5-4</inkml:trace>
          <inkml:trace contextRef="#ctx0" brushRef="#br1" timeOffset="-1691.25">-215-1776 1749,'0'0'38,"0"0"8,0 0 2,0 0 2,0 0-40,17-4-10,-6 4 0,5-5 0,-5 0 41,6-5 7,-1 5 0,-5 5 1,11 0-17,-6 0-3,-5 0-1,6 0 0,-1 0-16,-5 0-4,11 0-8,0-5 12,0 0 3,0 1 0,11-6 0,-6 5 0,1 0 19,5 0 4,-6 0 1,11 5 0,6-5-2,-5 1 0,-1-1 0,6 5 0,5-5 1,-5 0 0,6 5 0,-12-5 0,6 10-14,5 0-2,-5 0-1,5 0 0,6-1 11,-11 1 1,5 0 1,6 0 0,-5 0-20,5 0-4,-6 0-1,0 0 0,12-1 3,-7 1 0,-4 0 0,-6 0 0,5 0-12,-5-5 0,0-5 0,5 5 0,-11 0 0,1-5 0,-1 5 0,-5-10 0,6 6-93,-12-1-18,0 0-3,-10 0-1</inkml:trace>
        </inkml:traceGroup>
        <inkml:traceGroup>
          <inkml:annotationXML>
            <emma:emma xmlns:emma="http://www.w3.org/2003/04/emma" version="1.0">
              <emma:interpretation id="{D581EC24-0CE3-4B46-AEAB-8711CE4EFC5A}" emma:medium="tactile" emma:mode="ink">
                <msink:context xmlns:msink="http://schemas.microsoft.com/ink/2010/main" type="inkWord" rotatedBoundingBox="8106,7511 9160,7531 9147,8249 8092,8229"/>
              </emma:interpretation>
              <emma:one-of disjunction-type="recognition" id="oneOf1">
                <emma:interpretation id="interp5" emma:lang="en-AU" emma:confidence="0">
                  <emma:literal>to</emma:literal>
                </emma:interpretation>
                <emma:interpretation id="interp6" emma:lang="en-AU" emma:confidence="0">
                  <emma:literal>too</emma:literal>
                </emma:interpretation>
                <emma:interpretation id="interp7" emma:lang="en-AU" emma:confidence="0">
                  <emma:literal>two</emma:literal>
                </emma:interpretation>
                <emma:interpretation id="interp8" emma:lang="en-AU" emma:confidence="0">
                  <emma:literal>top</emma:literal>
                </emma:interpretation>
                <emma:interpretation id="interp9" emma:lang="en-AU" emma:confidence="0">
                  <emma:literal>tho</emma:literal>
                </emma:interpretation>
              </emma:one-of>
            </emma:emma>
          </inkml:annotationXML>
          <inkml:trace contextRef="#ctx0" brushRef="#br0" timeOffset="2102.98">5555-801 1911,'0'0'84,"0"0"19,0 0-83,0 0-20,16-4 0,0 4 0,6 0 100,0 0 16,0 0 4,11 0 0,0 0-20,0-5-3,-6 0-1,12 5 0,10-5-47,-10 0-9,-12 5-3,0-5 0,1 5-37,-1-5-20,1 5 3,-12-5-809,1-4-162</inkml:trace>
          <inkml:trace contextRef="#ctx0" brushRef="#br0" timeOffset="2293.47">5999-1347 2170,'-50'10'48,"39"-5"9,6-5 3,5 0 1,-11 0-49,0 0-12,-5 5 0,16-5 0,0 0 117,0 0 21,-6 15 4,1-1 1,5 6-82,0 9-16,-6 15-3,6 0-1,0 0-29,0-1-12,17 1 8,-12 5-8,-5-5 0,11 0-20,11-5 3,0 0 1,-6-15-157,1 1-31,5-6-7</inkml:trace>
          <inkml:trace contextRef="#ctx0" brushRef="#br0" timeOffset="2561">6300-879 864,'0'0'76,"-5"15"-60,-6-5-16,5 4 0,6-14 178,0 15 33,-11 0 6,11-1 2,17 6-131,-6-1-27,-6 1-5,6-1 0,0 1-32,6-6-5,5 1-2,-6 0 0,-5-6 7,6 1 0,5-5 1,-1 0 0,-4 0 36,5-5 7,-6-5 2,6 0 0,0 0 1,-5-5 0,-12 1 0,6-6 0,6 0-11,-6 1-3,-11-6 0,0 6 0,0-6-17,-6 1-4,6 4-1,-16-4 0,-6 4-14,0 0-2,5 1-1,-5 4 0,-16 5-18,5-5 0,11 5-8,0-4 8,-5 4-54,5 5-5,-6 0-1,17 0 0,11 0-147,0 0-29</inkml:trace>
        </inkml:traceGroup>
        <inkml:traceGroup>
          <inkml:annotationXML>
            <emma:emma xmlns:emma="http://www.w3.org/2003/04/emma" version="1.0">
              <emma:interpretation id="{3B6165AC-441F-4B31-ACC1-4EBCC1AD620E}" emma:medium="tactile" emma:mode="ink">
                <msink:context xmlns:msink="http://schemas.microsoft.com/ink/2010/main" type="inkWord" rotatedBoundingBox="9547,7497 11177,7527 11161,8393 9531,8362"/>
              </emma:interpretation>
              <emma:one-of disjunction-type="recognition" id="oneOf2">
                <emma:interpretation id="interp10" emma:lang="en-AU" emma:confidence="0">
                  <emma:literal>the</emma:literal>
                </emma:interpretation>
                <emma:interpretation id="interp11" emma:lang="en-AU" emma:confidence="0">
                  <emma:literal>The</emma:literal>
                </emma:interpretation>
                <emma:interpretation id="interp12" emma:lang="en-AU" emma:confidence="0">
                  <emma:literal>She</emma:literal>
                </emma:interpretation>
                <emma:interpretation id="interp13" emma:lang="en-AU" emma:confidence="0">
                  <emma:literal>she</emma:literal>
                </emma:interpretation>
                <emma:interpretation id="interp14" emma:lang="en-AU" emma:confidence="0">
                  <emma:literal>tho</emma:literal>
                </emma:interpretation>
              </emma:one-of>
            </emma:emma>
          </inkml:annotationXML>
          <inkml:trace contextRef="#ctx0" brushRef="#br0" timeOffset="2885.48">6997-840 2419,'0'0'53,"0"0"11,0 0 3,0 0 1,22-4-55,-6-1-13,-16 5 0,11 0 0,22-5 79,-5-5 13,-12 5 2,11 5 1,-5 0-35,6 0-6,-1 0-2,1 5 0,-12-5-41,6 5-11,11-5 0,-6 0 0,-5 0-96,0-5-20,6 5-5,5-10-1067</inkml:trace>
          <inkml:trace contextRef="#ctx0" brushRef="#br0" timeOffset="3102.82">7479-1361 1785,'-21'14'79,"10"-9"17,0 0-77,5 0-19,6 5 0,-5 0 0,5-1 116,-6 6 20,6 4 4,0 6 1,-5 4-61,-1 5-13,12 0-3,5 0 0,-6 10-48,1-5-16,-12 10 10,12-5-10,16 0 0,-11-5 0,-11 0 0,5-5 0,0-5-63,12-5-5,-6-4 0,0-1-639,-11-4-127</inkml:trace>
          <inkml:trace contextRef="#ctx0" brushRef="#br0" timeOffset="3613.48">7682-1103 2156,'0'0'48,"0"-14"9,0-1 3,-5 0 0,-17 1-48,16 4-12,12 0 0,-6 0 0,-6 6 101,1-1 19,5 5 3,0 0 1,0 0-48,0 0-10,-11 9-2,11 6 0,16 5-52,-5 4-12,-16 0 0,5 10 0,11 1 0,-6 4 0,-5-5 0,-5 0 0,-1-5 0,12 5 0,10-5 0,-10 1 0,-12-6 0,12 0-16,10 1 4,1-6 0,-6-4-7,0-1-1,0-9 0,5 5 0,6-5-13,-5 5-3,-17-10-1,0 0 0,10 0 14,1 0 3,0 0 1,6-5 0,-6-5 19,5 5 0,-5 0 0,0 0 0,-11 5 0,17-4 0,-1-1 0,1 0 9,-6 5 2,0 0 0,10 0 0,-4 5 0,-1 0-11,6 4 0,-5 1 0,-1 5 0,6-6 0,0 1 0,-5 0-12,4-5 12,1 5-15,0-6 5,0 6 1,0-5 0,-5-5 9,5 5 0,0-5 0,-1-5-8,-4 0 8,5 0 0,-6-4 0,6-1 0,-5 0 20,-1-5-1,-5 6 0,0-11 0,0 6 13,0-6 4,0 5 0,-6-4 0,1 0-24,-1-1-12,-10 1 12,-1-1-12,-4 5 16,-1 1-4,5 4-1,-10-5 0,5 1-11,-6 4 0,6 5 9,-5 10-9,5 0 0,0 5 0,0-1 0,0 6-8,5 0 8,6 4-10,0 10 10,6-4-10,-1-1 10,6 5-10,-5-4 10,10 4-10,1 0 10,-1-4 0,6-1 0,-5 0-8,-1 1 8,6-1-10,0-9 10,0-6-10,11 1-134,-6 0-28</inkml:trace>
        </inkml:traceGroup>
        <inkml:traceGroup>
          <inkml:annotationXML>
            <emma:emma xmlns:emma="http://www.w3.org/2003/04/emma" version="1.0">
              <emma:interpretation id="{C5D22D4F-BA00-4119-9F53-A46BEBCBA534}" emma:medium="tactile" emma:mode="ink">
                <msink:context xmlns:msink="http://schemas.microsoft.com/ink/2010/main" type="inkWord" rotatedBoundingBox="11917,7307 15703,7378 15683,8461 11897,8390">
                  <msink:destinationLink direction="with" ref="{D05858DD-5723-4ABD-8F88-EF4AD1F49F78}"/>
                </msink:context>
              </emma:interpretation>
              <emma:one-of disjunction-type="recognition" id="oneOf3">
                <emma:interpretation id="interp15" emma:lang="en-AU" emma:confidence="0">
                  <emma:literal>x-axis</emma:literal>
                </emma:interpretation>
                <emma:interpretation id="interp16" emma:lang="en-AU" emma:confidence="0">
                  <emma:literal>x-axes</emma:literal>
                </emma:interpretation>
                <emma:interpretation id="interp17" emma:lang="en-AU" emma:confidence="0">
                  <emma:literal>xx-axis</emma:literal>
                </emma:interpretation>
                <emma:interpretation id="interp18" emma:lang="en-AU" emma:confidence="0">
                  <emma:literal>-c-axis</emma:literal>
                </emma:interpretation>
                <emma:interpretation id="interp19" emma:lang="en-AU" emma:confidence="0">
                  <emma:literal>x-axil</emma:literal>
                </emma:interpretation>
              </emma:one-of>
            </emma:emma>
          </inkml:annotationXML>
          <inkml:trace contextRef="#ctx0" brushRef="#br0" timeOffset="4121.62">9361-732 1911,'0'0'84,"0"0"19,0 0-83,10 0-20,1-5 0,6-5 0,-6 5 97,5-5 15,1 1 4,5 4 0,-6 0-26,1 0-5,-1 5-1,1 5 0,-1-5-27,0 5-5,-5 0-2,6 0 0,-6 4-28,0 1-6,-6 0 0,1-1-1,-6-9-3,0 15-1,0 0 0,0-1 0,-6 1-3,1-5 0,-6 4 0,0-4 0,-6 0-8,1 4 0,-6 1 9,6-5-9,-12-5-19,6 0-8,-5 4-1,10-9-1,6 5-101,-5-5-20,-1 5-4,6-15-594,1 1-120</inkml:trace>
          <inkml:trace contextRef="#ctx0" brushRef="#br0" timeOffset="4370.7">9865-922 1836,'0'0'81,"0"0"17,0 0-78,0 0-20,0 0 0,0 0 0,0 0 153,0 0 27,0 0 6,-11 4 1,-5-4-79,-1 5-15,6 5-3,-11 5-1,-5 4-54,5 1-11,0 4-3,0 0 0,0 6-21,6-6 9,-6 5-9,5 5 0,12-4 0,-1-1 0,6-5 0,0 1-9,11-1 9,0 0-8,11-4 8,0-6-8,6 1 8,-7-10-13,12 0 5,0-5 8,0 0-23,0-10 3,5 0 1,1-4 0,-1-1-117,1-4-24,-1-1-5</inkml:trace>
          <inkml:trace contextRef="#ctx0" brushRef="#br0" timeOffset="4588.48">10370-723 1785,'0'0'159,"0"0"-127,0 0-32,0 0 0,0 0 117,16 5 18,-5-5 3,5 0 1,6 0-15,-5-5-4,5 5 0,0 0 0,-6-9-84,6 4-16,0 0-4,0 0-1,0 5-165,0-5-33</inkml:trace>
          <inkml:trace contextRef="#ctx0" brushRef="#br0" timeOffset="5027.91">11209-971 2307,'0'0'102,"0"0"22,-17-5-100,1 0-24,-1 5 0,1 0 0,-1-5 112,-5 5 18,1-5 3,-1 5 1,11 5-74,0 0-14,-6 0-3,-5 0-1,6 9-33,-1 1-9,-5 0 0,6 9 0,0-4 0,5-1-16,0 5 2,0 1 1,5 4 13,1 0 0,5-4-10,11-1 10,-6-5-19,6 1 1,0-5 0,0-1 0,5-4 18,1 0 0,-1-5 0,6 4 0,-11-9-13,6-5 1,-6 1 0,11-6 0,-6-5 12,6 1-11,-6-6 11,1-4-10,-1-1 10,1 1 0,-1 5 0,1-6 0,-12-4 0,6 5 11,0-6-3,-5 6 0,5-5-8,-11 4 0,5 1 0,-5 4 0,6 6 11,-6 4 0,-6-5 0,6 15 0,0 0 22,0 0 5,0 0 1,0 0 0,0 0-27,6 15-4,-6 9-8,5 1 11,1 4-11,5 0 0,-6 1-12,6-1 12,0-5-57,0 5-4,5 1-1,-5-6 0,0-9-184,6-1-37</inkml:trace>
          <inkml:trace contextRef="#ctx0" brushRef="#br0" timeOffset="5292.99">11614-1093 1818,'0'0'80,"0"0"17,6 10-77,-6-10-20,0 0 0,0 0 0,11 5 130,0-5 22,-11 0 5,16 0 1,1 0-59,-1-5-12,-5 5-3,6 0 0,-6 0-10,0 5-2,0-1-1,5 1 0,-5-5-39,0 10-8,0 0-2,0 0 0,-6-1-3,1 1-1,-6-10 0,-6 15 0,1 4-9,-1 1-1,1-1-8,-6 1 12,0-1-12,0 1 0,-5 4 0,5-4 0,-11-1 0,5 1-18,6-6 4,-5 1 1,5-5-19,0-1-3,0 1-1,11-10 0,0 0-64,0 0-14,0 0-2,0-5-684,0-9-137</inkml:trace>
          <inkml:trace contextRef="#ctx0" brushRef="#br0" timeOffset="5532.77">12070-1210 2602,'0'0'57,"0"0"12,0 0 3,0 0 1,0 0-58,-6 10-15,-10-5 0,-1 4 0,-5 1 85,6 5 15,-6 4 2,5-4 1,-4-5-65,4 4-13,1 6-2,5 4-1,0 0-22,0 1 9,0-6-9,5 6 0,6-1 8,0 0-8,0-9 0,6 9 0,-1-4 0,1-1 0,5 1 0,0-5 0,5-1-8,1 1 8,-6-1-13,5 1 5,0-5-8,6-1-2,0-4 0,6-5 0,-1 0-67,1-5-14,-6 1-2,5-6-718,-5-5-143</inkml:trace>
          <inkml:trace contextRef="#ctx0" brushRef="#br0" timeOffset="5714.28">12443-1210 1497,'0'0'133,"0"0"-106,0 0-27,0 19 0,0-9 204,0 5 36,-6-1 8,6 6 0,0 4-101,0 6-21,0 4-4,0 5-1,-5-10-65,-1 10-12,6-5-4,0 5 0,0-10-24,0 1-6,6 4-1,-1-10 0,1 0-97,-1 1-20,1-11-4,5 1-711,-1-5-141</inkml:trace>
          <inkml:trace contextRef="#ctx0" brushRef="#br0" timeOffset="6111.19">12651-1498 2048,'0'0'91,"0"0"18,0 0-87,0 0-22,11 10 0,-11-10 0,11 10 28,0 0 0,5 4 1,-5-4 0,6 5 0,-1-6 0,1 6 0,5-5 0,0-1-39,-1-4-8,7 5-2,-6 0 0,-6 0 20,6-6-10,-5 1 10,5 0-8,-11-5 30,-11 0 6,0 0 2,0 0 0,0 0 38,0 0 7,0 0 1,0 0 1,0 0-10,0 0-3,-6 10 0,-5 0 0,0-1-44,-5 1-8,-6 0-3,11 0 0,-6 4-20,6-4-4,0 5-1,0-1 0,11-4 2,0 5 0,6-1 0,-1 6 0,6-10-27,6 9-6,-6-4-1,5 4 0,-5 1 31,6-1 5,-1 1 2,1 4 0,-1 0 18,6-4 3,-6-5 1,1-1 0,-6 6 36,5-6 8,1 6 2,-1-6 0,1 1 6,-6 0 2,-6-1 0,6-4 0,-5 0-21,-1 0-4,-5-10-1,0 9 0,-5 6-18,-1-10-4,-5 5-1,-5-1 0,-6 1-17,0 0 10,-6-1-10,-10 6 8,0-5-43,-1-5-9,-5 4-1,6-4-879,0-5-175</inkml:trace>
        </inkml:traceGroup>
      </inkml:traceGroup>
    </inkml:traceGroup>
    <inkml:traceGroup>
      <inkml:annotationXML>
        <emma:emma xmlns:emma="http://www.w3.org/2003/04/emma" version="1.0">
          <emma:interpretation id="{4CF4B154-33B3-464D-B126-304B408174DA}" emma:medium="tactile" emma:mode="ink">
            <msink:context xmlns:msink="http://schemas.microsoft.com/ink/2010/main" type="paragraph" rotatedBoundingBox="1378,8846 9801,8900 9791,10329 1369,102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78C113-6907-4B1A-882D-840A42FC6B12}" emma:medium="tactile" emma:mode="ink">
              <msink:context xmlns:msink="http://schemas.microsoft.com/ink/2010/main" type="inkBullet" rotatedBoundingBox="1372,9846 2140,9851 2139,9887 1371,9882"/>
            </emma:interpretation>
            <emma:one-of disjunction-type="recognition" id="oneOf4">
              <emma:interpretation id="interp20" emma:lang="en-AU" emma:confidence="0">
                <emma:literal>-</emma:literal>
              </emma:interpretation>
            </emma:one-of>
          </emma:emma>
        </inkml:annotationXML>
        <inkml:trace contextRef="#ctx0" brushRef="#br2" timeOffset="-10756.07">-1169 984 1749,'0'0'77,"0"0"17,0 0-75,0 0-19,0 0 0,0 0 0,0 0 65,0 0 10,11 0 1,5 0 1,1 0-9,5 0-3,5 0 0,1 0 0,-1 4-16,1 1-3,10 0-1,0 5 0,1-10-25,5 5-4,-6-5-2,11 5 0,-5-10-14,6 5 0,4-5 0,1 0 0,-11 0-34,5 0-10,1-4-1</inkml:trace>
      </inkml:traceGroup>
      <inkml:traceGroup>
        <inkml:annotationXML>
          <emma:emma xmlns:emma="http://www.w3.org/2003/04/emma" version="1.0">
            <emma:interpretation id="{B0184C43-52BA-4764-83D0-C20D5104C5DD}" emma:medium="tactile" emma:mode="ink">
              <msink:context xmlns:msink="http://schemas.microsoft.com/ink/2010/main" type="line" rotatedBoundingBox="2452,8853 9801,8899 9791,10329 2443,10282"/>
            </emma:interpretation>
          </emma:emma>
        </inkml:annotationXML>
        <inkml:traceGroup>
          <inkml:annotationXML>
            <emma:emma xmlns:emma="http://www.w3.org/2003/04/emma" version="1.0">
              <emma:interpretation id="{536CDBC8-AD83-45CF-AE5D-3D6AD6BE9105}" emma:medium="tactile" emma:mode="ink">
                <msink:context xmlns:msink="http://schemas.microsoft.com/ink/2010/main" type="inkWord" rotatedBoundingBox="2555,8738 5943,9102 5780,10619 2393,10255"/>
              </emma:interpretation>
              <emma:one-of disjunction-type="recognition" id="oneOf5">
                <emma:interpretation id="interp21" emma:lang="en-AU" emma:confidence="0">
                  <emma:literal>flx)=</emma:literal>
                </emma:interpretation>
                <emma:interpretation id="interp22" emma:lang="en-AU" emma:confidence="0">
                  <emma:literal>flic):</emma:literal>
                </emma:interpretation>
                <emma:interpretation id="interp23" emma:lang="en-AU" emma:confidence="0">
                  <emma:literal>floc):</emma:literal>
                </emma:interpretation>
                <emma:interpretation id="interp24" emma:lang="en-AU" emma:confidence="0">
                  <emma:literal>fbc)=</emma:literal>
                </emma:interpretation>
                <emma:interpretation id="interp25" emma:lang="en-AU" emma:confidence="0">
                  <emma:literal>fix):</emma:literal>
                </emma:interpretation>
              </emma:one-of>
            </emma:emma>
          </inkml:annotationXML>
          <inkml:trace contextRef="#ctx0" brushRef="#br2" timeOffset="-12385.89">240 145 2016,'-10'-10'44,"4"5"10,-5-4 2,0-6 0,0 0-45,6 1-11,-17 4 0,11 0 0,5-4 62,6-1 10,-16 0 3,5 6 0,5 4-31,1 5-7,-12 0-1,17 0 0,0 0-11,0 0-2,-11 10-1,0-1 0,6 1-11,-6 10-3,0-1 0,6 10 0,-1 5-8,1 5 0,-1 10 0,1 5-11,5 4-12,-11 11-2,5 4-1,6 5 0,0-5 2,0 0 0,0 0 0,17 0 0,-12-9 16,6 4 8,0-5-8,0 5 8,0-9-33,5-5-2,-5 4 0,-5-9 0,5-15-41,-11 0-9,5-10-2</inkml:trace>
          <inkml:trace contextRef="#ctx0" brushRef="#br2" timeOffset="-12174.46">-94 886 2073,'0'0'92,"0"0"19,0 0-89,0 0-22,0 0 0,0 0 0,0 0 81,5 5 12,6 5 3,6-10 0,5 0-2,-6 0 0,6 0 0,0 0 0,0-5-48,0 0-10,-6 0-1,12 0-1,-12 0-34,12 0 0,5 1 0,-11-11 0,10 5-120,-10-4-32,11-1-5</inkml:trace>
          <inkml:trace contextRef="#ctx0" brushRef="#br2" timeOffset="-11914.25">718 91 2358,'0'0'104,"-6"5"22,1 5-101,-6 0-25,5-5 0,-5 4 0,0 1 97,0 0 15,6 5 2,-12-1 1,1 1-53,10 4-10,-16 1-3,6 9 0,5 5-34,6 0-7,-12 0-8,6 10 11,0 5-11,0 0 0,11 4 0,-5 1 0,5 0 0,0-1 0,5 6 0,6-6-11,0-4 0,0 0 0,6-5 0,-6-5 0,10 0-121,1-5-25,-5-5-5,5-9-604,-6-11-121</inkml:trace>
          <inkml:trace contextRef="#ctx0" brushRef="#br2" timeOffset="-11553.87">871 506 345,'0'0'15,"0"0"4,0 0-19,0 0 0,0 0 0,0 0 0,0 0 380,0 0 73,11 5 15,6 0 2,-1-1-292,0 1-58,-10 0-12,10 5-3,1 5-33,5-6-6,0 1-2,0 5 0,5-6-29,-10 6-7,10 0 0,-5-1-1,-6 1-7,1 0-2,-6-1 0,5 1 0,-5-1-4,0 1-1,0 0 0,-5 4 0,-6-4-2,0-1-1,-6 6 0,1-1 0,-1 6 4,-16-6 1,6 6 0,-1-6 0,-10 1-38,5-1-7,0 1-2,0-1 0,0-4-28,6-5-5,-12 4-2,17-4 0,0-10-18,11 0-4,0 0-1,-5-5-624,-23-5-125</inkml:trace>
          <inkml:trace contextRef="#ctx0" brushRef="#br2" timeOffset="-11373.92">1595 559 2300,'0'0'51,"0"0"10,0 0 3,0 0 0,0 0-52,-5 10-12,-1 5 0,-10-5 0,5 4 89,-6-4 15,6 5 4,-11-1 0,6 1-51,-12 4-9,6-4-3,1 4 0,-1 1-30,-6-1-7,6 1 0,-5-1-8,10 6 0,-5-1 0,6-4 0,5-1-9,6 1 9,5 4-10,0-9 10,0 4-10,16-4 2,-11-1 0,12 1 0,5 0 0,0-6 8,5 1-12,1-5 12,-1-5-12,6 0 0,11-5-1,-17 0 0,6 0 0,0-4-45,-5-1-9,10 0-1,-5-4-704,0-1-140</inkml:trace>
          <inkml:trace contextRef="#ctx0" brushRef="#br2" timeOffset="-10205.92">1930 77 1796,'0'0'40,"0"0"8,0 0 1,11 10 1,5-1-40,-11 1-10,6 0 0,11 4 0,-5 6 72,-1-1 13,6 6 3,-11-1 0,17 1-15,-17 9-2,11 0-1,-1 5 0,-10-5-19,6 10-4,5 5-1,-6-1 0,1-4-21,-1 5-4,1 0-1,-1-1 0,-5-4 16,0 0 4,-6 0 0,1 0 0,-1 0-23,1 0-4,-6 0-1,-6 4 0,1-9-12,-1 5 0,-4-5 0,4-5 0,-5 0-33,11-9-3,-16-6-1,5-4 0,0 0-227,0-6-44,-11-4-10,22-5-539</inkml:trace>
          <inkml:trace contextRef="#ctx0" brushRef="#br2" timeOffset="-9921.92">2928 691 1904,'0'0'84,"0"0"18,0 0-82,0 0-20,0 0 0,5 5 0,12-5 108,-1 0 18,-5 0 3,0-5 1,5 5-50,1-5-9,-1 5-3,6 0 0,-11-5-57,0 0-11,11 5 0,-5-4 0,-1-1-24,1 0 4,-1 5 0,0 0 0,1-5-176,-6 5-36,-11 0-6,0 0-2</inkml:trace>
          <inkml:trace contextRef="#ctx0" brushRef="#br2" timeOffset="-9747.39">3021 1023 748,'0'0'33,"0"9"7,0-9-32,16 0-8,-5 5 0,6-5 0,-1 5 353,1-5 69,-1 0 14,12 0 2,-12 5-266,6-5-52,-6 0-12,6 5-1,-5 0-79,5 0-15,-6 4-3,1-4-818,5 0-164</inkml:trace>
        </inkml:traceGroup>
        <inkml:traceGroup>
          <inkml:annotationXML>
            <emma:emma xmlns:emma="http://www.w3.org/2003/04/emma" version="1.0">
              <emma:interpretation id="{184CF9F1-B63A-4A9A-9022-AD85476D6DAB}" emma:medium="tactile" emma:mode="ink">
                <msink:context xmlns:msink="http://schemas.microsoft.com/ink/2010/main" type="inkWord" rotatedBoundingBox="6916,8881 9801,8900 9791,10324 6907,10306"/>
              </emma:interpretation>
              <emma:one-of disjunction-type="recognition" id="oneOf6">
                <emma:interpretation id="interp26" emma:lang="en-AU" emma:confidence="0">
                  <emma:literal>we</emma:literal>
                </emma:interpretation>
                <emma:interpretation id="interp27" emma:lang="en-AU" emma:confidence="0">
                  <emma:literal>-Fe</emma:literal>
                </emma:interpretation>
                <emma:interpretation id="interp28" emma:lang="en-AU" emma:confidence="0">
                  <emma:literal>see</emma:literal>
                </emma:interpretation>
                <emma:interpretation id="interp29" emma:lang="en-AU" emma:confidence="0">
                  <emma:literal>-See</emma:literal>
                </emma:interpretation>
                <emma:interpretation id="interp30" emma:lang="en-AU" emma:confidence="0">
                  <emma:literal>-see</emma:literal>
                </emma:interpretation>
              </emma:one-of>
            </emma:emma>
          </inkml:annotationXML>
          <inkml:trace contextRef="#ctx0" brushRef="#br2" timeOffset="-9365.28">4370 847 2066,'0'0'92,"0"0"18,0 0-88,0 0-22,0 0 0,11 15 0,11-10 61,-11 4 8,5-4 2,6 5 0,0 0-5,11-5-1,-5 4 0,-1-4 0,0 0-16,6 0-3,0 0-1,-5 0 0,-1-5-45,-5 5 0,5-5 0,1 0 0,-6 0-165,0-5-30,27 0-5,-16-5-2</inkml:trace>
          <inkml:trace contextRef="#ctx0" brushRef="#br2" timeOffset="-8764.49">5275 1222 921,'0'0'40,"0"0"10,0 0-40,0 0-10,0 0 0,0 0 0,0 0 339,0 0 65,0 0 14,0 0 2,0 0-273,0 0-55,11 5-12,0 10-1,5-5-63,1 9-16,-1-4 0,6 9 0,-5-4-12,-1-1-6,6 1-1,0-1 0,5-4 33,-5-1 6,0 1 2,0-5 0,6-10-22,-7 5 0,1-10 0,0 0 0,0-5 0,0-4 0,-5-6 0,-1-4 0,1-10 0,-1-1 0,-5-4 0,0 0-8,0-4 8,0-1 0,-11-5 0,-6 5-8,1-5-24,-6-4-5,11 4-1,0-5 0,-11 6 17,0-6 3,0 0 1,0 1 0,0 4 7,6 0 2,-12 5 0,6 0 0,6 5 8,-1 5 0,-5 5 0,6 0 0,-1 9 0,6 1 0,0-1 8,0 11-8,0-1 20,0 5-1,11-5 0,0 5 0,-11 5-5,11 0-1,6-5 0,5 10 0,5 0-5,0-5-8,1 5 11,10 0-11,12 0 21,-12 0-2,-5 4-1,5-4 0,12-5 10,4 0 1,1 0 1,0 0 0,-5-5-8,4-4-2,7-1 0,-1 0 0,-5 0-11,0 1-9,5-1 12,6 0-12,-11 0 18,-6-4-3,6 4-1,5 0 0,-5-4-14,0 4 0,-22 0 0,11 0 0,0 1-18,-6-1 0,-16 0 0,5 0 0,-5 6-83,-5-6-17,-1 5-3,-16 5-658,0 0-131</inkml:trace>
          <inkml:trace contextRef="#ctx0" brushRef="#br2" timeOffset="-8386.6">6377 555 1728,'-16'24'153,"16"-24"-122,0 0-31,5 10 0,-5-5 50,0-5 4,6 9 1,10 1 0,-5 5 57,0-6 11,0 1 2,6 5 1,10-10-48,-5 4-10,-17 1-1,12-5-1,10 0-20,-5 5-4,-11-5-1,6 4 0,-1 1-12,0-5-2,12-5-1,-12 5 0,-16-5-12,11 10-2,11-1-1,-5-4 0,-17-5-3,0 15-8,5-5 12,1 4-4,5-4 1,-11-10 0,-11 15 0,5-1 0,6 1-1,-5-1-8,-17 6 12,0-5-4,5-1-8,1 1 0,-6-1 0,-5 1 0,-1-5-20,1 0-5,16-1-2,-6 1 0,-10-5-45,5 5-8,11-5-3,0-1 0,0 1-129,11-5-27,-11-5-5,11 5-660</inkml:trace>
          <inkml:trace contextRef="#ctx0" brushRef="#br2" timeOffset="-8141.26">7041 589 2026,'-22'0'90,"22"0"18,11 0-86,-11 0-22,-6 0 0,6 0 0,0 0 122,-11 5 20,-5-1 4,-12 11 1,-4-5-75,4 9-14,6 1-3,-5-1-1,-17 11-41,6-1-13,10 0 8,1 5-8,5-5 9,-6 1-1,12-1-8,-1 0 12,17-4 1,0 4 0,-5-5 0,5 1 0,11-1-13,0 0 9,0 1-9,5-6 8,6 6 7,0-6 1,11-4 0,-6-1 0,-10 1-1,10 4 0,17-9 0,0 0 0,-6-5-32,1 0-7,10-5 0,6 0-1267</inkml:trace>
        </inkml:traceGroup>
      </inkml:traceGroup>
    </inkml:traceGroup>
    <inkml:traceGroup>
      <inkml:annotationXML>
        <emma:emma xmlns:emma="http://www.w3.org/2003/04/emma" version="1.0">
          <emma:interpretation id="{9684E674-ED9E-42F6-B8B0-3B9C3A69FF74}" emma:medium="tactile" emma:mode="ink">
            <msink:context xmlns:msink="http://schemas.microsoft.com/ink/2010/main" type="paragraph" rotatedBoundingBox="1514,11024 12299,11019 12300,13240 1515,132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470809-77DA-48AF-9233-6F4484D9F790}" emma:medium="tactile" emma:mode="ink">
              <msink:context xmlns:msink="http://schemas.microsoft.com/ink/2010/main" type="inkBullet" rotatedBoundingBox="1514,12171 2089,12170 2090,12365 1515,12366"/>
            </emma:interpretation>
            <emma:one-of disjunction-type="recognition" id="oneOf7">
              <emma:interpretation id="interp31" emma:lang="en-AU" emma:confidence="0">
                <emma:literal>-</emma:literal>
              </emma:interpretation>
            </emma:one-of>
          </emma:emma>
        </inkml:annotationXML>
        <inkml:trace contextRef="#ctx0" brushRef="#br2" timeOffset="9610.82">-1026 3499 1555,'0'0'68,"0"0"16,5-10-68,6-4-16,-11-1 0,6 5 0,5-4 90,0-6 14,5 5 4,-5-4 0,11 4-38,5 6-7,1 4-2,-1 5 0,6-10-43,0 5-9,-17 5-1,12-5-8,5 0 35,0 0 0,5 5 0,-11-4 0,1-6-20,-1 5-4,1 5-1,-1 5 0,-5 0-110,5-10-21</inkml:trace>
      </inkml:traceGroup>
      <inkml:traceGroup>
        <inkml:annotationXML>
          <emma:emma xmlns:emma="http://www.w3.org/2003/04/emma" version="1.0">
            <emma:interpretation id="{A6DE072E-E3A7-4D7A-BFD3-F3C3A3F919B7}" emma:medium="tactile" emma:mode="ink">
              <msink:context xmlns:msink="http://schemas.microsoft.com/ink/2010/main" type="line" rotatedBoundingBox="3060,11024 12299,11019 12300,13240 3061,13244"/>
            </emma:interpretation>
          </emma:emma>
        </inkml:annotationXML>
        <inkml:traceGroup>
          <inkml:annotationXML>
            <emma:emma xmlns:emma="http://www.w3.org/2003/04/emma" version="1.0">
              <emma:interpretation id="{FB863C45-94CF-48A7-BAE7-940DB7592766}" emma:medium="tactile" emma:mode="ink">
                <msink:context xmlns:msink="http://schemas.microsoft.com/ink/2010/main" type="inkWord" rotatedBoundingBox="4124,11284 8029,11282 8030,13242 4125,13244"/>
              </emma:interpretation>
              <emma:one-of disjunction-type="recognition" id="oneOf8">
                <emma:interpretation id="interp32" emma:lang="en-AU" emma:confidence="0">
                  <emma:literal>Hint-fee.</emma:literal>
                </emma:interpretation>
                <emma:interpretation id="interp33" emma:lang="en-AU" emma:confidence="0">
                  <emma:literal>Hint-Fe.</emma:literal>
                </emma:interpretation>
                <emma:interpretation id="interp34" emma:lang="en-AU" emma:confidence="0">
                  <emma:literal>txt-fee.</emma:literal>
                </emma:interpretation>
                <emma:interpretation id="interp35" emma:lang="en-AU" emma:confidence="0">
                  <emma:literal>txt-Fe.</emma:literal>
                </emma:interpretation>
                <emma:interpretation id="interp36" emma:lang="en-AU" emma:confidence="0">
                  <emma:literal>tot-Fe.</emma:literal>
                </emma:interpretation>
              </emma:one-of>
            </emma:emma>
          </inkml:annotationXML>
          <inkml:trace contextRef="#ctx0" brushRef="#br2" timeOffset="10999.36">1688 2417 1612,'0'0'144,"0"0"-116,-5 5-28,-1 4 0,-5 1 64,0 0 8,6 4 0,-1 6 1,-5-1 27,6 1 4,-1 4 2,6 1 0,-10 9-54,4 5-12,1 0-1,-1 14-1,-5-4 0,11 10 0,0 4 0,0 0 0,0 1-6,0 4-2,6 5 0,-1 5 0,12-10-17,-1 6-3,0 4-1,1-5 0,5 10-9,11 4 0,-17-9-12,12 5 12,4-5-45,7 0-2,-1-10 0,6 15-709,0-10-143</inkml:trace>
          <inkml:trace contextRef="#ctx0" brushRef="#br2" timeOffset="11786.12">2122 3655 576,'0'0'51,"0"0"-41,0 0-10,0 0 0,10-5 304,1 0 60,-5 0 11,5 0 2,0 1-206,0-6-42,0 5-8,11-5-1,0-4-46,0 4-9,5-5-1,0 5-1,6 1-27,-5-6-4,5 5-2,5 5 0,-5-4-30,5-1-16,-10 5 1,10-5 1,1 1 14,-1-1 0,-5 0 0,5 0 0,-10 1-152,5 4-33,-11-5-7,-1 5-795</inkml:trace>
          <inkml:trace contextRef="#ctx0" brushRef="#br2" timeOffset="11215.48">2242 2568 1850,'0'0'82,"0"0"17,-5-5-79,5 5-20,-6-5 0,6 5 0,0 0 68,0 0 11,0 0 1,0 10 1,-5 4-23,10 11-5,-5-1-1,11 5 0,0 6-24,0 8-4,0 1-2,0 5 0,0 0-22,0-5 9,0 0-9,0-1 0,5-4 12,-5-4-4,0-6 0,0 0-8,0-5 0,-5-4 0,10-10-10,-5 4 10,-11-14-225,0 0-38,0 0-7,0 0-2</inkml:trace>
          <inkml:trace contextRef="#ctx0" brushRef="#br2" timeOffset="12183.63">2527 3923 1728,'6'5'153,"5"-5"-122,0 0-31,5 0 0,-5 0 90,0-5 12,-11 5 2,11-5 1,6 5 3,-1-5 0,11 0 0,-5 5 0,-5 0-46,-1 0-9,6 0-1,0 0-1,-5 5-28,-1 0-6,-5 0-1,0 0 0,5 5-16,-5-1 0,-11 6 0,6 0 0,-6-1-20,0 6-7,-6-1-1,-5 6-1,0-1-135,1 0-28,-7 6-4,1-6-2,-17 0 65,11 1 13,0-6 2,11 1 1,5-1 42,-10-9 9,5 0 2,0 4 0,-5-4 51,5 0 13,0-5 0,11-5 0,0 0 100,0 0 22,0 0 5,0 0 1,0 0-24,0 0-4,0 0 0,0 0-1,0 0-20,0 0-4,22 0-1,5-5 0,0 0-6,1 5 0,-1-5-1,12 0 0,-12 0-31,0 0-5,1 1-2,-1-1 0,1 0-42,-6 0-9,5 0-2,-10-10-1150</inkml:trace>
          <inkml:trace contextRef="#ctx0" brushRef="#br2" timeOffset="12559.37">3153 3119 921,'0'0'82,"0"0"-66,0 0-16,0 0 0,0 0 255,0-5 47,16 5 10,0 0 1,1 0-179,-1 0-36,1 0-7,5 5-2,0 0-30,0-1-7,0 6 0,5-5-1,-5 5-20,0 4-4,5-4-1,-10 5 0,-6-1-26,5 1 0,6 0 0,0 4 0,-6-4 0,1 9 0,-6-4 0,0 4 0,-6 0 0,1 1 0,-12-1 0,6 5 0,-5 1 0,-6-1 0,0-5 0,-6 6-11,17-1 11,-21-10 0,10 1 10,0-1-10,-6-4-52,6-5-17,0-1-3,0-4-669,-5-5-134</inkml:trace>
          <inkml:trace contextRef="#ctx0" brushRef="#br2" timeOffset="12824.41">3833 3060 1958,'0'0'43,"0"0"9,0 0 1,-6 5 3,-5 0-45,0 0-11,-16 0 0,10 0 0,-5 4 104,0 6 20,-5-5 3,5 9 1,-5-4-103,5 4-25,-6 6 0,6-1 0,0-4 37,6-1 3,10 5 0,6-4 0,-11-1-13,11-4-3,11 0 0,-11-1 0,17 1-24,-1 0-9,1-1 0,5-4 0,0 5 9,5-6 12,-5 6-2,0-5-1,0-5-9,5 4 0,1-9 0,-1 10 0,-5-5 0,6-5 0,-7 0 0,12-5 0,-16-5-165,5 1-35,22-16-8,-17 1 0</inkml:trace>
          <inkml:trace contextRef="#ctx0" brushRef="#br2" timeOffset="13210.62">3942 2465 1785,'0'0'79,"0"0"17,0 0-77,0 0-19,11 0 0,6 5 0,-6 0 88,5 0 13,6 10 3,0-1 1,5 6-26,6-1-6,0 11-1,0-1 0,0 10-20,0 10-4,-6-6 0,12 16-1,-6-1-10,0 1-1,5 4-1,-5 6 0,0-1-43,-6 5-9,-5-5-2,5 10 0,-10-5 67,-1-9 12,1-1 4,-6 5 0,-6 1-64,6 4-24,-5 0 0,-1-5 1,-5 0 13,0 5 10,-11-4-13,6-6 5,-6-5-44,0-9-8,-6-10-1,1 5-723,-6-15-145</inkml:trace>
          <inkml:trace contextRef="#ctx0" brushRef="#br2" timeOffset="13587.48">4940 3319 1555,'11'24'68,"-11"-24"16,0 0-68,0 0-16,17 0 0,-1-5 0,6 0 97,6 5 16,-1 5 3,0 0 1,1-5-60,-1 5-12,12-5-2,-6 5-1,-6 0-20,6-1-4,-6 1-1,1 5 0,-1-10-33,1 5-8,-12 5 0,0-5-924</inkml:trace>
          <inkml:trace contextRef="#ctx0" brushRef="#br2" timeOffset="13738.08">5034 3767 864,'0'-10'76,"0"10"-60,5 15-16,1 0 0,5-6 236,-1 6 44,1 0 8,6-6 3,-1 6-155,6-5-32,6 4-5,-1 1-2,6-10-42,0 5-9,-6-6-2,6-4 0,0 0-135,6 0-27,15-4-6,-4-6-826</inkml:trace>
          <inkml:trace contextRef="#ctx1" brushRef="#br2">9744 3338</inkml:trace>
          <inkml:trace contextRef="#ctx0" brushRef="#br2" timeOffset="10120.08">844 2846 1728,'-17'19'76,"17"-19"16,-5-14-73,-1-6-19,1-9 0,-1 4 0,1-4 116,-6 5 19,5-5 4,1-1 1,-6 6-43,0 0-8,0-1-1,11 1-1,-22 4-41,11 6-8,6-1-2,-17 5 0,5 1-16,6-1-4,-5 10-1,-1 0 0,6 0-15,-5 10 0,5 4 8,0 1-8,0-1 0,6 11 0,5-1-12,-11 5 12,11 6-11,11 4 11,-11 14-10,5 1 10,1-5-8,4 14 8,1 5 0,11 10-9,-11 0-1,6-5 0,-1 5 0,1 5 0,-1 0 10,1-20 8,-6 6-8,5-1 11,-5 0-11,0-4 0,0-11-12,0-4 12,0-10-80,5 15-9,-5-15-2,0-5-639,0-15-128</inkml:trace>
          <inkml:trace contextRef="#ctx0" brushRef="#br2" timeOffset="10377.4">520 3543 288,'0'0'12,"0"-10"4,11 5-16,-5 0 0,-6 5 0,22 0 0,-11-5 425,5 1 83,11-1 16,-10 0 3,10 5-371,1-5-73,-1 5-15,6 0-4,-6-5 0,1 5 0,10 0 0,-10 0 0,-1-5 0,1 5 0,-7-5 0,7 5 0,5-5-102,0 1-21,-6-6-4,1 5-752,4 0-150</inkml:trace>
          <inkml:trace contextRef="#ctx0" brushRef="#br2" timeOffset="14087.68">6361 3499 2232,'-17'5'49,"17"0"11,0-5 1,0 0 1,11-5-50,-11 5-12,0 0 0,22 5 0,11-5 63,-5 0 9,-12 5 3,6-1 0,5 1-43,1-5-9,-1 5-2,-5 0 0,0 0-21,0 0 0,11 0 0,0 0-764,-17-1-151</inkml:trace>
          <inkml:trace contextRef="#ctx0" brushRef="#br2" timeOffset="14712.44">7430 3557 2188,'0'0'97,"-5"5"20,-12 5-93,12-5-24,5-5 0,0 0 0,-11-5 56,11 5 6,0 0 2,11 20 0,0-1-8,-6 1 0,1-1-1,10 1 0,6 9-37,-6 0-7,-5 10-2,11 0 0,6 0-9,5 0 0,-17 0 0,12 5 0,-1-5 0,0-5 0,6-5 0,-11-4 0,-11-6 0,6 1 0,5-6 0,0-4 0,-11 0 20,-1-5 1,7-5 1,-1 0 0,1-5-22,-17 5-18,0 0 3,5-20 1,6 1 4,-5-6 1,-6 1 0,-6-10 0,6-5 9,-5-5 0,-6-5 0,-11-9 0,0-1 0,6 1 0,-1-1 0,-5-9 0,-16 5 0,10-10 0,23 9 0,-6-4 0,-6 0 0,-5-1 0,1 1 0,4-5-8,17 10 8,-11 4 0,-5 1 0,5-1 0,11 10 0,-6 1 0,-5-1 0,0 5 0,0 0 0,11 5 0,6 0 0,-6 5 0,-11 5 20,5-5 0,6 9 0,6 1 0,-6 0-10,5 4-2,6 5-8,11 1 12,-5-1-12,-1 5 8,-5 1-8,6 4 0,15-5 14,-10 10-3,-5 0-1,10 0 0,6 0-10,6 0 0,-7 5 0,7 0 0,-1-5 0,12 5 0,-1 0 0,6-1 0,-6 1 0,6 0 0,0 0 0,0-5 0,0 5 0,-6-5 0,0 0 0,6 0 0,-6 0 0,6-5 8,0 5-8,0-10 8,-6 5 2,-5 1 0,6-1 0,-12-5 0,-5 5-10,0-5 0,0 1 0,-6-1 0,0 0-25,-5 0-7,0 1-2,-5 4 0,-6-5-226,0 5-44,5-10-10,-16 15-2</inkml:trace>
          <inkml:trace contextRef="#ctx0" brushRef="#br2" timeOffset="15093.71">8351 2709 1497,'0'0'133,"0"0"-106,0 0-27,0 0 0,0 0 151,0 0 25,0 0 4,0 0 2,11 0-60,0 0-12,11 5-2,-5-5-1,-1 5-34,6 0-6,-5 0-2,-1-5 0,-5 5-14,5-1-3,1 6-1,-1 0 0,1-5-32,5 5-7,-6-1 0,1 1-8,-1 0 8,-10 0-8,5 4 0,-6 1 0,1-1 0,-6 1 0,0 5 0,-6-1 0,-5-4 0,0 9 0,0-4-12,-5 4 3,-1 5-7,1-4-2,5-6 0,5 1 0,-10-6-37,5 1-7,-6-5-2,1-1 0,0 1-168,5-5-35,-6-15-6,6 5-630</inkml:trace>
          <inkml:trace contextRef="#ctx0" brushRef="#br2" timeOffset="15424.66">8872 2592 1749,'0'0'77,"0"0"17,0 0-75,0 0-19,0 0 0,0 0 0,0 0 129,0 0 23,-11-5 4,-5 5 0,5 5-66,-5 0-14,-6 5-2,0 9-1,0 1-43,0-1-9,0 1-1,0 9-1,-5-5 1,5 6 0,11 4 0,0-5 0,0 5-20,11-5 0,-6-4 0,12 4 0,-1 0-16,6 1-1,6-6 0,-1-5 0,6 1 17,0-1 0,0-9 0,5-5 0,6 5 0,-5-5 0,5 0 0,-6-5 0,0-5 0,6-5-12,-5 0 12,-6-4-10,5-1-154,-5 0-32,0 1-5</inkml:trace>
          <inkml:trace contextRef="#ctx0" brushRef="#br2" timeOffset="15631.45">8302 3660 1497,'0'0'66,"11"0"14,6 5-64,-1-10-16,6 5 0,5-5 0,-5 5 208,6-5 39,-1 0 7,11-5 2,6 1-110,-5-1-22,-1 0-4,1 0 0,-1 1-89,-5 4-18,0-5-3,0 0-1,-6 1 16,0-1 3,-5-5 1,6 5 0,-6 1-61,0-1-13,0 0-3,5 0-807,-5 1-161</inkml:trace>
          <inkml:trace contextRef="#ctx0" brushRef="#br2" timeOffset="16010.83">8768 4006 2419,'17'5'53,"-6"0"11,0 0 3,5-1 1,-5-4-55,11 0-13,0 5 0,0-5 0,-6 5 105,6 0 19,-5-5 3,5 5 1,-6 0-52,-5-5-9,0 5-3,0 4 0,0-4-51,-6 5-13,-5-10 0,0 0 0,6 10 0,-6 4 0,-6 1 0,1 0 0,-1 4-53,-4-4-14,-1 4-2,0 1-1,0-6 10,0 1 1,5 0 1,-5-1 0,0-4-5,-5-5-1,10 0 0,6-5 0,-11 5 51,11-5 13,-11 4 0,11-4 0,0 0 0,0 0 0,0 0 0,0 0 0,0 0 40,0 0 11,0 0 1,0 0 1,0 0-33,0 0-8,6 10 0,5 0-1,0-5 42,5 5 9,-5-6 2,6 1 0,-1 0 0,6 0 0,-6 0 0,12-5 0,-6 0-52,0 5-12,0-5 0,0 0 0,0 0 0,0 0 0,-1 0 0,1 0 0,0 0-68,0 0-17,0 0-3,0 0-1206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03:33.934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-4 239 403,'0'0'17,"0"0"5,0-5-22,0 5 0,6-10 0,5 0 0,0 1 240,0-6 44,5 5 9,6 0 2,-5-4-164,4 4-33,7 0-6,-1-4-2,6 4-58,0 0-12,-5-4-3,10-1 0,-5 0-4,5 6-1,1-6 0,-1 5 0,6 0-12,0 6 0,0-1 8,5 5-8,6-5 0,5 5 8,0 5-8,1 0 0,5-5 8,5 4-8,6 1 0,5-5 0,0 0 17,11 5-2,1-5-1,-1 5 0,-5 0 7,5 5 2,6-1 0,-6-4 0,-5 5-8,10 0-2,12 0 0,0-1 0,-6 1 11,0 0 1,-11 0 1,11-1 0,6-4 3,0 5 1,-17-5 0,0 0 0,17 0-3,-11-1-1,-1-4 0,1 0 0,0 0 10,-6 0 1,11-4 1,0-1 0,1 5-4,-7 0-1,1 0 0,0 0 0,-1-5-3,1 5-1,0-5 0,0 5 0,5-5-16,-5 5-3,-1 0-1,-5-5 0,-5 5 7,5-5 0,1 0 1,4 5 0,-10-4-3,5-1-1,-10 0 0,-1 0 0,-5 0 1,-6 0 0,0 0 0,-5 5 0,5-5-14,-5 1 8,0-1-8,-6 0 0,-5 0 0,0 5 0,0 0 0,-6 0 0,1 5 0,-7 0 0,1 0 0,-5-1 0,-6 1 0,-1-5 0,-4 0 0,-1 5 0,1 0 0,-6 0-8,-6 0 8,1 0-10,5-5 10,-6 5 0,0-1 10,1-4-10,-6 0 12,5 0-3,1 0-1,-1 5 0,1 0-8,-6 0-17,5-5 4,-5 10 1,0-10 12,5 0 0,-5 0 0,0 5 0,-11-5 0,0 0 0,0 0 0,0 0 0,0 0-68,0 0-12,-22-10-1,-16-5-1141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03:34.615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-8 74 979,'0'0'43,"0"0"9,0-9-41,0 4-11,0-10 0,6 10 0,-6-5 137,0 10 26,11-9 5,-11 9 0,0 0-77,0-10-16,5 0-3,-5 10-1,0 0-22,0 0-4,0 0-1,0 0 0,0 0-26,17 0-6,-12 0 0,12 5-1,5 10-11,5-1 0,-5-4 0,11 10-11,5-6 11,1 1 0,-1-1 0,6-4 0,11 5 22,0-1 0,5-4 0,6 0 0,0 0 3,-1-5 1,7-1 0,-18 1 0,7 0 2,-6-5 0,-1 0 0,-4 0 0,-1-5-15,1 0-2,-1-4-1,-5-1 0,5 5-10,-10-5-11,4-4 3,-15-1 0,10 0-164,-5-9-32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03:35.385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0 176 1555,'0'0'138,"11"0"-110,0-4-28,0-1 0,0 0 50,6 0 5,-1-5 1,1 0 0,-1 6-16,1-6-4,4 5 0,-4 0 0,-1-5-20,6 1-4,0-1 0,0 5-1,0 0-3,0 0-8,0 0 12,0 0-4,0 5 16,5-4 4,-5 4 0,6 0 0,-1 0 5,11 0 2,-5-5 0,6 5 0,5 0-6,5 5-1,0-5 0,6 0 0,-5 4-8,4-4-1,7 5-1,5-5 0,-1 5-3,7-5-1,4 5 0,1-5 0,11 0 8,-6 5 2,6-5 0,0 0 0,5 0-12,0-5-1,11 5-1,1-5 0,4-5 14,1 6 4,5-6 0,0 0 0,6 0 7,-11 5 1,-1 1 1,1-1 0,11 0-9,-12 0-3,-16 5 0,1-5 0,4 5-9,-4 0-3,-1 0 0,-16 0 0,-6 5-13,0-5 0,11 5 8,-5 0-8,-11-5 15,-6 5 0,12-1 0,-12 1 0,-5 5-43,-6-5-8,12 0-1,-7 5-1,7-6-38,-12 11-8,-11-5-2,1 4-1078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04:21.338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72 30 518,'0'0'46,"-11"-4"-37,5 4-9,-5-5 0,0-5 129,11 10 24,0 0 5,-11 0 1,-5 0-81,5 0-16,0 0-3,11 0-1,0 0-19,-6-10-4,6 10-1,0 0 0,0 0-6,0 0-2,0 0 0,0 0 0,0 0-10,0 0-1,0 0-1,0 0 0,0 0-14,11 5 0,6-5 0,5 0 0,0 5 8,11 0 0,-11-5-8,5 0 12,0 5-12,1 0 0,10-1 0,6 1 0,-5 0 28,4 5-1,7-10 0,5 10 0,-12-5-9,12 4-2,-5-4 0,10 0 0,0 5-3,1-5-1,10 4 0,-5-4 0,0 5 0,-1-5 0,7 5 0,-7-1 0,1-4-12,0 0 9,5 0-9,1 0 8,-7 0 4,12-5 0,0 0 0,-6 0 0,1-5 20,-1 5 4,11-5 0,-5 0 1,-6 5-29,1-5-8,-7 0 0,12 1 0,5-1 8,-10 0 1,-12 0 0,6 5 0,16 0 3,-11 0 1,-10 0 0,4-5 0,1 5-5,-5 0 0,-1 0-8,-5 0 12,-6 0-4,6 0-8,16-5 11,-10 0-11,-12 5 12,6 0-4,11 0 0,-6 0-8,0 5 19,-5 0-3,-6-5-1,1 0 0,-1 0 0,-5 5 0,5 0 0,-5 0 0,0-5-4,0 5-1,-6-5 0,6 4 0,0 1 0,-5-5 0,4-5 0,-4 5 0,5 5 2,0 0 0,-6 0 0,6 0 0,0-5 9,-6 5 3,0-5 0,1 0 0,-6 5-24,0-5 0,5 5-10,-5-5 10,0 0 0,0-5 16,0 5-2,-6 0 0,1 5-4,-1-5-1,6 0 0,5 0 0,-5 0-1,-5-5 0,-1 5 0,0 0 0,6-5 1,0 5 0,-5-5 0,5 0 0,-1 5 15,-4-5 4,-1 0 0,1 5 0,-6-5-15,0 5-2,0-4-1,-1-1 0,-4 0-10,5 5 8,-6-5-8,1 0 8,-6 5-8,-11 0-17,11-5 4,-11 5 1,0 0-174,0 0-34,0 0-8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04:23.583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54 110 172,'0'0'16,"0"0"-16,0 0 0,0 0 0,0-9 159,-6 4 29,1-5 5,5 10 2,-11-5-105,11 5-21,-6-5-4,6 5-1,-5-9 0,5-6 0,-5 5 0,5 10 0,0 0-25,0 0-6,0 0-1,0 0 0,0 0 7,-11-10 1,5 1 0,6 9 0,0 0-32,0 0-8,0 0 0,0 0 0,0 0 0,0 0 0,0 0 0,0 0 0,11-5 8,0 0-8,0-5 10,5 10-10,6 0 27,0 0-1,0 5 0,0-5 0,6-5 5,-6 5 1,5 0 0,0 0 0,6-10-11,-5 10-1,5 5-1,-6 0 0,6-5 3,0 0 1,0 0 0,5 10 0,-5-10-6,5 0-1,6 0 0,-5 0 0,10 5-5,-5 0-2,0-5 0,0 5 0,5-5 0,0 0 0,-5 0 0,6 0 0,-7 4 5,1 1 1,0-5 0,0 5 0,0-5 9,0 0 1,5 0 1,-5 0 0,5 0-9,6 5-1,-5 5-1,-1-5 0,-5-5 1,5 0 0,-5 0 0,0 0 0,0 9-4,0 1 0,0 0 0,-1 0 0,-4-5-4,-1-1-8,1 6 11,-1 0-11,0-5 20,1 0-4,-1 0 0,1-1 0,4 6-16,1 0 0,-5-5 8,-1 5-8,0-1 10,1-4-2,-1 5 0,6 0 0,0 4-8,0-4 0,0 5 0,0-6 0,-1 1 0,1 0 8,-5 0-8,5-1 8,-1-4-8,-4 0 0,-1 0 0,6 0 0,5 0 0,-5 0 0,-5 0 0,10-5-11,-5 4 11,0-4 11,0 5-3,0-5 0,-1 0 1,1 5 0,-5-5 0,-1 5 0,-5-10 2,5 5 0,-5 0 0,6 0 0,-6 0-3,-1 0 0,1 0 0,6-5 0,-6 5 10,-6 0 2,6 0 0,0 0 0,-6 0-20,1 0 0,-1 0 0,-5 0 0,6 0 0,-7 0 13,1 0-2,-5 0-1,5 0-10,-6 0 8,12 0-8,-6 0 8,0 0 2,-1-5 0,-4 1 0,5 4 0,0 0-1,-6 0 0,1 0 0,-1 0 0,1 0-9,-1-5 0,1 5 0,-1-5 0,-5 5 0,0 0 0,0 0 0,-11 0 0,0 0 0,0 0 0,16-5 0,-16 5 0,0 0-29,0 0-2,6 0 0,-6 0 0,0 0-58,0 0-12,0 0-3,-6-10-996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04:26.42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D3E3B79-CE82-407B-9058-45E825C606BC}" emma:medium="tactile" emma:mode="ink">
          <msink:context xmlns:msink="http://schemas.microsoft.com/ink/2010/main" type="inkDrawing" rotatedBoundingBox="1756,10483 1831,9037 2671,9081 2595,10526" hotPoints="2019,9144 2725,9336 2481,10237 1774,10045" semanticType="enclosure" shapeName="Rectangle"/>
        </emma:interpretation>
      </emma:emma>
    </inkml:annotationXML>
    <inkml:trace contextRef="#ctx0" brushRef="#br0">-112 926 1209,'0'0'108,"0"0"-87,0 0-21,0 0 0,0 0 198,0 0 35,11-9 7,-11 4 2,6-5-102,5 0-20,-6 5-4,6 0 0,-5-4-34,10 4-6,-10 0-2,5 0 0,11 0-32,-6 0-6,0 5-2,6 0 0,0-5-25,11 5-9,-16 0 0,10 0 9,6-4-29,-11 4-5,11 0-2,-11 0-814,11-5-163</inkml:trace>
    <inkml:trace contextRef="#ctx0" brushRef="#br0" timeOffset="-208.86">294 205 1324,'0'0'118,"0"-10"-94,-5 0-24,5-4 0,0 4 125,0 0 21,-11-4 4,11-1 1,-6-5-6,6 6-1,-11-1 0,0 5 0,6 1-32,-1-1-6,1 0-2,-6 5 0,5-4-48,-5-1-11,0 5-1,11 0-1,-10 5-23,4 0-4,-10 5 0,10 5-1,-10-1-15,-6 6 0,5 0 8,1 9-8,-1 0 0,1 11-10,-1-1 2,1 10 0,11-10-9,-1 10-2,6 4 0,-11 1 0,11 5-36,0-1-7,0 6-2,0-1 0,11 6 64,-5-1 8,-1-4 4,6 9 1,5-5-13,1 1-12,-17-6 3,22 1 0,-17-6 0,6-4 0,0 0 0,0-10 0,6-5-28,-17-5-6,16 0-1,-16-4 0,6-11-97,-1 1-20,-5-15-4</inkml:trace>
    <inkml:trace contextRef="#ctx0" brushRef="#br0" timeOffset="294.02">662 219 1497,'0'0'66,"0"0"14,0 0-64,-11 0-16,11 0 0,0 0 0,0 0 165,-6 5 30,-5 5 5,0 0 2,0 0-105,6 4-21,-6 11-4,5 4 0,-5-5-47,6 1-9,-1 9-1,6 5-1,0 5 1,-11-5 0,11 4 0,0 1 0,0 0-7,0 0 0,0 5-8,11 0 12,-11-1-12,11 6 0,-5 0 0,5-1 0,0-4-12,5 0-4,6-5-2,-5-1 0,-12-8-167,17-6-34,0-5-6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04:34.87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CBFC9A0-DE9F-4702-963A-51462606803D}" emma:medium="tactile" emma:mode="ink">
          <msink:context xmlns:msink="http://schemas.microsoft.com/ink/2010/main" type="writingRegion" rotatedBoundingBox="15348,3666 25578,3573 25587,4581 15357,4674"/>
        </emma:interpretation>
      </emma:emma>
    </inkml:annotationXML>
    <inkml:traceGroup>
      <inkml:annotationXML>
        <emma:emma xmlns:emma="http://www.w3.org/2003/04/emma" version="1.0">
          <emma:interpretation id="{1DC72719-04FF-47A6-BEA7-4107F9B685EE}" emma:medium="tactile" emma:mode="ink">
            <msink:context xmlns:msink="http://schemas.microsoft.com/ink/2010/main" type="paragraph" rotatedBoundingBox="15348,3666 25578,3573 25587,4581 15357,46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17C390-68CE-4B6C-99B4-7A91A3134C8B}" emma:medium="tactile" emma:mode="ink">
              <msink:context xmlns:msink="http://schemas.microsoft.com/ink/2010/main" type="line" rotatedBoundingBox="15348,3666 25578,3573 25587,4581 15357,4674"/>
            </emma:interpretation>
          </emma:emma>
        </inkml:annotationXML>
        <inkml:traceGroup>
          <inkml:annotationXML>
            <emma:emma xmlns:emma="http://www.w3.org/2003/04/emma" version="1.0">
              <emma:interpretation id="{DD1F1451-EB12-4D13-87D3-B038BB36EE33}" emma:medium="tactile" emma:mode="ink">
                <msink:context xmlns:msink="http://schemas.microsoft.com/ink/2010/main" type="inkWord" rotatedBoundingBox="15348,3666 18367,3639 18376,4646 15357,4674"/>
              </emma:interpretation>
              <emma:one-of disjunction-type="recognition" id="oneOf0">
                <emma:interpretation id="interp0" emma:lang="en-AU" emma:confidence="0">
                  <emma:literal>parallel</emma:literal>
                </emma:interpretation>
                <emma:interpretation id="interp1" emma:lang="en-AU" emma:confidence="0">
                  <emma:literal>parable</emma:literal>
                </emma:interpretation>
                <emma:interpretation id="interp2" emma:lang="en-AU" emma:confidence="0">
                  <emma:literal>Parallel</emma:literal>
                </emma:interpretation>
                <emma:interpretation id="interp3" emma:lang="en-AU" emma:confidence="0">
                  <emma:literal>parables</emma:literal>
                </emma:interpretation>
                <emma:interpretation id="interp4" emma:lang="en-AU" emma:confidence="0">
                  <emma:literal>parade</emma:literal>
                </emma:interpretation>
              </emma:one-of>
            </emma:emma>
          </inkml:annotationXML>
          <inkml:trace contextRef="#ctx0" brushRef="#br0">89 238 576,'0'0'51,"0"0"-41,0 0-10,0 0 0,0 0 239,-17 0 45,6-4 10,11 4 2,0 0-148,0 0-30,0 0-6,0 0 0,0 0-51,0 0-9,-5 14-3,-1 6 0,6-6-19,6 6-4,-1 4-1,1 1 0,-6 4-10,0 0-3,0 0 0,0 5 0,0 5-12,0-4 0,-11-1 8,5-10-8,6 0 0,-5 1 0,-1-11 8,-5 1-8,6-5 0,-1 0 9,6-10-9,0 0 8,-11 0-8,11 0 0,-5-10 0,5-10 0,-5-4 0,10 0 0,0-11 0,6 1-11,0 5 11,0-5 0,0-10 0,6 5-8,-6-5 8,5 5 0,1 0 0,5 5 0,-6 0 0,6 0 0,-6 0 8,6 9-8,0 1 14,0 4-2,6 1 0,-6-1 0,0 6-1,-1-1-1,7 5 0,-6 6 0,0 4-10,0 0 12,-6 4-12,1 6 12,-1-5-12,-5 5 0,-5 0 0,4-1 8,-4 1 0,-6-10 0,0 10 0,0 4 0,-6 1 2,1 0 0,-6-6 0,0 6 0,0 0-2,-5-1-8,-1-4 12,1 0-4,-6-5-8,0 0 0,0-1 0,0 1 8,0-5-31,0 5-6,0-5-2,0 0 0,6 0-27,-1 0-6,1 0 0,10 0-1,6 0-27,0 0-6,0 0-1,0 0-503,0 0-101</inkml:trace>
          <inkml:trace contextRef="#ctx0" brushRef="#br0" timeOffset="385.04">785 146 806,'0'0'36,"0"0"7,0 0-35,0 0-8,0 0 0,0 0 0,0 0 280,0 0 55,0 0 10,0 0 3,0 0-174,0-10-34,0 5-8,-11-5 0,0 10-60,6-4-12,-6-1-3,5 5 0,-10 5-41,-1-1-16,1 1 11,-6 5-11,6 0 8,-1 4-8,1 6 0,-1-5 0,1 9 0,5 0 0,0 1-11,0-1 11,0 0-12,11 1 12,5-1-12,1 1 12,5-11 0,0-4 0,5 0 0,1-5 0,-1 4-28,6-4 3,-5-5 0,-1-10 0,-5 1 25,5-6-8,6-4 8,-5 4 0,5-9 0,0-1 0,-6 1 0,1-5 0,-1 4 0,1 1 0,-7-1 0,1 6 0,0-1 0,-5 1 0,-1-1 0,1 11 8,-6-6 4,0 0 0,0 6 1,0-1 0,0 10 3,0 0 0,-6-5 0,6 5 0,0 0-16,0 0 11,0 0-11,0 15 10,6-1-10,-6 6 0,0-1 0,0 1 0,0-1-16,5 1 4,1-6 0,-1 1 1,1 0-31,5-1-6,-11-14-2,11 10 0,5 5-119,1-10-24,-17-5-5</inkml:trace>
          <inkml:trace contextRef="#ctx0" brushRef="#br0" timeOffset="1120.82">1087 170 1152,'5'10'102,"-5"-10"-82,0 0-20,0 15 0,0-1 147,-5 1 25,5 4 4,-6-4 2,6 0-71,0-1-15,-5 1-2,5-1-1,0 1-34,-6 0-7,1-1-2,5-14 0,0 0-8,0 0-2,0 0 0,0 0 0,0 0 9,0 0 2,0 0 0,0 0 0,0 0-22,0-14-4,0-1-1,5 0 0,1-9-12,-1 0-8,1-1 8,-1 6-8,1-6 9,-1 6-9,6-1 12,0 1-12,0 4 9,0 1-9,0-1 0,0 5 9,-5 5-9,10-4 0,-5 4 0,11 0 8,-6 5-8,6 0 0,-5 0 0,5 0 0,0 0 0,0 0 0,5 0 0,0 0 0,-5 0 0,6 0 8,5 0-8,-11 0 8,0 5-8,-6-5 0,0 0 0,6 0 0,-5-5 0,-1 5 0,-5-5 0,0 5 0,0 0 8,-11 0-8,0 0 12,0 0-4,0 0-8,0 0 0,0 0 0,0 0 8,0 0 2,-5-10 0,5 1 0,0 9 0,-11-10-10,5 5 0,6 5 0,-11-5 0,-5 0 0,5 0 0,11 5 0,0 0 0,-11 0 0,-6 5 0,6 0 0,1 5 0,-7-5 0,6 9 0,0-4 0,0 5-11,-5-6 3,10 6 0,-5 0 0,6-1 0,-6 6 8,5-1-12,6 1 12,-5-6-12,5 6 12,-6-1 8,6 1-8,6-1 11,-1 1-11,1-1 0,-1 1-12,1-5 12,5 4 0,0 1 12,-6-6 0,6 1 0,-5-5-12,5-1 12,0-4-12,5 0 12,-5-5-12,-11 0 0,0 0 0,11 0 0,0-10 0,5 5 0,-5-4 0,6-6 0,-6-4 0,5 4 0,-5-9 0,6 4 0,-6 1 0,0-1 0,0-4-8,-6 4 8,6 1 0,-5-1 0,-1-4 0,0 4 0,-5 1 0,0 4 0,0-4 0,-5 4 8,0 5-8,-1 1 0,1 4 0,5-5 0,-6 10 12,1 0-2,-1 0-1,1 5 0,-1 5-1,6-1-8,-5 6 12,-1 4-4,12 1-8,-6-1 8,0 6-8,0-1 8,0 1-8,0-1-11,5 0 3,1 1 0,-1 4 8,6-5 0,-5-4 0,5-1 0,-6-9-20,6 5-9,0-6-2,0 6 0,5 0-161,-5-6-32</inkml:trace>
          <inkml:trace contextRef="#ctx0" brushRef="#br0" timeOffset="1330.37">1833-161 1825,'0'0'80,"0"0"18,-6 14-78,6-4-20,0 5 0,-5-1 0,5 11 109,0-6 19,0 6 3,5-1 1,-5 0-43,6 6-8,-6-1-1,0 0-1,5-5-37,1 6-7,-6 4-2,5-5 0,6-5-33,-5 1 0,5-1 0,-6 1 0,6-6-129,0 1-27,0-1-4</inkml:trace>
          <inkml:trace contextRef="#ctx0" brushRef="#br0" timeOffset="1745.46">2090-215 1728,'0'0'153,"0"0"-122,0 0-31,0 0 0,0 0 135,0 0 21,0 0 4,0 0 0,0 0-59,0 0-12,0 15-2,6 9-1,-6-4-44,5 9-9,1 5-1,-6 0-1,5 10-18,-5 0-3,11 0-1,-5 4 0,-6 1-9,11 0 0,0 0 0,5-5 0,1-10 0,-1 0 0,6-10 0,0 1 0,0-1-17,5-5 1,-5-9 0,0 0 0,0 0-4,-5-5 0,-17-5 0,0 0 0,16-15 3,1 0 0,-1 6 0,0-6 0,1-5 17,-12 1 0,6-1 0,-11-4 0,0 0 8,0-6 0,0 6-8,0 0 12,-11 4-12,6 1 0,-6-1 0,5 1 0,1-1 0,-6 10 0,-5 1 0,16 9 0,0 0 0,0 0 0,0 14 8,0 6-8,0-1 0,0 6 0,10-6 0,-10 6 0,-5-6 0,5 1 0,5-6 0,1 6 0,5-1-12,5 1 12,6-6-12,0 1 12,0-5 0,11 4 0,-11-4 0,5-5 0,1-5-36,-6 0-1,5-5 0,-5-5-703,0 5-140</inkml:trace>
          <inkml:trace contextRef="#ctx0" brushRef="#br0" timeOffset="1940.13">2913-332 1036,'-5'0'92,"-1"5"-73,1-10-19,5 10 0,-6 0 284,6-5 54,-5 14 10,5 11 3,0-1-189,-6 10-38,6 0-7,0 5-1,6 0-40,-6 5-8,5-10-2,1 10 0,5 0-29,-6-5-5,6 0-2,0-5 0,0 5-30,0-9-15,5 4 2,1-5-886,5-5-177</inkml:trace>
        </inkml:traceGroup>
        <inkml:traceGroup>
          <inkml:annotationXML>
            <emma:emma xmlns:emma="http://www.w3.org/2003/04/emma" version="1.0">
              <emma:interpretation id="{2CF2B853-49A2-45EE-849B-AF0E9AE40E93}" emma:medium="tactile" emma:mode="ink">
                <msink:context xmlns:msink="http://schemas.microsoft.com/ink/2010/main" type="inkWord" rotatedBoundingBox="18962,3779 19840,3955 19717,4567 18839,4391"/>
              </emma:interpretation>
              <emma:one-of disjunction-type="recognition" id="oneOf1">
                <emma:interpretation id="interp5" emma:lang="en-AU" emma:confidence="0">
                  <emma:literal>to</emma:literal>
                </emma:interpretation>
                <emma:interpretation id="interp6" emma:lang="en-AU" emma:confidence="0">
                  <emma:literal>too</emma:literal>
                </emma:interpretation>
                <emma:interpretation id="interp7" emma:lang="en-AU" emma:confidence="0">
                  <emma:literal>two</emma:literal>
                </emma:interpretation>
                <emma:interpretation id="interp8" emma:lang="en-AU" emma:confidence="0">
                  <emma:literal>top</emma:literal>
                </emma:interpretation>
                <emma:interpretation id="interp9" emma:lang="en-AU" emma:confidence="0">
                  <emma:literal>tho</emma:literal>
                </emma:interpretation>
              </emma:one-of>
            </emma:emma>
          </inkml:annotationXML>
          <inkml:trace contextRef="#ctx0" brushRef="#br0" timeOffset="2288.53">3478 419 1843,'0'0'81,"22"-5"18,0 5-79,-6-5-20,12 0 0,-6-5 0,5 1 98,0-1 16,1 0 3,-1 5 1,1-4-57,-6 4-11,0 0-2,-1-5-1,1 5-67,0 0-12,-5 0-4</inkml:trace>
          <inkml:trace contextRef="#ctx0" brushRef="#br0" timeOffset="2497.57">3785-156 2127,'0'0'94,"0"0"20,0 0-91,0 0-23,0 0 0,0 0 0,-5 14 120,-1-4 19,6 5 4,0 4 1,0 5-50,0 1-10,-5-1-1,-1 10-1,6 0-62,0 1-20,-5 8 10,-1-4-10,12 0-14,-1-4-8,1-6-2,-1 0 0,1 0-193,10-4-39,0-6-8</inkml:trace>
          <inkml:trace contextRef="#ctx0" brushRef="#br0" timeOffset="2762.15">4103 209 518,'0'0'46,"0"0"-37,0 0-9,-11 5 0,0 0 320,11-5 63,0 0 12,0 10 2,-5 9-265,5 1-54,5-1-10,1 1-3,5 4-32,-6 0-6,1 1-2,10-6 0,0-4-9,6 0-3,0-6 0,0 1 0,0-5 9,0-5 2,0 0 0,0-5 0,0 0 8,0 0 1,-6-4 1,1-6 0,-6 0 14,0 1 4,-6-1 0,1 0 0,-6 1-24,-6-1-5,1-4-1,-1-1 0,-5 6-10,-5-1-1,-1 0-1,-5 6 0,-5-6-34,0 5-6,-6 5-2,5-4 0,12 9-145,-6-5-30,0 0-5,6 0-782</inkml:trace>
        </inkml:traceGroup>
        <inkml:traceGroup>
          <inkml:annotationXML>
            <emma:emma xmlns:emma="http://www.w3.org/2003/04/emma" version="1.0">
              <emma:interpretation id="{96553273-6D3A-4D58-9827-02A5199A6AAD}" emma:medium="tactile" emma:mode="ink">
                <msink:context xmlns:msink="http://schemas.microsoft.com/ink/2010/main" type="inkWord" rotatedBoundingBox="20431,3659 21777,4096 21545,4810 20199,4373"/>
              </emma:interpretation>
              <emma:one-of disjunction-type="recognition" id="oneOf2">
                <emma:interpretation id="interp10" emma:lang="en-AU" emma:confidence="0">
                  <emma:literal>the</emma:literal>
                </emma:interpretation>
                <emma:interpretation id="interp11" emma:lang="en-AU" emma:confidence="0">
                  <emma:literal>The</emma:literal>
                </emma:interpretation>
                <emma:interpretation id="interp12" emma:lang="en-AU" emma:confidence="0">
                  <emma:literal>She</emma:literal>
                </emma:interpretation>
                <emma:interpretation id="interp13" emma:lang="en-AU" emma:confidence="0">
                  <emma:literal>she</emma:literal>
                </emma:interpretation>
                <emma:interpretation id="interp14" emma:lang="en-AU" emma:confidence="0">
                  <emma:literal>then</emma:literal>
                </emma:interpretation>
              </emma:one-of>
            </emma:emma>
          </inkml:annotationXML>
          <inkml:trace contextRef="#ctx0" brushRef="#br0" timeOffset="3208.47">4882 273 2156,'0'0'96,"0"0"19,0-5-92,5-5-23,-5 5 0,0 5 0,11-5 83,-5 0 12,-6 5 2,16-5 1,1-4-35,5-1-7,0 5-2,5 0 0,-5 0-34,5 0-6,-5 1-2,0-1 0,0 0-12,-5 0-16,5 0 3,-1 0 1,1 0-176,-5 0-36</inkml:trace>
          <inkml:trace contextRef="#ctx0" brushRef="#br0" timeOffset="3412.92">5205-249 1555,'0'0'68,"0"0"16,0 0-68,-5 10-16,-1-10 0,6 0 0,0 0 188,-5 9 35,-1 1 6,6 10 2,0-1-109,0 1-22,-5 9-4,5 0 0,0 10-55,5 5-10,-5 0-3,0 5 0,0 4-18,0 1-10,0 0 10,0 4-10,6-9-12,-6-5-9,5-5-2,1-5 0,10 0-173,-5-10-36,0-9-6</inkml:trace>
          <inkml:trace contextRef="#ctx0" brushRef="#br0" timeOffset="3959.66">5502-147 288,'-6'-19'12,"6"19"4,-5-10-16,5 10 0,0 0 0,0 0 0,0 0 417,0 0 81,0 0 16,0 0 3,0 15-342,0 4-69,5 1-14,-5 4-2,0 5-33,0 1-6,0-1-2,-5 10 0,5-5-16,0 0-3,-6 0-1,6 5 0,-5 0-16,5 5-3,-6-5-1,1 0 0,5 0-9,0-5 0,0-5 0,5 1 0,1-1-28,-1-10-8,1 1-2,10-5 0,-5-6-22,5-9-4,1 0 0,5-9-1,-6-6 33,6 0 6,-11 1 2,11-1 0,-5 0 24,-1 1 17,0-1-2,-5 1-1,-11-1 13,6 0 2,10 6 1,-10-6 0,-1 10 2,-5 5 0,6-5 0,-6 5 0,0 0 9,0 0 3,0 0 0,11 10 0,0-5-26,0 5-5,0 4-1,0-4 0,0 0-12,5 4 0,-5-4 0,6 0 0,-1-5 0,6 0 0,-6-1 0,1 1 0,-1-5 0,1-5-15,-1 5 3,6 0 1,-5 5 11,-6-5 0,-1 0 0,7-5 0,-1-4 0,-5-1 0,0 0 0,0-4 0,6-6 0,-12 5 8,6-9-8,-5 5 11,-1 4-1,1-5 0,-6 1 0,5-1 0,-10 1-10,-1 4 0,1-4 9,-6 4-9,5 5 0,-5 6 8,0-1-8,0 10 0,0-5 0,-5 14 0,5 1 0,0 4-12,0 1 2,6 4 0,-1 1 0,1 9 0,5-5 10,5 5-13,1-5 5,4-4 8,1-1-16,6-4 4,-1-1 0,6-4 1,0-1 2,6-4 0,-1-10 0,6 0 0,0 5-179,0-15-36</inkml:trace>
        </inkml:traceGroup>
        <inkml:traceGroup>
          <inkml:annotationXML>
            <emma:emma xmlns:emma="http://www.w3.org/2003/04/emma" version="1.0">
              <emma:interpretation id="{41264B6C-A38B-4412-AC6A-7C7F6B7471B1}" emma:medium="tactile" emma:mode="ink">
                <msink:context xmlns:msink="http://schemas.microsoft.com/ink/2010/main" type="inkWord" rotatedBoundingBox="22210,3720 25579,3689 25586,4448 22217,4478"/>
              </emma:interpretation>
              <emma:one-of disjunction-type="recognition" id="oneOf3">
                <emma:interpretation id="interp15" emma:lang="en-AU" emma:confidence="0">
                  <emma:literal>x-axis</emma:literal>
                </emma:interpretation>
                <emma:interpretation id="interp16" emma:lang="en-AU" emma:confidence="0">
                  <emma:literal>E axis</emma:literal>
                </emma:interpretation>
                <emma:interpretation id="interp17" emma:lang="en-AU" emma:confidence="0">
                  <emma:literal>e axis</emma:literal>
                </emma:interpretation>
                <emma:interpretation id="interp18" emma:lang="en-AU" emma:confidence="0">
                  <emma:literal>Z axis</emma:literal>
                </emma:interpretation>
                <emma:interpretation id="interp19" emma:lang="en-AU" emma:confidence="0">
                  <emma:literal>&amp; axis</emma:literal>
                </emma:interpretation>
              </emma:one-of>
            </emma:emma>
          </inkml:annotationXML>
          <inkml:trace contextRef="#ctx0" brushRef="#br0" timeOffset="4563.03">6884 117 2098,'0'0'46,"0"0"10,0 0 1,0 0 3,0 0-48,0 0-12,0 0 0,0 0 0,5-5 93,6 0 17,-11 5 3,11-5 1,0 5-44,0-5-9,5 5-1,1 0-1,-1 5-21,1-5-4,5 0-1,-6 0 0,6 5-8,-6 0-1,6-5-1,-5 5 0,5-1-9,-6 1-2,1 0 0,-6 0 0,0 5-12,0 0 0,-6-1 0,-5 1 0,0 0 0,-5 4 0,-6 6 0,-6-5 9,-5 4-9,6 5-16,-6 6 4,0-6 1,-11 0-16,6-4-3,-1-1-1,6-4 0,0 5-26,0-6-6,-5-9-1,10 0 0,1 0-119,5-5-24,0 0-5,11 0-727</inkml:trace>
          <inkml:trace contextRef="#ctx0" brushRef="#br0" timeOffset="4878.78">7383 117 1209,'0'0'108,"0"0"-87,0 0-21,0 0 0,0 0 235,0 0 42,0 0 9,-11-5 2,0 5-126,0-5-25,-6 5-5,-5 0 0,-5 5-72,5 0-15,0 4-2,0 1-1,-5 5-22,5-1-4,5 1 0,-5 0-1,6 4-15,-1 1 0,6-1 0,0 5 0,6 6 0,5-6-8,0-4 8,5 4 0,6 0-9,0 1 9,6-11 0,5 6-9,0-6 9,5-4 0,12 0 0,-1-5 0,0-5-9,6 5 0,-5-5 0,4-5 0,1-10-152,0 5-31</inkml:trace>
          <inkml:trace contextRef="#ctx0" brushRef="#br0" timeOffset="5368.37">7701 302 2343,'0'0'52,"0"0"10,0 0 2,0 0 2,0 0-53,0 0-13,0 0 0,11-5 0,5-5 90,-5 0 15,5 6 3,1-1 1,-1 0-58,6 0-12,-5 5-3,-1 5 0,1-5-36,5 0 0,-6 0-9,11 5 9,-5-5-146,0 5-22,0-5-4</inkml:trace>
          <inkml:trace contextRef="#ctx0" brushRef="#br0" timeOffset="5789.14">8611 92 2386,'0'0'106,"0"-5"22,-5-4-103,5 4-25,-6-5 0,-5 0 0,6 0 103,-6 6 15,0-1 3,-6 0 1,1-5-65,-1 5-13,-5 5-2,0 0-1,6 5-28,-6 0-5,-5 5-8,5-1 11,5 6-11,1 0 0,-6 9 0,11-4-11,5-1 11,1 5-8,-1 1 8,6-1-8,0-4-25,0 4-5,0-4-1,11-1 0,0-4 15,6-1 4,-1-4 0,1 0 0,-1-10 8,6 5 1,0-5 1,-6-5 0,6-10-10,0 5-1,6-9-1,-6-1 0,0 6-1,0-6 0,-6 1 0,0-1 0,-5 1 10,0-1 1,-5 1 1,5 4 0,-11-4 19,5 4 4,-5 0 1,6 1 0,-6-6 18,0 11 3,0-1 1,0 10 0,0 0 9,0 0 3,0 0 0,0 0 0,0 0-13,0 0-2,0 0-1,-6 14 0,1 6-19,5-5-4,0 4-8,-6 5 12,6 6-12,0-11-8,0 6 8,6-11-13,-1 6-43,6-6-9,-5-4-2,5 5 0,-6-6-176,1 6-35</inkml:trace>
          <inkml:trace contextRef="#ctx0" brushRef="#br0" timeOffset="6057.53">8825 19 576,'0'0'25,"5"-5"6,1-5-31,5 6 0,-6-6 0,6 10 0,-5-10 324,10 5 60,-5 5 11,0 0 2,6 0-245,-6-5-48,11 10-11,-6 0-1,-5-5-24,5 10-4,1-5 0,5 4-1,-6-4-10,1 0-1,-1 5-1,-5 0 0,0-1-22,0 1-4,-5 5-1,-1-5 0,0-1 6,-10 6 1,0-5 0,-6 4 0,0 6-19,-11-6-4,0 1-8,0 5 12,-6-1-12,1 1 8,0-1-8,5 5 0,-6-9 0,1 5 0,5-11-11,0 6 11,0-5-40,11-5 0,-6-1 0,12 1 0,5-5-56,0 0-11,-5-9-2,10-1-1,0-5-184,6 5-37</inkml:trace>
          <inkml:trace contextRef="#ctx0" brushRef="#br0" timeOffset="6266.2">9280 29 921,'0'0'82,"0"0"-66,0 0-16,0 0 0,0 0 313,0 0 59,-5-5 12,5 5 3,0 0-195,-17 0-38,1 5-8,-1 0-2,6 0-75,0 4-15,-5 6-3,5-5-1,0 9-37,0 1-13,5-6 9,6 6-9,6-1 0,-1 1 0,1-1 0,-1 1 0,6-6 0,6 1 0,-12 0-10,12-6 10,-1 6-11,1-5 11,-1-5-12,1 4 12,-1-9-40,0 0-2,1-4 0,-1-1 0,1-5-150,5-5-29,-6 1-7</inkml:trace>
          <inkml:trace contextRef="#ctx0" brushRef="#br0" timeOffset="6496.92">9609 39 1090,'0'0'48,"0"0"11,0 0-47,0 0-12,0 0 0,0 0 0,0 0 103,0 0 18,0 0 4,11 9 1,-11-9-10,11 5-3,-11-5 0,6 10 0,-6-10-35,0 15-7,5-6-2,-5 6 0,0 0-7,0-6-2,0 1 0,0 5 0,-5-6-8,5 6-3,5-5 0,-5-10 0,0 0-36,0 0-13,0 0 9,11 10-9,-6-1-37,6-4-13,-11-5-2,0 0-688,11 5-138</inkml:trace>
          <inkml:trace contextRef="#ctx0" brushRef="#br0" timeOffset="6680.6">9763-278 2145,'0'0'95,"0"0"20,0 0-92,0 0-23,0 0 0,0 0 0,0 0 94,0 0 14,0 0 4,0 0 0,0 9-85,-6 6-17,6-5-10,6 0 12,5-1-75,0 1-14,5 0-3,6 0-1,0-6-212,5 1-43</inkml:trace>
          <inkml:trace contextRef="#ctx0" brushRef="#br0" timeOffset="6938.59">10196-117 2012,'0'0'89,"0"0"19,0 0-87,-6-5-21,-5 5 0,0-5 0,-5 10 161,5-5 28,-5-5 6,-1 5 1,1-5-100,-6 5-20,5 0-4,-5 0-1,6 5-63,5 0-8,-5 0-9,10-1 9,6-4-9,-5 10 9,5 10 0,0-6 0,5 1-33,-5 0 0,11 4 0,0-4 0,-6 4 33,12 1 0,-1-6 0,1 1 0,-1 4 0,1-4 0,-1 0 0,1-1 0,5 1 0,-6 0 0,0-6 0,-5 6 0,6 0 28,-12-1 4,1-4 0,-1 5 0,-5-15-20,0 14-4,0 1-8,-11-1 12,6-4-2,-12-5-1,1 5 0,0 4 0,-6-4-9,0 5 0,0-5 0,-6-6-11,1 6-105,-6-10-20,6 5-5,-1 0-1047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01:00.25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88763D9-8EBE-4F6D-8AA0-7E2E23A89AF6}" emma:medium="tactile" emma:mode="ink">
          <msink:context xmlns:msink="http://schemas.microsoft.com/ink/2010/main" type="writingRegion" rotatedBoundingBox="2491,8111 12751,7644 12835,9499 2575,9966"/>
        </emma:interpretation>
      </emma:emma>
    </inkml:annotationXML>
    <inkml:traceGroup>
      <inkml:annotationXML>
        <emma:emma xmlns:emma="http://www.w3.org/2003/04/emma" version="1.0">
          <emma:interpretation id="{E05EC040-B6A7-4015-9591-A94DD7EA3B25}" emma:medium="tactile" emma:mode="ink">
            <msink:context xmlns:msink="http://schemas.microsoft.com/ink/2010/main" type="paragraph" rotatedBoundingBox="2491,8111 12751,7644 12835,9499 2575,99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2F9BE2-654A-4336-8DA2-B28813B5E201}" emma:medium="tactile" emma:mode="ink">
              <msink:context xmlns:msink="http://schemas.microsoft.com/ink/2010/main" type="line" rotatedBoundingBox="2491,8111 12751,7644 12835,9499 2575,9966"/>
            </emma:interpretation>
          </emma:emma>
        </inkml:annotationXML>
        <inkml:traceGroup>
          <inkml:annotationXML>
            <emma:emma xmlns:emma="http://www.w3.org/2003/04/emma" version="1.0">
              <emma:interpretation id="{EACA94F7-84AA-47A7-82AE-B374B2008057}" emma:medium="tactile" emma:mode="ink">
                <msink:context xmlns:msink="http://schemas.microsoft.com/ink/2010/main" type="inkWord" rotatedBoundingBox="3858,8149 7735,7973 7815,9727 3937,9904"/>
              </emma:interpretation>
              <emma:one-of disjunction-type="recognition" id="oneOf0">
                <emma:interpretation id="interp0" emma:lang="en-AU" emma:confidence="0">
                  <emma:literal>flee-her</emma:literal>
                </emma:interpretation>
                <emma:interpretation id="interp1" emma:lang="en-AU" emma:confidence="0">
                  <emma:literal>fix-I) = r</emma:literal>
                </emma:interpretation>
                <emma:interpretation id="interp2" emma:lang="en-AU" emma:confidence="0">
                  <emma:literal>floe-I) = r</emma:literal>
                </emma:interpretation>
                <emma:interpretation id="interp3" emma:lang="en-AU" emma:confidence="0">
                  <emma:literal>flic-her</emma:literal>
                </emma:interpretation>
                <emma:interpretation id="interp4" emma:lang="en-AU" emma:confidence="0">
                  <emma:literal>flea-her</emma:literal>
                </emma:interpretation>
              </emma:one-of>
            </emma:emma>
          </inkml:annotationXML>
          <inkml:trace contextRef="#ctx0" brushRef="#br0">1444 293 1267,'-6'-5'112,"1"0"-89,5 5-23,0 0 0,0 0 166,-6 0 29,1-5 5,-1 5 2,6 0-60,-16 5-12,10 5-2,-5 0-1,6 0-62,-12 9-12,6 1-2,-5 9-1,5 0-21,0 10-4,-5 5-1,5 5 0,0-1-24,0 11 0,5-1-9,-5 6 9,11-1 0,0 5 0,0 6 0,6-6 0,5 0 0,11-5 0,-11-9 0,5 5 0,6-16-17,0 1 3,0-10 1,0 1 0,0-16-66,0-4-13,5-6-2,-10-9-634,4-4-126</inkml:trace>
          <inkml:trace contextRef="#ctx0" brushRef="#br0" timeOffset="315.27">1723 820 1936,'17'-5'43,"-6"0"9,0 5 1,0-5 1,5 5-43,-5-5-11,11 5 0,0 0 0,0 5 91,5 0 16,-5 5 3,0-6 1,0 1-43,0 0-8,6 5-1,-1 0-1,-5-1-18,0-4-4,0 5-1,0 5 0,-6-6-10,6 1-1,-22 5-1,11-1 0,5-4-9,-10 5-2,-1-1 0,-5 6 0,0 4-4,-5-4 0,-1 4-8,-4 1 12,-1-6-12,5 10 0,-16 1 8,6-6-8,5 0 0,-11 1 0,0 4 0,5-5-10,-5-9-11,1 4-3,-1-4 0,11 0 0,-17-1-31,17-4-6,-16 0-2,10-10 0,12 0-129,-1-5-25,6 0-6</inkml:trace>
          <inkml:trace contextRef="#ctx0" brushRef="#br0" timeOffset="597.65">2508 795 2336,'0'0'52,"0"0"10,0 0 2,0 0 1,0 0-52,0 0-13,-11 0 0,0 5 0,0 0 68,5 0 12,-10-5 1,5 10 1,-6-1-48,6 6-10,-5-5-1,-1 4-1,1 1-14,0 4-8,-1 6 8,1-1-8,-1 5 0,6-4-13,0-1 1,0 5 1,0-4 11,11 9-12,-11-5 12,11 0-12,0 1 12,11-6-8,-11-4 8,0 4-8,11-5 8,0 1 0,0-5 0,6-1 0,5 1 0,0-10 0,5 0 0,0-1 11,12-4 0,-6-4 0,-6-6 0,6 0 0,5 0-11,1-4-12,-1 4 2,1 0-786,-1-4-156</inkml:trace>
          <inkml:trace contextRef="#ctx0" brushRef="#br0" timeOffset="4075.63">3319 1058 1940,'0'0'86,"0"0"18,0 0-84,0 0-20,0 0 0,0 0 0,0 0 100,0 0 16,0 0 4,0 0 0,0 0-20,0 0-3,0 0-1,11 0 0,6 5 0,-1 0 0,-5 0 0,6-5 0,4 5-96,-4-5-35,-1 0 1,6 0 0,6 0 34,-6 0 0,5 0 0,-5-5 0,11 5-11,-17-5 11,12-5-10,-6 6 10,5-6-41,-16 5-3,17-5 0,-12 0-796,6-4-159</inkml:trace>
          <inkml:trace contextRef="#ctx0" brushRef="#br0" timeOffset="4532.11">4010 615 1800,'0'0'40,"0"0"8,0 0 1,17-5 1,-6-5-40,0 0-10,0 1 0,5 9 0,6-10 88,-6 5 15,6 0 3,0 0 1,-5 0-38,5 10-7,-22-5-2,16 0 0,1 0-20,-1 5-5,0 0-1,-5-5 0,6 10-15,-6 0-3,0-1-1,0 6 0,0-5-7,0-1-8,-6 6 11,6 5-11,-5-1 0,-6 5-9,-6-4-1,1 9 0,-1 0-33,-5 1-6,-5-1-2,-6 5 0,11 0-33,-6 0-6,6-4-2,-5 4 0,0-10 16,-1 5 2,1-4 1,5-1 0,-6-9 42,1 4 9,10-9 2,-5 5 0,0-1 32,6-9 8,5-5 0,0 0 1,0 0-3,0 0-1,0 0 0,0 0 0,0 0 42,0 0 8,0 0 1,5 10 1,6-10-13,0 5-4,6-5 0,-1 5 0,1-5 2,-6 0 0,5 0 0,6 0 0,0 0-27,0 4-6,5-4-1,-5 5 0,0-5-20,6 5 0,-6-5-10,-1 0 10,1 0-130,0 0-19,-5-5-4</inkml:trace>
          <inkml:trace contextRef="#ctx0" brushRef="#br0" timeOffset="4907.16">4635-72 1036,'0'0'92,"6"-10"-73,-1 0-19,-5 10 0,0 0 132,0 0 24,6-10 4,-6 10 0,0 0-31,11 0-6,0 0-2,5 5 0,-5 0-41,0 5-9,6 4-2,-1 6 0,6-5-21,0 9-5,0 0-1,0 1 0,5 4-9,-5 0-1,0 0-1,0 5 0,5 1-10,-5 8-1,0 1-1,0 0 0,-5 0 1,5 5 1,-6 0 0,-5-1 0,0 6-21,0 0 0,0-1 0,-11 6 8,0-1-8,0 1 0,0-6-8,-5 6 8,-12-1 0,6 1 0,6-6 0,-6 6 0,-6-5-29,1-1-11,-1 1-1,-5-5-1,-5-1-6,0-4 0,-1 0-1,-5-5 0,6-5-171,-1 0-35</inkml:trace>
          <inkml:trace contextRef="#ctx0" brushRef="#br0" timeOffset="-670.55">363 79 2178,'0'0'48,"0"0"9,0 0 3,0 0 1,0 0-49,0 0-12,-5-5 0,-1-5 0,6 5 90,-16-5 15,5 1 3,0 4 1,0-5-18,-5 5-4,5 0-1,-6 0 0,6 1-62,-5-1-12,5 5-2,-11 0-1,5 0-9,1 5-12,-12 4 2,7 1 1,4 0 9,6 4 0,-5 6 0,-6 4 0,16 1 0,1 4-10,-1 0 10,-5 10-10,0 0 10,11 10 0,-5 0 10,5 4-10,-6 6 0,6-1 0,0 6 0,6-1 0,-1-5 0,1 6 0,10-1 0,-10 1 0,5-1-28,-6 0-11,12 1-2,-12 4-1,6 5 15,0-14 3,-5-6 1,5 1 0,-1-10-33,-10-10-6,6-5-2,-1 0-681,-5-9-137</inkml:trace>
          <inkml:trace contextRef="#ctx0" brushRef="#br0" timeOffset="-172.37">-114 1093 1710,'0'0'76,"0"0"15,0 0-73,6 0-18,5 4 0,0-4 0,16 5 109,-16 0 19,0-10 3,5 0 1,1 5-13,-1 0-3,6 0 0,6 0 0,-1 0-31,11 0-6,-10-4-2,-1 4 0,12-10-61,-12 10-16,6 0 0,0 0 0,5-5-76,-10 0-20,-1 5-5,12-5-1079</inkml:trace>
          <inkml:trace contextRef="#ctx0" brushRef="#br0" timeOffset="5350.26">5798 795 1785,'0'0'79,"0"0"17,-5 0-77,5 0-19,0 0 0,0 0 0,0 0 37,21 0 4,7-5 1,-1 5 0,1-5 6,-6 5 0,5 0 1,6-4 0,11-1-13,-11 5-2,0 0-1,0-5 0,-1 5-16,1-5-3,-11 0-1,6 5 0,-6-5-13,0 0-15,0 5 3,-6-5-656,-16 5-132</inkml:trace>
          <inkml:trace contextRef="#ctx0" brushRef="#br0" timeOffset="5538.1">5814 1229 460,'0'0'20,"0"0"5,28 5-25,-6 0 0,-22-5 0,11 0 0,16 0 364,-5 0 67,-5 0 13,5-5 4,5 0-260,0 5-52,12-5-11,-12 0-1,-10 0-71,10 5-13,6-9-4,0 9 0,-6-10-52,1 10-12,-1 0-1,6-5-1117</inkml:trace>
          <inkml:trace contextRef="#ctx0" brushRef="#br0" timeOffset="6271.47">7207 1102 1612,'-21'10'144,"21"-10"-116,-11 0-28,0 0 0,0-5 140,11 5 23,0 0 4,0 0 1,0 0-75,-6 15-14,1-5-3,10 4-1,6 1-52,-5 4-11,-6-4-1,11 4-1,0 6-31,-1-1-7,-4 5 0,5 1-1,0-1 29,5-5 0,1 1 0,-1-1 0,-10 0 12,5-4 9,11-5 2,-6-6 0,-5 6-37,6-5-7,4-5-2,1-5 0,0 0-1,-11-5-1,0 0 0,6-5 0,10-9 6,-10-1 2,-12 1 0,1-6 0,10 1-11,-11-5-3,1-1 0,-6-4 0,-6 0-2,1 0-1,5 0 0,-11-5 0,-11 0 22,6 0 12,10 0-12,1-5 12,-6 0 0,0 5 0,0-5 0,11-5 0,5 6 15,-10-6-3,-12 5-1,12 5 0,5 0-2,0 0 0,-11 10 0,5-5 0,1-1 11,-1 11 1,6-5 1,0 4 0,-11 6-2,11-5 0,6-1 0,-1 6 0,-5-1 2,0 6 0,11-6 0,6 10 0,-1-4-6,1-1-2,-6 0 0,16 6 0,6-1-14,0 0 0,-17 0 0,12 1-10,16 4 35,-6 0 7,0 0 2,1 0 0,-1 0-34,12 0 0,-7 1 0,7-1 0,-1 0 8,1 5 2,-1-5 0,6 0 0,0 0-10,5 0 0,-11 0 0,6 1 0,5-1 0,1-5 0,-1 5 0,6 0 0,-6-5 0,1 6 0,-1-11 0,0 5-11,1 1 11,-1-6 0,0 5 8,0-4-8,6 4 0,-5 0 0,-1 0 0,0 1 0,-5-1 8,0 5-8,-6 0 8,1-5-8,-6 5 0,5-4 0,-5 4 0,-6-5 0,1 0 0,-1 5 0,6-4 0,-6-1-8,-5 0 8,-5 5 0,4 5 0,-4-5 0,-6 1-31,0-1-4,-6 5-1,1 0 0,-1 0-132,1 5-28,-17-5-4</inkml:trace>
        </inkml:traceGroup>
      </inkml:traceGroup>
    </inkml:traceGroup>
    <inkml:traceGroup>
      <inkml:annotationXML>
        <emma:emma xmlns:emma="http://www.w3.org/2003/04/emma" version="1.0">
          <emma:interpretation id="{1BB0B765-3936-41BE-90A9-64E999709392}" emma:medium="tactile" emma:mode="ink">
            <msink:context xmlns:msink="http://schemas.microsoft.com/ink/2010/main" type="paragraph" rotatedBoundingBox="10363,8730 12540,8655 12568,9475 10392,955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0360B4E-49E8-417C-A2DA-9E6A9CF4D0F8}" emma:medium="tactile" emma:mode="ink">
              <msink:context xmlns:msink="http://schemas.microsoft.com/ink/2010/main" type="line" rotatedBoundingBox="10363,8730 12540,8655 12568,9475 10392,9551"/>
            </emma:interpretation>
          </emma:emma>
        </inkml:annotationXML>
        <inkml:traceGroup>
          <inkml:annotationXML>
            <emma:emma xmlns:emma="http://www.w3.org/2003/04/emma" version="1.0">
              <emma:interpretation id="{BCE90533-0D1E-4AA9-B13F-152791D6F93A}" emma:medium="tactile" emma:mode="ink">
                <msink:context xmlns:msink="http://schemas.microsoft.com/ink/2010/main" type="inkWord" rotatedBoundingBox="10363,8730 12540,8655 12568,9475 10392,9551"/>
              </emma:interpretation>
              <emma:one-of disjunction-type="recognition" id="oneOf1">
                <emma:interpretation id="interp5" emma:lang="en-AU" emma:confidence="0">
                  <emma:literal>x-2</emma:literal>
                </emma:interpretation>
                <emma:interpretation id="interp6" emma:lang="en-AU" emma:confidence="0">
                  <emma:literal>x -2</emma:literal>
                </emma:interpretation>
                <emma:interpretation id="interp7" emma:lang="en-AU" emma:confidence="0">
                  <emma:literal>x z</emma:literal>
                </emma:interpretation>
                <emma:interpretation id="interp8" emma:lang="en-AU" emma:confidence="0">
                  <emma:literal>x -Z</emma:literal>
                </emma:interpretation>
                <emma:interpretation id="interp9" emma:lang="en-AU" emma:confidence="0">
                  <emma:literal>x 22</emma:literal>
                </emma:interpretation>
              </emma:one-of>
            </emma:emma>
          </inkml:annotationXML>
          <inkml:trace contextRef="#ctx0" brushRef="#br0" timeOffset="6914.65">7756 868 1209,'0'0'108,"0"0"-87,0 0-21,0 0 0,0 0 114,0 0 18,0 0 4,16 0 1,-16 0-13,17 0-4,5 0 0,-6 0 0,6 5-28,0-5-7,0 5-1,5-5 0,-10 5-32,-1 5-8,1-5 0,-1-1-1,1 6-20,-6 0-4,5 5-1,-5-1 0,5 1-7,-5-1-2,-5 6 0,-6-1 0,5-4-1,-5 5-8,0-1 12,-5 1-4,-1-1-8,-5 5 8,1-4-8,-1 4 8,-11 1-8,0-1-16,5 0 4,-10 1 1,5-6-17,-6 1-4,-4-1-1,10-4 0,5-5-27,1-5-6,-17-1-1,16-4 0,17 0-50,-5-4-11,-12-6-1,12-10-776</inkml:trace>
          <inkml:trace contextRef="#ctx0" brushRef="#br0" timeOffset="7160.84">8502 639 1893,'0'0'41,"0"0"9,0 0 2,0 0 2,0 0-43,0 0-11,0-5 0,0 5 0,-6 0 121,-5 5 23,-5 0 4,-1 5 0,-5 9-82,6 1-17,-11 4-3,-1 1-1,1 4-29,-6 0-5,5 5-2,1 0 0,0 5-9,-1-5 0,6 1 0,0-1 0,6 5 0,-1 0 0,12 0 0,-6 0 0,5-10 0,12 0-9,-1-4 9,1 4 0,5-5-10,5-4 10,1-6-8,5 1 8,5 0 0,0-11 0,6 1 0,0-10 0,-5-4-44,10-6-3,0-4-1,1 4 0,5-9-144,-6-1-30</inkml:trace>
          <inkml:trace contextRef="#ctx0" brushRef="#br0" timeOffset="7334.63">8803 1000 1094,'0'0'48,"0"0"11,0 0-47,11 10-12,-11-10 0,11 0 0,6 0 225,-1 0 43,1-5 9,-1 5 2,6 0-143,-6-5-29,6 5-6,-5-5-1,-1 0-68,1 5-15,-1-5-2,1 0-1,-1 1-174,1-6-36</inkml:trace>
          <inkml:trace contextRef="#ctx0" brushRef="#br0" timeOffset="7727.96">9286 581 864,'16'14'76,"-16"-14"-60,0 0-16,17 0 0,5 0 226,0-5 42,-6 5 9,6 0 2,-5 0-86,4 5-17,-4 0-3,5 0-1,0 0-80,-6 0-16,6 5-3,-5-1-1,-1 1-44,1 0-10,-1 0-2,-5-1 0,-6 6-6,1 0-2,5 4 0,-11 1 0,0-1-8,0 5 0,-6 1 0,1-1 0,-6 1-20,-5 9 1,-1-10 0,1 10 0,-6 0-19,-6 0-4,1 1-1,-1-1 0,6 0 9,-5 0 2,0-10 0,5 6 0,0-6 3,5-5 1,1 1 0,10-1 0,-5-4 17,11 0 11,0-15-12,0 0 12,0 5 0,11 4 12,6 1 0,-1-5 0,1 0 22,5-5 4,0 5 1,0 0 0,5-1 6,0 1 2,1 0 0,-1-5 0,1 0-9,-1 5-2,0-5 0,6 5 0,-11-10-7,6 5-1,-1-10-1,-5 5 0,6 1-27,-7-1 0,1-10 0,-5 5 0,5 1-127,0-6-30,0 0-7,-6-4 0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30:32.53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0C5FFFD-7B1B-4AA1-BF32-EF7A853D7352}" emma:medium="tactile" emma:mode="ink">
          <msink:context xmlns:msink="http://schemas.microsoft.com/ink/2010/main" type="inkDrawing" rotatedBoundingBox="9332,12631 12231,10032 13332,11260 10434,13860" semanticType="callout" shapeName="Other">
            <msink:sourceLink direction="with" ref="{6CE4C1E6-E258-4370-A2A3-EF6DD65938F0}"/>
            <msink:sourceLink direction="with" ref="{1C85CCBC-A74B-492C-AF7C-10AA03E2CF84}"/>
          </msink:context>
        </emma:interpretation>
      </emma:emma>
    </inkml:annotationXML>
    <inkml:trace contextRef="#ctx0" brushRef="#br0">26 2162 1728,'0'0'76,"-9"0"16,9-7-73,-8-8-19,-1 7 0,9-7 0,17-7 157,-8 15 28,-9-1 6,16 1 1,1 7-103,-17 0-20,17 15-4,8-1-1,-8 1-33,8 8-7,9 7-2,-9 0 0,1 15-5,16 0-1,-9-8 0,9 8 0,-16-8-16,16 1 0,-9-8 0,10 7 0,-1-15 0,-9 1 0,1-1 0,0-7 0,-18-15 0,10 0 0,-18 0 0,-8 0 0,0 0 0,17-22 0,-17-1 0,0-7-9,0-7-3,0 0 0,0-1 0,-17-7 0,9-14-3,-9-1-1,-8 7 0,8-7 0,0 1 3,-8-9 0,-1 1 0,-7-15 0,8-1 5,-1-7 8,-7 1-13,16-1 5,-8 15 8,8 0 0,-9 0 0,26 8-8,-16 0 8,7 7 0,1 0 0,-1 8 0,9-1 15,9 8-2,-1 1 0,17-1 0,-25 7 8,9 1 2,8 7 0,0 7 0,8-6-5,-8 6-1,16 1 0,-7-8 0,16 7-2,0-14-1,17 7 0,-17 7 0,8 1-1,1 7 0,8 0 0,0 8 0,-1-8-13,1 7 0,9-7 0,8 8 0,-18-1 0,18 1 0,8-1 0,1 1 0,7 7 27,-8-8 9,9 1 1,-1 7 1,-7-8-29,-1 8-9,-8-7 0,8 7 0,-8-8 0,-1 8 0,1 0 0,-9 0 0,1-7 0,7-1 0,-7 1 0,-1-8 0,9 0 0,-9 8 0,-16-8 0,16 0 0,-8-8 0,-8 8 0,-1-7 0,-16 7 0,-1-8-16,1 1-3,-9 7-1,1 0 0,-10 0-130,-16 0-26,0 15-6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30:32.99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F36D40C-2205-401C-AA49-DABC259CBA47}" emma:medium="tactile" emma:mode="ink">
          <msink:context xmlns:msink="http://schemas.microsoft.com/ink/2010/main" type="writingRegion" rotatedBoundingBox="11439,11223 13604,12457 12617,14188 10452,12954"/>
        </emma:interpretation>
      </emma:emma>
    </inkml:annotationXML>
    <inkml:traceGroup>
      <inkml:annotationXML>
        <emma:emma xmlns:emma="http://www.w3.org/2003/04/emma" version="1.0">
          <emma:interpretation id="{73CCFDB2-9D7E-4774-9B0A-6E2F6E267277}" emma:medium="tactile" emma:mode="ink">
            <msink:context xmlns:msink="http://schemas.microsoft.com/ink/2010/main" type="paragraph" rotatedBoundingBox="10983,11797 12801,11738 12825,12479 11007,125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3FA190-B78D-431F-93AE-B4A281565A2B}" emma:medium="tactile" emma:mode="ink">
              <msink:context xmlns:msink="http://schemas.microsoft.com/ink/2010/main" type="line" rotatedBoundingBox="10983,11797 12801,11738 12825,12479 11007,12538"/>
            </emma:interpretation>
          </emma:emma>
        </inkml:annotationXML>
        <inkml:traceGroup>
          <inkml:annotationXML>
            <emma:emma xmlns:emma="http://www.w3.org/2003/04/emma" version="1.0">
              <emma:interpretation id="{6CE4C1E6-E258-4370-A2A3-EF6DD65938F0}" emma:medium="tactile" emma:mode="ink">
                <msink:context xmlns:msink="http://schemas.microsoft.com/ink/2010/main" type="inkWord" rotatedBoundingBox="10983,11797 12801,11738 12825,12479 11007,12538">
                  <msink:destinationLink direction="with" ref="{B0C5FFFD-7B1B-4AA1-BF32-EF7A853D7352}"/>
                </msink:context>
              </emma:interpretation>
              <emma:one-of disjunction-type="recognition" id="oneOf0">
                <emma:interpretation id="interp0" emma:lang="en-AU" emma:confidence="0">
                  <emma:literal>sets</emma:literal>
                </emma:interpretation>
                <emma:interpretation id="interp1" emma:lang="en-AU" emma:confidence="0">
                  <emma:literal>X +3</emma:literal>
                </emma:interpretation>
                <emma:interpretation id="interp2" emma:lang="en-AU" emma:confidence="0">
                  <emma:literal>set</emma:literal>
                </emma:interpretation>
                <emma:interpretation id="interp3" emma:lang="en-AU" emma:confidence="0">
                  <emma:literal>X to</emma:literal>
                </emma:interpretation>
                <emma:interpretation id="interp4" emma:lang="en-AU" emma:confidence="0">
                  <emma:literal>sits</emma:literal>
                </emma:interpretation>
              </emma:one-of>
            </emma:emma>
          </inkml:annotationXML>
          <inkml:trace contextRef="#ctx0" brushRef="#br0">-5 20 1209,'0'-8'108,"0"1"-87,0 7-21,0 0 0,9-8 171,-9 8 29,0 0 7,0 0 1,0 0-64,0 0-13,0 0-3,16 8 0,1-8-51,9 0-10,-10 7-3,10 1 0,7-8 0,-7 15-1,-1-8 0,0 8 0,9-7-34,-17 7-6,-1 0-2,1 0 0,8 0-13,-8 0-8,-17 7 10,9 0-10,-1 8 11,-8 0-11,0 0 12,-8 0-12,-1 0-18,9-7-10,-17-1-3,9 8 0,-9-15 16,-8 0 3,8-8 1,0 1 0,-8-1-33,8-7-8,-8-7 0,8-8-1,0 0-171,9 0-35,-1-15-6</inkml:trace>
          <inkml:trace contextRef="#ctx0" brushRef="#br0" timeOffset="206.58">643-197 864,'0'0'38,"0"0"8,0 0-37,0 0-9,0 0 0,0 0 0,0 0 328,0 0 63,-17 15 13,1 0 2,7-8-232,-8 8-46,-8 0-10,8 0-2,-8 8-63,0-8-13,8 7-2,0 0-1,0 1-29,-8 7-8,0 0 0,16 7 0,1-7 0,0 0 0,-1 7 0,1 8 0,16-7 0,-8-1 0,9 1 0,-1-8 0,9-8 0,0 0 0,-1 8 0,18-7 0,-9-8 0,9 0 0,0-8 0,-1 1 0,1-8-23,0-8-5,-1 1-2,9-8 0,-8-8-99,0 1-20,-9-1-4,9-7-925</inkml:trace>
          <inkml:trace contextRef="#ctx0" brushRef="#br0" timeOffset="424.06">862 162 345,'0'0'31,"0"0"-31,0 0 0,0 0 0,25 8 371,-16-1 68,8 8 13,8-8 4,-8 1-240,0-8-48,8 0-10,9 0-2,-18-8-65,10 8-14,-1-7-2,0-1-1,-8 8-46,8 0-8,0-7-3,-8 0 0,0 7-17,8-8 0,-25 8 0,17-15 0,8 0-251,-8 0-57,17-7-11,-34 22-2</inkml:trace>
          <inkml:trace contextRef="#ctx0" brushRef="#br0" timeOffset="634.93">1047-242 1382,'0'0'61,"0"0"13,0 0-59,0 22-15,0 1 0,0-1 0,0 1 273,0-1 52,0 1 11,9-1 1,-9 1-203,0 6-41,8 1-8,-8 0-1,9 0-52,-9 8-9,8-1-3,-8 1 0,8-9-20,1 1 0,-1 8 0,9-1 0,-8-7-34,-1 8-11,9-9-3,0-6-803,-1-1-161</inkml:trace>
          <inkml:trace contextRef="#ctx0" brushRef="#br0" timeOffset="1061.83">1376-77 1382,'0'0'61,"0"0"13,0 0-59,16-8-15,10 1 0,-18 7 0,-8 0 233,25-8 44,1 1 9,7 7 2,-7 0-128,-1 0-26,-8 0-5,-1 7-1,10-7-51,-9 8-10,-1-8-3,-16 0 0,0 0-51,26 15-13,-1 0 0,0 0 0,-25-15 0,0 14 0,0 9 0,9-1 0,-9 1-72,0-1-18,-9-7-3,9-15-1,0 0 6,0 0 0,-25 15 1,16-7 0,9-8 18,0 0 3,0 0 1,0 0 0,0 0 27,0 0 6,0 0 0,-16 15 1,-1-15 31,17 0 8,0 0 1,0 0 0,0 0 14,8 22 2,-8-22 1,17 15 0,0 0 10,0-7 3,-17-8 0,17 14 0,8-14 16,-8 15 3,-17-15 1,16 8 0,1 7-9,-17-15-2,9 22 0,-9-7 0,0-15-7,0 23-1,0-23-1,-9 15 0,-8 0 14,1 7 3,7-14 1,-8 7 0,1 0-57,-1-1-11,-9-6-2,1 7-1,8-8 14,-8 1-9,0-1 9,0 1-8,-17-1-45,-1 1-9,1-1-2,9 8 0,-9-15-160,8 0-33,-8 8-7</inkml:trace>
        </inkml:traceGroup>
      </inkml:traceGroup>
    </inkml:traceGroup>
    <inkml:traceGroup>
      <inkml:annotationXML>
        <emma:emma xmlns:emma="http://www.w3.org/2003/04/emma" version="1.0">
          <emma:interpretation id="{7E6163C9-1C6C-4EFA-A9A9-606B2A07E438}" emma:medium="tactile" emma:mode="ink">
            <msink:context xmlns:msink="http://schemas.microsoft.com/ink/2010/main" type="paragraph" rotatedBoundingBox="11671,12057 13302,12986 12617,14188 10985,132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E53A7A-3FAF-4E2A-BD83-A07733E2AEF4}" emma:medium="tactile" emma:mode="ink">
              <msink:context xmlns:msink="http://schemas.microsoft.com/ink/2010/main" type="line" rotatedBoundingBox="11671,12057 13302,12986 12617,14188 10985,13258"/>
            </emma:interpretation>
          </emma:emma>
        </inkml:annotationXML>
        <inkml:traceGroup>
          <inkml:annotationXML>
            <emma:emma xmlns:emma="http://www.w3.org/2003/04/emma" version="1.0">
              <emma:interpretation id="{0BA1607A-190B-439B-8C73-278912978B7D}" emma:medium="tactile" emma:mode="ink">
                <msink:context xmlns:msink="http://schemas.microsoft.com/ink/2010/main" type="inkWord" rotatedBoundingBox="11671,12057 13302,12986 12617,14188 10985,13258"/>
              </emma:interpretation>
              <emma:one-of disjunction-type="recognition" id="oneOf1">
                <emma:interpretation id="interp5" emma:lang="en-AU" emma:confidence="0">
                  <emma:literal>A</emma:literal>
                </emma:interpretation>
                <emma:interpretation id="interp6" emma:lang="en-AU" emma:confidence="0">
                  <emma:literal>s</emma:literal>
                </emma:interpretation>
                <emma:interpretation id="interp7" emma:lang="en-AU" emma:confidence="0">
                  <emma:literal>X</emma:literal>
                </emma:interpretation>
                <emma:interpretation id="interp8" emma:lang="en-AU" emma:confidence="0">
                  <emma:literal>~</emma:literal>
                </emma:interpretation>
                <emma:interpretation id="interp9" emma:lang="en-AU" emma:confidence="0">
                  <emma:literal>+</emma:literal>
                </emma:interpretation>
              </emma:one-of>
            </emma:emma>
          </inkml:annotationXML>
          <inkml:trace contextRef="#ctx0" brushRef="#br0" timeOffset="1385.63">105 1052 1267,'16'0'56,"-7"0"12,-9-15-55,8 0-13,9 1 0,-8 6 0,7 8 250,1 0 47,17-15 10,-9 8 1,0-1-135,9 1-27,8-1-6,9-7 0,-1 8-112,17-1-28,-8 1 0,9-8 0,-9 7 63,8 1 7,0 7 2,1-8 0,-1 1-45,0-1-9,1 8-2,-1-7 0,0-1-16,9 8 0,0-7 8,-9-1-8,-8 8-17,0-7-7,-8 7-2,7-8 0,-7 1 26,-9-1 0,-8 1 0,-1 0 0,1-1-110,-9 1-23,-8-1-5,-17 8-702,0 0-141</inkml:trace>
          <inkml:trace contextRef="#ctx0" brushRef="#br0" timeOffset="1795.07">1031 1292 748,'0'0'33,"0"0"7,8-15-32,9-8-8,0 8 0,-1 8 0,1-8 373,9 8 73,-10-1 14,10 8 4,-1-7-280,0 14-55,-8 8-11,8 0-2,0 0-57,1 0-11,-9-15-3,8 7 0,-8 16-25,-1 7-4,-7-8-2,-9-22 0,0 0-6,0 23 0,0-1-8,0 8 12,-17 7-12,0 1-8,-8-8 8,8 0-13,0 7-33,-8-7-6,-9 7-2,9-14 0,0 7-11,0-8-3,-9 1 0,9-8 0,-1 0 28,1-8 6,8 8 1,1-7 0,-10-1 25,9-7 8,17 0 0,0 0 0,0 0 13,0 0 10,0 0 1,0 0 1,0 0 3,0 0 0,17 0 0,9 8 0,-1-1 9,8 1 3,1-1 0,8-7 0,-8 0 3,8 7 1,0 1 0,9-1 0,-9-7-17,8 0-3,-8 8-1,9-1 0,-9 1-14,0-1-9,-8 1 12,-1-1-12,1 1-88,0-1-25,-9-7-5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30:41.891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-19 455 403,'0'0'36,"0"0"-36,0 0 0,0 0 0,0 0 99,0 0 13,0 0 2,0 0 1,0-15-54,0 15-10,0-15-3,0 15 0,0 0-3,0 0-1,0 0 0,0 0 0,0-15-19,0 15-4,0 0-1,0 0 0,0 0 10,0 0 2,0 0 0,0 0 0,0 0-32,0 0 0,16-15 0,-7 0 0,-9 15 15,34 0-3,-9 8-1,-8-8 0,25 0 8,-17-8 1,17 8 1,9-7 0,-18 7 8,18 0 2,-9-8 0,0 8 0,0 0-9,0-15-2,17 8 0,-17-8 0,9 7-5,-1 1-2,9-8 0,0 0 0,-17-7 15,9 7 2,-1-8 1,9 8 0,-17-7-31,9 14 0,7-7 0,-7 8-10,-1-8 10,9 0 0,-16 7 0,15-7 0,1 0 12,9 8-1,-1-1-1,-8 1 0,0 0 2,17-1 0,-17 1 0,-9-1 0,9 8 1,0-7 1,0 7 0,0-8 0,-17 1-6,8-1 0,1 1-8,-1 7 12,1-8-12,-9 8 0,8 8 8,-7-8-8,7 0 0,-8 0 0,0 7 0,0 1 0,0-8 0,17 7 0,-25 1 0,16-1 0,9-7 0,-17 8 0,1-8 0,-10 7 0,9 1 0,9-1 0,-1 0 0,-8 8 0,1-7 0,15-1 0,-24-7 0,17 8 0,-18-1 0,18 1 0,-9-8 0,0 7 0,0-7 0,9 8 0,-9-8 0,0 7 0,8 1 0,-8-1 0,9 1 0,-9-1 0,0-7 0,17 0 11,-17 0-11,9 8 10,-1-1 5,-8 1 1,17 7 0,8-8 0,-25 1-16,17 7 0,0 0 0,-8-1 0,8 1 0,-9 0-16,1 0 3,-1 8 1,1-8 12,-9 0 0,8 0 0,1 0 0,-9-8 0,0 1 0,0 7 0,9-8 0,-9-7 12,8 0-12,1 8 12,-1-1-12,1 1 20,-1-1-4,1 1 0,-1 6 0,-8-6-7,9-1-1,-9 1-8,8 7 12,1-8-12,-1 8 0,1 0 8,-1-7-8,9 7 0,-25-8 0,8 1 0,0-8 0,9 7 0,-1-7 9,1 0-9,-9-7 8,0 7 1,8 0 0,-8 0 0,9-8 0,-1 8-9,1 0 10,-1 0-10,1 0 10,-9-7-10,9 7 0,-1 0 0,-8 0 8,9 0-8,-1 0 0,-8 7 0,0-7 0,17-7 0,-8 7-11,-1 0 3,-8 0 0,9 0 8,-1 0 14,1-8-3,-1 1-1,-8 7-10,9 0 0,-1-8 0,9 8 8,-16-15-8,7 8 0,1 7 0,7 0 8,-7 0 7,-1 0 1,1 0 0,8 0 0,-9 0-16,1 0-8,-9 0 8,8 0-13,1 7 13,-1 1 0,-7-1 12,7 1-12,-8-1 19,0 1-3,9-8-1,-9 7 0,0-7-15,0 8 0,0-1 8,9-7-8,-18 0 0,18 0 0,-1 0 0,-8 8 0,9-1 0,-1 8 0,-8-15 0,1 8 0,7-1 0,1 1 0,7-1 0,-7 1 0,0 6 0,-1-6 0,1-8 0,7 7 0,-7 1 0,-1-8 0,1 7 8,8 1-8,-17-8 0,17 0 9,-9-8-9,1 8 8,-1 8-8,1-8 12,-1 0-12,1 0 12,-1 0-12,1 0 12,-1 0-12,1 0 12,-1 0-12,1 0 8,8 0-8,-9 7 8,1-7-8,-1 0 8,-8 0-8,9-7 8,-1 7-8,1 15 8,8-8-8,-9-7 8,9-15 10,-8 8 2,-1 7 0,9-8 0,-8 1-20,8-8 0,-9 7 0,1 8 0,-1-14 0,9 6-16,-8 1 4,-1-1 0,9 1 12,0-1 0,-9 8 0,1 0 0,-1 8 0,1-8 0,-9 0 0,0 0 0,0-8 0,9 8 13,-18 0-2,10 0-1,-1 8-10,-9-1 0,9-7-12,0 8 12,-8-8 0,0 0 0,-1 0 12,1 7-4,0 1-8,-1-8 0,1-8 0,0 8-11,-1 8 11,-7-8 0,7 0 0,-7 0 0,16 0 0,-17 0 0,0 7 0,9 0 0,0-14 0,8 7 8,-17-7-8,9 7 0,-1-15 0,1 7 0,8 8 0,-8 0 0,-26 0 11,26-7-3,8 7 0,-8 0 0,-34 0-8,25 0 0,8 0-12,10 0 12,-10 0 0,1-8 0,-9 8 0,17 0 0,9-7 0,-18 7 0,-7-8 8,-1 8-8,9 0 8,-1 0-8,1 0 8,-17 0-8,-17 0 0,25 0 0,9 0 0,-9-7 0,-25 7 0,17 0 0,8 0 0,0-8 0,1 8 0,-10-7 0,1 7 0,8 0 0,9-8 0,-9 8 8,-8-7-8,8 7 0,9-8 8,-9 1-8,1 7 0,-10 0 8,10 0-8,-1-8 0,0 8 0,0 0 8,-25 0-8,17 0 0,17 0 0,-9 0 8,-25 0-8,17 0 0,25 0 0,-8 0 0,-9 0 0,-8 0 0,8 0 0,9-7 0,8 7 0,-8-8 0,-34 8 0,33 0 0,26 0 0,-25 0 0,-1-7 0,1 7 0,8 7 0,0 1 0,-8-1 0,0-7 8,-1 8-8,1-8 0,17 7 0,-18-7 0,1 8 0,0-8 0,8 0 0,0 0 0,8 0 0,-16 0 0,8 0 0,0 0 0,9 0 0,-1 0 0,-16-8 0,16 8 0,18-7 0,-1-1 18,-17 8-3,1 0-1,8 0-4,0 0-1,0-7 0,0 7 0,0 0-9,-1 0 0,10 0 0,-9 0 0,0 0 0,0 0 0,8-8 0,-8 8 0,0 0 0,0 0 0,0 0-9,8-7 9,9 7 0,-9 0 0,-8 0 0,0-8 0,0 8 0,0 0 0,0 0 0,0 0 9,-9 0-18,1 8-4,-1-1-1,1-7 0,8 0 14,-9 0 0,-8 0 0,0 0 0,0 0 0,9 8 0,-18-1 0,18 1 0,-17-1 12,8 1-2,0-8 0,0 7 0,0 1-10,-8-8 0,16 7 0,-8 1 0,0-1 0,0 1 0,9-1 0,-9-7 0,0 0 0,9 0 0,-1 0 0,1 0 0,-1 8 0,-8-8 0,0 0 0,9-8 8,-18 8 8,18 0 2,-9 0 0,0 0 0,0 0-18,0 0 0,0 0 8,0 0-8,1-7 0,-1-1 0,0 8 0,8 0 0,-8-7 0,9 7 0,-1 0 0,1-8 0,-1 1-10,9 7-6,-8-8 0,-1 1-1,9 14 17,0-7 0,-8-7 0,8 7 0,-9 0 15,1-8 0,-1 8 0,9-7 0,-9 7-15,1 0 0,0 0 0,-1 0 0,-8 0 0,9 7 0,8 1 0,-9-8 0,9 0 0,-9 0 0,-7 0 0,15 0 0,1-8 0,-8 8 0,-1 8 0,1-8 0,-1 7 0,9-7 0,9 8 0,-9-8 0,0 7 0,-1 1 0,1-8 0,9 7 0,-18 1 0,9-1 0,-8 8 0,8-7 0,8-1 0,-17 1 0,1-1 0,8 0 0,-9-7 0,9 8 0,-17-8 0,9 7 0,8-7 0,-9 8 0,-16-8 0,16 0 0,-7 0 20,-1-8-1,8 8-1,-8 0 0,9 0-8,-9 0-2,0 0 0,0 8 0,0-8 0,0 7-8,0-14 12,-8 7-4,8 7-8,0 1 0,-8-8 0,8 0 0,0 0 0,0 0 0,-8 0 0,8 7 0,8-7 0,-8 0 0,0 0 0,1 0 0,-1 0 0,0 0 0,0 0 0,8 0 0,-8 0 17,0 0 11,1-7 3,-1 7 0,0 0-31,0 0 0,0 0 0,0 0 0,-8 0 10,8 0-1,-9 0 0,-7 0 0,7 0-9,-7 0 0,-1 7 0,-8 1 0,8-1 0,-8-7 0,8 8 0,-8-1 0,-17-7 0,17 8 0,0-1 0,-17-7 8,16 8-8,1-1 0,0 1 0,-17-8 0,0 0 0,17 0 0,-17 0 0,0 0 0,0 0-35,0 0-2,0 0-1,0 0 0,0 0-165,-17-8-33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30:19.74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586BADF-B0BA-4456-AFA1-3E947CBA797E}" emma:medium="tactile" emma:mode="ink">
          <msink:context xmlns:msink="http://schemas.microsoft.com/ink/2010/main" type="writingRegion" rotatedBoundingBox="10031,8920 10314,10623 8979,10844 8696,9142"/>
        </emma:interpretation>
      </emma:emma>
    </inkml:annotationXML>
    <inkml:traceGroup>
      <inkml:annotationXML>
        <emma:emma xmlns:emma="http://www.w3.org/2003/04/emma" version="1.0">
          <emma:interpretation id="{431E93C9-5E0C-4061-9C84-104B840F12A1}" emma:medium="tactile" emma:mode="ink">
            <msink:context xmlns:msink="http://schemas.microsoft.com/ink/2010/main" type="paragraph" rotatedBoundingBox="10031,8920 10314,10623 8979,10844 8696,91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1F8C35-C357-4B35-BED0-530075EDAA8F}" emma:medium="tactile" emma:mode="ink">
              <msink:context xmlns:msink="http://schemas.microsoft.com/ink/2010/main" type="line" rotatedBoundingBox="10031,8920 10314,10623 8979,10844 8696,9142"/>
            </emma:interpretation>
          </emma:emma>
        </inkml:annotationXML>
        <inkml:traceGroup>
          <inkml:annotationXML>
            <emma:emma xmlns:emma="http://www.w3.org/2003/04/emma" version="1.0">
              <emma:interpretation id="{D801A250-4B56-474E-AD09-B8F24BD73668}" emma:medium="tactile" emma:mode="ink">
                <msink:context xmlns:msink="http://schemas.microsoft.com/ink/2010/main" type="inkWord" rotatedBoundingBox="10031,8920 10314,10623 8979,10844 8696,9142">
                  <msink:destinationLink direction="from" ref="{15280A21-B224-4251-AEC5-96044393525C}"/>
                </msink:context>
              </emma:interpretation>
              <emma:one-of disjunction-type="recognition" id="oneOf0">
                <emma:interpretation id="interp0" emma:lang="en-AU" emma:confidence="0">
                  <emma:literal>on</emma:literal>
                </emma:interpretation>
                <emma:interpretation id="interp1" emma:lang="en-AU" emma:confidence="0">
                  <emma:literal>own</emma:literal>
                </emma:interpretation>
                <emma:interpretation id="interp2" emma:lang="en-AU" emma:confidence="0">
                  <emma:literal>an</emma:literal>
                </emma:interpretation>
                <emma:interpretation id="interp3" emma:lang="en-AU" emma:confidence="0">
                  <emma:literal>open</emma:literal>
                </emma:interpretation>
                <emma:interpretation id="interp4" emma:lang="en-AU" emma:confidence="0">
                  <emma:literal>inn</emma:literal>
                </emma:interpretation>
              </emma:one-of>
            </emma:emma>
          </inkml:annotationXML>
          <inkml:trace contextRef="#ctx0" brushRef="#br0">6456 74 1497,'25'-37'66,"-25"37"14,25-8-64,-25 8-16,0 0 0,0 0 0,0 0 161,0 0 29,0 0 6,0 0 0,0 0-55,0 0-11,-17-7-2,-8-8-1,8 15-54,-8 7-10,8 8-3,-8 8 0,8-8-60,-17 7-24,9 0 0,8 1 1,0 7 23,1-8-9,7 1 9,1-1 0,-1 1-14,9-1 4,0 0 1,9 1 0,-1-1-2,1 1 0,7-8 0,1 7 0,0-7-5,8-7-2,-8 7 0,8-8 0,1 1 18,-1-1 9,9-7-1,16 8 0,-33-16-8,17 1-11,-1-8 3,9 0 0,0 0-32,-16-8-5,-1 1-2,0-1-709,1 1-143</inkml:trace>
          <inkml:trace contextRef="#ctx0" brushRef="#br0" timeOffset="-253.87">5799 186 864,'0'0'38,"0"0"8,0 0-37,0 0-9,0 0 0,17 0 0,8 0 221,9 0 43,-17 0 8,8 0 1,0 8-129,0-1-25,1-7-6,-1 8-1,-8-1-42,8 1-9,-8-8-1,0 15-1,0 0-26,-9 0-5,-8-15 0,8 14-1,-8-14-7,0 23 0,0 7-1,-8-8 0,0 1-10,-9 7-1,0-15-8,0 15 12,0-8-12,0 0-18,9-7 4,-26 0 1,17 0-44,-8-7-9,0-1-2,8 1 0,9-8-32,8 0-6,0 0-2,0 0-528,0 0-105</inkml:trace>
          <inkml:trace contextRef="#ctx0" brushRef="#br0" timeOffset="277.47">5547 1181 2379,'0'0'52,"0"0"12,0 0 1,25 0 2,0 0-54,9-7-13,-1-1 0,1 1 0,17-1 88,-1-7 14,-8 1 3,17-1 1,-8 0-46,-1 0-10,9-8-2,-8 8 0,-1-7-28,9 7-5,-9-8-2,9 1 0,0-1-33,-8 1-6,16 0-2,-25-1 0,9-7-95,-1 8-19,-16-1-4,-9 1-987</inkml:trace>
          <inkml:trace contextRef="#ctx0" brushRef="#br0" timeOffset="654.13">6203 1331 1152,'34'0'102,"-34"0"-82,0 0-20,25 0 0,0 0 207,9 0 37,-9-7 7,9-1 1,-9 8-73,9 0-15,-9-7-4,17 7 0,-25 0-74,8 0-15,0 7-3,-8-7-1,9 15-54,-10-8-13,1 1 0,-17-8 0,0 0 0,0 15 0,0 7 0,0 1 0,0-1 0,-17 1 0,-8 7 0,0 0 0,0-8-48,-9 8-13,17 0-3,-25-8 0,8 8-36,1-7-8,7-1-2,1 1 0,0-8 55,8 0 11,-8-1 3,8-6 0,17-8 28,-17 7 13,17-7-12,0 0 12,0 0 13,0 0 11,0 0 1,0 0 1,0 0 24,25 0 5,1 0 1,7 0 0,9-7 15,1-1 3,-1 1 1,8 0 0,1-1-9,-9 1-2,8-1 0,-25 1 0,18-1-51,-1 8-13,-9-7 0,9-1-1277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30:43.936"/>
    </inkml:context>
    <inkml:brush xml:id="br0">
      <inkml:brushProperty name="width" value="0.53333" units="cm"/>
      <inkml:brushProperty name="height" value="1.06667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52 27 669,'0'0'29,"0"0"7,0 0-28,0 0-8,0 0 0,0 0 0,-8-7-20,-9-1-6,-8 1-1,16-1-244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30:44.250"/>
    </inkml:context>
    <inkml:brush xml:id="br0">
      <inkml:brushProperty name="width" value="0.53333" units="cm"/>
      <inkml:brushProperty name="height" value="1.06667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-1 0 518,'0'0'23,"0"0"5,0 0-28,0 0 0,0 0 0,0 0 0,0 0 187,0 0 32,0 0 6,0 0 2,0 0-122,0 0-24,0 0-5,0 0 0,16 15-19,-7 0-3,16 0-1,0-8 0,1 8-30,-1-7-7,0-1 0,9 1-1,8 7 27,8-8 6,9 1 0,9 7 1,-1-8-30,17-7-7,9 8 0,8-1-1,0 1 17,0-1 4,8 1 1,9-1 0,-9-7-9,1 7-3,8-7 0,8 8 0,9-1-1,8 1-1,0-1 0,0 1 0,0-1-3,0 8 0,-8-15 0,-9 8 0,9-8-6,-1 0-2,-7 0 0,7 0 0,-16-8 8,-8 8 2,-9 0 0,8 0 0,-16-7-46,-9-1-10,-8 1-2,-9 7 0,-8-15-168,-17 7-33,25-36-7,-42-1-2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30:45.485"/>
    </inkml:context>
    <inkml:brush xml:id="br0">
      <inkml:brushProperty name="width" value="0.53333" units="cm"/>
      <inkml:brushProperty name="height" value="1.06667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0 577 864,'0'0'38,"8"-23"8,9 1-37,0 7-9,8-7 0,-8 7 0,8 0 116,0 0 22,9-8 4,-25 1 1,16 7-65,0-8-13,0 8-2,-25 0-1,17-7-27,-8 7-6,7 8-1,-16 7 0,17-15-12,-17 15-2,0 0-1,9-8 0,-9 8-13,16 0 0,18 0 0,-9 0 0,1 0-8,16 8 8,8-1 0,-8 1 0,17-1 0,9 8 0,-10-7 0,10-1 9,16 0 18,0-7 3,9 8 1,-9-8 0,9 0 8,-1 0 1,26 0 1,-17 0 0,0-15-1,8 15-1,18-7 0,7-1 0,-16-7-16,8 0-3,-8 0-1,9 0 0,16 8-9,-17-1-2,9-7 0,8 0 0,0 0 3,0 0 0,0 0 0,-17 8 0,9-8-11,0 0 12,-1 7-12,1-6 12,0-9 3,-9 16 1,9-8 0,-9 7 0,0-7 0,-8 8 0,-17-1 0,8 1 0,-8-1-5,17 1-1,-17 7 0,9 0 0,-1-8-10,9 8 8,-9 8-8,1-1 8,-9-7 0,0 0 0,0 0 0,0 8 0,-17-1-8,0 1 0,9-8-12,-1 7 12,1-7 0,0 0 0,8 8 0,-9-1 0,9-7 14,-8 8 4,-1-8 1,-7 0 0,7 0 1,1-8 1,-9 8 0,8-7 0,1-1-5,0 8 0,8 0-1,-9 0 0,9 0-7,0-7 0,0-1-8,0 8 12,-17 0-4,9-7 0,0 7-8,-9-8 12,8 8 0,-7 0 0,-1 0 0,17-7 0,-9 7 0,1 0-1,8-8 0,-8 8 0,-1 8-11,9-8 0,-8 7 9,-1 1-9,1-8 0,-9 0 0,0 7 0,0 8 0,9-7 0,0-1 0,-26 8 0,17 0 0,0-7 8,-8 7-8,0-1 10,-9 9-10,-16-16 12,16 8-3,0 0-1,1 8 0,-18-8 3,9 0 0,8-8 0,1 8 0,-9 0 5,-9 0 0,9-7 1,0 7 0,0 0-17,0-8 0,-17 0-8,9 8 8,7-7 0,1-1-9,-33 1 9,7-1 0,9 1 0,-16 7 0,-1-8 0,-25-7 0,0 0 0,0 0 0,25 8 0,-25-8 0,0 0-17,0 0-5,25 0-1,-8 7 0,0-7-41,-17 0-9,0 0-2,0 0 0,25 0-43,-25 0-9,0 0-1,0 0-567,0 0-113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30:18.96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5280A21-B224-4251-AEC5-96044393525C}" emma:medium="tactile" emma:mode="ink">
          <msink:context xmlns:msink="http://schemas.microsoft.com/ink/2010/main" type="inkDrawing" rotatedBoundingBox="7508,9057 10324,7360 11150,8730 8334,10427" semanticType="callout" shapeName="Other">
            <msink:sourceLink direction="from" ref="{D801A250-4B56-474E-AD09-B8F24BD73668}"/>
            <msink:sourceLink direction="to" ref="{57E4E158-1178-4C12-B3FB-B3230A1E5E35}"/>
          </msink:context>
        </emma:interpretation>
      </emma:emma>
    </inkml:annotationXML>
    <inkml:trace contextRef="#ctx0" brushRef="#br0">4629 822 1299,'0'-37'57,"0"37"13,0 0-56,0 0-14,0 0 0,0 0 0,0 0 149,0 0 27,0 0 6,0 0 1,0 0-95,0 0-20,8 22-3,1-7-1,-1 0 0,9 8 0,-8-1 0,7 8 0,1-8-51,8 8-13,-8 0 0,9 8 0,-10-1 0,10 8 0,-1-8 0,0 8 0,0 0 0,1-7 0,-1-1 0,0-7 0,0 0 26,-8-8 2,0-14 1,8 7 0,1-8-46,-26-7-10,0 0-1,16-7-1,1-8 29,-8 0 0,-1-15 0,-8 0 0,-8-7 0,8-8 0,0 0 0,-9-8 0,-8 1 0,1 0 0,-1-1 0,-8 1 0,16-8-10,-8 0 10,-16 0-10,7-7 10,1 0 0,-9-1 0,9 1 0,-9 0 10,9-1-10,8 1 0,-8 0 0,8-1 0,0 16 0,9 7 0,8-7 0,-17 14 0,9-7 31,8 15 4,8-7 1,-8 15 0,17-1-12,-17 8-3,0 0 0,17 0 0,0 8-6,0-8-2,8 0 0,0 7 0,0 1-3,9 7-1,0-8 0,8 8 0,8 0 0,-8 0 0,0 0 0,17 0 0,9 8-1,7-8-8,-16 0 12,26 7-4,-18 1-8,9-1 10,16 1-10,-8-8 10,9 7 0,-17-7 0,8 8 0,-8-8 0,8-8-2,0 1-8,0-1 12,0 1-4,1-8-8,-10 7 0,9-7 0,-8 0 8,0-7-8,0 7 0,-9-7 0,0 7 0,1-8 0,-9 8 8,0 0-8,-9 0 0,-8-7 0,9 7 0,-26-8 0,9 8 0,8 0-20,-17 1-4,-8-9 0,8 8 0,-8 0-127,0 8-25,0-8-6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30:26.59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677D673-8078-4C12-908A-D0229636812F}" emma:medium="tactile" emma:mode="ink">
          <msink:context xmlns:msink="http://schemas.microsoft.com/ink/2010/main" type="writingRegion" rotatedBoundingBox="928,9302 8254,8310 8992,13766 1667,14758"/>
        </emma:interpretation>
      </emma:emma>
    </inkml:annotationXML>
    <inkml:traceGroup>
      <inkml:annotationXML>
        <emma:emma xmlns:emma="http://www.w3.org/2003/04/emma" version="1.0">
          <emma:interpretation id="{05233D6A-813F-4B6C-A4BD-8A3A9364EB15}" emma:medium="tactile" emma:mode="ink">
            <msink:context xmlns:msink="http://schemas.microsoft.com/ink/2010/main" type="paragraph" rotatedBoundingBox="3781,8851 4182,10600 3258,10812 2857,906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138589D-81B7-4E98-A941-0A14CD574C06}" emma:medium="tactile" emma:mode="ink">
              <msink:context xmlns:msink="http://schemas.microsoft.com/ink/2010/main" type="line" rotatedBoundingBox="3781,8851 4182,10600 3258,10812 2857,9062"/>
            </emma:interpretation>
          </emma:emma>
        </inkml:annotationXML>
        <inkml:traceGroup>
          <inkml:annotationXML>
            <emma:emma xmlns:emma="http://www.w3.org/2003/04/emma" version="1.0">
              <emma:interpretation id="{68D09256-5ECE-4A7D-BE61-EDC421A0CA09}" emma:medium="tactile" emma:mode="ink">
                <msink:context xmlns:msink="http://schemas.microsoft.com/ink/2010/main" type="inkWord" rotatedBoundingBox="3781,8851 4182,10600 3258,10812 2857,9062"/>
              </emma:interpretation>
              <emma:one-of disjunction-type="recognition" id="oneOf0">
                <emma:interpretation id="interp0" emma:lang="en-AU" emma:confidence="0">
                  <emma:literal>own</emma:literal>
                </emma:interpretation>
                <emma:interpretation id="interp1" emma:lang="en-AU" emma:confidence="0">
                  <emma:literal>town</emma:literal>
                </emma:interpretation>
                <emma:interpretation id="interp2" emma:lang="en-AU" emma:confidence="0">
                  <emma:literal>run</emma:literal>
                </emma:interpretation>
                <emma:interpretation id="interp3" emma:lang="en-AU" emma:confidence="0">
                  <emma:literal>thin</emma:literal>
                </emma:interpretation>
                <emma:interpretation id="interp4" emma:lang="en-AU" emma:confidence="0">
                  <emma:literal>ran</emma:literal>
                </emma:interpretation>
              </emma:one-of>
            </emma:emma>
          </inkml:annotationXML>
          <inkml:trace contextRef="#ctx0" brushRef="#br0">421 29 864,'-17'0'38,"17"0"8,-16-7-37,7 7-9,-16 0 0,16-8 0,-16 8 248,25 0 47,-25-7 9,8 7 3,0 0-197,0 0-39,-8-8-8,8 8-2,0 0 3,9 8 0,-9-8 0,0 15 0,1 0-64,7 7-21,-16 8 0,8 7 0,0 8 21,0 0-11,9 0 11,8 0-8,-17 0 8,9-15-12,-1 7 12,9-7-12,0 0-16,9-8-4,-9-22-1,0 0 0,25 23 33,0-16 0,-8 8 0,25 0 0,-25-15 23,25 0 11,-17 0 2,17 0 1,1-15-21,-1 8-5,8-8-1,-8 0 0,9 0-21,-1 0-4,-24-7-1,16-1-1016</inkml:trace>
          <inkml:trace contextRef="#ctx0" brushRef="#br0" timeOffset="-272.98">-202 81 972,'0'0'43,"0"0"9,0 0-42,0 0-10,0 0 0,-8-7 0,8 7 127,0 0 23,0 0 5,0 0 1,-17-7-32,17 7-7,0 0-1,0 0 0,0 0-40,0 0-8,0-15-1,0 15-1,0 0-14,8 0-2,9 0-1,0 0 0,0 7-13,0 1-4,8-1 0,0 8 0,-8-8-14,0 8-3,0 8-1,8-8 0,-25 7-14,8-7 11,1 8-11,8-1 10,-9 1-10,-8-1 12,0-22-12,0 22 12,0-22-12,0 23 8,0-23-8,-8 30 8,8-8-8,0-22 0,0 0 0,0 23 0,0-23-15,-9 30 2,9-30 0,0 0 0,0 0-23,-8 15-5,8-15-1,0 0 0,-9 15-60,9-15-12,0 0-2,0 0-519,0 0-103</inkml:trace>
          <inkml:trace contextRef="#ctx0" brushRef="#br0" timeOffset="261.79">-286 852 1728,'0'0'153,"0"0"-122,0 0-31,0 0 0,0 0 120,0 0 17,17 8 4,0-1 1,8 1-22,-8-8-5,8-8-1,9 1 0,-9-1-43,17 8-9,-8-15-2,-1 8 0,1-1-28,8 1-7,0-8-1,9 7 0,-1 1-35,-16-1-7,-9-7-2,17 0 0,0 0 20,17 8 12,-16-8-1,-1 0-1,17 8-182,-26-8-37,18 0-7</inkml:trace>
          <inkml:trace contextRef="#ctx0" brushRef="#br0" timeOffset="610.92">143 1151 1440,'0'0'64,"0"0"12,0 0-60,0 0-16,0 0 0,17 0 0,-17 0 226,25 8 42,-8-1 9,17-7 2,-9 8-145,-8-8-29,-17 0-5,9 7-2,7 8-49,1 0-9,-17-15-3,25 8 0,-8-8-24,9 7-5,-10-7 0,1 8-8,-17-8 8,17 15-8,-8-8 0,7 16 0,-16-23 0,0 22 0,0 8 0,0 0 0,-16 7-19,-1-7-10,0 0-3,8 8 0,-16-8-18,8-1-4,0-6-1,17 7 0,-16-8 42,16-7 13,-9 8 0,-8-1-10,1-7 10,16-15-12,0 0 12,0 15-12,0-15 12,0 0 8,0 0-8,0 0 11,16 15-11,1-7 0,8-8 9,9 0-9,0-8 28,16 8 0,-24-15 1,33 8 0,-17-1-92,0-7-18,17 0-4</inkml:trace>
        </inkml:traceGroup>
      </inkml:traceGroup>
    </inkml:traceGroup>
    <inkml:traceGroup>
      <inkml:annotationXML>
        <emma:emma xmlns:emma="http://www.w3.org/2003/04/emma" version="1.0">
          <emma:interpretation id="{E8768CEF-A3FF-46B5-93F3-2C02879692EF}" emma:medium="tactile" emma:mode="ink">
            <msink:context xmlns:msink="http://schemas.microsoft.com/ink/2010/main" type="paragraph" rotatedBoundingBox="1313,12148 5901,11527 6229,13949 1641,145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744D94-F765-4B52-8B61-B5AF156496EC}" emma:medium="tactile" emma:mode="ink">
              <msink:context xmlns:msink="http://schemas.microsoft.com/ink/2010/main" type="line" rotatedBoundingBox="1313,12148 5901,11527 6229,13949 1641,14570"/>
            </emma:interpretation>
          </emma:emma>
        </inkml:annotationXML>
        <inkml:traceGroup>
          <inkml:annotationXML>
            <emma:emma xmlns:emma="http://www.w3.org/2003/04/emma" version="1.0">
              <emma:interpretation id="{3B6BD229-219D-4714-8BC1-CE67E73F9C98}" emma:medium="tactile" emma:mode="ink">
                <msink:context xmlns:msink="http://schemas.microsoft.com/ink/2010/main" type="inkWord" rotatedBoundingBox="1313,12148 5901,11527 6229,13949 1641,14570"/>
              </emma:interpretation>
              <emma:one-of disjunction-type="recognition" id="oneOf1">
                <emma:interpretation id="interp5" emma:lang="en-AU" emma:confidence="0">
                  <emma:literal>fact</emma:literal>
                </emma:interpretation>
                <emma:interpretation id="interp6" emma:lang="en-AU" emma:confidence="0">
                  <emma:literal>facts</emma:literal>
                </emma:interpretation>
                <emma:interpretation id="interp7" emma:lang="en-AU" emma:confidence="0">
                  <emma:literal>foot</emma:literal>
                </emma:interpretation>
                <emma:interpretation id="interp8" emma:lang="en-AU" emma:confidence="0">
                  <emma:literal>fact*</emma:literal>
                </emma:interpretation>
                <emma:interpretation id="interp9" emma:lang="en-AU" emma:confidence="0">
                  <emma:literal>fixt</emma:literal>
                </emma:interpretation>
              </emma:one-of>
            </emma:emma>
          </inkml:annotationXML>
          <inkml:trace contextRef="#ctx0" brushRef="#br0" timeOffset="2349.28">758 3224 288,'9'22'25,"-9"-7"-25,0-15 0,0 0 0,25-7 261,-8 7 47,-9-8 10,9 8 2,0-7-156,8 7-30,-8-8-6,-9 16-2,-8-8-39,17 7-8,-17-7-2,17 8 0,0 7-23,-9 7-5,-8-22-1,0 15 0,0 8-1,0-1-1,0 1 0,0-1 0,-8 8-15,8 0-3,-17 0-1,0 0 0,9 0-27,-9 0 0,0 7 8,0-14-8,9 6 0,-9-14 0,0-15 0,9 8 0,-18-1-32,26-7 0,0 0 1,-16 8 0,-1-8-32,17 0-6,0 0-2,0 0 0,0 0-149,0 0-29</inkml:trace>
          <inkml:trace contextRef="#ctx0" brushRef="#br0" timeOffset="2596.46">1331 2955 1152,'0'0'102,"0"0"-82,-9 0-20,-8 7 0,-8 1 186,8-8 33,1 7 6,7 8 2,-25-7-89,18 14-18,7-7-3,-25 7-1,9 1-55,8-1-11,-8 8-2,8 0-1,0 0-18,9 0-3,-17 0-1,16 7 0,-8-7-16,9 0-9,8 8 10,8-1-10,1-7 0,-1 0 0,1 0 0,16-8 0,-17 1 8,18-1-8,-1-7 0,0 8 0,0-8 9,9-8-9,-17 8 8,25-8-8,-17-7 0,-8 0-11,8-7 1,1-1 0,-1-6-30,9 6-5,-1-7-2,9-7-1084</inkml:trace>
          <inkml:trace contextRef="#ctx0" brushRef="#br0" timeOffset="2829.94">1482 3276 2307,'0'0'51,"0"0"10,0 0 3,0 0 0,26 8-51,-26-8-13,0 0 0,16 7 0,-16-7 95,26 0 16,-1 0 3,9 0 1,-9 0-41,9 0-8,8 0-2,0 0 0,-17 0-34,9 0-7,-9 8-2,17-8 0,-8 0-21,8 0 0,-17 0 0,0 7 0,9-7-131,-9 0-21,9 0-4,-17 0-1028</inkml:trace>
          <inkml:trace contextRef="#ctx0" brushRef="#br0" timeOffset="3039.79">1777 2977 1267,'-17'-7'112,"9"-1"-89,8 8-23,0 0 0,0 0 212,0 0 37,0 0 8,0 0 2,0 0-113,0 23-22,0 6-5,0-6-1,8 7-64,1 0-13,-1 0-2,0 7-1,1 8-18,8-8-4,8 8-1,-17-7 0,9-1-15,0 8 0,0-8 0,8 1 0,-8-8-36,8-8-11,9 1-1,-9-8-757,0-8-151</inkml:trace>
          <inkml:trace contextRef="#ctx0" brushRef="#br0" timeOffset="3486.14">2198 2925 345,'0'0'31,"0"0"-31,0 0 0,0 0 0,0 0 387,17 0 71,-17 0 14,25-8 4,-8 8-261,0 0-52,0 0-11,16 0-1,-16 0-61,0 0-12,8 0-2,-8 8-1,8-8-26,-8 0-5,9 7 0,-18 1-1,9-8-27,-17 0-4,17 15-2,-17-15 0,16 15-10,-7 7 0,-9 0 0,0 1 8,0-1-38,-9 1-8,9-1-2,-16 1 0,7-1-24,1-7-4,-1 0-2,9-15 0,0 0 12,-8 15 2,8-15 1,0 0 0,0 0 27,0 0 4,0 0 2,0 0 0,0 0 22,-8 15 0,8-15-9,0 15 9,0-15 0,0 22 0,0-22-8,8 23 8,0-1 0,9 1 0,8-1-8,-8 1 8,-8-1 8,16-7 4,9 0 2,-26 0 0,9-8 13,17 8 2,-26-7 1,9 7 0,-17-15 6,0 0 0,8 7 1,-8-7 0,0 0 3,0 0 1,9 15 0,-9-15 0,0 0-9,-9 23-3,1-8 0,-9 0 0,9 0-14,-26 0-3,17 0-1,9 0 0,-34 0-11,16 0 10,9-1-10,-25 1 10,9-7-25,-1-1-5,0 16 0,-8-16-1,9 8-51,-10-15-11,1-7-1,9-1-724,-1 16-144</inkml:trace>
          <inkml:trace contextRef="#ctx0" brushRef="#br0" timeOffset="-5214.52">-1347 3306 1393,'-17'60'61,"17"-45"14,0-15-60,0 0-15,0-22 0,0 7 0,0 15 124,0-15 21,-8-8 5,8 1 1,-17-1-39,17 1-7,-9 7-1,9 0-1,-16 0-33,16 0-6,-9 0-2,1 8 0,8-8-29,0 7-5,-26-7-2,26 15 0,0 0-15,0 0-3,-16 0-8,-1 8 12,0 7-12,8 0 0,-7 0 0,7 7 0,9 1-10,-17-1 10,17 8-8,0 7 8,17 8-8,-17 0 8,0 15-8,0 0 8,25 0 0,-25 0 12,17 7 0,-8 8-1,24 7-11,-24-7 0,8-15 0,0 0 0,-1 7-60,-7-15-13,8 1-3,-17-1-1,8 8 1,-8 0 0,0-8 0,0 0 0,0-7-124,0-7-25</inkml:trace>
          <inkml:trace contextRef="#ctx0" brushRef="#br0" timeOffset="-5007.21">-1878 4099 1440,'26'-22'128,"-26"22"-103,0 0-25,25-8 0,0 1 91,-8 7 13,25-7 2,-17-1 1,9 16 29,0-8 7,-1 0 1,10 7 0,-10 8-48,1 0-10,16-8-2,-24-7 0,7 15-40,1-7-9,17-8-2,-18 7 0,18-7-33,-26 0 0,17-7 0,-8-1-812,8 8-170</inkml:trace>
          <inkml:trace contextRef="#ctx0" brushRef="#br0" timeOffset="-4279.74">-84 3059 1324,'-17'68'118,"17"-68"-94,0 0-24,0 0 0,-8-8 145,-18 8 25,26 0 5,-16-7 1,7-1-48,9 8-8,-8 8-3,-17-1 0,-1 8-85,18 8-16,-17-1-4,-1 16-1,9-1 33,1 15 8,-1 1 0,0 7 1,9-1-25,-9 16-4,17 30-2,0 7 0,0 8-22,17 0-13,-9-1 1,26 23 1,-18 1 11,27-16 0,-18 22 0,9 1 0,8-8 0,8-7 0,1 7 0,-1-15-1181</inkml:trace>
        </inkml:traceGroup>
      </inkml:traceGroup>
    </inkml:traceGroup>
    <inkml:traceGroup>
      <inkml:annotationXML>
        <emma:emma xmlns:emma="http://www.w3.org/2003/04/emma" version="1.0">
          <emma:interpretation id="{9CCC4F44-D1E9-474C-9BCB-162299FFF56B}" emma:medium="tactile" emma:mode="ink">
            <msink:context xmlns:msink="http://schemas.microsoft.com/ink/2010/main" type="paragraph" rotatedBoundingBox="3980,12592 8546,11551 9011,13588 4444,1462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4B8BAEE-6763-4143-AB6D-53679EFACB06}" emma:medium="tactile" emma:mode="ink">
              <msink:context xmlns:msink="http://schemas.microsoft.com/ink/2010/main" type="line" rotatedBoundingBox="3980,12592 8546,11551 9011,13588 4444,14629"/>
            </emma:interpretation>
          </emma:emma>
        </inkml:annotationXML>
        <inkml:traceGroup>
          <inkml:annotationXML>
            <emma:emma xmlns:emma="http://www.w3.org/2003/04/emma" version="1.0">
              <emma:interpretation id="{1C85CCBC-A74B-492C-AF7C-10AA03E2CF84}" emma:medium="tactile" emma:mode="ink">
                <msink:context xmlns:msink="http://schemas.microsoft.com/ink/2010/main" type="inkWord" rotatedBoundingBox="3980,12592 8546,11551 9011,13588 4444,14629">
                  <msink:destinationLink direction="with" ref="{B0C5FFFD-7B1B-4AA1-BF32-EF7A853D7352}"/>
                </msink:context>
              </emma:interpretation>
              <emma:one-of disjunction-type="recognition" id="oneOf2">
                <emma:interpretation id="interp10" emma:lang="en-AU" emma:confidence="0">
                  <emma:literal>21:</emma:literal>
                </emma:interpretation>
                <emma:interpretation id="interp11" emma:lang="en-AU" emma:confidence="0">
                  <emma:literal>It:</emma:literal>
                </emma:interpretation>
                <emma:interpretation id="interp12" emma:lang="en-AU" emma:confidence="0">
                  <emma:literal>27:</emma:literal>
                </emma:interpretation>
                <emma:interpretation id="interp13" emma:lang="en-AU" emma:confidence="0">
                  <emma:literal>-2):</emma:literal>
                </emma:interpretation>
                <emma:interpretation id="interp14" emma:lang="en-AU" emma:confidence="0">
                  <emma:literal>T):</emma:literal>
                </emma:interpretation>
              </emma:one-of>
            </emma:emma>
          </inkml:annotationXML>
          <inkml:trace contextRef="#ctx0" brushRef="#br0" timeOffset="3819.25">817 4264 1440,'0'37'128,"0"-37"-103,0 0-25,0 0 0,0 0 124,0 0 20,0 0 4,0 0 1,17-15-2,-17 0-1,25 8 0,-8-8 0,8 8-48,9-8-10,8 0-1,-8 0-1,8 7-26,8 1-4,-8-1-2,26 1 0,-1-1-14,9 1-4,-9 7 0,1 0 0,16-8-36,9 8 0,-9-7-9,0 7 9,9-8 20,-26 16 11,0-8 2,9 7 1,0-7-34,-9-7 0,1 7 0,-1 0 0,-8 0-20,17-8-12,-9 1-1,-8 7-1,-25 0-75,8-8-15,-25 1-4,8-1-716,0 1-144</inkml:trace>
          <inkml:trace contextRef="#ctx0" brushRef="#br0" timeOffset="4252.97">1920 4638 2034,'0'0'44,"0"0"10,17-15 2,0 0 1,-9 8-45,9-1-12,0 8 0,8-7 0,-8-1 118,8 8 22,-8-7 4,8 7 0,1-8-57,7 8-12,-16 0-3,8 8 0,9-1-32,-17-7-6,8 8-2,1 7 0,-10 0-20,-7 0-12,-1 7 12,1 8-12,-1 0 8,0 7-8,-8 1 0,0 7 0,-8 0-14,0-1-6,-1 1-2,1 0 0,-1-7-14,-7-1-2,-1-7-1,-9 0 0,10-8 14,7 1 2,-25-8 1,18 0 0,-10 0 22,10-8-9,-10 1 9,18-1 0,-9-7 0,17 8 8,-25-8 0,25 0 1,0 0 17,0 0 3,0 0 1,0 0 0,0 0-2,0 0-1,0 0 0,25-8 0,-17-7-11,18 8-1,7 7-1,1-8 0,8 1-1,-17-1 0,18 8 0,-10-7 0,9 7-13,0 0 8,1 7-8,-1-7 0,0 0 0,17 0-15,-26 0 2,9-7-866,9 7-173</inkml:trace>
          <inkml:trace contextRef="#ctx0" brushRef="#br0" timeOffset="4680.96">3385 3044 1926,'-33'-22'85,"33"22"18,0 0-83,0 0-20,0 0 0,0 0 0,0 0 114,0 0 18,0 0 4,0 0 1,0 0-69,33 15-13,-24 7-3,16 1-1,0 7-31,9 0-5,0 7-2,-1 15 0,9 1 41,1-1 8,-1 8 2,-9 15 0,9-8-32,-8-14-5,0 6-2,0 9 0,-1-1 11,-8 8 3,9 0 0,-9 0 0,1-8-31,7 23-8,-16-8 0,0 0 0,-9 1 0,-16-9 0,8 1 0,-8 0 0,-1-8 0,-8 1 0,9-8 0,-17-8 0,-1 0-152,1-7-32,0-15-7,0 0-999</inkml:trace>
          <inkml:trace contextRef="#ctx0" brushRef="#br0" timeOffset="5114.17">4926 3695 2253,'0'0'49,"0"0"11,0 0 1,0 0 3,0 0-51,0 0-13,0 0 0,26 0 0,-9 0 91,-1 0 15,18-7 3,-9 7 1,9 0-88,0 0-22,-1 7 0,-7-7 0,7-7 56,-7 7 6,7 7 2,9 1 0,-25-1-52,8-7-12,1-7 0,-26 7-851,0 0-173</inkml:trace>
          <inkml:trace contextRef="#ctx0" brushRef="#br0" timeOffset="5257.84">5036 4069 1936,'0'30'43,"0"-30"9,0 0 1,0 0 1,0 0-43,0 0-11,17 15 0,8 0 0,0-7 74,0-1 13,9-7 2,8 8 1,17-8-28,-17 0-6,9-8 0,8 8-1,0 8-108,0-1-22,0 8-4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30:17.09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FEE149B-ACC0-4AC5-8236-F3349D5C46F2}" emma:medium="tactile" emma:mode="ink">
          <msink:context xmlns:msink="http://schemas.microsoft.com/ink/2010/main" type="writingRegion" rotatedBoundingBox="4872,8875 6791,8875 6791,10476 4872,10476"/>
        </emma:interpretation>
      </emma:emma>
    </inkml:annotationXML>
    <inkml:traceGroup>
      <inkml:annotationXML>
        <emma:emma xmlns:emma="http://www.w3.org/2003/04/emma" version="1.0">
          <emma:interpretation id="{45323B69-1206-43A3-8275-849187911FCE}" emma:medium="tactile" emma:mode="ink">
            <msink:context xmlns:msink="http://schemas.microsoft.com/ink/2010/main" type="paragraph" rotatedBoundingBox="4872,8875 6791,8875 6791,10476 4872,104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00BAD0-B330-4626-AC91-FE9672BFC6A6}" emma:medium="tactile" emma:mode="ink">
              <msink:context xmlns:msink="http://schemas.microsoft.com/ink/2010/main" type="line" rotatedBoundingBox="4872,8875 6791,8875 6791,10476 4872,10476"/>
            </emma:interpretation>
          </emma:emma>
        </inkml:annotationXML>
        <inkml:traceGroup>
          <inkml:annotationXML>
            <emma:emma xmlns:emma="http://www.w3.org/2003/04/emma" version="1.0">
              <emma:interpretation id="{CB7329B7-1F8B-4D84-B32E-C0A5F95F28BC}" emma:medium="tactile" emma:mode="ink">
                <msink:context xmlns:msink="http://schemas.microsoft.com/ink/2010/main" type="inkWord" rotatedBoundingBox="4872,8875 5495,8875 5495,10476 4872,10476"/>
              </emma:interpretation>
              <emma:one-of disjunction-type="recognition" id="oneOf0">
                <emma:interpretation id="interp0" emma:lang="en-AU" emma:confidence="0">
                  <emma:literal>)</emma:literal>
                </emma:interpretation>
                <emma:interpretation id="interp1" emma:lang="en-AU" emma:confidence="0">
                  <emma:literal>`</emma:literal>
                </emma:interpretation>
                <emma:interpretation id="interp2" emma:lang="en-AU" emma:confidence="0">
                  <emma:literal>,</emma:literal>
                </emma:interpretation>
                <emma:interpretation id="interp3" emma:lang="en-AU" emma:confidence="0">
                  <emma:literal>'</emma:literal>
                </emma:interpretation>
                <emma:interpretation id="interp4" emma:lang="en-AU" emma:confidence="0">
                  <emma:literal>\</emma:literal>
                </emma:interpretation>
              </emma:one-of>
            </emma:emma>
          </inkml:annotationXML>
          <inkml:trace contextRef="#ctx0" brushRef="#br0">1557-83 1094,'50'30'97,"-50"-30"-77,0 0-20,0 0 0,0 0 192,0 0 36,0 0 6,9 7 2,7 8-65,18 8-13,-9-1-2,9 1-1,-9-1-63,1 8-12,7 0-2,1 7-1,0 1-25,-9 7-4,8-8-2,10 8 0,-27 7-19,26-7-4,-25 8-1,9 6 0,-10-6-10,1 7-3,8 0 0,-8-1 0,-8 1-9,8 8 8,-17 6-8,0 1 8,0 0-8,-17 0-9,8-8 9,-8 8-13,9-8-117,-9-7-23,0 0-5</inkml:trace>
        </inkml:traceGroup>
        <inkml:traceGroup>
          <inkml:annotationXML>
            <emma:emma xmlns:emma="http://www.w3.org/2003/04/emma" version="1.0">
              <emma:interpretation id="{57E4E158-1178-4C12-B3FB-B3230A1E5E35}" emma:medium="tactile" emma:mode="ink">
                <msink:context xmlns:msink="http://schemas.microsoft.com/ink/2010/main" type="inkWord" rotatedBoundingBox="6126,9473 6791,9473 6791,9982 6126,9982">
                  <msink:destinationLink direction="to" ref="{15280A21-B224-4251-AEC5-96044393525C}"/>
                </msink:context>
              </emma:interpretation>
              <emma:one-of disjunction-type="recognition" id="oneOf1">
                <emma:interpretation id="interp5" emma:lang="en-AU" emma:confidence="0">
                  <emma:literal>=</emma:literal>
                </emma:interpretation>
                <emma:interpretation id="interp6" emma:lang="en-AU" emma:confidence="0">
                  <emma:literal>#</emma:literal>
                </emma:interpretation>
                <emma:interpretation id="interp7" emma:lang="en-AU" emma:confidence="0">
                  <emma:literal>E</emma:literal>
                </emma:interpretation>
                <emma:interpretation id="interp8" emma:lang="en-AU" emma:confidence="0">
                  <emma:literal>z</emma:literal>
                </emma:interpretation>
                <emma:interpretation id="interp9" emma:lang="en-AU" emma:confidence="0">
                  <emma:literal>t</emma:literal>
                </emma:interpretation>
              </emma:one-of>
            </emma:emma>
          </inkml:annotationXML>
          <inkml:trace contextRef="#ctx0" brushRef="#br0" timeOffset="712.06">2811 523 633,'0'0'28,"0"0"6,0-8-34,0 8 0,0 0 0,0 0 0,0 0 332,0 0 60,17 0 12,-9 8 3,9-8-255,0 0-52,8 0-9,-8 7-3,25-7-51,-25 8-10,25-1-3,-17 1 0,9-1-14,8-7-10,0 8 12,-17-1-12,17-7 0,-8 0-12,-9 0 0,17 0-729,-25 0-146</inkml:trace>
          <inkml:trace contextRef="#ctx0" brushRef="#br0" timeOffset="867.19">2979 927 2041,'0'0'90,"0"0"19,0 0-87,9 15-22,16 7 0,-17-14 0,9-1 92,8 1 15,9-1 2,8 1 1,0-1-36,0 1-7,-8-8-2,8 0 0,0 7-52,0-7-13,17 0 0,-25 0-1184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01:19.085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0 300 115,'0'0'0,"0"0"10,0 0-10,0 0 0,0 0 0,0 0 0,0 0 204,11 0 38,-11 0 8,0 0 2,0 0-164,5 0-33,1-10-7,-6 10 0,0 0-26,5-5-5,-5 5-1,0 0 0,6-5-8,-6 5-8,5-9 12,-5 9-12,0 0 0,0 0 0,6-5 0,-1 0 0,1-5 0,-1 10 0,1-5 0,5 5 0,-1-5 0,1 0 10,0 1-2,6-1 0,-1 5 24,6-5 4,0 5 0,0 0 1,6 0 7,4-5 0,-10 5 1,6-5 0,5 5-15,0-5-3,0 5-1,5 0 0,0 0-13,6 0-2,-5 0-1,4 0 0,1 0-10,0 0 0,-5 0 0,10 0 0,-5 0 0,11 0 0,-6 0 0,6 0 8,0 0 11,0 0 1,-1-5 1,7 0 0,-6 10-11,5 0-2,-5-5-8,5 0 12,-5 0-3,5 0-1,1 0 0,4 0 0,-4 0 6,-1-5 1,6 5 0,-6-5 0,6 5-3,-6-4 0,-5-1 0,5 0 0,1 0 5,-6 0 1,5 0 0,-5 0 0,-6 0-6,6 5 0,5-4-1,1-1 0,-7 0 0,1 5 0,6 0 0,-1-5 0,6 5-11,-6-5 8,0 5-8,-5-5 8,0 0-8,5 0 0,-5 5 0,6-4 8,-1-1-8,-5 0 0,5 0 0,-5 0 0,5 0 8,6 0 0,-6 5 0,1-5 0,-1-4 0,-5 9 0,5-5 0,-5 0 0,0 5 6,0 0 1,0 0 0,-1 0 0,7 0-7,-1 0-8,0 0 11,6 0-11,-6 0 12,1 0-12,-6 0 12,-1 0-12,-4 0 11,-1 0-11,1 0 10,-1 0-10,0 0 16,6-5-4,-6 5 0,6-5 0,-5 5-1,-1-5-1,-5 5 0,5-5 0,1 5 3,4-4 1,-4 4 0,-6 0 0,5 0 5,-5 0 1,0 0 0,0 0 0,0 0-10,-6 0-2,0 0 0,6 0 0,-5 0-8,4 0 8,-4 0-8,5 0 8,-6-5-8,0 0 0,-5 0 0,6 0 0,-1 5 9,1-5 0,-1 5 0,0 0 0,-10-5 2,5 0 0,0 5 0,-6 0 0,6 0 17,-6 0 3,1 5 1,-6 0 0,5-5-32,0 0 0,-5 5 0,6 5 0,-6-10 0,5 5 0,-5 0 0,0-1 0,-5 1 0,4-5 0,-4 5 0,-6 5 0,0-10 0,-11 0 0,0 0 0,11 0 0,-11 0-24,0 0 1,0 0 1,0 0 0,0 0-29,0 0-5,-17 5-2,-5-5-685,6 5-137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30:56.98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55512DD-EDD3-4039-BF6E-29E23AB44B58}" emma:medium="tactile" emma:mode="ink">
          <msink:context xmlns:msink="http://schemas.microsoft.com/ink/2010/main" type="writingRegion" rotatedBoundingBox="1455,14560 18834,14935 18762,18288 1383,17913"/>
        </emma:interpretation>
      </emma:emma>
    </inkml:annotationXML>
    <inkml:traceGroup>
      <inkml:annotationXML>
        <emma:emma xmlns:emma="http://www.w3.org/2003/04/emma" version="1.0">
          <emma:interpretation id="{0A6F381E-2D33-4743-9F54-8ADBF1D63ABC}" emma:medium="tactile" emma:mode="ink">
            <msink:context xmlns:msink="http://schemas.microsoft.com/ink/2010/main" type="paragraph" rotatedBoundingBox="1455,14560 18834,14935 18762,18288 1383,179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1A34CD-A60D-49A4-B978-5411174E84A3}" emma:medium="tactile" emma:mode="ink">
              <msink:context xmlns:msink="http://schemas.microsoft.com/ink/2010/main" type="line" rotatedBoundingBox="1455,14560 18834,14935 18762,18288 1383,17913"/>
            </emma:interpretation>
          </emma:emma>
        </inkml:annotationXML>
        <inkml:traceGroup>
          <inkml:annotationXML>
            <emma:emma xmlns:emma="http://www.w3.org/2003/04/emma" version="1.0">
              <emma:interpretation id="{E3E1B7D4-058F-4AA4-A2B5-8B35B4B0B8CC}" emma:medium="tactile" emma:mode="ink">
                <msink:context xmlns:msink="http://schemas.microsoft.com/ink/2010/main" type="inkWord" rotatedBoundingBox="1450,14591 15393,14861 15328,18211 1385,17941">
                  <msink:destinationLink direction="with" ref="{A488E91A-2076-48E1-BF9C-5CD2FD0AE967}"/>
                </msink:context>
              </emma:interpretation>
              <emma:one-of disjunction-type="recognition" id="oneOf0">
                <emma:interpretation id="interp0" emma:lang="en-AU" emma:confidence="0">
                  <emma:literal>fleets-left?</emma:literal>
                </emma:interpretation>
                <emma:interpretation id="interp1" emma:lang="en-AU" emma:confidence="0">
                  <emma:literal>flouts-left?</emma:literal>
                </emma:interpretation>
                <emma:interpretation id="interp2" emma:lang="en-AU" emma:confidence="0">
                  <emma:literal>floats-left?</emma:literal>
                </emma:interpretation>
                <emma:interpretation id="interp3" emma:lang="en-AU" emma:confidence="0">
                  <emma:literal>fleets-lift?</emma:literal>
                </emma:interpretation>
                <emma:interpretation id="interp4" emma:lang="en-AU" emma:confidence="0">
                  <emma:literal>fleets-left?'</emma:literal>
                </emma:interpretation>
              </emma:one-of>
            </emma:emma>
          </inkml:annotationXML>
          <inkml:trace contextRef="#ctx0" brushRef="#br0">-10168-778 633,'-9'-15'56,"1"0"-44,-9 0-12,9 0 0,8 8 286,-26-8 55,26-8 11,-25 1 3,17 7-193,8 0-38,-17 0-8,8 0-2,-7 0-48,-1 15-10,0 0-1,17 0-1,-9 0-18,-7 23-3,-10-8-1,10 14 0,16-6-22,-26 7-10,26 15 8,-25 7-8,17 0 0,8 8 0,-9 0 0,9 8 0,0-1 0,0 8 0,9 7 0,7 0 0,1 1 0,-17-16 0,26 8 0,-26 0 0,8 7 0,17-7 0,-25 0 0,25 7 0,-25-7-11,17 7 11,-8-15-8,-1 1 8,1-16-50,7 0-5,-16-14-1,0-1 0,0-14-196,0-1-40</inkml:trace>
          <inkml:trace contextRef="#ctx0" brushRef="#br0" timeOffset="173.7">-10741 315 1731,'0'0'76,"0"0"17,0 0-74,0 0-19,0 0 0,0 0 0,25 0 100,-8 7 16,17 0 3,-9-7 1,0 8-23,18-8-4,-10 7-1,18 1 0,-1-1-31,-16 1-6,16-8-2,-7 7 0,7-7-33,1 0-6,8 0-2,0-7 0,-9 7-184,9-15-36</inkml:trace>
          <inkml:trace contextRef="#ctx0" brushRef="#br0" timeOffset="509.79">-9293-703 1843,'0'0'81,"0"0"18,-16 0-79,-1 0-20,8 0 0,-7 0 0,16 0 128,0 7 21,-26 1 5,26-1 1,-25 8-79,8 8-15,9-1-3,-1 8-1,-7 8-41,7-1-16,9 15 11,-8 8-11,8-7 0,8 21 0,1 9 0,7 14 0,1-7 8,0-15-8,8 7 0,1 0 0,-10 15 0,26-7 0,-16-7 0,7 6 0,1-6-41,17 14-15,-9-22-2,0-8-1053</inkml:trace>
          <inkml:trace contextRef="#ctx0" brushRef="#br0" timeOffset="2209.65">-8459 502 1818,'0'15'40,"0"-15"8,0 0 1,0 0 3,-25 14-42,25-14-10,0 0 0,0 0 0,0 0 100,0 0 19,34 15 3,-1-7 1,9-8-12,0 0-3,1 0 0,16-15 0,-17 15-25,17-8-6,0-6-1,8 6 0,-8-7-28,8 8-7,9-1-1,-17-7 0,8 0-20,9 0-5,8 8-1,-16-1 0,7-7-14,-7 0 8,8 0-8,8 8 0,-8-8 0,-9 7 0,0-7 0,-8 15-10,0-7-38,-17 7-7,0-7-1,1 7-1270</inkml:trace>
          <inkml:trace contextRef="#ctx0" brushRef="#br0" timeOffset="827.07">-8863-434 1951,'0'0'86,"0"0"18,0 0-83,0 0-21,0 0 0,17-7 0,-9 7 101,26 0 16,-9 0 3,-8 0 1,0 0-42,8 7-9,0 1-2,9 7 0,-9-8-34,9 8-7,-9-7-2,-16 7 0,8 7-36,-17-22-7,0 0-2,8 23 0,-8 6 45,0-6 9,8 7 2,-8 0 0,0 0-36,-8 0 0,0 15 0,-9-8 0,-9-7-10,1 0-9,8 0-1,-8 0-1,-17-8-47,25-7-8,-8 7-3,0-14 0,16-8-112,-16 0-22,8-8-5</inkml:trace>
          <inkml:trace contextRef="#ctx0" brushRef="#br0" timeOffset="1065.77">-8282-583 1036,'0'0'46,"0"0"10,0 0-45,0 0-11,-8 15 0,8 0 0,-26 0 288,9 0 55,1-1 11,-1 1 2,8 8-208,-16 7-43,0 0-8,0 0-1,16 0-29,-8-8-6,0 15-1,17-14 0,0 7-60,0-8 0,0-22-12,0 30 2,17-7 10,0-8 14,-8 7-3,16 1-1,-8-9-19,16 1-4,-7 0-1,7 0 0,-7-7 4,-1-8 1,9-8 0,8 1 0,0-1-111,-17-7-21,9 0-5,-1-7-950</inkml:trace>
          <inkml:trace contextRef="#ctx0" brushRef="#br0" timeOffset="2666.52">-7474 659 2188,'0'0'97,"0"0"20,0 0-93,0 0-24,0 0 0,0 0 0,26-23 100,-10 16 15,10-1 3,7-7 1,-16 8-41,25-1-8,-16 1-2,-1-1 0,17 8-50,-8 0-10,-9 8-8,9-8 9,8 7 21,-25 1 4,8-1 1,0 8 0,0 0-5,-8 8-1,0-8 0,0 15 0,-17-8-77,0 0-16,0 8-4,-17 0 0,9-7 7,-1-1 1,-8 8 0,9-7 0,-17-8-46,-9 0-9,9 7-1,-17-7-1,8-8 75,9 8 15,-9 0 3,26 0 1,-26-7 31,17-8 5,9 0 2,-18 0 0,26 0 36,-16 0 7,7 0 2,9 0 0,0 0 4,0 0 0,0 0 1,0 0 0,25-15-52,-16 0-13,24 15 0,10 0 0,-18-8 54,17 1 8,0 7 2,9 0 0,16 0-52,-25 0-12,9 0 0,-1 0 0,-8 0 0,9 7 0,-9-7 0,8-7-857,-16-1-165</inkml:trace>
          <inkml:trace contextRef="#ctx0" brushRef="#br0" timeOffset="1252.9">-7987-419 979,'0'0'87,"0"0"-70,0 0-17,0 0 0,17 8 205,8-1 38,-25-7 7,8 8 2,9-1-75,17 8-14,-9-7-3,0-8-1,9 0-62,-9 0-12,9 0-2,-9 0-1,-8 0-53,8 0-10,1 0-3,7 0 0,-7 0-40,-1 0-8,0 0-1,0 7-779,1-7-156</inkml:trace>
          <inkml:trace contextRef="#ctx0" brushRef="#br0" timeOffset="2902.67">-6227-628 1324,'8'-15'59,"-8"15"12,0 0-57,17 22-14,-17-22 0,34 23 0,-18-1 245,18 1 47,0-1 8,-9 8 3,9 0-139,-9 7-28,-8-7-6,25 15-1,-25-7-103,25 14-26,-25-7 0,25 15 0,-17-8 48,-8 15 4,25 1 0,-25 7 1,0-1-33,8 9-8,-17-1 0,9 0-1,-17-7-2,9 0 0,-18 0 0,9 7 0,0-7-9,-17-8-12,9 8 2,-17-8 1,8-7-147,0 8-28,-8-9-7,16-14-1</inkml:trace>
          <inkml:trace contextRef="#ctx0" brushRef="#br0" timeOffset="1470.72">-7735-770 1497,'0'0'133,"0"7"-106,-8 8-27,8 0 0,0 0 161,-17 7 27,17-7 6,0 15 1,0 0-62,17 0-12,-17 8-2,8-1-1,9 15-58,-8-7-11,7 8-2,-7-1-1,-1 8-27,9-8-6,-8 1-1,7 6 0,1-14 1,0-7 0,8-8 0,-16 0 0,16-8-295,0 1-59,17-9-12,-16-36-571</inkml:trace>
          <inkml:trace contextRef="#ctx0" brushRef="#br0" timeOffset="1905.46">-7364-666 2419,'0'0'53,"0"0"11,0 0 3,17-7 1,16-1-55,-7 8-13,-26 0 0,16 0 0,10 0 105,-9 0 19,8 0 3,9 0 1,-9 0-103,-8 8-25,8-1 0,9-7 0,-9 8 32,-8-8 2,8 0 0,-8 7 0,0 1-25,-17-8-9,0 0 0,0 0 9,0 0-18,0 0-4,0 0-1,-9 15 0,1 7-50,-1-7-9,1 15-3,-9-7 0,-8-8-24,8-1-4,9 1-2,-1 0 0,9-15 30,0 0 5,-8 8 2,8-8 0,0 0 20,0 0 4,0 0 1,0 0 0,8 15 44,1 0 0,-1 0 8,9 7-8,8-7 44,-8 0 1,0 0 1,8 0 0,0 0 21,1-7 4,7 6 1,-7 1 0,-1-7 8,0-1 1,-8 8 1,0-7 0,8-1-20,-17 1-4,1 7-1,-1-8 0,1 8-21,-9-15-4,0 0 0,0 0-1,0 0-9,-9 15-2,1 8 0,-9-8 0,0 7-20,-8-7 0,-9 0 0,9 0 8,-9 0-47,-8 0-9,0 7-1,0-7-1,-17 0-170,17 0-35,0 8-6</inkml:trace>
          <inkml:trace contextRef="#ctx0" brushRef="#br0" timeOffset="3391.46">-4872 546 2419,'0'0'53,"0"0"11,0 0 3,0 0 1,0 0-55,26 8-13,-1-8 0,-8-8 0,8 8 54,17-7 8,-17 7 2,9-8 0,-9 1 0,17 0 0,-8-1 0,8 1 0,0 7-52,9-8-12,-1 8 0,-7-7 0,-1-1 0,0 8 0,0-15 0,0 0-851,0 8-173</inkml:trace>
          <inkml:trace contextRef="#ctx0" brushRef="#br0" timeOffset="3851.92">-4046-307 2106,'17'15'93,"-17"-15"19,8 8-89,9-1-23,-9 8 0,9 0 0,0-7 108,8-8 16,-8 15 4,8-8 1,9 8-34,-9-7-7,0-1-2,-8 8 0,9 0-52,-10 0-10,1 0-3,8 0 0,-25-15-11,17 22-2,0 8-8,0-7 12,-9-8-12,1 7 0,-18 8-9,9 0 9,0 8-36,-8-9-2,0 1 0,-1 0 0,9 0-18,0-7-4,0-23-1,0 0 0,-17 7-13,9 16-2,-1-1-1,1-7 0,8-15 19,0 0 4,0 0 1,0 0 0,0 0 2,0 0 1,0 0 0,0 0 0,17 0 68,8 8 14,-8 6 2,8-6 1,1 7-5,-1 0-1,8 7 0,1-7 0,8 8-29,-8-1 0,-9-7 0,9 8 0,-9-8 29,9 7 0,-17 0 0,0-7 0,-17-15-7,8 23-2,9-1 0,0 1 0,-17-23 18,0 15 3,0 15 1,-17-8 0,8-7-4,-7 0-1,-10 0 0,9 0 0,-16 7-29,7-7-8,-24-7 0,8 7 0,0 7 0,-9 1 0,9-8 0,-8 0 0,-1-8-101,9 16-22,8-1-4,9-7-581,-17-8-116</inkml:trace>
          <inkml:trace contextRef="#ctx0" brushRef="#br0" timeOffset="4184.82">-2475 30 1728,'25'15'76,"-8"-7"16,-17-8-73,9 0-19,16-8 0,0 1 0,17 7 55,-17 0 7,9 0 2,0 15 0,16-8 37,-25 16 8,18-8 2,-10 7 0,9-7-89,-8 0-22,0-8 0,-9 8-694,0 15-143</inkml:trace>
          <inkml:trace contextRef="#ctx0" brushRef="#br0" timeOffset="4363.15">-2492 539 806,'17'37'36,"-17"-22"7,8 8-35,1-8-8,-1 0 0,9-8 0,-8 8 334,16-7 65,0 7 13,17 0 2,-8-8-254,16 1-50,-8-1-10,17 1-3,0-1-77,9-7-20,-1 7 0,0-7-781,-8 8-160</inkml:trace>
          <inkml:trace contextRef="#ctx0" brushRef="#br0" timeOffset="5205.42">-834 868 1440,'-8'-37'64,"8"37"12,0-8-60,-17 8-16,0-7 0,9 7 0,8 0 220,0 0 42,0 0 8,0 0 2,-17 15-167,17-15-33,0 0-6,9 22-2,-1 1 0,9 7 0,-9 0 0,9 7 0,0 8-84,8-8-16,9 1-4,-1 7-1,1-16 14,0 9 3,-1-1 1,1 1 0,8-16 23,-17 1 0,9-8 0,-9-8 0,9-7-12,-9 0 3,-8-7 0,0-8 0,0-8-19,0-7-3,-9-7-1,-8-8 0,8 0-8,-8 0-1,0 8-1,-8-23 0,-9-7 0,0-8 0,1 7 0,-10-6 0,-7-1 32,7-8 10,-7 1 0,7-8 0,1 8 10,-8 7 9,-1-7 1,9 15 1,-1-1 7,10 8 0,-10 1 1,9 6 0,9 8-13,0-7-2,-1 14-1,1-6 0,-1 6 41,9 1 8,9-1 2,-9 8 0,8 0 0,1 8 0,7 0 0,18-1 0,-17 1-52,17-1-12,8 1 0,8-1 0,1 1 0,8-1 0,-9 1 0,17 0-10,-8 7 21,9-8 4,8 1 1,-9 7 0,9-8 0,8 8 0,17-7 0,0 7 0,0 0 16,-25 15 3,8-8 1,0 8 0,9 0-52,-1 0-11,1-7-1,-9 0-1,8 7 46,26-15 10,9 0 1,-26 0 1,-34 7-45,17-7-8,34 0-3,-9 8 0,-24-8 27,-1 7 0,0-14 0,0 7 0,0 0 0,-25 0 0,0 0 0,0 0 8,17-7-8,-26 7 0,-8 0 0,9 0 8,-1 0-8,-8-8 0,1 8 0,-1-7 0,-9 7-15,9-8 3,0 8 0,1 1 0,-35-1 0,17 7 1,9-7 0,8 15 0,-8-7-35,-18 7-7,10 0-2,-1 0 0,9 0-184,-18 7-37</inkml:trace>
          <inkml:trace contextRef="#ctx0" brushRef="#br0" timeOffset="5730.8">0 0 748,'0'0'67,"0"0"-54,0 0-13,0 0 0,0 0 248,17 23 46,-1-23 10,10 7 1,-9-7-156,-1 8-31,10 7-6,-10 0-2,10 0-33,-26-15-6,0 0-2,17 15 0,-17-15-21,25 7-4,-25-7 0,17 22-1,-1 1-19,1-1-3,0-7-1,-17-15 0,0 0-6,0 23-2,0-1 0,0 8 0,-8 0 16,8-15 4,-17-15 0,8 8 0,1 6-52,0 1-9,-9-7-3,0 14 0,0 1 0,-8 7-1,0-15 0,8 7 0,-8-14-38,16-1-7,9-7-2,0 0 0,-17 8-32,17-8-6,0 0-2,0 0 0,0 0-146,9-15-30</inkml:trace>
          <inkml:trace contextRef="#ctx0" brushRef="#br0" timeOffset="5998.17">555-82 576,'17'22'51,"-17"-22"-41,0 0-10,0 0 0,0 0 295,0 0 57,-17 23 11,0-8 2,1-8-168,16-7-33,0 0-8,-17 15 0,8 0-81,-7-7-16,-1 7-3,0 0-1,8 7 1,1 1 0,-9-9 0,9 1 0,8-15-39,-9 23-7,9-1-2,-8 1 0,8-1-8,0-7 0,0-15 0,8 15 0,1 0 0,-1 0 0,9 8 0,0-8 0,-9 7 0,9-7 0,8 0 0,1 0 0,-1-8-49,0-7-12,0 0-3,9 0 0,-9-7 27,1-1 5,-10 1 0,10-8 1,-1 7-180,0-7-36,-8 1-7</inkml:trace>
          <inkml:trace contextRef="#ctx0" brushRef="#br0" timeOffset="6179.68">968 53 633,'8'15'56,"-8"7"-44,0 8-12,0-30 0,0 0 303,0 0 58,0 0 12,17 0 3,0 7-195,8-7-38,-8 0-8,0 0-2,0 0-35,-1 0-7,10 0-2,-1-7 0,0-1-37,0 1-7,1 7-1,7 0-1,-7 0-23,-1-7-4,-8-1 0,8 8-1,9-7-38,-9-1-7,-17 8-2,9 0 0,8 0-4,-8-7 0,-8-1-1,-1-7 0,-8 0-248,0 0-50</inkml:trace>
          <inkml:trace contextRef="#ctx0" brushRef="#br0" timeOffset="6380.95">1187-434 748,'-26'53'67,"26"-38"-54,0-15-13,0 0 0,0 22 274,0-7 52,-8 7 10,8-22 3,0 0-167,17 23-34,-9 7-6,-8 7-2,9-7-70,7 0-13,-7 15-3,-1 0-1,9 15-27,-8-8-6,-1-7-1,0 0 0,1 7-9,-1-29-12,9-1 2,0-7 1,-9 8-119,9-8-23,0 0-5,0-8-839</inkml:trace>
          <inkml:trace contextRef="#ctx0" brushRef="#br0" timeOffset="6809.09">1624-292 633,'26'0'56,"-10"-15"-44,-16 15-12,9-7 0,8 7 344,0-7 66,8-1 14,-25 8 2,0 0-234,0 0-48,42 0-8,-17 0-3,-25 0-55,17 0-11,17 8-3,-1-1 0,1-7-51,-17 7-13,-17-7 0,17 8 0,16-1 0,-16 1 0,-17-8 0,0 0 0,9 15 0,-18 7 0,1 8 0,-9-7 0,-8-1-48,-1 1-13,26-8-3,-16 7 0,-27 0 0,27-14 0,16-8 0,0 0 0,0 0 1,0 0 0,0 0 0,0 0 0,25 7 39,-8 1 7,-17-8 1,0 0 1,33 0 27,-7 0 6,-26 0 1,8 15 0,17-8 9,-8-7 1,0 8 1,-17-8 0,0 0 6,25 0 2,9 7 0,-9 8 0,-25 0 11,17 8 3,0-16 0,0 1 0,-17-8 12,0 0 2,8 22 1,9-7 0,0-15-54,-17 0-13,-17 15 0,17-15 0,0 0 0,0 0 0,-25 22 0,-1 8 0,1 8 0,-9-16 0,9 1 0,-25-1 0,-9-14 0,17 7 0,33 15 0,-8-15 0,-25-15-48,0 0-13,17 7-3,-9 0-751,1 8-150</inkml:trace>
          <inkml:trace contextRef="#ctx0" brushRef="#br0" timeOffset="7528.35">1641 1310 2113,'0'0'93,"0"0"20,0 0-90,0 0-23,42 0 0,-8 0 0,-34 0 124,0 0 20,25 0 4,9 7 0,0 1-61,-34-8-13,0 0-2,0 0-1,8 22-39,0 0-8,1 1-2,-1 7 0,17 0-41,-8 7-8,-34 8-1,1-7-1,-1 14-29,17-15-6,8-7 0,-25 0-1,-16-7-50,7 7-9,26-8-3,-16 8 0,-10-15 51,10 7 9,-1-7 3,8 0 0,9-15 84,0 0 16,-17 8 4,17-8 1,0 0 52,0 0 11,0 0 1,0 0 1,0 0-49,9 0-9,16 7-3,-25-7 0,0 0 23,17 8 4,25-8 0,0-8 1,-25 8-65,17-7-8,8-1-13,25 1 3,9-1 10,-26-7 0,-16 0 0,8-7-1282</inkml:trace>
        </inkml:traceGroup>
        <inkml:traceGroup>
          <inkml:annotationXML>
            <emma:emma xmlns:emma="http://www.w3.org/2003/04/emma" version="1.0">
              <emma:interpretation id="{AD8DB093-FED5-4116-8B52-438100E801D8}" emma:medium="tactile" emma:mode="ink">
                <msink:context xmlns:msink="http://schemas.microsoft.com/ink/2010/main" type="inkWord" rotatedBoundingBox="17106,16064 18809,16101 18784,17254 17081,17217"/>
              </emma:interpretation>
              <emma:one-of disjunction-type="recognition" id="oneOf1">
                <emma:interpretation id="interp5" emma:lang="en-AU" emma:confidence="0">
                  <emma:literal>-3</emma:literal>
                </emma:interpretation>
                <emma:interpretation id="interp6" emma:lang="en-AU" emma:confidence="0">
                  <emma:literal>.3</emma:literal>
                </emma:interpretation>
                <emma:interpretation id="interp7" emma:lang="en-AU" emma:confidence="0">
                  <emma:literal>_3</emma:literal>
                </emma:interpretation>
                <emma:interpretation id="interp8" emma:lang="en-AU" emma:confidence="0">
                  <emma:literal>-s</emma:literal>
                </emma:interpretation>
                <emma:interpretation id="interp9" emma:lang="en-AU" emma:confidence="0">
                  <emma:literal>,3</emma:literal>
                </emma:interpretation>
              </emma:one-of>
            </emma:emma>
          </inkml:annotationXML>
          <inkml:trace contextRef="#ctx0" brushRef="#br0" timeOffset="8078.63">4941 374 1440,'8'23'64,"1"-23"12,-9 0-60,16 0-16,-7 7 0,8 1 0,0-8 228,8 7 42,8-7 9,-7 8 1,-1-8-154,9 7-31,-1-14-7,1 14 0,0 1-56,8 7-10,-9-15-2,10 0-1,-1-8-35,0 1-6,0 7-2,0-15-1211</inkml:trace>
          <inkml:trace contextRef="#ctx0" brushRef="#br0" timeOffset="8599.59">6052-179 2188,'-17'45'97,"17"-45"20,0 0-93,0 0-24,0 0 0,0 0 0,17 7 107,0 1 17,0-8 3,8 7 1,-8 1-31,8-8-5,-8 0-2,8-8 0,-8 8-42,8 0-8,0 0-1,1 0-1,-1 8-30,-8-1-8,8 0 0,0 1 0,0-1 52,-8-7 10,0 8 2,0 7 0,-9 22-74,1-7-14,-9-30-4,0 0 0,0 15-6,0 8-2,-9 7 0,9-1 0,-8-14 5,0 15 1,-1 8 0,1-16 0,-9-7-27,8-7-6,1 7-1,8-15 0,0 0 17,-8 7 3,-1 1 1,9-8 0,0 0 43,0 0 0,0 0 13,0 0-3,0 0-26,0 0-4,0 0-2,9 22 0,-9-22 35,8 15 7,0 0 2,9 0 0,-8 0 8,8-8 2,-1 8 0,10 0 0,-10-7 0,1-1 0,0 8 0,8 0 0,-8-7-14,-8 14-2,-9-22-1,16 15 0,-7 8-3,-1-8 0,-8-15 0,9 22 0,-1 8 4,-16-8 0,-1-7 0,1 8 0,-9-8 6,0 7 2,9 1 0,-17 7 0,8-15-24,-17 7 0,0 8 0,9-8 0,-9 1 0,1-8 0,-1 0 0,0 7 0,-8 1 11,9-1 7,-9-7 2,0-8 0,8 1-70,0-1-14,0 1-2,1-8-1,-1 0-164,9 0-33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31:04.13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488E91A-2076-48E1-BF9C-5CD2FD0AE967}" emma:medium="tactile" emma:mode="ink">
          <msink:context xmlns:msink="http://schemas.microsoft.com/ink/2010/main" type="inkDrawing" rotatedBoundingBox="12397,17396 14397,17038 14423,17184 12423,17543" semanticType="underline" shapeName="Other">
            <msink:sourceLink direction="with" ref="{E3E1B7D4-058F-4AA4-A2B5-8B35B4B0B8CC}"/>
          </msink:context>
        </emma:interpretation>
      </emma:emma>
    </inkml:annotationXML>
    <inkml:trace contextRef="#ctx0" brushRef="#br0">0 339 1152,'0'0'102,"0"0"-82,0 0-20,0 0 0,0 0 184,0 0 32,0 0 6,0 0 2,0 0-77,0 0-15,0 0-4,25 15 0,9-15-12,8 8-4,0-1 0,17-7 0,0 7-25,8-7-6,9-7-1,17 7 0,-9-7-43,0-1-9,0 8-1,9-15-1,-1-7-1,1-1 0,-17 8 0,16-7 0,9-1-13,-8 1-2,-17 7-1,-1-8 0,-16 8-9,9 1 0,-1-9 0,-17 8 0,-16 8-46,8-8-11,0-8-3,-8 8 0,-9 0-65,-8 0-14,0 0-2,-9 8-1099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31:22.406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329D719-4397-4849-9E48-ACEC918D8E8C}" emma:medium="tactile" emma:mode="ink">
          <msink:context xmlns:msink="http://schemas.microsoft.com/ink/2010/main" type="writingRegion" rotatedBoundingBox="13478,5213 13430,6690 12151,6648 12199,5171"/>
        </emma:interpretation>
      </emma:emma>
    </inkml:annotationXML>
    <inkml:traceGroup>
      <inkml:annotationXML>
        <emma:emma xmlns:emma="http://www.w3.org/2003/04/emma" version="1.0">
          <emma:interpretation id="{A613DEF2-1A16-4CCB-A4C9-7148D1141F59}" emma:medium="tactile" emma:mode="ink">
            <msink:context xmlns:msink="http://schemas.microsoft.com/ink/2010/main" type="paragraph" rotatedBoundingBox="13762,5817 13158,6823 12592,6483 13197,547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AD12598-DE4F-4DBB-A8E4-0FAB3D1B995A}" emma:medium="tactile" emma:mode="ink">
              <msink:context xmlns:msink="http://schemas.microsoft.com/ink/2010/main" type="line" rotatedBoundingBox="13762,5817 13158,6823 12592,6483 13197,5477"/>
            </emma:interpretation>
          </emma:emma>
        </inkml:annotationXML>
        <inkml:traceGroup>
          <inkml:annotationXML>
            <emma:emma xmlns:emma="http://www.w3.org/2003/04/emma" version="1.0">
              <emma:interpretation id="{E4954095-EC38-4FCA-9E2D-2D3056B7F43F}" emma:medium="tactile" emma:mode="ink">
                <msink:context xmlns:msink="http://schemas.microsoft.com/ink/2010/main" type="inkWord" rotatedBoundingBox="13762,5817 13158,6823 12592,6483 13197,5477"/>
              </emma:interpretation>
              <emma:one-of disjunction-type="recognition" id="oneOf0">
                <emma:interpretation id="interp0" emma:lang="en-AU" emma:confidence="0">
                  <emma:literal>%</emma:literal>
                </emma:interpretation>
                <emma:interpretation id="interp1" emma:lang="en-AU" emma:confidence="0">
                  <emma:literal>&amp;</emma:literal>
                </emma:interpretation>
                <emma:interpretation id="interp2" emma:lang="en-AU" emma:confidence="0">
                  <emma:literal>.</emma:literal>
                </emma:interpretation>
                <emma:interpretation id="interp3" emma:lang="en-AU" emma:confidence="0">
                  <emma:literal>@</emma:literal>
                </emma:interpretation>
                <emma:interpretation id="interp4" emma:lang="en-AU" emma:confidence="0">
                  <emma:literal>9</emma:literal>
                </emma:interpretation>
              </emma:one-of>
            </emma:emma>
          </inkml:annotationXML>
          <inkml:trace contextRef="#ctx0" brushRef="#br0">2770 1616 921,'0'0'40,"0"0"10,0 0-40,0 0-10,0 0 0,0 0 0,0 22 284,8-7 54,0 0 11,1 0 3,-18 0-231,9-15-45,0 0-10,9 15-2,-9 0-14,0 0-3,0 0-1,0-15 0,0 0-22,0 0-5,0 0-1,0 0 0,0 0-18,0 0-14,0 0 2,0 0 1,0 0 11,0 0 14,-9-15-3,9 0-1,0 15-10,0-22 0,0-1 0,9-7 0,-18 15 0,18-7 0,8 7 0,0-8 0,-1 8 0,1 0 0,0-7 0,0 0 0,8 7-45,0-8-15,1 8-2,-1 0-1,0 0 12,0 0 3,9 8 0,-9-8 0,1 0-60,-1 7-12,0 1-3,-8-1 0,-17 8 50,25 0 9,0 0 3,-8 0 0,-17 0 39,17-7 8,-8-1 2,7 8 0,-16 0 56,0 0 12,0 0 3,0 0 0,0 0 63,0 0 13,0 0 2,0 0 1,0 0-26,0 0-6,0 0-1,0 0 0,0 0-37,0 0-8,-16 15-2,-1 0 0,-9 0-30,1 0-7,0 0-1,8 15 0,9 0-20,-1 0-12,-8 7 2,9-14 0,8 7-11,8-8-3,-8 16 0,9-16 0,8 1-7,-9-8-1,17 0-1,-8 7 0,0-15 1,8 1 0,-8 7 0,0-15 0,0-8 0,0 1 1,-1-8 0,1 7 0,-17 8 4,9-22 1,16-8 0,-17 0 0,9 0 6,-8-7 2,-1 7 0,0-15 0,9 0 4,-17-7 1,0 7 0,0-8 0,9 1 13,-18 0 0,1 7 0,-1-15 0,-7 15 28,7 0 3,-8-7 0,1-1 0,-18 1 22,17 7 5,9 8 1,-1 7 0,-8 7-1,9 1 0,0 7 0,8 15 0,0 0-14,0 0-4,0 0 0,0 37 0,8 1-25,0 14-6,1 1-1,-1 6 0,9 1 0,0 8 0,-9-9 0,9 9 0,-8-8-8,7 0 0,10-1 9,-10-6-9,-7-16-76,8 1-19,16 6-4,-7-14-1130</inkml:trace>
        </inkml:traceGroup>
      </inkml:traceGroup>
    </inkml:traceGroup>
    <inkml:traceGroup>
      <inkml:annotationXML>
        <emma:emma xmlns:emma="http://www.w3.org/2003/04/emma" version="1.0">
          <emma:interpretation id="{B13C3A6E-C295-4C55-AB76-766347A04A1C}" emma:medium="tactile" emma:mode="ink">
            <msink:context xmlns:msink="http://schemas.microsoft.com/ink/2010/main" type="paragraph" rotatedBoundingBox="12686,5187 12638,6664 12151,6648 12199,51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84F257-C4FF-431F-A919-3D75B028B0F1}" emma:medium="tactile" emma:mode="ink">
              <msink:context xmlns:msink="http://schemas.microsoft.com/ink/2010/main" type="line" rotatedBoundingBox="12686,5187 12638,6664 12151,6648 12199,5171"/>
            </emma:interpretation>
          </emma:emma>
        </inkml:annotationXML>
        <inkml:traceGroup>
          <inkml:annotationXML>
            <emma:emma xmlns:emma="http://www.w3.org/2003/04/emma" version="1.0">
              <emma:interpretation id="{8C2F45AE-D35E-4DCE-A52D-C364A16ABD3F}" emma:medium="tactile" emma:mode="ink">
                <msink:context xmlns:msink="http://schemas.microsoft.com/ink/2010/main" type="inkWord" rotatedBoundingBox="12686,5187 12638,6664 12151,6648 12199,5171"/>
              </emma:interpretation>
              <emma:one-of disjunction-type="recognition" id="oneOf1">
                <emma:interpretation id="interp5" emma:lang="en-AU" emma:confidence="0">
                  <emma:literal>I'm</emma:literal>
                </emma:interpretation>
                <emma:interpretation id="interp6" emma:lang="en-AU" emma:confidence="0">
                  <emma:literal>i-m</emma:literal>
                </emma:interpretation>
                <emma:interpretation id="interp7" emma:lang="en-AU" emma:confidence="0">
                  <emma:literal>im</emma:literal>
                </emma:interpretation>
                <emma:interpretation id="interp8" emma:lang="en-AU" emma:confidence="0">
                  <emma:literal>em</emma:literal>
                </emma:interpretation>
                <emma:interpretation id="interp9" emma:lang="en-AU" emma:confidence="0">
                  <emma:literal>*m</emma:literal>
                </emma:interpretation>
              </emma:one-of>
            </emma:emma>
          </inkml:annotationXML>
          <inkml:trace contextRef="#ctx0" brushRef="#br0" timeOffset="-1608.35">2517 389 979,'0'0'87,"0"0"-70,0 7-17,-8-7 0,8 0 170,0 8 30,-17-8 7,17 7 1,-9-7-24,-7 8-4,7-8 0,-8 15-1,9 7-104,-9-7-21,-8 0-4,8 7-1,0 8-25,9-7-6,-1-1-1,-7 1 0,7-1-17,1-7 0,8-15 8,0 0-8,0 23-24,0-23-8,0 0-1,0 0-1,0 0-178,0 0-36,0 0-8,17-15 0</inkml:trace>
          <inkml:trace contextRef="#ctx0" brushRef="#br0" timeOffset="-1174.42">2450 516 1497,'0'0'133,"0"0"-106,-9-15-27,9 15 0,0 0 168,0 0 29,0 0 6,0 0 1,0 0-66,0 0-13,0 0-2,0 0-1,0 0-62,9 30-13,-9-8-3,8 8 0,-8-7-18,0 7-4,9 0-1,-9 7 0,0-7-21,8 0 9,0 0-9,1 7 0,-1-7 0,9 0-17,-8 0 1,-1 0 1,0-8-61,9 1-13,-8-1-3,-1-7-1088</inkml:trace>
          <inkml:trace contextRef="#ctx0" brushRef="#br0" timeOffset="-1450.71">2458 396 1569,'0'0'69,"0"0"15,0 0-67,0 0-17,0 0 0,0 0 0,0 0 129,0 0 23,0 0 4,0 0 0,0 0-61,17 15-13,0-7-2,8-1-1,-8-7-25,0 15-5,8-7-1,0-1 0,-8 1-25,8-8-6,1 7-1,-1 0 0,0 1-16,-8-1 0,0 1 0,-17-8 0,0 0-150,0 0-34,25 7-6</inkml:trace>
          <inkml:trace contextRef="#ctx0" brushRef="#br0" timeOffset="-668.16">2265 1294 979,'0'0'87,"0"0"-70,0 0-17,0 0 0,0 0 188,0 0 33,0 0 7,25 0 2,-8 0-62,0 0-12,8 0-2,0 0-1,0-7-60,1-1-12,-10 8-2,10-7-1,-1-1-24,9 8-5,-9-7-1,0 7 0,-8-8-25,0 1-6,8 7-1,-25 0 0,0 0-8,0 0-8,17 0 9,-17 0-9,0 0 0,0 0 0,0 0 0,-9 15 0,-7 0 0,-1 0 0,0 0 0,0 7 0,9-7-78,-9 7-15,0-7-3,0 0-1,9 8 13,-1-1 2,1-7 1,-1 8 0,-7-1 10,16 0 3,-9-7 0,9 15 0,-8-7 44,8-1 10,0-7 2,0 0 0,0 0 12,8 0 16,1 0-3,-1 0-1,9 0 28,-17-15 6,8 15 1,1-8 0,8 1 7,-17-8 2,0 0 0,0 0 0,8 15-8,0 0-2,-8 7 0,0-22 0,0 0-11,0 0-3,0 0 0,-8 15 0,0-7-5,-1-1-2,1 8 0,-9-7 0,8-8-39,-16 0-8,8 7-2,1 1 0,-1-8 24,8 0 0,-16 0 0,17-8 0,8 8-14,-17 0 2,-8-7 0,16 7 0,-8-8-203,17 8-40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31:17.53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B6DF711-FE23-454E-B22B-D30171A811D2}" emma:medium="tactile" emma:mode="ink">
          <msink:context xmlns:msink="http://schemas.microsoft.com/ink/2010/main" type="writingRegion" rotatedBoundingBox="7528,4760 7330,6503 6419,6399 6617,4656"/>
        </emma:interpretation>
      </emma:emma>
    </inkml:annotationXML>
    <inkml:traceGroup>
      <inkml:annotationXML>
        <emma:emma xmlns:emma="http://www.w3.org/2003/04/emma" version="1.0">
          <emma:interpretation id="{B600A522-B1CC-418A-8A0A-DC0C6DFECFB2}" emma:medium="tactile" emma:mode="ink">
            <msink:context xmlns:msink="http://schemas.microsoft.com/ink/2010/main" type="paragraph" rotatedBoundingBox="7528,4760 7330,6503 6419,6399 6617,46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9871EF-4912-4F5A-A1D9-4FD0BE2FD4F1}" emma:medium="tactile" emma:mode="ink">
              <msink:context xmlns:msink="http://schemas.microsoft.com/ink/2010/main" type="line" rotatedBoundingBox="7528,4760 7330,6503 6419,6399 6617,4656"/>
            </emma:interpretation>
          </emma:emma>
        </inkml:annotationXML>
        <inkml:traceGroup>
          <inkml:annotationXML>
            <emma:emma xmlns:emma="http://www.w3.org/2003/04/emma" version="1.0">
              <emma:interpretation id="{2B417712-BDDA-4C5C-BB80-5ABDCA0C0878}" emma:medium="tactile" emma:mode="ink">
                <msink:context xmlns:msink="http://schemas.microsoft.com/ink/2010/main" type="inkWord" rotatedBoundingBox="7528,4760 7330,6503 6419,6399 6617,4656"/>
              </emma:interpretation>
              <emma:one-of disjunction-type="recognition" id="oneOf0">
                <emma:interpretation id="interp0" emma:lang="en-AU" emma:confidence="0">
                  <emma:literal>Is</emma:literal>
                </emma:interpretation>
                <emma:interpretation id="interp1" emma:lang="en-AU" emma:confidence="0">
                  <emma:literal>In</emma:literal>
                </emma:interpretation>
                <emma:interpretation id="interp2" emma:lang="en-AU" emma:confidence="0">
                  <emma:literal>into</emma:literal>
                </emma:interpretation>
                <emma:interpretation id="interp3" emma:lang="en-AU" emma:confidence="0">
                  <emma:literal>in-I</emma:literal>
                </emma:interpretation>
                <emma:interpretation id="interp4" emma:lang="en-AU" emma:confidence="0">
                  <emma:literal>tis</emma:literal>
                </emma:interpretation>
              </emma:one-of>
            </emma:emma>
          </inkml:annotationXML>
          <inkml:trace contextRef="#ctx0" brushRef="#br0">377 973 288,'0'0'25,"0"0"-25,0 0 0,0 0 0,0 0 325,-8 15 60,-1 7 12,9-7 3,9 15-218,-9 0-43,0 0-9,0 8-2,0 6-51,0 1-10,0 0-3,0 15 0,0 0-51,8 0-13,1-8 0,-1 1 0,0-9 0,18 9 0,-18-1 0,9-7-714,17-15-146</inkml:trace>
          <inkml:trace contextRef="#ctx0" brushRef="#br0" timeOffset="-696.86">-338 1003 748,'0'0'33,"0"0"7,0 0-32,0 0-8,0 0 0,0 0 0,0 0 264,0 0 50,0 0 10,0 0 3,-9 15-203,9 7-41,0 1-8,0-1-2,0 8-11,0 0-2,0 7-1,0 1 0,0-8-41,0 7-8,0 1-2,0-8 0,0 0-22,17-8-5,-8 0-1,7 1-688,1-1-137</inkml:trace>
          <inkml:trace contextRef="#ctx0" brushRef="#br0" timeOffset="-369.4">91 1257 1267,'0'0'56,"0"0"12,0 0-55,0 0-13,-17-7 0,9-1 0,-1-7 188,-8 15 34,1-7 7,-1-1 2,8 8-137,9 0-27,-16 0-6,-1 0-1,0 0-46,17 0-14,0 0 0,-9 15 8,1-7-8,0-1 0,8-7-8,0 15 8,0-15-12,0 30 4,8-15 0,0 8 0,9-8 8,-8 7 0,8-7-9,-1 0 9,-16 0 0,17 0 0,-8-8 0,-9-7 0,16 23 0,-16-8 0,17 7 0,-17-7 0,0 0 8,0 8 5,0-8 2,0 0 0,0 0 9,0-1 1,-17 1 1,1-7 0,7 7-16,1 0-10,-1 0 12,-7-8-12,-1-7 0,17 0 0,-17 8 0,0-8-9,9 0-43,-1-15-9,-16 7-2,17-7-949</inkml:trace>
          <inkml:trace contextRef="#ctx0" brushRef="#br0" timeOffset="-216.63">57 1347 345,'0'0'31,"0"0"-31,17 0 0,8-7 0,-8 7 243,8 0 42,-8 0 9,9 0 2,-1-8-120,-8 1-24,8 7-5,9-8-1,-9 1-65,8-1-13,-24 8-2,16-7-1,-8-1-57,17 8-8,-34-15-10,16 8-949</inkml:trace>
          <inkml:trace contextRef="#ctx0" brushRef="#br0" timeOffset="-1433.04">217 0 288,'0'0'25,"0"0"-25,0 0 0,0 0 0,0 0 203,0 0 35,0 0 7,0 0 2,0 0-95,0 0-20,-8 8-3,8-8-1,-9 15-21,-7-8-5,7 8-1,-8 0 0,17-15-21,-17 8-5,17-1-1,-25 8 0,25-15-25,-8 15-5,-9-7 0,9 6-1,-1 1-30,1-7-5,-1-1-8,9 8 11,-17 0-11,1-7 0,16 14 0,-9-7 0,1 0-20,-1-7 0,9-8 0,0 0 0,0 0-58,0 15-11,0 7-3,0-22-867</inkml:trace>
          <inkml:trace contextRef="#ctx0" brushRef="#br0" timeOffset="-1254.63">242 75 1332,'0'0'59,"0"0"12,0 0-57,0 0-14,0 0 0,0 0 0,0 0 84,0 0 13,26 0 3,-9 8 1,-17-8-46,16 0-10,1 7-1,8 8-1,-16-7-27,8 6-4,-9 1-2,-8-15 0,0 0-23,17 8-5,0-1-1,0-7-529,-17 0-105</inkml:trace>
          <inkml:trace contextRef="#ctx0" brushRef="#br0" timeOffset="-1036.39">209 150 1602,'0'0'35,"0"0"7,0 0 2,0 0 1,8 15-36,-8-15-9,0 22 0,9 1 0,-1-1 82,0 1 14,1 7 4,-9-8 0,8 15-44,-8-14-8,0 7-1,9 0-1,-9 7-36,17 1-10,-17-8 0,0 7 0,0-15-54,0 8-15,8-15-3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31:19.86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B47201C-E557-4094-9A0B-ADCEA7FF8E41}" emma:medium="tactile" emma:mode="ink">
          <msink:context xmlns:msink="http://schemas.microsoft.com/ink/2010/main" type="writingRegion" rotatedBoundingBox="11178,6039 10569,6966 9918,6538 10526,5611"/>
        </emma:interpretation>
      </emma:emma>
    </inkml:annotationXML>
    <inkml:traceGroup>
      <inkml:annotationXML>
        <emma:emma xmlns:emma="http://www.w3.org/2003/04/emma" version="1.0">
          <emma:interpretation id="{6A64B0FD-B516-473D-A3FE-C17357E2A459}" emma:medium="tactile" emma:mode="ink">
            <msink:context xmlns:msink="http://schemas.microsoft.com/ink/2010/main" type="paragraph" rotatedBoundingBox="11178,6039 10569,6966 9918,6538 10526,56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9D350C7-4D8C-478B-89E0-25B64C55F797}" emma:medium="tactile" emma:mode="ink">
              <msink:context xmlns:msink="http://schemas.microsoft.com/ink/2010/main" type="line" rotatedBoundingBox="11178,6039 10569,6966 9918,6538 10526,5611"/>
            </emma:interpretation>
          </emma:emma>
        </inkml:annotationXML>
        <inkml:traceGroup>
          <inkml:annotationXML>
            <emma:emma xmlns:emma="http://www.w3.org/2003/04/emma" version="1.0">
              <emma:interpretation id="{5D68149B-05C7-4981-AE2A-8A2FD7F7C9EB}" emma:medium="tactile" emma:mode="ink">
                <msink:context xmlns:msink="http://schemas.microsoft.com/ink/2010/main" type="inkWord" rotatedBoundingBox="11178,6039 10569,6966 9918,6538 10526,5611"/>
              </emma:interpretation>
              <emma:one-of disjunction-type="recognition" id="oneOf0">
                <emma:interpretation id="interp0" emma:lang="en-AU" emma:confidence="0">
                  <emma:literal>for</emma:literal>
                </emma:interpretation>
                <emma:interpretation id="interp1" emma:lang="en-AU" emma:confidence="0">
                  <emma:literal>For</emma:literal>
                </emma:interpretation>
                <emma:interpretation id="interp2" emma:lang="en-AU" emma:confidence="0">
                  <emma:literal>to</emma:literal>
                </emma:interpretation>
                <emma:interpretation id="interp3" emma:lang="en-AU" emma:confidence="0">
                  <emma:literal>or</emma:literal>
                </emma:interpretation>
                <emma:interpretation id="interp4" emma:lang="en-AU" emma:confidence="0">
                  <emma:literal>door</emma:literal>
                </emma:interpretation>
              </emma:one-of>
            </emma:emma>
          </inkml:annotationXML>
          <inkml:trace contextRef="#ctx0" brushRef="#br0">110 1601 1728,'0'0'38,"0"0"8,0 0 2,0 0 0,0 22-39,-9 1-9,9-1 0,-8 8 0,8-7 53,0-1 9,0 0 2,0-22 0,0 15-52,0-15-12,0 0 0,-9 15 0,9-15 0,0 0 0,0 0 0,0 0 0,0 0 0,0 0 0,17-7 0,0-8 0,0-8 54,-9 8 8,-8-7 2,9 0 0,8-8-52,0 0-12,-1 7 0,-16 8 0,17-7 0,-8 7 0,7 0 0,1 7 0,-8 1 0,-9 7 0,0 0 0,0 0 0,0 0 0,25 7-13,0 1 2,0 7 1,-25 0 44,17 0 9,-8 7 1,8 1 1,-9 7-20,0-8-4,1 16-1,8-16 0,-9 0-20,0 1 0,1-1 0,-1 1 0,18-8-142,-26 0-26</inkml:trace>
          <inkml:trace contextRef="#ctx0" brushRef="#br0" timeOffset="220.48">733 1444 1036,'0'0'92,"-9"0"-73,-8 0-19,9 0 0,-17 0 183,8 7 33,8-7 6,-7 8 2,-1 7-76,0 0-16,0 7-2,0 0-1,17 1-73,-8-8-14,-1 0-3,9 7-1,0 8-27,9-15-11,-9-15 8,8 23-8,1-1 0,-1-7 0,9 0 0,-17-15 0,17 7-16,0 1-1,-1-8-1,10-8 0,-18-6-41,9-1-8,0-8-1,0 1-1,8-16-131,-8 8-27,-9-7-5</inkml:trace>
          <inkml:trace contextRef="#ctx0" brushRef="#br0" timeOffset="383.04">775 1055 115,'-17'-45'0,"8"30"10,1-8-10,-9 8 0,9-7 0,-1-1 0,1 1 345,-9 0 67,0 7 14,9 7 2,8 8-210,0 0-42,0 0-9,0 0-2,0 0-65,0 23-12,-9-1-4,9 15 0,9 8-32,-9 0-6,17 8-2,-9 14 0,1 0-12,7 8-4,-7-8 0,8 8 0,-9-7-14,9-1-3,0 0-1,8 8 0,0-15-105,0-8-21,1-7-4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31:18.53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DC5FB4C-69F0-48E0-ABBD-7BC531B332C8}" emma:medium="tactile" emma:mode="ink">
          <msink:context xmlns:msink="http://schemas.microsoft.com/ink/2010/main" type="writingRegion" rotatedBoundingBox="10230,4866 9803,6689 9289,6568 9716,4745"/>
        </emma:interpretation>
      </emma:emma>
    </inkml:annotationXML>
    <inkml:traceGroup>
      <inkml:annotationXML>
        <emma:emma xmlns:emma="http://www.w3.org/2003/04/emma" version="1.0">
          <emma:interpretation id="{8A373F35-BFCF-452C-8E2E-7084D1605561}" emma:medium="tactile" emma:mode="ink">
            <msink:context xmlns:msink="http://schemas.microsoft.com/ink/2010/main" type="paragraph" rotatedBoundingBox="10230,4866 9803,6689 9289,6568 9716,47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58AD3E2-5901-4061-8626-8B8B9ECD06B3}" emma:medium="tactile" emma:mode="ink">
              <msink:context xmlns:msink="http://schemas.microsoft.com/ink/2010/main" type="line" rotatedBoundingBox="10230,4866 9803,6689 9289,6568 9716,4745"/>
            </emma:interpretation>
          </emma:emma>
        </inkml:annotationXML>
        <inkml:traceGroup>
          <inkml:annotationXML>
            <emma:emma xmlns:emma="http://www.w3.org/2003/04/emma" version="1.0">
              <emma:interpretation id="{5649D3AB-31D6-4A2E-BBC5-F62808C7E66D}" emma:medium="tactile" emma:mode="ink">
                <msink:context xmlns:msink="http://schemas.microsoft.com/ink/2010/main" type="inkWord" rotatedBoundingBox="10230,4866 10086,5479 9642,5375 9786,4762"/>
              </emma:interpretation>
              <emma:one-of disjunction-type="recognition" id="oneOf0">
                <emma:interpretation id="interp0" emma:lang="en-AU" emma:confidence="0">
                  <emma:literal>in</emma:literal>
                </emma:interpretation>
                <emma:interpretation id="interp1" emma:lang="en-AU" emma:confidence="0">
                  <emma:literal>T N</emma:literal>
                </emma:interpretation>
                <emma:interpretation id="interp2" emma:lang="en-AU" emma:confidence="0">
                  <emma:literal>T ~</emma:literal>
                </emma:interpretation>
                <emma:interpretation id="interp3" emma:lang="en-AU" emma:confidence="0">
                  <emma:literal>In</emma:literal>
                </emma:interpretation>
                <emma:interpretation id="interp4" emma:lang="en-AU" emma:confidence="0">
                  <emma:literal>IN</emma:literal>
                </emma:interpretation>
              </emma:one-of>
            </emma:emma>
          </inkml:annotationXML>
          <inkml:trace contextRef="#ctx0" brushRef="#br0">-50 44 403,'0'0'36,"0"0"-36,0 0 0,0 0 0,0 0 281,0 0 50,0 0 9,0 0 3,0 0-182,0 0-36,0 0-7,0 0-2,-17 8-44,0-1-8,0 1-3,0-1 0,17-7-33,-8 15-8,0 0 0,-9 15-1,8-7-19,1 7 0,0 7 0,-1-7 0,9-15-36,-8 7-5,8-7-1,0-15 0,0 0-168,0 0-34,0 0-6,0 0-469</inkml:trace>
          <inkml:trace contextRef="#ctx0" brushRef="#br0" timeOffset="465.58">59 247 1630,'0'0'72,"0"0"16,0 0-71,0 0-17,0 0 0,0 0 0,0 0 116,0 0 19,0 0 4,0 0 1,0 0-34,0 0-6,0 0-2,0 0 0,0 0-55,0 0-11,-17 14-3,17 1 0,-8 8-13,8-8-2,8 0-1,9 7 0,-17 1-13,0 7 0,0 0 8,9 0-8,-1-8 0,0 0 0,9 8 0,-8-7-10,-1-8-24,1 7-5,-1 1-1,9-8 0,-9 0-188,-8-15-37,0 0-8,17 37-2</inkml:trace>
          <inkml:trace contextRef="#ctx0" brushRef="#br0" timeOffset="972.14">-488 1234 921,'0'0'40,"0"0"10,0 0-40,0 0-10,0 0 0,0 0 0,0 0 218,0 0 42,17-7 8,8-1 1,-8-7-132,0 15-26,0 0-6,8 0-1,0-15-44,0 15-8,1 0-3,-1-7 0,0 7-20,0 0-4,-8-8-1,9 16 0,-10-8-13,1 7-3,0 1-8,-17-8 12,0 0 12,0 0 1,17 15 1,-9 0 0,-8 7-74,-17 1-16,9 14-2,-17 0-1,0 1-149,-1 7-29,1 0-7,0-1 0,8-6 82,-8-1 17,-1 1 3,10-8 1,-1 0 41,0 0 9,0-8 2,9 0 0,-1-7 132,1 8 26,8-8 6,0-15 1,0 0 22,0 0 5,0 0 1,17 7 0,8 1-12,-17-8-1,9 7-1,8 1 0,1-16-14,-1 8-4,0 0 0,9 0 0,-9 0-51,9 0-13,-1-15 0,1 8-765</inkml:trace>
          <inkml:trace contextRef="#ctx0" brushRef="#br0" timeOffset="163.6">0 0 1634,'0'0'36,"0"0"7,0 0 1,0 0 3,0 0-38,0 0-9,0 0 0,9 22 0,16-7 83,0 0 14,-16 0 3,7-8 1,10 8-44,-9-7-9,-9-1-1,9 8-1,8 0-20,0 0-4,-8 0-1,0 0 0,0 0-21,0 0-10,-9 0 1,-8-15-649,9 15-130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03T01:34:17.62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0E3DD73-B015-465F-886D-E91C1F059A1D}" emma:medium="tactile" emma:mode="ink">
          <msink:context xmlns:msink="http://schemas.microsoft.com/ink/2010/main" type="writingRegion" rotatedBoundingBox="19797,3825 31742,2944 32189,9001 20243,9882"/>
        </emma:interpretation>
      </emma:emma>
    </inkml:annotationXML>
    <inkml:traceGroup>
      <inkml:annotationXML>
        <emma:emma xmlns:emma="http://www.w3.org/2003/04/emma" version="1.0">
          <emma:interpretation id="{06FF84E7-BD8C-418C-B375-84D8470440F3}" emma:medium="tactile" emma:mode="ink">
            <msink:context xmlns:msink="http://schemas.microsoft.com/ink/2010/main" type="paragraph" rotatedBoundingBox="20874,3725 25744,3388 25823,4525 20952,486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7A77A8F-1BFA-4015-A8D2-2712575D9561}" emma:medium="tactile" emma:mode="ink">
              <msink:context xmlns:msink="http://schemas.microsoft.com/ink/2010/main" type="line" rotatedBoundingBox="20874,3725 25744,3388 25823,4525 20952,4861"/>
            </emma:interpretation>
          </emma:emma>
        </inkml:annotationXML>
        <inkml:traceGroup>
          <inkml:annotationXML>
            <emma:emma xmlns:emma="http://www.w3.org/2003/04/emma" version="1.0">
              <emma:interpretation id="{54073274-FD03-4BBE-9557-11F95C34763B}" emma:medium="tactile" emma:mode="ink">
                <msink:context xmlns:msink="http://schemas.microsoft.com/ink/2010/main" type="inkWord" rotatedBoundingBox="20875,3748 23083,3596 23160,4709 20952,4861"/>
              </emma:interpretation>
              <emma:one-of disjunction-type="recognition" id="oneOf0">
                <emma:interpretation id="interp0" emma:lang="en-AU" emma:confidence="0">
                  <emma:literal>flic)</emma:literal>
                </emma:interpretation>
                <emma:interpretation id="interp1" emma:lang="en-AU" emma:confidence="0">
                  <emma:literal>floc)</emma:literal>
                </emma:interpretation>
                <emma:interpretation id="interp2" emma:lang="en-AU" emma:confidence="0">
                  <emma:literal>f(x)</emma:literal>
                </emma:interpretation>
                <emma:interpretation id="interp3" emma:lang="en-AU" emma:confidence="0">
                  <emma:literal>fee)</emma:literal>
                </emma:interpretation>
                <emma:interpretation id="interp4" emma:lang="en-AU" emma:confidence="0">
                  <emma:literal>fix)</emma:literal>
                </emma:interpretation>
              </emma:one-of>
            </emma:emma>
          </inkml:annotationXML>
          <inkml:trace contextRef="#ctx0" brushRef="#br0">0 166 1267,'0'0'112,"0"0"-89,0 0-23,0 0 0,16 10 195,1-10 34,-6-5 7,5 0 2,12 0-72,-6 0-14,-1-5-4,7 5 0,-1-4-47,1 4-9,-1-5-3,-5 0 0,6 1-44,-1-6-9,6 5-1,-11-4-1,5 9-34,1 0-11,-6-5 0,5 5 0,0-5-134,6 1-27,-11-6-6</inkml:trace>
          <inkml:trace contextRef="#ctx0" brushRef="#br0" timeOffset="-187.75">548-356 1440,'0'0'128,"0"-10"-103,-5 1-25,5 9 0,0 0 166,0-10 28,-6-5 6,6 6 0,0 9-45,-5-5-10,-1-5-1,1 0-1,5 0-75,-6 1-14,6 4-3,-5-5-1,-1-5-12,1 6-2,-1-1-1,-5 0 0,0 5-15,6-4-2,-11-1-1,5 5 0,-6 0-17,-5 5-9,6 5 1,-6-5 0,0 5-9,5 0-2,1-5 0,0 9 0,-1 6-15,1 0-3,-1 4-1,6 1 0,0 9 15,0 0 3,6 5 1,5 0 0,-6 1 10,6 4 9,0 9-13,0 1 5,0 0-12,0 4-1,-5 1-1,5-5 0,5 4 6,-5-4 0,-5 0 1,-1 0 0,12-5 2,-1-5 0,-5-5 0,0-5 0,0-5-33,0-4-6,0-6-2,0 1 0,0-5-131,0-10-27,0 0-4,0 0-2</inkml:trace>
          <inkml:trace contextRef="#ctx0" brushRef="#br0" timeOffset="258.27">888-434 2314,'0'0'103,"-5"-10"21,-1 1-100,6-1-24,-5 5 0,-6 5 0,0-5 114,0 10 18,0 0 3,0 0 1,-5 9-76,-1 1-14,1 5-3,-1 4-1,1 0-27,-1 10-6,-5-4-1,6 9 0,-1 5-8,6 9 0,0-4 0,1 5 0,4-6 0,6 6 0,0 0 0,6-6 0,-1 1-25,6-10 2,0-5 1,0-5 0,5 1-22,1-11-5,-1-4-1,6-5 0,0-6-120,0-4-24,-5-4-5</inkml:trace>
          <inkml:trace contextRef="#ctx0" brushRef="#br0" timeOffset="518.45">982-127 1036,'0'0'92,"5"-9"-73,-5-1-19,11 0 0,-11 10 236,11-5 44,-11 5 9,16-5 2,6 0-127,0 1-24,-5-1-6,-1 5-1,6 5-21,-5-5-4,-1 4 0,0 1-1,-5 5-63,6 0-12,-6 4-2,0 1-1,-6 5 4,1-6 1,-6 1 0,5 4 0,-10 6-34,5-1 0,-6 0 0,1 6 0,-1-6 0,-10 5 0,-1-4 0,1 4 0,0 0 0,-6-4 0,5-1 0,1 0 0,5-9-36,0 0-7,0-1-1,0-4-1,5-5-23,6-5-4,-11 0 0,11 0-1,0 0-188,0 0-38,0 0-7,22-34-2</inkml:trace>
          <inkml:trace contextRef="#ctx0" brushRef="#br0" timeOffset="736.38">1497-112 1497,'0'0'133,"0"-10"-106,11 0-27,-6 1 0,-5-1 176,6 5 31,-6-10 5,0 11 2,0 4-48,0 0-10,-11 0-1,0 4-1,0-4-76,-5 10-15,-6 0-3,5 9-1,-10 1-41,5 9-8,0 5-2,0-4 0,0-1-8,6 5 0,-1-5 0,6 0 0,6 1 0,-1 4 0,12-5 0,-1 0 0,12-4-12,-1-6 12,1-4-10,10-5 10,0 4-12,1-4 3,-1-10 1,1 0 0,5-5-12,-1 0-3,7-9 0,-1-1 0,1-9-125,-1-1-24,0 1-6</inkml:trace>
          <inkml:trace contextRef="#ctx0" brushRef="#br0" timeOffset="990.79">2018-512 2041,'11'5'44,"-6"5"10,6-5 2,0 4 2,-5 6-46,5-5-12,0 4 0,0 1 0,0 0 125,5-1 23,-5 1 5,0 0 1,-5 4-45,5 5-9,0 1-1,-6-1-1,1 1-66,-1 4-12,0 0-4,-5 5 0,0 0-8,-5 0-8,0 5 9,-6 5-9,-6-5 0,1 10 0,-6 5 0,0-1 0,0-4-16,-6-5-4,-4 0 0,-1-5 0,11 5-148,-6-10-29,6-5-7</inkml:trace>
        </inkml:traceGroup>
        <inkml:traceGroup>
          <inkml:annotationXML>
            <emma:emma xmlns:emma="http://www.w3.org/2003/04/emma" version="1.0">
              <emma:interpretation id="{D614C942-F2F4-40B8-9770-98E963E1C53C}" emma:medium="tactile" emma:mode="ink">
                <msink:context xmlns:msink="http://schemas.microsoft.com/ink/2010/main" type="inkWord" rotatedBoundingBox="23477,3545 25744,3388 25820,4489 23553,4646"/>
              </emma:interpretation>
              <emma:one-of disjunction-type="recognition" id="oneOf1">
                <emma:interpretation id="interp5" emma:lang="en-AU" emma:confidence="0">
                  <emma:literal>=X2</emma:literal>
                </emma:interpretation>
                <emma:interpretation id="interp6" emma:lang="en-AU" emma:confidence="0">
                  <emma:literal>"K2</emma:literal>
                </emma:interpretation>
                <emma:interpretation id="interp7" emma:lang="en-AU" emma:confidence="0">
                  <emma:literal>1x2</emma:literal>
                </emma:interpretation>
                <emma:interpretation id="interp8" emma:lang="en-AU" emma:confidence="0">
                  <emma:literal>.=X2</emma:literal>
                </emma:interpretation>
                <emma:interpretation id="interp9" emma:lang="en-AU" emma:confidence="0">
                  <emma:literal>5x2</emma:literal>
                </emma:interpretation>
              </emma:one-of>
            </emma:emma>
          </inkml:annotationXML>
          <inkml:trace contextRef="#ctx0" brushRef="#br0" timeOffset="1369.46">2660-102 1497,'0'0'66,"0"0"14,0 0-64,11-5-16,0 5 0,0 0 0,0 0 224,-11 0 40,0 0 9,16 0 2,0-5-153,-5 5-30,0-5-7,6 5-1,-17 0-32,11-5-6,5 5-2,-16 0 0,0 0-70,11 0-14,6 0-4,-6 5 0,-11-5-185,0 0-38</inkml:trace>
          <inkml:trace contextRef="#ctx0" brushRef="#br0" timeOffset="1516.53">2616 171 1324,'0'0'118,"0"0"-94,0 0-24,16 0 0,1 0 166,5 0 29,-6 5 5,6-5 2,0 0-66,0 0-14,0 0-2,5 0-1,1-5-69,-1 0-14,-5 5-2,5-10-1,1 5-187,-1-5-38</inkml:trace>
          <inkml:trace contextRef="#ctx0" brushRef="#br0" timeOffset="1816.69">3356-185 1324,'22'-15'118,"-11"10"-94,0 0-24,5 1 0,1-1 125,-1 5 21,6-5 4,0 0 1,0 5-22,-5 5-4,-1-5-1,-5 5 0,0 0-51,5-1-10,1 1-3,-1 5 0,1-5-34,-1 5-7,-5-1-2,6 1 0,-6 0-17,0 5 0,-6-1 0,1 1 0,-6 4 0,0 1 0,-6-1 0,-5 6 0,-5-1 0,-1 0 0,-10-4 0,10 9 0,-5 0-18,-5 1-1,0-1 0,-12 5 0,6-5-33,-5 1-6,5-6-2,6 0-649,-1 1-131</inkml:trace>
          <inkml:trace contextRef="#ctx0" brushRef="#br0" timeOffset="2071.23">3899-263 2444,'0'0'54,"0"0"11,0 0 3,-5-5 0,-12 0-55,1 0-13,5 5 0,-6 0 0,-5 0 78,0 5 13,0 5 2,-5 0 1,0 4-74,5 1-20,-6 4 8,6 6-8,6-6 0,5 1 0,11 4 0,0 5 0,-11 1-8,5 4 8,1-5-12,10 0 12,12 0-9,-1 1 9,6-1 0,-5 0-9,5 0 0,0-4 0,0 4 0,10-9 0,1-6-57,-5-4-11,5 0-3,0-10 0,-6 5-93,0-10-19,1-5-4</inkml:trace>
          <inkml:trace contextRef="#ctx0" brushRef="#br0" timeOffset="2376.78">4245-717 1324,'11'-14'118,"-6"-6"-94,11 1-24,-5-1 0,6 6 144,-1-1 25,6 5 5,0 5 1,0-4-38,0 9-7,-5-5-2,4 5 0,7 0-25,-6 5-6,0-5-1,0 5 0,-6 4-31,1 1-6,-1 5-2,-10-1 0,4 1-37,-10 0-8,6 9-2,-12 5 0,1-4-10,-6-1 0,-11 5-10,6 5 10,-6 0-9,0 1 9,0-1-8,0-5 8,11 0-12,0-4 4,0-6 0,6 1 0,-1-1 8,6-4 0,0-15 0,11 14 0,0-4-24,5-5-7,12 0-1,-1-5 0,6-5 20,0 0 12,0-5-13,0-4 5,5-1 8,1 0 0,-6-4 0,-1 4 0,1 1-166,0 4-31</inkml:trace>
        </inkml:traceGroup>
      </inkml:traceGroup>
    </inkml:traceGroup>
    <inkml:traceGroup>
      <inkml:annotationXML>
        <emma:emma xmlns:emma="http://www.w3.org/2003/04/emma" version="1.0">
          <emma:interpretation id="{C460BEB1-2406-4E70-A206-C9244C2EE017}" emma:medium="tactile" emma:mode="ink">
            <msink:context xmlns:msink="http://schemas.microsoft.com/ink/2010/main" type="paragraph" rotatedBoundingBox="19911,5318 26155,4925 26230,6121 19986,65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1F9F8A-B174-4F6A-8DC0-4C9DB2D73CEC}" emma:medium="tactile" emma:mode="ink">
              <msink:context xmlns:msink="http://schemas.microsoft.com/ink/2010/main" type="line" rotatedBoundingBox="19911,5318 26155,4925 26230,6121 19986,6514"/>
            </emma:interpretation>
          </emma:emma>
        </inkml:annotationXML>
        <inkml:traceGroup>
          <inkml:annotationXML>
            <emma:emma xmlns:emma="http://www.w3.org/2003/04/emma" version="1.0">
              <emma:interpretation id="{4350E329-60BB-44EB-BDD6-227A8A274907}" emma:medium="tactile" emma:mode="ink">
                <msink:context xmlns:msink="http://schemas.microsoft.com/ink/2010/main" type="inkWord" rotatedBoundingBox="19911,5318 21193,5237 21268,6433 19986,6514"/>
              </emma:interpretation>
              <emma:one-of disjunction-type="recognition" id="oneOf2">
                <emma:interpretation id="interp10" emma:lang="en-AU" emma:confidence="0">
                  <emma:literal>If</emma:literal>
                </emma:interpretation>
                <emma:interpretation id="interp11" emma:lang="en-AU" emma:confidence="0">
                  <emma:literal>of</emma:literal>
                </emma:interpretation>
                <emma:interpretation id="interp12" emma:lang="en-AU" emma:confidence="0">
                  <emma:literal>if</emma:literal>
                </emma:interpretation>
                <emma:interpretation id="interp13" emma:lang="en-AU" emma:confidence="0">
                  <emma:literal>at</emma:literal>
                </emma:interpretation>
                <emma:interpretation id="interp14" emma:lang="en-AU" emma:confidence="0">
                  <emma:literal>Of</emma:literal>
                </emma:interpretation>
              </emma:one-of>
            </emma:emma>
          </inkml:annotationXML>
          <inkml:trace contextRef="#ctx0" brushRef="#br0" timeOffset="7637.25">-987 1443 1152,'0'0'51,"0"0"10,0-15-49,5 6-12,1-1 0,-1 0 0,6 0 168,0 1 32,-5-1 5,5 0 2,5 0-93,0 6-18,6-1-4,0 0-1,0 0-16,0 0-3,0 0-1,0 5 0,6 5-47,-12 0-10,0 5-2,1-1 0,-1 1-3,-5 5-1,0 4 0,0 1 0,-5 4-38,-6 0-8,-11 6-2,5-1 0,6 5-40,-5 5-8,-6 0-1,-6 0-1,1-5-34,-1-5-8,1 1 0,0-1-1,-1 5 25,1-10 6,-1 1 1,-5-1 0,6-4 41,5-6 8,0 1 1,0-5 1,5-1 82,1 1 16,5-10 3,0 0 1,0 0 69,0 0 15,0 0 2,5 5 1,12 0-28,-1-5-6,1 5-1,10-5 0,1-5-4,-6 0 0,-1 5-1,7-5 0,-1 0-27,1 5-4,-1-5-2,6 5 0,-6-9-66,1 9-14,-1-5-2,6 0-780,0 0-155</inkml:trace>
          <inkml:trace contextRef="#ctx0" brushRef="#br0" timeOffset="6944.27">-313 1735 1497,'0'0'133,"0"0"-106,0 0-27,0 0 0,17 5 100,10-5 16,-10-5 2,10 5 1,-5-4 33,5 4 6,1-5 2,-1 0 0,1 0-65,-1 0-13,0 0-2,-5 5-1,6-10-35,-6 6-6,0 4-2,0-5 0,0 0-23,5 0-5,-5 0 0,5 0-8,1 0-58,-1 0-18,1-4-4,-1 4-743,0-5-148</inkml:trace>
          <inkml:trace contextRef="#ctx0" brushRef="#br0" timeOffset="6723.26">131 1331 345,'0'0'31,"0"0"-31,0-10 0,0-4 0,0 4 224,0 0 40,0-5 7,-5 6 1,5-6-108,0 5-21,0-4-5,5 4-1,-5 0-45,0-4-8,0-1-3,0 5 0,0 10 19,6-10 3,-6 10 1,5-14 0,-5-6-60,0 6-12,0-1-3,0 0 0,6 6-14,-6-6-3,0 0-1,-6 1 0,6 14-11,-5-5 0,-1-5 0,-4 0 0,-1 6-13,0 4-5,0 0-1,0-5 0,-6 10 8,1-10 2,-1 5 0,6 0 0,-5 5 9,5 4-12,0-4 12,5 5-12,1 5 12,-1-1-12,6 1 12,-5 4-12,5 6 12,0-1-8,0 5 8,0 5-8,0 5 8,0 0 0,0 10 0,5 0-8,-5 5 8,6-1 0,-1 6 0,6 4 0,-11-5 0,6 11 8,-1-6-8,1 0 0,5-4 0,-11-1-15,5-4 3,1-10 0,-1-10-73,1 0-15,-1-5-2,-5-4-878</inkml:trace>
        </inkml:traceGroup>
        <inkml:traceGroup>
          <inkml:annotationXML>
            <emma:emma xmlns:emma="http://www.w3.org/2003/04/emma" version="1.0">
              <emma:interpretation id="{A4BDFF1A-D16C-4E85-80F6-096CAE4AE338}" emma:medium="tactile" emma:mode="ink">
                <msink:context xmlns:msink="http://schemas.microsoft.com/ink/2010/main" type="inkWord" rotatedBoundingBox="21737,5226 26157,4948 26225,6036 21806,6314"/>
              </emma:interpretation>
              <emma:one-of disjunction-type="recognition" id="oneOf3">
                <emma:interpretation id="interp15" emma:lang="en-AU" emma:confidence="0">
                  <emma:literal>(x)=2xz</emma:literal>
                </emma:interpretation>
                <emma:interpretation id="interp16" emma:lang="en-AU" emma:confidence="0">
                  <emma:literal>(x)=2x2</emma:literal>
                </emma:interpretation>
                <emma:interpretation id="interp17" emma:lang="en-AU" emma:confidence="0">
                  <emma:literal>(x)=2sc2</emma:literal>
                </emma:interpretation>
                <emma:interpretation id="interp18" emma:lang="en-AU" emma:confidence="0">
                  <emma:literal>(x)=2&gt;c2</emma:literal>
                </emma:interpretation>
                <emma:interpretation id="interp19" emma:lang="en-AU" emma:confidence="0">
                  <emma:literal>[x)=2x2</emma:literal>
                </emma:interpretation>
              </emma:one-of>
            </emma:emma>
          </inkml:annotationXML>
          <inkml:trace contextRef="#ctx0" brushRef="#br0" timeOffset="8240.74">965 1116 482,'0'0'21,"0"0"5,0 0-26,0 0 0,0 0 0,0 0 0,0 0 114,0 0 18,0 0 3,0 0 1,0 0 20,0 0 5,0 0 1,0-9 0,0 4-36,0 5-7,0 0-2,0 0 0,0-10-23,0 10-5,0 0-1,0 0 0,-11 15-51,0-6-10,0 6-3,0 9 0,0-4-24,6 9 0,-6 5 0,-6 0 0,12 5 0,-1 5 0,-5-5 0,11 15 0,-5-5 0,10 4 0,-5-4 0,6 5 0,5-6-17,0-4 4,5-5 1,1 0 0,-1-5-40,1-4-8,5-6-2,-1-5 0,-10-14-122,6 0-24,16-10-4,5-9-2</inkml:trace>
          <inkml:trace contextRef="#ctx0" brushRef="#br0" timeOffset="8492.07">1206 1336 403,'0'0'17,"0"0"5,0 0-22,0 0 0,6-5 0,10 0 0,1 0 293,-1 5 55,1 0 10,5 0 2,-6-5-205,6 5-42,-6 0-8,6 0-1,-5 0-22,-1 5-4,6 0-1,-11 5 0,6-5-23,-6 4-5,5-4-1,-5 10 0,0-5-31,-6 4-6,1-4-2,-6 5 0,0 4-1,0 1 0,-6-1 0,-5-4 0,6 4-8,-6 1 8,-5-1-8,-1 6 8,1-1-8,-1 0 0,6 1 0,-5-6 0,-6 1-20,0-1-5,5-4-2,-4-1 0,4-9-40,6 5-8,-5-5-1,10 0-620,-5-5-123</inkml:trace>
          <inkml:trace contextRef="#ctx0" brushRef="#br0" timeOffset="8733.19">1651 1385 1634,'0'0'72,"0"0"16,0 0-71,5-10-17,-5 10 0,0 0 0,0 0 128,0 0 21,-11-5 5,6 0 1,-6 0-63,0 5-13,0 0-3,-6 10 0,6 0-37,-5-1-8,5 6-2,-6 5 0,6-1-17,0 0-3,11 1-1,-5 4 0,-1 1-8,6-1 0,0-4 0,6 4 0,5 0 0,0 1 0,0-6-9,5-4 9,1-1 0,-1-4 0,6 0-8,0-5 8,0 0 0,5-5-10,1 0 10,-6-10-8,11 5-28,-6-5-6,-10-4-1,5-6-690,-6 1-139</inkml:trace>
          <inkml:trace contextRef="#ctx0" brushRef="#br0" timeOffset="8989.25">1925 897 1267,'0'0'56,"0"0"12,0 0-55,11 0-13,-6-5 0,6 5 0,0 5 155,6 0 28,-6 0 5,0 0 2,5 4-60,0 6-12,1-5-2,-1 9-1,1-4-40,-6 4-8,5 1-2,1 9 0,-6 5-19,0 0-4,0 5-1,-6 0 0,1 5-29,-6 0-12,-6 0 8,6 5-8,-5 0 8,-12-1-8,1 6 0,-1 4 8,1-4-8,-6 0-11,0 4 3,0-4 0,6-10-51,-1-1-9,1-4-3,-1-4-699,1-16-140</inkml:trace>
          <inkml:trace contextRef="#ctx0" brushRef="#br0" timeOffset="9364.04">2457 1492 1897,'0'0'84,"0"0"17,0 0-81,11-5-20,-6-5 0,6 10 0,0-5 105,6 0 17,-1-4 3,0 4 1,1 0-35,-1 0-7,1-5-2,-1 5 0,1 1-42,-1-1-8,1 0-1,-1 5-1,-5-5-30,0 5 0,-11 0 0,0 0 0,0 0-78,11 5-12,-11-5-2,11 5-1035</inkml:trace>
          <inkml:trace contextRef="#ctx0" brushRef="#br0" timeOffset="9518.14">2512 1740 1497,'0'0'133,"0"0"-106,0 0-27,0 0 0,16 0 151,0 0 25,1 0 4,5 0 2,0-5-46,0 1-10,0-1-2,0-5 0,-6 10-68,1-5-15,-1 0-2,6 0-1,-11 0-144,5-4-29,6-1-5</inkml:trace>
          <inkml:trace contextRef="#ctx0" brushRef="#br0" timeOffset="-113393.65">3373 1209 1713,'0'0'76,"0"-15"16,5 1-74,1-1-18,5 5 0,-1-4 0,1-1 122,0 5 21,-5-4 4,10 4 1,-10-5-47,10 6-9,-5-6-1,0 10-1,6 0-30,-1-4-7,-16 9-1,6 0 0,10 0-28,1 0-5,-7 4-2,1 1 0,6 5-17,-1 5 10,-10-1-10,5-4 8,-6 5-8,1 9 0,-6 0 0,5 6 0,-5-1-53,-5 5-3,-6 0-1,0 5 0,-6-5-39,6-4-7,0 4-1,0 0-1,1-10-24,-7 5-5,6 1-1,0-11 0,-5 1 59,10-6 12,-10-4 3,16-10 0,0 0 61,0 0 8,0 0 4,0 0 1,0 0 52,0 0 11,0 0 1,0 0 1,0 0 20,0 0 4,0 0 1,5-5 0,-5 5-21,11-10-4,0 10-1,-5-5 0,-6 5-20,0 0-4,16 0-1,1 0 0,-1-4-27,-5 4-5,0 0-2,5 0 0,1 0-18,-6 4 0,5-4 0,-5 5-9,0-5-99,6 0-19,-6 0-4,0 5-957</inkml:trace>
          <inkml:trace contextRef="#ctx0" brushRef="#br0" timeOffset="-113073.66">3905 1292 1152,'10'0'102,"-4"-5"-82,5 5-20,0-5 0,0 0 165,0 0 29,0 1 6,0 4 0,0 0-68,5 0-15,-5 4-2,0-4-1,0 5-54,0-5-12,0 5-1,6 0-1,-7 5-19,7-5-4,-12 4-1,6 1 0,6-5-10,-6 5-3,-6 0 0,6-6 0,0 6 5,-5 0 1,-6-10 0,0 15 0,5-1 8,-10 1 1,5-15 1,-6 14 0,-5 1-17,0 4-8,0-4 0,0 5 8,-5-6-21,-1 6-5,1-6-1,0 1 0,-1 0-5,1-6-2,-1 6 0,6-5 0,0-1-22,6-4-4,-6 5 0,11-10-1,0 0-124,0 0-25,0 0-5</inkml:trace>
          <inkml:trace contextRef="#ctx0" brushRef="#br0" timeOffset="-112813.66">4464 1258 1036,'0'5'92,"-6"-5"-73,1 0-19,-1 0 0,-5 5 216,1-1 40,-1-4 8,0 5 2,5 5-94,-5-10-18,-5 10-4,5-5-1,-6 4-93,6 1-20,0 0-3,0 0-1,0-5-9,6 4-3,-6 6 0,5-5 0,-5 4-20,6 6 0,5-6 0,0 6 0,-5-6 0,5 1 0,5 0 0,-5 4 8,11 1-8,-6-1 11,6-4-11,6-1 12,-6-4-12,5 0-11,1 0 3,-1-5 0,6-1-19,0 1-3,0-10-1,5 1 0,6-1-33,-5-5-6,-6 0-2,5-4-1012</inkml:trace>
          <inkml:trace contextRef="#ctx0" brushRef="#br0" timeOffset="-112463.66">4744 839 864,'0'0'38,"0"0"8,0 0-37,11-5-9,5-5 0,-5 0 0,5 0 291,-5 1 56,-5-1 11,10 5 2,-5 0-175,0 0-35,-11 5-7,17-5-2,-6 1-50,0 4-11,0-5-1,-11 5-1,0 0-37,0 0-7,11 5-2,-11-5 0,0 0-22,5 14-10,-5 1 8,0 4-8,-5-4-16,-1 4-9,-10 6-2,10 4 0,-5-5-27,6 1-6,-12 4 0,12-5-1,-1 1 1,1-1 0,-1-4 0,1 4 0,-1 0-8,6-4 0,0-5-1,0-1 0,-5-4 34,5-10 7,0 0 2,16 15 0,-16-15 26,11 4 9,6 1 0,10-5 0,1 0 11,-1-5 3,0-4 0,6-1 0,6 0 17,-1-4 3,-5-6 1,0 5 0,5 6-44,-10-1-24,-6 0 4,5 5 0</inkml:trace>
        </inkml:traceGroup>
      </inkml:traceGroup>
    </inkml:traceGroup>
    <inkml:traceGroup>
      <inkml:annotationXML>
        <emma:emma xmlns:emma="http://www.w3.org/2003/04/emma" version="1.0">
          <emma:interpretation id="{C2DE80A8-3FA6-45A9-9C07-0FB20A1419FF}" emma:medium="tactile" emma:mode="ink">
            <msink:context xmlns:msink="http://schemas.microsoft.com/ink/2010/main" type="paragraph" rotatedBoundingBox="20122,6995 29431,6309 29519,7497 20210,81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254859-94D0-4D36-9E0D-7A5A3A496FB4}" emma:medium="tactile" emma:mode="ink">
              <msink:context xmlns:msink="http://schemas.microsoft.com/ink/2010/main" type="line" rotatedBoundingBox="20122,6995 29431,6309 29519,7497 20210,8184"/>
            </emma:interpretation>
          </emma:emma>
        </inkml:annotationXML>
        <inkml:traceGroup>
          <inkml:annotationXML>
            <emma:emma xmlns:emma="http://www.w3.org/2003/04/emma" version="1.0">
              <emma:interpretation id="{3C5EC767-BF58-4AB9-9DA8-1452C4BF375E}" emma:medium="tactile" emma:mode="ink">
                <msink:context xmlns:msink="http://schemas.microsoft.com/ink/2010/main" type="inkWord" rotatedBoundingBox="20122,6995 29431,6309 29519,7497 20210,8184"/>
              </emma:interpretation>
              <emma:one-of disjunction-type="recognition" id="oneOf4">
                <emma:interpretation id="interp20" emma:lang="en-AU" emma:confidence="0">
                  <emma:literal>affect-Perth</emma:literal>
                </emma:interpretation>
                <emma:interpretation id="interp21" emma:lang="en-AU" emma:confidence="0">
                  <emma:literal>affect-Benz</emma:literal>
                </emma:interpretation>
                <emma:interpretation id="interp22" emma:lang="en-AU" emma:confidence="0">
                  <emma:literal>affect-Perez</emma:literal>
                </emma:interpretation>
                <emma:interpretation id="interp23" emma:lang="en-AU" emma:confidence="0">
                  <emma:literal>affect-Bernie</emma:literal>
                </emma:interpretation>
                <emma:interpretation id="interp24" emma:lang="en-AU" emma:confidence="0">
                  <emma:literal>of (70-17=2102-172</emma:literal>
                </emma:interpretation>
              </emma:one-of>
            </emma:emma>
          </inkml:annotationXML>
          <inkml:trace contextRef="#ctx0" brushRef="#br0" timeOffset="-111693.65">-773 3100 1209,'0'0'53,"0"0"12,0 0-52,0 0-13,0-9 0,5 4 0,1-5 120,5 0 22,0 1 4,-1-6 1,1 0-47,0 6-10,6-6-2,-1-5 0,1 6-28,5-1-5,-6 5-2,6 1 0,0 4-24,-6 0-5,1 0 0,-6 5-1,0-5-12,-11 5-3,0 0 0,0 0 0,16 15-8,-10-1 8,-6-4-8,-6 10 8,6-1-32,-5 6-6,-6-1-2,-6 0 0,6 1-49,-5-1-11,0-4-1,5 4-1,-6 0 22,1 1 5,5-1 1,5 0 0,1 1 31,-1-1 7,1 1 0,5-1 1,-6 0 27,6 1 0,-5-6 0,5 1 0,5-1 25,-5-4 11,0-1 1,6 1 1,-1-5 12,12 0 2,-6-1 1,5-4 0,1 0-8,-1 0-1,6 5-1,-6-10 0,6 0-17,0 0-3,-5-5-1,5 5 0,-11-5-22,5 0 0,1 10-10,4-10-623,1-5-125</inkml:trace>
          <inkml:trace contextRef="#ctx0" brushRef="#br0" timeOffset="-111163.65">-269 3344 1152,'0'0'102,"0"0"-82,0 0-20,0 0 0,0 0 152,0 0 27,0 0 5,0 0 0,17 0-35,5-5-7,-6 5-2,6-5 0,0 1-40,-6-1-8,6-5-1,0 10-1,-5-5-30,5 5-7,-6-5-1,6 5 0,0-5-37,-6 5-15,1-5 11,5 5-11,0-4-121,0-1-31,0 0-5</inkml:trace>
          <inkml:trace contextRef="#ctx0" brushRef="#br0" timeOffset="-111353.65">164 2881 1728,'-5'-10'153,"-1"-4"-122,6-1-31,-5 0 0,5 1 121,-6-6 19,1 1 3,-1 4 1,1 5-56,-6 1-10,0-1-2,-5-5-1,5 6-40,5-1-8,-5 0-2,0 5 0,0 0 3,0 0 0,0 5 0,11 0 0,-5 5-28,-6 0 0,0 5-14,0 0 5,5 4 9,1 1-8,-6 4 8,5 1-8,-4 4-1,10 6 0,-11-1 0,11 5 0,-6 0 9,6 5-12,0 5 12,0 5-12,6-1 12,-6 11 0,5 4 0,1-4 0,-6-1 0,5 1-8,0 4 8,1-4 0,-1-6-24,-5-4 1,6-5 0,-1 0 0,1-10-38,-1-5-8,6-4-2,-5-6 0,-1-4-51,1-6-10,-6-9-3</inkml:trace>
          <inkml:trace contextRef="#ctx0" brushRef="#br0" timeOffset="-110893.65">620 2871 403,'0'0'17,"0"-9"5,-6-1-22,6 0 0,-5 0 0,5 1 0,-6-1 486,1 0 93,-1 5 18,6 5 4,-5 0-406,-6 0-82,0 0-16,5 0-3,-5 10-53,0 5-10,-5 4-3,10 5 0,-5-4-18,0 9-10,0 0 10,0 10-10,1 5 0,-1 0 0,5 5 0,1 5 0,5-1 0,5 6 0,1-1 0,-1 6-10,6-11-8,0 6-2,0-11 0,5 1 0,1-5-38,5-5-8,-6-5-2,6-5 0,0-4-143,-5-6-29,4-9-5</inkml:trace>
          <inkml:trace contextRef="#ctx0" brushRef="#br0" timeOffset="-110573.66">751 3193 1440,'0'0'128,"0"0"-103,0 0-25,17-5 0,-6 0 148,5 0 25,-5 1 5,0 4 1,5-5-34,-5 5-6,6 0-2,-1 5 0,1-5-49,-6 0-11,0 4-1,0 1-1,0-5-31,5 10-7,-5-5-1,6 5 0,-7-1-23,1 6-5,-5-5 0,5 4-8,-6-4 10,1 0-10,-1 5 8,-5 4-8,0 5 0,-5 1 8,-1-1-8,-5 1 0,0-1 0,0-5 0,-5 6-14,5-1 5,-5 5-19,-1-4-3,1-1-1,5-4 0,-6-1-8,6-9-1,-5 5-1,5-1 0,0-4-54,5 0-10,-5-1-2,11-9-636,0 0-126</inkml:trace>
          <inkml:trace contextRef="#ctx0" brushRef="#br0" timeOffset="-110313.65">1261 3154 1728,'0'0'153,"0"0"-122,0 0-31,0 0 0,0 0 159,-11-5 25,-5 0 6,5 0 1,0 5-71,0 5-13,0 5-3,0 0-1,-6 0-47,1-1-10,5 11-2,-5-1 0,-1 6-44,12-6-8,-6 6-3,11-1 0,-6 5 19,6 0 3,-5 1 1,5-1 0,5-5-25,1-4-5,-6-1-1,11 1 0,0-1 19,0-4 0,5 0 0,1-1 0,-1-9 0,6 5 0,-6-5 8,6 4-8,0-9 0,6 0 0,-6 0 0,0-4 0,-1-6-28,-4 5-9,5-5-2,-6-4-795,6-6-159</inkml:trace>
          <inkml:trace contextRef="#ctx0" brushRef="#br0" timeOffset="-110133.65">1645 3252 979,'0'0'87,"0"0"-70,0 0-17,0 0 0,0 0 229,11-5 43,-5 5 8,5-5 1,-1 0-110,1 0-23,6 0-4,-1 0 0,1 5-53,-1-5-11,1 1-1,5 4-1,5-5-37,-10 0-7,-7 5-2,7 0 0,5 0-32,-6 0 0,-5 5-12,6-5 3,-1 0-150,6 0-29,-5 0-7</inkml:trace>
          <inkml:trace contextRef="#ctx0" brushRef="#br0" timeOffset="-109863.65">2276 2852 172,'0'0'16,"0"0"-16,0 0 0,0 0 0,0 0 416,5 10 81,1-1 16,-6-9 3,0 0-292,5 10-58,1 5-12,5-1-2,-11-4-73,5 14-15,1-4-2,-1-1-1,1 6-25,-6-1-4,5 5-2,1-4 0,-1 9-18,1-5-3,-1 0-1,6 1 0,-6 4-8,1-5 0,-1 0-10,-5 1 10,6-1-56,-1-5-6,1-4-1,-6-1 0,5-4-190,1-1-39</inkml:trace>
          <inkml:trace contextRef="#ctx0" brushRef="#br0" timeOffset="-109563.65">2534 2676 576,'0'0'25,"0"0"6,10-5-31,1 1 0,0-6 0,0 10 0,0 0 350,0 0 64,6 0 13,-6 5 2,11 0-251,0 4-50,-6 6-11,1 0-1,-12 4-47,6 1-9,5-1-1,-5 5-1,6 6-32,-6-1-6,5 0-2,1 0 0,-1 1-10,-5 4-8,6-5 12,-1 0-12,-5 5 0,0 1 0,0-1 0,-6 5 0,-5 0 0,6 5 0,-6 4 0,-6-4 0,-5-10 0,6 5-12,-11 0 0,10 0 0,-5 0-33,-5-5-7,5-4 0,-6 4-743,6-5-148</inkml:trace>
          <inkml:trace contextRef="#ctx0" brushRef="#br0" timeOffset="-108733.66">3548 3032 979,'0'0'87,"0"0"-70,0 0-17,0 0 0,0 0 163,0 0 29,11-5 5,-11 5 2,0 0-35,11-5-6,-11 5-2,16-4 0,1-1-83,-1 0-17,6 0-3,-11 0-1,6 0-19,-1 0-4,1 5-1,-1-5 0,1 1-28,-7 4 0,-10 0 0,17 0 0,-17 0-164,0 0-33</inkml:trace>
          <inkml:trace contextRef="#ctx0" brushRef="#br0" timeOffset="-108573.65">3603 3217 1152,'-17'20'51,"12"-10"10,5-10-49,0 0-12,0 0 0,0 0 0,0 0 229,22 0 43,0 0 9,5 0 2,-10 0-141,10 0-28,-5 5-6,11-10 0,-11 5-56,5-5-10,1 0-2,-6 0-1,11 5-136,-11-5-27,5 0-6</inkml:trace>
          <inkml:trace contextRef="#ctx0" brushRef="#br0" timeOffset="-108003.66">4952 2798 1612,'0'0'72,"0"0"14,11-10-69,-11-4-17,0 4 0,5-5 0,1 6 152,-1 4 26,1-5 6,-6 10 0,5-10-49,1 1-11,10 9-1,-5 0-1,-11 0-70,11-10-15,6 5-2,5 5-1,-6 0-4,-5 0-1,0 0 0,11 10 0,0-5-16,-6-1-3,-10 1-1,10 10 0,12-5-9,-17-1-11,-6 6 3,1 0 0,-6 4-16,5 1-4,-5 4 0,-5 0 0,-12-4-6,1 9-2,10-4 0,1 4 0,-6-5-40,-6 1-8,1-1-1,-1 0-1,-4-4 33,-1-6 6,5 1 2,1 0 0,10-6 45,-10 6 0,5-5 0,11-10 0,0 0 0,0 0 12,0 0-3,-11 10 0,11-10 38,0 0 7,0 0 2,0 0 0,0 0-20,0 0-3,5 9-1,1 6 0,-1-10 4,6 5 1,6-6 0,5 6 0,0-5-25,-1 5-12,-4-5 10,10 0-10,6-1 0,-5-4 0,-17 0 0,5 0 0,12-9-131,4-1-22,-10 0-5,0-4-1</inkml:trace>
          <inkml:trace contextRef="#ctx0" brushRef="#br0" timeOffset="-107753.65">5775 2476 2516,'0'0'56,"5"0"11,1-4 2,-1-6 1,-5 5-56,0 5-14,-5-5 0,5 5 0,0 0 69,0 0 11,-11 5 3,-6 5 0,1 4-49,-1 6-10,12 4-1,-6 10-1,-6 0-14,6 5-8,6 0 10,-1 5-10,6 5 0,0 5 0,-5-1-13,10 6 4,6-10-8,-5-1-2,-1-4 0,1 0 0,10 0-30,1-10-7,-6-5 0,0-4-1,0-1-167,5-9-34,22 9-6,-38-24-2</inkml:trace>
          <inkml:trace contextRef="#ctx0" brushRef="#br0" timeOffset="-107483.65">5868 2686 691,'11'-15'30,"0"15"7,-6 0-29,6-4-8,-5-1 0,5 0 0,11 0 320,-11 0 62,-6 0 13,6 0 2,11 10-225,0-5-46,-6 5-9,-5 5-1,0-10-38,6 10-7,5-6-2,-11 6 0,-11-10-21,5 15-4,17-1 0,-5 6-1,-12-5-34,0 4-9,1 1 0,5-1 0,5 1 0,-10-6 0,-17 6 0,11-1 0,5 1 0,-5-1 0,-22 1 0,11-1 0,1 1-29,4-1-7,1 6-2,-12-11 0,-10 1-15,5-1-3,11 1-1,0-5 0,-17 0-160,12-1-32,5 1-7,11-10 0</inkml:trace>
          <inkml:trace contextRef="#ctx0" brushRef="#br0" timeOffset="-107213.65">6383 2730 2386,'22'-15'52,"-16"10"12,-12 1 1,6 4 3,0 0-55,0 0-13,-5 0 0,-12-5 0,1 0 97,16 5 17,0 0 3,-11 14 1,-17-4-64,12 5-13,5-1-2,0 11-1,0 4-38,-5 5-12,-1-5 0,6 1 0,22-1 20,-11 0 3,-11-4 1,11 4 0,11 0-26,-5-5-5,5 1-1,-6-1 0,1-9 10,5 4 2,11-4 0,-6-5 0,-16-10-5,16 5-1,12-5 0,-6 0 0,5-5-20,-10 0-4,-1-5-1,6 0 0,0-4-148,-6 4-29</inkml:trace>
          <inkml:trace contextRef="#ctx0" brushRef="#br0" timeOffset="-107023.65">6734 2871 691,'-11'0'30,"11"0"7,0 0-29,0 0-8,0 0 0,11-9 0,-11 9 314,17-5 62,-1-5 12,1 0 2,-6 0-209,11 6-41,5-6-9,-5 5-2,-6 5-41,1-5-9,-17 5-2,22-5 0,5 0-32,1 5-6,-17-5-2,5 10 0,6-5-51,-6 0-10,-5 0-3,6 0 0,-6 0-195,5 0-39</inkml:trace>
          <inkml:trace contextRef="#ctx0" brushRef="#br0" timeOffset="-106783.65">7349 2486 1969,'0'0'87,"0"0"18,0 0-84,0 0-21,0 0 0,0 0 0,0 0 138,11 15 23,-6-5 5,0 4 1,-5 6-70,6 4-13,-6 5-4,5 1 0,1-1-42,-6 0-9,0 5-1,5 0-1,-5 0-15,0 1-4,6-1 0,-1 5 0,-5-5-24,6 0-4,-6-5-2,5 0 0,-5-9-150,6 4-29,-1-4-7</inkml:trace>
          <inkml:trace contextRef="#ctx0" brushRef="#br0" timeOffset="-106253.65">7617 2535 2001,'0'0'88,"0"0"20,6-10-87,5-4-21,-6 4 0,1 0 0,5 10 90,0-5 14,-11 5 2,16 0 1,1 0-24,4 5-5,-4 5-1,5 0 0,0 4-24,-6 1-5,1-1 0,-1 6-1,6 4-12,-5 1-3,4 9 0,-4 0 0,-1-5-51,-5 0-10,0 10-3,0-4 0,-5 4 16,-6 0 4,0 0 0,-6-5 0,6 5-11,-11 0-1,0-5-1,0 5 0,-5-5-14,-1-5-2,6-4-1,-10-1 0,4 0-135,1-14-27</inkml:trace>
          <inkml:trace contextRef="#ctx0" brushRef="#br0" timeOffset="-105853.65">8029 2262 1785,'27'-15'79,"-16"6"17,5-6-77,1 5-19,-1-4 0,6 4 0,-5-5 175,5 5 31,-6 6 6,1-6 2,-1 0-98,-5 5-19,0 0-4,-11 5-1,0 0-49,0 0-11,11 5-1,-11-5-1,5 10-30,1 5 0,-12-6 0,1 11 0,-1-6-27,-5 11-11,0-1-2,1 1-1,-7 4-21,6 0-4,0 0-1,0 1 0,6 4 11,-1-5 3,1 0 0,5 0 0,0 1 9,5-11 3,1-4 0,-1-1 0,6 1 53,0-5 10,6-10 2,-1 5 1,0-5 17,6-5 3,0 0 1,0 0 0,0 0-9,6 0-1,-6-9-1,-1 4 0,7 5-14,-6-5-2,0 5-1,0-4 0,-6-1-108,1 5-22,-1-5-4</inkml:trace>
        </inkml:traceGroup>
      </inkml:traceGroup>
    </inkml:traceGroup>
    <inkml:traceGroup>
      <inkml:annotationXML>
        <emma:emma xmlns:emma="http://www.w3.org/2003/04/emma" version="1.0">
          <emma:interpretation id="{78391FBA-7DD1-47A0-9522-D40E43220D39}" emma:medium="tactile" emma:mode="ink">
            <msink:context xmlns:msink="http://schemas.microsoft.com/ink/2010/main" type="paragraph" rotatedBoundingBox="20645,8697 32088,7750 32183,8904 20741,98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9888E9-7EC5-40C9-8E97-785EB200D55E}" emma:medium="tactile" emma:mode="ink">
              <msink:context xmlns:msink="http://schemas.microsoft.com/ink/2010/main" type="line" rotatedBoundingBox="20645,8697 32088,7750 32183,8904 20741,9851"/>
            </emma:interpretation>
          </emma:emma>
        </inkml:annotationXML>
        <inkml:traceGroup>
          <inkml:annotationXML>
            <emma:emma xmlns:emma="http://www.w3.org/2003/04/emma" version="1.0">
              <emma:interpretation id="{67CF5E9F-2839-40BF-8F1D-BFF90EC82161}" emma:medium="tactile" emma:mode="ink">
                <msink:context xmlns:msink="http://schemas.microsoft.com/ink/2010/main" type="inkWord" rotatedBoundingBox="20648,8756 26420,8225 26521,9324 20749,9855"/>
              </emma:interpretation>
              <emma:one-of disjunction-type="recognition" id="oneOf5">
                <emma:interpretation id="interp25" emma:lang="en-AU" emma:confidence="0">
                  <emma:literal>2flk-17+3=</emma:literal>
                </emma:interpretation>
                <emma:interpretation id="interp26" emma:lang="en-AU" emma:confidence="0">
                  <emma:literal>(fix-1st.</emma:literal>
                </emma:interpretation>
                <emma:interpretation id="interp27" emma:lang="en-AU" emma:confidence="0">
                  <emma:literal>(flic-1st.</emma:literal>
                </emma:interpretation>
                <emma:interpretation id="interp28" emma:lang="en-AU" emma:confidence="0">
                  <emma:literal>(floc-1st.</emma:literal>
                </emma:interpretation>
                <emma:interpretation id="interp29" emma:lang="en-AU" emma:confidence="0">
                  <emma:literal>(fix-1st...</emma:literal>
                </emma:interpretation>
              </emma:one-of>
            </emma:emma>
          </inkml:annotationXML>
          <inkml:trace contextRef="#ctx0" brushRef="#br0" timeOffset="-105203.66">-252 4675 403,'0'49'17,"0"-35"5,0-14-22,0 0 0,0 0 0,0 0 0,5-9 347,6-1 65,-5-5 12,4 5 4,1 1-256,0-1-50,0 0-10,0 0-3,0 1-33,6-1-8,-1 0 0,-16 10-1,11-5-23,6 0-5,-17 5-1,11 5 0,0 5-23,0 0-5,-6 0-1,1 4 0,-6 6-27,0 4-6,-6 0 0,1 1-1,5 4-50,-6 5-9,-5-5-3,6 1 0,-1-6-29,-5 10-5,0-5-2,0 6 0,6-11 45,-6 0 9,5-4 1,-5 4 1,0-4 56,6-1 11,-1-4 0,1-1 0,5-9 55,0-5 5,0 0 2,0 10 0,0 0 14,0-10 2,0 0 1,0 0 0,11 5-27,5-5-4,-5 5-2,6-1 0,-1-4-5,1 5-1,-1 0 0,1-5 0,4 0-30,-4 0-10,10 0 0,-5-5 0,0 0-125,0-4-32,11-1-7</inkml:trace>
          <inkml:trace contextRef="#ctx0" brushRef="#br0" timeOffset="-104693.65">181 5187 288,'0'0'25,"0"0"-25,0 0 0,0 0 0,0 0 340,0 0 62,11-15 13,0 5 2,5 1-224,1-1-45,-1 10-8,6-5-3,0 0-37,5 0-8,1-4-2,-6 4 0,11 5-30,-11-5-7,5-5-1,0 5 0,-5 0-36,0 0-7,0-4-1,-5-1-8,5 0-118,5 0-30,-5-4-7</inkml:trace>
          <inkml:trace contextRef="#ctx0" brushRef="#br0" timeOffset="-104703.65">620 4641 1555,'0'0'138,"0"0"-110,0-10-28,-6-5 0,6-4 171,-5-1 29,-1 1 5,-5-1 2,0 1-73,6 4-14,-12 1-4,6-1 0,0 0-65,-5 6-14,-1-1-2,1 5-1,-1 0-19,-4 0-4,4 10-1,1 5 0,5 0-10,-6-1-9,1 6 9,5 5-13,0-1-6,0 10-1,5 1 0,1 4 0,-1 5 0,1 5-1,-1-1 0,1 11 0,-1 5 8,6-1 1,6 5 1,-1 6 0,1-6 11,5 0-10,-6-4 10,6-5-10,0-6-6,0 1 0,-5-10-1,5 0 0,-6-10-51,1-4-11,5-6-1,-6-4-637,-5-15-127</inkml:trace>
          <inkml:trace contextRef="#ctx0" brushRef="#br0" timeOffset="-104483.65">927 4582 1324,'0'0'59,"0"0"12,0 0-57,-11 5-14,5-5 0,-5 5 0,0 0 231,0 5 43,6 4 9,-6 6 1,0-1-156,0 1-32,0 4-7,0 5-1,0 1-52,0 4-12,6 10-1,-1 0-1,6-1-12,-5 6-2,5-5-8,5 5 12,1 0-12,5-6 0,-1-4 0,1 0 0,6-4-26,5-1 2,0-5 0,5-5 0,-5-4-124,0-1-24,6-4-4,-12-5-2</inkml:trace>
          <inkml:trace contextRef="#ctx0" brushRef="#br0" timeOffset="-104213.65">1141 4850 1688,'0'0'75,"0"0"15,16 0-72,-5 0-18,-11 0 0,11 0 0,5-4 117,1 4 20,-1 0 4,1 0 1,5 0-28,-6 4-6,1 1 0,-6 0-1,5-5-31,-5 5-7,0 0-1,5 5 0,-10 4-30,-1 1-6,6 0-2,-5-1 0,-6 6-15,0-1-3,0 6-1,-6-1 0,1 0-31,-6 1-5,-6 9-2,6-5 0,-5 5-29,5-5-7,-5 6-1,-1-11 0,1-5 0,-1 1 0,1-1 0,-1 1 0,6-5-29,-5-6-7,10 1 0,6-10-875</inkml:trace>
          <inkml:trace contextRef="#ctx0" brushRef="#br0" timeOffset="-103963.65">1530 4928 806,'0'0'72,"0"0"-58,0 0-14,0 0 0,0 0 316,0 0 61,0 0 12,-11 0 3,0 0-210,0 5-42,0 0-8,0 10-1,-5-5-71,5 4-13,0 1-3,5 4-1,-5 6-11,6-6-1,-6 6-1,11-6 0,0 1-30,5 4-18,1-9 2,5 9 1,0-5 15,0 1 0,5-1-10,1-4 10,4 0-8,1-1 8,-5-9-10,-1 5 10,6-5-20,-5-5 3,5-5 0,0 0 0,-6-5-39,6-4-7,-6 4-1,1-5-728,-1 1-146</inkml:trace>
          <inkml:trace contextRef="#ctx0" brushRef="#br0" timeOffset="-103783.65">1963 4938 1738,'0'0'77,"0"0"16,0 0-74,0 0-19,0 0 0,11 0 0,6 0 112,-1 0 18,-5 0 4,5-5 1,1 0-39,-1 1-7,1-1-1,-1 0-1,6 0-20,-5 5-4,5 0-1,-6-5 0,0 5-43,1-5-9,-1 5-2,1-5 0,-6 5-36,5-5-7,1 1-1,-6 4-768,5-5-154</inkml:trace>
          <inkml:trace contextRef="#ctx0" brushRef="#br0" timeOffset="-103553.65">2572 4592 2257,'0'0'100,"0"0"20,0 0-96,0 0-24,0 0 0,0 0 0,0 0 103,0 0 15,11 10 3,-6 4 1,1 1-37,-1 5-7,6-6-2,-5 11 0,-6-6-40,5 10-9,1 1-2,-6-1 0,0 0-25,5 5 0,1-5 0,-1 10 0,1-9-96,5 4-25,0-5-5,-6-5-1107</inkml:trace>
          <inkml:trace contextRef="#ctx0" brushRef="#br0" timeOffset="-103093.65">2967 4426 1324,'0'0'118,"0"0"-94,0 0-24,0 0 0,16-5 214,1 5 38,-6-4 8,5 4 2,1 0-113,-1 4-22,-5-4-5,5 5-1,1 5-54,-6 5-11,5 4-3,1 1 0,-1-1-21,1 6-4,-1-1 0,1 5-1,-7 0-16,1 1-3,0 4-8,6 0 12,-12 5-12,6 0 0,-11 0 0,6 0 0,-1 0-14,-10 5-6,5 0 0,-6-5-1,-5-5-34,6 5-6,-1-5-2,1-5-770,-1 0-155</inkml:trace>
          <inkml:trace contextRef="#ctx0" brushRef="#br0" timeOffset="-102813.65">3636 4685 2372,'0'0'52,"0"0"12,16-5 1,1 0 1,-6 0-53,5 0-13,-5 0 0,6 0 0,4 5 82,-4-4 14,-6 4 2,5 0 1,1-5-49,-1 5-10,1 0-1,-6 0-1,0-5-26,5 5-12,1 0 10,-6 0-10,-1-5-82,-10 5-22,11-5-5,-11 5-1063</inkml:trace>
          <inkml:trace contextRef="#ctx0" brushRef="#br0" timeOffset="-102593.65">3767 4270 2052,'0'0'91,"0"0"18,0 0-87,0 0-22,0 0 0,-5 10 0,5-10 108,0 15 16,0-1 4,0 6 1,0 9-37,5 0-8,-5-4-2,6 9 0,-1 5-28,1 5-6,-1-5 0,1 0-1,-1 0-33,1 0-6,-1 0-8,6 0 11,-5-10-117,5 0-23,0-4-5,0-1-1066</inkml:trace>
          <inkml:trace contextRef="#ctx0" brushRef="#br0" timeOffset="-102163.65">4053 4339 1670,'0'0'148,"11"-5"-118,-6-5-30,12 5 0,-1 0 148,-5 0 23,0 0 5,0 5 0,5 0-26,1 0-6,-1 0 0,1 0-1,-6 5-62,5 0-12,1-5-2,-1 5-1,-5 0-26,0 0-4,0 5-2,0-6 0,0-4-24,-11 0-10,0 0 8,0 0-8,11 15 0,-6 0-14,-10-6 2,5 6 0,-6 5-48,1-1-10,-6-4-2,0-1 0,5-4-48,6-10-11,0 0-1,0 15-1,0-15 13,0 0 2,6 9 1,-1 1 0,-5-10 42,11 10 9,0 0 2,0 4 0,0-4 41,0 0 9,6-5 2,-6 4 0,0 1 32,0 0 8,0 0 0,0 4 1,-1 1 25,7-5 5,-6-1 1,5 1 0,1 0 24,-6 0 4,0-1 2,5 1 0,-10-5 21,5 0 4,-11-5 1,5 10 0,-5-10-40,0 0-8,6 9-2,-12 6 0,1-5-34,-6 4-6,5-4-2,-10 5 0,-1-1-3,1 1-1,-6-5 0,0 0 0,6 4-32,-12-4-6,1 0-2,-6-1 0,0 1-123,5 0-25,1-5-4</inkml:trace>
          <inkml:trace contextRef="#ctx0" brushRef="#br0" timeOffset="-101763.65">5171 4470 2178,'50'5'96,"-34"-10"20,6 0-92,-11 0-24,-5 5 0,5-4 0,21-6 114,-15 5 18,-17 5 4,11-10 1,0 0-54,11 6-11,-6-1-3,1 5 0,-17 0-41,5-5-9,17-5-2,-11 10 0,-11 0-50,0 0-11,16 0-1,-10 5-811,-6-5-161</inkml:trace>
          <inkml:trace contextRef="#ctx0" brushRef="#br0" timeOffset="-101603.65">5303 4709 1958,'27'5'174,"-27"-5"-139,0 0-35,0 0 0,22 0 124,-5 0 19,-17 0 3,22-5 1,0 0-42,5 0-8,0-4-1,-10 4-1,-1-5-123,1 5-25,5 0-5,0-5-1141</inkml:trace>
        </inkml:traceGroup>
        <inkml:traceGroup>
          <inkml:annotationXML>
            <emma:emma xmlns:emma="http://www.w3.org/2003/04/emma" version="1.0">
              <emma:interpretation id="{16851C41-438C-43C8-ACFE-0CFAAAC46320}" emma:medium="tactile" emma:mode="ink">
                <msink:context xmlns:msink="http://schemas.microsoft.com/ink/2010/main" type="inkWord" rotatedBoundingBox="29588,7957 32088,7750 32182,8889 29683,9096"/>
              </emma:interpretation>
              <emma:one-of disjunction-type="recognition" id="oneOf6">
                <emma:interpretation id="interp30" emma:lang="en-AU" emma:confidence="0">
                  <emma:literal>21x+72+3</emma:literal>
                </emma:interpretation>
                <emma:interpretation id="interp31" emma:lang="en-AU" emma:confidence="0">
                  <emma:literal>21x+71+3</emma:literal>
                </emma:interpretation>
                <emma:interpretation id="interp32" emma:lang="en-AU" emma:confidence="0">
                  <emma:literal>21x172+3</emma:literal>
                </emma:interpretation>
                <emma:interpretation id="interp33" emma:lang="en-AU" emma:confidence="0">
                  <emma:literal>210&lt;+72+3</emma:literal>
                </emma:interpretation>
                <emma:interpretation id="interp34" emma:lang="en-AU" emma:confidence="0">
                  <emma:literal>2/0&lt;+72+3</emma:literal>
                </emma:interpretation>
              </emma:one-of>
            </emma:emma>
          </inkml:annotationXML>
          <inkml:trace contextRef="#ctx0" brushRef="#br0" timeOffset="-99003.65">8741 4397 1324,'-10'15'59,"10"-15"12,0 0-57,0 0-14,-6-5 0,6 5 0,0 0 312,0 0 60,0 0 12,0 0 3,0 0-243,0 0-49,16-10-10,1 0-1,-1 5-41,1 1-8,-1-1-2,6 5 0,-5-5-14,-1 0-3,6 5-1,-5-5 0,4-5-15,-4 5 0,-1 1-12,1 4 12,-1-5-100,6 5-12,-5-5-4,-1 5-752,6-5-152</inkml:trace>
          <inkml:trace contextRef="#ctx0" brushRef="#br0" timeOffset="-98753.65">9038 4061 2019,'0'0'89,"0"0"19,0-5-86,0 0-22,0 5 0,0 0 0,0 0 135,0 0 22,0 0 5,-6 10 1,1-5-73,-1 4-14,1-4-4,5 15 0,-6 4-42,1 0-9,-1 11-1,1-1-1,-1 10-9,6-1-2,-5-4 0,5 5 0,0-5-8,5 5 0,1-5-10,-1-5 10,1 0-108,-1-4-15,6-6-3,6-4-670,-6-11-135</inkml:trace>
          <inkml:trace contextRef="#ctx0" brushRef="#br0" timeOffset="-97603.65">9295 3846 806,'0'0'72,"0"0"-58,0 0-14,11 0 0,0-5 195,6 5 36,-12 5 7,6-5 2,0 5-51,0 5-9,6 0-3,-1 4 0,-10 1-56,5-1-11,-6 1-2,6 9-1,0-4-42,0 4-8,0 1-1,-6 4-1,6 5-31,-5 5-7,5-5-1,-6 5 0,1-5-16,-1 5 0,-5 5-8,0 0 8,0 0-36,-5 0 0,-6 0-1,5 0 0,-5-1-35,0-4-6,-5 5-2,5-5-1083</inkml:trace>
          <inkml:trace contextRef="#ctx0" brushRef="#br0" timeOffset="-97223.66">9570 3744 1382,'5'-5'123,"12"-5"-99,-1 1-24,6-6 0,-6 0 209,12 1 37,-6 4 7,0-5 2,0 6-102,-6-6-20,1 5-4,-1 0-1,-5 10-60,0-4-12,0-1-2,-11 5-1,0 0-30,0 0-7,0 0 0,0 19-1,0-4-29,-6 4-6,-5 6 0,6-6-1,-1 10-24,-5-4-5,1 4-1,4 0 0,6-4 12,0 4 3,0 0 0,6 0 0,-1-4-2,6-6 0,0-4 0,5-1 0,1-4 29,-1 0 9,-5-5 0,6-5 0,5-5 9,-6 5 9,6-10 2,-6 5 0,6 0-20,0 1 0,-5-1 0,-1 0-757,1 5-146</inkml:trace>
          <inkml:trace contextRef="#ctx0" brushRef="#br0" timeOffset="-97003.66">10217 4261 2077,'0'0'92,"0"0"19,0 0-89,11 0-22,5 0 0,1 0 0,-1 0 108,0 0 18,-16 0 3,0 0 1,17 4-59,-1-4-12,6 0-3,-5 5 0,5-5-25,0 0-6,0 0-1,-6 0 0,-5 0-24,5 0 0,1 0-14,-1 0 5,1-5-131,-6 5-25,-11 0-6</inkml:trace>
          <inkml:trace contextRef="#ctx0" brushRef="#br0" timeOffset="-96783.65">10447 3944 518,'0'0'23,"0"0"5,0 0-28,0 0 0,-11 5 0,11-5 0,0 0 427,0 0 80,-11 9 16,0 1 3,11 5-325,-5 4-65,-1 1-12,1 4-4,-1-4-58,1 4-12,-1 5-2,1 5-1,-1 0-26,1-4-5,5-1 0,0 0-1,0-4-27,5-1-4,-5-5-2,6 1 0,-1-10-147,1 4-30,5 1-5</inkml:trace>
          <inkml:trace contextRef="#ctx0" brushRef="#br0" timeOffset="-96313.65">10771 3914 1785,'0'0'159,"16"-9"-127,-5 4-32,0 0 0,0-5 149,0 5 24,11-4 5,-6 9 1,1 0-36,-1 0-7,-5 0-2,6 0 0,-1 0-56,1 4-11,-6-4-3,5 5 0,-5-5-20,5 0-4,-5 5 0,0 0-1,-5 5-27,-1 0-4,6-1-8,-5 1 11,-6-10-20,0 15-4,-11-1-1,5 6 0,-5-6-25,0 6-5,-5-5 0,5 4-1,5 1-8,1-1-2,-6-4 0,11-1 0,0 1 2,0 0 0,0-15 0,0 14 0,5 1 5,6-5 2,-5 4 0,10-4 0,-10-5 24,5 5 5,5 4 1,1-4 0,-6-5 16,0 0 0,5 4 0,1 6 9,-1-10 15,-5 0 2,5 9 1,-5 1 0,6 0 16,-6-1 3,0-4 1,0 0 0,-6 9 4,1-9 1,-1 5 0,-5-1 0,0 1-16,0 0-4,-5-1 0,-6 1 0,0-5 6,-6 4 1,1 1 0,-1-1 0,1-4-27,-6 0-4,0 0-8,-5 4 11,-1 1-11,1-5 0,-6-1 0,6 1 0,-6-5-36,5 5-10,1-5-2,-1 0 0,6-1-125,6 1-26,-6 0-5</inkml:trace>
          <inkml:trace contextRef="#ctx0" brushRef="#br0" timeOffset="-101113.65">6509 4300 864,'0'0'76,"0"0"-60,6-10-16,10 0 0,-5 0 320,0 5 62,-11 5 12,17-4 2,5-6-215,-6 0-43,-16 10-9,17-5-1,-1 5-53,1-5-11,-12 5-1,-5 0-1,0 0-6,0 0-2,16 0 0,1 5 0,-17-5-54,0 0 0,5 10-16,1 5 4,-6-15-6,-6 14-2,1 6 0,-1-1 0,-5 6-34,1-1-7,-7 0-2,6 6 0,11-6-37,-16 0-7,-1 1-1,-5-1-1,6 0 3,5 1 1,0-11 0,0 6 0,-11-1 54,11-4 11,6 0 3,5-1 0,-11-4 21,5 0 5,6-10 1,0 0 0,11 10 53,-11-10 10,0 0 3,16 9 0,6-4 14,-5 0 3,-17-5 1,11 0 0,11 5-7,0-5-2,0-5 0,-6 0 0,1 0-24,4 0-5,1 1 0,0-6-1,-11-5-131,6 1-25,16-1-6</inkml:trace>
          <inkml:trace contextRef="#ctx0" brushRef="#br0" timeOffset="-100763.65">7316 3895 1958,'0'0'174,"0"0"-139,0 0-35,0 0 0,0 0 120,0 0 16,0 0 4,0 0 1,0 0-31,-6 5-6,-5 0-2,0 4 0,0 6-46,-5 0-8,-1 9-3,1 0 0,10 6-21,-10-1-4,5 10 0,0 5-1,0-5-19,6 5 0,-6 0 0,0 9 0,11-4 0,0 5 0,0-6 8,0 1-8,0-10 0,11 0-12,0 0 1,5-5 1,-11-5-13,12 1-2,-1-11-1,6 1 0,-5-1-125,-6-4-25,0-1-4</inkml:trace>
          <inkml:trace contextRef="#ctx0" brushRef="#br0" timeOffset="-99633.65">7765 4173 1785,'-38'-29'159,"38"19"-127,11 0-32,0 0 0,0 1 72,-6-1 9,-5 10 2,6-10 0,-6 10 37,5-10 8,-5 10 2,0 0 0,17 0-65,-6-5-13,-11 5-2,16 5-1,1 0-10,-1 0-3,1 10 0,-1-6 0,-5 6-20,5 5-5,1-6-1,-1 6 0,1-1-10,-6 1 0,5-1 0,-5 1 0,-5 4 0,-1-4 0,1-1 0,-6 1 0,0 4 0,-6-5 0,-5-4 0,0 9 0,-5-9-28,-1 5 1,1-1 1,-6-4 0,0-1-16,0-4-3,6-5-1,-6 5 0,5-5-38,1-1-8,5-4-2,0 0 0,0-4-50,5-1-11,6-5-1</inkml:trace>
          <inkml:trace contextRef="#ctx0" brushRef="#br0" timeOffset="-99153.65">8149 4168 345,'11'-10'15,"-5"10"4,-1-10-19,1 6 0,-6 4 0,0 0 0,0 0 405,0 0 78,0 0 15,0 0 3,0 0-300,0 0-60,-17 0-12,1 4-2,5 6-54,-6 0-10,1 5-3,5 4 0,0 1-19,0-1-4,-6 1-1,12-1 0,-6-4-20,6 9-4,-1 0 0,6 6-1,-5-6-11,10 5 0,1-4 0,-1-1 0,6 5 0,0-9 0,0-1 0,5-4 0,1-5 0,-1-1 0,1 1 0,5-5 0,-6-5 0,6 5-11,-5-10 11,-1 5-8,6-5-141,0-5-28,0-4-6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33:04.730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0847807-F05E-467A-AF15-CAC8C1BCDD64}" emma:medium="tactile" emma:mode="ink">
          <msink:context xmlns:msink="http://schemas.microsoft.com/ink/2010/main" type="writingRegion" rotatedBoundingBox="5823,4305 26485,4603 26421,9018 5759,8720"/>
        </emma:interpretation>
      </emma:emma>
    </inkml:annotationXML>
    <inkml:traceGroup>
      <inkml:annotationXML>
        <emma:emma xmlns:emma="http://www.w3.org/2003/04/emma" version="1.0">
          <emma:interpretation id="{2BEBEECA-92F3-4721-A6BD-540D445BEC97}" emma:medium="tactile" emma:mode="ink">
            <msink:context xmlns:msink="http://schemas.microsoft.com/ink/2010/main" type="paragraph" rotatedBoundingBox="5759,4963 21148,4412 21222,6483 5833,70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CE9D56-2923-4D24-B0FA-64F31E3D954F}" emma:medium="tactile" emma:mode="ink">
              <msink:context xmlns:msink="http://schemas.microsoft.com/ink/2010/main" type="inkBullet" rotatedBoundingBox="5771,5307 6912,5266 6959,6577 5818,6618"/>
            </emma:interpretation>
            <emma:one-of disjunction-type="recognition" id="oneOf0">
              <emma:interpretation id="interp0" emma:lang="en-AU" emma:confidence="0">
                <emma:literal>d</emma:literal>
              </emma:interpretation>
              <emma:interpretation id="interp1" emma:lang="en-AU" emma:confidence="0">
                <emma:literal>"</emma:literal>
              </emma:interpretation>
              <emma:interpretation id="interp2" emma:lang="en-AU" emma:confidence="0">
                <emma:literal>1</emma:literal>
              </emma:interpretation>
              <emma:interpretation id="interp3" emma:lang="en-AU" emma:confidence="0">
                <emma:literal>H</emma:literal>
              </emma:interpretation>
              <emma:interpretation id="interp4" emma:lang="en-AU" emma:confidence="0">
                <emma:literal>$</emma:literal>
              </emma:interpretation>
            </emma:one-of>
          </emma:emma>
        </inkml:annotationXML>
        <inkml:trace contextRef="#ctx0" brushRef="#br0">-82 732 1436,'0'0'64,"0"0"12,0 0-60,0 0-16,0 0 0,0 0 0,8 15 106,9 0 18,0-7 4,0-1 1,-1 1-11,10-1-2,-1 0-1,0-7 0,9 8-31,-17-1-5,8-7-2,0 8 0,0-1-47,1-7-10,7 0-1,1 0-1,8 8-18,-17-8-19,9 7 4,8-7-764,0-7-153</inkml:trace>
        <inkml:trace contextRef="#ctx0" brushRef="#br0" timeOffset="-204.79">170 306 518,'0'0'46,"0"0"-37,0 0-9,0 0 0,0 0 140,0 0 27,0 0 5,0 0 0,0 0-30,0 0-6,-8-15-2,8 15 0,0-15-33,-9 0-6,9 0-2,-8-8 0,16 8-23,-16 0-5,8 0-1,0-7 0,0 7-5,0-7-2,8-1 0,-16 1 0,-1 7-40,9 15-8,-8-15-1,0 0-8,8 0 0,-9 0 0,9 15 0,0 0 0,0 0 0,-8 0 0,-17 7 0,16 8 0,-8 0 11,9 0-11,8 8 10,-17 7-10,0 0 0,17-1 0,-8 9 0,8-8-10,0 0 10,0 7 0,8-7 0,9 15 0,0-8 0,-17 8-8,17 0 8,-9 0 0,9 0 0,0 7 0,-17 8 0,8 0 0,1 0 0,7 0 0,-7 0 0,-1-1 0,9 1 0,0 0 0,-17-15 0,0 0 0,17-8-12,-9-7-8,9-7 0,-17-23-1,0 0-58,0 0-11,0 0-2,0 0-857</inkml:trace>
        <inkml:trace contextRef="#ctx0" brushRef="#br0" timeOffset="675.78">1029-1 921,'0'0'40,"0"0"10,0 0-40,0-15-10,-9 0 0,9 15 0,0 0 130,0 0 24,-17-8 5,17 8 1,0 0-77,0 0-15,0 0-4,0 0 0,0 0-50,0 0-14,0 0 0,0 0 0,0 0 0,0 0 0,0 0 0,0 0 0,0 0 0,-8 15 0,0 8 0,-1-1 0,9-7 35,-8 15 5,-1 0 0,9-7 1,-16 14 11,-1 0 3,8 1 0,1-1 0,-1 8-19,1 0-4,0 7-1,8 1 0,0-8-4,0 0-1,8 7 0,0 0 0,1-7-10,-1 8-1,9-1-1,8-7 0,-8-8-14,8 1 0,-8-1-12,9 0-676,-1-14-135</inkml:trace>
      </inkml:traceGroup>
      <inkml:traceGroup>
        <inkml:annotationXML>
          <emma:emma xmlns:emma="http://www.w3.org/2003/04/emma" version="1.0">
            <emma:interpretation id="{4611CBA1-9EDF-4AC7-934F-1A313D1C2C15}" emma:medium="tactile" emma:mode="ink">
              <msink:context xmlns:msink="http://schemas.microsoft.com/ink/2010/main" type="line" rotatedBoundingBox="7534,4900 21148,4412 21222,6483 7608,6970"/>
            </emma:interpretation>
          </emma:emma>
        </inkml:annotationXML>
        <inkml:traceGroup>
          <inkml:annotationXML>
            <emma:emma xmlns:emma="http://www.w3.org/2003/04/emma" version="1.0">
              <emma:interpretation id="{183EE633-7D19-4707-9230-7C529401A982}" emma:medium="tactile" emma:mode="ink">
                <msink:context xmlns:msink="http://schemas.microsoft.com/ink/2010/main" type="inkWord" rotatedBoundingBox="7534,4900 21148,4412 21222,6483 7608,6970"/>
              </emma:interpretation>
              <emma:one-of disjunction-type="recognition" id="oneOf1">
                <emma:interpretation id="interp5" emma:lang="en-AU" emma:confidence="0">
                  <emma:literal>2x-17-2=(2x-1)--2</emma:literal>
                </emma:interpretation>
                <emma:interpretation id="interp6" emma:lang="en-AU" emma:confidence="0">
                  <emma:literal>2x-17-2=(2x-1)? -2</emma:literal>
                </emma:interpretation>
                <emma:interpretation id="interp7" emma:lang="en-AU" emma:confidence="0">
                  <emma:literal>2x-1) 2=12x-173-2</emma:literal>
                </emma:interpretation>
                <emma:interpretation id="interp8" emma:lang="en-AU" emma:confidence="0">
                  <emma:literal>2x-17-2=(2x-1)' -2</emma:literal>
                </emma:interpretation>
                <emma:interpretation id="interp9" emma:lang="en-AU" emma:confidence="0">
                  <emma:literal>2x-17-2=(7x-1)' -2</emma:literal>
                </emma:interpretation>
              </emma:one-of>
            </emma:emma>
          </inkml:annotationXML>
          <inkml:trace contextRef="#ctx0" brushRef="#br0" timeOffset="6996.35">6281 440 1036,'0'0'92,"0"0"-73,0 0-19,0 0 0,-8-7 130,8 7 22,0 0 5,0 0 1,0 0-38,0 0-8,0 0-2,0 0 0,0 0-42,17 0-9,-1 0-2,10 0 0,-9-8-4,8 8-1,0-7 0,9-1 0,-1 8-20,9 0-5,-8 0-1,0 0 0,8 0-36,0 0-7,-8 0-2,8 0 0,-9 0 27,9 0 6,-8 0 1,0 0-741,-9 0-148</inkml:trace>
          <inkml:trace contextRef="#ctx0" brushRef="#br0" timeOffset="7442.41">7173 74 1555,'0'0'138,"0"0"-110,9-15-28,-9 15 0,0 0 90,17-8 13,0 8 2,-1-7 1,1-1 2,8 1 1,-16 7 0,16 7 0,0-7-52,-8 8-10,0-1-3,8 1 0,9-8-18,-9 7-4,-8-7-1,0 15 0,0 0-13,0 0-8,-1 0 8,-7 8-8,-1-9 0,-8 9 0,9 7 0,-9 7 0,-9 1-36,1-1-6,-1 1-1,1 6 0,0-6-52,-9 7-10,-9 0-3,10-8 0,7 0-20,-16-7-5,0 8-1,-1-8 0,1 0 48,8-8 10,-8-7 1,0 0 1,0-8 74,8 1 8,0-1 4,0-7 2,9 0 26,8 8 6,-9-8 1,9 0 0,-8 0 49,8 0 9,0 0 3,0 0 0,0 0-29,25-8-6,0 1-1,1-8 0,7 15 3,-7-7 0,7-1 0,9 8 0,0 0-23,-8 0-4,0 0 0,-1 0-1,-7 8-35,7-1-12,1-7 9,-9 15-776,0-8-155</inkml:trace>
          <inkml:trace contextRef="#ctx0" brushRef="#br0" timeOffset="9628.68">8074 283 1288,'34'-7'57,"-34"7"12,0 0-55,0 0-14,17 7 0,-1 1 0,-16-8 77,9 7 13,-1-7 2,9 8 1,17-8 3,-9 7 0,0-7 0,1 0 0,-1-7-36,8-1-8,10 1 0,-10-1-1,1 8-23,0-7-5,-1 7-1,1 0 0,-9-8-14,0 1-8,1 7 8,7 0-8,-16 0-32,-17 0-10,25 0-2</inkml:trace>
          <inkml:trace contextRef="#ctx0" brushRef="#br0" timeOffset="9827.33">8268 725 1209,'0'0'108,"8"7"-87,-8-7-21,0 0 0,0 0 184,9-7 33,7 7 7,1-8 0,-8 8-90,7-7-18,1 7-4,17 0-1,-9 0-36,9-8-7,-9 8-2,-8 0 0,8 0-41,0 0-8,18 8-1,-18-8-1,0 7-33,0-7-6,26-7-2,-1 7-1153</inkml:trace>
          <inkml:trace contextRef="#ctx0" brushRef="#br0" timeOffset="13894.54">9168-667 1796,'0'0'80,"0"0"16,0 0-77,-16-8-19,7 8 0,9 0 0,0 0 54,0 0 7,0 0 2,-17 8 0,0-1 0,9 8 0,-9 8 0,0-1 0,9 8-43,0 8-9,-9 7-2,8 14 0,-16 16-9,17 8 0,-1 6 9,1 16-9,-1 0 0,1 0 8,8 7-8,8 0 0,1 0-20,-1 8-9,17-8-2,1 8 0,7-15 43,9-16 8,9-6 1,8-8 1,0-16-189,8-14-37,51 30-8,-9-45-2</inkml:trace>
          <inkml:trace contextRef="#ctx0" brushRef="#br0" timeOffset="13624.23">9253-270 1681,'0'0'36,"0"0"8,0-15 2,0 15 2,0 0-38,0 0-10,16-8 0,1-7 0,-8-7 88,-9 22 15,0 0 3,16-8 1,10 1-50,-1 7-9,-8-8-3,0 8 0,16 8-15,-7-8-3,-1 0-1,0 7 0,0 8-16,-8 8-10,0-8 12,0 0-12,-9 7 12,1-7-12,7 7 12,-16 8-12,0 8-32,-8-1-14,-9 16-2,0-1-1,1 0-63,7 1-13,-16-8-3,16-1 0,-7 1 1,-1-7 0,-8-1 0,8 1 0,0-16 42,0 0 8,0-7 1,0 0 1,1 0 75,16-15 25,0 0 0,-9 15 0,-8-7 56,0-1 11,17-7 3,0 0 0,0 0-11,0 0-1,0 0-1,0 0 0,0 0 43,0 0 9,17-7 2,17 7 0,0-8-125,-1 1-25,-16-1-5,8 1-1,1-1 20,-1 1 11,0-1-2,0-7-650,-25 15-131</inkml:trace>
          <inkml:trace contextRef="#ctx0" brushRef="#br0" timeOffset="12567.53">9699-16 1587,'0'0'35,"0"0"7,17 0 2,-1 0 0,-16 0-35,17 0-9,8 0 0,-8-8 0,0 1 100,8 7 17,1 0 4,-1 0 1,-8 0-49,8 15-9,0-8-3,-8 1 0,17 7-10,-17-8-3,-1 8 0,1 0 0,8 0-38,1 8-10,-9-8 0,-9 7 0,-8-7 0,8 0 0,1 7 0,-1 1 0,-8-8 0,0 0 0,0 15 0,-8-8 0,8 1 30,-9 7 4,-7-8 1,7 8 0,-8-8-5,9 8-1,-9-7 0,9-1 0,-9-7-65,0 0-14,0 0-2,-8 0-1,8-7-18,0-1-3,17-7-1,-17 8 0,1-8-108,16 0-21,0 0-5</inkml:trace>
          <inkml:trace contextRef="#ctx0" brushRef="#br0" timeOffset="12872.46">10599 81 1958,'0'0'43,"0"0"9,0 0 1,0 0 3,0 0-45,-16-7-11,7-8 0,9 15 0,0 0 104,-17 0 20,-8-8 3,0 8 1,8 8-52,-8-8-9,-1 7-3,1 1 0,-9 7-51,9 0-13,8 0 0,-8 7 0,8 0 0,-8 1 0,17-1 0,-9 1 0,0-1 0,9 8 0,-1-7 0,1 7 0,8-15 0,0 7 0,-9 8 0,9-8 0,0 1 0,9 7-13,-1-8 4,1 1 1,7-8 8,-7 0 0,16 0 0,-8-1 0,0 1 0,8 0 0,0 0 0,9-7 0,-9-8 0,9 0 12,-9 0-2,17-8-1,-8 1-20,0-1-4,-9 1-1,17-8 0,0 0-153,-8 0-31</inkml:trace>
          <inkml:trace contextRef="#ctx0" brushRef="#br0" timeOffset="14513.22">11189 366 1382,'0'0'61,"0"0"13,0 0-59,0 0-15,0 0 0,0 0 0,0 0 204,0 0 37,0-15 8,0 15 2,0 0-127,0 0-26,0 0-5,16-8-1,10 1-45,-1 7-10,0 0-1,0-8-1,9 16-26,0-8-9,-1 0 0,-7 0 9,7 0-9,1 0 0,0 0 0,-1 0 8,1 0-96,0-8-19,-1 8-4,1-7-1004</inkml:trace>
          <inkml:trace contextRef="#ctx0" brushRef="#br0" timeOffset="1560.84">1677 223 1533,'0'0'33,"0"0"7,0 0 2,0 0 2,0 0-35,0 0-9,0 0 0,0 0 0,0 0 96,0 0 18,0 0 3,0 0 1,0 0-43,25 15-9,9-15-2,-17 8 0,8-1-51,0 1-13,9 7 0,-9-8 0,9 1 54,-9-1 8,0-7 2,9 15 0,-9 0-52,0-7-12,-8 7 0,8 0 0,-8-1-11,0 9-5,-8-8 0,-1 0-1,-8-15 27,8 22 6,-8 1 0,-8-1 1,8 1-65,-8-1-12,-1 8-4,-8-15 0,0 7 0,-8-7 0,0 8 0,8-8 0,-8 0 52,8 0 12,-17 0 0,9 0 0,8-8-23,-8 8-1,8 0-1,0 0 0,17-15 25,0 0-8,-25 8 8,25-8 0,0 0 16,0 0 9,0 0 2,0 0 0,0 0-14,0 0-2,0 0-1,17 14 0,8-6 21,-8-8 4,8 0 1,9 0 0,8-8 1,-17 8 1,9 0 0,-9 0 0,0-7-22,9 7-4,-9 0 0,9-7-1,-26 7-11,18 0-12,-1 0 2,-8 0 1,8 0-171,-8 7-33</inkml:trace>
          <inkml:trace contextRef="#ctx0" brushRef="#br0" timeOffset="3776.76">2561 463 806,'0'0'36,"0"0"7,0 0-35,0 0-8,0 0 0,0 0 0,0 0 105,17 0 19,-17 0 4,0 0 1,16 7-53,-16-7-10,17 0-2,8 15-1,-8-7-11,0-1-1,0 8-1,0 0 0,0 0-29,-1-7-5,10 7-2,-9-8 0,-1 8 40,1 7 8,-17-22 2,9 15 0,7 0-55,1 0-9,-8 0 0,8 8 0,-1-8 47,-7 0 17,-9-15 3,0 0 1,8 15-91,1 7-17,7-7-4,-16-15-1,-16 15 45,16-15 20,0 0-2,-17 15 0,0 0 7,9 0 2,8-15 0,0 0 0,-26 15-27,9 0 0,-8 0 0,8 0 0,1-8 0,-1 1 0,-9-1 0,10 1 0,-1-8 0,-8 0 0,16 0 0,-8-8 0,0 1-27,17 7-7,0 0-2,0 0 0,-16-8-44,16 8-8,8-15-3,0 0-732</inkml:trace>
          <inkml:trace contextRef="#ctx0" brushRef="#br0" timeOffset="4071.74">3251 500 1090,'0'0'24,"0"0"4,0 0 2,0 0 2,0 0-32,0 0 0,0 0 0,0-15 0,0 8 144,0 7 24,-9-23 4,1 16 0,8 7-53,0 0-11,0 0-3,-8-15 0,-9 7-39,0 8-8,17 0-2,0 0 0,-25 0-16,8 0-4,0 8-1,0 7 0,0-8-35,1 1 0,-1 7 0,0 0 0,0 7 0,9-7 0,-9 8 0,8-1 0,9-7 0,0 7-17,-8 1 1,8-1 1,8 1 15,1-8 0,8 7 0,-9 1-9,0-1 9,9 1 0,9-9 0,-10 1 0,18-7 12,0-1 4,-17 1 0,8-1 1,8 1-29,-7-8-5,-1-8-2,9 8 0,8-15-21,-17 0-4,0-7 0</inkml:trace>
          <inkml:trace contextRef="#ctx0" brushRef="#br0" timeOffset="4904.01">3806 597 460,'0'0'20,"0"0"5,0 0-25,0 0 0,0 0 0,0 0 0,0 0 287,0 0 52,0 0 10,17 0 3,-17 0-231,17 0-45,8 8-10,-8-1-2,0-7 0,8 8 0,1-1 0,-1-7 0,0 0-13,0 8-3,9-1-1,-9-7 0,-8 0-28,8 0-6,1-7-1,7-1 0,9 1-25,-8-1-6,0 8-1,-1-7-679,9-8-136</inkml:trace>
          <inkml:trace contextRef="#ctx0" brushRef="#br0" timeOffset="5159.58">4682 186 1875,'0'0'83,"0"0"17,0 0-80,0 0-20,0 0 0,0 0 0,0 0 110,0 0 18,0 0 3,0 22 1,0 1-60,8-1-12,-8-7-3,9 15 0,-9 0-32,0 0-6,8 0-2,-8 7 0,0 1-17,9-1 0,-1 8 8,0-8-8,-8-7 0,9 8 0,-1-1 0,9-7-9,-9 0-47,18 0-10,-26-8-2,17-7-664,-9 0-134</inkml:trace>
          <inkml:trace contextRef="#ctx0" brushRef="#br0" timeOffset="5484.98">5094-263 230,'0'0'10,"0"0"2,0 0-12,0 0 0,0 0 0,0 0 0,17-15 356,-17 15 69,0 0 14,17-7 2,-9 7-282,18-8-57,-9 8-11,-1 8-3,10-1-28,-1 1-5,-8 14-2,8-7 0,0 0-2,0 0-1,1 7 0,-1 8 0,0 0-26,-8 15-6,0 0-1,-9 0 0,9 0-9,0 7-8,0-7 12,-9 15-12,9-8 11,0 1-11,-9-1 10,-8 8-10,-17 0 9,9 0-9,-9-1 8,0 9-8,17-8 0,-16-1 0,7 1 0,-8-7 0,9-8-160,-9-1-32,0 1-5</inkml:trace>
          <inkml:trace contextRef="#ctx0" brushRef="#br0" timeOffset="14749.09">12148-293 2073,'0'0'45,"0"0"10,0 0 1,0 0 4,0 0-48,0 0-12,0 0 0,0 0 0,9 8 111,-9 7 20,-9 7 4,9 0 1,-8 1-57,8-1-11,8 1-3,-8 22 0,9 0-25,-9 7-6,0 0-1,0-7 0,8 8-20,0-9-4,1 1-1,-9 0 0,8-7-17,1 7-4,-1-16-1,0 9 0,9-16-189,-8 1-37,8-8-8,-1 0-2</inkml:trace>
          <inkml:trace contextRef="#ctx0" brushRef="#br0" timeOffset="15043.12">12535-443 1497,'0'0'133,"0"0"-106,0 0-27,9-7 0,-1-1 144,1 1 24,7-1 5,-16 8 1,9 0-34,-9 0-6,0 0-2,17 8 0,0-1-65,-1-7-14,10 15-2,-10 0-1,-7 15-18,8 0-4,0 8-1,-1-8 0,1 7-13,8 0-2,-8 1-1,9 7 0,-10 0-11,1 7 8,0 0-8,-9 1 8,9-1-8,-8-7 0,-9 7 0,8 8 0,-8-7 0,0-1 0,-8 0 0,-1 8 0,-8-7 0,1 6-11,-1-6 1,-8 7 0,8-8-37,-9 8-7,1-8-2,0 1 0,0-16-189,-1-7-39</inkml:trace>
          <inkml:trace contextRef="#ctx0" brushRef="#br0" timeOffset="15370.42">13150-727 2138,'0'0'95,"0"0"19,8-15-91,9 0-23,-9 0 0,-8 15 0,9-15 106,-9 15 17,0 0 3,17-7 1,8-1-33,0 1-6,-25 7-2,26 0 0,-10 0-42,-16 0-8,0 0-1,0 0-1,0 0-20,26 7-4,-10 8-1,-7 8 0,-9-1-9,-9 1 0,1 14 0,0-7 8,-9 0-27,8 7-5,-7-14-2,7 14 0,1-7-10,8 7-3,-9-14 0,1 7 0,16-8 4,1 8 1,-9-7 0,8-1 0,-8-22 8,17 15 2,-9 0 0,18 7 0,-10-7 13,1 0 11,9-7-13,-10-1 5,-16-7-20,26 0-4,-10 0-1,10-7-1090</inkml:trace>
          <inkml:trace contextRef="#ctx0" brushRef="#br0" timeOffset="15774.22">13857 463 2023,'0'0'89,"0"0"19,0 0-86,17-8-22,0 1 0,-1-8 0,1 7 112,0 8 19,0-7 3,8-1 1,0 8-58,-8 0-11,8 8-2,1-8-1,-1 0-45,0 0-9,0 0-1,9 0-8,-9 0 0,9 0-12,-9 0 0,9 0 0,0 0-212,-9-8-41,42-7-9,-33 0-2</inkml:trace>
          <inkml:trace contextRef="#ctx0" brushRef="#br0" timeOffset="16139.01">14682-98 403,'25'-8'17,"-17"1"5,1-1-22,8 1 0,8-8 0,-8 0 0,0 7 455,-1 8 86,1-7 18,0 7 3,8-8-349,-8 8-69,0 0-15,0 8-2,-17-8-65,17 15-13,0 7-2,-1 1-1,1-8-22,-8 15-4,7-1 0,-7 1-1,-9 0-11,0-7-8,0 7 12,0 7-12,0 8 0,-9-8 0,-7 8-10,7 0 10,-8-7-39,1 7 0,-10-8 0,9 0 0,1 8-10,-10-7-3,10-1 0,-1-7 0,0 0 11,8 0 1,1-15 1,0 7 0,-9-7 27,17-15 12,0 0-12,0 0 12,0 0-9,0 0 9,0 0 0,0 0 0,17 15 0,8-7 0,-8-1 12,8 1-3,0-1 11,0 8 3,1-15 0,7 8 0,-7-1 4,7-7 1,1 15 0,0-15 0,-9 7-15,0-7-2,9 8-1,-9-1 0,0 1-35,1-8-7,-1 0-2,0 0-794,-8 7-160</inkml:trace>
        </inkml:traceGroup>
      </inkml:traceGroup>
    </inkml:traceGroup>
    <inkml:traceGroup>
      <inkml:annotationXML>
        <emma:emma xmlns:emma="http://www.w3.org/2003/04/emma" version="1.0">
          <emma:interpretation id="{9C6B7C7F-2057-4B89-9702-32EB61D723D8}" emma:medium="tactile" emma:mode="ink">
            <msink:context xmlns:msink="http://schemas.microsoft.com/ink/2010/main" type="paragraph" rotatedBoundingBox="6284,6994 26446,7285 26421,9018 6259,87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3C554E-F575-4799-AEBD-6092C113CF39}" emma:medium="tactile" emma:mode="ink">
              <msink:context xmlns:msink="http://schemas.microsoft.com/ink/2010/main" type="line" rotatedBoundingBox="6284,6994 26446,7285 26421,9018 6259,8727"/>
            </emma:interpretation>
          </emma:emma>
        </inkml:annotationXML>
        <inkml:traceGroup>
          <inkml:annotationXML>
            <emma:emma xmlns:emma="http://www.w3.org/2003/04/emma" version="1.0">
              <emma:interpretation id="{7921DA40-3579-4C93-9B34-8EB4BC496AAF}" emma:medium="tactile" emma:mode="ink">
                <msink:context xmlns:msink="http://schemas.microsoft.com/ink/2010/main" type="inkWord" rotatedBoundingBox="6266,7113 13505,7093 13510,8731 6270,8751"/>
              </emma:interpretation>
              <emma:one-of disjunction-type="recognition" id="oneOf2">
                <emma:interpretation id="interp10" emma:lang="en-AU" emma:confidence="0">
                  <emma:literal>flax-IT)</emma:literal>
                </emma:interpretation>
                <emma:interpretation id="interp11" emma:lang="en-AU" emma:confidence="0">
                  <emma:literal>flux-IT)</emma:literal>
                </emma:interpretation>
                <emma:interpretation id="interp12" emma:lang="en-AU" emma:confidence="0">
                  <emma:literal>flax-til)</emma:literal>
                </emma:interpretation>
                <emma:interpretation id="interp13" emma:lang="en-AU" emma:confidence="0">
                  <emma:literal>flax-I's)</emma:literal>
                </emma:interpretation>
                <emma:interpretation id="interp14" emma:lang="en-AU" emma:confidence="0">
                  <emma:literal>flex-til)</emma:literal>
                </emma:interpretation>
              </emma:one-of>
            </emma:emma>
          </inkml:annotationXML>
          <inkml:trace contextRef="#ctx0" brushRef="#br0" timeOffset="21431.38">3588 2588 2188,'0'0'48,"0"0"11,0 0 1,0 0 1,0 0-49,16-8-12,10 1 0,-1-1 0,-8-7 105,0 15 19,-1 0 3,10 0 1,-9 8-103,-1-8-25,18 7 0,-26 1 0,18 7 56,-9-8 7,-17-7 1,16 8 0,1 7-52,0-8-12,-17-7 0,8 23 0,-8-8 0,-8 7 0,8-7 0,-17 7 0,9-7 0,-1 8 0,-7 7 0,-10-8 0,9 1 0,9-1 0,-26-7 0,18 7 0,-1-7 0,0 0 0,-8 0 0,8-7 0,0-1-100,17-7-22,-17 0-5,17 0-649,0 0-131</inkml:trace>
          <inkml:trace contextRef="#ctx0" brushRef="#br0" timeOffset="21665.33">4177 2446 2192,'0'0'48,"0"0"11,0 0 1,0 0 1,0 0-49,0 0-12,0 0 0,0 0 0,0 0 156,-17 7 28,0 1 5,0-1 2,0 0-153,1 8-30,-10 8-8,10 7 0,-10-8 0,9 1 0,1 7 0,7 0 0,1-1 26,-1 1 4,1-7 1,8 7 0,0 0-50,0-8-9,0 8-3,8-7 0,1-1 31,-1-7 0,9 7 0,0 1 0,0-8 45,0-8 15,16 8 4,-8-7 0,1-1-103,7-7-20,-7-7-4,7-1-1,9-7-119,1 0-24</inkml:trace>
          <inkml:trace contextRef="#ctx0" brushRef="#br0" timeOffset="22056.88">4665 2730 2138,'0'0'95,"0"0"19,0 0-91,0 0-23,0 0 0,0 0 0,17 0 105,-17 0 17,17 0 3,8 0 1,-8 0-46,8 7-8,9 1-3,-17-1 0,-1-7-39,18 0-8,0 8-2,-1-16 0,-7 8-20,7 0 9,1 8-9,8-8 0,0 0-105,0-8-28</inkml:trace>
          <inkml:trace contextRef="#ctx0" brushRef="#br0" timeOffset="20822.21">2207 2610 1900,'0'-30'84,"0"30"18,0-15-82,9 0-20,-9 0 0,0 15 0,16-7 96,-7-1 16,-1-7 2,9 8 1,0-1-37,8 1-7,-16-1-2,7 8 0,10 0-24,-10 0-5,1-7 0,9 7-1,7 7-39,-24 1-16,16-1 0,-8 1 1,0-1 63,-1 1 13,-16-8 3,9 15 0,-1 7-80,-8 1-15,0 7-3,-8 0-1,-9 0-13,9 7-2,-9 0-1,0 1 0,-8-8-31,16 7-6,-16-7-2,8 0 0,-8-15 30,16 7 7,-7 1 1,-1-8 0,0 0 36,0 0 7,17-15 9,0 0-13,0 0 37,0 22 7,0-22 1,0 0 1,0 0 23,0 0 4,0 0 0,0 0 1,0 15-17,0 8-3,0-16-1,0-7 0,0 0 3,25 0 0,1 0 0,7 0 0,-16 0-16,25 0-3,-16-7-1,-1 7 0,8-8-23,-7 1 8,7-8-8,-7 7 0,16 1-87,-9-8-21,-7 7-5,7-7-637,1 8-127</inkml:trace>
          <inkml:trace contextRef="#ctx0" brushRef="#br0" timeOffset="21145.63">3099 2303 2649,'0'0'58,"0"0"12,-8 8 2,8-8 4,0 0-61,-8 0-15,-18 7 0,9 1 0,17-8 54,0 0 8,-16 0 2,-1 22 0,8 1 0,1 7 0,0-8 0,-9 16 0,17 14-64,-9 0 0,9 8-14,0 0 2,0-8 12,0 8 0,17 0 0,0 0 0,-9-8 0,18-7 0,-18 8 0,17-9 0,1-6-35,-1-8-5,8-8 0,1 1-1284</inkml:trace>
          <inkml:trace contextRef="#ctx0" brushRef="#br0" timeOffset="20142.32">389 2752 1324,'0'0'118,"0"0"-94,0 0-24,0 0 0,0 0 63,0 0 8,0 0 1,0 0 1,17 0 52,8-7 11,-8-1 1,8 8 1,9 8-50,-1-8-9,1 7-3,8 1 0,-16-8-13,7 7-3,9-7-1,0 15 0,-16-15-21,7 8-4,9-1-1,-8 1 0,0-1-33,-1 1-11,9-1 0,-8-7 0,0 0-7,-1 0-2,1-7 0,8-1-752,-8-7-152</inkml:trace>
          <inkml:trace contextRef="#ctx0" brushRef="#br0" timeOffset="19931.34">928 2251 230,'0'0'20,"0"-15"-20,-9 0 0,9 15 0,0-15 248,0-7 46,-8 7 9,8 0 1,-9-8-112,-7 8-22,16-7-5,-9 7-1,9-8-49,-17 9-11,9-1-1,0 0-1,-1-8-45,1 8-9,-1 0-1,9 0-1,0 15-26,0 0-4,0 0-2,0 0 0,-25-7-14,25 7 9,0 0-9,0 0 8,-8 15-8,-1 7 0,1 1 0,-1 7 0,9-1 0,-16 9 0,16 14 0,-9 16 0,9-9 0,0 16 0,-17-7 0,17 6 0,-8 1 0,8 0 0,0-8 0,0 1 0,8-1 0,-8-7 0,0-8 0,0 1 0,17-16-11,-17 8 3,0-15 0,0 0 0,0-8-49,9-7-10,-9 0-1,0-15-626,0 0-125</inkml:trace>
          <inkml:trace contextRef="#ctx0" brushRef="#br0" timeOffset="20434.26">1778 1974 1958,'-17'0'87,"17"0"17,0 0-83,0 0-21,-17 0 0,9 0 0,-9 0 80,17 0 12,-17 0 3,9 15 0,-9-7-22,17 7-4,-34 0-1,17 7 0,1 8-40,-1 7-8,0 8-1,8 0-1,1 0-18,8 15 0,-8 15 0,8 0-9,-9 7 9,9 0 11,0 0-3,9 8 0,-9-7-8,16-1 0,10-7 0,-9 7 0,16-7-48,1-8-6,-9-7-1,9 0-687,8 0-138</inkml:trace>
          <inkml:trace contextRef="#ctx0" brushRef="#br0" timeOffset="22496.1">5818 1982 1670,'-25'-15'148,"17"7"-118,8 8-30,-17 0 0,8 0 116,1 8 16,-1-1 4,9 1 1,0-8-1,0 0-1,0 15 0,-8 0 0,16 0-74,-8 7-14,0 0-3,17 8-1,-8 0-16,-1-7-3,1-1-1,-1 8 0,9 0-23,8 0 0,0 0 0,-16-8 0,8-7-28,-1 0-9,-7 0-3,-9-15-791,17 8-158</inkml:trace>
          <inkml:trace contextRef="#ctx0" brushRef="#br0" timeOffset="22689.53">5507 2648 1782,'0'0'79,"0"0"16,0 0-76,0 0-19,25 0 0,0 0 0,-8 0 133,17 0 23,-1 7 5,1-7 1,8 0-43,-8 0-9,0 0-2,8 0 0,-9-7-48,9 7-11,-8-8-1,0 1-1,-1-1-27,10 8-4,-10 0-2,9-7 0,-8-1-14,8 1 0,-8-8 0,-1 7 0,-7 1-124,7-1-24,-7 8-4</inkml:trace>
          <inkml:trace contextRef="#ctx0" brushRef="#br0" timeOffset="23059.88">5877 3029 345,'0'-7'31,"0"7"-31,0 0 0,0 0 0,0 0 354,17-8 65,-17 8 13,25 0 2,0-7-208,1-1-42,7 1-8,-24-1-1,16 1-77,0-1-15,-8 8-3,0-7-1,0 7-39,0 0-8,-17 0-2,0 0 0,0 0-22,0 0-8,17 15 0,-9 0 9,-8 7-25,-8 8-6,8-7-1,0-8 0,0-15-13,0 0-4,0 22 0,0-22 0,0 0 21,0 0 4,0 0 1,-26 22 0,26-22 14,-17 15 0,17-15 0,0 0 0,0 0 0,0 0 8,0 0 0,-16 8-8,16-8 24,0 0-3,0 0 0,0 0 0,0 0-5,0 0-2,0 0 0,0 0 0,16 22-6,1-7 0,9 0-8,-10-7 12,10 7-12,-1-8 8,0-7-8,0 0 0,9-7 8,0 7-8,-9-8 0,9 1 0,-9-1 0,9-7-10,8 8 0,-9-16-831,1 8-167</inkml:trace>
          <inkml:trace contextRef="#ctx0" brushRef="#br0" timeOffset="23223.92">6517 1952 345,'0'0'15,"0"0"4,0 0-19</inkml:trace>
          <inkml:trace contextRef="#ctx0" brushRef="#br0" timeOffset="23795.38">6551 1974 1209,'0'0'53,"0"0"12,0 0-52,0 0-13,0 0 0,0 0 0,0 0 134,0 0 24,0 0 5,0 0 1,0 0-46,8 23-9,0-8-1,9 7-1,0 0-14,8-7-2,-8 0-1,8 8 0,-8-8-27,8 15-6,1 0-1,-9 7 0,-1-7-27,10 0-5,-1 7-2,0-14 0,9-1-14,-17 1-8,-1 7 8,1-8-8,0 15 0,0-7 0,-17 0 0,0 0 0,0 8 0,0-1 9,-17-7-9,0 7 0,-8 1 21,0-8-2,8 0-1,0 7 0,-8-14-78,8-1-16,-8-7-4,8 0 0,0-8-129,9-7-27,8 0-4</inkml:trace>
          <inkml:trace contextRef="#ctx0" brushRef="#br0" timeOffset="24094">7317 1787 921,'0'0'82,"0"0"-66,0 0-16,0 0 0,0 0 214,0 0 39,16 15 8,-7 0 2,16-7-100,-8 6-20,-9 9-4,9-1-1,0-7-48,0 8-10,0-1-1,-1 16-1,1-1-21,0 8-4,0 0-1,0 7 0,-9 1-24,1 6-4,7-14-2,1 8 0,-17-1-13,9 8-9,-1 0 12,1-8-12,-1 1 9,-8-9-9,0 9 0,0 7 9,0-8-9,-8 8 0,-9-8 0,0 8-11,0-7-34,-8-1-7,0 0-2,-1 8-782,-7-15-156</inkml:trace>
        </inkml:traceGroup>
        <inkml:traceGroup>
          <inkml:annotationXML>
            <emma:emma xmlns:emma="http://www.w3.org/2003/04/emma" version="1.0">
              <emma:interpretation id="{6904F357-F885-4F86-B3CF-1EB241ADF6A9}" emma:medium="tactile" emma:mode="ink">
                <msink:context xmlns:msink="http://schemas.microsoft.com/ink/2010/main" type="inkWord" rotatedBoundingBox="17842,7398 21249,7447 21229,8875 17822,8826"/>
              </emma:interpretation>
              <emma:one-of disjunction-type="recognition" id="oneOf3">
                <emma:interpretation id="interp15" emma:lang="en-AU" emma:confidence="0">
                  <emma:literal>-2=121x-12172-2</emma:literal>
                </emma:interpretation>
                <emma:interpretation id="interp16" emma:lang="en-AU" emma:confidence="0">
                  <emma:literal>2=121x-12172-2</emma:literal>
                </emma:interpretation>
                <emma:interpretation id="interp17" emma:lang="en-AU" emma:confidence="0">
                  <emma:literal>2=121x-1217-2</emma:literal>
                </emma:interpretation>
                <emma:interpretation id="interp18" emma:lang="en-AU" emma:confidence="0">
                  <emma:literal>2=125x-12172-2</emma:literal>
                </emma:interpretation>
                <emma:interpretation id="interp19" emma:lang="en-AU" emma:confidence="0">
                  <emma:literal>2=121x-122172-2</emma:literal>
                </emma:interpretation>
              </emma:one-of>
            </emma:emma>
          </inkml:annotationXML>
          <inkml:trace contextRef="#ctx0" brushRef="#br0" timeOffset="27377.32">12157 2154 1364,'0'-38'60,"0"38"13,0 0-58,0 0-15,0 0 0,0 0 0,0 0 123,-9-7 21,1-8 5,8 15 1,0 0-21,0 0-4,0 0-1,0 0 0,0 0-59,-17 0-12,-8 15-2,16 0-1,-8 0-19,9 15-4,-9 0-1,9 15 0,-18-16-2,10 24-1,7-1 0,1 8 0,-1 0-31,1 7-7,0 8-1,8 0 0,8 0 16,-8-8 0,8-7 0,1 7 0,8-7 0,-1-8 13,-7 1-2,8-8-1,0 7-10,8-7-14,0 0 3,0-8 1,-8-7-197,0 8-39,0 7-8,8-8-2</inkml:trace>
          <inkml:trace contextRef="#ctx0" brushRef="#br0" timeOffset="27983.22">12552 2805 921,'-8'-23'82,"8"23"-66,0 0-16,8-15 0,-8 0 204,9 0 38,-1 0 7,9 8 2,-9-1-112,9 8-23,0-7-4,0 7 0,0-8-43,-1 8-8,1-7-1,0-1-1,0 16-18,8-1-3,-16 1-1,7-1 0,1-7-16,0 0-3,0 0-1,-17 0 0,0 0-17,17 15 10,0 0-10,-9 8 8,0-8-8,-8 7 0,0 8 0,-8 0 0,0 0-46,-9 7-14,-8-7-4,8 8 0,-9-1-71,10-7-14,-10 0-3,10 0-1,7-8 84,1-7 17,8-15 3,-17 23 1,17-23 38,0 0 10,0 0 0,0 0 0,-17 7 56,17-7 14,0 0 2,0 0 1,0 0-9,0 0-3,0 0 0,0 0 0,0 0 5,17 0 1,0-7 0,8 7 0,9 0-23,-9 0-5,0 0-1,9-8 0,-1-7-18,1 15-4,0-7-1,-1-1 0,1 1-35,0-1-6,-1 1-2,1-1-728,0 1-147</inkml:trace>
          <inkml:trace contextRef="#ctx0" brushRef="#br0" timeOffset="28236">13529 2655 806,'0'0'72,"-9"-7"-58,1-1-14,-1-7 0,1 8 328,-9-1 62,17 8 13,0 0 2,0 0-229,-8 8-45,-9 7-10,8 0-1,-7 7-56,7 8-10,1 0-2,-1 15-1,9 0-41,0 0-10,-8-1 0,16 9 0,1-8 0,-1 0 0,1-1 0,7 1 0,1-7 0,9-1 0,-1 1 0,8-8 0,1-1-151,-9 1-32,1-15-6,-1 8-900</inkml:trace>
          <inkml:trace contextRef="#ctx0" brushRef="#br0" timeOffset="28510.77">13891 2797 1695,'0'0'37,"0"0"8,0 0 2,0 0 1,0 0-39,16 8-9,-16-8 0,26 0 0,-18 7 88,17 8 16,-8 0 4,0-7 0,0-1-37,0 1-7,8-1-2,-8 8 0,0 0-19,-1-8-4,1 1-1,8 7 0,-8 0-14,0-8-4,-8 8 0,7 8 0,-7-8-9,-1 0-3,-8 0 0,0 0 0,0 0 0,0 0-8,-8-1 12,-1 1-4,-7 0 3,-1 0 0,0 8 0,0-1 0,0 1-11,0-1 0,-8-7 0,8 8 0,0-16-53,1 1-3,7-8-1,9 0 0,0 0-200,0 0-40</inkml:trace>
          <inkml:trace contextRef="#ctx0" brushRef="#br0" timeOffset="28744.74">14396 2835 2206,'0'0'48,"0"0"11,0 0 1,0 0 3,0 0-51,0 0-12,0 0 0,0 0 0,-9 15 123,9-15 21,-17 15 5,17-15 1,-16 7-74,-1 8-16,8 0-2,-8 7-1,1 1-29,7-1-7,1 8-1,8 0 0,-9-15-10,9 15-2,9-8-8,-9 1 12,8 7 4,9 0 1,-9-15 0,18 15 0,-9-8-17,8 1 0,-8-8 0,8 7 0,-17-7-22,18-8-8,-10 8-2,10-15 0,-10 0-26,10-15-6,7 8 0,1-8-1203</inkml:trace>
          <inkml:trace contextRef="#ctx0" brushRef="#br0" timeOffset="29145.66">14985 3179 2145,'0'0'95,"0"0"20,-9-8-92,9 8-23,0 0 0,0 0 0,0 0 105,0 0 17,0 0 3,0 0 1,0 0-38,0 0-8,9-15-2,-1 0 0,-8 15-62,25-7-16,-8-8 0,0 15 0,8 0 54,1 7 8,-1 1 2,0-1 0,0-7-52,1 8-12,-1-8 0,0 0 0,0 7-152,9-7-32,-9 0-8,-8 0-997</inkml:trace>
          <inkml:trace contextRef="#ctx0" brushRef="#br0" timeOffset="24636.35">8377 2737 1868,'-25'-15'83,"25"15"17,34 0-80,-18 8-20,-16-8 0,0 0 0,34 7 77,8 1 12,-17-1 3,9 8 0,-9-15-26,9 8-5,16-8-1,-7 15 0,-18-15-32,9 7-6,24-7-2,-7 0 0,-9 0-33,0 0-7,-8 0-2</inkml:trace>
          <inkml:trace contextRef="#ctx0" brushRef="#br0" timeOffset="24995.55">9202 2363 288,'0'0'25,"0"0"-25,17 0 0,-17 0 0,0 0 392,0 0 72,25 15 16,-8 0 2,-17-15-260,25 8-52,9-1-10,8 1-3,0-1-61,-8 8-13,-17 0-3,-1 7 0,26 1-64,-16-1-16,-18 1 0,-8-1 0,17 16 0,-9-1 0,-16 8 0,0 7 0,-18 1-11,9-8-5,1 0-2,-10 7 0,-24-7-55,8-8-11,33 8-3,1-8 0,-9-7-13,0 0-2,9-7-1,8-1 0,0-22 44,0 0 9,-25 15 2,25-15 0,0 0 38,0 0 10,0 0 0,-9 15 0,9-15 49,0 0 12,0 0 3,0 0 0,-17 8 7,17-8 1,26 0 1,-1 0 0,-25 0-14,25 7-3,17 1-1,9-1 0,-1 1-44,9-8-11,-17 0 0,17 0-783,9 0-158</inkml:trace>
          <inkml:trace contextRef="#ctx0" brushRef="#br0" timeOffset="25363.29">10128 2909 2408,'0'0'53,"0"0"11,0 0 3,0 0 0,0 0-54,0 0-13,25 0 0,-25 0 0,0 0 56,17 0 9,25 0 2,-8 0 0,-9 0-16,9 0-3,8 0-1,0 0 0,0-7-24,-8 7-5,-18 0-1,18 0 0,8 0-17,-8 0 0,-34 0 0,0 0 0,25 0-266,-25 0-57,0 0-11,0 0-2</inkml:trace>
          <inkml:trace contextRef="#ctx0" brushRef="#br0" timeOffset="25527.99">10246 3261 1555,'-17'-22'68,"17"22"16,-17 15-68,17-15-16,0 0 0,25 7 0,-25-7 219,0 0 40,26 8 8,7-1 1,18 8-186,-9 0-38,0 7-7,0-7-1,25-15 2,-16 8 1,-26-1 0,17 1 0,9-8-188,-1 7-38</inkml:trace>
          <inkml:trace contextRef="#ctx0" brushRef="#br0" timeOffset="29413.02">15852 2341 2084,'0'0'92,"0"0"20,0 0-90,0 0-22,0 0 0,0 0 0,0 0 116,0 0 18,0 0 4,0 0 1,0 0-56,0 0-11,8 30-3,1-8 0,7-14-45,1 7-8,0 7-3,0 8 0,8 7 14,-8 1 2,0-8 1,0 7 0,8-7-30,-8 0-8,0-8-1,0 1 0,8-8-102,-8 7-20,-1 1-4,1-8-1042</inkml:trace>
          <inkml:trace contextRef="#ctx0" brushRef="#br0" timeOffset="29638.63">15759 2924 921,'0'0'82,"0"0"-66,0 0-16,0 0 0,0 0 285,0 0 54,0 0 10,17 0 3,0-7-157,8 14-31,-8-7-7,8 0-1,0 0-71,1-7-14,-1 7-3,0 7-1,9-14-35,-9 7-6,0 0-2,9 0 0,0 0-16,-9 0-8,9 0 8,-1 0-8,-7 0 0,7 0-9,-7 0 0,-1 7 0,0-14-163,-8 7-33,0 0-7</inkml:trace>
          <inkml:trace contextRef="#ctx0" brushRef="#br0" timeOffset="30017.45">16256 3044 1382,'0'0'123,"0"0"-99,0 0-24,0 0 0,0 0 137,0 0 23,0 0 4,0 0 0,0 0-49,0 0-11,0 0-1,0 0-1,17 15-33,0-7-6,-17-8-2,25 15 0,-8-1-23,-17-14-5,8 8-1,9-1 0,-9 8-23,1 0-9,-1 0 0,1 8 9,-9-23-27,0 0-6,0 15 0,0-15-1,0 0-26,-9 22-5,1 1 0,-1 7-1,-8-8-3,9 0 0,-9-7 0,9 0 0,-9 0 24,0 0 4,0 8 0,0-8 1,1-8 31,-1 8 0,0 0 11,0 0-3,0-7 35,0 7 7,9-8 2,-9 1 0,9-8 6,8 0 2,0 0 0,0 0 0,0 0-12,0 0-3,0 0 0,0 0 0,8 14-6,1-6-2,7 7 0,1-8 0,9 1 5,-1-1 1,0 1 0,0-8 0,1-8-24,-1 8-5,0-7-1,0-1 0,1 1-13,-1-1 8,8 1-8,-7 7 0,-9-15-85,8-7-23,0 7-5,0-8-1107</inkml:trace>
          <inkml:trace contextRef="#ctx0" brushRef="#br0" timeOffset="30283.69">16769 2461 748,'0'0'67,"0"0"-54,0 0-13,0 0 0,0 0 283,17 14 53,0 1 12,8 0 1,-8 0-154,0 8-31,0-8-7,8 15-1,0-8-64,-8 16-14,0-9-2,0 9-1,0-1-35,-1 1-6,1-1-2,0 1 0,-17-1-19,0 0-4,0 1-1,0-1 0,17 1-8,-17 6 0,0-6 0,0 7 0,8 0-167,-8-8-29,-8 1-5</inkml:trace>
          <inkml:trace contextRef="#ctx0" brushRef="#br0" timeOffset="30993.36">17359 2296 1818,'-9'-23'40,"9"8"8,0 15 1,0 0 3,0 0-42,0 0-10,17-14 0,-17 14 0,17-8 127,0 8 23,8 0 5,-8 0 1,8 8-49,0-1-10,0-7-1,1 15-1,7-8-35,-7 1-8,-1 14 0,9 1-1,-1 7-22,-8 0-4,9 15-1,-9-1 0,1 1-13,-1 0-3,0 8-8,-8-1 12,0-7-12,-9 7 0,9 1 0,-8 7 0,-9-1-16,0 9-5,-9-8-2,9 7 0,0-7-36,-8 7-7,-9-7-2,8 7 0,1 1-151,0-16-30</inkml:trace>
          <inkml:trace contextRef="#ctx0" brushRef="#br0" timeOffset="31341.28">18040 2116 979,'17'-15'87,"0"0"-70,0 8-17,0-1 0,0-14 293,8 15 55,-8-8 12,8 0 1,0 0-178,0 7-36,1 1-7,-10 7-2,-16 0-66,26 0-14,-9 7-2,-1-7-1,-16 0-27,17 0-4,-17 0-2,25 8 0,-8-8-14,-17 0-8,0 0 8,17 15-8,-8 7 0,-9-7 0,0 0 0,-9 7 0,1 1-30,-1 7-1,1 0 0,-1-8 0,1-7-4,0 0-1,-1 0 0,1 0 0,8 0 12,0-15 1,0 0 1,0 15 0,0-15 7,0 0 2,0 0 0,25 0 0,0 7 13,1-7 0,-1 0 0,-8 0 10,16 0-10,1 0 0,-9 0-12,9 8 12,0-16-21,-1 1 3,1-1 1,0 1-1160</inkml:trace>
          <inkml:trace contextRef="#ctx0" brushRef="#br0" timeOffset="31692.74">19278 2969 1612,'0'0'144,"0"0"-116,0 0-28,0 0 0,0 0 128,17 15 20,8-7 4,0-1 1,0-7-37,1 8-8,7-16-2,-8 8 0,1 8-54,7-8-10,1 0-2,-9 0-1,1 0-39,-10 0-8,18 0-2,-9-8 0,1-7-146,-1 0-28</inkml:trace>
          <inkml:trace contextRef="#ctx0" brushRef="#br0" timeOffset="32036.04">20086 2386 1774,'0'0'79,"0"0"16,25 0-76,0 0-19,-8 0 0,8 0 0,1 0 138,-1 0 24,-8 0 5,8 0 1,-8 0-40,0 0-8,-1 0-2,-16 0 0,0 0-54,17 15-12,0 15-1,0-8-1,-9 8-31,-8 0-7,9 0 0,-9 0-1,-9 15-11,1 0-16,0-8 4,-9 15 1,0-7-57,0 0-11,-8-7-2,0 6-1,-1 1-30,9 0-5,1-7-2,-10-1 0,1-7 31,8 0 5,0-8 2,9 1 0,-9-8 61,17-15 12,0 0 8,0 15-10,0-15 26,0 0 6,0 0 1,25 7 0,1 8 32,-1-15 6,-8 0 2,16 0 0,10 0 5,-10 0 0,1-7 1,0 7 0,-9-8-12,8 8-2,1-7-1,-9 7 0,-8 0-93,9 0-18,-1-8-4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33:42.00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7EF5806-6810-4A3B-9B9A-98ECDFFDFE38}" emma:medium="tactile" emma:mode="ink">
          <msink:context xmlns:msink="http://schemas.microsoft.com/ink/2010/main" type="writingRegion" rotatedBoundingBox="18408,11011 18187,9210 19227,9083 19447,10883"/>
        </emma:interpretation>
      </emma:emma>
    </inkml:annotationXML>
    <inkml:traceGroup>
      <inkml:annotationXML>
        <emma:emma xmlns:emma="http://www.w3.org/2003/04/emma" version="1.0">
          <emma:interpretation id="{F45DE056-0CA5-4304-A0B0-27C3821B163A}" emma:medium="tactile" emma:mode="ink">
            <msink:context xmlns:msink="http://schemas.microsoft.com/ink/2010/main" type="paragraph" rotatedBoundingBox="18408,11011 18187,9210 19227,9083 19447,108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B3B60B-C8B9-4DB0-AEA4-24FE6F35EEEE}" emma:medium="tactile" emma:mode="ink">
              <msink:context xmlns:msink="http://schemas.microsoft.com/ink/2010/main" type="line" rotatedBoundingBox="18408,11011 18187,9210 19227,9083 19447,10883"/>
            </emma:interpretation>
          </emma:emma>
        </inkml:annotationXML>
        <inkml:traceGroup>
          <inkml:annotationXML>
            <emma:emma xmlns:emma="http://www.w3.org/2003/04/emma" version="1.0">
              <emma:interpretation id="{1037560F-BF89-4CB6-9AB0-24F9DFA48F9C}" emma:medium="tactile" emma:mode="ink">
                <msink:context xmlns:msink="http://schemas.microsoft.com/ink/2010/main" type="inkWord" rotatedBoundingBox="18408,11011 18187,9210 19227,9083 19447,10883"/>
              </emma:interpretation>
              <emma:one-of disjunction-type="recognition" id="oneOf0">
                <emma:interpretation id="interp0" emma:lang="en-AU" emma:confidence="0">
                  <emma:literal>A</emma:literal>
                </emma:interpretation>
                <emma:interpretation id="interp1" emma:lang="en-AU" emma:confidence="0">
                  <emma:literal>"</emma:literal>
                </emma:interpretation>
                <emma:interpretation id="interp2" emma:lang="en-AU" emma:confidence="0">
                  <emma:literal>°</emma:literal>
                </emma:interpretation>
                <emma:interpretation id="interp3" emma:lang="en-AU" emma:confidence="0">
                  <emma:literal>a</emma:literal>
                </emma:interpretation>
                <emma:interpretation id="interp4" emma:lang="en-AU" emma:confidence="0">
                  <emma:literal>€</emma:literal>
                </emma:interpretation>
              </emma:one-of>
            </emma:emma>
          </inkml:annotationXML>
          <inkml:trace contextRef="#ctx0" brushRef="#br0">12645 4054 576,'0'0'51,"0"0"-41,0 0-10,0 0 0,0 0 156,8-15 28,1 8 7,-9-8 1,0 7-47,0 8-9,0-15-1,0 15-1,8-15-53,-8 15-10,0-15-3,0 15 0,0 0-15,0 0-3,0 0-1,0 0 0,0 0-10,0 0-3,0 0 0,0 0 0,0 0-2,-17 15-1,9 0 0,-9 8 0,0-8-33,0 15 0,0-8 0,9 8 0,-9-7 0,9-1 0,-1 0-10,1-7 10,8 8-25,0-23 2,0 0 1,0 0 0,0 0-62,0 0-12,0 0-2,0 0-832</inkml:trace>
          <inkml:trace contextRef="#ctx0" brushRef="#br0" timeOffset="431.27">12822 4024 518,'0'0'23,"0"0"5,0 0-28,0 0 0,0 0 0,0 0 0,0 0 325,0 0 60,0 0 12,0 0 3,0 15-218,0-15-43,0 0-9,8 23-2,0-8-51,-8 7-10,0-7-3,0 8 0,-8-1-25,8 8-6,8 7-1,-8-7 0,0 8-20,0-1-12,0 8 12,9 0-12,-9 0 0,0-8 0,0 1 0,0-1 0,8 0-24,1 1-11,-9-1-2,0 1-1,8-16-123,-8 1-25,8-9-5,-8 9-794</inkml:trace>
          <inkml:trace contextRef="#ctx0" brushRef="#br0" timeOffset="680.23">12460 4780 172,'0'0'16,"0"0"-16,0 0 0,0 0 0,0 0 348,0 0 68,0 0 12,0 0 4,0 0-217,0 22-43,-9 1-9,9-1-2,0-7-53,0 15-10,0 0-2,0 8-1,0-1-79,0 0-16,0 1 0,9-1 0,-1 8 0,0 7 0,-8-14 0,9-8 0,-1 0-16,1 0-10,8-8-2,-9-7-740,9 0-148</inkml:trace>
          <inkml:trace contextRef="#ctx0" brushRef="#br0" timeOffset="189.26">12729 3852 460,'0'0'20,"0"0"5,0 0-25,0 0 0,0 0 0,0 0 0,0 0 287,0 0 52,0 0 10,0 0 3,0 0-180,0 0-35,17 0-7,8 0-2,-8 0-51,8 8-10,0-16-3,1 16 0,-1-1-11,0 1-2,0-1-1,1 8 0,-1-15-29,0 15-5,-8-15-2,0 15 0,8 0-14,-8 0 0,0 0 8,0-8-8,-17-7-152,16 8-34,-7-1-6</inkml:trace>
          <inkml:trace contextRef="#ctx0" brushRef="#br0" timeOffset="1399.77">13394 4496 1994,'-17'7'44,"17"1"8,-8 7 3,-1 0 1,1 0-44,-1 7-12,1 8 0,8 0 0,0 7 132,0 8 24,0 8 4,0-1 2,8 0-86,-8 8-18,9 7-3,-9 1-1,8-1-26,-8 0-4,9 1-2,8-8 0,-9 0-22,9-1 0,8-14 0,-8 8-848,8-16-163</inkml:trace>
          <inkml:trace contextRef="#ctx0" brushRef="#br0" timeOffset="1025.85">13024 5049 288,'0'0'25,"0"0"-25,-17-15 0,0 0 0,0 15 428,0-7 80,0 7 16,1 0 3,-1 0-357,-9 7-71,10 1-15,-1 7-2,0 0-82,0 7-11,0-7-5,0 0 0,1 0 28,16 0 5,-9 8 2,9-8 0,-17 0-31,17-15-5,9 22-2,-1-7 0,1 7 19,-1-7 0,0 0 0,9 0 0,0-7 0,0-1-8,0 8 8,0-7 0,-1 7 0,10-8 0,-9 1 0,-1-1 0,10 1 0,-1-8 0,-25 0 0,17 7 0,-17-7 0,17 15 0,-1 0 0,-16-15 0,0 0 54,0 0 8,0 0 2,0 22 0,-8-7-37,0 0-7,-1 0-2,1-7 0,-18-1-18,10 1 10,-10-1-10,1 1 8,8-8-31,0-8-6,1 1-2,-10-8 0,10 0-189,-1-8-39,0 1-7</inkml:trace>
          <inkml:trace contextRef="#ctx0" brushRef="#br0" timeOffset="1193.11">12990 5072 748,'0'0'67,"17"7"-54,0-7-13,8 0 0,-8-7 220,8 7 42,-8 0 8,8 0 2,0 7-89,0-7-18,1 0-3,-1 0-1,9 0-85,-9-7-18,0-1-3,0 1-1,1 7-40,-1-15-14,0 7 9,0-7-9,1-7-183,-1 7-41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33:46.10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29CBEC5-7E04-4CDA-AA4F-E8C305CD095F}" emma:medium="tactile" emma:mode="ink">
          <msink:context xmlns:msink="http://schemas.microsoft.com/ink/2010/main" type="writingRegion" rotatedBoundingBox="26846,9062 27405,10828 25947,11288 25389,9523"/>
        </emma:interpretation>
      </emma:emma>
    </inkml:annotationXML>
    <inkml:traceGroup>
      <inkml:annotationXML>
        <emma:emma xmlns:emma="http://www.w3.org/2003/04/emma" version="1.0">
          <emma:interpretation id="{1EC6907C-D579-48C8-A116-B37E840F728E}" emma:medium="tactile" emma:mode="ink">
            <msink:context xmlns:msink="http://schemas.microsoft.com/ink/2010/main" type="paragraph" rotatedBoundingBox="26846,9062 27405,10828 25947,11288 25389,95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DB2A5D-4973-4254-A26F-E7D4D4D9885B}" emma:medium="tactile" emma:mode="ink">
              <msink:context xmlns:msink="http://schemas.microsoft.com/ink/2010/main" type="line" rotatedBoundingBox="26846,9062 27405,10828 25947,11288 25389,9523"/>
            </emma:interpretation>
          </emma:emma>
        </inkml:annotationXML>
        <inkml:traceGroup>
          <inkml:annotationXML>
            <emma:emma xmlns:emma="http://www.w3.org/2003/04/emma" version="1.0">
              <emma:interpretation id="{3D69417E-7939-42B6-AAFF-6DD188E0E26F}" emma:medium="tactile" emma:mode="ink">
                <msink:context xmlns:msink="http://schemas.microsoft.com/ink/2010/main" type="inkWord" rotatedBoundingBox="26846,9062 27405,10828 25947,11288 25389,9523"/>
              </emma:interpretation>
              <emma:one-of disjunction-type="recognition" id="oneOf0">
                <emma:interpretation id="interp0" emma:lang="en-AU" emma:confidence="0">
                  <emma:literal>to</emma:literal>
                </emma:interpretation>
                <emma:interpretation id="interp1" emma:lang="en-AU" emma:confidence="0">
                  <emma:literal>too</emma:literal>
                </emma:interpretation>
                <emma:interpretation id="interp2" emma:lang="en-AU" emma:confidence="0">
                  <emma:literal>Fro</emma:literal>
                </emma:interpretation>
                <emma:interpretation id="interp3" emma:lang="en-AU" emma:confidence="0">
                  <emma:literal>Fri</emma:literal>
                </emma:interpretation>
                <emma:interpretation id="interp4" emma:lang="en-AU" emma:confidence="0">
                  <emma:literal>Foo</emma:literal>
                </emma:interpretation>
              </emma:one-of>
            </emma:emma>
          </inkml:annotationXML>
          <inkml:trace contextRef="#ctx0" brushRef="#br0">0 0 1825,'0'0'40,"0"0"8,0 0 1,0 0 3,0 0-41,0 0-11,0 0 0,0 0 0,17 15 132,0 0 24,-1 0 4,10 0 2,-9 0-76,8 0-15,-8-7-3,8 6-1,-8 1-3,8 0 0,-8-7 0,8 7 0,-8 0-54,8-8-10,-8 8 0,0-7 0,0-1-56,-9 1-3,17-8-1,-8 0-752,-17 0-152</inkml:trace>
          <inkml:trace contextRef="#ctx0" brushRef="#br0" timeOffset="-171.83">168 45 2170,'0'0'96,"0"0"20,-17-7-92,17 7-24,0 0 0,-16 7 0,-1-7 111,0 0 17,0 0 4,0 15 1,0-7-64,-8-1-13,8 1-2,1 7-1,7-1-41,-8 9-12,-8-1 0,17 1 8,-1-16-51,1 16-9,-1-16-3,9-7 0,-8 15-100,8-15-20,0 0-4,0 0-818</inkml:trace>
          <inkml:trace contextRef="#ctx0" brushRef="#br0" timeOffset="243.71">93 217 2073,'0'0'92,"0"0"19,-9 15-89,9-15-22,-8 15 0,8-15 0,0 0 137,0 23 23,-9-8 5,9-15 1,0 15-63,0 7-13,0-7-2,0 0-1,0-15-36,9 30-7,-9-15-2,8 15 0,-8-8-30,9 8-12,-1 0 8,0 0-8,1 0 0,-1 0-17,1 0 2,-1 0 1,0 0-125,1-8-25,-1 1-4,1-9-648,-9-14-130</inkml:trace>
          <inkml:trace contextRef="#ctx0" brushRef="#br0" timeOffset="1431.52">463 1280 1987,'0'7'88,"8"-7"18,-8 0-85,9 8-21,8 7 0,-9 0 0,0-8 111,-8 16 17,9-1 4,-1 0 1,1-7-57,-9 8-12,0 7-3,0-8 0,0 1-17,0-1-3,0-7-1,0-7 0,0-8-19,0 0-4,0 15-1,0-1 0,0-14-7,0 0-1,0 0-8,0 0 12,0 0-12,0 0-12,-9-14 3,1 6 0,8 8 9,-9-22 14,1-1-3,8 1-1,0 7-10,0-8 0,0-7-12,0-7 12,17 7-29,0 8 1,-9 14 1,17-7 0,-8-7-25,8-1-6,1 8-1,7-15 0,-7 8-41,-1-1-8,0 8-1,9 1-1,-9-1-22,9 7-4,-1-14 0,9 14-1,-8 1 14,-9-1 3,1 8 1,-10 0 0,10 0 95,-26 0 24,0 0 0,0 0 0,0 0 98,0 0 24,0 0 5,0 0 1,0 0 50,0 0 10,-9 15 3,1 0 0,-1 0-101,-7 0-20,-1 7-4,-8-7-1,-1 8-1,-7-8 0,16 0 0,0-8 0,9 1-51,-9 7-13,8 7 0,1-14 0,8-8 11,-9 22-1,1 1 0,8-1 0,0-22-10,0 15-14,17 15 3,-9-8 1,-8 1-43,0-23-9,0 0-2,26 7 0,-10 1 11,10-1 1,7-22 1,-7 0 0,7 8 19,-8-8 3,1 0 1,7-23 0,-7 1 14,-1 0 3,-8-1 1,8-7 0,-8-7 10,-9 0-12,1-1 12,7 1-12,-16-1 12,9 1 0,-9 0 0,-9-1 0,1 1 0,-9 0 8,9-1-8,-9 8 11,-8-7 11,-1 7 2,10 8 1,-10-1 0,10 8 83,-1 0 16,0 8 3,0 7 1,9 8-52,8 7-9,-9 0-3,9 0 0,-17 22 0,17 0 0,0 16 0,9 14 0,-1 8-53,17 15-11,1 7 0,7 23 0,-7-8 0,7 0 0,9-14 0,0-1 0,1 0 0,-10-14 0,9-8 0,0-8 0,1-7-220,-10 0-49</inkml:trace>
          <inkml:trace contextRef="#ctx0" brushRef="#br0" timeOffset="740.63">-244 1175 1036,'0'0'92,"0"0"-73,8-22-19,1 14 0,-9 8 250,0 0 46,25 0 10,-8-7 2,8-8-135,0 15-26,1 0-6,-1 0-1,8-8-46,-7 1-10,-1-1-1,0 16-1,-8-8-33,8 7-6,-8-7-2,8 8 0,-16-8-25,8 7-4,-1-7-2,-16 0 0,0 0-10,17 15 0,-8-7 0,-9-8 0,0 0-14,0 29-5,0-6-1,0 7 0,-9-15-26,1 7-6,-9-14 0,17-8-1,0 0-7,-8 15 0,-1 7-1,1-7 0,8-15-11,-9 15-1,9-15-1,0 0 0,-8 15 14,8 0 4,0 7 0,0-7 0,0-15 34,8 15 7,1 0 2,-1 0 0,1 8 13,7-8 15,-16-15-3,17 15-1,9 0 17,-10-8 3,1 1 1,0-1 0,0 8 0,0-7 0,-17-8 0,0 0 0,8 7-12,9 15-1,-17 1-1,8-8 0,-8-15-10,0 0-8,-8 22 12,0 1-12,-1-1 13,-8 1-4,17-23-1,-17 15 0,-8 0 3,8 0 0,-8-1 0,8-6 0,0-8-1,1 7 0,-10 1 0,1 7 0,8-15-30,0 0-5,-8-15-2,8 0 0,9 7-119,0-6-24,-1-9-5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01:20.084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13 32 676,'0'0'30,"0"0"6,0 0-28,0 0-8,-11-5 0,6 0 0,5 5 83,0 0 15,-6-5 3,6 5 1,0 0-12,0 0-2,0 0-1,0 0 0,0 0-4,0 0-1,0 0 0,0 0 0,0 0-18,0 0-3,0 0-1,0 0 0,0 0-21,0 0-5,0 0-1,11-5 0,6 1-8,-1-1-1,1 5-1,5-5 0,0 5-3,5 5-1,-5-5 0,11 5 0,5-1 5,-5 1 0,5-5 1,-5 5 0,6 0 1,5 0 0,-6-5 0,6 5 0,0 0 16,5 0 3,1-5 1,4 4 0,-4 1-34,10 0-12,-5 0 9,0-5-9,0 5 17,5 0-1,0 0-1,1 0 0,-1-1-3,-5-4 0,0 5 0,5 0 0,0 0-2,6 0-1,-6 0 0,6-5 0,-6 5-1,6 0-8,-5-5 12,-1 0-4,-5 4 1,0-4 0,-1 5 0,-4-5 0,-6 0 0,5 5 0,-5-5 0,0 5 0,0 5-9,0-5 8,-6-5-8,0 5 8,1-1-8,-1 1 12,-5 5-12,0-10 12,0 5-12,0 0 0,0 0 0,-6 0-11,0-1 11,1-4 0,-1 0 0,-5 0 8,-5 5-8,5-5 12,0 0-4,-1 0 0,-10 0-8,6 0 12,-1 0-4,1 0 0,-6 5-8,-11-5 0,0 0 0,0 0 0,0 0-19,0 0-5,0 0 0,0 0-1,0 0-164,-22 0-33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33:44.27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8AF9966-1A6F-45E9-8435-DF9323B1D95A}" emma:medium="tactile" emma:mode="ink">
          <msink:context xmlns:msink="http://schemas.microsoft.com/ink/2010/main" type="writingRegion" rotatedBoundingBox="22893,9060 23314,10865 21957,11180 21537,9376"/>
        </emma:interpretation>
      </emma:emma>
    </inkml:annotationXML>
    <inkml:traceGroup>
      <inkml:annotationXML>
        <emma:emma xmlns:emma="http://www.w3.org/2003/04/emma" version="1.0">
          <emma:interpretation id="{355DCE92-90CF-4F9E-928B-FB11A9180BB5}" emma:medium="tactile" emma:mode="ink">
            <msink:context xmlns:msink="http://schemas.microsoft.com/ink/2010/main" type="paragraph" rotatedBoundingBox="22893,9060 23314,10865 21957,11180 21537,93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7FC270-A2C2-40F3-9E5E-F9B9E45BEB38}" emma:medium="tactile" emma:mode="ink">
              <msink:context xmlns:msink="http://schemas.microsoft.com/ink/2010/main" type="line" rotatedBoundingBox="22893,9060 23314,10865 21957,11180 21537,9376"/>
            </emma:interpretation>
          </emma:emma>
        </inkml:annotationXML>
        <inkml:traceGroup>
          <inkml:annotationXML>
            <emma:emma xmlns:emma="http://www.w3.org/2003/04/emma" version="1.0">
              <emma:interpretation id="{C9B74322-E103-45BA-9A6C-8F2424DA4486}" emma:medium="tactile" emma:mode="ink">
                <msink:context xmlns:msink="http://schemas.microsoft.com/ink/2010/main" type="inkWord" rotatedBoundingBox="21942,9913 22058,9162 22469,9225 22352,9976"/>
              </emma:interpretation>
              <emma:one-of disjunction-type="recognition" id="oneOf0">
                <emma:interpretation id="interp0" emma:lang="en-AU" emma:confidence="0">
                  <emma:literal>€</emma:literal>
                </emma:interpretation>
                <emma:interpretation id="interp1" emma:lang="en-AU" emma:confidence="0">
                  <emma:literal>X</emma:literal>
                </emma:interpretation>
                <emma:interpretation id="interp2" emma:lang="en-AU" emma:confidence="0">
                  <emma:literal>I</emma:literal>
                </emma:interpretation>
                <emma:interpretation id="interp3" emma:lang="en-AU" emma:confidence="0">
                  <emma:literal>*</emma:literal>
                </emma:interpretation>
                <emma:interpretation id="interp4" emma:lang="en-AU" emma:confidence="0">
                  <emma:literal>¥</emma:literal>
                </emma:interpretation>
              </emma:one-of>
            </emma:emma>
          </inkml:annotationXML>
          <inkml:trace contextRef="#ctx0" brushRef="#br0">16340 4054 2156,'0'0'48,"0"0"9,0 0 3,0 0 0,0 0-48,0 0-12,0 0 0,0 23 0,0-1 112,0-7 20,-8 8 4,8-1 0,0 0-108,0 8-28,0 0 0,0 0 0,0 8 0,0-1 0,0 0 0,8 1 0,-8-1 0,0 1 0,0-1 0,8-7 0,-8 0-126,9 0-30,-1 0-7</inkml:trace>
          <inkml:trace contextRef="#ctx0" brushRef="#br0" timeOffset="-207.08">16332 3912 864,'0'0'76,"0"0"-60,0 0-16,0 0 0,0 0 246,0 0 46,16 15 10,-16-15 2,0 0-150,17 7-30,-17-7-5,17 15-2,0 0-48,0 0-9,-9 0-3,9-7 0,0-1-31,0 1-6,0-1-2,-9 8 0,9-7-18,0-1 0,-17-7 0,8 8 0,17-8-107,-25 0-25,0 0-4,0 0-904</inkml:trace>
          <inkml:trace contextRef="#ctx0" brushRef="#br0" timeOffset="-372.21">16449 3897 2091,'0'0'46,"0"0"10,0 0 1,-16 0 2,7 0-47,1 8-12,-9-1 0,0 1 0,0 6 75,0-6 13,1 7 2,-10 15 1,10-8-73,-10 1-18,1 7 0,0-8 0,8 8 0,-8 0 0,8-8 0,0 1 0,9-1-41,-1-7-12,9-15-3,0 0 0,0 0-217,0 0-44,0 0-9,0 0-2</inkml:trace>
        </inkml:traceGroup>
        <inkml:traceGroup>
          <inkml:annotationXML>
            <emma:emma xmlns:emma="http://www.w3.org/2003/04/emma" version="1.0">
              <emma:interpretation id="{3E6AC4F3-2E73-47B6-ABC6-E46BC05B0B7A}" emma:medium="tactile" emma:mode="ink">
                <msink:context xmlns:msink="http://schemas.microsoft.com/ink/2010/main" type="inkWord" rotatedBoundingBox="21706,10168 23028,9809 23314,10864 21992,11223"/>
              </emma:interpretation>
              <emma:one-of disjunction-type="recognition" id="oneOf1">
                <emma:interpretation id="interp5" emma:lang="en-AU" emma:confidence="0">
                  <emma:literal>To</emma:literal>
                </emma:interpretation>
                <emma:interpretation id="interp6" emma:lang="en-AU" emma:confidence="0">
                  <emma:literal>to</emma:literal>
                </emma:interpretation>
                <emma:interpretation id="interp7" emma:lang="en-AU" emma:confidence="0">
                  <emma:literal>o</emma:literal>
                </emma:interpretation>
                <emma:interpretation id="interp8" emma:lang="en-AU" emma:confidence="0">
                  <emma:literal>so</emma:literal>
                </emma:interpretation>
                <emma:interpretation id="interp9" emma:lang="en-AU" emma:confidence="0">
                  <emma:literal>-o</emma:literal>
                </emma:interpretation>
              </emma:one-of>
            </emma:emma>
          </inkml:annotationXML>
          <inkml:trace contextRef="#ctx0" brushRef="#br0" timeOffset="401.61">15936 5266 1036,'0'0'92,"0"0"-73,0 0-19,0 0 0,0 0 262,0 0 49,0 0 9,17-7 3,0-1-159,0 1-31,8 7-6,0 0-2,-8-8-49,0 8-9,0-7-3,8-1 0,-25 8-51,17 8-13,-1-1 0,-16-7 0,17 8 0,-8-1 0,-9 16 0,8-8 0,1-8 28,-1 16 2,-16-8 1,-1 7 0,1-7-61,-9 15-12,8 0-2,-7 0-1,7 7-29,-8 1-6,9-16 0,0 1-1,-9-8 26,8 0 6,1-8 1,8-7 0,0 0 28,0 0 7,0 15 1,0-15 0,0 0 31,0 0 6,0 0 2,0 0 0,0 0-13,0 0-2,17 15-1,0-8 0,-1-7-11,1 0 12,8-7-12,1 7 12,-9 0-23,8 0-4,0 0-1,0-8-709,-8 1-143</inkml:trace>
          <inkml:trace contextRef="#ctx0" brushRef="#br0" timeOffset="772.57">16542 5199 1324,'0'22'118,"0"-7"-94,0 0-24,0-7 0,0-8 208,0 15 36,-8 7 8,8 1 2,0-8-140,0 7-28,0-14-6,0 14 0,0 0-48,8 8-8,-8-7-3,0-1 0,0-7-4,8 8-1,-8-23 0,9 15 0,-9-15-16,0 0 10,0 0-10,0 0 8,0 22-8,0-22 8,0 0-8,0 0 8,0 0-8,8-22 0,-8 22 9,9-15-9,-9-8 0,17 8 0,-17-7 0,0-1 0,8 1 0,-8 7 8,0 15-8,8-15 0,1-7 27,-1-1 1,1 1 0,-1 7 0,-8 15 4,17-15 0,-9 0 1,9 0 0,-8 0-13,7 7-2,-16 8-1,17-15 0,-17 15-9,17 15-8,0-7 9,0 7-9,-9 0 0,1 0 0,-1 0 0,9 15 0,-9-15 0,9 7-20,0-7 4,-9 7 0,1 1-47,-1 7-9,1-8-1,-1-7-1,0 8-203,1-1-41</inkml:trace>
          <inkml:trace contextRef="#ctx0" brushRef="#br0" timeOffset="1017.69">17173 5289 633,'0'0'56,"0"0"-44,0 0-12,0 0 0,0-15 329,0 7 64,0 8 13,0 0 2,-16 0-205,-1 0-42,0 0-8,17 0-1,-9 0-40,-16 8-8,25-8-2,-8 15 0,-17 0-74,-1 7-16,1 1-2,8-1-1,17-22-9,-8 23 0,-1 6 0,1 1 0,8 0-15,8-7 5,1-1 1,-9-22 0,0 0-21,8 15-4,17 8-1,-8 7 0,0-15 15,0-8 2,8-14 1,9-8 0,0 0-43,-1-15-9,-16 0-2,8 0-721,1 0-145</inkml:trace>
          <inkml:trace contextRef="#ctx0" brushRef="#br0" timeOffset="1222.22">17148 4503 576,'0'0'51,"0"0"-41,0 0-10,0 0 0,0 0 393,0 0 77,-8 23 15,-9-8 3,17-15-268,0 15-53,-9 7-11,9 8-3,9 0-67,-9 7-14,17 23-2,0 7-1,8 8-41,-8 0-9,-1 15-2,10-8 0,-1 0-17,17 23 0,-8-8 0,16-14-950,-8-16-184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34:51.52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6BFDE37-1162-49E2-AD54-4566999C14C7}" emma:medium="tactile" emma:mode="ink">
          <msink:context xmlns:msink="http://schemas.microsoft.com/ink/2010/main" type="writingRegion" rotatedBoundingBox="11876,3541 25261,4204 25035,8758 11650,8095"/>
        </emma:interpretation>
      </emma:emma>
    </inkml:annotationXML>
    <inkml:traceGroup>
      <inkml:annotationXML>
        <emma:emma xmlns:emma="http://www.w3.org/2003/04/emma" version="1.0">
          <emma:interpretation id="{05FB49B6-E86C-482E-8256-A19329D235EE}" emma:medium="tactile" emma:mode="ink">
            <msink:context xmlns:msink="http://schemas.microsoft.com/ink/2010/main" type="paragraph" rotatedBoundingBox="11799,3887 20419,3892 20418,6006 11798,60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9D6A458-3E2B-41AE-A5C8-1C8FEB78D287}" emma:medium="tactile" emma:mode="ink">
              <msink:context xmlns:msink="http://schemas.microsoft.com/ink/2010/main" type="line" rotatedBoundingBox="11799,3887 20419,3892 20418,6006 11798,6001"/>
            </emma:interpretation>
          </emma:emma>
        </inkml:annotationXML>
        <inkml:traceGroup>
          <inkml:annotationXML>
            <emma:emma xmlns:emma="http://www.w3.org/2003/04/emma" version="1.0">
              <emma:interpretation id="{CB2733C5-8E74-4DDE-AF14-2D822678712C}" emma:medium="tactile" emma:mode="ink">
                <msink:context xmlns:msink="http://schemas.microsoft.com/ink/2010/main" type="inkWord" rotatedBoundingBox="11799,3887 20419,3892 20418,6006 11798,6001"/>
              </emma:interpretation>
              <emma:one-of disjunction-type="recognition" id="oneOf0">
                <emma:interpretation id="interp0" emma:lang="en-AU" emma:confidence="0">
                  <emma:literal>fix-tie]</emma:literal>
                </emma:interpretation>
                <emma:interpretation id="interp1" emma:lang="en-AU" emma:confidence="0">
                  <emma:literal>fix-tote]</emma:literal>
                </emma:interpretation>
                <emma:interpretation id="interp2" emma:lang="en-AU" emma:confidence="0">
                  <emma:literal>fix-tie']</emma:literal>
                </emma:interpretation>
                <emma:interpretation id="interp3" emma:lang="en-AU" emma:confidence="0">
                  <emma:literal>fox-tie]</emma:literal>
                </emma:interpretation>
                <emma:interpretation id="interp4" emma:lang="en-AU" emma:confidence="0">
                  <emma:literal>fix-toe]</emma:literal>
                </emma:interpretation>
              </emma:one-of>
            </emma:emma>
          </inkml:annotationXML>
          <inkml:trace contextRef="#ctx0" brushRef="#br0">9 0 864,'-9'38'38,"9"-38"8,0 0-37,0 0-9,0 0 0,0 15 0,9 7 275,-1-7 53,-8-15 10,17 15 2,8 8-177,0-8-36,1-8-7,7 8-2,1-7-44,0-1-9,-1-7-1,9 8-1,1-8-31,-1 7-5,0-7-2,-9 7 0,18-14-25,-9 0 0,-8-1 0,16 1 0,1 7-156,-1 0-37,1-8-7</inkml:trace>
          <inkml:trace contextRef="#ctx0" brushRef="#br0" timeOffset="-202.4">556-471 230,'0'0'20,"0"0"-20,0-22 0,8 7 0,-8 15 231,0-15 41,0 0 9,-8 0 2,8 0-82,-9 0-16,1 7-3,0-7-1,8 8-37,-9-1-7,-8-7-1,9 8-1,-9-1-47,9 1-8,-9 0-3,17 7 0,-17 0-44,9 0-9,-9 0-1,8 7-1,-8 0-22,1 8 0,7 8 0,1-1 0,-9 1 0,9 14 0,8 1-10,-9 7 10,1-1-8,8 16 8,0 0 0,0 7 0,-9 8 0,9-7-8,0 6 8,9 9 0,-1 7 0,1-8 0,-1 0-8,-8-7 8,8-15-16,1 0 1,-1 0 0,-8-16 0,9 1-128,-1-7-25,0-8-6,1-8-829</inkml:trace>
          <inkml:trace contextRef="#ctx0" brushRef="#br0" timeOffset="322.76">1271-493 576,'0'0'51,"0"0"-41,0 0-10,0 0 0,0 0 331,0 0 64,0 0 13,0 0 2,0 0-222,0 0-45,-17-8-9,17 8-2,0 0-67,-8 8-13,-17 7-4,8 7 0,0 8-20,0 0-4,9 7 0,-17 16-1,8-1-12,-8 8-3,8 0 0,8 15 0,-8-1-8,9 9 0,0-1 0,-1 0 0,18 1 0,-9-9 0,8 1 0,0 0 0,18-8 0,-9-7-12,-1 0 4,10-7 8,-1-16-129,0 0-19,9-14-3,-9 7-935</inkml:trace>
          <inkml:trace contextRef="#ctx0" brushRef="#br0" timeOffset="1780.31">1591-172 748,'0'0'67,"0"0"-54,0 0-13,0 0 0,0 0 110,0 0 19,25 8 4,-8-8 1,0 7 4,0 1 1,0-1 0,0 1 0,8 7-47,-8 0-8,-1 0-3,-7 0 0,8 0-9,0-8-1,-1 8-1,-7 7 0,-9-7-18,0 8-4,17-1-1,-17 8 0,-9-7-10,1-8-1,16 7-1,-16 1 0,-1 7 5,-7 7 0,7-7 1,-8 7 0,0-7-33,-8 0-8,0-7 0,0 6 0,-1-6 0,10 7 0,-10-15 0,1 0 0,8-8-32,17-7-9,-8-7-2,-1 7 0,9 0-115,0-15-23,0-8-5,0 1-766</inkml:trace>
          <inkml:trace contextRef="#ctx0" brushRef="#br0" timeOffset="2004.66">2121-187 172,'0'0'16,"17"-7"-16,0 7 0,-17 0 0,-25-8 363,25 8 69,0 0 15,0 0 2,-17 0-222,17 0-45,0 0-9,8 15-1,1 0-81,-18 0-16,-24 8-3,16 7-1,9-8-38,-18 8-7,-7 7-2,7 1 0,10-1-24,-1 1 0,-9-1 0,1 8 0,0-8-9,8 1 9,17-8 0,0 7 0,-8-7-10,16 0 10,9-8-8,0 1 8,0-1 0,8-7-10,0-7 10,9 7 0,16-15-14,-8-8 4,-25 8 1,17-15 0,8 0-37,8 0-7,-7 0-2,-18-7-1077</inkml:trace>
          <inkml:trace contextRef="#ctx0" brushRef="#br0" timeOffset="2194.81">2534 30 576,'-25'8'51,"25"-8"-41,0 0-10,0 0 0,0 0 285,0 0 55,16 15 12,18-8 1,0 8-142,-9-7-29,0-8-6,1 7 0,7 1-89,-8-8-18,-8 7-3,9 1-1,-1-8-47,0 0-10,0 0-8,1 0 12,-10-8-169,1 1-34</inkml:trace>
          <inkml:trace contextRef="#ctx0" brushRef="#br0" timeOffset="2645.23">3165-291 1976,'-42'7'88,"42"-7"17,0 0-84,0 0-21,0 0 0,0 0 0,0 0 138,25 8 23,26-8 5,-17 7 1,-9-7-79,-8 0-16,16 0-4,-7 8 0,-26-8-18,0 0-4,0 0-1,25 15 0,25-8-29,-16 0-7,-34-7-1,0 0 0,42 15-8,-25 0 0,-17-15 0,0 15 0,0-15-23,0 15-6,-9 0-2,-7 0 0,-18 0-32,17 0-6,17 0-2,0 0 0,-25 0-17,0 0-3,25-15-1,0 0 0,0 0 16,0 0 4,0 0 0,0 0 0,16 15 6,-16 7 2,-8-7 0,8-15 0,17 15 41,-9 8 9,-8-8 2,0 7 0,0-7 12,9 8 15,8-16-3,-17-7-1,-9 15 37,9-15 7,25 23 1,1-8 1,-26-15 12,8 22 3,9-7 0,0 7 0,8-7-4,-25 8 0,-17 7 0,9-8 0,25-7-15,-17 8-3,-34-1-1,17 0 0,17 1-30,-8-1-7,-9-7 0,-8 0-1,-9-7-11,9-1 8,25-7-8,-34 8 8,-17-8-17,18 0-4,8-8-1,-1-7 0,-7 0-146,7 0-30,10-15-6</inkml:trace>
          <inkml:trace contextRef="#ctx0" brushRef="#br0" timeOffset="2886.96">3695-568 1497,'26'0'133,"-1"7"-106,0-7-27,-8 0 0,0 0 139,8 8 22,-8-1 5,0 8 1,0 0-32,8 0-7,9 8 0,-1-1-1,-7 0-56,-10 8-11,10 0-3,7 0 0,9 8-24,0-1-5,1 8 0,-10 0-1,1 15-18,-9-8-9,-16-7 10,-1 7-10,0 8 8,1 0-8,-9 0 0,-9 7 9,-16-7-9,-9 0 0,9 0 0,-8 0 0,7 0-84,1-1-23,8-6-4</inkml:trace>
          <inkml:trace contextRef="#ctx0" brushRef="#br0" timeOffset="3269.06">4849-269 460,'0'0'20,"0"0"5,17 8-25,-17-8 0,0 0 0,0 0 0,33-8 405,-8 8 76,-8-7 15,0 7 4,0 0-300,17 0-60,-1 0-12,-7 0-3,-1 0-65,0 0-14,9 0-2,-1 0-1,1-8-22,0 1-4,8-1-1,-9 1 0,10-1-16,-18 1 0,8-1 0,-7-7 0,7 0-114,-7 0-26,-18 0-6,9 8-1006</inkml:trace>
          <inkml:trace contextRef="#ctx0" brushRef="#br0" timeOffset="3435.88">4950 0 2073,'0'0'92,"0"0"19,0 0-89,0 0-22,17 23 0,-1-8 0,1-8 112,8 8 17,18-15 4,-1 15 1,-9 0-38,1-7-7,8 7-1,0-15-1,0 7-47,0 1-10,0-16-2,0 1 0,9 7-28,8-8 0,-9 1-13</inkml:trace>
          <inkml:trace contextRef="#ctx0" brushRef="#br0" timeOffset="3785.09">7189-1129 2322,'0'0'51,"0"0"10,-9-8 3,1-7 1,-1 8-52,1-8-13,8 15 0,0 0 0,0 0 108,0 0 20,0 0 3,0 0 1,0 0-72,-8 22-15,-1 8-2,1 8-1,8-1-24,0 8-5,8 7-1,1 1 0,-1-16-12,0 15 9,9-14-9,0-1 8,0 1-8,0-1-11,0-7 3,-9 0 0,0-8-140,1 1-27,8-1-5,-17-22-961</inkml:trace>
          <inkml:trace contextRef="#ctx0" brushRef="#br0" timeOffset="4017.63">6616-306 1936,'0'0'86,"0"0"18,26 7-84,7 1-20,9-1 0,0-7 0,1 0 138,-1 0 23,17 0 5,-1 0 1,1 0-68,0 0-14,-8 0-2,16 0-1,-8-7-34,0-1-6,8 1-2,-8 7 0,0-8-28,0 8-12,0 0 11,-8-7-11,-1-1 0,1 1 0,-1-1 0,-8 1 0,0-1-111,0 1-18,0-8-4,-16 7-1059</inkml:trace>
          <inkml:trace contextRef="#ctx0" brushRef="#br0" timeOffset="4323.05">6768-52 518,'0'0'23,"0"0"5,0 0-28,0 0 0,0 0 0,0 0 0,0 0 435,0 0 81,0 0 17,17 15 3,-17-15-339,25 15-68,-8 0-13,0 7-4,-1-7-59,1 0-12,0 8-2,-8-1-1,7-7-18,1 0-4,-8 8-1,-1-1 0,0 1-15,1-1 9,-18 8-9,9-8 8,-8 8-8,0 8 0,-9-1 9,0-7-9,-8 0 0,-1 7 0,10-14-10,-10 7 10,10-8-39,-10-7-1,9 0 0,1 0 0,-1-7-117,-8-1-24,8-7-5,0-7-562,17 7-113</inkml:trace>
          <inkml:trace contextRef="#ctx0" brushRef="#br0" timeOffset="4567.89">7256 105 2466,'0'0'54,"0"0"11,0 0 3,0 0 1,0 0-55,0 0-14,0 0 0,0 0 0,0 0 90,0 0 15,-17 8 3,-8-1 1,0 8-77,-1-7-15,10 7-3,-10 0-1,10 0-13,-10 7 0,9 8 0,1 0 0,7 0 0,-8-8-8,9 8 8,0-7 0,8 6-11,0 1 11,0 0-10,8-7 10,0 7-8,9-8 8,0 1 0,8-1-9,-8-14 9,8 7 0,1-8-9,7 0 9,-7 1-24,16-8 0,-9 0 0,9-15 0,1 0-219,-1-7-44</inkml:trace>
          <inkml:trace contextRef="#ctx0" brushRef="#br0" timeOffset="4757.69">7711 210 1875,'0'0'83,"0"0"17,0 0-80,16 0-20,10-8 0,-9 8 0,-17 0 174,16 0 30,10 0 7,-1-7 1,0 0-101,-8-1-20,0 8-4,8 0-1,-8-7-86,8-1-31,-8 1 1,8-8-826,0 7-164</inkml:trace>
          <inkml:trace contextRef="#ctx0" brushRef="#br0" timeOffset="5168">8232-239 1324,'0'0'118,"0"0"-94,0 0-24,17 7 0,9-7 211,-1 0 37,0 0 8,0 0 2,-8 8-70,8-8-13,1 0-3,-1 7-1,-8-7-90,8 15-17,-8-7-4,0 7-1,-17-15-22,17 7-4,8 1-1,-8 7 0,-17-15-32,8 15 0,-8-15 0,0 15-9,0-15 9,0 22 0,0 1 0,0-1 0,-8 1-53,-1-1-9,-8 0-2,1-7 0,-1 0-7,8 0-1,-8 0-1,9 0 0,0-7-11,8-8-3,0 0 0,-9 15 0,1 7 6,-1-7 1,9 8 0,9-1 0,-1-7 49,-8 0 11,0-15 1,17 22 1,-9-7 18,9 0 12,0 8-1,8-8-1,-8 0 42,0 0 8,-17-15 1,8 22 1,-8-22 24,9 23 5,-1-1 1,-8-22 0,9 22-34,-9 1-6,0-23-2,0 22 0,0-22-15,-9 23-3,9-23-1,-8 22 0,-9-7-13,-8 0-2,8 0-1,-8 0 0,-9 0-15,0 0 11,-8-8-11,-8 1 10,-9-1-116,8-7-23,-16 0-5</inkml:trace>
        </inkml:traceGroup>
      </inkml:traceGroup>
    </inkml:traceGroup>
    <inkml:traceGroup>
      <inkml:annotationXML>
        <emma:emma xmlns:emma="http://www.w3.org/2003/04/emma" version="1.0">
          <emma:interpretation id="{44B1093C-F120-4767-8506-5D2A91D61B7A}" emma:medium="tactile" emma:mode="ink">
            <msink:context xmlns:msink="http://schemas.microsoft.com/ink/2010/main" type="paragraph" rotatedBoundingBox="11959,6199 25130,6852 25035,8758 11865,81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296F95-8EE1-4C89-9DFC-BB5BC11A3DE8}" emma:medium="tactile" emma:mode="ink">
              <msink:context xmlns:msink="http://schemas.microsoft.com/ink/2010/main" type="line" rotatedBoundingBox="11959,6199 25130,6852 25035,8758 11865,8106"/>
            </emma:interpretation>
          </emma:emma>
        </inkml:annotationXML>
        <inkml:traceGroup>
          <inkml:annotationXML>
            <emma:emma xmlns:emma="http://www.w3.org/2003/04/emma" version="1.0">
              <emma:interpretation id="{9E4A00F0-0759-4D27-8398-C5D2534050B7}" emma:medium="tactile" emma:mode="ink">
                <msink:context xmlns:msink="http://schemas.microsoft.com/ink/2010/main" type="inkWord" rotatedBoundingBox="11942,6634 19717,7062 19645,8378 11869,7950"/>
              </emma:interpretation>
              <emma:one-of disjunction-type="recognition" id="oneOf1">
                <emma:interpretation id="interp5" emma:lang="en-AU" emma:confidence="0">
                  <emma:literal>flx-37-2=</emma:literal>
                </emma:interpretation>
                <emma:interpretation id="interp6" emma:lang="en-AU" emma:confidence="0">
                  <emma:literal>flx.37-2=</emma:literal>
                </emma:interpretation>
                <emma:interpretation id="interp7" emma:lang="en-AU" emma:confidence="0">
                  <emma:literal>tlx-37-2=</emma:literal>
                </emma:interpretation>
                <emma:interpretation id="interp8" emma:lang="en-AU" emma:confidence="0">
                  <emma:literal>fix-3-D:</emma:literal>
                </emma:interpretation>
                <emma:interpretation id="interp9" emma:lang="en-AU" emma:confidence="0">
                  <emma:literal>flee-3-D:</emma:literal>
                </emma:interpretation>
              </emma:one-of>
            </emma:emma>
          </inkml:annotationXML>
          <inkml:trace contextRef="#ctx0" brushRef="#br0" timeOffset="7044.35">3300 2514 2084,'-42'8'92,"42"-8"20,25 7-90,-25-7-22,0 0 0,8 15 0,26 0 123,-9-7 20,1-8 4,-26 0 1,0 0-68,0 0-12,33 22-4,-7-7 0,-10 0-48,10-7-16,7 7 8,18-8-8,16-14-96,-16 7-24,-35-8-4</inkml:trace>
          <inkml:trace contextRef="#ctx0" brushRef="#br0" timeOffset="7474.2">3923 2066 1728,'0'0'153,"17"7"-122,8-7-31,-8 7 0,0-7 160,-1 0 25,18 8 6,-9-1 1,-25-7-32,17 15-5,0 0-2,8-7 0,9-1-76,-9 8-15,-8-7-3,8 7-1,0 7-41,1-7-8,-26 8-1,0-8-8,17 7 0,-17 0 0,-9 1 0,1 7 0,-9 0-26,0 0-12,17 0-2,-17 0-1,-8-1-34,8 1-6,9-7-2,-1-1 0,9-22-29,0 0-5,0 0-2,0 0 0,0 0 13,0 0 2,-25 0 1,25 0 0,0 0 83,0 0 20,0 0 0,0 0 0,0 0 14,0 0 7,17 8 2,0-1 0,-17-7 33,8 15 8,17 0 0,-8 8 1,-8-8 5,7-8 1,10-7 0,-1 8 0,0-1 1,-8 1 0,-9-8 0,18 7 0,-1-7-38,-8 0-7,-17 0-2,0 0 0,0 0-4,0 0-1,0 0 0,-17 22 0,0-7-32,0 8-6,0-1-2,1 1 0,-26-8 20,8 0 8,9-8-8,-1 1 12,-16-1-117,9 1-24,7-1-5,1-7-646,0-7-128</inkml:trace>
          <inkml:trace contextRef="#ctx0" brushRef="#br0" timeOffset="7724.22">4554 1841 1324,'0'-30'118,"0"30"-94,17 15-24,-17-15 0,0 0 194,8 8 34,34-1 8,-8 1 0,0 7-60,-9-1-13,-17 1-3,26 8 0,8-1-74,-8 1-15,-26 7-3,18 0-1,16 0-15,-9 7-2,-24 0-1,8 8 0,8 0-32,0 0-6,-8 15-2,-9 0 0,1-8-9,-1 1 0,-8 14 0,0-7 0,-17 7-19,0-7-5,9 0-2,-9 0 0,-8-1-30,8 1-7,0-7-1,9-1 0</inkml:trace>
          <inkml:trace contextRef="#ctx0" brushRef="#br0" timeOffset="8053.58">5413 2634 2217,'8'-7'48,"-8"7"11,25 0 1,1 7 4,-10-7-52,18 0-12,-9 8 0,9-1 0,0-7 81,8 0 14,-9 8 2,10-1 1,-10 8-71,9-15-15,0 0-2,0 0-1,-8 0-103,0-7-21,8 7-4</inkml:trace>
          <inkml:trace contextRef="#ctx0" brushRef="#br0" timeOffset="8426.3">6170 2125 403,'0'0'36,"0"0"-36,0 0 0,17 0 0,8 0 470,-8 0 87,0 0 18,8 8 3,-8-1-360,0 1-72,-17-8-14,25 7-4,0 1-76,1-8-16,-10 7-4,10 1 0,-9 7 0,-1-8-1,1 8 0,-17-15 0,17 23-20,0-8-11,-9 0 12,9 7-12,-17 0 0,9 1 0,-18 7 0,9 7-9,-8 1-31,-9-1-7,0 0-1,0 1 0,0-8-10,-8 0-2,0 7-1,0 1 0,-1-1 18,1 0 4,0-7 1,8 0 0,0-7-21,9-1-4,-1 1-1,1-1 0,8-22 52,0 0 12,0 0 0,17 15 0,-17-15 0,0 0 0,17 7 0,8 8 0,0 0 0,0-7 0,1-8 0,7 0 0,-7 0 19,7-8 6,-7 8 2,7-7 0,1-1-146,0-7-29,16-7-5,-8-8-2</inkml:trace>
          <inkml:trace contextRef="#ctx0" brushRef="#br0" timeOffset="5724.25">682 1841 748,'17'-22'67,"-17"22"-54,0 0-13,-9-8 0,1-7 294,0 0 56,8 15 11,-9-7 3,-8-8-170,1 0-34,-10 0-6,1 7-2,8-7-72,0 8-14,-8-1-3,8 1-1,-16-1-31,7 1-7,10 14 0,-10-7-1,9 8-23,-8-1 0,17 1 0,-9 14 8,0 1-8,0 7 0,9 7-11,-9 8 11,17 0-15,-8 7 3,8 8 1,0 7 0,0 1-3,0 14-1,0-7 0,8 7 0,0-7-17,1-8-4,-1 8-1,1-15 0,-1-8-26,1-7-5,-1 0 0,0-7-1,-8-16-132,0 1-27</inkml:trace>
          <inkml:trace contextRef="#ctx0" brushRef="#br0" timeOffset="5921.28">101 2335 1440,'0'0'128,"0"0"-103,0 0-25,0 0 0,17 7 143,0 1 23,0 7 5,0-8 1,8 1-23,9 7-4,-9-8-1,0 8 0,9-7-58,-1 7-12,9-8-2,1 8-1,-10-7-47,18-1-8,-1 8-3,9-15 0,-8 0-13,8 0 0,-17 7 0,17-7 0,-1-7-240,1 0-42</inkml:trace>
          <inkml:trace contextRef="#ctx0" brushRef="#br0" timeOffset="6154.28">1600 1744 1670,'0'0'74,"0"0"15,0 0-71,0 0-18,0 15 0,0-15 0,0 0 219,-17 22 40,8-7 8,-8 15 1,9-7-153,-9 6-31,9 9-7,-1 7-1,1 0-49,0 15-11,-9-1-1,8 16-1,-8 8-14,17-9 0,-8 1 0,16 0 0,-8 0 0,17 0 0,-17-8 0,26 0 0,-1-14-45,8-8-3,-7-8 0,7-7-797,1-15-160</inkml:trace>
          <inkml:trace contextRef="#ctx0" brushRef="#br0" timeOffset="6430.97">2164 2148 2419,'0'0'53,"0"0"11,0 0 3,0 0 1,33 7-55,9-7-13,-8 8 0,0-1 0,-34-7 87,16 15 14,1 8 3,0-8 1,0 0-43,8 0-9,-8-8-1,-17-7-1,0 0-28,0 0-6,34 23-1,-17-9 0,-17-14-8,0 30-8,-9-7 9,9-1-9,17 1 0,-25-1-8,-9 1-1,0 7 0,8-8-6,-7 8-1,-18 0 0,0-8 0,-8 8-32,17-7-8,8-8 0,-17-8-1,1 1-111,8-8-23,25 0-4,0 0-836</inkml:trace>
          <inkml:trace contextRef="#ctx0" brushRef="#br0" timeOffset="6660.75">2770 2095 806,'0'0'72,"0"15"-58,0 0-14,0-15 0,0 0 362,0 0 70,-17 8 13,17-8 3,0 0-248,-9 22-51,-16-7-9,-9 0-3,9 8-80,0-1-16,8 1-3,-8 7-1,0-1-25,8 1-4,8 0-8,-8 8 11,-8 7-11,17-8 0,8 8 0,8 0-11,9-8 11,0-7 0,-9 0-9,18-15 9,7 0-8,1-8 8,-34-7-10,25 15 10,9-7-40,-1-8-1,1 7-1,-9-14-830,-8-16-165</inkml:trace>
          <inkml:trace contextRef="#ctx0" brushRef="#br0" timeOffset="8767.44">7290 2253 2066,'-9'15'45,"9"-15"10,0 0 1,0 0 3,0 0-47,17 7-12,-8 1 0,16 6 0,0 1 102,0-7 18,1 7 4,-1 0 1,9 0-55,-9-8-11,0 1-3,9 7 0,-9-8-45,0 1-11,9-1 0,-9 1 0,-8-8-128,8 0-26,-8 7-5</inkml:trace>
          <inkml:trace contextRef="#ctx0" brushRef="#br0" timeOffset="8915.18">7467 2866 2041,'0'0'44,"0"0"10,0 0 2,0 0 2,25 8-46,0-1-12,0 1 0,17-1 0,-8-7 69,8 0 12,0 0 3,-8-7 0,16-1-136,-8 1-28,1-1-4</inkml:trace>
        </inkml:traceGroup>
        <inkml:traceGroup>
          <inkml:annotationXML>
            <emma:emma xmlns:emma="http://www.w3.org/2003/04/emma" version="1.0">
              <emma:interpretation id="{FCCA51A2-726B-4430-8429-5E9306339A1E}" emma:medium="tactile" emma:mode="ink">
                <msink:context xmlns:msink="http://schemas.microsoft.com/ink/2010/main" type="inkWord" rotatedBoundingBox="20584,6627 22894,6741 22799,8648 20490,8533"/>
              </emma:interpretation>
              <emma:one-of disjunction-type="recognition" id="oneOf2">
                <emma:interpretation id="interp10" emma:lang="en-AU" emma:confidence="0">
                  <emma:literal>its</emma:literal>
                </emma:interpretation>
                <emma:interpretation id="interp11" emma:lang="en-AU" emma:confidence="0">
                  <emma:literal>sees</emma:literal>
                </emma:interpretation>
                <emma:interpretation id="interp12" emma:lang="en-AU" emma:confidence="0">
                  <emma:literal>sets</emma:literal>
                </emma:interpretation>
                <emma:interpretation id="interp13" emma:lang="en-AU" emma:confidence="0">
                  <emma:literal>sites</emma:literal>
                </emma:interpretation>
                <emma:interpretation id="interp14" emma:lang="en-AU" emma:confidence="0">
                  <emma:literal>see</emma:literal>
                </emma:interpretation>
              </emma:one-of>
            </emma:emma>
          </inkml:annotationXML>
          <inkml:trace contextRef="#ctx0" brushRef="#br0" timeOffset="9556.19">8738 2522 1267,'0'0'112,"16"-8"-89,18 8-23,-9-7 0,17 7 164,0 0 29,9 7 6,8-7 1,-9 0-40,9 8-7,0-8-1,9 0-1,-1-8-58,0 8-11,1 0-2,7 0-1,1 0-31,0-7-7,-17-1-1,25 1 0,-17 0-25,17-1-6,-8-7-1,0 8 0,0-8-8,-9 0 0,0 0 0,-8 7 0,-8-7-10,-1 8-1,1-8 0,-17 15 0,8-8-115,-9 1-23,1 7-5,-9-8-1000</inkml:trace>
          <inkml:trace contextRef="#ctx0" brushRef="#br0" timeOffset="9923.09">9032 2948 806,'0'0'72,"0"0"-58,0 0-14,17 8 0,-17-8 335,25 0 64,-8 0 13,0 7 2,0 1-228,8 7-46,-8-8-8,0 1-3,0-1-68,-1 8-13,1-7-4,0 7 0,0 0-20,0-8-4,0 8 0,-9 0-1,9 0-10,-9 7-1,9-7-8,-9 8 12,-8-23-4,9 22-8,-1 1 11,-8-23-11,-8 15 12,8 7-12,-9 8 12,1-7-12,-9 6 0,9-6 0,-9-1 0,0-7 0,-8 8-40,8-8-1,-8-8-1,0 1 0,-1 7-133,1-8-26,0 1-6,8-1-525,-8-7-106</inkml:trace>
          <inkml:trace contextRef="#ctx0" brushRef="#br0" timeOffset="9302.39">9310 1587 2322,'-8'0'51,"-1"0"10,1 0 3,8 0 1,-9 0-52,9 0-13,0 0 0,-8 7 0,-9 8 90,17 8 15,-8-1 3,8 8 1,0 0-82,0 7-17,8 1-10,0-8 12,1 0-12,-1 7 12,9 0-12,0 1 12,0-8-35,0 7-6,-1-7-2,10 15-767,-9-15-154</inkml:trace>
          <inkml:trace contextRef="#ctx0" brushRef="#br0" timeOffset="10149.78">9655 2993 1728,'0'0'76,"0"0"16,0 0-73,0 0-19,0 0 0,0 0 0,0 0 158,0 0 28,0 0 6,0 0 0,0 0-52,-17 8-10,-8-1-2,8 1-1,-8 7-87,8 0-18,-8 0-3,8 7-1,0 8-29,0-8-5,0 8-2,9 0 0,0-7 34,-1 7 8,9-8 0,0 8 1,0-7-25,9 6 0,-1-6 0,9-1-11,0 1-7,8-8-2,9 7 0,-1-7 0,-7 0 20,16-15 0,0 8 0,0-16 0,0 1-208,0-8-39</inkml:trace>
          <inkml:trace contextRef="#ctx0" brushRef="#br0" timeOffset="10347.25">10017 3158 1886,'0'0'84,"0"0"16,0 0-80,8-15-20,18 15 0,-1 0 0,-8 0 158,0 0 27,8 0 6,0-8 1,0 1-96,1 0-18,-1-1-4,-8 8-1,8-7-60,0-1-13,0 1 0,1-8 0,-1 0-188,0 0-36</inkml:trace>
          <inkml:trace contextRef="#ctx0" brushRef="#br0" timeOffset="10823.92">10615 2619 1900,'0'0'169,"0"0"-135,0 0-34,0 0 0,8 15 187,-8-15 30,0 0 7,0 0 0,25 8-97,-8-8-20,-17 0-4,17 15-1,-17-15-50,25 0-11,-8 7-1,8 1-1,-8-1-13,0-7-2,0 15-1,0-15 0,8 0-14,-8 0-9,-17 0 12,17 0-12,-9 8 0,-8-8 0,17 14 0,-17 1-9,0 0-25,-9 0-5,1 0-1,0 0 0,-9 15-37,0-7-8,0-1-2,0-7 0,9-7-21,-9 7-5,9-1-1,8-14 0,0 0-70,0 0-13,0 0-3,-9 15-1,18 8 93,-9-8 20,0 7 3,0-7 1,8 0 44,-8-15 8,0 0 3,8 15 0,-8-15 55,17 8 11,-17-8 3,25 15 0,-8-8 28,9 1 5,-1-1 2,-8 1 0,8-1 24,-8 1 5,0-8 0,-1 15 1,10-8-13,-26-7-2,0 0-1,0 0 0,0 0-20,0 22-4,0 1-1,0-1 0,0-7-8,-17 8-3,8-16 0,-7 1 0,-10-1-29,1 8-7,-9-7-1,9 7 0,0 0-16,-9 7-9,1-15 1,-1 8 0,0-7-104,1 7-21,-1-8-4,9 1-631,-1-1-125</inkml:trace>
        </inkml:traceGroup>
        <inkml:traceGroup>
          <inkml:annotationXML>
            <emma:emma xmlns:emma="http://www.w3.org/2003/04/emma" version="1.0">
              <emma:interpretation id="{D1A28419-7C76-4ECE-AC70-1A5F7AA465EE}" emma:medium="tactile" emma:mode="ink">
                <msink:context xmlns:msink="http://schemas.microsoft.com/ink/2010/main" type="inkWord" rotatedBoundingBox="23665,7156 25111,7228 25073,7992 23627,7920"/>
              </emma:interpretation>
              <emma:one-of disjunction-type="recognition" id="oneOf3">
                <emma:interpretation id="interp15" emma:lang="en-AU" emma:confidence="0">
                  <emma:literal>E</emma:literal>
                </emma:interpretation>
                <emma:interpretation id="interp16" emma:lang="en-AU" emma:confidence="0">
                  <emma:literal>n</emma:literal>
                </emma:interpretation>
                <emma:interpretation id="interp17" emma:lang="en-AU" emma:confidence="0">
                  <emma:literal>r</emma:literal>
                </emma:interpretation>
                <emma:interpretation id="interp18" emma:lang="en-AU" emma:confidence="0">
                  <emma:literal>K</emma:literal>
                </emma:interpretation>
                <emma:interpretation id="interp19" emma:lang="en-AU" emma:confidence="0">
                  <emma:literal>v</emma:literal>
                </emma:interpretation>
              </emma:one-of>
            </emma:emma>
          </inkml:annotationXML>
          <inkml:trace contextRef="#ctx0" brushRef="#br0" timeOffset="11269.2">11844 2537 172,'8'67'16,"0"-37"-16,-8-30 0,0 0 0,0 0 418,0 0 81,17 15 16,0 0 3,-17-15-310,17 15-63,0-7-12,0 7-2,8-1-51,-8-14-9,8 0-3,9 0 0,-18-7-39,18 0-8,0-1-1,-1 1-1,1-1-33,0 1-6,-1-8-2,10 0 0,-10 0-240,1-15-48</inkml:trace>
          <inkml:trace contextRef="#ctx0" brushRef="#br0" timeOffset="11611.23">12492 2125 1900,'0'0'42,"0"0"9,0 0 1,25 0 1,-8 0-42,8 0-11,0 15 0,9-7 0,-9-1 144,0 1 26,9 7 6,0-8 0,-9 1-75,0-1-15,-8 8-3,8 0-1,1 0-22,-18 8-4,9-8 0,-9 14-1,9-14-39,-17 15-8,9 0-8,-18 15 11,1-7-11,-1 6 0,-7-6 0,-1-1 0,0 1-36,0-8-10,-8 0-2,8-1 0,0 1-12,0-7-4,0-1 0,1-7 0,-1 0-18,0-7-4,0 7-1,9 0 0,-9-8 37,17-7 7,0 0 2,0 0 0,0 0 72,8 15 14,-8-15 3,9 8 1,-9-8 24,25 7 5,9-7 1,-1 0 0,1 0-12,8 8-3,0-8 0,0 0 0,0-8-51,-8 8-13,8-15 0,0 8 0,0-8 31,-8 7 3,0-7 1,-1-7 0,9-1-237,-8-7-47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35:30.63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9A6F3BC-9FBA-4B08-BC2D-BB204E25CC19}" emma:medium="tactile" emma:mode="ink">
          <msink:context xmlns:msink="http://schemas.microsoft.com/ink/2010/main" type="writingRegion" rotatedBoundingBox="14761,3175 24893,4306 24382,8881 14250,7750"/>
        </emma:interpretation>
      </emma:emma>
    </inkml:annotationXML>
    <inkml:traceGroup>
      <inkml:annotationXML>
        <emma:emma xmlns:emma="http://www.w3.org/2003/04/emma" version="1.0">
          <emma:interpretation id="{24312EA3-444C-4E0F-B1ED-CF0665ADDC3C}" emma:medium="tactile" emma:mode="ink">
            <msink:context xmlns:msink="http://schemas.microsoft.com/ink/2010/main" type="paragraph" rotatedBoundingBox="15085,3601 24212,4145 24097,6067 14970,55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F5A6FE-0E01-4367-94AE-39AE483FC43A}" emma:medium="tactile" emma:mode="ink">
              <msink:context xmlns:msink="http://schemas.microsoft.com/ink/2010/main" type="line" rotatedBoundingBox="15085,3601 24212,4145 24097,6067 14970,5522"/>
            </emma:interpretation>
          </emma:emma>
        </inkml:annotationXML>
        <inkml:traceGroup>
          <inkml:annotationXML>
            <emma:emma xmlns:emma="http://www.w3.org/2003/04/emma" version="1.0">
              <emma:interpretation id="{B9985D2D-7738-4F68-86CF-EEFC9AEAA5FF}" emma:medium="tactile" emma:mode="ink">
                <msink:context xmlns:msink="http://schemas.microsoft.com/ink/2010/main" type="inkWord" rotatedBoundingBox="15085,3601 24212,4145 24097,6067 14970,5522"/>
              </emma:interpretation>
              <emma:one-of disjunction-type="recognition" id="oneOf0">
                <emma:interpretation id="interp0" emma:lang="en-AU" emma:confidence="0">
                  <emma:literal>f(x+3)='x+3</emma:literal>
                </emma:interpretation>
                <emma:interpretation id="interp1" emma:lang="en-AU" emma:confidence="0">
                  <emma:literal>f(x+3)="x+3</emma:literal>
                </emma:interpretation>
                <emma:interpretation id="interp2" emma:lang="en-AU" emma:confidence="0">
                  <emma:literal>t(x+3)="x+3</emma:literal>
                </emma:interpretation>
                <emma:interpretation id="interp3" emma:lang="en-AU" emma:confidence="0">
                  <emma:literal>t(x+3)='x+3</emma:literal>
                </emma:interpretation>
                <emma:interpretation id="interp4" emma:lang="en-AU" emma:confidence="0">
                  <emma:literal>11x+31=5x+3</emma:literal>
                </emma:interpretation>
              </emma:one-of>
            </emma:emma>
          </inkml:annotationXML>
          <inkml:trace contextRef="#ctx0" brushRef="#br0">1452-718 2026,'0'0'44,"0"0"10,0 0 2,0 0 1,0 0-45,0 0-12,0 0 0,0 0 0,0 0 76,0 0 12,-17 15 4,9 0 0,-9 15-45,9 0-9,-9 0-2,0 15 0,8-8-22,1 16-5,-9 6-1,17 1 0,0 15-8,-8 0 0,-1 0 0,9 7 0,17 0-24,0 1-1,0-1 0,8-15 0,0 1 25,9-9 0,0-14 0,-1-7 0,10 7-180,-10-23-30</inkml:trace>
          <inkml:trace contextRef="#ctx0" brushRef="#br0" timeOffset="303">1881-389 1875,'26'8'41,"-18"-8"9,0 0 2,9 0 0,0-8-41,0-7-11,-9 8 0,18-1 0,-10 8 116,10 0 20,-9 0 5,-1 0 1,10 8-68,-10-1-14,10 1-2,-9 7-1,8-8-22,-8 8-5,-1 0-1,1 0 0,0 0-19,0 15-10,-9 0 10,1-8-10,-9 8 11,0 0-11,-9 0 12,9 0-12,-16 0 0,7 0 0,-8-7 0,0-1 0,-8 0-11,8-14-9,-8 7-1,8-8-1,-8 8-42,0-15-9,0 0-2,8-7-667,-9 7-134</inkml:trace>
          <inkml:trace contextRef="#ctx0" brushRef="#br0" timeOffset="564.34">2538-359 1623,'0'0'72,"0"0"15,0 0-70,0 0-17,0 0 0,0 0 0,0 0 136,0 0 23,0 0 5,0 0 0,0 0-68,0 0-13,-8 15-3,-1 8-1,-16-8-43,16 7-9,-7 8-2,-1 0 0,0 15-25,0-8 8,9 1-8,-1-8 0,1 7 0,-1-7 0,9 7 0,9-7 0,-1 0 0,1-7 0,8-8-11,8 7 11,0-7-10,0-7 10,9 7-12,0-15 12,8 0-19,-9 0 3,9-8 1,-8-7 0,-9 0-116,9 0-23,-9 0-5</inkml:trace>
          <inkml:trace contextRef="#ctx0" brushRef="#br0" timeOffset="736.97">3060-239 1504,'0'0'67,"0"0"13,0 0-64,17 0-16,8 0 0,0-7 0,9 7 120,-1-8 20,1 1 4,-9 7 0,9 0-30,0 0-6,-1-8-2,1 8 0,-9-7-62,1 7-13,-1 0-3,0 0 0,0 0-159,1 0-32</inkml:trace>
          <inkml:trace contextRef="#ctx0" brushRef="#br0" timeOffset="937.18">3321-613 172,'0'0'8,"0"0"1,0 0-9,0 0 0,0 0 0,0 22 0,0-7 461,8 8 91,1-8 17,-1 7 4,0 8-369,1 8-75,-1 6-14,9-6-3,-8 7-74,7 0-14,1 7-4,0 8 0,-9 0-20,9-8 0,-8 0-12,8 8-788,8-15-158</inkml:trace>
          <inkml:trace contextRef="#ctx0" brushRef="#br0" timeOffset="1359.98">3725-576 1612,'0'0'144,"0"0"-116,0 0-28,17-7 0,-1-8 200,1 7 35,9-7 6,-1 8 2,8 7-110,-7 0-21,-1 0-5,9 0-1,-1 7-53,-7-7-10,-1 15-3,0-7 0,0 7-17,1 0-4,7 0-1,-7 7 0,-1-7-18,-8 8 8,-1-8-8,1 7 0,-8 0-15,-9 1-9,0 7-3,-9 0 0,1 0-69,-9 0-13,0 0-3,0-8-1,9 0-24,-9 1-5,0-1-1,9-7 0,8-15 31,0 0 7,-9 15 1,9-15 0,0 0 27,0 0 5,0 0 2,0 0 0,-16 8 82,16-8 16,0 0 3,0 0 1,0 0 33,16 15 7,10-8 2,-9 1 0,8-1 35,-8 1 7,8-8 2,0 15 0,0-8-42,-8 1-8,0 7-1,-9 0-1,-8-15-27,9 22-6,-9 0-1,-9 8 0,9-7 0,-8-1 0,-9 1 0,0-1 0,1 8-16,-10-7-3,1 6-1,-9-6 0,9-1-12,-9-7 0,9 0 0,0 0 0,-9-7-36,1-8-11,-1 0-1,9-8-741,-1-7-148</inkml:trace>
          <inkml:trace contextRef="#ctx0" brushRef="#br0" timeOffset="1584.97">4457-755 1843,'0'0'164,"0"0"-132,0 0-32,25 0 0,1-8 145,-1 16 23,0-1 4,9 8 0,-9 0-44,0 15-8,1 0-3,7 0 0,-8 7-57,9 1-12,-9 14-3,9 1 0,-9 14-22,-8 0-5,8 1-1,-8 14 0,0-7-17,-9-1 0,-8 16 8,9-7-8,-18-16 0,1 0-19,0 1 4,-9-1 1,8-15-148,-7 1-30</inkml:trace>
          <inkml:trace contextRef="#ctx0" brushRef="#br0" timeOffset="-598.5">509-576 2059,'-33'-15'91,"24"8"19,1-8-88,-1 0-22,-7 0 0,-1-7 0,0 7 80,8-8 12,1 8 3,-9 0 0,-8 0-30,0 8-5,16-8-2,9 15 0,-17 0-26,9-8-4,-17 8-2,16 8 0,9-8-17,0 15-9,0 15 10,0 0-10,0 0-10,-8 7-8,0 0-2,-1 16 0,1-1 20,8 0 0,-9 1 0,18 14 0,8 1 0,-9-1 0,-8 0 0,-8-7 0,-1 0 0,1-8 0,8 8 0,0-7 0,0-16-62,0 0-9,0 1-1,8-8-669,17-8-134</inkml:trace>
          <inkml:trace contextRef="#ctx0" brushRef="#br0" timeOffset="-419.28">-4 0 1555,'0'0'138,"0"0"-110,0 0-28,0 23 0,0-8 113,0-15 18,25 15 3,0 0 1,1-8-3,7 1 0,-7 7 0,-1 0 0,8 0-76,1-8-15,8 1-3,0 7-1,0-8 2,9 1 0,-9-8 0,0 7-847,9 1-170</inkml:trace>
          <inkml:trace contextRef="#ctx0" brushRef="#br0" timeOffset="2004.68">5703-426 2336,'0'0'104,"0"0"20,0 0-99,25-8-25,9 1 0,-9 0 0,-8-1 52,17 8 4,-9-7 2,0 7 0,0-8-10,9 16-3,-17-8 0,17 0 0,-9 0-45,-8 0-18,8 7 1,-8 1-775,-17-8-156</inkml:trace>
          <inkml:trace contextRef="#ctx0" brushRef="#br0" timeOffset="2147.88">5703-82 1976,'0'0'88,"0"0"17,0 0-84,25 8-21,9-1 0,-1 1 0,10-1 116,-1 1 20,0-1 3,0 1 1,8-8-68,1 0-14,-1-8-2,9 8-824,0-7-165</inkml:trace>
          <inkml:trace contextRef="#ctx0" brushRef="#br0" timeOffset="2544.22">7605-980 2232,'0'0'99,"0"0"20,-8-22-95,-1 7-24,9 15 0,0 0 0,0 0 99,0 0 15,0 0 3,0 0 1,0 0-60,0 15-12,0 0-2,9 15-1,-1 0-27,9 0-4,-9 7-2,9-7 0,9 7-10,-10 1 0,1-1-10,8-7 10,1-7-144,-1-1-24,0 8-4</inkml:trace>
          <inkml:trace contextRef="#ctx0" brushRef="#br0" timeOffset="2782.78">6940-396 1382,'26'15'123,"-26"-15"-99,16 7-24,10 1 0,-10-8 112,10 7 16,7 8 4,9-7 1,1-1 38,-1 1 7,8-1 2,1 8 0,8-7-80,-9-1-16,17 8-4,1-7 0,7-8-29,1 0-7,0 0 0,8-8-1,-8 8-27,8-7-6,-8-1-1,8 1 0,0-1-9,-8-7 0,0 8 0,-9-8-11,0 0-127,-8 0-26,-8-8-4</inkml:trace>
          <inkml:trace contextRef="#ctx0" brushRef="#br0" timeOffset="3130.31">7294 38 2008,'0'0'89,"0"0"19,0 0-87,0 0-21,17 0 0,-17 0 0,25 7 124,0 8 20,0 0 4,9-7 0,-17-1-72,8 1-14,0 7-3,1 0-1,-1 0-23,-8 0-5,0 0-1,-1 0 0,-7 7-17,8 8-4,-17-8-8,8 1 12,0-1-2,-8 1-1,-8-8 0,8 15 0,-17-15-9,0 14 10,1 1-10,-1-7 10,-17-1-18,9 1-4,0-1-1,-9 1 0,0-8-25,1 0-5,-1-8-1,0 1 0,1-1-106,7-7-22,-7 0-4,7-7-526,10-1-106</inkml:trace>
          <inkml:trace contextRef="#ctx0" brushRef="#br0" timeOffset="3355.55">7816 113 345,'0'0'15,"0"0"4,0 0-19,0 0 0,0 0 0,0 0 0,0 0 470,0 0 90,0 0 19,0 0 3,-26 15-380,10 0-76,-10-8-15,9 16-3,-8-8-64,8-1-12,-8 1-2,8 8-1,0 7-29,9 0 0,-9 0 0,9 7 0,-1-7 0,9 7 0,-8 1 0,8-8 0,8 7 0,1-14-13,-1 7 2,9-1 1,0 1 10,8-7-8,0-1 8,9-7-8,8 0-68,-8-7-14,8-1-2,-8 1-706,-1-16-141</inkml:trace>
          <inkml:trace contextRef="#ctx0" brushRef="#br0" timeOffset="3554.87">8077 375 1728,'0'0'76,"0"0"16,0 0-73,25 7-19,0-7 0,9 0 0,-9 0 182,0 0 33,9 0 6,0-7 2,8 7-111,-9-8-23,-7 1-4,7-1-1,-16 1-56,8-1-11,-8 1-2,8-8-1,-8 7-186,9 1-36</inkml:trace>
          <inkml:trace contextRef="#ctx0" brushRef="#br0" timeOffset="3758.63">8270-127 2124,'0'0'94,"0"8"19,9 7-90,-1-8-23,-8 1 0,8 14 0,9 1 140,-17 6 24,9-6 5,-1 14 1,1 1-97,-9 7-19,8 0-4,0-1-1,-8 1-33,9 8-6,-9-1-2,8-7 0,-8-8-18,0 1-4,9-1-1,-1-7 0,-8-7-199,8-1-40</inkml:trace>
          <inkml:trace contextRef="#ctx0" brushRef="#br0" timeOffset="4180.91">8641-104 1440,'0'0'128,"16"0"-103,10 0-25,-1-8 0,9 1 203,-1-1 35,-7 8 7,7 0 2,-8-7-91,9 7-17,0 0-4,-9 7-1,9-7-62,-9 8-13,0 7-3,0-8 0,1 1-27,-9 7-5,-9 0-2,9 7 0,-9-7-22,-8 7 8,-17 8-8,9 0 0,-9-15-24,0 15-10,-8-7-2,0-1 0,8 1-32,0 6-6,0-6-2,0-8 0,-8 7-12,8-7-4,1 0 0,16-15 0,-17 15 9,17-15 2,0 0 0,-9 23 0,1-8 40,-1 7 8,9-7 1,0-15 1,0 15 31,9 0 0,-1 0 0,9 7 0,0-14 29,0-1 6,8 8 1,-8-7 0,8-8 40,-8 15 8,8-8 1,-8 1 1,0-1-18,-9 8-3,1-7-1,8 7 0,-9 0-28,0 0-5,-8-15-2,-8 22 0,8-7-15,-8 7-3,-9-7-1,0 8 0,0-1-10,0 1 0,-16-8 9,-1 7-9,0-7 0,1 8 0,-10-1 0,-7-7 0,-1 0-19,1 0-5,-9 0 0,-8-8-787,-1 8-157</inkml:trace>
        </inkml:traceGroup>
      </inkml:traceGroup>
    </inkml:traceGroup>
    <inkml:traceGroup>
      <inkml:annotationXML>
        <emma:emma xmlns:emma="http://www.w3.org/2003/04/emma" version="1.0">
          <emma:interpretation id="{544F6F13-07BB-490D-B832-E65D2FDFB99D}" emma:medium="tactile" emma:mode="ink">
            <msink:context xmlns:msink="http://schemas.microsoft.com/ink/2010/main" type="paragraph" rotatedBoundingBox="14459,5881 24591,7012 24382,8881 14250,77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02F591-8C51-4C3A-A301-65F7E0B47CBA}" emma:medium="tactile" emma:mode="ink">
              <msink:context xmlns:msink="http://schemas.microsoft.com/ink/2010/main" type="inkBullet" rotatedBoundingBox="14402,6391 16526,6628 16400,7756 14276,7519"/>
            </emma:interpretation>
            <emma:one-of disjunction-type="recognition" id="oneOf1">
              <emma:interpretation id="interp5" emma:lang="en-AU" emma:confidence="0">
                <emma:literal>It</emma:literal>
              </emma:interpretation>
              <emma:interpretation id="interp6" emma:lang="en-AU" emma:confidence="0">
                <emma:literal>it</emma:literal>
              </emma:interpretation>
              <emma:interpretation id="interp7" emma:lang="en-AU" emma:confidence="0">
                <emma:literal>at</emma:literal>
              </emma:interpretation>
              <emma:interpretation id="interp8" emma:lang="en-AU" emma:confidence="0">
                <emma:literal>H</emma:literal>
              </emma:interpretation>
              <emma:interpretation id="interp9" emma:lang="en-AU" emma:confidence="0">
                <emma:literal>its</emma:literal>
              </emma:interpretation>
            </emma:one-of>
          </emma:emma>
        </inkml:annotationXML>
        <inkml:trace contextRef="#ctx0" brushRef="#br0" timeOffset="5418.6">-644 1721 1958,'34'0'87,"-34"0"17,8-15-83,9 8-21,0-8 0,8 7 0,-8 1 107,17-1 17,-9 8 3,0 0 1,9-7-52,0 14-9,-1-7-3,-8 8 0,1-1-7,-1 1-1,-8 7-1,0 7 0,-9 8-44,9 0-11,-9 8 0,1-1 0,-9-7 0,8 7-11,-8 8 3,0-7 0,0 7-41,0-8-8,0 0-2,-8-14 0,8-8 8,-9 0 2,1 7 0,-9-7 0,17 0 31,-8 0 6,-1-7 2,-8 7 0,17-15 10,-8 15 14,-9-8-3,17-7-1,0 0 16,0 0 3,0 0 1,-8 22 0,8-22-10,8 23-3,9-1 0,8-7 0,0 0-9,1 0-8,7-7 9,18-1-9,8-7-83,0 0-22,-17 0-5</inkml:trace>
        <inkml:trace contextRef="#ctx0" brushRef="#br0" timeOffset="4998.09">189 2200 1756,'-25'15'78,"25"-15"16,0 0-75,0 0-19,0 0 0,0 0 0,0 0 132,0 0 24,0 0 4,0 0 0,-8 8-58,8-8-12,33 15-2,-7 0-1,-1-15-19,9 15-3,8-8-1,0-7 0,0 8-51,8-8-13,1 7 0,-1-7 0,1 0 0,-1 0 0,-7 0 0,7 0 0,1-7-88,-9-1-20,-9-7-4</inkml:trace>
        <inkml:trace contextRef="#ctx0" brushRef="#br0" timeOffset="4758.41">535 1661 1958,'0'0'87,"-17"-14"17,0-9-83,0 1-21,17 7 0,-17-8 0,0 1 107,1 14 17,16 8 3,0 0 1,0 0-89,0 0-18,-26-7-3,9 7-1,17 0-27,0 0-6,-8 15 0,8 7-1,0 8 65,8 8 12,1 14 4,-1-7 0,1 0-76,8 15-16,-9-1-2,0 1-1,-8-15 50,0 8 9,9-1 3,8 8 0,-9-23-31,-8 8 0,0-7 0,8-1 0,9 0-16,-8 1-10,-9-8-2,8 0 0,1-8-12,-1 0-2,-8 1-1,0-8 0,0-15-137,8 15-27,1 7-5,-9 1-638</inkml:trace>
        <inkml:trace contextRef="#ctx0" brushRef="#br0" timeOffset="5895.97">1418 1572 1267,'43'0'28,"-43"0"5,0 0 2,8-8 1,0 1-36,-8 7 0,0 0 0,0 0 0,0 0 109,0 0 15,0 0 4,0 0 0,0 0 0,0 0 0,0 0 0,0 0 0,0 0-52,0 0-9,-25 15-3,17 0 0,-1 7 0,1 1 0,-1 6 0,-7 1 0,7 8-51,1 7-13,-9 7 0,0 8 0,17 0 0,-8 7 0,-1 8 0,9 0 0,0 0 0,9-1 0,-1 9 0,9-1 0,-9-22-164,9 7-32,-8-14-6</inkml:trace>
      </inkml:traceGroup>
      <inkml:traceGroup>
        <inkml:annotationXML>
          <emma:emma xmlns:emma="http://www.w3.org/2003/04/emma" version="1.0">
            <emma:interpretation id="{2B8018D6-B547-4213-865B-C736F9F503A6}" emma:medium="tactile" emma:mode="ink">
              <msink:context xmlns:msink="http://schemas.microsoft.com/ink/2010/main" type="line" rotatedBoundingBox="17118,6178 24591,7012 24382,8881 16909,8047"/>
            </emma:interpretation>
          </emma:emma>
        </inkml:annotationXML>
        <inkml:traceGroup>
          <inkml:annotationXML>
            <emma:emma xmlns:emma="http://www.w3.org/2003/04/emma" version="1.0">
              <emma:interpretation id="{A3B273F3-ECD5-4BE2-A9FB-80F4776FCA3F}" emma:medium="tactile" emma:mode="ink">
                <msink:context xmlns:msink="http://schemas.microsoft.com/ink/2010/main" type="inkWord" rotatedBoundingBox="17046,6537 21362,6731 21301,8088 16986,7894"/>
              </emma:interpretation>
              <emma:one-of disjunction-type="recognition" id="oneOf2">
                <emma:interpretation id="interp10" emma:lang="en-AU" emma:confidence="0">
                  <emma:literal>sets:</emma:literal>
                </emma:interpretation>
                <emma:interpretation id="interp11" emma:lang="en-AU" emma:confidence="0">
                  <emma:literal>xt3):</emma:literal>
                </emma:interpretation>
                <emma:interpretation id="interp12" emma:lang="en-AU" emma:confidence="0">
                  <emma:literal>set:</emma:literal>
                </emma:interpretation>
                <emma:interpretation id="interp13" emma:lang="en-AU" emma:confidence="0">
                  <emma:literal>sct3):</emma:literal>
                </emma:interpretation>
                <emma:interpretation id="interp14" emma:lang="en-AU" emma:confidence="0">
                  <emma:literal>sc+3):</emma:literal>
                </emma:interpretation>
              </emma:one-of>
            </emma:emma>
          </inkml:annotationXML>
          <inkml:trace contextRef="#ctx0" brushRef="#br0" timeOffset="6681.34">2024 1938 1958,'0'0'43,"0"0"9,0 0 1,0 0 3,0 0-45,0 0-11,17 15 0,0 0 0,8 0 104,-8 0 20,0-7 3,8 7 1,1 0-103,7 0-25,-8 0 0,1-1 0,-9 1 41,8 0 3,9 0 1,-9 8 0,0-1-21,0-7-4,-8 0 0,0 0-1,-17 8-19,8-8-11,-8 7 2,-8 0 0,-9 1-5,0-1-1,0-7 0,1 8 0,-10-8-21,1 0-4,0 0 0,0 0-1,-1-15-39,1 0-8,0 0-2,8-15 0,0 0-162,9 0-33,-26-23-7,26 8 0</inkml:trace>
          <inkml:trace contextRef="#ctx0" brushRef="#br0" timeOffset="6909.81">2782 1938 1659,'0'0'36,"0"0"8,0 0 2,0 0 1,0 0-38,0 0-9,-17 0 0,0 8 0,-8-8 120,8 7 21,-8 1 5,0-1 1,0 8-67,-9 8-12,0 7-4,9-8 0,-9 8-24,17-8-6,-8 8-1,17 8 0,-9-1-22,9 8-11,8-8 10,8 8-10,0-15 0,9 8 0,8-8 0,9 0 0,0-8 0,16 0 0,1-7 0,8-7 0,-17-1-32,8-7-2,9-15-1,9 0-698,-10-7-140</inkml:trace>
          <inkml:trace contextRef="#ctx0" brushRef="#br0" timeOffset="7109.27">3270 1938 1702,'0'0'76,"0"0"15,0 0-73,0 0-18,17 0 0,8 8 0,-8-1 60,0 1 9,8-1 2,9-7 0,-9 0 35,9-7 7,-9 7 2,0-8 0,9 1-82,-9 7-16,1 0-3,-10-8-725,10 8-145</inkml:trace>
          <inkml:trace contextRef="#ctx0" brushRef="#br0" timeOffset="7318.81">3439 1609 1555,'0'0'138,"0"0"-110,0 0-28,8 23 0,-8-1 95,8 8 13,-8-8 4,0 8 0,9 8 40,-1-1 9,-8 1 2,9 14 0,8-15-107,-9 16-22,0-1-4,1 0-1,-1 1-29,1 7 0,7-8 0,1-7-779,-8-8-161</inkml:trace>
          <inkml:trace contextRef="#ctx0" brushRef="#br0" timeOffset="7728.16">3876 1834 1555,'0'0'68,"0"0"16,0 0-68,0 0-16,17-8 0,0 1 0,0-1 247,8 8 45,0-7 10,1-1 2,-26 8-192,25 0-39,0 8-7,9-8-2,-17 7-20,8-7-5,0 8-1,-8 7 0,8-8-16,-8 1-3,-17-8-1,8 22 0,1 0-8,-9 8-2,0-7 0,-17 7 0,0 0-45,0 0-10,1-8-1,-1 0-1,8 1-24,-8-8-5,9 0-1,0-8 0,8-7 12,0 0 3,-9 15 0,9-15 0,0 0 51,0 0 13,0 0 0,9 15 0,-9-15 0,8 15 0,-8-15 0,8 23 0,18-16 0,-9 16 0,-9-8 0,9 0 0,8 0 15,0-8 9,-8 15 1,0-14 1,0 7 10,8 0 3,-8 0 0,0 0 0,0 0 0,-9 0 0,-8-15 0,8 22 0,1-7-22,-9 0-4,-9 0-1,9 0 0,-8 7 16,-9 1 4,0-8 0,-8 7 0,0-7-41,8 0-8,-17 0-2,9 0 0,-9 0 19,1-7 0,7-8 0,-7 0 0,-1 0-200,9 0-37</inkml:trace>
          <inkml:trace contextRef="#ctx0" brushRef="#br0" timeOffset="7957.89">4567 1624 1785,'0'0'159,"8"-22"-127,-8 22-32,0 0 0,17-8 168,8 1 28,-8 14 6,8 8 1,0 0-67,1 8-14,-1 6-2,0 1-1,0 8-63,1 7-12,7 0-2,-7 7-1,-10 0-7,10-7-2,-1 15 0,0 0 0,-8 15-18,0 0-4,-9 7-1,1 0 0,-9-7-9,8 15 0,-16-8-12,8 8 12,-9-15-141,-8 0-21,9-16-4</inkml:trace>
          <inkml:trace contextRef="#ctx0" brushRef="#br0" timeOffset="8333.18">5779 2148 2188,'0'0'48,"0"0"11,0 0 1,0 0 1,25 7-49,0 1-12,-8-8 0,8 15 0,9-8 105,-9 1 19,0-1 3,9 8 1,0-7-112,-9-1-16,0 8-14,9-7 2,-9 7 12,0-8 0,1-7-9,-9 8 9,-9-8-162,-8 0-28,0 0-6,0 0 0</inkml:trace>
          <inkml:trace contextRef="#ctx0" brushRef="#br0" timeOffset="8465.08">5871 2552 1555,'0'0'138,"0"0"-110,9 22-28,-1-7 0,-8-15 136,25 15 21,1 0 5,-1 8 1,9-8-47,-1-8-10,1-14-2,8 7 0,8 0-71,1-8-14,-1 1-3,9 7-1150</inkml:trace>
        </inkml:traceGroup>
        <inkml:traceGroup>
          <inkml:annotationXML>
            <emma:emma xmlns:emma="http://www.w3.org/2003/04/emma" version="1.0">
              <emma:interpretation id="{BFD7BF14-0EDF-4E05-B6C2-789E5850AEA4}" emma:medium="tactile" emma:mode="ink">
                <msink:context xmlns:msink="http://schemas.microsoft.com/ink/2010/main" type="inkWord" rotatedBoundingBox="22381,6765 24591,7012 24382,8881 22173,8634"/>
              </emma:interpretation>
              <emma:one-of disjunction-type="recognition" id="oneOf3">
                <emma:interpretation id="interp15" emma:lang="en-AU" emma:confidence="0">
                  <emma:literal>Its</emma:literal>
                </emma:interpretation>
                <emma:interpretation id="interp16" emma:lang="en-AU" emma:confidence="0">
                  <emma:literal>It</emma:literal>
                </emma:interpretation>
                <emma:interpretation id="interp17" emma:lang="en-AU" emma:confidence="0">
                  <emma:literal>rats</emma:literal>
                </emma:interpretation>
                <emma:interpretation id="interp18" emma:lang="en-AU" emma:confidence="0">
                  <emma:literal>txt</emma:literal>
                </emma:interpretation>
                <emma:interpretation id="interp19" emma:lang="en-AU" emma:confidence="0">
                  <emma:literal>Zests</emma:literal>
                </emma:interpretation>
              </emma:one-of>
            </emma:emma>
          </inkml:annotationXML>
          <inkml:trace contextRef="#ctx0" brushRef="#br0" timeOffset="9435.39">7294 2470 1440,'0'0'64,"0"0"12,0 0-60,0 0-16,8 15 0,9-1 0,8 1 199,1-7 37,-1-1 7,17 1 1,-8 7-113,-1-8-23,9 1-5,9-1-1,-1-7-42,9 0-8,-8 8-1,8-1-1,25-7-17,0 0-3,0-7-1,9 7 0,-1-8-29,1 8 0,-9-7 0,0 7-10,9-8 10,0 1 0,-9 7 0,0-8 0,0 1-26,-8 7 0,-9-8 0,0 8 0,-8-15-109,-8 15-21,-9 0-5,-8-7-589,-9-1-118</inkml:trace>
          <inkml:trace contextRef="#ctx0" brushRef="#br0" timeOffset="9780.53">7622 2896 864,'0'0'76,"0"0"-60,0 0-16,8 8 0,1 6 267,-1-6 50,-8-8 11,17 7 1,8 8-181,-8-7-37,0 7-7,0 7-2,0-7-27,-9 0-6,9 8-1,-9-8 0,1 7-28,-1 1-7,9-8-1,-8 7 0,-1 0-12,-8 8-2,0-7-1,0-1 0,-8 8-5,-1 0-2,-8-7 0,9-1 0,-9 0-10,0 8 0,0-7 0,-8-8 0,0 0-48,0 0-1,-1 0-1,1 0 0,0 0-123,8-15-25,0 7-5,17-7-470,-17 0-95</inkml:trace>
          <inkml:trace contextRef="#ctx0" brushRef="#br0" timeOffset="9108.22">7731 1774 1612,'0'0'144,"0"0"-116,0 0-28,0 0 0,0 0 107,26 0 15,-9-15 3,8 15 1,0-8-12,-8 8-2,0 8-1,16-8 0,10 15-48,-1-15-10,-9 7-1,9 1-1,0-1 10,-8 1 3,8-1 0,-8 8 0,-9 0-52,9-7-12,-9 7 0,0-8 0,-8-7 0,-17 0 0,0 0 0,9 22 0,-9-22-28,0 23-12,-9-1-3,-8 8 0,-8-7-30,8-1-7,-8 1 0,-9-1-1,9 0 1,-17-7 1,0 0 0,0 0 0,8 0 42,0 8 8,18-8 1,-1 0 1,-8-8 27,16 1 0,-8-1 0,17-7-8,-8 15 31,8-15 6,-9 15 2,9-15 0,9 8-19,-1 7-4,1 0-8,16-8 12,17 0 42,9-7 8,-9 8 2,8-1 0,1-7-3,-1 0 0,9 0 0,0-7 0,0-8-25,-9 8-6,1-1-1,-1 8 0,-8-15-29,9 8 0,-17 7 0,-1 0 0,1 0-181,-9 0-43</inkml:trace>
          <inkml:trace contextRef="#ctx0" brushRef="#br0" timeOffset="10014.76">7984 3143 1036,'0'0'92,"17"-8"-73,0 1-19,0 0 0,-1-8 204,-16 15 36,0 0 8,0 0 2,9-8-62,-9 8-13,0 0-3,0 0 0,0 0-72,0 0-16,-17-7-2,0-1-1,-8 8-57,8 15-12,0-7-3,0 14 0,9-7-9,0 7 0,-1 1 0,-8-1 0,17 1 0,-8-1 0,-9 1-10,17-1 10,17 1-16,-17-1 2,-9-7 1,9 7 0,9 1-2,8-8 0,0 0 0,8-8 0,8 1-13,-7-1-2,-1 8-1,0-15 0,9 8-43,0-8-9,-9 0-1,0-8-1009</inkml:trace>
          <inkml:trace contextRef="#ctx0" brushRef="#br0" timeOffset="10201.06">8371 3113 1926,'0'0'85,"0"0"18,17 0-83,8-7-20,-8 7 0,8-8 0,1 1 120,7-1 19,-7 1 4,7-1 1,-8 1-43,18-1-8,-18 1-1,0-8-1,0 0-58,-8 7-11,8 8-2,1-7-1,-9-1-152,8 1-31,-8-1-5</inkml:trace>
          <inkml:trace contextRef="#ctx0" brushRef="#br0" timeOffset="10420.78">8565 2791 2329,'0'0'51,"0"0"10,0 0 3,0 23 2,8 7-53,-8-8-13,9 8 0,-1 0 0,-8 0 74,8 7 12,1-7 2,8 15 1,-17-7-71,8-1-18,-8 0 0,9 1 0,-1-1 21,0-7 1,1 8 0,-1-16 0,9-7-240,0 0-48,8 7-10,-25-22-1</inkml:trace>
          <inkml:trace contextRef="#ctx0" brushRef="#br0" timeOffset="10843.08">8960 2889 2401,'0'0'52,"0"0"12,17 7 1,9 1 3,-1-8-54,-8 0-14,8 0 0,-8 7 0,8 0 96,0 8 16,-8-7 3,8 7 1,-8-8-80,0 8-15,-17-15-3,0 0-1,0 0 14,17 15 2,0-7 1,-17-8 0,0 0-26,0 22-8,8-7 0,-8 0 0,-8 0-26,8-15-12,0 15-2,-9 0-1,1 0-37,8-15-7,0 0-2,-17 8 0,17-8-29,0 0-5,0 0-2,0 0 0,-8 22-13,8-7-2,-9 0-1,18 7 0,-9-22 51,8 15 11,0-7 1,1 7 1,-9-15 96,17 15 19,-9 0 4,9 7 1,0-7 15,0-7 4,-17-8 0,25 15 0,-8-8 32,8 0 8,-25-7 0,17 8 1,0 7-29,-9 0-7,-8-15-1,8 15 0,-8-15-39,0 22-8,0 1-1,-8-1-1,-26-7 35,9 8 7,8-1 2,-8 1 0,0-9-50,8 9-13,-17-1 0,1 1 0,-10-8 0,10 7 0,-18 1 0,1-8 0,8 0-97,0 0-25,0 7-5,-9-15-922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01:20.825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-10-2 172,'0'0'16,"0"0"-16,0 0 0,0 0 0,0 0 236,0 0 44,11 5 8,-11-5 3,0 0-179,0 0-35,0 0-7,0 0-2,0 0-43,0 0-9,0 0-1,11 0-1,-11 0-14,11 0-10,-11 0 2,11 0 0,0-5-53,-11 5-11,0 0-1,0 0-514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01:09.71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AC46C70-A54A-4264-A37B-00AB4C21B4A4}" emma:medium="tactile" emma:mode="ink">
          <msink:context xmlns:msink="http://schemas.microsoft.com/ink/2010/main" type="inkDrawing" rotatedBoundingBox="1176,7391 4043,7469 4041,7551 1174,7473" shapeName="Other"/>
        </emma:interpretation>
      </emma:emma>
    </inkml:annotationXML>
    <inkml:trace contextRef="#ctx0" brushRef="#br0">-1468-643 1382,'0'0'61,"0"0"13,0 0-59,0 0-15,-11 10 0,11-10 0,0 0 95,0 0 16,0 0 3,0 0 1,0 0-92,0 0-23,0 0 0,0 0 0,22 0 10,-6 0-2,0 0-8,6-5 12,0 5-12,0-5 0,0-5 0,6 6-10,-12-1 10,12 0 0,-7 0 10,7 0-10,-6 0 14,0 0-3,5 0-1,1 5 0,4 0 6,-10 0 2,11 5 0,-11-5 0,11 5 4,6-5 1,-12 0 0,0 0 0,12 5 1,-12 0 1,12 0 0,-6 0 0,16 0 14,-11-1 2,1 1 1,5 0 0,5-5-31,-11 5-11,-5 0 0,6-5 9,-1 5 11,0 0 3,1 0 0,-1-1 0,0 1 1,1-5 0,-1 5 0,1 0 0,-1 5 0,0-5 0,-5-5 0,0 0 0,11 5-12,-5-5-3,-1 0 0,0 0 0,6 0-9,-5 0 12,-1-5-12,0 0 12,-5 5-4,6-5 0,-6 5 0,-1-5 0,7 5-8,-6 0 10,0-5-10,5 0 10,-5 10 12,0-5 2,0-5 1,0 5 0,0 0-13,-1 0-2,1-5-1,0 5 0,0 0 4,6 5 1,-12-5 0,6 0 0,0 0-2,-6 0 0,1 5 0,10-5 0,-16-5 16,5 5 4,1 5 0,-6-5 0,0 5-20,0-5-3,5 0-1,-16 0 0,5 0-8,1 0 0,-6 0 0,-11 0 0,0 0-10,0 0 10,11 0-13,-11 0 5,0 0-168,0 0-32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01:31.74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23D8B6F-4054-482C-A84B-2F6B3DDCAB4D}" emma:medium="tactile" emma:mode="ink">
          <msink:context xmlns:msink="http://schemas.microsoft.com/ink/2010/main" type="writingRegion" rotatedBoundingBox="1664,11033 13534,11269 13495,13248 1625,13013"/>
        </emma:interpretation>
      </emma:emma>
    </inkml:annotationXML>
    <inkml:traceGroup>
      <inkml:annotationXML>
        <emma:emma xmlns:emma="http://www.w3.org/2003/04/emma" version="1.0">
          <emma:interpretation id="{8A8A0F73-1870-41D0-B671-31C33B213D8E}" emma:medium="tactile" emma:mode="ink">
            <msink:context xmlns:msink="http://schemas.microsoft.com/ink/2010/main" type="paragraph" rotatedBoundingBox="1664,11033 13534,11269 13495,13248 1625,130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1CE47A-D20B-4927-B687-761C789AE2B3}" emma:medium="tactile" emma:mode="ink">
              <msink:context xmlns:msink="http://schemas.microsoft.com/ink/2010/main" type="line" rotatedBoundingBox="1664,11033 13534,11269 13495,13248 1625,13013"/>
            </emma:interpretation>
          </emma:emma>
        </inkml:annotationXML>
        <inkml:traceGroup>
          <inkml:annotationXML>
            <emma:emma xmlns:emma="http://www.w3.org/2003/04/emma" version="1.0">
              <emma:interpretation id="{A5A466F0-40AC-490F-B8C9-97804149E567}" emma:medium="tactile" emma:mode="ink">
                <msink:context xmlns:msink="http://schemas.microsoft.com/ink/2010/main" type="inkWord" rotatedBoundingBox="1664,11033 13534,11269 13495,13248 1625,13013"/>
              </emma:interpretation>
              <emma:one-of disjunction-type="recognition" id="oneOf0">
                <emma:interpretation id="interp0" emma:lang="en-AU" emma:confidence="0">
                  <emma:literal>381x-17=38x-2</emma:literal>
                </emma:interpretation>
                <emma:interpretation id="interp1" emma:lang="en-AU" emma:confidence="0">
                  <emma:literal>3 &amp; (x-yz_=3rsc-2</emma:literal>
                </emma:interpretation>
                <emma:interpretation id="interp2" emma:lang="en-AU" emma:confidence="0">
                  <emma:literal>381x-77=38x-2</emma:literal>
                </emma:interpretation>
                <emma:interpretation id="interp3" emma:lang="en-AU" emma:confidence="0">
                  <emma:literal>3*1x-77=38x-2</emma:literal>
                </emma:interpretation>
                <emma:interpretation id="interp4" emma:lang="en-AU" emma:confidence="0">
                  <emma:literal>381x-717=38x-2</emma:literal>
                </emma:interpretation>
              </emma:one-of>
            </emma:emma>
          </inkml:annotationXML>
          <inkml:trace contextRef="#ctx0" brushRef="#br0">-97 4198 1555,'11'-29'68,"-6"24"16,-5 5-68,11 5-16,0 9 0,0-4 0,5-10 121,1 5 21,-6 0 4,16 0 1,1-5-19,10 0-3,0-10-1,1 5 0,5 5-48,-6-5-9,-5-5-3,0 1 0,5 9-40,-10-5-8,-1-10-1,12 5-1,-12-4-39,11 4-8,-5-5-2,6-4-777,-12-1-155</inkml:trace>
          <inkml:trace contextRef="#ctx0" brushRef="#br0" timeOffset="-203.87">500 3437 345,'0'0'31,"0"0"-31,0-9 0,0-6 0,-11 0 288,6 1 52,-1-6 11,6 1 1,-5-6-181,-1 6-37,1-1-7,0 1-2,5-6-24,-6 6-5,1-5 0,-6-1-1,5 6-32,-5-6-7,6 6 0,-1-6-1,-5 6-26,0-1-5,-5 1 0,5 4-1,5 1-15,-16 4-8,11 0 8,-5 5-8,0 0-8,5 10-7,-6 0-1,6 10 0,-5 4 1,5 1 0,-6 4 0,6 5 0,0 10 6,11 0 1,-11 5 0,6 5 0,5 5 8,0-6-8,0 11 8,5 4-8,-5-4 8,11-6 0,-11 6 0,0 4 0,11 1 0,-5-1-8,5 5 8,0-4 0,-6-1 0,1 10 0,-1 0 0,6-4 0,0-6-23,-5-5 1,-6-9 0,0-5 0,11-5-148,-11-10-30,-11 1-5</inkml:trace>
          <inkml:trace contextRef="#ctx0" brushRef="#br0" timeOffset="275.37">1290 3164 1785,'0'0'159,"0"0"-127,0 0-32,-5-5 0,-12 5 184,6-4 30,0 4 6,0 0 2,6 4-92,-17 1-18,16-5-4,-5 10-1,-11 5-66,6-1-13,5 6-2,-5 4-1,5 5-17,-6 6-8,1-1 0,-1 10 8,12-1-8,-6 11 0,5 5 0,-5-1 0,22-9 0,-11 4 0,0 11-8,17 4 8,-6 0-8,5-4 8,6-1-10,6 5 10,-1-14-46,0-10-3,-10-5-1,10 0 0,1-5-211,-1-5-43,-5-4-8</inkml:trace>
          <inkml:trace contextRef="#ctx0" brushRef="#br0" timeOffset="562.43">1526 3623 1728,'0'0'153,"0"0"-122,0 0-31,0 0 0,16 0 126,6 4 19,-16-4 4,10 5 1,1 0-35,-1 0-7,12 5-2,-6 0 0,-12-1-34,7 6-6,-1 4-2,1-4 0,5-5-51,-11 0-13,5 9 0,1 1 0,-1 4 0,-10 0 0,5 6 0,5-1 0,-16 5 0,0 0 0,0-5 0,0 5 0,-16-4 0,5-1 0,0-5 0,0 1 0,5 4 0,-16 0 0,6 0 0,5 1 0,0-11 0,-6 6 0,6-6 0,-5 5 0,0 1-48,5-15-13,-11 4-3,5-9 0,6 0-204,11-5-42,-5-24-8,5-1-2</inkml:trace>
          <inkml:trace contextRef="#ctx0" brushRef="#br0" timeOffset="812.76">2124 3681 2419,'0'0'53,"0"0"11,0 0 3,-11 0 1,0-5-55,-6 10-13,1 0 0,5 0 0,-6 0 105,-5 4 19,1 11 3,-1-5 1,-6-11-103,1 11-25,-1 5 0,1 4 0,5 5 0,-5 0 0,5 6 0,0-1 0,0-5 0,11 5 0,5 0 0,1 5 0,-6-14 0,16 9 0,6 5 0,6-5 0,-1-5 0,6 0 0,0 10 0,11-5 0,5 1 0,-10-6 0,10 0 0,12 0 0,-7-4 0,1-1 0,0-14 0,-5 0 0,-1-6-46,11-4-14,-21-4-4,10-6-1152</inkml:trace>
          <inkml:trace contextRef="#ctx0" brushRef="#br0" timeOffset="1329.56">2721 4071 1209,'0'0'108,"0"0"-87,0 0-21,0 0 0,0 0 171,0 0 29,11-5 7,-11 5 1,6-5-94,5-4-18,5 4-4,-5 0-1,6 0-23,5 0-5,5 0-1,-5 5 0,5 0-15,1-5-3,-1 0-1,1 1 0,-1-6-19,12 10-3,-18 0-1,12 0 0,-5-5-20,-1 5 9,6-5-9,-11 5 0,5-10-29,-5 10-13,0-5-2,0-4-743,0 4-148</inkml:trace>
          <inkml:trace contextRef="#ctx0" brushRef="#br0" timeOffset="1681.7">3555 3598 1958,'0'0'43,"0"0"9,0 0 1,0 0 3,0 0-45,6 0-11,-6 0 0,16 5 0,-5 0 104,0-5 20,5 10 3,1-5 1,-6-1-36,5 1-6,1 5-2,-1 0 0,1-5-40,-1 4-9,0 6-2,1-5 0,10 4-17,-16-4-3,6 10-1,-1-11 0,-5 1-12,6 0 0,-1 5 0,-10 4 0,5 1-15,-6 4-2,1 5-1,-6 0 0,0 6-143,-6-1-29,1 5-6,-1 0-520,-5 0-104</inkml:trace>
          <inkml:trace contextRef="#ctx0" brushRef="#br0" timeOffset="1826.32">3714 4359 748,'0'0'67,"0"0"-54,0 0-13,0 0 0,0 0 180,0 0 32,0-10 8,0 5 0,0 5-68,0 0-15,11 0-2,5 10-1,1-10-32,-1 5-6,6 0-2,0-1 0,6-4-22,-1 5-4,6-5 0,-6 5-1,12-5-44,-6 0-9,0 0-2,0-5 0,-1 5-12,1-5 0,-11 1 0,-5-6-782,5 0-159</inkml:trace>
          <inkml:trace contextRef="#ctx0" brushRef="#br0" timeOffset="2203.09">4350 3442 518,'0'0'23,"0"0"5,0 0-28,0 0 0,0 0 0,11 0 0,11 5 374,-16 0 70,5-5 13,5 10 3,-5-5-286,5 4-58,1 1-11,10 5-2,-10-6-28,5 11-6,0-1-1,0 6 0,-6 4-13,6 0-3,-6 5-1,1 5 0,5-9-18,-11 9-3,5 9-1,-5-4 0,0-5-9,0 5-1,-5 0-1,-1 0 0,1-5-7,-1 10-2,-5-5 0,0 9 0,-11-4-9,6 0 10,-1-5-10,1-1 10,-1 6-10,-5 5 0,-5-5 9,5-1-9,-11 1 0,5-5 0,-5 0-12,-10 9 4,10-9-28,-6-5-4,1 0-2,-1-5 0,1-4-146,0-6-30,-6-5-6</inkml:trace>
          <inkml:trace contextRef="#ctx0" brushRef="#br0" timeOffset="3276.24">3544 3764 1317,'0'0'58,"0"0"13,0 0-57,0 0-14,0 0 0,0 0 0,0 0 102,11 5 18,-11-5 3,11 5 1,0-5-31,11 5-5,-17-5-2,6 4 0,-11-4-17,11 5-3,6 5-1,-6-5 0,5 0-18,6 0-4,-16 4-1,5-4 0,5 0-14,-5 0-2,0 0-1,5 0 0,-5 5-12,0-1-2,6 1-1,-1 5 0,-5-1 6,0-4 2,6 0 0,-6 0 0,-6 4-18,1-4-14,-6-10 2,11 10 1,-6-1 11,1 1 14,-6 0-3,0 5-1,-6-6-2,6 6-8,0-15 12,-5 15-4,-6-6-8,5 6 10,-10 0-10,5-6 10,5 1-10,-5 0 0,0-5 0,-5 0 8,5 4-8,5-4 0,-10 0 0,5 0 8,0 5-8,0-10 0,0-5 0,11 5 0,-5 10 0,-6-1 0,5 1 0,-5 0 0,11-10 0,0 0 0,0 10 0,-11 4 0,11-4 0,-5 5 10,-1-6-10,6 1 10,0-10 7,0 0 2,0 0 0,11 15 0,-11-15 6,11 9 2,0 1 0,0-5 0,0 5-3,5-5-1,-5 0 0,6-1 0,5-4 1,0 0 1,-11 5 0,11-5 0,0 5-7,0-5-2,0 0 0,-6 0 0,6-5-7,-6 5-1,6-5-8,6 1 12,-12-1-12,6 0 0,0 0 8,0 0-8,-6-5-10,6 10-5,0-9-1,-5 4 0,5 5-136,-11-5-28,5 5-6</inkml:trace>
          <inkml:trace contextRef="#ctx0" brushRef="#br0" timeOffset="4280.21">-975 3608 1951,'0'0'43,"0"0"9,0 0 1,11 0 2,0 0-44,6 0-11,-6 0 0,0 0 0,10 0 76,1 0 14,-5 0 2,10 0 1,1 0-45,-6 0-8,5 0-3,0 0 0,1 0 21,-6 0 4,0 0 1,-6 0 0,6 0-38,-11 0-7,11 5-2,-16 0 0,-6-5-24,10 5-6,-10 4-1,6 1 0,-6-10 24,0 15 5,-6-1 1,6 6 0,-10-1-49,4 1-10,-5-1-1,0-4-1,0 4 10,6-4 3,-17 0 0,11 4 0,5-4 33,-10-5 0,5-1 0,0 6 0,0-10 0,5 5 0,6-1 0,0-9 0,0 0 0,-11 10 17,22 0-1,-11 0-1,0-10-24,6 9-5,5 11-1,11-6 0,-6-4 15,-5 5 0,17-5 0,-12 4 0,6 6 24,0-6 7,-6-4 1,6 10 1,-5-1-1,5 1-1,-11-1 0,5-4 0,6-1-48,-11 6-10,6-6-1,-1 6-1,-5-10 29,0 4 0,-6 1 0,6-5 10,0-1 10,-11-4 3,0-5 0,0 0 0,0 15 5,0-5 2,-22-1 0,11-4 0,-5 5 2,-6 0 0,0 0 0,-16-1 0,-1 1-24,1 0-8,-6 0 0,6-1 9,-6-4-9,5 5 0,-10-5 0,5 0 0,6 0-25,-1-5-7,-4 4-2,10-4 0,5 0-119,12 0-24,-1-4-5</inkml:trace>
          <inkml:trace contextRef="#ctx0" brushRef="#br0" timeOffset="4935.39">5798 3798 2246,'38'5'200,"-38"-5"-160,0 0-32,0 0-8,0 0 40,0 0 6,0 0 2,0 0 0,0 0 12,0 0 4,17-5 0,-17 5 0,0 0-1,0 0 0,27 0 0,1 0 0,-6 0-40,5 0-8,0 5-2,6-5 0,6 0-13,-12 5 8,-5 0-8,6 0 0,4-1-19,-4-4-9,-12 10-3,-5-5-820,0 0-164</inkml:trace>
          <inkml:trace contextRef="#ctx0" brushRef="#br0" timeOffset="5108.4">5941 4125 1843,'0'0'164,"0"14"-132,5-4-32,-5-10 0,-11 15 88,11-15 10,22 5 2,0-1 1,-6 6 5,1-5 1,16-5 0,5 0 0,1 0-48,-1-5-10,-11 5-1,12 0-1,5-5-47,-11 0 0,-1 5 0,1-9-817,11-1-161</inkml:trace>
          <inkml:trace contextRef="#ctx0" brushRef="#br0" timeOffset="7785.16">7191 3637 1659,'0'0'36,"0"0"8,0 0 2,-5-5 1,-1-4-38,6 9-9,0 0 0,0-10 0,6 0 112,-1 0 20,-5 1 4,0 9 0,11 0-20,0-10-5,-6 5-1,6-5 0,6 10-38,-6 0-8,-11 0-2,16 0 0,1 0-26,5 5-6,-6-5-1,6 5 0,11 0-19,-6-5-10,-10 10 10,-1-6-10,1 6 8,-1-10-8,1 10 0,-1-5 0,-5 5 0,0-1 0,5 1-8,-10 5 8,-17-6 0,11 6 0,11 5 0,0-11 0,-17 6 0,1-5 0,-1 9 0,6-9 0,6 5-27,-12 4 2,-15-4 0,-1-1 0,5 1 7,1-5 2,-12-1 0,6 1 0,0 5-6,6-10-1,5 0 0,-11 4 0,0-4 23,11 0 16,11-5-2,0 0-1,-11 5-13,0 5 9,11-10-9,11 9 8,0-4-20,-5 5-4,-6 0 0,16 0-1,17-1 35,-17 1 7,-5 5 2,0-1 0,11-4 8,0 5 1,-11-1 1,0 1 0,-5 4-29,5 1-8,11-5 0,-11 4 0,-22 5 0,11-4 0,16-1 0,-11 1 0,-5-5 0,0 4 0,-5-4 0,10-1 0,6-4 0,-11 5 0,-16-1 0,0 1 0,10-5 52,-5-1 10,-16 1 2,-6 0 0,11 0-21,-6-1-4,1-4-1,-11 0 0,-6 0-22,5 0-4,12-5 0,-11 0-1,-1 0-11,1 5 0,16 0 0,0-5 0,0 5-26,0-1-1,6 1 0,5-5 0,11 0-45,0 0-10,-17 0-2,17 0 0,17 0-129,-6-5-27,0-4-4,-1 4-2</inkml:trace>
          <inkml:trace contextRef="#ctx0" brushRef="#br0" timeOffset="8469.37">8047 4398 1958,'0'0'87,"0"0"17,0 0-83,0 0-21,0 0 0,0 0 0,0 0 122,0 0 20,0 0 4,10-5 1,7 10-75,-6 0-16,0 4-2,0 1-1,11 5-35,-6 4-7,6 1-2,-5 9 0,5-5-9,-6 6 0,6-1 9,0 0-9,-6 5-12,1-9-6,-1-1-2,6-5 0,-11 6 35,6-11 6,-6-4 2,5-5 0,-16-5-37,0 0-7,0 0-2,0 0 0,11-10 23,-6-9 0,1-1 0,-6-4 0,11-10 0,-11 0 0,0-5 0,0 0 0,-6-5 47,-5 0 13,-5 0 4,0 0 0,-6 10-85,-6-10-17,6-9-3,0 4-1,-5 0 16,-1 5 3,7 0 1,4-4 0,-5 4 31,11-5 7,-5 5 0,5 0 1,0 5-17,0 0 0,5 0 0,1 10 0,5 0 0,5 4 0,1 1 0,-6 4 0,5 6 14,6-1-4,0 1-1,6-1 0,-6 5 23,5 0 4,6 1 0,5 4 1,1-5-29,10 5-8,1 0 0,5 0 0,-12 1 0,12 4 0,0-10 0,6 5 0,4 5 0,-4 0-8,5-5 8,5 0-12,-5 5 12,5-5 11,6 0-3,0 1 0,0 4-8,5 0 0,-5 0 0,10 0 8,-10 0 6,-11 0 1,0 0 0,5 4 0,-5-4-15,5 5-13,1-5 2,-1 0 1,0 0 10,17 0 11,-11 0-3,5-5 0,-10 1 0,-7 4 0,7-5 0,-6 0 0,-12 0-8,1 5 8,0-5-8,-5 5 8,-7-5-8,1 5 0,-5 0 0,-6-5 0,0 5-24,-6 5 2,1-5 1,-12 5 0,-5-5-105,0 0-21,0 0-4,0 0-985</inkml:trace>
          <inkml:trace contextRef="#ctx0" brushRef="#br0" timeOffset="8914.09">8765 3881 2419,'0'0'53,"0"0"11,0 0 3,0 0 1,0 0-55,0 0-13,0 0 0,0 0 0,0 0 83,0 0 13,0 0 4,0 0 0,0 0-58,0 0-11,11 5-3,0 5 0,5-6 29,1 6 6,-6 0 1,5 5 0,1 9-52,-1-9-12,12-6 0,-12 11 0,6 4 0,-6-4 0,6-6 0,0 6 0,-5 4-12,-1-4-6,6-6-1,-5-4 0,-1 0 31,-5 0 5,0 4 2,-6-4 0,1 0-19,-6-10 0,-6 14 0,1 1 0,-1 0 0,-5-6 0,-5 6 0,0-5 0,-6 4 0,5-4 0,-5 5 0,0-6 0,0-4-48,6 5-12,-6-10-4,6 5 0,-6-10 52,5 5 12,1 5 0,-1 0 0,1-10-105,5 0-19,0 5-3,11 0-1,0 0-148,0 0-31</inkml:trace>
          <inkml:trace contextRef="#ctx0" brushRef="#br0" timeOffset="9189.35">9390 3866 2131,'-11'15'47,"11"-15"9,0 0 3,0 0 1,-5 5-48,-6 0-12,-6 0 0,6-1 0,6 6 117,-6-5 22,0 5 4,0 4 1,-6-9-64,1 10-13,-11 0-3,5 4 0,0 1-51,0-1-13,5 5 0,1 1 0,-1-1 17,1 1 1,5 9 0,-5-5 0,5 0-29,0 0-5,5 1-2,6-6 0,0 0 18,6 1 0,5-1 0,0 1 0,5-11 8,6 6 6,0-6 1,0 1 0,5 0-24,6-11-5,-5 1-1,4 0 0,7-5 15,-1-5 0,6-4 0,-6-1 0,-5 0-92,0-5-15,6-4-3,-12 4-1059</inkml:trace>
          <inkml:trace contextRef="#ctx0" brushRef="#br0" timeOffset="9389.26">9675 4247 2563,'6'-10'56,"-6"5"12,11 5 3,-6-10 1,1 10-58,5-10-14,5 1 0,1-1 0,-6 0 73,5 0 12,-5 1 3,5-6 0,1 5-46,-1-4-9,1 9-1,-1-5-1,1 5-126,-1-5-25,1 1-4,-6-1-1080</inkml:trace>
          <inkml:trace contextRef="#ctx0" brushRef="#br0" timeOffset="9798.19">10109 3652 2055,'0'0'91,"5"0"19,6 5-88,0-5-22,0 0 0,-6 0 0,12 0 136,-6 0 22,11 0 5,0 5 1,0-1-60,5 6-11,-10-5-2,4 10-1,1-1-35,0-4-7,-5 0-2,-1 4 0,6 6-18,-5-5-3,-1 9-1,-5-5 0,0 6-13,0 4-3,0 5-8,0-5 12,-6 6-12,-5-1 0,0 5 0,-5 0-10,-6 0-19,5 5-4,-10-5-1,5 0 0,-5-5-24,-1 0-5,1-5-1,-6 0 0,0-4 0,5-6 0,1 1 0,-1-6 0,1 1 52,5-5 12,0-1 0,11-9 0,-11 5 48,11-5 13,0 0 3,0 0 0,0 0-52,0 0-12,11-5 0,6 5 0,-7 0 54,12-4 8,0 4 2,6-5 0,-6 5-30,11 0-6,-6 0 0,0 0-1,6 0-6,-11 0-1,11 5 0,-11-1 0,0 1-10,0 5-2,5-10-8,-5 10 12,0-5-20,-5 0-5,5-5-1,-6 4 0,6-4-161,-5 5-32,15-5-6,-10 0-2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01:28.61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E51B5274-144B-4F33-8C6D-14E0DAB0A3F5}" emma:medium="tactile" emma:mode="ink">
          <msink:context xmlns:msink="http://schemas.microsoft.com/ink/2010/main" type="writingRegion" rotatedBoundingBox="18164,7073 29815,7180 29793,9623 18141,9516"/>
        </emma:interpretation>
      </emma:emma>
    </inkml:annotationXML>
    <inkml:traceGroup>
      <inkml:annotationXML>
        <emma:emma xmlns:emma="http://www.w3.org/2003/04/emma" version="1.0">
          <emma:interpretation id="{1F48F519-FF54-4AE9-8AB8-C64653DC4896}" emma:medium="tactile" emma:mode="ink">
            <msink:context xmlns:msink="http://schemas.microsoft.com/ink/2010/main" type="paragraph" rotatedBoundingBox="18164,7082 21049,7082 21049,7238 18164,72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726123-4295-4FAE-927D-87700437A867}" emma:medium="tactile" emma:mode="ink">
              <msink:context xmlns:msink="http://schemas.microsoft.com/ink/2010/main" type="inkBullet" rotatedBoundingBox="18163,7083 21048,7079 21049,7234 18164,7238"/>
            </emma:interpretation>
            <emma:one-of disjunction-type="recognition" id="oneOf0">
              <emma:interpretation id="interp0" emma:lang="en-AU" emma:confidence="0">
                <emma:literal>-</emma:literal>
              </emma:interpretation>
            </emma:one-of>
          </emma:emma>
        </inkml:annotationXML>
        <inkml:trace contextRef="#ctx0" brushRef="#br0">136 151 288,'0'0'25,"0"0"-25,-11-5 0,1 5 0,-1 0 110,0 0 17,0 0 3,0-5 1,0 5-107,11 0-24,-11-5 0,5 0 0,6 5 0,-11-5 0,6-4 0,-1 4 0,6 5 0,0 0-16,0 0 2,0-10 0,0 0 48,0 5 10,0 5 1,0 0 1,0 0 14,0-14 4,0 14 0,0-10 0,-5 5-27,5 5-5,0 0 0,0 0-1,0-10 24,-6 1 5,6 9 0,0 0 1,0 0-20,0 0-4,-11 0-1,11 0 0,0 0-20,0 0-5,0 0-1,0 0 0,0 0 13,17 0 2,-1 0 1,6-5 0,0 5 18,6 0 3,4-5 1,1 0 0,6 5 3,5 0 1,-1 0 0,7 0 0,-1 0-24,1 5-4,4 0 0,1-5-1,6 5 1,-7-5 0,1 0 0,6 0 0,-7 0-4,1 0-1,0-5 0,5 0 0,-5 5 4,11 0 1,-6-5 0,1 5 0,-6 0-5,5 0-1,0 0 0,-5 0 0,-6 0-5,1 5-1,-6 0 0,5 0 0,-11-1-12,1 1 0,-1-5 0,1 5 0,-7-5 0,1 5 0,-5-5-12,-6 5 12,5-5 0,-10 5 0,5 0 8,-6-5-8,-5 0 12,5 0-3,1 0-1,-17 0 0,0 0-8,0 0 0,0 0 0,11-5 0,-11 5 0,0 0-11,0 0 3,0 0 0,-6-10-2,1 0 0,-6 1 0,-6-1 0,6 5 10,-10 0-12,-1 0 12,0 5-12,-6 0 4,1 0 0,-6 0 0,0 0 0,0 0-2,0 0 0,-5-5 0,-1 10 0,-4-5-2,-1 0 0,0 0 0,5 0 0,1 0 2,-6 0 0,0-5 0,-5 5 0,11 0 10,-6 0-10,0-5 10,5 1-10,-4 4 10,4 0 0,6 0 0,0 0 0,6 0 0,-1 0 12,1 0-2,0-5-1,10 5-9,1 0 8,5 5-8,-6-5 8,12 0 2,5 0 0,0 0 0,0 0 0,0 0 2,0 0 0,0 0 0,0 0 0,22 4-12,0 1 12,0 0-12,5 0 12,6 0 1,5-5 1,1 0 0,5 0 0,-1 0 0,7 0 0,5 0 0,-6 0 0,11 0 1,-5 5 0,6 0 0,-1-5 0,6 0-2,-6 0 0,0 0 0,6 5 0,-6-5-5,6 0-8,0 4 11,-6 1-11,12-5 0,-12 5-9,0 0-1,1 0 0,-1 5 18,-5-5 3,-6 4 1,1-4 0,-1 0-12,-5 0 0,-6 0 0,6-5 0,-11 0-13,5 0 1,-5 0 1,-11 0 0,6 0-49,-6-5-11,-6 0-1</inkml:trace>
      </inkml:traceGroup>
    </inkml:traceGroup>
    <inkml:traceGroup>
      <inkml:annotationXML>
        <emma:emma xmlns:emma="http://www.w3.org/2003/04/emma" version="1.0">
          <emma:interpretation id="{7FC87104-CB1F-4A80-AA59-2FA9455B28AF}" emma:medium="tactile" emma:mode="ink">
            <msink:context xmlns:msink="http://schemas.microsoft.com/ink/2010/main" type="paragraph" rotatedBoundingBox="18247,7604 29810,7711 29793,9623 18230,95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6CCFC5-4E33-421B-A894-2D4C32817690}" emma:medium="tactile" emma:mode="ink">
              <msink:context xmlns:msink="http://schemas.microsoft.com/ink/2010/main" type="line" rotatedBoundingBox="18247,7604 29810,7711 29793,9623 18230,9517"/>
            </emma:interpretation>
          </emma:emma>
        </inkml:annotationXML>
        <inkml:traceGroup>
          <inkml:annotationXML>
            <emma:emma xmlns:emma="http://www.w3.org/2003/04/emma" version="1.0">
              <emma:interpretation id="{60F0A4A7-72D6-45EE-A438-F7E184341198}" emma:medium="tactile" emma:mode="ink">
                <msink:context xmlns:msink="http://schemas.microsoft.com/ink/2010/main" type="inkWord" rotatedBoundingBox="18247,7604 21480,7634 21466,9094 18234,9065"/>
              </emma:interpretation>
              <emma:one-of disjunction-type="recognition" id="oneOf1">
                <emma:interpretation id="interp1" emma:lang="en-AU" emma:confidence="0">
                  <emma:literal>parallel</emma:literal>
                </emma:interpretation>
                <emma:interpretation id="interp2" emma:lang="en-AU" emma:confidence="0">
                  <emma:literal>Parallel</emma:literal>
                </emma:interpretation>
                <emma:interpretation id="interp3" emma:lang="en-AU" emma:confidence="0">
                  <emma:literal>parald</emma:literal>
                </emma:interpretation>
                <emma:interpretation id="interp4" emma:lang="en-AU" emma:confidence="0">
                  <emma:literal>parakd</emma:literal>
                </emma:interpretation>
                <emma:interpretation id="interp5" emma:lang="en-AU" emma:confidence="0">
                  <emma:literal>Parald</emma:literal>
                </emma:interpretation>
              </emma:one-of>
            </emma:emma>
          </inkml:annotationXML>
          <inkml:trace contextRef="#ctx0" brushRef="#br1" timeOffset="98886.42">257 901 1612,'0'0'144,"-11"-4"-116,6-6-28,5 10 0,0 0 120,-11-5 19,-6 0 3,17 5 1,0 0-21,-11 0-4,0 0-1,0 10 0,11-10-71,-16 14-14,5 11-4,5-1 0,-5 1 2,6 9 0,5 0 0,5 14 0,-5 1-30,0 10 0,6-1-8,-1 15 8,1 0-8,-1 5 8,-5-4 0,0 4 0,6-15-39,-6-5-1,0-4 0,0-5 0,0-15-8,5 0-3,-5-10 0,6-4 0,-6-10 7,0-10 0,0 0 1,0 0 0,0-20 7,-6-4 2,6-5 0,-5-6 0,5-8 22,0-6 4,-6-10 8,6 1-13,-5-6 13,5 1 0,-6 0 0,6-1 0,6 1 0,-1 9 0,1 1 0,5 4 0,-6 0 12,1 5 4,5 15 2,0-5 0,0 5 13,0 9 2,0 1 1,5 4 0,1 5-8,-1 6-2,6-1 0,-6 10 0,12-1-9,-6 6-3,-6-5 0,6 10 0,0-6-12,-5 6 0,-6 0 0,5-1 0,-5 1 28,0-1-1,0 1 0,-6 0 0,-5-1 1,0-4 0,0 5 0,0-6 0,-11 6-2,0-5 0,-5 0 0,0 4 0,-6-4-34,5 5-8,-10-1 0,-1 1-1,1-5 65,-6-1 12,0-9 4,6 5 0,-1-5-72,1 5-15,-1-5-2,6 0-1,0-5-5,6 5-1,0 0 0,10-5 0,-5 5-112,11 0-22,0 0-5,6-5-517,5-4-103</inkml:trace>
          <inkml:trace contextRef="#ctx0" brushRef="#br1" timeOffset="99289.14">1014 1082 1267,'0'0'112,"0"0"-89,-6-10-23,1 10 0,-1-5 182,1 0 32,-6 0 6,0-4 2,0 4-79,0-5-16,-5 5-3,5 0-1,-6-9-63,1 9-12,-6 0-2,0 5-1,5 0-27,-4 5-6,-1 0 0,5 9-1,1-4-11,-1 5 0,1 4 0,5 10 0,0 1 0,0-1-11,5 5 11,1 5-8,-1 0 8,6 0 0,6 0-9,-1-5 9,6-5-16,6-4 0,-1-1 1,1-4 0,-6-11-3,5 1-1,1-5 0,5 0 0,-6-10 19,0-5-8,6-4 8,-5-6 0,-1 1 0,1-6 0,-1-4 0,1 0 0,-1-10 0,-10 5 0,5-1 0,-6 1 0,0 5 8,-5 0-8,0 0 11,0 4-11,0 6 23,0-1-3,-5 6 0,5-1 0,-11 5 5,11 10 1,0 0 0,0 0 0,0 0-10,0 20-3,-5-1 0,5 10 0,5-4-13,1 9 0,-1 0 8,0 5-8,6 0 0,0 0 0,0 0 0,0 0 0,0-5-16,0 0 1,0 0 0,0-4 0,0-11-56,0 1-11,6 4-2,-6-9-676,5-6-134</inkml:trace>
          <inkml:trace contextRef="#ctx0" brushRef="#br1" timeOffset="99941.4">1184 1282 1497,'5'19'66,"-5"-19"14,0 15-64,0-1-16,0 6 0,0-1 0,0 1 124,6-6 22,-1 1 4,1-5 1,-1 4-51,6-4-9,-5 0-3,-6 0 0,5 4-14,1-4-3,-6 0-1,0-10 0,0 0-47,0 0-10,5 10-1,-5-10-1,0 0 35,0 0 7,0 0 2,0 0 0,0 0-37,0-15-7,0 0-2,0-4 0,-5-6-9,5 1 0,0-5 0,0 0 0,0-1 17,0 1 2,5 0 0,1 0 0,-1 4-31,1 6-5,5-1-2,0 6 0,0-6 3,0 5 0,11 1 0,5-1 0,-5 1-65,11 4-13,-6 5-2,6-5-1,-5 5-9,-1 0-2,-5 1 0,5-1 0,1 5 28,-6 0 4,-6 5 2,6-5 0,-11 4 47,5 1 10,1 0 1,-6 0 1,-11-5 28,0 0 6,0 0 1,0 0 0,0 0 52,0 0 12,0 0 1,0 0 1,0 0 9,-6 10 1,-5 0 1,6-1 0,-12-4-29,7 5-7,-1-5-1,-6 5 0,-5-6-28,0 6-7,6 5-1,-6-5 0,5-1-13,1 6-3,-1 0-8,1 4 12,5 1-12,0-1 0,0 5 0,6 1 0,-1 4-12,6 0 12,0 1-12,0-6 12,6-5 0,-1-4-8,6 0 8,-5-6 0,5 6 0,0-5 0,-1 0-8,1-6 8,0 1 0,6 0-10,-1 0 10,1-5-8,-6-5 8,0 0 0,5-4 0,1 4 0,-6-10 0,0 0-8,5 1 8,-11-6 0,6 1 0,0-6-10,0 6 10,-5-5 0,10-1-8,-5 1 8,-5-5 0,-1 4 0,6 6-10,-5-1 10,-6 1-8,5 4 8,1 0 0,-1 11 0,-5 4 0,0 0 0,0 0 0,0 0 0,0 0 0,0 0 8,0 14-8,6 11 12,-1 4-4,1 0 0,-1 0-8,1 1 0,-1 4 0,6 5 0,0-5 0,0 0 0,0 0 0,0-5 0,0 1 0,0-11-20,0 5 4,0-9 1,-11-15-63,11 10-13,0-5-2,5 0-1018</inkml:trace>
          <inkml:trace contextRef="#ctx0" brushRef="#br1" timeOffset="100166.59">1974 711 864,'0'0'38,"0"0"8,0 0-37,0 0-9,0 0 0,0 0 0,-6 10 296,1 10 56,-1-1 12,6 1 3,0-1-207,6 10-40,-1 5-9,-5 1-2,6 8-34,-1 1-7,1 0-2,-1 5 0,1 0-27,5 4-6,-6-4-1,6 5 0,-6-6-16,6 1-3,0-10-1,0 10 0,0-15-39,-5 5-8,-1-5-1,6-10-1,6 1-221,-1-11-44</inkml:trace>
          <inkml:trace contextRef="#ctx0" brushRef="#br1" timeOffset="100592.57">2193 692 1497,'0'0'133,"0"0"-106,-11 10-27,11-10 0,-5 9 130,-1 1 21,6 5 4,0 9 1,6-4-48,-6 4-8,5 10-3,6 5 0,-6 0-75,6 10-22,0-5 9,0 4-9,-5 1 31,10 0 1,-5 4 1,0 1 0,6-5-33,-1 0 0,6-6 0,-5 1 0,10-10 0,-5 1 0,0-6 0,0-5 0,0-4 0,-6-1 0,6-4 0,0-1 0,-6-14 0,6 0 0,-11-4 0,6-6 0,-6 0-24,0-9-6,5-1-1,-5-4 0,0-10 51,6 4 11,-6-4 1,-6-5 1,1 0-22,-1 0-11,1 5 10,-6-5-10,-6 15 9,1-6-9,5 6 8,-11 5-8,0-1 0,5 10 0,-10 5 0,5 5 0,0 0-18,0 10-2,0 0-1,5 5 0,1 9-7,-1 5-2,6 0 0,0 6 0,6-1 11,-1 0 3,6 0 0,0 5 0,0-5-17,6 0-3,-1-5-1,1 1 0,-1-11 37,6 1 0,0-6 0,0 1 0,11-5 0,-11-1 0,5-9 0,-5 0 0,5-9 22,-5-6 12,-5-4 2,5-1 1,5 5-57,1-9-11,-6-10-2,0 0-965</inkml:trace>
          <inkml:trace contextRef="#ctx0" brushRef="#br1" timeOffset="100816.97">3136 546 1440,'0'0'64,"0"0"12,0 0-60,0 0-16,-11 4 0,6 6 0,-1 0 224,1 5 43,-6 4 8,11 1 1,0 9-146,0 5-30,5 0-5,1 5-2,-1 5-27,1 10-6,-1-1 0,6 6-1,-5-1-26,5 1-5,0 4 0,0 0-1,0 1-19,5-6-8,1-4 0,4-1 8,-4-9-124,5-5-24,5-5-6</inkml:trace>
        </inkml:traceGroup>
        <inkml:traceGroup>
          <inkml:annotationXML>
            <emma:emma xmlns:emma="http://www.w3.org/2003/04/emma" version="1.0">
              <emma:interpretation id="{55371BB4-3BA3-46B3-A5BF-BFC1BE5C5819}" emma:medium="tactile" emma:mode="ink">
                <msink:context xmlns:msink="http://schemas.microsoft.com/ink/2010/main" type="inkWord" rotatedBoundingBox="22135,7753 25154,7781 25145,8729 22126,8701"/>
              </emma:interpretation>
              <emma:one-of disjunction-type="recognition" id="oneOf2">
                <emma:interpretation id="interp6" emma:lang="en-AU" emma:confidence="0">
                  <emma:literal>the</emma:literal>
                </emma:interpretation>
                <emma:interpretation id="interp7" emma:lang="en-AU" emma:confidence="0">
                  <emma:literal>The</emma:literal>
                </emma:interpretation>
                <emma:interpretation id="interp8" emma:lang="en-AU" emma:confidence="0">
                  <emma:literal>She</emma:literal>
                </emma:interpretation>
                <emma:interpretation id="interp9" emma:lang="en-AU" emma:confidence="0">
                  <emma:literal>she</emma:literal>
                </emma:interpretation>
                <emma:interpretation id="interp10" emma:lang="en-AU" emma:confidence="0">
                  <emma:literal>then</emma:literal>
                </emma:interpretation>
              </emma:one-of>
            </emma:emma>
          </inkml:annotationXML>
          <inkml:trace contextRef="#ctx0" brushRef="#br1" timeOffset="101924.72">5494 1228 2026,'0'0'44,"0"0"10,0 0 2,0 0 1,0 0-45,0 0-12,0 0 0,11 0 0,6 0 76,5-5 12,0 5 4,5-5 0,6 5-40,0-5-8,0 5-2,0 0 0,0 0-23,0 0-5,-1 0-1,-4 5 0,-1-5-119,1 5-24,-1-5-5</inkml:trace>
          <inkml:trace contextRef="#ctx0" brushRef="#br1" timeOffset="102163.12">5818 760 518,'0'0'46,"0"15"-37,0-15-9,0 14 0,-6 6 337,1-6 66,0 1 13,-1 5 2,6 4-240,-5 5-48,5 5-10,0 5-1,0 0-66,5 10-13,1 0-2,-1 9-1,0 1-28,1-1-9,-1 1 0,6 4 0,0-9-23,0-1-11,6-9-2,-6-5-1080</inkml:trace>
          <inkml:trace contextRef="#ctx0" brushRef="#br1" timeOffset="102770.02">6153 687 288,'-22'24'25,"16"-14"-25,1 0 0,-1 0 0,1-1 434,-1 6 82,1 0 16,-1 4 3,1 10-370,-1 1-73,-5 4-16,6 10-2,-1-1-45,6 1-9,-5 10-1,5-1-1,-6 6-18,6-1 8,0-4-8,0 5 0,0-11 8,0-9-8,11-5 0,-5 1 0,5-11 0,-6 0 0,6-9 0,0 0 0,0-15-15,6-5 3,-6-5 1,5-5 0,0 1 11,1-6-8,-1 1 8,-5-11-8,0 1 8,-5-5 8,5 0-8,0 10 11,0-6 7,0 6 2,-6 0 0,1 4 0,-1-4 12,-5 9 2,6 5 1,-6 1 0,0 9-23,0 0-12,0 0 12,0 0-12,16 9 19,-5 11-3,0-1-1,0 6 0,5-1-15,1 0 0,-6 6 0,5-1 0,1 0 0,5-4 0,0-1-10,0-9 10,-1-1-9,7-4 9,-6 9-10,0-9 10,0 0-8,0-5 8,0 0 0,-1-5-9,-4-5 9,5 0 0,-6 0 0,1-10 0,5-4 0,-6-1 8,-5-4-8,0 0 11,6-1 2,-12 1 1,1-5 0,5-5 0,-6 4 0,-5 1 0,0 5 0,0-1 0,-5-4-5,-1 5-1,-5 9 0,6 0 0,-12 1-8,6 4 0,0 0 0,-5 15 0,5 0-10,-6 10-4,6-6-1,6 6 0,5 9 4,0 6 1,0-1 0,5 5 0,1 0 10,5 0-10,0 5 10,0 0-10,5 0 10,1-5-13,-1-4 5,6-1 8,0-5-33,0 1 1,11-6 0,0 1-768,0-6-152</inkml:trace>
          <inkml:trace contextRef="#ctx0" brushRef="#br1" timeOffset="101133.53">3964 1389 633,'0'0'56,"0"0"-44,0 0-12,0 0 0,0 0 329,0 0 64,0 0 13,0 0 2,11-5-260,6 5-53,-1-10-11,6 0-1,0-4-21,0 4-4,5-5-1,-5 6 0,6-6-29,-6 5-7,5-4-1,1-1 0,-6 5-35,5 1-7,0-1-2,1 0-1142</inkml:trace>
          <inkml:trace contextRef="#ctx0" brushRef="#br1" timeOffset="101346.62">4293 784 1843,'0'0'81,"-11"0"18,0 0-79,0 0-20,6 0 0,5 0 0,-11 0 160,11 10 28,-5 5 5,5-5 2,-6-1-100,6 6-20,0 9-4,0 10-1,0-4-36,6 9-7,-1 5-2,-5 4 0,6 6-17,-1-1-8,6 1 0,-6 0 8,6-10-24,0 4-6,0-9-1,6 5 0,-1-5-225,6-10-44</inkml:trace>
          <inkml:trace contextRef="#ctx0" brushRef="#br1" timeOffset="101617.94">4628 1223 633,'-11'5'56,"5"5"-44,6-10-12,0 14 0,-5 6 292,5-1 56,0 6 11,0-1 2,0 0-245,0 6-50,0-6-10,0 10-1,16-5-27,-5 1-6,0-6-1,6-4 0,-1-6 17,1-4 3,5 0 1,-6-5 0,6-10 8,0 5 2,-6 0 0,1-10 0,-1 0 3,1-4 1,-6-1 0,5 0 0,-5-9-8,0 0-2,-5-6 0,-1 1 0,1 0-14,-12 0-2,1-1-1,-6 1 0,0 5-13,-11 4-4,0-4 0,-6 4 0,-4-4-29,-1 9-7,11 6 0,-11 9-1,5 0-60,-5 9-12,12 6-3,-1 0-720,11-6-144</inkml:trace>
        </inkml:traceGroup>
        <inkml:traceGroup>
          <inkml:annotationXML>
            <emma:emma xmlns:emma="http://www.w3.org/2003/04/emma" version="1.0">
              <emma:interpretation id="{EEA79EE6-5D1D-4AAE-AC08-C90D50AFE560}" emma:medium="tactile" emma:mode="ink">
                <msink:context xmlns:msink="http://schemas.microsoft.com/ink/2010/main" type="inkWord" rotatedBoundingBox="25864,7792 29809,7829 29793,9623 25847,9587"/>
              </emma:interpretation>
              <emma:one-of disjunction-type="recognition" id="oneOf3">
                <emma:interpretation id="interp11" emma:lang="en-AU" emma:confidence="0">
                  <emma:literal>an</emma:literal>
                </emma:interpretation>
                <emma:interpretation id="interp12" emma:lang="en-AU" emma:confidence="0">
                  <emma:literal>a</emma:literal>
                </emma:interpretation>
                <emma:interpretation id="interp13" emma:lang="en-AU" emma:confidence="0">
                  <emma:literal>am</emma:literal>
                </emma:interpretation>
                <emma:interpretation id="interp14" emma:lang="en-AU" emma:confidence="0">
                  <emma:literal>as</emma:literal>
                </emma:interpretation>
                <emma:interpretation id="interp15" emma:lang="en-AU" emma:confidence="0">
                  <emma:literal>are</emma:literal>
                </emma:interpretation>
              </emma:one-of>
            </emma:emma>
          </inkml:annotationXML>
          <inkml:trace contextRef="#ctx0" brushRef="#br1" timeOffset="103982.55">9668 1150 2372,'27'-10'52,"-27"10"12,0 0 1,-11-10 1,-5 1-53,-1-1-13,6-5 0,-5 6 0,-6 4 82,6 0 14,-1-5 2,-5 5 1,-5 0-55,5 0-10,5 5-2,1 0-1,-6 5-19,6 0-4,-12 5-8,12 0 12,5 9-12,0 1-16,-11 4 3,11 5 1,0 1-6,0 4-1,0 0 0,5 5 0,-5 0 0,11-10 0,6 0 0,-1 1 0,-5-1-9,6-5-1,5 1-1,5-6 0,-5-4 2,6-1 1,-1-4 0,6-10 0,6-5 8,-7-5 2,-4-9 0,5 4 0,5-14 25,1 0 6,-12 0 1,-5-1 0,6-9-6,-1 5-1,0 0 0,-10 0 0,-6 5 2,5-1 0,12-4 0,-12 10 0,-10 0 5,5-1 1,5 6 0,1 4 0,-6 0 14,-6 1 3,-5 9 1,11 5 0,0 0-12,0 19-2,-5 1-1,5 9 0,5 0-19,1 6 0,-1 4 0,-5 4 0,6 1-13,-6 0-7,11 0 0,-6 5-1,-5-10-197,11-10-39</inkml:trace>
          <inkml:trace contextRef="#ctx0" brushRef="#br1" timeOffset="104376.12">9997 1052 2246,'0'0'49,"0"0"11,0 0 1,0 0 3,16-9-52,-10 4-12,-6 5 0,0 0 0,11-5 88,0 5 16,0 0 2,5 0 1,-5 5-33,6 5-6,-6-6-2,5 1 0,-5 5-20,5 0-4,-5 0-1,0-1 0,6 6-17,-6 4-3,0-4-1,-6 5 0,1-6-20,-1 6 9,-5-1-9,6 1 0,-6 4 0,0 0 0,-6 6 0,1-1 0,-6 0 0,5-9-12,-5-1 0,0 1 0,0-1-30,0-4-6,0-1 0,-5-4-1,5 0-19,0-5-4,0-5-1,11 0 0,-11-5-171,6-5-33,-1-4-7</inkml:trace>
          <inkml:trace contextRef="#ctx0" brushRef="#br1" timeOffset="104644.95">10375 1111 518,'0'0'23,"0"0"5,11-5-28,-11 5 0,0 0 0,6-5 0,-6 5 424,0 0 79,0 0 16,0 0 3,-6-10-341,-5 10-68,0 5-13,-5 0-4,-1 5-67,1 5-13,-1-1-4,1 11 0,0-1-12,5 5-16,0 5 3,5 0 1,-5 1 4,11-1 8,-5-5-13,10 5 5,1-5 8,-1-9 0,6-6-9,0 6 9,6-5 0,-1-6-11,6 6 11,-6-10-8,12-5-4,-1 0-1,1-5 0,-1-5 0,0 0-18,-5-9-3,6 4-1,-6-4 0,0 4 19,0-4 3,5-6 1,-10 6 0,-1-1-34,0 1-6,1-1-2,-1 1 0,1-6-5,-1 11-1,-5-1 0,-5 1 0,-1-1 36,1 0 6,-1 10 2,-5 5 0,0 0 69,0 0 15,0 0 2,0 0 1,0 0 17,0 0 4,0 0 1,0 0 0,0 0-33,6 15-6,-1 5-2,1-1 0,-1 5-6,1 6-2,-1-1 0,6 5 0,-6 5-44,1-5-21,5 5 1,0-10 1,-6 6 19,6-6 0,0-5 0,0 1 0,0-1-156,0-9-28,6-1-6,-1-4-899</inkml:trace>
          <inkml:trace contextRef="#ctx0" brushRef="#br1" timeOffset="103254.13">7803 1126 633,'0'0'28,"0"0"6,-16 4-34,5 1 0,0 0 0,5 0 0,-10 5 427,5 0 78,0 4 16,0 6 3,6 4-382,-1 5-77,1 10-15,5-9-3,5 4-36,1 0-11,-1 5 0,11-5 0,-5 0 0,11-5 0,0 1 0,6-1 0,-6-5 0,11-9 0,10-10 8,-4 0-8,-17-10 0,5-10-19,1-4 4,4-6 1,1-4 14,-11-5 0,0 0-10,0 0 10,6-10 0,-17 19 0,-6-4-9,1 0 9,5 0 0,-6-1 0,-10 1-8,-1-5 8,-10 10 0,5-11 0,5 6 0,-5 5 0,-11 4 0,6 6 0,10 4 0,1 5 0,-6 5 0,0 10 9,11 9-9,5 1 8,6 4-17,-5 5-4,-12 10-1,17 5 0,6 0 14,-1 5 0,-5 9 0,-5-9 0,5 5-18,0-1 2,0 6 1,0-1 0,-6 6 15,6-1-12,5-4 12,6 19-12,-11-20 12,0 1 0,11-1 0,-11-4 0,6-5 0,-6-6 10,-6-4-10,6 5 8,-5-10 12,-6-4 1,-6-1 1,1-5 0,5-4-10,-11-6-3,-17 6 0,1-10 0,-6-1 44,0-4 9,6 0 2,-12-10 0,-10 0-52,5-4-12,6-6 0,-6-4 0,0-6-57,-6-4-15,12-5-2,5 5-734,6-6-148</inkml:trace>
          <inkml:trace contextRef="#ctx0" brushRef="#br1" timeOffset="103527.62">8664 1252 2059,'-33'10'91,"28"-10"19,-6 5-88,5 0-22,-5-5 0,6 5 0,-6-5 98,11 0 15,0 0 3,0 0 1,0 0-58,0 0-12,27-5-3,1 0 0,-12 0-18,6-5-4,6 5-1,-1 1 0,11-6-9,-16 0-3,-5 5 0,10 0-818,12-4-164</inkml:trace>
          <inkml:trace contextRef="#ctx0" brushRef="#br1" timeOffset="104792.55">10957 736 2408,'0'0'53,"0"9"11,0 6 3,0-5 0,0-10-54,0 14-13,0-14 0,5 15 0,1-5 30,-6 4 3,5-4 1,6 5 0,-6-5-163,6 4-33,0 1-6,6-5-787</inkml:trace>
          <inkml:trace contextRef="#ctx0" brushRef="#br1" timeOffset="105092.67">11401 994 345,'22'-15'15,"-22"15"4,11 0-19,-11 0 0,0 0 0,0 0 0,0 0 435,0 0 83,0 0 17,-17-4 3,1-1-329,-6 5-65,11 0-14,-11 0-2,0 5-91,0 4-17,-5 1-4,5 5-1,0-1-31,5 1-5,1-1-2,5 6 0,0 4-10,5-4-3,6-1 0,0 6 0,6-1 26,5 5 10,0-4-8,5-1 8,1 5 0,5-9 16,0-1-3,0 1 0,-6-1 19,11 6 3,1-11 1,-1 6 0,1-6 16,5-4 3,0 0 1,-6 0 0,0-1 6,-5 1 2,0 0 0,-5 0 0,-1 4-23,-10 1-4,-1-5-1,1 4 0,-12-4-6,1 5-2,-1-6 0,-16 6 0,-5 5 0,-1-6-1,-16 1 0,6-5 0,0 9-46,-6-4-9,-6-6-1,1 1-992,0-5-199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3T01:03:19.186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1 133 288,'11'-4'25,"0"4"-25,0 4 0,-11-4 0,6-4 60,5-6 8,0 0 0,0 5 1,-6 0-58,6 0-11,-11-4 0,0 9 0,11-5-14,-5-5 5,-1 5 1,1 0 0,-6 5-29,5-9-6,6-1-1,-11 10 0,0 0 26,11 0 5,0-5 1,-11 5 0,5 0 52,-5 0 10,11-5 2,0-5 1,-11 10 30,6-5 5,-1 1 2,-5 4 0,0 0-31,0 0-7,0 0 0,0 0-1,0 0-7,17 0-2,-17 0 0,11 0 0,0 4-16,0 1-3,-11-5-1,11 5 0,-11-5-6,11 10-2,0-5 0,5-5 0,-16 0-1,11 5 0,5 0 0,1-1 0,-6 1 11,5 0 1,1 0 1,-1 0 0,6-5 6,-5 5 2,5-5 0,0 0 0,-1 5-5,7-5-1,-1 0 0,1 0 0,-6 0-13,5 0-3,0 0-1,1-5 0,5 0 17,0 0 4,0 5 1,5 0 0,0-5-25,-5 0-8,6 5 0,-6-5 0,5 5 0,0 0 0,-5-4 0,6 4-9,5-5 9,-6 0 0,6 0 10,5 5-10,1 0 20,4 0-3,-4 0 0,-1 0 0,6-5 5,0 0 1,0 0 0,-1-4 0,1 4 3,0 0 1,0 0 0,0 0 0,5 0-12,6 5-3,-11 0 0,5 0 0,-5 0-12,0 0 9,5 5-9,-11 0 8,-5 0-8,6 0 0,5 0 0,-6 4 0,-5-4 0,5 0 0,0 0 0,6-5 0,-11 5 0,6 0 0,-7-10 0,12 10 0,6-5 0,-12 5 8,-11-5-8,2 4 8,15 1 0,-6 0-8,-5 0 12,-6 0-4,1 0 3,-1-5 0,0 0 0,-5 5 0,0 4-11,0-4 8,11 5-8,0-10 8,-6 5 7,1 0 1,4-5 0,7 5 0,-1 0-16,1-5 0,-1 0 0,0 4 0,17 1 0,-6 0 0,-10-5 0,-1 5 0,0 0 16,1-5-2,-1-5-1,6 5 0,-6 5-5,1-5-8,-1 0 11,6 0-11,-6 0 12,1 0-12,-1 0 12,0 0-12,6 5 0,-5-5 0,-1 5 0,0-5 0,1 0 0,-7-5 13,12 0-4,-5 5-1,5 0 2,-6-5 0,6 5 0,5-5 0,0 5 0,1-5 0,-1 0 0,6 5 0,-6-4 3,0 4 1,1 4 0,-6-4 0,-1-4-5,1 4-1,0 0 0,-5 0 0,4 0-8,1 0 0,0 0 0,0 0-11,0 0 11,-6 4 0,6-4 0,-6 0 0,1 0 9,-1 0-9,0 0 12,1 0-12,-6 0 0,-1 0 0,1 0 0,0 0 0,0-4 16,0 4-4,0 0-1,0-5 0,0 0-3,-1 5-8,-4 0 12,-1 0-4,6-10 5,0 10 1,0-5 0,0 5 0,5 0 5,-5 0 1,0 0 0,-6 0 0,6-5-20,-6 5 0,1 0 0,5 0 0,-6 0 0,0 0 0,1-5 0,5 5 0,0 5 0,-6-5 0,0-5 0,-5 1 0,6-1 0,-1 0 0,6 0 0,0 0 0,-6 5 0,6 0 13,0 0-2,-6-5-1,1 5-10,-1 5 0,-5-5 0,11 0 0,-6 5 0,1 0 0,-1 0 0,6-5 0,5 0 0,1 0 0,-6 0 0,5 5 0,0-1 0,1-4 0,-1 0 0,0 0 0,-5-4 0,6 4 0,-1 4 0,-5-4 0,1 0 0,-1 0 0,5 0 11,-5 0-11,-6 0 12,11 0-3,-5 0-1,0 0 0,6 5-8,-1-5 0,-11 5 0,6 0 0,-5-5 0,4 0 0,1 0 0,0 0 0,0 5 0,0 0 0,-6-5 0,1 5 0,5 0 0,-6-5 0,6 9 0,-6-4 0,6-5 0,0 0 8,0 5-8,5 0 8,1-5 0,-1 10 0,-5-5 0,5-1 0,1 1-8,-1-5 0,0 10 0,-5 0 0,0-5 0,0 0 0,-6 4 0,1-4 0,-1 0 0,0 0 0,1 0 0,-1 0 0,-5-5 28,5 5 3,6-1 1,-5-4 0,-1 5-32,-5-5 0,-6 5 0,6 0 0,6-5 0,-6 10 0,5-5 0,0 0 0,1-1 0,-1 1 0,-5 0 0,0 5 0,0-5 9,0 0-9,0 4 8,-6-4-8,1 0 0,-1 5 0,0-10 0,1 10-11,-6-10 11,5 5 14,1-1-3,-1-4-1,0 0 2,1 0 1,-1 0 0,-5 0 0,0 0-1,0 0-1,0 0 0,-5 0 0,10 0-11,-5 0 0,-6 0 0,1 5 0,-6-5 0,5 5 8,1-5-8,-6 5 0,-11-5 0,0 0 0,16 0 0,-16 0 0,17 0 0,-17 0 0,0 0 0,0 0 0,0 0-25,0 0-1,0 0 0,0 0 0,0 0-166,-6 10-34,-16 0-6,0-10-2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C26A2-E6D3-4FD8-90B1-7469BEF451EF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D9329-E501-4AF3-9004-DE74661E42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57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19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696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87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EDIT TITLE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Lesson Topic/ Date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44335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Pentagon 10"/>
          <p:cNvSpPr/>
          <p:nvPr userDrawn="1"/>
        </p:nvSpPr>
        <p:spPr>
          <a:xfrm>
            <a:off x="88638" y="48093"/>
            <a:ext cx="28355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Lesson Closure</a:t>
            </a:r>
          </a:p>
        </p:txBody>
      </p:sp>
      <p:sp>
        <p:nvSpPr>
          <p:cNvPr id="12" name="Pentagon 11"/>
          <p:cNvSpPr/>
          <p:nvPr userDrawn="1"/>
        </p:nvSpPr>
        <p:spPr>
          <a:xfrm>
            <a:off x="88638" y="3248025"/>
            <a:ext cx="23402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Closure</a:t>
            </a:r>
          </a:p>
        </p:txBody>
      </p:sp>
    </p:spTree>
    <p:extLst>
      <p:ext uri="{BB962C8B-B14F-4D97-AF65-F5344CB8AC3E}">
        <p14:creationId xmlns:p14="http://schemas.microsoft.com/office/powerpoint/2010/main" val="275105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4ADA-8B9F-4ECF-9857-DA0E09389161}" type="datetimeFigureOut">
              <a:rPr lang="en-AU" smtClean="0"/>
              <a:t>23/03/2022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FD57-68CF-4DF2-BA7E-BB906AB4CDA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8006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170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D555-D2EB-A045-AEDE-72C9D0B9666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348C-02C1-B54D-ACD1-55D3EC15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13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D555-D2EB-A045-AEDE-72C9D0B9666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348C-02C1-B54D-ACD1-55D3EC15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77471" y="949521"/>
            <a:ext cx="8325600" cy="51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301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mp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023257"/>
            <a:ext cx="10515600" cy="1785257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This slide is designed so that you can copy the prompt box you need and insert it into your slides.</a:t>
            </a:r>
          </a:p>
          <a:p>
            <a:pPr marL="0" indent="0">
              <a:buNone/>
            </a:pPr>
            <a:r>
              <a:rPr lang="en-AU" dirty="0"/>
              <a:t>This slide is hidden and will not be included when presenting your lesson.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-149628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823158" y="3602071"/>
            <a:ext cx="2035630" cy="971026"/>
            <a:chOff x="2813050" y="3602071"/>
            <a:chExt cx="2035630" cy="971026"/>
          </a:xfrm>
        </p:grpSpPr>
        <p:sp>
          <p:nvSpPr>
            <p:cNvPr id="12" name="Rectangle 11"/>
            <p:cNvSpPr/>
            <p:nvPr/>
          </p:nvSpPr>
          <p:spPr>
            <a:xfrm>
              <a:off x="2813051" y="3931961"/>
              <a:ext cx="2035629" cy="641136"/>
            </a:xfrm>
            <a:prstGeom prst="rect">
              <a:avLst/>
            </a:prstGeom>
            <a:solidFill>
              <a:srgbClr val="8E4FC9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3050" y="3602071"/>
              <a:ext cx="2035629" cy="307777"/>
            </a:xfrm>
            <a:prstGeom prst="rect">
              <a:avLst/>
            </a:prstGeom>
            <a:solidFill>
              <a:srgbClr val="8A2BE2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VOCABULARY</a:t>
              </a: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975225" y="3602071"/>
            <a:ext cx="2035629" cy="971026"/>
            <a:chOff x="4965700" y="3602071"/>
            <a:chExt cx="2035629" cy="971026"/>
          </a:xfrm>
        </p:grpSpPr>
        <p:sp>
          <p:nvSpPr>
            <p:cNvPr id="15" name="TextBox 14"/>
            <p:cNvSpPr txBox="1"/>
            <p:nvPr/>
          </p:nvSpPr>
          <p:spPr>
            <a:xfrm>
              <a:off x="4965700" y="3602071"/>
              <a:ext cx="2035629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EXTENSION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65700" y="3931961"/>
              <a:ext cx="2035629" cy="641136"/>
            </a:xfrm>
            <a:prstGeom prst="rect">
              <a:avLst/>
            </a:prstGeom>
            <a:solidFill>
              <a:srgbClr val="E6B82E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7113813" y="3602071"/>
            <a:ext cx="2035630" cy="971026"/>
            <a:chOff x="7094763" y="3602071"/>
            <a:chExt cx="2035630" cy="971026"/>
          </a:xfrm>
        </p:grpSpPr>
        <p:sp>
          <p:nvSpPr>
            <p:cNvPr id="18" name="TextBox 17"/>
            <p:cNvSpPr txBox="1"/>
            <p:nvPr/>
          </p:nvSpPr>
          <p:spPr>
            <a:xfrm>
              <a:off x="7094764" y="3602071"/>
              <a:ext cx="2035629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HINT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94763" y="3931961"/>
              <a:ext cx="2035629" cy="641136"/>
            </a:xfrm>
            <a:prstGeom prst="rect">
              <a:avLst/>
            </a:prstGeom>
            <a:solidFill>
              <a:srgbClr val="1E9654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660399" y="3602071"/>
            <a:ext cx="2035630" cy="971026"/>
            <a:chOff x="660399" y="3602071"/>
            <a:chExt cx="2035630" cy="971026"/>
          </a:xfrm>
        </p:grpSpPr>
        <p:sp>
          <p:nvSpPr>
            <p:cNvPr id="21" name="TextBox 20"/>
            <p:cNvSpPr txBox="1"/>
            <p:nvPr/>
          </p:nvSpPr>
          <p:spPr>
            <a:xfrm>
              <a:off x="660400" y="3602071"/>
              <a:ext cx="2035629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 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rgbClr val="163B68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Pentagon 22"/>
          <p:cNvSpPr/>
          <p:nvPr userDrawn="1"/>
        </p:nvSpPr>
        <p:spPr>
          <a:xfrm>
            <a:off x="94181" y="-59847"/>
            <a:ext cx="3839549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Prompt Box Slide</a:t>
            </a:r>
          </a:p>
        </p:txBody>
      </p:sp>
    </p:spTree>
    <p:extLst>
      <p:ext uri="{BB962C8B-B14F-4D97-AF65-F5344CB8AC3E}">
        <p14:creationId xmlns:p14="http://schemas.microsoft.com/office/powerpoint/2010/main" val="99493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0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Pentagon 10"/>
          <p:cNvSpPr/>
          <p:nvPr userDrawn="1"/>
        </p:nvSpPr>
        <p:spPr>
          <a:xfrm>
            <a:off x="88639" y="86887"/>
            <a:ext cx="267550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/>
              <a:t> Daily Review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cabul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6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Pentagon 16"/>
          <p:cNvSpPr/>
          <p:nvPr userDrawn="1"/>
        </p:nvSpPr>
        <p:spPr>
          <a:xfrm>
            <a:off x="88639" y="86887"/>
            <a:ext cx="2487038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/>
              <a:t> Vocabulary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990216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74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4" name="Pentagon 13"/>
          <p:cNvSpPr/>
          <p:nvPr userDrawn="1"/>
        </p:nvSpPr>
        <p:spPr>
          <a:xfrm>
            <a:off x="88638" y="86887"/>
            <a:ext cx="3561981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Learning Objective</a:t>
            </a:r>
          </a:p>
        </p:txBody>
      </p:sp>
      <p:sp>
        <p:nvSpPr>
          <p:cNvPr id="15" name="Pentagon 14"/>
          <p:cNvSpPr/>
          <p:nvPr userDrawn="1"/>
        </p:nvSpPr>
        <p:spPr>
          <a:xfrm>
            <a:off x="88639" y="3248025"/>
            <a:ext cx="29784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72286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9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Pentagon 9"/>
          <p:cNvSpPr/>
          <p:nvPr userDrawn="1"/>
        </p:nvSpPr>
        <p:spPr>
          <a:xfrm>
            <a:off x="88638" y="86887"/>
            <a:ext cx="4225096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Concept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77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86887"/>
            <a:ext cx="318796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Guided Practice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71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pendent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7" y="86887"/>
            <a:ext cx="4026163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Independent Practice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4570-5939-43EF-9B7B-854F84FD3A97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7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customXml" Target="../ink/ink6.xml"/><Relationship Id="rId18" Type="http://schemas.openxmlformats.org/officeDocument/2006/relationships/image" Target="../media/image29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6.emf"/><Relationship Id="rId17" Type="http://schemas.openxmlformats.org/officeDocument/2006/relationships/customXml" Target="../ink/ink8.xml"/><Relationship Id="rId2" Type="http://schemas.openxmlformats.org/officeDocument/2006/relationships/image" Target="../media/image251.png"/><Relationship Id="rId16" Type="http://schemas.openxmlformats.org/officeDocument/2006/relationships/image" Target="../media/image28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customXml" Target="../ink/ink4.xml"/><Relationship Id="rId1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customXml" Target="../ink/ink14.xml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34.emf"/><Relationship Id="rId2" Type="http://schemas.openxmlformats.org/officeDocument/2006/relationships/image" Target="../media/image261.png"/><Relationship Id="rId16" Type="http://schemas.openxmlformats.org/officeDocument/2006/relationships/image" Target="../media/image36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emf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customXml" Target="../ink/ink12.xml"/><Relationship Id="rId14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customXml" Target="../ink/ink21.xml"/><Relationship Id="rId18" Type="http://schemas.openxmlformats.org/officeDocument/2006/relationships/image" Target="../media/image44.emf"/><Relationship Id="rId26" Type="http://schemas.openxmlformats.org/officeDocument/2006/relationships/image" Target="../media/image48.emf"/><Relationship Id="rId3" Type="http://schemas.openxmlformats.org/officeDocument/2006/relationships/customXml" Target="../ink/ink16.xml"/><Relationship Id="rId21" Type="http://schemas.openxmlformats.org/officeDocument/2006/relationships/customXml" Target="../ink/ink25.xml"/><Relationship Id="rId34" Type="http://schemas.openxmlformats.org/officeDocument/2006/relationships/image" Target="../media/image52.emf"/><Relationship Id="rId7" Type="http://schemas.openxmlformats.org/officeDocument/2006/relationships/customXml" Target="../ink/ink18.xml"/><Relationship Id="rId12" Type="http://schemas.openxmlformats.org/officeDocument/2006/relationships/image" Target="../media/image41.emf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33" Type="http://schemas.openxmlformats.org/officeDocument/2006/relationships/customXml" Target="../ink/ink31.xml"/><Relationship Id="rId2" Type="http://schemas.openxmlformats.org/officeDocument/2006/relationships/image" Target="../media/image270.png"/><Relationship Id="rId16" Type="http://schemas.openxmlformats.org/officeDocument/2006/relationships/image" Target="../media/image43.emf"/><Relationship Id="rId20" Type="http://schemas.openxmlformats.org/officeDocument/2006/relationships/image" Target="../media/image45.emf"/><Relationship Id="rId29" Type="http://schemas.openxmlformats.org/officeDocument/2006/relationships/customXml" Target="../ink/ink2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emf"/><Relationship Id="rId11" Type="http://schemas.openxmlformats.org/officeDocument/2006/relationships/customXml" Target="../ink/ink20.xml"/><Relationship Id="rId24" Type="http://schemas.openxmlformats.org/officeDocument/2006/relationships/image" Target="../media/image47.emf"/><Relationship Id="rId32" Type="http://schemas.openxmlformats.org/officeDocument/2006/relationships/image" Target="../media/image51.emf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49.emf"/><Relationship Id="rId10" Type="http://schemas.openxmlformats.org/officeDocument/2006/relationships/image" Target="../media/image40.emf"/><Relationship Id="rId19" Type="http://schemas.openxmlformats.org/officeDocument/2006/relationships/customXml" Target="../ink/ink24.xml"/><Relationship Id="rId31" Type="http://schemas.openxmlformats.org/officeDocument/2006/relationships/customXml" Target="../ink/ink30.xml"/><Relationship Id="rId4" Type="http://schemas.openxmlformats.org/officeDocument/2006/relationships/image" Target="../media/image37.emf"/><Relationship Id="rId9" Type="http://schemas.openxmlformats.org/officeDocument/2006/relationships/customXml" Target="../ink/ink19.xml"/><Relationship Id="rId14" Type="http://schemas.openxmlformats.org/officeDocument/2006/relationships/image" Target="../media/image42.emf"/><Relationship Id="rId22" Type="http://schemas.openxmlformats.org/officeDocument/2006/relationships/image" Target="../media/image46.emf"/><Relationship Id="rId27" Type="http://schemas.openxmlformats.org/officeDocument/2006/relationships/customXml" Target="../ink/ink28.xml"/><Relationship Id="rId30" Type="http://schemas.openxmlformats.org/officeDocument/2006/relationships/image" Target="../media/image5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image" Target="../media/image57.emf"/><Relationship Id="rId3" Type="http://schemas.openxmlformats.org/officeDocument/2006/relationships/customXml" Target="../ink/ink32.xml"/><Relationship Id="rId7" Type="http://schemas.openxmlformats.org/officeDocument/2006/relationships/customXml" Target="../ink/ink34.xml"/><Relationship Id="rId12" Type="http://schemas.openxmlformats.org/officeDocument/2006/relationships/customXml" Target="../ink/ink36.xml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4.emf"/><Relationship Id="rId11" Type="http://schemas.openxmlformats.org/officeDocument/2006/relationships/image" Target="../media/image48.png"/><Relationship Id="rId5" Type="http://schemas.openxmlformats.org/officeDocument/2006/relationships/customXml" Target="../ink/ink33.xml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customXml" Target="../ink/ink3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9.emf"/><Relationship Id="rId11" Type="http://schemas.openxmlformats.org/officeDocument/2006/relationships/image" Target="../media/image58.png"/><Relationship Id="rId5" Type="http://schemas.openxmlformats.org/officeDocument/2006/relationships/customXml" Target="../ink/ink38.xml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customXml" Target="../ink/ink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4.png"/><Relationship Id="rId4" Type="http://schemas.openxmlformats.org/officeDocument/2006/relationships/image" Target="../media/image6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6.emf"/><Relationship Id="rId4" Type="http://schemas.openxmlformats.org/officeDocument/2006/relationships/customXml" Target="../ink/ink4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282564" y="912504"/>
            <a:ext cx="108675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be able </a:t>
            </a:r>
            <a:r>
              <a:rPr lang="en-GB" sz="3200" b="1" dirty="0"/>
              <a:t>to apply the order of transformation to graphs of functions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282564" y="3328812"/>
            <a:ext cx="10973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define the order of transformations as </a:t>
            </a:r>
            <a:r>
              <a:rPr lang="en-GB" sz="2400" b="1" dirty="0" err="1">
                <a:cs typeface="Arial" panose="020B0604020202020204" pitchFamily="34" charset="0"/>
              </a:rPr>
              <a:t>bcad</a:t>
            </a:r>
            <a:r>
              <a:rPr lang="en-GB" sz="2400" b="1" dirty="0">
                <a:cs typeface="Arial" panose="020B0604020202020204" pitchFamily="34" charset="0"/>
              </a:rPr>
              <a:t> in factored form (i.e. x-dilation, x-translation, y-dilation, y-translation); 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apply the order of transformation to graphs of functions.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01386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8360" y="993388"/>
                <a:ext cx="11164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Describe the order of transformation from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→3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60" y="993388"/>
                <a:ext cx="1116420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1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0596" y="1637700"/>
                <a:ext cx="3527113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96" y="1637700"/>
                <a:ext cx="3527113" cy="5091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8360" y="2260622"/>
                <a:ext cx="11164200" cy="615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-2: Reflected about the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/>
                  <a:t>axis and dilation parallel to the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/>
                  <a:t>axis by a factor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60" y="2260622"/>
                <a:ext cx="11164200" cy="615746"/>
              </a:xfrm>
              <a:prstGeom prst="rect">
                <a:avLst/>
              </a:prstGeom>
              <a:blipFill rotWithShape="0">
                <a:blip r:embed="rId5"/>
                <a:stretch>
                  <a:fillRect l="-819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3779" y="3411008"/>
                <a:ext cx="11164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3: Dilation parallel to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/>
                  <a:t>axis by a factor of 3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79" y="3411008"/>
                <a:ext cx="1116420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819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8360" y="2876368"/>
                <a:ext cx="11164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-2: Translated horizontally to the right by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AU" sz="2400" dirty="0"/>
                  <a:t> unit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60" y="2876368"/>
                <a:ext cx="11164200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81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8360" y="3953779"/>
                <a:ext cx="11164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-1: Translated vertically downwards by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AU" sz="2400" dirty="0"/>
                  <a:t> unit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60" y="3953779"/>
                <a:ext cx="11164200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819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29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8360" y="993388"/>
                <a:ext cx="11164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Describe the order of transformation from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60" y="993388"/>
                <a:ext cx="1116420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1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0596" y="1637700"/>
                <a:ext cx="3527113" cy="104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96" y="1637700"/>
                <a:ext cx="3527113" cy="10468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8360" y="2514927"/>
                <a:ext cx="11164200" cy="615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3: dilation parallel to the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/>
                  <a:t>axis by a factor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60" y="2514927"/>
                <a:ext cx="11164200" cy="615746"/>
              </a:xfrm>
              <a:prstGeom prst="rect">
                <a:avLst/>
              </a:prstGeom>
              <a:blipFill rotWithShape="0">
                <a:blip r:embed="rId5"/>
                <a:stretch>
                  <a:fillRect l="-819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2942" y="3959714"/>
                <a:ext cx="11164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2: Dilation parallel to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/>
                  <a:t>axis by a factor of 2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42" y="3959714"/>
                <a:ext cx="1116420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819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8360" y="3080898"/>
                <a:ext cx="11164200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AU" sz="240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AU" sz="2400" dirty="0"/>
                  <a:t>: Translated horizontally to the left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AU" sz="2400" dirty="0"/>
                  <a:t> unit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60" y="3080898"/>
                <a:ext cx="11164200" cy="616515"/>
              </a:xfrm>
              <a:prstGeom prst="rect">
                <a:avLst/>
              </a:prstGeom>
              <a:blipFill rotWithShape="0"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2942" y="4606319"/>
                <a:ext cx="11164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+1: Translated vertically upwards by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AU" sz="2400" dirty="0"/>
                  <a:t> unit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42" y="4606319"/>
                <a:ext cx="11164200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819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08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26AC5-ACED-9B44-8492-1FC921434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b="0" dirty="0"/>
                  <a:t>Find the rule for the image of the graph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under the following transformation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 under a translation of 2 units in the positive direction of the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axis followed by a dilation factor of 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 from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axis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9826AC5-ACED-9B44-8492-1FC921434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  <a:blipFill rotWithShape="0">
                <a:blip r:embed="rId2"/>
                <a:stretch>
                  <a:fillRect l="-1130" t="-20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347596" y="1908469"/>
              <a:ext cx="6369120" cy="116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1156" y="1651789"/>
                <a:ext cx="655488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/>
              <p14:cNvContentPartPr/>
              <p14:nvPr/>
            </p14:nvContentPartPr>
            <p14:xfrm>
              <a:off x="914716" y="2846629"/>
              <a:ext cx="3680640" cy="6613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8876" y="2825389"/>
                <a:ext cx="371484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/>
              <p14:cNvContentPartPr/>
              <p14:nvPr/>
            </p14:nvContentPartPr>
            <p14:xfrm>
              <a:off x="3886156" y="2313469"/>
              <a:ext cx="2461680" cy="1069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23156" y="2057509"/>
                <a:ext cx="265464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/>
              <p14:cNvContentPartPr/>
              <p14:nvPr/>
            </p14:nvContentPartPr>
            <p14:xfrm>
              <a:off x="7908796" y="2281789"/>
              <a:ext cx="1045080" cy="766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08716" y="2059669"/>
                <a:ext cx="127872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/>
              <p14:cNvContentPartPr/>
              <p14:nvPr/>
            </p14:nvContentPartPr>
            <p14:xfrm>
              <a:off x="6347476" y="2269549"/>
              <a:ext cx="16200" cy="144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68996" y="2105029"/>
                <a:ext cx="17496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Ink 49"/>
              <p14:cNvContentPartPr/>
              <p14:nvPr/>
            </p14:nvContentPartPr>
            <p14:xfrm>
              <a:off x="431236" y="2665189"/>
              <a:ext cx="1024920" cy="4104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7836" y="2640709"/>
                <a:ext cx="10832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4" name="Ink 63"/>
              <p14:cNvContentPartPr/>
              <p14:nvPr/>
            </p14:nvContentPartPr>
            <p14:xfrm>
              <a:off x="588916" y="3982429"/>
              <a:ext cx="4274640" cy="74160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9116" y="3959749"/>
                <a:ext cx="4316040" cy="7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6" name="Ink 65"/>
              <p14:cNvContentPartPr/>
              <p14:nvPr/>
            </p14:nvContentPartPr>
            <p14:xfrm>
              <a:off x="6539716" y="2551429"/>
              <a:ext cx="4188960" cy="90108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17756" y="2522629"/>
                <a:ext cx="4237560" cy="9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5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26AC5-ACED-9B44-8492-1FC921434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b="0" dirty="0"/>
                  <a:t>Find the rule for the image of the graph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under the following transformation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 under a reflection in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axis followed by a dilation factor of 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 from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axis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9826AC5-ACED-9B44-8492-1FC921434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  <a:blipFill rotWithShape="0">
                <a:blip r:embed="rId2"/>
                <a:stretch>
                  <a:fillRect l="-1130" t="-2061" r="-8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252836" y="1846909"/>
              <a:ext cx="4506480" cy="146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8996" y="1612549"/>
                <a:ext cx="468396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3397996" y="2160469"/>
              <a:ext cx="1199160" cy="80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82876" y="2142829"/>
                <a:ext cx="123516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5637196" y="2196829"/>
              <a:ext cx="1173240" cy="1760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19196" y="2178829"/>
                <a:ext cx="12139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/>
              <p14:cNvContentPartPr/>
              <p14:nvPr/>
            </p14:nvContentPartPr>
            <p14:xfrm>
              <a:off x="494236" y="2517229"/>
              <a:ext cx="5155200" cy="22507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7316" y="2495992"/>
                <a:ext cx="5197680" cy="2290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/>
              <p14:cNvContentPartPr/>
              <p14:nvPr/>
            </p14:nvContentPartPr>
            <p14:xfrm>
              <a:off x="8905996" y="1945909"/>
              <a:ext cx="2582280" cy="849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55236" y="1693909"/>
                <a:ext cx="277200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/>
              <p14:cNvContentPartPr/>
              <p14:nvPr/>
            </p14:nvContentPartPr>
            <p14:xfrm>
              <a:off x="151516" y="2275309"/>
              <a:ext cx="522720" cy="702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196" y="2069029"/>
                <a:ext cx="71820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/>
              <p14:cNvContentPartPr/>
              <p14:nvPr/>
            </p14:nvContentPartPr>
            <p14:xfrm>
              <a:off x="2004436" y="2335069"/>
              <a:ext cx="1672920" cy="6048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20916" y="2061829"/>
                <a:ext cx="1868040" cy="55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97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26AC5-ACED-9B44-8492-1FC921434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b="0" dirty="0"/>
                  <a:t>Find the rule for the image of the graph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under the following transformation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 a dilation of factor of 2 from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axis followed by a translation of 3 units in the negative direction of the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axis and 3 units in the negative direction of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axis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9826AC5-ACED-9B44-8492-1FC921434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  <a:blipFill rotWithShape="0">
                <a:blip r:embed="rId2"/>
                <a:stretch>
                  <a:fillRect l="-1130" t="-20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436796" y="1898029"/>
              <a:ext cx="2016360" cy="65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1836" y="1678429"/>
                <a:ext cx="223200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5523076" y="1897309"/>
              <a:ext cx="1636200" cy="1292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37036" y="1689949"/>
                <a:ext cx="185472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642196" y="3258469"/>
              <a:ext cx="296640" cy="5216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7076" y="3234349"/>
                <a:ext cx="32940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/>
              <p14:cNvContentPartPr/>
              <p14:nvPr/>
            </p14:nvContentPartPr>
            <p14:xfrm>
              <a:off x="5530276" y="1311589"/>
              <a:ext cx="3681360" cy="3715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09756" y="1300069"/>
                <a:ext cx="37263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7" name="Ink 56"/>
              <p14:cNvContentPartPr/>
              <p14:nvPr/>
            </p14:nvContentPartPr>
            <p14:xfrm>
              <a:off x="3565833" y="4005921"/>
              <a:ext cx="1190160" cy="93564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49993" y="3983601"/>
                <a:ext cx="1229400" cy="9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8" name="Ink 57"/>
              <p14:cNvContentPartPr/>
              <p14:nvPr/>
            </p14:nvContentPartPr>
            <p14:xfrm>
              <a:off x="3958593" y="4234881"/>
              <a:ext cx="695520" cy="78336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42033" y="4221201"/>
                <a:ext cx="73512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Ink 59"/>
              <p14:cNvContentPartPr/>
              <p14:nvPr/>
            </p14:nvContentPartPr>
            <p14:xfrm>
              <a:off x="508353" y="2322561"/>
              <a:ext cx="8739360" cy="28548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2393" y="2123481"/>
                <a:ext cx="8955360" cy="76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1" name="Ink 60"/>
              <p14:cNvContentPartPr/>
              <p14:nvPr/>
            </p14:nvContentPartPr>
            <p14:xfrm>
              <a:off x="3190353" y="3227601"/>
              <a:ext cx="463680" cy="6354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70553" y="3204921"/>
                <a:ext cx="499320" cy="6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2" name="Ink 61"/>
              <p14:cNvContentPartPr/>
              <p14:nvPr/>
            </p14:nvContentPartPr>
            <p14:xfrm>
              <a:off x="9950073" y="2371881"/>
              <a:ext cx="18720" cy="97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05793" y="2279721"/>
                <a:ext cx="11340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3" name="Ink 62"/>
              <p14:cNvContentPartPr/>
              <p14:nvPr/>
            </p14:nvContentPartPr>
            <p14:xfrm>
              <a:off x="9817953" y="2279361"/>
              <a:ext cx="1523880" cy="9216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731553" y="2107281"/>
                <a:ext cx="169272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4" name="Ink 63"/>
              <p14:cNvContentPartPr/>
              <p14:nvPr/>
            </p14:nvContentPartPr>
            <p14:xfrm>
              <a:off x="970053" y="2813961"/>
              <a:ext cx="4473720" cy="20520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14253" y="2546121"/>
                <a:ext cx="4654800" cy="6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6" name="Ink 65"/>
              <p14:cNvContentPartPr/>
              <p14:nvPr/>
            </p14:nvContentPartPr>
            <p14:xfrm>
              <a:off x="2861313" y="2993241"/>
              <a:ext cx="1062720" cy="7437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42953" y="2973081"/>
                <a:ext cx="1101240" cy="78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7" name="Ink 66"/>
              <p14:cNvContentPartPr/>
              <p14:nvPr/>
            </p14:nvContentPartPr>
            <p14:xfrm>
              <a:off x="517353" y="3225081"/>
              <a:ext cx="2689560" cy="193932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04393" y="3205641"/>
                <a:ext cx="2722320" cy="19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2" name="Ink 81"/>
              <p14:cNvContentPartPr/>
              <p14:nvPr/>
            </p14:nvContentPartPr>
            <p14:xfrm>
              <a:off x="1753953" y="3195201"/>
              <a:ext cx="691200" cy="57672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743153" y="3184401"/>
                <a:ext cx="71712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8" name="Ink 107"/>
              <p14:cNvContentPartPr/>
              <p14:nvPr/>
            </p14:nvContentPartPr>
            <p14:xfrm>
              <a:off x="508353" y="5350161"/>
              <a:ext cx="6257880" cy="119628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92513" y="5326041"/>
                <a:ext cx="6298200" cy="12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9" name="Ink 108"/>
              <p14:cNvContentPartPr/>
              <p14:nvPr/>
            </p14:nvContentPartPr>
            <p14:xfrm>
              <a:off x="4462953" y="6141081"/>
              <a:ext cx="719280" cy="13392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443153" y="6120561"/>
                <a:ext cx="759240" cy="17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44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26AC5-ACED-9B44-8492-1FC921434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b="0" dirty="0"/>
                  <a:t>Determine the sequence of transformation that </a:t>
                </a:r>
                <a:r>
                  <a:rPr lang="en-AU" b="0" dirty="0" err="1"/>
                  <a:t>taks</a:t>
                </a:r>
                <a:r>
                  <a:rPr lang="en-AU" b="0" dirty="0"/>
                  <a:t> the graph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to the graph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9826AC5-ACED-9B44-8492-1FC921434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  <a:blipFill rotWithShape="0">
                <a:blip r:embed="rId2"/>
                <a:stretch>
                  <a:fillRect l="-1130" t="-20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/>
              <p14:cNvContentPartPr/>
              <p14:nvPr/>
            </p14:nvContentPartPr>
            <p14:xfrm>
              <a:off x="4381233" y="1864641"/>
              <a:ext cx="457920" cy="531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6473" y="1848081"/>
                <a:ext cx="48816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/>
              <p14:cNvContentPartPr/>
              <p14:nvPr/>
            </p14:nvContentPartPr>
            <p14:xfrm>
              <a:off x="2336433" y="1694721"/>
              <a:ext cx="302760" cy="64692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5553" y="1681041"/>
                <a:ext cx="334800" cy="6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/>
              <p14:cNvContentPartPr/>
              <p14:nvPr/>
            </p14:nvContentPartPr>
            <p14:xfrm>
              <a:off x="3596073" y="2030601"/>
              <a:ext cx="285480" cy="36504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78433" y="2010801"/>
                <a:ext cx="32472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4" name="Ink 33"/>
              <p14:cNvContentPartPr/>
              <p14:nvPr/>
            </p14:nvContentPartPr>
            <p14:xfrm>
              <a:off x="3390153" y="1724601"/>
              <a:ext cx="276840" cy="6645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76833" y="1709121"/>
                <a:ext cx="30636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99730" y="3051544"/>
                <a:ext cx="1134494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AU" sz="2800" dirty="0"/>
                  <a:t>Dilation of factor 2 parallel to the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800" dirty="0"/>
                  <a:t> axis</a:t>
                </a:r>
                <a:br>
                  <a:rPr lang="en-AU" sz="2800" dirty="0"/>
                </a:br>
                <a:endParaRPr lang="en-AU" sz="2800" dirty="0"/>
              </a:p>
              <a:p>
                <a:pPr marL="342900" indent="-342900">
                  <a:buAutoNum type="arabicPeriod"/>
                </a:pPr>
                <a:r>
                  <a:rPr lang="en-AU" sz="2800" dirty="0"/>
                  <a:t>Translation horizontally to the right / in the positive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800" dirty="0"/>
                  <a:t>axis direction by 1 unit</a:t>
                </a:r>
                <a:br>
                  <a:rPr lang="en-AU" sz="2800" dirty="0"/>
                </a:br>
                <a:endParaRPr lang="en-AU" sz="2800" dirty="0"/>
              </a:p>
              <a:p>
                <a:pPr marL="342900" indent="-342900">
                  <a:buFontTx/>
                  <a:buAutoNum type="arabicPeriod"/>
                </a:pPr>
                <a:r>
                  <a:rPr lang="en-AU" sz="2800" dirty="0"/>
                  <a:t>Translation vertically upwards / in the positive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800" dirty="0"/>
                  <a:t>axis direction by 3 unit</a:t>
                </a:r>
                <a:br>
                  <a:rPr lang="en-AU" sz="2800" dirty="0"/>
                </a:br>
                <a:endParaRPr lang="en-AU" sz="2800" dirty="0"/>
              </a:p>
              <a:p>
                <a:endParaRPr lang="en-AU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0" y="3051544"/>
                <a:ext cx="11344940" cy="3539430"/>
              </a:xfrm>
              <a:prstGeom prst="rect">
                <a:avLst/>
              </a:prstGeom>
              <a:blipFill rotWithShape="0">
                <a:blip r:embed="rId11"/>
                <a:stretch>
                  <a:fillRect l="-1128" t="-1897" r="-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/>
              <p14:cNvContentPartPr/>
              <p14:nvPr/>
            </p14:nvContentPartPr>
            <p14:xfrm>
              <a:off x="7177636" y="1229869"/>
              <a:ext cx="4402080" cy="22993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65396" y="1208629"/>
                <a:ext cx="4439160" cy="233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5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26AC5-ACED-9B44-8492-1FC921434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b="0" dirty="0"/>
                  <a:t>Determine the sequence of transformation that </a:t>
                </a:r>
                <a:r>
                  <a:rPr lang="en-AU" b="0" dirty="0" err="1"/>
                  <a:t>taks</a:t>
                </a:r>
                <a:r>
                  <a:rPr lang="en-AU" b="0" dirty="0"/>
                  <a:t> the graph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to the graph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9826AC5-ACED-9B44-8492-1FC921434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  <a:blipFill rotWithShape="0">
                <a:blip r:embed="rId2"/>
                <a:stretch>
                  <a:fillRect l="-1130" t="-20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/>
              <p14:cNvContentPartPr/>
              <p14:nvPr/>
            </p14:nvContentPartPr>
            <p14:xfrm>
              <a:off x="2087313" y="1619841"/>
              <a:ext cx="7427520" cy="15757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3273" y="1595001"/>
                <a:ext cx="7463160" cy="16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0" name="Ink 89"/>
              <p14:cNvContentPartPr/>
              <p14:nvPr/>
            </p14:nvContentPartPr>
            <p14:xfrm>
              <a:off x="6598833" y="3299961"/>
              <a:ext cx="376560" cy="62280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76513" y="3279801"/>
                <a:ext cx="41760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1" name="Ink 90"/>
              <p14:cNvContentPartPr/>
              <p14:nvPr/>
            </p14:nvContentPartPr>
            <p14:xfrm>
              <a:off x="9253833" y="3364761"/>
              <a:ext cx="612360" cy="65808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42673" y="3348201"/>
                <a:ext cx="64764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2" name="Ink 91"/>
              <p14:cNvContentPartPr/>
              <p14:nvPr/>
            </p14:nvContentPartPr>
            <p14:xfrm>
              <a:off x="7853793" y="3314001"/>
              <a:ext cx="539640" cy="63288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36873" y="3295641"/>
                <a:ext cx="569880" cy="6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49382" y="3611361"/>
                <a:ext cx="11942618" cy="346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AU" sz="2800" dirty="0"/>
                  <a:t>Dilation of factor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 parallel to the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800" dirty="0"/>
                  <a:t> axis</a:t>
                </a:r>
                <a:br>
                  <a:rPr lang="en-AU" sz="2800" dirty="0"/>
                </a:br>
                <a:endParaRPr lang="en-AU" sz="2800" dirty="0"/>
              </a:p>
              <a:p>
                <a:pPr marL="342900" indent="-342900">
                  <a:buAutoNum type="arabicPeriod"/>
                </a:pPr>
                <a:r>
                  <a:rPr lang="en-AU" sz="2800" dirty="0"/>
                  <a:t>Translation horizontally to the right / in the positive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800" dirty="0"/>
                  <a:t>axis direction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sz="2800" dirty="0"/>
                  <a:t> unit</a:t>
                </a:r>
                <a:br>
                  <a:rPr lang="en-AU" sz="2800" dirty="0"/>
                </a:br>
                <a:endParaRPr lang="en-AU" sz="2800" dirty="0"/>
              </a:p>
              <a:p>
                <a:pPr marL="342900" indent="-342900">
                  <a:buFontTx/>
                  <a:buAutoNum type="arabicPeriod"/>
                </a:pPr>
                <a:r>
                  <a:rPr lang="en-AU" sz="2800" dirty="0"/>
                  <a:t>Translation vertically downwards/ in the 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egative</m:t>
                    </m:r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800" dirty="0"/>
                  <a:t>axis direction by 2 unit</a:t>
                </a:r>
                <a:br>
                  <a:rPr lang="en-AU" sz="2800" dirty="0"/>
                </a:br>
                <a:endParaRPr lang="en-AU" sz="2800" dirty="0"/>
              </a:p>
              <a:p>
                <a:endParaRPr lang="en-AU" sz="28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2" y="3611361"/>
                <a:ext cx="11942618" cy="3463512"/>
              </a:xfrm>
              <a:prstGeom prst="rect">
                <a:avLst/>
              </a:prstGeom>
              <a:blipFill rotWithShape="0">
                <a:blip r:embed="rId11"/>
                <a:stretch>
                  <a:fillRect l="-10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25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26AC5-ACED-9B44-8492-1FC921434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b="0" dirty="0"/>
                  <a:t>Determine the sequence of transformation that </a:t>
                </a:r>
                <a:r>
                  <a:rPr lang="en-AU" b="0" dirty="0" err="1"/>
                  <a:t>taks</a:t>
                </a:r>
                <a:r>
                  <a:rPr lang="en-AU" b="0" dirty="0"/>
                  <a:t> the graph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to the graph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9826AC5-ACED-9B44-8492-1FC921434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  <a:blipFill rotWithShape="0">
                <a:blip r:embed="rId2"/>
                <a:stretch>
                  <a:fillRect l="-1130" t="-3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/>
              <p14:cNvContentPartPr/>
              <p14:nvPr/>
            </p14:nvContentPartPr>
            <p14:xfrm>
              <a:off x="4247673" y="1402041"/>
              <a:ext cx="4782240" cy="16797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7593" y="1378641"/>
                <a:ext cx="4814280" cy="17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9382" y="3611361"/>
                <a:ext cx="1134494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AU" sz="2800" dirty="0"/>
              </a:p>
              <a:p>
                <a:pPr marL="342900" indent="-342900">
                  <a:buAutoNum type="arabicPeriod"/>
                </a:pPr>
                <a:r>
                  <a:rPr lang="en-AU" sz="2800" dirty="0"/>
                  <a:t>Translation horizontally to the right / in the positive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800" dirty="0"/>
                  <a:t>axis direction by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AU" sz="2800" dirty="0"/>
                  <a:t> unit</a:t>
                </a:r>
                <a:br>
                  <a:rPr lang="en-AU" sz="2800" dirty="0"/>
                </a:br>
                <a:endParaRPr lang="en-AU" sz="2800" dirty="0"/>
              </a:p>
              <a:p>
                <a:pPr marL="342900" indent="-342900">
                  <a:buFontTx/>
                  <a:buAutoNum type="arabicPeriod"/>
                </a:pPr>
                <a:r>
                  <a:rPr lang="en-AU" sz="2800" dirty="0"/>
                  <a:t>Translation vertically downwards/ in the 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egative</m:t>
                    </m:r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800" dirty="0"/>
                  <a:t>axis direction by 2 unit</a:t>
                </a:r>
                <a:br>
                  <a:rPr lang="en-AU" sz="2800" dirty="0"/>
                </a:br>
                <a:endParaRPr lang="en-AU" sz="2800" dirty="0"/>
              </a:p>
              <a:p>
                <a:endParaRPr lang="en-AU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2" y="3611361"/>
                <a:ext cx="11344940" cy="3539430"/>
              </a:xfrm>
              <a:prstGeom prst="rect">
                <a:avLst/>
              </a:prstGeom>
              <a:blipFill rotWithShape="0">
                <a:blip r:embed="rId5"/>
                <a:stretch>
                  <a:fillRect l="-1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6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26AC5-ACED-9B44-8492-1FC921434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b="0" dirty="0"/>
                  <a:t>Determine the sequence of transformation that </a:t>
                </a:r>
                <a:r>
                  <a:rPr lang="en-AU" b="0" dirty="0" err="1"/>
                  <a:t>taks</a:t>
                </a:r>
                <a:r>
                  <a:rPr lang="en-AU" b="0" dirty="0"/>
                  <a:t> the graph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to the graph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9826AC5-ACED-9B44-8492-1FC921434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2" y="850899"/>
                <a:ext cx="11326091" cy="5032375"/>
              </a:xfrm>
              <a:blipFill rotWithShape="0">
                <a:blip r:embed="rId2"/>
                <a:stretch>
                  <a:fillRect l="-1130" t="-3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9382" y="3611361"/>
                <a:ext cx="1134494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AU" sz="2800" dirty="0"/>
              </a:p>
              <a:p>
                <a:pPr marL="342900" indent="-342900">
                  <a:buAutoNum type="arabicPeriod"/>
                </a:pPr>
                <a:endParaRPr lang="en-AU" sz="2800" dirty="0"/>
              </a:p>
              <a:p>
                <a:pPr marL="342900" indent="-342900">
                  <a:buAutoNum type="arabicPeriod"/>
                </a:pPr>
                <a:r>
                  <a:rPr lang="en-AU" sz="2800" dirty="0"/>
                  <a:t>Dilation of factor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AU" sz="2800" dirty="0"/>
                  <a:t> parallel to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800" dirty="0"/>
                  <a:t> axis </a:t>
                </a:r>
              </a:p>
              <a:p>
                <a:pPr marL="342900" indent="-342900">
                  <a:buAutoNum type="arabicPeriod"/>
                </a:pPr>
                <a:r>
                  <a:rPr lang="en-AU" sz="2800" dirty="0"/>
                  <a:t>Translation horizontally to the left/ in the 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egative</m:t>
                    </m:r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800" dirty="0"/>
                  <a:t>axis direction by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AU" sz="2800" dirty="0"/>
                  <a:t> unit</a:t>
                </a:r>
              </a:p>
              <a:p>
                <a:endParaRPr lang="en-AU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2" y="3611361"/>
                <a:ext cx="11344940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1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/>
              <p14:cNvContentPartPr/>
              <p14:nvPr/>
            </p14:nvContentPartPr>
            <p14:xfrm>
              <a:off x="5168913" y="1458561"/>
              <a:ext cx="3625560" cy="17139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2713" y="1435881"/>
                <a:ext cx="3662640" cy="175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425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7"/>
            <a:ext cx="9144000" cy="1054975"/>
          </a:xfrm>
        </p:spPr>
        <p:txBody>
          <a:bodyPr>
            <a:normAutofit/>
          </a:bodyPr>
          <a:lstStyle/>
          <a:p>
            <a:pPr algn="l"/>
            <a:r>
              <a:rPr lang="en-AU" sz="4000"/>
              <a:t>Complete Cambridge Ex </a:t>
            </a:r>
            <a:r>
              <a:rPr lang="en-AU" sz="4000" dirty="0"/>
              <a:t>6H&amp;I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98949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1FDB-B773-4040-89AD-7A2C3F7D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9F09E1-19EA-1647-950E-A0524DDD5F9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455738" y="1825625"/>
                <a:ext cx="4210050" cy="4351338"/>
              </a:xfrm>
              <a:ln w="19050">
                <a:solidFill>
                  <a:schemeClr val="tx1"/>
                </a:solidFill>
              </a:ln>
            </p:spPr>
            <p:txBody>
              <a:bodyPr anchor="ctr" anchorCtr="0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800" i="1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AU" sz="4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4800" i="1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4800" dirty="0"/>
              </a:p>
              <a:p>
                <a:pPr marL="0" indent="0" algn="ctr">
                  <a:buNone/>
                </a:pPr>
                <a:r>
                  <a:rPr lang="en-US" sz="3200" dirty="0"/>
                  <a:t>Translation in the direction of the </a:t>
                </a:r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– axis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E9F09E1-19EA-1647-950E-A0524DDD5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55738" y="1825625"/>
                <a:ext cx="4210050" cy="4351338"/>
              </a:xfrm>
              <a:blipFill rotWithShape="0">
                <a:blip r:embed="rId2"/>
                <a:stretch>
                  <a:fillRect l="-1876" r="-14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FB2EF-2715-464A-946C-22369CDF5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7913" y="1473201"/>
            <a:ext cx="4210050" cy="4703763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-AU" dirty="0"/>
              <a:t>The transformation </a:t>
            </a:r>
            <a:r>
              <a:rPr lang="en-AU" b="1" i="1" dirty="0">
                <a:solidFill>
                  <a:srgbClr val="FF0000"/>
                </a:solidFill>
              </a:rPr>
              <a:t>f(x + c)</a:t>
            </a:r>
            <a:r>
              <a:rPr lang="en-AU" i="1" dirty="0"/>
              <a:t> </a:t>
            </a:r>
            <a:r>
              <a:rPr lang="en-AU" dirty="0"/>
              <a:t>generalises a </a:t>
            </a:r>
            <a:r>
              <a:rPr lang="en-AU" b="1" dirty="0">
                <a:solidFill>
                  <a:srgbClr val="FF0000"/>
                </a:solidFill>
              </a:rPr>
              <a:t>horizontal translation, c units</a:t>
            </a:r>
            <a:r>
              <a:rPr lang="en-AU" dirty="0"/>
              <a:t>.</a:t>
            </a:r>
          </a:p>
          <a:p>
            <a:pPr marL="0" indent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endParaRPr lang="en-AU" b="1" dirty="0"/>
          </a:p>
          <a:p>
            <a:pPr marL="0" indent="0" algn="ctr">
              <a:spcBef>
                <a:spcPts val="1600"/>
              </a:spcBef>
              <a:buNone/>
            </a:pPr>
            <a:r>
              <a:rPr lang="en-AU" b="1" i="1" dirty="0"/>
              <a:t>“If +c, ...in the direction of the negative x-axis” (LEFT)</a:t>
            </a: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AU" b="1" i="1" dirty="0"/>
              <a:t>“If -c, ...in the direction of the positive x-axis” (RIGHT)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81321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120380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1FDB-B773-4040-89AD-7A2C3F7D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9F09E1-19EA-1647-950E-A0524DDD5F9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468438" y="1825625"/>
                <a:ext cx="4210050" cy="4351338"/>
              </a:xfrm>
              <a:ln w="19050">
                <a:solidFill>
                  <a:schemeClr val="tx1"/>
                </a:solidFill>
              </a:ln>
            </p:spPr>
            <p:txBody>
              <a:bodyPr anchor="ctr" anchorCtr="0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800" i="1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AU" sz="4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4800" i="1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sz="4800" dirty="0"/>
              </a:p>
              <a:p>
                <a:pPr marL="0" indent="0" algn="ctr">
                  <a:buNone/>
                </a:pPr>
                <a:r>
                  <a:rPr lang="en-US" sz="3200" dirty="0"/>
                  <a:t>Translation in the direction of the </a:t>
                </a:r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– axis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E9F09E1-19EA-1647-950E-A0524DDD5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68438" y="1825625"/>
                <a:ext cx="4210050" cy="4351338"/>
              </a:xfrm>
              <a:blipFill rotWithShape="0">
                <a:blip r:embed="rId2"/>
                <a:stretch>
                  <a:fillRect l="-1873" r="-12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FB2EF-2715-464A-946C-22369CDF5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7913" y="1473201"/>
            <a:ext cx="4565649" cy="4703763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lang="en-AU" dirty="0"/>
              <a:t>The transformation </a:t>
            </a:r>
            <a:r>
              <a:rPr lang="en-AU" b="1" i="1" dirty="0">
                <a:solidFill>
                  <a:srgbClr val="FF0000"/>
                </a:solidFill>
              </a:rPr>
              <a:t>f(x)+d</a:t>
            </a:r>
            <a:r>
              <a:rPr lang="en-AU" i="1" dirty="0"/>
              <a:t> </a:t>
            </a:r>
            <a:r>
              <a:rPr lang="en-AU" dirty="0"/>
              <a:t>generalises a </a:t>
            </a:r>
            <a:r>
              <a:rPr lang="en-AU" b="1" dirty="0">
                <a:solidFill>
                  <a:srgbClr val="FF0000"/>
                </a:solidFill>
              </a:rPr>
              <a:t>vertical translation, d units</a:t>
            </a:r>
            <a:r>
              <a:rPr lang="en-AU" dirty="0"/>
              <a:t>.</a:t>
            </a:r>
          </a:p>
          <a:p>
            <a:pPr marL="0" indent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endParaRPr lang="en-AU" b="1" dirty="0"/>
          </a:p>
          <a:p>
            <a:pPr marL="0" indent="0" algn="ctr">
              <a:spcBef>
                <a:spcPts val="1600"/>
              </a:spcBef>
              <a:buNone/>
            </a:pPr>
            <a:r>
              <a:rPr lang="en-AU" b="1" i="1" dirty="0"/>
              <a:t>“If +d, ...in the direction of the positive y-axis” (UP)</a:t>
            </a: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AU" b="1" i="1" dirty="0"/>
              <a:t>“If -d, ...in the direction of the negative x-axis” (DOWN)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9C960F-53A7-4C89-9F94-DBE938868BE3}"/>
              </a:ext>
            </a:extLst>
          </p:cNvPr>
          <p:cNvSpPr txBox="1"/>
          <p:nvPr/>
        </p:nvSpPr>
        <p:spPr>
          <a:xfrm>
            <a:off x="0" y="6626"/>
            <a:ext cx="481321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62128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AFA2-0D40-DC4A-9629-CA7129C7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4400" b="1" dirty="0"/>
              <a:t>Horizontal Dilation</a:t>
            </a:r>
            <a:endParaRPr 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EF3D125-C070-0B45-AA96-B6DF6A08A37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algn="ctr">
                  <a:spcBef>
                    <a:spcPts val="0"/>
                  </a:spcBef>
                </a:pPr>
                <a:endParaRPr lang="en-AU" sz="2400" b="1" dirty="0"/>
              </a:p>
              <a:p>
                <a:pPr algn="ctr">
                  <a:spcBef>
                    <a:spcPts val="0"/>
                  </a:spcBef>
                </a:pPr>
                <a:endParaRPr lang="en-AU" sz="2400" b="1" dirty="0"/>
              </a:p>
              <a:p>
                <a:pPr algn="ctr">
                  <a:spcBef>
                    <a:spcPts val="0"/>
                  </a:spcBef>
                </a:pPr>
                <a:endParaRPr lang="en-AU" sz="2400" b="1" dirty="0"/>
              </a:p>
              <a:p>
                <a:pPr algn="ctr">
                  <a:spcBef>
                    <a:spcPts val="0"/>
                  </a:spcBef>
                </a:pPr>
                <a:r>
                  <a:rPr lang="en-AU" sz="4400" b="1" dirty="0"/>
                  <a:t>“</a:t>
                </a:r>
                <a14:m>
                  <m:oMath xmlns:m="http://schemas.openxmlformats.org/officeDocument/2006/math">
                    <m:r>
                      <a:rPr lang="en-AU" sz="4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AU" sz="4400" b="1" dirty="0"/>
                  <a:t>”</a:t>
                </a:r>
              </a:p>
              <a:p>
                <a:pPr algn="ctr">
                  <a:spcBef>
                    <a:spcPts val="0"/>
                  </a:spcBef>
                </a:pPr>
                <a:endParaRPr lang="en-AU" i="1" dirty="0"/>
              </a:p>
              <a:p>
                <a:pPr algn="ctr">
                  <a:spcBef>
                    <a:spcPts val="0"/>
                  </a:spcBef>
                </a:pPr>
                <a:r>
                  <a:rPr lang="en-AU" sz="3200" i="1" dirty="0"/>
                  <a:t>Dilation parallel to the </a:t>
                </a:r>
                <a14:m>
                  <m:oMath xmlns:m="http://schemas.openxmlformats.org/officeDocument/2006/math">
                    <m:r>
                      <a:rPr lang="en-AU" sz="32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3200" i="1" dirty="0"/>
                  <a:t> – axis, factor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4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4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AU" sz="4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EF3D125-C070-0B45-AA96-B6DF6A08A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2"/>
                <a:stretch>
                  <a:fillRect l="-3256" r="-55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E70AC2-C4D0-7941-9DEB-87DCF4684B58}"/>
                  </a:ext>
                </a:extLst>
              </p:cNvPr>
              <p:cNvSpPr txBox="1"/>
              <p:nvPr/>
            </p:nvSpPr>
            <p:spPr>
              <a:xfrm>
                <a:off x="5554980" y="1040130"/>
                <a:ext cx="4274820" cy="461196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AU" sz="3600" dirty="0"/>
                  <a:t>The transformation </a:t>
                </a:r>
                <a14:m>
                  <m:oMath xmlns:m="http://schemas.openxmlformats.org/officeDocument/2006/math">
                    <m:r>
                      <a:rPr lang="en-AU" sz="3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AU" sz="3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3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𝒃𝒙</m:t>
                    </m:r>
                    <m:r>
                      <a:rPr lang="en-AU" sz="3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36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AU" sz="3600" dirty="0"/>
                  <a:t>generalises a</a:t>
                </a:r>
                <a:r>
                  <a:rPr lang="en-AU" sz="3600" dirty="0">
                    <a:solidFill>
                      <a:srgbClr val="000000"/>
                    </a:solidFill>
                  </a:rPr>
                  <a:t> dilation </a:t>
                </a:r>
                <a:r>
                  <a:rPr lang="en-AU" sz="3600" dirty="0">
                    <a:solidFill>
                      <a:srgbClr val="FF0000"/>
                    </a:solidFill>
                  </a:rPr>
                  <a:t>parallel</a:t>
                </a:r>
                <a:r>
                  <a:rPr lang="en-AU" sz="3600" dirty="0">
                    <a:solidFill>
                      <a:srgbClr val="000000"/>
                    </a:solidFill>
                  </a:rPr>
                  <a:t> to the </a:t>
                </a:r>
                <a14:m>
                  <m:oMath xmlns:m="http://schemas.openxmlformats.org/officeDocument/2006/math">
                    <m:r>
                      <a:rPr lang="en-AU" sz="3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3600" dirty="0">
                    <a:solidFill>
                      <a:srgbClr val="FF0000"/>
                    </a:solidFill>
                  </a:rPr>
                  <a:t> – axis</a:t>
                </a:r>
                <a:r>
                  <a:rPr lang="en-AU" sz="3600" dirty="0"/>
                  <a:t>, factor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AU" sz="3600" dirty="0"/>
                  <a:t>.</a:t>
                </a:r>
              </a:p>
              <a:p>
                <a:pPr>
                  <a:spcBef>
                    <a:spcPts val="1600"/>
                  </a:spcBef>
                </a:pPr>
                <a:endParaRPr lang="en-AU" sz="3600" dirty="0"/>
              </a:p>
              <a:p>
                <a:pPr algn="ctr">
                  <a:spcBef>
                    <a:spcPts val="1600"/>
                  </a:spcBef>
                  <a:spcAft>
                    <a:spcPts val="1600"/>
                  </a:spcAft>
                </a:pPr>
                <a:r>
                  <a:rPr lang="en-AU" sz="3600" b="1" i="1" dirty="0"/>
                  <a:t>“stretched horizontally”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4E70AC2-C4D0-7941-9DEB-87DCF4684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980" y="1040130"/>
                <a:ext cx="4274820" cy="4611968"/>
              </a:xfrm>
              <a:prstGeom prst="rect">
                <a:avLst/>
              </a:prstGeom>
              <a:blipFill rotWithShape="0">
                <a:blip r:embed="rId3"/>
                <a:stretch>
                  <a:fillRect l="-3960" t="-1840" r="-6223" b="-3679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F551982-8899-418E-853B-DDBA458F5D40}"/>
              </a:ext>
            </a:extLst>
          </p:cNvPr>
          <p:cNvSpPr txBox="1"/>
          <p:nvPr/>
        </p:nvSpPr>
        <p:spPr>
          <a:xfrm>
            <a:off x="0" y="0"/>
            <a:ext cx="481321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106019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AFA2-0D40-DC4A-9629-CA7129C7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4400" b="1" dirty="0"/>
              <a:t>Horizontal Reflection</a:t>
            </a:r>
            <a:endParaRPr 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EF3D125-C070-0B45-AA96-B6DF6A08A37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algn="ctr">
                  <a:spcBef>
                    <a:spcPts val="0"/>
                  </a:spcBef>
                </a:pPr>
                <a:endParaRPr lang="en-AU" sz="2400" b="1" dirty="0"/>
              </a:p>
              <a:p>
                <a:pPr algn="ctr">
                  <a:spcBef>
                    <a:spcPts val="0"/>
                  </a:spcBef>
                </a:pPr>
                <a:endParaRPr lang="en-AU" sz="2400" b="1" dirty="0"/>
              </a:p>
              <a:p>
                <a:pPr algn="ctr">
                  <a:spcBef>
                    <a:spcPts val="0"/>
                  </a:spcBef>
                </a:pPr>
                <a:endParaRPr lang="en-AU" sz="2400" b="1" dirty="0"/>
              </a:p>
              <a:p>
                <a:pPr algn="ctr">
                  <a:spcBef>
                    <a:spcPts val="0"/>
                  </a:spcBef>
                </a:pPr>
                <a:r>
                  <a:rPr lang="en-AU" sz="4400" b="1" dirty="0"/>
                  <a:t>“</a:t>
                </a:r>
                <a14:m>
                  <m:oMath xmlns:m="http://schemas.openxmlformats.org/officeDocument/2006/math">
                    <m:r>
                      <a:rPr lang="en-AU" sz="44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4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AU" sz="4400" b="1" dirty="0"/>
                  <a:t>”</a:t>
                </a:r>
              </a:p>
              <a:p>
                <a:pPr algn="ctr">
                  <a:spcBef>
                    <a:spcPts val="0"/>
                  </a:spcBef>
                </a:pPr>
                <a:endParaRPr lang="en-AU" i="1" dirty="0"/>
              </a:p>
              <a:p>
                <a:pPr algn="ctr">
                  <a:spcBef>
                    <a:spcPts val="0"/>
                  </a:spcBef>
                </a:pPr>
                <a:r>
                  <a:rPr lang="en-AU" sz="3200" i="1" dirty="0"/>
                  <a:t>Reflection about the </a:t>
                </a:r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4000" b="1" dirty="0"/>
                  <a:t> </a:t>
                </a:r>
                <a:r>
                  <a:rPr lang="en-US" sz="3200" i="1" dirty="0"/>
                  <a:t>– axis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EF3D125-C070-0B45-AA96-B6DF6A08A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2"/>
                <a:stretch>
                  <a:fillRect l="-29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E70AC2-C4D0-7941-9DEB-87DCF4684B58}"/>
                  </a:ext>
                </a:extLst>
              </p:cNvPr>
              <p:cNvSpPr txBox="1"/>
              <p:nvPr/>
            </p:nvSpPr>
            <p:spPr>
              <a:xfrm>
                <a:off x="5554980" y="1040130"/>
                <a:ext cx="4274820" cy="438068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AU" sz="3600" dirty="0"/>
                  <a:t>The transformation </a:t>
                </a:r>
                <a14:m>
                  <m:oMath xmlns:m="http://schemas.openxmlformats.org/officeDocument/2006/math">
                    <m:r>
                      <a:rPr lang="en-AU" sz="3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AU" sz="3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3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𝒃𝒙</m:t>
                    </m:r>
                    <m:r>
                      <a:rPr lang="en-AU" sz="3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3600" i="1" dirty="0"/>
                  <a:t>, where </a:t>
                </a:r>
                <a14:m>
                  <m:oMath xmlns:m="http://schemas.openxmlformats.org/officeDocument/2006/math">
                    <m:r>
                      <a:rPr lang="en-AU" sz="3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36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AU" sz="3600" dirty="0"/>
                  <a:t>, generalises </a:t>
                </a:r>
                <a:r>
                  <a:rPr lang="en" sz="3600" dirty="0"/>
                  <a:t>a </a:t>
                </a:r>
                <a:r>
                  <a:rPr lang="en" sz="3600" dirty="0">
                    <a:solidFill>
                      <a:srgbClr val="FF0000"/>
                    </a:solidFill>
                  </a:rPr>
                  <a:t>reflection</a:t>
                </a:r>
                <a:r>
                  <a:rPr lang="en" sz="3600" dirty="0">
                    <a:solidFill>
                      <a:srgbClr val="000000"/>
                    </a:solidFill>
                  </a:rPr>
                  <a:t> about the </a:t>
                </a:r>
                <a14:m>
                  <m:oMath xmlns:m="http://schemas.openxmlformats.org/officeDocument/2006/math">
                    <m:r>
                      <a:rPr lang="en" sz="3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" sz="3600" dirty="0">
                    <a:solidFill>
                      <a:srgbClr val="FF0000"/>
                    </a:solidFill>
                  </a:rPr>
                  <a:t> – axis</a:t>
                </a:r>
                <a:r>
                  <a:rPr lang="en-AU" sz="3600" dirty="0"/>
                  <a:t>.</a:t>
                </a:r>
              </a:p>
              <a:p>
                <a:pPr>
                  <a:spcBef>
                    <a:spcPts val="1600"/>
                  </a:spcBef>
                </a:pPr>
                <a:endParaRPr lang="en-AU" sz="3600" dirty="0"/>
              </a:p>
              <a:p>
                <a:pPr algn="ctr">
                  <a:spcBef>
                    <a:spcPts val="1600"/>
                  </a:spcBef>
                  <a:spcAft>
                    <a:spcPts val="1600"/>
                  </a:spcAft>
                </a:pPr>
                <a:r>
                  <a:rPr lang="en-AU" sz="3600" b="1" i="1" dirty="0"/>
                  <a:t>“flipped horizontally”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4E70AC2-C4D0-7941-9DEB-87DCF4684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980" y="1040130"/>
                <a:ext cx="4274820" cy="4380686"/>
              </a:xfrm>
              <a:prstGeom prst="rect">
                <a:avLst/>
              </a:prstGeom>
              <a:blipFill rotWithShape="0">
                <a:blip r:embed="rId3"/>
                <a:stretch>
                  <a:fillRect l="-3960" t="-1936" r="-3678" b="-4011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F90965D-6FE2-4266-A6F3-6FB34050D568}"/>
              </a:ext>
            </a:extLst>
          </p:cNvPr>
          <p:cNvSpPr txBox="1"/>
          <p:nvPr/>
        </p:nvSpPr>
        <p:spPr>
          <a:xfrm>
            <a:off x="0" y="0"/>
            <a:ext cx="481321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404358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AFA2-0D40-DC4A-9629-CA7129C7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4400" b="1" dirty="0"/>
              <a:t>Vertical Dilation</a:t>
            </a:r>
            <a:endParaRPr 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EF3D125-C070-0B45-AA96-B6DF6A08A37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 algn="ctr">
                  <a:spcBef>
                    <a:spcPts val="0"/>
                  </a:spcBef>
                </a:pPr>
                <a:endParaRPr lang="en-AU" sz="2400" b="1" dirty="0"/>
              </a:p>
              <a:p>
                <a:pPr algn="ctr">
                  <a:spcBef>
                    <a:spcPts val="0"/>
                  </a:spcBef>
                </a:pPr>
                <a:endParaRPr lang="en-AU" sz="2400" b="1" dirty="0"/>
              </a:p>
              <a:p>
                <a:pPr algn="ctr">
                  <a:spcBef>
                    <a:spcPts val="0"/>
                  </a:spcBef>
                </a:pPr>
                <a:endParaRPr lang="en-AU" sz="2400" b="1" dirty="0"/>
              </a:p>
              <a:p>
                <a:pPr algn="ctr">
                  <a:spcBef>
                    <a:spcPts val="0"/>
                  </a:spcBef>
                </a:pPr>
                <a:r>
                  <a:rPr lang="en-AU" sz="4400" b="1" dirty="0"/>
                  <a:t>“</a:t>
                </a:r>
                <a14:m>
                  <m:oMath xmlns:m="http://schemas.openxmlformats.org/officeDocument/2006/math">
                    <m:r>
                      <a:rPr lang="en-AU" sz="4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AU" sz="4400" b="1" dirty="0"/>
                  <a:t>”</a:t>
                </a:r>
              </a:p>
              <a:p>
                <a:pPr algn="ctr">
                  <a:spcBef>
                    <a:spcPts val="0"/>
                  </a:spcBef>
                </a:pPr>
                <a:endParaRPr lang="en-AU" i="1" dirty="0"/>
              </a:p>
              <a:p>
                <a:pPr algn="ctr">
                  <a:spcBef>
                    <a:spcPts val="0"/>
                  </a:spcBef>
                </a:pPr>
                <a:r>
                  <a:rPr lang="en-AU" sz="3200" i="1" dirty="0"/>
                  <a:t>Dilation parallel to the </a:t>
                </a:r>
                <a14:m>
                  <m:oMath xmlns:m="http://schemas.openxmlformats.org/officeDocument/2006/math">
                    <m:r>
                      <a:rPr lang="en-AU" sz="32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3200" i="1" dirty="0"/>
                  <a:t> – axis</a:t>
                </a:r>
                <a:endParaRPr lang="en-US" sz="4000" b="1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EF3D125-C070-0B45-AA96-B6DF6A08A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2"/>
                <a:stretch>
                  <a:fillRect l="-3256" r="-55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E70AC2-C4D0-7941-9DEB-87DCF4684B58}"/>
                  </a:ext>
                </a:extLst>
              </p:cNvPr>
              <p:cNvSpPr txBox="1"/>
              <p:nvPr/>
            </p:nvSpPr>
            <p:spPr>
              <a:xfrm>
                <a:off x="5554980" y="1040131"/>
                <a:ext cx="4274820" cy="382668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AU" sz="3600" dirty="0"/>
                  <a:t>The transformation </a:t>
                </a:r>
                <a14:m>
                  <m:oMath xmlns:m="http://schemas.openxmlformats.org/officeDocument/2006/math">
                    <m:r>
                      <a:rPr lang="en-AU" sz="3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AU" sz="3600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AU" sz="3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3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3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36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AU" sz="3600" dirty="0"/>
                  <a:t>generalises a</a:t>
                </a:r>
                <a:r>
                  <a:rPr lang="en-AU" sz="3600" dirty="0">
                    <a:solidFill>
                      <a:srgbClr val="000000"/>
                    </a:solidFill>
                  </a:rPr>
                  <a:t> dilation </a:t>
                </a:r>
                <a:r>
                  <a:rPr lang="en-AU" sz="3600" dirty="0">
                    <a:solidFill>
                      <a:srgbClr val="FF0000"/>
                    </a:solidFill>
                  </a:rPr>
                  <a:t>parallel</a:t>
                </a:r>
                <a:r>
                  <a:rPr lang="en-AU" sz="3600" dirty="0">
                    <a:solidFill>
                      <a:srgbClr val="000000"/>
                    </a:solidFill>
                  </a:rPr>
                  <a:t> to the </a:t>
                </a:r>
                <a14:m>
                  <m:oMath xmlns:m="http://schemas.openxmlformats.org/officeDocument/2006/math">
                    <m:r>
                      <a:rPr lang="en-AU" sz="3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3600" dirty="0">
                    <a:solidFill>
                      <a:srgbClr val="FF0000"/>
                    </a:solidFill>
                  </a:rPr>
                  <a:t> – axis</a:t>
                </a:r>
                <a:r>
                  <a:rPr lang="en-AU" sz="3600" dirty="0"/>
                  <a:t>, factor of </a:t>
                </a:r>
                <a14:m>
                  <m:oMath xmlns:m="http://schemas.openxmlformats.org/officeDocument/2006/math">
                    <m:r>
                      <a:rPr lang="en-AU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3600" dirty="0"/>
                  <a:t>.</a:t>
                </a:r>
              </a:p>
              <a:p>
                <a:pPr>
                  <a:spcBef>
                    <a:spcPts val="1600"/>
                  </a:spcBef>
                </a:pPr>
                <a:endParaRPr lang="en-AU" sz="3600" dirty="0"/>
              </a:p>
              <a:p>
                <a:pPr algn="ctr">
                  <a:spcBef>
                    <a:spcPts val="1600"/>
                  </a:spcBef>
                  <a:spcAft>
                    <a:spcPts val="1600"/>
                  </a:spcAft>
                </a:pPr>
                <a:r>
                  <a:rPr lang="en-AU" sz="3600" b="1" i="1" dirty="0"/>
                  <a:t>“stretched vertically”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4E70AC2-C4D0-7941-9DEB-87DCF4684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980" y="1040131"/>
                <a:ext cx="4274820" cy="3826689"/>
              </a:xfrm>
              <a:prstGeom prst="rect">
                <a:avLst/>
              </a:prstGeom>
              <a:blipFill rotWithShape="0">
                <a:blip r:embed="rId3"/>
                <a:stretch>
                  <a:fillRect l="-3960" t="-2215" r="-6223" b="-4747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7BB9BE5-6501-4CB0-AA6F-D8D204316B4E}"/>
              </a:ext>
            </a:extLst>
          </p:cNvPr>
          <p:cNvSpPr txBox="1"/>
          <p:nvPr/>
        </p:nvSpPr>
        <p:spPr>
          <a:xfrm>
            <a:off x="0" y="0"/>
            <a:ext cx="481321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238344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AFA2-0D40-DC4A-9629-CA7129C7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4400" b="1" dirty="0"/>
              <a:t>Vertical Reflection</a:t>
            </a:r>
            <a:endParaRPr 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EF3D125-C070-0B45-AA96-B6DF6A08A37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algn="ctr">
                  <a:spcBef>
                    <a:spcPts val="0"/>
                  </a:spcBef>
                </a:pPr>
                <a:endParaRPr lang="en-AU" sz="2400" b="1" dirty="0"/>
              </a:p>
              <a:p>
                <a:pPr algn="ctr">
                  <a:spcBef>
                    <a:spcPts val="0"/>
                  </a:spcBef>
                </a:pPr>
                <a:endParaRPr lang="en-AU" sz="2400" b="1" dirty="0"/>
              </a:p>
              <a:p>
                <a:pPr algn="ctr">
                  <a:spcBef>
                    <a:spcPts val="0"/>
                  </a:spcBef>
                </a:pPr>
                <a:endParaRPr lang="en-AU" sz="2400" b="1" dirty="0"/>
              </a:p>
              <a:p>
                <a:pPr algn="ctr">
                  <a:spcBef>
                    <a:spcPts val="0"/>
                  </a:spcBef>
                </a:pPr>
                <a:r>
                  <a:rPr lang="en-AU" sz="4400" b="1" dirty="0"/>
                  <a:t>“</a:t>
                </a:r>
                <a14:m>
                  <m:oMath xmlns:m="http://schemas.openxmlformats.org/officeDocument/2006/math">
                    <m:r>
                      <a:rPr lang="en-AU" sz="44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4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AU" sz="4400" b="1" dirty="0"/>
                  <a:t>”</a:t>
                </a:r>
              </a:p>
              <a:p>
                <a:pPr algn="ctr">
                  <a:spcBef>
                    <a:spcPts val="0"/>
                  </a:spcBef>
                </a:pPr>
                <a:endParaRPr lang="en-AU" i="1" dirty="0"/>
              </a:p>
              <a:p>
                <a:pPr algn="ctr">
                  <a:spcBef>
                    <a:spcPts val="0"/>
                  </a:spcBef>
                </a:pPr>
                <a:r>
                  <a:rPr lang="en-AU" sz="3200" i="1" dirty="0"/>
                  <a:t>Reflection about the </a:t>
                </a:r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4000" b="1" dirty="0"/>
                  <a:t> </a:t>
                </a:r>
                <a:r>
                  <a:rPr lang="en-US" sz="3200" i="1" dirty="0"/>
                  <a:t>– axis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EF3D125-C070-0B45-AA96-B6DF6A08A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 rotWithShape="0">
                <a:blip r:embed="rId2"/>
                <a:stretch>
                  <a:fillRect l="-27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E70AC2-C4D0-7941-9DEB-87DCF4684B58}"/>
                  </a:ext>
                </a:extLst>
              </p:cNvPr>
              <p:cNvSpPr txBox="1"/>
              <p:nvPr/>
            </p:nvSpPr>
            <p:spPr>
              <a:xfrm>
                <a:off x="5554980" y="1040130"/>
                <a:ext cx="4274820" cy="438068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AU" sz="3600" dirty="0"/>
                  <a:t>The transformation </a:t>
                </a:r>
                <a14:m>
                  <m:oMath xmlns:m="http://schemas.openxmlformats.org/officeDocument/2006/math">
                    <m:r>
                      <a:rPr lang="en-AU" sz="3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AU" sz="3600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AU" sz="3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36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3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3600" i="1" dirty="0"/>
                  <a:t>, where a</a:t>
                </a:r>
                <a14:m>
                  <m:oMath xmlns:m="http://schemas.openxmlformats.org/officeDocument/2006/math">
                    <m:r>
                      <a:rPr lang="en-AU" sz="36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AU" sz="3600" dirty="0"/>
                  <a:t>, generalises </a:t>
                </a:r>
                <a:r>
                  <a:rPr lang="en" sz="3600" dirty="0"/>
                  <a:t>a </a:t>
                </a:r>
                <a:r>
                  <a:rPr lang="en" sz="3600" dirty="0">
                    <a:solidFill>
                      <a:srgbClr val="FF0000"/>
                    </a:solidFill>
                  </a:rPr>
                  <a:t>reflection</a:t>
                </a:r>
                <a:r>
                  <a:rPr lang="en" sz="3600" dirty="0">
                    <a:solidFill>
                      <a:srgbClr val="000000"/>
                    </a:solidFill>
                  </a:rPr>
                  <a:t> about the </a:t>
                </a:r>
                <a14:m>
                  <m:oMath xmlns:m="http://schemas.openxmlformats.org/officeDocument/2006/math">
                    <m:r>
                      <a:rPr lang="en-AU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" sz="3600" dirty="0">
                    <a:solidFill>
                      <a:srgbClr val="FF0000"/>
                    </a:solidFill>
                  </a:rPr>
                  <a:t> – axis</a:t>
                </a:r>
                <a:r>
                  <a:rPr lang="en-AU" sz="3600" dirty="0"/>
                  <a:t>.</a:t>
                </a:r>
              </a:p>
              <a:p>
                <a:pPr>
                  <a:spcBef>
                    <a:spcPts val="1600"/>
                  </a:spcBef>
                </a:pPr>
                <a:endParaRPr lang="en-AU" sz="3600" dirty="0"/>
              </a:p>
              <a:p>
                <a:pPr algn="ctr">
                  <a:spcBef>
                    <a:spcPts val="1600"/>
                  </a:spcBef>
                  <a:spcAft>
                    <a:spcPts val="1600"/>
                  </a:spcAft>
                </a:pPr>
                <a:r>
                  <a:rPr lang="en-AU" sz="3600" b="1" i="1" dirty="0"/>
                  <a:t>“flipped vertically”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4E70AC2-C4D0-7941-9DEB-87DCF4684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980" y="1040130"/>
                <a:ext cx="4274820" cy="4380686"/>
              </a:xfrm>
              <a:prstGeom prst="rect">
                <a:avLst/>
              </a:prstGeom>
              <a:blipFill rotWithShape="0">
                <a:blip r:embed="rId3"/>
                <a:stretch>
                  <a:fillRect l="-3960" t="-1936" b="-4011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B004395-B460-4976-8627-0673CEA138AA}"/>
              </a:ext>
            </a:extLst>
          </p:cNvPr>
          <p:cNvSpPr txBox="1"/>
          <p:nvPr/>
        </p:nvSpPr>
        <p:spPr>
          <a:xfrm>
            <a:off x="0" y="0"/>
            <a:ext cx="481321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17549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FD083BA-539F-D541-BFDC-EA20B5FCC5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24038" y="2640925"/>
                <a:ext cx="8543925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𝑎𝑓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)±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FD083BA-539F-D541-BFDC-EA20B5FCC5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24038" y="2640925"/>
                <a:ext cx="8543925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1DF41CB8-14A4-C545-8905-C74216DAA4E8}"/>
              </a:ext>
            </a:extLst>
          </p:cNvPr>
          <p:cNvSpPr/>
          <p:nvPr/>
        </p:nvSpPr>
        <p:spPr>
          <a:xfrm rot="16200000" flipV="1">
            <a:off x="6543674" y="1883688"/>
            <a:ext cx="514350" cy="1857375"/>
          </a:xfrm>
          <a:prstGeom prst="rightBrace">
            <a:avLst>
              <a:gd name="adj1" fmla="val 36111"/>
              <a:gd name="adj2" fmla="val 5076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358CF0-57E5-C84F-842B-5B710AE06D39}"/>
                  </a:ext>
                </a:extLst>
              </p:cNvPr>
              <p:cNvSpPr txBox="1"/>
              <p:nvPr/>
            </p:nvSpPr>
            <p:spPr>
              <a:xfrm>
                <a:off x="2271714" y="305257"/>
                <a:ext cx="6807993" cy="2096087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: dilation parallel to the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– axis by a factor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. Reflect about the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– axis if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&lt; 0.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: translation in the direction of the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– axis.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dirty="0">
                    <a:solidFill>
                      <a:srgbClr val="7030A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dirty="0">
                    <a:solidFill>
                      <a:srgbClr val="7030A0"/>
                    </a:solidFill>
                  </a:rPr>
                  <a:t>only affect the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dirty="0">
                    <a:solidFill>
                      <a:srgbClr val="7030A0"/>
                    </a:solidFill>
                  </a:rPr>
                  <a:t>co-ordinates.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7358CF0-57E5-C84F-842B-5B710AE06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714" y="305257"/>
                <a:ext cx="6807993" cy="2096087"/>
              </a:xfrm>
              <a:prstGeom prst="rect">
                <a:avLst/>
              </a:prstGeom>
              <a:blipFill rotWithShape="0">
                <a:blip r:embed="rId3"/>
                <a:stretch>
                  <a:fillRect l="-1787" b="-6628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B33AA6-4F42-F44C-BDCC-A7BF9FF31067}"/>
              </a:ext>
            </a:extLst>
          </p:cNvPr>
          <p:cNvCxnSpPr>
            <a:cxnSpLocks/>
          </p:cNvCxnSpPr>
          <p:nvPr/>
        </p:nvCxnSpPr>
        <p:spPr>
          <a:xfrm flipV="1">
            <a:off x="7258051" y="3629026"/>
            <a:ext cx="1171575" cy="5770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AC3E77-26F5-D749-8278-23F90124F2D4}"/>
              </a:ext>
            </a:extLst>
          </p:cNvPr>
          <p:cNvCxnSpPr>
            <a:cxnSpLocks/>
          </p:cNvCxnSpPr>
          <p:nvPr/>
        </p:nvCxnSpPr>
        <p:spPr>
          <a:xfrm flipH="1" flipV="1">
            <a:off x="5391151" y="3505982"/>
            <a:ext cx="1409698" cy="700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5614F4-A9A7-DC43-8894-8255BA97176E}"/>
                  </a:ext>
                </a:extLst>
              </p:cNvPr>
              <p:cNvSpPr txBox="1"/>
              <p:nvPr/>
            </p:nvSpPr>
            <p:spPr>
              <a:xfrm>
                <a:off x="3195639" y="4206068"/>
                <a:ext cx="6807993" cy="1916294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32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: dilation parallel to the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– axis by a factor of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. Reflect about the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– axis if </a:t>
                </a:r>
                <a14:m>
                  <m:oMath xmlns:m="http://schemas.openxmlformats.org/officeDocument/2006/math">
                    <m:r>
                      <a:rPr lang="en-AU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&lt; 0.</a:t>
                </a:r>
              </a:p>
              <a:p>
                <a14:m>
                  <m:oMath xmlns:m="http://schemas.openxmlformats.org/officeDocument/2006/math">
                    <m:r>
                      <a:rPr lang="en-AU" sz="32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: translation in the direction of the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– axis.</a:t>
                </a:r>
              </a:p>
              <a:p>
                <a14:m>
                  <m:oMath xmlns:m="http://schemas.openxmlformats.org/officeDocument/2006/math">
                    <m:r>
                      <a:rPr lang="en-AU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dirty="0">
                    <a:solidFill>
                      <a:srgbClr val="7030A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AU" sz="28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dirty="0">
                    <a:solidFill>
                      <a:srgbClr val="7030A0"/>
                    </a:solidFill>
                  </a:rPr>
                  <a:t>only affect the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dirty="0">
                    <a:solidFill>
                      <a:srgbClr val="7030A0"/>
                    </a:solidFill>
                  </a:rPr>
                  <a:t>co-ordinates.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5614F4-A9A7-DC43-8894-8255BA971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639" y="4206068"/>
                <a:ext cx="6807993" cy="1916294"/>
              </a:xfrm>
              <a:prstGeom prst="rect">
                <a:avLst/>
              </a:prstGeom>
              <a:blipFill>
                <a:blip r:embed="rId4"/>
                <a:stretch>
                  <a:fillRect l="-1696" t="-315" b="-7571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15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8360" y="993388"/>
                <a:ext cx="11164200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Describe the order of transformation from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60" y="993388"/>
                <a:ext cx="11164200" cy="509178"/>
              </a:xfrm>
              <a:prstGeom prst="rect">
                <a:avLst/>
              </a:prstGeom>
              <a:blipFill rotWithShape="0">
                <a:blip r:embed="rId3"/>
                <a:stretch>
                  <a:fillRect l="-819" t="-3614" b="-240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9869" y="2011698"/>
                <a:ext cx="11164200" cy="615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3: Dilation parallel to the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/>
                  <a:t>axis by a factor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69" y="2011698"/>
                <a:ext cx="11164200" cy="615746"/>
              </a:xfrm>
              <a:prstGeom prst="rect">
                <a:avLst/>
              </a:prstGeom>
              <a:blipFill rotWithShape="0">
                <a:blip r:embed="rId4"/>
                <a:stretch>
                  <a:fillRect l="-819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8360" y="3184043"/>
                <a:ext cx="11164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2: Dilation parallel to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/>
                  <a:t>axis by a factor of 2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60" y="3184043"/>
                <a:ext cx="1116420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81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9869" y="2674911"/>
                <a:ext cx="11164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-1: Translated horizontally to the right by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AU" sz="2400" dirty="0"/>
                  <a:t> unit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69" y="2674911"/>
                <a:ext cx="1116420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81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9869" y="3740642"/>
                <a:ext cx="11164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+1: Translated vertically upwards by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AU" sz="2400" dirty="0"/>
                  <a:t> unit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69" y="3740642"/>
                <a:ext cx="11164200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819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70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Harrisda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D09F3E-4688-4AEC-BB50-774283436312}" vid="{7665B62D-697D-483D-AB8C-FB5EBA543C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Harrisdale SHS Master Slides</Template>
  <TotalTime>8454</TotalTime>
  <Words>1078</Words>
  <Application>Microsoft Office PowerPoint</Application>
  <PresentationFormat>Widescreen</PresentationFormat>
  <Paragraphs>125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Harrisdale</vt:lpstr>
      <vt:lpstr>PowerPoint Presentation</vt:lpstr>
      <vt:lpstr>Horizontal Translation</vt:lpstr>
      <vt:lpstr>Vertical Translation</vt:lpstr>
      <vt:lpstr>Horizontal Dilation</vt:lpstr>
      <vt:lpstr>Horizontal Reflection</vt:lpstr>
      <vt:lpstr>Vertical Dilation</vt:lpstr>
      <vt:lpstr>Vertical Reflection</vt:lpstr>
      <vt:lpstr>f(x)→af(b(x±c))±d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MeiYi TAN</cp:lastModifiedBy>
  <cp:revision>435</cp:revision>
  <dcterms:created xsi:type="dcterms:W3CDTF">2018-12-02T08:34:01Z</dcterms:created>
  <dcterms:modified xsi:type="dcterms:W3CDTF">2022-03-23T01:45:16Z</dcterms:modified>
</cp:coreProperties>
</file>